
<file path=[Content_Types].xml><?xml version="1.0" encoding="utf-8"?>
<Types xmlns="http://schemas.openxmlformats.org/package/2006/content-types">
  <Default Extension="png" ContentType="image/png"/>
  <Default Extension="svg" ContentType="image/svg+xml"/>
  <Default Extension="jpeg" ContentType="image/jpeg"/>
  <Default Extension="wmf" ContentType="image/x-wmf"/>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Masters/slideMaster2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3.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4.xml" ContentType="application/vnd.openxmlformats-officedocument.theme+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theme/theme5.xml" ContentType="application/vnd.openxmlformats-officedocument.theme+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6.xml" ContentType="application/vnd.openxmlformats-officedocument.theme+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theme/theme7.xml" ContentType="application/vnd.openxmlformats-officedocument.theme+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theme/theme8.xml" ContentType="application/vnd.openxmlformats-officedocument.theme+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theme/theme9.xml" ContentType="application/vnd.openxmlformats-officedocument.theme+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theme/theme10.xml" ContentType="application/vnd.openxmlformats-officedocument.theme+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theme/theme11.xml" ContentType="application/vnd.openxmlformats-officedocument.theme+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theme/theme12.xml" ContentType="application/vnd.openxmlformats-officedocument.theme+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theme/theme13.xml" ContentType="application/vnd.openxmlformats-officedocument.theme+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slideLayouts/slideLayout221.xml" ContentType="application/vnd.openxmlformats-officedocument.presentationml.slideLayout+xml"/>
  <Override PartName="/ppt/slideLayouts/slideLayout222.xml" ContentType="application/vnd.openxmlformats-officedocument.presentationml.slideLayout+xml"/>
  <Override PartName="/ppt/slideLayouts/slideLayout223.xml" ContentType="application/vnd.openxmlformats-officedocument.presentationml.slideLayout+xml"/>
  <Override PartName="/ppt/slideLayouts/slideLayout224.xml" ContentType="application/vnd.openxmlformats-officedocument.presentationml.slideLayout+xml"/>
  <Override PartName="/ppt/slideLayouts/slideLayout225.xml" ContentType="application/vnd.openxmlformats-officedocument.presentationml.slideLayout+xml"/>
  <Override PartName="/ppt/slideLayouts/slideLayout226.xml" ContentType="application/vnd.openxmlformats-officedocument.presentationml.slideLayout+xml"/>
  <Override PartName="/ppt/slideLayouts/slideLayout227.xml" ContentType="application/vnd.openxmlformats-officedocument.presentationml.slideLayout+xml"/>
  <Override PartName="/ppt/slideLayouts/slideLayout228.xml" ContentType="application/vnd.openxmlformats-officedocument.presentationml.slideLayout+xml"/>
  <Override PartName="/ppt/slideLayouts/slideLayout229.xml" ContentType="application/vnd.openxmlformats-officedocument.presentationml.slideLayout+xml"/>
  <Override PartName="/ppt/slideLayouts/slideLayout230.xml" ContentType="application/vnd.openxmlformats-officedocument.presentationml.slideLayout+xml"/>
  <Override PartName="/ppt/slideLayouts/slideLayout231.xml" ContentType="application/vnd.openxmlformats-officedocument.presentationml.slideLayout+xml"/>
  <Override PartName="/ppt/theme/theme14.xml" ContentType="application/vnd.openxmlformats-officedocument.theme+xml"/>
  <Override PartName="/ppt/slideLayouts/slideLayout232.xml" ContentType="application/vnd.openxmlformats-officedocument.presentationml.slideLayout+xml"/>
  <Override PartName="/ppt/slideLayouts/slideLayout233.xml" ContentType="application/vnd.openxmlformats-officedocument.presentationml.slideLayout+xml"/>
  <Override PartName="/ppt/slideLayouts/slideLayout234.xml" ContentType="application/vnd.openxmlformats-officedocument.presentationml.slideLayout+xml"/>
  <Override PartName="/ppt/slideLayouts/slideLayout235.xml" ContentType="application/vnd.openxmlformats-officedocument.presentationml.slideLayout+xml"/>
  <Override PartName="/ppt/slideLayouts/slideLayout236.xml" ContentType="application/vnd.openxmlformats-officedocument.presentationml.slideLayout+xml"/>
  <Override PartName="/ppt/slideLayouts/slideLayout237.xml" ContentType="application/vnd.openxmlformats-officedocument.presentationml.slideLayout+xml"/>
  <Override PartName="/ppt/slideLayouts/slideLayout238.xml" ContentType="application/vnd.openxmlformats-officedocument.presentationml.slideLayout+xml"/>
  <Override PartName="/ppt/slideLayouts/slideLayout239.xml" ContentType="application/vnd.openxmlformats-officedocument.presentationml.slideLayout+xml"/>
  <Override PartName="/ppt/slideLayouts/slideLayout240.xml" ContentType="application/vnd.openxmlformats-officedocument.presentationml.slideLayout+xml"/>
  <Override PartName="/ppt/slideLayouts/slideLayout241.xml" ContentType="application/vnd.openxmlformats-officedocument.presentationml.slideLayout+xml"/>
  <Override PartName="/ppt/slideLayouts/slideLayout242.xml" ContentType="application/vnd.openxmlformats-officedocument.presentationml.slideLayout+xml"/>
  <Override PartName="/ppt/slideLayouts/slideLayout243.xml" ContentType="application/vnd.openxmlformats-officedocument.presentationml.slideLayout+xml"/>
  <Override PartName="/ppt/slideLayouts/slideLayout244.xml" ContentType="application/vnd.openxmlformats-officedocument.presentationml.slideLayout+xml"/>
  <Override PartName="/ppt/slideLayouts/slideLayout245.xml" ContentType="application/vnd.openxmlformats-officedocument.presentationml.slideLayout+xml"/>
  <Override PartName="/ppt/slideLayouts/slideLayout246.xml" ContentType="application/vnd.openxmlformats-officedocument.presentationml.slideLayout+xml"/>
  <Override PartName="/ppt/slideLayouts/slideLayout247.xml" ContentType="application/vnd.openxmlformats-officedocument.presentationml.slideLayout+xml"/>
  <Override PartName="/ppt/slideLayouts/slideLayout248.xml" ContentType="application/vnd.openxmlformats-officedocument.presentationml.slideLayout+xml"/>
  <Override PartName="/ppt/theme/theme15.xml" ContentType="application/vnd.openxmlformats-officedocument.theme+xml"/>
  <Override PartName="/ppt/slideLayouts/slideLayout249.xml" ContentType="application/vnd.openxmlformats-officedocument.presentationml.slideLayout+xml"/>
  <Override PartName="/ppt/slideLayouts/slideLayout250.xml" ContentType="application/vnd.openxmlformats-officedocument.presentationml.slideLayout+xml"/>
  <Override PartName="/ppt/theme/theme16.xml" ContentType="application/vnd.openxmlformats-officedocument.theme+xml"/>
  <Override PartName="/ppt/slideLayouts/slideLayout251.xml" ContentType="application/vnd.openxmlformats-officedocument.presentationml.slideLayout+xml"/>
  <Override PartName="/ppt/slideLayouts/slideLayout252.xml" ContentType="application/vnd.openxmlformats-officedocument.presentationml.slideLayout+xml"/>
  <Override PartName="/ppt/slideLayouts/slideLayout253.xml" ContentType="application/vnd.openxmlformats-officedocument.presentationml.slideLayout+xml"/>
  <Override PartName="/ppt/slideLayouts/slideLayout254.xml" ContentType="application/vnd.openxmlformats-officedocument.presentationml.slideLayout+xml"/>
  <Override PartName="/ppt/slideLayouts/slideLayout255.xml" ContentType="application/vnd.openxmlformats-officedocument.presentationml.slideLayout+xml"/>
  <Override PartName="/ppt/slideLayouts/slideLayout256.xml" ContentType="application/vnd.openxmlformats-officedocument.presentationml.slideLayout+xml"/>
  <Override PartName="/ppt/slideLayouts/slideLayout257.xml" ContentType="application/vnd.openxmlformats-officedocument.presentationml.slideLayout+xml"/>
  <Override PartName="/ppt/slideLayouts/slideLayout258.xml" ContentType="application/vnd.openxmlformats-officedocument.presentationml.slideLayout+xml"/>
  <Override PartName="/ppt/slideLayouts/slideLayout259.xml" ContentType="application/vnd.openxmlformats-officedocument.presentationml.slideLayout+xml"/>
  <Override PartName="/ppt/slideLayouts/slideLayout260.xml" ContentType="application/vnd.openxmlformats-officedocument.presentationml.slideLayout+xml"/>
  <Override PartName="/ppt/slideLayouts/slideLayout261.xml" ContentType="application/vnd.openxmlformats-officedocument.presentationml.slideLayout+xml"/>
  <Override PartName="/ppt/theme/theme17.xml" ContentType="application/vnd.openxmlformats-officedocument.theme+xml"/>
  <Override PartName="/ppt/slideLayouts/slideLayout262.xml" ContentType="application/vnd.openxmlformats-officedocument.presentationml.slideLayout+xml"/>
  <Override PartName="/ppt/slideLayouts/slideLayout263.xml" ContentType="application/vnd.openxmlformats-officedocument.presentationml.slideLayout+xml"/>
  <Override PartName="/ppt/slideLayouts/slideLayout264.xml" ContentType="application/vnd.openxmlformats-officedocument.presentationml.slideLayout+xml"/>
  <Override PartName="/ppt/slideLayouts/slideLayout265.xml" ContentType="application/vnd.openxmlformats-officedocument.presentationml.slideLayout+xml"/>
  <Override PartName="/ppt/slideLayouts/slideLayout266.xml" ContentType="application/vnd.openxmlformats-officedocument.presentationml.slideLayout+xml"/>
  <Override PartName="/ppt/slideLayouts/slideLayout267.xml" ContentType="application/vnd.openxmlformats-officedocument.presentationml.slideLayout+xml"/>
  <Override PartName="/ppt/slideLayouts/slideLayout268.xml" ContentType="application/vnd.openxmlformats-officedocument.presentationml.slideLayout+xml"/>
  <Override PartName="/ppt/slideLayouts/slideLayout269.xml" ContentType="application/vnd.openxmlformats-officedocument.presentationml.slideLayout+xml"/>
  <Override PartName="/ppt/slideLayouts/slideLayout270.xml" ContentType="application/vnd.openxmlformats-officedocument.presentationml.slideLayout+xml"/>
  <Override PartName="/ppt/slideLayouts/slideLayout271.xml" ContentType="application/vnd.openxmlformats-officedocument.presentationml.slideLayout+xml"/>
  <Override PartName="/ppt/slideLayouts/slideLayout272.xml" ContentType="application/vnd.openxmlformats-officedocument.presentationml.slideLayout+xml"/>
  <Override PartName="/ppt/slideLayouts/slideLayout273.xml" ContentType="application/vnd.openxmlformats-officedocument.presentationml.slideLayout+xml"/>
  <Override PartName="/ppt/slideLayouts/slideLayout274.xml" ContentType="application/vnd.openxmlformats-officedocument.presentationml.slideLayout+xml"/>
  <Override PartName="/ppt/slideLayouts/slideLayout275.xml" ContentType="application/vnd.openxmlformats-officedocument.presentationml.slideLayout+xml"/>
  <Override PartName="/ppt/theme/theme18.xml" ContentType="application/vnd.openxmlformats-officedocument.theme+xml"/>
  <Override PartName="/ppt/slideLayouts/slideLayout276.xml" ContentType="application/vnd.openxmlformats-officedocument.presentationml.slideLayout+xml"/>
  <Override PartName="/ppt/slideLayouts/slideLayout277.xml" ContentType="application/vnd.openxmlformats-officedocument.presentationml.slideLayout+xml"/>
  <Override PartName="/ppt/slideLayouts/slideLayout278.xml" ContentType="application/vnd.openxmlformats-officedocument.presentationml.slideLayout+xml"/>
  <Override PartName="/ppt/slideLayouts/slideLayout279.xml" ContentType="application/vnd.openxmlformats-officedocument.presentationml.slideLayout+xml"/>
  <Override PartName="/ppt/slideLayouts/slideLayout280.xml" ContentType="application/vnd.openxmlformats-officedocument.presentationml.slideLayout+xml"/>
  <Override PartName="/ppt/slideLayouts/slideLayout281.xml" ContentType="application/vnd.openxmlformats-officedocument.presentationml.slideLayout+xml"/>
  <Override PartName="/ppt/slideLayouts/slideLayout282.xml" ContentType="application/vnd.openxmlformats-officedocument.presentationml.slideLayout+xml"/>
  <Override PartName="/ppt/slideLayouts/slideLayout283.xml" ContentType="application/vnd.openxmlformats-officedocument.presentationml.slideLayout+xml"/>
  <Override PartName="/ppt/slideLayouts/slideLayout284.xml" ContentType="application/vnd.openxmlformats-officedocument.presentationml.slideLayout+xml"/>
  <Override PartName="/ppt/slideLayouts/slideLayout285.xml" ContentType="application/vnd.openxmlformats-officedocument.presentationml.slideLayout+xml"/>
  <Override PartName="/ppt/slideLayouts/slideLayout286.xml" ContentType="application/vnd.openxmlformats-officedocument.presentationml.slideLayout+xml"/>
  <Override PartName="/ppt/theme/theme19.xml" ContentType="application/vnd.openxmlformats-officedocument.theme+xml"/>
  <Override PartName="/ppt/slideLayouts/slideLayout287.xml" ContentType="application/vnd.openxmlformats-officedocument.presentationml.slideLayout+xml"/>
  <Override PartName="/ppt/slideLayouts/slideLayout288.xml" ContentType="application/vnd.openxmlformats-officedocument.presentationml.slideLayout+xml"/>
  <Override PartName="/ppt/slideLayouts/slideLayout289.xml" ContentType="application/vnd.openxmlformats-officedocument.presentationml.slideLayout+xml"/>
  <Override PartName="/ppt/slideLayouts/slideLayout290.xml" ContentType="application/vnd.openxmlformats-officedocument.presentationml.slideLayout+xml"/>
  <Override PartName="/ppt/slideLayouts/slideLayout291.xml" ContentType="application/vnd.openxmlformats-officedocument.presentationml.slideLayout+xml"/>
  <Override PartName="/ppt/slideLayouts/slideLayout292.xml" ContentType="application/vnd.openxmlformats-officedocument.presentationml.slideLayout+xml"/>
  <Override PartName="/ppt/slideLayouts/slideLayout293.xml" ContentType="application/vnd.openxmlformats-officedocument.presentationml.slideLayout+xml"/>
  <Override PartName="/ppt/slideLayouts/slideLayout294.xml" ContentType="application/vnd.openxmlformats-officedocument.presentationml.slideLayout+xml"/>
  <Override PartName="/ppt/slideLayouts/slideLayout295.xml" ContentType="application/vnd.openxmlformats-officedocument.presentationml.slideLayout+xml"/>
  <Override PartName="/ppt/slideLayouts/slideLayout296.xml" ContentType="application/vnd.openxmlformats-officedocument.presentationml.slideLayout+xml"/>
  <Override PartName="/ppt/theme/theme20.xml" ContentType="application/vnd.openxmlformats-officedocument.theme+xml"/>
  <Override PartName="/ppt/slideLayouts/slideLayout297.xml" ContentType="application/vnd.openxmlformats-officedocument.presentationml.slideLayout+xml"/>
  <Override PartName="/ppt/slideLayouts/slideLayout298.xml" ContentType="application/vnd.openxmlformats-officedocument.presentationml.slideLayout+xml"/>
  <Override PartName="/ppt/slideLayouts/slideLayout299.xml" ContentType="application/vnd.openxmlformats-officedocument.presentationml.slideLayout+xml"/>
  <Override PartName="/ppt/slideLayouts/slideLayout300.xml" ContentType="application/vnd.openxmlformats-officedocument.presentationml.slideLayout+xml"/>
  <Override PartName="/ppt/slideLayouts/slideLayout301.xml" ContentType="application/vnd.openxmlformats-officedocument.presentationml.slideLayout+xml"/>
  <Override PartName="/ppt/slideLayouts/slideLayout302.xml" ContentType="application/vnd.openxmlformats-officedocument.presentationml.slideLayout+xml"/>
  <Override PartName="/ppt/slideLayouts/slideLayout303.xml" ContentType="application/vnd.openxmlformats-officedocument.presentationml.slideLayout+xml"/>
  <Override PartName="/ppt/slideLayouts/slideLayout304.xml" ContentType="application/vnd.openxmlformats-officedocument.presentationml.slideLayout+xml"/>
  <Override PartName="/ppt/slideLayouts/slideLayout305.xml" ContentType="application/vnd.openxmlformats-officedocument.presentationml.slideLayout+xml"/>
  <Override PartName="/ppt/slideLayouts/slideLayout306.xml" ContentType="application/vnd.openxmlformats-officedocument.presentationml.slideLayout+xml"/>
  <Override PartName="/ppt/theme/theme21.xml" ContentType="application/vnd.openxmlformats-officedocument.theme+xml"/>
  <Override PartName="/ppt/theme/theme2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2" r:id="rId1"/>
    <p:sldMasterId id="2147483883" r:id="rId2"/>
    <p:sldMasterId id="2147484264" r:id="rId3"/>
    <p:sldMasterId id="2147484373" r:id="rId4"/>
    <p:sldMasterId id="2147484636" r:id="rId5"/>
    <p:sldMasterId id="2147484670" r:id="rId6"/>
    <p:sldMasterId id="2147484762" r:id="rId7"/>
    <p:sldMasterId id="2147484889" r:id="rId8"/>
    <p:sldMasterId id="2147484916" r:id="rId9"/>
    <p:sldMasterId id="2147484930" r:id="rId10"/>
    <p:sldMasterId id="2147484946" r:id="rId11"/>
    <p:sldMasterId id="2147485024" r:id="rId12"/>
    <p:sldMasterId id="2147485060" r:id="rId13"/>
    <p:sldMasterId id="2147485077" r:id="rId14"/>
    <p:sldMasterId id="2147485108" r:id="rId15"/>
    <p:sldMasterId id="2147485126" r:id="rId16"/>
    <p:sldMasterId id="2147485129" r:id="rId17"/>
    <p:sldMasterId id="2147485142" r:id="rId18"/>
    <p:sldMasterId id="2147485157" r:id="rId19"/>
    <p:sldMasterId id="2147485169" r:id="rId20"/>
    <p:sldMasterId id="2147485181" r:id="rId21"/>
  </p:sldMasterIdLst>
  <p:notesMasterIdLst>
    <p:notesMasterId r:id="rId105"/>
  </p:notesMasterIdLst>
  <p:sldIdLst>
    <p:sldId id="1473" r:id="rId22"/>
    <p:sldId id="1471" r:id="rId23"/>
    <p:sldId id="1470" r:id="rId24"/>
    <p:sldId id="1421" r:id="rId25"/>
    <p:sldId id="846" r:id="rId26"/>
    <p:sldId id="1422" r:id="rId27"/>
    <p:sldId id="1427" r:id="rId28"/>
    <p:sldId id="1436" r:id="rId29"/>
    <p:sldId id="1475" r:id="rId30"/>
    <p:sldId id="1469" r:id="rId31"/>
    <p:sldId id="1434" r:id="rId32"/>
    <p:sldId id="1468" r:id="rId33"/>
    <p:sldId id="1467" r:id="rId34"/>
    <p:sldId id="1440" r:id="rId35"/>
    <p:sldId id="1447" r:id="rId36"/>
    <p:sldId id="609" r:id="rId37"/>
    <p:sldId id="1265" r:id="rId38"/>
    <p:sldId id="1450" r:id="rId39"/>
    <p:sldId id="1446" r:id="rId40"/>
    <p:sldId id="1444" r:id="rId41"/>
    <p:sldId id="1476" r:id="rId42"/>
    <p:sldId id="1445" r:id="rId43"/>
    <p:sldId id="1477" r:id="rId44"/>
    <p:sldId id="1479" r:id="rId45"/>
    <p:sldId id="1480" r:id="rId46"/>
    <p:sldId id="1451" r:id="rId47"/>
    <p:sldId id="1482" r:id="rId48"/>
    <p:sldId id="1455" r:id="rId49"/>
    <p:sldId id="1281" r:id="rId50"/>
    <p:sldId id="1456" r:id="rId51"/>
    <p:sldId id="1457" r:id="rId52"/>
    <p:sldId id="1459" r:id="rId53"/>
    <p:sldId id="1460" r:id="rId54"/>
    <p:sldId id="1461" r:id="rId55"/>
    <p:sldId id="1285" r:id="rId56"/>
    <p:sldId id="506" r:id="rId57"/>
    <p:sldId id="1463" r:id="rId58"/>
    <p:sldId id="1453" r:id="rId59"/>
    <p:sldId id="1465" r:id="rId60"/>
    <p:sldId id="1454" r:id="rId61"/>
    <p:sldId id="261" r:id="rId62"/>
    <p:sldId id="1287" r:id="rId63"/>
    <p:sldId id="1290" r:id="rId64"/>
    <p:sldId id="1291" r:id="rId65"/>
    <p:sldId id="692" r:id="rId66"/>
    <p:sldId id="542" r:id="rId67"/>
    <p:sldId id="1292" r:id="rId68"/>
    <p:sldId id="314" r:id="rId69"/>
    <p:sldId id="1295" r:id="rId70"/>
    <p:sldId id="1296" r:id="rId71"/>
    <p:sldId id="1310" r:id="rId72"/>
    <p:sldId id="1012" r:id="rId73"/>
    <p:sldId id="1311" r:id="rId74"/>
    <p:sldId id="1294" r:id="rId75"/>
    <p:sldId id="1413" r:id="rId76"/>
    <p:sldId id="1409" r:id="rId77"/>
    <p:sldId id="1398" r:id="rId78"/>
    <p:sldId id="1397" r:id="rId79"/>
    <p:sldId id="1390" r:id="rId80"/>
    <p:sldId id="1312" r:id="rId81"/>
    <p:sldId id="309" r:id="rId82"/>
    <p:sldId id="982" r:id="rId83"/>
    <p:sldId id="1299" r:id="rId84"/>
    <p:sldId id="1414" r:id="rId85"/>
    <p:sldId id="1044" r:id="rId86"/>
    <p:sldId id="1316" r:id="rId87"/>
    <p:sldId id="1315" r:id="rId88"/>
    <p:sldId id="1317" r:id="rId89"/>
    <p:sldId id="1318" r:id="rId90"/>
    <p:sldId id="1319" r:id="rId91"/>
    <p:sldId id="1306" r:id="rId92"/>
    <p:sldId id="1321" r:id="rId93"/>
    <p:sldId id="1017" r:id="rId94"/>
    <p:sldId id="1323" r:id="rId95"/>
    <p:sldId id="1326" r:id="rId96"/>
    <p:sldId id="1328" r:id="rId97"/>
    <p:sldId id="1329" r:id="rId98"/>
    <p:sldId id="1330" r:id="rId99"/>
    <p:sldId id="1331" r:id="rId100"/>
    <p:sldId id="1327" r:id="rId101"/>
    <p:sldId id="1415" r:id="rId102"/>
    <p:sldId id="1423" r:id="rId103"/>
    <p:sldId id="1424" r:id="rId104"/>
  </p:sldIdLst>
  <p:sldSz cx="12192000" cy="6858000"/>
  <p:notesSz cx="6858000" cy="9144000"/>
  <p:defaultTextStyle>
    <a:defPPr>
      <a:defRPr lang="en-US"/>
    </a:defPPr>
    <a:lvl1pPr marL="0" algn="l" defTabSz="914286" rtl="0" eaLnBrk="1" latinLnBrk="0" hangingPunct="1">
      <a:defRPr sz="1800" kern="1200">
        <a:solidFill>
          <a:schemeClr val="tx1"/>
        </a:solidFill>
        <a:latin typeface="+mn-lt"/>
        <a:ea typeface="+mn-ea"/>
        <a:cs typeface="+mn-cs"/>
      </a:defRPr>
    </a:lvl1pPr>
    <a:lvl2pPr marL="457144" algn="l" defTabSz="914286" rtl="0" eaLnBrk="1" latinLnBrk="0" hangingPunct="1">
      <a:defRPr sz="1800" kern="1200">
        <a:solidFill>
          <a:schemeClr val="tx1"/>
        </a:solidFill>
        <a:latin typeface="+mn-lt"/>
        <a:ea typeface="+mn-ea"/>
        <a:cs typeface="+mn-cs"/>
      </a:defRPr>
    </a:lvl2pPr>
    <a:lvl3pPr marL="914286" algn="l" defTabSz="914286" rtl="0" eaLnBrk="1" latinLnBrk="0" hangingPunct="1">
      <a:defRPr sz="1800" kern="1200">
        <a:solidFill>
          <a:schemeClr val="tx1"/>
        </a:solidFill>
        <a:latin typeface="+mn-lt"/>
        <a:ea typeface="+mn-ea"/>
        <a:cs typeface="+mn-cs"/>
      </a:defRPr>
    </a:lvl3pPr>
    <a:lvl4pPr marL="1371429" algn="l" defTabSz="914286" rtl="0" eaLnBrk="1" latinLnBrk="0" hangingPunct="1">
      <a:defRPr sz="1800" kern="1200">
        <a:solidFill>
          <a:schemeClr val="tx1"/>
        </a:solidFill>
        <a:latin typeface="+mn-lt"/>
        <a:ea typeface="+mn-ea"/>
        <a:cs typeface="+mn-cs"/>
      </a:defRPr>
    </a:lvl4pPr>
    <a:lvl5pPr marL="1828571" algn="l" defTabSz="914286" rtl="0" eaLnBrk="1" latinLnBrk="0" hangingPunct="1">
      <a:defRPr sz="1800" kern="1200">
        <a:solidFill>
          <a:schemeClr val="tx1"/>
        </a:solidFill>
        <a:latin typeface="+mn-lt"/>
        <a:ea typeface="+mn-ea"/>
        <a:cs typeface="+mn-cs"/>
      </a:defRPr>
    </a:lvl5pPr>
    <a:lvl6pPr marL="2285715" algn="l" defTabSz="914286" rtl="0" eaLnBrk="1" latinLnBrk="0" hangingPunct="1">
      <a:defRPr sz="1800" kern="1200">
        <a:solidFill>
          <a:schemeClr val="tx1"/>
        </a:solidFill>
        <a:latin typeface="+mn-lt"/>
        <a:ea typeface="+mn-ea"/>
        <a:cs typeface="+mn-cs"/>
      </a:defRPr>
    </a:lvl6pPr>
    <a:lvl7pPr marL="2742857" algn="l" defTabSz="914286" rtl="0" eaLnBrk="1" latinLnBrk="0" hangingPunct="1">
      <a:defRPr sz="1800" kern="1200">
        <a:solidFill>
          <a:schemeClr val="tx1"/>
        </a:solidFill>
        <a:latin typeface="+mn-lt"/>
        <a:ea typeface="+mn-ea"/>
        <a:cs typeface="+mn-cs"/>
      </a:defRPr>
    </a:lvl7pPr>
    <a:lvl8pPr marL="3200000" algn="l" defTabSz="914286" rtl="0" eaLnBrk="1" latinLnBrk="0" hangingPunct="1">
      <a:defRPr sz="1800" kern="1200">
        <a:solidFill>
          <a:schemeClr val="tx1"/>
        </a:solidFill>
        <a:latin typeface="+mn-lt"/>
        <a:ea typeface="+mn-ea"/>
        <a:cs typeface="+mn-cs"/>
      </a:defRPr>
    </a:lvl8pPr>
    <a:lvl9pPr marL="3657144" algn="l" defTabSz="914286"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352"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3300"/>
    <a:srgbClr val="0033CC"/>
    <a:srgbClr val="006600"/>
    <a:srgbClr val="660066"/>
    <a:srgbClr val="FF3399"/>
    <a:srgbClr val="FF0066"/>
    <a:srgbClr val="CC0000"/>
    <a:srgbClr val="000000"/>
    <a:srgbClr val="CC6600"/>
    <a:srgbClr val="CC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837" autoAdjust="0"/>
    <p:restoredTop sz="87559" autoAdjust="0"/>
  </p:normalViewPr>
  <p:slideViewPr>
    <p:cSldViewPr snapToGrid="0">
      <p:cViewPr varScale="1">
        <p:scale>
          <a:sx n="65" d="100"/>
          <a:sy n="65" d="100"/>
        </p:scale>
        <p:origin x="864" y="72"/>
      </p:cViewPr>
      <p:guideLst>
        <p:guide orient="horz" pos="235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5.xml"/><Relationship Id="rId21" Type="http://schemas.openxmlformats.org/officeDocument/2006/relationships/slideMaster" Target="slideMasters/slideMaster21.xml"/><Relationship Id="rId42" Type="http://schemas.openxmlformats.org/officeDocument/2006/relationships/slide" Target="slides/slide21.xml"/><Relationship Id="rId47" Type="http://schemas.openxmlformats.org/officeDocument/2006/relationships/slide" Target="slides/slide26.xml"/><Relationship Id="rId63" Type="http://schemas.openxmlformats.org/officeDocument/2006/relationships/slide" Target="slides/slide42.xml"/><Relationship Id="rId68" Type="http://schemas.openxmlformats.org/officeDocument/2006/relationships/slide" Target="slides/slide47.xml"/><Relationship Id="rId84" Type="http://schemas.openxmlformats.org/officeDocument/2006/relationships/slide" Target="slides/slide63.xml"/><Relationship Id="rId89" Type="http://schemas.openxmlformats.org/officeDocument/2006/relationships/slide" Target="slides/slide68.xml"/><Relationship Id="rId16" Type="http://schemas.openxmlformats.org/officeDocument/2006/relationships/slideMaster" Target="slideMasters/slideMaster16.xml"/><Relationship Id="rId107" Type="http://schemas.openxmlformats.org/officeDocument/2006/relationships/viewProps" Target="viewProps.xml"/><Relationship Id="rId11" Type="http://schemas.openxmlformats.org/officeDocument/2006/relationships/slideMaster" Target="slideMasters/slideMaster11.xml"/><Relationship Id="rId32" Type="http://schemas.openxmlformats.org/officeDocument/2006/relationships/slide" Target="slides/slide11.xml"/><Relationship Id="rId37" Type="http://schemas.openxmlformats.org/officeDocument/2006/relationships/slide" Target="slides/slide16.xml"/><Relationship Id="rId53" Type="http://schemas.openxmlformats.org/officeDocument/2006/relationships/slide" Target="slides/slide32.xml"/><Relationship Id="rId58" Type="http://schemas.openxmlformats.org/officeDocument/2006/relationships/slide" Target="slides/slide37.xml"/><Relationship Id="rId74" Type="http://schemas.openxmlformats.org/officeDocument/2006/relationships/slide" Target="slides/slide53.xml"/><Relationship Id="rId79" Type="http://schemas.openxmlformats.org/officeDocument/2006/relationships/slide" Target="slides/slide58.xml"/><Relationship Id="rId102" Type="http://schemas.openxmlformats.org/officeDocument/2006/relationships/slide" Target="slides/slide81.xml"/><Relationship Id="rId5" Type="http://schemas.openxmlformats.org/officeDocument/2006/relationships/slideMaster" Target="slideMasters/slideMaster5.xml"/><Relationship Id="rId90" Type="http://schemas.openxmlformats.org/officeDocument/2006/relationships/slide" Target="slides/slide69.xml"/><Relationship Id="rId95" Type="http://schemas.openxmlformats.org/officeDocument/2006/relationships/slide" Target="slides/slide74.xml"/><Relationship Id="rId22" Type="http://schemas.openxmlformats.org/officeDocument/2006/relationships/slide" Target="slides/slide1.xml"/><Relationship Id="rId27" Type="http://schemas.openxmlformats.org/officeDocument/2006/relationships/slide" Target="slides/slide6.xml"/><Relationship Id="rId43" Type="http://schemas.openxmlformats.org/officeDocument/2006/relationships/slide" Target="slides/slide22.xml"/><Relationship Id="rId48" Type="http://schemas.openxmlformats.org/officeDocument/2006/relationships/slide" Target="slides/slide27.xml"/><Relationship Id="rId64" Type="http://schemas.openxmlformats.org/officeDocument/2006/relationships/slide" Target="slides/slide43.xml"/><Relationship Id="rId69" Type="http://schemas.openxmlformats.org/officeDocument/2006/relationships/slide" Target="slides/slide48.xml"/><Relationship Id="rId80" Type="http://schemas.openxmlformats.org/officeDocument/2006/relationships/slide" Target="slides/slide59.xml"/><Relationship Id="rId85" Type="http://schemas.openxmlformats.org/officeDocument/2006/relationships/slide" Target="slides/slide64.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33" Type="http://schemas.openxmlformats.org/officeDocument/2006/relationships/slide" Target="slides/slide12.xml"/><Relationship Id="rId38" Type="http://schemas.openxmlformats.org/officeDocument/2006/relationships/slide" Target="slides/slide17.xml"/><Relationship Id="rId59" Type="http://schemas.openxmlformats.org/officeDocument/2006/relationships/slide" Target="slides/slide38.xml"/><Relationship Id="rId103" Type="http://schemas.openxmlformats.org/officeDocument/2006/relationships/slide" Target="slides/slide82.xml"/><Relationship Id="rId108" Type="http://schemas.openxmlformats.org/officeDocument/2006/relationships/theme" Target="theme/theme1.xml"/><Relationship Id="rId54" Type="http://schemas.openxmlformats.org/officeDocument/2006/relationships/slide" Target="slides/slide33.xml"/><Relationship Id="rId70" Type="http://schemas.openxmlformats.org/officeDocument/2006/relationships/slide" Target="slides/slide49.xml"/><Relationship Id="rId75" Type="http://schemas.openxmlformats.org/officeDocument/2006/relationships/slide" Target="slides/slide54.xml"/><Relationship Id="rId91" Type="http://schemas.openxmlformats.org/officeDocument/2006/relationships/slide" Target="slides/slide70.xml"/><Relationship Id="rId96" Type="http://schemas.openxmlformats.org/officeDocument/2006/relationships/slide" Target="slides/slide75.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Master" Target="slideMasters/slideMaster15.xml"/><Relationship Id="rId23" Type="http://schemas.openxmlformats.org/officeDocument/2006/relationships/slide" Target="slides/slide2.xml"/><Relationship Id="rId28" Type="http://schemas.openxmlformats.org/officeDocument/2006/relationships/slide" Target="slides/slide7.xml"/><Relationship Id="rId36" Type="http://schemas.openxmlformats.org/officeDocument/2006/relationships/slide" Target="slides/slide15.xml"/><Relationship Id="rId49" Type="http://schemas.openxmlformats.org/officeDocument/2006/relationships/slide" Target="slides/slide28.xml"/><Relationship Id="rId57" Type="http://schemas.openxmlformats.org/officeDocument/2006/relationships/slide" Target="slides/slide36.xml"/><Relationship Id="rId106" Type="http://schemas.openxmlformats.org/officeDocument/2006/relationships/presProps" Target="presProps.xml"/><Relationship Id="rId10" Type="http://schemas.openxmlformats.org/officeDocument/2006/relationships/slideMaster" Target="slideMasters/slideMaster10.xml"/><Relationship Id="rId31" Type="http://schemas.openxmlformats.org/officeDocument/2006/relationships/slide" Target="slides/slide10.xml"/><Relationship Id="rId44" Type="http://schemas.openxmlformats.org/officeDocument/2006/relationships/slide" Target="slides/slide23.xml"/><Relationship Id="rId52" Type="http://schemas.openxmlformats.org/officeDocument/2006/relationships/slide" Target="slides/slide31.xml"/><Relationship Id="rId60" Type="http://schemas.openxmlformats.org/officeDocument/2006/relationships/slide" Target="slides/slide39.xml"/><Relationship Id="rId65" Type="http://schemas.openxmlformats.org/officeDocument/2006/relationships/slide" Target="slides/slide44.xml"/><Relationship Id="rId73" Type="http://schemas.openxmlformats.org/officeDocument/2006/relationships/slide" Target="slides/slide52.xml"/><Relationship Id="rId78" Type="http://schemas.openxmlformats.org/officeDocument/2006/relationships/slide" Target="slides/slide57.xml"/><Relationship Id="rId81" Type="http://schemas.openxmlformats.org/officeDocument/2006/relationships/slide" Target="slides/slide60.xml"/><Relationship Id="rId86" Type="http://schemas.openxmlformats.org/officeDocument/2006/relationships/slide" Target="slides/slide65.xml"/><Relationship Id="rId94" Type="http://schemas.openxmlformats.org/officeDocument/2006/relationships/slide" Target="slides/slide73.xml"/><Relationship Id="rId99" Type="http://schemas.openxmlformats.org/officeDocument/2006/relationships/slide" Target="slides/slide78.xml"/><Relationship Id="rId101" Type="http://schemas.openxmlformats.org/officeDocument/2006/relationships/slide" Target="slides/slide80.xml"/><Relationship Id="rId4" Type="http://schemas.openxmlformats.org/officeDocument/2006/relationships/slideMaster" Target="slideMasters/slideMaster4.xml"/><Relationship Id="rId9" Type="http://schemas.openxmlformats.org/officeDocument/2006/relationships/slideMaster" Target="slideMasters/slideMaster9.xml"/><Relationship Id="rId13" Type="http://schemas.openxmlformats.org/officeDocument/2006/relationships/slideMaster" Target="slideMasters/slideMaster13.xml"/><Relationship Id="rId18" Type="http://schemas.openxmlformats.org/officeDocument/2006/relationships/slideMaster" Target="slideMasters/slideMaster18.xml"/><Relationship Id="rId39" Type="http://schemas.openxmlformats.org/officeDocument/2006/relationships/slide" Target="slides/slide18.xml"/><Relationship Id="rId109" Type="http://schemas.openxmlformats.org/officeDocument/2006/relationships/tableStyles" Target="tableStyles.xml"/><Relationship Id="rId34" Type="http://schemas.openxmlformats.org/officeDocument/2006/relationships/slide" Target="slides/slide13.xml"/><Relationship Id="rId50" Type="http://schemas.openxmlformats.org/officeDocument/2006/relationships/slide" Target="slides/slide29.xml"/><Relationship Id="rId55" Type="http://schemas.openxmlformats.org/officeDocument/2006/relationships/slide" Target="slides/slide34.xml"/><Relationship Id="rId76" Type="http://schemas.openxmlformats.org/officeDocument/2006/relationships/slide" Target="slides/slide55.xml"/><Relationship Id="rId97" Type="http://schemas.openxmlformats.org/officeDocument/2006/relationships/slide" Target="slides/slide76.xml"/><Relationship Id="rId104" Type="http://schemas.openxmlformats.org/officeDocument/2006/relationships/slide" Target="slides/slide83.xml"/><Relationship Id="rId7" Type="http://schemas.openxmlformats.org/officeDocument/2006/relationships/slideMaster" Target="slideMasters/slideMaster7.xml"/><Relationship Id="rId71" Type="http://schemas.openxmlformats.org/officeDocument/2006/relationships/slide" Target="slides/slide50.xml"/><Relationship Id="rId92" Type="http://schemas.openxmlformats.org/officeDocument/2006/relationships/slide" Target="slides/slide71.xml"/><Relationship Id="rId2" Type="http://schemas.openxmlformats.org/officeDocument/2006/relationships/slideMaster" Target="slideMasters/slideMaster2.xml"/><Relationship Id="rId29" Type="http://schemas.openxmlformats.org/officeDocument/2006/relationships/slide" Target="slides/slide8.xml"/><Relationship Id="rId24" Type="http://schemas.openxmlformats.org/officeDocument/2006/relationships/slide" Target="slides/slide3.xml"/><Relationship Id="rId40" Type="http://schemas.openxmlformats.org/officeDocument/2006/relationships/slide" Target="slides/slide19.xml"/><Relationship Id="rId45" Type="http://schemas.openxmlformats.org/officeDocument/2006/relationships/slide" Target="slides/slide24.xml"/><Relationship Id="rId66" Type="http://schemas.openxmlformats.org/officeDocument/2006/relationships/slide" Target="slides/slide45.xml"/><Relationship Id="rId87" Type="http://schemas.openxmlformats.org/officeDocument/2006/relationships/slide" Target="slides/slide66.xml"/><Relationship Id="rId61" Type="http://schemas.openxmlformats.org/officeDocument/2006/relationships/slide" Target="slides/slide40.xml"/><Relationship Id="rId82" Type="http://schemas.openxmlformats.org/officeDocument/2006/relationships/slide" Target="slides/slide61.xml"/><Relationship Id="rId19" Type="http://schemas.openxmlformats.org/officeDocument/2006/relationships/slideMaster" Target="slideMasters/slideMaster19.xml"/><Relationship Id="rId14" Type="http://schemas.openxmlformats.org/officeDocument/2006/relationships/slideMaster" Target="slideMasters/slideMaster14.xml"/><Relationship Id="rId30" Type="http://schemas.openxmlformats.org/officeDocument/2006/relationships/slide" Target="slides/slide9.xml"/><Relationship Id="rId35" Type="http://schemas.openxmlformats.org/officeDocument/2006/relationships/slide" Target="slides/slide14.xml"/><Relationship Id="rId56" Type="http://schemas.openxmlformats.org/officeDocument/2006/relationships/slide" Target="slides/slide35.xml"/><Relationship Id="rId77" Type="http://schemas.openxmlformats.org/officeDocument/2006/relationships/slide" Target="slides/slide56.xml"/><Relationship Id="rId100" Type="http://schemas.openxmlformats.org/officeDocument/2006/relationships/slide" Target="slides/slide79.xml"/><Relationship Id="rId105" Type="http://schemas.openxmlformats.org/officeDocument/2006/relationships/notesMaster" Target="notesMasters/notesMaster1.xml"/><Relationship Id="rId8" Type="http://schemas.openxmlformats.org/officeDocument/2006/relationships/slideMaster" Target="slideMasters/slideMaster8.xml"/><Relationship Id="rId51" Type="http://schemas.openxmlformats.org/officeDocument/2006/relationships/slide" Target="slides/slide30.xml"/><Relationship Id="rId72" Type="http://schemas.openxmlformats.org/officeDocument/2006/relationships/slide" Target="slides/slide51.xml"/><Relationship Id="rId93" Type="http://schemas.openxmlformats.org/officeDocument/2006/relationships/slide" Target="slides/slide72.xml"/><Relationship Id="rId98" Type="http://schemas.openxmlformats.org/officeDocument/2006/relationships/slide" Target="slides/slide77.xml"/><Relationship Id="rId3" Type="http://schemas.openxmlformats.org/officeDocument/2006/relationships/slideMaster" Target="slideMasters/slideMaster3.xml"/><Relationship Id="rId25" Type="http://schemas.openxmlformats.org/officeDocument/2006/relationships/slide" Target="slides/slide4.xml"/><Relationship Id="rId46" Type="http://schemas.openxmlformats.org/officeDocument/2006/relationships/slide" Target="slides/slide25.xml"/><Relationship Id="rId67" Type="http://schemas.openxmlformats.org/officeDocument/2006/relationships/slide" Target="slides/slide46.xml"/><Relationship Id="rId20" Type="http://schemas.openxmlformats.org/officeDocument/2006/relationships/slideMaster" Target="slideMasters/slideMaster20.xml"/><Relationship Id="rId41" Type="http://schemas.openxmlformats.org/officeDocument/2006/relationships/slide" Target="slides/slide20.xml"/><Relationship Id="rId62" Type="http://schemas.openxmlformats.org/officeDocument/2006/relationships/slide" Target="slides/slide41.xml"/><Relationship Id="rId83" Type="http://schemas.openxmlformats.org/officeDocument/2006/relationships/slide" Target="slides/slide62.xml"/><Relationship Id="rId88" Type="http://schemas.openxmlformats.org/officeDocument/2006/relationships/slide" Target="slides/slide67.xml"/></Relationships>
</file>

<file path=ppt/diagrams/colors1.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85AF17C5-CF67-461F-AC6D-C4EC0BF1A40B}" type="doc">
      <dgm:prSet loTypeId="urn:microsoft.com/office/officeart/2008/layout/RadialCluster#1" loCatId="cycle" qsTypeId="urn:microsoft.com/office/officeart/2005/8/quickstyle/3d1#1" qsCatId="3D" csTypeId="urn:microsoft.com/office/officeart/2005/8/colors/accent1_2#1" csCatId="accent1" phldr="1"/>
      <dgm:spPr/>
      <dgm:t>
        <a:bodyPr/>
        <a:lstStyle/>
        <a:p>
          <a:endParaRPr lang="en-US"/>
        </a:p>
      </dgm:t>
    </dgm:pt>
    <dgm:pt modelId="{427E1116-72F6-44AA-B7D4-D392E0554D30}">
      <dgm:prSet phldrT="[Text]" custT="1"/>
      <dgm:spPr>
        <a:xfrm>
          <a:off x="3439313" y="1648124"/>
          <a:ext cx="1918375" cy="1048487"/>
        </a:xfrm>
        <a:solidFill>
          <a:srgbClr val="FF0066"/>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pPr>
            <a:lnSpc>
              <a:spcPct val="100000"/>
            </a:lnSpc>
            <a:spcAft>
              <a:spcPts val="0"/>
            </a:spcAft>
          </a:pPr>
          <a:r>
            <a:rPr lang="vi-VN" sz="2000" b="1" dirty="0" smtClean="0">
              <a:solidFill>
                <a:srgbClr val="FFFFFF"/>
              </a:solidFill>
              <a:latin typeface="Arial" panose="020B0604020202020204" pitchFamily="34" charset="0"/>
              <a:ea typeface="+mn-ea"/>
              <a:cs typeface="Times New Roman" panose="02020603050405020304" pitchFamily="18" charset="0"/>
            </a:rPr>
            <a:t>KTTT</a:t>
          </a:r>
          <a:endParaRPr lang="en-US" sz="2000" b="1" dirty="0" smtClean="0">
            <a:solidFill>
              <a:srgbClr val="FFFFFF"/>
            </a:solidFill>
            <a:latin typeface="Arial" panose="020B0604020202020204" pitchFamily="34" charset="0"/>
            <a:ea typeface="+mn-ea"/>
            <a:cs typeface="Times New Roman" panose="02020603050405020304" pitchFamily="18" charset="0"/>
          </a:endParaRPr>
        </a:p>
        <a:p>
          <a:pPr>
            <a:lnSpc>
              <a:spcPct val="100000"/>
            </a:lnSpc>
            <a:spcAft>
              <a:spcPts val="0"/>
            </a:spcAft>
          </a:pPr>
          <a:r>
            <a:rPr lang="vi-VN" sz="2000" b="1" dirty="0" smtClean="0">
              <a:solidFill>
                <a:srgbClr val="FFFFFF"/>
              </a:solidFill>
              <a:latin typeface="Arial" panose="020B0604020202020204" pitchFamily="34" charset="0"/>
              <a:ea typeface="+mn-ea"/>
              <a:cs typeface="Times New Roman" panose="02020603050405020304" pitchFamily="18" charset="0"/>
            </a:rPr>
            <a:t>định hướng</a:t>
          </a:r>
          <a:r>
            <a:rPr lang="en-US" sz="2000" b="1" dirty="0" smtClean="0">
              <a:solidFill>
                <a:srgbClr val="FFFFFF"/>
              </a:solidFill>
              <a:latin typeface="Arial" panose="020B0604020202020204" pitchFamily="34" charset="0"/>
              <a:ea typeface="+mn-ea"/>
              <a:cs typeface="Times New Roman" panose="02020603050405020304" pitchFamily="18" charset="0"/>
            </a:rPr>
            <a:t> </a:t>
          </a:r>
          <a:r>
            <a:rPr lang="vi-VN" sz="2000" b="1" dirty="0" smtClean="0">
              <a:solidFill>
                <a:srgbClr val="FFFFFF"/>
              </a:solidFill>
              <a:latin typeface="Arial" panose="020B0604020202020204" pitchFamily="34" charset="0"/>
              <a:ea typeface="+mn-ea"/>
              <a:cs typeface="Times New Roman" panose="02020603050405020304" pitchFamily="18" charset="0"/>
            </a:rPr>
            <a:t>XHCN</a:t>
          </a:r>
          <a:endParaRPr lang="en-US" sz="2000" b="1" dirty="0">
            <a:solidFill>
              <a:srgbClr val="FFFFFF"/>
            </a:solidFill>
            <a:latin typeface="Arial"/>
            <a:ea typeface="+mn-ea"/>
            <a:cs typeface="Times New Roman" panose="02020603050405020304" pitchFamily="18" charset="0"/>
          </a:endParaRPr>
        </a:p>
      </dgm:t>
    </dgm:pt>
    <dgm:pt modelId="{234DAEC0-5165-42C0-A5EC-7F0F531D3EB4}" type="parTrans" cxnId="{2BC963F6-910C-4F99-8056-17768E3F49EA}">
      <dgm:prSet/>
      <dgm:spPr/>
      <dgm:t>
        <a:bodyPr/>
        <a:lstStyle/>
        <a:p>
          <a:endParaRPr lang="en-US"/>
        </a:p>
      </dgm:t>
    </dgm:pt>
    <dgm:pt modelId="{476D0E4A-1BA1-4011-9057-44F6C5128C17}" type="sibTrans" cxnId="{2BC963F6-910C-4F99-8056-17768E3F49EA}">
      <dgm:prSet/>
      <dgm:spPr/>
      <dgm:t>
        <a:bodyPr/>
        <a:lstStyle/>
        <a:p>
          <a:endParaRPr lang="en-US"/>
        </a:p>
      </dgm:t>
    </dgm:pt>
    <dgm:pt modelId="{99232A92-CFC7-4979-ADBF-EC70EE67FB55}">
      <dgm:prSet phldrT="[Text]" custT="1"/>
      <dgm:spPr>
        <a:xfrm>
          <a:off x="3190637" y="234442"/>
          <a:ext cx="2362937" cy="875940"/>
        </a:xfrm>
        <a:solidFill>
          <a:srgbClr val="0033CC"/>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en-US" sz="2000" b="1" dirty="0" err="1">
              <a:solidFill>
                <a:srgbClr val="FFFFFF"/>
              </a:solidFill>
              <a:latin typeface="Arial" panose="020B0604020202020204" pitchFamily="34" charset="0"/>
              <a:ea typeface="+mn-ea"/>
              <a:cs typeface="Arial" panose="020B0604020202020204" pitchFamily="34" charset="0"/>
            </a:rPr>
            <a:t>Bản</a:t>
          </a:r>
          <a:r>
            <a:rPr lang="en-US" sz="2000" b="1" dirty="0">
              <a:solidFill>
                <a:srgbClr val="FFFFFF"/>
              </a:solidFill>
              <a:latin typeface="Arial" panose="020B0604020202020204" pitchFamily="34" charset="0"/>
              <a:ea typeface="+mn-ea"/>
              <a:cs typeface="Arial" panose="020B0604020202020204" pitchFamily="34" charset="0"/>
            </a:rPr>
            <a:t> </a:t>
          </a:r>
          <a:r>
            <a:rPr lang="en-US" sz="2000" b="1" dirty="0" err="1">
              <a:solidFill>
                <a:srgbClr val="FFFFFF"/>
              </a:solidFill>
              <a:latin typeface="Arial" panose="020B0604020202020204" pitchFamily="34" charset="0"/>
              <a:ea typeface="+mn-ea"/>
              <a:cs typeface="Arial" panose="020B0604020202020204" pitchFamily="34" charset="0"/>
            </a:rPr>
            <a:t>chất</a:t>
          </a:r>
          <a:r>
            <a:rPr lang="vi-VN" sz="2000" b="1" dirty="0">
              <a:solidFill>
                <a:srgbClr val="FFFFFF"/>
              </a:solidFill>
              <a:latin typeface="Arial" panose="020B0604020202020204" pitchFamily="34" charset="0"/>
              <a:ea typeface="+mn-ea"/>
              <a:cs typeface="Arial" panose="020B0604020202020204" pitchFamily="34" charset="0"/>
            </a:rPr>
            <a:t> KTTT</a:t>
          </a:r>
          <a:endParaRPr lang="en-US" sz="2000" b="1" dirty="0">
            <a:solidFill>
              <a:srgbClr val="FFFFFF"/>
            </a:solidFill>
            <a:latin typeface="Arial" panose="020B0604020202020204" pitchFamily="34" charset="0"/>
            <a:ea typeface="+mn-ea"/>
            <a:cs typeface="Arial" panose="020B0604020202020204" pitchFamily="34" charset="0"/>
          </a:endParaRPr>
        </a:p>
      </dgm:t>
    </dgm:pt>
    <dgm:pt modelId="{F12D0007-F42F-483E-A39F-6B5F34D2B7AB}" type="parTrans" cxnId="{EA78B2E7-C4D0-467F-91CA-53C7D86710A4}">
      <dgm:prSet/>
      <dgm:spPr>
        <a:xfrm rot="16139512">
          <a:off x="4115632" y="1379253"/>
          <a:ext cx="537824" cy="0"/>
        </a:xfrm>
        <a:noFill/>
        <a:ln w="25400" cap="flat" cmpd="sng" algn="ctr">
          <a:solidFill>
            <a:srgbClr val="FBCDBE">
              <a:shade val="60000"/>
              <a:hueOff val="0"/>
              <a:satOff val="0"/>
              <a:lumOff val="0"/>
              <a:alphaOff val="0"/>
            </a:srgbClr>
          </a:solidFill>
          <a:prstDash val="solid"/>
        </a:ln>
        <a:effectLst/>
        <a:scene3d>
          <a:camera prst="orthographicFront"/>
          <a:lightRig rig="flat" dir="t"/>
        </a:scene3d>
        <a:sp3d prstMaterial="matte"/>
      </dgm:spPr>
      <dgm:t>
        <a:bodyPr/>
        <a:lstStyle/>
        <a:p>
          <a:endParaRPr lang="en-US"/>
        </a:p>
      </dgm:t>
    </dgm:pt>
    <dgm:pt modelId="{DC0E309C-BE7D-4374-AE53-D1BDDD5FC8C9}" type="sibTrans" cxnId="{EA78B2E7-C4D0-467F-91CA-53C7D86710A4}">
      <dgm:prSet/>
      <dgm:spPr/>
      <dgm:t>
        <a:bodyPr/>
        <a:lstStyle/>
        <a:p>
          <a:endParaRPr lang="en-US"/>
        </a:p>
      </dgm:t>
    </dgm:pt>
    <dgm:pt modelId="{75E423E4-D922-4421-866E-A1246872024B}">
      <dgm:prSet phldrT="[Text]" custT="1"/>
      <dgm:spPr>
        <a:xfrm>
          <a:off x="5206814" y="3247530"/>
          <a:ext cx="1809798" cy="875940"/>
        </a:xfrm>
        <a:solidFill>
          <a:srgbClr val="660066"/>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vi-VN" sz="2000" b="1" dirty="0">
              <a:solidFill>
                <a:srgbClr val="FFFFFF"/>
              </a:solidFill>
              <a:latin typeface="Arial" panose="020B0604020202020204" pitchFamily="34" charset="0"/>
              <a:ea typeface="+mn-ea"/>
              <a:cs typeface="Arial" panose="020B0604020202020204" pitchFamily="34" charset="0"/>
            </a:rPr>
            <a:t>Lãnh đạo</a:t>
          </a:r>
        </a:p>
        <a:p>
          <a:r>
            <a:rPr lang="vi-VN" sz="2000" b="1" dirty="0">
              <a:solidFill>
                <a:srgbClr val="FFFFFF"/>
              </a:solidFill>
              <a:latin typeface="Arial" panose="020B0604020202020204" pitchFamily="34" charset="0"/>
              <a:ea typeface="+mn-ea"/>
              <a:cs typeface="Arial" panose="020B0604020202020204" pitchFamily="34" charset="0"/>
            </a:rPr>
            <a:t>định hướng</a:t>
          </a:r>
          <a:endParaRPr lang="en-US" sz="2000" b="1" dirty="0">
            <a:solidFill>
              <a:srgbClr val="FFFFFF"/>
            </a:solidFill>
            <a:latin typeface="Arial" panose="020B0604020202020204" pitchFamily="34" charset="0"/>
            <a:ea typeface="+mn-ea"/>
            <a:cs typeface="Arial" panose="020B0604020202020204" pitchFamily="34" charset="0"/>
          </a:endParaRPr>
        </a:p>
      </dgm:t>
    </dgm:pt>
    <dgm:pt modelId="{EDB3AB21-0B4C-45DF-9EA2-EE59059A4856}" type="parTrans" cxnId="{D2AB405E-AF9F-4C88-BE33-C630D0F1881D}">
      <dgm:prSet/>
      <dgm:spPr>
        <a:xfrm rot="2487083">
          <a:off x="4887836" y="2972071"/>
          <a:ext cx="832223" cy="0"/>
        </a:xfrm>
        <a:noFill/>
        <a:ln w="25400" cap="flat" cmpd="sng" algn="ctr">
          <a:solidFill>
            <a:srgbClr val="FBCDBE">
              <a:shade val="60000"/>
              <a:hueOff val="0"/>
              <a:satOff val="0"/>
              <a:lumOff val="0"/>
              <a:alphaOff val="0"/>
            </a:srgbClr>
          </a:solidFill>
          <a:prstDash val="solid"/>
        </a:ln>
        <a:effectLst/>
        <a:scene3d>
          <a:camera prst="orthographicFront"/>
          <a:lightRig rig="flat" dir="t"/>
        </a:scene3d>
        <a:sp3d prstMaterial="matte"/>
      </dgm:spPr>
      <dgm:t>
        <a:bodyPr/>
        <a:lstStyle/>
        <a:p>
          <a:endParaRPr lang="en-US"/>
        </a:p>
      </dgm:t>
    </dgm:pt>
    <dgm:pt modelId="{6F5C827C-64A7-4E71-8DB5-CC8BCCC4F4BD}" type="sibTrans" cxnId="{D2AB405E-AF9F-4C88-BE33-C630D0F1881D}">
      <dgm:prSet/>
      <dgm:spPr/>
      <dgm:t>
        <a:bodyPr/>
        <a:lstStyle/>
        <a:p>
          <a:endParaRPr lang="en-US"/>
        </a:p>
      </dgm:t>
    </dgm:pt>
    <dgm:pt modelId="{CB03E5B5-33EE-4EBF-B5CC-F7D908FC52F8}">
      <dgm:prSet phldrT="[Text]" custT="1"/>
      <dgm:spPr>
        <a:xfrm>
          <a:off x="1426605" y="3247530"/>
          <a:ext cx="2411788" cy="875940"/>
        </a:xfrm>
        <a:solidFill>
          <a:srgbClr val="00B05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gm:spPr>
      <dgm:t>
        <a:bodyPr/>
        <a:lstStyle/>
        <a:p>
          <a:r>
            <a:rPr lang="vi-VN" sz="2000" b="1" dirty="0">
              <a:solidFill>
                <a:srgbClr val="FFFFFF"/>
              </a:solidFill>
              <a:latin typeface="Arial" panose="020B0604020202020204" pitchFamily="34" charset="0"/>
              <a:ea typeface="+mn-ea"/>
              <a:cs typeface="Arial" panose="020B0604020202020204" pitchFamily="34" charset="0"/>
            </a:rPr>
            <a:t>Đồng bộ </a:t>
          </a:r>
        </a:p>
        <a:p>
          <a:r>
            <a:rPr lang="vi-VN" sz="2000" b="1" dirty="0">
              <a:solidFill>
                <a:srgbClr val="FFFFFF"/>
              </a:solidFill>
              <a:latin typeface="Arial" panose="020B0604020202020204" pitchFamily="34" charset="0"/>
              <a:ea typeface="+mn-ea"/>
              <a:cs typeface="Arial" panose="020B0604020202020204" pitchFamily="34" charset="0"/>
            </a:rPr>
            <a:t>mục tiêu</a:t>
          </a:r>
          <a:r>
            <a:rPr lang="en-US" sz="2000" b="1" dirty="0">
              <a:solidFill>
                <a:srgbClr val="FFFFFF"/>
              </a:solidFill>
              <a:latin typeface="Arial" panose="020B0604020202020204" pitchFamily="34" charset="0"/>
              <a:ea typeface="+mn-ea"/>
              <a:cs typeface="Arial" panose="020B0604020202020204" pitchFamily="34" charset="0"/>
            </a:rPr>
            <a:t> </a:t>
          </a:r>
        </a:p>
      </dgm:t>
    </dgm:pt>
    <dgm:pt modelId="{C93EA8E3-E32F-4AEC-A897-96A78E0FC0A9}" type="parTrans" cxnId="{FB4407A5-D43B-453F-9B1D-D9FF330FBE29}">
      <dgm:prSet/>
      <dgm:spPr>
        <a:xfrm rot="8364577">
          <a:off x="3041792" y="2972071"/>
          <a:ext cx="846724" cy="0"/>
        </a:xfrm>
        <a:noFill/>
        <a:ln w="25400" cap="flat" cmpd="sng" algn="ctr">
          <a:solidFill>
            <a:srgbClr val="FBCDBE">
              <a:shade val="60000"/>
              <a:hueOff val="0"/>
              <a:satOff val="0"/>
              <a:lumOff val="0"/>
              <a:alphaOff val="0"/>
            </a:srgbClr>
          </a:solidFill>
          <a:prstDash val="solid"/>
        </a:ln>
        <a:effectLst/>
        <a:scene3d>
          <a:camera prst="orthographicFront"/>
          <a:lightRig rig="flat" dir="t"/>
        </a:scene3d>
        <a:sp3d prstMaterial="matte"/>
      </dgm:spPr>
      <dgm:t>
        <a:bodyPr/>
        <a:lstStyle/>
        <a:p>
          <a:endParaRPr lang="en-US"/>
        </a:p>
      </dgm:t>
    </dgm:pt>
    <dgm:pt modelId="{79E6B2B3-5E18-4734-83F0-BFEB46D841B1}" type="sibTrans" cxnId="{FB4407A5-D43B-453F-9B1D-D9FF330FBE29}">
      <dgm:prSet/>
      <dgm:spPr/>
      <dgm:t>
        <a:bodyPr/>
        <a:lstStyle/>
        <a:p>
          <a:endParaRPr lang="en-US"/>
        </a:p>
      </dgm:t>
    </dgm:pt>
    <dgm:pt modelId="{B9F1FA43-5E6B-47BD-B3F0-EAFA2E1F35D2}" type="pres">
      <dgm:prSet presAssocID="{85AF17C5-CF67-461F-AC6D-C4EC0BF1A40B}" presName="Name0" presStyleCnt="0">
        <dgm:presLayoutVars>
          <dgm:chMax val="1"/>
          <dgm:chPref val="1"/>
          <dgm:dir/>
          <dgm:animOne val="branch"/>
          <dgm:animLvl val="lvl"/>
        </dgm:presLayoutVars>
      </dgm:prSet>
      <dgm:spPr/>
      <dgm:t>
        <a:bodyPr/>
        <a:lstStyle/>
        <a:p>
          <a:endParaRPr lang="en-US"/>
        </a:p>
      </dgm:t>
    </dgm:pt>
    <dgm:pt modelId="{76FE3109-E619-4DB4-B3BA-C2224B377E68}" type="pres">
      <dgm:prSet presAssocID="{427E1116-72F6-44AA-B7D4-D392E0554D30}" presName="singleCycle" presStyleCnt="0"/>
      <dgm:spPr/>
    </dgm:pt>
    <dgm:pt modelId="{84416CFB-2C26-4EBA-9153-B51DE063F241}" type="pres">
      <dgm:prSet presAssocID="{427E1116-72F6-44AA-B7D4-D392E0554D30}" presName="singleCenter" presStyleLbl="node1" presStyleIdx="0" presStyleCnt="4" custScaleX="236613" custScaleY="80198" custLinFactNeighborX="657" custLinFactNeighborY="-12664">
        <dgm:presLayoutVars>
          <dgm:chMax val="7"/>
          <dgm:chPref val="7"/>
        </dgm:presLayoutVars>
      </dgm:prSet>
      <dgm:spPr>
        <a:prstGeom prst="roundRect">
          <a:avLst/>
        </a:prstGeom>
      </dgm:spPr>
      <dgm:t>
        <a:bodyPr/>
        <a:lstStyle/>
        <a:p>
          <a:endParaRPr lang="en-US"/>
        </a:p>
      </dgm:t>
    </dgm:pt>
    <dgm:pt modelId="{670FA885-046B-4A1C-AF6D-517D1964B1F2}" type="pres">
      <dgm:prSet presAssocID="{F12D0007-F42F-483E-A39F-6B5F34D2B7AB}" presName="Name56" presStyleLbl="parChTrans1D2" presStyleIdx="0" presStyleCnt="3"/>
      <dgm:spPr>
        <a:custGeom>
          <a:avLst/>
          <a:gdLst/>
          <a:ahLst/>
          <a:cxnLst/>
          <a:rect l="0" t="0" r="0" b="0"/>
          <a:pathLst>
            <a:path>
              <a:moveTo>
                <a:pt x="0" y="0"/>
              </a:moveTo>
              <a:lnTo>
                <a:pt x="537824" y="0"/>
              </a:lnTo>
            </a:path>
          </a:pathLst>
        </a:custGeom>
      </dgm:spPr>
      <dgm:t>
        <a:bodyPr/>
        <a:lstStyle/>
        <a:p>
          <a:endParaRPr lang="en-US"/>
        </a:p>
      </dgm:t>
    </dgm:pt>
    <dgm:pt modelId="{4A4CE06A-E6BB-401B-B2FA-5C8E932EBCCB}" type="pres">
      <dgm:prSet presAssocID="{99232A92-CFC7-4979-ADBF-EC70EE67FB55}" presName="text0" presStyleLbl="node1" presStyleIdx="1" presStyleCnt="4" custScaleX="269760">
        <dgm:presLayoutVars>
          <dgm:bulletEnabled val="1"/>
        </dgm:presLayoutVars>
      </dgm:prSet>
      <dgm:spPr>
        <a:prstGeom prst="roundRect">
          <a:avLst/>
        </a:prstGeom>
      </dgm:spPr>
      <dgm:t>
        <a:bodyPr/>
        <a:lstStyle/>
        <a:p>
          <a:endParaRPr lang="en-US"/>
        </a:p>
      </dgm:t>
    </dgm:pt>
    <dgm:pt modelId="{92EC932C-B8DE-41EC-BAF5-713451B613FF}" type="pres">
      <dgm:prSet presAssocID="{EDB3AB21-0B4C-45DF-9EA2-EE59059A4856}" presName="Name56" presStyleLbl="parChTrans1D2" presStyleIdx="1" presStyleCnt="3"/>
      <dgm:spPr>
        <a:custGeom>
          <a:avLst/>
          <a:gdLst/>
          <a:ahLst/>
          <a:cxnLst/>
          <a:rect l="0" t="0" r="0" b="0"/>
          <a:pathLst>
            <a:path>
              <a:moveTo>
                <a:pt x="0" y="0"/>
              </a:moveTo>
              <a:lnTo>
                <a:pt x="832223" y="0"/>
              </a:lnTo>
            </a:path>
          </a:pathLst>
        </a:custGeom>
      </dgm:spPr>
      <dgm:t>
        <a:bodyPr/>
        <a:lstStyle/>
        <a:p>
          <a:endParaRPr lang="en-US"/>
        </a:p>
      </dgm:t>
    </dgm:pt>
    <dgm:pt modelId="{C6C79D8D-59B8-4DE5-B888-82E892A28915}" type="pres">
      <dgm:prSet presAssocID="{75E423E4-D922-4421-866E-A1246872024B}" presName="text0" presStyleLbl="node1" presStyleIdx="2" presStyleCnt="4" custScaleX="206612" custRadScaleRad="103331" custRadScaleInc="5099">
        <dgm:presLayoutVars>
          <dgm:bulletEnabled val="1"/>
        </dgm:presLayoutVars>
      </dgm:prSet>
      <dgm:spPr>
        <a:prstGeom prst="roundRect">
          <a:avLst/>
        </a:prstGeom>
      </dgm:spPr>
      <dgm:t>
        <a:bodyPr/>
        <a:lstStyle/>
        <a:p>
          <a:endParaRPr lang="en-US"/>
        </a:p>
      </dgm:t>
    </dgm:pt>
    <dgm:pt modelId="{DC5B5E8B-6531-416A-8D09-CB2149AAE725}" type="pres">
      <dgm:prSet presAssocID="{C93EA8E3-E32F-4AEC-A897-96A78E0FC0A9}" presName="Name56" presStyleLbl="parChTrans1D2" presStyleIdx="2" presStyleCnt="3"/>
      <dgm:spPr>
        <a:custGeom>
          <a:avLst/>
          <a:gdLst/>
          <a:ahLst/>
          <a:cxnLst/>
          <a:rect l="0" t="0" r="0" b="0"/>
          <a:pathLst>
            <a:path>
              <a:moveTo>
                <a:pt x="0" y="0"/>
              </a:moveTo>
              <a:lnTo>
                <a:pt x="846724" y="0"/>
              </a:lnTo>
            </a:path>
          </a:pathLst>
        </a:custGeom>
      </dgm:spPr>
      <dgm:t>
        <a:bodyPr/>
        <a:lstStyle/>
        <a:p>
          <a:endParaRPr lang="en-US"/>
        </a:p>
      </dgm:t>
    </dgm:pt>
    <dgm:pt modelId="{6AF60A72-39FC-4DAC-AF74-A2956F475D95}" type="pres">
      <dgm:prSet presAssocID="{CB03E5B5-33EE-4EBF-B5CC-F7D908FC52F8}" presName="text0" presStyleLbl="node1" presStyleIdx="3" presStyleCnt="4" custScaleX="275337">
        <dgm:presLayoutVars>
          <dgm:bulletEnabled val="1"/>
        </dgm:presLayoutVars>
      </dgm:prSet>
      <dgm:spPr>
        <a:prstGeom prst="roundRect">
          <a:avLst/>
        </a:prstGeom>
      </dgm:spPr>
      <dgm:t>
        <a:bodyPr/>
        <a:lstStyle/>
        <a:p>
          <a:endParaRPr lang="en-US"/>
        </a:p>
      </dgm:t>
    </dgm:pt>
  </dgm:ptLst>
  <dgm:cxnLst>
    <dgm:cxn modelId="{C5628BAD-7E47-47F9-9579-976145565C96}" type="presOf" srcId="{427E1116-72F6-44AA-B7D4-D392E0554D30}" destId="{84416CFB-2C26-4EBA-9153-B51DE063F241}" srcOrd="0" destOrd="0" presId="urn:microsoft.com/office/officeart/2008/layout/RadialCluster#1"/>
    <dgm:cxn modelId="{D2AB405E-AF9F-4C88-BE33-C630D0F1881D}" srcId="{427E1116-72F6-44AA-B7D4-D392E0554D30}" destId="{75E423E4-D922-4421-866E-A1246872024B}" srcOrd="1" destOrd="0" parTransId="{EDB3AB21-0B4C-45DF-9EA2-EE59059A4856}" sibTransId="{6F5C827C-64A7-4E71-8DB5-CC8BCCC4F4BD}"/>
    <dgm:cxn modelId="{65E24079-3EDF-4ABB-9EF4-FDC8FB8CB60E}" type="presOf" srcId="{99232A92-CFC7-4979-ADBF-EC70EE67FB55}" destId="{4A4CE06A-E6BB-401B-B2FA-5C8E932EBCCB}" srcOrd="0" destOrd="0" presId="urn:microsoft.com/office/officeart/2008/layout/RadialCluster#1"/>
    <dgm:cxn modelId="{FB4407A5-D43B-453F-9B1D-D9FF330FBE29}" srcId="{427E1116-72F6-44AA-B7D4-D392E0554D30}" destId="{CB03E5B5-33EE-4EBF-B5CC-F7D908FC52F8}" srcOrd="2" destOrd="0" parTransId="{C93EA8E3-E32F-4AEC-A897-96A78E0FC0A9}" sibTransId="{79E6B2B3-5E18-4734-83F0-BFEB46D841B1}"/>
    <dgm:cxn modelId="{C868CD8B-C5E5-4277-B926-EBFDCB730D26}" type="presOf" srcId="{75E423E4-D922-4421-866E-A1246872024B}" destId="{C6C79D8D-59B8-4DE5-B888-82E892A28915}" srcOrd="0" destOrd="0" presId="urn:microsoft.com/office/officeart/2008/layout/RadialCluster#1"/>
    <dgm:cxn modelId="{F63F3176-E49F-4644-B6DB-313A9A431C65}" type="presOf" srcId="{C93EA8E3-E32F-4AEC-A897-96A78E0FC0A9}" destId="{DC5B5E8B-6531-416A-8D09-CB2149AAE725}" srcOrd="0" destOrd="0" presId="urn:microsoft.com/office/officeart/2008/layout/RadialCluster#1"/>
    <dgm:cxn modelId="{86249708-A359-420F-9871-1644E07B5A59}" type="presOf" srcId="{EDB3AB21-0B4C-45DF-9EA2-EE59059A4856}" destId="{92EC932C-B8DE-41EC-BAF5-713451B613FF}" srcOrd="0" destOrd="0" presId="urn:microsoft.com/office/officeart/2008/layout/RadialCluster#1"/>
    <dgm:cxn modelId="{22F702DA-F650-4097-BE66-B41AF686F6F2}" type="presOf" srcId="{85AF17C5-CF67-461F-AC6D-C4EC0BF1A40B}" destId="{B9F1FA43-5E6B-47BD-B3F0-EAFA2E1F35D2}" srcOrd="0" destOrd="0" presId="urn:microsoft.com/office/officeart/2008/layout/RadialCluster#1"/>
    <dgm:cxn modelId="{009E9782-61CA-449D-9194-E695CB3585B2}" type="presOf" srcId="{CB03E5B5-33EE-4EBF-B5CC-F7D908FC52F8}" destId="{6AF60A72-39FC-4DAC-AF74-A2956F475D95}" srcOrd="0" destOrd="0" presId="urn:microsoft.com/office/officeart/2008/layout/RadialCluster#1"/>
    <dgm:cxn modelId="{EA78B2E7-C4D0-467F-91CA-53C7D86710A4}" srcId="{427E1116-72F6-44AA-B7D4-D392E0554D30}" destId="{99232A92-CFC7-4979-ADBF-EC70EE67FB55}" srcOrd="0" destOrd="0" parTransId="{F12D0007-F42F-483E-A39F-6B5F34D2B7AB}" sibTransId="{DC0E309C-BE7D-4374-AE53-D1BDDD5FC8C9}"/>
    <dgm:cxn modelId="{14336A73-3A76-4C5B-A6F1-01925DE3E3BD}" type="presOf" srcId="{F12D0007-F42F-483E-A39F-6B5F34D2B7AB}" destId="{670FA885-046B-4A1C-AF6D-517D1964B1F2}" srcOrd="0" destOrd="0" presId="urn:microsoft.com/office/officeart/2008/layout/RadialCluster#1"/>
    <dgm:cxn modelId="{2BC963F6-910C-4F99-8056-17768E3F49EA}" srcId="{85AF17C5-CF67-461F-AC6D-C4EC0BF1A40B}" destId="{427E1116-72F6-44AA-B7D4-D392E0554D30}" srcOrd="0" destOrd="0" parTransId="{234DAEC0-5165-42C0-A5EC-7F0F531D3EB4}" sibTransId="{476D0E4A-1BA1-4011-9057-44F6C5128C17}"/>
    <dgm:cxn modelId="{450B1D83-23BC-4F39-8D03-D9AF2072B247}" type="presParOf" srcId="{B9F1FA43-5E6B-47BD-B3F0-EAFA2E1F35D2}" destId="{76FE3109-E619-4DB4-B3BA-C2224B377E68}" srcOrd="0" destOrd="0" presId="urn:microsoft.com/office/officeart/2008/layout/RadialCluster#1"/>
    <dgm:cxn modelId="{5EBD1873-DF2B-4BCF-81D6-23B1902AD6E4}" type="presParOf" srcId="{76FE3109-E619-4DB4-B3BA-C2224B377E68}" destId="{84416CFB-2C26-4EBA-9153-B51DE063F241}" srcOrd="0" destOrd="0" presId="urn:microsoft.com/office/officeart/2008/layout/RadialCluster#1"/>
    <dgm:cxn modelId="{658FA491-2834-4B6E-983F-B1CE94CCE981}" type="presParOf" srcId="{76FE3109-E619-4DB4-B3BA-C2224B377E68}" destId="{670FA885-046B-4A1C-AF6D-517D1964B1F2}" srcOrd="1" destOrd="0" presId="urn:microsoft.com/office/officeart/2008/layout/RadialCluster#1"/>
    <dgm:cxn modelId="{B39E28D1-F5E8-4119-9425-5D4F2C323E2C}" type="presParOf" srcId="{76FE3109-E619-4DB4-B3BA-C2224B377E68}" destId="{4A4CE06A-E6BB-401B-B2FA-5C8E932EBCCB}" srcOrd="2" destOrd="0" presId="urn:microsoft.com/office/officeart/2008/layout/RadialCluster#1"/>
    <dgm:cxn modelId="{E40B1B41-391F-48D6-8E20-FBB5A36B05A4}" type="presParOf" srcId="{76FE3109-E619-4DB4-B3BA-C2224B377E68}" destId="{92EC932C-B8DE-41EC-BAF5-713451B613FF}" srcOrd="3" destOrd="0" presId="urn:microsoft.com/office/officeart/2008/layout/RadialCluster#1"/>
    <dgm:cxn modelId="{7882ABE7-1264-4DA0-A778-B13B10F292DC}" type="presParOf" srcId="{76FE3109-E619-4DB4-B3BA-C2224B377E68}" destId="{C6C79D8D-59B8-4DE5-B888-82E892A28915}" srcOrd="4" destOrd="0" presId="urn:microsoft.com/office/officeart/2008/layout/RadialCluster#1"/>
    <dgm:cxn modelId="{6AAD6A7E-8930-4C55-B6C6-F1E811B1224E}" type="presParOf" srcId="{76FE3109-E619-4DB4-B3BA-C2224B377E68}" destId="{DC5B5E8B-6531-416A-8D09-CB2149AAE725}" srcOrd="5" destOrd="0" presId="urn:microsoft.com/office/officeart/2008/layout/RadialCluster#1"/>
    <dgm:cxn modelId="{93006A05-FEA9-4125-AE71-604FD2ADBAA4}" type="presParOf" srcId="{76FE3109-E619-4DB4-B3BA-C2224B377E68}" destId="{6AF60A72-39FC-4DAC-AF74-A2956F475D95}" srcOrd="6" destOrd="0" presId="urn:microsoft.com/office/officeart/2008/layout/RadialCluster#1"/>
  </dgm:cxnLst>
  <dgm:bg>
    <a:noFill/>
  </dgm:bg>
  <dgm:whole>
    <a:ln>
      <a:solidFill>
        <a:schemeClr val="bg1"/>
      </a:solidFill>
    </a:ln>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416CFB-2C26-4EBA-9153-B51DE063F241}">
      <dsp:nvSpPr>
        <dsp:cNvPr id="0" name=""/>
        <dsp:cNvSpPr/>
      </dsp:nvSpPr>
      <dsp:spPr>
        <a:xfrm>
          <a:off x="2658330" y="1538417"/>
          <a:ext cx="2887504" cy="978695"/>
        </a:xfrm>
        <a:prstGeom prst="roundRect">
          <a:avLst/>
        </a:prstGeom>
        <a:solidFill>
          <a:srgbClr val="FF0066"/>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100000"/>
            </a:lnSpc>
            <a:spcBef>
              <a:spcPct val="0"/>
            </a:spcBef>
            <a:spcAft>
              <a:spcPts val="0"/>
            </a:spcAft>
          </a:pPr>
          <a:r>
            <a:rPr lang="vi-VN" sz="2000" b="1" kern="1200" dirty="0" smtClean="0">
              <a:solidFill>
                <a:srgbClr val="FFFFFF"/>
              </a:solidFill>
              <a:latin typeface="Arial" panose="020B0604020202020204" pitchFamily="34" charset="0"/>
              <a:ea typeface="+mn-ea"/>
              <a:cs typeface="Times New Roman" panose="02020603050405020304" pitchFamily="18" charset="0"/>
            </a:rPr>
            <a:t>KTTT</a:t>
          </a:r>
          <a:endParaRPr lang="en-US" sz="2000" b="1" kern="1200" dirty="0" smtClean="0">
            <a:solidFill>
              <a:srgbClr val="FFFFFF"/>
            </a:solidFill>
            <a:latin typeface="Arial" panose="020B0604020202020204" pitchFamily="34" charset="0"/>
            <a:ea typeface="+mn-ea"/>
            <a:cs typeface="Times New Roman" panose="02020603050405020304" pitchFamily="18" charset="0"/>
          </a:endParaRPr>
        </a:p>
        <a:p>
          <a:pPr lvl="0" algn="ctr" defTabSz="889000">
            <a:lnSpc>
              <a:spcPct val="100000"/>
            </a:lnSpc>
            <a:spcBef>
              <a:spcPct val="0"/>
            </a:spcBef>
            <a:spcAft>
              <a:spcPts val="0"/>
            </a:spcAft>
          </a:pPr>
          <a:r>
            <a:rPr lang="vi-VN" sz="2000" b="1" kern="1200" dirty="0" smtClean="0">
              <a:solidFill>
                <a:srgbClr val="FFFFFF"/>
              </a:solidFill>
              <a:latin typeface="Arial" panose="020B0604020202020204" pitchFamily="34" charset="0"/>
              <a:ea typeface="+mn-ea"/>
              <a:cs typeface="Times New Roman" panose="02020603050405020304" pitchFamily="18" charset="0"/>
            </a:rPr>
            <a:t>định hướng</a:t>
          </a:r>
          <a:r>
            <a:rPr lang="en-US" sz="2000" b="1" kern="1200" dirty="0" smtClean="0">
              <a:solidFill>
                <a:srgbClr val="FFFFFF"/>
              </a:solidFill>
              <a:latin typeface="Arial" panose="020B0604020202020204" pitchFamily="34" charset="0"/>
              <a:ea typeface="+mn-ea"/>
              <a:cs typeface="Times New Roman" panose="02020603050405020304" pitchFamily="18" charset="0"/>
            </a:rPr>
            <a:t> </a:t>
          </a:r>
          <a:r>
            <a:rPr lang="vi-VN" sz="2000" b="1" kern="1200" dirty="0" smtClean="0">
              <a:solidFill>
                <a:srgbClr val="FFFFFF"/>
              </a:solidFill>
              <a:latin typeface="Arial" panose="020B0604020202020204" pitchFamily="34" charset="0"/>
              <a:ea typeface="+mn-ea"/>
              <a:cs typeface="Times New Roman" panose="02020603050405020304" pitchFamily="18" charset="0"/>
            </a:rPr>
            <a:t>XHCN</a:t>
          </a:r>
          <a:endParaRPr lang="en-US" sz="2000" b="1" kern="1200" dirty="0">
            <a:solidFill>
              <a:srgbClr val="FFFFFF"/>
            </a:solidFill>
            <a:latin typeface="Arial"/>
            <a:ea typeface="+mn-ea"/>
            <a:cs typeface="Times New Roman" panose="02020603050405020304" pitchFamily="18" charset="0"/>
          </a:endParaRPr>
        </a:p>
      </dsp:txBody>
      <dsp:txXfrm>
        <a:off x="2706106" y="1586193"/>
        <a:ext cx="2791952" cy="883143"/>
      </dsp:txXfrm>
    </dsp:sp>
    <dsp:sp modelId="{670FA885-046B-4A1C-AF6D-517D1964B1F2}">
      <dsp:nvSpPr>
        <dsp:cNvPr id="0" name=""/>
        <dsp:cNvSpPr/>
      </dsp:nvSpPr>
      <dsp:spPr>
        <a:xfrm rot="16139512">
          <a:off x="3838042" y="1287443"/>
          <a:ext cx="502024" cy="0"/>
        </a:xfrm>
        <a:custGeom>
          <a:avLst/>
          <a:gdLst/>
          <a:ahLst/>
          <a:cxnLst/>
          <a:rect l="0" t="0" r="0" b="0"/>
          <a:pathLst>
            <a:path>
              <a:moveTo>
                <a:pt x="0" y="0"/>
              </a:moveTo>
              <a:lnTo>
                <a:pt x="537824" y="0"/>
              </a:lnTo>
            </a:path>
          </a:pathLst>
        </a:custGeom>
        <a:noFill/>
        <a:ln w="25400" cap="flat" cmpd="sng" algn="ctr">
          <a:solidFill>
            <a:srgbClr val="FBCDBE">
              <a:shade val="6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A4CE06A-E6BB-401B-B2FA-5C8E932EBCCB}">
      <dsp:nvSpPr>
        <dsp:cNvPr id="0" name=""/>
        <dsp:cNvSpPr/>
      </dsp:nvSpPr>
      <dsp:spPr>
        <a:xfrm>
          <a:off x="2974620" y="218836"/>
          <a:ext cx="2205649" cy="817633"/>
        </a:xfrm>
        <a:prstGeom prst="roundRect">
          <a:avLst/>
        </a:prstGeom>
        <a:solidFill>
          <a:srgbClr val="0033CC"/>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en-US" sz="2000" b="1" kern="1200" dirty="0" err="1">
              <a:solidFill>
                <a:srgbClr val="FFFFFF"/>
              </a:solidFill>
              <a:latin typeface="Arial" panose="020B0604020202020204" pitchFamily="34" charset="0"/>
              <a:ea typeface="+mn-ea"/>
              <a:cs typeface="Arial" panose="020B0604020202020204" pitchFamily="34" charset="0"/>
            </a:rPr>
            <a:t>Bản</a:t>
          </a:r>
          <a:r>
            <a:rPr lang="en-US" sz="2000" b="1" kern="1200" dirty="0">
              <a:solidFill>
                <a:srgbClr val="FFFFFF"/>
              </a:solidFill>
              <a:latin typeface="Arial" panose="020B0604020202020204" pitchFamily="34" charset="0"/>
              <a:ea typeface="+mn-ea"/>
              <a:cs typeface="Arial" panose="020B0604020202020204" pitchFamily="34" charset="0"/>
            </a:rPr>
            <a:t> </a:t>
          </a:r>
          <a:r>
            <a:rPr lang="en-US" sz="2000" b="1" kern="1200" dirty="0" err="1">
              <a:solidFill>
                <a:srgbClr val="FFFFFF"/>
              </a:solidFill>
              <a:latin typeface="Arial" panose="020B0604020202020204" pitchFamily="34" charset="0"/>
              <a:ea typeface="+mn-ea"/>
              <a:cs typeface="Arial" panose="020B0604020202020204" pitchFamily="34" charset="0"/>
            </a:rPr>
            <a:t>chất</a:t>
          </a:r>
          <a:r>
            <a:rPr lang="vi-VN" sz="2000" b="1" kern="1200" dirty="0">
              <a:solidFill>
                <a:srgbClr val="FFFFFF"/>
              </a:solidFill>
              <a:latin typeface="Arial" panose="020B0604020202020204" pitchFamily="34" charset="0"/>
              <a:ea typeface="+mn-ea"/>
              <a:cs typeface="Arial" panose="020B0604020202020204" pitchFamily="34" charset="0"/>
            </a:rPr>
            <a:t> KTTT</a:t>
          </a:r>
          <a:endParaRPr lang="en-US" sz="2000" b="1" kern="1200" dirty="0">
            <a:solidFill>
              <a:srgbClr val="FFFFFF"/>
            </a:solidFill>
            <a:latin typeface="Arial" panose="020B0604020202020204" pitchFamily="34" charset="0"/>
            <a:ea typeface="+mn-ea"/>
            <a:cs typeface="Arial" panose="020B0604020202020204" pitchFamily="34" charset="0"/>
          </a:endParaRPr>
        </a:p>
      </dsp:txBody>
      <dsp:txXfrm>
        <a:off x="3014534" y="258750"/>
        <a:ext cx="2125821" cy="737805"/>
      </dsp:txXfrm>
    </dsp:sp>
    <dsp:sp modelId="{92EC932C-B8DE-41EC-BAF5-713451B613FF}">
      <dsp:nvSpPr>
        <dsp:cNvPr id="0" name=""/>
        <dsp:cNvSpPr/>
      </dsp:nvSpPr>
      <dsp:spPr>
        <a:xfrm rot="2626054">
          <a:off x="4485690" y="2833935"/>
          <a:ext cx="916025" cy="0"/>
        </a:xfrm>
        <a:custGeom>
          <a:avLst/>
          <a:gdLst/>
          <a:ahLst/>
          <a:cxnLst/>
          <a:rect l="0" t="0" r="0" b="0"/>
          <a:pathLst>
            <a:path>
              <a:moveTo>
                <a:pt x="0" y="0"/>
              </a:moveTo>
              <a:lnTo>
                <a:pt x="832223" y="0"/>
              </a:lnTo>
            </a:path>
          </a:pathLst>
        </a:custGeom>
        <a:noFill/>
        <a:ln w="25400" cap="flat" cmpd="sng" algn="ctr">
          <a:solidFill>
            <a:srgbClr val="FBCDBE">
              <a:shade val="6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C6C79D8D-59B8-4DE5-B888-82E892A28915}">
      <dsp:nvSpPr>
        <dsp:cNvPr id="0" name=""/>
        <dsp:cNvSpPr/>
      </dsp:nvSpPr>
      <dsp:spPr>
        <a:xfrm>
          <a:off x="4856585" y="3150758"/>
          <a:ext cx="1689329" cy="817633"/>
        </a:xfrm>
        <a:prstGeom prst="roundRect">
          <a:avLst/>
        </a:prstGeom>
        <a:solidFill>
          <a:srgbClr val="660066"/>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vi-VN" sz="2000" b="1" kern="1200" dirty="0">
              <a:solidFill>
                <a:srgbClr val="FFFFFF"/>
              </a:solidFill>
              <a:latin typeface="Arial" panose="020B0604020202020204" pitchFamily="34" charset="0"/>
              <a:ea typeface="+mn-ea"/>
              <a:cs typeface="Arial" panose="020B0604020202020204" pitchFamily="34" charset="0"/>
            </a:rPr>
            <a:t>Lãnh đạo</a:t>
          </a:r>
        </a:p>
        <a:p>
          <a:pPr lvl="0" algn="ctr" defTabSz="889000">
            <a:lnSpc>
              <a:spcPct val="90000"/>
            </a:lnSpc>
            <a:spcBef>
              <a:spcPct val="0"/>
            </a:spcBef>
            <a:spcAft>
              <a:spcPct val="35000"/>
            </a:spcAft>
          </a:pPr>
          <a:r>
            <a:rPr lang="vi-VN" sz="2000" b="1" kern="1200" dirty="0">
              <a:solidFill>
                <a:srgbClr val="FFFFFF"/>
              </a:solidFill>
              <a:latin typeface="Arial" panose="020B0604020202020204" pitchFamily="34" charset="0"/>
              <a:ea typeface="+mn-ea"/>
              <a:cs typeface="Arial" panose="020B0604020202020204" pitchFamily="34" charset="0"/>
            </a:rPr>
            <a:t>định hướng</a:t>
          </a:r>
          <a:endParaRPr lang="en-US" sz="2000" b="1" kern="1200" dirty="0">
            <a:solidFill>
              <a:srgbClr val="FFFFFF"/>
            </a:solidFill>
            <a:latin typeface="Arial" panose="020B0604020202020204" pitchFamily="34" charset="0"/>
            <a:ea typeface="+mn-ea"/>
            <a:cs typeface="Arial" panose="020B0604020202020204" pitchFamily="34" charset="0"/>
          </a:endParaRPr>
        </a:p>
      </dsp:txBody>
      <dsp:txXfrm>
        <a:off x="4896499" y="3190672"/>
        <a:ext cx="1609501" cy="737805"/>
      </dsp:txXfrm>
    </dsp:sp>
    <dsp:sp modelId="{DC5B5E8B-6531-416A-8D09-CB2149AAE725}">
      <dsp:nvSpPr>
        <dsp:cNvPr id="0" name=""/>
        <dsp:cNvSpPr/>
      </dsp:nvSpPr>
      <dsp:spPr>
        <a:xfrm rot="8364577">
          <a:off x="2835682" y="2774236"/>
          <a:ext cx="790362" cy="0"/>
        </a:xfrm>
        <a:custGeom>
          <a:avLst/>
          <a:gdLst/>
          <a:ahLst/>
          <a:cxnLst/>
          <a:rect l="0" t="0" r="0" b="0"/>
          <a:pathLst>
            <a:path>
              <a:moveTo>
                <a:pt x="0" y="0"/>
              </a:moveTo>
              <a:lnTo>
                <a:pt x="846724" y="0"/>
              </a:lnTo>
            </a:path>
          </a:pathLst>
        </a:custGeom>
        <a:noFill/>
        <a:ln w="25400" cap="flat" cmpd="sng" algn="ctr">
          <a:solidFill>
            <a:srgbClr val="FBCDBE">
              <a:shade val="60000"/>
              <a:hueOff val="0"/>
              <a:satOff val="0"/>
              <a:lumOff val="0"/>
              <a:alphaOff val="0"/>
            </a:srgbClr>
          </a:solidFill>
          <a:prstDash val="solid"/>
          <a:miter lim="800000"/>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AF60A72-39FC-4DAC-AF74-A2956F475D95}">
      <dsp:nvSpPr>
        <dsp:cNvPr id="0" name=""/>
        <dsp:cNvSpPr/>
      </dsp:nvSpPr>
      <dsp:spPr>
        <a:xfrm>
          <a:off x="1328009" y="3031359"/>
          <a:ext cx="2251248" cy="817633"/>
        </a:xfrm>
        <a:prstGeom prst="roundRect">
          <a:avLst/>
        </a:prstGeom>
        <a:solidFill>
          <a:srgbClr val="00B050"/>
        </a:soli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50800" tIns="50800" rIns="50800" bIns="50800" numCol="1" spcCol="1270" anchor="ctr" anchorCtr="0">
          <a:noAutofit/>
        </a:bodyPr>
        <a:lstStyle/>
        <a:p>
          <a:pPr lvl="0" algn="ctr" defTabSz="889000">
            <a:lnSpc>
              <a:spcPct val="90000"/>
            </a:lnSpc>
            <a:spcBef>
              <a:spcPct val="0"/>
            </a:spcBef>
            <a:spcAft>
              <a:spcPct val="35000"/>
            </a:spcAft>
          </a:pPr>
          <a:r>
            <a:rPr lang="vi-VN" sz="2000" b="1" kern="1200" dirty="0">
              <a:solidFill>
                <a:srgbClr val="FFFFFF"/>
              </a:solidFill>
              <a:latin typeface="Arial" panose="020B0604020202020204" pitchFamily="34" charset="0"/>
              <a:ea typeface="+mn-ea"/>
              <a:cs typeface="Arial" panose="020B0604020202020204" pitchFamily="34" charset="0"/>
            </a:rPr>
            <a:t>Đồng bộ </a:t>
          </a:r>
        </a:p>
        <a:p>
          <a:pPr lvl="0" algn="ctr" defTabSz="889000">
            <a:lnSpc>
              <a:spcPct val="90000"/>
            </a:lnSpc>
            <a:spcBef>
              <a:spcPct val="0"/>
            </a:spcBef>
            <a:spcAft>
              <a:spcPct val="35000"/>
            </a:spcAft>
          </a:pPr>
          <a:r>
            <a:rPr lang="vi-VN" sz="2000" b="1" kern="1200" dirty="0">
              <a:solidFill>
                <a:srgbClr val="FFFFFF"/>
              </a:solidFill>
              <a:latin typeface="Arial" panose="020B0604020202020204" pitchFamily="34" charset="0"/>
              <a:ea typeface="+mn-ea"/>
              <a:cs typeface="Arial" panose="020B0604020202020204" pitchFamily="34" charset="0"/>
            </a:rPr>
            <a:t>mục tiêu</a:t>
          </a:r>
          <a:r>
            <a:rPr lang="en-US" sz="2000" b="1" kern="1200" dirty="0">
              <a:solidFill>
                <a:srgbClr val="FFFFFF"/>
              </a:solidFill>
              <a:latin typeface="Arial" panose="020B0604020202020204" pitchFamily="34" charset="0"/>
              <a:ea typeface="+mn-ea"/>
              <a:cs typeface="Arial" panose="020B0604020202020204" pitchFamily="34" charset="0"/>
            </a:rPr>
            <a:t> </a:t>
          </a:r>
        </a:p>
      </dsp:txBody>
      <dsp:txXfrm>
        <a:off x="1367923" y="3071273"/>
        <a:ext cx="2171420" cy="737805"/>
      </dsp:txXfrm>
    </dsp:sp>
  </dsp:spTree>
</dsp:drawing>
</file>

<file path=ppt/diagrams/layout1.xml><?xml version="1.0" encoding="utf-8"?>
<dgm:layoutDef xmlns:dgm="http://schemas.openxmlformats.org/drawingml/2006/diagram" xmlns:a="http://schemas.openxmlformats.org/drawingml/2006/main" uniqueId="urn:microsoft.com/office/officeart/2008/layout/RadialCluster#1">
  <dgm:title val=""/>
  <dgm:desc val=""/>
  <dgm:catLst>
    <dgm:cat type="relationship" pri="19500"/>
    <dgm:cat type="cycle" pri="15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useDef="1">
    <dgm:dataModel>
      <dgm:ptLst/>
      <dgm:bg/>
      <dgm:whole/>
    </dgm:dataModel>
  </dgm:styleData>
  <dgm:clrData useDef="1">
    <dgm:dataModel>
      <dgm:ptLst/>
      <dgm:bg/>
      <dgm:whole/>
    </dgm:dataModel>
  </dgm:clrData>
  <dgm:layoutNode name="Name0">
    <dgm:varLst>
      <dgm:chMax val="1"/>
      <dgm:chPref val="1"/>
      <dgm:dir/>
      <dgm:animOne val="branch"/>
      <dgm:animLvl val="lvl"/>
    </dgm:varLst>
    <dgm:alg type="composite">
      <dgm:param type="ar" val="1"/>
    </dgm:alg>
    <dgm:shape xmlns:r="http://schemas.openxmlformats.org/officeDocument/2006/relationships" r:blip="">
      <dgm:adjLst/>
    </dgm:shape>
    <dgm:choose name="Name1">
      <dgm:if name="Name2" func="var" arg="dir" op="equ" val="norm">
        <dgm:choose name="Name3">
          <dgm:if name="Name4" axis="ch ch" ptType="node node" cnt="1 0" func="cnt" op="equ" val="1">
            <dgm:constrLst>
              <dgm:constr type="l" for="ch" forName="textCenter"/>
              <dgm:constr type="ctrY" for="ch" forName="textCenter" refType="h" fact="0.5"/>
              <dgm:constr type="w" for="ch" forName="textCenter" refType="w" fact="0.32"/>
              <dgm:constr type="h" for="ch" forName="textCenter" refType="w" refFor="ch" refForName="textCenter"/>
              <dgm:constr type="r" for="ch" forName="cycle_1" refType="w"/>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5" axis="ch ch" ptType="node node" cnt="1 0"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6" axis="ch ch" ptType="node node" cnt="1 0" func="cnt" op="equ" val="3">
            <dgm:choose name="Name7">
              <dgm:if name="Name8" axis="ch ch ch" ptType="node node node" st="1 2 0" cnt="1 1 0" func="cnt" op="equ" val="1">
                <dgm:choose name="Name9">
                  <dgm:if name="Name10"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fact="0.85"/>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12">
                <dgm:choose name="Name13">
                  <dgm:if name="Name14"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15">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r" for="ch" forName="cycle_2" refType="w"/>
                      <dgm:constr type="b" for="ch" forName="cycle_2" refType="h"/>
                      <dgm:constr type="w" for="ch" forName="cycle_2" refType="w" fact="0.46"/>
                      <dgm:constr type="h" for="ch" forName="cycle_2" refType="h" fact="0.54"/>
                      <dgm:constr type="diam" for="ch" forName="cycle_2" refType="w" fact="0.5"/>
                      <dgm:constr type="l" for="ch" forName="cycle_3"/>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16" axis="ch ch" ptType="node node" cnt="1 0"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r" for="ch" forName="cycle_2" refType="w"/>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l" for="ch" forName="cycle_4"/>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17" axis="ch ch" ptType="node node" cnt="1 0"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24"/>
              <dgm:constr type="w" for="ch" forName="cycle_2" refType="w" fact="0.33"/>
              <dgm:constr type="h" for="ch" forName="cycle_2" refType="w" refFor="ch" refForName="cycle_2"/>
              <dgm:constr type="r" for="ch" forName="cycle_3" refType="w" fact="0.89"/>
              <dgm:constr type="b" for="ch" forName="cycle_3" refType="h"/>
              <dgm:constr type="w" for="ch" forName="cycle_3" refType="w" fact="0.33"/>
              <dgm:constr type="h" for="ch" forName="cycle_3" refType="w" refFor="ch" refForName="cycle_3"/>
              <dgm:constr type="l" for="ch" forName="cycle_4" refType="w" fact="0.11"/>
              <dgm:constr type="b" for="ch" forName="cycle_4" refType="h"/>
              <dgm:constr type="w" for="ch" forName="cycle_4" refType="w" fact="0.33"/>
              <dgm:constr type="h" for="ch" forName="cycle_4" refType="w" refFor="ch" refForName="cycle_4"/>
              <dgm:constr type="l" for="ch" forName="cycle_5"/>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18" axis="ch ch" ptType="node node" cnt="1 0"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r" for="ch" forName="cycle_2" refType="w"/>
              <dgm:constr type="t" for="ch" forName="cycle_2" refType="h" fact="0.17"/>
              <dgm:constr type="w" for="ch" forName="cycle_2" refType="w" fact="0.33"/>
              <dgm:constr type="h" for="ch" forName="cycle_2" refType="w" refFor="ch" refForName="cycle_2"/>
              <dgm:constr type="r" for="ch" forName="cycle_3" refType="w"/>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l" for="ch" forName="cycle_5"/>
              <dgm:constr type="b" for="ch" forName="cycle_5" refType="h" fact="0.83"/>
              <dgm:constr type="w" for="ch" forName="cycle_5" refType="w" fact="0.33"/>
              <dgm:constr type="h" for="ch" forName="cycle_5" refType="w" refFor="ch" refForName="cycle_5"/>
              <dgm:constr type="l" for="ch" forName="cycle_6"/>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19">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r" for="ch" forName="cycle_2" refType="w" fact="0.938"/>
              <dgm:constr type="t" for="ch" forName="cycle_2" refType="h" fact="0.141"/>
              <dgm:constr type="w" for="ch" forName="cycle_2" refType="w" fact="0.263"/>
              <dgm:constr type="h" for="ch" forName="cycle_2" refType="w" refFor="ch" refForName="cycle_2"/>
              <dgm:constr type="r" for="ch" forName="cycle_3" refType="w"/>
              <dgm:constr type="b" for="ch" forName="cycle_3" refType="h" fact="0.74"/>
              <dgm:constr type="w" for="ch" forName="cycle_3" refType="w" fact="0.263"/>
              <dgm:constr type="h" for="ch" forName="cycle_3" refType="w" refFor="ch" refForName="cycle_3"/>
              <dgm:constr type="r" for="ch" forName="cycle_4" refType="w" fact="0.8"/>
              <dgm:constr type="b" for="ch" forName="cycle_4" refType="h"/>
              <dgm:constr type="w" for="ch" forName="cycle_4" refType="w" fact="0.263"/>
              <dgm:constr type="h" for="ch" forName="cycle_4" refType="w" refFor="ch" refForName="cycle_4"/>
              <dgm:constr type="l" for="ch" forName="cycle_5" refType="w" fact="0.2"/>
              <dgm:constr type="b" for="ch" forName="cycle_5" refType="h"/>
              <dgm:constr type="w" for="ch" forName="cycle_5" refType="w" fact="0.263"/>
              <dgm:constr type="h" for="ch" forName="cycle_5" refType="w" refFor="ch" refForName="cycle_5"/>
              <dgm:constr type="l" for="ch" forName="cycle_6"/>
              <dgm:constr type="b" for="ch" forName="cycle_6" refType="h" fact="0.74"/>
              <dgm:constr type="w" for="ch" forName="cycle_6" refType="w" fact="0.263"/>
              <dgm:constr type="h" for="ch" forName="cycle_6" refType="w" refFor="ch" refForName="cycle_6"/>
              <dgm:constr type="l" for="ch" forName="cycle_7" refType="w" fact="0.062"/>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if>
      <dgm:else name="Name20">
        <dgm:choose name="Name21">
          <dgm:if name="Name22" axis="ch ch" ptType="node node" func="cnt" op="equ" val="1">
            <dgm:constrLst>
              <dgm:constr type="r" for="ch" forName="textCenter" refType="w"/>
              <dgm:constr type="ctrY" for="ch" forName="textCenter" refType="h" fact="0.5"/>
              <dgm:constr type="w" for="ch" forName="textCenter" refType="w" fact="0.32"/>
              <dgm:constr type="h" for="ch" forName="textCenter" refType="w" refFor="ch" refForName="textCenter"/>
              <dgm:constr type="l" for="ch" forName="cycle_1"/>
              <dgm:constr type="ctrY" for="ch" forName="cycle_1" refType="h" fact="0.5"/>
              <dgm:constr type="w" for="ch" forName="cycle_1" refType="w" fact="0.56"/>
              <dgm:constr type="h" for="ch" forName="cycle_1" refType="h"/>
              <dgm:constr type="primFontSz" for="ch" forName="textCenter" val="65"/>
              <dgm:constr type="primFontSz" for="des" forName="childCenter1" val="65"/>
              <dgm:constr type="primFontSz" for="des" forName="text1" op="equ" val="65"/>
              <dgm:constr type="userS" for="des" ptType="node" refType="w" refFor="ch" refForName="textCenter" fact="0.67"/>
            </dgm:constrLst>
          </dgm:if>
          <dgm:if name="Name23" axis="ch ch" ptType="node node" func="cnt" op="equ" val="2">
            <dgm:constrLst>
              <dgm:constr type="ctrX" for="ch" forName="textCenter" refType="w" fact="0.5"/>
              <dgm:constr type="ctrY" for="ch" forName="textCenter" refType="h" fact="0.5"/>
              <dgm:constr type="w" for="ch" forName="textCenter" refType="w" fact="0.25"/>
              <dgm:constr type="h" for="ch" forName="textCenter" refType="w" refFor="ch" refForName="textCenter"/>
              <dgm:constr type="ctrX" for="ch" forName="cycle_1" refType="w" fact="0.5"/>
              <dgm:constr type="t" for="ch" forName="cycle_1"/>
              <dgm:constr type="w" for="ch" forName="cycle_1" refType="w"/>
              <dgm:constr type="h" for="ch" forName="cycle_1" refType="h" fact="0.34"/>
              <dgm:constr type="ctrX" for="ch" forName="cycle_2" refType="w" fact="0.5"/>
              <dgm:constr type="b" for="ch" forName="cycle_2" refType="h"/>
              <dgm:constr type="w" for="ch" forName="cycle_2" refType="w"/>
              <dgm:constr type="h" for="ch" forName="cycle_2" refType="h" fact="0.34"/>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userS" for="des" ptType="node" refType="w" refFor="ch" refForName="textCenter" fact="0.67"/>
            </dgm:constrLst>
          </dgm:if>
          <dgm:if name="Name24" axis="ch ch" ptType="node node" func="cnt" op="equ" val="3">
            <dgm:choose name="Name25">
              <dgm:if name="Name26" axis="ch ch ch" ptType="node node node" st="1 2 0" cnt="1 1 0" func="cnt" op="equ" val="1">
                <dgm:choose name="Name27">
                  <dgm:if name="Name28"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29">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fact="0.85"/>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if>
              <dgm:else name="Name30">
                <dgm:choose name="Name31">
                  <dgm:if name="Name32" axis="ch ch ch" ptType="node node node" st="1 3 0" cnt="1 1 0" func="cnt" op="equ" val="1">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fact="0.85"/>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if>
                  <dgm:else name="Name33">
                    <dgm:constrLst>
                      <dgm:constr type="ctrX" for="ch" forName="textCenter" refType="w" fact="0.5"/>
                      <dgm:constr type="t" for="ch" forName="textCenter" refType="h" fact="0.436"/>
                      <dgm:constr type="w" for="ch" forName="textCenter" refType="w" fact="0.21"/>
                      <dgm:constr type="h" for="ch" forName="textCenter" refType="w" refFor="ch" refForName="textCenter"/>
                      <dgm:constr type="ctrX" for="ch" forName="cycle_1" refType="w" fact="0.5"/>
                      <dgm:constr type="t" for="ch" forName="cycle_1"/>
                      <dgm:constr type="w" for="ch" forName="cycle_1" refType="w" fact="0.61"/>
                      <dgm:constr type="h" for="ch" forName="cycle_1" refType="h" fact="0.36"/>
                      <dgm:constr type="diam" for="ch" forName="cycle_1" refType="w" fact="0.5"/>
                      <dgm:constr type="l" for="ch" forName="cycle_2"/>
                      <dgm:constr type="b" for="ch" forName="cycle_2" refType="h"/>
                      <dgm:constr type="w" for="ch" forName="cycle_2" refType="w" fact="0.46"/>
                      <dgm:constr type="h" for="ch" forName="cycle_2" refType="h" fact="0.54"/>
                      <dgm:constr type="diam" for="ch" forName="cycle_2" refType="w" fact="0.5"/>
                      <dgm:constr type="r" for="ch" forName="cycle_3" refType="w"/>
                      <dgm:constr type="b" for="ch" forName="cycle_3" refType="h"/>
                      <dgm:constr type="w" for="ch" forName="cycle_3" refType="w" fact="0.46"/>
                      <dgm:constr type="h" for="ch" forName="cycle_3" refType="h" fact="0.54"/>
                      <dgm:constr type="diam" for="ch" forName="cycle_3" refType="w"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userS" for="des" ptType="node" refType="w" refFor="ch" refForName="textCenter" fact="0.67"/>
                    </dgm:constrLst>
                  </dgm:else>
                </dgm:choose>
              </dgm:else>
            </dgm:choose>
          </dgm:if>
          <dgm:if name="Name34" axis="ch ch" ptType="node node" func="cnt" op="equ" val="4">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5"/>
              <dgm:constr type="h" for="ch" forName="cycle_1" refType="h" fact="0.33"/>
              <dgm:constr type="l" for="ch" forName="cycle_2"/>
              <dgm:constr type="ctrY" for="ch" forName="cycle_2" refType="h" fact="0.5"/>
              <dgm:constr type="w" for="ch" forName="cycle_2" refType="w" fact="0.33"/>
              <dgm:constr type="h" for="ch" forName="cycle_2" refType="h" fact="0.5"/>
              <dgm:constr type="ctrX" for="ch" forName="cycle_3" refType="w" fact="0.5"/>
              <dgm:constr type="b" for="ch" forName="cycle_3" refType="h"/>
              <dgm:constr type="w" for="ch" forName="cycle_3" refType="w" fact="0.5"/>
              <dgm:constr type="h" for="ch" forName="cycle_3" refType="h" fact="0.33"/>
              <dgm:constr type="r" for="ch" forName="cycle_4" refType="w"/>
              <dgm:constr type="ctrY" for="ch" forName="cycle_4" refType="h" fact="0.5"/>
              <dgm:constr type="w" for="ch" forName="cycle_4" refType="w" fact="0.33"/>
              <dgm:constr type="h" for="ch" forName="cycle_4" refType="h" fact="0.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userS" for="des" ptType="node" refType="w" refFor="ch" refForName="textCenter" fact="0.67"/>
            </dgm:constrLst>
          </dgm:if>
          <dgm:if name="Name35" axis="ch ch" ptType="node node" func="cnt" op="equ" val="5">
            <dgm:constrLst>
              <dgm:constr type="ctrX" for="ch" forName="textCenter" refType="w" fact="0.5"/>
              <dgm:constr type="t" for="ch" forName="textCenter" refType="h" fact="0.42"/>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24"/>
              <dgm:constr type="w" for="ch" forName="cycle_2" refType="w" fact="0.33"/>
              <dgm:constr type="h" for="ch" forName="cycle_2" refType="w" refFor="ch" refForName="cycle_2"/>
              <dgm:constr type="l" for="ch" forName="cycle_3" refType="w" fact="0.11"/>
              <dgm:constr type="b" for="ch" forName="cycle_3" refType="h"/>
              <dgm:constr type="w" for="ch" forName="cycle_3" refType="w" fact="0.33"/>
              <dgm:constr type="h" for="ch" forName="cycle_3" refType="w" refFor="ch" refForName="cycle_3"/>
              <dgm:constr type="r" for="ch" forName="cycle_4" refType="w" fact="0.89"/>
              <dgm:constr type="b" for="ch" forName="cycle_4" refType="h"/>
              <dgm:constr type="w" for="ch" forName="cycle_4" refType="w" fact="0.33"/>
              <dgm:constr type="h" for="ch" forName="cycle_4" refType="w" refFor="ch" refForName="cycle_4"/>
              <dgm:constr type="r" for="ch" forName="cycle_5" refType="w"/>
              <dgm:constr type="t" for="ch" forName="cycle_5" refType="h" fact="0.24"/>
              <dgm:constr type="w" for="ch" forName="cycle_5" refType="w" fact="0.33"/>
              <dgm:constr type="h" for="ch" forName="cycle_5" refType="w" refFor="ch" refForName="cycle_5"/>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userS" for="des" ptType="node" refType="w" refFor="ch" refForName="textCenter" fact="0.67"/>
            </dgm:constrLst>
          </dgm:if>
          <dgm:if name="Name36" axis="ch ch" ptType="node node" func="cnt" op="equ" val="6">
            <dgm:constrLst>
              <dgm:constr type="ctrX" for="ch" forName="textCenter" refType="w" fact="0.5"/>
              <dgm:constr type="ctrY" for="ch" forName="textCenter" refType="h" fact="0.5"/>
              <dgm:constr type="w" for="ch" forName="textCenter" refType="w" fact="0.2"/>
              <dgm:constr type="h" for="ch" forName="textCenter" refType="w" refFor="ch" refForName="textCenter"/>
              <dgm:constr type="ctrX" for="ch" forName="cycle_1" refType="w" fact="0.5"/>
              <dgm:constr type="t" for="ch" forName="cycle_1"/>
              <dgm:constr type="w" for="ch" forName="cycle_1" refType="w" fact="0.33"/>
              <dgm:constr type="h" for="ch" forName="cycle_1" refType="w" refFor="ch" refForName="cycle_1"/>
              <dgm:constr type="l" for="ch" forName="cycle_2"/>
              <dgm:constr type="t" for="ch" forName="cycle_2" refType="h" fact="0.17"/>
              <dgm:constr type="w" for="ch" forName="cycle_2" refType="w" fact="0.33"/>
              <dgm:constr type="h" for="ch" forName="cycle_2" refType="w" refFor="ch" refForName="cycle_2"/>
              <dgm:constr type="l" for="ch" forName="cycle_3"/>
              <dgm:constr type="b" for="ch" forName="cycle_3" refType="h" fact="0.83"/>
              <dgm:constr type="w" for="ch" forName="cycle_3" refType="w" fact="0.33"/>
              <dgm:constr type="h" for="ch" forName="cycle_3" refType="w" refFor="ch" refForName="cycle_3"/>
              <dgm:constr type="ctrX" for="ch" forName="cycle_4" refType="w" fact="0.5"/>
              <dgm:constr type="b" for="ch" forName="cycle_4" refType="h"/>
              <dgm:constr type="w" for="ch" forName="cycle_4" refType="w" fact="0.33"/>
              <dgm:constr type="h" for="ch" forName="cycle_4" refType="w" refFor="ch" refForName="cycle_4"/>
              <dgm:constr type="r" for="ch" forName="cycle_5" refType="w"/>
              <dgm:constr type="b" for="ch" forName="cycle_5" refType="h" fact="0.83"/>
              <dgm:constr type="w" for="ch" forName="cycle_5" refType="w" fact="0.33"/>
              <dgm:constr type="h" for="ch" forName="cycle_5" refType="w" refFor="ch" refForName="cycle_5"/>
              <dgm:constr type="r" for="ch" forName="cycle_6" refType="w"/>
              <dgm:constr type="t" for="ch" forName="cycle_6" refType="h" fact="0.17"/>
              <dgm:constr type="w" for="ch" forName="cycle_6" refType="w" fact="0.33"/>
              <dgm:constr type="h" for="ch" forName="cycle_6" refType="w" refFor="ch" refForName="cycle_6"/>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userS" for="des" ptType="node" refType="w" refFor="ch" refForName="textCenter" fact="0.67"/>
            </dgm:constrLst>
          </dgm:if>
          <dgm:else name="Name37">
            <dgm:constrLst>
              <dgm:constr type="ctrX" for="ch" forName="textCenter" refType="w" fact="0.5"/>
              <dgm:constr type="t" for="ch" forName="textCenter" refType="h" fact="0.444"/>
              <dgm:constr type="w" for="ch" forName="textCenter" refType="w" fact="0.167"/>
              <dgm:constr type="h" for="ch" forName="textCenter" refType="w" refFor="ch" refForName="textCenter"/>
              <dgm:constr type="ctrX" for="ch" forName="cycle_1" refType="w" fact="0.5"/>
              <dgm:constr type="t" for="ch" forName="cycle_1"/>
              <dgm:constr type="w" for="ch" forName="cycle_1" refType="w" fact="0.263"/>
              <dgm:constr type="h" for="ch" forName="cycle_1" refType="w" refFor="ch" refForName="cycle_1"/>
              <dgm:constr type="l" for="ch" forName="cycle_2" refType="w" fact="0.062"/>
              <dgm:constr type="t" for="ch" forName="cycle_2" refType="h" fact="0.141"/>
              <dgm:constr type="w" for="ch" forName="cycle_2" refType="w" fact="0.263"/>
              <dgm:constr type="h" for="ch" forName="cycle_2" refType="w" refFor="ch" refForName="cycle_2"/>
              <dgm:constr type="l" for="ch" forName="cycle_3"/>
              <dgm:constr type="b" for="ch" forName="cycle_3" refType="h" fact="0.74"/>
              <dgm:constr type="w" for="ch" forName="cycle_3" refType="w" fact="0.263"/>
              <dgm:constr type="h" for="ch" forName="cycle_3" refType="w" refFor="ch" refForName="cycle_3"/>
              <dgm:constr type="l" for="ch" forName="cycle_4" refType="w" fact="0.2"/>
              <dgm:constr type="b" for="ch" forName="cycle_4" refType="h"/>
              <dgm:constr type="w" for="ch" forName="cycle_4" refType="w" fact="0.263"/>
              <dgm:constr type="h" for="ch" forName="cycle_4" refType="w" refFor="ch" refForName="cycle_4"/>
              <dgm:constr type="r" for="ch" forName="cycle_5" refType="w" fact="0.8"/>
              <dgm:constr type="b" for="ch" forName="cycle_5" refType="h"/>
              <dgm:constr type="w" for="ch" forName="cycle_5" refType="w" fact="0.263"/>
              <dgm:constr type="h" for="ch" forName="cycle_5" refType="w" refFor="ch" refForName="cycle_5"/>
              <dgm:constr type="r" for="ch" forName="cycle_6" refType="w"/>
              <dgm:constr type="b" for="ch" forName="cycle_6" refType="h" fact="0.74"/>
              <dgm:constr type="w" for="ch" forName="cycle_6" refType="w" fact="0.263"/>
              <dgm:constr type="h" for="ch" forName="cycle_6" refType="w" refFor="ch" refForName="cycle_6"/>
              <dgm:constr type="r" for="ch" forName="cycle_7" refType="w" fact="0.938"/>
              <dgm:constr type="t" for="ch" forName="cycle_7" refType="h" fact="0.141"/>
              <dgm:constr type="w" for="ch" forName="cycle_7" refType="w" fact="0.263"/>
              <dgm:constr type="h" for="ch" forName="cycle_7" refType="w" refFor="ch" refForName="cycle_7"/>
              <dgm:constr type="primFontSz" for="ch" forName="textCenter" val="65"/>
              <dgm:constr type="primFontSz" for="des" forName="childCenter1" val="65"/>
              <dgm:constr type="primFontSz" for="des" forName="text1" op="equ" val="65"/>
              <dgm:constr type="primFontSz" for="des" forName="childCenter2" refType="primFontSz" refFor="des" refForName="childCenter1" op="equ"/>
              <dgm:constr type="primFontSz" for="des" forName="text2" refType="primFontSz" refFor="des" refForName="text1" op="equ"/>
              <dgm:constr type="primFontSz" for="des" forName="childCenter3" refType="primFontSz" refFor="des" refForName="childCenter1" op="equ"/>
              <dgm:constr type="primFontSz" for="des" forName="text3" refType="primFontSz" refFor="des" refForName="text1" op="equ"/>
              <dgm:constr type="primFontSz" for="des" forName="childCenter4" refType="primFontSz" refFor="des" refForName="childCenter1" op="equ"/>
              <dgm:constr type="primFontSz" for="des" forName="text4" refType="primFontSz" refFor="des" refForName="text1" op="equ"/>
              <dgm:constr type="primFontSz" for="des" forName="childCenter5" refType="primFontSz" refFor="des" refForName="childCenter1" op="equ"/>
              <dgm:constr type="primFontSz" for="des" forName="text5" refType="primFontSz" refFor="des" refForName="text1" op="equ"/>
              <dgm:constr type="primFontSz" for="des" forName="childCenter6" refType="primFontSz" refFor="des" refForName="childCenter1" op="equ"/>
              <dgm:constr type="primFontSz" for="des" forName="text6" refType="primFontSz" refFor="des" refForName="text1" op="equ"/>
              <dgm:constr type="primFontSz" for="des" forName="childCenter7" refType="primFontSz" refFor="des" refForName="childCenter1" op="equ"/>
              <dgm:constr type="primFontSz" for="des" forName="text7" refType="primFontSz" refFor="des" refForName="text1" op="equ"/>
              <dgm:constr type="userS" for="des" ptType="node" refType="w" refFor="ch" refForName="textCenter" fact="0.67"/>
            </dgm:constrLst>
          </dgm:else>
        </dgm:choose>
      </dgm:else>
    </dgm:choose>
    <dgm:forEach name="Name38" axis="ch" ptType="node" cnt="1">
      <dgm:choose name="Name39">
        <dgm:if name="Name40" axis="des" func="maxDepth" op="lte" val="1">
          <dgm:layoutNode name="singleCycle">
            <dgm:choose name="Name41">
              <dgm:if name="Name42" axis="ch" ptType="node" func="cnt" op="equ" val="1">
                <dgm:choose name="Name43">
                  <dgm:if name="Name44" func="var" arg="dir" op="equ" val="norm">
                    <dgm:alg type="cycle">
                      <dgm:param type="stAng" val="90"/>
                      <dgm:param type="ctrShpMap" val="fNode"/>
                    </dgm:alg>
                  </dgm:if>
                  <dgm:else name="Name45">
                    <dgm:alg type="cycle">
                      <dgm:param type="stAng" val="-90"/>
                      <dgm:param type="spanAng" val="-360"/>
                      <dgm:param type="ctrShpMap" val="fNode"/>
                    </dgm:alg>
                  </dgm:else>
                </dgm:choose>
              </dgm:if>
              <dgm:else name="Name46">
                <dgm:choose name="Name47">
                  <dgm:if name="Name48" func="var" arg="dir" op="equ" val="norm">
                    <dgm:alg type="cycle">
                      <dgm:param type="ctrShpMap" val="fNode"/>
                    </dgm:alg>
                  </dgm:if>
                  <dgm:else name="Name49">
                    <dgm:alg type="cycle">
                      <dgm:param type="spanAng" val="-360"/>
                      <dgm:param type="ctrShpMap" val="fNode"/>
                    </dgm:alg>
                  </dgm:else>
                </dgm:choose>
              </dgm:else>
            </dgm:choose>
            <dgm:shape xmlns:r="http://schemas.openxmlformats.org/officeDocument/2006/relationships" r:blip="">
              <dgm:adjLst/>
            </dgm:shape>
            <dgm:presOf/>
            <dgm:choose name="Name50">
              <dgm:if name="Name51" axis="ch" ptType="node" func="cnt" op="equ" val="0">
                <dgm:constrLst>
                  <dgm:constr type="w" for="ch" forName="singleCenter" refType="w"/>
                  <dgm:constr type="h" for="ch" forName="singleCenter" refType="w" refFor="ch" refForName="singleCenter"/>
                </dgm:constrLst>
              </dgm:if>
              <dgm:if name="Name52" axis="ch" ptType="node" func="cnt" op="equ" val="1">
                <dgm:constrLst>
                  <dgm:constr type="w" for="ch" forName="singleCenter" refType="w" fact="0.5"/>
                  <dgm:constr type="h" for="ch" forName="singleCenter" refType="w" refFor="ch" refForName="singleCenter"/>
                  <dgm:constr type="userS" for="ch" ptType="node" refType="w" refFor="ch" refForName="singleCenter" fact="0.67"/>
                </dgm:constrLst>
              </dgm:if>
              <dgm:else name="Name53">
                <dgm:constrLst>
                  <dgm:constr type="w" for="ch" forName="singleCenter" refType="w" fact="0.3"/>
                  <dgm:constr type="h" for="ch" forName="singleCenter" refType="w" refFor="ch" refForName="singleCenter"/>
                  <dgm:constr type="userS" for="ch" ptType="node" refType="w" refFor="ch" refForName="singleCenter" fact="0.67"/>
                </dgm:constrLst>
              </dgm:else>
            </dgm:choose>
            <dgm:layoutNode name="singleCenter" styleLbl="node1">
              <dgm:varLst>
                <dgm:chMax val="7"/>
                <dgm:chPref val="7"/>
              </dgm:varLst>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54" axis="ch" cnt="21">
              <dgm:forEach name="Name55" axis="self" ptType="parTrans">
                <dgm:layoutNode name="Name5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57" axis="self" ptType="node">
                <dgm:layoutNode name="text0"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layoutNode>
        </dgm:if>
        <dgm:else name="Name58">
          <dgm:layoutNode name="textCenter" styleLbl="node1">
            <dgm:alg type="tx"/>
            <dgm:shape xmlns:r="http://schemas.openxmlformats.org/officeDocument/2006/relationships" type="roundRect" r:blip="">
              <dgm:adjLst/>
            </dgm:shape>
            <dgm:presOf axis="self" ptType="node"/>
            <dgm:constrLst>
              <dgm:constr type="tMarg" refType="primFontSz" fact="0.2"/>
              <dgm:constr type="bMarg" refType="primFontSz" fact="0.2"/>
              <dgm:constr type="lMarg" refType="primFontSz" fact="0.2"/>
              <dgm:constr type="rMarg" refType="primFontSz" fact="0.2"/>
            </dgm:constrLst>
            <dgm:ruleLst>
              <dgm:rule type="primFontSz" val="5" fact="NaN" max="NaN"/>
            </dgm:ruleLst>
          </dgm:layoutNode>
          <dgm:choose name="Name59">
            <dgm:if name="Name60" axis="ch" ptType="node" func="cnt" op="gte" val="1">
              <dgm:layoutNode name="cycle_1">
                <dgm:choose name="Name61">
                  <dgm:if name="Name62" func="var" arg="dir" op="equ" val="norm">
                    <dgm:choose name="Name63">
                      <dgm:if name="Name64" axis="ch" ptType="node" func="cnt" op="equ" val="1">
                        <dgm:choose name="Name65">
                          <dgm:if name="Name66" axis="ch ch" ptType="node node" st="1 1" cnt="1 0" func="cnt" op="equ" val="1">
                            <dgm:alg type="cycle">
                              <dgm:param type="stAng" val="90"/>
                              <dgm:param type="ctrShpMap" val="fNode"/>
                            </dgm:alg>
                          </dgm:if>
                          <dgm:if name="Name67" axis="ch ch" ptType="node node" st="1 1" cnt="1 0" func="cnt" op="equ" val="2">
                            <dgm:alg type="cycle">
                              <dgm:param type="stAng" val="45"/>
                              <dgm:param type="spanAng" val="90"/>
                              <dgm:param type="ctrShpMap" val="fNode"/>
                            </dgm:alg>
                          </dgm:if>
                          <dgm:else name="Name68">
                            <dgm:alg type="cycle">
                              <dgm:param type="stAng" val="0"/>
                              <dgm:param type="spanAng" val="180"/>
                              <dgm:param type="ctrShpMap" val="fNode"/>
                            </dgm:alg>
                          </dgm:else>
                        </dgm:choose>
                      </dgm:if>
                      <dgm:if name="Name69" axis="ch" ptType="node" func="cnt" op="equ" val="2">
                        <dgm:choose name="Name70">
                          <dgm:if name="Name71" axis="ch ch" ptType="node node" st="1 1" cnt="1 0" func="cnt" op="equ" val="1">
                            <dgm:alg type="cycle">
                              <dgm:param type="stAng" val="0"/>
                              <dgm:param type="ctrShpMap" val="fNode"/>
                            </dgm:alg>
                          </dgm:if>
                          <dgm:if name="Name72" axis="ch ch" ptType="node node" st="1 1" cnt="1 0" func="cnt" op="equ" val="2">
                            <dgm:alg type="cycle">
                              <dgm:param type="stAng" val="315"/>
                              <dgm:param type="spanAng" val="90"/>
                              <dgm:param type="ctrShpMap" val="fNode"/>
                            </dgm:alg>
                          </dgm:if>
                          <dgm:else name="Name73">
                            <dgm:alg type="cycle">
                              <dgm:param type="stAng" val="270"/>
                              <dgm:param type="spanAng" val="180"/>
                              <dgm:param type="ctrShpMap" val="fNode"/>
                            </dgm:alg>
                          </dgm:else>
                        </dgm:choose>
                      </dgm:if>
                      <dgm:if name="Name74" axis="ch" ptType="node" func="cnt" op="equ" val="3">
                        <dgm:choose name="Name75">
                          <dgm:if name="Name76" axis="ch ch" ptType="node node" st="1 1" cnt="1 0" func="cnt" op="equ" val="1">
                            <dgm:alg type="cycle">
                              <dgm:param type="stAng" val="0"/>
                              <dgm:param type="ctrShpMap" val="fNode"/>
                            </dgm:alg>
                          </dgm:if>
                          <dgm:if name="Name77" axis="ch ch" ptType="node node" st="1 1" cnt="1 0" func="cnt" op="equ" val="2">
                            <dgm:alg type="cycle">
                              <dgm:param type="stAng" val="315"/>
                              <dgm:param type="spanAng" val="90"/>
                              <dgm:param type="ctrShpMap" val="fNode"/>
                            </dgm:alg>
                          </dgm:if>
                          <dgm:else name="Name78">
                            <dgm:alg type="cycle">
                              <dgm:param type="stAng" val="270"/>
                              <dgm:param type="spanAng" val="180"/>
                              <dgm:param type="ctrShpMap" val="fNode"/>
                            </dgm:alg>
                          </dgm:else>
                        </dgm:choose>
                      </dgm:if>
                      <dgm:if name="Name79" axis="ch" ptType="node" func="cnt" op="equ" val="4">
                        <dgm:choose name="Name80">
                          <dgm:if name="Name81" axis="ch ch" ptType="node node" st="1 1" cnt="1 0" func="cnt" op="equ" val="1">
                            <dgm:alg type="cycle">
                              <dgm:param type="stAng" val="0"/>
                              <dgm:param type="ctrShpMap" val="fNode"/>
                            </dgm:alg>
                          </dgm:if>
                          <dgm:if name="Name82" axis="ch ch" ptType="node node" st="1 1" cnt="1 0" func="cnt" op="equ" val="2">
                            <dgm:alg type="cycle">
                              <dgm:param type="stAng" val="315"/>
                              <dgm:param type="spanAng" val="90"/>
                              <dgm:param type="ctrShpMap" val="fNode"/>
                            </dgm:alg>
                          </dgm:if>
                          <dgm:else name="Name83">
                            <dgm:alg type="cycle">
                              <dgm:param type="stAng" val="292.5"/>
                              <dgm:param type="spanAng" val="135"/>
                              <dgm:param type="ctrShpMap" val="fNode"/>
                            </dgm:alg>
                          </dgm:else>
                        </dgm:choose>
                      </dgm:if>
                      <dgm:if name="Name84" axis="ch" ptType="node" func="cnt" op="equ" val="5">
                        <dgm:choose name="Name85">
                          <dgm:if name="Name86" axis="ch ch" ptType="node node" st="1 1" cnt="1 0" func="cnt" op="equ" val="1">
                            <dgm:alg type="cycle">
                              <dgm:param type="stAng" val="0"/>
                              <dgm:param type="ctrShpMap" val="fNode"/>
                            </dgm:alg>
                          </dgm:if>
                          <dgm:if name="Name87" axis="ch ch" ptType="node node" st="1 1" cnt="1 0" func="cnt" op="equ" val="2">
                            <dgm:alg type="cycle">
                              <dgm:param type="stAng" val="315"/>
                              <dgm:param type="spanAng" val="90"/>
                              <dgm:param type="ctrShpMap" val="fNode"/>
                            </dgm:alg>
                          </dgm:if>
                          <dgm:else name="Name88">
                            <dgm:alg type="cycle">
                              <dgm:param type="stAng" val="0"/>
                              <dgm:param type="spanAng" val="360"/>
                              <dgm:param type="ctrShpMap" val="fNode"/>
                            </dgm:alg>
                          </dgm:else>
                        </dgm:choose>
                      </dgm:if>
                      <dgm:if name="Name89" axis="ch" ptType="node" func="cnt" op="equ" val="6">
                        <dgm:choose name="Name90">
                          <dgm:if name="Name91" axis="ch ch" ptType="node node" st="1 1" cnt="1 0" func="cnt" op="equ" val="1">
                            <dgm:alg type="cycle">
                              <dgm:param type="stAng" val="0"/>
                              <dgm:param type="ctrShpMap" val="fNode"/>
                            </dgm:alg>
                          </dgm:if>
                          <dgm:if name="Name92" axis="ch ch" ptType="node node" st="1 1" cnt="1 0" func="cnt" op="equ" val="2">
                            <dgm:alg type="cycle">
                              <dgm:param type="stAng" val="315"/>
                              <dgm:param type="spanAng" val="90"/>
                              <dgm:param type="ctrShpMap" val="fNode"/>
                            </dgm:alg>
                          </dgm:if>
                          <dgm:else name="Name93">
                            <dgm:alg type="cycle">
                              <dgm:param type="stAng" val="0"/>
                              <dgm:param type="spanAng" val="360"/>
                              <dgm:param type="ctrShpMap" val="fNode"/>
                            </dgm:alg>
                          </dgm:else>
                        </dgm:choose>
                      </dgm:if>
                      <dgm:if name="Name94" axis="ch" ptType="node" func="cnt" op="gte" val="7">
                        <dgm:choose name="Name95">
                          <dgm:if name="Name96" axis="ch ch" ptType="node node" st="1 1" cnt="1 0" func="cnt" op="equ" val="1">
                            <dgm:alg type="cycle">
                              <dgm:param type="stAng" val="0"/>
                              <dgm:param type="ctrShpMap" val="fNode"/>
                            </dgm:alg>
                          </dgm:if>
                          <dgm:if name="Name97" axis="ch ch" ptType="node node" st="1 1" cnt="1 0" func="cnt" op="equ" val="2">
                            <dgm:alg type="cycle">
                              <dgm:param type="stAng" val="315"/>
                              <dgm:param type="spanAng" val="90"/>
                              <dgm:param type="ctrShpMap" val="fNode"/>
                            </dgm:alg>
                          </dgm:if>
                          <dgm:else name="Name98">
                            <dgm:alg type="cycle">
                              <dgm:param type="stAng" val="0"/>
                              <dgm:param type="spanAng" val="360"/>
                              <dgm:param type="ctrShpMap" val="fNode"/>
                            </dgm:alg>
                          </dgm:else>
                        </dgm:choose>
                      </dgm:if>
                      <dgm:else name="Name99"/>
                    </dgm:choose>
                  </dgm:if>
                  <dgm:else name="Name100">
                    <dgm:choose name="Name101">
                      <dgm:if name="Name102" axis="ch" ptType="node" func="cnt" op="equ" val="1">
                        <dgm:choose name="Name103">
                          <dgm:if name="Name104" axis="ch ch" ptType="node node" st="1 1" cnt="1 0" func="cnt" op="equ" val="1">
                            <dgm:alg type="cycle">
                              <dgm:param type="stAng" val="270"/>
                              <dgm:param type="ctrShpMap" val="fNode"/>
                            </dgm:alg>
                          </dgm:if>
                          <dgm:if name="Name105" axis="ch ch" ptType="node node" st="1 1" cnt="1 0" func="cnt" op="equ" val="2">
                            <dgm:alg type="cycle">
                              <dgm:param type="stAng" val="315"/>
                              <dgm:param type="spanAng" val="-90"/>
                              <dgm:param type="ctrShpMap" val="fNode"/>
                            </dgm:alg>
                          </dgm:if>
                          <dgm:else name="Name106">
                            <dgm:alg type="cycle">
                              <dgm:param type="stAng" val="0"/>
                              <dgm:param type="spanAng" val="-180"/>
                              <dgm:param type="ctrShpMap" val="fNode"/>
                            </dgm:alg>
                          </dgm:else>
                        </dgm:choose>
                      </dgm:if>
                      <dgm:if name="Name107" axis="ch" ptType="node" func="cnt" op="equ" val="2">
                        <dgm:choose name="Name108">
                          <dgm:if name="Name109" axis="ch ch" ptType="node node" st="1 1" cnt="1 0" func="cnt" op="equ" val="1">
                            <dgm:alg type="cycle">
                              <dgm:param type="stAng" val="0"/>
                              <dgm:param type="ctrShpMap" val="fNode"/>
                            </dgm:alg>
                          </dgm:if>
                          <dgm:if name="Name110" axis="ch ch" ptType="node node" st="1 1" cnt="1 0" func="cnt" op="equ" val="2">
                            <dgm:alg type="cycle">
                              <dgm:param type="stAng" val="45"/>
                              <dgm:param type="spanAng" val="-90"/>
                              <dgm:param type="ctrShpMap" val="fNode"/>
                            </dgm:alg>
                          </dgm:if>
                          <dgm:else name="Name111">
                            <dgm:alg type="cycle">
                              <dgm:param type="stAng" val="90"/>
                              <dgm:param type="spanAng" val="-180"/>
                              <dgm:param type="ctrShpMap" val="fNode"/>
                            </dgm:alg>
                          </dgm:else>
                        </dgm:choose>
                      </dgm:if>
                      <dgm:if name="Name112" axis="ch" ptType="node" func="cnt" op="equ" val="3">
                        <dgm:choose name="Name113">
                          <dgm:if name="Name114" axis="ch ch" ptType="node node" st="1 1" cnt="1 0" func="cnt" op="equ" val="1">
                            <dgm:alg type="cycle">
                              <dgm:param type="stAng" val="0"/>
                              <dgm:param type="ctrShpMap" val="fNode"/>
                            </dgm:alg>
                          </dgm:if>
                          <dgm:if name="Name115" axis="ch ch" ptType="node node" st="1 1" cnt="1 0" func="cnt" op="equ" val="2">
                            <dgm:alg type="cycle">
                              <dgm:param type="stAng" val="45"/>
                              <dgm:param type="spanAng" val="-90"/>
                              <dgm:param type="ctrShpMap" val="fNode"/>
                            </dgm:alg>
                          </dgm:if>
                          <dgm:else name="Name116">
                            <dgm:alg type="cycle">
                              <dgm:param type="stAng" val="90"/>
                              <dgm:param type="spanAng" val="-180"/>
                              <dgm:param type="ctrShpMap" val="fNode"/>
                            </dgm:alg>
                          </dgm:else>
                        </dgm:choose>
                      </dgm:if>
                      <dgm:if name="Name117" axis="ch" ptType="node" func="cnt" op="equ" val="4">
                        <dgm:choose name="Name118">
                          <dgm:if name="Name119" axis="ch ch" ptType="node node" st="1 1" cnt="1 0" func="cnt" op="equ" val="1">
                            <dgm:alg type="cycle">
                              <dgm:param type="stAng" val="0"/>
                              <dgm:param type="ctrShpMap" val="fNode"/>
                            </dgm:alg>
                          </dgm:if>
                          <dgm:if name="Name120" axis="ch ch" ptType="node node" st="1 1" cnt="1 0" func="cnt" op="equ" val="2">
                            <dgm:alg type="cycle">
                              <dgm:param type="stAng" val="45"/>
                              <dgm:param type="spanAng" val="-90"/>
                              <dgm:param type="ctrShpMap" val="fNode"/>
                            </dgm:alg>
                          </dgm:if>
                          <dgm:else name="Name121">
                            <dgm:alg type="cycle">
                              <dgm:param type="stAng" val="67.5"/>
                              <dgm:param type="spanAng" val="-135"/>
                              <dgm:param type="ctrShpMap" val="fNode"/>
                            </dgm:alg>
                          </dgm:else>
                        </dgm:choose>
                      </dgm:if>
                      <dgm:if name="Name122" axis="ch" ptType="node" func="cnt" op="equ" val="5">
                        <dgm:choose name="Name123">
                          <dgm:if name="Name124" axis="ch ch" ptType="node node" st="1 1" cnt="1 0" func="cnt" op="equ" val="1">
                            <dgm:alg type="cycle">
                              <dgm:param type="stAng" val="0"/>
                              <dgm:param type="ctrShpMap" val="fNode"/>
                            </dgm:alg>
                          </dgm:if>
                          <dgm:if name="Name125" axis="ch ch" ptType="node node" st="1 1" cnt="1 0" func="cnt" op="equ" val="2">
                            <dgm:alg type="cycle">
                              <dgm:param type="stAng" val="45"/>
                              <dgm:param type="spanAng" val="-90"/>
                              <dgm:param type="ctrShpMap" val="fNode"/>
                            </dgm:alg>
                          </dgm:if>
                          <dgm:else name="Name126">
                            <dgm:alg type="cycle">
                              <dgm:param type="stAng" val="0"/>
                              <dgm:param type="spanAng" val="-360"/>
                              <dgm:param type="ctrShpMap" val="fNode"/>
                            </dgm:alg>
                          </dgm:else>
                        </dgm:choose>
                      </dgm:if>
                      <dgm:if name="Name127" axis="ch" ptType="node" func="cnt" op="equ" val="6">
                        <dgm:choose name="Name128">
                          <dgm:if name="Name129" axis="ch ch" ptType="node node" st="1 1" cnt="1 0" func="cnt" op="equ" val="1">
                            <dgm:alg type="cycle">
                              <dgm:param type="stAng" val="0"/>
                              <dgm:param type="ctrShpMap" val="fNode"/>
                            </dgm:alg>
                          </dgm:if>
                          <dgm:if name="Name130" axis="ch ch" ptType="node node" st="1 1" cnt="1 0" func="cnt" op="equ" val="2">
                            <dgm:alg type="cycle">
                              <dgm:param type="stAng" val="45"/>
                              <dgm:param type="spanAng" val="-90"/>
                              <dgm:param type="ctrShpMap" val="fNode"/>
                            </dgm:alg>
                          </dgm:if>
                          <dgm:else name="Name131">
                            <dgm:alg type="cycle">
                              <dgm:param type="stAng" val="0"/>
                              <dgm:param type="spanAng" val="-360"/>
                              <dgm:param type="ctrShpMap" val="fNode"/>
                            </dgm:alg>
                          </dgm:else>
                        </dgm:choose>
                      </dgm:if>
                      <dgm:if name="Name132" axis="ch" ptType="node" func="cnt" op="gte" val="7">
                        <dgm:choose name="Name133">
                          <dgm:if name="Name134" axis="ch ch" ptType="node node" st="1 1" cnt="1 0" func="cnt" op="equ" val="1">
                            <dgm:alg type="cycle">
                              <dgm:param type="stAng" val="0"/>
                              <dgm:param type="ctrShpMap" val="fNode"/>
                            </dgm:alg>
                          </dgm:if>
                          <dgm:if name="Name135" axis="ch ch" ptType="node node" st="1 1" cnt="1 0" func="cnt" op="equ" val="2">
                            <dgm:alg type="cycle">
                              <dgm:param type="stAng" val="45"/>
                              <dgm:param type="spanAng" val="-90"/>
                              <dgm:param type="ctrShpMap" val="fNode"/>
                            </dgm:alg>
                          </dgm:if>
                          <dgm:else name="Name136">
                            <dgm:alg type="cycle">
                              <dgm:param type="stAng" val="0"/>
                              <dgm:param type="spanAng" val="-360"/>
                              <dgm:param type="ctrShpMap" val="fNode"/>
                            </dgm:alg>
                          </dgm:else>
                        </dgm:choose>
                      </dgm:if>
                      <dgm:else name="Name137"/>
                    </dgm:choose>
                  </dgm:else>
                </dgm:choose>
                <dgm:shape xmlns:r="http://schemas.openxmlformats.org/officeDocument/2006/relationships" r:blip="">
                  <dgm:adjLst/>
                </dgm:shape>
                <dgm:presOf/>
                <dgm:constrLst>
                  <dgm:constr type="sp" refType="w" fact="0.1"/>
                  <dgm:constr type="sibSp" refType="w" fact="0.1"/>
                </dgm:constrLst>
                <dgm:forEach name="Name138" axis="ch" ptType="node" cnt="1">
                  <dgm:layoutNode name="childCenter1"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139" axis="ch">
                    <dgm:forEach name="Name140" axis="self" ptType="parTrans">
                      <dgm:layoutNode name="Name141">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142" axis="self" ptType="node">
                      <dgm:layoutNode name="text1"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143" axis="ch" ptType="parTrans" cnt="1">
                <dgm:layoutNode name="Name144">
                  <dgm:alg type="conn">
                    <dgm:param type="srcNode" val="textCenter"/>
                    <dgm:param type="dstNode" val="childCenter1"/>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145"/>
          </dgm:choose>
          <dgm:choose name="Name146">
            <dgm:if name="Name147" axis="ch" ptType="node" func="cnt" op="gte" val="2">
              <dgm:layoutNode name="cycle_2">
                <dgm:choose name="Name148">
                  <dgm:if name="Name149" func="var" arg="dir" op="equ" val="norm">
                    <dgm:choose name="Name150">
                      <dgm:if name="Name151" axis="ch" ptType="node" func="cnt" op="equ" val="2">
                        <dgm:choose name="Name152">
                          <dgm:if name="Name153" axis="ch ch" ptType="node node" st="2 1" cnt="1 0" func="cnt" op="equ" val="1">
                            <dgm:alg type="cycle">
                              <dgm:param type="stAng" val="180"/>
                              <dgm:param type="ctrShpMap" val="fNode"/>
                            </dgm:alg>
                          </dgm:if>
                          <dgm:if name="Name154" axis="ch ch" ptType="node node" st="2 1" cnt="1 0" func="cnt" op="equ" val="2">
                            <dgm:alg type="cycle">
                              <dgm:param type="stAng" val="135"/>
                              <dgm:param type="spanAng" val="90"/>
                              <dgm:param type="ctrShpMap" val="fNode"/>
                            </dgm:alg>
                          </dgm:if>
                          <dgm:else name="Name155">
                            <dgm:alg type="cycle">
                              <dgm:param type="stAng" val="90"/>
                              <dgm:param type="spanAng" val="180"/>
                              <dgm:param type="ctrShpMap" val="fNode"/>
                            </dgm:alg>
                          </dgm:else>
                        </dgm:choose>
                      </dgm:if>
                      <dgm:if name="Name156" axis="ch" ptType="node" func="cnt" op="equ" val="3">
                        <dgm:choose name="Name157">
                          <dgm:if name="Name158" axis="ch ch" ptType="node node" st="2 1" cnt="1 0" func="cnt" op="equ" val="1">
                            <dgm:alg type="cycle">
                              <dgm:param type="stAng" val="120"/>
                              <dgm:param type="ctrShpMap" val="fNode"/>
                              <dgm:param type="horzAlign" val="r"/>
                              <dgm:param type="vertAlign" val="b"/>
                            </dgm:alg>
                          </dgm:if>
                          <dgm:if name="Name159" axis="ch ch" ptType="node node" st="2 1" cnt="1 0" func="cnt" op="equ" val="2">
                            <dgm:alg type="cycle">
                              <dgm:param type="stAng" val="75"/>
                              <dgm:param type="spanAng" val="90"/>
                              <dgm:param type="ctrShpMap" val="fNode"/>
                              <dgm:param type="horzAlign" val="r"/>
                              <dgm:param type="vertAlign" val="b"/>
                            </dgm:alg>
                          </dgm:if>
                          <dgm:else name="Name160">
                            <dgm:alg type="cycle">
                              <dgm:param type="stAng" val="30"/>
                              <dgm:param type="spanAng" val="180"/>
                              <dgm:param type="ctrShpMap" val="fNode"/>
                            </dgm:alg>
                          </dgm:else>
                        </dgm:choose>
                      </dgm:if>
                      <dgm:if name="Name161" axis="ch" ptType="node" func="cnt" op="equ" val="4">
                        <dgm:choose name="Name162">
                          <dgm:if name="Name163" axis="ch ch" ptType="node node" st="2 1" cnt="1 0" func="cnt" op="equ" val="1">
                            <dgm:alg type="cycle">
                              <dgm:param type="stAng" val="90"/>
                              <dgm:param type="ctrShpMap" val="fNode"/>
                            </dgm:alg>
                          </dgm:if>
                          <dgm:if name="Name164" axis="ch ch" ptType="node node" st="2 1" cnt="1 0" func="cnt" op="equ" val="2">
                            <dgm:alg type="cycle">
                              <dgm:param type="stAng" val="45"/>
                              <dgm:param type="spanAng" val="90"/>
                              <dgm:param type="ctrShpMap" val="fNode"/>
                            </dgm:alg>
                          </dgm:if>
                          <dgm:else name="Name165">
                            <dgm:alg type="cycle">
                              <dgm:param type="stAng" val="22.5"/>
                              <dgm:param type="spanAng" val="135"/>
                              <dgm:param type="ctrShpMap" val="fNode"/>
                            </dgm:alg>
                          </dgm:else>
                        </dgm:choose>
                      </dgm:if>
                      <dgm:if name="Name166" axis="ch" ptType="node" func="cnt" op="equ" val="5">
                        <dgm:choose name="Name167">
                          <dgm:if name="Name168" axis="ch ch" ptType="node node" st="2 1" cnt="1 0" func="cnt" op="equ" val="1">
                            <dgm:alg type="cycle">
                              <dgm:param type="stAng" val="72"/>
                              <dgm:param type="ctrShpMap" val="fNode"/>
                            </dgm:alg>
                          </dgm:if>
                          <dgm:if name="Name169" axis="ch ch" ptType="node node" st="2 1" cnt="1 0" func="cnt" op="equ" val="2">
                            <dgm:alg type="cycle">
                              <dgm:param type="stAng" val="27"/>
                              <dgm:param type="spanAng" val="90"/>
                              <dgm:param type="ctrShpMap" val="fNode"/>
                            </dgm:alg>
                          </dgm:if>
                          <dgm:else name="Name170">
                            <dgm:alg type="cycle">
                              <dgm:param type="stAng" val="0"/>
                              <dgm:param type="spanAng" val="360"/>
                              <dgm:param type="ctrShpMap" val="fNode"/>
                            </dgm:alg>
                          </dgm:else>
                        </dgm:choose>
                      </dgm:if>
                      <dgm:if name="Name171" axis="ch" ptType="node" func="cnt" op="equ" val="6">
                        <dgm:choose name="Name172">
                          <dgm:if name="Name173" axis="ch ch" ptType="node node" st="2 1" cnt="1 0" func="cnt" op="equ" val="1">
                            <dgm:alg type="cycle">
                              <dgm:param type="stAng" val="60"/>
                              <dgm:param type="ctrShpMap" val="fNode"/>
                            </dgm:alg>
                          </dgm:if>
                          <dgm:if name="Name174" axis="ch ch" ptType="node node" st="2 1" cnt="1 0" func="cnt" op="equ" val="2">
                            <dgm:alg type="cycle">
                              <dgm:param type="stAng" val="15"/>
                              <dgm:param type="spanAng" val="90"/>
                              <dgm:param type="ctrShpMap" val="fNode"/>
                            </dgm:alg>
                          </dgm:if>
                          <dgm:else name="Name175">
                            <dgm:alg type="cycle">
                              <dgm:param type="stAng" val="0"/>
                              <dgm:param type="spanAng" val="360"/>
                              <dgm:param type="ctrShpMap" val="fNode"/>
                            </dgm:alg>
                          </dgm:else>
                        </dgm:choose>
                      </dgm:if>
                      <dgm:if name="Name176" axis="ch" ptType="node" func="cnt" op="gte" val="7">
                        <dgm:choose name="Name177">
                          <dgm:if name="Name178" axis="ch ch" ptType="node node" st="2 1" cnt="1 0" func="cnt" op="equ" val="1">
                            <dgm:alg type="cycle">
                              <dgm:param type="stAng" val="51"/>
                              <dgm:param type="ctrShpMap" val="fNode"/>
                            </dgm:alg>
                          </dgm:if>
                          <dgm:if name="Name179" axis="ch ch" ptType="node node" st="2 1" cnt="1 0" func="cnt" op="equ" val="2">
                            <dgm:alg type="cycle">
                              <dgm:param type="stAng" val="6"/>
                              <dgm:param type="spanAng" val="90"/>
                              <dgm:param type="ctrShpMap" val="fNode"/>
                            </dgm:alg>
                          </dgm:if>
                          <dgm:else name="Name180">
                            <dgm:alg type="cycle">
                              <dgm:param type="stAng" val="0"/>
                              <dgm:param type="spanAng" val="360"/>
                              <dgm:param type="ctrShpMap" val="fNode"/>
                            </dgm:alg>
                          </dgm:else>
                        </dgm:choose>
                      </dgm:if>
                      <dgm:else name="Name181"/>
                    </dgm:choose>
                  </dgm:if>
                  <dgm:else name="Name182">
                    <dgm:choose name="Name183">
                      <dgm:if name="Name184" axis="ch" ptType="node" func="cnt" op="equ" val="2">
                        <dgm:choose name="Name185">
                          <dgm:if name="Name186" axis="ch ch" ptType="node node" st="2 1" cnt="1 0" func="cnt" op="equ" val="1">
                            <dgm:alg type="cycle">
                              <dgm:param type="stAng" val="180"/>
                              <dgm:param type="ctrShpMap" val="fNode"/>
                            </dgm:alg>
                          </dgm:if>
                          <dgm:if name="Name187" axis="ch ch" ptType="node node" st="2 1" cnt="1 0" func="cnt" op="equ" val="2">
                            <dgm:alg type="cycle">
                              <dgm:param type="stAng" val="225"/>
                              <dgm:param type="spanAng" val="-90"/>
                              <dgm:param type="ctrShpMap" val="fNode"/>
                            </dgm:alg>
                          </dgm:if>
                          <dgm:else name="Name188">
                            <dgm:alg type="cycle">
                              <dgm:param type="stAng" val="270"/>
                              <dgm:param type="spanAng" val="-180"/>
                              <dgm:param type="ctrShpMap" val="fNode"/>
                            </dgm:alg>
                          </dgm:else>
                        </dgm:choose>
                      </dgm:if>
                      <dgm:if name="Name189" axis="ch" ptType="node" func="cnt" op="equ" val="3">
                        <dgm:choose name="Name190">
                          <dgm:if name="Name191" axis="ch ch" ptType="node node" st="2 1" cnt="1 0" func="cnt" op="equ" val="1">
                            <dgm:alg type="cycle">
                              <dgm:param type="stAng" val="240"/>
                              <dgm:param type="ctrShpMap" val="fNode"/>
                              <dgm:param type="horzAlign" val="l"/>
                              <dgm:param type="vertAlign" val="b"/>
                            </dgm:alg>
                          </dgm:if>
                          <dgm:if name="Name192" axis="ch ch" ptType="node node" st="2 1" cnt="1 0" func="cnt" op="equ" val="2">
                            <dgm:alg type="cycle">
                              <dgm:param type="stAng" val="285"/>
                              <dgm:param type="spanAng" val="-90"/>
                              <dgm:param type="ctrShpMap" val="fNode"/>
                              <dgm:param type="horzAlign" val="l"/>
                              <dgm:param type="vertAlign" val="b"/>
                            </dgm:alg>
                          </dgm:if>
                          <dgm:else name="Name193">
                            <dgm:alg type="cycle">
                              <dgm:param type="stAng" val="330"/>
                              <dgm:param type="spanAng" val="-180"/>
                              <dgm:param type="ctrShpMap" val="fNode"/>
                            </dgm:alg>
                          </dgm:else>
                        </dgm:choose>
                      </dgm:if>
                      <dgm:if name="Name194" axis="ch" ptType="node" func="cnt" op="equ" val="4">
                        <dgm:choose name="Name195">
                          <dgm:if name="Name196" axis="ch ch" ptType="node node" st="2 1" cnt="1 0" func="cnt" op="equ" val="1">
                            <dgm:alg type="cycle">
                              <dgm:param type="stAng" val="270"/>
                              <dgm:param type="ctrShpMap" val="fNode"/>
                            </dgm:alg>
                          </dgm:if>
                          <dgm:if name="Name197" axis="ch ch" ptType="node node" st="2 1" cnt="1 0" func="cnt" op="equ" val="2">
                            <dgm:alg type="cycle">
                              <dgm:param type="stAng" val="315"/>
                              <dgm:param type="spanAng" val="-90"/>
                              <dgm:param type="ctrShpMap" val="fNode"/>
                            </dgm:alg>
                          </dgm:if>
                          <dgm:else name="Name198">
                            <dgm:alg type="cycle">
                              <dgm:param type="stAng" val="337.5"/>
                              <dgm:param type="spanAng" val="-135"/>
                              <dgm:param type="ctrShpMap" val="fNode"/>
                            </dgm:alg>
                          </dgm:else>
                        </dgm:choose>
                      </dgm:if>
                      <dgm:if name="Name199" axis="ch" ptType="node" func="cnt" op="equ" val="5">
                        <dgm:choose name="Name200">
                          <dgm:if name="Name201" axis="ch ch" ptType="node node" st="2 1" cnt="1 0" func="cnt" op="equ" val="1">
                            <dgm:alg type="cycle">
                              <dgm:param type="stAng" val="288"/>
                              <dgm:param type="ctrShpMap" val="fNode"/>
                            </dgm:alg>
                          </dgm:if>
                          <dgm:if name="Name202" axis="ch ch" ptType="node node" st="2 1" cnt="1 0" func="cnt" op="equ" val="2">
                            <dgm:alg type="cycle">
                              <dgm:param type="stAng" val="333"/>
                              <dgm:param type="spanAng" val="-90"/>
                              <dgm:param type="ctrShpMap" val="fNode"/>
                            </dgm:alg>
                          </dgm:if>
                          <dgm:else name="Name203">
                            <dgm:alg type="cycle">
                              <dgm:param type="stAng" val="0"/>
                              <dgm:param type="spanAng" val="-360"/>
                              <dgm:param type="ctrShpMap" val="fNode"/>
                            </dgm:alg>
                          </dgm:else>
                        </dgm:choose>
                      </dgm:if>
                      <dgm:if name="Name204" axis="ch" ptType="node" func="cnt" op="equ" val="6">
                        <dgm:choose name="Name205">
                          <dgm:if name="Name206" axis="ch ch" ptType="node node" st="2 1" cnt="1 0" func="cnt" op="equ" val="1">
                            <dgm:alg type="cycle">
                              <dgm:param type="stAng" val="300"/>
                              <dgm:param type="ctrShpMap" val="fNode"/>
                            </dgm:alg>
                          </dgm:if>
                          <dgm:if name="Name207" axis="ch ch" ptType="node node" st="2 1" cnt="1 0" func="cnt" op="equ" val="2">
                            <dgm:alg type="cycle">
                              <dgm:param type="stAng" val="345"/>
                              <dgm:param type="spanAng" val="-90"/>
                              <dgm:param type="ctrShpMap" val="fNode"/>
                            </dgm:alg>
                          </dgm:if>
                          <dgm:else name="Name208">
                            <dgm:alg type="cycle">
                              <dgm:param type="stAng" val="0"/>
                              <dgm:param type="spanAng" val="-360"/>
                              <dgm:param type="ctrShpMap" val="fNode"/>
                            </dgm:alg>
                          </dgm:else>
                        </dgm:choose>
                      </dgm:if>
                      <dgm:if name="Name209" axis="ch" ptType="node" func="cnt" op="gte" val="7">
                        <dgm:choose name="Name210">
                          <dgm:if name="Name211" axis="ch ch" ptType="node node" st="2 1" cnt="1 0" func="cnt" op="equ" val="1">
                            <dgm:alg type="cycle">
                              <dgm:param type="stAng" val="308"/>
                              <dgm:param type="ctrShpMap" val="fNode"/>
                            </dgm:alg>
                          </dgm:if>
                          <dgm:if name="Name212" axis="ch ch" ptType="node node" st="2 1" cnt="1 0" func="cnt" op="equ" val="2">
                            <dgm:alg type="cycle">
                              <dgm:param type="stAng" val="353"/>
                              <dgm:param type="spanAng" val="-90"/>
                              <dgm:param type="ctrShpMap" val="fNode"/>
                            </dgm:alg>
                          </dgm:if>
                          <dgm:else name="Name213">
                            <dgm:alg type="cycle">
                              <dgm:param type="stAng" val="0"/>
                              <dgm:param type="spanAng" val="-360"/>
                              <dgm:param type="ctrShpMap" val="fNode"/>
                            </dgm:alg>
                          </dgm:else>
                        </dgm:choose>
                      </dgm:if>
                      <dgm:else name="Name214"/>
                    </dgm:choose>
                  </dgm:else>
                </dgm:choose>
                <dgm:shape xmlns:r="http://schemas.openxmlformats.org/officeDocument/2006/relationships" r:blip="">
                  <dgm:adjLst/>
                </dgm:shape>
                <dgm:presOf/>
                <dgm:constrLst>
                  <dgm:constr type="sp" refType="w" fact="0.1"/>
                  <dgm:constr type="sibSp" refType="w" fact="0.1"/>
                </dgm:constrLst>
                <dgm:forEach name="Name215" axis="ch" ptType="node" st="2" cnt="1">
                  <dgm:layoutNode name="childCenter2"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16" axis="ch">
                    <dgm:forEach name="Name217" axis="self" ptType="parTrans">
                      <dgm:layoutNode name="Name218">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19" axis="self" ptType="node">
                      <dgm:layoutNode name="text2"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20" axis="ch" ptType="parTrans" st="2" cnt="1">
                <dgm:layoutNode name="Name221">
                  <dgm:alg type="conn">
                    <dgm:param type="srcNode" val="textCenter"/>
                    <dgm:param type="dstNode" val="childCenter2"/>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22"/>
          </dgm:choose>
          <dgm:choose name="Name223">
            <dgm:if name="Name224" axis="ch" ptType="node" func="cnt" op="gte" val="3">
              <dgm:layoutNode name="cycle_3">
                <dgm:choose name="Name225">
                  <dgm:if name="Name226" func="var" arg="dir" op="equ" val="norm">
                    <dgm:choose name="Name227">
                      <dgm:if name="Name228" axis="ch" ptType="node" func="cnt" op="equ" val="3">
                        <dgm:choose name="Name229">
                          <dgm:if name="Name230" axis="ch ch" ptType="node node" st="3 1" cnt="1 0" func="cnt" op="equ" val="1">
                            <dgm:alg type="cycle">
                              <dgm:param type="stAng" val="240"/>
                              <dgm:param type="ctrShpMap" val="fNode"/>
                              <dgm:param type="horzAlign" val="l"/>
                              <dgm:param type="vertAlign" val="b"/>
                            </dgm:alg>
                          </dgm:if>
                          <dgm:if name="Name231" axis="ch ch" ptType="node node" st="3 1" cnt="1 0" func="cnt" op="equ" val="2">
                            <dgm:alg type="cycle">
                              <dgm:param type="stAng" val="195"/>
                              <dgm:param type="spanAng" val="90"/>
                              <dgm:param type="ctrShpMap" val="fNode"/>
                              <dgm:param type="horzAlign" val="l"/>
                              <dgm:param type="vertAlign" val="b"/>
                            </dgm:alg>
                          </dgm:if>
                          <dgm:else name="Name232">
                            <dgm:alg type="cycle">
                              <dgm:param type="stAng" val="150"/>
                              <dgm:param type="spanAng" val="180"/>
                              <dgm:param type="ctrShpMap" val="fNode"/>
                            </dgm:alg>
                          </dgm:else>
                        </dgm:choose>
                      </dgm:if>
                      <dgm:if name="Name233" axis="ch" ptType="node" func="cnt" op="equ" val="4">
                        <dgm:choose name="Name234">
                          <dgm:if name="Name235" axis="ch ch" ptType="node node" st="3 1" cnt="1 0" func="cnt" op="equ" val="1">
                            <dgm:alg type="cycle">
                              <dgm:param type="stAng" val="180"/>
                              <dgm:param type="ctrShpMap" val="fNode"/>
                            </dgm:alg>
                          </dgm:if>
                          <dgm:if name="Name236" axis="ch ch" ptType="node node" st="3 1" cnt="1 0" func="cnt" op="equ" val="2">
                            <dgm:alg type="cycle">
                              <dgm:param type="stAng" val="135"/>
                              <dgm:param type="spanAng" val="90"/>
                              <dgm:param type="ctrShpMap" val="fNode"/>
                            </dgm:alg>
                          </dgm:if>
                          <dgm:else name="Name237">
                            <dgm:alg type="cycle">
                              <dgm:param type="stAng" val="112.5"/>
                              <dgm:param type="spanAng" val="135"/>
                              <dgm:param type="ctrShpMap" val="fNode"/>
                            </dgm:alg>
                          </dgm:else>
                        </dgm:choose>
                      </dgm:if>
                      <dgm:if name="Name238" axis="ch" ptType="node" func="cnt" op="equ" val="5">
                        <dgm:choose name="Name239">
                          <dgm:if name="Name240" axis="ch ch" ptType="node node" st="3 1" cnt="1 0" func="cnt" op="equ" val="1">
                            <dgm:alg type="cycle">
                              <dgm:param type="stAng" val="144"/>
                              <dgm:param type="ctrShpMap" val="fNode"/>
                            </dgm:alg>
                          </dgm:if>
                          <dgm:if name="Name241" axis="ch ch" ptType="node node" st="3 1" cnt="1 0" func="cnt" op="equ" val="2">
                            <dgm:alg type="cycle">
                              <dgm:param type="stAng" val="99"/>
                              <dgm:param type="spanAng" val="90"/>
                              <dgm:param type="ctrShpMap" val="fNode"/>
                            </dgm:alg>
                          </dgm:if>
                          <dgm:else name="Name242">
                            <dgm:alg type="cycle">
                              <dgm:param type="stAng" val="0"/>
                              <dgm:param type="spanAng" val="360"/>
                              <dgm:param type="ctrShpMap" val="fNode"/>
                            </dgm:alg>
                          </dgm:else>
                        </dgm:choose>
                      </dgm:if>
                      <dgm:if name="Name243" axis="ch" ptType="node" func="cnt" op="equ" val="6">
                        <dgm:choose name="Name244">
                          <dgm:if name="Name245" axis="ch ch" ptType="node node" st="3 1" cnt="1 0" func="cnt" op="equ" val="1">
                            <dgm:alg type="cycle">
                              <dgm:param type="stAng" val="120"/>
                              <dgm:param type="ctrShpMap" val="fNode"/>
                            </dgm:alg>
                          </dgm:if>
                          <dgm:if name="Name246" axis="ch ch" ptType="node node" st="3 1" cnt="1 0" func="cnt" op="equ" val="2">
                            <dgm:alg type="cycle">
                              <dgm:param type="stAng" val="75"/>
                              <dgm:param type="spanAng" val="90"/>
                              <dgm:param type="ctrShpMap" val="fNode"/>
                            </dgm:alg>
                          </dgm:if>
                          <dgm:else name="Name247">
                            <dgm:alg type="cycle">
                              <dgm:param type="stAng" val="0"/>
                              <dgm:param type="spanAng" val="360"/>
                              <dgm:param type="ctrShpMap" val="fNode"/>
                            </dgm:alg>
                          </dgm:else>
                        </dgm:choose>
                      </dgm:if>
                      <dgm:if name="Name248" axis="ch" ptType="node" func="cnt" op="gte" val="7">
                        <dgm:choose name="Name249">
                          <dgm:if name="Name250" axis="ch ch" ptType="node node" st="3 1" cnt="1 0" func="cnt" op="equ" val="1">
                            <dgm:alg type="cycle">
                              <dgm:param type="stAng" val="102"/>
                              <dgm:param type="ctrShpMap" val="fNode"/>
                            </dgm:alg>
                          </dgm:if>
                          <dgm:if name="Name251" axis="ch ch" ptType="node node" st="3 1" cnt="1 0" func="cnt" op="equ" val="2">
                            <dgm:alg type="cycle">
                              <dgm:param type="stAng" val="57"/>
                              <dgm:param type="spanAng" val="90"/>
                              <dgm:param type="ctrShpMap" val="fNode"/>
                            </dgm:alg>
                          </dgm:if>
                          <dgm:else name="Name252">
                            <dgm:alg type="cycle">
                              <dgm:param type="stAng" val="0"/>
                              <dgm:param type="spanAng" val="360"/>
                              <dgm:param type="ctrShpMap" val="fNode"/>
                            </dgm:alg>
                          </dgm:else>
                        </dgm:choose>
                      </dgm:if>
                      <dgm:else name="Name253"/>
                    </dgm:choose>
                  </dgm:if>
                  <dgm:else name="Name254">
                    <dgm:choose name="Name255">
                      <dgm:if name="Name256" axis="ch" ptType="node" func="cnt" op="equ" val="3">
                        <dgm:choose name="Name257">
                          <dgm:if name="Name258" axis="ch ch" ptType="node node" st="3 1" cnt="1 0" func="cnt" op="equ" val="1">
                            <dgm:alg type="cycle">
                              <dgm:param type="stAng" val="120"/>
                              <dgm:param type="ctrShpMap" val="fNode"/>
                              <dgm:param type="horzAlign" val="r"/>
                              <dgm:param type="vertAlign" val="b"/>
                            </dgm:alg>
                          </dgm:if>
                          <dgm:if name="Name259" axis="ch ch" ptType="node node" st="3 1" cnt="1 0" func="cnt" op="equ" val="2">
                            <dgm:alg type="cycle">
                              <dgm:param type="stAng" val="165"/>
                              <dgm:param type="spanAng" val="-90"/>
                              <dgm:param type="ctrShpMap" val="fNode"/>
                              <dgm:param type="horzAlign" val="r"/>
                              <dgm:param type="vertAlign" val="b"/>
                            </dgm:alg>
                          </dgm:if>
                          <dgm:else name="Name260">
                            <dgm:alg type="cycle">
                              <dgm:param type="stAng" val="210"/>
                              <dgm:param type="spanAng" val="-180"/>
                              <dgm:param type="ctrShpMap" val="fNode"/>
                            </dgm:alg>
                          </dgm:else>
                        </dgm:choose>
                      </dgm:if>
                      <dgm:if name="Name261" axis="ch" ptType="node" func="cnt" op="equ" val="4">
                        <dgm:choose name="Name262">
                          <dgm:if name="Name263" axis="ch ch" ptType="node node" st="3 1" cnt="1 0" func="cnt" op="equ" val="1">
                            <dgm:alg type="cycle">
                              <dgm:param type="stAng" val="180"/>
                              <dgm:param type="ctrShpMap" val="fNode"/>
                            </dgm:alg>
                          </dgm:if>
                          <dgm:if name="Name264" axis="ch ch" ptType="node node" st="3 1" cnt="1 0" func="cnt" op="equ" val="2">
                            <dgm:alg type="cycle">
                              <dgm:param type="stAng" val="225"/>
                              <dgm:param type="spanAng" val="-90"/>
                              <dgm:param type="ctrShpMap" val="fNode"/>
                            </dgm:alg>
                          </dgm:if>
                          <dgm:else name="Name265">
                            <dgm:alg type="cycle">
                              <dgm:param type="stAng" val="247.5"/>
                              <dgm:param type="spanAng" val="-135"/>
                              <dgm:param type="ctrShpMap" val="fNode"/>
                            </dgm:alg>
                          </dgm:else>
                        </dgm:choose>
                      </dgm:if>
                      <dgm:if name="Name266" axis="ch" ptType="node" func="cnt" op="equ" val="5">
                        <dgm:choose name="Name267">
                          <dgm:if name="Name268" axis="ch ch" ptType="node node" st="3 1" cnt="1 0" func="cnt" op="equ" val="1">
                            <dgm:alg type="cycle">
                              <dgm:param type="stAng" val="216"/>
                              <dgm:param type="ctrShpMap" val="fNode"/>
                            </dgm:alg>
                          </dgm:if>
                          <dgm:if name="Name269" axis="ch ch" ptType="node node" st="3 1" cnt="1 0" func="cnt" op="equ" val="2">
                            <dgm:alg type="cycle">
                              <dgm:param type="stAng" val="261"/>
                              <dgm:param type="spanAng" val="-90"/>
                              <dgm:param type="ctrShpMap" val="fNode"/>
                            </dgm:alg>
                          </dgm:if>
                          <dgm:else name="Name270">
                            <dgm:alg type="cycle">
                              <dgm:param type="stAng" val="0"/>
                              <dgm:param type="spanAng" val="-360"/>
                              <dgm:param type="ctrShpMap" val="fNode"/>
                            </dgm:alg>
                          </dgm:else>
                        </dgm:choose>
                      </dgm:if>
                      <dgm:if name="Name271" axis="ch" ptType="node" func="cnt" op="equ" val="6">
                        <dgm:choose name="Name272">
                          <dgm:if name="Name273" axis="ch ch" ptType="node node" st="3 1" cnt="1 0" func="cnt" op="equ" val="1">
                            <dgm:alg type="cycle">
                              <dgm:param type="stAng" val="240"/>
                              <dgm:param type="ctrShpMap" val="fNode"/>
                            </dgm:alg>
                          </dgm:if>
                          <dgm:if name="Name274" axis="ch ch" ptType="node node" st="3 1" cnt="1 0" func="cnt" op="equ" val="2">
                            <dgm:alg type="cycle">
                              <dgm:param type="stAng" val="285"/>
                              <dgm:param type="spanAng" val="-90"/>
                              <dgm:param type="ctrShpMap" val="fNode"/>
                            </dgm:alg>
                          </dgm:if>
                          <dgm:else name="Name275">
                            <dgm:alg type="cycle">
                              <dgm:param type="stAng" val="0"/>
                              <dgm:param type="spanAng" val="-360"/>
                              <dgm:param type="ctrShpMap" val="fNode"/>
                            </dgm:alg>
                          </dgm:else>
                        </dgm:choose>
                      </dgm:if>
                      <dgm:if name="Name276" axis="ch" ptType="node" func="cnt" op="gte" val="7">
                        <dgm:choose name="Name277">
                          <dgm:if name="Name278" axis="ch ch" ptType="node node" st="3 1" cnt="1 0" func="cnt" op="equ" val="1">
                            <dgm:alg type="cycle">
                              <dgm:param type="stAng" val="257"/>
                              <dgm:param type="ctrShpMap" val="fNode"/>
                            </dgm:alg>
                          </dgm:if>
                          <dgm:if name="Name279" axis="ch ch" ptType="node node" st="3 1" cnt="1 0" func="cnt" op="equ" val="2">
                            <dgm:alg type="cycle">
                              <dgm:param type="stAng" val="302"/>
                              <dgm:param type="spanAng" val="-90"/>
                              <dgm:param type="ctrShpMap" val="fNode"/>
                            </dgm:alg>
                          </dgm:if>
                          <dgm:else name="Name280">
                            <dgm:alg type="cycle">
                              <dgm:param type="stAng" val="0"/>
                              <dgm:param type="spanAng" val="-360"/>
                              <dgm:param type="ctrShpMap" val="fNode"/>
                            </dgm:alg>
                          </dgm:else>
                        </dgm:choose>
                      </dgm:if>
                      <dgm:else name="Name281"/>
                    </dgm:choose>
                  </dgm:else>
                </dgm:choose>
                <dgm:shape xmlns:r="http://schemas.openxmlformats.org/officeDocument/2006/relationships" r:blip="">
                  <dgm:adjLst/>
                </dgm:shape>
                <dgm:presOf/>
                <dgm:constrLst>
                  <dgm:constr type="sp" refType="w" fact="0.1"/>
                  <dgm:constr type="sibSp" refType="w" fact="0.1"/>
                </dgm:constrLst>
                <dgm:forEach name="Name282" axis="ch" ptType="node" st="3" cnt="1">
                  <dgm:layoutNode name="childCenter3"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283" axis="ch">
                    <dgm:forEach name="Name284" axis="self" ptType="parTrans">
                      <dgm:layoutNode name="Name285">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286" axis="self" ptType="node">
                      <dgm:layoutNode name="text3"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287" axis="ch" ptType="parTrans" st="3" cnt="1">
                <dgm:layoutNode name="Name288">
                  <dgm:alg type="conn">
                    <dgm:param type="srcNode" val="textCenter"/>
                    <dgm:param type="dstNode" val="childCenter3"/>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289"/>
          </dgm:choose>
          <dgm:choose name="Name290">
            <dgm:if name="Name291" axis="ch" ptType="node" func="cnt" op="gte" val="4">
              <dgm:layoutNode name="cycle_4">
                <dgm:choose name="Name292">
                  <dgm:if name="Name293" func="var" arg="dir" op="equ" val="norm">
                    <dgm:choose name="Name294">
                      <dgm:if name="Name295" axis="ch" ptType="node" func="cnt" op="equ" val="4">
                        <dgm:choose name="Name296">
                          <dgm:if name="Name297" axis="ch ch" ptType="node node" st="4 1" cnt="1 0" func="cnt" op="equ" val="1">
                            <dgm:alg type="cycle">
                              <dgm:param type="stAng" val="270"/>
                              <dgm:param type="ctrShpMap" val="fNode"/>
                            </dgm:alg>
                          </dgm:if>
                          <dgm:if name="Name298" axis="ch ch" ptType="node node" st="4 1" cnt="1 0" func="cnt" op="equ" val="2">
                            <dgm:alg type="cycle">
                              <dgm:param type="stAng" val="225"/>
                              <dgm:param type="spanAng" val="90"/>
                              <dgm:param type="ctrShpMap" val="fNode"/>
                            </dgm:alg>
                          </dgm:if>
                          <dgm:else name="Name299">
                            <dgm:alg type="cycle">
                              <dgm:param type="stAng" val="202.5"/>
                              <dgm:param type="spanAng" val="135"/>
                              <dgm:param type="ctrShpMap" val="fNode"/>
                            </dgm:alg>
                          </dgm:else>
                        </dgm:choose>
                      </dgm:if>
                      <dgm:if name="Name300" axis="ch" ptType="node" func="cnt" op="equ" val="5">
                        <dgm:choose name="Name301">
                          <dgm:if name="Name302" axis="ch ch" ptType="node node" st="4 1" cnt="1 0" func="cnt" op="equ" val="1">
                            <dgm:alg type="cycle">
                              <dgm:param type="stAng" val="216"/>
                              <dgm:param type="ctrShpMap" val="fNode"/>
                            </dgm:alg>
                          </dgm:if>
                          <dgm:if name="Name303" axis="ch ch" ptType="node node" st="4 1" cnt="1 0" func="cnt" op="equ" val="2">
                            <dgm:alg type="cycle">
                              <dgm:param type="stAng" val="171"/>
                              <dgm:param type="spanAng" val="90"/>
                              <dgm:param type="ctrShpMap" val="fNode"/>
                            </dgm:alg>
                          </dgm:if>
                          <dgm:else name="Name304">
                            <dgm:alg type="cycle">
                              <dgm:param type="stAng" val="0"/>
                              <dgm:param type="spanAng" val="360"/>
                              <dgm:param type="ctrShpMap" val="fNode"/>
                            </dgm:alg>
                          </dgm:else>
                        </dgm:choose>
                      </dgm:if>
                      <dgm:if name="Name305" axis="ch" ptType="node" func="cnt" op="equ" val="6">
                        <dgm:choose name="Name306">
                          <dgm:if name="Name307" axis="ch ch" ptType="node node" st="4 1" cnt="1 0" func="cnt" op="equ" val="1">
                            <dgm:alg type="cycle">
                              <dgm:param type="stAng" val="180"/>
                              <dgm:param type="ctrShpMap" val="fNode"/>
                            </dgm:alg>
                          </dgm:if>
                          <dgm:if name="Name308" axis="ch ch" ptType="node node" st="4 1" cnt="1 0" func="cnt" op="equ" val="2">
                            <dgm:alg type="cycle">
                              <dgm:param type="stAng" val="135"/>
                              <dgm:param type="spanAng" val="90"/>
                              <dgm:param type="ctrShpMap" val="fNode"/>
                            </dgm:alg>
                          </dgm:if>
                          <dgm:else name="Name309">
                            <dgm:alg type="cycle">
                              <dgm:param type="stAng" val="0"/>
                              <dgm:param type="spanAng" val="360"/>
                              <dgm:param type="ctrShpMap" val="fNode"/>
                            </dgm:alg>
                          </dgm:else>
                        </dgm:choose>
                      </dgm:if>
                      <dgm:if name="Name310" axis="ch" ptType="node" func="cnt" op="gte" val="7">
                        <dgm:choose name="Name311">
                          <dgm:if name="Name312" axis="ch ch" ptType="node node" st="4 1" cnt="1 0" func="cnt" op="equ" val="1">
                            <dgm:alg type="cycle">
                              <dgm:param type="stAng" val="154"/>
                              <dgm:param type="ctrShpMap" val="fNode"/>
                            </dgm:alg>
                          </dgm:if>
                          <dgm:if name="Name313" axis="ch ch" ptType="node node" st="4 1" cnt="1 0" func="cnt" op="equ" val="2">
                            <dgm:alg type="cycle">
                              <dgm:param type="stAng" val="109"/>
                              <dgm:param type="spanAng" val="90"/>
                              <dgm:param type="ctrShpMap" val="fNode"/>
                            </dgm:alg>
                          </dgm:if>
                          <dgm:else name="Name314">
                            <dgm:alg type="cycle">
                              <dgm:param type="stAng" val="0"/>
                              <dgm:param type="spanAng" val="360"/>
                              <dgm:param type="ctrShpMap" val="fNode"/>
                            </dgm:alg>
                          </dgm:else>
                        </dgm:choose>
                      </dgm:if>
                      <dgm:else name="Name315"/>
                    </dgm:choose>
                  </dgm:if>
                  <dgm:else name="Name316">
                    <dgm:choose name="Name317">
                      <dgm:if name="Name318" axis="ch" ptType="node" func="cnt" op="equ" val="4">
                        <dgm:choose name="Name319">
                          <dgm:if name="Name320" axis="ch ch" ptType="node node" st="4 1" cnt="1 0" func="cnt" op="equ" val="1">
                            <dgm:alg type="cycle">
                              <dgm:param type="stAng" val="90"/>
                              <dgm:param type="ctrShpMap" val="fNode"/>
                            </dgm:alg>
                          </dgm:if>
                          <dgm:if name="Name321" axis="ch ch" ptType="node node" st="4 1" cnt="1 0" func="cnt" op="equ" val="2">
                            <dgm:alg type="cycle">
                              <dgm:param type="stAng" val="135"/>
                              <dgm:param type="spanAng" val="-90"/>
                              <dgm:param type="ctrShpMap" val="fNode"/>
                            </dgm:alg>
                          </dgm:if>
                          <dgm:else name="Name322">
                            <dgm:alg type="cycle">
                              <dgm:param type="stAng" val="157.5"/>
                              <dgm:param type="spanAng" val="-135"/>
                              <dgm:param type="ctrShpMap" val="fNode"/>
                            </dgm:alg>
                          </dgm:else>
                        </dgm:choose>
                      </dgm:if>
                      <dgm:if name="Name323" axis="ch" ptType="node" func="cnt" op="equ" val="5">
                        <dgm:choose name="Name324">
                          <dgm:if name="Name325" axis="ch ch" ptType="node node" st="4 1" cnt="1 0" func="cnt" op="equ" val="1">
                            <dgm:alg type="cycle">
                              <dgm:param type="stAng" val="144"/>
                              <dgm:param type="ctrShpMap" val="fNode"/>
                            </dgm:alg>
                          </dgm:if>
                          <dgm:if name="Name326" axis="ch ch" ptType="node node" st="4 1" cnt="1 0" func="cnt" op="equ" val="2">
                            <dgm:alg type="cycle">
                              <dgm:param type="stAng" val="189"/>
                              <dgm:param type="spanAng" val="-90"/>
                              <dgm:param type="ctrShpMap" val="fNode"/>
                            </dgm:alg>
                          </dgm:if>
                          <dgm:else name="Name327">
                            <dgm:alg type="cycle">
                              <dgm:param type="stAng" val="0"/>
                              <dgm:param type="spanAng" val="-360"/>
                              <dgm:param type="ctrShpMap" val="fNode"/>
                            </dgm:alg>
                          </dgm:else>
                        </dgm:choose>
                      </dgm:if>
                      <dgm:if name="Name328" axis="ch" ptType="node" func="cnt" op="equ" val="6">
                        <dgm:choose name="Name329">
                          <dgm:if name="Name330" axis="ch ch" ptType="node node" st="4 1" cnt="1 0" func="cnt" op="equ" val="1">
                            <dgm:alg type="cycle">
                              <dgm:param type="stAng" val="180"/>
                              <dgm:param type="ctrShpMap" val="fNode"/>
                            </dgm:alg>
                          </dgm:if>
                          <dgm:if name="Name331" axis="ch ch" ptType="node node" st="4 1" cnt="1 0" func="cnt" op="equ" val="2">
                            <dgm:alg type="cycle">
                              <dgm:param type="stAng" val="225"/>
                              <dgm:param type="spanAng" val="-90"/>
                              <dgm:param type="ctrShpMap" val="fNode"/>
                            </dgm:alg>
                          </dgm:if>
                          <dgm:else name="Name332">
                            <dgm:alg type="cycle">
                              <dgm:param type="stAng" val="0"/>
                              <dgm:param type="spanAng" val="-360"/>
                              <dgm:param type="ctrShpMap" val="fNode"/>
                            </dgm:alg>
                          </dgm:else>
                        </dgm:choose>
                      </dgm:if>
                      <dgm:if name="Name333" axis="ch" ptType="node" func="cnt" op="gte" val="7">
                        <dgm:choose name="Name334">
                          <dgm:if name="Name335" axis="ch ch" ptType="node node" st="4 1" cnt="1 0" func="cnt" op="equ" val="1">
                            <dgm:alg type="cycle">
                              <dgm:param type="stAng" val="205"/>
                              <dgm:param type="ctrShpMap" val="fNode"/>
                            </dgm:alg>
                          </dgm:if>
                          <dgm:if name="Name336" axis="ch ch" ptType="node node" st="4 1" cnt="1 0" func="cnt" op="equ" val="2">
                            <dgm:alg type="cycle">
                              <dgm:param type="stAng" val="250"/>
                              <dgm:param type="spanAng" val="-90"/>
                              <dgm:param type="ctrShpMap" val="fNode"/>
                            </dgm:alg>
                          </dgm:if>
                          <dgm:else name="Name337">
                            <dgm:alg type="cycle">
                              <dgm:param type="stAng" val="0"/>
                              <dgm:param type="spanAng" val="-360"/>
                              <dgm:param type="ctrShpMap" val="fNode"/>
                            </dgm:alg>
                          </dgm:else>
                        </dgm:choose>
                      </dgm:if>
                      <dgm:else name="Name338"/>
                    </dgm:choose>
                  </dgm:else>
                </dgm:choose>
                <dgm:shape xmlns:r="http://schemas.openxmlformats.org/officeDocument/2006/relationships" r:blip="">
                  <dgm:adjLst/>
                </dgm:shape>
                <dgm:presOf/>
                <dgm:constrLst>
                  <dgm:constr type="sp" refType="w" fact="0.1"/>
                  <dgm:constr type="sibSp" refType="w" fact="0.1"/>
                </dgm:constrLst>
                <dgm:forEach name="Name339" axis="ch" ptType="node" st="4" cnt="1">
                  <dgm:layoutNode name="childCenter4"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40" axis="ch">
                    <dgm:forEach name="Name341" axis="self" ptType="parTrans">
                      <dgm:layoutNode name="Name342">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43" axis="self" ptType="node">
                      <dgm:layoutNode name="text4"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44" axis="ch" ptType="parTrans" st="4" cnt="1">
                <dgm:layoutNode name="Name345">
                  <dgm:alg type="conn">
                    <dgm:param type="srcNode" val="textCenter"/>
                    <dgm:param type="dstNode" val="childCenter4"/>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46"/>
          </dgm:choose>
          <dgm:choose name="Name347">
            <dgm:if name="Name348" axis="ch" ptType="node" func="cnt" op="gte" val="5">
              <dgm:layoutNode name="cycle_5">
                <dgm:choose name="Name349">
                  <dgm:if name="Name350" func="var" arg="dir" op="equ" val="norm">
                    <dgm:choose name="Name351">
                      <dgm:if name="Name352" axis="ch" ptType="node" func="cnt" op="equ" val="5">
                        <dgm:choose name="Name353">
                          <dgm:if name="Name354" axis="ch ch" ptType="node node" st="5 1" cnt="1 0" func="cnt" op="equ" val="1">
                            <dgm:alg type="cycle">
                              <dgm:param type="stAng" val="288"/>
                              <dgm:param type="ctrShpMap" val="fNode"/>
                            </dgm:alg>
                          </dgm:if>
                          <dgm:if name="Name355" axis="ch ch" ptType="node node" st="5 1" cnt="1 0" func="cnt" op="equ" val="2">
                            <dgm:alg type="cycle">
                              <dgm:param type="stAng" val="243"/>
                              <dgm:param type="spanAng" val="90"/>
                              <dgm:param type="ctrShpMap" val="fNode"/>
                            </dgm:alg>
                          </dgm:if>
                          <dgm:else name="Name356">
                            <dgm:alg type="cycle">
                              <dgm:param type="stAng" val="0"/>
                              <dgm:param type="spanAng" val="360"/>
                              <dgm:param type="ctrShpMap" val="fNode"/>
                            </dgm:alg>
                          </dgm:else>
                        </dgm:choose>
                      </dgm:if>
                      <dgm:if name="Name357" axis="ch" ptType="node" func="cnt" op="equ" val="6">
                        <dgm:choose name="Name358">
                          <dgm:if name="Name359" axis="ch ch" ptType="node node" st="5 1" cnt="1 0" func="cnt" op="equ" val="1">
                            <dgm:alg type="cycle">
                              <dgm:param type="stAng" val="240"/>
                              <dgm:param type="ctrShpMap" val="fNode"/>
                            </dgm:alg>
                          </dgm:if>
                          <dgm:if name="Name360" axis="ch ch" ptType="node node" st="5 1" cnt="1 0" func="cnt" op="equ" val="2">
                            <dgm:alg type="cycle">
                              <dgm:param type="stAng" val="195"/>
                              <dgm:param type="spanAng" val="90"/>
                              <dgm:param type="ctrShpMap" val="fNode"/>
                            </dgm:alg>
                          </dgm:if>
                          <dgm:else name="Name361">
                            <dgm:alg type="cycle">
                              <dgm:param type="stAng" val="0"/>
                              <dgm:param type="spanAng" val="360"/>
                              <dgm:param type="ctrShpMap" val="fNode"/>
                            </dgm:alg>
                          </dgm:else>
                        </dgm:choose>
                      </dgm:if>
                      <dgm:if name="Name362" axis="ch" ptType="node" func="cnt" op="gte" val="7">
                        <dgm:choose name="Name363">
                          <dgm:if name="Name364" axis="ch ch" ptType="node node" st="5 1" cnt="1 0" func="cnt" op="equ" val="1">
                            <dgm:alg type="cycle">
                              <dgm:param type="stAng" val="205"/>
                              <dgm:param type="ctrShpMap" val="fNode"/>
                            </dgm:alg>
                          </dgm:if>
                          <dgm:if name="Name365" axis="ch ch" ptType="node node" st="5 1" cnt="1 0" func="cnt" op="equ" val="2">
                            <dgm:alg type="cycle">
                              <dgm:param type="stAng" val="160"/>
                              <dgm:param type="spanAng" val="90"/>
                              <dgm:param type="ctrShpMap" val="fNode"/>
                            </dgm:alg>
                          </dgm:if>
                          <dgm:else name="Name366">
                            <dgm:alg type="cycle">
                              <dgm:param type="stAng" val="0"/>
                              <dgm:param type="spanAng" val="360"/>
                              <dgm:param type="ctrShpMap" val="fNode"/>
                            </dgm:alg>
                          </dgm:else>
                        </dgm:choose>
                      </dgm:if>
                      <dgm:else name="Name367"/>
                    </dgm:choose>
                  </dgm:if>
                  <dgm:else name="Name368">
                    <dgm:choose name="Name369">
                      <dgm:if name="Name370" axis="ch" ptType="node" func="cnt" op="equ" val="5">
                        <dgm:choose name="Name371">
                          <dgm:if name="Name372" axis="ch ch" ptType="node node" st="5 1" cnt="1 0" func="cnt" op="equ" val="1">
                            <dgm:alg type="cycle">
                              <dgm:param type="stAng" val="72"/>
                              <dgm:param type="ctrShpMap" val="fNode"/>
                            </dgm:alg>
                          </dgm:if>
                          <dgm:if name="Name373" axis="ch ch" ptType="node node" st="5 1" cnt="1 0" func="cnt" op="equ" val="2">
                            <dgm:alg type="cycle">
                              <dgm:param type="stAng" val="117"/>
                              <dgm:param type="spanAng" val="-90"/>
                              <dgm:param type="ctrShpMap" val="fNode"/>
                            </dgm:alg>
                          </dgm:if>
                          <dgm:else name="Name374">
                            <dgm:alg type="cycle">
                              <dgm:param type="stAng" val="0"/>
                              <dgm:param type="spanAng" val="-360"/>
                              <dgm:param type="ctrShpMap" val="fNode"/>
                            </dgm:alg>
                          </dgm:else>
                        </dgm:choose>
                      </dgm:if>
                      <dgm:if name="Name375" axis="ch" ptType="node" func="cnt" op="equ" val="6">
                        <dgm:choose name="Name376">
                          <dgm:if name="Name377" axis="ch ch" ptType="node node" st="5 1" cnt="1 0" func="cnt" op="equ" val="1">
                            <dgm:alg type="cycle">
                              <dgm:param type="stAng" val="120"/>
                              <dgm:param type="ctrShpMap" val="fNode"/>
                            </dgm:alg>
                          </dgm:if>
                          <dgm:if name="Name378" axis="ch ch" ptType="node node" st="5 1" cnt="1 0" func="cnt" op="equ" val="2">
                            <dgm:alg type="cycle">
                              <dgm:param type="stAng" val="165"/>
                              <dgm:param type="spanAng" val="-90"/>
                              <dgm:param type="ctrShpMap" val="fNode"/>
                            </dgm:alg>
                          </dgm:if>
                          <dgm:else name="Name379">
                            <dgm:alg type="cycle">
                              <dgm:param type="stAng" val="0"/>
                              <dgm:param type="spanAng" val="-360"/>
                              <dgm:param type="ctrShpMap" val="fNode"/>
                            </dgm:alg>
                          </dgm:else>
                        </dgm:choose>
                      </dgm:if>
                      <dgm:if name="Name380" axis="ch" ptType="node" func="cnt" op="gte" val="7">
                        <dgm:choose name="Name381">
                          <dgm:if name="Name382" axis="ch ch" ptType="node node" st="5 1" cnt="1 0" func="cnt" op="equ" val="1">
                            <dgm:alg type="cycle">
                              <dgm:param type="stAng" val="154"/>
                              <dgm:param type="ctrShpMap" val="fNode"/>
                            </dgm:alg>
                          </dgm:if>
                          <dgm:if name="Name383" axis="ch ch" ptType="node node" st="5 1" cnt="1 0" func="cnt" op="equ" val="2">
                            <dgm:alg type="cycle">
                              <dgm:param type="stAng" val="199"/>
                              <dgm:param type="spanAng" val="-90"/>
                              <dgm:param type="ctrShpMap" val="fNode"/>
                            </dgm:alg>
                          </dgm:if>
                          <dgm:else name="Name384">
                            <dgm:alg type="cycle">
                              <dgm:param type="stAng" val="0"/>
                              <dgm:param type="spanAng" val="-360"/>
                              <dgm:param type="ctrShpMap" val="fNode"/>
                            </dgm:alg>
                          </dgm:else>
                        </dgm:choose>
                      </dgm:if>
                      <dgm:else name="Name385"/>
                    </dgm:choose>
                  </dgm:else>
                </dgm:choose>
                <dgm:shape xmlns:r="http://schemas.openxmlformats.org/officeDocument/2006/relationships" r:blip="">
                  <dgm:adjLst/>
                </dgm:shape>
                <dgm:presOf/>
                <dgm:constrLst>
                  <dgm:constr type="sp" refType="w" fact="0.1"/>
                  <dgm:constr type="sibSp" refType="w" fact="0.1"/>
                </dgm:constrLst>
                <dgm:forEach name="Name386" axis="ch" ptType="node" st="5" cnt="1">
                  <dgm:layoutNode name="childCenter5"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387" axis="ch">
                    <dgm:forEach name="Name388" axis="self" ptType="parTrans">
                      <dgm:layoutNode name="Name389">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390" axis="self" ptType="node">
                      <dgm:layoutNode name="text5"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391" axis="ch" ptType="parTrans" st="5" cnt="1">
                <dgm:layoutNode name="Name392">
                  <dgm:alg type="conn">
                    <dgm:param type="srcNode" val="textCenter"/>
                    <dgm:param type="dstNode" val="childCenter5"/>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393"/>
          </dgm:choose>
          <dgm:choose name="Name394">
            <dgm:if name="Name395" axis="ch" ptType="node" func="cnt" op="gte" val="6">
              <dgm:layoutNode name="cycle_6">
                <dgm:choose name="Name396">
                  <dgm:if name="Name397" func="var" arg="dir" op="equ" val="norm">
                    <dgm:choose name="Name398">
                      <dgm:if name="Name399" axis="ch" ptType="node" func="cnt" op="equ" val="6">
                        <dgm:choose name="Name400">
                          <dgm:if name="Name401" axis="ch ch" ptType="node node" st="6 1" cnt="1 0" func="cnt" op="equ" val="1">
                            <dgm:alg type="cycle">
                              <dgm:param type="stAng" val="300"/>
                              <dgm:param type="ctrShpMap" val="fNode"/>
                            </dgm:alg>
                          </dgm:if>
                          <dgm:if name="Name402" axis="ch ch" ptType="node node" st="6 1" cnt="1 0" func="cnt" op="equ" val="2">
                            <dgm:alg type="cycle">
                              <dgm:param type="stAng" val="255"/>
                              <dgm:param type="spanAng" val="90"/>
                              <dgm:param type="ctrShpMap" val="fNode"/>
                            </dgm:alg>
                          </dgm:if>
                          <dgm:else name="Name403">
                            <dgm:alg type="cycle">
                              <dgm:param type="stAng" val="0"/>
                              <dgm:param type="spanAng" val="360"/>
                              <dgm:param type="ctrShpMap" val="fNode"/>
                            </dgm:alg>
                          </dgm:else>
                        </dgm:choose>
                      </dgm:if>
                      <dgm:if name="Name404" axis="ch" ptType="node" func="cnt" op="gte" val="7">
                        <dgm:choose name="Name405">
                          <dgm:if name="Name406" axis="ch ch" ptType="node node" st="6 1" cnt="1 0" func="cnt" op="equ" val="1">
                            <dgm:alg type="cycle">
                              <dgm:param type="stAng" val="257"/>
                              <dgm:param type="ctrShpMap" val="fNode"/>
                            </dgm:alg>
                          </dgm:if>
                          <dgm:if name="Name407" axis="ch ch" ptType="node node" st="6 1" cnt="1 0" func="cnt" op="equ" val="2">
                            <dgm:alg type="cycle">
                              <dgm:param type="stAng" val="212"/>
                              <dgm:param type="spanAng" val="90"/>
                              <dgm:param type="ctrShpMap" val="fNode"/>
                            </dgm:alg>
                          </dgm:if>
                          <dgm:else name="Name408">
                            <dgm:alg type="cycle">
                              <dgm:param type="stAng" val="0"/>
                              <dgm:param type="spanAng" val="360"/>
                              <dgm:param type="ctrShpMap" val="fNode"/>
                            </dgm:alg>
                          </dgm:else>
                        </dgm:choose>
                      </dgm:if>
                      <dgm:else name="Name409"/>
                    </dgm:choose>
                  </dgm:if>
                  <dgm:else name="Name410">
                    <dgm:choose name="Name411">
                      <dgm:if name="Name412" axis="ch" ptType="node" func="cnt" op="equ" val="6">
                        <dgm:choose name="Name413">
                          <dgm:if name="Name414" axis="ch ch" ptType="node node" st="6 1" cnt="1 0" func="cnt" op="equ" val="1">
                            <dgm:alg type="cycle">
                              <dgm:param type="stAng" val="60"/>
                              <dgm:param type="ctrShpMap" val="fNode"/>
                            </dgm:alg>
                          </dgm:if>
                          <dgm:if name="Name415" axis="ch ch" ptType="node node" st="6 1" cnt="1 0" func="cnt" op="equ" val="2">
                            <dgm:alg type="cycle">
                              <dgm:param type="stAng" val="105"/>
                              <dgm:param type="spanAng" val="-90"/>
                              <dgm:param type="ctrShpMap" val="fNode"/>
                            </dgm:alg>
                          </dgm:if>
                          <dgm:else name="Name416">
                            <dgm:alg type="cycle">
                              <dgm:param type="stAng" val="0"/>
                              <dgm:param type="spanAng" val="-360"/>
                              <dgm:param type="ctrShpMap" val="fNode"/>
                            </dgm:alg>
                          </dgm:else>
                        </dgm:choose>
                      </dgm:if>
                      <dgm:if name="Name417" axis="ch" ptType="node" func="cnt" op="gte" val="7">
                        <dgm:choose name="Name418">
                          <dgm:if name="Name419" axis="ch ch" ptType="node node" st="6 1" cnt="1 0" func="cnt" op="equ" val="1">
                            <dgm:alg type="cycle">
                              <dgm:param type="stAng" val="102"/>
                              <dgm:param type="ctrShpMap" val="fNode"/>
                            </dgm:alg>
                          </dgm:if>
                          <dgm:if name="Name420" axis="ch ch" ptType="node node" st="6 1" cnt="1 0" func="cnt" op="equ" val="2">
                            <dgm:alg type="cycle">
                              <dgm:param type="stAng" val="147"/>
                              <dgm:param type="spanAng" val="-90"/>
                              <dgm:param type="ctrShpMap" val="fNode"/>
                            </dgm:alg>
                          </dgm:if>
                          <dgm:else name="Name421">
                            <dgm:alg type="cycle">
                              <dgm:param type="stAng" val="0"/>
                              <dgm:param type="spanAng" val="-360"/>
                              <dgm:param type="ctrShpMap" val="fNode"/>
                            </dgm:alg>
                          </dgm:else>
                        </dgm:choose>
                      </dgm:if>
                      <dgm:else name="Name422"/>
                    </dgm:choose>
                  </dgm:else>
                </dgm:choose>
                <dgm:shape xmlns:r="http://schemas.openxmlformats.org/officeDocument/2006/relationships" r:blip="">
                  <dgm:adjLst/>
                </dgm:shape>
                <dgm:presOf/>
                <dgm:constrLst>
                  <dgm:constr type="sp" refType="w" fact="0.1"/>
                  <dgm:constr type="sibSp" refType="w" fact="0.1"/>
                </dgm:constrLst>
                <dgm:forEach name="Name423" axis="ch" ptType="node" st="6" cnt="1">
                  <dgm:layoutNode name="childCenter6"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24" axis="ch">
                    <dgm:forEach name="Name425" axis="self" ptType="parTrans">
                      <dgm:layoutNode name="Name426">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27" axis="self" ptType="node">
                      <dgm:layoutNode name="text6"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28" axis="ch" ptType="parTrans" st="6" cnt="1">
                <dgm:layoutNode name="Name429">
                  <dgm:alg type="conn">
                    <dgm:param type="srcNode" val="textCenter"/>
                    <dgm:param type="dstNode" val="childCenter6"/>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30"/>
          </dgm:choose>
          <dgm:choose name="Name431">
            <dgm:if name="Name432" axis="ch" ptType="node" func="cnt" op="gte" val="7">
              <dgm:layoutNode name="cycle_7">
                <dgm:choose name="Name433">
                  <dgm:if name="Name434" func="var" arg="dir" op="equ" val="norm">
                    <dgm:choose name="Name435">
                      <dgm:if name="Name436" axis="ch" ptType="node" func="cnt" op="gte" val="7">
                        <dgm:choose name="Name437">
                          <dgm:if name="Name438" axis="ch ch" ptType="node node" st="7 1" cnt="1 0" func="cnt" op="equ" val="1">
                            <dgm:alg type="cycle">
                              <dgm:param type="stAng" val="308"/>
                              <dgm:param type="ctrShpMap" val="fNode"/>
                            </dgm:alg>
                          </dgm:if>
                          <dgm:if name="Name439" axis="ch ch" ptType="node node" st="7 1" cnt="1 0" func="cnt" op="equ" val="2">
                            <dgm:alg type="cycle">
                              <dgm:param type="stAng" val="263"/>
                              <dgm:param type="spanAng" val="90"/>
                              <dgm:param type="ctrShpMap" val="fNode"/>
                            </dgm:alg>
                          </dgm:if>
                          <dgm:else name="Name440">
                            <dgm:alg type="cycle">
                              <dgm:param type="stAng" val="0"/>
                              <dgm:param type="spanAng" val="360"/>
                              <dgm:param type="ctrShpMap" val="fNode"/>
                            </dgm:alg>
                          </dgm:else>
                        </dgm:choose>
                      </dgm:if>
                      <dgm:else name="Name441"/>
                    </dgm:choose>
                  </dgm:if>
                  <dgm:else name="Name442">
                    <dgm:choose name="Name443">
                      <dgm:if name="Name444" axis="ch" ptType="node" func="cnt" op="gte" val="7">
                        <dgm:choose name="Name445">
                          <dgm:if name="Name446" axis="ch ch" ptType="node node" st="7 1" cnt="1 0" func="cnt" op="equ" val="1">
                            <dgm:alg type="cycle">
                              <dgm:param type="stAng" val="51"/>
                              <dgm:param type="ctrShpMap" val="fNode"/>
                            </dgm:alg>
                          </dgm:if>
                          <dgm:if name="Name447" axis="ch ch" ptType="node node" st="7 1" cnt="1 0" func="cnt" op="equ" val="2">
                            <dgm:alg type="cycle">
                              <dgm:param type="stAng" val="96"/>
                              <dgm:param type="spanAng" val="-90"/>
                              <dgm:param type="ctrShpMap" val="fNode"/>
                            </dgm:alg>
                          </dgm:if>
                          <dgm:else name="Name448">
                            <dgm:alg type="cycle">
                              <dgm:param type="stAng" val="0"/>
                              <dgm:param type="spanAng" val="-360"/>
                              <dgm:param type="ctrShpMap" val="fNode"/>
                            </dgm:alg>
                          </dgm:else>
                        </dgm:choose>
                      </dgm:if>
                      <dgm:else name="Name449"/>
                    </dgm:choose>
                  </dgm:else>
                </dgm:choose>
                <dgm:shape xmlns:r="http://schemas.openxmlformats.org/officeDocument/2006/relationships" r:blip="">
                  <dgm:adjLst/>
                </dgm:shape>
                <dgm:presOf/>
                <dgm:constrLst>
                  <dgm:constr type="sp" refType="w" fact="0.1"/>
                  <dgm:constr type="sibSp" refType="w" fact="0.1"/>
                </dgm:constrLst>
                <dgm:forEach name="Name450" axis="ch" ptType="node" st="7" cnt="1">
                  <dgm:layoutNode name="childCenter7" styleLbl="node1">
                    <dgm:alg type="tx"/>
                    <dgm:shape xmlns:r="http://schemas.openxmlformats.org/officeDocument/2006/relationships" type="roundRect" r:blip="">
                      <dgm:adjLst/>
                    </dgm:shape>
                    <dgm:presOf axis="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name="Name451" axis="ch">
                    <dgm:forEach name="Name452" axis="self" ptType="parTrans">
                      <dgm:layoutNode name="Name453">
                        <dgm:alg type="conn">
                          <dgm:param type="dim" val="1D"/>
                          <dgm:param type="begSty" val="noArr"/>
                          <dgm:param type="endSty" val="noArr"/>
                          <dgm:param type="begPts" val="auto"/>
                          <dgm:param type="endPts" val="auto"/>
                        </dgm:alg>
                        <dgm:shape xmlns:r="http://schemas.openxmlformats.org/officeDocument/2006/relationships" type="conn" r:blip="">
                          <dgm:adjLst/>
                        </dgm:shape>
                        <dgm:presOf axis="self"/>
                        <dgm:constrLst>
                          <dgm:constr type="begPad"/>
                          <dgm:constr type="endPad"/>
                        </dgm:constrLst>
                      </dgm:layoutNode>
                    </dgm:forEach>
                    <dgm:forEach name="Name454" axis="self" ptType="node">
                      <dgm:layoutNode name="text7" styleLbl="node1">
                        <dgm:varLst>
                          <dgm:bulletEnabled val="1"/>
                        </dgm:varLst>
                        <dgm:alg type="tx"/>
                        <dgm:shape xmlns:r="http://schemas.openxmlformats.org/officeDocument/2006/relationships" type="roundRect" r:blip="">
                          <dgm:adjLst/>
                        </dgm:shape>
                        <dgm:presOf axis="desOrSelf" ptType="node"/>
                        <dgm:constrLst>
                          <dgm:constr type="userS"/>
                          <dgm:constr type="w" refType="userS"/>
                          <dgm:constr type="h" refType="w"/>
                          <dgm:constr type="tMarg" refType="primFontSz" fact="0.2"/>
                          <dgm:constr type="bMarg" refType="primFontSz" fact="0.2"/>
                          <dgm:constr type="lMarg" refType="primFontSz" fact="0.2"/>
                          <dgm:constr type="rMarg" refType="primFontSz" fact="0.2"/>
                        </dgm:constrLst>
                        <dgm:ruleLst>
                          <dgm:rule type="primFontSz" val="5" fact="NaN" max="NaN"/>
                        </dgm:ruleLst>
                      </dgm:layoutNode>
                    </dgm:forEach>
                  </dgm:forEach>
                </dgm:forEach>
              </dgm:layoutNode>
              <dgm:forEach name="Name455" axis="ch" ptType="parTrans" st="7" cnt="1">
                <dgm:layoutNode name="Name456">
                  <dgm:alg type="conn">
                    <dgm:param type="srcNode" val="textCenter"/>
                    <dgm:param type="dstNode" val="childCenter7"/>
                    <dgm:param type="dim" val="1D"/>
                    <dgm:param type="endSty" val="noArr"/>
                    <dgm:param type="begPts" val="auto"/>
                    <dgm:param type="endPts" val="auto"/>
                  </dgm:alg>
                  <dgm:shape xmlns:r="http://schemas.openxmlformats.org/officeDocument/2006/relationships" type="conn" r:blip="" zOrderOff="-999">
                    <dgm:adjLst/>
                  </dgm:shape>
                  <dgm:presOf axis="self"/>
                  <dgm:constrLst>
                    <dgm:constr type="h"/>
                    <dgm:constr type="begPad"/>
                    <dgm:constr type="endPad"/>
                  </dgm:constrLst>
                </dgm:layoutNode>
              </dgm:forEach>
            </dgm:if>
            <dgm:else name="Name45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1">
  <dgm:title val=""/>
  <dgm:desc val=""/>
  <dgm:catLst>
    <dgm:cat type="3D" pri="11100"/>
  </dgm:catLst>
  <dgm:scene3d>
    <a:camera prst="orthographicFront"/>
    <a:lightRig rig="threePt" dir="t"/>
  </dgm:scene3d>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30DB4A-D8B6-444A-97FC-B379347A49B4}" type="datetimeFigureOut">
              <a:rPr lang="en-US" smtClean="0"/>
              <a:t>10/3/2023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88100DC-7169-4755-83CA-EBF300ECEEC8}" type="slidenum">
              <a:rPr lang="en-US" smtClean="0"/>
              <a:t>‹#›</a:t>
            </a:fld>
            <a:endParaRPr lang="en-US"/>
          </a:p>
        </p:txBody>
      </p:sp>
    </p:spTree>
    <p:extLst>
      <p:ext uri="{BB962C8B-B14F-4D97-AF65-F5344CB8AC3E}">
        <p14:creationId xmlns:p14="http://schemas.microsoft.com/office/powerpoint/2010/main" val="233357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3</a:t>
            </a:fld>
            <a:endParaRPr lang="en-US"/>
          </a:p>
        </p:txBody>
      </p:sp>
    </p:spTree>
    <p:extLst>
      <p:ext uri="{BB962C8B-B14F-4D97-AF65-F5344CB8AC3E}">
        <p14:creationId xmlns:p14="http://schemas.microsoft.com/office/powerpoint/2010/main" val="10864790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6</a:t>
            </a:fld>
            <a:endParaRPr lang="en-US"/>
          </a:p>
        </p:txBody>
      </p:sp>
    </p:spTree>
    <p:extLst>
      <p:ext uri="{BB962C8B-B14F-4D97-AF65-F5344CB8AC3E}">
        <p14:creationId xmlns:p14="http://schemas.microsoft.com/office/powerpoint/2010/main" val="27176122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solidFill>
                  <a:prstClr val="black"/>
                </a:solidFill>
              </a:rPr>
              <a:pPr/>
              <a:t>7</a:t>
            </a:fld>
            <a:endParaRPr lang="en-US">
              <a:solidFill>
                <a:prstClr val="black"/>
              </a:solidFill>
            </a:endParaRPr>
          </a:p>
        </p:txBody>
      </p:sp>
    </p:spTree>
    <p:extLst>
      <p:ext uri="{BB962C8B-B14F-4D97-AF65-F5344CB8AC3E}">
        <p14:creationId xmlns:p14="http://schemas.microsoft.com/office/powerpoint/2010/main" val="148481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solidFill>
                  <a:prstClr val="black"/>
                </a:solidFill>
              </a:rPr>
              <a:pPr/>
              <a:t>8</a:t>
            </a:fld>
            <a:endParaRPr lang="en-US">
              <a:solidFill>
                <a:prstClr val="black"/>
              </a:solidFill>
            </a:endParaRPr>
          </a:p>
        </p:txBody>
      </p:sp>
    </p:spTree>
    <p:extLst>
      <p:ext uri="{BB962C8B-B14F-4D97-AF65-F5344CB8AC3E}">
        <p14:creationId xmlns:p14="http://schemas.microsoft.com/office/powerpoint/2010/main" val="3333572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solidFill>
                  <a:prstClr val="black"/>
                </a:solidFill>
              </a:rPr>
              <a:pPr/>
              <a:t>9</a:t>
            </a:fld>
            <a:endParaRPr lang="en-US">
              <a:solidFill>
                <a:prstClr val="black"/>
              </a:solidFill>
            </a:endParaRPr>
          </a:p>
        </p:txBody>
      </p:sp>
    </p:spTree>
    <p:extLst>
      <p:ext uri="{BB962C8B-B14F-4D97-AF65-F5344CB8AC3E}">
        <p14:creationId xmlns:p14="http://schemas.microsoft.com/office/powerpoint/2010/main" val="517111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984732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AB63340-1FC4-4DA5-ABBC-49EF47499A82}" type="slidenum">
              <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endParaRPr lang="en-US"/>
          </a:p>
        </p:txBody>
      </p:sp>
    </p:spTree>
    <p:extLst>
      <p:ext uri="{BB962C8B-B14F-4D97-AF65-F5344CB8AC3E}">
        <p14:creationId xmlns:p14="http://schemas.microsoft.com/office/powerpoint/2010/main" val="18138311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18</a:t>
            </a:fld>
            <a:endParaRPr lang="en-US"/>
          </a:p>
        </p:txBody>
      </p:sp>
    </p:spTree>
    <p:extLst>
      <p:ext uri="{BB962C8B-B14F-4D97-AF65-F5344CB8AC3E}">
        <p14:creationId xmlns:p14="http://schemas.microsoft.com/office/powerpoint/2010/main" val="17327434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22</a:t>
            </a:fld>
            <a:endParaRPr lang="en-US"/>
          </a:p>
        </p:txBody>
      </p:sp>
    </p:spTree>
    <p:extLst>
      <p:ext uri="{BB962C8B-B14F-4D97-AF65-F5344CB8AC3E}">
        <p14:creationId xmlns:p14="http://schemas.microsoft.com/office/powerpoint/2010/main" val="548649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23</a:t>
            </a:fld>
            <a:endParaRPr lang="en-US"/>
          </a:p>
        </p:txBody>
      </p:sp>
    </p:spTree>
    <p:extLst>
      <p:ext uri="{BB962C8B-B14F-4D97-AF65-F5344CB8AC3E}">
        <p14:creationId xmlns:p14="http://schemas.microsoft.com/office/powerpoint/2010/main" val="18033626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solidFill>
                  <a:prstClr val="black"/>
                </a:solidFill>
              </a:rPr>
              <a:pPr/>
              <a:t>24</a:t>
            </a:fld>
            <a:endParaRPr lang="en-US">
              <a:solidFill>
                <a:prstClr val="black"/>
              </a:solidFill>
            </a:endParaRPr>
          </a:p>
        </p:txBody>
      </p:sp>
    </p:spTree>
    <p:extLst>
      <p:ext uri="{BB962C8B-B14F-4D97-AF65-F5344CB8AC3E}">
        <p14:creationId xmlns:p14="http://schemas.microsoft.com/office/powerpoint/2010/main" val="24203555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solidFill>
                  <a:prstClr val="black"/>
                </a:solidFill>
              </a:rPr>
              <a:pPr/>
              <a:t>25</a:t>
            </a:fld>
            <a:endParaRPr lang="en-US">
              <a:solidFill>
                <a:prstClr val="black"/>
              </a:solidFill>
            </a:endParaRPr>
          </a:p>
        </p:txBody>
      </p:sp>
    </p:spTree>
    <p:extLst>
      <p:ext uri="{BB962C8B-B14F-4D97-AF65-F5344CB8AC3E}">
        <p14:creationId xmlns:p14="http://schemas.microsoft.com/office/powerpoint/2010/main" val="13493946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30</a:t>
            </a:fld>
            <a:endParaRPr lang="en-US"/>
          </a:p>
        </p:txBody>
      </p:sp>
    </p:spTree>
    <p:extLst>
      <p:ext uri="{BB962C8B-B14F-4D97-AF65-F5344CB8AC3E}">
        <p14:creationId xmlns:p14="http://schemas.microsoft.com/office/powerpoint/2010/main" val="4306238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35</a:t>
            </a:fld>
            <a:endParaRPr lang="en-US"/>
          </a:p>
        </p:txBody>
      </p:sp>
    </p:spTree>
    <p:extLst>
      <p:ext uri="{BB962C8B-B14F-4D97-AF65-F5344CB8AC3E}">
        <p14:creationId xmlns:p14="http://schemas.microsoft.com/office/powerpoint/2010/main" val="415836059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39</a:t>
            </a:fld>
            <a:endParaRPr lang="en-US"/>
          </a:p>
        </p:txBody>
      </p:sp>
    </p:spTree>
    <p:extLst>
      <p:ext uri="{BB962C8B-B14F-4D97-AF65-F5344CB8AC3E}">
        <p14:creationId xmlns:p14="http://schemas.microsoft.com/office/powerpoint/2010/main" val="560206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3"/>
        <p:cNvGrpSpPr/>
        <p:nvPr/>
      </p:nvGrpSpPr>
      <p:grpSpPr>
        <a:xfrm>
          <a:off x="0" y="0"/>
          <a:ext cx="0" cy="0"/>
          <a:chOff x="0" y="0"/>
          <a:chExt cx="0" cy="0"/>
        </a:xfrm>
      </p:grpSpPr>
      <p:sp>
        <p:nvSpPr>
          <p:cNvPr id="1104" name="Google Shape;1104;g6b628f12ae_0_6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05" name="Google Shape;1105;g6b628f12ae_0_6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014900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888100DC-7169-4755-83CA-EBF300ECEEC8}" type="slidenum">
              <a:rPr lang="en-US" smtClean="0"/>
              <a:t>68</a:t>
            </a:fld>
            <a:endParaRPr lang="en-US"/>
          </a:p>
        </p:txBody>
      </p:sp>
    </p:spTree>
    <p:extLst>
      <p:ext uri="{BB962C8B-B14F-4D97-AF65-F5344CB8AC3E}">
        <p14:creationId xmlns:p14="http://schemas.microsoft.com/office/powerpoint/2010/main" val="39010400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vi-VN" altLang="en-US">
              <a:latin typeface="Calibri" panose="020F0502020204030204" pitchFamily="34" charset="0"/>
            </a:endParaRPr>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defRPr/>
            </a:pPr>
            <a:fld id="{55C7714E-C0BE-4FA8-94AF-D75641CA7DA2}" type="slidenum">
              <a:rPr lang="en-US" altLang="en-US" smtClean="0">
                <a:solidFill>
                  <a:srgbClr val="000000"/>
                </a:solidFill>
              </a:rPr>
              <a:pPr>
                <a:spcBef>
                  <a:spcPct val="0"/>
                </a:spcBef>
                <a:defRPr/>
              </a:pPr>
              <a:t>82</a:t>
            </a:fld>
            <a:endParaRPr lang="en-US" altLang="en-US">
              <a:solidFill>
                <a:srgbClr val="000000"/>
              </a:solidFill>
            </a:endParaRPr>
          </a:p>
        </p:txBody>
      </p:sp>
    </p:spTree>
    <p:extLst>
      <p:ext uri="{BB962C8B-B14F-4D97-AF65-F5344CB8AC3E}">
        <p14:creationId xmlns:p14="http://schemas.microsoft.com/office/powerpoint/2010/main" val="33416327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3" name="Google Shape;13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538630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4.xml"/><Relationship Id="rId4" Type="http://schemas.openxmlformats.org/officeDocument/2006/relationships/hyperlink" Target="http://bit.ly/2TtBDfr" TargetMode="Externa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5.png"/><Relationship Id="rId1" Type="http://schemas.openxmlformats.org/officeDocument/2006/relationships/slideMaster" Target="../slideMasters/slideMaster8.xml"/><Relationship Id="rId6" Type="http://schemas.openxmlformats.org/officeDocument/2006/relationships/image" Target="../media/image21.png"/><Relationship Id="rId5" Type="http://schemas.openxmlformats.org/officeDocument/2006/relationships/image" Target="../media/image20.png"/><Relationship Id="rId10" Type="http://schemas.openxmlformats.org/officeDocument/2006/relationships/image" Target="../media/image24.png"/><Relationship Id="rId4" Type="http://schemas.openxmlformats.org/officeDocument/2006/relationships/image" Target="../media/image19.png"/><Relationship Id="rId9" Type="http://schemas.openxmlformats.org/officeDocument/2006/relationships/image" Target="../media/image17.png"/></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2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Master" Target="../slideMasters/slideMaster10.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Master" Target="../slideMasters/slideMaster11.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Master" Target="../slideMasters/slideMaster11.xml"/></Relationships>
</file>

<file path=ppt/slideLayouts/_rels/slideLayout16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Master" Target="../slideMasters/slideMaster11.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85.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image" Target="../media/image33.png"/><Relationship Id="rId1" Type="http://schemas.openxmlformats.org/officeDocument/2006/relationships/slideMaster" Target="../slideMasters/slideMaster12.xml"/><Relationship Id="rId6" Type="http://schemas.openxmlformats.org/officeDocument/2006/relationships/image" Target="../media/image37.png"/><Relationship Id="rId5" Type="http://schemas.openxmlformats.org/officeDocument/2006/relationships/image" Target="../media/image36.png"/><Relationship Id="rId4" Type="http://schemas.openxmlformats.org/officeDocument/2006/relationships/image" Target="../media/image35.png"/></Relationships>
</file>

<file path=ppt/slideLayouts/_rels/slideLayout18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Master" Target="../slideMasters/slideMaster13.xml"/></Relationships>
</file>

<file path=ppt/slideLayouts/_rels/slideLayout18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Master" Target="../slideMasters/slideMaster13.xml"/></Relationships>
</file>

<file path=ppt/slideLayouts/_rels/slideLayout18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Master" Target="../slideMasters/slideMaster13.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Master" Target="../slideMasters/slideMaster13.xml"/></Relationships>
</file>

<file path=ppt/slideLayouts/_rels/slideLayout19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Master" Target="../slideMasters/slideMaster13.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9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0.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Master" Target="../slideMasters/slideMaster13.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5.xml.rels><?xml version="1.0" encoding="UTF-8" standalone="yes"?>
<Relationships xmlns="http://schemas.openxmlformats.org/package/2006/relationships"><Relationship Id="rId3" Type="http://schemas.openxmlformats.org/officeDocument/2006/relationships/hyperlink" Target="http://bit.ly/2TyoMsr" TargetMode="External"/><Relationship Id="rId2" Type="http://schemas.openxmlformats.org/officeDocument/2006/relationships/hyperlink" Target="http://bit.ly/2Tynxth" TargetMode="External"/><Relationship Id="rId1" Type="http://schemas.openxmlformats.org/officeDocument/2006/relationships/slideMaster" Target="../slideMasters/slideMaster14.xml"/><Relationship Id="rId5" Type="http://schemas.openxmlformats.org/officeDocument/2006/relationships/hyperlink" Target="https://slack-redir.net/link?url=https://stories.freepik.com/" TargetMode="External"/><Relationship Id="rId4" Type="http://schemas.openxmlformats.org/officeDocument/2006/relationships/hyperlink" Target="https://slack-redir.net/link?url=https://www.freepik.com/" TargetMode="External"/></Relationships>
</file>

<file path=ppt/slideLayouts/_rels/slideLayout22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2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23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3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Master" Target="../slideMasters/slideMaster15.xml"/></Relationships>
</file>

<file path=ppt/slideLayouts/_rels/slideLayout24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Master" Target="../slideMasters/slideMaster15.xml"/></Relationships>
</file>

<file path=ppt/slideLayouts/_rels/slideLayout24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Master" Target="../slideMasters/slideMaster15.xml"/></Relationships>
</file>

<file path=ppt/slideLayouts/_rels/slideLayout24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24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251.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9.jpeg"/><Relationship Id="rId1" Type="http://schemas.openxmlformats.org/officeDocument/2006/relationships/slideMaster" Target="../slideMasters/slideMaster17.xml"/><Relationship Id="rId6" Type="http://schemas.openxmlformats.org/officeDocument/2006/relationships/image" Target="../media/image52.png"/><Relationship Id="rId5" Type="http://schemas.openxmlformats.org/officeDocument/2006/relationships/image" Target="../media/image50.jpeg"/><Relationship Id="rId4" Type="http://schemas.openxmlformats.org/officeDocument/2006/relationships/image" Target="../media/image48.jpeg"/></Relationships>
</file>

<file path=ppt/slideLayouts/_rels/slideLayout25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5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26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png"/><Relationship Id="rId1" Type="http://schemas.openxmlformats.org/officeDocument/2006/relationships/slideMaster" Target="../slideMasters/slideMaster18.xml"/><Relationship Id="rId5" Type="http://schemas.openxmlformats.org/officeDocument/2006/relationships/image" Target="../media/image62.jpeg"/><Relationship Id="rId4" Type="http://schemas.openxmlformats.org/officeDocument/2006/relationships/image" Target="../media/image61.jpeg"/></Relationships>
</file>

<file path=ppt/slideLayouts/_rels/slideLayout26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6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6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66.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6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6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6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70.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7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7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73.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7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7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3.png"/><Relationship Id="rId1" Type="http://schemas.openxmlformats.org/officeDocument/2006/relationships/slideMaster" Target="../slideMasters/slideMaster18.xml"/><Relationship Id="rId6" Type="http://schemas.openxmlformats.org/officeDocument/2006/relationships/image" Target="../media/image58.jpeg"/><Relationship Id="rId5" Type="http://schemas.openxmlformats.org/officeDocument/2006/relationships/image" Target="../media/image57.png"/><Relationship Id="rId4" Type="http://schemas.openxmlformats.org/officeDocument/2006/relationships/image" Target="../media/image56.jpeg"/></Relationships>
</file>

<file path=ppt/slideLayouts/_rels/slideLayout27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7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8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8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9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0.xml"/></Relationships>
</file>

<file path=ppt/slideLayouts/_rels/slideLayout29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0.xml"/></Relationships>
</file>

<file path=ppt/slideLayouts/_rels/slideLayout29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0.xml"/></Relationships>
</file>

<file path=ppt/slideLayouts/_rels/slideLayout29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0.xml"/></Relationships>
</file>

<file path=ppt/slideLayouts/_rels/slideLayout29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0.xml"/></Relationships>
</file>

<file path=ppt/slideLayouts/_rels/slideLayout29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0.xml"/></Relationships>
</file>

<file path=ppt/slideLayouts/_rels/slideLayout29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97.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8.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299.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0.xml.rels><?xml version="1.0" encoding="UTF-8" standalone="yes"?>
<Relationships xmlns="http://schemas.openxmlformats.org/package/2006/relationships"><Relationship Id="rId1" Type="http://schemas.openxmlformats.org/officeDocument/2006/relationships/slideMaster" Target="../slideMasters/slideMaster21.xml"/></Relationships>
</file>

<file path=ppt/slideLayouts/_rels/slideLayout30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1.xml"/></Relationships>
</file>

<file path=ppt/slideLayouts/_rels/slideLayout30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1.xml"/></Relationships>
</file>

<file path=ppt/slideLayouts/_rels/slideLayout30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1.xml"/></Relationships>
</file>

<file path=ppt/slideLayouts/_rels/slideLayout30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1.xml"/></Relationships>
</file>

<file path=ppt/slideLayouts/_rels/slideLayout30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1.xml"/></Relationships>
</file>

<file path=ppt/slideLayouts/_rels/slideLayout30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2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3102876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0092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8231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92273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0974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5738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74483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1392764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37510565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12" name="Freeform: Shape 11">
            <a:extLst>
              <a:ext uri="{FF2B5EF4-FFF2-40B4-BE49-F238E27FC236}">
                <a16:creationId xmlns="" xmlns:a16="http://schemas.microsoft.com/office/drawing/2014/main" id="{89254204-7576-4E7F-BCC2-47087CDF8998}"/>
              </a:ext>
            </a:extLst>
          </p:cNvPr>
          <p:cNvSpPr/>
          <p:nvPr/>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1080809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2">
            <a:extLst>
              <a:ext uri="{FF2B5EF4-FFF2-40B4-BE49-F238E27FC236}">
                <a16:creationId xmlns="" xmlns:a16="http://schemas.microsoft.com/office/drawing/2014/main" id="{A444163C-3BE8-445F-BF4D-6FF683F7A99F}"/>
              </a:ext>
            </a:extLst>
          </p:cNvPr>
          <p:cNvGrpSpPr/>
          <p:nvPr userDrawn="1"/>
        </p:nvGrpSpPr>
        <p:grpSpPr>
          <a:xfrm>
            <a:off x="0" y="5030641"/>
            <a:ext cx="11784650" cy="1581249"/>
            <a:chOff x="0" y="5030641"/>
            <a:chExt cx="11784650" cy="1581249"/>
          </a:xfrm>
        </p:grpSpPr>
        <p:grpSp>
          <p:nvGrpSpPr>
            <p:cNvPr id="4" name="Group 3">
              <a:extLst>
                <a:ext uri="{FF2B5EF4-FFF2-40B4-BE49-F238E27FC236}">
                  <a16:creationId xmlns="" xmlns:a16="http://schemas.microsoft.com/office/drawing/2014/main" id="{4C382616-4BAD-46F2-A9B1-3719C195BD07}"/>
                </a:ext>
              </a:extLst>
            </p:cNvPr>
            <p:cNvGrpSpPr/>
            <p:nvPr/>
          </p:nvGrpSpPr>
          <p:grpSpPr>
            <a:xfrm>
              <a:off x="10972494" y="5030641"/>
              <a:ext cx="812156" cy="1343445"/>
              <a:chOff x="10042059" y="85076"/>
              <a:chExt cx="1867634" cy="3089387"/>
            </a:xfrm>
          </p:grpSpPr>
          <p:sp>
            <p:nvSpPr>
              <p:cNvPr id="9" name="Freeform: Shape 8">
                <a:extLst>
                  <a:ext uri="{FF2B5EF4-FFF2-40B4-BE49-F238E27FC236}">
                    <a16:creationId xmlns="" xmlns:a16="http://schemas.microsoft.com/office/drawing/2014/main" id="{4F57692B-CB59-4909-9EE5-9842EC389960}"/>
                  </a:ext>
                </a:extLst>
              </p:cNvPr>
              <p:cNvSpPr/>
              <p:nvPr/>
            </p:nvSpPr>
            <p:spPr>
              <a:xfrm rot="16200000" flipH="1">
                <a:off x="9851011" y="276124"/>
                <a:ext cx="2249729" cy="1867634"/>
              </a:xfrm>
              <a:custGeom>
                <a:avLst/>
                <a:gdLst>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1734909 w 2254431"/>
                  <a:gd name="connsiteY6" fmla="*/ 1232300 h 1867634"/>
                  <a:gd name="connsiteX7" fmla="*/ 1781182 w 2254431"/>
                  <a:gd name="connsiteY7" fmla="*/ 1232300 h 1867634"/>
                  <a:gd name="connsiteX8" fmla="*/ 1734909 w 2254431"/>
                  <a:gd name="connsiteY8" fmla="*/ 1237163 h 1867634"/>
                  <a:gd name="connsiteX9" fmla="*/ 1734908 w 2254431"/>
                  <a:gd name="connsiteY9" fmla="*/ 633988 h 1867634"/>
                  <a:gd name="connsiteX10" fmla="*/ 2124749 w 2254431"/>
                  <a:gd name="connsiteY10" fmla="*/ 668096 h 1867634"/>
                  <a:gd name="connsiteX11" fmla="*/ 1734908 w 2254431"/>
                  <a:gd name="connsiteY11" fmla="*/ 668096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1734908 w 2254431"/>
                  <a:gd name="connsiteY12" fmla="*/ 668096 h 1867634"/>
                  <a:gd name="connsiteX13" fmla="*/ 2124749 w 2254431"/>
                  <a:gd name="connsiteY13" fmla="*/ 668096 h 1867634"/>
                  <a:gd name="connsiteX14" fmla="*/ 1734908 w 2254431"/>
                  <a:gd name="connsiteY14" fmla="*/ 668096 h 1867634"/>
                  <a:gd name="connsiteX15" fmla="*/ 0 w 2254431"/>
                  <a:gd name="connsiteY15" fmla="*/ 933818 h 1867634"/>
                  <a:gd name="connsiteX16" fmla="*/ 273507 w 2254431"/>
                  <a:gd name="connsiteY16" fmla="*/ 1594126 h 1867634"/>
                  <a:gd name="connsiteX17" fmla="*/ 1594123 w 2254431"/>
                  <a:gd name="connsiteY17" fmla="*/ 1594126 h 1867634"/>
                  <a:gd name="connsiteX18" fmla="*/ 1818102 w 2254431"/>
                  <a:gd name="connsiteY18" fmla="*/ 1370146 h 1867634"/>
                  <a:gd name="connsiteX19" fmla="*/ 2067929 w 2254431"/>
                  <a:gd name="connsiteY19" fmla="*/ 1370150 h 1867634"/>
                  <a:gd name="connsiteX20" fmla="*/ 2249729 w 2254431"/>
                  <a:gd name="connsiteY20" fmla="*/ 1188348 h 1867634"/>
                  <a:gd name="connsiteX21" fmla="*/ 2249729 w 2254431"/>
                  <a:gd name="connsiteY21" fmla="*/ 938520 h 1867634"/>
                  <a:gd name="connsiteX22" fmla="*/ 2254431 w 2254431"/>
                  <a:gd name="connsiteY22" fmla="*/ 933818 h 1867634"/>
                  <a:gd name="connsiteX23" fmla="*/ 2249729 w 2254431"/>
                  <a:gd name="connsiteY23" fmla="*/ 929116 h 1867634"/>
                  <a:gd name="connsiteX24" fmla="*/ 2249729 w 2254431"/>
                  <a:gd name="connsiteY24" fmla="*/ 679292 h 1867634"/>
                  <a:gd name="connsiteX25" fmla="*/ 2067926 w 2254431"/>
                  <a:gd name="connsiteY25" fmla="*/ 497490 h 1867634"/>
                  <a:gd name="connsiteX26" fmla="*/ 1818099 w 2254431"/>
                  <a:gd name="connsiteY26" fmla="*/ 497490 h 1867634"/>
                  <a:gd name="connsiteX27" fmla="*/ 1594123 w 2254431"/>
                  <a:gd name="connsiteY27" fmla="*/ 273510 h 1867634"/>
                  <a:gd name="connsiteX28" fmla="*/ 273507 w 2254431"/>
                  <a:gd name="connsiteY28" fmla="*/ 273510 h 1867634"/>
                  <a:gd name="connsiteX29" fmla="*/ 0 w 2254431"/>
                  <a:gd name="connsiteY29"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2300 h 1867634"/>
                  <a:gd name="connsiteX9" fmla="*/ 1781182 w 2254431"/>
                  <a:gd name="connsiteY9" fmla="*/ 1232300 h 1867634"/>
                  <a:gd name="connsiteX10" fmla="*/ 1734909 w 2254431"/>
                  <a:gd name="connsiteY10" fmla="*/ 1237163 h 1867634"/>
                  <a:gd name="connsiteX11" fmla="*/ 1734909 w 2254431"/>
                  <a:gd name="connsiteY11" fmla="*/ 1232300 h 1867634"/>
                  <a:gd name="connsiteX12" fmla="*/ 0 w 2254431"/>
                  <a:gd name="connsiteY12" fmla="*/ 933818 h 1867634"/>
                  <a:gd name="connsiteX13" fmla="*/ 273507 w 2254431"/>
                  <a:gd name="connsiteY13" fmla="*/ 1594126 h 1867634"/>
                  <a:gd name="connsiteX14" fmla="*/ 1594123 w 2254431"/>
                  <a:gd name="connsiteY14" fmla="*/ 1594126 h 1867634"/>
                  <a:gd name="connsiteX15" fmla="*/ 1818102 w 2254431"/>
                  <a:gd name="connsiteY15" fmla="*/ 1370146 h 1867634"/>
                  <a:gd name="connsiteX16" fmla="*/ 2067929 w 2254431"/>
                  <a:gd name="connsiteY16" fmla="*/ 1370150 h 1867634"/>
                  <a:gd name="connsiteX17" fmla="*/ 2249729 w 2254431"/>
                  <a:gd name="connsiteY17" fmla="*/ 1188348 h 1867634"/>
                  <a:gd name="connsiteX18" fmla="*/ 2249729 w 2254431"/>
                  <a:gd name="connsiteY18" fmla="*/ 938520 h 1867634"/>
                  <a:gd name="connsiteX19" fmla="*/ 2254431 w 2254431"/>
                  <a:gd name="connsiteY19" fmla="*/ 933818 h 1867634"/>
                  <a:gd name="connsiteX20" fmla="*/ 2249729 w 2254431"/>
                  <a:gd name="connsiteY20" fmla="*/ 929116 h 1867634"/>
                  <a:gd name="connsiteX21" fmla="*/ 2249729 w 2254431"/>
                  <a:gd name="connsiteY21" fmla="*/ 679292 h 1867634"/>
                  <a:gd name="connsiteX22" fmla="*/ 2067926 w 2254431"/>
                  <a:gd name="connsiteY22" fmla="*/ 497490 h 1867634"/>
                  <a:gd name="connsiteX23" fmla="*/ 1818099 w 2254431"/>
                  <a:gd name="connsiteY23" fmla="*/ 497490 h 1867634"/>
                  <a:gd name="connsiteX24" fmla="*/ 1594123 w 2254431"/>
                  <a:gd name="connsiteY24" fmla="*/ 273510 h 1867634"/>
                  <a:gd name="connsiteX25" fmla="*/ 273507 w 2254431"/>
                  <a:gd name="connsiteY25" fmla="*/ 273510 h 1867634"/>
                  <a:gd name="connsiteX26" fmla="*/ 0 w 2254431"/>
                  <a:gd name="connsiteY26"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1734909 w 2254431"/>
                  <a:gd name="connsiteY8" fmla="*/ 1237163 h 1867634"/>
                  <a:gd name="connsiteX9" fmla="*/ 1781182 w 2254431"/>
                  <a:gd name="connsiteY9" fmla="*/ 1232300 h 1867634"/>
                  <a:gd name="connsiteX10" fmla="*/ 1734909 w 2254431"/>
                  <a:gd name="connsiteY10" fmla="*/ 1237163 h 1867634"/>
                  <a:gd name="connsiteX11" fmla="*/ 0 w 2254431"/>
                  <a:gd name="connsiteY11" fmla="*/ 933818 h 1867634"/>
                  <a:gd name="connsiteX12" fmla="*/ 273507 w 2254431"/>
                  <a:gd name="connsiteY12" fmla="*/ 1594126 h 1867634"/>
                  <a:gd name="connsiteX13" fmla="*/ 1594123 w 2254431"/>
                  <a:gd name="connsiteY13" fmla="*/ 1594126 h 1867634"/>
                  <a:gd name="connsiteX14" fmla="*/ 1818102 w 2254431"/>
                  <a:gd name="connsiteY14" fmla="*/ 1370146 h 1867634"/>
                  <a:gd name="connsiteX15" fmla="*/ 2067929 w 2254431"/>
                  <a:gd name="connsiteY15" fmla="*/ 1370150 h 1867634"/>
                  <a:gd name="connsiteX16" fmla="*/ 2249729 w 2254431"/>
                  <a:gd name="connsiteY16" fmla="*/ 1188348 h 1867634"/>
                  <a:gd name="connsiteX17" fmla="*/ 2249729 w 2254431"/>
                  <a:gd name="connsiteY17" fmla="*/ 938520 h 1867634"/>
                  <a:gd name="connsiteX18" fmla="*/ 2254431 w 2254431"/>
                  <a:gd name="connsiteY18" fmla="*/ 933818 h 1867634"/>
                  <a:gd name="connsiteX19" fmla="*/ 2249729 w 2254431"/>
                  <a:gd name="connsiteY19" fmla="*/ 929116 h 1867634"/>
                  <a:gd name="connsiteX20" fmla="*/ 2249729 w 2254431"/>
                  <a:gd name="connsiteY20" fmla="*/ 679292 h 1867634"/>
                  <a:gd name="connsiteX21" fmla="*/ 2067926 w 2254431"/>
                  <a:gd name="connsiteY21" fmla="*/ 497490 h 1867634"/>
                  <a:gd name="connsiteX22" fmla="*/ 1818099 w 2254431"/>
                  <a:gd name="connsiteY22" fmla="*/ 497490 h 1867634"/>
                  <a:gd name="connsiteX23" fmla="*/ 1594123 w 2254431"/>
                  <a:gd name="connsiteY23" fmla="*/ 273510 h 1867634"/>
                  <a:gd name="connsiteX24" fmla="*/ 273507 w 2254431"/>
                  <a:gd name="connsiteY24" fmla="*/ 273510 h 1867634"/>
                  <a:gd name="connsiteX25" fmla="*/ 0 w 2254431"/>
                  <a:gd name="connsiteY25" fmla="*/ 933818 h 1867634"/>
                  <a:gd name="connsiteX0" fmla="*/ 2234976 w 2254431"/>
                  <a:gd name="connsiteY0" fmla="*/ 1132618 h 1867634"/>
                  <a:gd name="connsiteX1" fmla="*/ 2236496 w 2254431"/>
                  <a:gd name="connsiteY1" fmla="*/ 1135418 h 1867634"/>
                  <a:gd name="connsiteX2" fmla="*/ 2234976 w 2254431"/>
                  <a:gd name="connsiteY2" fmla="*/ 1140552 h 1867634"/>
                  <a:gd name="connsiteX3" fmla="*/ 2234976 w 2254431"/>
                  <a:gd name="connsiteY3" fmla="*/ 1132618 h 1867634"/>
                  <a:gd name="connsiteX4" fmla="*/ 2234976 w 2254431"/>
                  <a:gd name="connsiteY4" fmla="*/ 710150 h 1867634"/>
                  <a:gd name="connsiteX5" fmla="*/ 2240336 w 2254431"/>
                  <a:gd name="connsiteY5" fmla="*/ 727150 h 1867634"/>
                  <a:gd name="connsiteX6" fmla="*/ 2234976 w 2254431"/>
                  <a:gd name="connsiteY6" fmla="*/ 737448 h 1867634"/>
                  <a:gd name="connsiteX7" fmla="*/ 2234976 w 2254431"/>
                  <a:gd name="connsiteY7" fmla="*/ 710150 h 1867634"/>
                  <a:gd name="connsiteX8" fmla="*/ 0 w 2254431"/>
                  <a:gd name="connsiteY8" fmla="*/ 933818 h 1867634"/>
                  <a:gd name="connsiteX9" fmla="*/ 273507 w 2254431"/>
                  <a:gd name="connsiteY9" fmla="*/ 1594126 h 1867634"/>
                  <a:gd name="connsiteX10" fmla="*/ 1594123 w 2254431"/>
                  <a:gd name="connsiteY10" fmla="*/ 1594126 h 1867634"/>
                  <a:gd name="connsiteX11" fmla="*/ 1818102 w 2254431"/>
                  <a:gd name="connsiteY11" fmla="*/ 1370146 h 1867634"/>
                  <a:gd name="connsiteX12" fmla="*/ 2067929 w 2254431"/>
                  <a:gd name="connsiteY12" fmla="*/ 1370150 h 1867634"/>
                  <a:gd name="connsiteX13" fmla="*/ 2249729 w 2254431"/>
                  <a:gd name="connsiteY13" fmla="*/ 1188348 h 1867634"/>
                  <a:gd name="connsiteX14" fmla="*/ 2249729 w 2254431"/>
                  <a:gd name="connsiteY14" fmla="*/ 938520 h 1867634"/>
                  <a:gd name="connsiteX15" fmla="*/ 2254431 w 2254431"/>
                  <a:gd name="connsiteY15" fmla="*/ 933818 h 1867634"/>
                  <a:gd name="connsiteX16" fmla="*/ 2249729 w 2254431"/>
                  <a:gd name="connsiteY16" fmla="*/ 929116 h 1867634"/>
                  <a:gd name="connsiteX17" fmla="*/ 2249729 w 2254431"/>
                  <a:gd name="connsiteY17" fmla="*/ 679292 h 1867634"/>
                  <a:gd name="connsiteX18" fmla="*/ 2067926 w 2254431"/>
                  <a:gd name="connsiteY18" fmla="*/ 497490 h 1867634"/>
                  <a:gd name="connsiteX19" fmla="*/ 1818099 w 2254431"/>
                  <a:gd name="connsiteY19" fmla="*/ 497490 h 1867634"/>
                  <a:gd name="connsiteX20" fmla="*/ 1594123 w 2254431"/>
                  <a:gd name="connsiteY20" fmla="*/ 273510 h 1867634"/>
                  <a:gd name="connsiteX21" fmla="*/ 273507 w 2254431"/>
                  <a:gd name="connsiteY21" fmla="*/ 273510 h 1867634"/>
                  <a:gd name="connsiteX22" fmla="*/ 0 w 2254431"/>
                  <a:gd name="connsiteY22" fmla="*/ 933818 h 1867634"/>
                  <a:gd name="connsiteX0" fmla="*/ 2234976 w 2254431"/>
                  <a:gd name="connsiteY0" fmla="*/ 1140552 h 1867634"/>
                  <a:gd name="connsiteX1" fmla="*/ 2236496 w 2254431"/>
                  <a:gd name="connsiteY1" fmla="*/ 1135418 h 1867634"/>
                  <a:gd name="connsiteX2" fmla="*/ 2234976 w 2254431"/>
                  <a:gd name="connsiteY2" fmla="*/ 1140552 h 1867634"/>
                  <a:gd name="connsiteX3" fmla="*/ 2234976 w 2254431"/>
                  <a:gd name="connsiteY3" fmla="*/ 710150 h 1867634"/>
                  <a:gd name="connsiteX4" fmla="*/ 2240336 w 2254431"/>
                  <a:gd name="connsiteY4" fmla="*/ 727150 h 1867634"/>
                  <a:gd name="connsiteX5" fmla="*/ 2234976 w 2254431"/>
                  <a:gd name="connsiteY5" fmla="*/ 737448 h 1867634"/>
                  <a:gd name="connsiteX6" fmla="*/ 2234976 w 2254431"/>
                  <a:gd name="connsiteY6" fmla="*/ 710150 h 1867634"/>
                  <a:gd name="connsiteX7" fmla="*/ 0 w 2254431"/>
                  <a:gd name="connsiteY7" fmla="*/ 933818 h 1867634"/>
                  <a:gd name="connsiteX8" fmla="*/ 273507 w 2254431"/>
                  <a:gd name="connsiteY8" fmla="*/ 1594126 h 1867634"/>
                  <a:gd name="connsiteX9" fmla="*/ 1594123 w 2254431"/>
                  <a:gd name="connsiteY9" fmla="*/ 1594126 h 1867634"/>
                  <a:gd name="connsiteX10" fmla="*/ 1818102 w 2254431"/>
                  <a:gd name="connsiteY10" fmla="*/ 1370146 h 1867634"/>
                  <a:gd name="connsiteX11" fmla="*/ 2067929 w 2254431"/>
                  <a:gd name="connsiteY11" fmla="*/ 1370150 h 1867634"/>
                  <a:gd name="connsiteX12" fmla="*/ 2249729 w 2254431"/>
                  <a:gd name="connsiteY12" fmla="*/ 1188348 h 1867634"/>
                  <a:gd name="connsiteX13" fmla="*/ 2249729 w 2254431"/>
                  <a:gd name="connsiteY13" fmla="*/ 938520 h 1867634"/>
                  <a:gd name="connsiteX14" fmla="*/ 2254431 w 2254431"/>
                  <a:gd name="connsiteY14" fmla="*/ 933818 h 1867634"/>
                  <a:gd name="connsiteX15" fmla="*/ 2249729 w 2254431"/>
                  <a:gd name="connsiteY15" fmla="*/ 929116 h 1867634"/>
                  <a:gd name="connsiteX16" fmla="*/ 2249729 w 2254431"/>
                  <a:gd name="connsiteY16" fmla="*/ 679292 h 1867634"/>
                  <a:gd name="connsiteX17" fmla="*/ 2067926 w 2254431"/>
                  <a:gd name="connsiteY17" fmla="*/ 497490 h 1867634"/>
                  <a:gd name="connsiteX18" fmla="*/ 1818099 w 2254431"/>
                  <a:gd name="connsiteY18" fmla="*/ 497490 h 1867634"/>
                  <a:gd name="connsiteX19" fmla="*/ 1594123 w 2254431"/>
                  <a:gd name="connsiteY19" fmla="*/ 273510 h 1867634"/>
                  <a:gd name="connsiteX20" fmla="*/ 273507 w 2254431"/>
                  <a:gd name="connsiteY20" fmla="*/ 273510 h 1867634"/>
                  <a:gd name="connsiteX21" fmla="*/ 0 w 2254431"/>
                  <a:gd name="connsiteY21" fmla="*/ 933818 h 1867634"/>
                  <a:gd name="connsiteX0" fmla="*/ 2234976 w 2254431"/>
                  <a:gd name="connsiteY0" fmla="*/ 710150 h 1867634"/>
                  <a:gd name="connsiteX1" fmla="*/ 2240336 w 2254431"/>
                  <a:gd name="connsiteY1" fmla="*/ 727150 h 1867634"/>
                  <a:gd name="connsiteX2" fmla="*/ 2234976 w 2254431"/>
                  <a:gd name="connsiteY2" fmla="*/ 737448 h 1867634"/>
                  <a:gd name="connsiteX3" fmla="*/ 2234976 w 2254431"/>
                  <a:gd name="connsiteY3" fmla="*/ 710150 h 1867634"/>
                  <a:gd name="connsiteX4" fmla="*/ 0 w 2254431"/>
                  <a:gd name="connsiteY4" fmla="*/ 933818 h 1867634"/>
                  <a:gd name="connsiteX5" fmla="*/ 273507 w 2254431"/>
                  <a:gd name="connsiteY5" fmla="*/ 1594126 h 1867634"/>
                  <a:gd name="connsiteX6" fmla="*/ 1594123 w 2254431"/>
                  <a:gd name="connsiteY6" fmla="*/ 1594126 h 1867634"/>
                  <a:gd name="connsiteX7" fmla="*/ 1818102 w 2254431"/>
                  <a:gd name="connsiteY7" fmla="*/ 1370146 h 1867634"/>
                  <a:gd name="connsiteX8" fmla="*/ 2067929 w 2254431"/>
                  <a:gd name="connsiteY8" fmla="*/ 1370150 h 1867634"/>
                  <a:gd name="connsiteX9" fmla="*/ 2249729 w 2254431"/>
                  <a:gd name="connsiteY9" fmla="*/ 1188348 h 1867634"/>
                  <a:gd name="connsiteX10" fmla="*/ 2249729 w 2254431"/>
                  <a:gd name="connsiteY10" fmla="*/ 938520 h 1867634"/>
                  <a:gd name="connsiteX11" fmla="*/ 2254431 w 2254431"/>
                  <a:gd name="connsiteY11" fmla="*/ 933818 h 1867634"/>
                  <a:gd name="connsiteX12" fmla="*/ 2249729 w 2254431"/>
                  <a:gd name="connsiteY12" fmla="*/ 929116 h 1867634"/>
                  <a:gd name="connsiteX13" fmla="*/ 2249729 w 2254431"/>
                  <a:gd name="connsiteY13" fmla="*/ 679292 h 1867634"/>
                  <a:gd name="connsiteX14" fmla="*/ 2067926 w 2254431"/>
                  <a:gd name="connsiteY14" fmla="*/ 497490 h 1867634"/>
                  <a:gd name="connsiteX15" fmla="*/ 1818099 w 2254431"/>
                  <a:gd name="connsiteY15" fmla="*/ 497490 h 1867634"/>
                  <a:gd name="connsiteX16" fmla="*/ 1594123 w 2254431"/>
                  <a:gd name="connsiteY16" fmla="*/ 273510 h 1867634"/>
                  <a:gd name="connsiteX17" fmla="*/ 273507 w 2254431"/>
                  <a:gd name="connsiteY17" fmla="*/ 273510 h 1867634"/>
                  <a:gd name="connsiteX18" fmla="*/ 0 w 2254431"/>
                  <a:gd name="connsiteY18" fmla="*/ 933818 h 1867634"/>
                  <a:gd name="connsiteX0" fmla="*/ 2234976 w 2254431"/>
                  <a:gd name="connsiteY0" fmla="*/ 737448 h 1867634"/>
                  <a:gd name="connsiteX1" fmla="*/ 2240336 w 2254431"/>
                  <a:gd name="connsiteY1" fmla="*/ 727150 h 1867634"/>
                  <a:gd name="connsiteX2" fmla="*/ 2234976 w 2254431"/>
                  <a:gd name="connsiteY2" fmla="*/ 737448 h 1867634"/>
                  <a:gd name="connsiteX3" fmla="*/ 0 w 2254431"/>
                  <a:gd name="connsiteY3" fmla="*/ 933818 h 1867634"/>
                  <a:gd name="connsiteX4" fmla="*/ 273507 w 2254431"/>
                  <a:gd name="connsiteY4" fmla="*/ 1594126 h 1867634"/>
                  <a:gd name="connsiteX5" fmla="*/ 1594123 w 2254431"/>
                  <a:gd name="connsiteY5" fmla="*/ 1594126 h 1867634"/>
                  <a:gd name="connsiteX6" fmla="*/ 1818102 w 2254431"/>
                  <a:gd name="connsiteY6" fmla="*/ 1370146 h 1867634"/>
                  <a:gd name="connsiteX7" fmla="*/ 2067929 w 2254431"/>
                  <a:gd name="connsiteY7" fmla="*/ 1370150 h 1867634"/>
                  <a:gd name="connsiteX8" fmla="*/ 2249729 w 2254431"/>
                  <a:gd name="connsiteY8" fmla="*/ 1188348 h 1867634"/>
                  <a:gd name="connsiteX9" fmla="*/ 2249729 w 2254431"/>
                  <a:gd name="connsiteY9" fmla="*/ 938520 h 1867634"/>
                  <a:gd name="connsiteX10" fmla="*/ 2254431 w 2254431"/>
                  <a:gd name="connsiteY10" fmla="*/ 933818 h 1867634"/>
                  <a:gd name="connsiteX11" fmla="*/ 2249729 w 2254431"/>
                  <a:gd name="connsiteY11" fmla="*/ 929116 h 1867634"/>
                  <a:gd name="connsiteX12" fmla="*/ 2249729 w 2254431"/>
                  <a:gd name="connsiteY12" fmla="*/ 679292 h 1867634"/>
                  <a:gd name="connsiteX13" fmla="*/ 2067926 w 2254431"/>
                  <a:gd name="connsiteY13" fmla="*/ 497490 h 1867634"/>
                  <a:gd name="connsiteX14" fmla="*/ 1818099 w 2254431"/>
                  <a:gd name="connsiteY14" fmla="*/ 497490 h 1867634"/>
                  <a:gd name="connsiteX15" fmla="*/ 1594123 w 2254431"/>
                  <a:gd name="connsiteY15" fmla="*/ 273510 h 1867634"/>
                  <a:gd name="connsiteX16" fmla="*/ 273507 w 2254431"/>
                  <a:gd name="connsiteY16" fmla="*/ 273510 h 1867634"/>
                  <a:gd name="connsiteX17" fmla="*/ 0 w 2254431"/>
                  <a:gd name="connsiteY17" fmla="*/ 933818 h 1867634"/>
                  <a:gd name="connsiteX0" fmla="*/ 0 w 2254431"/>
                  <a:gd name="connsiteY0" fmla="*/ 933818 h 1867634"/>
                  <a:gd name="connsiteX1" fmla="*/ 273507 w 2254431"/>
                  <a:gd name="connsiteY1" fmla="*/ 1594126 h 1867634"/>
                  <a:gd name="connsiteX2" fmla="*/ 1594123 w 2254431"/>
                  <a:gd name="connsiteY2" fmla="*/ 1594126 h 1867634"/>
                  <a:gd name="connsiteX3" fmla="*/ 1818102 w 2254431"/>
                  <a:gd name="connsiteY3" fmla="*/ 1370146 h 1867634"/>
                  <a:gd name="connsiteX4" fmla="*/ 2067929 w 2254431"/>
                  <a:gd name="connsiteY4" fmla="*/ 1370150 h 1867634"/>
                  <a:gd name="connsiteX5" fmla="*/ 2249729 w 2254431"/>
                  <a:gd name="connsiteY5" fmla="*/ 1188348 h 1867634"/>
                  <a:gd name="connsiteX6" fmla="*/ 2249729 w 2254431"/>
                  <a:gd name="connsiteY6" fmla="*/ 938520 h 1867634"/>
                  <a:gd name="connsiteX7" fmla="*/ 2254431 w 2254431"/>
                  <a:gd name="connsiteY7" fmla="*/ 933818 h 1867634"/>
                  <a:gd name="connsiteX8" fmla="*/ 2249729 w 2254431"/>
                  <a:gd name="connsiteY8" fmla="*/ 929116 h 1867634"/>
                  <a:gd name="connsiteX9" fmla="*/ 2249729 w 2254431"/>
                  <a:gd name="connsiteY9" fmla="*/ 679292 h 1867634"/>
                  <a:gd name="connsiteX10" fmla="*/ 2067926 w 2254431"/>
                  <a:gd name="connsiteY10" fmla="*/ 497490 h 1867634"/>
                  <a:gd name="connsiteX11" fmla="*/ 1818099 w 2254431"/>
                  <a:gd name="connsiteY11" fmla="*/ 497490 h 1867634"/>
                  <a:gd name="connsiteX12" fmla="*/ 1594123 w 2254431"/>
                  <a:gd name="connsiteY12" fmla="*/ 273510 h 1867634"/>
                  <a:gd name="connsiteX13" fmla="*/ 273507 w 2254431"/>
                  <a:gd name="connsiteY13" fmla="*/ 273510 h 1867634"/>
                  <a:gd name="connsiteX14" fmla="*/ 0 w 2254431"/>
                  <a:gd name="connsiteY14"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38520 h 1867634"/>
                  <a:gd name="connsiteX7" fmla="*/ 2249729 w 2249729"/>
                  <a:gd name="connsiteY7" fmla="*/ 929116 h 1867634"/>
                  <a:gd name="connsiteX8" fmla="*/ 2249729 w 2249729"/>
                  <a:gd name="connsiteY8" fmla="*/ 679292 h 1867634"/>
                  <a:gd name="connsiteX9" fmla="*/ 2067926 w 2249729"/>
                  <a:gd name="connsiteY9" fmla="*/ 497490 h 1867634"/>
                  <a:gd name="connsiteX10" fmla="*/ 1818099 w 2249729"/>
                  <a:gd name="connsiteY10" fmla="*/ 497490 h 1867634"/>
                  <a:gd name="connsiteX11" fmla="*/ 1594123 w 2249729"/>
                  <a:gd name="connsiteY11" fmla="*/ 273510 h 1867634"/>
                  <a:gd name="connsiteX12" fmla="*/ 273507 w 2249729"/>
                  <a:gd name="connsiteY12" fmla="*/ 273510 h 1867634"/>
                  <a:gd name="connsiteX13" fmla="*/ 0 w 2249729"/>
                  <a:gd name="connsiteY13"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929116 h 1867634"/>
                  <a:gd name="connsiteX7" fmla="*/ 2249729 w 2249729"/>
                  <a:gd name="connsiteY7" fmla="*/ 679292 h 1867634"/>
                  <a:gd name="connsiteX8" fmla="*/ 2067926 w 2249729"/>
                  <a:gd name="connsiteY8" fmla="*/ 497490 h 1867634"/>
                  <a:gd name="connsiteX9" fmla="*/ 1818099 w 2249729"/>
                  <a:gd name="connsiteY9" fmla="*/ 497490 h 1867634"/>
                  <a:gd name="connsiteX10" fmla="*/ 1594123 w 2249729"/>
                  <a:gd name="connsiteY10" fmla="*/ 273510 h 1867634"/>
                  <a:gd name="connsiteX11" fmla="*/ 273507 w 2249729"/>
                  <a:gd name="connsiteY11" fmla="*/ 273510 h 1867634"/>
                  <a:gd name="connsiteX12" fmla="*/ 0 w 2249729"/>
                  <a:gd name="connsiteY12" fmla="*/ 933818 h 1867634"/>
                  <a:gd name="connsiteX0" fmla="*/ 0 w 2249729"/>
                  <a:gd name="connsiteY0" fmla="*/ 933818 h 1867634"/>
                  <a:gd name="connsiteX1" fmla="*/ 273507 w 2249729"/>
                  <a:gd name="connsiteY1" fmla="*/ 1594126 h 1867634"/>
                  <a:gd name="connsiteX2" fmla="*/ 1594123 w 2249729"/>
                  <a:gd name="connsiteY2" fmla="*/ 1594126 h 1867634"/>
                  <a:gd name="connsiteX3" fmla="*/ 1818102 w 2249729"/>
                  <a:gd name="connsiteY3" fmla="*/ 1370146 h 1867634"/>
                  <a:gd name="connsiteX4" fmla="*/ 2067929 w 2249729"/>
                  <a:gd name="connsiteY4" fmla="*/ 1370150 h 1867634"/>
                  <a:gd name="connsiteX5" fmla="*/ 2249729 w 2249729"/>
                  <a:gd name="connsiteY5" fmla="*/ 1188348 h 1867634"/>
                  <a:gd name="connsiteX6" fmla="*/ 2249729 w 2249729"/>
                  <a:gd name="connsiteY6" fmla="*/ 679292 h 1867634"/>
                  <a:gd name="connsiteX7" fmla="*/ 2067926 w 2249729"/>
                  <a:gd name="connsiteY7" fmla="*/ 497490 h 1867634"/>
                  <a:gd name="connsiteX8" fmla="*/ 1818099 w 2249729"/>
                  <a:gd name="connsiteY8" fmla="*/ 497490 h 1867634"/>
                  <a:gd name="connsiteX9" fmla="*/ 1594123 w 2249729"/>
                  <a:gd name="connsiteY9" fmla="*/ 273510 h 1867634"/>
                  <a:gd name="connsiteX10" fmla="*/ 273507 w 2249729"/>
                  <a:gd name="connsiteY10" fmla="*/ 273510 h 1867634"/>
                  <a:gd name="connsiteX11" fmla="*/ 0 w 2249729"/>
                  <a:gd name="connsiteY11" fmla="*/ 933818 h 1867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49729" h="1867634">
                    <a:moveTo>
                      <a:pt x="0" y="933818"/>
                    </a:moveTo>
                    <a:cubicBezTo>
                      <a:pt x="0" y="1172804"/>
                      <a:pt x="91169" y="1411786"/>
                      <a:pt x="273507" y="1594126"/>
                    </a:cubicBezTo>
                    <a:cubicBezTo>
                      <a:pt x="638186" y="1958804"/>
                      <a:pt x="1229447" y="1958804"/>
                      <a:pt x="1594123" y="1594126"/>
                    </a:cubicBezTo>
                    <a:lnTo>
                      <a:pt x="1818102" y="1370146"/>
                    </a:lnTo>
                    <a:lnTo>
                      <a:pt x="2067929" y="1370150"/>
                    </a:lnTo>
                    <a:cubicBezTo>
                      <a:pt x="2168336" y="1370146"/>
                      <a:pt x="2249729" y="1288752"/>
                      <a:pt x="2249729" y="1188348"/>
                    </a:cubicBezTo>
                    <a:lnTo>
                      <a:pt x="2249729" y="679292"/>
                    </a:lnTo>
                    <a:cubicBezTo>
                      <a:pt x="2249729" y="578884"/>
                      <a:pt x="2168334" y="497490"/>
                      <a:pt x="2067926" y="497490"/>
                    </a:cubicBezTo>
                    <a:lnTo>
                      <a:pt x="1818099" y="497490"/>
                    </a:lnTo>
                    <a:lnTo>
                      <a:pt x="1594123" y="273510"/>
                    </a:lnTo>
                    <a:cubicBezTo>
                      <a:pt x="1229444" y="-91169"/>
                      <a:pt x="638186" y="-91169"/>
                      <a:pt x="273507" y="273510"/>
                    </a:cubicBezTo>
                    <a:cubicBezTo>
                      <a:pt x="91169" y="455848"/>
                      <a:pt x="0" y="694834"/>
                      <a:pt x="0" y="933818"/>
                    </a:cubicBezTo>
                    <a:close/>
                  </a:path>
                </a:pathLst>
              </a:custGeom>
              <a:solidFill>
                <a:schemeClr val="bg1"/>
              </a:solidFill>
              <a:ln w="444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black"/>
                  </a:solidFill>
                </a:endParaRPr>
              </a:p>
            </p:txBody>
          </p:sp>
          <p:sp>
            <p:nvSpPr>
              <p:cNvPr id="10" name="Freeform: Shape 9">
                <a:extLst>
                  <a:ext uri="{FF2B5EF4-FFF2-40B4-BE49-F238E27FC236}">
                    <a16:creationId xmlns="" xmlns:a16="http://schemas.microsoft.com/office/drawing/2014/main" id="{6DBEC21B-8490-4613-893F-081AAB39C3FB}"/>
                  </a:ext>
                </a:extLst>
              </p:cNvPr>
              <p:cNvSpPr/>
              <p:nvPr/>
            </p:nvSpPr>
            <p:spPr>
              <a:xfrm>
                <a:off x="10573107" y="2486534"/>
                <a:ext cx="805533" cy="687929"/>
              </a:xfrm>
              <a:custGeom>
                <a:avLst/>
                <a:gdLst>
                  <a:gd name="connsiteX0" fmla="*/ 184600 w 805532"/>
                  <a:gd name="connsiteY0" fmla="*/ 520107 h 687929"/>
                  <a:gd name="connsiteX1" fmla="*/ 620929 w 805532"/>
                  <a:gd name="connsiteY1" fmla="*/ 520110 h 687929"/>
                  <a:gd name="connsiteX2" fmla="*/ 704838 w 805532"/>
                  <a:gd name="connsiteY2" fmla="*/ 604019 h 687929"/>
                  <a:gd name="connsiteX3" fmla="*/ 620926 w 805532"/>
                  <a:gd name="connsiteY3" fmla="*/ 687929 h 687929"/>
                  <a:gd name="connsiteX4" fmla="*/ 184600 w 805532"/>
                  <a:gd name="connsiteY4" fmla="*/ 687926 h 687929"/>
                  <a:gd name="connsiteX5" fmla="*/ 100691 w 805532"/>
                  <a:gd name="connsiteY5" fmla="*/ 604019 h 687929"/>
                  <a:gd name="connsiteX6" fmla="*/ 184600 w 805532"/>
                  <a:gd name="connsiteY6" fmla="*/ 520107 h 687929"/>
                  <a:gd name="connsiteX7" fmla="*/ 117472 w 805532"/>
                  <a:gd name="connsiteY7" fmla="*/ 260053 h 687929"/>
                  <a:gd name="connsiteX8" fmla="*/ 688057 w 805532"/>
                  <a:gd name="connsiteY8" fmla="*/ 260053 h 687929"/>
                  <a:gd name="connsiteX9" fmla="*/ 771967 w 805532"/>
                  <a:gd name="connsiteY9" fmla="*/ 343963 h 687929"/>
                  <a:gd name="connsiteX10" fmla="*/ 688057 w 805532"/>
                  <a:gd name="connsiteY10" fmla="*/ 427875 h 687929"/>
                  <a:gd name="connsiteX11" fmla="*/ 117472 w 805532"/>
                  <a:gd name="connsiteY11" fmla="*/ 427872 h 687929"/>
                  <a:gd name="connsiteX12" fmla="*/ 33563 w 805532"/>
                  <a:gd name="connsiteY12" fmla="*/ 343963 h 687929"/>
                  <a:gd name="connsiteX13" fmla="*/ 117472 w 805532"/>
                  <a:gd name="connsiteY13" fmla="*/ 260053 h 687929"/>
                  <a:gd name="connsiteX14" fmla="*/ 83910 w 805532"/>
                  <a:gd name="connsiteY14" fmla="*/ 0 h 687929"/>
                  <a:gd name="connsiteX15" fmla="*/ 721623 w 805532"/>
                  <a:gd name="connsiteY15" fmla="*/ 0 h 687929"/>
                  <a:gd name="connsiteX16" fmla="*/ 805532 w 805532"/>
                  <a:gd name="connsiteY16" fmla="*/ 83910 h 687929"/>
                  <a:gd name="connsiteX17" fmla="*/ 805529 w 805532"/>
                  <a:gd name="connsiteY17" fmla="*/ 83910 h 687929"/>
                  <a:gd name="connsiteX18" fmla="*/ 721620 w 805532"/>
                  <a:gd name="connsiteY18" fmla="*/ 167819 h 687929"/>
                  <a:gd name="connsiteX19" fmla="*/ 83910 w 805532"/>
                  <a:gd name="connsiteY19" fmla="*/ 167819 h 687929"/>
                  <a:gd name="connsiteX20" fmla="*/ 0 w 805532"/>
                  <a:gd name="connsiteY20" fmla="*/ 83910 h 687929"/>
                  <a:gd name="connsiteX21" fmla="*/ 83910 w 805532"/>
                  <a:gd name="connsiteY21" fmla="*/ 0 h 687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805532" h="687929">
                    <a:moveTo>
                      <a:pt x="184600" y="520107"/>
                    </a:moveTo>
                    <a:lnTo>
                      <a:pt x="620929" y="520110"/>
                    </a:lnTo>
                    <a:cubicBezTo>
                      <a:pt x="667269" y="520110"/>
                      <a:pt x="704838" y="557676"/>
                      <a:pt x="704838" y="604019"/>
                    </a:cubicBezTo>
                    <a:cubicBezTo>
                      <a:pt x="704838" y="650360"/>
                      <a:pt x="667269" y="687929"/>
                      <a:pt x="620926" y="687929"/>
                    </a:cubicBezTo>
                    <a:lnTo>
                      <a:pt x="184600" y="687926"/>
                    </a:lnTo>
                    <a:cubicBezTo>
                      <a:pt x="138257" y="687926"/>
                      <a:pt x="100691" y="650360"/>
                      <a:pt x="100691" y="604019"/>
                    </a:cubicBezTo>
                    <a:cubicBezTo>
                      <a:pt x="100691" y="557676"/>
                      <a:pt x="138257" y="520107"/>
                      <a:pt x="184600" y="520107"/>
                    </a:cubicBezTo>
                    <a:close/>
                    <a:moveTo>
                      <a:pt x="117472" y="260053"/>
                    </a:moveTo>
                    <a:lnTo>
                      <a:pt x="688057" y="260053"/>
                    </a:lnTo>
                    <a:cubicBezTo>
                      <a:pt x="734401" y="260053"/>
                      <a:pt x="771967" y="297622"/>
                      <a:pt x="771967" y="343963"/>
                    </a:cubicBezTo>
                    <a:cubicBezTo>
                      <a:pt x="771967" y="390306"/>
                      <a:pt x="734398" y="427875"/>
                      <a:pt x="688057" y="427875"/>
                    </a:cubicBezTo>
                    <a:lnTo>
                      <a:pt x="117472" y="427872"/>
                    </a:lnTo>
                    <a:cubicBezTo>
                      <a:pt x="71132" y="427872"/>
                      <a:pt x="33566" y="390306"/>
                      <a:pt x="33563" y="343963"/>
                    </a:cubicBezTo>
                    <a:cubicBezTo>
                      <a:pt x="33566" y="297622"/>
                      <a:pt x="71132" y="260053"/>
                      <a:pt x="117472" y="260053"/>
                    </a:cubicBezTo>
                    <a:close/>
                    <a:moveTo>
                      <a:pt x="83910" y="0"/>
                    </a:moveTo>
                    <a:lnTo>
                      <a:pt x="721623" y="0"/>
                    </a:lnTo>
                    <a:cubicBezTo>
                      <a:pt x="767963" y="0"/>
                      <a:pt x="805532" y="37569"/>
                      <a:pt x="805532" y="83910"/>
                    </a:cubicBezTo>
                    <a:lnTo>
                      <a:pt x="805529" y="83910"/>
                    </a:lnTo>
                    <a:cubicBezTo>
                      <a:pt x="805529" y="130253"/>
                      <a:pt x="767963" y="167819"/>
                      <a:pt x="721620" y="167819"/>
                    </a:cubicBezTo>
                    <a:lnTo>
                      <a:pt x="83910" y="167819"/>
                    </a:lnTo>
                    <a:cubicBezTo>
                      <a:pt x="37569" y="167819"/>
                      <a:pt x="0" y="130253"/>
                      <a:pt x="0" y="83910"/>
                    </a:cubicBezTo>
                    <a:cubicBezTo>
                      <a:pt x="0" y="37566"/>
                      <a:pt x="37569" y="0"/>
                      <a:pt x="8391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Freeform: Shape 10">
                <a:extLst>
                  <a:ext uri="{FF2B5EF4-FFF2-40B4-BE49-F238E27FC236}">
                    <a16:creationId xmlns="" xmlns:a16="http://schemas.microsoft.com/office/drawing/2014/main" id="{3C12866D-7C50-423B-97C6-3A44AEC2FF89}"/>
                  </a:ext>
                </a:extLst>
              </p:cNvPr>
              <p:cNvSpPr/>
              <p:nvPr/>
            </p:nvSpPr>
            <p:spPr>
              <a:xfrm>
                <a:off x="10608146" y="1032479"/>
                <a:ext cx="761035" cy="1312187"/>
              </a:xfrm>
              <a:custGeom>
                <a:avLst/>
                <a:gdLst>
                  <a:gd name="connsiteX0" fmla="*/ 1028878 w 3847556"/>
                  <a:gd name="connsiteY0" fmla="*/ 0 h 6633998"/>
                  <a:gd name="connsiteX1" fmla="*/ 1293726 w 3847556"/>
                  <a:gd name="connsiteY1" fmla="*/ 264865 h 6633998"/>
                  <a:gd name="connsiteX2" fmla="*/ 1293726 w 3847556"/>
                  <a:gd name="connsiteY2" fmla="*/ 664770 h 6633998"/>
                  <a:gd name="connsiteX3" fmla="*/ 1656529 w 3847556"/>
                  <a:gd name="connsiteY3" fmla="*/ 664770 h 6633998"/>
                  <a:gd name="connsiteX4" fmla="*/ 1656545 w 3847556"/>
                  <a:gd name="connsiteY4" fmla="*/ 264865 h 6633998"/>
                  <a:gd name="connsiteX5" fmla="*/ 1921394 w 3847556"/>
                  <a:gd name="connsiteY5" fmla="*/ 0 h 6633998"/>
                  <a:gd name="connsiteX6" fmla="*/ 2186253 w 3847556"/>
                  <a:gd name="connsiteY6" fmla="*/ 264865 h 6633998"/>
                  <a:gd name="connsiteX7" fmla="*/ 2186253 w 3847556"/>
                  <a:gd name="connsiteY7" fmla="*/ 664770 h 6633998"/>
                  <a:gd name="connsiteX8" fmla="*/ 2549056 w 3847556"/>
                  <a:gd name="connsiteY8" fmla="*/ 664770 h 6633998"/>
                  <a:gd name="connsiteX9" fmla="*/ 2549056 w 3847556"/>
                  <a:gd name="connsiteY9" fmla="*/ 264865 h 6633998"/>
                  <a:gd name="connsiteX10" fmla="*/ 2813921 w 3847556"/>
                  <a:gd name="connsiteY10" fmla="*/ 0 h 6633998"/>
                  <a:gd name="connsiteX11" fmla="*/ 3078781 w 3847556"/>
                  <a:gd name="connsiteY11" fmla="*/ 264865 h 6633998"/>
                  <a:gd name="connsiteX12" fmla="*/ 3078764 w 3847556"/>
                  <a:gd name="connsiteY12" fmla="*/ 664770 h 6633998"/>
                  <a:gd name="connsiteX13" fmla="*/ 3512447 w 3847556"/>
                  <a:gd name="connsiteY13" fmla="*/ 664770 h 6633998"/>
                  <a:gd name="connsiteX14" fmla="*/ 3520693 w 3847556"/>
                  <a:gd name="connsiteY14" fmla="*/ 668198 h 6633998"/>
                  <a:gd name="connsiteX15" fmla="*/ 3610357 w 3847556"/>
                  <a:gd name="connsiteY15" fmla="*/ 641623 h 6633998"/>
                  <a:gd name="connsiteX16" fmla="*/ 3846084 w 3847556"/>
                  <a:gd name="connsiteY16" fmla="*/ 932715 h 6633998"/>
                  <a:gd name="connsiteX17" fmla="*/ 3273917 w 3847556"/>
                  <a:gd name="connsiteY17" fmla="*/ 6376417 h 6633998"/>
                  <a:gd name="connsiteX18" fmla="*/ 2982826 w 3847556"/>
                  <a:gd name="connsiteY18" fmla="*/ 6612116 h 6633998"/>
                  <a:gd name="connsiteX19" fmla="*/ 2747105 w 3847556"/>
                  <a:gd name="connsiteY19" fmla="*/ 6321024 h 6633998"/>
                  <a:gd name="connsiteX20" fmla="*/ 3304490 w 3847556"/>
                  <a:gd name="connsiteY20" fmla="*/ 1017914 h 6633998"/>
                  <a:gd name="connsiteX21" fmla="*/ 3078764 w 3847556"/>
                  <a:gd name="connsiteY21" fmla="*/ 1017930 h 6633998"/>
                  <a:gd name="connsiteX22" fmla="*/ 3078764 w 3847556"/>
                  <a:gd name="connsiteY22" fmla="*/ 1417857 h 6633998"/>
                  <a:gd name="connsiteX23" fmla="*/ 2813921 w 3847556"/>
                  <a:gd name="connsiteY23" fmla="*/ 1682700 h 6633998"/>
                  <a:gd name="connsiteX24" fmla="*/ 2549056 w 3847556"/>
                  <a:gd name="connsiteY24" fmla="*/ 1417841 h 6633998"/>
                  <a:gd name="connsiteX25" fmla="*/ 2549056 w 3847556"/>
                  <a:gd name="connsiteY25" fmla="*/ 1017930 h 6633998"/>
                  <a:gd name="connsiteX26" fmla="*/ 2186253 w 3847556"/>
                  <a:gd name="connsiteY26" fmla="*/ 1017930 h 6633998"/>
                  <a:gd name="connsiteX27" fmla="*/ 2186237 w 3847556"/>
                  <a:gd name="connsiteY27" fmla="*/ 1417841 h 6633998"/>
                  <a:gd name="connsiteX28" fmla="*/ 1921394 w 3847556"/>
                  <a:gd name="connsiteY28" fmla="*/ 1682700 h 6633998"/>
                  <a:gd name="connsiteX29" fmla="*/ 1656529 w 3847556"/>
                  <a:gd name="connsiteY29" fmla="*/ 1417841 h 6633998"/>
                  <a:gd name="connsiteX30" fmla="*/ 1656529 w 3847556"/>
                  <a:gd name="connsiteY30" fmla="*/ 1017930 h 6633998"/>
                  <a:gd name="connsiteX31" fmla="*/ 1293726 w 3847556"/>
                  <a:gd name="connsiteY31" fmla="*/ 1017930 h 6633998"/>
                  <a:gd name="connsiteX32" fmla="*/ 1293726 w 3847556"/>
                  <a:gd name="connsiteY32" fmla="*/ 1417841 h 6633998"/>
                  <a:gd name="connsiteX33" fmla="*/ 1216149 w 3847556"/>
                  <a:gd name="connsiteY33" fmla="*/ 1605128 h 6633998"/>
                  <a:gd name="connsiteX34" fmla="*/ 1028872 w 3847556"/>
                  <a:gd name="connsiteY34" fmla="*/ 1682700 h 6633998"/>
                  <a:gd name="connsiteX35" fmla="*/ 841580 w 3847556"/>
                  <a:gd name="connsiteY35" fmla="*/ 1605122 h 6633998"/>
                  <a:gd name="connsiteX36" fmla="*/ 764018 w 3847556"/>
                  <a:gd name="connsiteY36" fmla="*/ 1417841 h 6633998"/>
                  <a:gd name="connsiteX37" fmla="*/ 764018 w 3847556"/>
                  <a:gd name="connsiteY37" fmla="*/ 1017914 h 6633998"/>
                  <a:gd name="connsiteX38" fmla="*/ 539645 w 3847556"/>
                  <a:gd name="connsiteY38" fmla="*/ 1017930 h 6633998"/>
                  <a:gd name="connsiteX39" fmla="*/ 1005791 w 3847556"/>
                  <a:gd name="connsiteY39" fmla="*/ 6346040 h 6633998"/>
                  <a:gd name="connsiteX40" fmla="*/ 765023 w 3847556"/>
                  <a:gd name="connsiteY40" fmla="*/ 6632976 h 6633998"/>
                  <a:gd name="connsiteX41" fmla="*/ 478087 w 3847556"/>
                  <a:gd name="connsiteY41" fmla="*/ 6392208 h 6633998"/>
                  <a:gd name="connsiteX42" fmla="*/ 1023 w 3847556"/>
                  <a:gd name="connsiteY42" fmla="*/ 939358 h 6633998"/>
                  <a:gd name="connsiteX43" fmla="*/ 241807 w 3847556"/>
                  <a:gd name="connsiteY43" fmla="*/ 652422 h 6633998"/>
                  <a:gd name="connsiteX44" fmla="*/ 311187 w 3847556"/>
                  <a:gd name="connsiteY44" fmla="*/ 674309 h 6633998"/>
                  <a:gd name="connsiteX45" fmla="*/ 334193 w 3847556"/>
                  <a:gd name="connsiteY45" fmla="*/ 664770 h 6633998"/>
                  <a:gd name="connsiteX46" fmla="*/ 764018 w 3847556"/>
                  <a:gd name="connsiteY46" fmla="*/ 664770 h 6633998"/>
                  <a:gd name="connsiteX47" fmla="*/ 764018 w 3847556"/>
                  <a:gd name="connsiteY47" fmla="*/ 264865 h 6633998"/>
                  <a:gd name="connsiteX48" fmla="*/ 1028878 w 3847556"/>
                  <a:gd name="connsiteY48" fmla="*/ 0 h 66339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47556" h="6633998">
                    <a:moveTo>
                      <a:pt x="1028878" y="0"/>
                    </a:moveTo>
                    <a:cubicBezTo>
                      <a:pt x="1175157" y="0"/>
                      <a:pt x="1293726" y="118591"/>
                      <a:pt x="1293726" y="264865"/>
                    </a:cubicBezTo>
                    <a:lnTo>
                      <a:pt x="1293726" y="664770"/>
                    </a:lnTo>
                    <a:lnTo>
                      <a:pt x="1656529" y="664770"/>
                    </a:lnTo>
                    <a:lnTo>
                      <a:pt x="1656545" y="264865"/>
                    </a:lnTo>
                    <a:cubicBezTo>
                      <a:pt x="1656529" y="118591"/>
                      <a:pt x="1775115" y="17"/>
                      <a:pt x="1921394" y="0"/>
                    </a:cubicBezTo>
                    <a:cubicBezTo>
                      <a:pt x="2067668" y="17"/>
                      <a:pt x="2186237" y="118591"/>
                      <a:pt x="2186253" y="264865"/>
                    </a:cubicBezTo>
                    <a:lnTo>
                      <a:pt x="2186253" y="664770"/>
                    </a:lnTo>
                    <a:lnTo>
                      <a:pt x="2549056" y="664770"/>
                    </a:lnTo>
                    <a:lnTo>
                      <a:pt x="2549056" y="264865"/>
                    </a:lnTo>
                    <a:cubicBezTo>
                      <a:pt x="2549056" y="118575"/>
                      <a:pt x="2667642" y="0"/>
                      <a:pt x="2813921" y="0"/>
                    </a:cubicBezTo>
                    <a:cubicBezTo>
                      <a:pt x="2960211" y="0"/>
                      <a:pt x="3078781" y="118591"/>
                      <a:pt x="3078781" y="264865"/>
                    </a:cubicBezTo>
                    <a:lnTo>
                      <a:pt x="3078764" y="664770"/>
                    </a:lnTo>
                    <a:lnTo>
                      <a:pt x="3512447" y="664770"/>
                    </a:lnTo>
                    <a:lnTo>
                      <a:pt x="3520693" y="668198"/>
                    </a:lnTo>
                    <a:cubicBezTo>
                      <a:pt x="3545659" y="640863"/>
                      <a:pt x="3577628" y="638174"/>
                      <a:pt x="3610357" y="641623"/>
                    </a:cubicBezTo>
                    <a:cubicBezTo>
                      <a:pt x="3755838" y="656915"/>
                      <a:pt x="3861375" y="787234"/>
                      <a:pt x="3846084" y="932715"/>
                    </a:cubicBezTo>
                    <a:cubicBezTo>
                      <a:pt x="3655380" y="2747282"/>
                      <a:pt x="3464643" y="4561839"/>
                      <a:pt x="3273917" y="6376417"/>
                    </a:cubicBezTo>
                    <a:cubicBezTo>
                      <a:pt x="3258626" y="6521887"/>
                      <a:pt x="3128312" y="6627419"/>
                      <a:pt x="2982826" y="6612116"/>
                    </a:cubicBezTo>
                    <a:cubicBezTo>
                      <a:pt x="2837361" y="6596835"/>
                      <a:pt x="2731824" y="6466505"/>
                      <a:pt x="2747105" y="6321024"/>
                    </a:cubicBezTo>
                    <a:lnTo>
                      <a:pt x="3304490" y="1017914"/>
                    </a:lnTo>
                    <a:lnTo>
                      <a:pt x="3078764" y="1017930"/>
                    </a:lnTo>
                    <a:cubicBezTo>
                      <a:pt x="3078764" y="1151232"/>
                      <a:pt x="3078764" y="1284539"/>
                      <a:pt x="3078764" y="1417857"/>
                    </a:cubicBezTo>
                    <a:cubicBezTo>
                      <a:pt x="3078764" y="1564114"/>
                      <a:pt x="2960195" y="1682700"/>
                      <a:pt x="2813921" y="1682700"/>
                    </a:cubicBezTo>
                    <a:cubicBezTo>
                      <a:pt x="2667631" y="1682700"/>
                      <a:pt x="2549056" y="1564131"/>
                      <a:pt x="2549056" y="1417841"/>
                    </a:cubicBezTo>
                    <a:lnTo>
                      <a:pt x="2549056" y="1017930"/>
                    </a:lnTo>
                    <a:lnTo>
                      <a:pt x="2186253" y="1017930"/>
                    </a:lnTo>
                    <a:cubicBezTo>
                      <a:pt x="2186237" y="1151221"/>
                      <a:pt x="2186237" y="1284555"/>
                      <a:pt x="2186237" y="1417841"/>
                    </a:cubicBezTo>
                    <a:cubicBezTo>
                      <a:pt x="2186237" y="1564131"/>
                      <a:pt x="2067651" y="1682700"/>
                      <a:pt x="1921394" y="1682700"/>
                    </a:cubicBezTo>
                    <a:cubicBezTo>
                      <a:pt x="1775115" y="1682700"/>
                      <a:pt x="1656529" y="1564131"/>
                      <a:pt x="1656529" y="1417841"/>
                    </a:cubicBezTo>
                    <a:lnTo>
                      <a:pt x="1656529" y="1017930"/>
                    </a:lnTo>
                    <a:lnTo>
                      <a:pt x="1293726" y="1017930"/>
                    </a:lnTo>
                    <a:cubicBezTo>
                      <a:pt x="1293710" y="1151221"/>
                      <a:pt x="1293726" y="1284539"/>
                      <a:pt x="1293726" y="1417841"/>
                    </a:cubicBezTo>
                    <a:cubicBezTo>
                      <a:pt x="1293726" y="1490986"/>
                      <a:pt x="1264077" y="1557199"/>
                      <a:pt x="1216149" y="1605128"/>
                    </a:cubicBezTo>
                    <a:lnTo>
                      <a:pt x="1028872" y="1682700"/>
                    </a:lnTo>
                    <a:lnTo>
                      <a:pt x="841580" y="1605122"/>
                    </a:lnTo>
                    <a:cubicBezTo>
                      <a:pt x="793651" y="1557199"/>
                      <a:pt x="764007" y="1490986"/>
                      <a:pt x="764018" y="1417841"/>
                    </a:cubicBezTo>
                    <a:lnTo>
                      <a:pt x="764018" y="1017914"/>
                    </a:lnTo>
                    <a:lnTo>
                      <a:pt x="539645" y="1017930"/>
                    </a:lnTo>
                    <a:cubicBezTo>
                      <a:pt x="695040" y="2793967"/>
                      <a:pt x="850418" y="4570003"/>
                      <a:pt x="1005791" y="6346040"/>
                    </a:cubicBezTo>
                    <a:cubicBezTo>
                      <a:pt x="1018529" y="6491754"/>
                      <a:pt x="910743" y="6620221"/>
                      <a:pt x="765023" y="6632976"/>
                    </a:cubicBezTo>
                    <a:cubicBezTo>
                      <a:pt x="619293" y="6645714"/>
                      <a:pt x="490842" y="6537928"/>
                      <a:pt x="478087" y="6392208"/>
                    </a:cubicBezTo>
                    <a:lnTo>
                      <a:pt x="1023" y="939358"/>
                    </a:lnTo>
                    <a:cubicBezTo>
                      <a:pt x="-11716" y="793639"/>
                      <a:pt x="96076" y="665177"/>
                      <a:pt x="241807" y="652422"/>
                    </a:cubicBezTo>
                    <a:lnTo>
                      <a:pt x="311187" y="674309"/>
                    </a:lnTo>
                    <a:cubicBezTo>
                      <a:pt x="317983" y="665335"/>
                      <a:pt x="326028" y="664770"/>
                      <a:pt x="334193" y="664770"/>
                    </a:cubicBezTo>
                    <a:lnTo>
                      <a:pt x="764018" y="664770"/>
                    </a:lnTo>
                    <a:lnTo>
                      <a:pt x="764018" y="264865"/>
                    </a:lnTo>
                    <a:cubicBezTo>
                      <a:pt x="764018" y="118591"/>
                      <a:pt x="882588" y="0"/>
                      <a:pt x="1028878"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5" name="Group 4">
              <a:extLst>
                <a:ext uri="{FF2B5EF4-FFF2-40B4-BE49-F238E27FC236}">
                  <a16:creationId xmlns="" xmlns:a16="http://schemas.microsoft.com/office/drawing/2014/main" id="{D91F9EF7-4F87-415C-8160-7E56B60DA9F9}"/>
                </a:ext>
              </a:extLst>
            </p:cNvPr>
            <p:cNvGrpSpPr/>
            <p:nvPr/>
          </p:nvGrpSpPr>
          <p:grpSpPr>
            <a:xfrm>
              <a:off x="0" y="6374086"/>
              <a:ext cx="11401431" cy="237804"/>
              <a:chOff x="0" y="6374086"/>
              <a:chExt cx="11401431" cy="237804"/>
            </a:xfrm>
          </p:grpSpPr>
          <p:sp>
            <p:nvSpPr>
              <p:cNvPr id="6" name="Rectangle 5">
                <a:extLst>
                  <a:ext uri="{FF2B5EF4-FFF2-40B4-BE49-F238E27FC236}">
                    <a16:creationId xmlns="" xmlns:a16="http://schemas.microsoft.com/office/drawing/2014/main" id="{5AE59EE2-572E-4B51-AE32-612BBCC09DE1}"/>
                  </a:ext>
                </a:extLst>
              </p:cNvPr>
              <p:cNvSpPr/>
              <p:nvPr/>
            </p:nvSpPr>
            <p:spPr>
              <a:xfrm>
                <a:off x="0" y="6566170"/>
                <a:ext cx="11311128" cy="4572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Rectangle 6">
                <a:extLst>
                  <a:ext uri="{FF2B5EF4-FFF2-40B4-BE49-F238E27FC236}">
                    <a16:creationId xmlns="" xmlns:a16="http://schemas.microsoft.com/office/drawing/2014/main" id="{4CB77414-9E89-4E91-A109-7F250477ACA9}"/>
                  </a:ext>
                </a:extLst>
              </p:cNvPr>
              <p:cNvSpPr/>
              <p:nvPr/>
            </p:nvSpPr>
            <p:spPr>
              <a:xfrm>
                <a:off x="11355711" y="6374086"/>
                <a:ext cx="45720" cy="1554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8" name="Block Arc 7">
                <a:extLst>
                  <a:ext uri="{FF2B5EF4-FFF2-40B4-BE49-F238E27FC236}">
                    <a16:creationId xmlns="" xmlns:a16="http://schemas.microsoft.com/office/drawing/2014/main" id="{5F4ACB2E-D9DA-474D-ACD0-6D4C5B5B69E1}"/>
                  </a:ext>
                </a:extLst>
              </p:cNvPr>
              <p:cNvSpPr/>
              <p:nvPr/>
            </p:nvSpPr>
            <p:spPr>
              <a:xfrm>
                <a:off x="11229678" y="6440137"/>
                <a:ext cx="171753" cy="171753"/>
              </a:xfrm>
              <a:prstGeom prst="blockArc">
                <a:avLst>
                  <a:gd name="adj1" fmla="val 21339429"/>
                  <a:gd name="adj2" fmla="val 6091498"/>
                  <a:gd name="adj3" fmla="val 2709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black"/>
                  </a:solidFill>
                </a:endParaRPr>
              </a:p>
            </p:txBody>
          </p:sp>
        </p:grpSp>
      </p:grpSp>
    </p:spTree>
    <p:extLst>
      <p:ext uri="{BB962C8B-B14F-4D97-AF65-F5344CB8AC3E}">
        <p14:creationId xmlns:p14="http://schemas.microsoft.com/office/powerpoint/2010/main" val="92141506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008731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57009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Contents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B22C4117-2946-4CAF-A97C-C090DC94FE14}"/>
              </a:ext>
            </a:extLst>
          </p:cNvPr>
          <p:cNvSpPr/>
          <p:nvPr userDrawn="1"/>
        </p:nvSpPr>
        <p:spPr>
          <a:xfrm>
            <a:off x="1" y="0"/>
            <a:ext cx="12192000" cy="6858000"/>
          </a:xfrm>
          <a:prstGeom prst="rect">
            <a:avLst/>
          </a:prstGeom>
          <a:solidFill>
            <a:schemeClr val="accent4">
              <a:alpha val="3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26352024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23385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67FA6D39-9DFD-4F67-94B9-4D1042BB365A}"/>
              </a:ext>
            </a:extLst>
          </p:cNvPr>
          <p:cNvSpPr/>
          <p:nvPr userDrawn="1"/>
        </p:nvSpPr>
        <p:spPr>
          <a:xfrm>
            <a:off x="0" y="0"/>
            <a:ext cx="12192000" cy="6858000"/>
          </a:xfrm>
          <a:prstGeom prst="rect">
            <a:avLst/>
          </a:prstGeom>
          <a:solidFill>
            <a:schemeClr val="bg1">
              <a:alpha val="1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352906385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C4437516-06DB-4972-90D9-3F56529C786D}"/>
              </a:ext>
            </a:extLst>
          </p:cNvPr>
          <p:cNvSpPr/>
          <p:nvPr userDrawn="1"/>
        </p:nvSpPr>
        <p:spPr>
          <a:xfrm>
            <a:off x="0" y="0"/>
            <a:ext cx="9569302" cy="6858000"/>
          </a:xfrm>
          <a:custGeom>
            <a:avLst/>
            <a:gdLst>
              <a:gd name="connsiteX0" fmla="*/ 0 w 9703610"/>
              <a:gd name="connsiteY0" fmla="*/ 0 h 6858000"/>
              <a:gd name="connsiteX1" fmla="*/ 5546070 w 9703610"/>
              <a:gd name="connsiteY1" fmla="*/ 0 h 6858000"/>
              <a:gd name="connsiteX2" fmla="*/ 9703610 w 9703610"/>
              <a:gd name="connsiteY2" fmla="*/ 6858000 h 6858000"/>
              <a:gd name="connsiteX3" fmla="*/ 0 w 970361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703610" h="6858000">
                <a:moveTo>
                  <a:pt x="0" y="0"/>
                </a:moveTo>
                <a:lnTo>
                  <a:pt x="5546070" y="0"/>
                </a:lnTo>
                <a:lnTo>
                  <a:pt x="9703610" y="6858000"/>
                </a:lnTo>
                <a:lnTo>
                  <a:pt x="0" y="6858000"/>
                </a:lnTo>
                <a:close/>
              </a:path>
            </a:pathLst>
          </a:custGeom>
          <a:solidFill>
            <a:schemeClr val="accent1">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279183147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2">
            <a:extLst>
              <a:ext uri="{FF2B5EF4-FFF2-40B4-BE49-F238E27FC236}">
                <a16:creationId xmlns="" xmlns:a16="http://schemas.microsoft.com/office/drawing/2014/main" id="{F246FC87-D219-463B-8334-E16E14819052}"/>
              </a:ext>
            </a:extLst>
          </p:cNvPr>
          <p:cNvSpPr>
            <a:spLocks noGrp="1"/>
          </p:cNvSpPr>
          <p:nvPr>
            <p:ph type="pic" idx="12" hasCustomPrompt="1"/>
          </p:nvPr>
        </p:nvSpPr>
        <p:spPr>
          <a:xfrm>
            <a:off x="9178591"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3" name="Picture Placeholder 2">
            <a:extLst>
              <a:ext uri="{FF2B5EF4-FFF2-40B4-BE49-F238E27FC236}">
                <a16:creationId xmlns="" xmlns:a16="http://schemas.microsoft.com/office/drawing/2014/main" id="{608C9F45-5627-4842-A3EA-25038EF99EC8}"/>
              </a:ext>
            </a:extLst>
          </p:cNvPr>
          <p:cNvSpPr>
            <a:spLocks noGrp="1"/>
          </p:cNvSpPr>
          <p:nvPr>
            <p:ph type="pic" idx="13" hasCustomPrompt="1"/>
          </p:nvPr>
        </p:nvSpPr>
        <p:spPr>
          <a:xfrm>
            <a:off x="6186490" y="1010532"/>
            <a:ext cx="2286000" cy="2743200"/>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Tree>
    <p:extLst>
      <p:ext uri="{BB962C8B-B14F-4D97-AF65-F5344CB8AC3E}">
        <p14:creationId xmlns:p14="http://schemas.microsoft.com/office/powerpoint/2010/main" val="33995836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Image Layout">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D4E14D27-AD6A-4547-8A35-F0A6A7B2B893}"/>
              </a:ext>
            </a:extLst>
          </p:cNvPr>
          <p:cNvGrpSpPr/>
          <p:nvPr userDrawn="1"/>
        </p:nvGrpSpPr>
        <p:grpSpPr>
          <a:xfrm>
            <a:off x="739019" y="1801308"/>
            <a:ext cx="2251389" cy="4202048"/>
            <a:chOff x="3501573" y="3178068"/>
            <a:chExt cx="1340594" cy="2737840"/>
          </a:xfrm>
        </p:grpSpPr>
        <p:sp>
          <p:nvSpPr>
            <p:cNvPr id="4" name="Freeform: Shape 3">
              <a:extLst>
                <a:ext uri="{FF2B5EF4-FFF2-40B4-BE49-F238E27FC236}">
                  <a16:creationId xmlns="" xmlns:a16="http://schemas.microsoft.com/office/drawing/2014/main" id="{1FFFD2AF-5064-446A-95B2-FCACE1D003DC}"/>
                </a:ext>
              </a:extLst>
            </p:cNvPr>
            <p:cNvSpPr/>
            <p:nvPr/>
          </p:nvSpPr>
          <p:spPr>
            <a:xfrm>
              <a:off x="3504728" y="3612346"/>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5" name="Freeform: Shape 4">
              <a:extLst>
                <a:ext uri="{FF2B5EF4-FFF2-40B4-BE49-F238E27FC236}">
                  <a16:creationId xmlns="" xmlns:a16="http://schemas.microsoft.com/office/drawing/2014/main" id="{CED64445-B2E0-4D7E-8491-252F042F0F6D}"/>
                </a:ext>
              </a:extLst>
            </p:cNvPr>
            <p:cNvSpPr/>
            <p:nvPr/>
          </p:nvSpPr>
          <p:spPr>
            <a:xfrm>
              <a:off x="3501573" y="3832632"/>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8574" y="65246"/>
                    <a:pt x="15716"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6" name="Freeform: Shape 5">
              <a:extLst>
                <a:ext uri="{FF2B5EF4-FFF2-40B4-BE49-F238E27FC236}">
                  <a16:creationId xmlns="" xmlns:a16="http://schemas.microsoft.com/office/drawing/2014/main" id="{BA429A64-82C5-47BC-985E-3FDFE804E532}"/>
                </a:ext>
              </a:extLst>
            </p:cNvPr>
            <p:cNvSpPr/>
            <p:nvPr/>
          </p:nvSpPr>
          <p:spPr>
            <a:xfrm>
              <a:off x="4776089" y="3829487"/>
              <a:ext cx="62939" cy="220286"/>
            </a:xfrm>
            <a:custGeom>
              <a:avLst/>
              <a:gdLst>
                <a:gd name="connsiteX0" fmla="*/ 12859 w 19050"/>
                <a:gd name="connsiteY0" fmla="*/ 68104 h 66675"/>
                <a:gd name="connsiteX1" fmla="*/ 12859 w 19050"/>
                <a:gd name="connsiteY1" fmla="*/ 68104 h 66675"/>
                <a:gd name="connsiteX2" fmla="*/ 7144 w 19050"/>
                <a:gd name="connsiteY2" fmla="*/ 62389 h 66675"/>
                <a:gd name="connsiteX3" fmla="*/ 7144 w 19050"/>
                <a:gd name="connsiteY3" fmla="*/ 12859 h 66675"/>
                <a:gd name="connsiteX4" fmla="*/ 12859 w 19050"/>
                <a:gd name="connsiteY4" fmla="*/ 7144 h 66675"/>
                <a:gd name="connsiteX5" fmla="*/ 12859 w 19050"/>
                <a:gd name="connsiteY5" fmla="*/ 7144 h 66675"/>
                <a:gd name="connsiteX6" fmla="*/ 18574 w 19050"/>
                <a:gd name="connsiteY6" fmla="*/ 12859 h 66675"/>
                <a:gd name="connsiteX7" fmla="*/ 18574 w 19050"/>
                <a:gd name="connsiteY7" fmla="*/ 62389 h 66675"/>
                <a:gd name="connsiteX8" fmla="*/ 12859 w 19050"/>
                <a:gd name="connsiteY8" fmla="*/ 68104 h 66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050" h="66675">
                  <a:moveTo>
                    <a:pt x="12859" y="68104"/>
                  </a:moveTo>
                  <a:lnTo>
                    <a:pt x="12859" y="68104"/>
                  </a:lnTo>
                  <a:cubicBezTo>
                    <a:pt x="10001" y="68104"/>
                    <a:pt x="7144" y="65246"/>
                    <a:pt x="7144" y="62389"/>
                  </a:cubicBezTo>
                  <a:lnTo>
                    <a:pt x="7144" y="12859"/>
                  </a:lnTo>
                  <a:cubicBezTo>
                    <a:pt x="7144" y="10001"/>
                    <a:pt x="10001" y="7144"/>
                    <a:pt x="12859" y="7144"/>
                  </a:cubicBezTo>
                  <a:lnTo>
                    <a:pt x="12859" y="7144"/>
                  </a:lnTo>
                  <a:cubicBezTo>
                    <a:pt x="15716" y="7144"/>
                    <a:pt x="18574" y="10001"/>
                    <a:pt x="18574" y="12859"/>
                  </a:cubicBezTo>
                  <a:lnTo>
                    <a:pt x="18574" y="62389"/>
                  </a:lnTo>
                  <a:cubicBezTo>
                    <a:pt x="19526" y="65246"/>
                    <a:pt x="16669" y="68104"/>
                    <a:pt x="12859" y="6810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7" name="Freeform: Shape 6">
              <a:extLst>
                <a:ext uri="{FF2B5EF4-FFF2-40B4-BE49-F238E27FC236}">
                  <a16:creationId xmlns="" xmlns:a16="http://schemas.microsoft.com/office/drawing/2014/main" id="{D8DF180B-C394-4B18-8CF3-2228F33ED174}"/>
                </a:ext>
              </a:extLst>
            </p:cNvPr>
            <p:cNvSpPr/>
            <p:nvPr/>
          </p:nvSpPr>
          <p:spPr>
            <a:xfrm>
              <a:off x="3520451" y="3178068"/>
              <a:ext cx="1321716" cy="2737840"/>
            </a:xfrm>
            <a:custGeom>
              <a:avLst/>
              <a:gdLst>
                <a:gd name="connsiteX0" fmla="*/ 350044 w 400050"/>
                <a:gd name="connsiteY0" fmla="*/ 7144 h 828675"/>
                <a:gd name="connsiteX1" fmla="*/ 53816 w 400050"/>
                <a:gd name="connsiteY1" fmla="*/ 7144 h 828675"/>
                <a:gd name="connsiteX2" fmla="*/ 7144 w 400050"/>
                <a:gd name="connsiteY2" fmla="*/ 53816 h 828675"/>
                <a:gd name="connsiteX3" fmla="*/ 7144 w 400050"/>
                <a:gd name="connsiteY3" fmla="*/ 781526 h 828675"/>
                <a:gd name="connsiteX4" fmla="*/ 53816 w 400050"/>
                <a:gd name="connsiteY4" fmla="*/ 828199 h 828675"/>
                <a:gd name="connsiteX5" fmla="*/ 350044 w 400050"/>
                <a:gd name="connsiteY5" fmla="*/ 828199 h 828675"/>
                <a:gd name="connsiteX6" fmla="*/ 396716 w 400050"/>
                <a:gd name="connsiteY6" fmla="*/ 781526 h 828675"/>
                <a:gd name="connsiteX7" fmla="*/ 396716 w 400050"/>
                <a:gd name="connsiteY7" fmla="*/ 53816 h 828675"/>
                <a:gd name="connsiteX8" fmla="*/ 350044 w 400050"/>
                <a:gd name="connsiteY8" fmla="*/ 7144 h 8286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00050" h="828675">
                  <a:moveTo>
                    <a:pt x="350044" y="7144"/>
                  </a:moveTo>
                  <a:lnTo>
                    <a:pt x="53816" y="7144"/>
                  </a:lnTo>
                  <a:cubicBezTo>
                    <a:pt x="28099" y="7144"/>
                    <a:pt x="7144" y="28099"/>
                    <a:pt x="7144" y="53816"/>
                  </a:cubicBezTo>
                  <a:lnTo>
                    <a:pt x="7144" y="781526"/>
                  </a:lnTo>
                  <a:cubicBezTo>
                    <a:pt x="7144" y="807244"/>
                    <a:pt x="28099" y="828199"/>
                    <a:pt x="53816" y="828199"/>
                  </a:cubicBezTo>
                  <a:lnTo>
                    <a:pt x="350044" y="828199"/>
                  </a:lnTo>
                  <a:cubicBezTo>
                    <a:pt x="375761" y="828199"/>
                    <a:pt x="396716" y="807244"/>
                    <a:pt x="396716" y="781526"/>
                  </a:cubicBezTo>
                  <a:lnTo>
                    <a:pt x="396716" y="53816"/>
                  </a:lnTo>
                  <a:cubicBezTo>
                    <a:pt x="396716" y="28099"/>
                    <a:pt x="375761" y="7144"/>
                    <a:pt x="350044" y="7144"/>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8" name="Freeform: Shape 7">
              <a:extLst>
                <a:ext uri="{FF2B5EF4-FFF2-40B4-BE49-F238E27FC236}">
                  <a16:creationId xmlns="" xmlns:a16="http://schemas.microsoft.com/office/drawing/2014/main" id="{8B1C391E-60EC-4442-81F5-E5BD8E5FB94B}"/>
                </a:ext>
              </a:extLst>
            </p:cNvPr>
            <p:cNvSpPr/>
            <p:nvPr/>
          </p:nvSpPr>
          <p:spPr>
            <a:xfrm>
              <a:off x="3529897" y="3190652"/>
              <a:ext cx="1290246" cy="2706371"/>
            </a:xfrm>
            <a:custGeom>
              <a:avLst/>
              <a:gdLst>
                <a:gd name="connsiteX0" fmla="*/ 345281 w 390525"/>
                <a:gd name="connsiteY0" fmla="*/ 7144 h 819150"/>
                <a:gd name="connsiteX1" fmla="*/ 52864 w 390525"/>
                <a:gd name="connsiteY1" fmla="*/ 7144 h 819150"/>
                <a:gd name="connsiteX2" fmla="*/ 7144 w 390525"/>
                <a:gd name="connsiteY2" fmla="*/ 52864 h 819150"/>
                <a:gd name="connsiteX3" fmla="*/ 7144 w 390525"/>
                <a:gd name="connsiteY3" fmla="*/ 772954 h 819150"/>
                <a:gd name="connsiteX4" fmla="*/ 52864 w 390525"/>
                <a:gd name="connsiteY4" fmla="*/ 818674 h 819150"/>
                <a:gd name="connsiteX5" fmla="*/ 345281 w 390525"/>
                <a:gd name="connsiteY5" fmla="*/ 818674 h 819150"/>
                <a:gd name="connsiteX6" fmla="*/ 391001 w 390525"/>
                <a:gd name="connsiteY6" fmla="*/ 772954 h 819150"/>
                <a:gd name="connsiteX7" fmla="*/ 391001 w 390525"/>
                <a:gd name="connsiteY7" fmla="*/ 52864 h 819150"/>
                <a:gd name="connsiteX8" fmla="*/ 345281 w 390525"/>
                <a:gd name="connsiteY8" fmla="*/ 7144 h 8191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525" h="819150">
                  <a:moveTo>
                    <a:pt x="345281" y="7144"/>
                  </a:moveTo>
                  <a:lnTo>
                    <a:pt x="52864" y="7144"/>
                  </a:lnTo>
                  <a:cubicBezTo>
                    <a:pt x="27146" y="7144"/>
                    <a:pt x="7144" y="27146"/>
                    <a:pt x="7144" y="52864"/>
                  </a:cubicBezTo>
                  <a:lnTo>
                    <a:pt x="7144" y="772954"/>
                  </a:lnTo>
                  <a:cubicBezTo>
                    <a:pt x="7144" y="798671"/>
                    <a:pt x="27146" y="818674"/>
                    <a:pt x="52864" y="818674"/>
                  </a:cubicBezTo>
                  <a:lnTo>
                    <a:pt x="345281" y="818674"/>
                  </a:lnTo>
                  <a:cubicBezTo>
                    <a:pt x="370999" y="818674"/>
                    <a:pt x="391001" y="798671"/>
                    <a:pt x="391001" y="772954"/>
                  </a:cubicBezTo>
                  <a:lnTo>
                    <a:pt x="391001" y="52864"/>
                  </a:lnTo>
                  <a:cubicBezTo>
                    <a:pt x="391001" y="28099"/>
                    <a:pt x="370046" y="7144"/>
                    <a:pt x="345281" y="7144"/>
                  </a:cubicBezTo>
                  <a:close/>
                </a:path>
              </a:pathLst>
            </a:custGeom>
            <a:solidFill>
              <a:srgbClr val="1A1A1A"/>
            </a:solidFill>
            <a:ln w="9525" cap="flat">
              <a:noFill/>
              <a:prstDash val="solid"/>
              <a:miter/>
            </a:ln>
          </p:spPr>
          <p:txBody>
            <a:bodyPr rtlCol="0" anchor="ctr"/>
            <a:lstStyle/>
            <a:p>
              <a:endParaRPr lang="en-US">
                <a:solidFill>
                  <a:prstClr val="black"/>
                </a:solidFill>
              </a:endParaRPr>
            </a:p>
          </p:txBody>
        </p:sp>
        <p:sp>
          <p:nvSpPr>
            <p:cNvPr id="9" name="Freeform: Shape 8">
              <a:extLst>
                <a:ext uri="{FF2B5EF4-FFF2-40B4-BE49-F238E27FC236}">
                  <a16:creationId xmlns="" xmlns:a16="http://schemas.microsoft.com/office/drawing/2014/main" id="{E1042DFF-AC0C-4A34-B83D-F94290F8566A}"/>
                </a:ext>
              </a:extLst>
            </p:cNvPr>
            <p:cNvSpPr/>
            <p:nvPr/>
          </p:nvSpPr>
          <p:spPr>
            <a:xfrm>
              <a:off x="3627447" y="3596610"/>
              <a:ext cx="1101430" cy="1951104"/>
            </a:xfrm>
            <a:custGeom>
              <a:avLst/>
              <a:gdLst>
                <a:gd name="connsiteX0" fmla="*/ 7144 w 333375"/>
                <a:gd name="connsiteY0" fmla="*/ 7144 h 590550"/>
                <a:gd name="connsiteX1" fmla="*/ 331946 w 333375"/>
                <a:gd name="connsiteY1" fmla="*/ 7144 h 590550"/>
                <a:gd name="connsiteX2" fmla="*/ 331946 w 333375"/>
                <a:gd name="connsiteY2" fmla="*/ 586264 h 590550"/>
                <a:gd name="connsiteX3" fmla="*/ 7144 w 333375"/>
                <a:gd name="connsiteY3" fmla="*/ 586264 h 590550"/>
              </a:gdLst>
              <a:ahLst/>
              <a:cxnLst>
                <a:cxn ang="0">
                  <a:pos x="connsiteX0" y="connsiteY0"/>
                </a:cxn>
                <a:cxn ang="0">
                  <a:pos x="connsiteX1" y="connsiteY1"/>
                </a:cxn>
                <a:cxn ang="0">
                  <a:pos x="connsiteX2" y="connsiteY2"/>
                </a:cxn>
                <a:cxn ang="0">
                  <a:pos x="connsiteX3" y="connsiteY3"/>
                </a:cxn>
              </a:cxnLst>
              <a:rect l="l" t="t" r="r" b="b"/>
              <a:pathLst>
                <a:path w="333375" h="590550">
                  <a:moveTo>
                    <a:pt x="7144" y="7144"/>
                  </a:moveTo>
                  <a:lnTo>
                    <a:pt x="331946" y="7144"/>
                  </a:lnTo>
                  <a:lnTo>
                    <a:pt x="331946" y="586264"/>
                  </a:lnTo>
                  <a:lnTo>
                    <a:pt x="7144" y="586264"/>
                  </a:lnTo>
                  <a:close/>
                </a:path>
              </a:pathLst>
            </a:custGeom>
            <a:solidFill>
              <a:schemeClr val="bg1">
                <a:lumMod val="95000"/>
              </a:schemeClr>
            </a:solidFill>
            <a:ln w="9525" cap="flat">
              <a:noFill/>
              <a:prstDash val="solid"/>
              <a:miter/>
            </a:ln>
          </p:spPr>
          <p:txBody>
            <a:bodyPr rtlCol="0" anchor="ctr"/>
            <a:lstStyle/>
            <a:p>
              <a:endParaRPr lang="en-US" dirty="0">
                <a:solidFill>
                  <a:prstClr val="black"/>
                </a:solidFill>
              </a:endParaRPr>
            </a:p>
          </p:txBody>
        </p:sp>
        <p:grpSp>
          <p:nvGrpSpPr>
            <p:cNvPr id="10" name="Group 9">
              <a:extLst>
                <a:ext uri="{FF2B5EF4-FFF2-40B4-BE49-F238E27FC236}">
                  <a16:creationId xmlns="" xmlns:a16="http://schemas.microsoft.com/office/drawing/2014/main" id="{4033404E-34F2-4512-89D1-3226AA01335F}"/>
                </a:ext>
              </a:extLst>
            </p:cNvPr>
            <p:cNvGrpSpPr/>
            <p:nvPr/>
          </p:nvGrpSpPr>
          <p:grpSpPr>
            <a:xfrm>
              <a:off x="4088508" y="5635852"/>
              <a:ext cx="173080" cy="173080"/>
              <a:chOff x="6768665" y="6038214"/>
              <a:chExt cx="147968" cy="147968"/>
            </a:xfrm>
          </p:grpSpPr>
          <p:sp>
            <p:nvSpPr>
              <p:cNvPr id="14" name="Oval 13">
                <a:extLst>
                  <a:ext uri="{FF2B5EF4-FFF2-40B4-BE49-F238E27FC236}">
                    <a16:creationId xmlns="" xmlns:a16="http://schemas.microsoft.com/office/drawing/2014/main" id="{C419DFAD-C059-430D-B51F-48079403ED7B}"/>
                  </a:ext>
                </a:extLst>
              </p:cNvPr>
              <p:cNvSpPr/>
              <p:nvPr/>
            </p:nvSpPr>
            <p:spPr>
              <a:xfrm>
                <a:off x="6768665" y="6038214"/>
                <a:ext cx="147968" cy="147968"/>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Oval 14">
                <a:extLst>
                  <a:ext uri="{FF2B5EF4-FFF2-40B4-BE49-F238E27FC236}">
                    <a16:creationId xmlns="" xmlns:a16="http://schemas.microsoft.com/office/drawing/2014/main" id="{4BAE4FA9-2632-4576-9E0A-CDF8B2A15BA5}"/>
                  </a:ext>
                </a:extLst>
              </p:cNvPr>
              <p:cNvSpPr/>
              <p:nvPr/>
            </p:nvSpPr>
            <p:spPr>
              <a:xfrm>
                <a:off x="6802088" y="6071634"/>
                <a:ext cx="81180" cy="81180"/>
              </a:xfrm>
              <a:prstGeom prst="ellipse">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grpSp>
        <p:sp>
          <p:nvSpPr>
            <p:cNvPr id="11" name="Freeform: Shape 10">
              <a:extLst>
                <a:ext uri="{FF2B5EF4-FFF2-40B4-BE49-F238E27FC236}">
                  <a16:creationId xmlns="" xmlns:a16="http://schemas.microsoft.com/office/drawing/2014/main" id="{4B70F8A7-6A5E-4962-A676-F6F37304642E}"/>
                </a:ext>
              </a:extLst>
            </p:cNvPr>
            <p:cNvSpPr/>
            <p:nvPr/>
          </p:nvSpPr>
          <p:spPr>
            <a:xfrm>
              <a:off x="3821102" y="3628406"/>
              <a:ext cx="906450" cy="1887518"/>
            </a:xfrm>
            <a:custGeom>
              <a:avLst/>
              <a:gdLst>
                <a:gd name="connsiteX0" fmla="*/ 614149 w 1119116"/>
                <a:gd name="connsiteY0" fmla="*/ 0 h 2330356"/>
                <a:gd name="connsiteX1" fmla="*/ 1115704 w 1119116"/>
                <a:gd name="connsiteY1" fmla="*/ 6824 h 2330356"/>
                <a:gd name="connsiteX2" fmla="*/ 1119116 w 1119116"/>
                <a:gd name="connsiteY2" fmla="*/ 2330356 h 2330356"/>
                <a:gd name="connsiteX3" fmla="*/ 0 w 1119116"/>
                <a:gd name="connsiteY3" fmla="*/ 2330356 h 2330356"/>
                <a:gd name="connsiteX4" fmla="*/ 614149 w 1119116"/>
                <a:gd name="connsiteY4" fmla="*/ 0 h 2330356"/>
                <a:gd name="connsiteX0" fmla="*/ 614149 w 1119116"/>
                <a:gd name="connsiteY0" fmla="*/ 0 h 2330356"/>
                <a:gd name="connsiteX1" fmla="*/ 1115704 w 1119116"/>
                <a:gd name="connsiteY1" fmla="*/ 3412 h 2330356"/>
                <a:gd name="connsiteX2" fmla="*/ 1119116 w 1119116"/>
                <a:gd name="connsiteY2" fmla="*/ 2330356 h 2330356"/>
                <a:gd name="connsiteX3" fmla="*/ 0 w 1119116"/>
                <a:gd name="connsiteY3" fmla="*/ 2330356 h 2330356"/>
                <a:gd name="connsiteX4" fmla="*/ 614149 w 1119116"/>
                <a:gd name="connsiteY4" fmla="*/ 0 h 23303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19116" h="2330356">
                  <a:moveTo>
                    <a:pt x="614149" y="0"/>
                  </a:moveTo>
                  <a:lnTo>
                    <a:pt x="1115704" y="3412"/>
                  </a:lnTo>
                  <a:cubicBezTo>
                    <a:pt x="1116841" y="777923"/>
                    <a:pt x="1117979" y="1555845"/>
                    <a:pt x="1119116" y="2330356"/>
                  </a:cubicBezTo>
                  <a:lnTo>
                    <a:pt x="0" y="2330356"/>
                  </a:lnTo>
                  <a:lnTo>
                    <a:pt x="614149" y="0"/>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endParaRPr lang="en-US">
                <a:solidFill>
                  <a:prstClr val="black"/>
                </a:solidFill>
              </a:endParaRPr>
            </a:p>
          </p:txBody>
        </p:sp>
        <p:sp>
          <p:nvSpPr>
            <p:cNvPr id="12" name="Rectangle: Rounded Corners 11">
              <a:extLst>
                <a:ext uri="{FF2B5EF4-FFF2-40B4-BE49-F238E27FC236}">
                  <a16:creationId xmlns="" xmlns:a16="http://schemas.microsoft.com/office/drawing/2014/main" id="{FE8FB11B-C9EA-4E18-89D9-555C50D3B3E9}"/>
                </a:ext>
              </a:extLst>
            </p:cNvPr>
            <p:cNvSpPr/>
            <p:nvPr/>
          </p:nvSpPr>
          <p:spPr>
            <a:xfrm>
              <a:off x="4058661" y="3449093"/>
              <a:ext cx="254255" cy="58393"/>
            </a:xfrm>
            <a:prstGeom prst="roundRect">
              <a:avLst>
                <a:gd name="adj" fmla="val 50000"/>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Oval 12">
              <a:extLst>
                <a:ext uri="{FF2B5EF4-FFF2-40B4-BE49-F238E27FC236}">
                  <a16:creationId xmlns="" xmlns:a16="http://schemas.microsoft.com/office/drawing/2014/main" id="{B55F62B4-2F6F-4328-9162-DF7E3A0CF7C4}"/>
                </a:ext>
              </a:extLst>
            </p:cNvPr>
            <p:cNvSpPr/>
            <p:nvPr/>
          </p:nvSpPr>
          <p:spPr>
            <a:xfrm>
              <a:off x="3922825" y="3449093"/>
              <a:ext cx="58393" cy="5839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989494" y="2484310"/>
            <a:ext cx="1808430" cy="2953939"/>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t>
            </a:r>
            <a:endParaRPr lang="ko-KR" altLang="en-US" dirty="0"/>
          </a:p>
        </p:txBody>
      </p:sp>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85547146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Image Layout">
    <p:spTree>
      <p:nvGrpSpPr>
        <p:cNvPr id="1" name=""/>
        <p:cNvGrpSpPr/>
        <p:nvPr/>
      </p:nvGrpSpPr>
      <p:grpSpPr>
        <a:xfrm>
          <a:off x="0" y="0"/>
          <a:ext cx="0" cy="0"/>
          <a:chOff x="0" y="0"/>
          <a:chExt cx="0" cy="0"/>
        </a:xfrm>
      </p:grpSpPr>
      <p:sp>
        <p:nvSpPr>
          <p:cNvPr id="17" name="Freeform: Shape 16">
            <a:extLst>
              <a:ext uri="{FF2B5EF4-FFF2-40B4-BE49-F238E27FC236}">
                <a16:creationId xmlns="" xmlns:a16="http://schemas.microsoft.com/office/drawing/2014/main" id="{265DD979-30EE-452B-BD97-08E76F947DDC}"/>
              </a:ext>
            </a:extLst>
          </p:cNvPr>
          <p:cNvSpPr/>
          <p:nvPr userDrawn="1"/>
        </p:nvSpPr>
        <p:spPr>
          <a:xfrm rot="1200000">
            <a:off x="-311854" y="-189268"/>
            <a:ext cx="714157" cy="2226584"/>
          </a:xfrm>
          <a:custGeom>
            <a:avLst/>
            <a:gdLst>
              <a:gd name="connsiteX0" fmla="*/ 622717 w 714157"/>
              <a:gd name="connsiteY0" fmla="*/ 33281 h 2226584"/>
              <a:gd name="connsiteX1" fmla="*/ 714157 w 714157"/>
              <a:gd name="connsiteY1" fmla="*/ 0 h 2226584"/>
              <a:gd name="connsiteX2" fmla="*/ 714157 w 714157"/>
              <a:gd name="connsiteY2" fmla="*/ 2226584 h 2226584"/>
              <a:gd name="connsiteX3" fmla="*/ 622717 w 714157"/>
              <a:gd name="connsiteY3" fmla="*/ 1975355 h 2226584"/>
              <a:gd name="connsiteX4" fmla="*/ 329492 w 714157"/>
              <a:gd name="connsiteY4" fmla="*/ 140006 h 2226584"/>
              <a:gd name="connsiteX5" fmla="*/ 329492 w 714157"/>
              <a:gd name="connsiteY5" fmla="*/ 1169726 h 2226584"/>
              <a:gd name="connsiteX6" fmla="*/ 238052 w 714157"/>
              <a:gd name="connsiteY6" fmla="*/ 918496 h 2226584"/>
              <a:gd name="connsiteX7" fmla="*/ 238052 w 714157"/>
              <a:gd name="connsiteY7" fmla="*/ 173288 h 2226584"/>
              <a:gd name="connsiteX8" fmla="*/ 567544 w 714157"/>
              <a:gd name="connsiteY8" fmla="*/ 53362 h 2226584"/>
              <a:gd name="connsiteX9" fmla="*/ 567544 w 714157"/>
              <a:gd name="connsiteY9" fmla="*/ 1823768 h 2226584"/>
              <a:gd name="connsiteX10" fmla="*/ 384664 w 714157"/>
              <a:gd name="connsiteY10" fmla="*/ 1321310 h 2226584"/>
              <a:gd name="connsiteX11" fmla="*/ 384664 w 714157"/>
              <a:gd name="connsiteY11" fmla="*/ 119925 h 2226584"/>
              <a:gd name="connsiteX12" fmla="*/ 0 w 714157"/>
              <a:gd name="connsiteY12" fmla="*/ 259931 h 2226584"/>
              <a:gd name="connsiteX13" fmla="*/ 182880 w 714157"/>
              <a:gd name="connsiteY13" fmla="*/ 193369 h 2226584"/>
              <a:gd name="connsiteX14" fmla="*/ 182880 w 714157"/>
              <a:gd name="connsiteY14" fmla="*/ 766913 h 2226584"/>
              <a:gd name="connsiteX15" fmla="*/ 0 w 714157"/>
              <a:gd name="connsiteY15" fmla="*/ 264454 h 2226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714157" h="2226584">
                <a:moveTo>
                  <a:pt x="622717" y="33281"/>
                </a:moveTo>
                <a:lnTo>
                  <a:pt x="714157" y="0"/>
                </a:lnTo>
                <a:lnTo>
                  <a:pt x="714157" y="2226584"/>
                </a:lnTo>
                <a:lnTo>
                  <a:pt x="622717" y="1975355"/>
                </a:lnTo>
                <a:close/>
                <a:moveTo>
                  <a:pt x="329492" y="140006"/>
                </a:moveTo>
                <a:lnTo>
                  <a:pt x="329492" y="1169726"/>
                </a:lnTo>
                <a:lnTo>
                  <a:pt x="238052" y="918496"/>
                </a:lnTo>
                <a:lnTo>
                  <a:pt x="238052" y="173288"/>
                </a:lnTo>
                <a:close/>
                <a:moveTo>
                  <a:pt x="567544" y="53362"/>
                </a:moveTo>
                <a:lnTo>
                  <a:pt x="567544" y="1823768"/>
                </a:lnTo>
                <a:lnTo>
                  <a:pt x="384664" y="1321310"/>
                </a:lnTo>
                <a:lnTo>
                  <a:pt x="384664" y="119925"/>
                </a:lnTo>
                <a:close/>
                <a:moveTo>
                  <a:pt x="0" y="259931"/>
                </a:moveTo>
                <a:lnTo>
                  <a:pt x="182880" y="193369"/>
                </a:lnTo>
                <a:lnTo>
                  <a:pt x="182880" y="766913"/>
                </a:lnTo>
                <a:lnTo>
                  <a:pt x="0" y="264454"/>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Text Placeholder 9">
            <a:extLst>
              <a:ext uri="{FF2B5EF4-FFF2-40B4-BE49-F238E27FC236}">
                <a16:creationId xmlns="" xmlns:a16="http://schemas.microsoft.com/office/drawing/2014/main" id="{AEF8B7ED-1A1F-4CDE-83D3-C519FA544650}"/>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22" name="Group 21">
            <a:extLst>
              <a:ext uri="{FF2B5EF4-FFF2-40B4-BE49-F238E27FC236}">
                <a16:creationId xmlns="" xmlns:a16="http://schemas.microsoft.com/office/drawing/2014/main" id="{A06CCA5E-451F-4542-B206-D2D13583114C}"/>
              </a:ext>
            </a:extLst>
          </p:cNvPr>
          <p:cNvGrpSpPr/>
          <p:nvPr userDrawn="1"/>
        </p:nvGrpSpPr>
        <p:grpSpPr>
          <a:xfrm>
            <a:off x="758507" y="2603862"/>
            <a:ext cx="5920691" cy="3565483"/>
            <a:chOff x="4098364" y="1571764"/>
            <a:chExt cx="7301609" cy="4397082"/>
          </a:xfrm>
        </p:grpSpPr>
        <p:grpSp>
          <p:nvGrpSpPr>
            <p:cNvPr id="23" name="Graphic 55">
              <a:extLst>
                <a:ext uri="{FF2B5EF4-FFF2-40B4-BE49-F238E27FC236}">
                  <a16:creationId xmlns="" xmlns:a16="http://schemas.microsoft.com/office/drawing/2014/main" id="{C49AFA94-CB02-406A-B68E-76F7985C97D6}"/>
                </a:ext>
              </a:extLst>
            </p:cNvPr>
            <p:cNvGrpSpPr/>
            <p:nvPr/>
          </p:nvGrpSpPr>
          <p:grpSpPr>
            <a:xfrm>
              <a:off x="4910815" y="1571764"/>
              <a:ext cx="5616422" cy="3644404"/>
              <a:chOff x="5769768" y="3217068"/>
              <a:chExt cx="651510" cy="422754"/>
            </a:xfrm>
          </p:grpSpPr>
          <p:sp>
            <p:nvSpPr>
              <p:cNvPr id="48" name="Freeform: Shape 47">
                <a:extLst>
                  <a:ext uri="{FF2B5EF4-FFF2-40B4-BE49-F238E27FC236}">
                    <a16:creationId xmlns="" xmlns:a16="http://schemas.microsoft.com/office/drawing/2014/main" id="{05F19F3B-FACD-4743-81B8-DE3B3FC0991C}"/>
                  </a:ext>
                </a:extLst>
              </p:cNvPr>
              <p:cNvSpPr/>
              <p:nvPr/>
            </p:nvSpPr>
            <p:spPr>
              <a:xfrm>
                <a:off x="5769768" y="3217068"/>
                <a:ext cx="647700" cy="419100"/>
              </a:xfrm>
              <a:custGeom>
                <a:avLst/>
                <a:gdLst>
                  <a:gd name="connsiteX0" fmla="*/ 639604 w 647700"/>
                  <a:gd name="connsiteY0" fmla="*/ 417671 h 419100"/>
                  <a:gd name="connsiteX1" fmla="*/ 14764 w 647700"/>
                  <a:gd name="connsiteY1" fmla="*/ 417671 h 419100"/>
                  <a:gd name="connsiteX2" fmla="*/ 7144 w 647700"/>
                  <a:gd name="connsiteY2" fmla="*/ 410051 h 419100"/>
                  <a:gd name="connsiteX3" fmla="*/ 7144 w 647700"/>
                  <a:gd name="connsiteY3" fmla="*/ 38576 h 419100"/>
                  <a:gd name="connsiteX4" fmla="*/ 37624 w 647700"/>
                  <a:gd name="connsiteY4" fmla="*/ 7144 h 419100"/>
                  <a:gd name="connsiteX5" fmla="*/ 616744 w 647700"/>
                  <a:gd name="connsiteY5" fmla="*/ 7144 h 419100"/>
                  <a:gd name="connsiteX6" fmla="*/ 647224 w 647700"/>
                  <a:gd name="connsiteY6" fmla="*/ 37624 h 419100"/>
                  <a:gd name="connsiteX7" fmla="*/ 647224 w 647700"/>
                  <a:gd name="connsiteY7" fmla="*/ 409099 h 419100"/>
                  <a:gd name="connsiteX8" fmla="*/ 639604 w 647700"/>
                  <a:gd name="connsiteY8" fmla="*/ 417671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9604" y="417671"/>
                    </a:moveTo>
                    <a:lnTo>
                      <a:pt x="14764" y="417671"/>
                    </a:lnTo>
                    <a:cubicBezTo>
                      <a:pt x="10954" y="417671"/>
                      <a:pt x="7144" y="413861"/>
                      <a:pt x="7144" y="410051"/>
                    </a:cubicBezTo>
                    <a:lnTo>
                      <a:pt x="7144" y="38576"/>
                    </a:lnTo>
                    <a:cubicBezTo>
                      <a:pt x="7144" y="20479"/>
                      <a:pt x="20479" y="7144"/>
                      <a:pt x="37624" y="7144"/>
                    </a:cubicBezTo>
                    <a:lnTo>
                      <a:pt x="616744" y="7144"/>
                    </a:lnTo>
                    <a:cubicBezTo>
                      <a:pt x="633889" y="7144"/>
                      <a:pt x="647224" y="20479"/>
                      <a:pt x="647224" y="37624"/>
                    </a:cubicBezTo>
                    <a:lnTo>
                      <a:pt x="647224" y="409099"/>
                    </a:lnTo>
                    <a:cubicBezTo>
                      <a:pt x="647224" y="413861"/>
                      <a:pt x="643414" y="417671"/>
                      <a:pt x="639604" y="417671"/>
                    </a:cubicBezTo>
                    <a:close/>
                  </a:path>
                </a:pathLst>
              </a:custGeom>
              <a:solidFill>
                <a:srgbClr val="808080"/>
              </a:solidFill>
              <a:ln w="9525" cap="flat">
                <a:noFill/>
                <a:prstDash val="solid"/>
                <a:miter/>
              </a:ln>
            </p:spPr>
            <p:txBody>
              <a:bodyPr rtlCol="0" anchor="ctr"/>
              <a:lstStyle/>
              <a:p>
                <a:endParaRPr lang="en-US">
                  <a:solidFill>
                    <a:prstClr val="black"/>
                  </a:solidFill>
                </a:endParaRPr>
              </a:p>
            </p:txBody>
          </p:sp>
          <p:sp>
            <p:nvSpPr>
              <p:cNvPr id="49" name="Freeform: Shape 48">
                <a:extLst>
                  <a:ext uri="{FF2B5EF4-FFF2-40B4-BE49-F238E27FC236}">
                    <a16:creationId xmlns="" xmlns:a16="http://schemas.microsoft.com/office/drawing/2014/main" id="{611E77FD-F910-47B9-9EE0-9CA9EBB5AD17}"/>
                  </a:ext>
                </a:extLst>
              </p:cNvPr>
              <p:cNvSpPr/>
              <p:nvPr/>
            </p:nvSpPr>
            <p:spPr>
              <a:xfrm>
                <a:off x="5773578" y="3220722"/>
                <a:ext cx="647700" cy="419100"/>
              </a:xfrm>
              <a:custGeom>
                <a:avLst/>
                <a:gdLst>
                  <a:gd name="connsiteX0" fmla="*/ 631984 w 647700"/>
                  <a:gd name="connsiteY0" fmla="*/ 412909 h 419100"/>
                  <a:gd name="connsiteX1" fmla="*/ 14764 w 647700"/>
                  <a:gd name="connsiteY1" fmla="*/ 412909 h 419100"/>
                  <a:gd name="connsiteX2" fmla="*/ 7144 w 647700"/>
                  <a:gd name="connsiteY2" fmla="*/ 405289 h 419100"/>
                  <a:gd name="connsiteX3" fmla="*/ 7144 w 647700"/>
                  <a:gd name="connsiteY3" fmla="*/ 34766 h 419100"/>
                  <a:gd name="connsiteX4" fmla="*/ 34766 w 647700"/>
                  <a:gd name="connsiteY4" fmla="*/ 7144 h 419100"/>
                  <a:gd name="connsiteX5" fmla="*/ 612934 w 647700"/>
                  <a:gd name="connsiteY5" fmla="*/ 7144 h 419100"/>
                  <a:gd name="connsiteX6" fmla="*/ 640556 w 647700"/>
                  <a:gd name="connsiteY6" fmla="*/ 34766 h 419100"/>
                  <a:gd name="connsiteX7" fmla="*/ 640556 w 647700"/>
                  <a:gd name="connsiteY7" fmla="*/ 405289 h 419100"/>
                  <a:gd name="connsiteX8" fmla="*/ 631984 w 647700"/>
                  <a:gd name="connsiteY8" fmla="*/ 412909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47700" h="419100">
                    <a:moveTo>
                      <a:pt x="631984" y="412909"/>
                    </a:moveTo>
                    <a:lnTo>
                      <a:pt x="14764" y="412909"/>
                    </a:lnTo>
                    <a:cubicBezTo>
                      <a:pt x="10954" y="412909"/>
                      <a:pt x="7144" y="409099"/>
                      <a:pt x="7144" y="405289"/>
                    </a:cubicBezTo>
                    <a:lnTo>
                      <a:pt x="7144" y="34766"/>
                    </a:lnTo>
                    <a:cubicBezTo>
                      <a:pt x="7144" y="19526"/>
                      <a:pt x="19526" y="7144"/>
                      <a:pt x="34766" y="7144"/>
                    </a:cubicBezTo>
                    <a:lnTo>
                      <a:pt x="612934" y="7144"/>
                    </a:lnTo>
                    <a:cubicBezTo>
                      <a:pt x="628174" y="7144"/>
                      <a:pt x="640556" y="19526"/>
                      <a:pt x="640556" y="34766"/>
                    </a:cubicBezTo>
                    <a:lnTo>
                      <a:pt x="640556" y="405289"/>
                    </a:lnTo>
                    <a:cubicBezTo>
                      <a:pt x="639604" y="410051"/>
                      <a:pt x="635794" y="412909"/>
                      <a:pt x="631984" y="412909"/>
                    </a:cubicBezTo>
                    <a:close/>
                  </a:path>
                </a:pathLst>
              </a:custGeom>
              <a:solidFill>
                <a:srgbClr val="333333"/>
              </a:solidFill>
              <a:ln w="9525" cap="flat">
                <a:noFill/>
                <a:prstDash val="solid"/>
                <a:miter/>
              </a:ln>
            </p:spPr>
            <p:txBody>
              <a:bodyPr rtlCol="0" anchor="ctr"/>
              <a:lstStyle/>
              <a:p>
                <a:endParaRPr lang="en-US">
                  <a:solidFill>
                    <a:prstClr val="black"/>
                  </a:solidFill>
                </a:endParaRPr>
              </a:p>
            </p:txBody>
          </p:sp>
        </p:grpSp>
        <p:sp>
          <p:nvSpPr>
            <p:cNvPr id="24" name="Freeform: Shape 23">
              <a:extLst>
                <a:ext uri="{FF2B5EF4-FFF2-40B4-BE49-F238E27FC236}">
                  <a16:creationId xmlns="" xmlns:a16="http://schemas.microsoft.com/office/drawing/2014/main" id="{AB00050F-BBCF-4B07-B144-24AF043BE2C0}"/>
                </a:ext>
              </a:extLst>
            </p:cNvPr>
            <p:cNvSpPr/>
            <p:nvPr/>
          </p:nvSpPr>
          <p:spPr>
            <a:xfrm>
              <a:off x="5130280" y="1781416"/>
              <a:ext cx="5163280" cy="3278273"/>
            </a:xfrm>
            <a:custGeom>
              <a:avLst/>
              <a:gdLst>
                <a:gd name="connsiteX0" fmla="*/ 7144 w 600075"/>
                <a:gd name="connsiteY0" fmla="*/ 7144 h 381000"/>
                <a:gd name="connsiteX1" fmla="*/ 597694 w 600075"/>
                <a:gd name="connsiteY1" fmla="*/ 7144 h 381000"/>
                <a:gd name="connsiteX2" fmla="*/ 597694 w 600075"/>
                <a:gd name="connsiteY2" fmla="*/ 376714 h 381000"/>
                <a:gd name="connsiteX3" fmla="*/ 7144 w 600075"/>
                <a:gd name="connsiteY3" fmla="*/ 376714 h 381000"/>
              </a:gdLst>
              <a:ahLst/>
              <a:cxnLst>
                <a:cxn ang="0">
                  <a:pos x="connsiteX0" y="connsiteY0"/>
                </a:cxn>
                <a:cxn ang="0">
                  <a:pos x="connsiteX1" y="connsiteY1"/>
                </a:cxn>
                <a:cxn ang="0">
                  <a:pos x="connsiteX2" y="connsiteY2"/>
                </a:cxn>
                <a:cxn ang="0">
                  <a:pos x="connsiteX3" y="connsiteY3"/>
                </a:cxn>
              </a:cxnLst>
              <a:rect l="l" t="t" r="r" b="b"/>
              <a:pathLst>
                <a:path w="600075" h="381000">
                  <a:moveTo>
                    <a:pt x="7144" y="7144"/>
                  </a:moveTo>
                  <a:lnTo>
                    <a:pt x="597694" y="7144"/>
                  </a:lnTo>
                  <a:lnTo>
                    <a:pt x="597694" y="376714"/>
                  </a:lnTo>
                  <a:lnTo>
                    <a:pt x="7144" y="376714"/>
                  </a:lnTo>
                  <a:close/>
                </a:path>
              </a:pathLst>
            </a:custGeom>
            <a:solidFill>
              <a:srgbClr val="F2F2F2"/>
            </a:solidFill>
            <a:ln w="9525" cap="flat">
              <a:noFill/>
              <a:prstDash val="solid"/>
              <a:miter/>
            </a:ln>
          </p:spPr>
          <p:txBody>
            <a:bodyPr rtlCol="0" anchor="ctr"/>
            <a:lstStyle/>
            <a:p>
              <a:endParaRPr lang="en-US">
                <a:solidFill>
                  <a:prstClr val="black"/>
                </a:solidFill>
              </a:endParaRPr>
            </a:p>
          </p:txBody>
        </p:sp>
        <p:sp>
          <p:nvSpPr>
            <p:cNvPr id="25" name="Freeform: Shape 24">
              <a:extLst>
                <a:ext uri="{FF2B5EF4-FFF2-40B4-BE49-F238E27FC236}">
                  <a16:creationId xmlns="" xmlns:a16="http://schemas.microsoft.com/office/drawing/2014/main" id="{08BADC4B-6EB9-42D0-A753-3C5C7C5FCBF3}"/>
                </a:ext>
              </a:extLst>
            </p:cNvPr>
            <p:cNvSpPr/>
            <p:nvPr/>
          </p:nvSpPr>
          <p:spPr>
            <a:xfrm>
              <a:off x="5210103" y="5108863"/>
              <a:ext cx="4999367" cy="245870"/>
            </a:xfrm>
            <a:custGeom>
              <a:avLst/>
              <a:gdLst>
                <a:gd name="connsiteX0" fmla="*/ 553174 w 581025"/>
                <a:gd name="connsiteY0" fmla="*/ 7144 h 28575"/>
                <a:gd name="connsiteX1" fmla="*/ 574129 w 581025"/>
                <a:gd name="connsiteY1" fmla="*/ 23336 h 28575"/>
                <a:gd name="connsiteX2" fmla="*/ 574129 w 581025"/>
                <a:gd name="connsiteY2" fmla="*/ 30004 h 28575"/>
                <a:gd name="connsiteX3" fmla="*/ 19774 w 581025"/>
                <a:gd name="connsiteY3" fmla="*/ 30004 h 28575"/>
                <a:gd name="connsiteX4" fmla="*/ 8344 w 581025"/>
                <a:gd name="connsiteY4" fmla="*/ 26194 h 28575"/>
                <a:gd name="connsiteX5" fmla="*/ 35014 w 581025"/>
                <a:gd name="connsiteY5" fmla="*/ 7144 h 28575"/>
                <a:gd name="connsiteX6" fmla="*/ 553174 w 581025"/>
                <a:gd name="connsiteY6"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1025" h="28575">
                  <a:moveTo>
                    <a:pt x="553174" y="7144"/>
                  </a:moveTo>
                  <a:cubicBezTo>
                    <a:pt x="553174" y="7144"/>
                    <a:pt x="566509" y="16669"/>
                    <a:pt x="574129" y="23336"/>
                  </a:cubicBezTo>
                  <a:cubicBezTo>
                    <a:pt x="581749" y="30004"/>
                    <a:pt x="574129" y="30004"/>
                    <a:pt x="574129" y="30004"/>
                  </a:cubicBezTo>
                  <a:cubicBezTo>
                    <a:pt x="574129" y="30004"/>
                    <a:pt x="37871" y="30004"/>
                    <a:pt x="19774" y="30004"/>
                  </a:cubicBezTo>
                  <a:cubicBezTo>
                    <a:pt x="1676" y="30004"/>
                    <a:pt x="8344" y="26194"/>
                    <a:pt x="8344" y="26194"/>
                  </a:cubicBezTo>
                  <a:lnTo>
                    <a:pt x="35014" y="7144"/>
                  </a:lnTo>
                  <a:lnTo>
                    <a:pt x="553174" y="7144"/>
                  </a:lnTo>
                  <a:close/>
                </a:path>
              </a:pathLst>
            </a:custGeom>
            <a:solidFill>
              <a:srgbClr val="323334"/>
            </a:solidFill>
            <a:ln w="9525" cap="flat">
              <a:noFill/>
              <a:prstDash val="solid"/>
              <a:miter/>
            </a:ln>
          </p:spPr>
          <p:txBody>
            <a:bodyPr rtlCol="0" anchor="ctr"/>
            <a:lstStyle/>
            <a:p>
              <a:endParaRPr lang="en-US">
                <a:solidFill>
                  <a:prstClr val="black"/>
                </a:solidFill>
              </a:endParaRPr>
            </a:p>
          </p:txBody>
        </p:sp>
        <p:sp>
          <p:nvSpPr>
            <p:cNvPr id="26" name="Freeform: Shape 25">
              <a:extLst>
                <a:ext uri="{FF2B5EF4-FFF2-40B4-BE49-F238E27FC236}">
                  <a16:creationId xmlns="" xmlns:a16="http://schemas.microsoft.com/office/drawing/2014/main" id="{6378FDA6-D5BA-443E-8CD4-3C2B46AB6C8A}"/>
                </a:ext>
              </a:extLst>
            </p:cNvPr>
            <p:cNvSpPr/>
            <p:nvPr/>
          </p:nvSpPr>
          <p:spPr>
            <a:xfrm>
              <a:off x="5403495" y="5242756"/>
              <a:ext cx="4589582" cy="81957"/>
            </a:xfrm>
            <a:custGeom>
              <a:avLst/>
              <a:gdLst>
                <a:gd name="connsiteX0" fmla="*/ 538318 w 533400"/>
                <a:gd name="connsiteY0" fmla="*/ 3965 h 0"/>
                <a:gd name="connsiteX1" fmla="*/ 3965 w 533400"/>
                <a:gd name="connsiteY1" fmla="*/ 3965 h 0"/>
              </a:gdLst>
              <a:ahLst/>
              <a:cxnLst>
                <a:cxn ang="0">
                  <a:pos x="connsiteX0" y="connsiteY0"/>
                </a:cxn>
                <a:cxn ang="0">
                  <a:pos x="connsiteX1" y="connsiteY1"/>
                </a:cxn>
              </a:cxnLst>
              <a:rect l="l" t="t" r="r" b="b"/>
              <a:pathLst>
                <a:path w="533400">
                  <a:moveTo>
                    <a:pt x="538318"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7" name="Freeform: Shape 26">
              <a:extLst>
                <a:ext uri="{FF2B5EF4-FFF2-40B4-BE49-F238E27FC236}">
                  <a16:creationId xmlns="" xmlns:a16="http://schemas.microsoft.com/office/drawing/2014/main" id="{85070495-6AB5-4439-8EED-4223B30F9EAF}"/>
                </a:ext>
              </a:extLst>
            </p:cNvPr>
            <p:cNvSpPr/>
            <p:nvPr/>
          </p:nvSpPr>
          <p:spPr>
            <a:xfrm>
              <a:off x="5469061" y="5201782"/>
              <a:ext cx="4507626" cy="81957"/>
            </a:xfrm>
            <a:custGeom>
              <a:avLst/>
              <a:gdLst>
                <a:gd name="connsiteX0" fmla="*/ 3965 w 523875"/>
                <a:gd name="connsiteY0" fmla="*/ 3965 h 0"/>
                <a:gd name="connsiteX1" fmla="*/ 524031 w 523875"/>
                <a:gd name="connsiteY1" fmla="*/ 3965 h 0"/>
              </a:gdLst>
              <a:ahLst/>
              <a:cxnLst>
                <a:cxn ang="0">
                  <a:pos x="connsiteX0" y="connsiteY0"/>
                </a:cxn>
                <a:cxn ang="0">
                  <a:pos x="connsiteX1" y="connsiteY1"/>
                </a:cxn>
              </a:cxnLst>
              <a:rect l="l" t="t" r="r" b="b"/>
              <a:pathLst>
                <a:path w="523875">
                  <a:moveTo>
                    <a:pt x="3965" y="3965"/>
                  </a:moveTo>
                  <a:lnTo>
                    <a:pt x="524031"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8" name="Freeform: Shape 27">
              <a:extLst>
                <a:ext uri="{FF2B5EF4-FFF2-40B4-BE49-F238E27FC236}">
                  <a16:creationId xmlns="" xmlns:a16="http://schemas.microsoft.com/office/drawing/2014/main" id="{9821168E-844C-481A-B8F3-32C75B5054F4}"/>
                </a:ext>
              </a:extLst>
            </p:cNvPr>
            <p:cNvSpPr/>
            <p:nvPr/>
          </p:nvSpPr>
          <p:spPr>
            <a:xfrm>
              <a:off x="5354321" y="5291930"/>
              <a:ext cx="4753496" cy="81957"/>
            </a:xfrm>
            <a:custGeom>
              <a:avLst/>
              <a:gdLst>
                <a:gd name="connsiteX0" fmla="*/ 550701 w 552450"/>
                <a:gd name="connsiteY0" fmla="*/ 3965 h 0"/>
                <a:gd name="connsiteX1" fmla="*/ 3965 w 552450"/>
                <a:gd name="connsiteY1" fmla="*/ 3965 h 0"/>
              </a:gdLst>
              <a:ahLst/>
              <a:cxnLst>
                <a:cxn ang="0">
                  <a:pos x="connsiteX0" y="connsiteY0"/>
                </a:cxn>
                <a:cxn ang="0">
                  <a:pos x="connsiteX1" y="connsiteY1"/>
                </a:cxn>
              </a:cxnLst>
              <a:rect l="l" t="t" r="r" b="b"/>
              <a:pathLst>
                <a:path w="552450">
                  <a:moveTo>
                    <a:pt x="550701" y="3965"/>
                  </a:moveTo>
                  <a:lnTo>
                    <a:pt x="3965" y="3965"/>
                  </a:lnTo>
                </a:path>
              </a:pathLst>
            </a:custGeom>
            <a:ln w="5287" cap="rnd">
              <a:solidFill>
                <a:srgbClr val="FFFFFF"/>
              </a:solidFill>
              <a:prstDash val="solid"/>
              <a:miter/>
            </a:ln>
          </p:spPr>
          <p:txBody>
            <a:bodyPr rtlCol="0" anchor="ctr"/>
            <a:lstStyle/>
            <a:p>
              <a:endParaRPr lang="en-US">
                <a:solidFill>
                  <a:prstClr val="black"/>
                </a:solidFill>
              </a:endParaRPr>
            </a:p>
          </p:txBody>
        </p:sp>
        <p:sp>
          <p:nvSpPr>
            <p:cNvPr id="29" name="Freeform: Shape 28">
              <a:extLst>
                <a:ext uri="{FF2B5EF4-FFF2-40B4-BE49-F238E27FC236}">
                  <a16:creationId xmlns="" xmlns:a16="http://schemas.microsoft.com/office/drawing/2014/main" id="{BF376C1E-829F-4627-A9FC-603E3F9D8239}"/>
                </a:ext>
              </a:extLst>
            </p:cNvPr>
            <p:cNvSpPr/>
            <p:nvPr/>
          </p:nvSpPr>
          <p:spPr>
            <a:xfrm>
              <a:off x="5424729" y="5180579"/>
              <a:ext cx="4343712" cy="81957"/>
            </a:xfrm>
            <a:custGeom>
              <a:avLst/>
              <a:gdLst>
                <a:gd name="connsiteX0" fmla="*/ 1586 w 504825"/>
                <a:gd name="connsiteY0" fmla="*/ 1586 h 0"/>
                <a:gd name="connsiteX1" fmla="*/ 511173 w 504825"/>
                <a:gd name="connsiteY1" fmla="*/ 1586 h 0"/>
              </a:gdLst>
              <a:ahLst/>
              <a:cxnLst>
                <a:cxn ang="0">
                  <a:pos x="connsiteX0" y="connsiteY0"/>
                </a:cxn>
                <a:cxn ang="0">
                  <a:pos x="connsiteX1" y="connsiteY1"/>
                </a:cxn>
              </a:cxnLst>
              <a:rect l="l" t="t" r="r" b="b"/>
              <a:pathLst>
                <a:path w="504825">
                  <a:moveTo>
                    <a:pt x="1586" y="1586"/>
                  </a:moveTo>
                  <a:lnTo>
                    <a:pt x="511173" y="1586"/>
                  </a:lnTo>
                </a:path>
              </a:pathLst>
            </a:custGeom>
            <a:ln w="2115" cap="rnd">
              <a:solidFill>
                <a:srgbClr val="FFFFFF"/>
              </a:solidFill>
              <a:prstDash val="solid"/>
              <a:miter/>
            </a:ln>
          </p:spPr>
          <p:txBody>
            <a:bodyPr rtlCol="0" anchor="ctr"/>
            <a:lstStyle/>
            <a:p>
              <a:endParaRPr lang="en-US">
                <a:solidFill>
                  <a:prstClr val="black"/>
                </a:solidFill>
              </a:endParaRPr>
            </a:p>
          </p:txBody>
        </p:sp>
        <p:sp>
          <p:nvSpPr>
            <p:cNvPr id="30" name="Freeform: Shape 29">
              <a:extLst>
                <a:ext uri="{FF2B5EF4-FFF2-40B4-BE49-F238E27FC236}">
                  <a16:creationId xmlns="" xmlns:a16="http://schemas.microsoft.com/office/drawing/2014/main" id="{CDCC7A37-C1A5-44ED-8513-F2059D79E78B}"/>
                </a:ext>
              </a:extLst>
            </p:cNvPr>
            <p:cNvSpPr/>
            <p:nvPr/>
          </p:nvSpPr>
          <p:spPr>
            <a:xfrm>
              <a:off x="5269602" y="5117063"/>
              <a:ext cx="4917410" cy="245870"/>
            </a:xfrm>
            <a:custGeom>
              <a:avLst/>
              <a:gdLst>
                <a:gd name="connsiteX0" fmla="*/ 32861 w 571500"/>
                <a:gd name="connsiteY0" fmla="*/ 7144 h 28575"/>
                <a:gd name="connsiteX1" fmla="*/ 7144 w 571500"/>
                <a:gd name="connsiteY1" fmla="*/ 26194 h 28575"/>
                <a:gd name="connsiteX2" fmla="*/ 566261 w 571500"/>
                <a:gd name="connsiteY2" fmla="*/ 26194 h 28575"/>
                <a:gd name="connsiteX3" fmla="*/ 541496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32861" y="7144"/>
                  </a:moveTo>
                  <a:lnTo>
                    <a:pt x="7144" y="26194"/>
                  </a:lnTo>
                  <a:lnTo>
                    <a:pt x="566261" y="26194"/>
                  </a:lnTo>
                  <a:lnTo>
                    <a:pt x="541496" y="7144"/>
                  </a:lnTo>
                  <a:close/>
                </a:path>
              </a:pathLst>
            </a:custGeom>
            <a:solidFill>
              <a:srgbClr val="323334">
                <a:alpha val="56000"/>
              </a:srgbClr>
            </a:solidFill>
            <a:ln w="9525" cap="flat">
              <a:noFill/>
              <a:prstDash val="solid"/>
              <a:miter/>
            </a:ln>
          </p:spPr>
          <p:txBody>
            <a:bodyPr rtlCol="0" anchor="ctr"/>
            <a:lstStyle/>
            <a:p>
              <a:endParaRPr lang="en-US">
                <a:solidFill>
                  <a:prstClr val="black"/>
                </a:solidFill>
              </a:endParaRPr>
            </a:p>
          </p:txBody>
        </p:sp>
        <p:sp>
          <p:nvSpPr>
            <p:cNvPr id="31" name="Freeform: Shape 30">
              <a:extLst>
                <a:ext uri="{FF2B5EF4-FFF2-40B4-BE49-F238E27FC236}">
                  <a16:creationId xmlns="" xmlns:a16="http://schemas.microsoft.com/office/drawing/2014/main" id="{FE8CCBE0-1B0C-438D-94FF-E082C11F048B}"/>
                </a:ext>
              </a:extLst>
            </p:cNvPr>
            <p:cNvSpPr/>
            <p:nvPr/>
          </p:nvSpPr>
          <p:spPr>
            <a:xfrm>
              <a:off x="4105815" y="5559062"/>
              <a:ext cx="7294158" cy="409784"/>
            </a:xfrm>
            <a:custGeom>
              <a:avLst/>
              <a:gdLst>
                <a:gd name="connsiteX0" fmla="*/ 842486 w 847725"/>
                <a:gd name="connsiteY0" fmla="*/ 30069 h 47625"/>
                <a:gd name="connsiteX1" fmla="*/ 830104 w 847725"/>
                <a:gd name="connsiteY1" fmla="*/ 44357 h 47625"/>
                <a:gd name="connsiteX2" fmla="*/ 41434 w 847725"/>
                <a:gd name="connsiteY2" fmla="*/ 44357 h 47625"/>
                <a:gd name="connsiteX3" fmla="*/ 20479 w 847725"/>
                <a:gd name="connsiteY3" fmla="*/ 43404 h 47625"/>
                <a:gd name="connsiteX4" fmla="*/ 7144 w 847725"/>
                <a:gd name="connsiteY4" fmla="*/ 29117 h 47625"/>
                <a:gd name="connsiteX5" fmla="*/ 7144 w 847725"/>
                <a:gd name="connsiteY5" fmla="*/ 9114 h 47625"/>
                <a:gd name="connsiteX6" fmla="*/ 9049 w 847725"/>
                <a:gd name="connsiteY6" fmla="*/ 9114 h 47625"/>
                <a:gd name="connsiteX7" fmla="*/ 27146 w 847725"/>
                <a:gd name="connsiteY7" fmla="*/ 9114 h 47625"/>
                <a:gd name="connsiteX8" fmla="*/ 752951 w 847725"/>
                <a:gd name="connsiteY8" fmla="*/ 7209 h 47625"/>
                <a:gd name="connsiteX9" fmla="*/ 842486 w 847725"/>
                <a:gd name="connsiteY9" fmla="*/ 7209 h 47625"/>
                <a:gd name="connsiteX10" fmla="*/ 842486 w 847725"/>
                <a:gd name="connsiteY10" fmla="*/ 7209 h 47625"/>
                <a:gd name="connsiteX11" fmla="*/ 842486 w 847725"/>
                <a:gd name="connsiteY11" fmla="*/ 30069 h 47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47625">
                  <a:moveTo>
                    <a:pt x="842486" y="30069"/>
                  </a:moveTo>
                  <a:cubicBezTo>
                    <a:pt x="842486" y="44357"/>
                    <a:pt x="830104" y="44357"/>
                    <a:pt x="830104" y="44357"/>
                  </a:cubicBezTo>
                  <a:cubicBezTo>
                    <a:pt x="830104" y="44357"/>
                    <a:pt x="71914" y="44357"/>
                    <a:pt x="41434" y="44357"/>
                  </a:cubicBezTo>
                  <a:cubicBezTo>
                    <a:pt x="31909" y="44357"/>
                    <a:pt x="25241" y="44357"/>
                    <a:pt x="20479" y="43404"/>
                  </a:cubicBezTo>
                  <a:cubicBezTo>
                    <a:pt x="12859" y="42452"/>
                    <a:pt x="7144" y="36737"/>
                    <a:pt x="7144" y="29117"/>
                  </a:cubicBezTo>
                  <a:lnTo>
                    <a:pt x="7144" y="9114"/>
                  </a:lnTo>
                  <a:lnTo>
                    <a:pt x="9049" y="9114"/>
                  </a:lnTo>
                  <a:lnTo>
                    <a:pt x="27146" y="9114"/>
                  </a:lnTo>
                  <a:lnTo>
                    <a:pt x="752951" y="7209"/>
                  </a:lnTo>
                  <a:lnTo>
                    <a:pt x="842486" y="7209"/>
                  </a:lnTo>
                  <a:lnTo>
                    <a:pt x="842486" y="7209"/>
                  </a:lnTo>
                  <a:cubicBezTo>
                    <a:pt x="841534" y="6257"/>
                    <a:pt x="842486" y="15782"/>
                    <a:pt x="842486" y="30069"/>
                  </a:cubicBezTo>
                  <a:close/>
                </a:path>
              </a:pathLst>
            </a:custGeom>
            <a:solidFill>
              <a:srgbClr val="666666"/>
            </a:solidFill>
            <a:ln w="9525" cap="flat">
              <a:noFill/>
              <a:prstDash val="solid"/>
              <a:miter/>
            </a:ln>
          </p:spPr>
          <p:txBody>
            <a:bodyPr rtlCol="0" anchor="ctr"/>
            <a:lstStyle/>
            <a:p>
              <a:endParaRPr lang="en-US">
                <a:solidFill>
                  <a:prstClr val="black"/>
                </a:solidFill>
              </a:endParaRPr>
            </a:p>
          </p:txBody>
        </p:sp>
        <p:sp>
          <p:nvSpPr>
            <p:cNvPr id="32" name="Freeform: Shape 31">
              <a:extLst>
                <a:ext uri="{FF2B5EF4-FFF2-40B4-BE49-F238E27FC236}">
                  <a16:creationId xmlns="" xmlns:a16="http://schemas.microsoft.com/office/drawing/2014/main" id="{143BC099-A056-42DA-9F53-27069C0E9109}"/>
                </a:ext>
              </a:extLst>
            </p:cNvPr>
            <p:cNvSpPr/>
            <p:nvPr/>
          </p:nvSpPr>
          <p:spPr>
            <a:xfrm>
              <a:off x="4098364" y="5051498"/>
              <a:ext cx="7294158" cy="655655"/>
            </a:xfrm>
            <a:custGeom>
              <a:avLst/>
              <a:gdLst>
                <a:gd name="connsiteX0" fmla="*/ 827161 w 847725"/>
                <a:gd name="connsiteY0" fmla="*/ 70009 h 76200"/>
                <a:gd name="connsiteX1" fmla="*/ 753818 w 847725"/>
                <a:gd name="connsiteY1" fmla="*/ 70009 h 76200"/>
                <a:gd name="connsiteX2" fmla="*/ 24203 w 847725"/>
                <a:gd name="connsiteY2" fmla="*/ 70009 h 76200"/>
                <a:gd name="connsiteX3" fmla="*/ 17535 w 847725"/>
                <a:gd name="connsiteY3" fmla="*/ 70009 h 76200"/>
                <a:gd name="connsiteX4" fmla="*/ 8010 w 847725"/>
                <a:gd name="connsiteY4" fmla="*/ 67151 h 76200"/>
                <a:gd name="connsiteX5" fmla="*/ 13725 w 847725"/>
                <a:gd name="connsiteY5" fmla="*/ 58579 h 76200"/>
                <a:gd name="connsiteX6" fmla="*/ 97545 w 847725"/>
                <a:gd name="connsiteY6" fmla="*/ 9049 h 76200"/>
                <a:gd name="connsiteX7" fmla="*/ 101355 w 847725"/>
                <a:gd name="connsiteY7" fmla="*/ 7144 h 76200"/>
                <a:gd name="connsiteX8" fmla="*/ 739531 w 847725"/>
                <a:gd name="connsiteY8" fmla="*/ 7144 h 76200"/>
                <a:gd name="connsiteX9" fmla="*/ 742388 w 847725"/>
                <a:gd name="connsiteY9" fmla="*/ 8096 h 76200"/>
                <a:gd name="connsiteX10" fmla="*/ 746198 w 847725"/>
                <a:gd name="connsiteY10" fmla="*/ 9049 h 76200"/>
                <a:gd name="connsiteX11" fmla="*/ 747150 w 847725"/>
                <a:gd name="connsiteY11" fmla="*/ 9049 h 76200"/>
                <a:gd name="connsiteX12" fmla="*/ 757628 w 847725"/>
                <a:gd name="connsiteY12" fmla="*/ 14764 h 76200"/>
                <a:gd name="connsiteX13" fmla="*/ 840496 w 847725"/>
                <a:gd name="connsiteY13" fmla="*/ 62389 h 76200"/>
                <a:gd name="connsiteX14" fmla="*/ 842400 w 847725"/>
                <a:gd name="connsiteY14" fmla="*/ 65246 h 76200"/>
                <a:gd name="connsiteX15" fmla="*/ 827161 w 847725"/>
                <a:gd name="connsiteY15" fmla="*/ 70009 h 76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847725" h="76200">
                  <a:moveTo>
                    <a:pt x="827161" y="70009"/>
                  </a:moveTo>
                  <a:cubicBezTo>
                    <a:pt x="823350" y="70009"/>
                    <a:pt x="795728" y="70009"/>
                    <a:pt x="753818" y="70009"/>
                  </a:cubicBezTo>
                  <a:cubicBezTo>
                    <a:pt x="566175" y="70009"/>
                    <a:pt x="85163" y="70009"/>
                    <a:pt x="24203" y="70009"/>
                  </a:cubicBezTo>
                  <a:cubicBezTo>
                    <a:pt x="20393" y="70009"/>
                    <a:pt x="17535" y="70009"/>
                    <a:pt x="17535" y="70009"/>
                  </a:cubicBezTo>
                  <a:cubicBezTo>
                    <a:pt x="17535" y="70009"/>
                    <a:pt x="10868" y="70009"/>
                    <a:pt x="8010" y="67151"/>
                  </a:cubicBezTo>
                  <a:cubicBezTo>
                    <a:pt x="6105" y="65246"/>
                    <a:pt x="7058" y="63341"/>
                    <a:pt x="13725" y="58579"/>
                  </a:cubicBezTo>
                  <a:cubicBezTo>
                    <a:pt x="27060" y="49054"/>
                    <a:pt x="82305" y="17621"/>
                    <a:pt x="97545" y="9049"/>
                  </a:cubicBezTo>
                  <a:cubicBezTo>
                    <a:pt x="100403" y="8096"/>
                    <a:pt x="101355" y="7144"/>
                    <a:pt x="101355" y="7144"/>
                  </a:cubicBezTo>
                  <a:lnTo>
                    <a:pt x="739531" y="7144"/>
                  </a:lnTo>
                  <a:cubicBezTo>
                    <a:pt x="739531" y="7144"/>
                    <a:pt x="740483" y="7144"/>
                    <a:pt x="742388" y="8096"/>
                  </a:cubicBezTo>
                  <a:cubicBezTo>
                    <a:pt x="743340" y="8096"/>
                    <a:pt x="744293" y="9049"/>
                    <a:pt x="746198" y="9049"/>
                  </a:cubicBezTo>
                  <a:cubicBezTo>
                    <a:pt x="746198" y="9049"/>
                    <a:pt x="746198" y="9049"/>
                    <a:pt x="747150" y="9049"/>
                  </a:cubicBezTo>
                  <a:cubicBezTo>
                    <a:pt x="750008" y="10001"/>
                    <a:pt x="753818" y="11906"/>
                    <a:pt x="757628" y="14764"/>
                  </a:cubicBezTo>
                  <a:cubicBezTo>
                    <a:pt x="770963" y="23336"/>
                    <a:pt x="840496" y="62389"/>
                    <a:pt x="840496" y="62389"/>
                  </a:cubicBezTo>
                  <a:cubicBezTo>
                    <a:pt x="840496" y="62389"/>
                    <a:pt x="842400" y="63341"/>
                    <a:pt x="842400" y="65246"/>
                  </a:cubicBezTo>
                  <a:cubicBezTo>
                    <a:pt x="844306" y="67151"/>
                    <a:pt x="842400" y="70009"/>
                    <a:pt x="827161" y="70009"/>
                  </a:cubicBezTo>
                  <a:close/>
                </a:path>
              </a:pathLst>
            </a:custGeom>
            <a:solidFill>
              <a:srgbClr val="9DA4AA"/>
            </a:solidFill>
            <a:ln w="9525" cap="flat">
              <a:noFill/>
              <a:prstDash val="solid"/>
              <a:miter/>
            </a:ln>
          </p:spPr>
          <p:txBody>
            <a:bodyPr rtlCol="0" anchor="ctr"/>
            <a:lstStyle/>
            <a:p>
              <a:endParaRPr lang="en-US">
                <a:solidFill>
                  <a:prstClr val="black"/>
                </a:solidFill>
              </a:endParaRPr>
            </a:p>
          </p:txBody>
        </p:sp>
        <p:sp>
          <p:nvSpPr>
            <p:cNvPr id="33" name="Freeform: Shape 32">
              <a:extLst>
                <a:ext uri="{FF2B5EF4-FFF2-40B4-BE49-F238E27FC236}">
                  <a16:creationId xmlns="" xmlns:a16="http://schemas.microsoft.com/office/drawing/2014/main" id="{42B8C23E-608C-4981-A399-48E23E7525CC}"/>
                </a:ext>
              </a:extLst>
            </p:cNvPr>
            <p:cNvSpPr/>
            <p:nvPr/>
          </p:nvSpPr>
          <p:spPr>
            <a:xfrm>
              <a:off x="6803481" y="5354734"/>
              <a:ext cx="1868616" cy="245870"/>
            </a:xfrm>
            <a:custGeom>
              <a:avLst/>
              <a:gdLst>
                <a:gd name="connsiteX0" fmla="*/ 23187 w 209550"/>
                <a:gd name="connsiteY0" fmla="*/ 7144 h 28575"/>
                <a:gd name="connsiteX1" fmla="*/ 12710 w 209550"/>
                <a:gd name="connsiteY1" fmla="*/ 12859 h 28575"/>
                <a:gd name="connsiteX2" fmla="*/ 7947 w 209550"/>
                <a:gd name="connsiteY2" fmla="*/ 19526 h 28575"/>
                <a:gd name="connsiteX3" fmla="*/ 21282 w 209550"/>
                <a:gd name="connsiteY3" fmla="*/ 25241 h 28575"/>
                <a:gd name="connsiteX4" fmla="*/ 111770 w 209550"/>
                <a:gd name="connsiteY4" fmla="*/ 25241 h 28575"/>
                <a:gd name="connsiteX5" fmla="*/ 111770 w 209550"/>
                <a:gd name="connsiteY5" fmla="*/ 25241 h 28575"/>
                <a:gd name="connsiteX6" fmla="*/ 195590 w 209550"/>
                <a:gd name="connsiteY6" fmla="*/ 25241 h 28575"/>
                <a:gd name="connsiteX7" fmla="*/ 208925 w 209550"/>
                <a:gd name="connsiteY7" fmla="*/ 19526 h 28575"/>
                <a:gd name="connsiteX8" fmla="*/ 204162 w 209550"/>
                <a:gd name="connsiteY8" fmla="*/ 12859 h 28575"/>
                <a:gd name="connsiteX9" fmla="*/ 193685 w 209550"/>
                <a:gd name="connsiteY9" fmla="*/ 7144 h 28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9550" h="28575">
                  <a:moveTo>
                    <a:pt x="23187" y="7144"/>
                  </a:moveTo>
                  <a:cubicBezTo>
                    <a:pt x="19377" y="7144"/>
                    <a:pt x="15567" y="9049"/>
                    <a:pt x="12710" y="12859"/>
                  </a:cubicBezTo>
                  <a:lnTo>
                    <a:pt x="7947" y="19526"/>
                  </a:lnTo>
                  <a:cubicBezTo>
                    <a:pt x="7947" y="19526"/>
                    <a:pt x="2232" y="26194"/>
                    <a:pt x="21282" y="25241"/>
                  </a:cubicBezTo>
                  <a:cubicBezTo>
                    <a:pt x="30807" y="25241"/>
                    <a:pt x="72717" y="25241"/>
                    <a:pt x="111770" y="25241"/>
                  </a:cubicBezTo>
                  <a:lnTo>
                    <a:pt x="111770" y="25241"/>
                  </a:lnTo>
                  <a:cubicBezTo>
                    <a:pt x="148917" y="25241"/>
                    <a:pt x="187017" y="25241"/>
                    <a:pt x="195590" y="25241"/>
                  </a:cubicBezTo>
                  <a:cubicBezTo>
                    <a:pt x="213687" y="26194"/>
                    <a:pt x="208925" y="19526"/>
                    <a:pt x="208925" y="19526"/>
                  </a:cubicBezTo>
                  <a:lnTo>
                    <a:pt x="204162" y="12859"/>
                  </a:lnTo>
                  <a:cubicBezTo>
                    <a:pt x="202257" y="9049"/>
                    <a:pt x="198447" y="7144"/>
                    <a:pt x="193685" y="7144"/>
                  </a:cubicBezTo>
                </a:path>
              </a:pathLst>
            </a:custGeom>
            <a:solidFill>
              <a:srgbClr val="70757B"/>
            </a:solidFill>
            <a:ln w="9525" cap="flat">
              <a:noFill/>
              <a:prstDash val="solid"/>
              <a:miter/>
            </a:ln>
          </p:spPr>
          <p:txBody>
            <a:bodyPr rtlCol="0" anchor="ctr"/>
            <a:lstStyle/>
            <a:p>
              <a:endParaRPr lang="en-US">
                <a:solidFill>
                  <a:prstClr val="black"/>
                </a:solidFill>
              </a:endParaRPr>
            </a:p>
          </p:txBody>
        </p:sp>
        <p:sp>
          <p:nvSpPr>
            <p:cNvPr id="34" name="Freeform: Shape 33">
              <a:extLst>
                <a:ext uri="{FF2B5EF4-FFF2-40B4-BE49-F238E27FC236}">
                  <a16:creationId xmlns="" xmlns:a16="http://schemas.microsoft.com/office/drawing/2014/main" id="{FD903373-9B9B-454A-8CB4-E269AA113942}"/>
                </a:ext>
              </a:extLst>
            </p:cNvPr>
            <p:cNvSpPr/>
            <p:nvPr/>
          </p:nvSpPr>
          <p:spPr>
            <a:xfrm>
              <a:off x="5179454" y="5125255"/>
              <a:ext cx="4917410" cy="245870"/>
            </a:xfrm>
            <a:custGeom>
              <a:avLst/>
              <a:gdLst>
                <a:gd name="connsiteX0" fmla="*/ 566261 w 571500"/>
                <a:gd name="connsiteY0" fmla="*/ 30004 h 28575"/>
                <a:gd name="connsiteX1" fmla="*/ 7144 w 571500"/>
                <a:gd name="connsiteY1" fmla="*/ 30004 h 28575"/>
                <a:gd name="connsiteX2" fmla="*/ 28099 w 571500"/>
                <a:gd name="connsiteY2" fmla="*/ 7144 h 28575"/>
                <a:gd name="connsiteX3" fmla="*/ 543401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66261" y="30004"/>
                  </a:moveTo>
                  <a:lnTo>
                    <a:pt x="7144" y="30004"/>
                  </a:lnTo>
                  <a:lnTo>
                    <a:pt x="28099" y="7144"/>
                  </a:lnTo>
                  <a:lnTo>
                    <a:pt x="543401"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5" name="Freeform: Shape 34">
              <a:extLst>
                <a:ext uri="{FF2B5EF4-FFF2-40B4-BE49-F238E27FC236}">
                  <a16:creationId xmlns="" xmlns:a16="http://schemas.microsoft.com/office/drawing/2014/main" id="{72F0A2CF-6C4D-4D84-9F0B-0C8B25E6F53C}"/>
                </a:ext>
              </a:extLst>
            </p:cNvPr>
            <p:cNvSpPr/>
            <p:nvPr/>
          </p:nvSpPr>
          <p:spPr>
            <a:xfrm>
              <a:off x="5146671" y="5125255"/>
              <a:ext cx="4917410" cy="245870"/>
            </a:xfrm>
            <a:custGeom>
              <a:avLst/>
              <a:gdLst>
                <a:gd name="connsiteX0" fmla="*/ 571024 w 571500"/>
                <a:gd name="connsiteY0" fmla="*/ 30004 h 28575"/>
                <a:gd name="connsiteX1" fmla="*/ 7144 w 571500"/>
                <a:gd name="connsiteY1" fmla="*/ 30004 h 28575"/>
                <a:gd name="connsiteX2" fmla="*/ 28099 w 571500"/>
                <a:gd name="connsiteY2" fmla="*/ 7144 h 28575"/>
                <a:gd name="connsiteX3" fmla="*/ 548164 w 571500"/>
                <a:gd name="connsiteY3" fmla="*/ 7144 h 28575"/>
              </a:gdLst>
              <a:ahLst/>
              <a:cxnLst>
                <a:cxn ang="0">
                  <a:pos x="connsiteX0" y="connsiteY0"/>
                </a:cxn>
                <a:cxn ang="0">
                  <a:pos x="connsiteX1" y="connsiteY1"/>
                </a:cxn>
                <a:cxn ang="0">
                  <a:pos x="connsiteX2" y="connsiteY2"/>
                </a:cxn>
                <a:cxn ang="0">
                  <a:pos x="connsiteX3" y="connsiteY3"/>
                </a:cxn>
              </a:cxnLst>
              <a:rect l="l" t="t" r="r" b="b"/>
              <a:pathLst>
                <a:path w="571500" h="28575">
                  <a:moveTo>
                    <a:pt x="571024" y="30004"/>
                  </a:moveTo>
                  <a:lnTo>
                    <a:pt x="7144" y="30004"/>
                  </a:lnTo>
                  <a:lnTo>
                    <a:pt x="28099" y="7144"/>
                  </a:lnTo>
                  <a:lnTo>
                    <a:pt x="548164" y="7144"/>
                  </a:lnTo>
                  <a:close/>
                </a:path>
              </a:pathLst>
            </a:custGeom>
            <a:solidFill>
              <a:srgbClr val="575A5A"/>
            </a:solidFill>
            <a:ln w="9525" cap="flat">
              <a:noFill/>
              <a:prstDash val="solid"/>
              <a:miter/>
            </a:ln>
          </p:spPr>
          <p:txBody>
            <a:bodyPr rtlCol="0" anchor="ctr"/>
            <a:lstStyle/>
            <a:p>
              <a:endParaRPr lang="en-US">
                <a:solidFill>
                  <a:prstClr val="black"/>
                </a:solidFill>
              </a:endParaRPr>
            </a:p>
          </p:txBody>
        </p:sp>
        <p:sp>
          <p:nvSpPr>
            <p:cNvPr id="36" name="Freeform: Shape 35">
              <a:extLst>
                <a:ext uri="{FF2B5EF4-FFF2-40B4-BE49-F238E27FC236}">
                  <a16:creationId xmlns="" xmlns:a16="http://schemas.microsoft.com/office/drawing/2014/main" id="{C3A2E818-EF4F-458C-8F18-9578121D3660}"/>
                </a:ext>
              </a:extLst>
            </p:cNvPr>
            <p:cNvSpPr/>
            <p:nvPr/>
          </p:nvSpPr>
          <p:spPr>
            <a:xfrm>
              <a:off x="7022398" y="1844838"/>
              <a:ext cx="3271162" cy="3198464"/>
            </a:xfrm>
            <a:custGeom>
              <a:avLst/>
              <a:gdLst>
                <a:gd name="connsiteX0" fmla="*/ 2567127 w 4009217"/>
                <a:gd name="connsiteY0" fmla="*/ 30683 h 4295590"/>
                <a:gd name="connsiteX1" fmla="*/ 3798529 w 4009217"/>
                <a:gd name="connsiteY1" fmla="*/ 30683 h 4295590"/>
                <a:gd name="connsiteX2" fmla="*/ 4007172 w 4009217"/>
                <a:gd name="connsiteY2" fmla="*/ 272054 h 4295590"/>
                <a:gd name="connsiteX3" fmla="*/ 3998990 w 4009217"/>
                <a:gd name="connsiteY3" fmla="*/ 4268999 h 4295590"/>
                <a:gd name="connsiteX4" fmla="*/ 30683 w 4009217"/>
                <a:gd name="connsiteY4" fmla="*/ 4268999 h 4295590"/>
                <a:gd name="connsiteX0" fmla="*/ 2536444 w 3976489"/>
                <a:gd name="connsiteY0" fmla="*/ 0 h 4238316"/>
                <a:gd name="connsiteX1" fmla="*/ 3976489 w 3976489"/>
                <a:gd name="connsiteY1" fmla="*/ 241371 h 4238316"/>
                <a:gd name="connsiteX2" fmla="*/ 3968307 w 3976489"/>
                <a:gd name="connsiteY2" fmla="*/ 4238316 h 4238316"/>
                <a:gd name="connsiteX3" fmla="*/ 0 w 3976489"/>
                <a:gd name="connsiteY3" fmla="*/ 4238316 h 4238316"/>
                <a:gd name="connsiteX0" fmla="*/ 2536444 w 3976489"/>
                <a:gd name="connsiteY0" fmla="*/ 0 h 4238316"/>
                <a:gd name="connsiteX1" fmla="*/ 3976489 w 3976489"/>
                <a:gd name="connsiteY1" fmla="*/ 213683 h 4238316"/>
                <a:gd name="connsiteX2" fmla="*/ 3968307 w 3976489"/>
                <a:gd name="connsiteY2" fmla="*/ 4238316 h 4238316"/>
                <a:gd name="connsiteX3" fmla="*/ 0 w 3976489"/>
                <a:gd name="connsiteY3" fmla="*/ 4238316 h 4238316"/>
                <a:gd name="connsiteX0" fmla="*/ 2473335 w 3976489"/>
                <a:gd name="connsiteY0" fmla="*/ 0 h 4035268"/>
                <a:gd name="connsiteX1" fmla="*/ 3976489 w 3976489"/>
                <a:gd name="connsiteY1" fmla="*/ 10635 h 4035268"/>
                <a:gd name="connsiteX2" fmla="*/ 3968307 w 3976489"/>
                <a:gd name="connsiteY2" fmla="*/ 4035268 h 4035268"/>
                <a:gd name="connsiteX3" fmla="*/ 0 w 3976489"/>
                <a:gd name="connsiteY3" fmla="*/ 4035268 h 4035268"/>
              </a:gdLst>
              <a:ahLst/>
              <a:cxnLst>
                <a:cxn ang="0">
                  <a:pos x="connsiteX0" y="connsiteY0"/>
                </a:cxn>
                <a:cxn ang="0">
                  <a:pos x="connsiteX1" y="connsiteY1"/>
                </a:cxn>
                <a:cxn ang="0">
                  <a:pos x="connsiteX2" y="connsiteY2"/>
                </a:cxn>
                <a:cxn ang="0">
                  <a:pos x="connsiteX3" y="connsiteY3"/>
                </a:cxn>
              </a:cxnLst>
              <a:rect l="l" t="t" r="r" b="b"/>
              <a:pathLst>
                <a:path w="3976489" h="4035268">
                  <a:moveTo>
                    <a:pt x="2473335" y="0"/>
                  </a:moveTo>
                  <a:lnTo>
                    <a:pt x="3976489" y="10635"/>
                  </a:lnTo>
                  <a:cubicBezTo>
                    <a:pt x="3973762" y="1342950"/>
                    <a:pt x="3971034" y="2702953"/>
                    <a:pt x="3968307" y="4035268"/>
                  </a:cubicBezTo>
                  <a:lnTo>
                    <a:pt x="0" y="4035268"/>
                  </a:lnTo>
                </a:path>
              </a:pathLst>
            </a:custGeom>
            <a:solidFill>
              <a:srgbClr val="999999">
                <a:alpha val="10000"/>
              </a:srgbClr>
            </a:solidFill>
            <a:ln w="9525" cap="flat">
              <a:noFill/>
              <a:prstDash val="solid"/>
              <a:miter/>
            </a:ln>
          </p:spPr>
          <p:txBody>
            <a:bodyPr rtlCol="0" anchor="ctr"/>
            <a:lstStyle/>
            <a:p>
              <a:endParaRPr lang="en-US" dirty="0">
                <a:solidFill>
                  <a:prstClr val="black"/>
                </a:solidFill>
              </a:endParaRPr>
            </a:p>
          </p:txBody>
        </p:sp>
        <p:grpSp>
          <p:nvGrpSpPr>
            <p:cNvPr id="37" name="Group 36">
              <a:extLst>
                <a:ext uri="{FF2B5EF4-FFF2-40B4-BE49-F238E27FC236}">
                  <a16:creationId xmlns="" xmlns:a16="http://schemas.microsoft.com/office/drawing/2014/main" id="{63C6B529-B489-4639-A7B2-5AA9180E9729}"/>
                </a:ext>
              </a:extLst>
            </p:cNvPr>
            <p:cNvGrpSpPr/>
            <p:nvPr/>
          </p:nvGrpSpPr>
          <p:grpSpPr>
            <a:xfrm>
              <a:off x="5370712" y="5206368"/>
              <a:ext cx="4572000" cy="149296"/>
              <a:chOff x="5370712" y="5206368"/>
              <a:chExt cx="4572000" cy="149296"/>
            </a:xfrm>
          </p:grpSpPr>
          <p:sp>
            <p:nvSpPr>
              <p:cNvPr id="44" name="Rectangle 43">
                <a:extLst>
                  <a:ext uri="{FF2B5EF4-FFF2-40B4-BE49-F238E27FC236}">
                    <a16:creationId xmlns="" xmlns:a16="http://schemas.microsoft.com/office/drawing/2014/main" id="{4F3DA74A-1C4B-4138-A563-129A39FD9B7F}"/>
                  </a:ext>
                </a:extLst>
              </p:cNvPr>
              <p:cNvSpPr/>
              <p:nvPr/>
            </p:nvSpPr>
            <p:spPr>
              <a:xfrm>
                <a:off x="5370712" y="5337376"/>
                <a:ext cx="457200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5" name="Rectangle 44">
                <a:extLst>
                  <a:ext uri="{FF2B5EF4-FFF2-40B4-BE49-F238E27FC236}">
                    <a16:creationId xmlns="" xmlns:a16="http://schemas.microsoft.com/office/drawing/2014/main" id="{E22AAAA6-2F39-4DD6-8134-716B9CF62E97}"/>
                  </a:ext>
                </a:extLst>
              </p:cNvPr>
              <p:cNvSpPr/>
              <p:nvPr/>
            </p:nvSpPr>
            <p:spPr>
              <a:xfrm>
                <a:off x="5416432" y="5293706"/>
                <a:ext cx="448056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6" name="Rectangle 45">
                <a:extLst>
                  <a:ext uri="{FF2B5EF4-FFF2-40B4-BE49-F238E27FC236}">
                    <a16:creationId xmlns="" xmlns:a16="http://schemas.microsoft.com/office/drawing/2014/main" id="{BE744CD6-14E4-479D-8F9D-0DF957DAAD2D}"/>
                  </a:ext>
                </a:extLst>
              </p:cNvPr>
              <p:cNvSpPr/>
              <p:nvPr/>
            </p:nvSpPr>
            <p:spPr>
              <a:xfrm>
                <a:off x="5462152" y="5250037"/>
                <a:ext cx="438912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7" name="Rectangle 46">
                <a:extLst>
                  <a:ext uri="{FF2B5EF4-FFF2-40B4-BE49-F238E27FC236}">
                    <a16:creationId xmlns="" xmlns:a16="http://schemas.microsoft.com/office/drawing/2014/main" id="{531A40E9-999D-4DB7-A1CE-6B1F19EA0EF4}"/>
                  </a:ext>
                </a:extLst>
              </p:cNvPr>
              <p:cNvSpPr/>
              <p:nvPr/>
            </p:nvSpPr>
            <p:spPr>
              <a:xfrm>
                <a:off x="5507872" y="5206368"/>
                <a:ext cx="4297680" cy="182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38" name="Group 37">
              <a:extLst>
                <a:ext uri="{FF2B5EF4-FFF2-40B4-BE49-F238E27FC236}">
                  <a16:creationId xmlns="" xmlns:a16="http://schemas.microsoft.com/office/drawing/2014/main" id="{68C9FECB-7A52-4CDC-994B-69A5B24ABCE8}"/>
                </a:ext>
              </a:extLst>
            </p:cNvPr>
            <p:cNvGrpSpPr/>
            <p:nvPr/>
          </p:nvGrpSpPr>
          <p:grpSpPr>
            <a:xfrm>
              <a:off x="7661590" y="1698465"/>
              <a:ext cx="114873" cy="114873"/>
              <a:chOff x="7627525" y="1132589"/>
              <a:chExt cx="234846" cy="234846"/>
            </a:xfrm>
          </p:grpSpPr>
          <p:sp>
            <p:nvSpPr>
              <p:cNvPr id="41" name="Oval 40">
                <a:extLst>
                  <a:ext uri="{FF2B5EF4-FFF2-40B4-BE49-F238E27FC236}">
                    <a16:creationId xmlns="" xmlns:a16="http://schemas.microsoft.com/office/drawing/2014/main" id="{A6AAC56F-62D7-45DE-87B5-B9D9F6A9BFCE}"/>
                  </a:ext>
                </a:extLst>
              </p:cNvPr>
              <p:cNvSpPr/>
              <p:nvPr/>
            </p:nvSpPr>
            <p:spPr>
              <a:xfrm>
                <a:off x="7627525" y="1132589"/>
                <a:ext cx="234846" cy="234846"/>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2" name="Oval 41">
                <a:extLst>
                  <a:ext uri="{FF2B5EF4-FFF2-40B4-BE49-F238E27FC236}">
                    <a16:creationId xmlns="" xmlns:a16="http://schemas.microsoft.com/office/drawing/2014/main" id="{E075BA51-0F2B-4136-85AE-6668752886FD}"/>
                  </a:ext>
                </a:extLst>
              </p:cNvPr>
              <p:cNvSpPr/>
              <p:nvPr/>
            </p:nvSpPr>
            <p:spPr>
              <a:xfrm>
                <a:off x="7656971" y="1162035"/>
                <a:ext cx="175955" cy="175955"/>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3" name="Oval 42">
                <a:extLst>
                  <a:ext uri="{FF2B5EF4-FFF2-40B4-BE49-F238E27FC236}">
                    <a16:creationId xmlns="" xmlns:a16="http://schemas.microsoft.com/office/drawing/2014/main" id="{2599569D-ABEC-4CDC-8AEC-FB8A512A7CB6}"/>
                  </a:ext>
                </a:extLst>
              </p:cNvPr>
              <p:cNvSpPr/>
              <p:nvPr/>
            </p:nvSpPr>
            <p:spPr>
              <a:xfrm>
                <a:off x="7683825" y="1188889"/>
                <a:ext cx="122247" cy="122247"/>
              </a:xfrm>
              <a:prstGeom prst="ellipse">
                <a:avLst/>
              </a:prstGeom>
              <a:solidFill>
                <a:schemeClr val="bg1">
                  <a:lumMod val="5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39" name="Rectangle: Rounded Corners 38">
              <a:extLst>
                <a:ext uri="{FF2B5EF4-FFF2-40B4-BE49-F238E27FC236}">
                  <a16:creationId xmlns="" xmlns:a16="http://schemas.microsoft.com/office/drawing/2014/main" id="{FFF08BBD-F12B-4D72-905D-82425437657C}"/>
                </a:ext>
              </a:extLst>
            </p:cNvPr>
            <p:cNvSpPr/>
            <p:nvPr/>
          </p:nvSpPr>
          <p:spPr>
            <a:xfrm>
              <a:off x="7370377" y="5752599"/>
              <a:ext cx="748642" cy="88504"/>
            </a:xfrm>
            <a:prstGeom prst="roundRect">
              <a:avLst>
                <a:gd name="adj" fmla="val 50000"/>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40" name="Oval 39">
              <a:extLst>
                <a:ext uri="{FF2B5EF4-FFF2-40B4-BE49-F238E27FC236}">
                  <a16:creationId xmlns="" xmlns:a16="http://schemas.microsoft.com/office/drawing/2014/main" id="{B37A376A-6189-420B-8C13-3900F127BE7C}"/>
                </a:ext>
              </a:extLst>
            </p:cNvPr>
            <p:cNvSpPr/>
            <p:nvPr/>
          </p:nvSpPr>
          <p:spPr>
            <a:xfrm>
              <a:off x="7133919" y="5752598"/>
              <a:ext cx="101303" cy="101303"/>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6" name="Picture Placeholder 2">
            <a:extLst>
              <a:ext uri="{FF2B5EF4-FFF2-40B4-BE49-F238E27FC236}">
                <a16:creationId xmlns="" xmlns:a16="http://schemas.microsoft.com/office/drawing/2014/main" id="{FC596008-C53D-454F-8BCC-25C7C09986FE}"/>
              </a:ext>
            </a:extLst>
          </p:cNvPr>
          <p:cNvSpPr>
            <a:spLocks noGrp="1"/>
          </p:cNvSpPr>
          <p:nvPr>
            <p:ph type="pic" idx="13" hasCustomPrompt="1"/>
          </p:nvPr>
        </p:nvSpPr>
        <p:spPr>
          <a:xfrm>
            <a:off x="1619684" y="2798339"/>
            <a:ext cx="4140889" cy="2612234"/>
          </a:xfrm>
          <a:prstGeom prst="rect">
            <a:avLst/>
          </a:prstGeom>
          <a:solidFill>
            <a:schemeClr val="bg1">
              <a:lumMod val="95000"/>
            </a:schemeClr>
          </a:solidFill>
        </p:spPr>
        <p:txBody>
          <a:bodyPr anchor="ctr"/>
          <a:lstStyle>
            <a:lvl1pPr marL="0" indent="0" algn="ctr">
              <a:buNone/>
              <a:defRPr sz="120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4042459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Image Layout">
    <p:spTree>
      <p:nvGrpSpPr>
        <p:cNvPr id="1" name=""/>
        <p:cNvGrpSpPr/>
        <p:nvPr/>
      </p:nvGrpSpPr>
      <p:grpSpPr>
        <a:xfrm>
          <a:off x="0" y="0"/>
          <a:ext cx="0" cy="0"/>
          <a:chOff x="0" y="0"/>
          <a:chExt cx="0" cy="0"/>
        </a:xfrm>
      </p:grpSpPr>
      <p:sp>
        <p:nvSpPr>
          <p:cNvPr id="50" name="Picture Placeholder 20">
            <a:extLst>
              <a:ext uri="{FF2B5EF4-FFF2-40B4-BE49-F238E27FC236}">
                <a16:creationId xmlns="" xmlns:a16="http://schemas.microsoft.com/office/drawing/2014/main" id="{6FE311F5-A9A3-4147-874B-14B212E901EC}"/>
              </a:ext>
            </a:extLst>
          </p:cNvPr>
          <p:cNvSpPr>
            <a:spLocks noGrp="1"/>
          </p:cNvSpPr>
          <p:nvPr>
            <p:ph type="pic" idx="11" hasCustomPrompt="1"/>
          </p:nvPr>
        </p:nvSpPr>
        <p:spPr>
          <a:xfrm>
            <a:off x="6587381" y="3577044"/>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587381" y="204021"/>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52" name="Picture Placeholder 19">
            <a:extLst>
              <a:ext uri="{FF2B5EF4-FFF2-40B4-BE49-F238E27FC236}">
                <a16:creationId xmlns="" xmlns:a16="http://schemas.microsoft.com/office/drawing/2014/main" id="{90C4F28F-E0C5-4C6F-9778-5071266AA6DB}"/>
              </a:ext>
            </a:extLst>
          </p:cNvPr>
          <p:cNvSpPr>
            <a:spLocks noGrp="1"/>
          </p:cNvSpPr>
          <p:nvPr>
            <p:ph type="pic" idx="13" hasCustomPrompt="1"/>
          </p:nvPr>
        </p:nvSpPr>
        <p:spPr>
          <a:xfrm>
            <a:off x="8420748" y="1890533"/>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20877794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6480636" y="1431517"/>
            <a:ext cx="3994966" cy="3994966"/>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100904401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Image Layout">
    <p:spTree>
      <p:nvGrpSpPr>
        <p:cNvPr id="1" name=""/>
        <p:cNvGrpSpPr/>
        <p:nvPr/>
      </p:nvGrpSpPr>
      <p:grpSpPr>
        <a:xfrm>
          <a:off x="0" y="0"/>
          <a:ext cx="0" cy="0"/>
          <a:chOff x="0" y="0"/>
          <a:chExt cx="0" cy="0"/>
        </a:xfrm>
      </p:grpSpPr>
      <p:sp>
        <p:nvSpPr>
          <p:cNvPr id="51" name="Picture Placeholder 18">
            <a:extLst>
              <a:ext uri="{FF2B5EF4-FFF2-40B4-BE49-F238E27FC236}">
                <a16:creationId xmlns="" xmlns:a16="http://schemas.microsoft.com/office/drawing/2014/main" id="{11224CB0-F9E0-437C-86B4-895C27988953}"/>
              </a:ext>
            </a:extLst>
          </p:cNvPr>
          <p:cNvSpPr>
            <a:spLocks noGrp="1"/>
          </p:cNvSpPr>
          <p:nvPr>
            <p:ph type="pic" idx="12" hasCustomPrompt="1"/>
          </p:nvPr>
        </p:nvSpPr>
        <p:spPr>
          <a:xfrm>
            <a:off x="0" y="0"/>
            <a:ext cx="12192000" cy="6858000"/>
          </a:xfrm>
          <a:prstGeom prst="rect">
            <a:avLst/>
          </a:pr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6977882"/>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0_Image Layout">
    <p:spTree>
      <p:nvGrpSpPr>
        <p:cNvPr id="1" name=""/>
        <p:cNvGrpSpPr/>
        <p:nvPr/>
      </p:nvGrpSpPr>
      <p:grpSpPr>
        <a:xfrm>
          <a:off x="0" y="0"/>
          <a:ext cx="0" cy="0"/>
          <a:chOff x="0" y="0"/>
          <a:chExt cx="0" cy="0"/>
        </a:xfrm>
      </p:grpSpPr>
      <p:sp>
        <p:nvSpPr>
          <p:cNvPr id="30" name="그림 개체 틀 29">
            <a:extLst>
              <a:ext uri="{FF2B5EF4-FFF2-40B4-BE49-F238E27FC236}">
                <a16:creationId xmlns="" xmlns:a16="http://schemas.microsoft.com/office/drawing/2014/main" id="{7B60FE99-DD5E-4D6E-99F4-535645C4CB03}"/>
              </a:ext>
            </a:extLst>
          </p:cNvPr>
          <p:cNvSpPr>
            <a:spLocks noGrp="1"/>
          </p:cNvSpPr>
          <p:nvPr>
            <p:ph type="pic" idx="16" hasCustomPrompt="1"/>
          </p:nvPr>
        </p:nvSpPr>
        <p:spPr>
          <a:xfrm>
            <a:off x="2" y="0"/>
            <a:ext cx="6569477" cy="6858000"/>
          </a:xfrm>
          <a:custGeom>
            <a:avLst/>
            <a:gdLst>
              <a:gd name="connsiteX0" fmla="*/ 4117221 w 6569477"/>
              <a:gd name="connsiteY0" fmla="*/ 6784486 h 6858000"/>
              <a:gd name="connsiteX1" fmla="*/ 4065123 w 6569477"/>
              <a:gd name="connsiteY1" fmla="*/ 6846362 h 6858000"/>
              <a:gd name="connsiteX2" fmla="*/ 4054153 w 6569477"/>
              <a:gd name="connsiteY2" fmla="*/ 6858000 h 6858000"/>
              <a:gd name="connsiteX3" fmla="*/ 4025354 w 6569477"/>
              <a:gd name="connsiteY3" fmla="*/ 6858000 h 6858000"/>
              <a:gd name="connsiteX4" fmla="*/ 4042817 w 6569477"/>
              <a:gd name="connsiteY4" fmla="*/ 6837081 h 6858000"/>
              <a:gd name="connsiteX5" fmla="*/ 4117221 w 6569477"/>
              <a:gd name="connsiteY5" fmla="*/ 6784486 h 6858000"/>
              <a:gd name="connsiteX6" fmla="*/ 4098863 w 6569477"/>
              <a:gd name="connsiteY6" fmla="*/ 6687079 h 6858000"/>
              <a:gd name="connsiteX7" fmla="*/ 4016483 w 6569477"/>
              <a:gd name="connsiteY7" fmla="*/ 6816306 h 6858000"/>
              <a:gd name="connsiteX8" fmla="*/ 3967818 w 6569477"/>
              <a:gd name="connsiteY8" fmla="*/ 6856958 h 6858000"/>
              <a:gd name="connsiteX9" fmla="*/ 3966685 w 6569477"/>
              <a:gd name="connsiteY9" fmla="*/ 6858000 h 6858000"/>
              <a:gd name="connsiteX10" fmla="*/ 3929841 w 6569477"/>
              <a:gd name="connsiteY10" fmla="*/ 6858000 h 6858000"/>
              <a:gd name="connsiteX11" fmla="*/ 4004165 w 6569477"/>
              <a:gd name="connsiteY11" fmla="*/ 6784103 h 6858000"/>
              <a:gd name="connsiteX12" fmla="*/ 4098863 w 6569477"/>
              <a:gd name="connsiteY12" fmla="*/ 6687079 h 6858000"/>
              <a:gd name="connsiteX13" fmla="*/ 5739924 w 6569477"/>
              <a:gd name="connsiteY13" fmla="*/ 6488019 h 6858000"/>
              <a:gd name="connsiteX14" fmla="*/ 5746811 w 6569477"/>
              <a:gd name="connsiteY14" fmla="*/ 6494900 h 6858000"/>
              <a:gd name="connsiteX15" fmla="*/ 5746479 w 6569477"/>
              <a:gd name="connsiteY15" fmla="*/ 6496223 h 6858000"/>
              <a:gd name="connsiteX16" fmla="*/ 5739923 w 6569477"/>
              <a:gd name="connsiteY16" fmla="*/ 6501783 h 6858000"/>
              <a:gd name="connsiteX17" fmla="*/ 5739923 w 6569477"/>
              <a:gd name="connsiteY17" fmla="*/ 6494900 h 6858000"/>
              <a:gd name="connsiteX18" fmla="*/ 4189806 w 6569477"/>
              <a:gd name="connsiteY18" fmla="*/ 6433624 h 6858000"/>
              <a:gd name="connsiteX19" fmla="*/ 4188863 w 6569477"/>
              <a:gd name="connsiteY19" fmla="*/ 6437396 h 6858000"/>
              <a:gd name="connsiteX20" fmla="*/ 4181480 w 6569477"/>
              <a:gd name="connsiteY20" fmla="*/ 6441614 h 6858000"/>
              <a:gd name="connsiteX21" fmla="*/ 4190270 w 6569477"/>
              <a:gd name="connsiteY21" fmla="*/ 6433178 h 6858000"/>
              <a:gd name="connsiteX22" fmla="*/ 4189806 w 6569477"/>
              <a:gd name="connsiteY22" fmla="*/ 6433624 h 6858000"/>
              <a:gd name="connsiteX23" fmla="*/ 4189918 w 6569477"/>
              <a:gd name="connsiteY23" fmla="*/ 6433179 h 6858000"/>
              <a:gd name="connsiteX24" fmla="*/ 4080254 w 6569477"/>
              <a:gd name="connsiteY24" fmla="*/ 6424489 h 6858000"/>
              <a:gd name="connsiteX25" fmla="*/ 4080253 w 6569477"/>
              <a:gd name="connsiteY25" fmla="*/ 6424742 h 6858000"/>
              <a:gd name="connsiteX26" fmla="*/ 4071818 w 6569477"/>
              <a:gd name="connsiteY26" fmla="*/ 6433178 h 6858000"/>
              <a:gd name="connsiteX27" fmla="*/ 4239510 w 6569477"/>
              <a:gd name="connsiteY27" fmla="*/ 6367480 h 6858000"/>
              <a:gd name="connsiteX28" fmla="*/ 4236315 w 6569477"/>
              <a:gd name="connsiteY28" fmla="*/ 6373075 h 6858000"/>
              <a:gd name="connsiteX29" fmla="*/ 4232912 w 6569477"/>
              <a:gd name="connsiteY29" fmla="*/ 6373925 h 6858000"/>
              <a:gd name="connsiteX30" fmla="*/ 4238687 w 6569477"/>
              <a:gd name="connsiteY30" fmla="*/ 6368327 h 6858000"/>
              <a:gd name="connsiteX31" fmla="*/ 4265838 w 6569477"/>
              <a:gd name="connsiteY31" fmla="*/ 6340386 h 6858000"/>
              <a:gd name="connsiteX32" fmla="*/ 4239510 w 6569477"/>
              <a:gd name="connsiteY32" fmla="*/ 6367480 h 6858000"/>
              <a:gd name="connsiteX33" fmla="*/ 4240531 w 6569477"/>
              <a:gd name="connsiteY33" fmla="*/ 6365693 h 6858000"/>
              <a:gd name="connsiteX34" fmla="*/ 4248968 w 6569477"/>
              <a:gd name="connsiteY34" fmla="*/ 6357257 h 6858000"/>
              <a:gd name="connsiteX35" fmla="*/ 4265838 w 6569477"/>
              <a:gd name="connsiteY35" fmla="*/ 6340386 h 6858000"/>
              <a:gd name="connsiteX36" fmla="*/ 4291147 w 6569477"/>
              <a:gd name="connsiteY36" fmla="*/ 6272900 h 6858000"/>
              <a:gd name="connsiteX37" fmla="*/ 4299581 w 6569477"/>
              <a:gd name="connsiteY37" fmla="*/ 6272900 h 6858000"/>
              <a:gd name="connsiteX38" fmla="*/ 4308018 w 6569477"/>
              <a:gd name="connsiteY38" fmla="*/ 6272900 h 6858000"/>
              <a:gd name="connsiteX39" fmla="*/ 4291147 w 6569477"/>
              <a:gd name="connsiteY39" fmla="*/ 6289772 h 6858000"/>
              <a:gd name="connsiteX40" fmla="*/ 4274273 w 6569477"/>
              <a:gd name="connsiteY40" fmla="*/ 6306643 h 6858000"/>
              <a:gd name="connsiteX41" fmla="*/ 4257404 w 6569477"/>
              <a:gd name="connsiteY41" fmla="*/ 6323512 h 6858000"/>
              <a:gd name="connsiteX42" fmla="*/ 4257404 w 6569477"/>
              <a:gd name="connsiteY42" fmla="*/ 6331950 h 6858000"/>
              <a:gd name="connsiteX43" fmla="*/ 4215224 w 6569477"/>
              <a:gd name="connsiteY43" fmla="*/ 6374128 h 6858000"/>
              <a:gd name="connsiteX44" fmla="*/ 4215223 w 6569477"/>
              <a:gd name="connsiteY44" fmla="*/ 6382562 h 6858000"/>
              <a:gd name="connsiteX45" fmla="*/ 4223663 w 6569477"/>
              <a:gd name="connsiteY45" fmla="*/ 6382564 h 6858000"/>
              <a:gd name="connsiteX46" fmla="*/ 4232099 w 6569477"/>
              <a:gd name="connsiteY46" fmla="*/ 6374128 h 6858000"/>
              <a:gd name="connsiteX47" fmla="*/ 4232912 w 6569477"/>
              <a:gd name="connsiteY47" fmla="*/ 6373925 h 6858000"/>
              <a:gd name="connsiteX48" fmla="*/ 4215378 w 6569477"/>
              <a:gd name="connsiteY48" fmla="*/ 6390919 h 6858000"/>
              <a:gd name="connsiteX49" fmla="*/ 4215224 w 6569477"/>
              <a:gd name="connsiteY49" fmla="*/ 6391000 h 6858000"/>
              <a:gd name="connsiteX50" fmla="*/ 4215199 w 6569477"/>
              <a:gd name="connsiteY50" fmla="*/ 6391088 h 6858000"/>
              <a:gd name="connsiteX51" fmla="*/ 4213115 w 6569477"/>
              <a:gd name="connsiteY51" fmla="*/ 6393108 h 6858000"/>
              <a:gd name="connsiteX52" fmla="*/ 4198356 w 6569477"/>
              <a:gd name="connsiteY52" fmla="*/ 6382564 h 6858000"/>
              <a:gd name="connsiteX53" fmla="*/ 4113994 w 6569477"/>
              <a:gd name="connsiteY53" fmla="*/ 6475357 h 6858000"/>
              <a:gd name="connsiteX54" fmla="*/ 4122431 w 6569477"/>
              <a:gd name="connsiteY54" fmla="*/ 6475355 h 6858000"/>
              <a:gd name="connsiteX55" fmla="*/ 4097125 w 6569477"/>
              <a:gd name="connsiteY55" fmla="*/ 6500664 h 6858000"/>
              <a:gd name="connsiteX56" fmla="*/ 4088687 w 6569477"/>
              <a:gd name="connsiteY56" fmla="*/ 6500664 h 6858000"/>
              <a:gd name="connsiteX57" fmla="*/ 4088688 w 6569477"/>
              <a:gd name="connsiteY57" fmla="*/ 6509098 h 6858000"/>
              <a:gd name="connsiteX58" fmla="*/ 4080256 w 6569477"/>
              <a:gd name="connsiteY58" fmla="*/ 6509098 h 6858000"/>
              <a:gd name="connsiteX59" fmla="*/ 4063383 w 6569477"/>
              <a:gd name="connsiteY59" fmla="*/ 6525971 h 6858000"/>
              <a:gd name="connsiteX60" fmla="*/ 4054946 w 6569477"/>
              <a:gd name="connsiteY60" fmla="*/ 6542841 h 6858000"/>
              <a:gd name="connsiteX61" fmla="*/ 4046513 w 6569477"/>
              <a:gd name="connsiteY61" fmla="*/ 6551277 h 6858000"/>
              <a:gd name="connsiteX62" fmla="*/ 4021201 w 6569477"/>
              <a:gd name="connsiteY62" fmla="*/ 6576584 h 6858000"/>
              <a:gd name="connsiteX63" fmla="*/ 4021203 w 6569477"/>
              <a:gd name="connsiteY63" fmla="*/ 6585021 h 6858000"/>
              <a:gd name="connsiteX64" fmla="*/ 4012768 w 6569477"/>
              <a:gd name="connsiteY64" fmla="*/ 6593455 h 6858000"/>
              <a:gd name="connsiteX65" fmla="*/ 3936845 w 6569477"/>
              <a:gd name="connsiteY65" fmla="*/ 6660941 h 6858000"/>
              <a:gd name="connsiteX66" fmla="*/ 3928411 w 6569477"/>
              <a:gd name="connsiteY66" fmla="*/ 6652505 h 6858000"/>
              <a:gd name="connsiteX67" fmla="*/ 3936844 w 6569477"/>
              <a:gd name="connsiteY67" fmla="*/ 6644069 h 6858000"/>
              <a:gd name="connsiteX68" fmla="*/ 3945281 w 6569477"/>
              <a:gd name="connsiteY68" fmla="*/ 6635634 h 6858000"/>
              <a:gd name="connsiteX69" fmla="*/ 3936845 w 6569477"/>
              <a:gd name="connsiteY69" fmla="*/ 6635634 h 6858000"/>
              <a:gd name="connsiteX70" fmla="*/ 3928411 w 6569477"/>
              <a:gd name="connsiteY70" fmla="*/ 6644072 h 6858000"/>
              <a:gd name="connsiteX71" fmla="*/ 3919975 w 6569477"/>
              <a:gd name="connsiteY71" fmla="*/ 6652505 h 6858000"/>
              <a:gd name="connsiteX72" fmla="*/ 3919975 w 6569477"/>
              <a:gd name="connsiteY72" fmla="*/ 6660941 h 6858000"/>
              <a:gd name="connsiteX73" fmla="*/ 3919974 w 6569477"/>
              <a:gd name="connsiteY73" fmla="*/ 6669377 h 6858000"/>
              <a:gd name="connsiteX74" fmla="*/ 3844054 w 6569477"/>
              <a:gd name="connsiteY74" fmla="*/ 6728426 h 6858000"/>
              <a:gd name="connsiteX75" fmla="*/ 3844051 w 6569477"/>
              <a:gd name="connsiteY75" fmla="*/ 6736860 h 6858000"/>
              <a:gd name="connsiteX76" fmla="*/ 3675339 w 6569477"/>
              <a:gd name="connsiteY76" fmla="*/ 6854962 h 6858000"/>
              <a:gd name="connsiteX77" fmla="*/ 3671147 w 6569477"/>
              <a:gd name="connsiteY77" fmla="*/ 6858000 h 6858000"/>
              <a:gd name="connsiteX78" fmla="*/ 3532438 w 6569477"/>
              <a:gd name="connsiteY78" fmla="*/ 6858000 h 6858000"/>
              <a:gd name="connsiteX79" fmla="*/ 3566728 w 6569477"/>
              <a:gd name="connsiteY79" fmla="*/ 6830708 h 6858000"/>
              <a:gd name="connsiteX80" fmla="*/ 3624722 w 6569477"/>
              <a:gd name="connsiteY80" fmla="*/ 6795912 h 6858000"/>
              <a:gd name="connsiteX81" fmla="*/ 3633161 w 6569477"/>
              <a:gd name="connsiteY81" fmla="*/ 6787476 h 6858000"/>
              <a:gd name="connsiteX82" fmla="*/ 3633160 w 6569477"/>
              <a:gd name="connsiteY82" fmla="*/ 6779041 h 6858000"/>
              <a:gd name="connsiteX83" fmla="*/ 3641596 w 6569477"/>
              <a:gd name="connsiteY83" fmla="*/ 6779041 h 6858000"/>
              <a:gd name="connsiteX84" fmla="*/ 3641596 w 6569477"/>
              <a:gd name="connsiteY84" fmla="*/ 6787476 h 6858000"/>
              <a:gd name="connsiteX85" fmla="*/ 3683775 w 6569477"/>
              <a:gd name="connsiteY85" fmla="*/ 6770605 h 6858000"/>
              <a:gd name="connsiteX86" fmla="*/ 3683775 w 6569477"/>
              <a:gd name="connsiteY86" fmla="*/ 6762169 h 6858000"/>
              <a:gd name="connsiteX87" fmla="*/ 3675339 w 6569477"/>
              <a:gd name="connsiteY87" fmla="*/ 6787476 h 6858000"/>
              <a:gd name="connsiteX88" fmla="*/ 3742824 w 6569477"/>
              <a:gd name="connsiteY88" fmla="*/ 6736862 h 6858000"/>
              <a:gd name="connsiteX89" fmla="*/ 3785001 w 6569477"/>
              <a:gd name="connsiteY89" fmla="*/ 6703120 h 6858000"/>
              <a:gd name="connsiteX90" fmla="*/ 3827182 w 6569477"/>
              <a:gd name="connsiteY90" fmla="*/ 6669377 h 6858000"/>
              <a:gd name="connsiteX91" fmla="*/ 3903102 w 6569477"/>
              <a:gd name="connsiteY91" fmla="*/ 6601891 h 6858000"/>
              <a:gd name="connsiteX92" fmla="*/ 3928411 w 6569477"/>
              <a:gd name="connsiteY92" fmla="*/ 6585021 h 6858000"/>
              <a:gd name="connsiteX93" fmla="*/ 3945281 w 6569477"/>
              <a:gd name="connsiteY93" fmla="*/ 6568148 h 6858000"/>
              <a:gd name="connsiteX94" fmla="*/ 3962152 w 6569477"/>
              <a:gd name="connsiteY94" fmla="*/ 6559714 h 6858000"/>
              <a:gd name="connsiteX95" fmla="*/ 3987461 w 6569477"/>
              <a:gd name="connsiteY95" fmla="*/ 6534407 h 6858000"/>
              <a:gd name="connsiteX96" fmla="*/ 4012768 w 6569477"/>
              <a:gd name="connsiteY96" fmla="*/ 6517534 h 6858000"/>
              <a:gd name="connsiteX97" fmla="*/ 4029637 w 6569477"/>
              <a:gd name="connsiteY97" fmla="*/ 6492227 h 6858000"/>
              <a:gd name="connsiteX98" fmla="*/ 4038075 w 6569477"/>
              <a:gd name="connsiteY98" fmla="*/ 6492227 h 6858000"/>
              <a:gd name="connsiteX99" fmla="*/ 4291147 w 6569477"/>
              <a:gd name="connsiteY99" fmla="*/ 6272900 h 6858000"/>
              <a:gd name="connsiteX100" fmla="*/ 4561089 w 6569477"/>
              <a:gd name="connsiteY100" fmla="*/ 6171673 h 6858000"/>
              <a:gd name="connsiteX101" fmla="*/ 4556321 w 6569477"/>
              <a:gd name="connsiteY101" fmla="*/ 6179312 h 6858000"/>
              <a:gd name="connsiteX102" fmla="*/ 4554763 w 6569477"/>
              <a:gd name="connsiteY102" fmla="*/ 6179053 h 6858000"/>
              <a:gd name="connsiteX103" fmla="*/ 4561089 w 6569477"/>
              <a:gd name="connsiteY103" fmla="*/ 6171673 h 6858000"/>
              <a:gd name="connsiteX104" fmla="*/ 4671175 w 6569477"/>
              <a:gd name="connsiteY104" fmla="*/ 5979022 h 6858000"/>
              <a:gd name="connsiteX105" fmla="*/ 4669173 w 6569477"/>
              <a:gd name="connsiteY105" fmla="*/ 5981473 h 6858000"/>
              <a:gd name="connsiteX106" fmla="*/ 4645447 w 6569477"/>
              <a:gd name="connsiteY106" fmla="*/ 5994524 h 6858000"/>
              <a:gd name="connsiteX107" fmla="*/ 4644391 w 6569477"/>
              <a:gd name="connsiteY107" fmla="*/ 6000718 h 6858000"/>
              <a:gd name="connsiteX108" fmla="*/ 4645606 w 6569477"/>
              <a:gd name="connsiteY108" fmla="*/ 6000505 h 6858000"/>
              <a:gd name="connsiteX109" fmla="*/ 4646686 w 6569477"/>
              <a:gd name="connsiteY109" fmla="*/ 5998475 h 6858000"/>
              <a:gd name="connsiteX110" fmla="*/ 4647927 w 6569477"/>
              <a:gd name="connsiteY110" fmla="*/ 6000099 h 6858000"/>
              <a:gd name="connsiteX111" fmla="*/ 4649663 w 6569477"/>
              <a:gd name="connsiteY111" fmla="*/ 5999795 h 6858000"/>
              <a:gd name="connsiteX112" fmla="*/ 4654936 w 6569477"/>
              <a:gd name="connsiteY112" fmla="*/ 6000454 h 6858000"/>
              <a:gd name="connsiteX113" fmla="*/ 4654647 w 6569477"/>
              <a:gd name="connsiteY113" fmla="*/ 6003455 h 6858000"/>
              <a:gd name="connsiteX114" fmla="*/ 4658944 w 6569477"/>
              <a:gd name="connsiteY114" fmla="*/ 5998240 h 6858000"/>
              <a:gd name="connsiteX115" fmla="*/ 5823292 w 6569477"/>
              <a:gd name="connsiteY115" fmla="*/ 5722907 h 6858000"/>
              <a:gd name="connsiteX116" fmla="*/ 5800797 w 6569477"/>
              <a:gd name="connsiteY116" fmla="*/ 5768179 h 6858000"/>
              <a:gd name="connsiteX117" fmla="*/ 5806978 w 6569477"/>
              <a:gd name="connsiteY117" fmla="*/ 5758327 h 6858000"/>
              <a:gd name="connsiteX118" fmla="*/ 5818310 w 6569477"/>
              <a:gd name="connsiteY118" fmla="*/ 5744909 h 6858000"/>
              <a:gd name="connsiteX119" fmla="*/ 5822096 w 6569477"/>
              <a:gd name="connsiteY119" fmla="*/ 5732580 h 6858000"/>
              <a:gd name="connsiteX120" fmla="*/ 5907073 w 6569477"/>
              <a:gd name="connsiteY120" fmla="*/ 5708785 h 6858000"/>
              <a:gd name="connsiteX121" fmla="*/ 5869741 w 6569477"/>
              <a:gd name="connsiteY121" fmla="*/ 5783136 h 6858000"/>
              <a:gd name="connsiteX122" fmla="*/ 5842500 w 6569477"/>
              <a:gd name="connsiteY122" fmla="*/ 5863847 h 6858000"/>
              <a:gd name="connsiteX123" fmla="*/ 5690433 w 6569477"/>
              <a:gd name="connsiteY123" fmla="*/ 6081162 h 6858000"/>
              <a:gd name="connsiteX124" fmla="*/ 5663883 w 6569477"/>
              <a:gd name="connsiteY124" fmla="*/ 6103351 h 6858000"/>
              <a:gd name="connsiteX125" fmla="*/ 5636415 w 6569477"/>
              <a:gd name="connsiteY125" fmla="*/ 6152111 h 6858000"/>
              <a:gd name="connsiteX126" fmla="*/ 5637318 w 6569477"/>
              <a:gd name="connsiteY126" fmla="*/ 6151784 h 6858000"/>
              <a:gd name="connsiteX127" fmla="*/ 5618612 w 6569477"/>
              <a:gd name="connsiteY127" fmla="*/ 6190081 h 6858000"/>
              <a:gd name="connsiteX128" fmla="*/ 5611094 w 6569477"/>
              <a:gd name="connsiteY128" fmla="*/ 6205514 h 6858000"/>
              <a:gd name="connsiteX129" fmla="*/ 5619596 w 6569477"/>
              <a:gd name="connsiteY129" fmla="*/ 6194628 h 6858000"/>
              <a:gd name="connsiteX130" fmla="*/ 5636991 w 6569477"/>
              <a:gd name="connsiteY130" fmla="*/ 6166061 h 6858000"/>
              <a:gd name="connsiteX131" fmla="*/ 5657339 w 6569477"/>
              <a:gd name="connsiteY131" fmla="*/ 6161951 h 6858000"/>
              <a:gd name="connsiteX132" fmla="*/ 5638432 w 6569477"/>
              <a:gd name="connsiteY132" fmla="*/ 6208150 h 6858000"/>
              <a:gd name="connsiteX133" fmla="*/ 5718245 w 6569477"/>
              <a:gd name="connsiteY133" fmla="*/ 6079013 h 6858000"/>
              <a:gd name="connsiteX134" fmla="*/ 5802168 w 6569477"/>
              <a:gd name="connsiteY134" fmla="*/ 5970237 h 6858000"/>
              <a:gd name="connsiteX135" fmla="*/ 5917053 w 6569477"/>
              <a:gd name="connsiteY135" fmla="*/ 5735129 h 6858000"/>
              <a:gd name="connsiteX136" fmla="*/ 5902116 w 6569477"/>
              <a:gd name="connsiteY136" fmla="*/ 5731083 h 6858000"/>
              <a:gd name="connsiteX137" fmla="*/ 5917201 w 6569477"/>
              <a:gd name="connsiteY137" fmla="*/ 5634092 h 6858000"/>
              <a:gd name="connsiteX138" fmla="*/ 5891750 w 6569477"/>
              <a:gd name="connsiteY138" fmla="*/ 5667883 h 6858000"/>
              <a:gd name="connsiteX139" fmla="*/ 5781231 w 6569477"/>
              <a:gd name="connsiteY139" fmla="*/ 5830035 h 6858000"/>
              <a:gd name="connsiteX140" fmla="*/ 5766290 w 6569477"/>
              <a:gd name="connsiteY140" fmla="*/ 5839137 h 6858000"/>
              <a:gd name="connsiteX141" fmla="*/ 5764238 w 6569477"/>
              <a:gd name="connsiteY141" fmla="*/ 5841451 h 6858000"/>
              <a:gd name="connsiteX142" fmla="*/ 5588834 w 6569477"/>
              <a:gd name="connsiteY142" fmla="*/ 6142779 h 6858000"/>
              <a:gd name="connsiteX143" fmla="*/ 5549933 w 6569477"/>
              <a:gd name="connsiteY143" fmla="*/ 6201116 h 6858000"/>
              <a:gd name="connsiteX144" fmla="*/ 5547357 w 6569477"/>
              <a:gd name="connsiteY144" fmla="*/ 6207173 h 6858000"/>
              <a:gd name="connsiteX145" fmla="*/ 5529789 w 6569477"/>
              <a:gd name="connsiteY145" fmla="*/ 6231324 h 6858000"/>
              <a:gd name="connsiteX146" fmla="*/ 5464244 w 6569477"/>
              <a:gd name="connsiteY146" fmla="*/ 6329615 h 6858000"/>
              <a:gd name="connsiteX147" fmla="*/ 5402037 w 6569477"/>
              <a:gd name="connsiteY147" fmla="*/ 6435651 h 6858000"/>
              <a:gd name="connsiteX148" fmla="*/ 5408957 w 6569477"/>
              <a:gd name="connsiteY148" fmla="*/ 6435651 h 6858000"/>
              <a:gd name="connsiteX149" fmla="*/ 5422798 w 6569477"/>
              <a:gd name="connsiteY149" fmla="*/ 6428728 h 6858000"/>
              <a:gd name="connsiteX150" fmla="*/ 5421385 w 6569477"/>
              <a:gd name="connsiteY150" fmla="*/ 6432963 h 6858000"/>
              <a:gd name="connsiteX151" fmla="*/ 5408956 w 6569477"/>
              <a:gd name="connsiteY151" fmla="*/ 6449499 h 6858000"/>
              <a:gd name="connsiteX152" fmla="*/ 5415877 w 6569477"/>
              <a:gd name="connsiteY152" fmla="*/ 6449499 h 6858000"/>
              <a:gd name="connsiteX153" fmla="*/ 5421385 w 6569477"/>
              <a:gd name="connsiteY153" fmla="*/ 6432963 h 6858000"/>
              <a:gd name="connsiteX154" fmla="*/ 5487674 w 6569477"/>
              <a:gd name="connsiteY154" fmla="*/ 6344780 h 6858000"/>
              <a:gd name="connsiteX155" fmla="*/ 5495039 w 6569477"/>
              <a:gd name="connsiteY155" fmla="*/ 6334691 h 6858000"/>
              <a:gd name="connsiteX156" fmla="*/ 5485269 w 6569477"/>
              <a:gd name="connsiteY156" fmla="*/ 6342855 h 6858000"/>
              <a:gd name="connsiteX157" fmla="*/ 5480829 w 6569477"/>
              <a:gd name="connsiteY157" fmla="*/ 6337541 h 6858000"/>
              <a:gd name="connsiteX158" fmla="*/ 5525918 w 6569477"/>
              <a:gd name="connsiteY158" fmla="*/ 6272793 h 6858000"/>
              <a:gd name="connsiteX159" fmla="*/ 5577186 w 6569477"/>
              <a:gd name="connsiteY159" fmla="*/ 6193853 h 6858000"/>
              <a:gd name="connsiteX160" fmla="*/ 5598425 w 6569477"/>
              <a:gd name="connsiteY160" fmla="*/ 6176103 h 6858000"/>
              <a:gd name="connsiteX161" fmla="*/ 5613302 w 6569477"/>
              <a:gd name="connsiteY161" fmla="*/ 6163670 h 6858000"/>
              <a:gd name="connsiteX162" fmla="*/ 5616665 w 6569477"/>
              <a:gd name="connsiteY162" fmla="*/ 6159249 h 6858000"/>
              <a:gd name="connsiteX163" fmla="*/ 5619814 w 6569477"/>
              <a:gd name="connsiteY163" fmla="*/ 6158111 h 6858000"/>
              <a:gd name="connsiteX164" fmla="*/ 5641844 w 6569477"/>
              <a:gd name="connsiteY164" fmla="*/ 6122335 h 6858000"/>
              <a:gd name="connsiteX165" fmla="*/ 5694784 w 6569477"/>
              <a:gd name="connsiteY165" fmla="*/ 6032412 h 6858000"/>
              <a:gd name="connsiteX166" fmla="*/ 5727512 w 6569477"/>
              <a:gd name="connsiteY166" fmla="*/ 5996037 h 6858000"/>
              <a:gd name="connsiteX167" fmla="*/ 5723942 w 6569477"/>
              <a:gd name="connsiteY167" fmla="*/ 5980974 h 6858000"/>
              <a:gd name="connsiteX168" fmla="*/ 5822911 w 6569477"/>
              <a:gd name="connsiteY168" fmla="*/ 5808034 h 6858000"/>
              <a:gd name="connsiteX169" fmla="*/ 5877583 w 6569477"/>
              <a:gd name="connsiteY169" fmla="*/ 5711587 h 6858000"/>
              <a:gd name="connsiteX170" fmla="*/ 6242698 w 6569477"/>
              <a:gd name="connsiteY170" fmla="*/ 5517691 h 6858000"/>
              <a:gd name="connsiteX171" fmla="*/ 6208261 w 6569477"/>
              <a:gd name="connsiteY171" fmla="*/ 5662208 h 6858000"/>
              <a:gd name="connsiteX172" fmla="*/ 6146276 w 6569477"/>
              <a:gd name="connsiteY172" fmla="*/ 5765433 h 6858000"/>
              <a:gd name="connsiteX173" fmla="*/ 6153163 w 6569477"/>
              <a:gd name="connsiteY173" fmla="*/ 5772316 h 6858000"/>
              <a:gd name="connsiteX174" fmla="*/ 6139388 w 6569477"/>
              <a:gd name="connsiteY174" fmla="*/ 5792960 h 6858000"/>
              <a:gd name="connsiteX175" fmla="*/ 6132502 w 6569477"/>
              <a:gd name="connsiteY175" fmla="*/ 5799841 h 6858000"/>
              <a:gd name="connsiteX176" fmla="*/ 6139387 w 6569477"/>
              <a:gd name="connsiteY176" fmla="*/ 5799843 h 6858000"/>
              <a:gd name="connsiteX177" fmla="*/ 6098063 w 6569477"/>
              <a:gd name="connsiteY177" fmla="*/ 5903069 h 6858000"/>
              <a:gd name="connsiteX178" fmla="*/ 6098064 w 6569477"/>
              <a:gd name="connsiteY178" fmla="*/ 5909950 h 6858000"/>
              <a:gd name="connsiteX179" fmla="*/ 6098065 w 6569477"/>
              <a:gd name="connsiteY179" fmla="*/ 5916833 h 6858000"/>
              <a:gd name="connsiteX180" fmla="*/ 6098065 w 6569477"/>
              <a:gd name="connsiteY180" fmla="*/ 5923714 h 6858000"/>
              <a:gd name="connsiteX181" fmla="*/ 6091178 w 6569477"/>
              <a:gd name="connsiteY181" fmla="*/ 5923714 h 6858000"/>
              <a:gd name="connsiteX182" fmla="*/ 6098065 w 6569477"/>
              <a:gd name="connsiteY182" fmla="*/ 5930597 h 6858000"/>
              <a:gd name="connsiteX183" fmla="*/ 6084290 w 6569477"/>
              <a:gd name="connsiteY183" fmla="*/ 5985651 h 6858000"/>
              <a:gd name="connsiteX184" fmla="*/ 6118727 w 6569477"/>
              <a:gd name="connsiteY184" fmla="*/ 5965005 h 6858000"/>
              <a:gd name="connsiteX185" fmla="*/ 6115283 w 6569477"/>
              <a:gd name="connsiteY185" fmla="*/ 5978768 h 6858000"/>
              <a:gd name="connsiteX186" fmla="*/ 6113562 w 6569477"/>
              <a:gd name="connsiteY186" fmla="*/ 5985649 h 6858000"/>
              <a:gd name="connsiteX187" fmla="*/ 6111840 w 6569477"/>
              <a:gd name="connsiteY187" fmla="*/ 5985651 h 6858000"/>
              <a:gd name="connsiteX188" fmla="*/ 6111840 w 6569477"/>
              <a:gd name="connsiteY188" fmla="*/ 5992530 h 6858000"/>
              <a:gd name="connsiteX189" fmla="*/ 6113562 w 6569477"/>
              <a:gd name="connsiteY189" fmla="*/ 5985649 h 6858000"/>
              <a:gd name="connsiteX190" fmla="*/ 6118727 w 6569477"/>
              <a:gd name="connsiteY190" fmla="*/ 5985649 h 6858000"/>
              <a:gd name="connsiteX191" fmla="*/ 6118727 w 6569477"/>
              <a:gd name="connsiteY191" fmla="*/ 5992532 h 6858000"/>
              <a:gd name="connsiteX192" fmla="*/ 6118727 w 6569477"/>
              <a:gd name="connsiteY192" fmla="*/ 5999413 h 6858000"/>
              <a:gd name="connsiteX193" fmla="*/ 6098065 w 6569477"/>
              <a:gd name="connsiteY193" fmla="*/ 6033823 h 6858000"/>
              <a:gd name="connsiteX194" fmla="*/ 6091178 w 6569477"/>
              <a:gd name="connsiteY194" fmla="*/ 6040704 h 6858000"/>
              <a:gd name="connsiteX195" fmla="*/ 6084290 w 6569477"/>
              <a:gd name="connsiteY195" fmla="*/ 6054467 h 6858000"/>
              <a:gd name="connsiteX196" fmla="*/ 6077403 w 6569477"/>
              <a:gd name="connsiteY196" fmla="*/ 6061350 h 6858000"/>
              <a:gd name="connsiteX197" fmla="*/ 6084290 w 6569477"/>
              <a:gd name="connsiteY197" fmla="*/ 6047585 h 6858000"/>
              <a:gd name="connsiteX198" fmla="*/ 6091178 w 6569477"/>
              <a:gd name="connsiteY198" fmla="*/ 6033821 h 6858000"/>
              <a:gd name="connsiteX199" fmla="*/ 6056740 w 6569477"/>
              <a:gd name="connsiteY199" fmla="*/ 6068231 h 6858000"/>
              <a:gd name="connsiteX200" fmla="*/ 6036078 w 6569477"/>
              <a:gd name="connsiteY200" fmla="*/ 6047587 h 6858000"/>
              <a:gd name="connsiteX201" fmla="*/ 5884558 w 6569477"/>
              <a:gd name="connsiteY201" fmla="*/ 6329737 h 6858000"/>
              <a:gd name="connsiteX202" fmla="*/ 5877670 w 6569477"/>
              <a:gd name="connsiteY202" fmla="*/ 6343502 h 6858000"/>
              <a:gd name="connsiteX203" fmla="*/ 5870783 w 6569477"/>
              <a:gd name="connsiteY203" fmla="*/ 6350383 h 6858000"/>
              <a:gd name="connsiteX204" fmla="*/ 5801910 w 6569477"/>
              <a:gd name="connsiteY204" fmla="*/ 6460490 h 6858000"/>
              <a:gd name="connsiteX205" fmla="*/ 5719261 w 6569477"/>
              <a:gd name="connsiteY205" fmla="*/ 6598128 h 6858000"/>
              <a:gd name="connsiteX206" fmla="*/ 5615952 w 6569477"/>
              <a:gd name="connsiteY206" fmla="*/ 6728880 h 6858000"/>
              <a:gd name="connsiteX207" fmla="*/ 5540191 w 6569477"/>
              <a:gd name="connsiteY207" fmla="*/ 6825223 h 6858000"/>
              <a:gd name="connsiteX208" fmla="*/ 5514417 w 6569477"/>
              <a:gd name="connsiteY208" fmla="*/ 6858000 h 6858000"/>
              <a:gd name="connsiteX209" fmla="*/ 5432172 w 6569477"/>
              <a:gd name="connsiteY209" fmla="*/ 6858000 h 6858000"/>
              <a:gd name="connsiteX210" fmla="*/ 5485092 w 6569477"/>
              <a:gd name="connsiteY210" fmla="*/ 6818343 h 6858000"/>
              <a:gd name="connsiteX211" fmla="*/ 5498867 w 6569477"/>
              <a:gd name="connsiteY211" fmla="*/ 6832106 h 6858000"/>
              <a:gd name="connsiteX212" fmla="*/ 5547078 w 6569477"/>
              <a:gd name="connsiteY212" fmla="*/ 6777051 h 6858000"/>
              <a:gd name="connsiteX213" fmla="*/ 5540191 w 6569477"/>
              <a:gd name="connsiteY213" fmla="*/ 6777052 h 6858000"/>
              <a:gd name="connsiteX214" fmla="*/ 5533303 w 6569477"/>
              <a:gd name="connsiteY214" fmla="*/ 6783935 h 6858000"/>
              <a:gd name="connsiteX215" fmla="*/ 5533304 w 6569477"/>
              <a:gd name="connsiteY215" fmla="*/ 6777052 h 6858000"/>
              <a:gd name="connsiteX216" fmla="*/ 5512641 w 6569477"/>
              <a:gd name="connsiteY216" fmla="*/ 6783935 h 6858000"/>
              <a:gd name="connsiteX217" fmla="*/ 5547078 w 6569477"/>
              <a:gd name="connsiteY217" fmla="*/ 6742645 h 6858000"/>
              <a:gd name="connsiteX218" fmla="*/ 5547077 w 6569477"/>
              <a:gd name="connsiteY218" fmla="*/ 6735761 h 6858000"/>
              <a:gd name="connsiteX219" fmla="*/ 5553964 w 6569477"/>
              <a:gd name="connsiteY219" fmla="*/ 6735759 h 6858000"/>
              <a:gd name="connsiteX220" fmla="*/ 5560853 w 6569477"/>
              <a:gd name="connsiteY220" fmla="*/ 6721997 h 6858000"/>
              <a:gd name="connsiteX221" fmla="*/ 5567740 w 6569477"/>
              <a:gd name="connsiteY221" fmla="*/ 6721999 h 6858000"/>
              <a:gd name="connsiteX222" fmla="*/ 5615951 w 6569477"/>
              <a:gd name="connsiteY222" fmla="*/ 6639417 h 6858000"/>
              <a:gd name="connsiteX223" fmla="*/ 5677937 w 6569477"/>
              <a:gd name="connsiteY223" fmla="*/ 6591244 h 6858000"/>
              <a:gd name="connsiteX224" fmla="*/ 5684824 w 6569477"/>
              <a:gd name="connsiteY224" fmla="*/ 6584361 h 6858000"/>
              <a:gd name="connsiteX225" fmla="*/ 5698599 w 6569477"/>
              <a:gd name="connsiteY225" fmla="*/ 6570599 h 6858000"/>
              <a:gd name="connsiteX226" fmla="*/ 5698600 w 6569477"/>
              <a:gd name="connsiteY226" fmla="*/ 6577480 h 6858000"/>
              <a:gd name="connsiteX227" fmla="*/ 5691712 w 6569477"/>
              <a:gd name="connsiteY227" fmla="*/ 6584363 h 6858000"/>
              <a:gd name="connsiteX228" fmla="*/ 5691711 w 6569477"/>
              <a:gd name="connsiteY228" fmla="*/ 6591244 h 6858000"/>
              <a:gd name="connsiteX229" fmla="*/ 5719261 w 6569477"/>
              <a:gd name="connsiteY229" fmla="*/ 6543072 h 6858000"/>
              <a:gd name="connsiteX230" fmla="*/ 5712373 w 6569477"/>
              <a:gd name="connsiteY230" fmla="*/ 6549953 h 6858000"/>
              <a:gd name="connsiteX231" fmla="*/ 5712373 w 6569477"/>
              <a:gd name="connsiteY231" fmla="*/ 6543070 h 6858000"/>
              <a:gd name="connsiteX232" fmla="*/ 5712374 w 6569477"/>
              <a:gd name="connsiteY232" fmla="*/ 6536189 h 6858000"/>
              <a:gd name="connsiteX233" fmla="*/ 5698599 w 6569477"/>
              <a:gd name="connsiteY233" fmla="*/ 6543072 h 6858000"/>
              <a:gd name="connsiteX234" fmla="*/ 5733036 w 6569477"/>
              <a:gd name="connsiteY234" fmla="*/ 6508664 h 6858000"/>
              <a:gd name="connsiteX235" fmla="*/ 5739923 w 6569477"/>
              <a:gd name="connsiteY235" fmla="*/ 6501783 h 6858000"/>
              <a:gd name="connsiteX236" fmla="*/ 5745949 w 6569477"/>
              <a:gd name="connsiteY236" fmla="*/ 6498341 h 6858000"/>
              <a:gd name="connsiteX237" fmla="*/ 5746479 w 6569477"/>
              <a:gd name="connsiteY237" fmla="*/ 6496223 h 6858000"/>
              <a:gd name="connsiteX238" fmla="*/ 5774791 w 6569477"/>
              <a:gd name="connsiteY238" fmla="*/ 6472212 h 6858000"/>
              <a:gd name="connsiteX239" fmla="*/ 5863896 w 6569477"/>
              <a:gd name="connsiteY239" fmla="*/ 6343502 h 6858000"/>
              <a:gd name="connsiteX240" fmla="*/ 5870782 w 6569477"/>
              <a:gd name="connsiteY240" fmla="*/ 6336621 h 6858000"/>
              <a:gd name="connsiteX241" fmla="*/ 5877670 w 6569477"/>
              <a:gd name="connsiteY241" fmla="*/ 6322854 h 6858000"/>
              <a:gd name="connsiteX242" fmla="*/ 5877670 w 6569477"/>
              <a:gd name="connsiteY242" fmla="*/ 6329736 h 6858000"/>
              <a:gd name="connsiteX243" fmla="*/ 5896073 w 6569477"/>
              <a:gd name="connsiteY243" fmla="*/ 6274575 h 6858000"/>
              <a:gd name="connsiteX244" fmla="*/ 5897128 w 6569477"/>
              <a:gd name="connsiteY244" fmla="*/ 6268192 h 6858000"/>
              <a:gd name="connsiteX245" fmla="*/ 5897471 w 6569477"/>
              <a:gd name="connsiteY245" fmla="*/ 6267801 h 6858000"/>
              <a:gd name="connsiteX246" fmla="*/ 5898331 w 6569477"/>
              <a:gd name="connsiteY246" fmla="*/ 6260920 h 6858000"/>
              <a:gd name="connsiteX247" fmla="*/ 5897128 w 6569477"/>
              <a:gd name="connsiteY247" fmla="*/ 6268192 h 6858000"/>
              <a:gd name="connsiteX248" fmla="*/ 5891445 w 6569477"/>
              <a:gd name="connsiteY248" fmla="*/ 6274682 h 6858000"/>
              <a:gd name="connsiteX249" fmla="*/ 5884558 w 6569477"/>
              <a:gd name="connsiteY249" fmla="*/ 6274684 h 6858000"/>
              <a:gd name="connsiteX250" fmla="*/ 5891444 w 6569477"/>
              <a:gd name="connsiteY250" fmla="*/ 6260922 h 6858000"/>
              <a:gd name="connsiteX251" fmla="*/ 5891445 w 6569477"/>
              <a:gd name="connsiteY251" fmla="*/ 6258416 h 6858000"/>
              <a:gd name="connsiteX252" fmla="*/ 5894028 w 6569477"/>
              <a:gd name="connsiteY252" fmla="*/ 6254899 h 6858000"/>
              <a:gd name="connsiteX253" fmla="*/ 5898332 w 6569477"/>
              <a:gd name="connsiteY253" fmla="*/ 6247155 h 6858000"/>
              <a:gd name="connsiteX254" fmla="*/ 5891444 w 6569477"/>
              <a:gd name="connsiteY254" fmla="*/ 6254039 h 6858000"/>
              <a:gd name="connsiteX255" fmla="*/ 5891445 w 6569477"/>
              <a:gd name="connsiteY255" fmla="*/ 6258416 h 6858000"/>
              <a:gd name="connsiteX256" fmla="*/ 5884558 w 6569477"/>
              <a:gd name="connsiteY256" fmla="*/ 6267801 h 6858000"/>
              <a:gd name="connsiteX257" fmla="*/ 6022303 w 6569477"/>
              <a:gd name="connsiteY257" fmla="*/ 5992532 h 6858000"/>
              <a:gd name="connsiteX258" fmla="*/ 6049854 w 6569477"/>
              <a:gd name="connsiteY258" fmla="*/ 5958122 h 6858000"/>
              <a:gd name="connsiteX259" fmla="*/ 6042968 w 6569477"/>
              <a:gd name="connsiteY259" fmla="*/ 5944358 h 6858000"/>
              <a:gd name="connsiteX260" fmla="*/ 6049853 w 6569477"/>
              <a:gd name="connsiteY260" fmla="*/ 5937477 h 6858000"/>
              <a:gd name="connsiteX261" fmla="*/ 6056739 w 6569477"/>
              <a:gd name="connsiteY261" fmla="*/ 5923714 h 6858000"/>
              <a:gd name="connsiteX262" fmla="*/ 6110010 w 6569477"/>
              <a:gd name="connsiteY262" fmla="*/ 5829842 h 6858000"/>
              <a:gd name="connsiteX263" fmla="*/ 6122376 w 6569477"/>
              <a:gd name="connsiteY263" fmla="*/ 5811522 h 6858000"/>
              <a:gd name="connsiteX264" fmla="*/ 6124752 w 6569477"/>
              <a:gd name="connsiteY264" fmla="*/ 5810165 h 6858000"/>
              <a:gd name="connsiteX265" fmla="*/ 6125614 w 6569477"/>
              <a:gd name="connsiteY265" fmla="*/ 5806724 h 6858000"/>
              <a:gd name="connsiteX266" fmla="*/ 6122376 w 6569477"/>
              <a:gd name="connsiteY266" fmla="*/ 5811522 h 6858000"/>
              <a:gd name="connsiteX267" fmla="*/ 6118726 w 6569477"/>
              <a:gd name="connsiteY267" fmla="*/ 5813605 h 6858000"/>
              <a:gd name="connsiteX268" fmla="*/ 6111839 w 6569477"/>
              <a:gd name="connsiteY268" fmla="*/ 5806722 h 6858000"/>
              <a:gd name="connsiteX269" fmla="*/ 6118725 w 6569477"/>
              <a:gd name="connsiteY269" fmla="*/ 5799843 h 6858000"/>
              <a:gd name="connsiteX270" fmla="*/ 6118726 w 6569477"/>
              <a:gd name="connsiteY270" fmla="*/ 5792960 h 6858000"/>
              <a:gd name="connsiteX271" fmla="*/ 6180713 w 6569477"/>
              <a:gd name="connsiteY271" fmla="*/ 5682851 h 6858000"/>
              <a:gd name="connsiteX272" fmla="*/ 6242698 w 6569477"/>
              <a:gd name="connsiteY272" fmla="*/ 5517691 h 6858000"/>
              <a:gd name="connsiteX273" fmla="*/ 6031724 w 6569477"/>
              <a:gd name="connsiteY273" fmla="*/ 5503741 h 6858000"/>
              <a:gd name="connsiteX274" fmla="*/ 6030787 w 6569477"/>
              <a:gd name="connsiteY274" fmla="*/ 5503894 h 6858000"/>
              <a:gd name="connsiteX275" fmla="*/ 6006746 w 6569477"/>
              <a:gd name="connsiteY275" fmla="*/ 5510028 h 6858000"/>
              <a:gd name="connsiteX276" fmla="*/ 5958107 w 6569477"/>
              <a:gd name="connsiteY276" fmla="*/ 5613697 h 6858000"/>
              <a:gd name="connsiteX277" fmla="*/ 5918354 w 6569477"/>
              <a:gd name="connsiteY277" fmla="*/ 5687414 h 6858000"/>
              <a:gd name="connsiteX278" fmla="*/ 5923128 w 6569477"/>
              <a:gd name="connsiteY278" fmla="*/ 5688762 h 6858000"/>
              <a:gd name="connsiteX279" fmla="*/ 5945484 w 6569477"/>
              <a:gd name="connsiteY279" fmla="*/ 5701131 h 6858000"/>
              <a:gd name="connsiteX280" fmla="*/ 6002207 w 6569477"/>
              <a:gd name="connsiteY280" fmla="*/ 5562534 h 6858000"/>
              <a:gd name="connsiteX281" fmla="*/ 4900498 w 6569477"/>
              <a:gd name="connsiteY281" fmla="*/ 5370762 h 6858000"/>
              <a:gd name="connsiteX282" fmla="*/ 4900627 w 6569477"/>
              <a:gd name="connsiteY282" fmla="*/ 5371339 h 6858000"/>
              <a:gd name="connsiteX283" fmla="*/ 4890083 w 6569477"/>
              <a:gd name="connsiteY283" fmla="*/ 5387153 h 6858000"/>
              <a:gd name="connsiteX284" fmla="*/ 6059700 w 6569477"/>
              <a:gd name="connsiteY284" fmla="*/ 5339561 h 6858000"/>
              <a:gd name="connsiteX285" fmla="*/ 6048904 w 6569477"/>
              <a:gd name="connsiteY285" fmla="*/ 5362569 h 6858000"/>
              <a:gd name="connsiteX286" fmla="*/ 5960539 w 6569477"/>
              <a:gd name="connsiteY286" fmla="*/ 5532008 h 6858000"/>
              <a:gd name="connsiteX287" fmla="*/ 5934065 w 6569477"/>
              <a:gd name="connsiteY287" fmla="*/ 5610445 h 6858000"/>
              <a:gd name="connsiteX288" fmla="*/ 5937012 w 6569477"/>
              <a:gd name="connsiteY288" fmla="*/ 5610037 h 6858000"/>
              <a:gd name="connsiteX289" fmla="*/ 5948427 w 6569477"/>
              <a:gd name="connsiteY289" fmla="*/ 5612905 h 6858000"/>
              <a:gd name="connsiteX290" fmla="*/ 6012835 w 6569477"/>
              <a:gd name="connsiteY290" fmla="*/ 5441778 h 6858000"/>
              <a:gd name="connsiteX291" fmla="*/ 6060534 w 6569477"/>
              <a:gd name="connsiteY291" fmla="*/ 5347774 h 6858000"/>
              <a:gd name="connsiteX292" fmla="*/ 5092541 w 6569477"/>
              <a:gd name="connsiteY292" fmla="*/ 5302798 h 6858000"/>
              <a:gd name="connsiteX293" fmla="*/ 5084105 w 6569477"/>
              <a:gd name="connsiteY293" fmla="*/ 5311234 h 6858000"/>
              <a:gd name="connsiteX294" fmla="*/ 5092541 w 6569477"/>
              <a:gd name="connsiteY294" fmla="*/ 5302798 h 6858000"/>
              <a:gd name="connsiteX295" fmla="*/ 4274497 w 6569477"/>
              <a:gd name="connsiteY295" fmla="*/ 5281926 h 6858000"/>
              <a:gd name="connsiteX296" fmla="*/ 4273967 w 6569477"/>
              <a:gd name="connsiteY296" fmla="*/ 5284044 h 6858000"/>
              <a:gd name="connsiteX297" fmla="*/ 4267941 w 6569477"/>
              <a:gd name="connsiteY297" fmla="*/ 5287486 h 6858000"/>
              <a:gd name="connsiteX298" fmla="*/ 6147025 w 6569477"/>
              <a:gd name="connsiteY298" fmla="*/ 5207320 h 6858000"/>
              <a:gd name="connsiteX299" fmla="*/ 6127664 w 6569477"/>
              <a:gd name="connsiteY299" fmla="*/ 5251775 h 6858000"/>
              <a:gd name="connsiteX300" fmla="*/ 6127242 w 6569477"/>
              <a:gd name="connsiteY300" fmla="*/ 5251844 h 6858000"/>
              <a:gd name="connsiteX301" fmla="*/ 6127919 w 6569477"/>
              <a:gd name="connsiteY301" fmla="*/ 5262990 h 6858000"/>
              <a:gd name="connsiteX302" fmla="*/ 6131360 w 6569477"/>
              <a:gd name="connsiteY302" fmla="*/ 5253356 h 6858000"/>
              <a:gd name="connsiteX303" fmla="*/ 5028123 w 6569477"/>
              <a:gd name="connsiteY303" fmla="*/ 5195433 h 6858000"/>
              <a:gd name="connsiteX304" fmla="*/ 5025054 w 6569477"/>
              <a:gd name="connsiteY304" fmla="*/ 5201570 h 6858000"/>
              <a:gd name="connsiteX305" fmla="*/ 5025055 w 6569477"/>
              <a:gd name="connsiteY305" fmla="*/ 5210004 h 6858000"/>
              <a:gd name="connsiteX306" fmla="*/ 5016618 w 6569477"/>
              <a:gd name="connsiteY306" fmla="*/ 5218441 h 6858000"/>
              <a:gd name="connsiteX307" fmla="*/ 5016619 w 6569477"/>
              <a:gd name="connsiteY307" fmla="*/ 5201568 h 6858000"/>
              <a:gd name="connsiteX308" fmla="*/ 5038512 w 6569477"/>
              <a:gd name="connsiteY308" fmla="*/ 5179677 h 6858000"/>
              <a:gd name="connsiteX309" fmla="*/ 5030458 w 6569477"/>
              <a:gd name="connsiteY309" fmla="*/ 5194189 h 6858000"/>
              <a:gd name="connsiteX310" fmla="*/ 5028123 w 6569477"/>
              <a:gd name="connsiteY310" fmla="*/ 5195433 h 6858000"/>
              <a:gd name="connsiteX311" fmla="*/ 5033492 w 6569477"/>
              <a:gd name="connsiteY311" fmla="*/ 5184698 h 6858000"/>
              <a:gd name="connsiteX312" fmla="*/ 5051826 w 6569477"/>
              <a:gd name="connsiteY312" fmla="*/ 5150955 h 6858000"/>
              <a:gd name="connsiteX313" fmla="*/ 5058797 w 6569477"/>
              <a:gd name="connsiteY313" fmla="*/ 5150956 h 6858000"/>
              <a:gd name="connsiteX314" fmla="*/ 5041926 w 6569477"/>
              <a:gd name="connsiteY314" fmla="*/ 5176263 h 6858000"/>
              <a:gd name="connsiteX315" fmla="*/ 5038512 w 6569477"/>
              <a:gd name="connsiteY315" fmla="*/ 5179677 h 6858000"/>
              <a:gd name="connsiteX316" fmla="*/ 5045089 w 6569477"/>
              <a:gd name="connsiteY316" fmla="*/ 5167825 h 6858000"/>
              <a:gd name="connsiteX317" fmla="*/ 5057164 w 6569477"/>
              <a:gd name="connsiteY317" fmla="*/ 5137575 h 6858000"/>
              <a:gd name="connsiteX318" fmla="*/ 5051826 w 6569477"/>
              <a:gd name="connsiteY318" fmla="*/ 5150955 h 6858000"/>
              <a:gd name="connsiteX319" fmla="*/ 5050362 w 6569477"/>
              <a:gd name="connsiteY319" fmla="*/ 5150956 h 6858000"/>
              <a:gd name="connsiteX320" fmla="*/ 4431848 w 6569477"/>
              <a:gd name="connsiteY320" fmla="*/ 5083476 h 6858000"/>
              <a:gd name="connsiteX321" fmla="*/ 4414009 w 6569477"/>
              <a:gd name="connsiteY321" fmla="*/ 5091602 h 6858000"/>
              <a:gd name="connsiteX322" fmla="*/ 4405686 w 6569477"/>
              <a:gd name="connsiteY322" fmla="*/ 5115441 h 6858000"/>
              <a:gd name="connsiteX323" fmla="*/ 4405685 w 6569477"/>
              <a:gd name="connsiteY323" fmla="*/ 5108559 h 6858000"/>
              <a:gd name="connsiteX324" fmla="*/ 4398800 w 6569477"/>
              <a:gd name="connsiteY324" fmla="*/ 5122323 h 6858000"/>
              <a:gd name="connsiteX325" fmla="*/ 4391913 w 6569477"/>
              <a:gd name="connsiteY325" fmla="*/ 5129203 h 6858000"/>
              <a:gd name="connsiteX326" fmla="*/ 4302808 w 6569477"/>
              <a:gd name="connsiteY326" fmla="*/ 5257916 h 6858000"/>
              <a:gd name="connsiteX327" fmla="*/ 4274497 w 6569477"/>
              <a:gd name="connsiteY327" fmla="*/ 5281926 h 6858000"/>
              <a:gd name="connsiteX328" fmla="*/ 4274828 w 6569477"/>
              <a:gd name="connsiteY328" fmla="*/ 5280603 h 6858000"/>
              <a:gd name="connsiteX329" fmla="*/ 4267941 w 6569477"/>
              <a:gd name="connsiteY329" fmla="*/ 5273721 h 6858000"/>
              <a:gd name="connsiteX330" fmla="*/ 4267941 w 6569477"/>
              <a:gd name="connsiteY330" fmla="*/ 5280603 h 6858000"/>
              <a:gd name="connsiteX331" fmla="*/ 4267941 w 6569477"/>
              <a:gd name="connsiteY331" fmla="*/ 5287486 h 6858000"/>
              <a:gd name="connsiteX332" fmla="*/ 4261052 w 6569477"/>
              <a:gd name="connsiteY332" fmla="*/ 5294367 h 6858000"/>
              <a:gd name="connsiteX333" fmla="*/ 4226617 w 6569477"/>
              <a:gd name="connsiteY333" fmla="*/ 5328775 h 6858000"/>
              <a:gd name="connsiteX334" fmla="*/ 4240390 w 6569477"/>
              <a:gd name="connsiteY334" fmla="*/ 5321894 h 6858000"/>
              <a:gd name="connsiteX335" fmla="*/ 4240389 w 6569477"/>
              <a:gd name="connsiteY335" fmla="*/ 5328775 h 6858000"/>
              <a:gd name="connsiteX336" fmla="*/ 4240390 w 6569477"/>
              <a:gd name="connsiteY336" fmla="*/ 5335658 h 6858000"/>
              <a:gd name="connsiteX337" fmla="*/ 4247279 w 6569477"/>
              <a:gd name="connsiteY337" fmla="*/ 5328773 h 6858000"/>
              <a:gd name="connsiteX338" fmla="*/ 4219728 w 6569477"/>
              <a:gd name="connsiteY338" fmla="*/ 5376947 h 6858000"/>
              <a:gd name="connsiteX339" fmla="*/ 4219727 w 6569477"/>
              <a:gd name="connsiteY339" fmla="*/ 5370066 h 6858000"/>
              <a:gd name="connsiteX340" fmla="*/ 4226616 w 6569477"/>
              <a:gd name="connsiteY340" fmla="*/ 5363185 h 6858000"/>
              <a:gd name="connsiteX341" fmla="*/ 4226617 w 6569477"/>
              <a:gd name="connsiteY341" fmla="*/ 5356304 h 6858000"/>
              <a:gd name="connsiteX342" fmla="*/ 4212842 w 6569477"/>
              <a:gd name="connsiteY342" fmla="*/ 5370066 h 6858000"/>
              <a:gd name="connsiteX343" fmla="*/ 4205955 w 6569477"/>
              <a:gd name="connsiteY343" fmla="*/ 5376946 h 6858000"/>
              <a:gd name="connsiteX344" fmla="*/ 4143968 w 6569477"/>
              <a:gd name="connsiteY344" fmla="*/ 5425119 h 6858000"/>
              <a:gd name="connsiteX345" fmla="*/ 4114698 w 6569477"/>
              <a:gd name="connsiteY345" fmla="*/ 5468991 h 6858000"/>
              <a:gd name="connsiteX346" fmla="*/ 4106774 w 6569477"/>
              <a:gd name="connsiteY346" fmla="*/ 5485182 h 6858000"/>
              <a:gd name="connsiteX347" fmla="*/ 4105934 w 6569477"/>
              <a:gd name="connsiteY347" fmla="*/ 5519940 h 6858000"/>
              <a:gd name="connsiteX348" fmla="*/ 4076469 w 6569477"/>
              <a:gd name="connsiteY348" fmla="*/ 5566880 h 6858000"/>
              <a:gd name="connsiteX349" fmla="*/ 4038190 w 6569477"/>
              <a:gd name="connsiteY349" fmla="*/ 5604898 h 6858000"/>
              <a:gd name="connsiteX350" fmla="*/ 4036241 w 6569477"/>
              <a:gd name="connsiteY350" fmla="*/ 5607124 h 6858000"/>
              <a:gd name="connsiteX351" fmla="*/ 4050421 w 6569477"/>
              <a:gd name="connsiteY351" fmla="*/ 5633545 h 6858000"/>
              <a:gd name="connsiteX352" fmla="*/ 4143968 w 6569477"/>
              <a:gd name="connsiteY352" fmla="*/ 5514583 h 6858000"/>
              <a:gd name="connsiteX353" fmla="*/ 4247279 w 6569477"/>
              <a:gd name="connsiteY353" fmla="*/ 5383830 h 6858000"/>
              <a:gd name="connsiteX354" fmla="*/ 4329927 w 6569477"/>
              <a:gd name="connsiteY354" fmla="*/ 5246195 h 6858000"/>
              <a:gd name="connsiteX355" fmla="*/ 4398800 w 6569477"/>
              <a:gd name="connsiteY355" fmla="*/ 5136086 h 6858000"/>
              <a:gd name="connsiteX356" fmla="*/ 4405686 w 6569477"/>
              <a:gd name="connsiteY356" fmla="*/ 5129203 h 6858000"/>
              <a:gd name="connsiteX357" fmla="*/ 4412575 w 6569477"/>
              <a:gd name="connsiteY357" fmla="*/ 5115438 h 6858000"/>
              <a:gd name="connsiteX358" fmla="*/ 4424641 w 6569477"/>
              <a:gd name="connsiteY358" fmla="*/ 5024444 h 6858000"/>
              <a:gd name="connsiteX359" fmla="*/ 4412574 w 6569477"/>
              <a:gd name="connsiteY359" fmla="*/ 5053506 h 6858000"/>
              <a:gd name="connsiteX360" fmla="*/ 4419461 w 6569477"/>
              <a:gd name="connsiteY360" fmla="*/ 5044121 h 6858000"/>
              <a:gd name="connsiteX361" fmla="*/ 4419461 w 6569477"/>
              <a:gd name="connsiteY361" fmla="*/ 5046624 h 6858000"/>
              <a:gd name="connsiteX362" fmla="*/ 4412574 w 6569477"/>
              <a:gd name="connsiteY362" fmla="*/ 5060387 h 6858000"/>
              <a:gd name="connsiteX363" fmla="*/ 4416932 w 6569477"/>
              <a:gd name="connsiteY363" fmla="*/ 5060387 h 6858000"/>
              <a:gd name="connsiteX364" fmla="*/ 4420817 w 6569477"/>
              <a:gd name="connsiteY364" fmla="*/ 5042274 h 6858000"/>
              <a:gd name="connsiteX365" fmla="*/ 4419461 w 6569477"/>
              <a:gd name="connsiteY365" fmla="*/ 5044121 h 6858000"/>
              <a:gd name="connsiteX366" fmla="*/ 4419462 w 6569477"/>
              <a:gd name="connsiteY366" fmla="*/ 5039742 h 6858000"/>
              <a:gd name="connsiteX367" fmla="*/ 4421877 w 6569477"/>
              <a:gd name="connsiteY367" fmla="*/ 5037328 h 6858000"/>
              <a:gd name="connsiteX368" fmla="*/ 6184910 w 6569477"/>
              <a:gd name="connsiteY368" fmla="*/ 5000207 h 6858000"/>
              <a:gd name="connsiteX369" fmla="*/ 6182308 w 6569477"/>
              <a:gd name="connsiteY369" fmla="*/ 5002382 h 6858000"/>
              <a:gd name="connsiteX370" fmla="*/ 6184369 w 6569477"/>
              <a:gd name="connsiteY370" fmla="*/ 5004325 h 6858000"/>
              <a:gd name="connsiteX371" fmla="*/ 6185038 w 6569477"/>
              <a:gd name="connsiteY371" fmla="*/ 5003800 h 6858000"/>
              <a:gd name="connsiteX372" fmla="*/ 4530169 w 6569477"/>
              <a:gd name="connsiteY372" fmla="*/ 4904952 h 6858000"/>
              <a:gd name="connsiteX373" fmla="*/ 4471060 w 6569477"/>
              <a:gd name="connsiteY373" fmla="*/ 5018446 h 6858000"/>
              <a:gd name="connsiteX374" fmla="*/ 4496083 w 6569477"/>
              <a:gd name="connsiteY374" fmla="*/ 4976946 h 6858000"/>
              <a:gd name="connsiteX375" fmla="*/ 5279291 w 6569477"/>
              <a:gd name="connsiteY375" fmla="*/ 4811201 h 6858000"/>
              <a:gd name="connsiteX376" fmla="*/ 5278126 w 6569477"/>
              <a:gd name="connsiteY376" fmla="*/ 4830398 h 6858000"/>
              <a:gd name="connsiteX377" fmla="*/ 5278126 w 6569477"/>
              <a:gd name="connsiteY377" fmla="*/ 4821965 h 6858000"/>
              <a:gd name="connsiteX378" fmla="*/ 5278125 w 6569477"/>
              <a:gd name="connsiteY378" fmla="*/ 4813529 h 6858000"/>
              <a:gd name="connsiteX379" fmla="*/ 4639857 w 6569477"/>
              <a:gd name="connsiteY379" fmla="*/ 4771353 h 6858000"/>
              <a:gd name="connsiteX380" fmla="*/ 4641578 w 6569477"/>
              <a:gd name="connsiteY380" fmla="*/ 4771353 h 6858000"/>
              <a:gd name="connsiteX381" fmla="*/ 4639859 w 6569477"/>
              <a:gd name="connsiteY381" fmla="*/ 4778235 h 6858000"/>
              <a:gd name="connsiteX382" fmla="*/ 4639857 w 6569477"/>
              <a:gd name="connsiteY382" fmla="*/ 4771353 h 6858000"/>
              <a:gd name="connsiteX383" fmla="*/ 6300040 w 6569477"/>
              <a:gd name="connsiteY383" fmla="*/ 4758666 h 6858000"/>
              <a:gd name="connsiteX384" fmla="*/ 6294570 w 6569477"/>
              <a:gd name="connsiteY384" fmla="*/ 4787455 h 6858000"/>
              <a:gd name="connsiteX385" fmla="*/ 6297038 w 6569477"/>
              <a:gd name="connsiteY385" fmla="*/ 4785392 h 6858000"/>
              <a:gd name="connsiteX386" fmla="*/ 6301896 w 6569477"/>
              <a:gd name="connsiteY386" fmla="*/ 4759338 h 6858000"/>
              <a:gd name="connsiteX387" fmla="*/ 4624114 w 6569477"/>
              <a:gd name="connsiteY387" fmla="*/ 4714333 h 6858000"/>
              <a:gd name="connsiteX388" fmla="*/ 4608083 w 6569477"/>
              <a:gd name="connsiteY388" fmla="*/ 4755346 h 6858000"/>
              <a:gd name="connsiteX389" fmla="*/ 4566989 w 6569477"/>
              <a:gd name="connsiteY389" fmla="*/ 4834251 h 6858000"/>
              <a:gd name="connsiteX390" fmla="*/ 4579591 w 6569477"/>
              <a:gd name="connsiteY390" fmla="*/ 4838449 h 6858000"/>
              <a:gd name="connsiteX391" fmla="*/ 4584759 w 6569477"/>
              <a:gd name="connsiteY391" fmla="*/ 4853934 h 6858000"/>
              <a:gd name="connsiteX392" fmla="*/ 4619195 w 6569477"/>
              <a:gd name="connsiteY392" fmla="*/ 4819526 h 6858000"/>
              <a:gd name="connsiteX393" fmla="*/ 4612310 w 6569477"/>
              <a:gd name="connsiteY393" fmla="*/ 4833285 h 6858000"/>
              <a:gd name="connsiteX394" fmla="*/ 4605419 w 6569477"/>
              <a:gd name="connsiteY394" fmla="*/ 4847052 h 6858000"/>
              <a:gd name="connsiteX395" fmla="*/ 4612308 w 6569477"/>
              <a:gd name="connsiteY395" fmla="*/ 4840169 h 6858000"/>
              <a:gd name="connsiteX396" fmla="*/ 4619195 w 6569477"/>
              <a:gd name="connsiteY396" fmla="*/ 4826408 h 6858000"/>
              <a:gd name="connsiteX397" fmla="*/ 4626081 w 6569477"/>
              <a:gd name="connsiteY397" fmla="*/ 4819526 h 6858000"/>
              <a:gd name="connsiteX398" fmla="*/ 4646742 w 6569477"/>
              <a:gd name="connsiteY398" fmla="*/ 4785116 h 6858000"/>
              <a:gd name="connsiteX399" fmla="*/ 4646742 w 6569477"/>
              <a:gd name="connsiteY399" fmla="*/ 4778236 h 6858000"/>
              <a:gd name="connsiteX400" fmla="*/ 4646742 w 6569477"/>
              <a:gd name="connsiteY400" fmla="*/ 4771353 h 6858000"/>
              <a:gd name="connsiteX401" fmla="*/ 4641578 w 6569477"/>
              <a:gd name="connsiteY401" fmla="*/ 4771353 h 6858000"/>
              <a:gd name="connsiteX402" fmla="*/ 4643300 w 6569477"/>
              <a:gd name="connsiteY402" fmla="*/ 4764470 h 6858000"/>
              <a:gd name="connsiteX403" fmla="*/ 4646744 w 6569477"/>
              <a:gd name="connsiteY403" fmla="*/ 4750706 h 6858000"/>
              <a:gd name="connsiteX404" fmla="*/ 4612308 w 6569477"/>
              <a:gd name="connsiteY404" fmla="*/ 4771353 h 6858000"/>
              <a:gd name="connsiteX405" fmla="*/ 4626081 w 6569477"/>
              <a:gd name="connsiteY405" fmla="*/ 4716301 h 6858000"/>
              <a:gd name="connsiteX406" fmla="*/ 4626083 w 6569477"/>
              <a:gd name="connsiteY406" fmla="*/ 4709296 h 6858000"/>
              <a:gd name="connsiteX407" fmla="*/ 4626036 w 6569477"/>
              <a:gd name="connsiteY407" fmla="*/ 4709417 h 6858000"/>
              <a:gd name="connsiteX408" fmla="*/ 4626083 w 6569477"/>
              <a:gd name="connsiteY408" fmla="*/ 4709417 h 6858000"/>
              <a:gd name="connsiteX409" fmla="*/ 4669890 w 6569477"/>
              <a:gd name="connsiteY409" fmla="*/ 4597214 h 6858000"/>
              <a:gd name="connsiteX410" fmla="*/ 4652597 w 6569477"/>
              <a:gd name="connsiteY410" fmla="*/ 4641464 h 6858000"/>
              <a:gd name="connsiteX411" fmla="*/ 4662239 w 6569477"/>
              <a:gd name="connsiteY411" fmla="*/ 4624254 h 6858000"/>
              <a:gd name="connsiteX412" fmla="*/ 4670635 w 6569477"/>
              <a:gd name="connsiteY412" fmla="*/ 4600705 h 6858000"/>
              <a:gd name="connsiteX413" fmla="*/ 6312651 w 6569477"/>
              <a:gd name="connsiteY413" fmla="*/ 4449732 h 6858000"/>
              <a:gd name="connsiteX414" fmla="*/ 6267859 w 6569477"/>
              <a:gd name="connsiteY414" fmla="*/ 4610691 h 6858000"/>
              <a:gd name="connsiteX415" fmla="*/ 6182372 w 6569477"/>
              <a:gd name="connsiteY415" fmla="*/ 4871073 h 6858000"/>
              <a:gd name="connsiteX416" fmla="*/ 5921253 w 6569477"/>
              <a:gd name="connsiteY416" fmla="*/ 5525765 h 6858000"/>
              <a:gd name="connsiteX417" fmla="*/ 5877945 w 6569477"/>
              <a:gd name="connsiteY417" fmla="*/ 5612921 h 6858000"/>
              <a:gd name="connsiteX418" fmla="*/ 5913709 w 6569477"/>
              <a:gd name="connsiteY418" fmla="*/ 5556906 h 6858000"/>
              <a:gd name="connsiteX419" fmla="*/ 6019724 w 6569477"/>
              <a:gd name="connsiteY419" fmla="*/ 5360027 h 6858000"/>
              <a:gd name="connsiteX420" fmla="*/ 6039225 w 6569477"/>
              <a:gd name="connsiteY420" fmla="*/ 5361777 h 6858000"/>
              <a:gd name="connsiteX421" fmla="*/ 6048547 w 6569477"/>
              <a:gd name="connsiteY421" fmla="*/ 5341824 h 6858000"/>
              <a:gd name="connsiteX422" fmla="*/ 6046345 w 6569477"/>
              <a:gd name="connsiteY422" fmla="*/ 5341588 h 6858000"/>
              <a:gd name="connsiteX423" fmla="*/ 6084294 w 6569477"/>
              <a:gd name="connsiteY423" fmla="*/ 5246712 h 6858000"/>
              <a:gd name="connsiteX424" fmla="*/ 6089991 w 6569477"/>
              <a:gd name="connsiteY424" fmla="*/ 5252078 h 6858000"/>
              <a:gd name="connsiteX425" fmla="*/ 6098822 w 6569477"/>
              <a:gd name="connsiteY425" fmla="*/ 5228225 h 6858000"/>
              <a:gd name="connsiteX426" fmla="*/ 6103633 w 6569477"/>
              <a:gd name="connsiteY426" fmla="*/ 5190650 h 6858000"/>
              <a:gd name="connsiteX427" fmla="*/ 6151332 w 6569477"/>
              <a:gd name="connsiteY427" fmla="*/ 5096646 h 6858000"/>
              <a:gd name="connsiteX428" fmla="*/ 6137143 w 6569477"/>
              <a:gd name="connsiteY428" fmla="*/ 5090460 h 6858000"/>
              <a:gd name="connsiteX429" fmla="*/ 6155791 w 6569477"/>
              <a:gd name="connsiteY429" fmla="*/ 5046678 h 6858000"/>
              <a:gd name="connsiteX430" fmla="*/ 6163274 w 6569477"/>
              <a:gd name="connsiteY430" fmla="*/ 5026869 h 6858000"/>
              <a:gd name="connsiteX431" fmla="*/ 6160038 w 6569477"/>
              <a:gd name="connsiteY431" fmla="*/ 5031146 h 6858000"/>
              <a:gd name="connsiteX432" fmla="*/ 6158362 w 6569477"/>
              <a:gd name="connsiteY432" fmla="*/ 5022395 h 6858000"/>
              <a:gd name="connsiteX433" fmla="*/ 6191781 w 6569477"/>
              <a:gd name="connsiteY433" fmla="*/ 4868143 h 6858000"/>
              <a:gd name="connsiteX434" fmla="*/ 6200750 w 6569477"/>
              <a:gd name="connsiteY434" fmla="*/ 4932832 h 6858000"/>
              <a:gd name="connsiteX435" fmla="*/ 6218420 w 6569477"/>
              <a:gd name="connsiteY435" fmla="*/ 4900018 h 6858000"/>
              <a:gd name="connsiteX436" fmla="*/ 6222771 w 6569477"/>
              <a:gd name="connsiteY436" fmla="*/ 4851267 h 6858000"/>
              <a:gd name="connsiteX437" fmla="*/ 6309018 w 6569477"/>
              <a:gd name="connsiteY437" fmla="*/ 4490449 h 6858000"/>
              <a:gd name="connsiteX438" fmla="*/ 6312390 w 6569477"/>
              <a:gd name="connsiteY438" fmla="*/ 4452667 h 6858000"/>
              <a:gd name="connsiteX439" fmla="*/ 4770714 w 6569477"/>
              <a:gd name="connsiteY439" fmla="*/ 4303393 h 6858000"/>
              <a:gd name="connsiteX440" fmla="*/ 4768098 w 6569477"/>
              <a:gd name="connsiteY440" fmla="*/ 4309185 h 6858000"/>
              <a:gd name="connsiteX441" fmla="*/ 4730786 w 6569477"/>
              <a:gd name="connsiteY441" fmla="*/ 4441413 h 6858000"/>
              <a:gd name="connsiteX442" fmla="*/ 4697881 w 6569477"/>
              <a:gd name="connsiteY442" fmla="*/ 4525604 h 6858000"/>
              <a:gd name="connsiteX443" fmla="*/ 4705286 w 6569477"/>
              <a:gd name="connsiteY443" fmla="*/ 4517587 h 6858000"/>
              <a:gd name="connsiteX444" fmla="*/ 4736280 w 6569477"/>
              <a:gd name="connsiteY444" fmla="*/ 4447908 h 6858000"/>
              <a:gd name="connsiteX445" fmla="*/ 4770714 w 6569477"/>
              <a:gd name="connsiteY445" fmla="*/ 4303393 h 6858000"/>
              <a:gd name="connsiteX446" fmla="*/ 5516941 w 6569477"/>
              <a:gd name="connsiteY446" fmla="*/ 4034216 h 6858000"/>
              <a:gd name="connsiteX447" fmla="*/ 5516585 w 6569477"/>
              <a:gd name="connsiteY447" fmla="*/ 4035638 h 6858000"/>
              <a:gd name="connsiteX448" fmla="*/ 5517415 w 6569477"/>
              <a:gd name="connsiteY448" fmla="*/ 4034843 h 6858000"/>
              <a:gd name="connsiteX449" fmla="*/ 4464361 w 6569477"/>
              <a:gd name="connsiteY449" fmla="*/ 3887629 h 6858000"/>
              <a:gd name="connsiteX450" fmla="*/ 4447219 w 6569477"/>
              <a:gd name="connsiteY450" fmla="*/ 3951032 h 6858000"/>
              <a:gd name="connsiteX451" fmla="*/ 4449788 w 6569477"/>
              <a:gd name="connsiteY451" fmla="*/ 3945610 h 6858000"/>
              <a:gd name="connsiteX452" fmla="*/ 4458042 w 6569477"/>
              <a:gd name="connsiteY452" fmla="*/ 3931642 h 6858000"/>
              <a:gd name="connsiteX453" fmla="*/ 5497455 w 6569477"/>
              <a:gd name="connsiteY453" fmla="*/ 3860297 h 6858000"/>
              <a:gd name="connsiteX454" fmla="*/ 5497454 w 6569477"/>
              <a:gd name="connsiteY454" fmla="*/ 3868735 h 6858000"/>
              <a:gd name="connsiteX455" fmla="*/ 5496941 w 6569477"/>
              <a:gd name="connsiteY455" fmla="*/ 3868220 h 6858000"/>
              <a:gd name="connsiteX456" fmla="*/ 5489018 w 6569477"/>
              <a:gd name="connsiteY456" fmla="*/ 3851862 h 6858000"/>
              <a:gd name="connsiteX457" fmla="*/ 5489416 w 6569477"/>
              <a:gd name="connsiteY457" fmla="*/ 3851862 h 6858000"/>
              <a:gd name="connsiteX458" fmla="*/ 5489019 w 6569477"/>
              <a:gd name="connsiteY458" fmla="*/ 3860299 h 6858000"/>
              <a:gd name="connsiteX459" fmla="*/ 5911079 w 6569477"/>
              <a:gd name="connsiteY459" fmla="*/ 3772494 h 6858000"/>
              <a:gd name="connsiteX460" fmla="*/ 5910807 w 6569477"/>
              <a:gd name="connsiteY460" fmla="*/ 3775940 h 6858000"/>
              <a:gd name="connsiteX461" fmla="*/ 5911685 w 6569477"/>
              <a:gd name="connsiteY461" fmla="*/ 3774713 h 6858000"/>
              <a:gd name="connsiteX462" fmla="*/ 6449798 w 6569477"/>
              <a:gd name="connsiteY462" fmla="*/ 3769517 h 6858000"/>
              <a:gd name="connsiteX463" fmla="*/ 6435579 w 6569477"/>
              <a:gd name="connsiteY463" fmla="*/ 3779144 h 6858000"/>
              <a:gd name="connsiteX464" fmla="*/ 6426392 w 6569477"/>
              <a:gd name="connsiteY464" fmla="*/ 3784213 h 6858000"/>
              <a:gd name="connsiteX465" fmla="*/ 6421513 w 6569477"/>
              <a:gd name="connsiteY465" fmla="*/ 3924977 h 6858000"/>
              <a:gd name="connsiteX466" fmla="*/ 6405797 w 6569477"/>
              <a:gd name="connsiteY466" fmla="*/ 4066691 h 6858000"/>
              <a:gd name="connsiteX467" fmla="*/ 6410326 w 6569477"/>
              <a:gd name="connsiteY467" fmla="*/ 4126067 h 6858000"/>
              <a:gd name="connsiteX468" fmla="*/ 6395881 w 6569477"/>
              <a:gd name="connsiteY468" fmla="*/ 4232882 h 6858000"/>
              <a:gd name="connsiteX469" fmla="*/ 6391736 w 6569477"/>
              <a:gd name="connsiteY469" fmla="*/ 4265027 h 6858000"/>
              <a:gd name="connsiteX470" fmla="*/ 6399816 w 6569477"/>
              <a:gd name="connsiteY470" fmla="*/ 4239321 h 6858000"/>
              <a:gd name="connsiteX471" fmla="*/ 6405907 w 6569477"/>
              <a:gd name="connsiteY471" fmla="*/ 4171069 h 6858000"/>
              <a:gd name="connsiteX472" fmla="*/ 6428796 w 6569477"/>
              <a:gd name="connsiteY472" fmla="*/ 4079755 h 6858000"/>
              <a:gd name="connsiteX473" fmla="*/ 6419916 w 6569477"/>
              <a:gd name="connsiteY473" fmla="*/ 4069130 h 6858000"/>
              <a:gd name="connsiteX474" fmla="*/ 6433836 w 6569477"/>
              <a:gd name="connsiteY474" fmla="*/ 3913127 h 6858000"/>
              <a:gd name="connsiteX475" fmla="*/ 6455766 w 6569477"/>
              <a:gd name="connsiteY475" fmla="*/ 3777500 h 6858000"/>
              <a:gd name="connsiteX476" fmla="*/ 6449798 w 6569477"/>
              <a:gd name="connsiteY476" fmla="*/ 3769517 h 6858000"/>
              <a:gd name="connsiteX477" fmla="*/ 6431269 w 6569477"/>
              <a:gd name="connsiteY477" fmla="*/ 3677444 h 6858000"/>
              <a:gd name="connsiteX478" fmla="*/ 6429099 w 6569477"/>
              <a:gd name="connsiteY478" fmla="*/ 3684082 h 6858000"/>
              <a:gd name="connsiteX479" fmla="*/ 6428712 w 6569477"/>
              <a:gd name="connsiteY479" fmla="*/ 3698653 h 6858000"/>
              <a:gd name="connsiteX480" fmla="*/ 6430840 w 6569477"/>
              <a:gd name="connsiteY480" fmla="*/ 3685964 h 6858000"/>
              <a:gd name="connsiteX481" fmla="*/ 6441196 w 6569477"/>
              <a:gd name="connsiteY481" fmla="*/ 3504743 h 6858000"/>
              <a:gd name="connsiteX482" fmla="*/ 6440326 w 6569477"/>
              <a:gd name="connsiteY482" fmla="*/ 3514494 h 6858000"/>
              <a:gd name="connsiteX483" fmla="*/ 6440393 w 6569477"/>
              <a:gd name="connsiteY483" fmla="*/ 3514771 h 6858000"/>
              <a:gd name="connsiteX484" fmla="*/ 6438704 w 6569477"/>
              <a:gd name="connsiteY484" fmla="*/ 3535807 h 6858000"/>
              <a:gd name="connsiteX485" fmla="*/ 6440401 w 6569477"/>
              <a:gd name="connsiteY485" fmla="*/ 3531965 h 6858000"/>
              <a:gd name="connsiteX486" fmla="*/ 6441548 w 6569477"/>
              <a:gd name="connsiteY486" fmla="*/ 3519646 h 6858000"/>
              <a:gd name="connsiteX487" fmla="*/ 6440393 w 6569477"/>
              <a:gd name="connsiteY487" fmla="*/ 3514771 h 6858000"/>
              <a:gd name="connsiteX488" fmla="*/ 6458019 w 6569477"/>
              <a:gd name="connsiteY488" fmla="*/ 3495196 h 6858000"/>
              <a:gd name="connsiteX489" fmla="*/ 6453910 w 6569477"/>
              <a:gd name="connsiteY489" fmla="*/ 3495641 h 6858000"/>
              <a:gd name="connsiteX490" fmla="*/ 6451579 w 6569477"/>
              <a:gd name="connsiteY490" fmla="*/ 3538789 h 6858000"/>
              <a:gd name="connsiteX491" fmla="*/ 6438544 w 6569477"/>
              <a:gd name="connsiteY491" fmla="*/ 3621912 h 6858000"/>
              <a:gd name="connsiteX492" fmla="*/ 6434839 w 6569477"/>
              <a:gd name="connsiteY492" fmla="*/ 3651648 h 6858000"/>
              <a:gd name="connsiteX493" fmla="*/ 6440156 w 6569477"/>
              <a:gd name="connsiteY493" fmla="*/ 3649560 h 6858000"/>
              <a:gd name="connsiteX494" fmla="*/ 6448445 w 6569477"/>
              <a:gd name="connsiteY494" fmla="*/ 3639248 h 6858000"/>
              <a:gd name="connsiteX495" fmla="*/ 6452125 w 6569477"/>
              <a:gd name="connsiteY495" fmla="*/ 3653091 h 6858000"/>
              <a:gd name="connsiteX496" fmla="*/ 6452316 w 6569477"/>
              <a:gd name="connsiteY496" fmla="*/ 3654200 h 6858000"/>
              <a:gd name="connsiteX497" fmla="*/ 6453358 w 6569477"/>
              <a:gd name="connsiteY497" fmla="*/ 3623160 h 6858000"/>
              <a:gd name="connsiteX498" fmla="*/ 6456256 w 6569477"/>
              <a:gd name="connsiteY498" fmla="*/ 3501181 h 6858000"/>
              <a:gd name="connsiteX499" fmla="*/ 6458019 w 6569477"/>
              <a:gd name="connsiteY499" fmla="*/ 3495196 h 6858000"/>
              <a:gd name="connsiteX500" fmla="*/ 5472148 w 6569477"/>
              <a:gd name="connsiteY500" fmla="*/ 3455387 h 6858000"/>
              <a:gd name="connsiteX501" fmla="*/ 5480584 w 6569477"/>
              <a:gd name="connsiteY501" fmla="*/ 3463821 h 6858000"/>
              <a:gd name="connsiteX502" fmla="*/ 5472148 w 6569477"/>
              <a:gd name="connsiteY502" fmla="*/ 3463821 h 6858000"/>
              <a:gd name="connsiteX503" fmla="*/ 5489019 w 6569477"/>
              <a:gd name="connsiteY503" fmla="*/ 3362594 h 6858000"/>
              <a:gd name="connsiteX504" fmla="*/ 5497455 w 6569477"/>
              <a:gd name="connsiteY504" fmla="*/ 3514435 h 6858000"/>
              <a:gd name="connsiteX505" fmla="*/ 5522761 w 6569477"/>
              <a:gd name="connsiteY505" fmla="*/ 3581921 h 6858000"/>
              <a:gd name="connsiteX506" fmla="*/ 5531197 w 6569477"/>
              <a:gd name="connsiteY506" fmla="*/ 3666278 h 6858000"/>
              <a:gd name="connsiteX507" fmla="*/ 5514328 w 6569477"/>
              <a:gd name="connsiteY507" fmla="*/ 3809685 h 6858000"/>
              <a:gd name="connsiteX508" fmla="*/ 5505888 w 6569477"/>
              <a:gd name="connsiteY508" fmla="*/ 3801249 h 6858000"/>
              <a:gd name="connsiteX509" fmla="*/ 5505890 w 6569477"/>
              <a:gd name="connsiteY509" fmla="*/ 3809685 h 6858000"/>
              <a:gd name="connsiteX510" fmla="*/ 5497454 w 6569477"/>
              <a:gd name="connsiteY510" fmla="*/ 3843426 h 6858000"/>
              <a:gd name="connsiteX511" fmla="*/ 5497455 w 6569477"/>
              <a:gd name="connsiteY511" fmla="*/ 3851862 h 6858000"/>
              <a:gd name="connsiteX512" fmla="*/ 5489416 w 6569477"/>
              <a:gd name="connsiteY512" fmla="*/ 3851862 h 6858000"/>
              <a:gd name="connsiteX513" fmla="*/ 5490073 w 6569477"/>
              <a:gd name="connsiteY513" fmla="*/ 3838023 h 6858000"/>
              <a:gd name="connsiteX514" fmla="*/ 5480584 w 6569477"/>
              <a:gd name="connsiteY514" fmla="*/ 3801246 h 6858000"/>
              <a:gd name="connsiteX515" fmla="*/ 5489019 w 6569477"/>
              <a:gd name="connsiteY515" fmla="*/ 3792812 h 6858000"/>
              <a:gd name="connsiteX516" fmla="*/ 5489019 w 6569477"/>
              <a:gd name="connsiteY516" fmla="*/ 3784378 h 6858000"/>
              <a:gd name="connsiteX517" fmla="*/ 5497455 w 6569477"/>
              <a:gd name="connsiteY517" fmla="*/ 3775942 h 6858000"/>
              <a:gd name="connsiteX518" fmla="*/ 5497455 w 6569477"/>
              <a:gd name="connsiteY518" fmla="*/ 3767506 h 6858000"/>
              <a:gd name="connsiteX519" fmla="*/ 5489019 w 6569477"/>
              <a:gd name="connsiteY519" fmla="*/ 3767506 h 6858000"/>
              <a:gd name="connsiteX520" fmla="*/ 5480584 w 6569477"/>
              <a:gd name="connsiteY520" fmla="*/ 3700021 h 6858000"/>
              <a:gd name="connsiteX521" fmla="*/ 5489019 w 6569477"/>
              <a:gd name="connsiteY521" fmla="*/ 3700021 h 6858000"/>
              <a:gd name="connsiteX522" fmla="*/ 5489018 w 6569477"/>
              <a:gd name="connsiteY522" fmla="*/ 3683147 h 6858000"/>
              <a:gd name="connsiteX523" fmla="*/ 5489019 w 6569477"/>
              <a:gd name="connsiteY523" fmla="*/ 3674714 h 6858000"/>
              <a:gd name="connsiteX524" fmla="*/ 5497455 w 6569477"/>
              <a:gd name="connsiteY524" fmla="*/ 3590358 h 6858000"/>
              <a:gd name="connsiteX525" fmla="*/ 5489019 w 6569477"/>
              <a:gd name="connsiteY525" fmla="*/ 3590355 h 6858000"/>
              <a:gd name="connsiteX526" fmla="*/ 5497454 w 6569477"/>
              <a:gd name="connsiteY526" fmla="*/ 3581921 h 6858000"/>
              <a:gd name="connsiteX527" fmla="*/ 5489016 w 6569477"/>
              <a:gd name="connsiteY527" fmla="*/ 3573485 h 6858000"/>
              <a:gd name="connsiteX528" fmla="*/ 5489019 w 6569477"/>
              <a:gd name="connsiteY528" fmla="*/ 3522871 h 6858000"/>
              <a:gd name="connsiteX529" fmla="*/ 5480583 w 6569477"/>
              <a:gd name="connsiteY529" fmla="*/ 3497564 h 6858000"/>
              <a:gd name="connsiteX530" fmla="*/ 5489019 w 6569477"/>
              <a:gd name="connsiteY530" fmla="*/ 3489128 h 6858000"/>
              <a:gd name="connsiteX531" fmla="*/ 5472148 w 6569477"/>
              <a:gd name="connsiteY531" fmla="*/ 3480692 h 6858000"/>
              <a:gd name="connsiteX532" fmla="*/ 5480583 w 6569477"/>
              <a:gd name="connsiteY532" fmla="*/ 3480694 h 6858000"/>
              <a:gd name="connsiteX533" fmla="*/ 5480584 w 6569477"/>
              <a:gd name="connsiteY533" fmla="*/ 3472258 h 6858000"/>
              <a:gd name="connsiteX534" fmla="*/ 5480584 w 6569477"/>
              <a:gd name="connsiteY534" fmla="*/ 3463821 h 6858000"/>
              <a:gd name="connsiteX535" fmla="*/ 5480583 w 6569477"/>
              <a:gd name="connsiteY535" fmla="*/ 3455387 h 6858000"/>
              <a:gd name="connsiteX536" fmla="*/ 5480584 w 6569477"/>
              <a:gd name="connsiteY536" fmla="*/ 3446949 h 6858000"/>
              <a:gd name="connsiteX537" fmla="*/ 5489018 w 6569477"/>
              <a:gd name="connsiteY537" fmla="*/ 3430080 h 6858000"/>
              <a:gd name="connsiteX538" fmla="*/ 5480583 w 6569477"/>
              <a:gd name="connsiteY538" fmla="*/ 3413208 h 6858000"/>
              <a:gd name="connsiteX539" fmla="*/ 5489019 w 6569477"/>
              <a:gd name="connsiteY539" fmla="*/ 3362594 h 6858000"/>
              <a:gd name="connsiteX540" fmla="*/ 6476672 w 6569477"/>
              <a:gd name="connsiteY540" fmla="*/ 3330681 h 6858000"/>
              <a:gd name="connsiteX541" fmla="*/ 6474216 w 6569477"/>
              <a:gd name="connsiteY541" fmla="*/ 3344735 h 6858000"/>
              <a:gd name="connsiteX542" fmla="*/ 6474237 w 6569477"/>
              <a:gd name="connsiteY542" fmla="*/ 3389156 h 6858000"/>
              <a:gd name="connsiteX543" fmla="*/ 6473057 w 6569477"/>
              <a:gd name="connsiteY543" fmla="*/ 3436128 h 6858000"/>
              <a:gd name="connsiteX544" fmla="*/ 6474117 w 6569477"/>
              <a:gd name="connsiteY544" fmla="*/ 3429860 h 6858000"/>
              <a:gd name="connsiteX545" fmla="*/ 6484385 w 6569477"/>
              <a:gd name="connsiteY545" fmla="*/ 3401681 h 6858000"/>
              <a:gd name="connsiteX546" fmla="*/ 6476754 w 6569477"/>
              <a:gd name="connsiteY546" fmla="*/ 3334041 h 6858000"/>
              <a:gd name="connsiteX547" fmla="*/ 4591997 w 6569477"/>
              <a:gd name="connsiteY547" fmla="*/ 3197452 h 6858000"/>
              <a:gd name="connsiteX548" fmla="*/ 4573874 w 6569477"/>
              <a:gd name="connsiteY548" fmla="*/ 3239660 h 6858000"/>
              <a:gd name="connsiteX549" fmla="*/ 4466612 w 6569477"/>
              <a:gd name="connsiteY549" fmla="*/ 4099989 h 6858000"/>
              <a:gd name="connsiteX550" fmla="*/ 4461265 w 6569477"/>
              <a:gd name="connsiteY550" fmla="*/ 4132980 h 6858000"/>
              <a:gd name="connsiteX551" fmla="*/ 4451817 w 6569477"/>
              <a:gd name="connsiteY551" fmla="*/ 4150441 h 6858000"/>
              <a:gd name="connsiteX552" fmla="*/ 4445021 w 6569477"/>
              <a:gd name="connsiteY552" fmla="*/ 4150252 h 6858000"/>
              <a:gd name="connsiteX553" fmla="*/ 4440617 w 6569477"/>
              <a:gd name="connsiteY553" fmla="*/ 4171396 h 6858000"/>
              <a:gd name="connsiteX554" fmla="*/ 4419203 w 6569477"/>
              <a:gd name="connsiteY554" fmla="*/ 4256889 h 6858000"/>
              <a:gd name="connsiteX555" fmla="*/ 4407405 w 6569477"/>
              <a:gd name="connsiteY555" fmla="*/ 4258040 h 6858000"/>
              <a:gd name="connsiteX556" fmla="*/ 4396892 w 6569477"/>
              <a:gd name="connsiteY556" fmla="*/ 4321021 h 6858000"/>
              <a:gd name="connsiteX557" fmla="*/ 4369578 w 6569477"/>
              <a:gd name="connsiteY557" fmla="*/ 4407090 h 6858000"/>
              <a:gd name="connsiteX558" fmla="*/ 4333800 w 6569477"/>
              <a:gd name="connsiteY558" fmla="*/ 4479686 h 6858000"/>
              <a:gd name="connsiteX559" fmla="*/ 4325334 w 6569477"/>
              <a:gd name="connsiteY559" fmla="*/ 4466213 h 6858000"/>
              <a:gd name="connsiteX560" fmla="*/ 4280710 w 6569477"/>
              <a:gd name="connsiteY560" fmla="*/ 4594480 h 6858000"/>
              <a:gd name="connsiteX561" fmla="*/ 4225440 w 6569477"/>
              <a:gd name="connsiteY561" fmla="*/ 4735700 h 6858000"/>
              <a:gd name="connsiteX562" fmla="*/ 4207997 w 6569477"/>
              <a:gd name="connsiteY562" fmla="*/ 4727870 h 6858000"/>
              <a:gd name="connsiteX563" fmla="*/ 4197352 w 6569477"/>
              <a:gd name="connsiteY563" fmla="*/ 4740823 h 6858000"/>
              <a:gd name="connsiteX564" fmla="*/ 4196197 w 6569477"/>
              <a:gd name="connsiteY564" fmla="*/ 4729021 h 6858000"/>
              <a:gd name="connsiteX565" fmla="*/ 4197864 w 6569477"/>
              <a:gd name="connsiteY565" fmla="*/ 4721710 h 6858000"/>
              <a:gd name="connsiteX566" fmla="*/ 4198377 w 6569477"/>
              <a:gd name="connsiteY566" fmla="*/ 4702596 h 6858000"/>
              <a:gd name="connsiteX567" fmla="*/ 4205687 w 6569477"/>
              <a:gd name="connsiteY567" fmla="*/ 4704265 h 6858000"/>
              <a:gd name="connsiteX568" fmla="*/ 4211842 w 6569477"/>
              <a:gd name="connsiteY568" fmla="*/ 4694134 h 6858000"/>
              <a:gd name="connsiteX569" fmla="*/ 4212998 w 6569477"/>
              <a:gd name="connsiteY569" fmla="*/ 4705936 h 6858000"/>
              <a:gd name="connsiteX570" fmla="*/ 4211331 w 6569477"/>
              <a:gd name="connsiteY570" fmla="*/ 4713247 h 6858000"/>
              <a:gd name="connsiteX571" fmla="*/ 4241466 w 6569477"/>
              <a:gd name="connsiteY571" fmla="*/ 4631670 h 6858000"/>
              <a:gd name="connsiteX572" fmla="*/ 4288913 w 6569477"/>
              <a:gd name="connsiteY572" fmla="*/ 4507894 h 6858000"/>
              <a:gd name="connsiteX573" fmla="*/ 4316357 w 6569477"/>
              <a:gd name="connsiteY573" fmla="*/ 4471856 h 6858000"/>
              <a:gd name="connsiteX574" fmla="*/ 4320714 w 6569477"/>
              <a:gd name="connsiteY574" fmla="*/ 4419005 h 6858000"/>
              <a:gd name="connsiteX575" fmla="*/ 4355338 w 6569477"/>
              <a:gd name="connsiteY575" fmla="*/ 4334607 h 6858000"/>
              <a:gd name="connsiteX576" fmla="*/ 4378161 w 6569477"/>
              <a:gd name="connsiteY576" fmla="*/ 4251360 h 6858000"/>
              <a:gd name="connsiteX577" fmla="*/ 4394450 w 6569477"/>
              <a:gd name="connsiteY577" fmla="*/ 4247389 h 6858000"/>
              <a:gd name="connsiteX578" fmla="*/ 4413578 w 6569477"/>
              <a:gd name="connsiteY578" fmla="*/ 4184571 h 6858000"/>
              <a:gd name="connsiteX579" fmla="*/ 4421652 w 6569477"/>
              <a:gd name="connsiteY579" fmla="*/ 4146369 h 6858000"/>
              <a:gd name="connsiteX580" fmla="*/ 4419667 w 6569477"/>
              <a:gd name="connsiteY580" fmla="*/ 4145669 h 6858000"/>
              <a:gd name="connsiteX581" fmla="*/ 4417525 w 6569477"/>
              <a:gd name="connsiteY581" fmla="*/ 4118952 h 6858000"/>
              <a:gd name="connsiteX582" fmla="*/ 4441264 w 6569477"/>
              <a:gd name="connsiteY582" fmla="*/ 4013294 h 6858000"/>
              <a:gd name="connsiteX583" fmla="*/ 4436422 w 6569477"/>
              <a:gd name="connsiteY583" fmla="*/ 4018999 h 6858000"/>
              <a:gd name="connsiteX584" fmla="*/ 4431567 w 6569477"/>
              <a:gd name="connsiteY584" fmla="*/ 4022637 h 6858000"/>
              <a:gd name="connsiteX585" fmla="*/ 4428326 w 6569477"/>
              <a:gd name="connsiteY585" fmla="*/ 4020913 h 6858000"/>
              <a:gd name="connsiteX586" fmla="*/ 4391474 w 6569477"/>
              <a:gd name="connsiteY586" fmla="*/ 4157215 h 6858000"/>
              <a:gd name="connsiteX587" fmla="*/ 3740297 w 6569477"/>
              <a:gd name="connsiteY587" fmla="*/ 5325287 h 6858000"/>
              <a:gd name="connsiteX588" fmla="*/ 3673269 w 6569477"/>
              <a:gd name="connsiteY588" fmla="*/ 5399037 h 6858000"/>
              <a:gd name="connsiteX589" fmla="*/ 3669727 w 6569477"/>
              <a:gd name="connsiteY589" fmla="*/ 5403831 h 6858000"/>
              <a:gd name="connsiteX590" fmla="*/ 3640004 w 6569477"/>
              <a:gd name="connsiteY590" fmla="*/ 5455366 h 6858000"/>
              <a:gd name="connsiteX591" fmla="*/ 3518669 w 6569477"/>
              <a:gd name="connsiteY591" fmla="*/ 5580675 h 6858000"/>
              <a:gd name="connsiteX592" fmla="*/ 3333378 w 6569477"/>
              <a:gd name="connsiteY592" fmla="*/ 5787546 h 6858000"/>
              <a:gd name="connsiteX593" fmla="*/ 2632692 w 6569477"/>
              <a:gd name="connsiteY593" fmla="*/ 6357958 h 6858000"/>
              <a:gd name="connsiteX594" fmla="*/ 2932959 w 6569477"/>
              <a:gd name="connsiteY594" fmla="*/ 6170259 h 6858000"/>
              <a:gd name="connsiteX595" fmla="*/ 3209727 w 6569477"/>
              <a:gd name="connsiteY595" fmla="*/ 5975694 h 6858000"/>
              <a:gd name="connsiteX596" fmla="*/ 3479318 w 6569477"/>
              <a:gd name="connsiteY596" fmla="*/ 5724393 h 6858000"/>
              <a:gd name="connsiteX597" fmla="*/ 3630789 w 6569477"/>
              <a:gd name="connsiteY597" fmla="*/ 5574052 h 6858000"/>
              <a:gd name="connsiteX598" fmla="*/ 3641784 w 6569477"/>
              <a:gd name="connsiteY598" fmla="*/ 5558498 h 6858000"/>
              <a:gd name="connsiteX599" fmla="*/ 3648847 w 6569477"/>
              <a:gd name="connsiteY599" fmla="*/ 5558267 h 6858000"/>
              <a:gd name="connsiteX600" fmla="*/ 3723992 w 6569477"/>
              <a:gd name="connsiteY600" fmla="*/ 5473810 h 6858000"/>
              <a:gd name="connsiteX601" fmla="*/ 3661585 w 6569477"/>
              <a:gd name="connsiteY601" fmla="*/ 5560315 h 6858000"/>
              <a:gd name="connsiteX602" fmla="*/ 3668289 w 6569477"/>
              <a:gd name="connsiteY602" fmla="*/ 5568400 h 6858000"/>
              <a:gd name="connsiteX603" fmla="*/ 3671349 w 6569477"/>
              <a:gd name="connsiteY603" fmla="*/ 5565159 h 6858000"/>
              <a:gd name="connsiteX604" fmla="*/ 3704743 w 6569477"/>
              <a:gd name="connsiteY604" fmla="*/ 5518593 h 6858000"/>
              <a:gd name="connsiteX605" fmla="*/ 3742448 w 6569477"/>
              <a:gd name="connsiteY605" fmla="*/ 5493487 h 6858000"/>
              <a:gd name="connsiteX606" fmla="*/ 3763817 w 6569477"/>
              <a:gd name="connsiteY606" fmla="*/ 5444954 h 6858000"/>
              <a:gd name="connsiteX607" fmla="*/ 3824093 w 6569477"/>
              <a:gd name="connsiteY607" fmla="*/ 5376481 h 6858000"/>
              <a:gd name="connsiteX608" fmla="*/ 3872840 w 6569477"/>
              <a:gd name="connsiteY608" fmla="*/ 5305243 h 6858000"/>
              <a:gd name="connsiteX609" fmla="*/ 3889533 w 6569477"/>
              <a:gd name="connsiteY609" fmla="*/ 5306806 h 6858000"/>
              <a:gd name="connsiteX610" fmla="*/ 4015119 w 6569477"/>
              <a:gd name="connsiteY610" fmla="*/ 5097899 h 6858000"/>
              <a:gd name="connsiteX611" fmla="*/ 3994464 w 6569477"/>
              <a:gd name="connsiteY611" fmla="*/ 5102704 h 6858000"/>
              <a:gd name="connsiteX612" fmla="*/ 4092802 w 6569477"/>
              <a:gd name="connsiteY612" fmla="*/ 4987260 h 6858000"/>
              <a:gd name="connsiteX613" fmla="*/ 4080850 w 6569477"/>
              <a:gd name="connsiteY613" fmla="*/ 5021436 h 6858000"/>
              <a:gd name="connsiteX614" fmla="*/ 4078382 w 6569477"/>
              <a:gd name="connsiteY614" fmla="*/ 5029071 h 6858000"/>
              <a:gd name="connsiteX615" fmla="*/ 4076190 w 6569477"/>
              <a:gd name="connsiteY615" fmla="*/ 5029922 h 6858000"/>
              <a:gd name="connsiteX616" fmla="*/ 4076596 w 6569477"/>
              <a:gd name="connsiteY616" fmla="*/ 5034592 h 6858000"/>
              <a:gd name="connsiteX617" fmla="*/ 4078382 w 6569477"/>
              <a:gd name="connsiteY617" fmla="*/ 5029071 h 6858000"/>
              <a:gd name="connsiteX618" fmla="*/ 4080559 w 6569477"/>
              <a:gd name="connsiteY618" fmla="*/ 5028225 h 6858000"/>
              <a:gd name="connsiteX619" fmla="*/ 4085722 w 6569477"/>
              <a:gd name="connsiteY619" fmla="*/ 5027024 h 6858000"/>
              <a:gd name="connsiteX620" fmla="*/ 4077797 w 6569477"/>
              <a:gd name="connsiteY620" fmla="*/ 5039757 h 6858000"/>
              <a:gd name="connsiteX621" fmla="*/ 4079000 w 6569477"/>
              <a:gd name="connsiteY621" fmla="*/ 5044924 h 6858000"/>
              <a:gd name="connsiteX622" fmla="*/ 4073836 w 6569477"/>
              <a:gd name="connsiteY622" fmla="*/ 5046125 h 6858000"/>
              <a:gd name="connsiteX623" fmla="*/ 3990632 w 6569477"/>
              <a:gd name="connsiteY623" fmla="*/ 5179830 h 6858000"/>
              <a:gd name="connsiteX624" fmla="*/ 3909830 w 6569477"/>
              <a:gd name="connsiteY624" fmla="*/ 5323866 h 6858000"/>
              <a:gd name="connsiteX625" fmla="*/ 3898301 w 6569477"/>
              <a:gd name="connsiteY625" fmla="*/ 5321102 h 6858000"/>
              <a:gd name="connsiteX626" fmla="*/ 3867806 w 6569477"/>
              <a:gd name="connsiteY626" fmla="*/ 5377204 h 6858000"/>
              <a:gd name="connsiteX627" fmla="*/ 3813895 w 6569477"/>
              <a:gd name="connsiteY627" fmla="*/ 5449641 h 6858000"/>
              <a:gd name="connsiteX628" fmla="*/ 3756379 w 6569477"/>
              <a:gd name="connsiteY628" fmla="*/ 5506583 h 6858000"/>
              <a:gd name="connsiteX629" fmla="*/ 3752775 w 6569477"/>
              <a:gd name="connsiteY629" fmla="*/ 5491084 h 6858000"/>
              <a:gd name="connsiteX630" fmla="*/ 3709265 w 6569477"/>
              <a:gd name="connsiteY630" fmla="*/ 5546809 h 6858000"/>
              <a:gd name="connsiteX631" fmla="*/ 3669885 w 6569477"/>
              <a:gd name="connsiteY631" fmla="*/ 5596303 h 6858000"/>
              <a:gd name="connsiteX632" fmla="*/ 3646499 w 6569477"/>
              <a:gd name="connsiteY632" fmla="*/ 5639958 h 6858000"/>
              <a:gd name="connsiteX633" fmla="*/ 3613620 w 6569477"/>
              <a:gd name="connsiteY633" fmla="*/ 5675270 h 6858000"/>
              <a:gd name="connsiteX634" fmla="*/ 3413507 w 6569477"/>
              <a:gd name="connsiteY634" fmla="*/ 5872624 h 6858000"/>
              <a:gd name="connsiteX635" fmla="*/ 3322805 w 6569477"/>
              <a:gd name="connsiteY635" fmla="*/ 5952776 h 6858000"/>
              <a:gd name="connsiteX636" fmla="*/ 3320558 w 6569477"/>
              <a:gd name="connsiteY636" fmla="*/ 5955085 h 6858000"/>
              <a:gd name="connsiteX637" fmla="*/ 3314757 w 6569477"/>
              <a:gd name="connsiteY637" fmla="*/ 5959888 h 6858000"/>
              <a:gd name="connsiteX638" fmla="*/ 3307300 w 6569477"/>
              <a:gd name="connsiteY638" fmla="*/ 5966478 h 6858000"/>
              <a:gd name="connsiteX639" fmla="*/ 3303928 w 6569477"/>
              <a:gd name="connsiteY639" fmla="*/ 5968852 h 6858000"/>
              <a:gd name="connsiteX640" fmla="*/ 3201349 w 6569477"/>
              <a:gd name="connsiteY640" fmla="*/ 6053762 h 6858000"/>
              <a:gd name="connsiteX641" fmla="*/ 3207992 w 6569477"/>
              <a:gd name="connsiteY641" fmla="*/ 6056670 h 6858000"/>
              <a:gd name="connsiteX642" fmla="*/ 3225724 w 6569477"/>
              <a:gd name="connsiteY642" fmla="*/ 6055701 h 6858000"/>
              <a:gd name="connsiteX643" fmla="*/ 3234055 w 6569477"/>
              <a:gd name="connsiteY643" fmla="*/ 6055584 h 6858000"/>
              <a:gd name="connsiteX644" fmla="*/ 3383085 w 6569477"/>
              <a:gd name="connsiteY644" fmla="*/ 5947757 h 6858000"/>
              <a:gd name="connsiteX645" fmla="*/ 3692178 w 6569477"/>
              <a:gd name="connsiteY645" fmla="*/ 5663100 h 6858000"/>
              <a:gd name="connsiteX646" fmla="*/ 3726668 w 6569477"/>
              <a:gd name="connsiteY646" fmla="*/ 5628774 h 6858000"/>
              <a:gd name="connsiteX647" fmla="*/ 3751517 w 6569477"/>
              <a:gd name="connsiteY647" fmla="*/ 5601329 h 6858000"/>
              <a:gd name="connsiteX648" fmla="*/ 3758066 w 6569477"/>
              <a:gd name="connsiteY648" fmla="*/ 5598201 h 6858000"/>
              <a:gd name="connsiteX649" fmla="*/ 4021526 w 6569477"/>
              <a:gd name="connsiteY649" fmla="*/ 5278330 h 6858000"/>
              <a:gd name="connsiteX650" fmla="*/ 4018741 w 6569477"/>
              <a:gd name="connsiteY650" fmla="*/ 5279415 h 6858000"/>
              <a:gd name="connsiteX651" fmla="*/ 4005846 w 6569477"/>
              <a:gd name="connsiteY651" fmla="*/ 5290131 h 6858000"/>
              <a:gd name="connsiteX652" fmla="*/ 4006936 w 6569477"/>
              <a:gd name="connsiteY652" fmla="*/ 5278323 h 6858000"/>
              <a:gd name="connsiteX653" fmla="*/ 4009950 w 6569477"/>
              <a:gd name="connsiteY653" fmla="*/ 5271457 h 6858000"/>
              <a:gd name="connsiteX654" fmla="*/ 4014054 w 6569477"/>
              <a:gd name="connsiteY654" fmla="*/ 5252781 h 6858000"/>
              <a:gd name="connsiteX655" fmla="*/ 4020918 w 6569477"/>
              <a:gd name="connsiteY655" fmla="*/ 5255799 h 6858000"/>
              <a:gd name="connsiteX656" fmla="*/ 4028873 w 6569477"/>
              <a:gd name="connsiteY656" fmla="*/ 5247008 h 6858000"/>
              <a:gd name="connsiteX657" fmla="*/ 4027784 w 6569477"/>
              <a:gd name="connsiteY657" fmla="*/ 5258816 h 6858000"/>
              <a:gd name="connsiteX658" fmla="*/ 4024769 w 6569477"/>
              <a:gd name="connsiteY658" fmla="*/ 5265682 h 6858000"/>
              <a:gd name="connsiteX659" fmla="*/ 4069734 w 6569477"/>
              <a:gd name="connsiteY659" fmla="*/ 5191244 h 6858000"/>
              <a:gd name="connsiteX660" fmla="*/ 4139652 w 6569477"/>
              <a:gd name="connsiteY660" fmla="*/ 5078624 h 6858000"/>
              <a:gd name="connsiteX661" fmla="*/ 4173395 w 6569477"/>
              <a:gd name="connsiteY661" fmla="*/ 5048402 h 6858000"/>
              <a:gd name="connsiteX662" fmla="*/ 4187632 w 6569477"/>
              <a:gd name="connsiteY662" fmla="*/ 4997320 h 6858000"/>
              <a:gd name="connsiteX663" fmla="*/ 4237537 w 6569477"/>
              <a:gd name="connsiteY663" fmla="*/ 4920957 h 6858000"/>
              <a:gd name="connsiteX664" fmla="*/ 4275637 w 6569477"/>
              <a:gd name="connsiteY664" fmla="*/ 4843501 h 6858000"/>
              <a:gd name="connsiteX665" fmla="*/ 4292382 w 6569477"/>
              <a:gd name="connsiteY665" fmla="*/ 4842669 h 6858000"/>
              <a:gd name="connsiteX666" fmla="*/ 4386922 w 6569477"/>
              <a:gd name="connsiteY666" fmla="*/ 4618000 h 6858000"/>
              <a:gd name="connsiteX667" fmla="*/ 4367162 w 6569477"/>
              <a:gd name="connsiteY667" fmla="*/ 4625699 h 6858000"/>
              <a:gd name="connsiteX668" fmla="*/ 4425731 w 6569477"/>
              <a:gd name="connsiteY668" fmla="*/ 4531642 h 6858000"/>
              <a:gd name="connsiteX669" fmla="*/ 4440463 w 6569477"/>
              <a:gd name="connsiteY669" fmla="*/ 4509053 h 6858000"/>
              <a:gd name="connsiteX670" fmla="*/ 4496479 w 6569477"/>
              <a:gd name="connsiteY670" fmla="*/ 4324901 h 6858000"/>
              <a:gd name="connsiteX671" fmla="*/ 4558379 w 6569477"/>
              <a:gd name="connsiteY671" fmla="*/ 4048002 h 6858000"/>
              <a:gd name="connsiteX672" fmla="*/ 4558015 w 6569477"/>
              <a:gd name="connsiteY672" fmla="*/ 3905566 h 6858000"/>
              <a:gd name="connsiteX673" fmla="*/ 4557679 w 6569477"/>
              <a:gd name="connsiteY673" fmla="*/ 3800467 h 6858000"/>
              <a:gd name="connsiteX674" fmla="*/ 4604555 w 6569477"/>
              <a:gd name="connsiteY674" fmla="*/ 3232475 h 6858000"/>
              <a:gd name="connsiteX675" fmla="*/ 4591997 w 6569477"/>
              <a:gd name="connsiteY675" fmla="*/ 3197452 h 6858000"/>
              <a:gd name="connsiteX676" fmla="*/ 6452746 w 6569477"/>
              <a:gd name="connsiteY676" fmla="*/ 3122946 h 6858000"/>
              <a:gd name="connsiteX677" fmla="*/ 6453162 w 6569477"/>
              <a:gd name="connsiteY677" fmla="*/ 3130579 h 6858000"/>
              <a:gd name="connsiteX678" fmla="*/ 6456587 w 6569477"/>
              <a:gd name="connsiteY678" fmla="*/ 3167050 h 6858000"/>
              <a:gd name="connsiteX679" fmla="*/ 6461451 w 6569477"/>
              <a:gd name="connsiteY679" fmla="*/ 3181937 h 6858000"/>
              <a:gd name="connsiteX680" fmla="*/ 6467043 w 6569477"/>
              <a:gd name="connsiteY680" fmla="*/ 3130919 h 6858000"/>
              <a:gd name="connsiteX681" fmla="*/ 6466334 w 6569477"/>
              <a:gd name="connsiteY681" fmla="*/ 3130706 h 6858000"/>
              <a:gd name="connsiteX682" fmla="*/ 6458257 w 6569477"/>
              <a:gd name="connsiteY682" fmla="*/ 3143801 h 6858000"/>
              <a:gd name="connsiteX683" fmla="*/ 6455200 w 6569477"/>
              <a:gd name="connsiteY683" fmla="*/ 3129015 h 6858000"/>
              <a:gd name="connsiteX684" fmla="*/ 5899755 w 6569477"/>
              <a:gd name="connsiteY684" fmla="*/ 3090904 h 6858000"/>
              <a:gd name="connsiteX685" fmla="*/ 5899749 w 6569477"/>
              <a:gd name="connsiteY685" fmla="*/ 3090971 h 6858000"/>
              <a:gd name="connsiteX686" fmla="*/ 5913876 w 6569477"/>
              <a:gd name="connsiteY686" fmla="*/ 3255517 h 6858000"/>
              <a:gd name="connsiteX687" fmla="*/ 5902787 w 6569477"/>
              <a:gd name="connsiteY687" fmla="*/ 3259712 h 6858000"/>
              <a:gd name="connsiteX688" fmla="*/ 5909097 w 6569477"/>
              <a:gd name="connsiteY688" fmla="*/ 3323253 h 6858000"/>
              <a:gd name="connsiteX689" fmla="*/ 5905223 w 6569477"/>
              <a:gd name="connsiteY689" fmla="*/ 3413467 h 6858000"/>
              <a:gd name="connsiteX690" fmla="*/ 5889655 w 6569477"/>
              <a:gd name="connsiteY690" fmla="*/ 3492889 h 6858000"/>
              <a:gd name="connsiteX691" fmla="*/ 5877964 w 6569477"/>
              <a:gd name="connsiteY691" fmla="*/ 3482098 h 6858000"/>
              <a:gd name="connsiteX692" fmla="*/ 5873297 w 6569477"/>
              <a:gd name="connsiteY692" fmla="*/ 3552644 h 6858000"/>
              <a:gd name="connsiteX693" fmla="*/ 5868721 w 6569477"/>
              <a:gd name="connsiteY693" fmla="*/ 3613366 h 6858000"/>
              <a:gd name="connsiteX694" fmla="*/ 5868626 w 6569477"/>
              <a:gd name="connsiteY694" fmla="*/ 3615664 h 6858000"/>
              <a:gd name="connsiteX695" fmla="*/ 5902370 w 6569477"/>
              <a:gd name="connsiteY695" fmla="*/ 3649406 h 6858000"/>
              <a:gd name="connsiteX696" fmla="*/ 5893933 w 6569477"/>
              <a:gd name="connsiteY696" fmla="*/ 3759069 h 6858000"/>
              <a:gd name="connsiteX697" fmla="*/ 5910807 w 6569477"/>
              <a:gd name="connsiteY697" fmla="*/ 3708454 h 6858000"/>
              <a:gd name="connsiteX698" fmla="*/ 5913969 w 6569477"/>
              <a:gd name="connsiteY698" fmla="*/ 3735871 h 6858000"/>
              <a:gd name="connsiteX699" fmla="*/ 5913771 w 6569477"/>
              <a:gd name="connsiteY699" fmla="*/ 3738386 h 6858000"/>
              <a:gd name="connsiteX700" fmla="*/ 5919568 w 6569477"/>
              <a:gd name="connsiteY700" fmla="*/ 3702380 h 6858000"/>
              <a:gd name="connsiteX701" fmla="*/ 5920803 w 6569477"/>
              <a:gd name="connsiteY701" fmla="*/ 3653480 h 6858000"/>
              <a:gd name="connsiteX702" fmla="*/ 5935379 w 6569477"/>
              <a:gd name="connsiteY702" fmla="*/ 3617663 h 6858000"/>
              <a:gd name="connsiteX703" fmla="*/ 5927180 w 6569477"/>
              <a:gd name="connsiteY703" fmla="*/ 3573144 h 6858000"/>
              <a:gd name="connsiteX704" fmla="*/ 5936885 w 6569477"/>
              <a:gd name="connsiteY704" fmla="*/ 3495878 h 6858000"/>
              <a:gd name="connsiteX705" fmla="*/ 5937123 w 6569477"/>
              <a:gd name="connsiteY705" fmla="*/ 3422193 h 6858000"/>
              <a:gd name="connsiteX706" fmla="*/ 5949659 w 6569477"/>
              <a:gd name="connsiteY706" fmla="*/ 3415287 h 6858000"/>
              <a:gd name="connsiteX707" fmla="*/ 5948577 w 6569477"/>
              <a:gd name="connsiteY707" fmla="*/ 3308820 h 6858000"/>
              <a:gd name="connsiteX708" fmla="*/ 5940173 w 6569477"/>
              <a:gd name="connsiteY708" fmla="*/ 3227623 h 6858000"/>
              <a:gd name="connsiteX709" fmla="*/ 5936112 w 6569477"/>
              <a:gd name="connsiteY709" fmla="*/ 3227623 h 6858000"/>
              <a:gd name="connsiteX710" fmla="*/ 5934113 w 6569477"/>
              <a:gd name="connsiteY710" fmla="*/ 3216005 h 6858000"/>
              <a:gd name="connsiteX711" fmla="*/ 5933300 w 6569477"/>
              <a:gd name="connsiteY711" fmla="*/ 3217735 h 6858000"/>
              <a:gd name="connsiteX712" fmla="*/ 5925816 w 6569477"/>
              <a:gd name="connsiteY712" fmla="*/ 3220835 h 6858000"/>
              <a:gd name="connsiteX713" fmla="*/ 5922789 w 6569477"/>
              <a:gd name="connsiteY713" fmla="*/ 3182917 h 6858000"/>
              <a:gd name="connsiteX714" fmla="*/ 5925668 w 6569477"/>
              <a:gd name="connsiteY714" fmla="*/ 3166923 h 6858000"/>
              <a:gd name="connsiteX715" fmla="*/ 5922799 w 6569477"/>
              <a:gd name="connsiteY715" fmla="*/ 3150253 h 6858000"/>
              <a:gd name="connsiteX716" fmla="*/ 6470079 w 6569477"/>
              <a:gd name="connsiteY716" fmla="*/ 2971783 h 6858000"/>
              <a:gd name="connsiteX717" fmla="*/ 6459848 w 6569477"/>
              <a:gd name="connsiteY717" fmla="*/ 2985189 h 6858000"/>
              <a:gd name="connsiteX718" fmla="*/ 6446665 w 6569477"/>
              <a:gd name="connsiteY718" fmla="*/ 2989730 h 6858000"/>
              <a:gd name="connsiteX719" fmla="*/ 6447438 w 6569477"/>
              <a:gd name="connsiteY719" fmla="*/ 2994236 h 6858000"/>
              <a:gd name="connsiteX720" fmla="*/ 6440386 w 6569477"/>
              <a:gd name="connsiteY720" fmla="*/ 3018174 h 6858000"/>
              <a:gd name="connsiteX721" fmla="*/ 6450805 w 6569477"/>
              <a:gd name="connsiteY721" fmla="*/ 3087293 h 6858000"/>
              <a:gd name="connsiteX722" fmla="*/ 6451373 w 6569477"/>
              <a:gd name="connsiteY722" fmla="*/ 3097752 h 6858000"/>
              <a:gd name="connsiteX723" fmla="*/ 6456557 w 6569477"/>
              <a:gd name="connsiteY723" fmla="*/ 3096583 h 6858000"/>
              <a:gd name="connsiteX724" fmla="*/ 6467490 w 6569477"/>
              <a:gd name="connsiteY724" fmla="*/ 3085383 h 6858000"/>
              <a:gd name="connsiteX725" fmla="*/ 6469775 w 6569477"/>
              <a:gd name="connsiteY725" fmla="*/ 3085600 h 6858000"/>
              <a:gd name="connsiteX726" fmla="*/ 6473655 w 6569477"/>
              <a:gd name="connsiteY726" fmla="*/ 3017169 h 6858000"/>
              <a:gd name="connsiteX727" fmla="*/ 6473968 w 6569477"/>
              <a:gd name="connsiteY727" fmla="*/ 2994029 h 6858000"/>
              <a:gd name="connsiteX728" fmla="*/ 5796128 w 6569477"/>
              <a:gd name="connsiteY728" fmla="*/ 2808658 h 6858000"/>
              <a:gd name="connsiteX729" fmla="*/ 5796854 w 6569477"/>
              <a:gd name="connsiteY729" fmla="*/ 2813211 h 6858000"/>
              <a:gd name="connsiteX730" fmla="*/ 5790016 w 6569477"/>
              <a:gd name="connsiteY730" fmla="*/ 2888065 h 6858000"/>
              <a:gd name="connsiteX731" fmla="*/ 5804143 w 6569477"/>
              <a:gd name="connsiteY731" fmla="*/ 3052612 h 6858000"/>
              <a:gd name="connsiteX732" fmla="*/ 5793054 w 6569477"/>
              <a:gd name="connsiteY732" fmla="*/ 3056806 h 6858000"/>
              <a:gd name="connsiteX733" fmla="*/ 5799363 w 6569477"/>
              <a:gd name="connsiteY733" fmla="*/ 3120348 h 6858000"/>
              <a:gd name="connsiteX734" fmla="*/ 5795489 w 6569477"/>
              <a:gd name="connsiteY734" fmla="*/ 3210561 h 6858000"/>
              <a:gd name="connsiteX735" fmla="*/ 5779922 w 6569477"/>
              <a:gd name="connsiteY735" fmla="*/ 3289984 h 6858000"/>
              <a:gd name="connsiteX736" fmla="*/ 5768230 w 6569477"/>
              <a:gd name="connsiteY736" fmla="*/ 3279192 h 6858000"/>
              <a:gd name="connsiteX737" fmla="*/ 5758672 w 6569477"/>
              <a:gd name="connsiteY737" fmla="*/ 3414663 h 6858000"/>
              <a:gd name="connsiteX738" fmla="*/ 5755841 w 6569477"/>
              <a:gd name="connsiteY738" fmla="*/ 3484197 h 6858000"/>
              <a:gd name="connsiteX739" fmla="*/ 5751250 w 6569477"/>
              <a:gd name="connsiteY739" fmla="*/ 3511578 h 6858000"/>
              <a:gd name="connsiteX740" fmla="*/ 5753689 w 6569477"/>
              <a:gd name="connsiteY740" fmla="*/ 3558722 h 6858000"/>
              <a:gd name="connsiteX741" fmla="*/ 5750526 w 6569477"/>
              <a:gd name="connsiteY741" fmla="*/ 3632535 h 6858000"/>
              <a:gd name="connsiteX742" fmla="*/ 5834884 w 6569477"/>
              <a:gd name="connsiteY742" fmla="*/ 3413208 h 6858000"/>
              <a:gd name="connsiteX743" fmla="*/ 5868624 w 6569477"/>
              <a:gd name="connsiteY743" fmla="*/ 3387901 h 6858000"/>
              <a:gd name="connsiteX744" fmla="*/ 5866517 w 6569477"/>
              <a:gd name="connsiteY744" fmla="*/ 3410045 h 6858000"/>
              <a:gd name="connsiteX745" fmla="*/ 5867131 w 6569477"/>
              <a:gd name="connsiteY745" fmla="*/ 3410229 h 6858000"/>
              <a:gd name="connsiteX746" fmla="*/ 5872246 w 6569477"/>
              <a:gd name="connsiteY746" fmla="*/ 3386637 h 6858000"/>
              <a:gd name="connsiteX747" fmla="*/ 5872535 w 6569477"/>
              <a:gd name="connsiteY747" fmla="*/ 3347224 h 6858000"/>
              <a:gd name="connsiteX748" fmla="*/ 5872815 w 6569477"/>
              <a:gd name="connsiteY748" fmla="*/ 3260906 h 6858000"/>
              <a:gd name="connsiteX749" fmla="*/ 5887499 w 6569477"/>
              <a:gd name="connsiteY749" fmla="*/ 3252816 h 6858000"/>
              <a:gd name="connsiteX750" fmla="*/ 5880163 w 6569477"/>
              <a:gd name="connsiteY750" fmla="*/ 3070525 h 6858000"/>
              <a:gd name="connsiteX751" fmla="*/ 5878087 w 6569477"/>
              <a:gd name="connsiteY751" fmla="*/ 3050101 h 6858000"/>
              <a:gd name="connsiteX752" fmla="*/ 5870867 w 6569477"/>
              <a:gd name="connsiteY752" fmla="*/ 3036635 h 6858000"/>
              <a:gd name="connsiteX753" fmla="*/ 5865140 w 6569477"/>
              <a:gd name="connsiteY753" fmla="*/ 3025482 h 6858000"/>
              <a:gd name="connsiteX754" fmla="*/ 5864600 w 6569477"/>
              <a:gd name="connsiteY754" fmla="*/ 3026174 h 6858000"/>
              <a:gd name="connsiteX755" fmla="*/ 5859570 w 6569477"/>
              <a:gd name="connsiteY755" fmla="*/ 3025027 h 6858000"/>
              <a:gd name="connsiteX756" fmla="*/ 5858588 w 6569477"/>
              <a:gd name="connsiteY756" fmla="*/ 3012722 h 6858000"/>
              <a:gd name="connsiteX757" fmla="*/ 5843319 w 6569477"/>
              <a:gd name="connsiteY757" fmla="*/ 2982990 h 6858000"/>
              <a:gd name="connsiteX758" fmla="*/ 5834884 w 6569477"/>
              <a:gd name="connsiteY758" fmla="*/ 3016734 h 6858000"/>
              <a:gd name="connsiteX759" fmla="*/ 5818012 w 6569477"/>
              <a:gd name="connsiteY759" fmla="*/ 2864891 h 6858000"/>
              <a:gd name="connsiteX760" fmla="*/ 5804304 w 6569477"/>
              <a:gd name="connsiteY760" fmla="*/ 2829962 h 6858000"/>
              <a:gd name="connsiteX761" fmla="*/ 6508420 w 6569477"/>
              <a:gd name="connsiteY761" fmla="*/ 2779156 h 6858000"/>
              <a:gd name="connsiteX762" fmla="*/ 6507136 w 6569477"/>
              <a:gd name="connsiteY762" fmla="*/ 2780799 h 6858000"/>
              <a:gd name="connsiteX763" fmla="*/ 6500134 w 6569477"/>
              <a:gd name="connsiteY763" fmla="*/ 2779246 h 6858000"/>
              <a:gd name="connsiteX764" fmla="*/ 6502399 w 6569477"/>
              <a:gd name="connsiteY764" fmla="*/ 2890359 h 6858000"/>
              <a:gd name="connsiteX765" fmla="*/ 6505686 w 6569477"/>
              <a:gd name="connsiteY765" fmla="*/ 2887611 h 6858000"/>
              <a:gd name="connsiteX766" fmla="*/ 6511866 w 6569477"/>
              <a:gd name="connsiteY766" fmla="*/ 2873422 h 6858000"/>
              <a:gd name="connsiteX767" fmla="*/ 6513497 w 6569477"/>
              <a:gd name="connsiteY767" fmla="*/ 2877577 h 6858000"/>
              <a:gd name="connsiteX768" fmla="*/ 6514565 w 6569477"/>
              <a:gd name="connsiteY768" fmla="*/ 2898237 h 6858000"/>
              <a:gd name="connsiteX769" fmla="*/ 6519875 w 6569477"/>
              <a:gd name="connsiteY769" fmla="*/ 2893798 h 6858000"/>
              <a:gd name="connsiteX770" fmla="*/ 6513497 w 6569477"/>
              <a:gd name="connsiteY770" fmla="*/ 2877577 h 6858000"/>
              <a:gd name="connsiteX771" fmla="*/ 5404661 w 6569477"/>
              <a:gd name="connsiteY771" fmla="*/ 2763661 h 6858000"/>
              <a:gd name="connsiteX772" fmla="*/ 5413098 w 6569477"/>
              <a:gd name="connsiteY772" fmla="*/ 2788968 h 6858000"/>
              <a:gd name="connsiteX773" fmla="*/ 5413098 w 6569477"/>
              <a:gd name="connsiteY773" fmla="*/ 2797406 h 6858000"/>
              <a:gd name="connsiteX774" fmla="*/ 5413098 w 6569477"/>
              <a:gd name="connsiteY774" fmla="*/ 2805841 h 6858000"/>
              <a:gd name="connsiteX775" fmla="*/ 5413098 w 6569477"/>
              <a:gd name="connsiteY775" fmla="*/ 2814276 h 6858000"/>
              <a:gd name="connsiteX776" fmla="*/ 5404662 w 6569477"/>
              <a:gd name="connsiteY776" fmla="*/ 2797406 h 6858000"/>
              <a:gd name="connsiteX777" fmla="*/ 6368014 w 6569477"/>
              <a:gd name="connsiteY777" fmla="*/ 2752114 h 6858000"/>
              <a:gd name="connsiteX778" fmla="*/ 6354550 w 6569477"/>
              <a:gd name="connsiteY778" fmla="*/ 2796770 h 6858000"/>
              <a:gd name="connsiteX779" fmla="*/ 6353593 w 6569477"/>
              <a:gd name="connsiteY779" fmla="*/ 2805446 h 6858000"/>
              <a:gd name="connsiteX780" fmla="*/ 6374570 w 6569477"/>
              <a:gd name="connsiteY780" fmla="*/ 2874671 h 6858000"/>
              <a:gd name="connsiteX781" fmla="*/ 6409578 w 6569477"/>
              <a:gd name="connsiteY781" fmla="*/ 3143175 h 6858000"/>
              <a:gd name="connsiteX782" fmla="*/ 6414888 w 6569477"/>
              <a:gd name="connsiteY782" fmla="*/ 3138739 h 6858000"/>
              <a:gd name="connsiteX783" fmla="*/ 6421068 w 6569477"/>
              <a:gd name="connsiteY783" fmla="*/ 3124551 h 6858000"/>
              <a:gd name="connsiteX784" fmla="*/ 6422700 w 6569477"/>
              <a:gd name="connsiteY784" fmla="*/ 3128706 h 6858000"/>
              <a:gd name="connsiteX785" fmla="*/ 6423768 w 6569477"/>
              <a:gd name="connsiteY785" fmla="*/ 3149362 h 6858000"/>
              <a:gd name="connsiteX786" fmla="*/ 6429077 w 6569477"/>
              <a:gd name="connsiteY786" fmla="*/ 3144926 h 6858000"/>
              <a:gd name="connsiteX787" fmla="*/ 6422700 w 6569477"/>
              <a:gd name="connsiteY787" fmla="*/ 3128706 h 6858000"/>
              <a:gd name="connsiteX788" fmla="*/ 6417015 w 6569477"/>
              <a:gd name="connsiteY788" fmla="*/ 3018534 h 6858000"/>
              <a:gd name="connsiteX789" fmla="*/ 6414015 w 6569477"/>
              <a:gd name="connsiteY789" fmla="*/ 2972866 h 6858000"/>
              <a:gd name="connsiteX790" fmla="*/ 6406544 w 6569477"/>
              <a:gd name="connsiteY790" fmla="*/ 2951752 h 6858000"/>
              <a:gd name="connsiteX791" fmla="*/ 6389030 w 6569477"/>
              <a:gd name="connsiteY791" fmla="*/ 2804652 h 6858000"/>
              <a:gd name="connsiteX792" fmla="*/ 6368014 w 6569477"/>
              <a:gd name="connsiteY792" fmla="*/ 2752114 h 6858000"/>
              <a:gd name="connsiteX793" fmla="*/ 6478241 w 6569477"/>
              <a:gd name="connsiteY793" fmla="*/ 2723750 h 6858000"/>
              <a:gd name="connsiteX794" fmla="*/ 6481412 w 6569477"/>
              <a:gd name="connsiteY794" fmla="*/ 2772854 h 6858000"/>
              <a:gd name="connsiteX795" fmla="*/ 6481359 w 6569477"/>
              <a:gd name="connsiteY795" fmla="*/ 2778262 h 6858000"/>
              <a:gd name="connsiteX796" fmla="*/ 6492255 w 6569477"/>
              <a:gd name="connsiteY796" fmla="*/ 2843453 h 6858000"/>
              <a:gd name="connsiteX797" fmla="*/ 6492103 w 6569477"/>
              <a:gd name="connsiteY797" fmla="*/ 2836567 h 6858000"/>
              <a:gd name="connsiteX798" fmla="*/ 6487688 w 6569477"/>
              <a:gd name="connsiteY798" fmla="*/ 2751180 h 6858000"/>
              <a:gd name="connsiteX799" fmla="*/ 6471948 w 6569477"/>
              <a:gd name="connsiteY799" fmla="*/ 2602764 h 6858000"/>
              <a:gd name="connsiteX800" fmla="*/ 6470476 w 6569477"/>
              <a:gd name="connsiteY800" fmla="*/ 2603507 h 6858000"/>
              <a:gd name="connsiteX801" fmla="*/ 6474714 w 6569477"/>
              <a:gd name="connsiteY801" fmla="*/ 2669154 h 6858000"/>
              <a:gd name="connsiteX802" fmla="*/ 6474578 w 6569477"/>
              <a:gd name="connsiteY802" fmla="*/ 2659237 h 6858000"/>
              <a:gd name="connsiteX803" fmla="*/ 6476460 w 6569477"/>
              <a:gd name="connsiteY803" fmla="*/ 2609956 h 6858000"/>
              <a:gd name="connsiteX804" fmla="*/ 6471948 w 6569477"/>
              <a:gd name="connsiteY804" fmla="*/ 2602764 h 6858000"/>
              <a:gd name="connsiteX805" fmla="*/ 6458450 w 6569477"/>
              <a:gd name="connsiteY805" fmla="*/ 2239645 h 6858000"/>
              <a:gd name="connsiteX806" fmla="*/ 6450161 w 6569477"/>
              <a:gd name="connsiteY806" fmla="*/ 2257976 h 6858000"/>
              <a:gd name="connsiteX807" fmla="*/ 6433952 w 6569477"/>
              <a:gd name="connsiteY807" fmla="*/ 2243260 h 6858000"/>
              <a:gd name="connsiteX808" fmla="*/ 6419984 w 6569477"/>
              <a:gd name="connsiteY808" fmla="*/ 2274915 h 6858000"/>
              <a:gd name="connsiteX809" fmla="*/ 6412070 w 6569477"/>
              <a:gd name="connsiteY809" fmla="*/ 2253880 h 6858000"/>
              <a:gd name="connsiteX810" fmla="*/ 6438066 w 6569477"/>
              <a:gd name="connsiteY810" fmla="*/ 2377354 h 6858000"/>
              <a:gd name="connsiteX811" fmla="*/ 6458698 w 6569477"/>
              <a:gd name="connsiteY811" fmla="*/ 2510576 h 6858000"/>
              <a:gd name="connsiteX812" fmla="*/ 6465170 w 6569477"/>
              <a:gd name="connsiteY812" fmla="*/ 2512554 h 6858000"/>
              <a:gd name="connsiteX813" fmla="*/ 6466949 w 6569477"/>
              <a:gd name="connsiteY813" fmla="*/ 2477172 h 6858000"/>
              <a:gd name="connsiteX814" fmla="*/ 6512779 w 6569477"/>
              <a:gd name="connsiteY814" fmla="*/ 2527655 h 6858000"/>
              <a:gd name="connsiteX815" fmla="*/ 6482025 w 6569477"/>
              <a:gd name="connsiteY815" fmla="*/ 2340112 h 6858000"/>
              <a:gd name="connsiteX816" fmla="*/ 6479231 w 6569477"/>
              <a:gd name="connsiteY816" fmla="*/ 2346442 h 6858000"/>
              <a:gd name="connsiteX817" fmla="*/ 6476437 w 6569477"/>
              <a:gd name="connsiteY817" fmla="*/ 2352774 h 6858000"/>
              <a:gd name="connsiteX818" fmla="*/ 6472897 w 6569477"/>
              <a:gd name="connsiteY818" fmla="*/ 2343650 h 6858000"/>
              <a:gd name="connsiteX819" fmla="*/ 6472151 w 6569477"/>
              <a:gd name="connsiteY819" fmla="*/ 2328192 h 6858000"/>
              <a:gd name="connsiteX820" fmla="*/ 6469356 w 6569477"/>
              <a:gd name="connsiteY820" fmla="*/ 2334523 h 6858000"/>
              <a:gd name="connsiteX821" fmla="*/ 6467117 w 6569477"/>
              <a:gd name="connsiteY821" fmla="*/ 2288151 h 6858000"/>
              <a:gd name="connsiteX822" fmla="*/ 6460782 w 6569477"/>
              <a:gd name="connsiteY822" fmla="*/ 2285355 h 6858000"/>
              <a:gd name="connsiteX823" fmla="*/ 6457242 w 6569477"/>
              <a:gd name="connsiteY823" fmla="*/ 2276229 h 6858000"/>
              <a:gd name="connsiteX824" fmla="*/ 6460035 w 6569477"/>
              <a:gd name="connsiteY824" fmla="*/ 2269898 h 6858000"/>
              <a:gd name="connsiteX825" fmla="*/ 6462830 w 6569477"/>
              <a:gd name="connsiteY825" fmla="*/ 2263567 h 6858000"/>
              <a:gd name="connsiteX826" fmla="*/ 6466369 w 6569477"/>
              <a:gd name="connsiteY826" fmla="*/ 2272693 h 6858000"/>
              <a:gd name="connsiteX827" fmla="*/ 6469164 w 6569477"/>
              <a:gd name="connsiteY827" fmla="*/ 2266362 h 6858000"/>
              <a:gd name="connsiteX828" fmla="*/ 6461975 w 6569477"/>
              <a:gd name="connsiteY828" fmla="*/ 2240852 h 6858000"/>
              <a:gd name="connsiteX829" fmla="*/ 6458450 w 6569477"/>
              <a:gd name="connsiteY829" fmla="*/ 2239645 h 6858000"/>
              <a:gd name="connsiteX830" fmla="*/ 6119324 w 6569477"/>
              <a:gd name="connsiteY830" fmla="*/ 1470230 h 6858000"/>
              <a:gd name="connsiteX831" fmla="*/ 6182372 w 6569477"/>
              <a:gd name="connsiteY831" fmla="*/ 1708395 h 6858000"/>
              <a:gd name="connsiteX832" fmla="*/ 6213896 w 6569477"/>
              <a:gd name="connsiteY832" fmla="*/ 1718901 h 6858000"/>
              <a:gd name="connsiteX833" fmla="*/ 6230856 w 6569477"/>
              <a:gd name="connsiteY833" fmla="*/ 1709003 h 6858000"/>
              <a:gd name="connsiteX834" fmla="*/ 6226890 w 6569477"/>
              <a:gd name="connsiteY834" fmla="*/ 1691895 h 6858000"/>
              <a:gd name="connsiteX835" fmla="*/ 6185731 w 6569477"/>
              <a:gd name="connsiteY835" fmla="*/ 1576670 h 6858000"/>
              <a:gd name="connsiteX836" fmla="*/ 6173508 w 6569477"/>
              <a:gd name="connsiteY836" fmla="*/ 1521886 h 6858000"/>
              <a:gd name="connsiteX837" fmla="*/ 6172469 w 6569477"/>
              <a:gd name="connsiteY837" fmla="*/ 1515742 h 6858000"/>
              <a:gd name="connsiteX838" fmla="*/ 6170551 w 6569477"/>
              <a:gd name="connsiteY838" fmla="*/ 1514447 h 6858000"/>
              <a:gd name="connsiteX839" fmla="*/ 6119324 w 6569477"/>
              <a:gd name="connsiteY839" fmla="*/ 1470230 h 6858000"/>
              <a:gd name="connsiteX840" fmla="*/ 6220785 w 6569477"/>
              <a:gd name="connsiteY840" fmla="*/ 1467284 h 6858000"/>
              <a:gd name="connsiteX841" fmla="*/ 6224419 w 6569477"/>
              <a:gd name="connsiteY841" fmla="*/ 1484860 h 6858000"/>
              <a:gd name="connsiteX842" fmla="*/ 6221902 w 6569477"/>
              <a:gd name="connsiteY842" fmla="*/ 1506545 h 6858000"/>
              <a:gd name="connsiteX843" fmla="*/ 6228674 w 6569477"/>
              <a:gd name="connsiteY843" fmla="*/ 1507988 h 6858000"/>
              <a:gd name="connsiteX844" fmla="*/ 6234004 w 6569477"/>
              <a:gd name="connsiteY844" fmla="*/ 1516199 h 6858000"/>
              <a:gd name="connsiteX845" fmla="*/ 6229680 w 6569477"/>
              <a:gd name="connsiteY845" fmla="*/ 1536503 h 6858000"/>
              <a:gd name="connsiteX846" fmla="*/ 6224350 w 6569477"/>
              <a:gd name="connsiteY846" fmla="*/ 1528292 h 6858000"/>
              <a:gd name="connsiteX847" fmla="*/ 6223684 w 6569477"/>
              <a:gd name="connsiteY847" fmla="*/ 1527266 h 6858000"/>
              <a:gd name="connsiteX848" fmla="*/ 6220817 w 6569477"/>
              <a:gd name="connsiteY848" fmla="*/ 1522851 h 6858000"/>
              <a:gd name="connsiteX849" fmla="*/ 6221874 w 6569477"/>
              <a:gd name="connsiteY849" fmla="*/ 1531073 h 6858000"/>
              <a:gd name="connsiteX850" fmla="*/ 6242353 w 6569477"/>
              <a:gd name="connsiteY850" fmla="*/ 1609953 h 6858000"/>
              <a:gd name="connsiteX851" fmla="*/ 6223042 w 6569477"/>
              <a:gd name="connsiteY851" fmla="*/ 1634143 h 6858000"/>
              <a:gd name="connsiteX852" fmla="*/ 6239473 w 6569477"/>
              <a:gd name="connsiteY852" fmla="*/ 1705560 h 6858000"/>
              <a:gd name="connsiteX853" fmla="*/ 6250673 w 6569477"/>
              <a:gd name="connsiteY853" fmla="*/ 1702375 h 6858000"/>
              <a:gd name="connsiteX854" fmla="*/ 6297961 w 6569477"/>
              <a:gd name="connsiteY854" fmla="*/ 1764435 h 6858000"/>
              <a:gd name="connsiteX855" fmla="*/ 6373267 w 6569477"/>
              <a:gd name="connsiteY855" fmla="*/ 2069581 h 6858000"/>
              <a:gd name="connsiteX856" fmla="*/ 6384393 w 6569477"/>
              <a:gd name="connsiteY856" fmla="*/ 2122429 h 6858000"/>
              <a:gd name="connsiteX857" fmla="*/ 6393144 w 6569477"/>
              <a:gd name="connsiteY857" fmla="*/ 2124321 h 6858000"/>
              <a:gd name="connsiteX858" fmla="*/ 6418298 w 6569477"/>
              <a:gd name="connsiteY858" fmla="*/ 2175842 h 6858000"/>
              <a:gd name="connsiteX859" fmla="*/ 6419599 w 6569477"/>
              <a:gd name="connsiteY859" fmla="*/ 2138595 h 6858000"/>
              <a:gd name="connsiteX860" fmla="*/ 6401898 w 6569477"/>
              <a:gd name="connsiteY860" fmla="*/ 2092964 h 6858000"/>
              <a:gd name="connsiteX861" fmla="*/ 6319338 w 6569477"/>
              <a:gd name="connsiteY861" fmla="*/ 1731284 h 6858000"/>
              <a:gd name="connsiteX862" fmla="*/ 6294555 w 6569477"/>
              <a:gd name="connsiteY862" fmla="*/ 1667400 h 6858000"/>
              <a:gd name="connsiteX863" fmla="*/ 6274614 w 6569477"/>
              <a:gd name="connsiteY863" fmla="*/ 1575398 h 6858000"/>
              <a:gd name="connsiteX864" fmla="*/ 6261945 w 6569477"/>
              <a:gd name="connsiteY864" fmla="*/ 1569807 h 6858000"/>
              <a:gd name="connsiteX865" fmla="*/ 6227264 w 6569477"/>
              <a:gd name="connsiteY865" fmla="*/ 1485482 h 6858000"/>
              <a:gd name="connsiteX866" fmla="*/ 6163232 w 6569477"/>
              <a:gd name="connsiteY866" fmla="*/ 1291657 h 6858000"/>
              <a:gd name="connsiteX867" fmla="*/ 6169423 w 6569477"/>
              <a:gd name="connsiteY867" fmla="*/ 1308672 h 6858000"/>
              <a:gd name="connsiteX868" fmla="*/ 6164862 w 6569477"/>
              <a:gd name="connsiteY868" fmla="*/ 1292485 h 6858000"/>
              <a:gd name="connsiteX869" fmla="*/ 4999747 w 6569477"/>
              <a:gd name="connsiteY869" fmla="*/ 1084964 h 6858000"/>
              <a:gd name="connsiteX870" fmla="*/ 5004170 w 6569477"/>
              <a:gd name="connsiteY870" fmla="*/ 1092826 h 6858000"/>
              <a:gd name="connsiteX871" fmla="*/ 5000801 w 6569477"/>
              <a:gd name="connsiteY871" fmla="*/ 1092344 h 6858000"/>
              <a:gd name="connsiteX872" fmla="*/ 4999747 w 6569477"/>
              <a:gd name="connsiteY872" fmla="*/ 1084964 h 6858000"/>
              <a:gd name="connsiteX873" fmla="*/ 4933923 w 6569477"/>
              <a:gd name="connsiteY873" fmla="*/ 1003153 h 6858000"/>
              <a:gd name="connsiteX874" fmla="*/ 4947450 w 6569477"/>
              <a:gd name="connsiteY874" fmla="*/ 1028780 h 6858000"/>
              <a:gd name="connsiteX875" fmla="*/ 4940697 w 6569477"/>
              <a:gd name="connsiteY875" fmla="*/ 1009043 h 6858000"/>
              <a:gd name="connsiteX876" fmla="*/ 4932262 w 6569477"/>
              <a:gd name="connsiteY876" fmla="*/ 644497 h 6858000"/>
              <a:gd name="connsiteX877" fmla="*/ 4940697 w 6569477"/>
              <a:gd name="connsiteY877" fmla="*/ 654745 h 6858000"/>
              <a:gd name="connsiteX878" fmla="*/ 4932262 w 6569477"/>
              <a:gd name="connsiteY878" fmla="*/ 646309 h 6858000"/>
              <a:gd name="connsiteX879" fmla="*/ 5581482 w 6569477"/>
              <a:gd name="connsiteY879" fmla="*/ 244629 h 6858000"/>
              <a:gd name="connsiteX880" fmla="*/ 5577991 w 6569477"/>
              <a:gd name="connsiteY880" fmla="*/ 250629 h 6858000"/>
              <a:gd name="connsiteX881" fmla="*/ 5577495 w 6569477"/>
              <a:gd name="connsiteY881" fmla="*/ 252297 h 6858000"/>
              <a:gd name="connsiteX882" fmla="*/ 5647778 w 6569477"/>
              <a:gd name="connsiteY882" fmla="*/ 373537 h 6858000"/>
              <a:gd name="connsiteX883" fmla="*/ 5709512 w 6569477"/>
              <a:gd name="connsiteY883" fmla="*/ 510569 h 6858000"/>
              <a:gd name="connsiteX884" fmla="*/ 5951197 w 6569477"/>
              <a:gd name="connsiteY884" fmla="*/ 1025425 h 6858000"/>
              <a:gd name="connsiteX885" fmla="*/ 5942878 w 6569477"/>
              <a:gd name="connsiteY885" fmla="*/ 913784 h 6858000"/>
              <a:gd name="connsiteX886" fmla="*/ 5930115 w 6569477"/>
              <a:gd name="connsiteY886" fmla="*/ 859785 h 6858000"/>
              <a:gd name="connsiteX887" fmla="*/ 5902782 w 6569477"/>
              <a:gd name="connsiteY887" fmla="*/ 807112 h 6858000"/>
              <a:gd name="connsiteX888" fmla="*/ 5831966 w 6569477"/>
              <a:gd name="connsiteY888" fmla="*/ 645218 h 6858000"/>
              <a:gd name="connsiteX889" fmla="*/ 5794655 w 6569477"/>
              <a:gd name="connsiteY889" fmla="*/ 587744 h 6858000"/>
              <a:gd name="connsiteX890" fmla="*/ 5756339 w 6569477"/>
              <a:gd name="connsiteY890" fmla="*/ 501756 h 6858000"/>
              <a:gd name="connsiteX891" fmla="*/ 5742795 w 6569477"/>
              <a:gd name="connsiteY891" fmla="*/ 498872 h 6858000"/>
              <a:gd name="connsiteX892" fmla="*/ 5657513 w 6569477"/>
              <a:gd name="connsiteY892" fmla="*/ 367504 h 6858000"/>
              <a:gd name="connsiteX893" fmla="*/ 5591104 w 6569477"/>
              <a:gd name="connsiteY893" fmla="*/ 247231 h 6858000"/>
              <a:gd name="connsiteX894" fmla="*/ 5581482 w 6569477"/>
              <a:gd name="connsiteY894" fmla="*/ 244629 h 6858000"/>
              <a:gd name="connsiteX895" fmla="*/ 4684964 w 6569477"/>
              <a:gd name="connsiteY895" fmla="*/ 0 h 6858000"/>
              <a:gd name="connsiteX896" fmla="*/ 5380578 w 6569477"/>
              <a:gd name="connsiteY896" fmla="*/ 0 h 6858000"/>
              <a:gd name="connsiteX897" fmla="*/ 5478611 w 6569477"/>
              <a:gd name="connsiteY897" fmla="*/ 117479 h 6858000"/>
              <a:gd name="connsiteX898" fmla="*/ 5500013 w 6569477"/>
              <a:gd name="connsiteY898" fmla="*/ 146283 h 6858000"/>
              <a:gd name="connsiteX899" fmla="*/ 5500055 w 6569477"/>
              <a:gd name="connsiteY899" fmla="*/ 142937 h 6858000"/>
              <a:gd name="connsiteX900" fmla="*/ 5534919 w 6569477"/>
              <a:gd name="connsiteY900" fmla="*/ 178662 h 6858000"/>
              <a:gd name="connsiteX901" fmla="*/ 5448194 w 6569477"/>
              <a:gd name="connsiteY901" fmla="*/ 54062 h 6858000"/>
              <a:gd name="connsiteX902" fmla="*/ 5412460 w 6569477"/>
              <a:gd name="connsiteY902" fmla="*/ 0 h 6858000"/>
              <a:gd name="connsiteX903" fmla="*/ 5476134 w 6569477"/>
              <a:gd name="connsiteY903" fmla="*/ 0 h 6858000"/>
              <a:gd name="connsiteX904" fmla="*/ 5485373 w 6569477"/>
              <a:gd name="connsiteY904" fmla="*/ 12455 h 6858000"/>
              <a:gd name="connsiteX905" fmla="*/ 5571665 w 6569477"/>
              <a:gd name="connsiteY905" fmla="*/ 130771 h 6858000"/>
              <a:gd name="connsiteX906" fmla="*/ 5619902 w 6569477"/>
              <a:gd name="connsiteY906" fmla="*/ 208686 h 6858000"/>
              <a:gd name="connsiteX907" fmla="*/ 5662149 w 6569477"/>
              <a:gd name="connsiteY907" fmla="*/ 253738 h 6858000"/>
              <a:gd name="connsiteX908" fmla="*/ 5686327 w 6569477"/>
              <a:gd name="connsiteY908" fmla="*/ 295355 h 6858000"/>
              <a:gd name="connsiteX909" fmla="*/ 5686913 w 6569477"/>
              <a:gd name="connsiteY909" fmla="*/ 295939 h 6858000"/>
              <a:gd name="connsiteX910" fmla="*/ 5696157 w 6569477"/>
              <a:gd name="connsiteY910" fmla="*/ 311903 h 6858000"/>
              <a:gd name="connsiteX911" fmla="*/ 5731531 w 6569477"/>
              <a:gd name="connsiteY911" fmla="*/ 366614 h 6858000"/>
              <a:gd name="connsiteX912" fmla="*/ 5812509 w 6569477"/>
              <a:gd name="connsiteY912" fmla="*/ 478933 h 6858000"/>
              <a:gd name="connsiteX913" fmla="*/ 5815302 w 6569477"/>
              <a:gd name="connsiteY913" fmla="*/ 472602 h 6858000"/>
              <a:gd name="connsiteX914" fmla="*/ 5814555 w 6569477"/>
              <a:gd name="connsiteY914" fmla="*/ 457145 h 6858000"/>
              <a:gd name="connsiteX915" fmla="*/ 5817860 w 6569477"/>
              <a:gd name="connsiteY915" fmla="*/ 460147 h 6858000"/>
              <a:gd name="connsiteX916" fmla="*/ 5827972 w 6569477"/>
              <a:gd name="connsiteY916" fmla="*/ 478193 h 6858000"/>
              <a:gd name="connsiteX917" fmla="*/ 5830766 w 6569477"/>
              <a:gd name="connsiteY917" fmla="*/ 471862 h 6858000"/>
              <a:gd name="connsiteX918" fmla="*/ 5817860 w 6569477"/>
              <a:gd name="connsiteY918" fmla="*/ 460147 h 6858000"/>
              <a:gd name="connsiteX919" fmla="*/ 5763946 w 6569477"/>
              <a:gd name="connsiteY919" fmla="*/ 363899 h 6858000"/>
              <a:gd name="connsiteX920" fmla="*/ 5712077 w 6569477"/>
              <a:gd name="connsiteY920" fmla="*/ 260643 h 6858000"/>
              <a:gd name="connsiteX921" fmla="*/ 5647795 w 6569477"/>
              <a:gd name="connsiteY921" fmla="*/ 149075 h 6858000"/>
              <a:gd name="connsiteX922" fmla="*/ 5750084 w 6569477"/>
              <a:gd name="connsiteY922" fmla="*/ 277415 h 6858000"/>
              <a:gd name="connsiteX923" fmla="*/ 5737415 w 6569477"/>
              <a:gd name="connsiteY923" fmla="*/ 271824 h 6858000"/>
              <a:gd name="connsiteX924" fmla="*/ 5780454 w 6569477"/>
              <a:gd name="connsiteY924" fmla="*/ 328637 h 6858000"/>
              <a:gd name="connsiteX925" fmla="*/ 5784739 w 6569477"/>
              <a:gd name="connsiteY925" fmla="*/ 353221 h 6858000"/>
              <a:gd name="connsiteX926" fmla="*/ 5865230 w 6569477"/>
              <a:gd name="connsiteY926" fmla="*/ 479507 h 6858000"/>
              <a:gd name="connsiteX927" fmla="*/ 5891313 w 6569477"/>
              <a:gd name="connsiteY927" fmla="*/ 506145 h 6858000"/>
              <a:gd name="connsiteX928" fmla="*/ 6056025 w 6569477"/>
              <a:gd name="connsiteY928" fmla="*/ 836005 h 6858000"/>
              <a:gd name="connsiteX929" fmla="*/ 6104098 w 6569477"/>
              <a:gd name="connsiteY929" fmla="*/ 932857 h 6858000"/>
              <a:gd name="connsiteX930" fmla="*/ 6138008 w 6569477"/>
              <a:gd name="connsiteY930" fmla="*/ 993205 h 6858000"/>
              <a:gd name="connsiteX931" fmla="*/ 6123293 w 6569477"/>
              <a:gd name="connsiteY931" fmla="*/ 1009405 h 6858000"/>
              <a:gd name="connsiteX932" fmla="*/ 6012986 w 6569477"/>
              <a:gd name="connsiteY932" fmla="*/ 779192 h 6858000"/>
              <a:gd name="connsiteX933" fmla="*/ 6006652 w 6569477"/>
              <a:gd name="connsiteY933" fmla="*/ 776396 h 6858000"/>
              <a:gd name="connsiteX934" fmla="*/ 6010193 w 6569477"/>
              <a:gd name="connsiteY934" fmla="*/ 785523 h 6858000"/>
              <a:gd name="connsiteX935" fmla="*/ 6014480 w 6569477"/>
              <a:gd name="connsiteY935" fmla="*/ 810107 h 6858000"/>
              <a:gd name="connsiteX936" fmla="*/ 6004788 w 6569477"/>
              <a:gd name="connsiteY936" fmla="*/ 798404 h 6858000"/>
              <a:gd name="connsiteX937" fmla="*/ 6001064 w 6569477"/>
              <a:gd name="connsiteY937" fmla="*/ 789058 h 6858000"/>
              <a:gd name="connsiteX938" fmla="*/ 6004605 w 6569477"/>
              <a:gd name="connsiteY938" fmla="*/ 798185 h 6858000"/>
              <a:gd name="connsiteX939" fmla="*/ 6004788 w 6569477"/>
              <a:gd name="connsiteY939" fmla="*/ 798404 h 6858000"/>
              <a:gd name="connsiteX940" fmla="*/ 6051771 w 6569477"/>
              <a:gd name="connsiteY940" fmla="*/ 916385 h 6858000"/>
              <a:gd name="connsiteX941" fmla="*/ 6109323 w 6569477"/>
              <a:gd name="connsiteY941" fmla="*/ 1041059 h 6858000"/>
              <a:gd name="connsiteX942" fmla="*/ 6218330 w 6569477"/>
              <a:gd name="connsiteY942" fmla="*/ 1308516 h 6858000"/>
              <a:gd name="connsiteX943" fmla="*/ 6248699 w 6569477"/>
              <a:gd name="connsiteY943" fmla="*/ 1359737 h 6858000"/>
              <a:gd name="connsiteX944" fmla="*/ 6317460 w 6569477"/>
              <a:gd name="connsiteY944" fmla="*/ 1564049 h 6858000"/>
              <a:gd name="connsiteX945" fmla="*/ 6327364 w 6569477"/>
              <a:gd name="connsiteY945" fmla="*/ 1565758 h 6858000"/>
              <a:gd name="connsiteX946" fmla="*/ 6405224 w 6569477"/>
              <a:gd name="connsiteY946" fmla="*/ 1840478 h 6858000"/>
              <a:gd name="connsiteX947" fmla="*/ 6402944 w 6569477"/>
              <a:gd name="connsiteY947" fmla="*/ 1841928 h 6858000"/>
              <a:gd name="connsiteX948" fmla="*/ 6401876 w 6569477"/>
              <a:gd name="connsiteY948" fmla="*/ 1835782 h 6858000"/>
              <a:gd name="connsiteX949" fmla="*/ 6399693 w 6569477"/>
              <a:gd name="connsiteY949" fmla="*/ 1834088 h 6858000"/>
              <a:gd name="connsiteX950" fmla="*/ 6398335 w 6569477"/>
              <a:gd name="connsiteY950" fmla="*/ 1826656 h 6858000"/>
              <a:gd name="connsiteX951" fmla="*/ 6399057 w 6569477"/>
              <a:gd name="connsiteY951" fmla="*/ 1833594 h 6858000"/>
              <a:gd name="connsiteX952" fmla="*/ 6399693 w 6569477"/>
              <a:gd name="connsiteY952" fmla="*/ 1834088 h 6858000"/>
              <a:gd name="connsiteX953" fmla="*/ 6403601 w 6569477"/>
              <a:gd name="connsiteY953" fmla="*/ 1855454 h 6858000"/>
              <a:gd name="connsiteX954" fmla="*/ 6404114 w 6569477"/>
              <a:gd name="connsiteY954" fmla="*/ 1882153 h 6858000"/>
              <a:gd name="connsiteX955" fmla="*/ 6473067 w 6569477"/>
              <a:gd name="connsiteY955" fmla="*/ 2154626 h 6858000"/>
              <a:gd name="connsiteX956" fmla="*/ 6483134 w 6569477"/>
              <a:gd name="connsiteY956" fmla="*/ 2234707 h 6858000"/>
              <a:gd name="connsiteX957" fmla="*/ 6520415 w 6569477"/>
              <a:gd name="connsiteY957" fmla="*/ 2493203 h 6858000"/>
              <a:gd name="connsiteX958" fmla="*/ 6531980 w 6569477"/>
              <a:gd name="connsiteY958" fmla="*/ 2633394 h 6858000"/>
              <a:gd name="connsiteX959" fmla="*/ 6527593 w 6569477"/>
              <a:gd name="connsiteY959" fmla="*/ 2646575 h 6858000"/>
              <a:gd name="connsiteX960" fmla="*/ 6529126 w 6569477"/>
              <a:gd name="connsiteY960" fmla="*/ 2655889 h 6858000"/>
              <a:gd name="connsiteX961" fmla="*/ 6530629 w 6569477"/>
              <a:gd name="connsiteY961" fmla="*/ 2656552 h 6858000"/>
              <a:gd name="connsiteX962" fmla="*/ 6531421 w 6569477"/>
              <a:gd name="connsiteY962" fmla="*/ 2656903 h 6858000"/>
              <a:gd name="connsiteX963" fmla="*/ 6534962 w 6569477"/>
              <a:gd name="connsiteY963" fmla="*/ 2666028 h 6858000"/>
              <a:gd name="connsiteX964" fmla="*/ 6531926 w 6569477"/>
              <a:gd name="connsiteY964" fmla="*/ 2672908 h 6858000"/>
              <a:gd name="connsiteX965" fmla="*/ 6533706 w 6569477"/>
              <a:gd name="connsiteY965" fmla="*/ 2683731 h 6858000"/>
              <a:gd name="connsiteX966" fmla="*/ 6528462 w 6569477"/>
              <a:gd name="connsiteY966" fmla="*/ 2680756 h 6858000"/>
              <a:gd name="connsiteX967" fmla="*/ 6526580 w 6569477"/>
              <a:gd name="connsiteY967" fmla="*/ 2685022 h 6858000"/>
              <a:gd name="connsiteX968" fmla="*/ 6526136 w 6569477"/>
              <a:gd name="connsiteY968" fmla="*/ 2683881 h 6858000"/>
              <a:gd name="connsiteX969" fmla="*/ 6524812 w 6569477"/>
              <a:gd name="connsiteY969" fmla="*/ 2680466 h 6858000"/>
              <a:gd name="connsiteX970" fmla="*/ 6524804 w 6569477"/>
              <a:gd name="connsiteY970" fmla="*/ 2684545 h 6858000"/>
              <a:gd name="connsiteX971" fmla="*/ 6538236 w 6569477"/>
              <a:gd name="connsiteY971" fmla="*/ 2743109 h 6858000"/>
              <a:gd name="connsiteX972" fmla="*/ 6531185 w 6569477"/>
              <a:gd name="connsiteY972" fmla="*/ 2767044 h 6858000"/>
              <a:gd name="connsiteX973" fmla="*/ 6547385 w 6569477"/>
              <a:gd name="connsiteY973" fmla="*/ 2915923 h 6858000"/>
              <a:gd name="connsiteX974" fmla="*/ 6558964 w 6569477"/>
              <a:gd name="connsiteY974" fmla="*/ 2951360 h 6858000"/>
              <a:gd name="connsiteX975" fmla="*/ 6560463 w 6569477"/>
              <a:gd name="connsiteY975" fmla="*/ 3320054 h 6858000"/>
              <a:gd name="connsiteX976" fmla="*/ 6560643 w 6569477"/>
              <a:gd name="connsiteY976" fmla="*/ 3428182 h 6858000"/>
              <a:gd name="connsiteX977" fmla="*/ 6564303 w 6569477"/>
              <a:gd name="connsiteY977" fmla="*/ 3497307 h 6858000"/>
              <a:gd name="connsiteX978" fmla="*/ 6543934 w 6569477"/>
              <a:gd name="connsiteY978" fmla="*/ 3505308 h 6858000"/>
              <a:gd name="connsiteX979" fmla="*/ 6547053 w 6569477"/>
              <a:gd name="connsiteY979" fmla="*/ 3250053 h 6858000"/>
              <a:gd name="connsiteX980" fmla="*/ 6542614 w 6569477"/>
              <a:gd name="connsiteY980" fmla="*/ 3244740 h 6858000"/>
              <a:gd name="connsiteX981" fmla="*/ 6541744 w 6569477"/>
              <a:gd name="connsiteY981" fmla="*/ 3254490 h 6858000"/>
              <a:gd name="connsiteX982" fmla="*/ 6534694 w 6569477"/>
              <a:gd name="connsiteY982" fmla="*/ 3278429 h 6858000"/>
              <a:gd name="connsiteX983" fmla="*/ 6531190 w 6569477"/>
              <a:gd name="connsiteY983" fmla="*/ 3263643 h 6858000"/>
              <a:gd name="connsiteX984" fmla="*/ 6531994 w 6569477"/>
              <a:gd name="connsiteY984" fmla="*/ 3253615 h 6858000"/>
              <a:gd name="connsiteX985" fmla="*/ 6531124 w 6569477"/>
              <a:gd name="connsiteY985" fmla="*/ 3263366 h 6858000"/>
              <a:gd name="connsiteX986" fmla="*/ 6531190 w 6569477"/>
              <a:gd name="connsiteY986" fmla="*/ 3263643 h 6858000"/>
              <a:gd name="connsiteX987" fmla="*/ 6521033 w 6569477"/>
              <a:gd name="connsiteY987" fmla="*/ 3390229 h 6858000"/>
              <a:gd name="connsiteX988" fmla="*/ 6517384 w 6569477"/>
              <a:gd name="connsiteY988" fmla="*/ 3527497 h 6858000"/>
              <a:gd name="connsiteX989" fmla="*/ 6496595 w 6569477"/>
              <a:gd name="connsiteY989" fmla="*/ 3815563 h 6858000"/>
              <a:gd name="connsiteX990" fmla="*/ 6501124 w 6569477"/>
              <a:gd name="connsiteY990" fmla="*/ 3874940 h 6858000"/>
              <a:gd name="connsiteX991" fmla="*/ 6472234 w 6569477"/>
              <a:gd name="connsiteY991" fmla="*/ 4088567 h 6858000"/>
              <a:gd name="connsiteX992" fmla="*/ 6480357 w 6569477"/>
              <a:gd name="connsiteY992" fmla="*/ 4094487 h 6858000"/>
              <a:gd name="connsiteX993" fmla="*/ 6428427 w 6569477"/>
              <a:gd name="connsiteY993" fmla="*/ 4375267 h 6858000"/>
              <a:gd name="connsiteX994" fmla="*/ 6425741 w 6569477"/>
              <a:gd name="connsiteY994" fmla="*/ 4375556 h 6858000"/>
              <a:gd name="connsiteX995" fmla="*/ 6427506 w 6569477"/>
              <a:gd name="connsiteY995" fmla="*/ 4369573 h 6858000"/>
              <a:gd name="connsiteX996" fmla="*/ 6426300 w 6569477"/>
              <a:gd name="connsiteY996" fmla="*/ 4367087 h 6858000"/>
              <a:gd name="connsiteX997" fmla="*/ 6428376 w 6569477"/>
              <a:gd name="connsiteY997" fmla="*/ 4359822 h 6858000"/>
              <a:gd name="connsiteX998" fmla="*/ 6425949 w 6569477"/>
              <a:gd name="connsiteY998" fmla="*/ 4366362 h 6858000"/>
              <a:gd name="connsiteX999" fmla="*/ 6426300 w 6569477"/>
              <a:gd name="connsiteY999" fmla="*/ 4367087 h 6858000"/>
              <a:gd name="connsiteX1000" fmla="*/ 6420336 w 6569477"/>
              <a:gd name="connsiteY1000" fmla="*/ 4387972 h 6858000"/>
              <a:gd name="connsiteX1001" fmla="*/ 6408966 w 6569477"/>
              <a:gd name="connsiteY1001" fmla="*/ 4412135 h 6858000"/>
              <a:gd name="connsiteX1002" fmla="*/ 6350047 w 6569477"/>
              <a:gd name="connsiteY1002" fmla="*/ 4686953 h 6858000"/>
              <a:gd name="connsiteX1003" fmla="*/ 6323588 w 6569477"/>
              <a:gd name="connsiteY1003" fmla="*/ 4763203 h 6858000"/>
              <a:gd name="connsiteX1004" fmla="*/ 6242470 w 6569477"/>
              <a:gd name="connsiteY1004" fmla="*/ 5011457 h 6858000"/>
              <a:gd name="connsiteX1005" fmla="*/ 6206632 w 6569477"/>
              <a:gd name="connsiteY1005" fmla="*/ 5110210 h 6858000"/>
              <a:gd name="connsiteX1006" fmla="*/ 6191507 w 6569477"/>
              <a:gd name="connsiteY1006" fmla="*/ 5140673 h 6858000"/>
              <a:gd name="connsiteX1007" fmla="*/ 6172300 w 6569477"/>
              <a:gd name="connsiteY1007" fmla="*/ 5199455 h 6858000"/>
              <a:gd name="connsiteX1008" fmla="*/ 6156345 w 6569477"/>
              <a:gd name="connsiteY1008" fmla="*/ 5277115 h 6858000"/>
              <a:gd name="connsiteX1009" fmla="*/ 6059140 w 6569477"/>
              <a:gd name="connsiteY1009" fmla="*/ 5529842 h 6858000"/>
              <a:gd name="connsiteX1010" fmla="*/ 6065922 w 6569477"/>
              <a:gd name="connsiteY1010" fmla="*/ 5528472 h 6858000"/>
              <a:gd name="connsiteX1011" fmla="*/ 6078119 w 6569477"/>
              <a:gd name="connsiteY1011" fmla="*/ 5518945 h 6858000"/>
              <a:gd name="connsiteX1012" fmla="*/ 6077573 w 6569477"/>
              <a:gd name="connsiteY1012" fmla="*/ 5523376 h 6858000"/>
              <a:gd name="connsiteX1013" fmla="*/ 6068664 w 6569477"/>
              <a:gd name="connsiteY1013" fmla="*/ 5542046 h 6858000"/>
              <a:gd name="connsiteX1014" fmla="*/ 6075448 w 6569477"/>
              <a:gd name="connsiteY1014" fmla="*/ 5540675 h 6858000"/>
              <a:gd name="connsiteX1015" fmla="*/ 6077573 w 6569477"/>
              <a:gd name="connsiteY1015" fmla="*/ 5523376 h 6858000"/>
              <a:gd name="connsiteX1016" fmla="*/ 6125089 w 6569477"/>
              <a:gd name="connsiteY1016" fmla="*/ 5423814 h 6858000"/>
              <a:gd name="connsiteX1017" fmla="*/ 6179507 w 6569477"/>
              <a:gd name="connsiteY1017" fmla="*/ 5321879 h 6858000"/>
              <a:gd name="connsiteX1018" fmla="*/ 6233557 w 6569477"/>
              <a:gd name="connsiteY1018" fmla="*/ 5205010 h 6858000"/>
              <a:gd name="connsiteX1019" fmla="*/ 6187733 w 6569477"/>
              <a:gd name="connsiteY1019" fmla="*/ 5362599 h 6858000"/>
              <a:gd name="connsiteX1020" fmla="*/ 6184992 w 6569477"/>
              <a:gd name="connsiteY1020" fmla="*/ 5349026 h 6858000"/>
              <a:gd name="connsiteX1021" fmla="*/ 6163414 w 6569477"/>
              <a:gd name="connsiteY1021" fmla="*/ 5416956 h 6858000"/>
              <a:gd name="connsiteX1022" fmla="*/ 6145805 w 6569477"/>
              <a:gd name="connsiteY1022" fmla="*/ 5434638 h 6858000"/>
              <a:gd name="connsiteX1023" fmla="*/ 6089085 w 6569477"/>
              <a:gd name="connsiteY1023" fmla="*/ 5573237 h 6858000"/>
              <a:gd name="connsiteX1024" fmla="*/ 6082373 w 6569477"/>
              <a:gd name="connsiteY1024" fmla="*/ 5609909 h 6858000"/>
              <a:gd name="connsiteX1025" fmla="*/ 5907955 w 6569477"/>
              <a:gd name="connsiteY1025" fmla="*/ 5934742 h 6858000"/>
              <a:gd name="connsiteX1026" fmla="*/ 5856575 w 6569477"/>
              <a:gd name="connsiteY1026" fmla="*/ 6029882 h 6858000"/>
              <a:gd name="connsiteX1027" fmla="*/ 5826843 w 6569477"/>
              <a:gd name="connsiteY1027" fmla="*/ 6092393 h 6858000"/>
              <a:gd name="connsiteX1028" fmla="*/ 5805124 w 6569477"/>
              <a:gd name="connsiteY1028" fmla="*/ 6089719 h 6858000"/>
              <a:gd name="connsiteX1029" fmla="*/ 5929533 w 6569477"/>
              <a:gd name="connsiteY1029" fmla="*/ 5866812 h 6858000"/>
              <a:gd name="connsiteX1030" fmla="*/ 5928163 w 6569477"/>
              <a:gd name="connsiteY1030" fmla="*/ 5860025 h 6858000"/>
              <a:gd name="connsiteX1031" fmla="*/ 5922749 w 6569477"/>
              <a:gd name="connsiteY1031" fmla="*/ 5868182 h 6858000"/>
              <a:gd name="connsiteX1032" fmla="*/ 5905143 w 6569477"/>
              <a:gd name="connsiteY1032" fmla="*/ 5885866 h 6858000"/>
              <a:gd name="connsiteX1033" fmla="*/ 5909110 w 6569477"/>
              <a:gd name="connsiteY1033" fmla="*/ 5871199 h 6858000"/>
              <a:gd name="connsiteX1034" fmla="*/ 5914596 w 6569477"/>
              <a:gd name="connsiteY1034" fmla="*/ 5862765 h 6858000"/>
              <a:gd name="connsiteX1035" fmla="*/ 5909184 w 6569477"/>
              <a:gd name="connsiteY1035" fmla="*/ 5870922 h 6858000"/>
              <a:gd name="connsiteX1036" fmla="*/ 5909110 w 6569477"/>
              <a:gd name="connsiteY1036" fmla="*/ 5871199 h 6858000"/>
              <a:gd name="connsiteX1037" fmla="*/ 5839843 w 6569477"/>
              <a:gd name="connsiteY1037" fmla="*/ 5977637 h 6858000"/>
              <a:gd name="connsiteX1038" fmla="*/ 5771208 w 6569477"/>
              <a:gd name="connsiteY1038" fmla="*/ 6096571 h 6858000"/>
              <a:gd name="connsiteX1039" fmla="*/ 5615626 w 6569477"/>
              <a:gd name="connsiteY1039" fmla="*/ 6339899 h 6858000"/>
              <a:gd name="connsiteX1040" fmla="*/ 5591306 w 6569477"/>
              <a:gd name="connsiteY1040" fmla="*/ 6394255 h 6858000"/>
              <a:gd name="connsiteX1041" fmla="*/ 5464086 w 6569477"/>
              <a:gd name="connsiteY1041" fmla="*/ 6568285 h 6858000"/>
              <a:gd name="connsiteX1042" fmla="*/ 5468405 w 6569477"/>
              <a:gd name="connsiteY1042" fmla="*/ 6577359 h 6858000"/>
              <a:gd name="connsiteX1043" fmla="*/ 5288922 w 6569477"/>
              <a:gd name="connsiteY1043" fmla="*/ 6799441 h 6858000"/>
              <a:gd name="connsiteX1044" fmla="*/ 5286422 w 6569477"/>
              <a:gd name="connsiteY1044" fmla="*/ 6798415 h 6858000"/>
              <a:gd name="connsiteX1045" fmla="*/ 5290826 w 6569477"/>
              <a:gd name="connsiteY1045" fmla="*/ 6793995 h 6858000"/>
              <a:gd name="connsiteX1046" fmla="*/ 5290950 w 6569477"/>
              <a:gd name="connsiteY1046" fmla="*/ 6791235 h 6858000"/>
              <a:gd name="connsiteX1047" fmla="*/ 5296238 w 6569477"/>
              <a:gd name="connsiteY1047" fmla="*/ 6785838 h 6858000"/>
              <a:gd name="connsiteX1048" fmla="*/ 5290987 w 6569477"/>
              <a:gd name="connsiteY1048" fmla="*/ 6790431 h 6858000"/>
              <a:gd name="connsiteX1049" fmla="*/ 5290950 w 6569477"/>
              <a:gd name="connsiteY1049" fmla="*/ 6791235 h 6858000"/>
              <a:gd name="connsiteX1050" fmla="*/ 5275753 w 6569477"/>
              <a:gd name="connsiteY1050" fmla="*/ 6806752 h 6858000"/>
              <a:gd name="connsiteX1051" fmla="*/ 5254239 w 6569477"/>
              <a:gd name="connsiteY1051" fmla="*/ 6822575 h 6858000"/>
              <a:gd name="connsiteX1052" fmla="*/ 5225321 w 6569477"/>
              <a:gd name="connsiteY1052" fmla="*/ 6858000 h 6858000"/>
              <a:gd name="connsiteX1053" fmla="*/ 5157501 w 6569477"/>
              <a:gd name="connsiteY1053" fmla="*/ 6858000 h 6858000"/>
              <a:gd name="connsiteX1054" fmla="*/ 5208211 w 6569477"/>
              <a:gd name="connsiteY1054" fmla="*/ 6795673 h 6858000"/>
              <a:gd name="connsiteX1055" fmla="*/ 5328568 w 6569477"/>
              <a:gd name="connsiteY1055" fmla="*/ 6666293 h 6858000"/>
              <a:gd name="connsiteX1056" fmla="*/ 5366453 w 6569477"/>
              <a:gd name="connsiteY1056" fmla="*/ 6609197 h 6858000"/>
              <a:gd name="connsiteX1057" fmla="*/ 5430099 w 6569477"/>
              <a:gd name="connsiteY1057" fmla="*/ 6539833 h 6858000"/>
              <a:gd name="connsiteX1058" fmla="*/ 5427358 w 6569477"/>
              <a:gd name="connsiteY1058" fmla="*/ 6526259 h 6858000"/>
              <a:gd name="connsiteX1059" fmla="*/ 5513952 w 6569477"/>
              <a:gd name="connsiteY1059" fmla="*/ 6395753 h 6858000"/>
              <a:gd name="connsiteX1060" fmla="*/ 5597877 w 6569477"/>
              <a:gd name="connsiteY1060" fmla="*/ 6286977 h 6858000"/>
              <a:gd name="connsiteX1061" fmla="*/ 5589542 w 6569477"/>
              <a:gd name="connsiteY1061" fmla="*/ 6276299 h 6858000"/>
              <a:gd name="connsiteX1062" fmla="*/ 5579347 w 6569477"/>
              <a:gd name="connsiteY1062" fmla="*/ 6278801 h 6858000"/>
              <a:gd name="connsiteX1063" fmla="*/ 5572013 w 6569477"/>
              <a:gd name="connsiteY1063" fmla="*/ 6278854 h 6858000"/>
              <a:gd name="connsiteX1064" fmla="*/ 5561199 w 6569477"/>
              <a:gd name="connsiteY1064" fmla="*/ 6297181 h 6858000"/>
              <a:gd name="connsiteX1065" fmla="*/ 5561199 w 6569477"/>
              <a:gd name="connsiteY1065" fmla="*/ 6283333 h 6858000"/>
              <a:gd name="connsiteX1066" fmla="*/ 5526598 w 6569477"/>
              <a:gd name="connsiteY1066" fmla="*/ 6345645 h 6858000"/>
              <a:gd name="connsiteX1067" fmla="*/ 5505837 w 6569477"/>
              <a:gd name="connsiteY1067" fmla="*/ 6359491 h 6858000"/>
              <a:gd name="connsiteX1068" fmla="*/ 5422797 w 6569477"/>
              <a:gd name="connsiteY1068" fmla="*/ 6484116 h 6858000"/>
              <a:gd name="connsiteX1069" fmla="*/ 5408957 w 6569477"/>
              <a:gd name="connsiteY1069" fmla="*/ 6518733 h 6858000"/>
              <a:gd name="connsiteX1070" fmla="*/ 5173676 w 6569477"/>
              <a:gd name="connsiteY1070" fmla="*/ 6802601 h 6858000"/>
              <a:gd name="connsiteX1071" fmla="*/ 5153132 w 6569477"/>
              <a:gd name="connsiteY1071" fmla="*/ 6832134 h 6858000"/>
              <a:gd name="connsiteX1072" fmla="*/ 5136638 w 6569477"/>
              <a:gd name="connsiteY1072" fmla="*/ 6858000 h 6858000"/>
              <a:gd name="connsiteX1073" fmla="*/ 5106051 w 6569477"/>
              <a:gd name="connsiteY1073" fmla="*/ 6858000 h 6858000"/>
              <a:gd name="connsiteX1074" fmla="*/ 5127832 w 6569477"/>
              <a:gd name="connsiteY1074" fmla="*/ 6832026 h 6858000"/>
              <a:gd name="connsiteX1075" fmla="*/ 5208277 w 6569477"/>
              <a:gd name="connsiteY1075" fmla="*/ 6740288 h 6858000"/>
              <a:gd name="connsiteX1076" fmla="*/ 5208277 w 6569477"/>
              <a:gd name="connsiteY1076" fmla="*/ 6733364 h 6858000"/>
              <a:gd name="connsiteX1077" fmla="*/ 5201357 w 6569477"/>
              <a:gd name="connsiteY1077" fmla="*/ 6740288 h 6858000"/>
              <a:gd name="connsiteX1078" fmla="*/ 5180596 w 6569477"/>
              <a:gd name="connsiteY1078" fmla="*/ 6754136 h 6858000"/>
              <a:gd name="connsiteX1079" fmla="*/ 5187389 w 6569477"/>
              <a:gd name="connsiteY1079" fmla="*/ 6740544 h 6858000"/>
              <a:gd name="connsiteX1080" fmla="*/ 5194437 w 6569477"/>
              <a:gd name="connsiteY1080" fmla="*/ 6733364 h 6858000"/>
              <a:gd name="connsiteX1081" fmla="*/ 5187516 w 6569477"/>
              <a:gd name="connsiteY1081" fmla="*/ 6740288 h 6858000"/>
              <a:gd name="connsiteX1082" fmla="*/ 5187389 w 6569477"/>
              <a:gd name="connsiteY1082" fmla="*/ 6740544 h 6858000"/>
              <a:gd name="connsiteX1083" fmla="*/ 5098421 w 6569477"/>
              <a:gd name="connsiteY1083" fmla="*/ 6831161 h 6858000"/>
              <a:gd name="connsiteX1084" fmla="*/ 5074751 w 6569477"/>
              <a:gd name="connsiteY1084" fmla="*/ 6858000 h 6858000"/>
              <a:gd name="connsiteX1085" fmla="*/ 4627783 w 6569477"/>
              <a:gd name="connsiteY1085" fmla="*/ 6858000 h 6858000"/>
              <a:gd name="connsiteX1086" fmla="*/ 4759894 w 6569477"/>
              <a:gd name="connsiteY1086" fmla="*/ 6716663 h 6858000"/>
              <a:gd name="connsiteX1087" fmla="*/ 5986727 w 6569477"/>
              <a:gd name="connsiteY1087" fmla="*/ 3868735 h 6858000"/>
              <a:gd name="connsiteX1088" fmla="*/ 6003597 w 6569477"/>
              <a:gd name="connsiteY1088" fmla="*/ 3548178 h 6858000"/>
              <a:gd name="connsiteX1089" fmla="*/ 6012034 w 6569477"/>
              <a:gd name="connsiteY1089" fmla="*/ 3539742 h 6858000"/>
              <a:gd name="connsiteX1090" fmla="*/ 6012033 w 6569477"/>
              <a:gd name="connsiteY1090" fmla="*/ 3514433 h 6858000"/>
              <a:gd name="connsiteX1091" fmla="*/ 6003597 w 6569477"/>
              <a:gd name="connsiteY1091" fmla="*/ 3506001 h 6858000"/>
              <a:gd name="connsiteX1092" fmla="*/ 6003597 w 6569477"/>
              <a:gd name="connsiteY1092" fmla="*/ 3269799 h 6858000"/>
              <a:gd name="connsiteX1093" fmla="*/ 5952984 w 6569477"/>
              <a:gd name="connsiteY1093" fmla="*/ 2721484 h 6858000"/>
              <a:gd name="connsiteX1094" fmla="*/ 5404662 w 6569477"/>
              <a:gd name="connsiteY1094" fmla="*/ 1051221 h 6858000"/>
              <a:gd name="connsiteX1095" fmla="*/ 4873211 w 6569477"/>
              <a:gd name="connsiteY1095" fmla="*/ 224525 h 6858000"/>
              <a:gd name="connsiteX1096" fmla="*/ 4890083 w 6569477"/>
              <a:gd name="connsiteY1096" fmla="*/ 232961 h 6858000"/>
              <a:gd name="connsiteX1097" fmla="*/ 4797289 w 6569477"/>
              <a:gd name="connsiteY1097" fmla="*/ 114861 h 6858000"/>
              <a:gd name="connsiteX1098" fmla="*/ 4738239 w 6569477"/>
              <a:gd name="connsiteY1098" fmla="*/ 55811 h 6858000"/>
              <a:gd name="connsiteX1099" fmla="*/ 0 w 6569477"/>
              <a:gd name="connsiteY1099" fmla="*/ 0 h 6858000"/>
              <a:gd name="connsiteX1100" fmla="*/ 4229922 w 6569477"/>
              <a:gd name="connsiteY1100" fmla="*/ 0 h 6858000"/>
              <a:gd name="connsiteX1101" fmla="*/ 4372273 w 6569477"/>
              <a:gd name="connsiteY1101" fmla="*/ 157015 h 6858000"/>
              <a:gd name="connsiteX1102" fmla="*/ 4543809 w 6569477"/>
              <a:gd name="connsiteY1102" fmla="*/ 370769 h 6858000"/>
              <a:gd name="connsiteX1103" fmla="*/ 4849592 w 6569477"/>
              <a:gd name="connsiteY1103" fmla="*/ 843375 h 6858000"/>
              <a:gd name="connsiteX1104" fmla="*/ 4914877 w 6569477"/>
              <a:gd name="connsiteY1104" fmla="*/ 967066 h 6858000"/>
              <a:gd name="connsiteX1105" fmla="*/ 4925933 w 6569477"/>
              <a:gd name="connsiteY1105" fmla="*/ 979122 h 6858000"/>
              <a:gd name="connsiteX1106" fmla="*/ 4982878 w 6569477"/>
              <a:gd name="connsiteY1106" fmla="*/ 1068093 h 6858000"/>
              <a:gd name="connsiteX1107" fmla="*/ 4982876 w 6569477"/>
              <a:gd name="connsiteY1107" fmla="*/ 1076527 h 6858000"/>
              <a:gd name="connsiteX1108" fmla="*/ 4982876 w 6569477"/>
              <a:gd name="connsiteY1108" fmla="*/ 1084962 h 6858000"/>
              <a:gd name="connsiteX1109" fmla="*/ 4991312 w 6569477"/>
              <a:gd name="connsiteY1109" fmla="*/ 1084964 h 6858000"/>
              <a:gd name="connsiteX1110" fmla="*/ 5008183 w 6569477"/>
              <a:gd name="connsiteY1110" fmla="*/ 1127139 h 6858000"/>
              <a:gd name="connsiteX1111" fmla="*/ 5008183 w 6569477"/>
              <a:gd name="connsiteY1111" fmla="*/ 1135577 h 6858000"/>
              <a:gd name="connsiteX1112" fmla="*/ 5016618 w 6569477"/>
              <a:gd name="connsiteY1112" fmla="*/ 1144015 h 6858000"/>
              <a:gd name="connsiteX1113" fmla="*/ 5016619 w 6569477"/>
              <a:gd name="connsiteY1113" fmla="*/ 1135576 h 6858000"/>
              <a:gd name="connsiteX1114" fmla="*/ 5075670 w 6569477"/>
              <a:gd name="connsiteY1114" fmla="*/ 1228369 h 6858000"/>
              <a:gd name="connsiteX1115" fmla="*/ 5067232 w 6569477"/>
              <a:gd name="connsiteY1115" fmla="*/ 1228371 h 6858000"/>
              <a:gd name="connsiteX1116" fmla="*/ 5067232 w 6569477"/>
              <a:gd name="connsiteY1116" fmla="*/ 1236805 h 6858000"/>
              <a:gd name="connsiteX1117" fmla="*/ 5075669 w 6569477"/>
              <a:gd name="connsiteY1117" fmla="*/ 1245241 h 6858000"/>
              <a:gd name="connsiteX1118" fmla="*/ 5084105 w 6569477"/>
              <a:gd name="connsiteY1118" fmla="*/ 1245241 h 6858000"/>
              <a:gd name="connsiteX1119" fmla="*/ 5084107 w 6569477"/>
              <a:gd name="connsiteY1119" fmla="*/ 1253677 h 6858000"/>
              <a:gd name="connsiteX1120" fmla="*/ 5100976 w 6569477"/>
              <a:gd name="connsiteY1120" fmla="*/ 1304291 h 6858000"/>
              <a:gd name="connsiteX1121" fmla="*/ 5117847 w 6569477"/>
              <a:gd name="connsiteY1121" fmla="*/ 1312726 h 6858000"/>
              <a:gd name="connsiteX1122" fmla="*/ 5126282 w 6569477"/>
              <a:gd name="connsiteY1122" fmla="*/ 1329598 h 6858000"/>
              <a:gd name="connsiteX1123" fmla="*/ 5117847 w 6569477"/>
              <a:gd name="connsiteY1123" fmla="*/ 1338033 h 6858000"/>
              <a:gd name="connsiteX1124" fmla="*/ 5126283 w 6569477"/>
              <a:gd name="connsiteY1124" fmla="*/ 1346469 h 6858000"/>
              <a:gd name="connsiteX1125" fmla="*/ 5134719 w 6569477"/>
              <a:gd name="connsiteY1125" fmla="*/ 1354905 h 6858000"/>
              <a:gd name="connsiteX1126" fmla="*/ 5176898 w 6569477"/>
              <a:gd name="connsiteY1126" fmla="*/ 1430824 h 6858000"/>
              <a:gd name="connsiteX1127" fmla="*/ 5168461 w 6569477"/>
              <a:gd name="connsiteY1127" fmla="*/ 1397082 h 6858000"/>
              <a:gd name="connsiteX1128" fmla="*/ 5143155 w 6569477"/>
              <a:gd name="connsiteY1128" fmla="*/ 1363341 h 6858000"/>
              <a:gd name="connsiteX1129" fmla="*/ 5143154 w 6569477"/>
              <a:gd name="connsiteY1129" fmla="*/ 1354903 h 6858000"/>
              <a:gd name="connsiteX1130" fmla="*/ 5143155 w 6569477"/>
              <a:gd name="connsiteY1130" fmla="*/ 1346469 h 6858000"/>
              <a:gd name="connsiteX1131" fmla="*/ 5134719 w 6569477"/>
              <a:gd name="connsiteY1131" fmla="*/ 1329598 h 6858000"/>
              <a:gd name="connsiteX1132" fmla="*/ 5092539 w 6569477"/>
              <a:gd name="connsiteY1132" fmla="*/ 1262112 h 6858000"/>
              <a:gd name="connsiteX1133" fmla="*/ 5092540 w 6569477"/>
              <a:gd name="connsiteY1133" fmla="*/ 1245241 h 6858000"/>
              <a:gd name="connsiteX1134" fmla="*/ 5092539 w 6569477"/>
              <a:gd name="connsiteY1134" fmla="*/ 1236803 h 6858000"/>
              <a:gd name="connsiteX1135" fmla="*/ 5092539 w 6569477"/>
              <a:gd name="connsiteY1135" fmla="*/ 1219933 h 6858000"/>
              <a:gd name="connsiteX1136" fmla="*/ 5084107 w 6569477"/>
              <a:gd name="connsiteY1136" fmla="*/ 1219935 h 6858000"/>
              <a:gd name="connsiteX1137" fmla="*/ 5075668 w 6569477"/>
              <a:gd name="connsiteY1137" fmla="*/ 1219935 h 6858000"/>
              <a:gd name="connsiteX1138" fmla="*/ 5050362 w 6569477"/>
              <a:gd name="connsiteY1138" fmla="*/ 1186189 h 6858000"/>
              <a:gd name="connsiteX1139" fmla="*/ 5025055 w 6569477"/>
              <a:gd name="connsiteY1139" fmla="*/ 1135578 h 6858000"/>
              <a:gd name="connsiteX1140" fmla="*/ 5025054 w 6569477"/>
              <a:gd name="connsiteY1140" fmla="*/ 1127141 h 6858000"/>
              <a:gd name="connsiteX1141" fmla="*/ 5025055 w 6569477"/>
              <a:gd name="connsiteY1141" fmla="*/ 1118707 h 6858000"/>
              <a:gd name="connsiteX1142" fmla="*/ 5009238 w 6569477"/>
              <a:gd name="connsiteY1142" fmla="*/ 1101833 h 6858000"/>
              <a:gd name="connsiteX1143" fmla="*/ 5004170 w 6569477"/>
              <a:gd name="connsiteY1143" fmla="*/ 1092826 h 6858000"/>
              <a:gd name="connsiteX1144" fmla="*/ 5008183 w 6569477"/>
              <a:gd name="connsiteY1144" fmla="*/ 1093400 h 6858000"/>
              <a:gd name="connsiteX1145" fmla="*/ 5008182 w 6569477"/>
              <a:gd name="connsiteY1145" fmla="*/ 1084964 h 6858000"/>
              <a:gd name="connsiteX1146" fmla="*/ 4999746 w 6569477"/>
              <a:gd name="connsiteY1146" fmla="*/ 1076527 h 6858000"/>
              <a:gd name="connsiteX1147" fmla="*/ 4991312 w 6569477"/>
              <a:gd name="connsiteY1147" fmla="*/ 1068091 h 6858000"/>
              <a:gd name="connsiteX1148" fmla="*/ 4982876 w 6569477"/>
              <a:gd name="connsiteY1148" fmla="*/ 1042786 h 6858000"/>
              <a:gd name="connsiteX1149" fmla="*/ 4966004 w 6569477"/>
              <a:gd name="connsiteY1149" fmla="*/ 1025912 h 6858000"/>
              <a:gd name="connsiteX1150" fmla="*/ 4982876 w 6569477"/>
              <a:gd name="connsiteY1150" fmla="*/ 1034349 h 6858000"/>
              <a:gd name="connsiteX1151" fmla="*/ 4957571 w 6569477"/>
              <a:gd name="connsiteY1151" fmla="*/ 1009043 h 6858000"/>
              <a:gd name="connsiteX1152" fmla="*/ 4932262 w 6569477"/>
              <a:gd name="connsiteY1152" fmla="*/ 966864 h 6858000"/>
              <a:gd name="connsiteX1153" fmla="*/ 4957569 w 6569477"/>
              <a:gd name="connsiteY1153" fmla="*/ 966864 h 6858000"/>
              <a:gd name="connsiteX1154" fmla="*/ 4923825 w 6569477"/>
              <a:gd name="connsiteY1154" fmla="*/ 933123 h 6858000"/>
              <a:gd name="connsiteX1155" fmla="*/ 4932261 w 6569477"/>
              <a:gd name="connsiteY1155" fmla="*/ 933122 h 6858000"/>
              <a:gd name="connsiteX1156" fmla="*/ 4932262 w 6569477"/>
              <a:gd name="connsiteY1156" fmla="*/ 924686 h 6858000"/>
              <a:gd name="connsiteX1157" fmla="*/ 4923825 w 6569477"/>
              <a:gd name="connsiteY1157" fmla="*/ 916250 h 6858000"/>
              <a:gd name="connsiteX1158" fmla="*/ 4898518 w 6569477"/>
              <a:gd name="connsiteY1158" fmla="*/ 890943 h 6858000"/>
              <a:gd name="connsiteX1159" fmla="*/ 4890083 w 6569477"/>
              <a:gd name="connsiteY1159" fmla="*/ 874073 h 6858000"/>
              <a:gd name="connsiteX1160" fmla="*/ 4881646 w 6569477"/>
              <a:gd name="connsiteY1160" fmla="*/ 865638 h 6858000"/>
              <a:gd name="connsiteX1161" fmla="*/ 4881647 w 6569477"/>
              <a:gd name="connsiteY1161" fmla="*/ 874073 h 6858000"/>
              <a:gd name="connsiteX1162" fmla="*/ 4881647 w 6569477"/>
              <a:gd name="connsiteY1162" fmla="*/ 882507 h 6858000"/>
              <a:gd name="connsiteX1163" fmla="*/ 4839470 w 6569477"/>
              <a:gd name="connsiteY1163" fmla="*/ 815023 h 6858000"/>
              <a:gd name="connsiteX1164" fmla="*/ 4864776 w 6569477"/>
              <a:gd name="connsiteY1164" fmla="*/ 823459 h 6858000"/>
              <a:gd name="connsiteX1165" fmla="*/ 4814160 w 6569477"/>
              <a:gd name="connsiteY1165" fmla="*/ 772843 h 6858000"/>
              <a:gd name="connsiteX1166" fmla="*/ 4771982 w 6569477"/>
              <a:gd name="connsiteY1166" fmla="*/ 705360 h 6858000"/>
              <a:gd name="connsiteX1167" fmla="*/ 4780419 w 6569477"/>
              <a:gd name="connsiteY1167" fmla="*/ 713795 h 6858000"/>
              <a:gd name="connsiteX1168" fmla="*/ 4788853 w 6569477"/>
              <a:gd name="connsiteY1168" fmla="*/ 713795 h 6858000"/>
              <a:gd name="connsiteX1169" fmla="*/ 4797292 w 6569477"/>
              <a:gd name="connsiteY1169" fmla="*/ 713795 h 6858000"/>
              <a:gd name="connsiteX1170" fmla="*/ 4788854 w 6569477"/>
              <a:gd name="connsiteY1170" fmla="*/ 696923 h 6858000"/>
              <a:gd name="connsiteX1171" fmla="*/ 4797290 w 6569477"/>
              <a:gd name="connsiteY1171" fmla="*/ 696923 h 6858000"/>
              <a:gd name="connsiteX1172" fmla="*/ 4805728 w 6569477"/>
              <a:gd name="connsiteY1172" fmla="*/ 705359 h 6858000"/>
              <a:gd name="connsiteX1173" fmla="*/ 4805726 w 6569477"/>
              <a:gd name="connsiteY1173" fmla="*/ 713795 h 6858000"/>
              <a:gd name="connsiteX1174" fmla="*/ 4814160 w 6569477"/>
              <a:gd name="connsiteY1174" fmla="*/ 722229 h 6858000"/>
              <a:gd name="connsiteX1175" fmla="*/ 4822596 w 6569477"/>
              <a:gd name="connsiteY1175" fmla="*/ 730666 h 6858000"/>
              <a:gd name="connsiteX1176" fmla="*/ 4991311 w 6569477"/>
              <a:gd name="connsiteY1176" fmla="*/ 1000607 h 6858000"/>
              <a:gd name="connsiteX1177" fmla="*/ 4991312 w 6569477"/>
              <a:gd name="connsiteY1177" fmla="*/ 1009043 h 6858000"/>
              <a:gd name="connsiteX1178" fmla="*/ 4999746 w 6569477"/>
              <a:gd name="connsiteY1178" fmla="*/ 1017476 h 6858000"/>
              <a:gd name="connsiteX1179" fmla="*/ 5033490 w 6569477"/>
              <a:gd name="connsiteY1179" fmla="*/ 1068093 h 6858000"/>
              <a:gd name="connsiteX1180" fmla="*/ 5041925 w 6569477"/>
              <a:gd name="connsiteY1180" fmla="*/ 1093401 h 6858000"/>
              <a:gd name="connsiteX1181" fmla="*/ 5050362 w 6569477"/>
              <a:gd name="connsiteY1181" fmla="*/ 1101835 h 6858000"/>
              <a:gd name="connsiteX1182" fmla="*/ 5092540 w 6569477"/>
              <a:gd name="connsiteY1182" fmla="*/ 1160885 h 6858000"/>
              <a:gd name="connsiteX1183" fmla="*/ 5100975 w 6569477"/>
              <a:gd name="connsiteY1183" fmla="*/ 1169321 h 6858000"/>
              <a:gd name="connsiteX1184" fmla="*/ 5100976 w 6569477"/>
              <a:gd name="connsiteY1184" fmla="*/ 1194627 h 6858000"/>
              <a:gd name="connsiteX1185" fmla="*/ 5143155 w 6569477"/>
              <a:gd name="connsiteY1185" fmla="*/ 1253676 h 6858000"/>
              <a:gd name="connsiteX1186" fmla="*/ 5151590 w 6569477"/>
              <a:gd name="connsiteY1186" fmla="*/ 1262112 h 6858000"/>
              <a:gd name="connsiteX1187" fmla="*/ 5151590 w 6569477"/>
              <a:gd name="connsiteY1187" fmla="*/ 1270548 h 6858000"/>
              <a:gd name="connsiteX1188" fmla="*/ 5261254 w 6569477"/>
              <a:gd name="connsiteY1188" fmla="*/ 1506748 h 6858000"/>
              <a:gd name="connsiteX1189" fmla="*/ 5278126 w 6569477"/>
              <a:gd name="connsiteY1189" fmla="*/ 1532055 h 6858000"/>
              <a:gd name="connsiteX1190" fmla="*/ 5278128 w 6569477"/>
              <a:gd name="connsiteY1190" fmla="*/ 1557362 h 6858000"/>
              <a:gd name="connsiteX1191" fmla="*/ 5294998 w 6569477"/>
              <a:gd name="connsiteY1191" fmla="*/ 1557362 h 6858000"/>
              <a:gd name="connsiteX1192" fmla="*/ 5303433 w 6569477"/>
              <a:gd name="connsiteY1192" fmla="*/ 1574233 h 6858000"/>
              <a:gd name="connsiteX1193" fmla="*/ 5345614 w 6569477"/>
              <a:gd name="connsiteY1193" fmla="*/ 1692332 h 6858000"/>
              <a:gd name="connsiteX1194" fmla="*/ 5345612 w 6569477"/>
              <a:gd name="connsiteY1194" fmla="*/ 1700767 h 6858000"/>
              <a:gd name="connsiteX1195" fmla="*/ 5345612 w 6569477"/>
              <a:gd name="connsiteY1195" fmla="*/ 1717637 h 6858000"/>
              <a:gd name="connsiteX1196" fmla="*/ 5354048 w 6569477"/>
              <a:gd name="connsiteY1196" fmla="*/ 1717639 h 6858000"/>
              <a:gd name="connsiteX1197" fmla="*/ 5413098 w 6569477"/>
              <a:gd name="connsiteY1197" fmla="*/ 1844173 h 6858000"/>
              <a:gd name="connsiteX1198" fmla="*/ 5480584 w 6569477"/>
              <a:gd name="connsiteY1198" fmla="*/ 2012887 h 6858000"/>
              <a:gd name="connsiteX1199" fmla="*/ 5514328 w 6569477"/>
              <a:gd name="connsiteY1199" fmla="*/ 2105680 h 6858000"/>
              <a:gd name="connsiteX1200" fmla="*/ 5514328 w 6569477"/>
              <a:gd name="connsiteY1200" fmla="*/ 2114117 h 6858000"/>
              <a:gd name="connsiteX1201" fmla="*/ 5514327 w 6569477"/>
              <a:gd name="connsiteY1201" fmla="*/ 2122551 h 6858000"/>
              <a:gd name="connsiteX1202" fmla="*/ 5514328 w 6569477"/>
              <a:gd name="connsiteY1202" fmla="*/ 2130987 h 6858000"/>
              <a:gd name="connsiteX1203" fmla="*/ 5522762 w 6569477"/>
              <a:gd name="connsiteY1203" fmla="*/ 2130987 h 6858000"/>
              <a:gd name="connsiteX1204" fmla="*/ 5539633 w 6569477"/>
              <a:gd name="connsiteY1204" fmla="*/ 2139424 h 6858000"/>
              <a:gd name="connsiteX1205" fmla="*/ 5556503 w 6569477"/>
              <a:gd name="connsiteY1205" fmla="*/ 2198472 h 6858000"/>
              <a:gd name="connsiteX1206" fmla="*/ 5573376 w 6569477"/>
              <a:gd name="connsiteY1206" fmla="*/ 2215344 h 6858000"/>
              <a:gd name="connsiteX1207" fmla="*/ 5531197 w 6569477"/>
              <a:gd name="connsiteY1207" fmla="*/ 2114117 h 6858000"/>
              <a:gd name="connsiteX1208" fmla="*/ 5531198 w 6569477"/>
              <a:gd name="connsiteY1208" fmla="*/ 2097245 h 6858000"/>
              <a:gd name="connsiteX1209" fmla="*/ 5522762 w 6569477"/>
              <a:gd name="connsiteY1209" fmla="*/ 2088808 h 6858000"/>
              <a:gd name="connsiteX1210" fmla="*/ 5480583 w 6569477"/>
              <a:gd name="connsiteY1210" fmla="*/ 1953837 h 6858000"/>
              <a:gd name="connsiteX1211" fmla="*/ 5362484 w 6569477"/>
              <a:gd name="connsiteY1211" fmla="*/ 1641717 h 6858000"/>
              <a:gd name="connsiteX1212" fmla="*/ 5235948 w 6569477"/>
              <a:gd name="connsiteY1212" fmla="*/ 1346470 h 6858000"/>
              <a:gd name="connsiteX1213" fmla="*/ 5210643 w 6569477"/>
              <a:gd name="connsiteY1213" fmla="*/ 1304291 h 6858000"/>
              <a:gd name="connsiteX1214" fmla="*/ 5109412 w 6569477"/>
              <a:gd name="connsiteY1214" fmla="*/ 1093400 h 6858000"/>
              <a:gd name="connsiteX1215" fmla="*/ 5067234 w 6569477"/>
              <a:gd name="connsiteY1215" fmla="*/ 1025914 h 6858000"/>
              <a:gd name="connsiteX1216" fmla="*/ 4974440 w 6569477"/>
              <a:gd name="connsiteY1216" fmla="*/ 882507 h 6858000"/>
              <a:gd name="connsiteX1217" fmla="*/ 4814162 w 6569477"/>
              <a:gd name="connsiteY1217" fmla="*/ 637873 h 6858000"/>
              <a:gd name="connsiteX1218" fmla="*/ 4771983 w 6569477"/>
              <a:gd name="connsiteY1218" fmla="*/ 595695 h 6858000"/>
              <a:gd name="connsiteX1219" fmla="*/ 4729804 w 6569477"/>
              <a:gd name="connsiteY1219" fmla="*/ 519774 h 6858000"/>
              <a:gd name="connsiteX1220" fmla="*/ 4712933 w 6569477"/>
              <a:gd name="connsiteY1220" fmla="*/ 511338 h 6858000"/>
              <a:gd name="connsiteX1221" fmla="*/ 4628576 w 6569477"/>
              <a:gd name="connsiteY1221" fmla="*/ 393238 h 6858000"/>
              <a:gd name="connsiteX1222" fmla="*/ 4594833 w 6569477"/>
              <a:gd name="connsiteY1222" fmla="*/ 376368 h 6858000"/>
              <a:gd name="connsiteX1223" fmla="*/ 4577960 w 6569477"/>
              <a:gd name="connsiteY1223" fmla="*/ 342623 h 6858000"/>
              <a:gd name="connsiteX1224" fmla="*/ 4324890 w 6569477"/>
              <a:gd name="connsiteY1224" fmla="*/ 72683 h 6858000"/>
              <a:gd name="connsiteX1225" fmla="*/ 4273221 w 6569477"/>
              <a:gd name="connsiteY1225" fmla="*/ 16797 h 6858000"/>
              <a:gd name="connsiteX1226" fmla="*/ 4257562 w 6569477"/>
              <a:gd name="connsiteY1226" fmla="*/ 0 h 6858000"/>
              <a:gd name="connsiteX1227" fmla="*/ 4303981 w 6569477"/>
              <a:gd name="connsiteY1227" fmla="*/ 0 h 6858000"/>
              <a:gd name="connsiteX1228" fmla="*/ 4319485 w 6569477"/>
              <a:gd name="connsiteY1228" fmla="*/ 14161 h 6858000"/>
              <a:gd name="connsiteX1229" fmla="*/ 4341761 w 6569477"/>
              <a:gd name="connsiteY1229" fmla="*/ 38940 h 6858000"/>
              <a:gd name="connsiteX1230" fmla="*/ 4333323 w 6569477"/>
              <a:gd name="connsiteY1230" fmla="*/ 38940 h 6858000"/>
              <a:gd name="connsiteX1231" fmla="*/ 4341761 w 6569477"/>
              <a:gd name="connsiteY1231" fmla="*/ 47377 h 6858000"/>
              <a:gd name="connsiteX1232" fmla="*/ 4316454 w 6569477"/>
              <a:gd name="connsiteY1232" fmla="*/ 38940 h 6858000"/>
              <a:gd name="connsiteX1233" fmla="*/ 4358630 w 6569477"/>
              <a:gd name="connsiteY1233" fmla="*/ 64247 h 6858000"/>
              <a:gd name="connsiteX1234" fmla="*/ 4367067 w 6569477"/>
              <a:gd name="connsiteY1234" fmla="*/ 81121 h 6858000"/>
              <a:gd name="connsiteX1235" fmla="*/ 4375504 w 6569477"/>
              <a:gd name="connsiteY1235" fmla="*/ 89556 h 6858000"/>
              <a:gd name="connsiteX1236" fmla="*/ 4383940 w 6569477"/>
              <a:gd name="connsiteY1236" fmla="*/ 81120 h 6858000"/>
              <a:gd name="connsiteX1237" fmla="*/ 4434553 w 6569477"/>
              <a:gd name="connsiteY1237" fmla="*/ 131733 h 6858000"/>
              <a:gd name="connsiteX1238" fmla="*/ 4442990 w 6569477"/>
              <a:gd name="connsiteY1238" fmla="*/ 140168 h 6858000"/>
              <a:gd name="connsiteX1239" fmla="*/ 4451426 w 6569477"/>
              <a:gd name="connsiteY1239" fmla="*/ 140168 h 6858000"/>
              <a:gd name="connsiteX1240" fmla="*/ 4611704 w 6569477"/>
              <a:gd name="connsiteY1240" fmla="*/ 300447 h 6858000"/>
              <a:gd name="connsiteX1241" fmla="*/ 4620140 w 6569477"/>
              <a:gd name="connsiteY1241" fmla="*/ 325755 h 6858000"/>
              <a:gd name="connsiteX1242" fmla="*/ 4637011 w 6569477"/>
              <a:gd name="connsiteY1242" fmla="*/ 334188 h 6858000"/>
              <a:gd name="connsiteX1243" fmla="*/ 4755110 w 6569477"/>
              <a:gd name="connsiteY1243" fmla="*/ 477595 h 6858000"/>
              <a:gd name="connsiteX1244" fmla="*/ 4873211 w 6569477"/>
              <a:gd name="connsiteY1244" fmla="*/ 629438 h 6858000"/>
              <a:gd name="connsiteX1245" fmla="*/ 4881646 w 6569477"/>
              <a:gd name="connsiteY1245" fmla="*/ 654745 h 6858000"/>
              <a:gd name="connsiteX1246" fmla="*/ 4890082 w 6569477"/>
              <a:gd name="connsiteY1246" fmla="*/ 646309 h 6858000"/>
              <a:gd name="connsiteX1247" fmla="*/ 4949133 w 6569477"/>
              <a:gd name="connsiteY1247" fmla="*/ 739102 h 6858000"/>
              <a:gd name="connsiteX1248" fmla="*/ 4991312 w 6569477"/>
              <a:gd name="connsiteY1248" fmla="*/ 798150 h 6858000"/>
              <a:gd name="connsiteX1249" fmla="*/ 5058797 w 6569477"/>
              <a:gd name="connsiteY1249" fmla="*/ 899380 h 6858000"/>
              <a:gd name="connsiteX1250" fmla="*/ 5143155 w 6569477"/>
              <a:gd name="connsiteY1250" fmla="*/ 1034350 h 6858000"/>
              <a:gd name="connsiteX1251" fmla="*/ 5143154 w 6569477"/>
              <a:gd name="connsiteY1251" fmla="*/ 1051222 h 6858000"/>
              <a:gd name="connsiteX1252" fmla="*/ 5227512 w 6569477"/>
              <a:gd name="connsiteY1252" fmla="*/ 1203064 h 6858000"/>
              <a:gd name="connsiteX1253" fmla="*/ 5244383 w 6569477"/>
              <a:gd name="connsiteY1253" fmla="*/ 1219935 h 6858000"/>
              <a:gd name="connsiteX1254" fmla="*/ 5278126 w 6569477"/>
              <a:gd name="connsiteY1254" fmla="*/ 1295855 h 6858000"/>
              <a:gd name="connsiteX1255" fmla="*/ 5311869 w 6569477"/>
              <a:gd name="connsiteY1255" fmla="*/ 1338033 h 6858000"/>
              <a:gd name="connsiteX1256" fmla="*/ 5379354 w 6569477"/>
              <a:gd name="connsiteY1256" fmla="*/ 1523620 h 6858000"/>
              <a:gd name="connsiteX1257" fmla="*/ 5480584 w 6569477"/>
              <a:gd name="connsiteY1257" fmla="*/ 1768253 h 6858000"/>
              <a:gd name="connsiteX1258" fmla="*/ 5514328 w 6569477"/>
              <a:gd name="connsiteY1258" fmla="*/ 1835738 h 6858000"/>
              <a:gd name="connsiteX1259" fmla="*/ 5505890 w 6569477"/>
              <a:gd name="connsiteY1259" fmla="*/ 1827301 h 6858000"/>
              <a:gd name="connsiteX1260" fmla="*/ 5539634 w 6569477"/>
              <a:gd name="connsiteY1260" fmla="*/ 1920094 h 6858000"/>
              <a:gd name="connsiteX1261" fmla="*/ 5539634 w 6569477"/>
              <a:gd name="connsiteY1261" fmla="*/ 1945401 h 6858000"/>
              <a:gd name="connsiteX1262" fmla="*/ 5623989 w 6569477"/>
              <a:gd name="connsiteY1262" fmla="*/ 2215343 h 6858000"/>
              <a:gd name="connsiteX1263" fmla="*/ 5615554 w 6569477"/>
              <a:gd name="connsiteY1263" fmla="*/ 2215342 h 6858000"/>
              <a:gd name="connsiteX1264" fmla="*/ 5615555 w 6569477"/>
              <a:gd name="connsiteY1264" fmla="*/ 2223779 h 6858000"/>
              <a:gd name="connsiteX1265" fmla="*/ 5623988 w 6569477"/>
              <a:gd name="connsiteY1265" fmla="*/ 2232216 h 6858000"/>
              <a:gd name="connsiteX1266" fmla="*/ 5649298 w 6569477"/>
              <a:gd name="connsiteY1266" fmla="*/ 2325008 h 6858000"/>
              <a:gd name="connsiteX1267" fmla="*/ 5649298 w 6569477"/>
              <a:gd name="connsiteY1267" fmla="*/ 2333444 h 6858000"/>
              <a:gd name="connsiteX1268" fmla="*/ 5649298 w 6569477"/>
              <a:gd name="connsiteY1268" fmla="*/ 2341878 h 6858000"/>
              <a:gd name="connsiteX1269" fmla="*/ 5657733 w 6569477"/>
              <a:gd name="connsiteY1269" fmla="*/ 2341879 h 6858000"/>
              <a:gd name="connsiteX1270" fmla="*/ 5657733 w 6569477"/>
              <a:gd name="connsiteY1270" fmla="*/ 2333443 h 6858000"/>
              <a:gd name="connsiteX1271" fmla="*/ 5666169 w 6569477"/>
              <a:gd name="connsiteY1271" fmla="*/ 2367185 h 6858000"/>
              <a:gd name="connsiteX1272" fmla="*/ 5683040 w 6569477"/>
              <a:gd name="connsiteY1272" fmla="*/ 2367183 h 6858000"/>
              <a:gd name="connsiteX1273" fmla="*/ 5674605 w 6569477"/>
              <a:gd name="connsiteY1273" fmla="*/ 2341878 h 6858000"/>
              <a:gd name="connsiteX1274" fmla="*/ 5683040 w 6569477"/>
              <a:gd name="connsiteY1274" fmla="*/ 2341879 h 6858000"/>
              <a:gd name="connsiteX1275" fmla="*/ 5649298 w 6569477"/>
              <a:gd name="connsiteY1275" fmla="*/ 2274394 h 6858000"/>
              <a:gd name="connsiteX1276" fmla="*/ 5649298 w 6569477"/>
              <a:gd name="connsiteY1276" fmla="*/ 2257524 h 6858000"/>
              <a:gd name="connsiteX1277" fmla="*/ 5649298 w 6569477"/>
              <a:gd name="connsiteY1277" fmla="*/ 2249087 h 6858000"/>
              <a:gd name="connsiteX1278" fmla="*/ 5649297 w 6569477"/>
              <a:gd name="connsiteY1278" fmla="*/ 2240649 h 6858000"/>
              <a:gd name="connsiteX1279" fmla="*/ 5640860 w 6569477"/>
              <a:gd name="connsiteY1279" fmla="*/ 2240651 h 6858000"/>
              <a:gd name="connsiteX1280" fmla="*/ 5640862 w 6569477"/>
              <a:gd name="connsiteY1280" fmla="*/ 2223779 h 6858000"/>
              <a:gd name="connsiteX1281" fmla="*/ 5657734 w 6569477"/>
              <a:gd name="connsiteY1281" fmla="*/ 2232217 h 6858000"/>
              <a:gd name="connsiteX1282" fmla="*/ 5649298 w 6569477"/>
              <a:gd name="connsiteY1282" fmla="*/ 2206908 h 6858000"/>
              <a:gd name="connsiteX1283" fmla="*/ 5649298 w 6569477"/>
              <a:gd name="connsiteY1283" fmla="*/ 2198470 h 6858000"/>
              <a:gd name="connsiteX1284" fmla="*/ 5649297 w 6569477"/>
              <a:gd name="connsiteY1284" fmla="*/ 2190035 h 6858000"/>
              <a:gd name="connsiteX1285" fmla="*/ 5649298 w 6569477"/>
              <a:gd name="connsiteY1285" fmla="*/ 2181601 h 6858000"/>
              <a:gd name="connsiteX1286" fmla="*/ 5640859 w 6569477"/>
              <a:gd name="connsiteY1286" fmla="*/ 2147859 h 6858000"/>
              <a:gd name="connsiteX1287" fmla="*/ 5632426 w 6569477"/>
              <a:gd name="connsiteY1287" fmla="*/ 2139423 h 6858000"/>
              <a:gd name="connsiteX1288" fmla="*/ 5607121 w 6569477"/>
              <a:gd name="connsiteY1288" fmla="*/ 2055067 h 6858000"/>
              <a:gd name="connsiteX1289" fmla="*/ 5607118 w 6569477"/>
              <a:gd name="connsiteY1289" fmla="*/ 2038194 h 6858000"/>
              <a:gd name="connsiteX1290" fmla="*/ 5598684 w 6569477"/>
              <a:gd name="connsiteY1290" fmla="*/ 2038192 h 6858000"/>
              <a:gd name="connsiteX1291" fmla="*/ 5573377 w 6569477"/>
              <a:gd name="connsiteY1291" fmla="*/ 1962273 h 6858000"/>
              <a:gd name="connsiteX1292" fmla="*/ 5564941 w 6569477"/>
              <a:gd name="connsiteY1292" fmla="*/ 1962273 h 6858000"/>
              <a:gd name="connsiteX1293" fmla="*/ 5564941 w 6569477"/>
              <a:gd name="connsiteY1293" fmla="*/ 1953837 h 6858000"/>
              <a:gd name="connsiteX1294" fmla="*/ 5573376 w 6569477"/>
              <a:gd name="connsiteY1294" fmla="*/ 1953838 h 6858000"/>
              <a:gd name="connsiteX1295" fmla="*/ 5573377 w 6569477"/>
              <a:gd name="connsiteY1295" fmla="*/ 1945401 h 6858000"/>
              <a:gd name="connsiteX1296" fmla="*/ 5564941 w 6569477"/>
              <a:gd name="connsiteY1296" fmla="*/ 1936967 h 6858000"/>
              <a:gd name="connsiteX1297" fmla="*/ 5489019 w 6569477"/>
              <a:gd name="connsiteY1297" fmla="*/ 1700769 h 6858000"/>
              <a:gd name="connsiteX1298" fmla="*/ 5472148 w 6569477"/>
              <a:gd name="connsiteY1298" fmla="*/ 1633282 h 6858000"/>
              <a:gd name="connsiteX1299" fmla="*/ 5446841 w 6569477"/>
              <a:gd name="connsiteY1299" fmla="*/ 1591103 h 6858000"/>
              <a:gd name="connsiteX1300" fmla="*/ 5413098 w 6569477"/>
              <a:gd name="connsiteY1300" fmla="*/ 1523619 h 6858000"/>
              <a:gd name="connsiteX1301" fmla="*/ 5176900 w 6569477"/>
              <a:gd name="connsiteY1301" fmla="*/ 1034350 h 6858000"/>
              <a:gd name="connsiteX1302" fmla="*/ 5185333 w 6569477"/>
              <a:gd name="connsiteY1302" fmla="*/ 1017477 h 6858000"/>
              <a:gd name="connsiteX1303" fmla="*/ 5185335 w 6569477"/>
              <a:gd name="connsiteY1303" fmla="*/ 1025912 h 6858000"/>
              <a:gd name="connsiteX1304" fmla="*/ 5193769 w 6569477"/>
              <a:gd name="connsiteY1304" fmla="*/ 1025914 h 6858000"/>
              <a:gd name="connsiteX1305" fmla="*/ 5185332 w 6569477"/>
              <a:gd name="connsiteY1305" fmla="*/ 1009044 h 6858000"/>
              <a:gd name="connsiteX1306" fmla="*/ 5185332 w 6569477"/>
              <a:gd name="connsiteY1306" fmla="*/ 983737 h 6858000"/>
              <a:gd name="connsiteX1307" fmla="*/ 5151590 w 6569477"/>
              <a:gd name="connsiteY1307" fmla="*/ 958427 h 6858000"/>
              <a:gd name="connsiteX1308" fmla="*/ 5151589 w 6569477"/>
              <a:gd name="connsiteY1308" fmla="*/ 949995 h 6858000"/>
              <a:gd name="connsiteX1309" fmla="*/ 5143155 w 6569477"/>
              <a:gd name="connsiteY1309" fmla="*/ 941557 h 6858000"/>
              <a:gd name="connsiteX1310" fmla="*/ 5143155 w 6569477"/>
              <a:gd name="connsiteY1310" fmla="*/ 933122 h 6858000"/>
              <a:gd name="connsiteX1311" fmla="*/ 5134718 w 6569477"/>
              <a:gd name="connsiteY1311" fmla="*/ 933123 h 6858000"/>
              <a:gd name="connsiteX1312" fmla="*/ 5126283 w 6569477"/>
              <a:gd name="connsiteY1312" fmla="*/ 916250 h 6858000"/>
              <a:gd name="connsiteX1313" fmla="*/ 5109414 w 6569477"/>
              <a:gd name="connsiteY1313" fmla="*/ 874074 h 6858000"/>
              <a:gd name="connsiteX1314" fmla="*/ 5117847 w 6569477"/>
              <a:gd name="connsiteY1314" fmla="*/ 874073 h 6858000"/>
              <a:gd name="connsiteX1315" fmla="*/ 5126285 w 6569477"/>
              <a:gd name="connsiteY1315" fmla="*/ 882507 h 6858000"/>
              <a:gd name="connsiteX1316" fmla="*/ 5117848 w 6569477"/>
              <a:gd name="connsiteY1316" fmla="*/ 865636 h 6858000"/>
              <a:gd name="connsiteX1317" fmla="*/ 5109412 w 6569477"/>
              <a:gd name="connsiteY1317" fmla="*/ 857200 h 6858000"/>
              <a:gd name="connsiteX1318" fmla="*/ 5084104 w 6569477"/>
              <a:gd name="connsiteY1318" fmla="*/ 823460 h 6858000"/>
              <a:gd name="connsiteX1319" fmla="*/ 5084105 w 6569477"/>
              <a:gd name="connsiteY1319" fmla="*/ 815023 h 6858000"/>
              <a:gd name="connsiteX1320" fmla="*/ 5075670 w 6569477"/>
              <a:gd name="connsiteY1320" fmla="*/ 798150 h 6858000"/>
              <a:gd name="connsiteX1321" fmla="*/ 5067233 w 6569477"/>
              <a:gd name="connsiteY1321" fmla="*/ 798150 h 6858000"/>
              <a:gd name="connsiteX1322" fmla="*/ 5067232 w 6569477"/>
              <a:gd name="connsiteY1322" fmla="*/ 806587 h 6858000"/>
              <a:gd name="connsiteX1323" fmla="*/ 5058798 w 6569477"/>
              <a:gd name="connsiteY1323" fmla="*/ 781279 h 6858000"/>
              <a:gd name="connsiteX1324" fmla="*/ 5041925 w 6569477"/>
              <a:gd name="connsiteY1324" fmla="*/ 781279 h 6858000"/>
              <a:gd name="connsiteX1325" fmla="*/ 5041926 w 6569477"/>
              <a:gd name="connsiteY1325" fmla="*/ 764409 h 6858000"/>
              <a:gd name="connsiteX1326" fmla="*/ 5033489 w 6569477"/>
              <a:gd name="connsiteY1326" fmla="*/ 755973 h 6858000"/>
              <a:gd name="connsiteX1327" fmla="*/ 5033489 w 6569477"/>
              <a:gd name="connsiteY1327" fmla="*/ 747536 h 6858000"/>
              <a:gd name="connsiteX1328" fmla="*/ 5025055 w 6569477"/>
              <a:gd name="connsiteY1328" fmla="*/ 747536 h 6858000"/>
              <a:gd name="connsiteX1329" fmla="*/ 5025055 w 6569477"/>
              <a:gd name="connsiteY1329" fmla="*/ 755973 h 6858000"/>
              <a:gd name="connsiteX1330" fmla="*/ 4957570 w 6569477"/>
              <a:gd name="connsiteY1330" fmla="*/ 663182 h 6858000"/>
              <a:gd name="connsiteX1331" fmla="*/ 4949133 w 6569477"/>
              <a:gd name="connsiteY1331" fmla="*/ 646309 h 6858000"/>
              <a:gd name="connsiteX1332" fmla="*/ 4932264 w 6569477"/>
              <a:gd name="connsiteY1332" fmla="*/ 637873 h 6858000"/>
              <a:gd name="connsiteX1333" fmla="*/ 4932262 w 6569477"/>
              <a:gd name="connsiteY1333" fmla="*/ 644497 h 6858000"/>
              <a:gd name="connsiteX1334" fmla="*/ 4910645 w 6569477"/>
              <a:gd name="connsiteY1334" fmla="*/ 618234 h 6858000"/>
              <a:gd name="connsiteX1335" fmla="*/ 4839468 w 6569477"/>
              <a:gd name="connsiteY1335" fmla="*/ 519774 h 6858000"/>
              <a:gd name="connsiteX1336" fmla="*/ 4797289 w 6569477"/>
              <a:gd name="connsiteY1336" fmla="*/ 494466 h 6858000"/>
              <a:gd name="connsiteX1337" fmla="*/ 4797289 w 6569477"/>
              <a:gd name="connsiteY1337" fmla="*/ 469162 h 6858000"/>
              <a:gd name="connsiteX1338" fmla="*/ 4755109 w 6569477"/>
              <a:gd name="connsiteY1338" fmla="*/ 418545 h 6858000"/>
              <a:gd name="connsiteX1339" fmla="*/ 4721368 w 6569477"/>
              <a:gd name="connsiteY1339" fmla="*/ 401675 h 6858000"/>
              <a:gd name="connsiteX1340" fmla="*/ 4696060 w 6569477"/>
              <a:gd name="connsiteY1340" fmla="*/ 359495 h 6858000"/>
              <a:gd name="connsiteX1341" fmla="*/ 4704496 w 6569477"/>
              <a:gd name="connsiteY1341" fmla="*/ 359495 h 6858000"/>
              <a:gd name="connsiteX1342" fmla="*/ 4721369 w 6569477"/>
              <a:gd name="connsiteY1342" fmla="*/ 367932 h 6858000"/>
              <a:gd name="connsiteX1343" fmla="*/ 4712933 w 6569477"/>
              <a:gd name="connsiteY1343" fmla="*/ 351061 h 6858000"/>
              <a:gd name="connsiteX1344" fmla="*/ 4704497 w 6569477"/>
              <a:gd name="connsiteY1344" fmla="*/ 342625 h 6858000"/>
              <a:gd name="connsiteX1345" fmla="*/ 4729804 w 6569477"/>
              <a:gd name="connsiteY1345" fmla="*/ 359495 h 6858000"/>
              <a:gd name="connsiteX1346" fmla="*/ 4696060 w 6569477"/>
              <a:gd name="connsiteY1346" fmla="*/ 325754 h 6858000"/>
              <a:gd name="connsiteX1347" fmla="*/ 4687626 w 6569477"/>
              <a:gd name="connsiteY1347" fmla="*/ 317318 h 6858000"/>
              <a:gd name="connsiteX1348" fmla="*/ 4662317 w 6569477"/>
              <a:gd name="connsiteY1348" fmla="*/ 300447 h 6858000"/>
              <a:gd name="connsiteX1349" fmla="*/ 4670754 w 6569477"/>
              <a:gd name="connsiteY1349" fmla="*/ 317320 h 6858000"/>
              <a:gd name="connsiteX1350" fmla="*/ 4670753 w 6569477"/>
              <a:gd name="connsiteY1350" fmla="*/ 325755 h 6858000"/>
              <a:gd name="connsiteX1351" fmla="*/ 4645447 w 6569477"/>
              <a:gd name="connsiteY1351" fmla="*/ 300448 h 6858000"/>
              <a:gd name="connsiteX1352" fmla="*/ 4653882 w 6569477"/>
              <a:gd name="connsiteY1352" fmla="*/ 334188 h 6858000"/>
              <a:gd name="connsiteX1353" fmla="*/ 4620140 w 6569477"/>
              <a:gd name="connsiteY1353" fmla="*/ 275141 h 6858000"/>
              <a:gd name="connsiteX1354" fmla="*/ 4628578 w 6569477"/>
              <a:gd name="connsiteY1354" fmla="*/ 283575 h 6858000"/>
              <a:gd name="connsiteX1355" fmla="*/ 4645446 w 6569477"/>
              <a:gd name="connsiteY1355" fmla="*/ 283575 h 6858000"/>
              <a:gd name="connsiteX1356" fmla="*/ 4628576 w 6569477"/>
              <a:gd name="connsiteY1356" fmla="*/ 266706 h 6858000"/>
              <a:gd name="connsiteX1357" fmla="*/ 4628576 w 6569477"/>
              <a:gd name="connsiteY1357" fmla="*/ 258268 h 6858000"/>
              <a:gd name="connsiteX1358" fmla="*/ 4628578 w 6569477"/>
              <a:gd name="connsiteY1358" fmla="*/ 249831 h 6858000"/>
              <a:gd name="connsiteX1359" fmla="*/ 4637010 w 6569477"/>
              <a:gd name="connsiteY1359" fmla="*/ 249831 h 6858000"/>
              <a:gd name="connsiteX1360" fmla="*/ 4620140 w 6569477"/>
              <a:gd name="connsiteY1360" fmla="*/ 241397 h 6858000"/>
              <a:gd name="connsiteX1361" fmla="*/ 4611704 w 6569477"/>
              <a:gd name="connsiteY1361" fmla="*/ 232961 h 6858000"/>
              <a:gd name="connsiteX1362" fmla="*/ 4594835 w 6569477"/>
              <a:gd name="connsiteY1362" fmla="*/ 199218 h 6858000"/>
              <a:gd name="connsiteX1363" fmla="*/ 4603267 w 6569477"/>
              <a:gd name="connsiteY1363" fmla="*/ 207654 h 6858000"/>
              <a:gd name="connsiteX1364" fmla="*/ 4620140 w 6569477"/>
              <a:gd name="connsiteY1364" fmla="*/ 216090 h 6858000"/>
              <a:gd name="connsiteX1365" fmla="*/ 4603267 w 6569477"/>
              <a:gd name="connsiteY1365" fmla="*/ 190783 h 6858000"/>
              <a:gd name="connsiteX1366" fmla="*/ 4594832 w 6569477"/>
              <a:gd name="connsiteY1366" fmla="*/ 182347 h 6858000"/>
              <a:gd name="connsiteX1367" fmla="*/ 4586397 w 6569477"/>
              <a:gd name="connsiteY1367" fmla="*/ 173911 h 6858000"/>
              <a:gd name="connsiteX1368" fmla="*/ 4569526 w 6569477"/>
              <a:gd name="connsiteY1368" fmla="*/ 173913 h 6858000"/>
              <a:gd name="connsiteX1369" fmla="*/ 4577960 w 6569477"/>
              <a:gd name="connsiteY1369" fmla="*/ 190784 h 6858000"/>
              <a:gd name="connsiteX1370" fmla="*/ 4586396 w 6569477"/>
              <a:gd name="connsiteY1370" fmla="*/ 190783 h 6858000"/>
              <a:gd name="connsiteX1371" fmla="*/ 4594835 w 6569477"/>
              <a:gd name="connsiteY1371" fmla="*/ 199218 h 6858000"/>
              <a:gd name="connsiteX1372" fmla="*/ 4603267 w 6569477"/>
              <a:gd name="connsiteY1372" fmla="*/ 232961 h 6858000"/>
              <a:gd name="connsiteX1373" fmla="*/ 4594833 w 6569477"/>
              <a:gd name="connsiteY1373" fmla="*/ 224525 h 6858000"/>
              <a:gd name="connsiteX1374" fmla="*/ 4594835 w 6569477"/>
              <a:gd name="connsiteY1374" fmla="*/ 232961 h 6858000"/>
              <a:gd name="connsiteX1375" fmla="*/ 4594833 w 6569477"/>
              <a:gd name="connsiteY1375" fmla="*/ 241395 h 6858000"/>
              <a:gd name="connsiteX1376" fmla="*/ 4603266 w 6569477"/>
              <a:gd name="connsiteY1376" fmla="*/ 241396 h 6858000"/>
              <a:gd name="connsiteX1377" fmla="*/ 4611704 w 6569477"/>
              <a:gd name="connsiteY1377" fmla="*/ 249833 h 6858000"/>
              <a:gd name="connsiteX1378" fmla="*/ 4603267 w 6569477"/>
              <a:gd name="connsiteY1378" fmla="*/ 249831 h 6858000"/>
              <a:gd name="connsiteX1379" fmla="*/ 4611704 w 6569477"/>
              <a:gd name="connsiteY1379" fmla="*/ 258268 h 6858000"/>
              <a:gd name="connsiteX1380" fmla="*/ 4611703 w 6569477"/>
              <a:gd name="connsiteY1380" fmla="*/ 266704 h 6858000"/>
              <a:gd name="connsiteX1381" fmla="*/ 4552654 w 6569477"/>
              <a:gd name="connsiteY1381" fmla="*/ 207654 h 6858000"/>
              <a:gd name="connsiteX1382" fmla="*/ 4561090 w 6569477"/>
              <a:gd name="connsiteY1382" fmla="*/ 207654 h 6858000"/>
              <a:gd name="connsiteX1383" fmla="*/ 4569525 w 6569477"/>
              <a:gd name="connsiteY1383" fmla="*/ 207654 h 6858000"/>
              <a:gd name="connsiteX1384" fmla="*/ 4561090 w 6569477"/>
              <a:gd name="connsiteY1384" fmla="*/ 199218 h 6858000"/>
              <a:gd name="connsiteX1385" fmla="*/ 4552654 w 6569477"/>
              <a:gd name="connsiteY1385" fmla="*/ 199219 h 6858000"/>
              <a:gd name="connsiteX1386" fmla="*/ 4544217 w 6569477"/>
              <a:gd name="connsiteY1386" fmla="*/ 190783 h 6858000"/>
              <a:gd name="connsiteX1387" fmla="*/ 4527347 w 6569477"/>
              <a:gd name="connsiteY1387" fmla="*/ 157040 h 6858000"/>
              <a:gd name="connsiteX1388" fmla="*/ 4527346 w 6569477"/>
              <a:gd name="connsiteY1388" fmla="*/ 148604 h 6858000"/>
              <a:gd name="connsiteX1389" fmla="*/ 4518910 w 6569477"/>
              <a:gd name="connsiteY1389" fmla="*/ 140168 h 6858000"/>
              <a:gd name="connsiteX1390" fmla="*/ 4510474 w 6569477"/>
              <a:gd name="connsiteY1390" fmla="*/ 140168 h 6858000"/>
              <a:gd name="connsiteX1391" fmla="*/ 4510474 w 6569477"/>
              <a:gd name="connsiteY1391" fmla="*/ 148604 h 6858000"/>
              <a:gd name="connsiteX1392" fmla="*/ 4476732 w 6569477"/>
              <a:gd name="connsiteY1392" fmla="*/ 106427 h 6858000"/>
              <a:gd name="connsiteX1393" fmla="*/ 4468297 w 6569477"/>
              <a:gd name="connsiteY1393" fmla="*/ 97990 h 6858000"/>
              <a:gd name="connsiteX1394" fmla="*/ 4459861 w 6569477"/>
              <a:gd name="connsiteY1394" fmla="*/ 97990 h 6858000"/>
              <a:gd name="connsiteX1395" fmla="*/ 4459861 w 6569477"/>
              <a:gd name="connsiteY1395" fmla="*/ 106428 h 6858000"/>
              <a:gd name="connsiteX1396" fmla="*/ 4426117 w 6569477"/>
              <a:gd name="connsiteY1396" fmla="*/ 89554 h 6858000"/>
              <a:gd name="connsiteX1397" fmla="*/ 4388156 w 6569477"/>
              <a:gd name="connsiteY1397" fmla="*/ 29450 h 6858000"/>
              <a:gd name="connsiteX1398" fmla="*/ 4360109 w 6569477"/>
              <a:gd name="connsiteY1398" fmla="*/ 0 h 6858000"/>
              <a:gd name="connsiteX1399" fmla="*/ 4638592 w 6569477"/>
              <a:gd name="connsiteY1399" fmla="*/ 0 h 6858000"/>
              <a:gd name="connsiteX1400" fmla="*/ 4699158 w 6569477"/>
              <a:gd name="connsiteY1400" fmla="*/ 62995 h 6858000"/>
              <a:gd name="connsiteX1401" fmla="*/ 5404662 w 6569477"/>
              <a:gd name="connsiteY1401" fmla="*/ 1051221 h 6858000"/>
              <a:gd name="connsiteX1402" fmla="*/ 5938418 w 6569477"/>
              <a:gd name="connsiteY1402" fmla="*/ 2935851 h 6858000"/>
              <a:gd name="connsiteX1403" fmla="*/ 5947253 w 6569477"/>
              <a:gd name="connsiteY1403" fmla="*/ 3112842 h 6858000"/>
              <a:gd name="connsiteX1404" fmla="*/ 5951125 w 6569477"/>
              <a:gd name="connsiteY1404" fmla="*/ 3133338 h 6858000"/>
              <a:gd name="connsiteX1405" fmla="*/ 5950868 w 6569477"/>
              <a:gd name="connsiteY1405" fmla="*/ 3126941 h 6858000"/>
              <a:gd name="connsiteX1406" fmla="*/ 5953938 w 6569477"/>
              <a:gd name="connsiteY1406" fmla="*/ 3123616 h 6858000"/>
              <a:gd name="connsiteX1407" fmla="*/ 5954453 w 6569477"/>
              <a:gd name="connsiteY1407" fmla="*/ 3136408 h 6858000"/>
              <a:gd name="connsiteX1408" fmla="*/ 5957779 w 6569477"/>
              <a:gd name="connsiteY1408" fmla="*/ 3139480 h 6858000"/>
              <a:gd name="connsiteX1409" fmla="*/ 5954710 w 6569477"/>
              <a:gd name="connsiteY1409" fmla="*/ 3142804 h 6858000"/>
              <a:gd name="connsiteX1410" fmla="*/ 5960116 w 6569477"/>
              <a:gd name="connsiteY1410" fmla="*/ 3277128 h 6858000"/>
              <a:gd name="connsiteX1411" fmla="*/ 5972174 w 6569477"/>
              <a:gd name="connsiteY1411" fmla="*/ 3417593 h 6858000"/>
              <a:gd name="connsiteX1412" fmla="*/ 5962709 w 6569477"/>
              <a:gd name="connsiteY1412" fmla="*/ 3421173 h 6858000"/>
              <a:gd name="connsiteX1413" fmla="*/ 5968094 w 6569477"/>
              <a:gd name="connsiteY1413" fmla="*/ 3475415 h 6858000"/>
              <a:gd name="connsiteX1414" fmla="*/ 5964787 w 6569477"/>
              <a:gd name="connsiteY1414" fmla="*/ 3552426 h 6858000"/>
              <a:gd name="connsiteX1415" fmla="*/ 5951498 w 6569477"/>
              <a:gd name="connsiteY1415" fmla="*/ 3620225 h 6858000"/>
              <a:gd name="connsiteX1416" fmla="*/ 5941518 w 6569477"/>
              <a:gd name="connsiteY1416" fmla="*/ 3611013 h 6858000"/>
              <a:gd name="connsiteX1417" fmla="*/ 5933358 w 6569477"/>
              <a:gd name="connsiteY1417" fmla="*/ 3726657 h 6858000"/>
              <a:gd name="connsiteX1418" fmla="*/ 5932401 w 6569477"/>
              <a:gd name="connsiteY1418" fmla="*/ 3750159 h 6858000"/>
              <a:gd name="connsiteX1419" fmla="*/ 5936112 w 6569477"/>
              <a:gd name="connsiteY1419" fmla="*/ 3742197 h 6858000"/>
              <a:gd name="connsiteX1420" fmla="*/ 5931041 w 6569477"/>
              <a:gd name="connsiteY1420" fmla="*/ 3783572 h 6858000"/>
              <a:gd name="connsiteX1421" fmla="*/ 5930942 w 6569477"/>
              <a:gd name="connsiteY1421" fmla="*/ 3786013 h 6858000"/>
              <a:gd name="connsiteX1422" fmla="*/ 5930199 w 6569477"/>
              <a:gd name="connsiteY1422" fmla="*/ 3790443 h 6858000"/>
              <a:gd name="connsiteX1423" fmla="*/ 5909750 w 6569477"/>
              <a:gd name="connsiteY1423" fmla="*/ 3957308 h 6858000"/>
              <a:gd name="connsiteX1424" fmla="*/ 5877062 w 6569477"/>
              <a:gd name="connsiteY1424" fmla="*/ 4172416 h 6858000"/>
              <a:gd name="connsiteX1425" fmla="*/ 5868625 w 6569477"/>
              <a:gd name="connsiteY1425" fmla="*/ 4214595 h 6858000"/>
              <a:gd name="connsiteX1426" fmla="*/ 5609277 w 6569477"/>
              <a:gd name="connsiteY1426" fmla="*/ 5137233 h 6858000"/>
              <a:gd name="connsiteX1427" fmla="*/ 5491924 w 6569477"/>
              <a:gd name="connsiteY1427" fmla="*/ 5411666 h 6858000"/>
              <a:gd name="connsiteX1428" fmla="*/ 5491547 w 6569477"/>
              <a:gd name="connsiteY1428" fmla="*/ 5414872 h 6858000"/>
              <a:gd name="connsiteX1429" fmla="*/ 5487221 w 6569477"/>
              <a:gd name="connsiteY1429" fmla="*/ 5422780 h 6858000"/>
              <a:gd name="connsiteX1430" fmla="*/ 5489486 w 6569477"/>
              <a:gd name="connsiteY1430" fmla="*/ 5427576 h 6858000"/>
              <a:gd name="connsiteX1431" fmla="*/ 5484693 w 6569477"/>
              <a:gd name="connsiteY1431" fmla="*/ 5429840 h 6858000"/>
              <a:gd name="connsiteX1432" fmla="*/ 5431604 w 6569477"/>
              <a:gd name="connsiteY1432" fmla="*/ 5578103 h 6858000"/>
              <a:gd name="connsiteX1433" fmla="*/ 5383045 w 6569477"/>
              <a:gd name="connsiteY1433" fmla="*/ 5735954 h 6858000"/>
              <a:gd name="connsiteX1434" fmla="*/ 5371193 w 6569477"/>
              <a:gd name="connsiteY1434" fmla="*/ 5735689 h 6858000"/>
              <a:gd name="connsiteX1435" fmla="*/ 5353234 w 6569477"/>
              <a:gd name="connsiteY1435" fmla="*/ 5796964 h 6858000"/>
              <a:gd name="connsiteX1436" fmla="*/ 5315838 w 6569477"/>
              <a:gd name="connsiteY1436" fmla="*/ 5879154 h 6858000"/>
              <a:gd name="connsiteX1437" fmla="*/ 5271646 w 6569477"/>
              <a:gd name="connsiteY1437" fmla="*/ 5946958 h 6858000"/>
              <a:gd name="connsiteX1438" fmla="*/ 5264849 w 6569477"/>
              <a:gd name="connsiteY1438" fmla="*/ 5932571 h 6858000"/>
              <a:gd name="connsiteX1439" fmla="*/ 5205226 w 6569477"/>
              <a:gd name="connsiteY1439" fmla="*/ 6054591 h 6858000"/>
              <a:gd name="connsiteX1440" fmla="*/ 5133488 w 6569477"/>
              <a:gd name="connsiteY1440" fmla="*/ 6188200 h 6858000"/>
              <a:gd name="connsiteX1441" fmla="*/ 5117105 w 6569477"/>
              <a:gd name="connsiteY1441" fmla="*/ 6178342 h 6858000"/>
              <a:gd name="connsiteX1442" fmla="*/ 5104989 w 6569477"/>
              <a:gd name="connsiteY1442" fmla="*/ 6189932 h 6858000"/>
              <a:gd name="connsiteX1443" fmla="*/ 5105252 w 6569477"/>
              <a:gd name="connsiteY1443" fmla="*/ 6178076 h 6858000"/>
              <a:gd name="connsiteX1444" fmla="*/ 5107780 w 6569477"/>
              <a:gd name="connsiteY1444" fmla="*/ 6171017 h 6858000"/>
              <a:gd name="connsiteX1445" fmla="*/ 5110570 w 6569477"/>
              <a:gd name="connsiteY1445" fmla="*/ 6152101 h 6858000"/>
              <a:gd name="connsiteX1446" fmla="*/ 5117630 w 6569477"/>
              <a:gd name="connsiteY1446" fmla="*/ 6154631 h 6858000"/>
              <a:gd name="connsiteX1447" fmla="*/ 5124951 w 6569477"/>
              <a:gd name="connsiteY1447" fmla="*/ 6145306 h 6858000"/>
              <a:gd name="connsiteX1448" fmla="*/ 5124689 w 6569477"/>
              <a:gd name="connsiteY1448" fmla="*/ 6157162 h 6858000"/>
              <a:gd name="connsiteX1449" fmla="*/ 5122160 w 6569477"/>
              <a:gd name="connsiteY1449" fmla="*/ 6164222 h 6858000"/>
              <a:gd name="connsiteX1450" fmla="*/ 5161821 w 6569477"/>
              <a:gd name="connsiteY1450" fmla="*/ 6086827 h 6858000"/>
              <a:gd name="connsiteX1451" fmla="*/ 5223710 w 6569477"/>
              <a:gd name="connsiteY1451" fmla="*/ 5969604 h 6858000"/>
              <a:gd name="connsiteX1452" fmla="*/ 5255262 w 6569477"/>
              <a:gd name="connsiteY1452" fmla="*/ 5937100 h 6858000"/>
              <a:gd name="connsiteX1453" fmla="*/ 5265899 w 6569477"/>
              <a:gd name="connsiteY1453" fmla="*/ 5885149 h 6858000"/>
              <a:gd name="connsiteX1454" fmla="*/ 5310355 w 6569477"/>
              <a:gd name="connsiteY1454" fmla="*/ 5805490 h 6858000"/>
              <a:gd name="connsiteX1455" fmla="*/ 5342957 w 6569477"/>
              <a:gd name="connsiteY1455" fmla="*/ 5725565 h 6858000"/>
              <a:gd name="connsiteX1456" fmla="*/ 5359603 w 6569477"/>
              <a:gd name="connsiteY1456" fmla="*/ 5723566 h 6858000"/>
              <a:gd name="connsiteX1457" fmla="*/ 5405162 w 6569477"/>
              <a:gd name="connsiteY1457" fmla="*/ 5607458 h 6858000"/>
              <a:gd name="connsiteX1458" fmla="*/ 5419834 w 6569477"/>
              <a:gd name="connsiteY1458" fmla="*/ 5556614 h 6858000"/>
              <a:gd name="connsiteX1459" fmla="*/ 5343783 w 6569477"/>
              <a:gd name="connsiteY1459" fmla="*/ 5707015 h 6858000"/>
              <a:gd name="connsiteX1460" fmla="*/ 4588841 w 6569477"/>
              <a:gd name="connsiteY1460" fmla="*/ 6742552 h 6858000"/>
              <a:gd name="connsiteX1461" fmla="*/ 4469515 w 6569477"/>
              <a:gd name="connsiteY1461" fmla="*/ 6858000 h 6858000"/>
              <a:gd name="connsiteX1462" fmla="*/ 4102414 w 6569477"/>
              <a:gd name="connsiteY1462" fmla="*/ 6858000 h 6858000"/>
              <a:gd name="connsiteX1463" fmla="*/ 4156175 w 6569477"/>
              <a:gd name="connsiteY1463" fmla="*/ 6787476 h 6858000"/>
              <a:gd name="connsiteX1464" fmla="*/ 4333324 w 6569477"/>
              <a:gd name="connsiteY1464" fmla="*/ 6525971 h 6858000"/>
              <a:gd name="connsiteX1465" fmla="*/ 4350197 w 6569477"/>
              <a:gd name="connsiteY1465" fmla="*/ 6551277 h 6858000"/>
              <a:gd name="connsiteX1466" fmla="*/ 4451424 w 6569477"/>
              <a:gd name="connsiteY1466" fmla="*/ 6365693 h 6858000"/>
              <a:gd name="connsiteX1467" fmla="*/ 4527346 w 6569477"/>
              <a:gd name="connsiteY1467" fmla="*/ 6225714 h 6858000"/>
              <a:gd name="connsiteX1468" fmla="*/ 4556321 w 6569477"/>
              <a:gd name="connsiteY1468" fmla="*/ 6179312 h 6858000"/>
              <a:gd name="connsiteX1469" fmla="*/ 4561089 w 6569477"/>
              <a:gd name="connsiteY1469" fmla="*/ 6180105 h 6858000"/>
              <a:gd name="connsiteX1470" fmla="*/ 4577961 w 6569477"/>
              <a:gd name="connsiteY1470" fmla="*/ 6171673 h 6858000"/>
              <a:gd name="connsiteX1471" fmla="*/ 4586396 w 6569477"/>
              <a:gd name="connsiteY1471" fmla="*/ 6171671 h 6858000"/>
              <a:gd name="connsiteX1472" fmla="*/ 4603267 w 6569477"/>
              <a:gd name="connsiteY1472" fmla="*/ 6129493 h 6858000"/>
              <a:gd name="connsiteX1473" fmla="*/ 4620139 w 6569477"/>
              <a:gd name="connsiteY1473" fmla="*/ 6112623 h 6858000"/>
              <a:gd name="connsiteX1474" fmla="*/ 4620140 w 6569477"/>
              <a:gd name="connsiteY1474" fmla="*/ 6104185 h 6858000"/>
              <a:gd name="connsiteX1475" fmla="*/ 4611704 w 6569477"/>
              <a:gd name="connsiteY1475" fmla="*/ 6104186 h 6858000"/>
              <a:gd name="connsiteX1476" fmla="*/ 4645446 w 6569477"/>
              <a:gd name="connsiteY1476" fmla="*/ 6049356 h 6858000"/>
              <a:gd name="connsiteX1477" fmla="*/ 4658579 w 6569477"/>
              <a:gd name="connsiteY1477" fmla="*/ 6024607 h 6858000"/>
              <a:gd name="connsiteX1478" fmla="*/ 4657191 w 6569477"/>
              <a:gd name="connsiteY1478" fmla="*/ 6022823 h 6858000"/>
              <a:gd name="connsiteX1479" fmla="*/ 4637720 w 6569477"/>
              <a:gd name="connsiteY1479" fmla="*/ 6031225 h 6858000"/>
              <a:gd name="connsiteX1480" fmla="*/ 4625218 w 6569477"/>
              <a:gd name="connsiteY1480" fmla="*/ 6042395 h 6858000"/>
              <a:gd name="connsiteX1481" fmla="*/ 4625358 w 6569477"/>
              <a:gd name="connsiteY1481" fmla="*/ 6039920 h 6858000"/>
              <a:gd name="connsiteX1482" fmla="*/ 4603267 w 6569477"/>
              <a:gd name="connsiteY1482" fmla="*/ 6062007 h 6858000"/>
              <a:gd name="connsiteX1483" fmla="*/ 4620139 w 6569477"/>
              <a:gd name="connsiteY1483" fmla="*/ 6036700 h 6858000"/>
              <a:gd name="connsiteX1484" fmla="*/ 4502039 w 6569477"/>
              <a:gd name="connsiteY1484" fmla="*/ 6188543 h 6858000"/>
              <a:gd name="connsiteX1485" fmla="*/ 4383940 w 6569477"/>
              <a:gd name="connsiteY1485" fmla="*/ 6357257 h 6858000"/>
              <a:gd name="connsiteX1486" fmla="*/ 4367067 w 6569477"/>
              <a:gd name="connsiteY1486" fmla="*/ 6357256 h 6858000"/>
              <a:gd name="connsiteX1487" fmla="*/ 4240530 w 6569477"/>
              <a:gd name="connsiteY1487" fmla="*/ 6492227 h 6858000"/>
              <a:gd name="connsiteX1488" fmla="*/ 4189918 w 6569477"/>
              <a:gd name="connsiteY1488" fmla="*/ 6542842 h 6858000"/>
              <a:gd name="connsiteX1489" fmla="*/ 4173045 w 6569477"/>
              <a:gd name="connsiteY1489" fmla="*/ 6568148 h 6858000"/>
              <a:gd name="connsiteX1490" fmla="*/ 4130868 w 6569477"/>
              <a:gd name="connsiteY1490" fmla="*/ 6601891 h 6858000"/>
              <a:gd name="connsiteX1491" fmla="*/ 4054944 w 6569477"/>
              <a:gd name="connsiteY1491" fmla="*/ 6686246 h 6858000"/>
              <a:gd name="connsiteX1492" fmla="*/ 3979024 w 6569477"/>
              <a:gd name="connsiteY1492" fmla="*/ 6762169 h 6858000"/>
              <a:gd name="connsiteX1493" fmla="*/ 3916151 w 6569477"/>
              <a:gd name="connsiteY1493" fmla="*/ 6823459 h 6858000"/>
              <a:gd name="connsiteX1494" fmla="*/ 3874750 w 6569477"/>
              <a:gd name="connsiteY1494" fmla="*/ 6858000 h 6858000"/>
              <a:gd name="connsiteX1495" fmla="*/ 3809992 w 6569477"/>
              <a:gd name="connsiteY1495" fmla="*/ 6858000 h 6858000"/>
              <a:gd name="connsiteX1496" fmla="*/ 3835617 w 6569477"/>
              <a:gd name="connsiteY1496" fmla="*/ 6838089 h 6858000"/>
              <a:gd name="connsiteX1497" fmla="*/ 4139304 w 6569477"/>
              <a:gd name="connsiteY1497" fmla="*/ 6576584 h 6858000"/>
              <a:gd name="connsiteX1498" fmla="*/ 4046510 w 6569477"/>
              <a:gd name="connsiteY1498" fmla="*/ 6652505 h 6858000"/>
              <a:gd name="connsiteX1499" fmla="*/ 4021202 w 6569477"/>
              <a:gd name="connsiteY1499" fmla="*/ 6660941 h 6858000"/>
              <a:gd name="connsiteX1500" fmla="*/ 3810311 w 6569477"/>
              <a:gd name="connsiteY1500" fmla="*/ 6829655 h 6858000"/>
              <a:gd name="connsiteX1501" fmla="*/ 3774445 w 6569477"/>
              <a:gd name="connsiteY1501" fmla="*/ 6858000 h 6858000"/>
              <a:gd name="connsiteX1502" fmla="*/ 3720522 w 6569477"/>
              <a:gd name="connsiteY1502" fmla="*/ 6858000 h 6858000"/>
              <a:gd name="connsiteX1503" fmla="*/ 3734388 w 6569477"/>
              <a:gd name="connsiteY1503" fmla="*/ 6846525 h 6858000"/>
              <a:gd name="connsiteX1504" fmla="*/ 3768132 w 6569477"/>
              <a:gd name="connsiteY1504" fmla="*/ 6821217 h 6858000"/>
              <a:gd name="connsiteX1505" fmla="*/ 3869358 w 6569477"/>
              <a:gd name="connsiteY1505" fmla="*/ 6745298 h 6858000"/>
              <a:gd name="connsiteX1506" fmla="*/ 3911538 w 6569477"/>
              <a:gd name="connsiteY1506" fmla="*/ 6711555 h 6858000"/>
              <a:gd name="connsiteX1507" fmla="*/ 3919975 w 6569477"/>
              <a:gd name="connsiteY1507" fmla="*/ 6711555 h 6858000"/>
              <a:gd name="connsiteX1508" fmla="*/ 3928411 w 6569477"/>
              <a:gd name="connsiteY1508" fmla="*/ 6703118 h 6858000"/>
              <a:gd name="connsiteX1509" fmla="*/ 3928411 w 6569477"/>
              <a:gd name="connsiteY1509" fmla="*/ 6694684 h 6858000"/>
              <a:gd name="connsiteX1510" fmla="*/ 3936845 w 6569477"/>
              <a:gd name="connsiteY1510" fmla="*/ 6694684 h 6858000"/>
              <a:gd name="connsiteX1511" fmla="*/ 4097124 w 6569477"/>
              <a:gd name="connsiteY1511" fmla="*/ 6551277 h 6858000"/>
              <a:gd name="connsiteX1512" fmla="*/ 4113995 w 6569477"/>
              <a:gd name="connsiteY1512" fmla="*/ 6542841 h 6858000"/>
              <a:gd name="connsiteX1513" fmla="*/ 4122431 w 6569477"/>
              <a:gd name="connsiteY1513" fmla="*/ 6542841 h 6858000"/>
              <a:gd name="connsiteX1514" fmla="*/ 4130869 w 6569477"/>
              <a:gd name="connsiteY1514" fmla="*/ 6534407 h 6858000"/>
              <a:gd name="connsiteX1515" fmla="*/ 4130868 w 6569477"/>
              <a:gd name="connsiteY1515" fmla="*/ 6525971 h 6858000"/>
              <a:gd name="connsiteX1516" fmla="*/ 4189919 w 6569477"/>
              <a:gd name="connsiteY1516" fmla="*/ 6458484 h 6858000"/>
              <a:gd name="connsiteX1517" fmla="*/ 4198354 w 6569477"/>
              <a:gd name="connsiteY1517" fmla="*/ 6450050 h 6858000"/>
              <a:gd name="connsiteX1518" fmla="*/ 4206790 w 6569477"/>
              <a:gd name="connsiteY1518" fmla="*/ 6433178 h 6858000"/>
              <a:gd name="connsiteX1519" fmla="*/ 4190270 w 6569477"/>
              <a:gd name="connsiteY1519" fmla="*/ 6433178 h 6858000"/>
              <a:gd name="connsiteX1520" fmla="*/ 4207843 w 6569477"/>
              <a:gd name="connsiteY1520" fmla="*/ 6416307 h 6858000"/>
              <a:gd name="connsiteX1521" fmla="*/ 4215199 w 6569477"/>
              <a:gd name="connsiteY1521" fmla="*/ 6391088 h 6858000"/>
              <a:gd name="connsiteX1522" fmla="*/ 4215378 w 6569477"/>
              <a:gd name="connsiteY1522" fmla="*/ 6390919 h 6858000"/>
              <a:gd name="connsiteX1523" fmla="*/ 4244751 w 6569477"/>
              <a:gd name="connsiteY1523" fmla="*/ 6375183 h 6858000"/>
              <a:gd name="connsiteX1524" fmla="*/ 4274275 w 6569477"/>
              <a:gd name="connsiteY1524" fmla="*/ 6340386 h 6858000"/>
              <a:gd name="connsiteX1525" fmla="*/ 4282710 w 6569477"/>
              <a:gd name="connsiteY1525" fmla="*/ 6340386 h 6858000"/>
              <a:gd name="connsiteX1526" fmla="*/ 4282712 w 6569477"/>
              <a:gd name="connsiteY1526" fmla="*/ 6331950 h 6858000"/>
              <a:gd name="connsiteX1527" fmla="*/ 4282711 w 6569477"/>
              <a:gd name="connsiteY1527" fmla="*/ 6323514 h 6858000"/>
              <a:gd name="connsiteX1528" fmla="*/ 4308018 w 6569477"/>
              <a:gd name="connsiteY1528" fmla="*/ 6315078 h 6858000"/>
              <a:gd name="connsiteX1529" fmla="*/ 4299581 w 6569477"/>
              <a:gd name="connsiteY1529" fmla="*/ 6323514 h 6858000"/>
              <a:gd name="connsiteX1530" fmla="*/ 4291147 w 6569477"/>
              <a:gd name="connsiteY1530" fmla="*/ 6340386 h 6858000"/>
              <a:gd name="connsiteX1531" fmla="*/ 4308019 w 6569477"/>
              <a:gd name="connsiteY1531" fmla="*/ 6331950 h 6858000"/>
              <a:gd name="connsiteX1532" fmla="*/ 4316453 w 6569477"/>
              <a:gd name="connsiteY1532" fmla="*/ 6331950 h 6858000"/>
              <a:gd name="connsiteX1533" fmla="*/ 4282711 w 6569477"/>
              <a:gd name="connsiteY1533" fmla="*/ 6374128 h 6858000"/>
              <a:gd name="connsiteX1534" fmla="*/ 4544217 w 6569477"/>
              <a:gd name="connsiteY1534" fmla="*/ 6104187 h 6858000"/>
              <a:gd name="connsiteX1535" fmla="*/ 4569526 w 6569477"/>
              <a:gd name="connsiteY1535" fmla="*/ 6070442 h 6858000"/>
              <a:gd name="connsiteX1536" fmla="*/ 4577961 w 6569477"/>
              <a:gd name="connsiteY1536" fmla="*/ 6062009 h 6858000"/>
              <a:gd name="connsiteX1537" fmla="*/ 4683408 w 6569477"/>
              <a:gd name="connsiteY1537" fmla="*/ 5931256 h 6858000"/>
              <a:gd name="connsiteX1538" fmla="*/ 4748312 w 6569477"/>
              <a:gd name="connsiteY1538" fmla="*/ 5835198 h 6858000"/>
              <a:gd name="connsiteX1539" fmla="*/ 4751363 w 6569477"/>
              <a:gd name="connsiteY1539" fmla="*/ 5826231 h 6858000"/>
              <a:gd name="connsiteX1540" fmla="*/ 4767931 w 6569477"/>
              <a:gd name="connsiteY1540" fmla="*/ 5806085 h 6858000"/>
              <a:gd name="connsiteX1541" fmla="*/ 4768003 w 6569477"/>
              <a:gd name="connsiteY1541" fmla="*/ 5806053 h 6858000"/>
              <a:gd name="connsiteX1542" fmla="*/ 4788853 w 6569477"/>
              <a:gd name="connsiteY1542" fmla="*/ 5775196 h 6858000"/>
              <a:gd name="connsiteX1543" fmla="*/ 4792070 w 6569477"/>
              <a:gd name="connsiteY1543" fmla="*/ 5772856 h 6858000"/>
              <a:gd name="connsiteX1544" fmla="*/ 4793063 w 6569477"/>
              <a:gd name="connsiteY1544" fmla="*/ 5765638 h 6858000"/>
              <a:gd name="connsiteX1545" fmla="*/ 4796398 w 6569477"/>
              <a:gd name="connsiteY1545" fmla="*/ 5743259 h 6858000"/>
              <a:gd name="connsiteX1546" fmla="*/ 4843536 w 6569477"/>
              <a:gd name="connsiteY1546" fmla="*/ 5665159 h 6858000"/>
              <a:gd name="connsiteX1547" fmla="*/ 4878837 w 6569477"/>
              <a:gd name="connsiteY1547" fmla="*/ 5586387 h 6858000"/>
              <a:gd name="connsiteX1548" fmla="*/ 4895541 w 6569477"/>
              <a:gd name="connsiteY1548" fmla="*/ 5584956 h 6858000"/>
              <a:gd name="connsiteX1549" fmla="*/ 4981973 w 6569477"/>
              <a:gd name="connsiteY1549" fmla="*/ 5357045 h 6858000"/>
              <a:gd name="connsiteX1550" fmla="*/ 4962502 w 6569477"/>
              <a:gd name="connsiteY1550" fmla="*/ 5365447 h 6858000"/>
              <a:gd name="connsiteX1551" fmla="*/ 5038742 w 6569477"/>
              <a:gd name="connsiteY1551" fmla="*/ 5234354 h 6858000"/>
              <a:gd name="connsiteX1552" fmla="*/ 5031211 w 6569477"/>
              <a:gd name="connsiteY1552" fmla="*/ 5283813 h 6858000"/>
              <a:gd name="connsiteX1553" fmla="*/ 5033979 w 6569477"/>
              <a:gd name="connsiteY1553" fmla="*/ 5276843 h 6858000"/>
              <a:gd name="connsiteX1554" fmla="*/ 5038846 w 6569477"/>
              <a:gd name="connsiteY1554" fmla="*/ 5274743 h 6858000"/>
              <a:gd name="connsiteX1555" fmla="*/ 5033312 w 6569477"/>
              <a:gd name="connsiteY1555" fmla="*/ 5288683 h 6858000"/>
              <a:gd name="connsiteX1556" fmla="*/ 5035413 w 6569477"/>
              <a:gd name="connsiteY1556" fmla="*/ 5293552 h 6858000"/>
              <a:gd name="connsiteX1557" fmla="*/ 5030545 w 6569477"/>
              <a:gd name="connsiteY1557" fmla="*/ 5295653 h 6858000"/>
              <a:gd name="connsiteX1558" fmla="*/ 4972446 w 6569477"/>
              <a:gd name="connsiteY1558" fmla="*/ 5442024 h 6858000"/>
              <a:gd name="connsiteX1559" fmla="*/ 4918549 w 6569477"/>
              <a:gd name="connsiteY1559" fmla="*/ 5598134 h 6858000"/>
              <a:gd name="connsiteX1560" fmla="*/ 4906713 w 6569477"/>
              <a:gd name="connsiteY1560" fmla="*/ 5597465 h 6858000"/>
              <a:gd name="connsiteX1561" fmla="*/ 4886681 w 6569477"/>
              <a:gd name="connsiteY1561" fmla="*/ 5658095 h 6858000"/>
              <a:gd name="connsiteX1562" fmla="*/ 4846511 w 6569477"/>
              <a:gd name="connsiteY1562" fmla="*/ 5738966 h 6858000"/>
              <a:gd name="connsiteX1563" fmla="*/ 4800039 w 6569477"/>
              <a:gd name="connsiteY1563" fmla="*/ 5805228 h 6858000"/>
              <a:gd name="connsiteX1564" fmla="*/ 4796888 w 6569477"/>
              <a:gd name="connsiteY1564" fmla="*/ 5797923 h 6858000"/>
              <a:gd name="connsiteX1565" fmla="*/ 4793961 w 6569477"/>
              <a:gd name="connsiteY1565" fmla="*/ 5791139 h 6858000"/>
              <a:gd name="connsiteX1566" fmla="*/ 4788854 w 6569477"/>
              <a:gd name="connsiteY1566" fmla="*/ 5800502 h 6858000"/>
              <a:gd name="connsiteX1567" fmla="*/ 4788524 w 6569477"/>
              <a:gd name="connsiteY1567" fmla="*/ 5800530 h 6858000"/>
              <a:gd name="connsiteX1568" fmla="*/ 4772434 w 6569477"/>
              <a:gd name="connsiteY1568" fmla="*/ 5831127 h 6858000"/>
              <a:gd name="connsiteX1569" fmla="*/ 4771983 w 6569477"/>
              <a:gd name="connsiteY1569" fmla="*/ 5834245 h 6858000"/>
              <a:gd name="connsiteX1570" fmla="*/ 4770615 w 6569477"/>
              <a:gd name="connsiteY1570" fmla="*/ 5834587 h 6858000"/>
              <a:gd name="connsiteX1571" fmla="*/ 4763546 w 6569477"/>
              <a:gd name="connsiteY1571" fmla="*/ 5848027 h 6858000"/>
              <a:gd name="connsiteX1572" fmla="*/ 4763547 w 6569477"/>
              <a:gd name="connsiteY1572" fmla="*/ 5851116 h 6858000"/>
              <a:gd name="connsiteX1573" fmla="*/ 4729804 w 6569477"/>
              <a:gd name="connsiteY1573" fmla="*/ 5927037 h 6858000"/>
              <a:gd name="connsiteX1574" fmla="*/ 4738240 w 6569477"/>
              <a:gd name="connsiteY1574" fmla="*/ 5910164 h 6858000"/>
              <a:gd name="connsiteX1575" fmla="*/ 4738240 w 6569477"/>
              <a:gd name="connsiteY1575" fmla="*/ 5927039 h 6858000"/>
              <a:gd name="connsiteX1576" fmla="*/ 4755110 w 6569477"/>
              <a:gd name="connsiteY1576" fmla="*/ 5918603 h 6858000"/>
              <a:gd name="connsiteX1577" fmla="*/ 4755112 w 6569477"/>
              <a:gd name="connsiteY1577" fmla="*/ 5927039 h 6858000"/>
              <a:gd name="connsiteX1578" fmla="*/ 4746676 w 6569477"/>
              <a:gd name="connsiteY1578" fmla="*/ 5935473 h 6858000"/>
              <a:gd name="connsiteX1579" fmla="*/ 4746678 w 6569477"/>
              <a:gd name="connsiteY1579" fmla="*/ 5943907 h 6858000"/>
              <a:gd name="connsiteX1580" fmla="*/ 4721368 w 6569477"/>
              <a:gd name="connsiteY1580" fmla="*/ 5994521 h 6858000"/>
              <a:gd name="connsiteX1581" fmla="*/ 4721369 w 6569477"/>
              <a:gd name="connsiteY1581" fmla="*/ 6002959 h 6858000"/>
              <a:gd name="connsiteX1582" fmla="*/ 4729804 w 6569477"/>
              <a:gd name="connsiteY1582" fmla="*/ 5994523 h 6858000"/>
              <a:gd name="connsiteX1583" fmla="*/ 4738240 w 6569477"/>
              <a:gd name="connsiteY1583" fmla="*/ 5994523 h 6858000"/>
              <a:gd name="connsiteX1584" fmla="*/ 4653883 w 6569477"/>
              <a:gd name="connsiteY1584" fmla="*/ 6146366 h 6858000"/>
              <a:gd name="connsiteX1585" fmla="*/ 4561090 w 6569477"/>
              <a:gd name="connsiteY1585" fmla="*/ 6289771 h 6858000"/>
              <a:gd name="connsiteX1586" fmla="*/ 4561089 w 6569477"/>
              <a:gd name="connsiteY1586" fmla="*/ 6298205 h 6858000"/>
              <a:gd name="connsiteX1587" fmla="*/ 4552654 w 6569477"/>
              <a:gd name="connsiteY1587" fmla="*/ 6298207 h 6858000"/>
              <a:gd name="connsiteX1588" fmla="*/ 4552653 w 6569477"/>
              <a:gd name="connsiteY1588" fmla="*/ 6306643 h 6858000"/>
              <a:gd name="connsiteX1589" fmla="*/ 4544217 w 6569477"/>
              <a:gd name="connsiteY1589" fmla="*/ 6315080 h 6858000"/>
              <a:gd name="connsiteX1590" fmla="*/ 4527347 w 6569477"/>
              <a:gd name="connsiteY1590" fmla="*/ 6340384 h 6858000"/>
              <a:gd name="connsiteX1591" fmla="*/ 4527349 w 6569477"/>
              <a:gd name="connsiteY1591" fmla="*/ 6357257 h 6858000"/>
              <a:gd name="connsiteX1592" fmla="*/ 4544216 w 6569477"/>
              <a:gd name="connsiteY1592" fmla="*/ 6323514 h 6858000"/>
              <a:gd name="connsiteX1593" fmla="*/ 4552655 w 6569477"/>
              <a:gd name="connsiteY1593" fmla="*/ 6323514 h 6858000"/>
              <a:gd name="connsiteX1594" fmla="*/ 4552653 w 6569477"/>
              <a:gd name="connsiteY1594" fmla="*/ 6331950 h 6858000"/>
              <a:gd name="connsiteX1595" fmla="*/ 4561089 w 6569477"/>
              <a:gd name="connsiteY1595" fmla="*/ 6323512 h 6858000"/>
              <a:gd name="connsiteX1596" fmla="*/ 4561090 w 6569477"/>
              <a:gd name="connsiteY1596" fmla="*/ 6315079 h 6858000"/>
              <a:gd name="connsiteX1597" fmla="*/ 4569526 w 6569477"/>
              <a:gd name="connsiteY1597" fmla="*/ 6306641 h 6858000"/>
              <a:gd name="connsiteX1598" fmla="*/ 4586397 w 6569477"/>
              <a:gd name="connsiteY1598" fmla="*/ 6281336 h 6858000"/>
              <a:gd name="connsiteX1599" fmla="*/ 4586397 w 6569477"/>
              <a:gd name="connsiteY1599" fmla="*/ 6264464 h 6858000"/>
              <a:gd name="connsiteX1600" fmla="*/ 4603267 w 6569477"/>
              <a:gd name="connsiteY1600" fmla="*/ 6264464 h 6858000"/>
              <a:gd name="connsiteX1601" fmla="*/ 4628576 w 6569477"/>
              <a:gd name="connsiteY1601" fmla="*/ 6205416 h 6858000"/>
              <a:gd name="connsiteX1602" fmla="*/ 4696061 w 6569477"/>
              <a:gd name="connsiteY1602" fmla="*/ 6104186 h 6858000"/>
              <a:gd name="connsiteX1603" fmla="*/ 4687626 w 6569477"/>
              <a:gd name="connsiteY1603" fmla="*/ 6104185 h 6858000"/>
              <a:gd name="connsiteX1604" fmla="*/ 4704496 w 6569477"/>
              <a:gd name="connsiteY1604" fmla="*/ 6087316 h 6858000"/>
              <a:gd name="connsiteX1605" fmla="*/ 4704497 w 6569477"/>
              <a:gd name="connsiteY1605" fmla="*/ 6070444 h 6858000"/>
              <a:gd name="connsiteX1606" fmla="*/ 4712933 w 6569477"/>
              <a:gd name="connsiteY1606" fmla="*/ 6070444 h 6858000"/>
              <a:gd name="connsiteX1607" fmla="*/ 4729804 w 6569477"/>
              <a:gd name="connsiteY1607" fmla="*/ 6053573 h 6858000"/>
              <a:gd name="connsiteX1608" fmla="*/ 4770138 w 6569477"/>
              <a:gd name="connsiteY1608" fmla="*/ 5956299 h 6858000"/>
              <a:gd name="connsiteX1609" fmla="*/ 4783304 w 6569477"/>
              <a:gd name="connsiteY1609" fmla="*/ 5941648 h 6858000"/>
              <a:gd name="connsiteX1610" fmla="*/ 4783581 w 6569477"/>
              <a:gd name="connsiteY1610" fmla="*/ 5941799 h 6858000"/>
              <a:gd name="connsiteX1611" fmla="*/ 4788853 w 6569477"/>
              <a:gd name="connsiteY1611" fmla="*/ 5935473 h 6858000"/>
              <a:gd name="connsiteX1612" fmla="*/ 4783304 w 6569477"/>
              <a:gd name="connsiteY1612" fmla="*/ 5941648 h 6858000"/>
              <a:gd name="connsiteX1613" fmla="*/ 4771983 w 6569477"/>
              <a:gd name="connsiteY1613" fmla="*/ 5935471 h 6858000"/>
              <a:gd name="connsiteX1614" fmla="*/ 4873212 w 6569477"/>
              <a:gd name="connsiteY1614" fmla="*/ 5749889 h 6858000"/>
              <a:gd name="connsiteX1615" fmla="*/ 4949133 w 6569477"/>
              <a:gd name="connsiteY1615" fmla="*/ 5598046 h 6858000"/>
              <a:gd name="connsiteX1616" fmla="*/ 4957571 w 6569477"/>
              <a:gd name="connsiteY1616" fmla="*/ 5598047 h 6858000"/>
              <a:gd name="connsiteX1617" fmla="*/ 5008183 w 6569477"/>
              <a:gd name="connsiteY1617" fmla="*/ 5496818 h 6858000"/>
              <a:gd name="connsiteX1618" fmla="*/ 5008182 w 6569477"/>
              <a:gd name="connsiteY1618" fmla="*/ 5522123 h 6858000"/>
              <a:gd name="connsiteX1619" fmla="*/ 4999747 w 6569477"/>
              <a:gd name="connsiteY1619" fmla="*/ 5488384 h 6858000"/>
              <a:gd name="connsiteX1620" fmla="*/ 5067232 w 6569477"/>
              <a:gd name="connsiteY1620" fmla="*/ 5378718 h 6858000"/>
              <a:gd name="connsiteX1621" fmla="*/ 5075669 w 6569477"/>
              <a:gd name="connsiteY1621" fmla="*/ 5370283 h 6858000"/>
              <a:gd name="connsiteX1622" fmla="*/ 5075669 w 6569477"/>
              <a:gd name="connsiteY1622" fmla="*/ 5361848 h 6858000"/>
              <a:gd name="connsiteX1623" fmla="*/ 5067234 w 6569477"/>
              <a:gd name="connsiteY1623" fmla="*/ 5361848 h 6858000"/>
              <a:gd name="connsiteX1624" fmla="*/ 5075669 w 6569477"/>
              <a:gd name="connsiteY1624" fmla="*/ 5344976 h 6858000"/>
              <a:gd name="connsiteX1625" fmla="*/ 5075671 w 6569477"/>
              <a:gd name="connsiteY1625" fmla="*/ 5353411 h 6858000"/>
              <a:gd name="connsiteX1626" fmla="*/ 5084105 w 6569477"/>
              <a:gd name="connsiteY1626" fmla="*/ 5353411 h 6858000"/>
              <a:gd name="connsiteX1627" fmla="*/ 5084105 w 6569477"/>
              <a:gd name="connsiteY1627" fmla="*/ 5336541 h 6858000"/>
              <a:gd name="connsiteX1628" fmla="*/ 5092541 w 6569477"/>
              <a:gd name="connsiteY1628" fmla="*/ 5328103 h 6858000"/>
              <a:gd name="connsiteX1629" fmla="*/ 5092541 w 6569477"/>
              <a:gd name="connsiteY1629" fmla="*/ 5302798 h 6858000"/>
              <a:gd name="connsiteX1630" fmla="*/ 5100978 w 6569477"/>
              <a:gd name="connsiteY1630" fmla="*/ 5285927 h 6858000"/>
              <a:gd name="connsiteX1631" fmla="*/ 5092541 w 6569477"/>
              <a:gd name="connsiteY1631" fmla="*/ 5294363 h 6858000"/>
              <a:gd name="connsiteX1632" fmla="*/ 5084105 w 6569477"/>
              <a:gd name="connsiteY1632" fmla="*/ 5302796 h 6858000"/>
              <a:gd name="connsiteX1633" fmla="*/ 5084105 w 6569477"/>
              <a:gd name="connsiteY1633" fmla="*/ 5285927 h 6858000"/>
              <a:gd name="connsiteX1634" fmla="*/ 5109412 w 6569477"/>
              <a:gd name="connsiteY1634" fmla="*/ 5235313 h 6858000"/>
              <a:gd name="connsiteX1635" fmla="*/ 5151589 w 6569477"/>
              <a:gd name="connsiteY1635" fmla="*/ 5142520 h 6858000"/>
              <a:gd name="connsiteX1636" fmla="*/ 5160025 w 6569477"/>
              <a:gd name="connsiteY1636" fmla="*/ 5134084 h 6858000"/>
              <a:gd name="connsiteX1637" fmla="*/ 5160025 w 6569477"/>
              <a:gd name="connsiteY1637" fmla="*/ 5125649 h 6858000"/>
              <a:gd name="connsiteX1638" fmla="*/ 5176898 w 6569477"/>
              <a:gd name="connsiteY1638" fmla="*/ 5083470 h 6858000"/>
              <a:gd name="connsiteX1639" fmla="*/ 5185333 w 6569477"/>
              <a:gd name="connsiteY1639" fmla="*/ 5049729 h 6858000"/>
              <a:gd name="connsiteX1640" fmla="*/ 5219076 w 6569477"/>
              <a:gd name="connsiteY1640" fmla="*/ 4990679 h 6858000"/>
              <a:gd name="connsiteX1641" fmla="*/ 5227514 w 6569477"/>
              <a:gd name="connsiteY1641" fmla="*/ 4990679 h 6858000"/>
              <a:gd name="connsiteX1642" fmla="*/ 5227511 w 6569477"/>
              <a:gd name="connsiteY1642" fmla="*/ 4973806 h 6858000"/>
              <a:gd name="connsiteX1643" fmla="*/ 5227512 w 6569477"/>
              <a:gd name="connsiteY1643" fmla="*/ 4965372 h 6858000"/>
              <a:gd name="connsiteX1644" fmla="*/ 5219077 w 6569477"/>
              <a:gd name="connsiteY1644" fmla="*/ 4973806 h 6858000"/>
              <a:gd name="connsiteX1645" fmla="*/ 5244383 w 6569477"/>
              <a:gd name="connsiteY1645" fmla="*/ 4914756 h 6858000"/>
              <a:gd name="connsiteX1646" fmla="*/ 5252819 w 6569477"/>
              <a:gd name="connsiteY1646" fmla="*/ 4906320 h 6858000"/>
              <a:gd name="connsiteX1647" fmla="*/ 5252821 w 6569477"/>
              <a:gd name="connsiteY1647" fmla="*/ 4897886 h 6858000"/>
              <a:gd name="connsiteX1648" fmla="*/ 5269691 w 6569477"/>
              <a:gd name="connsiteY1648" fmla="*/ 4838836 h 6858000"/>
              <a:gd name="connsiteX1649" fmla="*/ 5269691 w 6569477"/>
              <a:gd name="connsiteY1649" fmla="*/ 4847272 h 6858000"/>
              <a:gd name="connsiteX1650" fmla="*/ 5269693 w 6569477"/>
              <a:gd name="connsiteY1650" fmla="*/ 4872579 h 6858000"/>
              <a:gd name="connsiteX1651" fmla="*/ 5278126 w 6569477"/>
              <a:gd name="connsiteY1651" fmla="*/ 4855707 h 6858000"/>
              <a:gd name="connsiteX1652" fmla="*/ 5286562 w 6569477"/>
              <a:gd name="connsiteY1652" fmla="*/ 4847272 h 6858000"/>
              <a:gd name="connsiteX1653" fmla="*/ 5278125 w 6569477"/>
              <a:gd name="connsiteY1653" fmla="*/ 4881015 h 6858000"/>
              <a:gd name="connsiteX1654" fmla="*/ 5294998 w 6569477"/>
              <a:gd name="connsiteY1654" fmla="*/ 4889450 h 6858000"/>
              <a:gd name="connsiteX1655" fmla="*/ 5320304 w 6569477"/>
              <a:gd name="connsiteY1655" fmla="*/ 4830400 h 6858000"/>
              <a:gd name="connsiteX1656" fmla="*/ 5328741 w 6569477"/>
              <a:gd name="connsiteY1656" fmla="*/ 4821963 h 6858000"/>
              <a:gd name="connsiteX1657" fmla="*/ 5328741 w 6569477"/>
              <a:gd name="connsiteY1657" fmla="*/ 4813530 h 6858000"/>
              <a:gd name="connsiteX1658" fmla="*/ 5328741 w 6569477"/>
              <a:gd name="connsiteY1658" fmla="*/ 4805093 h 6858000"/>
              <a:gd name="connsiteX1659" fmla="*/ 5320305 w 6569477"/>
              <a:gd name="connsiteY1659" fmla="*/ 4813527 h 6858000"/>
              <a:gd name="connsiteX1660" fmla="*/ 5320305 w 6569477"/>
              <a:gd name="connsiteY1660" fmla="*/ 4788222 h 6858000"/>
              <a:gd name="connsiteX1661" fmla="*/ 5311868 w 6569477"/>
              <a:gd name="connsiteY1661" fmla="*/ 4779784 h 6858000"/>
              <a:gd name="connsiteX1662" fmla="*/ 5294998 w 6569477"/>
              <a:gd name="connsiteY1662" fmla="*/ 4821963 h 6858000"/>
              <a:gd name="connsiteX1663" fmla="*/ 5294998 w 6569477"/>
              <a:gd name="connsiteY1663" fmla="*/ 4813529 h 6858000"/>
              <a:gd name="connsiteX1664" fmla="*/ 5286562 w 6569477"/>
              <a:gd name="connsiteY1664" fmla="*/ 4796658 h 6858000"/>
              <a:gd name="connsiteX1665" fmla="*/ 5279291 w 6569477"/>
              <a:gd name="connsiteY1665" fmla="*/ 4811201 h 6858000"/>
              <a:gd name="connsiteX1666" fmla="*/ 5280235 w 6569477"/>
              <a:gd name="connsiteY1666" fmla="*/ 4795603 h 6858000"/>
              <a:gd name="connsiteX1667" fmla="*/ 5294997 w 6569477"/>
              <a:gd name="connsiteY1667" fmla="*/ 4754479 h 6858000"/>
              <a:gd name="connsiteX1668" fmla="*/ 5269690 w 6569477"/>
              <a:gd name="connsiteY1668" fmla="*/ 4729170 h 6858000"/>
              <a:gd name="connsiteX1669" fmla="*/ 5278128 w 6569477"/>
              <a:gd name="connsiteY1669" fmla="*/ 4737607 h 6858000"/>
              <a:gd name="connsiteX1670" fmla="*/ 5286561 w 6569477"/>
              <a:gd name="connsiteY1670" fmla="*/ 4737608 h 6858000"/>
              <a:gd name="connsiteX1671" fmla="*/ 5294998 w 6569477"/>
              <a:gd name="connsiteY1671" fmla="*/ 4737608 h 6858000"/>
              <a:gd name="connsiteX1672" fmla="*/ 5294999 w 6569477"/>
              <a:gd name="connsiteY1672" fmla="*/ 4720736 h 6858000"/>
              <a:gd name="connsiteX1673" fmla="*/ 5295000 w 6569477"/>
              <a:gd name="connsiteY1673" fmla="*/ 4712301 h 6858000"/>
              <a:gd name="connsiteX1674" fmla="*/ 5311869 w 6569477"/>
              <a:gd name="connsiteY1674" fmla="*/ 4695429 h 6858000"/>
              <a:gd name="connsiteX1675" fmla="*/ 5311869 w 6569477"/>
              <a:gd name="connsiteY1675" fmla="*/ 4712299 h 6858000"/>
              <a:gd name="connsiteX1676" fmla="*/ 5320307 w 6569477"/>
              <a:gd name="connsiteY1676" fmla="*/ 4712301 h 6858000"/>
              <a:gd name="connsiteX1677" fmla="*/ 5328740 w 6569477"/>
              <a:gd name="connsiteY1677" fmla="*/ 4695429 h 6858000"/>
              <a:gd name="connsiteX1678" fmla="*/ 5328740 w 6569477"/>
              <a:gd name="connsiteY1678" fmla="*/ 4678557 h 6858000"/>
              <a:gd name="connsiteX1679" fmla="*/ 5311871 w 6569477"/>
              <a:gd name="connsiteY1679" fmla="*/ 4661688 h 6858000"/>
              <a:gd name="connsiteX1680" fmla="*/ 5303433 w 6569477"/>
              <a:gd name="connsiteY1680" fmla="*/ 4653252 h 6858000"/>
              <a:gd name="connsiteX1681" fmla="*/ 5294998 w 6569477"/>
              <a:gd name="connsiteY1681" fmla="*/ 4661688 h 6858000"/>
              <a:gd name="connsiteX1682" fmla="*/ 5303432 w 6569477"/>
              <a:gd name="connsiteY1682" fmla="*/ 4619508 h 6858000"/>
              <a:gd name="connsiteX1683" fmla="*/ 5303432 w 6569477"/>
              <a:gd name="connsiteY1683" fmla="*/ 4644816 h 6858000"/>
              <a:gd name="connsiteX1684" fmla="*/ 5320305 w 6569477"/>
              <a:gd name="connsiteY1684" fmla="*/ 4611072 h 6858000"/>
              <a:gd name="connsiteX1685" fmla="*/ 5328743 w 6569477"/>
              <a:gd name="connsiteY1685" fmla="*/ 4611070 h 6858000"/>
              <a:gd name="connsiteX1686" fmla="*/ 5328741 w 6569477"/>
              <a:gd name="connsiteY1686" fmla="*/ 4602637 h 6858000"/>
              <a:gd name="connsiteX1687" fmla="*/ 5328741 w 6569477"/>
              <a:gd name="connsiteY1687" fmla="*/ 4594202 h 6858000"/>
              <a:gd name="connsiteX1688" fmla="*/ 5320304 w 6569477"/>
              <a:gd name="connsiteY1688" fmla="*/ 4594202 h 6858000"/>
              <a:gd name="connsiteX1689" fmla="*/ 5337175 w 6569477"/>
              <a:gd name="connsiteY1689" fmla="*/ 4577331 h 6858000"/>
              <a:gd name="connsiteX1690" fmla="*/ 5337175 w 6569477"/>
              <a:gd name="connsiteY1690" fmla="*/ 4526717 h 6858000"/>
              <a:gd name="connsiteX1691" fmla="*/ 5337176 w 6569477"/>
              <a:gd name="connsiteY1691" fmla="*/ 4543586 h 6858000"/>
              <a:gd name="connsiteX1692" fmla="*/ 5354048 w 6569477"/>
              <a:gd name="connsiteY1692" fmla="*/ 4492974 h 6858000"/>
              <a:gd name="connsiteX1693" fmla="*/ 5362484 w 6569477"/>
              <a:gd name="connsiteY1693" fmla="*/ 4501408 h 6858000"/>
              <a:gd name="connsiteX1694" fmla="*/ 5362484 w 6569477"/>
              <a:gd name="connsiteY1694" fmla="*/ 4492972 h 6858000"/>
              <a:gd name="connsiteX1695" fmla="*/ 5370918 w 6569477"/>
              <a:gd name="connsiteY1695" fmla="*/ 4492974 h 6858000"/>
              <a:gd name="connsiteX1696" fmla="*/ 5379355 w 6569477"/>
              <a:gd name="connsiteY1696" fmla="*/ 4501407 h 6858000"/>
              <a:gd name="connsiteX1697" fmla="*/ 5362484 w 6569477"/>
              <a:gd name="connsiteY1697" fmla="*/ 4577331 h 6858000"/>
              <a:gd name="connsiteX1698" fmla="*/ 5354048 w 6569477"/>
              <a:gd name="connsiteY1698" fmla="*/ 4577331 h 6858000"/>
              <a:gd name="connsiteX1699" fmla="*/ 5345612 w 6569477"/>
              <a:gd name="connsiteY1699" fmla="*/ 4611072 h 6858000"/>
              <a:gd name="connsiteX1700" fmla="*/ 5362483 w 6569477"/>
              <a:gd name="connsiteY1700" fmla="*/ 4585763 h 6858000"/>
              <a:gd name="connsiteX1701" fmla="*/ 5354047 w 6569477"/>
              <a:gd name="connsiteY1701" fmla="*/ 4627944 h 6858000"/>
              <a:gd name="connsiteX1702" fmla="*/ 5345611 w 6569477"/>
              <a:gd name="connsiteY1702" fmla="*/ 4636382 h 6858000"/>
              <a:gd name="connsiteX1703" fmla="*/ 5345612 w 6569477"/>
              <a:gd name="connsiteY1703" fmla="*/ 4644813 h 6858000"/>
              <a:gd name="connsiteX1704" fmla="*/ 5354047 w 6569477"/>
              <a:gd name="connsiteY1704" fmla="*/ 4653250 h 6858000"/>
              <a:gd name="connsiteX1705" fmla="*/ 5362483 w 6569477"/>
              <a:gd name="connsiteY1705" fmla="*/ 4644815 h 6858000"/>
              <a:gd name="connsiteX1706" fmla="*/ 5370919 w 6569477"/>
              <a:gd name="connsiteY1706" fmla="*/ 4627945 h 6858000"/>
              <a:gd name="connsiteX1707" fmla="*/ 5370919 w 6569477"/>
              <a:gd name="connsiteY1707" fmla="*/ 4619508 h 6858000"/>
              <a:gd name="connsiteX1708" fmla="*/ 5362483 w 6569477"/>
              <a:gd name="connsiteY1708" fmla="*/ 4619508 h 6858000"/>
              <a:gd name="connsiteX1709" fmla="*/ 5387791 w 6569477"/>
              <a:gd name="connsiteY1709" fmla="*/ 4501408 h 6858000"/>
              <a:gd name="connsiteX1710" fmla="*/ 5396225 w 6569477"/>
              <a:gd name="connsiteY1710" fmla="*/ 4492972 h 6858000"/>
              <a:gd name="connsiteX1711" fmla="*/ 5396224 w 6569477"/>
              <a:gd name="connsiteY1711" fmla="*/ 4484538 h 6858000"/>
              <a:gd name="connsiteX1712" fmla="*/ 5396225 w 6569477"/>
              <a:gd name="connsiteY1712" fmla="*/ 4476102 h 6858000"/>
              <a:gd name="connsiteX1713" fmla="*/ 5413098 w 6569477"/>
              <a:gd name="connsiteY1713" fmla="*/ 4425488 h 6858000"/>
              <a:gd name="connsiteX1714" fmla="*/ 5404662 w 6569477"/>
              <a:gd name="connsiteY1714" fmla="*/ 4425486 h 6858000"/>
              <a:gd name="connsiteX1715" fmla="*/ 5413098 w 6569477"/>
              <a:gd name="connsiteY1715" fmla="*/ 4417053 h 6858000"/>
              <a:gd name="connsiteX1716" fmla="*/ 5421533 w 6569477"/>
              <a:gd name="connsiteY1716" fmla="*/ 4400179 h 6858000"/>
              <a:gd name="connsiteX1717" fmla="*/ 5413097 w 6569477"/>
              <a:gd name="connsiteY1717" fmla="*/ 4391743 h 6858000"/>
              <a:gd name="connsiteX1718" fmla="*/ 5421797 w 6569477"/>
              <a:gd name="connsiteY1718" fmla="*/ 4335463 h 6858000"/>
              <a:gd name="connsiteX1719" fmla="*/ 5430069 w 6569477"/>
              <a:gd name="connsiteY1719" fmla="*/ 4298454 h 6858000"/>
              <a:gd name="connsiteX1720" fmla="*/ 5422231 w 6569477"/>
              <a:gd name="connsiteY1720" fmla="*/ 4304885 h 6858000"/>
              <a:gd name="connsiteX1721" fmla="*/ 5412724 w 6569477"/>
              <a:gd name="connsiteY1721" fmla="*/ 4318695 h 6858000"/>
              <a:gd name="connsiteX1722" fmla="*/ 5410571 w 6569477"/>
              <a:gd name="connsiteY1722" fmla="*/ 4307033 h 6858000"/>
              <a:gd name="connsiteX1723" fmla="*/ 5411613 w 6569477"/>
              <a:gd name="connsiteY1723" fmla="*/ 4299607 h 6858000"/>
              <a:gd name="connsiteX1724" fmla="*/ 5410500 w 6569477"/>
              <a:gd name="connsiteY1724" fmla="*/ 4280519 h 6858000"/>
              <a:gd name="connsiteX1725" fmla="*/ 5417926 w 6569477"/>
              <a:gd name="connsiteY1725" fmla="*/ 4281562 h 6858000"/>
              <a:gd name="connsiteX1726" fmla="*/ 5423199 w 6569477"/>
              <a:gd name="connsiteY1726" fmla="*/ 4270944 h 6858000"/>
              <a:gd name="connsiteX1727" fmla="*/ 5425352 w 6569477"/>
              <a:gd name="connsiteY1727" fmla="*/ 4282606 h 6858000"/>
              <a:gd name="connsiteX1728" fmla="*/ 5424312 w 6569477"/>
              <a:gd name="connsiteY1728" fmla="*/ 4290032 h 6858000"/>
              <a:gd name="connsiteX1729" fmla="*/ 5435055 w 6569477"/>
              <a:gd name="connsiteY1729" fmla="*/ 4267818 h 6858000"/>
              <a:gd name="connsiteX1730" fmla="*/ 5436591 w 6569477"/>
              <a:gd name="connsiteY1730" fmla="*/ 4263308 h 6858000"/>
              <a:gd name="connsiteX1731" fmla="*/ 5439195 w 6569477"/>
              <a:gd name="connsiteY1731" fmla="*/ 4248207 h 6858000"/>
              <a:gd name="connsiteX1732" fmla="*/ 5438405 w 6569477"/>
              <a:gd name="connsiteY1732" fmla="*/ 4206160 h 6858000"/>
              <a:gd name="connsiteX1733" fmla="*/ 5446841 w 6569477"/>
              <a:gd name="connsiteY1733" fmla="*/ 4189290 h 6858000"/>
              <a:gd name="connsiteX1734" fmla="*/ 5446841 w 6569477"/>
              <a:gd name="connsiteY1734" fmla="*/ 4180852 h 6858000"/>
              <a:gd name="connsiteX1735" fmla="*/ 5438404 w 6569477"/>
              <a:gd name="connsiteY1735" fmla="*/ 4180854 h 6858000"/>
              <a:gd name="connsiteX1736" fmla="*/ 5455276 w 6569477"/>
              <a:gd name="connsiteY1736" fmla="*/ 4130240 h 6858000"/>
              <a:gd name="connsiteX1737" fmla="*/ 5455276 w 6569477"/>
              <a:gd name="connsiteY1737" fmla="*/ 4121804 h 6858000"/>
              <a:gd name="connsiteX1738" fmla="*/ 5455276 w 6569477"/>
              <a:gd name="connsiteY1738" fmla="*/ 4104933 h 6858000"/>
              <a:gd name="connsiteX1739" fmla="*/ 5455276 w 6569477"/>
              <a:gd name="connsiteY1739" fmla="*/ 4096497 h 6858000"/>
              <a:gd name="connsiteX1740" fmla="*/ 5463712 w 6569477"/>
              <a:gd name="connsiteY1740" fmla="*/ 4088062 h 6858000"/>
              <a:gd name="connsiteX1741" fmla="*/ 5463710 w 6569477"/>
              <a:gd name="connsiteY1741" fmla="*/ 4079626 h 6858000"/>
              <a:gd name="connsiteX1742" fmla="*/ 5463711 w 6569477"/>
              <a:gd name="connsiteY1742" fmla="*/ 4029012 h 6858000"/>
              <a:gd name="connsiteX1743" fmla="*/ 5463712 w 6569477"/>
              <a:gd name="connsiteY1743" fmla="*/ 4020574 h 6858000"/>
              <a:gd name="connsiteX1744" fmla="*/ 5463712 w 6569477"/>
              <a:gd name="connsiteY1744" fmla="*/ 4003705 h 6858000"/>
              <a:gd name="connsiteX1745" fmla="*/ 5463712 w 6569477"/>
              <a:gd name="connsiteY1745" fmla="*/ 3995269 h 6858000"/>
              <a:gd name="connsiteX1746" fmla="*/ 5463711 w 6569477"/>
              <a:gd name="connsiteY1746" fmla="*/ 3936219 h 6858000"/>
              <a:gd name="connsiteX1747" fmla="*/ 5480582 w 6569477"/>
              <a:gd name="connsiteY1747" fmla="*/ 3902476 h 6858000"/>
              <a:gd name="connsiteX1748" fmla="*/ 5489019 w 6569477"/>
              <a:gd name="connsiteY1748" fmla="*/ 3894042 h 6858000"/>
              <a:gd name="connsiteX1749" fmla="*/ 5489019 w 6569477"/>
              <a:gd name="connsiteY1749" fmla="*/ 3885606 h 6858000"/>
              <a:gd name="connsiteX1750" fmla="*/ 5480583 w 6569477"/>
              <a:gd name="connsiteY1750" fmla="*/ 3885606 h 6858000"/>
              <a:gd name="connsiteX1751" fmla="*/ 5480584 w 6569477"/>
              <a:gd name="connsiteY1751" fmla="*/ 3894040 h 6858000"/>
              <a:gd name="connsiteX1752" fmla="*/ 5472148 w 6569477"/>
              <a:gd name="connsiteY1752" fmla="*/ 3860298 h 6858000"/>
              <a:gd name="connsiteX1753" fmla="*/ 5489019 w 6569477"/>
              <a:gd name="connsiteY1753" fmla="*/ 3860299 h 6858000"/>
              <a:gd name="connsiteX1754" fmla="*/ 5496941 w 6569477"/>
              <a:gd name="connsiteY1754" fmla="*/ 3868220 h 6858000"/>
              <a:gd name="connsiteX1755" fmla="*/ 5493896 w 6569477"/>
              <a:gd name="connsiteY1755" fmla="*/ 3915262 h 6858000"/>
              <a:gd name="connsiteX1756" fmla="*/ 5497452 w 6569477"/>
              <a:gd name="connsiteY1756" fmla="*/ 4037447 h 6858000"/>
              <a:gd name="connsiteX1757" fmla="*/ 5489016 w 6569477"/>
              <a:gd name="connsiteY1757" fmla="*/ 4045883 h 6858000"/>
              <a:gd name="connsiteX1758" fmla="*/ 5489019 w 6569477"/>
              <a:gd name="connsiteY1758" fmla="*/ 4054319 h 6858000"/>
              <a:gd name="connsiteX1759" fmla="*/ 5489386 w 6569477"/>
              <a:gd name="connsiteY1759" fmla="*/ 4063858 h 6858000"/>
              <a:gd name="connsiteX1760" fmla="*/ 5490041 w 6569477"/>
              <a:gd name="connsiteY1760" fmla="*/ 4061970 h 6858000"/>
              <a:gd name="connsiteX1761" fmla="*/ 5508475 w 6569477"/>
              <a:gd name="connsiteY1761" fmla="*/ 4040599 h 6858000"/>
              <a:gd name="connsiteX1762" fmla="*/ 5508331 w 6569477"/>
              <a:gd name="connsiteY1762" fmla="*/ 3987570 h 6858000"/>
              <a:gd name="connsiteX1763" fmla="*/ 5535669 w 6569477"/>
              <a:gd name="connsiteY1763" fmla="*/ 3900538 h 6858000"/>
              <a:gd name="connsiteX1764" fmla="*/ 5551347 w 6569477"/>
              <a:gd name="connsiteY1764" fmla="*/ 3815654 h 6858000"/>
              <a:gd name="connsiteX1765" fmla="*/ 5567239 w 6569477"/>
              <a:gd name="connsiteY1765" fmla="*/ 3810315 h 6858000"/>
              <a:gd name="connsiteX1766" fmla="*/ 5597339 w 6569477"/>
              <a:gd name="connsiteY1766" fmla="*/ 3568431 h 6858000"/>
              <a:gd name="connsiteX1767" fmla="*/ 5580406 w 6569477"/>
              <a:gd name="connsiteY1767" fmla="*/ 3581198 h 6858000"/>
              <a:gd name="connsiteX1768" fmla="*/ 5623492 w 6569477"/>
              <a:gd name="connsiteY1768" fmla="*/ 3435797 h 6858000"/>
              <a:gd name="connsiteX1769" fmla="*/ 5627870 w 6569477"/>
              <a:gd name="connsiteY1769" fmla="*/ 3485634 h 6858000"/>
              <a:gd name="connsiteX1770" fmla="*/ 5628909 w 6569477"/>
              <a:gd name="connsiteY1770" fmla="*/ 3478208 h 6858000"/>
              <a:gd name="connsiteX1771" fmla="*/ 5633142 w 6569477"/>
              <a:gd name="connsiteY1771" fmla="*/ 3475016 h 6858000"/>
              <a:gd name="connsiteX1772" fmla="*/ 5631062 w 6569477"/>
              <a:gd name="connsiteY1772" fmla="*/ 3489870 h 6858000"/>
              <a:gd name="connsiteX1773" fmla="*/ 5634255 w 6569477"/>
              <a:gd name="connsiteY1773" fmla="*/ 3494104 h 6858000"/>
              <a:gd name="connsiteX1774" fmla="*/ 5630021 w 6569477"/>
              <a:gd name="connsiteY1774" fmla="*/ 3497296 h 6858000"/>
              <a:gd name="connsiteX1775" fmla="*/ 5608173 w 6569477"/>
              <a:gd name="connsiteY1775" fmla="*/ 3653253 h 6858000"/>
              <a:gd name="connsiteX1776" fmla="*/ 5592710 w 6569477"/>
              <a:gd name="connsiteY1776" fmla="*/ 3817680 h 6858000"/>
              <a:gd name="connsiteX1777" fmla="*/ 5581051 w 6569477"/>
              <a:gd name="connsiteY1777" fmla="*/ 3819828 h 6858000"/>
              <a:gd name="connsiteX1778" fmla="*/ 5575920 w 6569477"/>
              <a:gd name="connsiteY1778" fmla="*/ 3883475 h 6858000"/>
              <a:gd name="connsiteX1779" fmla="*/ 5563598 w 6569477"/>
              <a:gd name="connsiteY1779" fmla="*/ 3934280 h 6858000"/>
              <a:gd name="connsiteX1780" fmla="*/ 5562972 w 6569477"/>
              <a:gd name="connsiteY1780" fmla="*/ 3937349 h 6858000"/>
              <a:gd name="connsiteX1781" fmla="*/ 5571794 w 6569477"/>
              <a:gd name="connsiteY1781" fmla="*/ 3923038 h 6858000"/>
              <a:gd name="connsiteX1782" fmla="*/ 5623989 w 6569477"/>
              <a:gd name="connsiteY1782" fmla="*/ 3775941 h 6858000"/>
              <a:gd name="connsiteX1783" fmla="*/ 5632426 w 6569477"/>
              <a:gd name="connsiteY1783" fmla="*/ 3767506 h 6858000"/>
              <a:gd name="connsiteX1784" fmla="*/ 5640861 w 6569477"/>
              <a:gd name="connsiteY1784" fmla="*/ 3759071 h 6858000"/>
              <a:gd name="connsiteX1785" fmla="*/ 5649298 w 6569477"/>
              <a:gd name="connsiteY1785" fmla="*/ 3767505 h 6858000"/>
              <a:gd name="connsiteX1786" fmla="*/ 5649298 w 6569477"/>
              <a:gd name="connsiteY1786" fmla="*/ 3742197 h 6858000"/>
              <a:gd name="connsiteX1787" fmla="*/ 5683041 w 6569477"/>
              <a:gd name="connsiteY1787" fmla="*/ 3581921 h 6858000"/>
              <a:gd name="connsiteX1788" fmla="*/ 5691475 w 6569477"/>
              <a:gd name="connsiteY1788" fmla="*/ 3598792 h 6858000"/>
              <a:gd name="connsiteX1789" fmla="*/ 5732996 w 6569477"/>
              <a:gd name="connsiteY1789" fmla="*/ 3493610 h 6858000"/>
              <a:gd name="connsiteX1790" fmla="*/ 5733449 w 6569477"/>
              <a:gd name="connsiteY1790" fmla="*/ 3493806 h 6858000"/>
              <a:gd name="connsiteX1791" fmla="*/ 5734014 w 6569477"/>
              <a:gd name="connsiteY1791" fmla="*/ 3473633 h 6858000"/>
              <a:gd name="connsiteX1792" fmla="*/ 5730509 w 6569477"/>
              <a:gd name="connsiteY1792" fmla="*/ 3460815 h 6858000"/>
              <a:gd name="connsiteX1793" fmla="*/ 5743964 w 6569477"/>
              <a:gd name="connsiteY1793" fmla="*/ 3328941 h 6858000"/>
              <a:gd name="connsiteX1794" fmla="*/ 5761038 w 6569477"/>
              <a:gd name="connsiteY1794" fmla="*/ 3286983 h 6858000"/>
              <a:gd name="connsiteX1795" fmla="*/ 5751435 w 6569477"/>
              <a:gd name="connsiteY1795" fmla="*/ 3234831 h 6858000"/>
              <a:gd name="connsiteX1796" fmla="*/ 5762802 w 6569477"/>
              <a:gd name="connsiteY1796" fmla="*/ 3144319 h 6858000"/>
              <a:gd name="connsiteX1797" fmla="*/ 5763082 w 6569477"/>
              <a:gd name="connsiteY1797" fmla="*/ 3058000 h 6858000"/>
              <a:gd name="connsiteX1798" fmla="*/ 5777766 w 6569477"/>
              <a:gd name="connsiteY1798" fmla="*/ 3049910 h 6858000"/>
              <a:gd name="connsiteX1799" fmla="*/ 5764220 w 6569477"/>
              <a:gd name="connsiteY1799" fmla="*/ 2806537 h 6858000"/>
              <a:gd name="connsiteX1800" fmla="*/ 5759877 w 6569477"/>
              <a:gd name="connsiteY1800" fmla="*/ 2815776 h 6858000"/>
              <a:gd name="connsiteX1801" fmla="*/ 5758962 w 6569477"/>
              <a:gd name="connsiteY1801" fmla="*/ 2839583 h 6858000"/>
              <a:gd name="connsiteX1802" fmla="*/ 5750526 w 6569477"/>
              <a:gd name="connsiteY1802" fmla="*/ 2831148 h 6858000"/>
              <a:gd name="connsiteX1803" fmla="*/ 5750526 w 6569477"/>
              <a:gd name="connsiteY1803" fmla="*/ 2822713 h 6858000"/>
              <a:gd name="connsiteX1804" fmla="*/ 5750526 w 6569477"/>
              <a:gd name="connsiteY1804" fmla="*/ 2822277 h 6858000"/>
              <a:gd name="connsiteX1805" fmla="*/ 5749837 w 6569477"/>
              <a:gd name="connsiteY1805" fmla="*/ 2822120 h 6858000"/>
              <a:gd name="connsiteX1806" fmla="*/ 5747894 w 6569477"/>
              <a:gd name="connsiteY1806" fmla="*/ 2797782 h 6858000"/>
              <a:gd name="connsiteX1807" fmla="*/ 5743144 w 6569477"/>
              <a:gd name="connsiteY1807" fmla="*/ 2798460 h 6858000"/>
              <a:gd name="connsiteX1808" fmla="*/ 5742091 w 6569477"/>
              <a:gd name="connsiteY1808" fmla="*/ 2805842 h 6858000"/>
              <a:gd name="connsiteX1809" fmla="*/ 5742091 w 6569477"/>
              <a:gd name="connsiteY1809" fmla="*/ 2814279 h 6858000"/>
              <a:gd name="connsiteX1810" fmla="*/ 5742090 w 6569477"/>
              <a:gd name="connsiteY1810" fmla="*/ 2822713 h 6858000"/>
              <a:gd name="connsiteX1811" fmla="*/ 5733655 w 6569477"/>
              <a:gd name="connsiteY1811" fmla="*/ 2848019 h 6858000"/>
              <a:gd name="connsiteX1812" fmla="*/ 5742090 w 6569477"/>
              <a:gd name="connsiteY1812" fmla="*/ 2856452 h 6858000"/>
              <a:gd name="connsiteX1813" fmla="*/ 5742091 w 6569477"/>
              <a:gd name="connsiteY1813" fmla="*/ 2848019 h 6858000"/>
              <a:gd name="connsiteX1814" fmla="*/ 5750526 w 6569477"/>
              <a:gd name="connsiteY1814" fmla="*/ 2839583 h 6858000"/>
              <a:gd name="connsiteX1815" fmla="*/ 5750526 w 6569477"/>
              <a:gd name="connsiteY1815" fmla="*/ 2864888 h 6858000"/>
              <a:gd name="connsiteX1816" fmla="*/ 5750525 w 6569477"/>
              <a:gd name="connsiteY1816" fmla="*/ 2873326 h 6858000"/>
              <a:gd name="connsiteX1817" fmla="*/ 5708345 w 6569477"/>
              <a:gd name="connsiteY1817" fmla="*/ 2940812 h 6858000"/>
              <a:gd name="connsiteX1818" fmla="*/ 5699912 w 6569477"/>
              <a:gd name="connsiteY1818" fmla="*/ 2839583 h 6858000"/>
              <a:gd name="connsiteX1819" fmla="*/ 5689894 w 6569477"/>
              <a:gd name="connsiteY1819" fmla="*/ 2840110 h 6858000"/>
              <a:gd name="connsiteX1820" fmla="*/ 5683185 w 6569477"/>
              <a:gd name="connsiteY1820" fmla="*/ 2849917 h 6858000"/>
              <a:gd name="connsiteX1821" fmla="*/ 5682885 w 6569477"/>
              <a:gd name="connsiteY1821" fmla="*/ 2853046 h 6858000"/>
              <a:gd name="connsiteX1822" fmla="*/ 5680651 w 6569477"/>
              <a:gd name="connsiteY1822" fmla="*/ 2856536 h 6858000"/>
              <a:gd name="connsiteX1823" fmla="*/ 5680060 w 6569477"/>
              <a:gd name="connsiteY1823" fmla="*/ 2855859 h 6858000"/>
              <a:gd name="connsiteX1824" fmla="*/ 5676293 w 6569477"/>
              <a:gd name="connsiteY1824" fmla="*/ 2863103 h 6858000"/>
              <a:gd name="connsiteX1825" fmla="*/ 5680760 w 6569477"/>
              <a:gd name="connsiteY1825" fmla="*/ 2886509 h 6858000"/>
              <a:gd name="connsiteX1826" fmla="*/ 5688352 w 6569477"/>
              <a:gd name="connsiteY1826" fmla="*/ 2910389 h 6858000"/>
              <a:gd name="connsiteX1827" fmla="*/ 5696772 w 6569477"/>
              <a:gd name="connsiteY1827" fmla="*/ 3000293 h 6858000"/>
              <a:gd name="connsiteX1828" fmla="*/ 5692141 w 6569477"/>
              <a:gd name="connsiteY1828" fmla="*/ 3081094 h 6858000"/>
              <a:gd name="connsiteX1829" fmla="*/ 5679091 w 6569477"/>
              <a:gd name="connsiteY1829" fmla="*/ 3071991 h 6858000"/>
              <a:gd name="connsiteX1830" fmla="*/ 5688029 w 6569477"/>
              <a:gd name="connsiteY1830" fmla="*/ 3207504 h 6858000"/>
              <a:gd name="connsiteX1831" fmla="*/ 5692217 w 6569477"/>
              <a:gd name="connsiteY1831" fmla="*/ 3359096 h 6858000"/>
              <a:gd name="connsiteX1832" fmla="*/ 5673101 w 6569477"/>
              <a:gd name="connsiteY1832" fmla="*/ 3358689 h 6858000"/>
              <a:gd name="connsiteX1833" fmla="*/ 5668351 w 6569477"/>
              <a:gd name="connsiteY1833" fmla="*/ 3374768 h 6858000"/>
              <a:gd name="connsiteX1834" fmla="*/ 5662684 w 6569477"/>
              <a:gd name="connsiteY1834" fmla="*/ 3364351 h 6858000"/>
              <a:gd name="connsiteX1835" fmla="*/ 5661368 w 6569477"/>
              <a:gd name="connsiteY1835" fmla="*/ 3356969 h 6858000"/>
              <a:gd name="connsiteX1836" fmla="*/ 5654384 w 6569477"/>
              <a:gd name="connsiteY1836" fmla="*/ 3339170 h 6858000"/>
              <a:gd name="connsiteX1837" fmla="*/ 5661768 w 6569477"/>
              <a:gd name="connsiteY1837" fmla="*/ 3337856 h 6858000"/>
              <a:gd name="connsiteX1838" fmla="*/ 5663483 w 6569477"/>
              <a:gd name="connsiteY1838" fmla="*/ 3326125 h 6858000"/>
              <a:gd name="connsiteX1839" fmla="*/ 5669150 w 6569477"/>
              <a:gd name="connsiteY1839" fmla="*/ 3336542 h 6858000"/>
              <a:gd name="connsiteX1840" fmla="*/ 5670467 w 6569477"/>
              <a:gd name="connsiteY1840" fmla="*/ 3343924 h 6858000"/>
              <a:gd name="connsiteX1841" fmla="*/ 5666398 w 6569477"/>
              <a:gd name="connsiteY1841" fmla="*/ 3257055 h 6858000"/>
              <a:gd name="connsiteX1842" fmla="*/ 5661810 w 6569477"/>
              <a:gd name="connsiteY1842" fmla="*/ 3124576 h 6858000"/>
              <a:gd name="connsiteX1843" fmla="*/ 5673025 w 6569477"/>
              <a:gd name="connsiteY1843" fmla="*/ 3080687 h 6858000"/>
              <a:gd name="connsiteX1844" fmla="*/ 5656425 w 6569477"/>
              <a:gd name="connsiteY1844" fmla="*/ 3030323 h 6858000"/>
              <a:gd name="connsiteX1845" fmla="*/ 5655388 w 6569477"/>
              <a:gd name="connsiteY1845" fmla="*/ 2939106 h 6858000"/>
              <a:gd name="connsiteX1846" fmla="*/ 5643936 w 6569477"/>
              <a:gd name="connsiteY1846" fmla="*/ 2853549 h 6858000"/>
              <a:gd name="connsiteX1847" fmla="*/ 5657385 w 6569477"/>
              <a:gd name="connsiteY1847" fmla="*/ 2843539 h 6858000"/>
              <a:gd name="connsiteX1848" fmla="*/ 5657146 w 6569477"/>
              <a:gd name="connsiteY1848" fmla="*/ 2841276 h 6858000"/>
              <a:gd name="connsiteX1849" fmla="*/ 5648243 w 6569477"/>
              <a:gd name="connsiteY1849" fmla="*/ 2809663 h 6858000"/>
              <a:gd name="connsiteX1850" fmla="*/ 5581811 w 6569477"/>
              <a:gd name="connsiteY1850" fmla="*/ 2670869 h 6858000"/>
              <a:gd name="connsiteX1851" fmla="*/ 5581812 w 6569477"/>
              <a:gd name="connsiteY1851" fmla="*/ 2662431 h 6858000"/>
              <a:gd name="connsiteX1852" fmla="*/ 5581812 w 6569477"/>
              <a:gd name="connsiteY1852" fmla="*/ 2645563 h 6858000"/>
              <a:gd name="connsiteX1853" fmla="*/ 5573376 w 6569477"/>
              <a:gd name="connsiteY1853" fmla="*/ 2637125 h 6858000"/>
              <a:gd name="connsiteX1854" fmla="*/ 5548068 w 6569477"/>
              <a:gd name="connsiteY1854" fmla="*/ 2544335 h 6858000"/>
              <a:gd name="connsiteX1855" fmla="*/ 5539634 w 6569477"/>
              <a:gd name="connsiteY1855" fmla="*/ 2510592 h 6858000"/>
              <a:gd name="connsiteX1856" fmla="*/ 5531197 w 6569477"/>
              <a:gd name="connsiteY1856" fmla="*/ 2502157 h 6858000"/>
              <a:gd name="connsiteX1857" fmla="*/ 5531198 w 6569477"/>
              <a:gd name="connsiteY1857" fmla="*/ 2493721 h 6858000"/>
              <a:gd name="connsiteX1858" fmla="*/ 5522761 w 6569477"/>
              <a:gd name="connsiteY1858" fmla="*/ 2493721 h 6858000"/>
              <a:gd name="connsiteX1859" fmla="*/ 5522762 w 6569477"/>
              <a:gd name="connsiteY1859" fmla="*/ 2485285 h 6858000"/>
              <a:gd name="connsiteX1860" fmla="*/ 5505889 w 6569477"/>
              <a:gd name="connsiteY1860" fmla="*/ 2451543 h 6858000"/>
              <a:gd name="connsiteX1861" fmla="*/ 5497455 w 6569477"/>
              <a:gd name="connsiteY1861" fmla="*/ 2476850 h 6858000"/>
              <a:gd name="connsiteX1862" fmla="*/ 5480584 w 6569477"/>
              <a:gd name="connsiteY1862" fmla="*/ 2459978 h 6858000"/>
              <a:gd name="connsiteX1863" fmla="*/ 5472147 w 6569477"/>
              <a:gd name="connsiteY1863" fmla="*/ 2384058 h 6858000"/>
              <a:gd name="connsiteX1864" fmla="*/ 5404661 w 6569477"/>
              <a:gd name="connsiteY1864" fmla="*/ 2181601 h 6858000"/>
              <a:gd name="connsiteX1865" fmla="*/ 5387791 w 6569477"/>
              <a:gd name="connsiteY1865" fmla="*/ 2130985 h 6858000"/>
              <a:gd name="connsiteX1866" fmla="*/ 5328740 w 6569477"/>
              <a:gd name="connsiteY1866" fmla="*/ 1962273 h 6858000"/>
              <a:gd name="connsiteX1867" fmla="*/ 5328741 w 6569477"/>
              <a:gd name="connsiteY1867" fmla="*/ 1936967 h 6858000"/>
              <a:gd name="connsiteX1868" fmla="*/ 5311869 w 6569477"/>
              <a:gd name="connsiteY1868" fmla="*/ 1920096 h 6858000"/>
              <a:gd name="connsiteX1869" fmla="*/ 5320307 w 6569477"/>
              <a:gd name="connsiteY1869" fmla="*/ 1911660 h 6858000"/>
              <a:gd name="connsiteX1870" fmla="*/ 5269693 w 6569477"/>
              <a:gd name="connsiteY1870" fmla="*/ 1793560 h 6858000"/>
              <a:gd name="connsiteX1871" fmla="*/ 5286562 w 6569477"/>
              <a:gd name="connsiteY1871" fmla="*/ 1793561 h 6858000"/>
              <a:gd name="connsiteX1872" fmla="*/ 5261255 w 6569477"/>
              <a:gd name="connsiteY1872" fmla="*/ 1768254 h 6858000"/>
              <a:gd name="connsiteX1873" fmla="*/ 5235948 w 6569477"/>
              <a:gd name="connsiteY1873" fmla="*/ 1709201 h 6858000"/>
              <a:gd name="connsiteX1874" fmla="*/ 5235947 w 6569477"/>
              <a:gd name="connsiteY1874" fmla="*/ 1700769 h 6858000"/>
              <a:gd name="connsiteX1875" fmla="*/ 5244383 w 6569477"/>
              <a:gd name="connsiteY1875" fmla="*/ 1700769 h 6858000"/>
              <a:gd name="connsiteX1876" fmla="*/ 5252819 w 6569477"/>
              <a:gd name="connsiteY1876" fmla="*/ 1700767 h 6858000"/>
              <a:gd name="connsiteX1877" fmla="*/ 5252819 w 6569477"/>
              <a:gd name="connsiteY1877" fmla="*/ 1692332 h 6858000"/>
              <a:gd name="connsiteX1878" fmla="*/ 5244383 w 6569477"/>
              <a:gd name="connsiteY1878" fmla="*/ 1650153 h 6858000"/>
              <a:gd name="connsiteX1879" fmla="*/ 5252818 w 6569477"/>
              <a:gd name="connsiteY1879" fmla="*/ 1650152 h 6858000"/>
              <a:gd name="connsiteX1880" fmla="*/ 5252819 w 6569477"/>
              <a:gd name="connsiteY1880" fmla="*/ 1641718 h 6858000"/>
              <a:gd name="connsiteX1881" fmla="*/ 5244385 w 6569477"/>
              <a:gd name="connsiteY1881" fmla="*/ 1633283 h 6858000"/>
              <a:gd name="connsiteX1882" fmla="*/ 5176900 w 6569477"/>
              <a:gd name="connsiteY1882" fmla="*/ 1473003 h 6858000"/>
              <a:gd name="connsiteX1883" fmla="*/ 5084104 w 6569477"/>
              <a:gd name="connsiteY1883" fmla="*/ 1312727 h 6858000"/>
              <a:gd name="connsiteX1884" fmla="*/ 5055633 w 6569477"/>
              <a:gd name="connsiteY1884" fmla="*/ 1250514 h 6858000"/>
              <a:gd name="connsiteX1885" fmla="*/ 5041658 w 6569477"/>
              <a:gd name="connsiteY1885" fmla="*/ 1226599 h 6858000"/>
              <a:gd name="connsiteX1886" fmla="*/ 5093541 w 6569477"/>
              <a:gd name="connsiteY1886" fmla="*/ 1340967 h 6858000"/>
              <a:gd name="connsiteX1887" fmla="*/ 5398999 w 6569477"/>
              <a:gd name="connsiteY1887" fmla="*/ 2412246 h 6858000"/>
              <a:gd name="connsiteX1888" fmla="*/ 5458394 w 6569477"/>
              <a:gd name="connsiteY1888" fmla="*/ 2833367 h 6858000"/>
              <a:gd name="connsiteX1889" fmla="*/ 5448705 w 6569477"/>
              <a:gd name="connsiteY1889" fmla="*/ 2871734 h 6858000"/>
              <a:gd name="connsiteX1890" fmla="*/ 5431304 w 6569477"/>
              <a:gd name="connsiteY1890" fmla="*/ 2855892 h 6858000"/>
              <a:gd name="connsiteX1891" fmla="*/ 5100400 w 6569477"/>
              <a:gd name="connsiteY1891" fmla="*/ 1533070 h 6858000"/>
              <a:gd name="connsiteX1892" fmla="*/ 4793286 w 6569477"/>
              <a:gd name="connsiteY1892" fmla="*/ 888652 h 6858000"/>
              <a:gd name="connsiteX1893" fmla="*/ 4754611 w 6569477"/>
              <a:gd name="connsiteY1893" fmla="*/ 811200 h 6858000"/>
              <a:gd name="connsiteX1894" fmla="*/ 4736788 w 6569477"/>
              <a:gd name="connsiteY1894" fmla="*/ 782554 h 6858000"/>
              <a:gd name="connsiteX1895" fmla="*/ 4722369 w 6569477"/>
              <a:gd name="connsiteY1895" fmla="*/ 785144 h 6858000"/>
              <a:gd name="connsiteX1896" fmla="*/ 4716525 w 6569477"/>
              <a:gd name="connsiteY1896" fmla="*/ 831944 h 6858000"/>
              <a:gd name="connsiteX1897" fmla="*/ 4878628 w 6569477"/>
              <a:gd name="connsiteY1897" fmla="*/ 1128191 h 6858000"/>
              <a:gd name="connsiteX1898" fmla="*/ 5018643 w 6569477"/>
              <a:gd name="connsiteY1898" fmla="*/ 1444415 h 6858000"/>
              <a:gd name="connsiteX1899" fmla="*/ 5107372 w 6569477"/>
              <a:gd name="connsiteY1899" fmla="*/ 1685936 h 6858000"/>
              <a:gd name="connsiteX1900" fmla="*/ 5109411 w 6569477"/>
              <a:gd name="connsiteY1900" fmla="*/ 1683895 h 6858000"/>
              <a:gd name="connsiteX1901" fmla="*/ 5151590 w 6569477"/>
              <a:gd name="connsiteY1901" fmla="*/ 1785122 h 6858000"/>
              <a:gd name="connsiteX1902" fmla="*/ 5143154 w 6569477"/>
              <a:gd name="connsiteY1902" fmla="*/ 1785122 h 6858000"/>
              <a:gd name="connsiteX1903" fmla="*/ 5134721 w 6569477"/>
              <a:gd name="connsiteY1903" fmla="*/ 1751382 h 6858000"/>
              <a:gd name="connsiteX1904" fmla="*/ 5122261 w 6569477"/>
              <a:gd name="connsiteY1904" fmla="*/ 1726462 h 6858000"/>
              <a:gd name="connsiteX1905" fmla="*/ 5136116 w 6569477"/>
              <a:gd name="connsiteY1905" fmla="*/ 1764180 h 6858000"/>
              <a:gd name="connsiteX1906" fmla="*/ 5157687 w 6569477"/>
              <a:gd name="connsiteY1906" fmla="*/ 1838582 h 6858000"/>
              <a:gd name="connsiteX1907" fmla="*/ 5167407 w 6569477"/>
              <a:gd name="connsiteY1907" fmla="*/ 1843119 h 6858000"/>
              <a:gd name="connsiteX1908" fmla="*/ 5176898 w 6569477"/>
              <a:gd name="connsiteY1908" fmla="*/ 1844173 h 6858000"/>
              <a:gd name="connsiteX1909" fmla="*/ 5176898 w 6569477"/>
              <a:gd name="connsiteY1909" fmla="*/ 1861046 h 6858000"/>
              <a:gd name="connsiteX1910" fmla="*/ 5168464 w 6569477"/>
              <a:gd name="connsiteY1910" fmla="*/ 1861046 h 6858000"/>
              <a:gd name="connsiteX1911" fmla="*/ 5168463 w 6569477"/>
              <a:gd name="connsiteY1911" fmla="*/ 1869480 h 6858000"/>
              <a:gd name="connsiteX1912" fmla="*/ 5168462 w 6569477"/>
              <a:gd name="connsiteY1912" fmla="*/ 1875756 h 6858000"/>
              <a:gd name="connsiteX1913" fmla="*/ 5229895 w 6569477"/>
              <a:gd name="connsiteY1913" fmla="*/ 2087656 h 6858000"/>
              <a:gd name="connsiteX1914" fmla="*/ 5242098 w 6569477"/>
              <a:gd name="connsiteY1914" fmla="*/ 2145617 h 6858000"/>
              <a:gd name="connsiteX1915" fmla="*/ 5261255 w 6569477"/>
              <a:gd name="connsiteY1915" fmla="*/ 2173166 h 6858000"/>
              <a:gd name="connsiteX1916" fmla="*/ 5278125 w 6569477"/>
              <a:gd name="connsiteY1916" fmla="*/ 2215342 h 6858000"/>
              <a:gd name="connsiteX1917" fmla="*/ 5286562 w 6569477"/>
              <a:gd name="connsiteY1917" fmla="*/ 2265959 h 6858000"/>
              <a:gd name="connsiteX1918" fmla="*/ 5303433 w 6569477"/>
              <a:gd name="connsiteY1918" fmla="*/ 2325006 h 6858000"/>
              <a:gd name="connsiteX1919" fmla="*/ 5320305 w 6569477"/>
              <a:gd name="connsiteY1919" fmla="*/ 2409365 h 6858000"/>
              <a:gd name="connsiteX1920" fmla="*/ 5337176 w 6569477"/>
              <a:gd name="connsiteY1920" fmla="*/ 2459978 h 6858000"/>
              <a:gd name="connsiteX1921" fmla="*/ 5337176 w 6569477"/>
              <a:gd name="connsiteY1921" fmla="*/ 2468415 h 6858000"/>
              <a:gd name="connsiteX1922" fmla="*/ 5354048 w 6569477"/>
              <a:gd name="connsiteY1922" fmla="*/ 2535897 h 6858000"/>
              <a:gd name="connsiteX1923" fmla="*/ 5370919 w 6569477"/>
              <a:gd name="connsiteY1923" fmla="*/ 2594947 h 6858000"/>
              <a:gd name="connsiteX1924" fmla="*/ 5379353 w 6569477"/>
              <a:gd name="connsiteY1924" fmla="*/ 2620256 h 6858000"/>
              <a:gd name="connsiteX1925" fmla="*/ 5379355 w 6569477"/>
              <a:gd name="connsiteY1925" fmla="*/ 2628692 h 6858000"/>
              <a:gd name="connsiteX1926" fmla="*/ 5370919 w 6569477"/>
              <a:gd name="connsiteY1926" fmla="*/ 2653998 h 6858000"/>
              <a:gd name="connsiteX1927" fmla="*/ 5370919 w 6569477"/>
              <a:gd name="connsiteY1927" fmla="*/ 2662431 h 6858000"/>
              <a:gd name="connsiteX1928" fmla="*/ 5379355 w 6569477"/>
              <a:gd name="connsiteY1928" fmla="*/ 2679304 h 6858000"/>
              <a:gd name="connsiteX1929" fmla="*/ 5387791 w 6569477"/>
              <a:gd name="connsiteY1929" fmla="*/ 2679306 h 6858000"/>
              <a:gd name="connsiteX1930" fmla="*/ 5387790 w 6569477"/>
              <a:gd name="connsiteY1930" fmla="*/ 2721484 h 6858000"/>
              <a:gd name="connsiteX1931" fmla="*/ 5396226 w 6569477"/>
              <a:gd name="connsiteY1931" fmla="*/ 2729919 h 6858000"/>
              <a:gd name="connsiteX1932" fmla="*/ 5396226 w 6569477"/>
              <a:gd name="connsiteY1932" fmla="*/ 2721484 h 6858000"/>
              <a:gd name="connsiteX1933" fmla="*/ 5387791 w 6569477"/>
              <a:gd name="connsiteY1933" fmla="*/ 2679306 h 6858000"/>
              <a:gd name="connsiteX1934" fmla="*/ 5396226 w 6569477"/>
              <a:gd name="connsiteY1934" fmla="*/ 2679306 h 6858000"/>
              <a:gd name="connsiteX1935" fmla="*/ 5396225 w 6569477"/>
              <a:gd name="connsiteY1935" fmla="*/ 2696176 h 6858000"/>
              <a:gd name="connsiteX1936" fmla="*/ 5396226 w 6569477"/>
              <a:gd name="connsiteY1936" fmla="*/ 2704613 h 6858000"/>
              <a:gd name="connsiteX1937" fmla="*/ 5404662 w 6569477"/>
              <a:gd name="connsiteY1937" fmla="*/ 2729919 h 6858000"/>
              <a:gd name="connsiteX1938" fmla="*/ 5404661 w 6569477"/>
              <a:gd name="connsiteY1938" fmla="*/ 2763661 h 6858000"/>
              <a:gd name="connsiteX1939" fmla="*/ 5396224 w 6569477"/>
              <a:gd name="connsiteY1939" fmla="*/ 2755225 h 6858000"/>
              <a:gd name="connsiteX1940" fmla="*/ 5396225 w 6569477"/>
              <a:gd name="connsiteY1940" fmla="*/ 2772097 h 6858000"/>
              <a:gd name="connsiteX1941" fmla="*/ 5396225 w 6569477"/>
              <a:gd name="connsiteY1941" fmla="*/ 2788969 h 6858000"/>
              <a:gd name="connsiteX1942" fmla="*/ 5404662 w 6569477"/>
              <a:gd name="connsiteY1942" fmla="*/ 2814279 h 6858000"/>
              <a:gd name="connsiteX1943" fmla="*/ 5404661 w 6569477"/>
              <a:gd name="connsiteY1943" fmla="*/ 2831146 h 6858000"/>
              <a:gd name="connsiteX1944" fmla="*/ 5413098 w 6569477"/>
              <a:gd name="connsiteY1944" fmla="*/ 2839583 h 6858000"/>
              <a:gd name="connsiteX1945" fmla="*/ 5421533 w 6569477"/>
              <a:gd name="connsiteY1945" fmla="*/ 2864890 h 6858000"/>
              <a:gd name="connsiteX1946" fmla="*/ 5421534 w 6569477"/>
              <a:gd name="connsiteY1946" fmla="*/ 2881764 h 6858000"/>
              <a:gd name="connsiteX1947" fmla="*/ 5413098 w 6569477"/>
              <a:gd name="connsiteY1947" fmla="*/ 2890197 h 6858000"/>
              <a:gd name="connsiteX1948" fmla="*/ 5421534 w 6569477"/>
              <a:gd name="connsiteY1948" fmla="*/ 2898631 h 6858000"/>
              <a:gd name="connsiteX1949" fmla="*/ 5413098 w 6569477"/>
              <a:gd name="connsiteY1949" fmla="*/ 2915506 h 6858000"/>
              <a:gd name="connsiteX1950" fmla="*/ 5421534 w 6569477"/>
              <a:gd name="connsiteY1950" fmla="*/ 2932377 h 6858000"/>
              <a:gd name="connsiteX1951" fmla="*/ 5429969 w 6569477"/>
              <a:gd name="connsiteY1951" fmla="*/ 2923940 h 6858000"/>
              <a:gd name="connsiteX1952" fmla="*/ 5429969 w 6569477"/>
              <a:gd name="connsiteY1952" fmla="*/ 2949247 h 6858000"/>
              <a:gd name="connsiteX1953" fmla="*/ 5429967 w 6569477"/>
              <a:gd name="connsiteY1953" fmla="*/ 2957684 h 6858000"/>
              <a:gd name="connsiteX1954" fmla="*/ 5438405 w 6569477"/>
              <a:gd name="connsiteY1954" fmla="*/ 2991425 h 6858000"/>
              <a:gd name="connsiteX1955" fmla="*/ 5438405 w 6569477"/>
              <a:gd name="connsiteY1955" fmla="*/ 3025167 h 6858000"/>
              <a:gd name="connsiteX1956" fmla="*/ 5438405 w 6569477"/>
              <a:gd name="connsiteY1956" fmla="*/ 3050476 h 6858000"/>
              <a:gd name="connsiteX1957" fmla="*/ 5438405 w 6569477"/>
              <a:gd name="connsiteY1957" fmla="*/ 3101088 h 6858000"/>
              <a:gd name="connsiteX1958" fmla="*/ 5429969 w 6569477"/>
              <a:gd name="connsiteY1958" fmla="*/ 3126398 h 6858000"/>
              <a:gd name="connsiteX1959" fmla="*/ 5421534 w 6569477"/>
              <a:gd name="connsiteY1959" fmla="*/ 3117961 h 6858000"/>
              <a:gd name="connsiteX1960" fmla="*/ 5413096 w 6569477"/>
              <a:gd name="connsiteY1960" fmla="*/ 3109525 h 6858000"/>
              <a:gd name="connsiteX1961" fmla="*/ 5413098 w 6569477"/>
              <a:gd name="connsiteY1961" fmla="*/ 3117961 h 6858000"/>
              <a:gd name="connsiteX1962" fmla="*/ 5413098 w 6569477"/>
              <a:gd name="connsiteY1962" fmla="*/ 3126395 h 6858000"/>
              <a:gd name="connsiteX1963" fmla="*/ 5421533 w 6569477"/>
              <a:gd name="connsiteY1963" fmla="*/ 3134833 h 6858000"/>
              <a:gd name="connsiteX1964" fmla="*/ 5429969 w 6569477"/>
              <a:gd name="connsiteY1964" fmla="*/ 3143265 h 6858000"/>
              <a:gd name="connsiteX1965" fmla="*/ 5438404 w 6569477"/>
              <a:gd name="connsiteY1965" fmla="*/ 3143266 h 6858000"/>
              <a:gd name="connsiteX1966" fmla="*/ 5446840 w 6569477"/>
              <a:gd name="connsiteY1966" fmla="*/ 3101088 h 6858000"/>
              <a:gd name="connsiteX1967" fmla="*/ 5446838 w 6569477"/>
              <a:gd name="connsiteY1967" fmla="*/ 3092654 h 6858000"/>
              <a:gd name="connsiteX1968" fmla="*/ 5446840 w 6569477"/>
              <a:gd name="connsiteY1968" fmla="*/ 3058912 h 6858000"/>
              <a:gd name="connsiteX1969" fmla="*/ 5446841 w 6569477"/>
              <a:gd name="connsiteY1969" fmla="*/ 3042041 h 6858000"/>
              <a:gd name="connsiteX1970" fmla="*/ 5455276 w 6569477"/>
              <a:gd name="connsiteY1970" fmla="*/ 3084216 h 6858000"/>
              <a:gd name="connsiteX1971" fmla="*/ 5463712 w 6569477"/>
              <a:gd name="connsiteY1971" fmla="*/ 3134833 h 6858000"/>
              <a:gd name="connsiteX1972" fmla="*/ 5455276 w 6569477"/>
              <a:gd name="connsiteY1972" fmla="*/ 3151703 h 6858000"/>
              <a:gd name="connsiteX1973" fmla="*/ 5455276 w 6569477"/>
              <a:gd name="connsiteY1973" fmla="*/ 3168573 h 6858000"/>
              <a:gd name="connsiteX1974" fmla="*/ 5455273 w 6569477"/>
              <a:gd name="connsiteY1974" fmla="*/ 3210751 h 6858000"/>
              <a:gd name="connsiteX1975" fmla="*/ 5446841 w 6569477"/>
              <a:gd name="connsiteY1975" fmla="*/ 3202314 h 6858000"/>
              <a:gd name="connsiteX1976" fmla="*/ 5438405 w 6569477"/>
              <a:gd name="connsiteY1976" fmla="*/ 3202316 h 6858000"/>
              <a:gd name="connsiteX1977" fmla="*/ 5438405 w 6569477"/>
              <a:gd name="connsiteY1977" fmla="*/ 3210751 h 6858000"/>
              <a:gd name="connsiteX1978" fmla="*/ 5438405 w 6569477"/>
              <a:gd name="connsiteY1978" fmla="*/ 3219184 h 6858000"/>
              <a:gd name="connsiteX1979" fmla="*/ 5446841 w 6569477"/>
              <a:gd name="connsiteY1979" fmla="*/ 3227621 h 6858000"/>
              <a:gd name="connsiteX1980" fmla="*/ 5446840 w 6569477"/>
              <a:gd name="connsiteY1980" fmla="*/ 3236060 h 6858000"/>
              <a:gd name="connsiteX1981" fmla="*/ 5446841 w 6569477"/>
              <a:gd name="connsiteY1981" fmla="*/ 3244494 h 6858000"/>
              <a:gd name="connsiteX1982" fmla="*/ 5455276 w 6569477"/>
              <a:gd name="connsiteY1982" fmla="*/ 3278235 h 6858000"/>
              <a:gd name="connsiteX1983" fmla="*/ 5455276 w 6569477"/>
              <a:gd name="connsiteY1983" fmla="*/ 3320416 h 6858000"/>
              <a:gd name="connsiteX1984" fmla="*/ 5446841 w 6569477"/>
              <a:gd name="connsiteY1984" fmla="*/ 3328851 h 6858000"/>
              <a:gd name="connsiteX1985" fmla="*/ 5438403 w 6569477"/>
              <a:gd name="connsiteY1985" fmla="*/ 3320416 h 6858000"/>
              <a:gd name="connsiteX1986" fmla="*/ 5429968 w 6569477"/>
              <a:gd name="connsiteY1986" fmla="*/ 3219187 h 6858000"/>
              <a:gd name="connsiteX1987" fmla="*/ 5429969 w 6569477"/>
              <a:gd name="connsiteY1987" fmla="*/ 3210749 h 6858000"/>
              <a:gd name="connsiteX1988" fmla="*/ 5421534 w 6569477"/>
              <a:gd name="connsiteY1988" fmla="*/ 3219187 h 6858000"/>
              <a:gd name="connsiteX1989" fmla="*/ 5429969 w 6569477"/>
              <a:gd name="connsiteY1989" fmla="*/ 3320416 h 6858000"/>
              <a:gd name="connsiteX1990" fmla="*/ 5404661 w 6569477"/>
              <a:gd name="connsiteY1990" fmla="*/ 3337285 h 6858000"/>
              <a:gd name="connsiteX1991" fmla="*/ 5387791 w 6569477"/>
              <a:gd name="connsiteY1991" fmla="*/ 3430080 h 6858000"/>
              <a:gd name="connsiteX1992" fmla="*/ 5320304 w 6569477"/>
              <a:gd name="connsiteY1992" fmla="*/ 3767504 h 6858000"/>
              <a:gd name="connsiteX1993" fmla="*/ 5320305 w 6569477"/>
              <a:gd name="connsiteY1993" fmla="*/ 3775942 h 6858000"/>
              <a:gd name="connsiteX1994" fmla="*/ 5320305 w 6569477"/>
              <a:gd name="connsiteY1994" fmla="*/ 3784378 h 6858000"/>
              <a:gd name="connsiteX1995" fmla="*/ 5328741 w 6569477"/>
              <a:gd name="connsiteY1995" fmla="*/ 3775940 h 6858000"/>
              <a:gd name="connsiteX1996" fmla="*/ 5396226 w 6569477"/>
              <a:gd name="connsiteY1996" fmla="*/ 3446949 h 6858000"/>
              <a:gd name="connsiteX1997" fmla="*/ 5396226 w 6569477"/>
              <a:gd name="connsiteY1997" fmla="*/ 3455387 h 6858000"/>
              <a:gd name="connsiteX1998" fmla="*/ 5413098 w 6569477"/>
              <a:gd name="connsiteY1998" fmla="*/ 3438513 h 6858000"/>
              <a:gd name="connsiteX1999" fmla="*/ 5413098 w 6569477"/>
              <a:gd name="connsiteY1999" fmla="*/ 3463820 h 6858000"/>
              <a:gd name="connsiteX2000" fmla="*/ 5404662 w 6569477"/>
              <a:gd name="connsiteY2000" fmla="*/ 3463821 h 6858000"/>
              <a:gd name="connsiteX2001" fmla="*/ 5404662 w 6569477"/>
              <a:gd name="connsiteY2001" fmla="*/ 3472258 h 6858000"/>
              <a:gd name="connsiteX2002" fmla="*/ 5404661 w 6569477"/>
              <a:gd name="connsiteY2002" fmla="*/ 3480692 h 6858000"/>
              <a:gd name="connsiteX2003" fmla="*/ 5413098 w 6569477"/>
              <a:gd name="connsiteY2003" fmla="*/ 3480691 h 6858000"/>
              <a:gd name="connsiteX2004" fmla="*/ 5404662 w 6569477"/>
              <a:gd name="connsiteY2004" fmla="*/ 3522869 h 6858000"/>
              <a:gd name="connsiteX2005" fmla="*/ 5404662 w 6569477"/>
              <a:gd name="connsiteY2005" fmla="*/ 3539744 h 6858000"/>
              <a:gd name="connsiteX2006" fmla="*/ 5404662 w 6569477"/>
              <a:gd name="connsiteY2006" fmla="*/ 3565051 h 6858000"/>
              <a:gd name="connsiteX2007" fmla="*/ 5404662 w 6569477"/>
              <a:gd name="connsiteY2007" fmla="*/ 3573483 h 6858000"/>
              <a:gd name="connsiteX2008" fmla="*/ 5396226 w 6569477"/>
              <a:gd name="connsiteY2008" fmla="*/ 3581921 h 6858000"/>
              <a:gd name="connsiteX2009" fmla="*/ 5396226 w 6569477"/>
              <a:gd name="connsiteY2009" fmla="*/ 3598792 h 6858000"/>
              <a:gd name="connsiteX2010" fmla="*/ 5404662 w 6569477"/>
              <a:gd name="connsiteY2010" fmla="*/ 3607228 h 6858000"/>
              <a:gd name="connsiteX2011" fmla="*/ 5404662 w 6569477"/>
              <a:gd name="connsiteY2011" fmla="*/ 3809683 h 6858000"/>
              <a:gd name="connsiteX2012" fmla="*/ 5387791 w 6569477"/>
              <a:gd name="connsiteY2012" fmla="*/ 3902475 h 6858000"/>
              <a:gd name="connsiteX2013" fmla="*/ 5396226 w 6569477"/>
              <a:gd name="connsiteY2013" fmla="*/ 3894042 h 6858000"/>
              <a:gd name="connsiteX2014" fmla="*/ 5379355 w 6569477"/>
              <a:gd name="connsiteY2014" fmla="*/ 4062754 h 6858000"/>
              <a:gd name="connsiteX2015" fmla="*/ 5387791 w 6569477"/>
              <a:gd name="connsiteY2015" fmla="*/ 4071190 h 6858000"/>
              <a:gd name="connsiteX2016" fmla="*/ 5379355 w 6569477"/>
              <a:gd name="connsiteY2016" fmla="*/ 4113369 h 6858000"/>
              <a:gd name="connsiteX2017" fmla="*/ 5370919 w 6569477"/>
              <a:gd name="connsiteY2017" fmla="*/ 4121804 h 6858000"/>
              <a:gd name="connsiteX2018" fmla="*/ 5379355 w 6569477"/>
              <a:gd name="connsiteY2018" fmla="*/ 4138676 h 6858000"/>
              <a:gd name="connsiteX2019" fmla="*/ 5370918 w 6569477"/>
              <a:gd name="connsiteY2019" fmla="*/ 4189288 h 6858000"/>
              <a:gd name="connsiteX2020" fmla="*/ 5370916 w 6569477"/>
              <a:gd name="connsiteY2020" fmla="*/ 4197726 h 6858000"/>
              <a:gd name="connsiteX2021" fmla="*/ 5362483 w 6569477"/>
              <a:gd name="connsiteY2021" fmla="*/ 4223033 h 6858000"/>
              <a:gd name="connsiteX2022" fmla="*/ 5362484 w 6569477"/>
              <a:gd name="connsiteY2022" fmla="*/ 4231465 h 6858000"/>
              <a:gd name="connsiteX2023" fmla="*/ 5362484 w 6569477"/>
              <a:gd name="connsiteY2023" fmla="*/ 4239904 h 6858000"/>
              <a:gd name="connsiteX2024" fmla="*/ 5328741 w 6569477"/>
              <a:gd name="connsiteY2024" fmla="*/ 4383310 h 6858000"/>
              <a:gd name="connsiteX2025" fmla="*/ 5328741 w 6569477"/>
              <a:gd name="connsiteY2025" fmla="*/ 4408617 h 6858000"/>
              <a:gd name="connsiteX2026" fmla="*/ 5328743 w 6569477"/>
              <a:gd name="connsiteY2026" fmla="*/ 4417053 h 6858000"/>
              <a:gd name="connsiteX2027" fmla="*/ 5328743 w 6569477"/>
              <a:gd name="connsiteY2027" fmla="*/ 4450795 h 6858000"/>
              <a:gd name="connsiteX2028" fmla="*/ 5294997 w 6569477"/>
              <a:gd name="connsiteY2028" fmla="*/ 4543588 h 6858000"/>
              <a:gd name="connsiteX2029" fmla="*/ 5185332 w 6569477"/>
              <a:gd name="connsiteY2029" fmla="*/ 4897886 h 6858000"/>
              <a:gd name="connsiteX2030" fmla="*/ 5185333 w 6569477"/>
              <a:gd name="connsiteY2030" fmla="*/ 4906322 h 6858000"/>
              <a:gd name="connsiteX2031" fmla="*/ 5176898 w 6569477"/>
              <a:gd name="connsiteY2031" fmla="*/ 4914756 h 6858000"/>
              <a:gd name="connsiteX2032" fmla="*/ 5113630 w 6569477"/>
              <a:gd name="connsiteY2032" fmla="*/ 5026528 h 6858000"/>
              <a:gd name="connsiteX2033" fmla="*/ 5057164 w 6569477"/>
              <a:gd name="connsiteY2033" fmla="*/ 5137575 h 6858000"/>
              <a:gd name="connsiteX2034" fmla="*/ 5058139 w 6569477"/>
              <a:gd name="connsiteY2034" fmla="*/ 5135139 h 6858000"/>
              <a:gd name="connsiteX2035" fmla="*/ 5067233 w 6569477"/>
              <a:gd name="connsiteY2035" fmla="*/ 5108777 h 6858000"/>
              <a:gd name="connsiteX2036" fmla="*/ 5075669 w 6569477"/>
              <a:gd name="connsiteY2036" fmla="*/ 5091906 h 6858000"/>
              <a:gd name="connsiteX2037" fmla="*/ 5100977 w 6569477"/>
              <a:gd name="connsiteY2037" fmla="*/ 5032856 h 6858000"/>
              <a:gd name="connsiteX2038" fmla="*/ 5143155 w 6569477"/>
              <a:gd name="connsiteY2038" fmla="*/ 4931629 h 6858000"/>
              <a:gd name="connsiteX2039" fmla="*/ 5151590 w 6569477"/>
              <a:gd name="connsiteY2039" fmla="*/ 4914756 h 6858000"/>
              <a:gd name="connsiteX2040" fmla="*/ 5160025 w 6569477"/>
              <a:gd name="connsiteY2040" fmla="*/ 4897886 h 6858000"/>
              <a:gd name="connsiteX2041" fmla="*/ 5151590 w 6569477"/>
              <a:gd name="connsiteY2041" fmla="*/ 4889450 h 6858000"/>
              <a:gd name="connsiteX2042" fmla="*/ 5126283 w 6569477"/>
              <a:gd name="connsiteY2042" fmla="*/ 4923193 h 6858000"/>
              <a:gd name="connsiteX2043" fmla="*/ 5126282 w 6569477"/>
              <a:gd name="connsiteY2043" fmla="*/ 4931629 h 6858000"/>
              <a:gd name="connsiteX2044" fmla="*/ 5058797 w 6569477"/>
              <a:gd name="connsiteY2044" fmla="*/ 5083468 h 6858000"/>
              <a:gd name="connsiteX2045" fmla="*/ 5058797 w 6569477"/>
              <a:gd name="connsiteY2045" fmla="*/ 5091906 h 6858000"/>
              <a:gd name="connsiteX2046" fmla="*/ 5025055 w 6569477"/>
              <a:gd name="connsiteY2046" fmla="*/ 5134082 h 6858000"/>
              <a:gd name="connsiteX2047" fmla="*/ 4999746 w 6569477"/>
              <a:gd name="connsiteY2047" fmla="*/ 5184698 h 6858000"/>
              <a:gd name="connsiteX2048" fmla="*/ 4954406 w 6569477"/>
              <a:gd name="connsiteY2048" fmla="*/ 5285927 h 6858000"/>
              <a:gd name="connsiteX2049" fmla="*/ 4900498 w 6569477"/>
              <a:gd name="connsiteY2049" fmla="*/ 5370762 h 6858000"/>
              <a:gd name="connsiteX2050" fmla="*/ 4898519 w 6569477"/>
              <a:gd name="connsiteY2050" fmla="*/ 5361848 h 6858000"/>
              <a:gd name="connsiteX2051" fmla="*/ 4662316 w 6569477"/>
              <a:gd name="connsiteY2051" fmla="*/ 5749889 h 6858000"/>
              <a:gd name="connsiteX2052" fmla="*/ 4653884 w 6569477"/>
              <a:gd name="connsiteY2052" fmla="*/ 5749889 h 6858000"/>
              <a:gd name="connsiteX2053" fmla="*/ 4653883 w 6569477"/>
              <a:gd name="connsiteY2053" fmla="*/ 5758325 h 6858000"/>
              <a:gd name="connsiteX2054" fmla="*/ 4653883 w 6569477"/>
              <a:gd name="connsiteY2054" fmla="*/ 5766759 h 6858000"/>
              <a:gd name="connsiteX2055" fmla="*/ 4620140 w 6569477"/>
              <a:gd name="connsiteY2055" fmla="*/ 5792066 h 6858000"/>
              <a:gd name="connsiteX2056" fmla="*/ 4552653 w 6569477"/>
              <a:gd name="connsiteY2056" fmla="*/ 5910164 h 6858000"/>
              <a:gd name="connsiteX2057" fmla="*/ 4552654 w 6569477"/>
              <a:gd name="connsiteY2057" fmla="*/ 5884859 h 6858000"/>
              <a:gd name="connsiteX2058" fmla="*/ 4527347 w 6569477"/>
              <a:gd name="connsiteY2058" fmla="*/ 5943909 h 6858000"/>
              <a:gd name="connsiteX2059" fmla="*/ 4518911 w 6569477"/>
              <a:gd name="connsiteY2059" fmla="*/ 5935473 h 6858000"/>
              <a:gd name="connsiteX2060" fmla="*/ 4417681 w 6569477"/>
              <a:gd name="connsiteY2060" fmla="*/ 6078880 h 6858000"/>
              <a:gd name="connsiteX2061" fmla="*/ 4409247 w 6569477"/>
              <a:gd name="connsiteY2061" fmla="*/ 6078880 h 6858000"/>
              <a:gd name="connsiteX2062" fmla="*/ 4316454 w 6569477"/>
              <a:gd name="connsiteY2062" fmla="*/ 6180105 h 6858000"/>
              <a:gd name="connsiteX2063" fmla="*/ 4206789 w 6569477"/>
              <a:gd name="connsiteY2063" fmla="*/ 6306641 h 6858000"/>
              <a:gd name="connsiteX2064" fmla="*/ 4142466 w 6569477"/>
              <a:gd name="connsiteY2064" fmla="*/ 6360420 h 6858000"/>
              <a:gd name="connsiteX2065" fmla="*/ 4080254 w 6569477"/>
              <a:gd name="connsiteY2065" fmla="*/ 6424489 h 6858000"/>
              <a:gd name="connsiteX2066" fmla="*/ 4080254 w 6569477"/>
              <a:gd name="connsiteY2066" fmla="*/ 6416307 h 6858000"/>
              <a:gd name="connsiteX2067" fmla="*/ 4071818 w 6569477"/>
              <a:gd name="connsiteY2067" fmla="*/ 6424743 h 6858000"/>
              <a:gd name="connsiteX2068" fmla="*/ 4063381 w 6569477"/>
              <a:gd name="connsiteY2068" fmla="*/ 6441614 h 6858000"/>
              <a:gd name="connsiteX2069" fmla="*/ 4063381 w 6569477"/>
              <a:gd name="connsiteY2069" fmla="*/ 6433176 h 6858000"/>
              <a:gd name="connsiteX2070" fmla="*/ 4012767 w 6569477"/>
              <a:gd name="connsiteY2070" fmla="*/ 6483791 h 6858000"/>
              <a:gd name="connsiteX2071" fmla="*/ 4012768 w 6569477"/>
              <a:gd name="connsiteY2071" fmla="*/ 6492227 h 6858000"/>
              <a:gd name="connsiteX2072" fmla="*/ 4004330 w 6569477"/>
              <a:gd name="connsiteY2072" fmla="*/ 6509098 h 6858000"/>
              <a:gd name="connsiteX2073" fmla="*/ 4004330 w 6569477"/>
              <a:gd name="connsiteY2073" fmla="*/ 6492227 h 6858000"/>
              <a:gd name="connsiteX2074" fmla="*/ 3979024 w 6569477"/>
              <a:gd name="connsiteY2074" fmla="*/ 6517534 h 6858000"/>
              <a:gd name="connsiteX2075" fmla="*/ 3979025 w 6569477"/>
              <a:gd name="connsiteY2075" fmla="*/ 6509096 h 6858000"/>
              <a:gd name="connsiteX2076" fmla="*/ 3979024 w 6569477"/>
              <a:gd name="connsiteY2076" fmla="*/ 6500664 h 6858000"/>
              <a:gd name="connsiteX2077" fmla="*/ 3970588 w 6569477"/>
              <a:gd name="connsiteY2077" fmla="*/ 6500664 h 6858000"/>
              <a:gd name="connsiteX2078" fmla="*/ 3970588 w 6569477"/>
              <a:gd name="connsiteY2078" fmla="*/ 6517534 h 6858000"/>
              <a:gd name="connsiteX2079" fmla="*/ 3970590 w 6569477"/>
              <a:gd name="connsiteY2079" fmla="*/ 6525971 h 6858000"/>
              <a:gd name="connsiteX2080" fmla="*/ 3962153 w 6569477"/>
              <a:gd name="connsiteY2080" fmla="*/ 6534407 h 6858000"/>
              <a:gd name="connsiteX2081" fmla="*/ 3953718 w 6569477"/>
              <a:gd name="connsiteY2081" fmla="*/ 6534407 h 6858000"/>
              <a:gd name="connsiteX2082" fmla="*/ 3945280 w 6569477"/>
              <a:gd name="connsiteY2082" fmla="*/ 6534407 h 6858000"/>
              <a:gd name="connsiteX2083" fmla="*/ 3945281 w 6569477"/>
              <a:gd name="connsiteY2083" fmla="*/ 6542841 h 6858000"/>
              <a:gd name="connsiteX2084" fmla="*/ 3945280 w 6569477"/>
              <a:gd name="connsiteY2084" fmla="*/ 6551277 h 6858000"/>
              <a:gd name="connsiteX2085" fmla="*/ 3919974 w 6569477"/>
              <a:gd name="connsiteY2085" fmla="*/ 6568148 h 6858000"/>
              <a:gd name="connsiteX2086" fmla="*/ 3919976 w 6569477"/>
              <a:gd name="connsiteY2086" fmla="*/ 6559714 h 6858000"/>
              <a:gd name="connsiteX2087" fmla="*/ 3911538 w 6569477"/>
              <a:gd name="connsiteY2087" fmla="*/ 6568148 h 6858000"/>
              <a:gd name="connsiteX2088" fmla="*/ 3903102 w 6569477"/>
              <a:gd name="connsiteY2088" fmla="*/ 6576584 h 6858000"/>
              <a:gd name="connsiteX2089" fmla="*/ 3894667 w 6569477"/>
              <a:gd name="connsiteY2089" fmla="*/ 6593455 h 6858000"/>
              <a:gd name="connsiteX2090" fmla="*/ 3894667 w 6569477"/>
              <a:gd name="connsiteY2090" fmla="*/ 6585021 h 6858000"/>
              <a:gd name="connsiteX2091" fmla="*/ 3860924 w 6569477"/>
              <a:gd name="connsiteY2091" fmla="*/ 6601891 h 6858000"/>
              <a:gd name="connsiteX2092" fmla="*/ 3860924 w 6569477"/>
              <a:gd name="connsiteY2092" fmla="*/ 6585021 h 6858000"/>
              <a:gd name="connsiteX2093" fmla="*/ 3827181 w 6569477"/>
              <a:gd name="connsiteY2093" fmla="*/ 6610327 h 6858000"/>
              <a:gd name="connsiteX2094" fmla="*/ 3827182 w 6569477"/>
              <a:gd name="connsiteY2094" fmla="*/ 6601891 h 6858000"/>
              <a:gd name="connsiteX2095" fmla="*/ 3835618 w 6569477"/>
              <a:gd name="connsiteY2095" fmla="*/ 6593455 h 6858000"/>
              <a:gd name="connsiteX2096" fmla="*/ 3835617 w 6569477"/>
              <a:gd name="connsiteY2096" fmla="*/ 6585021 h 6858000"/>
              <a:gd name="connsiteX2097" fmla="*/ 3827181 w 6569477"/>
              <a:gd name="connsiteY2097" fmla="*/ 6593455 h 6858000"/>
              <a:gd name="connsiteX2098" fmla="*/ 3818745 w 6569477"/>
              <a:gd name="connsiteY2098" fmla="*/ 6601891 h 6858000"/>
              <a:gd name="connsiteX2099" fmla="*/ 3810309 w 6569477"/>
              <a:gd name="connsiteY2099" fmla="*/ 6618762 h 6858000"/>
              <a:gd name="connsiteX2100" fmla="*/ 3827181 w 6569477"/>
              <a:gd name="connsiteY2100" fmla="*/ 6618762 h 6858000"/>
              <a:gd name="connsiteX2101" fmla="*/ 3818745 w 6569477"/>
              <a:gd name="connsiteY2101" fmla="*/ 6627198 h 6858000"/>
              <a:gd name="connsiteX2102" fmla="*/ 3776566 w 6569477"/>
              <a:gd name="connsiteY2102" fmla="*/ 6677812 h 6858000"/>
              <a:gd name="connsiteX2103" fmla="*/ 3810308 w 6569477"/>
              <a:gd name="connsiteY2103" fmla="*/ 6669377 h 6858000"/>
              <a:gd name="connsiteX2104" fmla="*/ 3776566 w 6569477"/>
              <a:gd name="connsiteY2104" fmla="*/ 6694684 h 6858000"/>
              <a:gd name="connsiteX2105" fmla="*/ 3751259 w 6569477"/>
              <a:gd name="connsiteY2105" fmla="*/ 6719991 h 6858000"/>
              <a:gd name="connsiteX2106" fmla="*/ 3734388 w 6569477"/>
              <a:gd name="connsiteY2106" fmla="*/ 6728426 h 6858000"/>
              <a:gd name="connsiteX2107" fmla="*/ 3734390 w 6569477"/>
              <a:gd name="connsiteY2107" fmla="*/ 6711555 h 6858000"/>
              <a:gd name="connsiteX2108" fmla="*/ 3700645 w 6569477"/>
              <a:gd name="connsiteY2108" fmla="*/ 6745297 h 6858000"/>
              <a:gd name="connsiteX2109" fmla="*/ 3692211 w 6569477"/>
              <a:gd name="connsiteY2109" fmla="*/ 6736862 h 6858000"/>
              <a:gd name="connsiteX2110" fmla="*/ 3700645 w 6569477"/>
              <a:gd name="connsiteY2110" fmla="*/ 6728426 h 6858000"/>
              <a:gd name="connsiteX2111" fmla="*/ 3700645 w 6569477"/>
              <a:gd name="connsiteY2111" fmla="*/ 6719990 h 6858000"/>
              <a:gd name="connsiteX2112" fmla="*/ 3692209 w 6569477"/>
              <a:gd name="connsiteY2112" fmla="*/ 6719991 h 6858000"/>
              <a:gd name="connsiteX2113" fmla="*/ 3683775 w 6569477"/>
              <a:gd name="connsiteY2113" fmla="*/ 6728426 h 6858000"/>
              <a:gd name="connsiteX2114" fmla="*/ 3683775 w 6569477"/>
              <a:gd name="connsiteY2114" fmla="*/ 6736862 h 6858000"/>
              <a:gd name="connsiteX2115" fmla="*/ 3675338 w 6569477"/>
              <a:gd name="connsiteY2115" fmla="*/ 6745298 h 6858000"/>
              <a:gd name="connsiteX2116" fmla="*/ 3666902 w 6569477"/>
              <a:gd name="connsiteY2116" fmla="*/ 6753735 h 6858000"/>
              <a:gd name="connsiteX2117" fmla="*/ 3658466 w 6569477"/>
              <a:gd name="connsiteY2117" fmla="*/ 6753734 h 6858000"/>
              <a:gd name="connsiteX2118" fmla="*/ 3658466 w 6569477"/>
              <a:gd name="connsiteY2118" fmla="*/ 6762169 h 6858000"/>
              <a:gd name="connsiteX2119" fmla="*/ 3650032 w 6569477"/>
              <a:gd name="connsiteY2119" fmla="*/ 6762169 h 6858000"/>
              <a:gd name="connsiteX2120" fmla="*/ 3650030 w 6569477"/>
              <a:gd name="connsiteY2120" fmla="*/ 6753734 h 6858000"/>
              <a:gd name="connsiteX2121" fmla="*/ 3658466 w 6569477"/>
              <a:gd name="connsiteY2121" fmla="*/ 6736862 h 6858000"/>
              <a:gd name="connsiteX2122" fmla="*/ 3675338 w 6569477"/>
              <a:gd name="connsiteY2122" fmla="*/ 6719991 h 6858000"/>
              <a:gd name="connsiteX2123" fmla="*/ 3666902 w 6569477"/>
              <a:gd name="connsiteY2123" fmla="*/ 6719989 h 6858000"/>
              <a:gd name="connsiteX2124" fmla="*/ 3658466 w 6569477"/>
              <a:gd name="connsiteY2124" fmla="*/ 6728426 h 6858000"/>
              <a:gd name="connsiteX2125" fmla="*/ 3633159 w 6569477"/>
              <a:gd name="connsiteY2125" fmla="*/ 6753734 h 6858000"/>
              <a:gd name="connsiteX2126" fmla="*/ 3633159 w 6569477"/>
              <a:gd name="connsiteY2126" fmla="*/ 6762169 h 6858000"/>
              <a:gd name="connsiteX2127" fmla="*/ 3616289 w 6569477"/>
              <a:gd name="connsiteY2127" fmla="*/ 6787476 h 6858000"/>
              <a:gd name="connsiteX2128" fmla="*/ 3561456 w 6569477"/>
              <a:gd name="connsiteY2128" fmla="*/ 6826490 h 6858000"/>
              <a:gd name="connsiteX2129" fmla="*/ 3523349 w 6569477"/>
              <a:gd name="connsiteY2129" fmla="*/ 6858000 h 6858000"/>
              <a:gd name="connsiteX2130" fmla="*/ 0 w 6569477"/>
              <a:gd name="connsiteY21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Lst>
            <a:rect l="l" t="t" r="r" b="b"/>
            <a:pathLst>
              <a:path w="6569477" h="6858000">
                <a:moveTo>
                  <a:pt x="4117221" y="6784486"/>
                </a:moveTo>
                <a:cubicBezTo>
                  <a:pt x="4097055" y="6807977"/>
                  <a:pt x="4081509" y="6827275"/>
                  <a:pt x="4065123" y="6846362"/>
                </a:cubicBezTo>
                <a:lnTo>
                  <a:pt x="4054153" y="6858000"/>
                </a:lnTo>
                <a:lnTo>
                  <a:pt x="4025354" y="6858000"/>
                </a:lnTo>
                <a:lnTo>
                  <a:pt x="4042817" y="6837081"/>
                </a:lnTo>
                <a:cubicBezTo>
                  <a:pt x="4069049" y="6805855"/>
                  <a:pt x="4098350" y="6774394"/>
                  <a:pt x="4117221" y="6784486"/>
                </a:cubicBezTo>
                <a:close/>
                <a:moveTo>
                  <a:pt x="4098863" y="6687079"/>
                </a:moveTo>
                <a:cubicBezTo>
                  <a:pt x="4088750" y="6727370"/>
                  <a:pt x="4048418" y="6774353"/>
                  <a:pt x="4016483" y="6816306"/>
                </a:cubicBezTo>
                <a:cubicBezTo>
                  <a:pt x="4000945" y="6828467"/>
                  <a:pt x="3984565" y="6842201"/>
                  <a:pt x="3967818" y="6856958"/>
                </a:cubicBezTo>
                <a:lnTo>
                  <a:pt x="3966685" y="6858000"/>
                </a:lnTo>
                <a:lnTo>
                  <a:pt x="3929841" y="6858000"/>
                </a:lnTo>
                <a:lnTo>
                  <a:pt x="4004165" y="6784103"/>
                </a:lnTo>
                <a:cubicBezTo>
                  <a:pt x="4033963" y="6753771"/>
                  <a:pt x="4065258" y="6721474"/>
                  <a:pt x="4098863" y="6687079"/>
                </a:cubicBezTo>
                <a:close/>
                <a:moveTo>
                  <a:pt x="5739924" y="6488019"/>
                </a:moveTo>
                <a:cubicBezTo>
                  <a:pt x="5746811" y="6488017"/>
                  <a:pt x="5746811" y="6488017"/>
                  <a:pt x="5746811" y="6494900"/>
                </a:cubicBezTo>
                <a:cubicBezTo>
                  <a:pt x="5746701" y="6495341"/>
                  <a:pt x="5746590" y="6495782"/>
                  <a:pt x="5746479" y="6496223"/>
                </a:cubicBezTo>
                <a:lnTo>
                  <a:pt x="5739923" y="6501783"/>
                </a:lnTo>
                <a:lnTo>
                  <a:pt x="5739923" y="6494900"/>
                </a:lnTo>
                <a:close/>
                <a:moveTo>
                  <a:pt x="4189806" y="6433624"/>
                </a:moveTo>
                <a:lnTo>
                  <a:pt x="4188863" y="6437396"/>
                </a:lnTo>
                <a:cubicBezTo>
                  <a:pt x="4187809" y="6439505"/>
                  <a:pt x="4185699" y="6441614"/>
                  <a:pt x="4181480" y="6441614"/>
                </a:cubicBezTo>
                <a:close/>
                <a:moveTo>
                  <a:pt x="4190270" y="6433178"/>
                </a:moveTo>
                <a:lnTo>
                  <a:pt x="4189806" y="6433624"/>
                </a:lnTo>
                <a:lnTo>
                  <a:pt x="4189918" y="6433179"/>
                </a:lnTo>
                <a:close/>
                <a:moveTo>
                  <a:pt x="4080254" y="6424489"/>
                </a:moveTo>
                <a:lnTo>
                  <a:pt x="4080253" y="6424742"/>
                </a:lnTo>
                <a:lnTo>
                  <a:pt x="4071818" y="6433178"/>
                </a:lnTo>
                <a:close/>
                <a:moveTo>
                  <a:pt x="4239510" y="6367480"/>
                </a:moveTo>
                <a:lnTo>
                  <a:pt x="4236315" y="6373075"/>
                </a:lnTo>
                <a:lnTo>
                  <a:pt x="4232912" y="6373925"/>
                </a:lnTo>
                <a:lnTo>
                  <a:pt x="4238687" y="6368327"/>
                </a:lnTo>
                <a:close/>
                <a:moveTo>
                  <a:pt x="4265838" y="6340386"/>
                </a:moveTo>
                <a:lnTo>
                  <a:pt x="4239510" y="6367480"/>
                </a:lnTo>
                <a:lnTo>
                  <a:pt x="4240531" y="6365693"/>
                </a:lnTo>
                <a:lnTo>
                  <a:pt x="4248968" y="6357257"/>
                </a:lnTo>
                <a:cubicBezTo>
                  <a:pt x="4248968" y="6348821"/>
                  <a:pt x="4257404" y="6348819"/>
                  <a:pt x="4265838" y="6340386"/>
                </a:cubicBezTo>
                <a:close/>
                <a:moveTo>
                  <a:pt x="4291147" y="6272900"/>
                </a:moveTo>
                <a:lnTo>
                  <a:pt x="4299581" y="6272900"/>
                </a:lnTo>
                <a:lnTo>
                  <a:pt x="4308018" y="6272900"/>
                </a:lnTo>
                <a:lnTo>
                  <a:pt x="4291147" y="6289772"/>
                </a:lnTo>
                <a:lnTo>
                  <a:pt x="4274273" y="6306643"/>
                </a:lnTo>
                <a:lnTo>
                  <a:pt x="4257404" y="6323512"/>
                </a:lnTo>
                <a:lnTo>
                  <a:pt x="4257404" y="6331950"/>
                </a:lnTo>
                <a:cubicBezTo>
                  <a:pt x="4240531" y="6340386"/>
                  <a:pt x="4232097" y="6357257"/>
                  <a:pt x="4215224" y="6374128"/>
                </a:cubicBezTo>
                <a:lnTo>
                  <a:pt x="4215223" y="6382562"/>
                </a:lnTo>
                <a:cubicBezTo>
                  <a:pt x="4215224" y="6391000"/>
                  <a:pt x="4223663" y="6382564"/>
                  <a:pt x="4223663" y="6382564"/>
                </a:cubicBezTo>
                <a:lnTo>
                  <a:pt x="4232099" y="6374128"/>
                </a:lnTo>
                <a:lnTo>
                  <a:pt x="4232912" y="6373925"/>
                </a:lnTo>
                <a:lnTo>
                  <a:pt x="4215378" y="6390919"/>
                </a:lnTo>
                <a:lnTo>
                  <a:pt x="4215224" y="6391000"/>
                </a:lnTo>
                <a:cubicBezTo>
                  <a:pt x="4215216" y="6391030"/>
                  <a:pt x="4215206" y="6391059"/>
                  <a:pt x="4215199" y="6391088"/>
                </a:cubicBezTo>
                <a:lnTo>
                  <a:pt x="4213115" y="6393108"/>
                </a:lnTo>
                <a:cubicBezTo>
                  <a:pt x="4198353" y="6405763"/>
                  <a:pt x="4189918" y="6407872"/>
                  <a:pt x="4198356" y="6382564"/>
                </a:cubicBezTo>
                <a:cubicBezTo>
                  <a:pt x="4164611" y="6433179"/>
                  <a:pt x="4147738" y="6441614"/>
                  <a:pt x="4113994" y="6475357"/>
                </a:cubicBezTo>
                <a:lnTo>
                  <a:pt x="4122431" y="6475355"/>
                </a:lnTo>
                <a:lnTo>
                  <a:pt x="4097125" y="6500664"/>
                </a:lnTo>
                <a:lnTo>
                  <a:pt x="4088687" y="6500664"/>
                </a:lnTo>
                <a:lnTo>
                  <a:pt x="4088688" y="6509098"/>
                </a:lnTo>
                <a:lnTo>
                  <a:pt x="4080256" y="6509098"/>
                </a:lnTo>
                <a:cubicBezTo>
                  <a:pt x="4071819" y="6517534"/>
                  <a:pt x="4071818" y="6525971"/>
                  <a:pt x="4063383" y="6525971"/>
                </a:cubicBezTo>
                <a:cubicBezTo>
                  <a:pt x="4063381" y="6534407"/>
                  <a:pt x="4054944" y="6534407"/>
                  <a:pt x="4054946" y="6542841"/>
                </a:cubicBezTo>
                <a:cubicBezTo>
                  <a:pt x="4046511" y="6542841"/>
                  <a:pt x="4046513" y="6551277"/>
                  <a:pt x="4046513" y="6551277"/>
                </a:cubicBezTo>
                <a:lnTo>
                  <a:pt x="4021201" y="6576584"/>
                </a:lnTo>
                <a:cubicBezTo>
                  <a:pt x="4021202" y="6579396"/>
                  <a:pt x="4021202" y="6582209"/>
                  <a:pt x="4021203" y="6585021"/>
                </a:cubicBezTo>
                <a:cubicBezTo>
                  <a:pt x="4021203" y="6585021"/>
                  <a:pt x="4012767" y="6585019"/>
                  <a:pt x="4012768" y="6593455"/>
                </a:cubicBezTo>
                <a:cubicBezTo>
                  <a:pt x="3987460" y="6610327"/>
                  <a:pt x="3962152" y="6635634"/>
                  <a:pt x="3936845" y="6660941"/>
                </a:cubicBezTo>
                <a:lnTo>
                  <a:pt x="3928411" y="6652505"/>
                </a:lnTo>
                <a:lnTo>
                  <a:pt x="3936844" y="6644069"/>
                </a:lnTo>
                <a:cubicBezTo>
                  <a:pt x="3945281" y="6644071"/>
                  <a:pt x="3945281" y="6635634"/>
                  <a:pt x="3945281" y="6635634"/>
                </a:cubicBezTo>
                <a:lnTo>
                  <a:pt x="3936845" y="6635634"/>
                </a:lnTo>
                <a:lnTo>
                  <a:pt x="3928411" y="6644072"/>
                </a:lnTo>
                <a:lnTo>
                  <a:pt x="3919975" y="6652505"/>
                </a:lnTo>
                <a:lnTo>
                  <a:pt x="3919975" y="6660941"/>
                </a:lnTo>
                <a:lnTo>
                  <a:pt x="3919974" y="6669377"/>
                </a:lnTo>
                <a:cubicBezTo>
                  <a:pt x="3894667" y="6686249"/>
                  <a:pt x="3869359" y="6711555"/>
                  <a:pt x="3844054" y="6728426"/>
                </a:cubicBezTo>
                <a:cubicBezTo>
                  <a:pt x="3844052" y="6731237"/>
                  <a:pt x="3844053" y="6734049"/>
                  <a:pt x="3844051" y="6736860"/>
                </a:cubicBezTo>
                <a:cubicBezTo>
                  <a:pt x="3785002" y="6779041"/>
                  <a:pt x="3734388" y="6821217"/>
                  <a:pt x="3675339" y="6854962"/>
                </a:cubicBezTo>
                <a:lnTo>
                  <a:pt x="3671147" y="6858000"/>
                </a:lnTo>
                <a:lnTo>
                  <a:pt x="3532438" y="6858000"/>
                </a:lnTo>
                <a:lnTo>
                  <a:pt x="3566728" y="6830708"/>
                </a:lnTo>
                <a:cubicBezTo>
                  <a:pt x="3584654" y="6817000"/>
                  <a:pt x="3603634" y="6804347"/>
                  <a:pt x="3624722" y="6795912"/>
                </a:cubicBezTo>
                <a:lnTo>
                  <a:pt x="3633161" y="6787476"/>
                </a:lnTo>
                <a:lnTo>
                  <a:pt x="3633160" y="6779041"/>
                </a:lnTo>
                <a:lnTo>
                  <a:pt x="3641596" y="6779041"/>
                </a:lnTo>
                <a:lnTo>
                  <a:pt x="3641596" y="6787476"/>
                </a:lnTo>
                <a:cubicBezTo>
                  <a:pt x="3658466" y="6787476"/>
                  <a:pt x="3666902" y="6779042"/>
                  <a:pt x="3683775" y="6770605"/>
                </a:cubicBezTo>
                <a:lnTo>
                  <a:pt x="3683775" y="6762169"/>
                </a:lnTo>
                <a:cubicBezTo>
                  <a:pt x="3709082" y="6770605"/>
                  <a:pt x="3666902" y="6779042"/>
                  <a:pt x="3675339" y="6787476"/>
                </a:cubicBezTo>
                <a:cubicBezTo>
                  <a:pt x="3683776" y="6779041"/>
                  <a:pt x="3717515" y="6762169"/>
                  <a:pt x="3742824" y="6736862"/>
                </a:cubicBezTo>
                <a:cubicBezTo>
                  <a:pt x="3751259" y="6728426"/>
                  <a:pt x="3768131" y="6711555"/>
                  <a:pt x="3785001" y="6703120"/>
                </a:cubicBezTo>
                <a:cubicBezTo>
                  <a:pt x="3793440" y="6694684"/>
                  <a:pt x="3810310" y="6677812"/>
                  <a:pt x="3827182" y="6669377"/>
                </a:cubicBezTo>
                <a:cubicBezTo>
                  <a:pt x="3852487" y="6644072"/>
                  <a:pt x="3877794" y="6635634"/>
                  <a:pt x="3903102" y="6601891"/>
                </a:cubicBezTo>
                <a:cubicBezTo>
                  <a:pt x="3911538" y="6593455"/>
                  <a:pt x="3928411" y="6585021"/>
                  <a:pt x="3928411" y="6585021"/>
                </a:cubicBezTo>
                <a:cubicBezTo>
                  <a:pt x="3936845" y="6576584"/>
                  <a:pt x="3945280" y="6576584"/>
                  <a:pt x="3945281" y="6568148"/>
                </a:cubicBezTo>
                <a:cubicBezTo>
                  <a:pt x="3953718" y="6568149"/>
                  <a:pt x="3953718" y="6568149"/>
                  <a:pt x="3962152" y="6559714"/>
                </a:cubicBezTo>
                <a:lnTo>
                  <a:pt x="3987461" y="6534407"/>
                </a:lnTo>
                <a:cubicBezTo>
                  <a:pt x="3987461" y="6542841"/>
                  <a:pt x="4012768" y="6517534"/>
                  <a:pt x="4012768" y="6517534"/>
                </a:cubicBezTo>
                <a:cubicBezTo>
                  <a:pt x="4021201" y="6509098"/>
                  <a:pt x="4029637" y="6500662"/>
                  <a:pt x="4029637" y="6492227"/>
                </a:cubicBezTo>
                <a:lnTo>
                  <a:pt x="4038075" y="6492227"/>
                </a:lnTo>
                <a:cubicBezTo>
                  <a:pt x="4122431" y="6433176"/>
                  <a:pt x="4223660" y="6340387"/>
                  <a:pt x="4291147" y="6272900"/>
                </a:cubicBezTo>
                <a:close/>
                <a:moveTo>
                  <a:pt x="4561089" y="6171673"/>
                </a:moveTo>
                <a:lnTo>
                  <a:pt x="4556321" y="6179312"/>
                </a:lnTo>
                <a:lnTo>
                  <a:pt x="4554763" y="6179053"/>
                </a:lnTo>
                <a:cubicBezTo>
                  <a:pt x="4554763" y="6178000"/>
                  <a:pt x="4556872" y="6175890"/>
                  <a:pt x="4561089" y="6171673"/>
                </a:cubicBezTo>
                <a:close/>
                <a:moveTo>
                  <a:pt x="4671175" y="5979022"/>
                </a:moveTo>
                <a:lnTo>
                  <a:pt x="4669173" y="5981473"/>
                </a:lnTo>
                <a:cubicBezTo>
                  <a:pt x="4661263" y="5988195"/>
                  <a:pt x="4658099" y="5981871"/>
                  <a:pt x="4645447" y="5994524"/>
                </a:cubicBezTo>
                <a:cubicBezTo>
                  <a:pt x="4643338" y="5998741"/>
                  <a:pt x="4643337" y="6000322"/>
                  <a:pt x="4644391" y="6000718"/>
                </a:cubicBezTo>
                <a:lnTo>
                  <a:pt x="4645606" y="6000505"/>
                </a:lnTo>
                <a:lnTo>
                  <a:pt x="4646686" y="5998475"/>
                </a:lnTo>
                <a:lnTo>
                  <a:pt x="4647927" y="6000099"/>
                </a:lnTo>
                <a:lnTo>
                  <a:pt x="4649663" y="5999795"/>
                </a:lnTo>
                <a:cubicBezTo>
                  <a:pt x="4651773" y="5999268"/>
                  <a:pt x="4653882" y="5999004"/>
                  <a:pt x="4654936" y="6000454"/>
                </a:cubicBezTo>
                <a:lnTo>
                  <a:pt x="4654647" y="6003455"/>
                </a:lnTo>
                <a:lnTo>
                  <a:pt x="4658944" y="5998240"/>
                </a:lnTo>
                <a:close/>
                <a:moveTo>
                  <a:pt x="5823292" y="5722907"/>
                </a:moveTo>
                <a:lnTo>
                  <a:pt x="5800797" y="5768179"/>
                </a:lnTo>
                <a:lnTo>
                  <a:pt x="5806978" y="5758327"/>
                </a:lnTo>
                <a:cubicBezTo>
                  <a:pt x="5810514" y="5753116"/>
                  <a:pt x="5814328" y="5748237"/>
                  <a:pt x="5818310" y="5744909"/>
                </a:cubicBezTo>
                <a:cubicBezTo>
                  <a:pt x="5819855" y="5741362"/>
                  <a:pt x="5821177" y="5736874"/>
                  <a:pt x="5822096" y="5732580"/>
                </a:cubicBezTo>
                <a:close/>
                <a:moveTo>
                  <a:pt x="5907073" y="5708785"/>
                </a:moveTo>
                <a:lnTo>
                  <a:pt x="5869741" y="5783136"/>
                </a:lnTo>
                <a:cubicBezTo>
                  <a:pt x="5858084" y="5809655"/>
                  <a:pt x="5848657" y="5836145"/>
                  <a:pt x="5842500" y="5863847"/>
                </a:cubicBezTo>
                <a:cubicBezTo>
                  <a:pt x="5785921" y="5947223"/>
                  <a:pt x="5733692" y="5981849"/>
                  <a:pt x="5690433" y="6081162"/>
                </a:cubicBezTo>
                <a:cubicBezTo>
                  <a:pt x="5680683" y="6080287"/>
                  <a:pt x="5669193" y="6098913"/>
                  <a:pt x="5663883" y="6103351"/>
                </a:cubicBezTo>
                <a:lnTo>
                  <a:pt x="5636415" y="6152111"/>
                </a:lnTo>
                <a:lnTo>
                  <a:pt x="5637318" y="6151784"/>
                </a:lnTo>
                <a:cubicBezTo>
                  <a:pt x="5630397" y="6165631"/>
                  <a:pt x="5624342" y="6178180"/>
                  <a:pt x="5618612" y="6190081"/>
                </a:cubicBezTo>
                <a:lnTo>
                  <a:pt x="5611094" y="6205514"/>
                </a:lnTo>
                <a:lnTo>
                  <a:pt x="5619596" y="6194628"/>
                </a:lnTo>
                <a:cubicBezTo>
                  <a:pt x="5624904" y="6187044"/>
                  <a:pt x="5630569" y="6177954"/>
                  <a:pt x="5636991" y="6166061"/>
                </a:cubicBezTo>
                <a:cubicBezTo>
                  <a:pt x="5643774" y="6164691"/>
                  <a:pt x="5645145" y="6171478"/>
                  <a:pt x="5657339" y="6161951"/>
                </a:cubicBezTo>
                <a:cubicBezTo>
                  <a:pt x="5651927" y="6170107"/>
                  <a:pt x="5660082" y="6175522"/>
                  <a:pt x="5638432" y="6208150"/>
                </a:cubicBezTo>
                <a:cubicBezTo>
                  <a:pt x="5666863" y="6174154"/>
                  <a:pt x="5692554" y="6126583"/>
                  <a:pt x="5718245" y="6079013"/>
                </a:cubicBezTo>
                <a:cubicBezTo>
                  <a:pt x="5745305" y="6038231"/>
                  <a:pt x="5770995" y="5990662"/>
                  <a:pt x="5802168" y="5970237"/>
                </a:cubicBezTo>
                <a:cubicBezTo>
                  <a:pt x="5833200" y="5879207"/>
                  <a:pt x="5877868" y="5820741"/>
                  <a:pt x="5917053" y="5735129"/>
                </a:cubicBezTo>
                <a:cubicBezTo>
                  <a:pt x="5923764" y="5698455"/>
                  <a:pt x="5887250" y="5762338"/>
                  <a:pt x="5902116" y="5731083"/>
                </a:cubicBezTo>
                <a:close/>
                <a:moveTo>
                  <a:pt x="5917201" y="5634092"/>
                </a:moveTo>
                <a:lnTo>
                  <a:pt x="5891750" y="5667883"/>
                </a:lnTo>
                <a:cubicBezTo>
                  <a:pt x="5851164" y="5717451"/>
                  <a:pt x="5813675" y="5755549"/>
                  <a:pt x="5781231" y="5830035"/>
                </a:cubicBezTo>
                <a:cubicBezTo>
                  <a:pt x="5776356" y="5829597"/>
                  <a:pt x="5771046" y="5834035"/>
                  <a:pt x="5766290" y="5839137"/>
                </a:cubicBezTo>
                <a:lnTo>
                  <a:pt x="5764238" y="5841451"/>
                </a:lnTo>
                <a:lnTo>
                  <a:pt x="5588834" y="6142779"/>
                </a:lnTo>
                <a:lnTo>
                  <a:pt x="5549933" y="6201116"/>
                </a:lnTo>
                <a:lnTo>
                  <a:pt x="5547357" y="6207173"/>
                </a:lnTo>
                <a:lnTo>
                  <a:pt x="5529789" y="6231324"/>
                </a:lnTo>
                <a:lnTo>
                  <a:pt x="5464244" y="6329615"/>
                </a:lnTo>
                <a:lnTo>
                  <a:pt x="5402037" y="6435651"/>
                </a:lnTo>
                <a:cubicBezTo>
                  <a:pt x="5402037" y="6435651"/>
                  <a:pt x="5402037" y="6435651"/>
                  <a:pt x="5408957" y="6435651"/>
                </a:cubicBezTo>
                <a:cubicBezTo>
                  <a:pt x="5408957" y="6428728"/>
                  <a:pt x="5415877" y="6421804"/>
                  <a:pt x="5422798" y="6428728"/>
                </a:cubicBezTo>
                <a:lnTo>
                  <a:pt x="5421385" y="6432963"/>
                </a:lnTo>
                <a:lnTo>
                  <a:pt x="5408956" y="6449499"/>
                </a:lnTo>
                <a:cubicBezTo>
                  <a:pt x="5415877" y="6449499"/>
                  <a:pt x="5415877" y="6449499"/>
                  <a:pt x="5415877" y="6449499"/>
                </a:cubicBezTo>
                <a:lnTo>
                  <a:pt x="5421385" y="6432963"/>
                </a:lnTo>
                <a:lnTo>
                  <a:pt x="5487674" y="6344780"/>
                </a:lnTo>
                <a:lnTo>
                  <a:pt x="5495039" y="6334691"/>
                </a:lnTo>
                <a:lnTo>
                  <a:pt x="5485269" y="6342855"/>
                </a:lnTo>
                <a:cubicBezTo>
                  <a:pt x="5480829" y="6337541"/>
                  <a:pt x="5480829" y="6337541"/>
                  <a:pt x="5480829" y="6337541"/>
                </a:cubicBezTo>
                <a:cubicBezTo>
                  <a:pt x="5482568" y="6318042"/>
                  <a:pt x="5499368" y="6294978"/>
                  <a:pt x="5525918" y="6272793"/>
                </a:cubicBezTo>
                <a:cubicBezTo>
                  <a:pt x="5548027" y="6245292"/>
                  <a:pt x="5570136" y="6217791"/>
                  <a:pt x="5577186" y="6193853"/>
                </a:cubicBezTo>
                <a:cubicBezTo>
                  <a:pt x="5585150" y="6187197"/>
                  <a:pt x="5591787" y="6181650"/>
                  <a:pt x="5598425" y="6176103"/>
                </a:cubicBezTo>
                <a:lnTo>
                  <a:pt x="5613302" y="6163670"/>
                </a:lnTo>
                <a:lnTo>
                  <a:pt x="5616665" y="6159249"/>
                </a:lnTo>
                <a:lnTo>
                  <a:pt x="5619814" y="6158111"/>
                </a:lnTo>
                <a:lnTo>
                  <a:pt x="5641844" y="6122335"/>
                </a:lnTo>
                <a:cubicBezTo>
                  <a:pt x="5660984" y="6091112"/>
                  <a:pt x="5672914" y="6070992"/>
                  <a:pt x="5694784" y="6032412"/>
                </a:cubicBezTo>
                <a:cubicBezTo>
                  <a:pt x="5698354" y="6047475"/>
                  <a:pt x="5711583" y="6009349"/>
                  <a:pt x="5727512" y="5996037"/>
                </a:cubicBezTo>
                <a:cubicBezTo>
                  <a:pt x="5733692" y="5981849"/>
                  <a:pt x="5736302" y="5952599"/>
                  <a:pt x="5723942" y="5980974"/>
                </a:cubicBezTo>
                <a:cubicBezTo>
                  <a:pt x="5743352" y="5928661"/>
                  <a:pt x="5783130" y="5868347"/>
                  <a:pt x="5822911" y="5808034"/>
                </a:cubicBezTo>
                <a:cubicBezTo>
                  <a:pt x="5840579" y="5775220"/>
                  <a:pt x="5859358" y="5743736"/>
                  <a:pt x="5877583" y="5711587"/>
                </a:cubicBezTo>
                <a:close/>
                <a:moveTo>
                  <a:pt x="6242698" y="5517691"/>
                </a:moveTo>
                <a:cubicBezTo>
                  <a:pt x="6235812" y="5552099"/>
                  <a:pt x="6228924" y="5607154"/>
                  <a:pt x="6208261" y="5662208"/>
                </a:cubicBezTo>
                <a:cubicBezTo>
                  <a:pt x="6187600" y="5717261"/>
                  <a:pt x="6166938" y="5758552"/>
                  <a:pt x="6146276" y="5765433"/>
                </a:cubicBezTo>
                <a:cubicBezTo>
                  <a:pt x="6153164" y="5765433"/>
                  <a:pt x="6153164" y="5765433"/>
                  <a:pt x="6153163" y="5772316"/>
                </a:cubicBezTo>
                <a:cubicBezTo>
                  <a:pt x="6146276" y="5779197"/>
                  <a:pt x="6146274" y="5792962"/>
                  <a:pt x="6139388" y="5792960"/>
                </a:cubicBezTo>
                <a:cubicBezTo>
                  <a:pt x="6139388" y="5792960"/>
                  <a:pt x="6139387" y="5799843"/>
                  <a:pt x="6132502" y="5799841"/>
                </a:cubicBezTo>
                <a:lnTo>
                  <a:pt x="6139387" y="5799843"/>
                </a:lnTo>
                <a:cubicBezTo>
                  <a:pt x="6153163" y="5813605"/>
                  <a:pt x="6125611" y="5854896"/>
                  <a:pt x="6098063" y="5903069"/>
                </a:cubicBezTo>
                <a:cubicBezTo>
                  <a:pt x="6098064" y="5905363"/>
                  <a:pt x="6098064" y="5907656"/>
                  <a:pt x="6098064" y="5909950"/>
                </a:cubicBezTo>
                <a:cubicBezTo>
                  <a:pt x="6104951" y="5909952"/>
                  <a:pt x="6104951" y="5909952"/>
                  <a:pt x="6098065" y="5916833"/>
                </a:cubicBezTo>
                <a:lnTo>
                  <a:pt x="6098065" y="5923714"/>
                </a:lnTo>
                <a:lnTo>
                  <a:pt x="6091178" y="5923714"/>
                </a:lnTo>
                <a:lnTo>
                  <a:pt x="6098065" y="5930597"/>
                </a:lnTo>
                <a:cubicBezTo>
                  <a:pt x="6091178" y="5944360"/>
                  <a:pt x="6098064" y="5951241"/>
                  <a:pt x="6084290" y="5985651"/>
                </a:cubicBezTo>
                <a:cubicBezTo>
                  <a:pt x="6098065" y="5985649"/>
                  <a:pt x="6111840" y="5944360"/>
                  <a:pt x="6118727" y="5965005"/>
                </a:cubicBezTo>
                <a:cubicBezTo>
                  <a:pt x="6115284" y="5971886"/>
                  <a:pt x="6115284" y="5975328"/>
                  <a:pt x="6115283" y="5978768"/>
                </a:cubicBezTo>
                <a:lnTo>
                  <a:pt x="6113562" y="5985649"/>
                </a:lnTo>
                <a:lnTo>
                  <a:pt x="6111840" y="5985651"/>
                </a:lnTo>
                <a:lnTo>
                  <a:pt x="6111840" y="5992530"/>
                </a:lnTo>
                <a:lnTo>
                  <a:pt x="6113562" y="5985649"/>
                </a:lnTo>
                <a:lnTo>
                  <a:pt x="6118727" y="5985649"/>
                </a:lnTo>
                <a:lnTo>
                  <a:pt x="6118727" y="5992532"/>
                </a:lnTo>
                <a:lnTo>
                  <a:pt x="6118727" y="5999413"/>
                </a:lnTo>
                <a:cubicBezTo>
                  <a:pt x="6111840" y="6006295"/>
                  <a:pt x="6104952" y="6020059"/>
                  <a:pt x="6098065" y="6033823"/>
                </a:cubicBezTo>
                <a:lnTo>
                  <a:pt x="6091178" y="6040704"/>
                </a:lnTo>
                <a:cubicBezTo>
                  <a:pt x="6091178" y="6040704"/>
                  <a:pt x="6091178" y="6047587"/>
                  <a:pt x="6084290" y="6054467"/>
                </a:cubicBezTo>
                <a:lnTo>
                  <a:pt x="6077403" y="6061350"/>
                </a:lnTo>
                <a:cubicBezTo>
                  <a:pt x="6077403" y="6054467"/>
                  <a:pt x="6077403" y="6054467"/>
                  <a:pt x="6084290" y="6047585"/>
                </a:cubicBezTo>
                <a:cubicBezTo>
                  <a:pt x="6084290" y="6047585"/>
                  <a:pt x="6084290" y="6040704"/>
                  <a:pt x="6091178" y="6033821"/>
                </a:cubicBezTo>
                <a:cubicBezTo>
                  <a:pt x="6077403" y="6047585"/>
                  <a:pt x="6070516" y="6061350"/>
                  <a:pt x="6056740" y="6068231"/>
                </a:cubicBezTo>
                <a:lnTo>
                  <a:pt x="6036078" y="6047587"/>
                </a:lnTo>
                <a:cubicBezTo>
                  <a:pt x="5987867" y="6150811"/>
                  <a:pt x="5953431" y="6233393"/>
                  <a:pt x="5884558" y="6329737"/>
                </a:cubicBezTo>
                <a:cubicBezTo>
                  <a:pt x="5884558" y="6336619"/>
                  <a:pt x="5884558" y="6336619"/>
                  <a:pt x="5877670" y="6343502"/>
                </a:cubicBezTo>
                <a:lnTo>
                  <a:pt x="5870783" y="6350383"/>
                </a:lnTo>
                <a:cubicBezTo>
                  <a:pt x="5857007" y="6384793"/>
                  <a:pt x="5829458" y="6426082"/>
                  <a:pt x="5801910" y="6460490"/>
                </a:cubicBezTo>
                <a:cubicBezTo>
                  <a:pt x="5788135" y="6494900"/>
                  <a:pt x="5760585" y="6549953"/>
                  <a:pt x="5719261" y="6598128"/>
                </a:cubicBezTo>
                <a:cubicBezTo>
                  <a:pt x="5684825" y="6653181"/>
                  <a:pt x="5643500" y="6701354"/>
                  <a:pt x="5615952" y="6728880"/>
                </a:cubicBezTo>
                <a:cubicBezTo>
                  <a:pt x="5591846" y="6759847"/>
                  <a:pt x="5566018" y="6792535"/>
                  <a:pt x="5540191" y="6825223"/>
                </a:cubicBezTo>
                <a:lnTo>
                  <a:pt x="5514417" y="6858000"/>
                </a:lnTo>
                <a:lnTo>
                  <a:pt x="5432172" y="6858000"/>
                </a:lnTo>
                <a:lnTo>
                  <a:pt x="5485092" y="6818343"/>
                </a:lnTo>
                <a:lnTo>
                  <a:pt x="5498867" y="6832106"/>
                </a:lnTo>
                <a:cubicBezTo>
                  <a:pt x="5512642" y="6818343"/>
                  <a:pt x="5533303" y="6797699"/>
                  <a:pt x="5547078" y="6777051"/>
                </a:cubicBezTo>
                <a:lnTo>
                  <a:pt x="5540191" y="6777052"/>
                </a:lnTo>
                <a:cubicBezTo>
                  <a:pt x="5540191" y="6783935"/>
                  <a:pt x="5533304" y="6790816"/>
                  <a:pt x="5533303" y="6783935"/>
                </a:cubicBezTo>
                <a:lnTo>
                  <a:pt x="5533304" y="6777052"/>
                </a:lnTo>
                <a:cubicBezTo>
                  <a:pt x="5526416" y="6777052"/>
                  <a:pt x="5512641" y="6797699"/>
                  <a:pt x="5512641" y="6783935"/>
                </a:cubicBezTo>
                <a:cubicBezTo>
                  <a:pt x="5526416" y="6756405"/>
                  <a:pt x="5533304" y="6763288"/>
                  <a:pt x="5547078" y="6742645"/>
                </a:cubicBezTo>
                <a:lnTo>
                  <a:pt x="5547077" y="6735761"/>
                </a:lnTo>
                <a:lnTo>
                  <a:pt x="5553964" y="6735759"/>
                </a:lnTo>
                <a:cubicBezTo>
                  <a:pt x="5553965" y="6728877"/>
                  <a:pt x="5560853" y="6721997"/>
                  <a:pt x="5560853" y="6721997"/>
                </a:cubicBezTo>
                <a:lnTo>
                  <a:pt x="5567740" y="6721999"/>
                </a:lnTo>
                <a:cubicBezTo>
                  <a:pt x="5574627" y="6701353"/>
                  <a:pt x="5595289" y="6666943"/>
                  <a:pt x="5615951" y="6639417"/>
                </a:cubicBezTo>
                <a:cubicBezTo>
                  <a:pt x="5643501" y="6611890"/>
                  <a:pt x="5664163" y="6591243"/>
                  <a:pt x="5677937" y="6591244"/>
                </a:cubicBezTo>
                <a:lnTo>
                  <a:pt x="5684824" y="6584361"/>
                </a:lnTo>
                <a:cubicBezTo>
                  <a:pt x="5684825" y="6577480"/>
                  <a:pt x="5691712" y="6570599"/>
                  <a:pt x="5698599" y="6570599"/>
                </a:cubicBezTo>
                <a:lnTo>
                  <a:pt x="5698600" y="6577480"/>
                </a:lnTo>
                <a:lnTo>
                  <a:pt x="5691712" y="6584363"/>
                </a:lnTo>
                <a:lnTo>
                  <a:pt x="5691711" y="6591244"/>
                </a:lnTo>
                <a:cubicBezTo>
                  <a:pt x="5712373" y="6563718"/>
                  <a:pt x="5705487" y="6563719"/>
                  <a:pt x="5719261" y="6543072"/>
                </a:cubicBezTo>
                <a:lnTo>
                  <a:pt x="5712373" y="6549953"/>
                </a:lnTo>
                <a:lnTo>
                  <a:pt x="5712373" y="6543070"/>
                </a:lnTo>
                <a:lnTo>
                  <a:pt x="5712374" y="6536189"/>
                </a:lnTo>
                <a:cubicBezTo>
                  <a:pt x="5712374" y="6536189"/>
                  <a:pt x="5705486" y="6549955"/>
                  <a:pt x="5698599" y="6543072"/>
                </a:cubicBezTo>
                <a:cubicBezTo>
                  <a:pt x="5712374" y="6522426"/>
                  <a:pt x="5726148" y="6501781"/>
                  <a:pt x="5733036" y="6508664"/>
                </a:cubicBezTo>
                <a:lnTo>
                  <a:pt x="5739923" y="6501783"/>
                </a:lnTo>
                <a:cubicBezTo>
                  <a:pt x="5743368" y="6501782"/>
                  <a:pt x="5745089" y="6500061"/>
                  <a:pt x="5745949" y="6498341"/>
                </a:cubicBezTo>
                <a:lnTo>
                  <a:pt x="5746479" y="6496223"/>
                </a:lnTo>
                <a:lnTo>
                  <a:pt x="5774791" y="6472212"/>
                </a:lnTo>
                <a:cubicBezTo>
                  <a:pt x="5808367" y="6438984"/>
                  <a:pt x="5838069" y="6395114"/>
                  <a:pt x="5863896" y="6343502"/>
                </a:cubicBezTo>
                <a:lnTo>
                  <a:pt x="5870782" y="6336621"/>
                </a:lnTo>
                <a:cubicBezTo>
                  <a:pt x="5870783" y="6329737"/>
                  <a:pt x="5877670" y="6322854"/>
                  <a:pt x="5877670" y="6322854"/>
                </a:cubicBezTo>
                <a:lnTo>
                  <a:pt x="5877670" y="6329736"/>
                </a:lnTo>
                <a:cubicBezTo>
                  <a:pt x="5882836" y="6314253"/>
                  <a:pt x="5891875" y="6291028"/>
                  <a:pt x="5896073" y="6274575"/>
                </a:cubicBezTo>
                <a:lnTo>
                  <a:pt x="5897128" y="6268192"/>
                </a:lnTo>
                <a:lnTo>
                  <a:pt x="5897471" y="6267801"/>
                </a:lnTo>
                <a:cubicBezTo>
                  <a:pt x="5898332" y="6266081"/>
                  <a:pt x="5898331" y="6264361"/>
                  <a:pt x="5898331" y="6260920"/>
                </a:cubicBezTo>
                <a:lnTo>
                  <a:pt x="5897128" y="6268192"/>
                </a:lnTo>
                <a:lnTo>
                  <a:pt x="5891445" y="6274682"/>
                </a:lnTo>
                <a:lnTo>
                  <a:pt x="5884558" y="6274684"/>
                </a:lnTo>
                <a:cubicBezTo>
                  <a:pt x="5884558" y="6267801"/>
                  <a:pt x="5884558" y="6267801"/>
                  <a:pt x="5891444" y="6260922"/>
                </a:cubicBezTo>
                <a:lnTo>
                  <a:pt x="5891445" y="6258416"/>
                </a:lnTo>
                <a:lnTo>
                  <a:pt x="5894028" y="6254899"/>
                </a:lnTo>
                <a:cubicBezTo>
                  <a:pt x="5896610" y="6252317"/>
                  <a:pt x="5898332" y="6250597"/>
                  <a:pt x="5898332" y="6247155"/>
                </a:cubicBezTo>
                <a:lnTo>
                  <a:pt x="5891444" y="6254039"/>
                </a:lnTo>
                <a:lnTo>
                  <a:pt x="5891445" y="6258416"/>
                </a:lnTo>
                <a:lnTo>
                  <a:pt x="5884558" y="6267801"/>
                </a:lnTo>
                <a:cubicBezTo>
                  <a:pt x="5912107" y="6178338"/>
                  <a:pt x="5987867" y="6081995"/>
                  <a:pt x="6022303" y="5992532"/>
                </a:cubicBezTo>
                <a:cubicBezTo>
                  <a:pt x="6029192" y="5992532"/>
                  <a:pt x="6042966" y="5965005"/>
                  <a:pt x="6049854" y="5958122"/>
                </a:cubicBezTo>
                <a:cubicBezTo>
                  <a:pt x="6042966" y="5958122"/>
                  <a:pt x="6042966" y="5958122"/>
                  <a:pt x="6042968" y="5944358"/>
                </a:cubicBezTo>
                <a:cubicBezTo>
                  <a:pt x="6042968" y="5944358"/>
                  <a:pt x="6049853" y="5944360"/>
                  <a:pt x="6049853" y="5937477"/>
                </a:cubicBezTo>
                <a:cubicBezTo>
                  <a:pt x="6049853" y="5930595"/>
                  <a:pt x="6056743" y="5930595"/>
                  <a:pt x="6056739" y="5923714"/>
                </a:cubicBezTo>
                <a:cubicBezTo>
                  <a:pt x="6077401" y="5872101"/>
                  <a:pt x="6094190" y="5851455"/>
                  <a:pt x="6110010" y="5829842"/>
                </a:cubicBezTo>
                <a:lnTo>
                  <a:pt x="6122376" y="5811522"/>
                </a:lnTo>
                <a:lnTo>
                  <a:pt x="6124752" y="5810165"/>
                </a:lnTo>
                <a:cubicBezTo>
                  <a:pt x="6125613" y="5808444"/>
                  <a:pt x="6125614" y="5806724"/>
                  <a:pt x="6125614" y="5806724"/>
                </a:cubicBezTo>
                <a:lnTo>
                  <a:pt x="6122376" y="5811522"/>
                </a:lnTo>
                <a:lnTo>
                  <a:pt x="6118726" y="5813605"/>
                </a:lnTo>
                <a:cubicBezTo>
                  <a:pt x="6118726" y="5813605"/>
                  <a:pt x="6111839" y="5813605"/>
                  <a:pt x="6111839" y="5806722"/>
                </a:cubicBezTo>
                <a:lnTo>
                  <a:pt x="6118725" y="5799843"/>
                </a:lnTo>
                <a:cubicBezTo>
                  <a:pt x="6118726" y="5797549"/>
                  <a:pt x="6118725" y="5795254"/>
                  <a:pt x="6118726" y="5792960"/>
                </a:cubicBezTo>
                <a:cubicBezTo>
                  <a:pt x="6118727" y="5758552"/>
                  <a:pt x="6160050" y="5675970"/>
                  <a:pt x="6180713" y="5682851"/>
                </a:cubicBezTo>
                <a:cubicBezTo>
                  <a:pt x="6194488" y="5634682"/>
                  <a:pt x="6215149" y="5558980"/>
                  <a:pt x="6242698" y="5517691"/>
                </a:cubicBezTo>
                <a:close/>
                <a:moveTo>
                  <a:pt x="6031724" y="5503741"/>
                </a:moveTo>
                <a:lnTo>
                  <a:pt x="6030787" y="5503894"/>
                </a:lnTo>
                <a:cubicBezTo>
                  <a:pt x="6022529" y="5508681"/>
                  <a:pt x="6009423" y="5521326"/>
                  <a:pt x="6006746" y="5510028"/>
                </a:cubicBezTo>
                <a:cubicBezTo>
                  <a:pt x="5991077" y="5547935"/>
                  <a:pt x="5974518" y="5582076"/>
                  <a:pt x="5958107" y="5613697"/>
                </a:cubicBezTo>
                <a:lnTo>
                  <a:pt x="5918354" y="5687414"/>
                </a:lnTo>
                <a:lnTo>
                  <a:pt x="5923128" y="5688762"/>
                </a:lnTo>
                <a:cubicBezTo>
                  <a:pt x="5933239" y="5686389"/>
                  <a:pt x="5945430" y="5674655"/>
                  <a:pt x="5945484" y="5701131"/>
                </a:cubicBezTo>
                <a:cubicBezTo>
                  <a:pt x="5967133" y="5668507"/>
                  <a:pt x="5990082" y="5607363"/>
                  <a:pt x="6002207" y="5562534"/>
                </a:cubicBezTo>
                <a:close/>
                <a:moveTo>
                  <a:pt x="4900498" y="5370762"/>
                </a:moveTo>
                <a:cubicBezTo>
                  <a:pt x="4900541" y="5370954"/>
                  <a:pt x="4900584" y="5371147"/>
                  <a:pt x="4900627" y="5371339"/>
                </a:cubicBezTo>
                <a:cubicBezTo>
                  <a:pt x="4898519" y="5376610"/>
                  <a:pt x="4894301" y="5382936"/>
                  <a:pt x="4890083" y="5387153"/>
                </a:cubicBezTo>
                <a:close/>
                <a:moveTo>
                  <a:pt x="6059700" y="5339561"/>
                </a:moveTo>
                <a:lnTo>
                  <a:pt x="6048904" y="5362569"/>
                </a:lnTo>
                <a:cubicBezTo>
                  <a:pt x="6016082" y="5425810"/>
                  <a:pt x="5983851" y="5478970"/>
                  <a:pt x="5960539" y="5532008"/>
                </a:cubicBezTo>
                <a:lnTo>
                  <a:pt x="5934065" y="5610445"/>
                </a:lnTo>
                <a:lnTo>
                  <a:pt x="5937012" y="5610037"/>
                </a:lnTo>
                <a:cubicBezTo>
                  <a:pt x="5940222" y="5608483"/>
                  <a:pt x="5943987" y="5607592"/>
                  <a:pt x="5948427" y="5612905"/>
                </a:cubicBezTo>
                <a:cubicBezTo>
                  <a:pt x="5985506" y="5527779"/>
                  <a:pt x="6012925" y="5495840"/>
                  <a:pt x="6012835" y="5441778"/>
                </a:cubicBezTo>
                <a:cubicBezTo>
                  <a:pt x="6035815" y="5404527"/>
                  <a:pt x="6038424" y="5375275"/>
                  <a:pt x="6060534" y="5347774"/>
                </a:cubicBezTo>
                <a:close/>
                <a:moveTo>
                  <a:pt x="5092541" y="5302798"/>
                </a:moveTo>
                <a:cubicBezTo>
                  <a:pt x="5100976" y="5311232"/>
                  <a:pt x="5092540" y="5319670"/>
                  <a:pt x="5084105" y="5311234"/>
                </a:cubicBezTo>
                <a:cubicBezTo>
                  <a:pt x="5092539" y="5311234"/>
                  <a:pt x="5092539" y="5311234"/>
                  <a:pt x="5092541" y="5302798"/>
                </a:cubicBezTo>
                <a:close/>
                <a:moveTo>
                  <a:pt x="4274497" y="5281926"/>
                </a:moveTo>
                <a:lnTo>
                  <a:pt x="4273967" y="5284044"/>
                </a:lnTo>
                <a:cubicBezTo>
                  <a:pt x="4273105" y="5285765"/>
                  <a:pt x="4271385" y="5287485"/>
                  <a:pt x="4267941" y="5287486"/>
                </a:cubicBezTo>
                <a:close/>
                <a:moveTo>
                  <a:pt x="6147025" y="5207320"/>
                </a:moveTo>
                <a:lnTo>
                  <a:pt x="6127664" y="5251775"/>
                </a:lnTo>
                <a:lnTo>
                  <a:pt x="6127242" y="5251844"/>
                </a:lnTo>
                <a:lnTo>
                  <a:pt x="6127919" y="5262990"/>
                </a:lnTo>
                <a:lnTo>
                  <a:pt x="6131360" y="5253356"/>
                </a:lnTo>
                <a:close/>
                <a:moveTo>
                  <a:pt x="5028123" y="5195433"/>
                </a:moveTo>
                <a:lnTo>
                  <a:pt x="5025054" y="5201570"/>
                </a:lnTo>
                <a:lnTo>
                  <a:pt x="5025055" y="5210004"/>
                </a:lnTo>
                <a:lnTo>
                  <a:pt x="5016618" y="5218441"/>
                </a:lnTo>
                <a:cubicBezTo>
                  <a:pt x="5016618" y="5210006"/>
                  <a:pt x="5025054" y="5201570"/>
                  <a:pt x="5016619" y="5201568"/>
                </a:cubicBezTo>
                <a:close/>
                <a:moveTo>
                  <a:pt x="5038512" y="5179677"/>
                </a:moveTo>
                <a:lnTo>
                  <a:pt x="5030458" y="5194189"/>
                </a:lnTo>
                <a:lnTo>
                  <a:pt x="5028123" y="5195433"/>
                </a:lnTo>
                <a:lnTo>
                  <a:pt x="5033492" y="5184698"/>
                </a:lnTo>
                <a:close/>
                <a:moveTo>
                  <a:pt x="5051826" y="5150955"/>
                </a:moveTo>
                <a:lnTo>
                  <a:pt x="5058797" y="5150956"/>
                </a:lnTo>
                <a:cubicBezTo>
                  <a:pt x="5050363" y="5159393"/>
                  <a:pt x="5041926" y="5167825"/>
                  <a:pt x="5041926" y="5176263"/>
                </a:cubicBezTo>
                <a:lnTo>
                  <a:pt x="5038512" y="5179677"/>
                </a:lnTo>
                <a:lnTo>
                  <a:pt x="5045089" y="5167825"/>
                </a:lnTo>
                <a:close/>
                <a:moveTo>
                  <a:pt x="5057164" y="5137575"/>
                </a:moveTo>
                <a:lnTo>
                  <a:pt x="5051826" y="5150955"/>
                </a:lnTo>
                <a:lnTo>
                  <a:pt x="5050362" y="5150956"/>
                </a:lnTo>
                <a:close/>
                <a:moveTo>
                  <a:pt x="4431848" y="5083476"/>
                </a:moveTo>
                <a:lnTo>
                  <a:pt x="4414009" y="5091602"/>
                </a:lnTo>
                <a:lnTo>
                  <a:pt x="4405686" y="5115441"/>
                </a:lnTo>
                <a:lnTo>
                  <a:pt x="4405685" y="5108559"/>
                </a:lnTo>
                <a:cubicBezTo>
                  <a:pt x="4405685" y="5108559"/>
                  <a:pt x="4398800" y="5115440"/>
                  <a:pt x="4398800" y="5122323"/>
                </a:cubicBezTo>
                <a:cubicBezTo>
                  <a:pt x="4391913" y="5122321"/>
                  <a:pt x="4391913" y="5129203"/>
                  <a:pt x="4391913" y="5129203"/>
                </a:cubicBezTo>
                <a:cubicBezTo>
                  <a:pt x="4366085" y="5180817"/>
                  <a:pt x="4336384" y="5224688"/>
                  <a:pt x="4302808" y="5257916"/>
                </a:cubicBezTo>
                <a:lnTo>
                  <a:pt x="4274497" y="5281926"/>
                </a:lnTo>
                <a:cubicBezTo>
                  <a:pt x="4274606" y="5281485"/>
                  <a:pt x="4274718" y="5281045"/>
                  <a:pt x="4274828" y="5280603"/>
                </a:cubicBezTo>
                <a:lnTo>
                  <a:pt x="4267941" y="5273721"/>
                </a:lnTo>
                <a:lnTo>
                  <a:pt x="4267941" y="5280603"/>
                </a:lnTo>
                <a:lnTo>
                  <a:pt x="4267941" y="5287486"/>
                </a:lnTo>
                <a:cubicBezTo>
                  <a:pt x="4261052" y="5287486"/>
                  <a:pt x="4261052" y="5294367"/>
                  <a:pt x="4261052" y="5294367"/>
                </a:cubicBezTo>
                <a:cubicBezTo>
                  <a:pt x="4254166" y="5287484"/>
                  <a:pt x="4240390" y="5308129"/>
                  <a:pt x="4226617" y="5328775"/>
                </a:cubicBezTo>
                <a:cubicBezTo>
                  <a:pt x="4233504" y="5335658"/>
                  <a:pt x="4240390" y="5321894"/>
                  <a:pt x="4240390" y="5321894"/>
                </a:cubicBezTo>
                <a:lnTo>
                  <a:pt x="4240389" y="5328775"/>
                </a:lnTo>
                <a:lnTo>
                  <a:pt x="4240390" y="5335658"/>
                </a:lnTo>
                <a:lnTo>
                  <a:pt x="4247279" y="5328773"/>
                </a:lnTo>
                <a:cubicBezTo>
                  <a:pt x="4233504" y="5349420"/>
                  <a:pt x="4240389" y="5349418"/>
                  <a:pt x="4219728" y="5376947"/>
                </a:cubicBezTo>
                <a:lnTo>
                  <a:pt x="4219727" y="5370066"/>
                </a:lnTo>
                <a:lnTo>
                  <a:pt x="4226616" y="5363185"/>
                </a:lnTo>
                <a:lnTo>
                  <a:pt x="4226617" y="5356304"/>
                </a:lnTo>
                <a:cubicBezTo>
                  <a:pt x="4219728" y="5356302"/>
                  <a:pt x="4212841" y="5363185"/>
                  <a:pt x="4212842" y="5370066"/>
                </a:cubicBezTo>
                <a:cubicBezTo>
                  <a:pt x="4212842" y="5370066"/>
                  <a:pt x="4205955" y="5370066"/>
                  <a:pt x="4205955" y="5376946"/>
                </a:cubicBezTo>
                <a:cubicBezTo>
                  <a:pt x="4192180" y="5376946"/>
                  <a:pt x="4171517" y="5397591"/>
                  <a:pt x="4143968" y="5425119"/>
                </a:cubicBezTo>
                <a:cubicBezTo>
                  <a:pt x="4133638" y="5438882"/>
                  <a:pt x="4123306" y="5454368"/>
                  <a:pt x="4114698" y="5468991"/>
                </a:cubicBezTo>
                <a:lnTo>
                  <a:pt x="4106774" y="5485182"/>
                </a:lnTo>
                <a:cubicBezTo>
                  <a:pt x="4106494" y="5496768"/>
                  <a:pt x="4106214" y="5508354"/>
                  <a:pt x="4105934" y="5519940"/>
                </a:cubicBezTo>
                <a:cubicBezTo>
                  <a:pt x="4100502" y="5538609"/>
                  <a:pt x="4090414" y="5554501"/>
                  <a:pt x="4076469" y="5566880"/>
                </a:cubicBezTo>
                <a:lnTo>
                  <a:pt x="4038190" y="5604898"/>
                </a:lnTo>
                <a:lnTo>
                  <a:pt x="4036241" y="5607124"/>
                </a:lnTo>
                <a:lnTo>
                  <a:pt x="4050421" y="5633545"/>
                </a:lnTo>
                <a:lnTo>
                  <a:pt x="4143968" y="5514583"/>
                </a:lnTo>
                <a:cubicBezTo>
                  <a:pt x="4171518" y="5487054"/>
                  <a:pt x="4212841" y="5438884"/>
                  <a:pt x="4247279" y="5383830"/>
                </a:cubicBezTo>
                <a:cubicBezTo>
                  <a:pt x="4288602" y="5335658"/>
                  <a:pt x="4316152" y="5280601"/>
                  <a:pt x="4329927" y="5246195"/>
                </a:cubicBezTo>
                <a:cubicBezTo>
                  <a:pt x="4357475" y="5211785"/>
                  <a:pt x="4385024" y="5170496"/>
                  <a:pt x="4398800" y="5136086"/>
                </a:cubicBezTo>
                <a:cubicBezTo>
                  <a:pt x="4398800" y="5136086"/>
                  <a:pt x="4405686" y="5136084"/>
                  <a:pt x="4405686" y="5129203"/>
                </a:cubicBezTo>
                <a:cubicBezTo>
                  <a:pt x="4412575" y="5122321"/>
                  <a:pt x="4412575" y="5122321"/>
                  <a:pt x="4412575" y="5115438"/>
                </a:cubicBezTo>
                <a:close/>
                <a:moveTo>
                  <a:pt x="4424641" y="5024444"/>
                </a:moveTo>
                <a:lnTo>
                  <a:pt x="4412574" y="5053506"/>
                </a:lnTo>
                <a:lnTo>
                  <a:pt x="4419461" y="5044121"/>
                </a:lnTo>
                <a:lnTo>
                  <a:pt x="4419461" y="5046624"/>
                </a:lnTo>
                <a:cubicBezTo>
                  <a:pt x="4412574" y="5053506"/>
                  <a:pt x="4412574" y="5053506"/>
                  <a:pt x="4412574" y="5060387"/>
                </a:cubicBezTo>
                <a:lnTo>
                  <a:pt x="4416932" y="5060387"/>
                </a:lnTo>
                <a:lnTo>
                  <a:pt x="4420817" y="5042274"/>
                </a:lnTo>
                <a:lnTo>
                  <a:pt x="4419461" y="5044121"/>
                </a:lnTo>
                <a:lnTo>
                  <a:pt x="4419462" y="5039742"/>
                </a:lnTo>
                <a:lnTo>
                  <a:pt x="4421877" y="5037328"/>
                </a:lnTo>
                <a:close/>
                <a:moveTo>
                  <a:pt x="6184910" y="5000207"/>
                </a:moveTo>
                <a:lnTo>
                  <a:pt x="6182308" y="5002382"/>
                </a:lnTo>
                <a:lnTo>
                  <a:pt x="6184369" y="5004325"/>
                </a:lnTo>
                <a:lnTo>
                  <a:pt x="6185038" y="5003800"/>
                </a:lnTo>
                <a:close/>
                <a:moveTo>
                  <a:pt x="4530169" y="4904952"/>
                </a:moveTo>
                <a:lnTo>
                  <a:pt x="4471060" y="5018446"/>
                </a:lnTo>
                <a:lnTo>
                  <a:pt x="4496083" y="4976946"/>
                </a:lnTo>
                <a:close/>
                <a:moveTo>
                  <a:pt x="5279291" y="4811201"/>
                </a:moveTo>
                <a:cubicBezTo>
                  <a:pt x="5278903" y="4817600"/>
                  <a:pt x="5278514" y="4823999"/>
                  <a:pt x="5278126" y="4830398"/>
                </a:cubicBezTo>
                <a:lnTo>
                  <a:pt x="5278126" y="4821965"/>
                </a:lnTo>
                <a:lnTo>
                  <a:pt x="5278125" y="4813529"/>
                </a:lnTo>
                <a:close/>
                <a:moveTo>
                  <a:pt x="4639857" y="4771353"/>
                </a:moveTo>
                <a:lnTo>
                  <a:pt x="4641578" y="4771353"/>
                </a:lnTo>
                <a:lnTo>
                  <a:pt x="4639859" y="4778235"/>
                </a:lnTo>
                <a:cubicBezTo>
                  <a:pt x="4639858" y="4775941"/>
                  <a:pt x="4639858" y="4773647"/>
                  <a:pt x="4639857" y="4771353"/>
                </a:cubicBezTo>
                <a:close/>
                <a:moveTo>
                  <a:pt x="6300040" y="4758666"/>
                </a:moveTo>
                <a:lnTo>
                  <a:pt x="6294570" y="4787455"/>
                </a:lnTo>
                <a:lnTo>
                  <a:pt x="6297038" y="4785392"/>
                </a:lnTo>
                <a:cubicBezTo>
                  <a:pt x="6300781" y="4770985"/>
                  <a:pt x="6302097" y="4763118"/>
                  <a:pt x="6301896" y="4759338"/>
                </a:cubicBezTo>
                <a:close/>
                <a:moveTo>
                  <a:pt x="4624114" y="4714333"/>
                </a:moveTo>
                <a:lnTo>
                  <a:pt x="4608083" y="4755346"/>
                </a:lnTo>
                <a:lnTo>
                  <a:pt x="4566989" y="4834251"/>
                </a:lnTo>
                <a:lnTo>
                  <a:pt x="4579591" y="4838449"/>
                </a:lnTo>
                <a:cubicBezTo>
                  <a:pt x="4581313" y="4843611"/>
                  <a:pt x="4581316" y="4850494"/>
                  <a:pt x="4584759" y="4853934"/>
                </a:cubicBezTo>
                <a:cubicBezTo>
                  <a:pt x="4598533" y="4847051"/>
                  <a:pt x="4605421" y="4833288"/>
                  <a:pt x="4619195" y="4819526"/>
                </a:cubicBezTo>
                <a:cubicBezTo>
                  <a:pt x="4612308" y="4826405"/>
                  <a:pt x="4612310" y="4833285"/>
                  <a:pt x="4612310" y="4833285"/>
                </a:cubicBezTo>
                <a:cubicBezTo>
                  <a:pt x="4605419" y="4840171"/>
                  <a:pt x="4605419" y="4840171"/>
                  <a:pt x="4605419" y="4847052"/>
                </a:cubicBezTo>
                <a:cubicBezTo>
                  <a:pt x="4612307" y="4847051"/>
                  <a:pt x="4612308" y="4840169"/>
                  <a:pt x="4612308" y="4840169"/>
                </a:cubicBezTo>
                <a:cubicBezTo>
                  <a:pt x="4619195" y="4833288"/>
                  <a:pt x="4619195" y="4826408"/>
                  <a:pt x="4619195" y="4826408"/>
                </a:cubicBezTo>
                <a:lnTo>
                  <a:pt x="4626081" y="4819526"/>
                </a:lnTo>
                <a:cubicBezTo>
                  <a:pt x="4632969" y="4805761"/>
                  <a:pt x="4639857" y="4791997"/>
                  <a:pt x="4646742" y="4785116"/>
                </a:cubicBezTo>
                <a:lnTo>
                  <a:pt x="4646742" y="4778236"/>
                </a:lnTo>
                <a:lnTo>
                  <a:pt x="4646742" y="4771353"/>
                </a:lnTo>
                <a:lnTo>
                  <a:pt x="4641578" y="4771353"/>
                </a:lnTo>
                <a:lnTo>
                  <a:pt x="4643300" y="4764470"/>
                </a:lnTo>
                <a:cubicBezTo>
                  <a:pt x="4643300" y="4761032"/>
                  <a:pt x="4643300" y="4757588"/>
                  <a:pt x="4646744" y="4750706"/>
                </a:cubicBezTo>
                <a:cubicBezTo>
                  <a:pt x="4639857" y="4730062"/>
                  <a:pt x="4626083" y="4771351"/>
                  <a:pt x="4612308" y="4771353"/>
                </a:cubicBezTo>
                <a:cubicBezTo>
                  <a:pt x="4626083" y="4736944"/>
                  <a:pt x="4619194" y="4730062"/>
                  <a:pt x="4626081" y="4716301"/>
                </a:cubicBezTo>
                <a:close/>
                <a:moveTo>
                  <a:pt x="4626083" y="4709296"/>
                </a:moveTo>
                <a:cubicBezTo>
                  <a:pt x="4626067" y="4709336"/>
                  <a:pt x="4626052" y="4709378"/>
                  <a:pt x="4626036" y="4709417"/>
                </a:cubicBezTo>
                <a:lnTo>
                  <a:pt x="4626083" y="4709417"/>
                </a:lnTo>
                <a:close/>
                <a:moveTo>
                  <a:pt x="4669890" y="4597214"/>
                </a:moveTo>
                <a:lnTo>
                  <a:pt x="4652597" y="4641464"/>
                </a:lnTo>
                <a:lnTo>
                  <a:pt x="4662239" y="4624254"/>
                </a:lnTo>
                <a:cubicBezTo>
                  <a:pt x="4666546" y="4615223"/>
                  <a:pt x="4669558" y="4607264"/>
                  <a:pt x="4670635" y="4600705"/>
                </a:cubicBezTo>
                <a:close/>
                <a:moveTo>
                  <a:pt x="6312651" y="4449732"/>
                </a:moveTo>
                <a:lnTo>
                  <a:pt x="6267859" y="4610691"/>
                </a:lnTo>
                <a:cubicBezTo>
                  <a:pt x="6241042" y="4697704"/>
                  <a:pt x="6212145" y="4784388"/>
                  <a:pt x="6182372" y="4871073"/>
                </a:cubicBezTo>
                <a:cubicBezTo>
                  <a:pt x="6104876" y="5094353"/>
                  <a:pt x="6019006" y="5313199"/>
                  <a:pt x="5921253" y="5525765"/>
                </a:cubicBezTo>
                <a:lnTo>
                  <a:pt x="5877945" y="5612921"/>
                </a:lnTo>
                <a:lnTo>
                  <a:pt x="5913709" y="5556906"/>
                </a:lnTo>
                <a:cubicBezTo>
                  <a:pt x="5949047" y="5491279"/>
                  <a:pt x="5988825" y="5430967"/>
                  <a:pt x="6019724" y="5360027"/>
                </a:cubicBezTo>
                <a:cubicBezTo>
                  <a:pt x="6024165" y="5365339"/>
                  <a:pt x="6030345" y="5351151"/>
                  <a:pt x="6039225" y="5361777"/>
                </a:cubicBezTo>
                <a:lnTo>
                  <a:pt x="6048547" y="5341824"/>
                </a:lnTo>
                <a:lnTo>
                  <a:pt x="6046345" y="5341588"/>
                </a:lnTo>
                <a:cubicBezTo>
                  <a:pt x="6058704" y="5313213"/>
                  <a:pt x="6071063" y="5284837"/>
                  <a:pt x="6084294" y="5246712"/>
                </a:cubicBezTo>
                <a:lnTo>
                  <a:pt x="6089991" y="5252078"/>
                </a:lnTo>
                <a:lnTo>
                  <a:pt x="6098822" y="5228225"/>
                </a:lnTo>
                <a:cubicBezTo>
                  <a:pt x="6101958" y="5216299"/>
                  <a:pt x="6103654" y="5204166"/>
                  <a:pt x="6103633" y="5190650"/>
                </a:cubicBezTo>
                <a:cubicBezTo>
                  <a:pt x="6126613" y="5153399"/>
                  <a:pt x="6129222" y="5124147"/>
                  <a:pt x="6151332" y="5096646"/>
                </a:cubicBezTo>
                <a:cubicBezTo>
                  <a:pt x="6153073" y="5077147"/>
                  <a:pt x="6141582" y="5095771"/>
                  <a:pt x="6137143" y="5090460"/>
                </a:cubicBezTo>
                <a:cubicBezTo>
                  <a:pt x="6143321" y="5076272"/>
                  <a:pt x="6149502" y="5062085"/>
                  <a:pt x="6155791" y="5046678"/>
                </a:cubicBezTo>
                <a:lnTo>
                  <a:pt x="6163274" y="5026869"/>
                </a:lnTo>
                <a:lnTo>
                  <a:pt x="6160038" y="5031146"/>
                </a:lnTo>
                <a:cubicBezTo>
                  <a:pt x="6158433" y="5031923"/>
                  <a:pt x="6157709" y="5029708"/>
                  <a:pt x="6158362" y="5022395"/>
                </a:cubicBezTo>
                <a:cubicBezTo>
                  <a:pt x="6161842" y="4983395"/>
                  <a:pt x="6165322" y="4944393"/>
                  <a:pt x="6191781" y="4868143"/>
                </a:cubicBezTo>
                <a:cubicBezTo>
                  <a:pt x="6211280" y="4869891"/>
                  <a:pt x="6198049" y="4908018"/>
                  <a:pt x="6200750" y="4932832"/>
                </a:cubicBezTo>
                <a:cubicBezTo>
                  <a:pt x="6205191" y="4938144"/>
                  <a:pt x="6208670" y="4899143"/>
                  <a:pt x="6218420" y="4900018"/>
                </a:cubicBezTo>
                <a:cubicBezTo>
                  <a:pt x="6220160" y="4880517"/>
                  <a:pt x="6227210" y="4856578"/>
                  <a:pt x="6222771" y="4851267"/>
                </a:cubicBezTo>
                <a:cubicBezTo>
                  <a:pt x="6264200" y="4717389"/>
                  <a:pt x="6264889" y="4599513"/>
                  <a:pt x="6309018" y="4490449"/>
                </a:cubicBezTo>
                <a:cubicBezTo>
                  <a:pt x="6310322" y="4475824"/>
                  <a:pt x="6311410" y="4463635"/>
                  <a:pt x="6312390" y="4452667"/>
                </a:cubicBezTo>
                <a:close/>
                <a:moveTo>
                  <a:pt x="4770714" y="4303393"/>
                </a:moveTo>
                <a:lnTo>
                  <a:pt x="4768098" y="4309185"/>
                </a:lnTo>
                <a:lnTo>
                  <a:pt x="4730786" y="4441413"/>
                </a:lnTo>
                <a:lnTo>
                  <a:pt x="4697881" y="4525604"/>
                </a:lnTo>
                <a:lnTo>
                  <a:pt x="4705286" y="4517587"/>
                </a:lnTo>
                <a:cubicBezTo>
                  <a:pt x="4715618" y="4499524"/>
                  <a:pt x="4725948" y="4475437"/>
                  <a:pt x="4736280" y="4447908"/>
                </a:cubicBezTo>
                <a:cubicBezTo>
                  <a:pt x="4756941" y="4392857"/>
                  <a:pt x="4763829" y="4337801"/>
                  <a:pt x="4770714" y="4303393"/>
                </a:cubicBezTo>
                <a:close/>
                <a:moveTo>
                  <a:pt x="5516941" y="4034216"/>
                </a:moveTo>
                <a:lnTo>
                  <a:pt x="5516585" y="4035638"/>
                </a:lnTo>
                <a:lnTo>
                  <a:pt x="5517415" y="4034843"/>
                </a:lnTo>
                <a:close/>
                <a:moveTo>
                  <a:pt x="4464361" y="3887629"/>
                </a:moveTo>
                <a:lnTo>
                  <a:pt x="4447219" y="3951032"/>
                </a:lnTo>
                <a:lnTo>
                  <a:pt x="4449788" y="3945610"/>
                </a:lnTo>
                <a:lnTo>
                  <a:pt x="4458042" y="3931642"/>
                </a:lnTo>
                <a:close/>
                <a:moveTo>
                  <a:pt x="5497455" y="3860297"/>
                </a:moveTo>
                <a:lnTo>
                  <a:pt x="5497454" y="3868735"/>
                </a:lnTo>
                <a:lnTo>
                  <a:pt x="5496941" y="3868220"/>
                </a:lnTo>
                <a:close/>
                <a:moveTo>
                  <a:pt x="5489018" y="3851862"/>
                </a:moveTo>
                <a:lnTo>
                  <a:pt x="5489416" y="3851862"/>
                </a:lnTo>
                <a:cubicBezTo>
                  <a:pt x="5489283" y="3854674"/>
                  <a:pt x="5489151" y="3857487"/>
                  <a:pt x="5489019" y="3860299"/>
                </a:cubicBezTo>
                <a:close/>
                <a:moveTo>
                  <a:pt x="5911079" y="3772494"/>
                </a:moveTo>
                <a:lnTo>
                  <a:pt x="5910807" y="3775940"/>
                </a:lnTo>
                <a:lnTo>
                  <a:pt x="5911685" y="3774713"/>
                </a:lnTo>
                <a:close/>
                <a:moveTo>
                  <a:pt x="6449798" y="3769517"/>
                </a:moveTo>
                <a:cubicBezTo>
                  <a:pt x="6445753" y="3768386"/>
                  <a:pt x="6441387" y="3774290"/>
                  <a:pt x="6435579" y="3779144"/>
                </a:cubicBezTo>
                <a:lnTo>
                  <a:pt x="6426392" y="3784213"/>
                </a:lnTo>
                <a:lnTo>
                  <a:pt x="6421513" y="3924977"/>
                </a:lnTo>
                <a:cubicBezTo>
                  <a:pt x="6417826" y="3973174"/>
                  <a:pt x="6412367" y="4020596"/>
                  <a:pt x="6405797" y="4066691"/>
                </a:cubicBezTo>
                <a:cubicBezTo>
                  <a:pt x="6404055" y="4086191"/>
                  <a:pt x="6407626" y="4101254"/>
                  <a:pt x="6410326" y="4126067"/>
                </a:cubicBezTo>
                <a:cubicBezTo>
                  <a:pt x="6404191" y="4167287"/>
                  <a:pt x="6400036" y="4200085"/>
                  <a:pt x="6395881" y="4232882"/>
                </a:cubicBezTo>
                <a:lnTo>
                  <a:pt x="6391736" y="4265027"/>
                </a:lnTo>
                <a:lnTo>
                  <a:pt x="6399816" y="4239321"/>
                </a:lnTo>
                <a:cubicBezTo>
                  <a:pt x="6402426" y="4210069"/>
                  <a:pt x="6404166" y="4190570"/>
                  <a:pt x="6405907" y="4171069"/>
                </a:cubicBezTo>
                <a:cubicBezTo>
                  <a:pt x="6420004" y="4123193"/>
                  <a:pt x="6413827" y="4137380"/>
                  <a:pt x="6428796" y="4079755"/>
                </a:cubicBezTo>
                <a:cubicBezTo>
                  <a:pt x="6429666" y="4070005"/>
                  <a:pt x="6419916" y="4069130"/>
                  <a:pt x="6419916" y="4069130"/>
                </a:cubicBezTo>
                <a:cubicBezTo>
                  <a:pt x="6421567" y="3995566"/>
                  <a:pt x="6430355" y="3952129"/>
                  <a:pt x="6433836" y="3913127"/>
                </a:cubicBezTo>
                <a:cubicBezTo>
                  <a:pt x="6438187" y="3864376"/>
                  <a:pt x="6446106" y="3830688"/>
                  <a:pt x="6455766" y="3777500"/>
                </a:cubicBezTo>
                <a:cubicBezTo>
                  <a:pt x="6453763" y="3772406"/>
                  <a:pt x="6451821" y="3770082"/>
                  <a:pt x="6449798" y="3769517"/>
                </a:cubicBezTo>
                <a:close/>
                <a:moveTo>
                  <a:pt x="6431269" y="3677444"/>
                </a:moveTo>
                <a:lnTo>
                  <a:pt x="6429099" y="3684082"/>
                </a:lnTo>
                <a:lnTo>
                  <a:pt x="6428712" y="3698653"/>
                </a:lnTo>
                <a:lnTo>
                  <a:pt x="6430840" y="3685964"/>
                </a:lnTo>
                <a:close/>
                <a:moveTo>
                  <a:pt x="6441196" y="3504743"/>
                </a:moveTo>
                <a:cubicBezTo>
                  <a:pt x="6440326" y="3514494"/>
                  <a:pt x="6440326" y="3514494"/>
                  <a:pt x="6440326" y="3514494"/>
                </a:cubicBezTo>
                <a:lnTo>
                  <a:pt x="6440393" y="3514771"/>
                </a:lnTo>
                <a:lnTo>
                  <a:pt x="6438704" y="3535807"/>
                </a:lnTo>
                <a:lnTo>
                  <a:pt x="6440401" y="3531965"/>
                </a:lnTo>
                <a:lnTo>
                  <a:pt x="6441548" y="3519646"/>
                </a:lnTo>
                <a:lnTo>
                  <a:pt x="6440393" y="3514771"/>
                </a:lnTo>
                <a:close/>
                <a:moveTo>
                  <a:pt x="6458019" y="3495196"/>
                </a:moveTo>
                <a:lnTo>
                  <a:pt x="6453910" y="3495641"/>
                </a:lnTo>
                <a:lnTo>
                  <a:pt x="6451579" y="3538789"/>
                </a:lnTo>
                <a:cubicBezTo>
                  <a:pt x="6448227" y="3565675"/>
                  <a:pt x="6443387" y="3593794"/>
                  <a:pt x="6438544" y="3621912"/>
                </a:cubicBezTo>
                <a:lnTo>
                  <a:pt x="6434839" y="3651648"/>
                </a:lnTo>
                <a:lnTo>
                  <a:pt x="6440156" y="3649560"/>
                </a:lnTo>
                <a:cubicBezTo>
                  <a:pt x="6442701" y="3648560"/>
                  <a:pt x="6445356" y="3646342"/>
                  <a:pt x="6448445" y="3639248"/>
                </a:cubicBezTo>
                <a:cubicBezTo>
                  <a:pt x="6448011" y="3644122"/>
                  <a:pt x="6450232" y="3646779"/>
                  <a:pt x="6452125" y="3653091"/>
                </a:cubicBezTo>
                <a:lnTo>
                  <a:pt x="6452316" y="3654200"/>
                </a:lnTo>
                <a:lnTo>
                  <a:pt x="6453358" y="3623160"/>
                </a:lnTo>
                <a:cubicBezTo>
                  <a:pt x="6455499" y="3578510"/>
                  <a:pt x="6458086" y="3535744"/>
                  <a:pt x="6456256" y="3501181"/>
                </a:cubicBezTo>
                <a:cubicBezTo>
                  <a:pt x="6458910" y="3498962"/>
                  <a:pt x="6459129" y="3496524"/>
                  <a:pt x="6458019" y="3495196"/>
                </a:cubicBezTo>
                <a:close/>
                <a:moveTo>
                  <a:pt x="5472148" y="3455387"/>
                </a:moveTo>
                <a:lnTo>
                  <a:pt x="5480584" y="3463821"/>
                </a:lnTo>
                <a:lnTo>
                  <a:pt x="5472148" y="3463821"/>
                </a:lnTo>
                <a:close/>
                <a:moveTo>
                  <a:pt x="5489019" y="3362594"/>
                </a:moveTo>
                <a:cubicBezTo>
                  <a:pt x="5489018" y="3430080"/>
                  <a:pt x="5489018" y="3455387"/>
                  <a:pt x="5497455" y="3514435"/>
                </a:cubicBezTo>
                <a:cubicBezTo>
                  <a:pt x="5514328" y="3506001"/>
                  <a:pt x="5522761" y="3539745"/>
                  <a:pt x="5522761" y="3581921"/>
                </a:cubicBezTo>
                <a:cubicBezTo>
                  <a:pt x="5522760" y="3624099"/>
                  <a:pt x="5522762" y="3666276"/>
                  <a:pt x="5531197" y="3666278"/>
                </a:cubicBezTo>
                <a:cubicBezTo>
                  <a:pt x="5539634" y="3708456"/>
                  <a:pt x="5522762" y="3767506"/>
                  <a:pt x="5514328" y="3809685"/>
                </a:cubicBezTo>
                <a:lnTo>
                  <a:pt x="5505888" y="3801249"/>
                </a:lnTo>
                <a:cubicBezTo>
                  <a:pt x="5505890" y="3804061"/>
                  <a:pt x="5505890" y="3806873"/>
                  <a:pt x="5505890" y="3809685"/>
                </a:cubicBezTo>
                <a:lnTo>
                  <a:pt x="5497454" y="3843426"/>
                </a:lnTo>
                <a:lnTo>
                  <a:pt x="5497455" y="3851862"/>
                </a:lnTo>
                <a:lnTo>
                  <a:pt x="5489416" y="3851862"/>
                </a:lnTo>
                <a:cubicBezTo>
                  <a:pt x="5489634" y="3847250"/>
                  <a:pt x="5489855" y="3842636"/>
                  <a:pt x="5490073" y="3838023"/>
                </a:cubicBezTo>
                <a:cubicBezTo>
                  <a:pt x="5486911" y="3823392"/>
                  <a:pt x="5474255" y="3826554"/>
                  <a:pt x="5480584" y="3801246"/>
                </a:cubicBezTo>
                <a:cubicBezTo>
                  <a:pt x="5489018" y="3801247"/>
                  <a:pt x="5489018" y="3801247"/>
                  <a:pt x="5489019" y="3792812"/>
                </a:cubicBezTo>
                <a:lnTo>
                  <a:pt x="5489019" y="3784378"/>
                </a:lnTo>
                <a:cubicBezTo>
                  <a:pt x="5497455" y="3784378"/>
                  <a:pt x="5497455" y="3784378"/>
                  <a:pt x="5497455" y="3775942"/>
                </a:cubicBezTo>
                <a:lnTo>
                  <a:pt x="5497455" y="3767506"/>
                </a:lnTo>
                <a:cubicBezTo>
                  <a:pt x="5489019" y="3767506"/>
                  <a:pt x="5489019" y="3775942"/>
                  <a:pt x="5489019" y="3767506"/>
                </a:cubicBezTo>
                <a:cubicBezTo>
                  <a:pt x="5489018" y="3742199"/>
                  <a:pt x="5497455" y="3716890"/>
                  <a:pt x="5480584" y="3700021"/>
                </a:cubicBezTo>
                <a:cubicBezTo>
                  <a:pt x="5489018" y="3708454"/>
                  <a:pt x="5489018" y="3708454"/>
                  <a:pt x="5489019" y="3700021"/>
                </a:cubicBezTo>
                <a:lnTo>
                  <a:pt x="5489018" y="3683147"/>
                </a:lnTo>
                <a:lnTo>
                  <a:pt x="5489019" y="3674714"/>
                </a:lnTo>
                <a:cubicBezTo>
                  <a:pt x="5505891" y="3649407"/>
                  <a:pt x="5480583" y="3624099"/>
                  <a:pt x="5497455" y="3590358"/>
                </a:cubicBezTo>
                <a:lnTo>
                  <a:pt x="5489019" y="3590355"/>
                </a:lnTo>
                <a:cubicBezTo>
                  <a:pt x="5497455" y="3590358"/>
                  <a:pt x="5497454" y="3581921"/>
                  <a:pt x="5497454" y="3581921"/>
                </a:cubicBezTo>
                <a:lnTo>
                  <a:pt x="5489016" y="3573485"/>
                </a:lnTo>
                <a:cubicBezTo>
                  <a:pt x="5489019" y="3548178"/>
                  <a:pt x="5489019" y="3522871"/>
                  <a:pt x="5489019" y="3522871"/>
                </a:cubicBezTo>
                <a:cubicBezTo>
                  <a:pt x="5489019" y="3497563"/>
                  <a:pt x="5480584" y="3539742"/>
                  <a:pt x="5480583" y="3497564"/>
                </a:cubicBezTo>
                <a:cubicBezTo>
                  <a:pt x="5489018" y="3506001"/>
                  <a:pt x="5497454" y="3497563"/>
                  <a:pt x="5489019" y="3489128"/>
                </a:cubicBezTo>
                <a:cubicBezTo>
                  <a:pt x="5480583" y="3480694"/>
                  <a:pt x="5472148" y="3522871"/>
                  <a:pt x="5472148" y="3480692"/>
                </a:cubicBezTo>
                <a:lnTo>
                  <a:pt x="5480583" y="3480694"/>
                </a:lnTo>
                <a:lnTo>
                  <a:pt x="5480584" y="3472258"/>
                </a:lnTo>
                <a:lnTo>
                  <a:pt x="5480584" y="3463821"/>
                </a:lnTo>
                <a:cubicBezTo>
                  <a:pt x="5480584" y="3461009"/>
                  <a:pt x="5480583" y="3458197"/>
                  <a:pt x="5480583" y="3455387"/>
                </a:cubicBezTo>
                <a:cubicBezTo>
                  <a:pt x="5480582" y="3452574"/>
                  <a:pt x="5480583" y="3449762"/>
                  <a:pt x="5480584" y="3446949"/>
                </a:cubicBezTo>
                <a:cubicBezTo>
                  <a:pt x="5489019" y="3446949"/>
                  <a:pt x="5489019" y="3438514"/>
                  <a:pt x="5489018" y="3430080"/>
                </a:cubicBezTo>
                <a:cubicBezTo>
                  <a:pt x="5480583" y="3430080"/>
                  <a:pt x="5480584" y="3421642"/>
                  <a:pt x="5480583" y="3413208"/>
                </a:cubicBezTo>
                <a:cubicBezTo>
                  <a:pt x="5489018" y="3404771"/>
                  <a:pt x="5489018" y="3379464"/>
                  <a:pt x="5489019" y="3362594"/>
                </a:cubicBezTo>
                <a:close/>
                <a:moveTo>
                  <a:pt x="6476672" y="3330681"/>
                </a:moveTo>
                <a:lnTo>
                  <a:pt x="6474216" y="3344735"/>
                </a:lnTo>
                <a:lnTo>
                  <a:pt x="6474237" y="3389156"/>
                </a:lnTo>
                <a:lnTo>
                  <a:pt x="6473057" y="3436128"/>
                </a:lnTo>
                <a:lnTo>
                  <a:pt x="6474117" y="3429860"/>
                </a:lnTo>
                <a:cubicBezTo>
                  <a:pt x="6476661" y="3419416"/>
                  <a:pt x="6479967" y="3409885"/>
                  <a:pt x="6484385" y="3401681"/>
                </a:cubicBezTo>
                <a:cubicBezTo>
                  <a:pt x="6480358" y="3377977"/>
                  <a:pt x="6478049" y="3355656"/>
                  <a:pt x="6476754" y="3334041"/>
                </a:cubicBezTo>
                <a:close/>
                <a:moveTo>
                  <a:pt x="4591997" y="3197452"/>
                </a:moveTo>
                <a:cubicBezTo>
                  <a:pt x="4566940" y="3202074"/>
                  <a:pt x="4574374" y="3225850"/>
                  <a:pt x="4573874" y="3239660"/>
                </a:cubicBezTo>
                <a:cubicBezTo>
                  <a:pt x="4571538" y="3532716"/>
                  <a:pt x="4528026" y="3817368"/>
                  <a:pt x="4466612" y="4099989"/>
                </a:cubicBezTo>
                <a:lnTo>
                  <a:pt x="4461265" y="4132980"/>
                </a:lnTo>
                <a:cubicBezTo>
                  <a:pt x="4459609" y="4140525"/>
                  <a:pt x="4456610" y="4146984"/>
                  <a:pt x="4451817" y="4150441"/>
                </a:cubicBezTo>
                <a:lnTo>
                  <a:pt x="4445021" y="4150252"/>
                </a:lnTo>
                <a:lnTo>
                  <a:pt x="4440617" y="4171396"/>
                </a:lnTo>
                <a:cubicBezTo>
                  <a:pt x="4432827" y="4201347"/>
                  <a:pt x="4422793" y="4232709"/>
                  <a:pt x="4419203" y="4256889"/>
                </a:cubicBezTo>
                <a:cubicBezTo>
                  <a:pt x="4411381" y="4274332"/>
                  <a:pt x="4408559" y="4269841"/>
                  <a:pt x="4407405" y="4258040"/>
                </a:cubicBezTo>
                <a:cubicBezTo>
                  <a:pt x="4405225" y="4284465"/>
                  <a:pt x="4391248" y="4312041"/>
                  <a:pt x="4396892" y="4321021"/>
                </a:cubicBezTo>
                <a:cubicBezTo>
                  <a:pt x="4384069" y="4360400"/>
                  <a:pt x="4374579" y="4385155"/>
                  <a:pt x="4369578" y="4407090"/>
                </a:cubicBezTo>
                <a:cubicBezTo>
                  <a:pt x="4360089" y="4431845"/>
                  <a:pt x="4352267" y="4449289"/>
                  <a:pt x="4333800" y="4479686"/>
                </a:cubicBezTo>
                <a:cubicBezTo>
                  <a:pt x="4326489" y="4478016"/>
                  <a:pt x="4332646" y="4467883"/>
                  <a:pt x="4325334" y="4466213"/>
                </a:cubicBezTo>
                <a:cubicBezTo>
                  <a:pt x="4306356" y="4515724"/>
                  <a:pt x="4298021" y="4552281"/>
                  <a:pt x="4280710" y="4594480"/>
                </a:cubicBezTo>
                <a:cubicBezTo>
                  <a:pt x="4270709" y="4638349"/>
                  <a:pt x="4253397" y="4680548"/>
                  <a:pt x="4225440" y="4735700"/>
                </a:cubicBezTo>
                <a:cubicBezTo>
                  <a:pt x="4236597" y="4703634"/>
                  <a:pt x="4221464" y="4719407"/>
                  <a:pt x="4207997" y="4727870"/>
                </a:cubicBezTo>
                <a:cubicBezTo>
                  <a:pt x="4203508" y="4730690"/>
                  <a:pt x="4201841" y="4738002"/>
                  <a:pt x="4197352" y="4740823"/>
                </a:cubicBezTo>
                <a:cubicBezTo>
                  <a:pt x="4197352" y="4740823"/>
                  <a:pt x="4194531" y="4736333"/>
                  <a:pt x="4196197" y="4729021"/>
                </a:cubicBezTo>
                <a:cubicBezTo>
                  <a:pt x="4196197" y="4729021"/>
                  <a:pt x="4196197" y="4729021"/>
                  <a:pt x="4197864" y="4721710"/>
                </a:cubicBezTo>
                <a:cubicBezTo>
                  <a:pt x="4194531" y="4736333"/>
                  <a:pt x="4186065" y="4722860"/>
                  <a:pt x="4198377" y="4702596"/>
                </a:cubicBezTo>
                <a:cubicBezTo>
                  <a:pt x="4198377" y="4702596"/>
                  <a:pt x="4198377" y="4702596"/>
                  <a:pt x="4205687" y="4704265"/>
                </a:cubicBezTo>
                <a:cubicBezTo>
                  <a:pt x="4210175" y="4701445"/>
                  <a:pt x="4211842" y="4694134"/>
                  <a:pt x="4211842" y="4694134"/>
                </a:cubicBezTo>
                <a:cubicBezTo>
                  <a:pt x="4219153" y="4695804"/>
                  <a:pt x="4214665" y="4698624"/>
                  <a:pt x="4212998" y="4705936"/>
                </a:cubicBezTo>
                <a:cubicBezTo>
                  <a:pt x="4212998" y="4705936"/>
                  <a:pt x="4212998" y="4705936"/>
                  <a:pt x="4211331" y="4713247"/>
                </a:cubicBezTo>
                <a:cubicBezTo>
                  <a:pt x="4228131" y="4690161"/>
                  <a:pt x="4247110" y="4640651"/>
                  <a:pt x="4241466" y="4631670"/>
                </a:cubicBezTo>
                <a:cubicBezTo>
                  <a:pt x="4260444" y="4582159"/>
                  <a:pt x="4289555" y="4538810"/>
                  <a:pt x="4288913" y="4507894"/>
                </a:cubicBezTo>
                <a:cubicBezTo>
                  <a:pt x="4300068" y="4475827"/>
                  <a:pt x="4304045" y="4492119"/>
                  <a:pt x="4316357" y="4471856"/>
                </a:cubicBezTo>
                <a:cubicBezTo>
                  <a:pt x="4327513" y="4439788"/>
                  <a:pt x="4315713" y="4440940"/>
                  <a:pt x="4320714" y="4419005"/>
                </a:cubicBezTo>
                <a:cubicBezTo>
                  <a:pt x="4343669" y="4385788"/>
                  <a:pt x="4350337" y="4356541"/>
                  <a:pt x="4355338" y="4334607"/>
                </a:cubicBezTo>
                <a:cubicBezTo>
                  <a:pt x="4360337" y="4312673"/>
                  <a:pt x="4362517" y="4286248"/>
                  <a:pt x="4378161" y="4251360"/>
                </a:cubicBezTo>
                <a:cubicBezTo>
                  <a:pt x="4387139" y="4245719"/>
                  <a:pt x="4393294" y="4235587"/>
                  <a:pt x="4394450" y="4247389"/>
                </a:cubicBezTo>
                <a:cubicBezTo>
                  <a:pt x="4402400" y="4225167"/>
                  <a:pt x="4408563" y="4204459"/>
                  <a:pt x="4413578" y="4184571"/>
                </a:cubicBezTo>
                <a:lnTo>
                  <a:pt x="4421652" y="4146369"/>
                </a:lnTo>
                <a:lnTo>
                  <a:pt x="4419667" y="4145669"/>
                </a:lnTo>
                <a:cubicBezTo>
                  <a:pt x="4411835" y="4140006"/>
                  <a:pt x="4415040" y="4130269"/>
                  <a:pt x="4417525" y="4118952"/>
                </a:cubicBezTo>
                <a:lnTo>
                  <a:pt x="4441264" y="4013294"/>
                </a:lnTo>
                <a:lnTo>
                  <a:pt x="4436422" y="4018999"/>
                </a:lnTo>
                <a:cubicBezTo>
                  <a:pt x="4434811" y="4020794"/>
                  <a:pt x="4433163" y="4022220"/>
                  <a:pt x="4431567" y="4022637"/>
                </a:cubicBezTo>
                <a:lnTo>
                  <a:pt x="4428326" y="4020913"/>
                </a:lnTo>
                <a:lnTo>
                  <a:pt x="4391474" y="4157215"/>
                </a:lnTo>
                <a:cubicBezTo>
                  <a:pt x="4245872" y="4587483"/>
                  <a:pt x="4023359" y="4982296"/>
                  <a:pt x="3740297" y="5325287"/>
                </a:cubicBezTo>
                <a:lnTo>
                  <a:pt x="3673269" y="5399037"/>
                </a:lnTo>
                <a:lnTo>
                  <a:pt x="3669727" y="5403831"/>
                </a:lnTo>
                <a:lnTo>
                  <a:pt x="3640004" y="5455366"/>
                </a:lnTo>
                <a:lnTo>
                  <a:pt x="3518669" y="5580675"/>
                </a:lnTo>
                <a:lnTo>
                  <a:pt x="3333378" y="5787546"/>
                </a:lnTo>
                <a:cubicBezTo>
                  <a:pt x="3122018" y="6000957"/>
                  <a:pt x="2889704" y="6191657"/>
                  <a:pt x="2632692" y="6357958"/>
                </a:cubicBezTo>
                <a:cubicBezTo>
                  <a:pt x="2733788" y="6296630"/>
                  <a:pt x="2834388" y="6234681"/>
                  <a:pt x="2932959" y="6170259"/>
                </a:cubicBezTo>
                <a:lnTo>
                  <a:pt x="3209727" y="5975694"/>
                </a:lnTo>
                <a:lnTo>
                  <a:pt x="3479318" y="5724393"/>
                </a:lnTo>
                <a:cubicBezTo>
                  <a:pt x="3527839" y="5672164"/>
                  <a:pt x="3581129" y="5623787"/>
                  <a:pt x="3630789" y="5574052"/>
                </a:cubicBezTo>
                <a:cubicBezTo>
                  <a:pt x="3634645" y="5569283"/>
                  <a:pt x="3637645" y="5562643"/>
                  <a:pt x="3641784" y="5558498"/>
                </a:cubicBezTo>
                <a:lnTo>
                  <a:pt x="3648847" y="5558267"/>
                </a:lnTo>
                <a:lnTo>
                  <a:pt x="3723992" y="5473810"/>
                </a:lnTo>
                <a:lnTo>
                  <a:pt x="3661585" y="5560315"/>
                </a:lnTo>
                <a:lnTo>
                  <a:pt x="3668289" y="5568400"/>
                </a:lnTo>
                <a:lnTo>
                  <a:pt x="3671349" y="5565159"/>
                </a:lnTo>
                <a:cubicBezTo>
                  <a:pt x="3687213" y="5548535"/>
                  <a:pt x="3700002" y="5533309"/>
                  <a:pt x="3704743" y="5518593"/>
                </a:cubicBezTo>
                <a:cubicBezTo>
                  <a:pt x="3725755" y="5491925"/>
                  <a:pt x="3724196" y="5508623"/>
                  <a:pt x="3742448" y="5493487"/>
                </a:cubicBezTo>
                <a:cubicBezTo>
                  <a:pt x="3763460" y="5466819"/>
                  <a:pt x="3751931" y="5464055"/>
                  <a:pt x="3763817" y="5444954"/>
                </a:cubicBezTo>
                <a:cubicBezTo>
                  <a:pt x="3796358" y="5421049"/>
                  <a:pt x="3812206" y="5395582"/>
                  <a:pt x="3824093" y="5376481"/>
                </a:cubicBezTo>
                <a:cubicBezTo>
                  <a:pt x="3835979" y="5357380"/>
                  <a:pt x="3846665" y="5333114"/>
                  <a:pt x="3872840" y="5305243"/>
                </a:cubicBezTo>
                <a:cubicBezTo>
                  <a:pt x="3883167" y="5302842"/>
                  <a:pt x="3892293" y="5295273"/>
                  <a:pt x="3889533" y="5306806"/>
                </a:cubicBezTo>
                <a:cubicBezTo>
                  <a:pt x="3948607" y="5233167"/>
                  <a:pt x="3972737" y="5173101"/>
                  <a:pt x="4015119" y="5097899"/>
                </a:cubicBezTo>
                <a:cubicBezTo>
                  <a:pt x="4009956" y="5099101"/>
                  <a:pt x="3996867" y="5113036"/>
                  <a:pt x="3994464" y="5102704"/>
                </a:cubicBezTo>
                <a:cubicBezTo>
                  <a:pt x="4022556" y="5036271"/>
                  <a:pt x="4055942" y="5039396"/>
                  <a:pt x="4092802" y="4987260"/>
                </a:cubicBezTo>
                <a:cubicBezTo>
                  <a:pt x="4098478" y="4994108"/>
                  <a:pt x="4087401" y="5007915"/>
                  <a:pt x="4080850" y="5021436"/>
                </a:cubicBezTo>
                <a:lnTo>
                  <a:pt x="4078382" y="5029071"/>
                </a:lnTo>
                <a:lnTo>
                  <a:pt x="4076190" y="5029922"/>
                </a:lnTo>
                <a:cubicBezTo>
                  <a:pt x="4075695" y="5030717"/>
                  <a:pt x="4075996" y="5032009"/>
                  <a:pt x="4076596" y="5034592"/>
                </a:cubicBezTo>
                <a:lnTo>
                  <a:pt x="4078382" y="5029071"/>
                </a:lnTo>
                <a:lnTo>
                  <a:pt x="4080559" y="5028225"/>
                </a:lnTo>
                <a:cubicBezTo>
                  <a:pt x="4084521" y="5021858"/>
                  <a:pt x="4089684" y="5020657"/>
                  <a:pt x="4085722" y="5027024"/>
                </a:cubicBezTo>
                <a:cubicBezTo>
                  <a:pt x="4085722" y="5027024"/>
                  <a:pt x="4082961" y="5038557"/>
                  <a:pt x="4077797" y="5039757"/>
                </a:cubicBezTo>
                <a:cubicBezTo>
                  <a:pt x="4077797" y="5039757"/>
                  <a:pt x="4079000" y="5044924"/>
                  <a:pt x="4079000" y="5044924"/>
                </a:cubicBezTo>
                <a:cubicBezTo>
                  <a:pt x="4079000" y="5044924"/>
                  <a:pt x="4079000" y="5044924"/>
                  <a:pt x="4073836" y="5046125"/>
                </a:cubicBezTo>
                <a:cubicBezTo>
                  <a:pt x="4053668" y="5099823"/>
                  <a:pt x="4027135" y="5149558"/>
                  <a:pt x="3990632" y="5179830"/>
                </a:cubicBezTo>
                <a:cubicBezTo>
                  <a:pt x="3988715" y="5218392"/>
                  <a:pt x="3932401" y="5280498"/>
                  <a:pt x="3909830" y="5323866"/>
                </a:cubicBezTo>
                <a:cubicBezTo>
                  <a:pt x="3896742" y="5337801"/>
                  <a:pt x="3895541" y="5332635"/>
                  <a:pt x="3898301" y="5321102"/>
                </a:cubicBezTo>
                <a:cubicBezTo>
                  <a:pt x="3887617" y="5345369"/>
                  <a:pt x="3865403" y="5366871"/>
                  <a:pt x="3867806" y="5377204"/>
                </a:cubicBezTo>
                <a:cubicBezTo>
                  <a:pt x="3842832" y="5410239"/>
                  <a:pt x="3825782" y="5430541"/>
                  <a:pt x="3813895" y="5449641"/>
                </a:cubicBezTo>
                <a:cubicBezTo>
                  <a:pt x="3796845" y="5469943"/>
                  <a:pt x="3783758" y="5483878"/>
                  <a:pt x="3756379" y="5506583"/>
                </a:cubicBezTo>
                <a:cubicBezTo>
                  <a:pt x="3750015" y="5502617"/>
                  <a:pt x="3759140" y="5495049"/>
                  <a:pt x="3752775" y="5491084"/>
                </a:cubicBezTo>
                <a:cubicBezTo>
                  <a:pt x="3735725" y="5511386"/>
                  <a:pt x="3722248" y="5529496"/>
                  <a:pt x="3709265" y="5546809"/>
                </a:cubicBezTo>
                <a:lnTo>
                  <a:pt x="3669885" y="5596303"/>
                </a:lnTo>
                <a:lnTo>
                  <a:pt x="3646499" y="5639958"/>
                </a:lnTo>
                <a:cubicBezTo>
                  <a:pt x="3636807" y="5653411"/>
                  <a:pt x="3625640" y="5665276"/>
                  <a:pt x="3613620" y="5675270"/>
                </a:cubicBezTo>
                <a:cubicBezTo>
                  <a:pt x="3546271" y="5739090"/>
                  <a:pt x="3481820" y="5807614"/>
                  <a:pt x="3413507" y="5872624"/>
                </a:cubicBezTo>
                <a:lnTo>
                  <a:pt x="3322805" y="5952776"/>
                </a:lnTo>
                <a:lnTo>
                  <a:pt x="3320558" y="5955085"/>
                </a:lnTo>
                <a:lnTo>
                  <a:pt x="3314757" y="5959888"/>
                </a:lnTo>
                <a:lnTo>
                  <a:pt x="3307300" y="5966478"/>
                </a:lnTo>
                <a:lnTo>
                  <a:pt x="3303928" y="5968852"/>
                </a:lnTo>
                <a:lnTo>
                  <a:pt x="3201349" y="6053762"/>
                </a:lnTo>
                <a:lnTo>
                  <a:pt x="3207992" y="6056670"/>
                </a:lnTo>
                <a:cubicBezTo>
                  <a:pt x="3213890" y="6057419"/>
                  <a:pt x="3219782" y="6056712"/>
                  <a:pt x="3225724" y="6055701"/>
                </a:cubicBezTo>
                <a:lnTo>
                  <a:pt x="3234055" y="6055584"/>
                </a:lnTo>
                <a:lnTo>
                  <a:pt x="3383085" y="5947757"/>
                </a:lnTo>
                <a:lnTo>
                  <a:pt x="3692178" y="5663100"/>
                </a:lnTo>
                <a:lnTo>
                  <a:pt x="3726668" y="5628774"/>
                </a:lnTo>
                <a:cubicBezTo>
                  <a:pt x="3734588" y="5620072"/>
                  <a:pt x="3741869" y="5609965"/>
                  <a:pt x="3751517" y="5601329"/>
                </a:cubicBezTo>
                <a:lnTo>
                  <a:pt x="3758066" y="5598201"/>
                </a:lnTo>
                <a:lnTo>
                  <a:pt x="4021526" y="5278330"/>
                </a:lnTo>
                <a:lnTo>
                  <a:pt x="4018741" y="5279415"/>
                </a:lnTo>
                <a:cubicBezTo>
                  <a:pt x="4013800" y="5281340"/>
                  <a:pt x="4010786" y="5288207"/>
                  <a:pt x="4005846" y="5290131"/>
                </a:cubicBezTo>
                <a:cubicBezTo>
                  <a:pt x="4005846" y="5290131"/>
                  <a:pt x="4003921" y="5285190"/>
                  <a:pt x="4006936" y="5278323"/>
                </a:cubicBezTo>
                <a:cubicBezTo>
                  <a:pt x="4006936" y="5278323"/>
                  <a:pt x="4006936" y="5278323"/>
                  <a:pt x="4009950" y="5271457"/>
                </a:cubicBezTo>
                <a:cubicBezTo>
                  <a:pt x="4003921" y="5285190"/>
                  <a:pt x="3998145" y="5270364"/>
                  <a:pt x="4014054" y="5252781"/>
                </a:cubicBezTo>
                <a:cubicBezTo>
                  <a:pt x="4014054" y="5252781"/>
                  <a:pt x="4014054" y="5252781"/>
                  <a:pt x="4020918" y="5255799"/>
                </a:cubicBezTo>
                <a:cubicBezTo>
                  <a:pt x="4025859" y="5253874"/>
                  <a:pt x="4028873" y="5247008"/>
                  <a:pt x="4028873" y="5247008"/>
                </a:cubicBezTo>
                <a:cubicBezTo>
                  <a:pt x="4035738" y="5250025"/>
                  <a:pt x="4030799" y="5251950"/>
                  <a:pt x="4027784" y="5258816"/>
                </a:cubicBezTo>
                <a:cubicBezTo>
                  <a:pt x="4027784" y="5258816"/>
                  <a:pt x="4027784" y="5258816"/>
                  <a:pt x="4024769" y="5265682"/>
                </a:cubicBezTo>
                <a:cubicBezTo>
                  <a:pt x="4045619" y="5246176"/>
                  <a:pt x="4073585" y="5201129"/>
                  <a:pt x="4069734" y="5191244"/>
                </a:cubicBezTo>
                <a:cubicBezTo>
                  <a:pt x="4097702" y="5146196"/>
                  <a:pt x="4134459" y="5109107"/>
                  <a:pt x="4139652" y="5078624"/>
                </a:cubicBezTo>
                <a:cubicBezTo>
                  <a:pt x="4156650" y="5049234"/>
                  <a:pt x="4157486" y="5065984"/>
                  <a:pt x="4173395" y="5048402"/>
                </a:cubicBezTo>
                <a:cubicBezTo>
                  <a:pt x="4190393" y="5019012"/>
                  <a:pt x="4178588" y="5017919"/>
                  <a:pt x="4187632" y="4997320"/>
                </a:cubicBezTo>
                <a:cubicBezTo>
                  <a:pt x="4216435" y="4969022"/>
                  <a:pt x="4228493" y="4941556"/>
                  <a:pt x="4237537" y="4920957"/>
                </a:cubicBezTo>
                <a:cubicBezTo>
                  <a:pt x="4246580" y="4900358"/>
                  <a:pt x="4253699" y="4874816"/>
                  <a:pt x="4275637" y="4843501"/>
                </a:cubicBezTo>
                <a:cubicBezTo>
                  <a:pt x="4285516" y="4839652"/>
                  <a:pt x="4293471" y="4830861"/>
                  <a:pt x="4292382" y="4842669"/>
                </a:cubicBezTo>
                <a:cubicBezTo>
                  <a:pt x="4340361" y="4761364"/>
                  <a:pt x="4355687" y="4698473"/>
                  <a:pt x="4386922" y="4618000"/>
                </a:cubicBezTo>
                <a:cubicBezTo>
                  <a:pt x="4381981" y="4619925"/>
                  <a:pt x="4371013" y="4635583"/>
                  <a:pt x="4367162" y="4625699"/>
                </a:cubicBezTo>
                <a:cubicBezTo>
                  <a:pt x="4380917" y="4573381"/>
                  <a:pt x="4403194" y="4559366"/>
                  <a:pt x="4425731" y="4531642"/>
                </a:cubicBezTo>
                <a:lnTo>
                  <a:pt x="4440463" y="4509053"/>
                </a:lnTo>
                <a:lnTo>
                  <a:pt x="4496479" y="4324901"/>
                </a:lnTo>
                <a:cubicBezTo>
                  <a:pt x="4521568" y="4233685"/>
                  <a:pt x="4543234" y="4141480"/>
                  <a:pt x="4558379" y="4048002"/>
                </a:cubicBezTo>
                <a:cubicBezTo>
                  <a:pt x="4569850" y="3998639"/>
                  <a:pt x="4590786" y="3955149"/>
                  <a:pt x="4558015" y="3905566"/>
                </a:cubicBezTo>
                <a:cubicBezTo>
                  <a:pt x="4538300" y="3877199"/>
                  <a:pt x="4553615" y="3836270"/>
                  <a:pt x="4557679" y="3800467"/>
                </a:cubicBezTo>
                <a:cubicBezTo>
                  <a:pt x="4590780" y="3612230"/>
                  <a:pt x="4599074" y="3421712"/>
                  <a:pt x="4604555" y="3232475"/>
                </a:cubicBezTo>
                <a:cubicBezTo>
                  <a:pt x="4605057" y="3218665"/>
                  <a:pt x="4606838" y="3207668"/>
                  <a:pt x="4591997" y="3197452"/>
                </a:cubicBezTo>
                <a:close/>
                <a:moveTo>
                  <a:pt x="6452746" y="3122946"/>
                </a:moveTo>
                <a:lnTo>
                  <a:pt x="6453162" y="3130579"/>
                </a:lnTo>
                <a:cubicBezTo>
                  <a:pt x="6454002" y="3144398"/>
                  <a:pt x="6455020" y="3157082"/>
                  <a:pt x="6456587" y="3167050"/>
                </a:cubicBezTo>
                <a:lnTo>
                  <a:pt x="6461451" y="3181937"/>
                </a:lnTo>
                <a:lnTo>
                  <a:pt x="6467043" y="3130919"/>
                </a:lnTo>
                <a:lnTo>
                  <a:pt x="6466334" y="3130706"/>
                </a:lnTo>
                <a:cubicBezTo>
                  <a:pt x="6460900" y="3134825"/>
                  <a:pt x="6459629" y="3169723"/>
                  <a:pt x="6458257" y="3143801"/>
                </a:cubicBezTo>
                <a:cubicBezTo>
                  <a:pt x="6457582" y="3137599"/>
                  <a:pt x="6456467" y="3132892"/>
                  <a:pt x="6455200" y="3129015"/>
                </a:cubicBezTo>
                <a:close/>
                <a:moveTo>
                  <a:pt x="5899755" y="3090904"/>
                </a:moveTo>
                <a:lnTo>
                  <a:pt x="5899749" y="3090971"/>
                </a:lnTo>
                <a:cubicBezTo>
                  <a:pt x="5919838" y="3123943"/>
                  <a:pt x="5908169" y="3206962"/>
                  <a:pt x="5913876" y="3255517"/>
                </a:cubicBezTo>
                <a:cubicBezTo>
                  <a:pt x="5910883" y="3274399"/>
                  <a:pt x="5906986" y="3270802"/>
                  <a:pt x="5902787" y="3259712"/>
                </a:cubicBezTo>
                <a:cubicBezTo>
                  <a:pt x="5907589" y="3285788"/>
                  <a:pt x="5901302" y="3316058"/>
                  <a:pt x="5909097" y="3323253"/>
                </a:cubicBezTo>
                <a:cubicBezTo>
                  <a:pt x="5907008" y="3364613"/>
                  <a:pt x="5904317" y="3390988"/>
                  <a:pt x="5905223" y="3413467"/>
                </a:cubicBezTo>
                <a:cubicBezTo>
                  <a:pt x="5902530" y="3439842"/>
                  <a:pt x="5899538" y="3458724"/>
                  <a:pt x="5889655" y="3492889"/>
                </a:cubicBezTo>
                <a:cubicBezTo>
                  <a:pt x="5882162" y="3493189"/>
                  <a:pt x="5885456" y="3481799"/>
                  <a:pt x="5877964" y="3482098"/>
                </a:cubicBezTo>
                <a:cubicBezTo>
                  <a:pt x="5875272" y="3508474"/>
                  <a:pt x="5874304" y="3531026"/>
                  <a:pt x="5873297" y="3552644"/>
                </a:cubicBezTo>
                <a:lnTo>
                  <a:pt x="5868721" y="3613366"/>
                </a:lnTo>
                <a:lnTo>
                  <a:pt x="5868626" y="3615664"/>
                </a:lnTo>
                <a:cubicBezTo>
                  <a:pt x="5868626" y="3657842"/>
                  <a:pt x="5885498" y="3615664"/>
                  <a:pt x="5902370" y="3649406"/>
                </a:cubicBezTo>
                <a:cubicBezTo>
                  <a:pt x="5893933" y="3691583"/>
                  <a:pt x="5902370" y="3708456"/>
                  <a:pt x="5893933" y="3759069"/>
                </a:cubicBezTo>
                <a:cubicBezTo>
                  <a:pt x="5902370" y="3759071"/>
                  <a:pt x="5910805" y="3742199"/>
                  <a:pt x="5910807" y="3708454"/>
                </a:cubicBezTo>
                <a:cubicBezTo>
                  <a:pt x="5910806" y="3716891"/>
                  <a:pt x="5912915" y="3725327"/>
                  <a:pt x="5913969" y="3735871"/>
                </a:cubicBezTo>
                <a:lnTo>
                  <a:pt x="5913771" y="3738386"/>
                </a:lnTo>
                <a:lnTo>
                  <a:pt x="5919568" y="3702380"/>
                </a:lnTo>
                <a:cubicBezTo>
                  <a:pt x="5922793" y="3683032"/>
                  <a:pt x="5924516" y="3666146"/>
                  <a:pt x="5920803" y="3653480"/>
                </a:cubicBezTo>
                <a:cubicBezTo>
                  <a:pt x="5922843" y="3624570"/>
                  <a:pt x="5929754" y="3637108"/>
                  <a:pt x="5935379" y="3617663"/>
                </a:cubicBezTo>
                <a:cubicBezTo>
                  <a:pt x="5937419" y="3588753"/>
                  <a:pt x="5927953" y="3592333"/>
                  <a:pt x="5927180" y="3573144"/>
                </a:cubicBezTo>
                <a:cubicBezTo>
                  <a:pt x="5938686" y="3540652"/>
                  <a:pt x="5937656" y="3515068"/>
                  <a:pt x="5936885" y="3495878"/>
                </a:cubicBezTo>
                <a:cubicBezTo>
                  <a:pt x="5936112" y="3476689"/>
                  <a:pt x="5932013" y="3454430"/>
                  <a:pt x="5937123" y="3422193"/>
                </a:cubicBezTo>
                <a:cubicBezTo>
                  <a:pt x="5943262" y="3415542"/>
                  <a:pt x="5946073" y="3405820"/>
                  <a:pt x="5949659" y="3415287"/>
                </a:cubicBezTo>
                <a:cubicBezTo>
                  <a:pt x="5952847" y="3375119"/>
                  <a:pt x="5951495" y="3341537"/>
                  <a:pt x="5948577" y="3308820"/>
                </a:cubicBezTo>
                <a:lnTo>
                  <a:pt x="5940173" y="3227623"/>
                </a:lnTo>
                <a:lnTo>
                  <a:pt x="5936112" y="3227623"/>
                </a:lnTo>
                <a:lnTo>
                  <a:pt x="5934113" y="3216005"/>
                </a:lnTo>
                <a:lnTo>
                  <a:pt x="5933300" y="3217735"/>
                </a:lnTo>
                <a:cubicBezTo>
                  <a:pt x="5931445" y="3221411"/>
                  <a:pt x="5929143" y="3223905"/>
                  <a:pt x="5925816" y="3220835"/>
                </a:cubicBezTo>
                <a:cubicBezTo>
                  <a:pt x="5922807" y="3205739"/>
                  <a:pt x="5922115" y="3193554"/>
                  <a:pt x="5922789" y="3182917"/>
                </a:cubicBezTo>
                <a:lnTo>
                  <a:pt x="5925668" y="3166923"/>
                </a:lnTo>
                <a:lnTo>
                  <a:pt x="5922799" y="3150253"/>
                </a:lnTo>
                <a:close/>
                <a:moveTo>
                  <a:pt x="6470079" y="2971783"/>
                </a:moveTo>
                <a:lnTo>
                  <a:pt x="6459848" y="2985189"/>
                </a:lnTo>
                <a:lnTo>
                  <a:pt x="6446665" y="2989730"/>
                </a:lnTo>
                <a:lnTo>
                  <a:pt x="6447438" y="2994236"/>
                </a:lnTo>
                <a:cubicBezTo>
                  <a:pt x="6455446" y="3014611"/>
                  <a:pt x="6450136" y="3019049"/>
                  <a:pt x="6440386" y="3018174"/>
                </a:cubicBezTo>
                <a:cubicBezTo>
                  <a:pt x="6446611" y="3031019"/>
                  <a:pt x="6449095" y="3058268"/>
                  <a:pt x="6450805" y="3087293"/>
                </a:cubicBezTo>
                <a:lnTo>
                  <a:pt x="6451373" y="3097752"/>
                </a:lnTo>
                <a:lnTo>
                  <a:pt x="6456557" y="3096583"/>
                </a:lnTo>
                <a:cubicBezTo>
                  <a:pt x="6460436" y="3093129"/>
                  <a:pt x="6463655" y="3087372"/>
                  <a:pt x="6467490" y="3085383"/>
                </a:cubicBezTo>
                <a:lnTo>
                  <a:pt x="6469775" y="3085600"/>
                </a:lnTo>
                <a:lnTo>
                  <a:pt x="6473655" y="3017169"/>
                </a:lnTo>
                <a:lnTo>
                  <a:pt x="6473968" y="2994029"/>
                </a:lnTo>
                <a:close/>
                <a:moveTo>
                  <a:pt x="5796128" y="2808658"/>
                </a:moveTo>
                <a:lnTo>
                  <a:pt x="5796854" y="2813211"/>
                </a:lnTo>
                <a:cubicBezTo>
                  <a:pt x="5798396" y="2839886"/>
                  <a:pt x="5796605" y="2865287"/>
                  <a:pt x="5790016" y="2888065"/>
                </a:cubicBezTo>
                <a:cubicBezTo>
                  <a:pt x="5810105" y="2921037"/>
                  <a:pt x="5798436" y="3004057"/>
                  <a:pt x="5804143" y="3052612"/>
                </a:cubicBezTo>
                <a:cubicBezTo>
                  <a:pt x="5801150" y="3071493"/>
                  <a:pt x="5797254" y="3067897"/>
                  <a:pt x="5793054" y="3056806"/>
                </a:cubicBezTo>
                <a:cubicBezTo>
                  <a:pt x="5797857" y="3082882"/>
                  <a:pt x="5791569" y="3113152"/>
                  <a:pt x="5799363" y="3120348"/>
                </a:cubicBezTo>
                <a:cubicBezTo>
                  <a:pt x="5797275" y="3161707"/>
                  <a:pt x="5794584" y="3188083"/>
                  <a:pt x="5795489" y="3210561"/>
                </a:cubicBezTo>
                <a:cubicBezTo>
                  <a:pt x="5792798" y="3236936"/>
                  <a:pt x="5789805" y="3255817"/>
                  <a:pt x="5779922" y="3289984"/>
                </a:cubicBezTo>
                <a:cubicBezTo>
                  <a:pt x="5772429" y="3290282"/>
                  <a:pt x="5775723" y="3278894"/>
                  <a:pt x="5768230" y="3279192"/>
                </a:cubicBezTo>
                <a:cubicBezTo>
                  <a:pt x="5762848" y="3331941"/>
                  <a:pt x="5764356" y="3369406"/>
                  <a:pt x="5758672" y="3414663"/>
                </a:cubicBezTo>
                <a:cubicBezTo>
                  <a:pt x="5759576" y="3437141"/>
                  <a:pt x="5758607" y="3459695"/>
                  <a:pt x="5755841" y="3484197"/>
                </a:cubicBezTo>
                <a:lnTo>
                  <a:pt x="5751250" y="3511578"/>
                </a:lnTo>
                <a:lnTo>
                  <a:pt x="5753689" y="3558722"/>
                </a:lnTo>
                <a:cubicBezTo>
                  <a:pt x="5752634" y="3581921"/>
                  <a:pt x="5750526" y="3607228"/>
                  <a:pt x="5750526" y="3632535"/>
                </a:cubicBezTo>
                <a:cubicBezTo>
                  <a:pt x="5792705" y="3674714"/>
                  <a:pt x="5826448" y="3531308"/>
                  <a:pt x="5834884" y="3413208"/>
                </a:cubicBezTo>
                <a:cubicBezTo>
                  <a:pt x="5843319" y="3404771"/>
                  <a:pt x="5851757" y="3413208"/>
                  <a:pt x="5868624" y="3387901"/>
                </a:cubicBezTo>
                <a:cubicBezTo>
                  <a:pt x="5864407" y="3400555"/>
                  <a:pt x="5864408" y="3406882"/>
                  <a:pt x="5866517" y="3410045"/>
                </a:cubicBezTo>
                <a:lnTo>
                  <a:pt x="5867131" y="3410229"/>
                </a:lnTo>
                <a:lnTo>
                  <a:pt x="5872246" y="3386637"/>
                </a:lnTo>
                <a:cubicBezTo>
                  <a:pt x="5873515" y="3371576"/>
                  <a:pt x="5872988" y="3358464"/>
                  <a:pt x="5872535" y="3347224"/>
                </a:cubicBezTo>
                <a:cubicBezTo>
                  <a:pt x="5871631" y="3324746"/>
                  <a:pt x="5866829" y="3298669"/>
                  <a:pt x="5872815" y="3260906"/>
                </a:cubicBezTo>
                <a:cubicBezTo>
                  <a:pt x="5880007" y="3253114"/>
                  <a:pt x="5883301" y="3241726"/>
                  <a:pt x="5887499" y="3252816"/>
                </a:cubicBezTo>
                <a:cubicBezTo>
                  <a:pt x="5893102" y="3182233"/>
                  <a:pt x="5886739" y="3129014"/>
                  <a:pt x="5880163" y="3070525"/>
                </a:cubicBezTo>
                <a:lnTo>
                  <a:pt x="5878087" y="3050101"/>
                </a:lnTo>
                <a:lnTo>
                  <a:pt x="5870867" y="3036635"/>
                </a:lnTo>
                <a:lnTo>
                  <a:pt x="5865140" y="3025482"/>
                </a:lnTo>
                <a:lnTo>
                  <a:pt x="5864600" y="3026174"/>
                </a:lnTo>
                <a:cubicBezTo>
                  <a:pt x="5863166" y="3026994"/>
                  <a:pt x="5861518" y="3026824"/>
                  <a:pt x="5859570" y="3025027"/>
                </a:cubicBezTo>
                <a:lnTo>
                  <a:pt x="5858588" y="3012722"/>
                </a:lnTo>
                <a:lnTo>
                  <a:pt x="5843319" y="2982990"/>
                </a:lnTo>
                <a:cubicBezTo>
                  <a:pt x="5843319" y="2982990"/>
                  <a:pt x="5834884" y="2999862"/>
                  <a:pt x="5834884" y="3016734"/>
                </a:cubicBezTo>
                <a:cubicBezTo>
                  <a:pt x="5818011" y="2982990"/>
                  <a:pt x="5826447" y="2915505"/>
                  <a:pt x="5818012" y="2864891"/>
                </a:cubicBezTo>
                <a:cubicBezTo>
                  <a:pt x="5813794" y="2854346"/>
                  <a:pt x="5809049" y="2842220"/>
                  <a:pt x="5804304" y="2829962"/>
                </a:cubicBezTo>
                <a:close/>
                <a:moveTo>
                  <a:pt x="6508420" y="2779156"/>
                </a:moveTo>
                <a:lnTo>
                  <a:pt x="6507136" y="2780799"/>
                </a:lnTo>
                <a:cubicBezTo>
                  <a:pt x="6504933" y="2782308"/>
                  <a:pt x="6502604" y="2782226"/>
                  <a:pt x="6500134" y="2779246"/>
                </a:cubicBezTo>
                <a:lnTo>
                  <a:pt x="6502399" y="2890359"/>
                </a:lnTo>
                <a:lnTo>
                  <a:pt x="6505686" y="2887611"/>
                </a:lnTo>
                <a:cubicBezTo>
                  <a:pt x="6501246" y="2882298"/>
                  <a:pt x="6502116" y="2872547"/>
                  <a:pt x="6511866" y="2873422"/>
                </a:cubicBezTo>
                <a:lnTo>
                  <a:pt x="6513497" y="2877577"/>
                </a:lnTo>
                <a:lnTo>
                  <a:pt x="6514565" y="2898237"/>
                </a:lnTo>
                <a:cubicBezTo>
                  <a:pt x="6519875" y="2893798"/>
                  <a:pt x="6519875" y="2893798"/>
                  <a:pt x="6519875" y="2893798"/>
                </a:cubicBezTo>
                <a:lnTo>
                  <a:pt x="6513497" y="2877577"/>
                </a:lnTo>
                <a:close/>
                <a:moveTo>
                  <a:pt x="5404661" y="2763661"/>
                </a:moveTo>
                <a:cubicBezTo>
                  <a:pt x="5413098" y="2772097"/>
                  <a:pt x="5413098" y="2780533"/>
                  <a:pt x="5413098" y="2788968"/>
                </a:cubicBezTo>
                <a:lnTo>
                  <a:pt x="5413098" y="2797406"/>
                </a:lnTo>
                <a:lnTo>
                  <a:pt x="5413098" y="2805841"/>
                </a:lnTo>
                <a:lnTo>
                  <a:pt x="5413098" y="2814276"/>
                </a:lnTo>
                <a:cubicBezTo>
                  <a:pt x="5413098" y="2814276"/>
                  <a:pt x="5413098" y="2805841"/>
                  <a:pt x="5404662" y="2797406"/>
                </a:cubicBezTo>
                <a:close/>
                <a:moveTo>
                  <a:pt x="6368014" y="2752114"/>
                </a:moveTo>
                <a:cubicBezTo>
                  <a:pt x="6361883" y="2766999"/>
                  <a:pt x="6357505" y="2781884"/>
                  <a:pt x="6354550" y="2796770"/>
                </a:cubicBezTo>
                <a:lnTo>
                  <a:pt x="6353593" y="2805446"/>
                </a:lnTo>
                <a:lnTo>
                  <a:pt x="6374570" y="2874671"/>
                </a:lnTo>
                <a:cubicBezTo>
                  <a:pt x="6377359" y="2953548"/>
                  <a:pt x="6392599" y="3058113"/>
                  <a:pt x="6409578" y="3143175"/>
                </a:cubicBezTo>
                <a:cubicBezTo>
                  <a:pt x="6409578" y="3143175"/>
                  <a:pt x="6409578" y="3143175"/>
                  <a:pt x="6414888" y="3138739"/>
                </a:cubicBezTo>
                <a:cubicBezTo>
                  <a:pt x="6410448" y="3133425"/>
                  <a:pt x="6411318" y="3123676"/>
                  <a:pt x="6421068" y="3124551"/>
                </a:cubicBezTo>
                <a:lnTo>
                  <a:pt x="6422700" y="3128706"/>
                </a:lnTo>
                <a:lnTo>
                  <a:pt x="6423768" y="3149362"/>
                </a:lnTo>
                <a:cubicBezTo>
                  <a:pt x="6429077" y="3144926"/>
                  <a:pt x="6429077" y="3144926"/>
                  <a:pt x="6429077" y="3144926"/>
                </a:cubicBezTo>
                <a:lnTo>
                  <a:pt x="6422700" y="3128706"/>
                </a:lnTo>
                <a:lnTo>
                  <a:pt x="6417015" y="3018534"/>
                </a:lnTo>
                <a:lnTo>
                  <a:pt x="6414015" y="2972866"/>
                </a:lnTo>
                <a:lnTo>
                  <a:pt x="6406544" y="2951752"/>
                </a:lnTo>
                <a:cubicBezTo>
                  <a:pt x="6399536" y="2902718"/>
                  <a:pt x="6396034" y="2853683"/>
                  <a:pt x="6389030" y="2804652"/>
                </a:cubicBezTo>
                <a:cubicBezTo>
                  <a:pt x="6385527" y="2787139"/>
                  <a:pt x="6378521" y="2769626"/>
                  <a:pt x="6368014" y="2752114"/>
                </a:cubicBezTo>
                <a:close/>
                <a:moveTo>
                  <a:pt x="6478241" y="2723750"/>
                </a:moveTo>
                <a:lnTo>
                  <a:pt x="6481412" y="2772854"/>
                </a:lnTo>
                <a:lnTo>
                  <a:pt x="6481359" y="2778262"/>
                </a:lnTo>
                <a:lnTo>
                  <a:pt x="6492255" y="2843453"/>
                </a:lnTo>
                <a:lnTo>
                  <a:pt x="6492103" y="2836567"/>
                </a:lnTo>
                <a:cubicBezTo>
                  <a:pt x="6492048" y="2801324"/>
                  <a:pt x="6492633" y="2775345"/>
                  <a:pt x="6487688" y="2751180"/>
                </a:cubicBezTo>
                <a:close/>
                <a:moveTo>
                  <a:pt x="6471948" y="2602764"/>
                </a:moveTo>
                <a:lnTo>
                  <a:pt x="6470476" y="2603507"/>
                </a:lnTo>
                <a:lnTo>
                  <a:pt x="6474714" y="2669154"/>
                </a:lnTo>
                <a:lnTo>
                  <a:pt x="6474578" y="2659237"/>
                </a:lnTo>
                <a:cubicBezTo>
                  <a:pt x="6473389" y="2642640"/>
                  <a:pt x="6472642" y="2627182"/>
                  <a:pt x="6476460" y="2609956"/>
                </a:cubicBezTo>
                <a:cubicBezTo>
                  <a:pt x="6474690" y="2605393"/>
                  <a:pt x="6473234" y="2603332"/>
                  <a:pt x="6471948" y="2602764"/>
                </a:cubicBezTo>
                <a:close/>
                <a:moveTo>
                  <a:pt x="6458450" y="2239645"/>
                </a:moveTo>
                <a:cubicBezTo>
                  <a:pt x="6455459" y="2243561"/>
                  <a:pt x="6453724" y="2259548"/>
                  <a:pt x="6450161" y="2257976"/>
                </a:cubicBezTo>
                <a:cubicBezTo>
                  <a:pt x="6441034" y="2261513"/>
                  <a:pt x="6433952" y="2243260"/>
                  <a:pt x="6433952" y="2243260"/>
                </a:cubicBezTo>
                <a:cubicBezTo>
                  <a:pt x="6424825" y="2246796"/>
                  <a:pt x="6430606" y="2302294"/>
                  <a:pt x="6419984" y="2274915"/>
                </a:cubicBezTo>
                <a:lnTo>
                  <a:pt x="6412070" y="2253880"/>
                </a:lnTo>
                <a:lnTo>
                  <a:pt x="6438066" y="2377354"/>
                </a:lnTo>
                <a:lnTo>
                  <a:pt x="6458698" y="2510576"/>
                </a:lnTo>
                <a:lnTo>
                  <a:pt x="6465170" y="2512554"/>
                </a:lnTo>
                <a:cubicBezTo>
                  <a:pt x="6473098" y="2508251"/>
                  <a:pt x="6469603" y="2484017"/>
                  <a:pt x="6466949" y="2477172"/>
                </a:cubicBezTo>
                <a:cubicBezTo>
                  <a:pt x="6485203" y="2470102"/>
                  <a:pt x="6495824" y="2497480"/>
                  <a:pt x="6512779" y="2527655"/>
                </a:cubicBezTo>
                <a:cubicBezTo>
                  <a:pt x="6520415" y="2493203"/>
                  <a:pt x="6487059" y="2380153"/>
                  <a:pt x="6482025" y="2340112"/>
                </a:cubicBezTo>
                <a:cubicBezTo>
                  <a:pt x="6482025" y="2340112"/>
                  <a:pt x="6479231" y="2346442"/>
                  <a:pt x="6479231" y="2346442"/>
                </a:cubicBezTo>
                <a:cubicBezTo>
                  <a:pt x="6482772" y="2355569"/>
                  <a:pt x="6476437" y="2352774"/>
                  <a:pt x="6476437" y="2352774"/>
                </a:cubicBezTo>
                <a:cubicBezTo>
                  <a:pt x="6476437" y="2352774"/>
                  <a:pt x="6472897" y="2343650"/>
                  <a:pt x="6472897" y="2343650"/>
                </a:cubicBezTo>
                <a:cubicBezTo>
                  <a:pt x="6469356" y="2334523"/>
                  <a:pt x="6472151" y="2328192"/>
                  <a:pt x="6472151" y="2328192"/>
                </a:cubicBezTo>
                <a:cubicBezTo>
                  <a:pt x="6472151" y="2328192"/>
                  <a:pt x="6472151" y="2328192"/>
                  <a:pt x="6469356" y="2334523"/>
                </a:cubicBezTo>
                <a:cubicBezTo>
                  <a:pt x="6466563" y="2340854"/>
                  <a:pt x="6454448" y="2282560"/>
                  <a:pt x="6467117" y="2288151"/>
                </a:cubicBezTo>
                <a:cubicBezTo>
                  <a:pt x="6467117" y="2288151"/>
                  <a:pt x="6467117" y="2288151"/>
                  <a:pt x="6460782" y="2285355"/>
                </a:cubicBezTo>
                <a:cubicBezTo>
                  <a:pt x="6460782" y="2285355"/>
                  <a:pt x="6463577" y="2279024"/>
                  <a:pt x="6457242" y="2276229"/>
                </a:cubicBezTo>
                <a:cubicBezTo>
                  <a:pt x="6457242" y="2276229"/>
                  <a:pt x="6460035" y="2269898"/>
                  <a:pt x="6460035" y="2269898"/>
                </a:cubicBezTo>
                <a:cubicBezTo>
                  <a:pt x="6462830" y="2263567"/>
                  <a:pt x="6462830" y="2263567"/>
                  <a:pt x="6462830" y="2263567"/>
                </a:cubicBezTo>
                <a:cubicBezTo>
                  <a:pt x="6462830" y="2263567"/>
                  <a:pt x="6462830" y="2263567"/>
                  <a:pt x="6466369" y="2272693"/>
                </a:cubicBezTo>
                <a:cubicBezTo>
                  <a:pt x="6466369" y="2272693"/>
                  <a:pt x="6466369" y="2272693"/>
                  <a:pt x="6469164" y="2266362"/>
                </a:cubicBezTo>
                <a:cubicBezTo>
                  <a:pt x="6466136" y="2251789"/>
                  <a:pt x="6463830" y="2244153"/>
                  <a:pt x="6461975" y="2240852"/>
                </a:cubicBezTo>
                <a:cubicBezTo>
                  <a:pt x="6460585" y="2238377"/>
                  <a:pt x="6459448" y="2238340"/>
                  <a:pt x="6458450" y="2239645"/>
                </a:cubicBezTo>
                <a:close/>
                <a:moveTo>
                  <a:pt x="6119324" y="1470230"/>
                </a:moveTo>
                <a:cubicBezTo>
                  <a:pt x="6115822" y="1561292"/>
                  <a:pt x="6154350" y="1634845"/>
                  <a:pt x="6182372" y="1708395"/>
                </a:cubicBezTo>
                <a:cubicBezTo>
                  <a:pt x="6189377" y="1722403"/>
                  <a:pt x="6199884" y="1729407"/>
                  <a:pt x="6213896" y="1718901"/>
                </a:cubicBezTo>
                <a:lnTo>
                  <a:pt x="6230856" y="1709003"/>
                </a:lnTo>
                <a:lnTo>
                  <a:pt x="6226890" y="1691895"/>
                </a:lnTo>
                <a:cubicBezTo>
                  <a:pt x="6216009" y="1640162"/>
                  <a:pt x="6210799" y="1608540"/>
                  <a:pt x="6185731" y="1576670"/>
                </a:cubicBezTo>
                <a:cubicBezTo>
                  <a:pt x="6183285" y="1554923"/>
                  <a:pt x="6178063" y="1537891"/>
                  <a:pt x="6173508" y="1521886"/>
                </a:cubicBezTo>
                <a:lnTo>
                  <a:pt x="6172469" y="1515742"/>
                </a:lnTo>
                <a:lnTo>
                  <a:pt x="6170551" y="1514447"/>
                </a:lnTo>
                <a:cubicBezTo>
                  <a:pt x="6154351" y="1500000"/>
                  <a:pt x="6138589" y="1484239"/>
                  <a:pt x="6119324" y="1470230"/>
                </a:cubicBezTo>
                <a:close/>
                <a:moveTo>
                  <a:pt x="6220785" y="1467284"/>
                </a:moveTo>
                <a:lnTo>
                  <a:pt x="6224419" y="1484860"/>
                </a:lnTo>
                <a:cubicBezTo>
                  <a:pt x="6225363" y="1494458"/>
                  <a:pt x="6224677" y="1501829"/>
                  <a:pt x="6221902" y="1506545"/>
                </a:cubicBezTo>
                <a:cubicBezTo>
                  <a:pt x="6228674" y="1507988"/>
                  <a:pt x="6228674" y="1507988"/>
                  <a:pt x="6228674" y="1507988"/>
                </a:cubicBezTo>
                <a:cubicBezTo>
                  <a:pt x="6228674" y="1507988"/>
                  <a:pt x="6228674" y="1507988"/>
                  <a:pt x="6234004" y="1516199"/>
                </a:cubicBezTo>
                <a:cubicBezTo>
                  <a:pt x="6232563" y="1522967"/>
                  <a:pt x="6231122" y="1529734"/>
                  <a:pt x="6229680" y="1536503"/>
                </a:cubicBezTo>
                <a:cubicBezTo>
                  <a:pt x="6229680" y="1536503"/>
                  <a:pt x="6229680" y="1536503"/>
                  <a:pt x="6224350" y="1528292"/>
                </a:cubicBezTo>
                <a:cubicBezTo>
                  <a:pt x="6224350" y="1528292"/>
                  <a:pt x="6224350" y="1528292"/>
                  <a:pt x="6223684" y="1527266"/>
                </a:cubicBezTo>
                <a:lnTo>
                  <a:pt x="6220817" y="1522851"/>
                </a:lnTo>
                <a:lnTo>
                  <a:pt x="6221874" y="1531073"/>
                </a:lnTo>
                <a:lnTo>
                  <a:pt x="6242353" y="1609953"/>
                </a:lnTo>
                <a:cubicBezTo>
                  <a:pt x="6235580" y="1608511"/>
                  <a:pt x="6235144" y="1643795"/>
                  <a:pt x="6223042" y="1634143"/>
                </a:cubicBezTo>
                <a:lnTo>
                  <a:pt x="6239473" y="1705560"/>
                </a:lnTo>
                <a:lnTo>
                  <a:pt x="6250673" y="1702375"/>
                </a:lnTo>
                <a:cubicBezTo>
                  <a:pt x="6280226" y="1699420"/>
                  <a:pt x="6290078" y="1732912"/>
                  <a:pt x="6297961" y="1764435"/>
                </a:cubicBezTo>
                <a:cubicBezTo>
                  <a:pt x="6324230" y="1866004"/>
                  <a:pt x="6349624" y="1967573"/>
                  <a:pt x="6373267" y="2069581"/>
                </a:cubicBezTo>
                <a:lnTo>
                  <a:pt x="6384393" y="2122429"/>
                </a:lnTo>
                <a:lnTo>
                  <a:pt x="6393144" y="2124321"/>
                </a:lnTo>
                <a:cubicBezTo>
                  <a:pt x="6402890" y="2133585"/>
                  <a:pt x="6408237" y="2160056"/>
                  <a:pt x="6418298" y="2175842"/>
                </a:cubicBezTo>
                <a:cubicBezTo>
                  <a:pt x="6424633" y="2178638"/>
                  <a:pt x="6410471" y="2142131"/>
                  <a:pt x="6419599" y="2138595"/>
                </a:cubicBezTo>
                <a:cubicBezTo>
                  <a:pt x="6412518" y="2120343"/>
                  <a:pt x="6408231" y="2095758"/>
                  <a:pt x="6401898" y="2092964"/>
                </a:cubicBezTo>
                <a:cubicBezTo>
                  <a:pt x="6379716" y="1954590"/>
                  <a:pt x="6328103" y="1848610"/>
                  <a:pt x="6319338" y="1731284"/>
                </a:cubicBezTo>
                <a:cubicBezTo>
                  <a:pt x="6308716" y="1703905"/>
                  <a:pt x="6301637" y="1685652"/>
                  <a:pt x="6294555" y="1667400"/>
                </a:cubicBezTo>
                <a:cubicBezTo>
                  <a:pt x="6285979" y="1618233"/>
                  <a:pt x="6286728" y="1633689"/>
                  <a:pt x="6274614" y="1575398"/>
                </a:cubicBezTo>
                <a:cubicBezTo>
                  <a:pt x="6271073" y="1566271"/>
                  <a:pt x="6261945" y="1569807"/>
                  <a:pt x="6261945" y="1569807"/>
                </a:cubicBezTo>
                <a:cubicBezTo>
                  <a:pt x="6246386" y="1536467"/>
                  <a:pt x="6235766" y="1509088"/>
                  <a:pt x="6227264" y="1485482"/>
                </a:cubicBezTo>
                <a:close/>
                <a:moveTo>
                  <a:pt x="6163232" y="1291657"/>
                </a:moveTo>
                <a:lnTo>
                  <a:pt x="6169423" y="1308672"/>
                </a:lnTo>
                <a:lnTo>
                  <a:pt x="6164862" y="1292485"/>
                </a:lnTo>
                <a:close/>
                <a:moveTo>
                  <a:pt x="4999747" y="1084964"/>
                </a:moveTo>
                <a:lnTo>
                  <a:pt x="5004170" y="1092826"/>
                </a:lnTo>
                <a:lnTo>
                  <a:pt x="5000801" y="1092344"/>
                </a:lnTo>
                <a:cubicBezTo>
                  <a:pt x="4999746" y="1091291"/>
                  <a:pt x="4999746" y="1089181"/>
                  <a:pt x="4999747" y="1084964"/>
                </a:cubicBezTo>
                <a:close/>
                <a:moveTo>
                  <a:pt x="4933923" y="1003153"/>
                </a:moveTo>
                <a:lnTo>
                  <a:pt x="4947450" y="1028780"/>
                </a:lnTo>
                <a:lnTo>
                  <a:pt x="4940697" y="1009043"/>
                </a:lnTo>
                <a:close/>
                <a:moveTo>
                  <a:pt x="4932262" y="644497"/>
                </a:moveTo>
                <a:lnTo>
                  <a:pt x="4940697" y="654745"/>
                </a:lnTo>
                <a:lnTo>
                  <a:pt x="4932262" y="646309"/>
                </a:lnTo>
                <a:close/>
                <a:moveTo>
                  <a:pt x="5581482" y="244629"/>
                </a:moveTo>
                <a:cubicBezTo>
                  <a:pt x="5579541" y="245432"/>
                  <a:pt x="5578623" y="247668"/>
                  <a:pt x="5577991" y="250629"/>
                </a:cubicBezTo>
                <a:lnTo>
                  <a:pt x="5577495" y="252297"/>
                </a:lnTo>
                <a:lnTo>
                  <a:pt x="5647778" y="373537"/>
                </a:lnTo>
                <a:cubicBezTo>
                  <a:pt x="5670983" y="417754"/>
                  <a:pt x="5692000" y="463286"/>
                  <a:pt x="5709512" y="510569"/>
                </a:cubicBezTo>
                <a:cubicBezTo>
                  <a:pt x="5776063" y="689191"/>
                  <a:pt x="5863627" y="857308"/>
                  <a:pt x="5951197" y="1025425"/>
                </a:cubicBezTo>
                <a:cubicBezTo>
                  <a:pt x="5956451" y="1006161"/>
                  <a:pt x="5952071" y="961505"/>
                  <a:pt x="5942878" y="913784"/>
                </a:cubicBezTo>
                <a:lnTo>
                  <a:pt x="5930115" y="859785"/>
                </a:lnTo>
                <a:lnTo>
                  <a:pt x="5902782" y="807112"/>
                </a:lnTo>
                <a:cubicBezTo>
                  <a:pt x="5874423" y="753314"/>
                  <a:pt x="5848241" y="701749"/>
                  <a:pt x="5831966" y="645218"/>
                </a:cubicBezTo>
                <a:cubicBezTo>
                  <a:pt x="5815975" y="620586"/>
                  <a:pt x="5805316" y="604166"/>
                  <a:pt x="5794655" y="587744"/>
                </a:cubicBezTo>
                <a:cubicBezTo>
                  <a:pt x="5776216" y="541367"/>
                  <a:pt x="5780106" y="556344"/>
                  <a:pt x="5756339" y="501756"/>
                </a:cubicBezTo>
                <a:cubicBezTo>
                  <a:pt x="5751007" y="493545"/>
                  <a:pt x="5742795" y="498872"/>
                  <a:pt x="5742795" y="498872"/>
                </a:cubicBezTo>
                <a:cubicBezTo>
                  <a:pt x="5698711" y="439955"/>
                  <a:pt x="5678833" y="400346"/>
                  <a:pt x="5657513" y="367504"/>
                </a:cubicBezTo>
                <a:cubicBezTo>
                  <a:pt x="5630862" y="326451"/>
                  <a:pt x="5616312" y="295051"/>
                  <a:pt x="5591104" y="247231"/>
                </a:cubicBezTo>
                <a:cubicBezTo>
                  <a:pt x="5586386" y="244457"/>
                  <a:pt x="5583423" y="243826"/>
                  <a:pt x="5581482" y="244629"/>
                </a:cubicBezTo>
                <a:close/>
                <a:moveTo>
                  <a:pt x="4684964" y="0"/>
                </a:moveTo>
                <a:lnTo>
                  <a:pt x="5380578" y="0"/>
                </a:lnTo>
                <a:lnTo>
                  <a:pt x="5478611" y="117479"/>
                </a:lnTo>
                <a:lnTo>
                  <a:pt x="5500013" y="146283"/>
                </a:lnTo>
                <a:lnTo>
                  <a:pt x="5500055" y="142937"/>
                </a:lnTo>
                <a:cubicBezTo>
                  <a:pt x="5505385" y="151146"/>
                  <a:pt x="5513598" y="145819"/>
                  <a:pt x="5534919" y="178662"/>
                </a:cubicBezTo>
                <a:cubicBezTo>
                  <a:pt x="5515041" y="139053"/>
                  <a:pt x="5481616" y="96559"/>
                  <a:pt x="5448194" y="54062"/>
                </a:cubicBezTo>
                <a:lnTo>
                  <a:pt x="5412460" y="0"/>
                </a:lnTo>
                <a:lnTo>
                  <a:pt x="5476134" y="0"/>
                </a:lnTo>
                <a:lnTo>
                  <a:pt x="5485373" y="12455"/>
                </a:lnTo>
                <a:cubicBezTo>
                  <a:pt x="5516129" y="50844"/>
                  <a:pt x="5544834" y="90565"/>
                  <a:pt x="5571665" y="130771"/>
                </a:cubicBezTo>
                <a:lnTo>
                  <a:pt x="5619902" y="208686"/>
                </a:lnTo>
                <a:lnTo>
                  <a:pt x="5662149" y="253738"/>
                </a:lnTo>
                <a:lnTo>
                  <a:pt x="5686327" y="295355"/>
                </a:lnTo>
                <a:lnTo>
                  <a:pt x="5686913" y="295939"/>
                </a:lnTo>
                <a:lnTo>
                  <a:pt x="5696157" y="311903"/>
                </a:lnTo>
                <a:lnTo>
                  <a:pt x="5731531" y="366614"/>
                </a:lnTo>
                <a:cubicBezTo>
                  <a:pt x="5757825" y="405636"/>
                  <a:pt x="5786052" y="444566"/>
                  <a:pt x="5812509" y="478933"/>
                </a:cubicBezTo>
                <a:cubicBezTo>
                  <a:pt x="5812509" y="478933"/>
                  <a:pt x="5812509" y="478933"/>
                  <a:pt x="5815302" y="472602"/>
                </a:cubicBezTo>
                <a:cubicBezTo>
                  <a:pt x="5808968" y="469807"/>
                  <a:pt x="5805428" y="460680"/>
                  <a:pt x="5814555" y="457145"/>
                </a:cubicBezTo>
                <a:lnTo>
                  <a:pt x="5817860" y="460147"/>
                </a:lnTo>
                <a:lnTo>
                  <a:pt x="5827972" y="478193"/>
                </a:lnTo>
                <a:cubicBezTo>
                  <a:pt x="5830766" y="471862"/>
                  <a:pt x="5830766" y="471862"/>
                  <a:pt x="5830766" y="471862"/>
                </a:cubicBezTo>
                <a:lnTo>
                  <a:pt x="5817860" y="460147"/>
                </a:lnTo>
                <a:lnTo>
                  <a:pt x="5763946" y="363899"/>
                </a:lnTo>
                <a:cubicBezTo>
                  <a:pt x="5742496" y="328904"/>
                  <a:pt x="5723072" y="295751"/>
                  <a:pt x="5712077" y="260643"/>
                </a:cubicBezTo>
                <a:cubicBezTo>
                  <a:pt x="5682453" y="224878"/>
                  <a:pt x="5630286" y="171603"/>
                  <a:pt x="5647795" y="149075"/>
                </a:cubicBezTo>
                <a:cubicBezTo>
                  <a:pt x="5687293" y="196760"/>
                  <a:pt x="5713379" y="223399"/>
                  <a:pt x="5750084" y="277415"/>
                </a:cubicBezTo>
                <a:cubicBezTo>
                  <a:pt x="5743749" y="274620"/>
                  <a:pt x="5740956" y="280951"/>
                  <a:pt x="5737415" y="271824"/>
                </a:cubicBezTo>
                <a:cubicBezTo>
                  <a:pt x="5734621" y="278156"/>
                  <a:pt x="5776912" y="319511"/>
                  <a:pt x="5780454" y="328637"/>
                </a:cubicBezTo>
                <a:cubicBezTo>
                  <a:pt x="5796661" y="343354"/>
                  <a:pt x="5793868" y="349685"/>
                  <a:pt x="5784739" y="353221"/>
                </a:cubicBezTo>
                <a:cubicBezTo>
                  <a:pt x="5807282" y="370734"/>
                  <a:pt x="5841940" y="446537"/>
                  <a:pt x="5865230" y="479507"/>
                </a:cubicBezTo>
                <a:cubicBezTo>
                  <a:pt x="5875105" y="491429"/>
                  <a:pt x="5881440" y="494224"/>
                  <a:pt x="5891313" y="506145"/>
                </a:cubicBezTo>
                <a:cubicBezTo>
                  <a:pt x="5958388" y="611383"/>
                  <a:pt x="6004412" y="730027"/>
                  <a:pt x="6056025" y="836005"/>
                </a:cubicBezTo>
                <a:cubicBezTo>
                  <a:pt x="6076520" y="875305"/>
                  <a:pt x="6122354" y="925785"/>
                  <a:pt x="6104098" y="932857"/>
                </a:cubicBezTo>
                <a:cubicBezTo>
                  <a:pt x="6114718" y="960236"/>
                  <a:pt x="6125341" y="987615"/>
                  <a:pt x="6138008" y="993205"/>
                </a:cubicBezTo>
                <a:cubicBezTo>
                  <a:pt x="6142295" y="1017789"/>
                  <a:pt x="6138754" y="1008663"/>
                  <a:pt x="6123293" y="1009405"/>
                </a:cubicBezTo>
                <a:cubicBezTo>
                  <a:pt x="6079508" y="937134"/>
                  <a:pt x="6046897" y="839540"/>
                  <a:pt x="6012986" y="779192"/>
                </a:cubicBezTo>
                <a:cubicBezTo>
                  <a:pt x="6015781" y="772861"/>
                  <a:pt x="6009445" y="770065"/>
                  <a:pt x="6006652" y="776396"/>
                </a:cubicBezTo>
                <a:cubicBezTo>
                  <a:pt x="6006652" y="776396"/>
                  <a:pt x="6010193" y="785523"/>
                  <a:pt x="6010193" y="785523"/>
                </a:cubicBezTo>
                <a:cubicBezTo>
                  <a:pt x="6020068" y="797446"/>
                  <a:pt x="6017273" y="803776"/>
                  <a:pt x="6014480" y="810107"/>
                </a:cubicBezTo>
                <a:lnTo>
                  <a:pt x="6004788" y="798404"/>
                </a:lnTo>
                <a:lnTo>
                  <a:pt x="6001064" y="789058"/>
                </a:lnTo>
                <a:cubicBezTo>
                  <a:pt x="6004605" y="798185"/>
                  <a:pt x="6004605" y="798185"/>
                  <a:pt x="6004605" y="798185"/>
                </a:cubicBezTo>
                <a:lnTo>
                  <a:pt x="6004788" y="798404"/>
                </a:lnTo>
                <a:lnTo>
                  <a:pt x="6051771" y="916385"/>
                </a:lnTo>
                <a:cubicBezTo>
                  <a:pt x="6070427" y="957710"/>
                  <a:pt x="6090225" y="998593"/>
                  <a:pt x="6109323" y="1041059"/>
                </a:cubicBezTo>
                <a:cubicBezTo>
                  <a:pt x="6153855" y="1128785"/>
                  <a:pt x="6189259" y="1220047"/>
                  <a:pt x="6218330" y="1308516"/>
                </a:cubicBezTo>
                <a:cubicBezTo>
                  <a:pt x="6225408" y="1326767"/>
                  <a:pt x="6235284" y="1338689"/>
                  <a:pt x="6248699" y="1359737"/>
                </a:cubicBezTo>
                <a:cubicBezTo>
                  <a:pt x="6274229" y="1439077"/>
                  <a:pt x="6291930" y="1484709"/>
                  <a:pt x="6317460" y="1564049"/>
                </a:cubicBezTo>
                <a:lnTo>
                  <a:pt x="6327364" y="1565758"/>
                </a:lnTo>
                <a:lnTo>
                  <a:pt x="6405224" y="1840478"/>
                </a:lnTo>
                <a:lnTo>
                  <a:pt x="6402944" y="1841928"/>
                </a:lnTo>
                <a:cubicBezTo>
                  <a:pt x="6401363" y="1841231"/>
                  <a:pt x="6400479" y="1838947"/>
                  <a:pt x="6401876" y="1835782"/>
                </a:cubicBezTo>
                <a:lnTo>
                  <a:pt x="6399693" y="1834088"/>
                </a:lnTo>
                <a:lnTo>
                  <a:pt x="6398335" y="1826656"/>
                </a:lnTo>
                <a:cubicBezTo>
                  <a:pt x="6396938" y="1829822"/>
                  <a:pt x="6397823" y="1832103"/>
                  <a:pt x="6399057" y="1833594"/>
                </a:cubicBezTo>
                <a:lnTo>
                  <a:pt x="6399693" y="1834088"/>
                </a:lnTo>
                <a:lnTo>
                  <a:pt x="6403601" y="1855454"/>
                </a:lnTo>
                <a:cubicBezTo>
                  <a:pt x="6404065" y="1865114"/>
                  <a:pt x="6403741" y="1874425"/>
                  <a:pt x="6404114" y="1882153"/>
                </a:cubicBezTo>
                <a:cubicBezTo>
                  <a:pt x="6426850" y="1967824"/>
                  <a:pt x="6455919" y="2056293"/>
                  <a:pt x="6473067" y="2154626"/>
                </a:cubicBezTo>
                <a:cubicBezTo>
                  <a:pt x="6477354" y="2179210"/>
                  <a:pt x="6481640" y="2203794"/>
                  <a:pt x="6483134" y="2234707"/>
                </a:cubicBezTo>
                <a:cubicBezTo>
                  <a:pt x="6493200" y="2314789"/>
                  <a:pt x="6510347" y="2413122"/>
                  <a:pt x="6520415" y="2493203"/>
                </a:cubicBezTo>
                <a:cubicBezTo>
                  <a:pt x="6527965" y="2553265"/>
                  <a:pt x="6535096" y="2604631"/>
                  <a:pt x="6531980" y="2633394"/>
                </a:cubicBezTo>
                <a:lnTo>
                  <a:pt x="6527593" y="2646575"/>
                </a:lnTo>
                <a:lnTo>
                  <a:pt x="6529126" y="2655889"/>
                </a:lnTo>
                <a:lnTo>
                  <a:pt x="6530629" y="2656552"/>
                </a:lnTo>
                <a:cubicBezTo>
                  <a:pt x="6531421" y="2656903"/>
                  <a:pt x="6531421" y="2656903"/>
                  <a:pt x="6531421" y="2656903"/>
                </a:cubicBezTo>
                <a:cubicBezTo>
                  <a:pt x="6531421" y="2656903"/>
                  <a:pt x="6531421" y="2656903"/>
                  <a:pt x="6534962" y="2666028"/>
                </a:cubicBezTo>
                <a:lnTo>
                  <a:pt x="6531926" y="2672908"/>
                </a:lnTo>
                <a:lnTo>
                  <a:pt x="6533706" y="2683731"/>
                </a:lnTo>
                <a:lnTo>
                  <a:pt x="6528462" y="2680756"/>
                </a:lnTo>
                <a:lnTo>
                  <a:pt x="6526580" y="2685022"/>
                </a:lnTo>
                <a:cubicBezTo>
                  <a:pt x="6526580" y="2685022"/>
                  <a:pt x="6526580" y="2685022"/>
                  <a:pt x="6526136" y="2683881"/>
                </a:cubicBezTo>
                <a:lnTo>
                  <a:pt x="6524812" y="2680466"/>
                </a:lnTo>
                <a:lnTo>
                  <a:pt x="6524804" y="2684545"/>
                </a:lnTo>
                <a:cubicBezTo>
                  <a:pt x="6528033" y="2702572"/>
                  <a:pt x="6538888" y="2735796"/>
                  <a:pt x="6538236" y="2743109"/>
                </a:cubicBezTo>
                <a:cubicBezTo>
                  <a:pt x="6546244" y="2763483"/>
                  <a:pt x="6540935" y="2767921"/>
                  <a:pt x="6531185" y="2767044"/>
                </a:cubicBezTo>
                <a:cubicBezTo>
                  <a:pt x="6543635" y="2792734"/>
                  <a:pt x="6541116" y="2876049"/>
                  <a:pt x="6547385" y="2915923"/>
                </a:cubicBezTo>
                <a:cubicBezTo>
                  <a:pt x="6550954" y="2930986"/>
                  <a:pt x="6555394" y="2936299"/>
                  <a:pt x="6558964" y="2951360"/>
                </a:cubicBezTo>
                <a:cubicBezTo>
                  <a:pt x="6572463" y="3075426"/>
                  <a:pt x="6561154" y="3202178"/>
                  <a:pt x="6560463" y="3320054"/>
                </a:cubicBezTo>
                <a:cubicBezTo>
                  <a:pt x="6561422" y="3364367"/>
                  <a:pt x="6580142" y="3429930"/>
                  <a:pt x="6560643" y="3428182"/>
                </a:cubicBezTo>
                <a:cubicBezTo>
                  <a:pt x="6558034" y="3457430"/>
                  <a:pt x="6555423" y="3486683"/>
                  <a:pt x="6564303" y="3497307"/>
                </a:cubicBezTo>
                <a:cubicBezTo>
                  <a:pt x="6557253" y="3521245"/>
                  <a:pt x="6558122" y="3511495"/>
                  <a:pt x="6543934" y="3505308"/>
                </a:cubicBezTo>
                <a:cubicBezTo>
                  <a:pt x="6536705" y="3421119"/>
                  <a:pt x="6550714" y="3319179"/>
                  <a:pt x="6547053" y="3250053"/>
                </a:cubicBezTo>
                <a:cubicBezTo>
                  <a:pt x="6552364" y="3245615"/>
                  <a:pt x="6547924" y="3240302"/>
                  <a:pt x="6542614" y="3244740"/>
                </a:cubicBezTo>
                <a:cubicBezTo>
                  <a:pt x="6542614" y="3244740"/>
                  <a:pt x="6541744" y="3254490"/>
                  <a:pt x="6541744" y="3254490"/>
                </a:cubicBezTo>
                <a:cubicBezTo>
                  <a:pt x="6545314" y="3269553"/>
                  <a:pt x="6540003" y="3273991"/>
                  <a:pt x="6534694" y="3278429"/>
                </a:cubicBezTo>
                <a:lnTo>
                  <a:pt x="6531190" y="3263643"/>
                </a:lnTo>
                <a:lnTo>
                  <a:pt x="6531994" y="3253615"/>
                </a:lnTo>
                <a:cubicBezTo>
                  <a:pt x="6531124" y="3263366"/>
                  <a:pt x="6531124" y="3263366"/>
                  <a:pt x="6531124" y="3263366"/>
                </a:cubicBezTo>
                <a:lnTo>
                  <a:pt x="6531190" y="3263643"/>
                </a:lnTo>
                <a:lnTo>
                  <a:pt x="6521033" y="3390229"/>
                </a:lnTo>
                <a:cubicBezTo>
                  <a:pt x="6519446" y="3435541"/>
                  <a:pt x="6519078" y="3480963"/>
                  <a:pt x="6517384" y="3527497"/>
                </a:cubicBezTo>
                <a:cubicBezTo>
                  <a:pt x="6518434" y="3625872"/>
                  <a:pt x="6509734" y="3723373"/>
                  <a:pt x="6496595" y="3815563"/>
                </a:cubicBezTo>
                <a:cubicBezTo>
                  <a:pt x="6494852" y="3835063"/>
                  <a:pt x="6498424" y="3850126"/>
                  <a:pt x="6501124" y="3874940"/>
                </a:cubicBezTo>
                <a:cubicBezTo>
                  <a:pt x="6488855" y="3957377"/>
                  <a:pt x="6484504" y="4006129"/>
                  <a:pt x="6472234" y="4088567"/>
                </a:cubicBezTo>
                <a:lnTo>
                  <a:pt x="6480357" y="4094487"/>
                </a:lnTo>
                <a:lnTo>
                  <a:pt x="6428427" y="4375267"/>
                </a:lnTo>
                <a:lnTo>
                  <a:pt x="6425741" y="4375556"/>
                </a:lnTo>
                <a:cubicBezTo>
                  <a:pt x="6424632" y="4374230"/>
                  <a:pt x="6424851" y="4371791"/>
                  <a:pt x="6427506" y="4369573"/>
                </a:cubicBezTo>
                <a:lnTo>
                  <a:pt x="6426300" y="4367087"/>
                </a:lnTo>
                <a:lnTo>
                  <a:pt x="6428376" y="4359822"/>
                </a:lnTo>
                <a:cubicBezTo>
                  <a:pt x="6425720" y="4362041"/>
                  <a:pt x="6425503" y="4364479"/>
                  <a:pt x="6425949" y="4366362"/>
                </a:cubicBezTo>
                <a:lnTo>
                  <a:pt x="6426300" y="4367087"/>
                </a:lnTo>
                <a:lnTo>
                  <a:pt x="6420336" y="4387972"/>
                </a:lnTo>
                <a:cubicBezTo>
                  <a:pt x="6416472" y="4396839"/>
                  <a:pt x="6412054" y="4405041"/>
                  <a:pt x="6408966" y="4412135"/>
                </a:cubicBezTo>
                <a:cubicBezTo>
                  <a:pt x="6391387" y="4499011"/>
                  <a:pt x="6378246" y="4591201"/>
                  <a:pt x="6350047" y="4686953"/>
                </a:cubicBezTo>
                <a:cubicBezTo>
                  <a:pt x="6342997" y="4710891"/>
                  <a:pt x="6335946" y="4734828"/>
                  <a:pt x="6323588" y="4763203"/>
                </a:cubicBezTo>
                <a:cubicBezTo>
                  <a:pt x="6297128" y="4839455"/>
                  <a:pt x="6268928" y="4935206"/>
                  <a:pt x="6242470" y="5011457"/>
                </a:cubicBezTo>
                <a:cubicBezTo>
                  <a:pt x="6229240" y="5049583"/>
                  <a:pt x="6217555" y="5084162"/>
                  <a:pt x="6206632" y="5110210"/>
                </a:cubicBezTo>
                <a:lnTo>
                  <a:pt x="6191507" y="5140673"/>
                </a:lnTo>
                <a:lnTo>
                  <a:pt x="6172300" y="5199455"/>
                </a:lnTo>
                <a:lnTo>
                  <a:pt x="6156345" y="5277115"/>
                </a:lnTo>
                <a:cubicBezTo>
                  <a:pt x="6121202" y="5347784"/>
                  <a:pt x="6084760" y="5446969"/>
                  <a:pt x="6059140" y="5529842"/>
                </a:cubicBezTo>
                <a:cubicBezTo>
                  <a:pt x="6059140" y="5529842"/>
                  <a:pt x="6059140" y="5529842"/>
                  <a:pt x="6065922" y="5528472"/>
                </a:cubicBezTo>
                <a:cubicBezTo>
                  <a:pt x="6064552" y="5521685"/>
                  <a:pt x="6069964" y="5513528"/>
                  <a:pt x="6078119" y="5518945"/>
                </a:cubicBezTo>
                <a:lnTo>
                  <a:pt x="6077573" y="5523376"/>
                </a:lnTo>
                <a:lnTo>
                  <a:pt x="6068664" y="5542046"/>
                </a:lnTo>
                <a:cubicBezTo>
                  <a:pt x="6075448" y="5540675"/>
                  <a:pt x="6075448" y="5540675"/>
                  <a:pt x="6075448" y="5540675"/>
                </a:cubicBezTo>
                <a:lnTo>
                  <a:pt x="6077573" y="5523376"/>
                </a:lnTo>
                <a:lnTo>
                  <a:pt x="6125089" y="5423814"/>
                </a:lnTo>
                <a:cubicBezTo>
                  <a:pt x="6141297" y="5386105"/>
                  <a:pt x="6157174" y="5351113"/>
                  <a:pt x="6179507" y="5321879"/>
                </a:cubicBezTo>
                <a:cubicBezTo>
                  <a:pt x="6191633" y="5277050"/>
                  <a:pt x="6205055" y="5203704"/>
                  <a:pt x="6233557" y="5205010"/>
                </a:cubicBezTo>
                <a:cubicBezTo>
                  <a:pt x="6217393" y="5264783"/>
                  <a:pt x="6210681" y="5301457"/>
                  <a:pt x="6187733" y="5362599"/>
                </a:cubicBezTo>
                <a:cubicBezTo>
                  <a:pt x="6186363" y="5355812"/>
                  <a:pt x="6179580" y="5357183"/>
                  <a:pt x="6184992" y="5349026"/>
                </a:cubicBezTo>
                <a:cubicBezTo>
                  <a:pt x="6178209" y="5350396"/>
                  <a:pt x="6168826" y="5408799"/>
                  <a:pt x="6163414" y="5416956"/>
                </a:cubicBezTo>
                <a:cubicBezTo>
                  <a:pt x="6160743" y="5438684"/>
                  <a:pt x="6153959" y="5440054"/>
                  <a:pt x="6145805" y="5434638"/>
                </a:cubicBezTo>
                <a:cubicBezTo>
                  <a:pt x="6144506" y="5463155"/>
                  <a:pt x="6102581" y="5535195"/>
                  <a:pt x="6089085" y="5573237"/>
                </a:cubicBezTo>
                <a:cubicBezTo>
                  <a:pt x="6085044" y="5588181"/>
                  <a:pt x="6086414" y="5594968"/>
                  <a:pt x="6082373" y="5609909"/>
                </a:cubicBezTo>
                <a:cubicBezTo>
                  <a:pt x="6035107" y="5725408"/>
                  <a:pt x="5964746" y="5831446"/>
                  <a:pt x="5907955" y="5934742"/>
                </a:cubicBezTo>
                <a:cubicBezTo>
                  <a:pt x="5887677" y="5974154"/>
                  <a:pt x="5872883" y="6040713"/>
                  <a:pt x="5856575" y="6029882"/>
                </a:cubicBezTo>
                <a:cubicBezTo>
                  <a:pt x="5840339" y="6054351"/>
                  <a:pt x="5824102" y="6078822"/>
                  <a:pt x="5826843" y="6092393"/>
                </a:cubicBezTo>
                <a:cubicBezTo>
                  <a:pt x="5809236" y="6110077"/>
                  <a:pt x="5814648" y="6101919"/>
                  <a:pt x="5805124" y="6089719"/>
                </a:cubicBezTo>
                <a:cubicBezTo>
                  <a:pt x="5838897" y="6012262"/>
                  <a:pt x="5899801" y="5929325"/>
                  <a:pt x="5929533" y="5866812"/>
                </a:cubicBezTo>
                <a:cubicBezTo>
                  <a:pt x="5936316" y="5865442"/>
                  <a:pt x="5934945" y="5858655"/>
                  <a:pt x="5928163" y="5860025"/>
                </a:cubicBezTo>
                <a:cubicBezTo>
                  <a:pt x="5928163" y="5860025"/>
                  <a:pt x="5922749" y="5868182"/>
                  <a:pt x="5922749" y="5868182"/>
                </a:cubicBezTo>
                <a:cubicBezTo>
                  <a:pt x="5918709" y="5883126"/>
                  <a:pt x="5911926" y="5884496"/>
                  <a:pt x="5905143" y="5885866"/>
                </a:cubicBezTo>
                <a:lnTo>
                  <a:pt x="5909110" y="5871199"/>
                </a:lnTo>
                <a:lnTo>
                  <a:pt x="5914596" y="5862765"/>
                </a:lnTo>
                <a:cubicBezTo>
                  <a:pt x="5909184" y="5870922"/>
                  <a:pt x="5909184" y="5870922"/>
                  <a:pt x="5909184" y="5870922"/>
                </a:cubicBezTo>
                <a:lnTo>
                  <a:pt x="5909110" y="5871199"/>
                </a:lnTo>
                <a:lnTo>
                  <a:pt x="5839843" y="5977637"/>
                </a:lnTo>
                <a:cubicBezTo>
                  <a:pt x="5816850" y="6016715"/>
                  <a:pt x="5794878" y="6056470"/>
                  <a:pt x="5771208" y="6096571"/>
                </a:cubicBezTo>
                <a:cubicBezTo>
                  <a:pt x="5725241" y="6183551"/>
                  <a:pt x="5671120" y="6265118"/>
                  <a:pt x="5615626" y="6339899"/>
                </a:cubicBezTo>
                <a:cubicBezTo>
                  <a:pt x="5604802" y="6356211"/>
                  <a:pt x="5600760" y="6371154"/>
                  <a:pt x="5591306" y="6394255"/>
                </a:cubicBezTo>
                <a:cubicBezTo>
                  <a:pt x="5541227" y="6460877"/>
                  <a:pt x="5514166" y="6501661"/>
                  <a:pt x="5464086" y="6568285"/>
                </a:cubicBezTo>
                <a:lnTo>
                  <a:pt x="5468405" y="6577359"/>
                </a:lnTo>
                <a:lnTo>
                  <a:pt x="5288922" y="6799441"/>
                </a:lnTo>
                <a:lnTo>
                  <a:pt x="5286422" y="6798415"/>
                </a:lnTo>
                <a:cubicBezTo>
                  <a:pt x="5286080" y="6796720"/>
                  <a:pt x="5287433" y="6794680"/>
                  <a:pt x="5290826" y="6793995"/>
                </a:cubicBezTo>
                <a:lnTo>
                  <a:pt x="5290950" y="6791235"/>
                </a:lnTo>
                <a:lnTo>
                  <a:pt x="5296238" y="6785838"/>
                </a:lnTo>
                <a:cubicBezTo>
                  <a:pt x="5292846" y="6786523"/>
                  <a:pt x="5291491" y="6788563"/>
                  <a:pt x="5290987" y="6790431"/>
                </a:cubicBezTo>
                <a:lnTo>
                  <a:pt x="5290950" y="6791235"/>
                </a:lnTo>
                <a:lnTo>
                  <a:pt x="5275753" y="6806752"/>
                </a:lnTo>
                <a:cubicBezTo>
                  <a:pt x="5268129" y="6812705"/>
                  <a:pt x="5260336" y="6817811"/>
                  <a:pt x="5254239" y="6822575"/>
                </a:cubicBezTo>
                <a:lnTo>
                  <a:pt x="5225321" y="6858000"/>
                </a:lnTo>
                <a:lnTo>
                  <a:pt x="5157501" y="6858000"/>
                </a:lnTo>
                <a:lnTo>
                  <a:pt x="5208211" y="6795673"/>
                </a:lnTo>
                <a:cubicBezTo>
                  <a:pt x="5246285" y="6748251"/>
                  <a:pt x="5283178" y="6703716"/>
                  <a:pt x="5328568" y="6666293"/>
                </a:cubicBezTo>
                <a:cubicBezTo>
                  <a:pt x="5344804" y="6641822"/>
                  <a:pt x="5355629" y="6625510"/>
                  <a:pt x="5366453" y="6609197"/>
                </a:cubicBezTo>
                <a:cubicBezTo>
                  <a:pt x="5401667" y="6573829"/>
                  <a:pt x="5389473" y="6583356"/>
                  <a:pt x="5430099" y="6539833"/>
                </a:cubicBezTo>
                <a:cubicBezTo>
                  <a:pt x="5435512" y="6531676"/>
                  <a:pt x="5427358" y="6526259"/>
                  <a:pt x="5427358" y="6526259"/>
                </a:cubicBezTo>
                <a:cubicBezTo>
                  <a:pt x="5463873" y="6462376"/>
                  <a:pt x="5492303" y="6428381"/>
                  <a:pt x="5513952" y="6395753"/>
                </a:cubicBezTo>
                <a:cubicBezTo>
                  <a:pt x="5541014" y="6354970"/>
                  <a:pt x="5564033" y="6329129"/>
                  <a:pt x="5597877" y="6286977"/>
                </a:cubicBezTo>
                <a:cubicBezTo>
                  <a:pt x="5599212" y="6276112"/>
                  <a:pt x="5595478" y="6275100"/>
                  <a:pt x="5589542" y="6276299"/>
                </a:cubicBezTo>
                <a:cubicBezTo>
                  <a:pt x="5586574" y="6276898"/>
                  <a:pt x="5583056" y="6278050"/>
                  <a:pt x="5579347" y="6278801"/>
                </a:cubicBezTo>
                <a:lnTo>
                  <a:pt x="5572013" y="6278854"/>
                </a:lnTo>
                <a:lnTo>
                  <a:pt x="5561199" y="6297181"/>
                </a:lnTo>
                <a:cubicBezTo>
                  <a:pt x="5561198" y="6290257"/>
                  <a:pt x="5554278" y="6290256"/>
                  <a:pt x="5561199" y="6283333"/>
                </a:cubicBezTo>
                <a:cubicBezTo>
                  <a:pt x="5554278" y="6283333"/>
                  <a:pt x="5533518" y="6338722"/>
                  <a:pt x="5526598" y="6345645"/>
                </a:cubicBezTo>
                <a:cubicBezTo>
                  <a:pt x="5519678" y="6366415"/>
                  <a:pt x="5512758" y="6366415"/>
                  <a:pt x="5505837" y="6359491"/>
                </a:cubicBezTo>
                <a:cubicBezTo>
                  <a:pt x="5498917" y="6387186"/>
                  <a:pt x="5443558" y="6449499"/>
                  <a:pt x="5422797" y="6484116"/>
                </a:cubicBezTo>
                <a:cubicBezTo>
                  <a:pt x="5415877" y="6497964"/>
                  <a:pt x="5415878" y="6504888"/>
                  <a:pt x="5408957" y="6518733"/>
                </a:cubicBezTo>
                <a:cubicBezTo>
                  <a:pt x="5339758" y="6622587"/>
                  <a:pt x="5249796" y="6712595"/>
                  <a:pt x="5173676" y="6802601"/>
                </a:cubicBezTo>
                <a:cubicBezTo>
                  <a:pt x="5166756" y="6811255"/>
                  <a:pt x="5159836" y="6821640"/>
                  <a:pt x="5153132" y="6832134"/>
                </a:cubicBezTo>
                <a:lnTo>
                  <a:pt x="5136638" y="6858000"/>
                </a:lnTo>
                <a:lnTo>
                  <a:pt x="5106051" y="6858000"/>
                </a:lnTo>
                <a:lnTo>
                  <a:pt x="5127832" y="6832026"/>
                </a:lnTo>
                <a:cubicBezTo>
                  <a:pt x="5158107" y="6799139"/>
                  <a:pt x="5187517" y="6767983"/>
                  <a:pt x="5208277" y="6740288"/>
                </a:cubicBezTo>
                <a:cubicBezTo>
                  <a:pt x="5215197" y="6740288"/>
                  <a:pt x="5215197" y="6733364"/>
                  <a:pt x="5208277" y="6733364"/>
                </a:cubicBezTo>
                <a:cubicBezTo>
                  <a:pt x="5208277" y="6733364"/>
                  <a:pt x="5201357" y="6740288"/>
                  <a:pt x="5201357" y="6740288"/>
                </a:cubicBezTo>
                <a:cubicBezTo>
                  <a:pt x="5194437" y="6754136"/>
                  <a:pt x="5187517" y="6754136"/>
                  <a:pt x="5180596" y="6754136"/>
                </a:cubicBezTo>
                <a:lnTo>
                  <a:pt x="5187389" y="6740544"/>
                </a:lnTo>
                <a:lnTo>
                  <a:pt x="5194437" y="6733364"/>
                </a:lnTo>
                <a:cubicBezTo>
                  <a:pt x="5187516" y="6740288"/>
                  <a:pt x="5187516" y="6740288"/>
                  <a:pt x="5187516" y="6740288"/>
                </a:cubicBezTo>
                <a:lnTo>
                  <a:pt x="5187389" y="6740544"/>
                </a:lnTo>
                <a:lnTo>
                  <a:pt x="5098421" y="6831161"/>
                </a:lnTo>
                <a:lnTo>
                  <a:pt x="5074751" y="6858000"/>
                </a:lnTo>
                <a:lnTo>
                  <a:pt x="4627783" y="6858000"/>
                </a:lnTo>
                <a:lnTo>
                  <a:pt x="4759894" y="6716663"/>
                </a:lnTo>
                <a:cubicBezTo>
                  <a:pt x="5450268" y="5934815"/>
                  <a:pt x="5893935" y="4941647"/>
                  <a:pt x="5986727" y="3868735"/>
                </a:cubicBezTo>
                <a:cubicBezTo>
                  <a:pt x="5995162" y="3759071"/>
                  <a:pt x="6003598" y="3657840"/>
                  <a:pt x="6003597" y="3548178"/>
                </a:cubicBezTo>
                <a:cubicBezTo>
                  <a:pt x="6003597" y="3548178"/>
                  <a:pt x="6012034" y="3548178"/>
                  <a:pt x="6012034" y="3539742"/>
                </a:cubicBezTo>
                <a:lnTo>
                  <a:pt x="6012033" y="3514433"/>
                </a:lnTo>
                <a:lnTo>
                  <a:pt x="6003597" y="3506001"/>
                </a:lnTo>
                <a:lnTo>
                  <a:pt x="6003597" y="3269799"/>
                </a:lnTo>
                <a:cubicBezTo>
                  <a:pt x="5995162" y="3084217"/>
                  <a:pt x="5978291" y="2907070"/>
                  <a:pt x="5952984" y="2721484"/>
                </a:cubicBezTo>
                <a:cubicBezTo>
                  <a:pt x="5868626" y="2122549"/>
                  <a:pt x="5683041" y="1557361"/>
                  <a:pt x="5404662" y="1051221"/>
                </a:cubicBezTo>
                <a:cubicBezTo>
                  <a:pt x="5261257" y="764409"/>
                  <a:pt x="5075668" y="486032"/>
                  <a:pt x="4873211" y="224525"/>
                </a:cubicBezTo>
                <a:cubicBezTo>
                  <a:pt x="4881646" y="232961"/>
                  <a:pt x="4881646" y="232961"/>
                  <a:pt x="4890083" y="232961"/>
                </a:cubicBezTo>
                <a:cubicBezTo>
                  <a:pt x="4873213" y="207654"/>
                  <a:pt x="4831032" y="157040"/>
                  <a:pt x="4797289" y="114861"/>
                </a:cubicBezTo>
                <a:cubicBezTo>
                  <a:pt x="4771984" y="89556"/>
                  <a:pt x="4755110" y="64247"/>
                  <a:pt x="4738239" y="55811"/>
                </a:cubicBezTo>
                <a:close/>
                <a:moveTo>
                  <a:pt x="0" y="0"/>
                </a:moveTo>
                <a:lnTo>
                  <a:pt x="4229922" y="0"/>
                </a:lnTo>
                <a:lnTo>
                  <a:pt x="4372273" y="157015"/>
                </a:lnTo>
                <a:cubicBezTo>
                  <a:pt x="4431688" y="226187"/>
                  <a:pt x="4489090" y="297230"/>
                  <a:pt x="4543809" y="370769"/>
                </a:cubicBezTo>
                <a:cubicBezTo>
                  <a:pt x="4656128" y="524172"/>
                  <a:pt x="4758013" y="681691"/>
                  <a:pt x="4849592" y="843375"/>
                </a:cubicBezTo>
                <a:lnTo>
                  <a:pt x="4914877" y="967066"/>
                </a:lnTo>
                <a:lnTo>
                  <a:pt x="4925933" y="979122"/>
                </a:lnTo>
                <a:cubicBezTo>
                  <a:pt x="4944916" y="1006408"/>
                  <a:pt x="4963897" y="1049113"/>
                  <a:pt x="4982878" y="1068093"/>
                </a:cubicBezTo>
                <a:cubicBezTo>
                  <a:pt x="4982877" y="1070904"/>
                  <a:pt x="4982877" y="1073716"/>
                  <a:pt x="4982876" y="1076527"/>
                </a:cubicBezTo>
                <a:lnTo>
                  <a:pt x="4982876" y="1084962"/>
                </a:lnTo>
                <a:lnTo>
                  <a:pt x="4991312" y="1084964"/>
                </a:lnTo>
                <a:cubicBezTo>
                  <a:pt x="5008182" y="1110271"/>
                  <a:pt x="4999747" y="1110271"/>
                  <a:pt x="5008183" y="1127139"/>
                </a:cubicBezTo>
                <a:lnTo>
                  <a:pt x="5008183" y="1135577"/>
                </a:lnTo>
                <a:lnTo>
                  <a:pt x="5016618" y="1144015"/>
                </a:lnTo>
                <a:lnTo>
                  <a:pt x="5016619" y="1135576"/>
                </a:lnTo>
                <a:cubicBezTo>
                  <a:pt x="5041926" y="1177757"/>
                  <a:pt x="5050362" y="1203064"/>
                  <a:pt x="5075670" y="1228369"/>
                </a:cubicBezTo>
                <a:lnTo>
                  <a:pt x="5067232" y="1228371"/>
                </a:lnTo>
                <a:lnTo>
                  <a:pt x="5067232" y="1236805"/>
                </a:lnTo>
                <a:cubicBezTo>
                  <a:pt x="5067235" y="1245241"/>
                  <a:pt x="5075669" y="1245241"/>
                  <a:pt x="5075669" y="1245241"/>
                </a:cubicBezTo>
                <a:lnTo>
                  <a:pt x="5084105" y="1245241"/>
                </a:lnTo>
                <a:cubicBezTo>
                  <a:pt x="5084106" y="1248053"/>
                  <a:pt x="5084106" y="1250866"/>
                  <a:pt x="5084107" y="1253677"/>
                </a:cubicBezTo>
                <a:cubicBezTo>
                  <a:pt x="5100976" y="1278984"/>
                  <a:pt x="5092540" y="1287420"/>
                  <a:pt x="5100976" y="1304291"/>
                </a:cubicBezTo>
                <a:cubicBezTo>
                  <a:pt x="5109412" y="1304291"/>
                  <a:pt x="5109411" y="1295855"/>
                  <a:pt x="5117847" y="1312726"/>
                </a:cubicBezTo>
                <a:cubicBezTo>
                  <a:pt x="5117848" y="1321162"/>
                  <a:pt x="5126283" y="1321162"/>
                  <a:pt x="5126282" y="1329598"/>
                </a:cubicBezTo>
                <a:cubicBezTo>
                  <a:pt x="5117847" y="1329598"/>
                  <a:pt x="5117847" y="1329598"/>
                  <a:pt x="5117847" y="1338033"/>
                </a:cubicBezTo>
                <a:lnTo>
                  <a:pt x="5126283" y="1346469"/>
                </a:lnTo>
                <a:cubicBezTo>
                  <a:pt x="5126283" y="1346469"/>
                  <a:pt x="5126285" y="1354905"/>
                  <a:pt x="5134719" y="1354905"/>
                </a:cubicBezTo>
                <a:cubicBezTo>
                  <a:pt x="5143154" y="1371778"/>
                  <a:pt x="5185333" y="1439263"/>
                  <a:pt x="5176898" y="1430824"/>
                </a:cubicBezTo>
                <a:cubicBezTo>
                  <a:pt x="5193769" y="1422391"/>
                  <a:pt x="5151590" y="1405518"/>
                  <a:pt x="5168461" y="1397082"/>
                </a:cubicBezTo>
                <a:cubicBezTo>
                  <a:pt x="5160025" y="1388648"/>
                  <a:pt x="5151590" y="1380211"/>
                  <a:pt x="5143155" y="1363341"/>
                </a:cubicBezTo>
                <a:lnTo>
                  <a:pt x="5143154" y="1354903"/>
                </a:lnTo>
                <a:lnTo>
                  <a:pt x="5143155" y="1346469"/>
                </a:lnTo>
                <a:cubicBezTo>
                  <a:pt x="5143155" y="1338034"/>
                  <a:pt x="5134719" y="1329598"/>
                  <a:pt x="5134719" y="1329598"/>
                </a:cubicBezTo>
                <a:cubicBezTo>
                  <a:pt x="5134719" y="1304291"/>
                  <a:pt x="5109411" y="1295855"/>
                  <a:pt x="5092539" y="1262112"/>
                </a:cubicBezTo>
                <a:cubicBezTo>
                  <a:pt x="5100976" y="1262115"/>
                  <a:pt x="5100976" y="1253677"/>
                  <a:pt x="5092540" y="1245241"/>
                </a:cubicBezTo>
                <a:lnTo>
                  <a:pt x="5092539" y="1236803"/>
                </a:lnTo>
                <a:lnTo>
                  <a:pt x="5092539" y="1219933"/>
                </a:lnTo>
                <a:cubicBezTo>
                  <a:pt x="5084107" y="1219935"/>
                  <a:pt x="5084105" y="1211496"/>
                  <a:pt x="5084107" y="1219935"/>
                </a:cubicBezTo>
                <a:lnTo>
                  <a:pt x="5075668" y="1219935"/>
                </a:lnTo>
                <a:cubicBezTo>
                  <a:pt x="5075669" y="1194627"/>
                  <a:pt x="5058796" y="1203064"/>
                  <a:pt x="5050362" y="1186189"/>
                </a:cubicBezTo>
                <a:cubicBezTo>
                  <a:pt x="5041926" y="1160885"/>
                  <a:pt x="5033490" y="1144012"/>
                  <a:pt x="5025055" y="1135578"/>
                </a:cubicBezTo>
                <a:lnTo>
                  <a:pt x="5025054" y="1127141"/>
                </a:lnTo>
                <a:lnTo>
                  <a:pt x="5025055" y="1118707"/>
                </a:lnTo>
                <a:cubicBezTo>
                  <a:pt x="5016619" y="1110270"/>
                  <a:pt x="5012403" y="1106052"/>
                  <a:pt x="5009238" y="1101833"/>
                </a:cubicBezTo>
                <a:lnTo>
                  <a:pt x="5004170" y="1092826"/>
                </a:lnTo>
                <a:lnTo>
                  <a:pt x="5008183" y="1093400"/>
                </a:lnTo>
                <a:lnTo>
                  <a:pt x="5008182" y="1084964"/>
                </a:lnTo>
                <a:lnTo>
                  <a:pt x="4999746" y="1076527"/>
                </a:lnTo>
                <a:lnTo>
                  <a:pt x="4991312" y="1068091"/>
                </a:lnTo>
                <a:cubicBezTo>
                  <a:pt x="4991314" y="1059657"/>
                  <a:pt x="4991314" y="1059657"/>
                  <a:pt x="4982876" y="1042786"/>
                </a:cubicBezTo>
                <a:cubicBezTo>
                  <a:pt x="4982876" y="1051221"/>
                  <a:pt x="4974440" y="1042787"/>
                  <a:pt x="4966004" y="1025912"/>
                </a:cubicBezTo>
                <a:cubicBezTo>
                  <a:pt x="4974440" y="1025914"/>
                  <a:pt x="4974440" y="1034350"/>
                  <a:pt x="4982876" y="1034349"/>
                </a:cubicBezTo>
                <a:cubicBezTo>
                  <a:pt x="4966005" y="1009043"/>
                  <a:pt x="4966004" y="1025912"/>
                  <a:pt x="4957571" y="1009043"/>
                </a:cubicBezTo>
                <a:cubicBezTo>
                  <a:pt x="4949132" y="983737"/>
                  <a:pt x="4957569" y="1000607"/>
                  <a:pt x="4932262" y="966864"/>
                </a:cubicBezTo>
                <a:cubicBezTo>
                  <a:pt x="4940697" y="958427"/>
                  <a:pt x="4949132" y="966864"/>
                  <a:pt x="4957569" y="966864"/>
                </a:cubicBezTo>
                <a:lnTo>
                  <a:pt x="4923825" y="933123"/>
                </a:lnTo>
                <a:lnTo>
                  <a:pt x="4932261" y="933122"/>
                </a:lnTo>
                <a:lnTo>
                  <a:pt x="4932262" y="924686"/>
                </a:lnTo>
                <a:cubicBezTo>
                  <a:pt x="4932262" y="924686"/>
                  <a:pt x="4923828" y="924686"/>
                  <a:pt x="4923825" y="916250"/>
                </a:cubicBezTo>
                <a:cubicBezTo>
                  <a:pt x="4915392" y="907814"/>
                  <a:pt x="4906952" y="890943"/>
                  <a:pt x="4898518" y="890943"/>
                </a:cubicBezTo>
                <a:cubicBezTo>
                  <a:pt x="4898518" y="890943"/>
                  <a:pt x="4890085" y="882507"/>
                  <a:pt x="4890083" y="874073"/>
                </a:cubicBezTo>
                <a:lnTo>
                  <a:pt x="4881646" y="865638"/>
                </a:lnTo>
                <a:lnTo>
                  <a:pt x="4881647" y="874073"/>
                </a:lnTo>
                <a:lnTo>
                  <a:pt x="4881647" y="882507"/>
                </a:lnTo>
                <a:cubicBezTo>
                  <a:pt x="4856340" y="857200"/>
                  <a:pt x="4847904" y="831895"/>
                  <a:pt x="4839470" y="815023"/>
                </a:cubicBezTo>
                <a:cubicBezTo>
                  <a:pt x="4847904" y="815024"/>
                  <a:pt x="4856341" y="823461"/>
                  <a:pt x="4864776" y="823459"/>
                </a:cubicBezTo>
                <a:cubicBezTo>
                  <a:pt x="4839469" y="781279"/>
                  <a:pt x="4814160" y="739104"/>
                  <a:pt x="4814160" y="772843"/>
                </a:cubicBezTo>
                <a:cubicBezTo>
                  <a:pt x="4797289" y="730666"/>
                  <a:pt x="4797289" y="730666"/>
                  <a:pt x="4771982" y="705360"/>
                </a:cubicBezTo>
                <a:cubicBezTo>
                  <a:pt x="4771982" y="705360"/>
                  <a:pt x="4780421" y="705359"/>
                  <a:pt x="4780419" y="713795"/>
                </a:cubicBezTo>
                <a:lnTo>
                  <a:pt x="4788853" y="713795"/>
                </a:lnTo>
                <a:cubicBezTo>
                  <a:pt x="4797291" y="722229"/>
                  <a:pt x="4797292" y="713795"/>
                  <a:pt x="4797292" y="713795"/>
                </a:cubicBezTo>
                <a:cubicBezTo>
                  <a:pt x="4797289" y="705360"/>
                  <a:pt x="4797289" y="705360"/>
                  <a:pt x="4788854" y="696923"/>
                </a:cubicBezTo>
                <a:lnTo>
                  <a:pt x="4797290" y="696923"/>
                </a:lnTo>
                <a:lnTo>
                  <a:pt x="4805728" y="705359"/>
                </a:lnTo>
                <a:cubicBezTo>
                  <a:pt x="4805727" y="708171"/>
                  <a:pt x="4805727" y="710983"/>
                  <a:pt x="4805726" y="713795"/>
                </a:cubicBezTo>
                <a:lnTo>
                  <a:pt x="4814160" y="722229"/>
                </a:lnTo>
                <a:lnTo>
                  <a:pt x="4822596" y="730666"/>
                </a:lnTo>
                <a:cubicBezTo>
                  <a:pt x="4881647" y="823459"/>
                  <a:pt x="4932262" y="907814"/>
                  <a:pt x="4991311" y="1000607"/>
                </a:cubicBezTo>
                <a:lnTo>
                  <a:pt x="4991312" y="1009043"/>
                </a:lnTo>
                <a:lnTo>
                  <a:pt x="4999746" y="1017476"/>
                </a:lnTo>
                <a:cubicBezTo>
                  <a:pt x="5025057" y="1042786"/>
                  <a:pt x="5016619" y="1042785"/>
                  <a:pt x="5033490" y="1068093"/>
                </a:cubicBezTo>
                <a:cubicBezTo>
                  <a:pt x="5033490" y="1076527"/>
                  <a:pt x="5033489" y="1084964"/>
                  <a:pt x="5041925" y="1093401"/>
                </a:cubicBezTo>
                <a:lnTo>
                  <a:pt x="5050362" y="1101835"/>
                </a:lnTo>
                <a:cubicBezTo>
                  <a:pt x="5067233" y="1127141"/>
                  <a:pt x="5075669" y="1152450"/>
                  <a:pt x="5092540" y="1160885"/>
                </a:cubicBezTo>
                <a:lnTo>
                  <a:pt x="5100975" y="1169321"/>
                </a:lnTo>
                <a:lnTo>
                  <a:pt x="5100976" y="1194627"/>
                </a:lnTo>
                <a:cubicBezTo>
                  <a:pt x="5109412" y="1194627"/>
                  <a:pt x="5126283" y="1236805"/>
                  <a:pt x="5143155" y="1253676"/>
                </a:cubicBezTo>
                <a:lnTo>
                  <a:pt x="5151590" y="1262112"/>
                </a:lnTo>
                <a:lnTo>
                  <a:pt x="5151590" y="1270548"/>
                </a:lnTo>
                <a:cubicBezTo>
                  <a:pt x="5185332" y="1346469"/>
                  <a:pt x="5219076" y="1430825"/>
                  <a:pt x="5261254" y="1506748"/>
                </a:cubicBezTo>
                <a:cubicBezTo>
                  <a:pt x="5261255" y="1515180"/>
                  <a:pt x="5269690" y="1523617"/>
                  <a:pt x="5278126" y="1532055"/>
                </a:cubicBezTo>
                <a:cubicBezTo>
                  <a:pt x="5278126" y="1540489"/>
                  <a:pt x="5278125" y="1548926"/>
                  <a:pt x="5278128" y="1557362"/>
                </a:cubicBezTo>
                <a:cubicBezTo>
                  <a:pt x="5278125" y="1548926"/>
                  <a:pt x="5286562" y="1557361"/>
                  <a:pt x="5294998" y="1557362"/>
                </a:cubicBezTo>
                <a:cubicBezTo>
                  <a:pt x="5294997" y="1565794"/>
                  <a:pt x="5303433" y="1574233"/>
                  <a:pt x="5303433" y="1574233"/>
                </a:cubicBezTo>
                <a:cubicBezTo>
                  <a:pt x="5320305" y="1616412"/>
                  <a:pt x="5328741" y="1658590"/>
                  <a:pt x="5345614" y="1692332"/>
                </a:cubicBezTo>
                <a:cubicBezTo>
                  <a:pt x="5345613" y="1695144"/>
                  <a:pt x="5345613" y="1697956"/>
                  <a:pt x="5345612" y="1700767"/>
                </a:cubicBezTo>
                <a:lnTo>
                  <a:pt x="5345612" y="1717637"/>
                </a:lnTo>
                <a:lnTo>
                  <a:pt x="5354048" y="1717639"/>
                </a:lnTo>
                <a:cubicBezTo>
                  <a:pt x="5379355" y="1768251"/>
                  <a:pt x="5404662" y="1810432"/>
                  <a:pt x="5413098" y="1844173"/>
                </a:cubicBezTo>
                <a:cubicBezTo>
                  <a:pt x="5438404" y="1869479"/>
                  <a:pt x="5455275" y="1945401"/>
                  <a:pt x="5480584" y="2012887"/>
                </a:cubicBezTo>
                <a:cubicBezTo>
                  <a:pt x="5497455" y="2029761"/>
                  <a:pt x="5505890" y="2088808"/>
                  <a:pt x="5514328" y="2105680"/>
                </a:cubicBezTo>
                <a:lnTo>
                  <a:pt x="5514328" y="2114117"/>
                </a:lnTo>
                <a:lnTo>
                  <a:pt x="5514327" y="2122551"/>
                </a:lnTo>
                <a:lnTo>
                  <a:pt x="5514328" y="2130987"/>
                </a:lnTo>
                <a:cubicBezTo>
                  <a:pt x="5522762" y="2139423"/>
                  <a:pt x="5522762" y="2139423"/>
                  <a:pt x="5522762" y="2130987"/>
                </a:cubicBezTo>
                <a:cubicBezTo>
                  <a:pt x="5531197" y="2156294"/>
                  <a:pt x="5531198" y="2139423"/>
                  <a:pt x="5539633" y="2139424"/>
                </a:cubicBezTo>
                <a:cubicBezTo>
                  <a:pt x="5531196" y="2164730"/>
                  <a:pt x="5556505" y="2164730"/>
                  <a:pt x="5556503" y="2198472"/>
                </a:cubicBezTo>
                <a:cubicBezTo>
                  <a:pt x="5564941" y="2190038"/>
                  <a:pt x="5564939" y="2215344"/>
                  <a:pt x="5573376" y="2215344"/>
                </a:cubicBezTo>
                <a:cubicBezTo>
                  <a:pt x="5556504" y="2181601"/>
                  <a:pt x="5548068" y="2122551"/>
                  <a:pt x="5531197" y="2114117"/>
                </a:cubicBezTo>
                <a:lnTo>
                  <a:pt x="5531198" y="2097245"/>
                </a:lnTo>
                <a:lnTo>
                  <a:pt x="5522762" y="2088808"/>
                </a:lnTo>
                <a:cubicBezTo>
                  <a:pt x="5522762" y="2038194"/>
                  <a:pt x="5497455" y="1996017"/>
                  <a:pt x="5480583" y="1953837"/>
                </a:cubicBezTo>
                <a:cubicBezTo>
                  <a:pt x="5438405" y="1844173"/>
                  <a:pt x="5404661" y="1734510"/>
                  <a:pt x="5362484" y="1641717"/>
                </a:cubicBezTo>
                <a:cubicBezTo>
                  <a:pt x="5328740" y="1565794"/>
                  <a:pt x="5294998" y="1447698"/>
                  <a:pt x="5235948" y="1346470"/>
                </a:cubicBezTo>
                <a:cubicBezTo>
                  <a:pt x="5227512" y="1329599"/>
                  <a:pt x="5210641" y="1321163"/>
                  <a:pt x="5210643" y="1304291"/>
                </a:cubicBezTo>
                <a:cubicBezTo>
                  <a:pt x="5168462" y="1228369"/>
                  <a:pt x="5143155" y="1152450"/>
                  <a:pt x="5109412" y="1093400"/>
                </a:cubicBezTo>
                <a:cubicBezTo>
                  <a:pt x="5075669" y="1051221"/>
                  <a:pt x="5092540" y="1076527"/>
                  <a:pt x="5067234" y="1025914"/>
                </a:cubicBezTo>
                <a:cubicBezTo>
                  <a:pt x="5041926" y="966866"/>
                  <a:pt x="5008183" y="916250"/>
                  <a:pt x="4974440" y="882507"/>
                </a:cubicBezTo>
                <a:cubicBezTo>
                  <a:pt x="4940696" y="806586"/>
                  <a:pt x="4856339" y="705359"/>
                  <a:pt x="4814162" y="637873"/>
                </a:cubicBezTo>
                <a:cubicBezTo>
                  <a:pt x="4797289" y="612566"/>
                  <a:pt x="4788854" y="621003"/>
                  <a:pt x="4771983" y="595695"/>
                </a:cubicBezTo>
                <a:cubicBezTo>
                  <a:pt x="4788854" y="587259"/>
                  <a:pt x="4755109" y="545082"/>
                  <a:pt x="4729804" y="519774"/>
                </a:cubicBezTo>
                <a:cubicBezTo>
                  <a:pt x="4729804" y="519774"/>
                  <a:pt x="4721369" y="519774"/>
                  <a:pt x="4712933" y="511338"/>
                </a:cubicBezTo>
                <a:cubicBezTo>
                  <a:pt x="4687626" y="486033"/>
                  <a:pt x="4670753" y="426982"/>
                  <a:pt x="4628576" y="393238"/>
                </a:cubicBezTo>
                <a:cubicBezTo>
                  <a:pt x="4620140" y="384804"/>
                  <a:pt x="4611704" y="393238"/>
                  <a:pt x="4594833" y="376368"/>
                </a:cubicBezTo>
                <a:cubicBezTo>
                  <a:pt x="4594833" y="376368"/>
                  <a:pt x="4594833" y="351062"/>
                  <a:pt x="4577960" y="342623"/>
                </a:cubicBezTo>
                <a:cubicBezTo>
                  <a:pt x="4510475" y="249831"/>
                  <a:pt x="4400810" y="148604"/>
                  <a:pt x="4324890" y="72683"/>
                </a:cubicBezTo>
                <a:cubicBezTo>
                  <a:pt x="4308018" y="55812"/>
                  <a:pt x="4291147" y="36832"/>
                  <a:pt x="4273221" y="16797"/>
                </a:cubicBezTo>
                <a:lnTo>
                  <a:pt x="4257562" y="0"/>
                </a:lnTo>
                <a:lnTo>
                  <a:pt x="4303981" y="0"/>
                </a:lnTo>
                <a:lnTo>
                  <a:pt x="4319485" y="14161"/>
                </a:lnTo>
                <a:cubicBezTo>
                  <a:pt x="4325944" y="20488"/>
                  <a:pt x="4333325" y="28396"/>
                  <a:pt x="4341761" y="38940"/>
                </a:cubicBezTo>
                <a:lnTo>
                  <a:pt x="4333323" y="38940"/>
                </a:lnTo>
                <a:lnTo>
                  <a:pt x="4341761" y="47377"/>
                </a:lnTo>
                <a:cubicBezTo>
                  <a:pt x="4341762" y="64247"/>
                  <a:pt x="4324890" y="38940"/>
                  <a:pt x="4316454" y="38940"/>
                </a:cubicBezTo>
                <a:cubicBezTo>
                  <a:pt x="4333323" y="64247"/>
                  <a:pt x="4341762" y="64247"/>
                  <a:pt x="4358630" y="64247"/>
                </a:cubicBezTo>
                <a:cubicBezTo>
                  <a:pt x="4358633" y="72683"/>
                  <a:pt x="4358633" y="72683"/>
                  <a:pt x="4367067" y="81121"/>
                </a:cubicBezTo>
                <a:cubicBezTo>
                  <a:pt x="4367069" y="89554"/>
                  <a:pt x="4375504" y="89556"/>
                  <a:pt x="4375504" y="89556"/>
                </a:cubicBezTo>
                <a:lnTo>
                  <a:pt x="4383940" y="81120"/>
                </a:lnTo>
                <a:cubicBezTo>
                  <a:pt x="4392373" y="114861"/>
                  <a:pt x="4409246" y="89554"/>
                  <a:pt x="4434553" y="131733"/>
                </a:cubicBezTo>
                <a:lnTo>
                  <a:pt x="4442990" y="140168"/>
                </a:lnTo>
                <a:lnTo>
                  <a:pt x="4451426" y="140168"/>
                </a:lnTo>
                <a:cubicBezTo>
                  <a:pt x="4510474" y="207654"/>
                  <a:pt x="4561090" y="258268"/>
                  <a:pt x="4611704" y="300447"/>
                </a:cubicBezTo>
                <a:cubicBezTo>
                  <a:pt x="4603266" y="300447"/>
                  <a:pt x="4603267" y="334190"/>
                  <a:pt x="4620140" y="325755"/>
                </a:cubicBezTo>
                <a:cubicBezTo>
                  <a:pt x="4611704" y="308881"/>
                  <a:pt x="4628575" y="317318"/>
                  <a:pt x="4637011" y="334188"/>
                </a:cubicBezTo>
                <a:cubicBezTo>
                  <a:pt x="4662316" y="367932"/>
                  <a:pt x="4712933" y="418545"/>
                  <a:pt x="4755110" y="477595"/>
                </a:cubicBezTo>
                <a:cubicBezTo>
                  <a:pt x="4797290" y="528209"/>
                  <a:pt x="4839469" y="587259"/>
                  <a:pt x="4873211" y="629438"/>
                </a:cubicBezTo>
                <a:cubicBezTo>
                  <a:pt x="4864775" y="621002"/>
                  <a:pt x="4873211" y="654745"/>
                  <a:pt x="4881646" y="654745"/>
                </a:cubicBezTo>
                <a:cubicBezTo>
                  <a:pt x="4873211" y="637873"/>
                  <a:pt x="4881647" y="637873"/>
                  <a:pt x="4890082" y="646309"/>
                </a:cubicBezTo>
                <a:cubicBezTo>
                  <a:pt x="4890083" y="663180"/>
                  <a:pt x="4923827" y="705359"/>
                  <a:pt x="4949133" y="739102"/>
                </a:cubicBezTo>
                <a:cubicBezTo>
                  <a:pt x="4974440" y="772843"/>
                  <a:pt x="4999747" y="798150"/>
                  <a:pt x="4991312" y="798150"/>
                </a:cubicBezTo>
                <a:cubicBezTo>
                  <a:pt x="5025055" y="831895"/>
                  <a:pt x="5041926" y="865638"/>
                  <a:pt x="5058797" y="899380"/>
                </a:cubicBezTo>
                <a:cubicBezTo>
                  <a:pt x="5084104" y="941557"/>
                  <a:pt x="5100976" y="983736"/>
                  <a:pt x="5143155" y="1034350"/>
                </a:cubicBezTo>
                <a:lnTo>
                  <a:pt x="5143154" y="1051222"/>
                </a:lnTo>
                <a:cubicBezTo>
                  <a:pt x="5176898" y="1059657"/>
                  <a:pt x="5202205" y="1169322"/>
                  <a:pt x="5227512" y="1203064"/>
                </a:cubicBezTo>
                <a:cubicBezTo>
                  <a:pt x="5235949" y="1211497"/>
                  <a:pt x="5235950" y="1203065"/>
                  <a:pt x="5244383" y="1219935"/>
                </a:cubicBezTo>
                <a:cubicBezTo>
                  <a:pt x="5261254" y="1245241"/>
                  <a:pt x="5261256" y="1270548"/>
                  <a:pt x="5278126" y="1295855"/>
                </a:cubicBezTo>
                <a:cubicBezTo>
                  <a:pt x="5286561" y="1312728"/>
                  <a:pt x="5295000" y="1321162"/>
                  <a:pt x="5311869" y="1338033"/>
                </a:cubicBezTo>
                <a:cubicBezTo>
                  <a:pt x="5337176" y="1388648"/>
                  <a:pt x="5354048" y="1464569"/>
                  <a:pt x="5379354" y="1523620"/>
                </a:cubicBezTo>
                <a:cubicBezTo>
                  <a:pt x="5413098" y="1591105"/>
                  <a:pt x="5446840" y="1692332"/>
                  <a:pt x="5480584" y="1768253"/>
                </a:cubicBezTo>
                <a:cubicBezTo>
                  <a:pt x="5489019" y="1793560"/>
                  <a:pt x="5505891" y="1818865"/>
                  <a:pt x="5514328" y="1835738"/>
                </a:cubicBezTo>
                <a:lnTo>
                  <a:pt x="5505890" y="1827301"/>
                </a:lnTo>
                <a:cubicBezTo>
                  <a:pt x="5514327" y="1861046"/>
                  <a:pt x="5531197" y="1894789"/>
                  <a:pt x="5539634" y="1920094"/>
                </a:cubicBezTo>
                <a:lnTo>
                  <a:pt x="5539634" y="1945401"/>
                </a:lnTo>
                <a:cubicBezTo>
                  <a:pt x="5564941" y="2029760"/>
                  <a:pt x="5598683" y="2139423"/>
                  <a:pt x="5623989" y="2215343"/>
                </a:cubicBezTo>
                <a:lnTo>
                  <a:pt x="5615554" y="2215342"/>
                </a:lnTo>
                <a:lnTo>
                  <a:pt x="5615555" y="2223779"/>
                </a:lnTo>
                <a:lnTo>
                  <a:pt x="5623988" y="2232216"/>
                </a:lnTo>
                <a:cubicBezTo>
                  <a:pt x="5632426" y="2257524"/>
                  <a:pt x="5640861" y="2350315"/>
                  <a:pt x="5649298" y="2325008"/>
                </a:cubicBezTo>
                <a:lnTo>
                  <a:pt x="5649298" y="2333444"/>
                </a:lnTo>
                <a:lnTo>
                  <a:pt x="5649298" y="2341878"/>
                </a:lnTo>
                <a:lnTo>
                  <a:pt x="5657733" y="2341879"/>
                </a:lnTo>
                <a:lnTo>
                  <a:pt x="5657733" y="2333443"/>
                </a:lnTo>
                <a:cubicBezTo>
                  <a:pt x="5674605" y="2325008"/>
                  <a:pt x="5666171" y="2358751"/>
                  <a:pt x="5666169" y="2367185"/>
                </a:cubicBezTo>
                <a:cubicBezTo>
                  <a:pt x="5674605" y="2350315"/>
                  <a:pt x="5691476" y="2400928"/>
                  <a:pt x="5683040" y="2367183"/>
                </a:cubicBezTo>
                <a:cubicBezTo>
                  <a:pt x="5674605" y="2367186"/>
                  <a:pt x="5674605" y="2341878"/>
                  <a:pt x="5674605" y="2341878"/>
                </a:cubicBezTo>
                <a:cubicBezTo>
                  <a:pt x="5683041" y="2358751"/>
                  <a:pt x="5683041" y="2350315"/>
                  <a:pt x="5683040" y="2341879"/>
                </a:cubicBezTo>
                <a:cubicBezTo>
                  <a:pt x="5666171" y="2333443"/>
                  <a:pt x="5666171" y="2299699"/>
                  <a:pt x="5649298" y="2274394"/>
                </a:cubicBezTo>
                <a:lnTo>
                  <a:pt x="5649298" y="2257524"/>
                </a:lnTo>
                <a:lnTo>
                  <a:pt x="5649298" y="2249087"/>
                </a:lnTo>
                <a:lnTo>
                  <a:pt x="5649297" y="2240649"/>
                </a:lnTo>
                <a:lnTo>
                  <a:pt x="5640860" y="2240651"/>
                </a:lnTo>
                <a:cubicBezTo>
                  <a:pt x="5640862" y="2232213"/>
                  <a:pt x="5640862" y="2232213"/>
                  <a:pt x="5640862" y="2223779"/>
                </a:cubicBezTo>
                <a:cubicBezTo>
                  <a:pt x="5649297" y="2215342"/>
                  <a:pt x="5649296" y="2232217"/>
                  <a:pt x="5657734" y="2232217"/>
                </a:cubicBezTo>
                <a:cubicBezTo>
                  <a:pt x="5657734" y="2215345"/>
                  <a:pt x="5649297" y="2215342"/>
                  <a:pt x="5649298" y="2206908"/>
                </a:cubicBezTo>
                <a:lnTo>
                  <a:pt x="5649298" y="2198470"/>
                </a:lnTo>
                <a:lnTo>
                  <a:pt x="5649297" y="2190035"/>
                </a:lnTo>
                <a:lnTo>
                  <a:pt x="5649298" y="2181601"/>
                </a:lnTo>
                <a:lnTo>
                  <a:pt x="5640859" y="2147859"/>
                </a:lnTo>
                <a:lnTo>
                  <a:pt x="5632426" y="2139423"/>
                </a:lnTo>
                <a:cubicBezTo>
                  <a:pt x="5615553" y="2088809"/>
                  <a:pt x="5615555" y="2105681"/>
                  <a:pt x="5607121" y="2055067"/>
                </a:cubicBezTo>
                <a:cubicBezTo>
                  <a:pt x="5607121" y="2046628"/>
                  <a:pt x="5607121" y="2046628"/>
                  <a:pt x="5607118" y="2038194"/>
                </a:cubicBezTo>
                <a:cubicBezTo>
                  <a:pt x="5598683" y="2029760"/>
                  <a:pt x="5598683" y="2029760"/>
                  <a:pt x="5598684" y="2038192"/>
                </a:cubicBezTo>
                <a:cubicBezTo>
                  <a:pt x="5598684" y="2012887"/>
                  <a:pt x="5590248" y="1970710"/>
                  <a:pt x="5573377" y="1962273"/>
                </a:cubicBezTo>
                <a:cubicBezTo>
                  <a:pt x="5581812" y="1979144"/>
                  <a:pt x="5573375" y="1979146"/>
                  <a:pt x="5564941" y="1962273"/>
                </a:cubicBezTo>
                <a:lnTo>
                  <a:pt x="5564941" y="1953837"/>
                </a:lnTo>
                <a:lnTo>
                  <a:pt x="5573376" y="1953838"/>
                </a:lnTo>
                <a:cubicBezTo>
                  <a:pt x="5573375" y="1951025"/>
                  <a:pt x="5573377" y="1948213"/>
                  <a:pt x="5573377" y="1945401"/>
                </a:cubicBezTo>
                <a:lnTo>
                  <a:pt x="5564941" y="1936967"/>
                </a:lnTo>
                <a:cubicBezTo>
                  <a:pt x="5564941" y="1886353"/>
                  <a:pt x="5505889" y="1759817"/>
                  <a:pt x="5489019" y="1700769"/>
                </a:cubicBezTo>
                <a:cubicBezTo>
                  <a:pt x="5480583" y="1667026"/>
                  <a:pt x="5489018" y="1658589"/>
                  <a:pt x="5472148" y="1633282"/>
                </a:cubicBezTo>
                <a:cubicBezTo>
                  <a:pt x="5472148" y="1616412"/>
                  <a:pt x="5455276" y="1607977"/>
                  <a:pt x="5446841" y="1591103"/>
                </a:cubicBezTo>
                <a:cubicBezTo>
                  <a:pt x="5438404" y="1557360"/>
                  <a:pt x="5438404" y="1532053"/>
                  <a:pt x="5413098" y="1523619"/>
                </a:cubicBezTo>
                <a:cubicBezTo>
                  <a:pt x="5362483" y="1363341"/>
                  <a:pt x="5269690" y="1186189"/>
                  <a:pt x="5176900" y="1034350"/>
                </a:cubicBezTo>
                <a:cubicBezTo>
                  <a:pt x="5185335" y="1025912"/>
                  <a:pt x="5185335" y="1025912"/>
                  <a:pt x="5185333" y="1017477"/>
                </a:cubicBezTo>
                <a:cubicBezTo>
                  <a:pt x="5185334" y="1020289"/>
                  <a:pt x="5185334" y="1023100"/>
                  <a:pt x="5185335" y="1025912"/>
                </a:cubicBezTo>
                <a:lnTo>
                  <a:pt x="5193769" y="1025914"/>
                </a:lnTo>
                <a:cubicBezTo>
                  <a:pt x="5193769" y="1025914"/>
                  <a:pt x="5193768" y="1017477"/>
                  <a:pt x="5185332" y="1009044"/>
                </a:cubicBezTo>
                <a:lnTo>
                  <a:pt x="5185332" y="983737"/>
                </a:lnTo>
                <a:cubicBezTo>
                  <a:pt x="5176898" y="992171"/>
                  <a:pt x="5168462" y="983736"/>
                  <a:pt x="5151590" y="958427"/>
                </a:cubicBezTo>
                <a:lnTo>
                  <a:pt x="5151589" y="949995"/>
                </a:lnTo>
                <a:cubicBezTo>
                  <a:pt x="5151589" y="949995"/>
                  <a:pt x="5143156" y="949995"/>
                  <a:pt x="5143155" y="941557"/>
                </a:cubicBezTo>
                <a:lnTo>
                  <a:pt x="5143155" y="933122"/>
                </a:lnTo>
                <a:lnTo>
                  <a:pt x="5134718" y="933123"/>
                </a:lnTo>
                <a:cubicBezTo>
                  <a:pt x="5134719" y="924686"/>
                  <a:pt x="5134719" y="924686"/>
                  <a:pt x="5126283" y="916250"/>
                </a:cubicBezTo>
                <a:cubicBezTo>
                  <a:pt x="5134721" y="899379"/>
                  <a:pt x="5100976" y="874073"/>
                  <a:pt x="5109414" y="874074"/>
                </a:cubicBezTo>
                <a:lnTo>
                  <a:pt x="5117847" y="874073"/>
                </a:lnTo>
                <a:lnTo>
                  <a:pt x="5126285" y="882507"/>
                </a:lnTo>
                <a:cubicBezTo>
                  <a:pt x="5126283" y="874073"/>
                  <a:pt x="5117847" y="874073"/>
                  <a:pt x="5117848" y="865636"/>
                </a:cubicBezTo>
                <a:lnTo>
                  <a:pt x="5109412" y="857200"/>
                </a:lnTo>
                <a:cubicBezTo>
                  <a:pt x="5100976" y="840329"/>
                  <a:pt x="5092540" y="823459"/>
                  <a:pt x="5084104" y="823460"/>
                </a:cubicBezTo>
                <a:lnTo>
                  <a:pt x="5084105" y="815023"/>
                </a:lnTo>
                <a:cubicBezTo>
                  <a:pt x="5084105" y="815023"/>
                  <a:pt x="5084105" y="806586"/>
                  <a:pt x="5075670" y="798150"/>
                </a:cubicBezTo>
                <a:lnTo>
                  <a:pt x="5067233" y="798150"/>
                </a:lnTo>
                <a:lnTo>
                  <a:pt x="5067232" y="806587"/>
                </a:lnTo>
                <a:cubicBezTo>
                  <a:pt x="5067233" y="798150"/>
                  <a:pt x="5067233" y="789717"/>
                  <a:pt x="5058798" y="781279"/>
                </a:cubicBezTo>
                <a:cubicBezTo>
                  <a:pt x="5058797" y="789717"/>
                  <a:pt x="5050364" y="789716"/>
                  <a:pt x="5041925" y="781279"/>
                </a:cubicBezTo>
                <a:cubicBezTo>
                  <a:pt x="5050361" y="781278"/>
                  <a:pt x="5041928" y="772846"/>
                  <a:pt x="5041926" y="764409"/>
                </a:cubicBezTo>
                <a:lnTo>
                  <a:pt x="5033489" y="755973"/>
                </a:lnTo>
                <a:lnTo>
                  <a:pt x="5033489" y="747536"/>
                </a:lnTo>
                <a:lnTo>
                  <a:pt x="5025055" y="747536"/>
                </a:lnTo>
                <a:lnTo>
                  <a:pt x="5025055" y="755973"/>
                </a:lnTo>
                <a:cubicBezTo>
                  <a:pt x="4999747" y="713795"/>
                  <a:pt x="4974442" y="671616"/>
                  <a:pt x="4957570" y="663182"/>
                </a:cubicBezTo>
                <a:cubicBezTo>
                  <a:pt x="4949133" y="654745"/>
                  <a:pt x="4949133" y="654745"/>
                  <a:pt x="4949133" y="646309"/>
                </a:cubicBezTo>
                <a:cubicBezTo>
                  <a:pt x="4940697" y="637873"/>
                  <a:pt x="4940697" y="637873"/>
                  <a:pt x="4932264" y="637873"/>
                </a:cubicBezTo>
                <a:cubicBezTo>
                  <a:pt x="4932263" y="640081"/>
                  <a:pt x="4932263" y="642288"/>
                  <a:pt x="4932262" y="644497"/>
                </a:cubicBezTo>
                <a:lnTo>
                  <a:pt x="4910645" y="618234"/>
                </a:lnTo>
                <a:cubicBezTo>
                  <a:pt x="4886921" y="587787"/>
                  <a:pt x="4877430" y="570388"/>
                  <a:pt x="4839468" y="519774"/>
                </a:cubicBezTo>
                <a:cubicBezTo>
                  <a:pt x="4814159" y="502903"/>
                  <a:pt x="4805728" y="494466"/>
                  <a:pt x="4797289" y="494466"/>
                </a:cubicBezTo>
                <a:lnTo>
                  <a:pt x="4797289" y="469162"/>
                </a:lnTo>
                <a:cubicBezTo>
                  <a:pt x="4780419" y="469159"/>
                  <a:pt x="4780419" y="443852"/>
                  <a:pt x="4755109" y="418545"/>
                </a:cubicBezTo>
                <a:cubicBezTo>
                  <a:pt x="4729804" y="393238"/>
                  <a:pt x="4746678" y="435418"/>
                  <a:pt x="4721368" y="401675"/>
                </a:cubicBezTo>
                <a:cubicBezTo>
                  <a:pt x="4746676" y="418545"/>
                  <a:pt x="4721369" y="384804"/>
                  <a:pt x="4696060" y="359495"/>
                </a:cubicBezTo>
                <a:lnTo>
                  <a:pt x="4704496" y="359495"/>
                </a:lnTo>
                <a:cubicBezTo>
                  <a:pt x="4712932" y="367932"/>
                  <a:pt x="4721370" y="376368"/>
                  <a:pt x="4721369" y="367932"/>
                </a:cubicBezTo>
                <a:cubicBezTo>
                  <a:pt x="4721369" y="367932"/>
                  <a:pt x="4721369" y="359495"/>
                  <a:pt x="4712933" y="351061"/>
                </a:cubicBezTo>
                <a:lnTo>
                  <a:pt x="4704497" y="342625"/>
                </a:lnTo>
                <a:cubicBezTo>
                  <a:pt x="4712932" y="342625"/>
                  <a:pt x="4721369" y="367932"/>
                  <a:pt x="4729804" y="359495"/>
                </a:cubicBezTo>
                <a:cubicBezTo>
                  <a:pt x="4712932" y="342625"/>
                  <a:pt x="4704497" y="325754"/>
                  <a:pt x="4696060" y="325754"/>
                </a:cubicBezTo>
                <a:cubicBezTo>
                  <a:pt x="4687627" y="325755"/>
                  <a:pt x="4687627" y="325755"/>
                  <a:pt x="4687626" y="317318"/>
                </a:cubicBezTo>
                <a:cubicBezTo>
                  <a:pt x="4679192" y="308881"/>
                  <a:pt x="4670753" y="300448"/>
                  <a:pt x="4662317" y="300447"/>
                </a:cubicBezTo>
                <a:cubicBezTo>
                  <a:pt x="4662317" y="300447"/>
                  <a:pt x="4662317" y="308882"/>
                  <a:pt x="4670754" y="317320"/>
                </a:cubicBezTo>
                <a:lnTo>
                  <a:pt x="4670753" y="325755"/>
                </a:lnTo>
                <a:cubicBezTo>
                  <a:pt x="4653882" y="317319"/>
                  <a:pt x="4653882" y="334188"/>
                  <a:pt x="4645447" y="300448"/>
                </a:cubicBezTo>
                <a:cubicBezTo>
                  <a:pt x="4637010" y="308882"/>
                  <a:pt x="4653883" y="325754"/>
                  <a:pt x="4653882" y="334188"/>
                </a:cubicBezTo>
                <a:cubicBezTo>
                  <a:pt x="4628576" y="300447"/>
                  <a:pt x="4637009" y="292011"/>
                  <a:pt x="4620140" y="275141"/>
                </a:cubicBezTo>
                <a:cubicBezTo>
                  <a:pt x="4628578" y="275140"/>
                  <a:pt x="4628578" y="283575"/>
                  <a:pt x="4628578" y="283575"/>
                </a:cubicBezTo>
                <a:cubicBezTo>
                  <a:pt x="4637009" y="292011"/>
                  <a:pt x="4637009" y="292011"/>
                  <a:pt x="4645446" y="283575"/>
                </a:cubicBezTo>
                <a:lnTo>
                  <a:pt x="4628576" y="266706"/>
                </a:lnTo>
                <a:cubicBezTo>
                  <a:pt x="4645447" y="275142"/>
                  <a:pt x="4645447" y="266704"/>
                  <a:pt x="4628576" y="258268"/>
                </a:cubicBezTo>
                <a:cubicBezTo>
                  <a:pt x="4628577" y="255456"/>
                  <a:pt x="4628577" y="252643"/>
                  <a:pt x="4628578" y="249831"/>
                </a:cubicBezTo>
                <a:cubicBezTo>
                  <a:pt x="4637010" y="258268"/>
                  <a:pt x="4637010" y="249831"/>
                  <a:pt x="4637010" y="249831"/>
                </a:cubicBezTo>
                <a:cubicBezTo>
                  <a:pt x="4628575" y="241395"/>
                  <a:pt x="4628575" y="241395"/>
                  <a:pt x="4620140" y="241397"/>
                </a:cubicBezTo>
                <a:lnTo>
                  <a:pt x="4611704" y="232961"/>
                </a:lnTo>
                <a:lnTo>
                  <a:pt x="4594835" y="199218"/>
                </a:lnTo>
                <a:lnTo>
                  <a:pt x="4603267" y="207654"/>
                </a:lnTo>
                <a:cubicBezTo>
                  <a:pt x="4611703" y="216090"/>
                  <a:pt x="4620140" y="216090"/>
                  <a:pt x="4620140" y="216090"/>
                </a:cubicBezTo>
                <a:cubicBezTo>
                  <a:pt x="4620139" y="207656"/>
                  <a:pt x="4611704" y="199218"/>
                  <a:pt x="4603267" y="190783"/>
                </a:cubicBezTo>
                <a:lnTo>
                  <a:pt x="4594832" y="182347"/>
                </a:lnTo>
                <a:lnTo>
                  <a:pt x="4586397" y="173911"/>
                </a:lnTo>
                <a:cubicBezTo>
                  <a:pt x="4577961" y="165475"/>
                  <a:pt x="4569526" y="165475"/>
                  <a:pt x="4569526" y="173913"/>
                </a:cubicBezTo>
                <a:cubicBezTo>
                  <a:pt x="4569526" y="173913"/>
                  <a:pt x="4569525" y="182347"/>
                  <a:pt x="4577960" y="190784"/>
                </a:cubicBezTo>
                <a:lnTo>
                  <a:pt x="4586396" y="190783"/>
                </a:lnTo>
                <a:lnTo>
                  <a:pt x="4594835" y="199218"/>
                </a:lnTo>
                <a:cubicBezTo>
                  <a:pt x="4552654" y="182347"/>
                  <a:pt x="4586399" y="207656"/>
                  <a:pt x="4603267" y="232961"/>
                </a:cubicBezTo>
                <a:lnTo>
                  <a:pt x="4594833" y="224525"/>
                </a:lnTo>
                <a:cubicBezTo>
                  <a:pt x="4594833" y="227338"/>
                  <a:pt x="4594833" y="230149"/>
                  <a:pt x="4594835" y="232961"/>
                </a:cubicBezTo>
                <a:cubicBezTo>
                  <a:pt x="4594833" y="235772"/>
                  <a:pt x="4594834" y="238584"/>
                  <a:pt x="4594833" y="241395"/>
                </a:cubicBezTo>
                <a:lnTo>
                  <a:pt x="4603266" y="241396"/>
                </a:lnTo>
                <a:lnTo>
                  <a:pt x="4611704" y="249833"/>
                </a:lnTo>
                <a:lnTo>
                  <a:pt x="4603267" y="249831"/>
                </a:lnTo>
                <a:lnTo>
                  <a:pt x="4611704" y="258268"/>
                </a:lnTo>
                <a:lnTo>
                  <a:pt x="4611703" y="266704"/>
                </a:lnTo>
                <a:cubicBezTo>
                  <a:pt x="4586397" y="258268"/>
                  <a:pt x="4577960" y="241397"/>
                  <a:pt x="4552654" y="207654"/>
                </a:cubicBezTo>
                <a:lnTo>
                  <a:pt x="4561090" y="207654"/>
                </a:lnTo>
                <a:lnTo>
                  <a:pt x="4569525" y="207654"/>
                </a:lnTo>
                <a:lnTo>
                  <a:pt x="4561090" y="199218"/>
                </a:lnTo>
                <a:lnTo>
                  <a:pt x="4552654" y="199219"/>
                </a:lnTo>
                <a:lnTo>
                  <a:pt x="4544217" y="190783"/>
                </a:lnTo>
                <a:cubicBezTo>
                  <a:pt x="4535785" y="182348"/>
                  <a:pt x="4544217" y="173913"/>
                  <a:pt x="4527347" y="157040"/>
                </a:cubicBezTo>
                <a:lnTo>
                  <a:pt x="4527346" y="148604"/>
                </a:lnTo>
                <a:cubicBezTo>
                  <a:pt x="4518911" y="148604"/>
                  <a:pt x="4518910" y="140168"/>
                  <a:pt x="4518910" y="140168"/>
                </a:cubicBezTo>
                <a:lnTo>
                  <a:pt x="4510474" y="140168"/>
                </a:lnTo>
                <a:lnTo>
                  <a:pt x="4510474" y="148604"/>
                </a:lnTo>
                <a:cubicBezTo>
                  <a:pt x="4493604" y="131734"/>
                  <a:pt x="4493604" y="106427"/>
                  <a:pt x="4476732" y="106427"/>
                </a:cubicBezTo>
                <a:cubicBezTo>
                  <a:pt x="4476732" y="106427"/>
                  <a:pt x="4468297" y="106427"/>
                  <a:pt x="4468297" y="97990"/>
                </a:cubicBezTo>
                <a:lnTo>
                  <a:pt x="4459861" y="97990"/>
                </a:lnTo>
                <a:lnTo>
                  <a:pt x="4459861" y="106428"/>
                </a:lnTo>
                <a:cubicBezTo>
                  <a:pt x="4426117" y="47377"/>
                  <a:pt x="4442992" y="89554"/>
                  <a:pt x="4426117" y="89554"/>
                </a:cubicBezTo>
                <a:cubicBezTo>
                  <a:pt x="4421899" y="72683"/>
                  <a:pt x="4407137" y="51593"/>
                  <a:pt x="4388156" y="29450"/>
                </a:cubicBezTo>
                <a:lnTo>
                  <a:pt x="4360109" y="0"/>
                </a:lnTo>
                <a:lnTo>
                  <a:pt x="4638592" y="0"/>
                </a:lnTo>
                <a:lnTo>
                  <a:pt x="4699158" y="62995"/>
                </a:lnTo>
                <a:cubicBezTo>
                  <a:pt x="4971672" y="360550"/>
                  <a:pt x="5209586" y="692705"/>
                  <a:pt x="5404662" y="1051221"/>
                </a:cubicBezTo>
                <a:cubicBezTo>
                  <a:pt x="5699912" y="1626956"/>
                  <a:pt x="5885366" y="2260817"/>
                  <a:pt x="5938418" y="2935851"/>
                </a:cubicBezTo>
                <a:lnTo>
                  <a:pt x="5947253" y="3112842"/>
                </a:lnTo>
                <a:lnTo>
                  <a:pt x="5951125" y="3133338"/>
                </a:lnTo>
                <a:cubicBezTo>
                  <a:pt x="5947799" y="3130267"/>
                  <a:pt x="5947799" y="3130267"/>
                  <a:pt x="5950868" y="3126941"/>
                </a:cubicBezTo>
                <a:cubicBezTo>
                  <a:pt x="5950611" y="3120546"/>
                  <a:pt x="5953680" y="3117220"/>
                  <a:pt x="5953938" y="3123616"/>
                </a:cubicBezTo>
                <a:cubicBezTo>
                  <a:pt x="5953938" y="3123616"/>
                  <a:pt x="5957523" y="3133084"/>
                  <a:pt x="5954453" y="3136408"/>
                </a:cubicBezTo>
                <a:cubicBezTo>
                  <a:pt x="5954453" y="3136408"/>
                  <a:pt x="5957779" y="3139480"/>
                  <a:pt x="5957779" y="3139480"/>
                </a:cubicBezTo>
                <a:cubicBezTo>
                  <a:pt x="5957779" y="3139480"/>
                  <a:pt x="5957779" y="3139480"/>
                  <a:pt x="5954710" y="3142804"/>
                </a:cubicBezTo>
                <a:cubicBezTo>
                  <a:pt x="5966236" y="3190395"/>
                  <a:pt x="5971363" y="3238241"/>
                  <a:pt x="5960116" y="3277128"/>
                </a:cubicBezTo>
                <a:cubicBezTo>
                  <a:pt x="5977265" y="3305275"/>
                  <a:pt x="5967303" y="3376144"/>
                  <a:pt x="5972174" y="3417593"/>
                </a:cubicBezTo>
                <a:cubicBezTo>
                  <a:pt x="5969620" y="3433712"/>
                  <a:pt x="5966293" y="3430640"/>
                  <a:pt x="5962709" y="3421173"/>
                </a:cubicBezTo>
                <a:cubicBezTo>
                  <a:pt x="5966808" y="3443433"/>
                  <a:pt x="5961440" y="3469273"/>
                  <a:pt x="5968094" y="3475415"/>
                </a:cubicBezTo>
                <a:cubicBezTo>
                  <a:pt x="5966312" y="3510722"/>
                  <a:pt x="5964014" y="3533237"/>
                  <a:pt x="5964787" y="3552426"/>
                </a:cubicBezTo>
                <a:cubicBezTo>
                  <a:pt x="5962490" y="3574940"/>
                  <a:pt x="5959935" y="3591059"/>
                  <a:pt x="5951498" y="3620225"/>
                </a:cubicBezTo>
                <a:cubicBezTo>
                  <a:pt x="5945102" y="3620480"/>
                  <a:pt x="5947914" y="3610758"/>
                  <a:pt x="5941518" y="3611013"/>
                </a:cubicBezTo>
                <a:cubicBezTo>
                  <a:pt x="5936923" y="3656042"/>
                  <a:pt x="5938210" y="3688023"/>
                  <a:pt x="5933358" y="3726657"/>
                </a:cubicBezTo>
                <a:lnTo>
                  <a:pt x="5932401" y="3750159"/>
                </a:lnTo>
                <a:lnTo>
                  <a:pt x="5936112" y="3742197"/>
                </a:lnTo>
                <a:lnTo>
                  <a:pt x="5931041" y="3783572"/>
                </a:lnTo>
                <a:lnTo>
                  <a:pt x="5930942" y="3786013"/>
                </a:lnTo>
                <a:lnTo>
                  <a:pt x="5930199" y="3790443"/>
                </a:lnTo>
                <a:lnTo>
                  <a:pt x="5909750" y="3957308"/>
                </a:lnTo>
                <a:cubicBezTo>
                  <a:pt x="5900259" y="4029011"/>
                  <a:pt x="5889716" y="4100713"/>
                  <a:pt x="5877062" y="4172416"/>
                </a:cubicBezTo>
                <a:cubicBezTo>
                  <a:pt x="5877062" y="4189290"/>
                  <a:pt x="5877061" y="4206160"/>
                  <a:pt x="5868625" y="4214595"/>
                </a:cubicBezTo>
                <a:cubicBezTo>
                  <a:pt x="5811685" y="4534097"/>
                  <a:pt x="5724197" y="4842625"/>
                  <a:pt x="5609277" y="5137233"/>
                </a:cubicBezTo>
                <a:lnTo>
                  <a:pt x="5491924" y="5411666"/>
                </a:lnTo>
                <a:lnTo>
                  <a:pt x="5491547" y="5414872"/>
                </a:lnTo>
                <a:cubicBezTo>
                  <a:pt x="5490882" y="5418118"/>
                  <a:pt x="5489618" y="5421648"/>
                  <a:pt x="5487221" y="5422780"/>
                </a:cubicBezTo>
                <a:cubicBezTo>
                  <a:pt x="5487221" y="5422780"/>
                  <a:pt x="5489486" y="5427576"/>
                  <a:pt x="5489486" y="5427576"/>
                </a:cubicBezTo>
                <a:cubicBezTo>
                  <a:pt x="5489486" y="5427576"/>
                  <a:pt x="5489486" y="5427576"/>
                  <a:pt x="5484693" y="5429840"/>
                </a:cubicBezTo>
                <a:cubicBezTo>
                  <a:pt x="5476322" y="5486587"/>
                  <a:pt x="5460891" y="5540803"/>
                  <a:pt x="5431604" y="5578103"/>
                </a:cubicBezTo>
                <a:cubicBezTo>
                  <a:pt x="5437875" y="5616199"/>
                  <a:pt x="5395949" y="5688799"/>
                  <a:pt x="5383045" y="5735954"/>
                </a:cubicBezTo>
                <a:cubicBezTo>
                  <a:pt x="5373196" y="5752339"/>
                  <a:pt x="5370931" y="5747543"/>
                  <a:pt x="5371193" y="5735689"/>
                </a:cubicBezTo>
                <a:cubicBezTo>
                  <a:pt x="5365875" y="5761664"/>
                  <a:pt x="5348704" y="5787374"/>
                  <a:pt x="5353234" y="5796964"/>
                </a:cubicBezTo>
                <a:cubicBezTo>
                  <a:pt x="5335800" y="5834529"/>
                  <a:pt x="5323423" y="5857974"/>
                  <a:pt x="5315838" y="5879154"/>
                </a:cubicBezTo>
                <a:cubicBezTo>
                  <a:pt x="5303461" y="5902599"/>
                  <a:pt x="5293610" y="5918984"/>
                  <a:pt x="5271646" y="5946958"/>
                </a:cubicBezTo>
                <a:cubicBezTo>
                  <a:pt x="5264588" y="5944427"/>
                  <a:pt x="5271909" y="5935102"/>
                  <a:pt x="5264849" y="5932571"/>
                </a:cubicBezTo>
                <a:cubicBezTo>
                  <a:pt x="5240094" y="5979461"/>
                  <a:pt x="5227454" y="6014761"/>
                  <a:pt x="5205226" y="6054591"/>
                </a:cubicBezTo>
                <a:cubicBezTo>
                  <a:pt x="5190059" y="6096952"/>
                  <a:pt x="5167831" y="6136781"/>
                  <a:pt x="5133488" y="6188200"/>
                </a:cubicBezTo>
                <a:cubicBezTo>
                  <a:pt x="5148394" y="6157694"/>
                  <a:pt x="5131486" y="6171548"/>
                  <a:pt x="5117105" y="6178342"/>
                </a:cubicBezTo>
                <a:cubicBezTo>
                  <a:pt x="5112311" y="6180607"/>
                  <a:pt x="5109783" y="6187667"/>
                  <a:pt x="5104989" y="6189932"/>
                </a:cubicBezTo>
                <a:cubicBezTo>
                  <a:pt x="5104989" y="6189932"/>
                  <a:pt x="5102724" y="6185136"/>
                  <a:pt x="5105252" y="6178076"/>
                </a:cubicBezTo>
                <a:cubicBezTo>
                  <a:pt x="5105252" y="6178076"/>
                  <a:pt x="5105252" y="6178076"/>
                  <a:pt x="5107780" y="6171017"/>
                </a:cubicBezTo>
                <a:cubicBezTo>
                  <a:pt x="5102724" y="6185136"/>
                  <a:pt x="5095927" y="6170750"/>
                  <a:pt x="5110570" y="6152101"/>
                </a:cubicBezTo>
                <a:cubicBezTo>
                  <a:pt x="5110570" y="6152101"/>
                  <a:pt x="5110570" y="6152101"/>
                  <a:pt x="5117630" y="6154631"/>
                </a:cubicBezTo>
                <a:cubicBezTo>
                  <a:pt x="5122423" y="6152366"/>
                  <a:pt x="5124951" y="6145306"/>
                  <a:pt x="5124951" y="6145306"/>
                </a:cubicBezTo>
                <a:cubicBezTo>
                  <a:pt x="5132010" y="6147837"/>
                  <a:pt x="5127217" y="6150102"/>
                  <a:pt x="5124689" y="6157162"/>
                </a:cubicBezTo>
                <a:cubicBezTo>
                  <a:pt x="5124689" y="6157162"/>
                  <a:pt x="5124689" y="6157162"/>
                  <a:pt x="5122160" y="6164222"/>
                </a:cubicBezTo>
                <a:cubicBezTo>
                  <a:pt x="5141597" y="6143308"/>
                  <a:pt x="5166353" y="6096419"/>
                  <a:pt x="5161821" y="6086827"/>
                </a:cubicBezTo>
                <a:cubicBezTo>
                  <a:pt x="5186577" y="6039938"/>
                  <a:pt x="5220658" y="6000375"/>
                  <a:pt x="5223710" y="5969604"/>
                </a:cubicBezTo>
                <a:cubicBezTo>
                  <a:pt x="5238616" y="5939099"/>
                  <a:pt x="5240620" y="5955750"/>
                  <a:pt x="5255262" y="5937100"/>
                </a:cubicBezTo>
                <a:cubicBezTo>
                  <a:pt x="5270168" y="5906595"/>
                  <a:pt x="5258316" y="5906330"/>
                  <a:pt x="5265899" y="5885149"/>
                </a:cubicBezTo>
                <a:cubicBezTo>
                  <a:pt x="5292658" y="5854910"/>
                  <a:pt x="5302771" y="5826670"/>
                  <a:pt x="5310355" y="5805490"/>
                </a:cubicBezTo>
                <a:cubicBezTo>
                  <a:pt x="5317939" y="5784310"/>
                  <a:pt x="5323258" y="5758334"/>
                  <a:pt x="5342957" y="5725565"/>
                </a:cubicBezTo>
                <a:cubicBezTo>
                  <a:pt x="5352544" y="5721035"/>
                  <a:pt x="5359865" y="5711711"/>
                  <a:pt x="5359603" y="5723566"/>
                </a:cubicBezTo>
                <a:cubicBezTo>
                  <a:pt x="5380698" y="5681339"/>
                  <a:pt x="5393970" y="5644274"/>
                  <a:pt x="5405162" y="5607458"/>
                </a:cubicBezTo>
                <a:lnTo>
                  <a:pt x="5419834" y="5556614"/>
                </a:lnTo>
                <a:lnTo>
                  <a:pt x="5343783" y="5707015"/>
                </a:lnTo>
                <a:cubicBezTo>
                  <a:pt x="5137377" y="6084780"/>
                  <a:pt x="4883032" y="6432513"/>
                  <a:pt x="4588841" y="6742552"/>
                </a:cubicBezTo>
                <a:lnTo>
                  <a:pt x="4469515" y="6858000"/>
                </a:lnTo>
                <a:lnTo>
                  <a:pt x="4102414" y="6858000"/>
                </a:lnTo>
                <a:lnTo>
                  <a:pt x="4156175" y="6787476"/>
                </a:lnTo>
                <a:cubicBezTo>
                  <a:pt x="4215224" y="6694684"/>
                  <a:pt x="4274274" y="6610327"/>
                  <a:pt x="4333324" y="6525971"/>
                </a:cubicBezTo>
                <a:cubicBezTo>
                  <a:pt x="4350199" y="6525971"/>
                  <a:pt x="4350197" y="6534407"/>
                  <a:pt x="4350197" y="6551277"/>
                </a:cubicBezTo>
                <a:cubicBezTo>
                  <a:pt x="4392373" y="6475355"/>
                  <a:pt x="4426118" y="6424743"/>
                  <a:pt x="4451424" y="6365693"/>
                </a:cubicBezTo>
                <a:cubicBezTo>
                  <a:pt x="4476730" y="6321404"/>
                  <a:pt x="4497293" y="6277118"/>
                  <a:pt x="4527346" y="6225714"/>
                </a:cubicBezTo>
                <a:lnTo>
                  <a:pt x="4556321" y="6179312"/>
                </a:lnTo>
                <a:lnTo>
                  <a:pt x="4561089" y="6180105"/>
                </a:lnTo>
                <a:cubicBezTo>
                  <a:pt x="4561089" y="6180105"/>
                  <a:pt x="4569528" y="6180107"/>
                  <a:pt x="4577961" y="6171673"/>
                </a:cubicBezTo>
                <a:lnTo>
                  <a:pt x="4586396" y="6171671"/>
                </a:lnTo>
                <a:cubicBezTo>
                  <a:pt x="4594833" y="6154801"/>
                  <a:pt x="4611704" y="6137929"/>
                  <a:pt x="4603267" y="6129493"/>
                </a:cubicBezTo>
                <a:cubicBezTo>
                  <a:pt x="4611704" y="6129493"/>
                  <a:pt x="4620140" y="6121059"/>
                  <a:pt x="4620139" y="6112623"/>
                </a:cubicBezTo>
                <a:lnTo>
                  <a:pt x="4620140" y="6104185"/>
                </a:lnTo>
                <a:lnTo>
                  <a:pt x="4611704" y="6104186"/>
                </a:lnTo>
                <a:cubicBezTo>
                  <a:pt x="4628575" y="6083098"/>
                  <a:pt x="4637011" y="6066227"/>
                  <a:pt x="4645446" y="6049356"/>
                </a:cubicBezTo>
                <a:lnTo>
                  <a:pt x="4658579" y="6024607"/>
                </a:lnTo>
                <a:lnTo>
                  <a:pt x="4657191" y="6022823"/>
                </a:lnTo>
                <a:cubicBezTo>
                  <a:pt x="4653015" y="6023181"/>
                  <a:pt x="4645022" y="6028074"/>
                  <a:pt x="4637720" y="6031225"/>
                </a:cubicBezTo>
                <a:cubicBezTo>
                  <a:pt x="4632853" y="6033324"/>
                  <a:pt x="4630086" y="6040295"/>
                  <a:pt x="4625218" y="6042395"/>
                </a:cubicBezTo>
                <a:lnTo>
                  <a:pt x="4625358" y="6039920"/>
                </a:lnTo>
                <a:lnTo>
                  <a:pt x="4603267" y="6062007"/>
                </a:lnTo>
                <a:cubicBezTo>
                  <a:pt x="4611704" y="6053573"/>
                  <a:pt x="4620140" y="6045137"/>
                  <a:pt x="4620139" y="6036700"/>
                </a:cubicBezTo>
                <a:cubicBezTo>
                  <a:pt x="4586397" y="6078878"/>
                  <a:pt x="4544217" y="6129493"/>
                  <a:pt x="4502039" y="6188543"/>
                </a:cubicBezTo>
                <a:cubicBezTo>
                  <a:pt x="4459860" y="6247593"/>
                  <a:pt x="4417681" y="6306643"/>
                  <a:pt x="4383940" y="6357257"/>
                </a:cubicBezTo>
                <a:cubicBezTo>
                  <a:pt x="4383939" y="6348819"/>
                  <a:pt x="4375504" y="6348821"/>
                  <a:pt x="4367067" y="6357256"/>
                </a:cubicBezTo>
                <a:cubicBezTo>
                  <a:pt x="4324889" y="6407871"/>
                  <a:pt x="4291146" y="6450050"/>
                  <a:pt x="4240530" y="6492227"/>
                </a:cubicBezTo>
                <a:cubicBezTo>
                  <a:pt x="4248967" y="6509098"/>
                  <a:pt x="4206790" y="6525971"/>
                  <a:pt x="4189918" y="6542842"/>
                </a:cubicBezTo>
                <a:cubicBezTo>
                  <a:pt x="4181480" y="6551277"/>
                  <a:pt x="4189918" y="6559714"/>
                  <a:pt x="4173045" y="6568148"/>
                </a:cubicBezTo>
                <a:cubicBezTo>
                  <a:pt x="4173044" y="6576584"/>
                  <a:pt x="4147738" y="6585021"/>
                  <a:pt x="4130868" y="6601891"/>
                </a:cubicBezTo>
                <a:cubicBezTo>
                  <a:pt x="4105561" y="6627198"/>
                  <a:pt x="4080254" y="6660939"/>
                  <a:pt x="4054944" y="6686246"/>
                </a:cubicBezTo>
                <a:cubicBezTo>
                  <a:pt x="4021201" y="6719991"/>
                  <a:pt x="4021201" y="6728426"/>
                  <a:pt x="3979024" y="6762169"/>
                </a:cubicBezTo>
                <a:cubicBezTo>
                  <a:pt x="3960044" y="6783258"/>
                  <a:pt x="3938427" y="6803820"/>
                  <a:pt x="3916151" y="6823459"/>
                </a:cubicBezTo>
                <a:lnTo>
                  <a:pt x="3874750" y="6858000"/>
                </a:lnTo>
                <a:lnTo>
                  <a:pt x="3809992" y="6858000"/>
                </a:lnTo>
                <a:lnTo>
                  <a:pt x="3835617" y="6838089"/>
                </a:lnTo>
                <a:cubicBezTo>
                  <a:pt x="3945281" y="6753734"/>
                  <a:pt x="4046511" y="6660941"/>
                  <a:pt x="4139304" y="6576584"/>
                </a:cubicBezTo>
                <a:cubicBezTo>
                  <a:pt x="4113995" y="6576584"/>
                  <a:pt x="4080253" y="6635634"/>
                  <a:pt x="4046510" y="6652505"/>
                </a:cubicBezTo>
                <a:cubicBezTo>
                  <a:pt x="4046511" y="6660941"/>
                  <a:pt x="4029637" y="6660942"/>
                  <a:pt x="4021202" y="6660941"/>
                </a:cubicBezTo>
                <a:cubicBezTo>
                  <a:pt x="3962152" y="6711555"/>
                  <a:pt x="3886231" y="6779041"/>
                  <a:pt x="3810311" y="6829655"/>
                </a:cubicBezTo>
                <a:lnTo>
                  <a:pt x="3774445" y="6858000"/>
                </a:lnTo>
                <a:lnTo>
                  <a:pt x="3720522" y="6858000"/>
                </a:lnTo>
                <a:lnTo>
                  <a:pt x="3734388" y="6846525"/>
                </a:lnTo>
                <a:cubicBezTo>
                  <a:pt x="3759695" y="6829655"/>
                  <a:pt x="3785001" y="6821219"/>
                  <a:pt x="3768132" y="6821217"/>
                </a:cubicBezTo>
                <a:cubicBezTo>
                  <a:pt x="3793438" y="6795912"/>
                  <a:pt x="3827182" y="6770605"/>
                  <a:pt x="3869358" y="6745298"/>
                </a:cubicBezTo>
                <a:cubicBezTo>
                  <a:pt x="3877794" y="6736862"/>
                  <a:pt x="3894670" y="6719991"/>
                  <a:pt x="3911538" y="6711555"/>
                </a:cubicBezTo>
                <a:lnTo>
                  <a:pt x="3919975" y="6711555"/>
                </a:lnTo>
                <a:lnTo>
                  <a:pt x="3928411" y="6703118"/>
                </a:lnTo>
                <a:lnTo>
                  <a:pt x="3928411" y="6694684"/>
                </a:lnTo>
                <a:lnTo>
                  <a:pt x="3936845" y="6694684"/>
                </a:lnTo>
                <a:cubicBezTo>
                  <a:pt x="3995895" y="6644071"/>
                  <a:pt x="4054944" y="6593455"/>
                  <a:pt x="4097124" y="6551277"/>
                </a:cubicBezTo>
                <a:cubicBezTo>
                  <a:pt x="4105561" y="6551277"/>
                  <a:pt x="4113995" y="6551277"/>
                  <a:pt x="4113995" y="6542841"/>
                </a:cubicBezTo>
                <a:lnTo>
                  <a:pt x="4122431" y="6542841"/>
                </a:lnTo>
                <a:cubicBezTo>
                  <a:pt x="4122431" y="6542841"/>
                  <a:pt x="4130867" y="6542841"/>
                  <a:pt x="4130869" y="6534407"/>
                </a:cubicBezTo>
                <a:cubicBezTo>
                  <a:pt x="4130868" y="6531595"/>
                  <a:pt x="4130867" y="6528783"/>
                  <a:pt x="4130868" y="6525971"/>
                </a:cubicBezTo>
                <a:cubicBezTo>
                  <a:pt x="4156175" y="6500664"/>
                  <a:pt x="4215225" y="6450050"/>
                  <a:pt x="4189919" y="6458484"/>
                </a:cubicBezTo>
                <a:lnTo>
                  <a:pt x="4198354" y="6450050"/>
                </a:lnTo>
                <a:cubicBezTo>
                  <a:pt x="4206788" y="6450048"/>
                  <a:pt x="4206790" y="6433178"/>
                  <a:pt x="4206790" y="6433178"/>
                </a:cubicBezTo>
                <a:lnTo>
                  <a:pt x="4190270" y="6433178"/>
                </a:lnTo>
                <a:lnTo>
                  <a:pt x="4207843" y="6416307"/>
                </a:lnTo>
                <a:lnTo>
                  <a:pt x="4215199" y="6391088"/>
                </a:lnTo>
                <a:cubicBezTo>
                  <a:pt x="4215259" y="6391032"/>
                  <a:pt x="4215318" y="6390975"/>
                  <a:pt x="4215378" y="6390919"/>
                </a:cubicBezTo>
                <a:lnTo>
                  <a:pt x="4244751" y="6375183"/>
                </a:lnTo>
                <a:cubicBezTo>
                  <a:pt x="4253186" y="6365692"/>
                  <a:pt x="4261622" y="6353038"/>
                  <a:pt x="4274275" y="6340386"/>
                </a:cubicBezTo>
                <a:lnTo>
                  <a:pt x="4282710" y="6340386"/>
                </a:lnTo>
                <a:cubicBezTo>
                  <a:pt x="4282712" y="6331950"/>
                  <a:pt x="4291146" y="6331950"/>
                  <a:pt x="4282712" y="6331950"/>
                </a:cubicBezTo>
                <a:cubicBezTo>
                  <a:pt x="4282712" y="6329138"/>
                  <a:pt x="4282711" y="6326326"/>
                  <a:pt x="4282711" y="6323514"/>
                </a:cubicBezTo>
                <a:cubicBezTo>
                  <a:pt x="4291147" y="6315079"/>
                  <a:pt x="4299581" y="6315079"/>
                  <a:pt x="4308018" y="6315078"/>
                </a:cubicBezTo>
                <a:lnTo>
                  <a:pt x="4299581" y="6323514"/>
                </a:lnTo>
                <a:cubicBezTo>
                  <a:pt x="4291146" y="6331950"/>
                  <a:pt x="4291147" y="6340386"/>
                  <a:pt x="4291147" y="6340386"/>
                </a:cubicBezTo>
                <a:cubicBezTo>
                  <a:pt x="4299583" y="6340386"/>
                  <a:pt x="4308017" y="6340384"/>
                  <a:pt x="4308019" y="6331950"/>
                </a:cubicBezTo>
                <a:lnTo>
                  <a:pt x="4316453" y="6331950"/>
                </a:lnTo>
                <a:cubicBezTo>
                  <a:pt x="4316454" y="6340386"/>
                  <a:pt x="4274274" y="6365693"/>
                  <a:pt x="4282711" y="6374128"/>
                </a:cubicBezTo>
                <a:cubicBezTo>
                  <a:pt x="4358631" y="6289771"/>
                  <a:pt x="4459860" y="6196979"/>
                  <a:pt x="4544217" y="6104187"/>
                </a:cubicBezTo>
                <a:cubicBezTo>
                  <a:pt x="4552653" y="6095750"/>
                  <a:pt x="4561090" y="6078880"/>
                  <a:pt x="4569526" y="6070442"/>
                </a:cubicBezTo>
                <a:lnTo>
                  <a:pt x="4577961" y="6062009"/>
                </a:lnTo>
                <a:cubicBezTo>
                  <a:pt x="4611704" y="6024048"/>
                  <a:pt x="4647556" y="5979761"/>
                  <a:pt x="4683408" y="5931256"/>
                </a:cubicBezTo>
                <a:lnTo>
                  <a:pt x="4748312" y="5835198"/>
                </a:lnTo>
                <a:lnTo>
                  <a:pt x="4751363" y="5826231"/>
                </a:lnTo>
                <a:cubicBezTo>
                  <a:pt x="4759329" y="5811241"/>
                  <a:pt x="4763672" y="5807923"/>
                  <a:pt x="4767931" y="5806085"/>
                </a:cubicBezTo>
                <a:lnTo>
                  <a:pt x="4768003" y="5806053"/>
                </a:lnTo>
                <a:lnTo>
                  <a:pt x="4788853" y="5775196"/>
                </a:lnTo>
                <a:lnTo>
                  <a:pt x="4792070" y="5772856"/>
                </a:lnTo>
                <a:lnTo>
                  <a:pt x="4793063" y="5765638"/>
                </a:lnTo>
                <a:cubicBezTo>
                  <a:pt x="4793133" y="5759110"/>
                  <a:pt x="4792249" y="5753715"/>
                  <a:pt x="4796398" y="5743259"/>
                </a:cubicBezTo>
                <a:cubicBezTo>
                  <a:pt x="4824170" y="5713949"/>
                  <a:pt x="4835236" y="5686068"/>
                  <a:pt x="4843536" y="5665159"/>
                </a:cubicBezTo>
                <a:cubicBezTo>
                  <a:pt x="4851836" y="5644248"/>
                  <a:pt x="4858035" y="5618468"/>
                  <a:pt x="4878837" y="5586387"/>
                </a:cubicBezTo>
                <a:cubicBezTo>
                  <a:pt x="4888572" y="5582186"/>
                  <a:pt x="4896207" y="5573116"/>
                  <a:pt x="4895541" y="5584956"/>
                </a:cubicBezTo>
                <a:cubicBezTo>
                  <a:pt x="4940577" y="5501985"/>
                  <a:pt x="4953640" y="5438585"/>
                  <a:pt x="4981973" y="5357045"/>
                </a:cubicBezTo>
                <a:cubicBezTo>
                  <a:pt x="4977105" y="5359145"/>
                  <a:pt x="4966704" y="5375186"/>
                  <a:pt x="4962502" y="5365447"/>
                </a:cubicBezTo>
                <a:cubicBezTo>
                  <a:pt x="4978331" y="5295077"/>
                  <a:pt x="5011740" y="5292214"/>
                  <a:pt x="5038742" y="5234354"/>
                </a:cubicBezTo>
                <a:cubicBezTo>
                  <a:pt x="5047812" y="5241993"/>
                  <a:pt x="5029775" y="5267103"/>
                  <a:pt x="5031211" y="5283813"/>
                </a:cubicBezTo>
                <a:cubicBezTo>
                  <a:pt x="5029110" y="5278944"/>
                  <a:pt x="5029110" y="5278944"/>
                  <a:pt x="5033979" y="5276843"/>
                </a:cubicBezTo>
                <a:cubicBezTo>
                  <a:pt x="5036744" y="5269873"/>
                  <a:pt x="5041612" y="5267773"/>
                  <a:pt x="5038846" y="5274743"/>
                </a:cubicBezTo>
                <a:cubicBezTo>
                  <a:pt x="5038846" y="5274743"/>
                  <a:pt x="5038180" y="5286582"/>
                  <a:pt x="5033312" y="5288683"/>
                </a:cubicBezTo>
                <a:cubicBezTo>
                  <a:pt x="5033312" y="5288683"/>
                  <a:pt x="5035413" y="5293552"/>
                  <a:pt x="5035413" y="5293552"/>
                </a:cubicBezTo>
                <a:cubicBezTo>
                  <a:pt x="5035413" y="5293552"/>
                  <a:pt x="5035413" y="5293552"/>
                  <a:pt x="5030545" y="5295653"/>
                </a:cubicBezTo>
                <a:cubicBezTo>
                  <a:pt x="5020249" y="5352082"/>
                  <a:pt x="5002985" y="5405743"/>
                  <a:pt x="4972446" y="5442024"/>
                </a:cubicBezTo>
                <a:cubicBezTo>
                  <a:pt x="4977419" y="5480313"/>
                  <a:pt x="4933047" y="5551444"/>
                  <a:pt x="4918549" y="5598134"/>
                </a:cubicBezTo>
                <a:cubicBezTo>
                  <a:pt x="4908148" y="5614175"/>
                  <a:pt x="4906047" y="5609305"/>
                  <a:pt x="4906713" y="5597465"/>
                </a:cubicBezTo>
                <a:cubicBezTo>
                  <a:pt x="4900514" y="5623245"/>
                  <a:pt x="4882478" y="5648356"/>
                  <a:pt x="4886681" y="5658095"/>
                </a:cubicBezTo>
                <a:cubicBezTo>
                  <a:pt x="4867979" y="5695045"/>
                  <a:pt x="4854812" y="5718056"/>
                  <a:pt x="4846511" y="5738966"/>
                </a:cubicBezTo>
                <a:cubicBezTo>
                  <a:pt x="4833344" y="5761976"/>
                  <a:pt x="4822943" y="5778017"/>
                  <a:pt x="4800039" y="5805228"/>
                </a:cubicBezTo>
                <a:cubicBezTo>
                  <a:pt x="4796555" y="5803844"/>
                  <a:pt x="4796721" y="5800883"/>
                  <a:pt x="4796888" y="5797923"/>
                </a:cubicBezTo>
                <a:lnTo>
                  <a:pt x="4793961" y="5791139"/>
                </a:lnTo>
                <a:lnTo>
                  <a:pt x="4788854" y="5800502"/>
                </a:lnTo>
                <a:lnTo>
                  <a:pt x="4788524" y="5800530"/>
                </a:lnTo>
                <a:lnTo>
                  <a:pt x="4772434" y="5831127"/>
                </a:lnTo>
                <a:lnTo>
                  <a:pt x="4771983" y="5834245"/>
                </a:lnTo>
                <a:lnTo>
                  <a:pt x="4770615" y="5834587"/>
                </a:lnTo>
                <a:lnTo>
                  <a:pt x="4763546" y="5848027"/>
                </a:lnTo>
                <a:lnTo>
                  <a:pt x="4763547" y="5851116"/>
                </a:lnTo>
                <a:cubicBezTo>
                  <a:pt x="4755109" y="5876421"/>
                  <a:pt x="4721369" y="5935473"/>
                  <a:pt x="4729804" y="5927037"/>
                </a:cubicBezTo>
                <a:cubicBezTo>
                  <a:pt x="4729804" y="5918602"/>
                  <a:pt x="4738242" y="5918602"/>
                  <a:pt x="4738240" y="5910164"/>
                </a:cubicBezTo>
                <a:cubicBezTo>
                  <a:pt x="4738242" y="5918602"/>
                  <a:pt x="4738240" y="5927039"/>
                  <a:pt x="4738240" y="5927039"/>
                </a:cubicBezTo>
                <a:cubicBezTo>
                  <a:pt x="4738240" y="5927039"/>
                  <a:pt x="4746676" y="5927038"/>
                  <a:pt x="4755110" y="5918603"/>
                </a:cubicBezTo>
                <a:cubicBezTo>
                  <a:pt x="4755110" y="5921414"/>
                  <a:pt x="4755110" y="5924227"/>
                  <a:pt x="4755112" y="5927039"/>
                </a:cubicBezTo>
                <a:cubicBezTo>
                  <a:pt x="4755112" y="5927039"/>
                  <a:pt x="4746676" y="5927038"/>
                  <a:pt x="4746676" y="5935473"/>
                </a:cubicBezTo>
                <a:cubicBezTo>
                  <a:pt x="4746676" y="5938284"/>
                  <a:pt x="4746677" y="5941096"/>
                  <a:pt x="4746678" y="5943907"/>
                </a:cubicBezTo>
                <a:cubicBezTo>
                  <a:pt x="4729804" y="5969216"/>
                  <a:pt x="4721369" y="5986087"/>
                  <a:pt x="4721368" y="5994521"/>
                </a:cubicBezTo>
                <a:lnTo>
                  <a:pt x="4721369" y="6002959"/>
                </a:lnTo>
                <a:lnTo>
                  <a:pt x="4729804" y="5994523"/>
                </a:lnTo>
                <a:cubicBezTo>
                  <a:pt x="4721369" y="6002959"/>
                  <a:pt x="4729804" y="6002959"/>
                  <a:pt x="4738240" y="5994523"/>
                </a:cubicBezTo>
                <a:cubicBezTo>
                  <a:pt x="4696060" y="6053573"/>
                  <a:pt x="4679190" y="6095752"/>
                  <a:pt x="4653883" y="6146366"/>
                </a:cubicBezTo>
                <a:cubicBezTo>
                  <a:pt x="4628575" y="6188543"/>
                  <a:pt x="4603266" y="6230723"/>
                  <a:pt x="4561090" y="6289771"/>
                </a:cubicBezTo>
                <a:cubicBezTo>
                  <a:pt x="4569526" y="6281334"/>
                  <a:pt x="4569526" y="6289770"/>
                  <a:pt x="4561089" y="6298205"/>
                </a:cubicBezTo>
                <a:lnTo>
                  <a:pt x="4552654" y="6298207"/>
                </a:lnTo>
                <a:lnTo>
                  <a:pt x="4552653" y="6306643"/>
                </a:lnTo>
                <a:lnTo>
                  <a:pt x="4544217" y="6315080"/>
                </a:lnTo>
                <a:lnTo>
                  <a:pt x="4527347" y="6340384"/>
                </a:lnTo>
                <a:cubicBezTo>
                  <a:pt x="4535782" y="6340386"/>
                  <a:pt x="4527347" y="6348821"/>
                  <a:pt x="4527349" y="6357257"/>
                </a:cubicBezTo>
                <a:cubicBezTo>
                  <a:pt x="4544217" y="6340387"/>
                  <a:pt x="4535782" y="6340386"/>
                  <a:pt x="4544216" y="6323514"/>
                </a:cubicBezTo>
                <a:lnTo>
                  <a:pt x="4552655" y="6323514"/>
                </a:lnTo>
                <a:cubicBezTo>
                  <a:pt x="4552655" y="6326326"/>
                  <a:pt x="4552654" y="6329138"/>
                  <a:pt x="4552653" y="6331950"/>
                </a:cubicBezTo>
                <a:cubicBezTo>
                  <a:pt x="4561090" y="6331950"/>
                  <a:pt x="4561089" y="6323512"/>
                  <a:pt x="4561089" y="6323512"/>
                </a:cubicBezTo>
                <a:lnTo>
                  <a:pt x="4561090" y="6315079"/>
                </a:lnTo>
                <a:lnTo>
                  <a:pt x="4569526" y="6306641"/>
                </a:lnTo>
                <a:cubicBezTo>
                  <a:pt x="4577961" y="6298207"/>
                  <a:pt x="4577961" y="6272900"/>
                  <a:pt x="4586397" y="6281336"/>
                </a:cubicBezTo>
                <a:cubicBezTo>
                  <a:pt x="4603267" y="6272900"/>
                  <a:pt x="4577961" y="6272900"/>
                  <a:pt x="4586397" y="6264464"/>
                </a:cubicBezTo>
                <a:cubicBezTo>
                  <a:pt x="4594833" y="6256029"/>
                  <a:pt x="4594833" y="6264464"/>
                  <a:pt x="4603267" y="6264464"/>
                </a:cubicBezTo>
                <a:cubicBezTo>
                  <a:pt x="4611704" y="6247593"/>
                  <a:pt x="4628576" y="6205416"/>
                  <a:pt x="4628576" y="6205416"/>
                </a:cubicBezTo>
                <a:cubicBezTo>
                  <a:pt x="4645449" y="6171671"/>
                  <a:pt x="4687626" y="6121059"/>
                  <a:pt x="4696061" y="6104186"/>
                </a:cubicBezTo>
                <a:cubicBezTo>
                  <a:pt x="4704497" y="6095752"/>
                  <a:pt x="4696061" y="6104186"/>
                  <a:pt x="4687626" y="6104185"/>
                </a:cubicBezTo>
                <a:cubicBezTo>
                  <a:pt x="4696061" y="6104186"/>
                  <a:pt x="4704496" y="6087316"/>
                  <a:pt x="4704496" y="6087316"/>
                </a:cubicBezTo>
                <a:lnTo>
                  <a:pt x="4704497" y="6070444"/>
                </a:lnTo>
                <a:cubicBezTo>
                  <a:pt x="4712933" y="6062009"/>
                  <a:pt x="4712935" y="6078880"/>
                  <a:pt x="4712933" y="6070444"/>
                </a:cubicBezTo>
                <a:cubicBezTo>
                  <a:pt x="4729803" y="6062009"/>
                  <a:pt x="4712933" y="6045137"/>
                  <a:pt x="4729804" y="6053573"/>
                </a:cubicBezTo>
                <a:cubicBezTo>
                  <a:pt x="4736130" y="6028266"/>
                  <a:pt x="4751949" y="5983979"/>
                  <a:pt x="4770138" y="5956299"/>
                </a:cubicBezTo>
                <a:lnTo>
                  <a:pt x="4783304" y="5941648"/>
                </a:lnTo>
                <a:lnTo>
                  <a:pt x="4783581" y="5941799"/>
                </a:lnTo>
                <a:cubicBezTo>
                  <a:pt x="4786745" y="5941800"/>
                  <a:pt x="4788854" y="5939691"/>
                  <a:pt x="4788853" y="5935473"/>
                </a:cubicBezTo>
                <a:lnTo>
                  <a:pt x="4783304" y="5941648"/>
                </a:lnTo>
                <a:lnTo>
                  <a:pt x="4771983" y="5935471"/>
                </a:lnTo>
                <a:cubicBezTo>
                  <a:pt x="4814160" y="5876423"/>
                  <a:pt x="4864778" y="5783632"/>
                  <a:pt x="4873212" y="5749889"/>
                </a:cubicBezTo>
                <a:cubicBezTo>
                  <a:pt x="4881647" y="5733018"/>
                  <a:pt x="4949133" y="5640225"/>
                  <a:pt x="4949133" y="5598046"/>
                </a:cubicBezTo>
                <a:cubicBezTo>
                  <a:pt x="4957569" y="5581173"/>
                  <a:pt x="4949133" y="5598046"/>
                  <a:pt x="4957571" y="5598047"/>
                </a:cubicBezTo>
                <a:cubicBezTo>
                  <a:pt x="4957571" y="5572739"/>
                  <a:pt x="4991311" y="5522125"/>
                  <a:pt x="5008183" y="5496818"/>
                </a:cubicBezTo>
                <a:cubicBezTo>
                  <a:pt x="5008183" y="5496818"/>
                  <a:pt x="4999747" y="5513691"/>
                  <a:pt x="5008182" y="5522123"/>
                </a:cubicBezTo>
                <a:cubicBezTo>
                  <a:pt x="5025054" y="5463075"/>
                  <a:pt x="5016619" y="5479947"/>
                  <a:pt x="4999747" y="5488384"/>
                </a:cubicBezTo>
                <a:cubicBezTo>
                  <a:pt x="5033490" y="5420898"/>
                  <a:pt x="5033490" y="5412461"/>
                  <a:pt x="5067232" y="5378718"/>
                </a:cubicBezTo>
                <a:lnTo>
                  <a:pt x="5075669" y="5370283"/>
                </a:lnTo>
                <a:lnTo>
                  <a:pt x="5075669" y="5361848"/>
                </a:lnTo>
                <a:lnTo>
                  <a:pt x="5067234" y="5361848"/>
                </a:lnTo>
                <a:cubicBezTo>
                  <a:pt x="5067234" y="5361848"/>
                  <a:pt x="5067233" y="5353409"/>
                  <a:pt x="5075669" y="5344976"/>
                </a:cubicBezTo>
                <a:cubicBezTo>
                  <a:pt x="5075670" y="5347788"/>
                  <a:pt x="5075670" y="5350600"/>
                  <a:pt x="5075671" y="5353411"/>
                </a:cubicBezTo>
                <a:lnTo>
                  <a:pt x="5084105" y="5353411"/>
                </a:lnTo>
                <a:lnTo>
                  <a:pt x="5084105" y="5336541"/>
                </a:lnTo>
                <a:lnTo>
                  <a:pt x="5092541" y="5328103"/>
                </a:lnTo>
                <a:cubicBezTo>
                  <a:pt x="5100976" y="5319670"/>
                  <a:pt x="5117848" y="5277491"/>
                  <a:pt x="5092541" y="5302798"/>
                </a:cubicBezTo>
                <a:cubicBezTo>
                  <a:pt x="5100976" y="5294363"/>
                  <a:pt x="5100976" y="5294363"/>
                  <a:pt x="5100978" y="5285927"/>
                </a:cubicBezTo>
                <a:cubicBezTo>
                  <a:pt x="5100978" y="5285927"/>
                  <a:pt x="5092539" y="5285927"/>
                  <a:pt x="5092541" y="5294363"/>
                </a:cubicBezTo>
                <a:cubicBezTo>
                  <a:pt x="5092541" y="5294363"/>
                  <a:pt x="5084105" y="5294363"/>
                  <a:pt x="5084105" y="5302796"/>
                </a:cubicBezTo>
                <a:lnTo>
                  <a:pt x="5084105" y="5285927"/>
                </a:lnTo>
                <a:cubicBezTo>
                  <a:pt x="5092540" y="5277491"/>
                  <a:pt x="5100976" y="5260620"/>
                  <a:pt x="5109412" y="5235313"/>
                </a:cubicBezTo>
                <a:cubicBezTo>
                  <a:pt x="5126283" y="5201570"/>
                  <a:pt x="5143156" y="5167827"/>
                  <a:pt x="5151589" y="5142520"/>
                </a:cubicBezTo>
                <a:lnTo>
                  <a:pt x="5160025" y="5134084"/>
                </a:lnTo>
                <a:lnTo>
                  <a:pt x="5160025" y="5125649"/>
                </a:lnTo>
                <a:cubicBezTo>
                  <a:pt x="5160025" y="5108777"/>
                  <a:pt x="5168461" y="5091906"/>
                  <a:pt x="5176898" y="5083470"/>
                </a:cubicBezTo>
                <a:cubicBezTo>
                  <a:pt x="5176897" y="5075036"/>
                  <a:pt x="5185332" y="5058163"/>
                  <a:pt x="5185333" y="5049729"/>
                </a:cubicBezTo>
                <a:cubicBezTo>
                  <a:pt x="5193769" y="5032856"/>
                  <a:pt x="5210641" y="5007550"/>
                  <a:pt x="5219076" y="4990679"/>
                </a:cubicBezTo>
                <a:lnTo>
                  <a:pt x="5227514" y="4990679"/>
                </a:lnTo>
                <a:cubicBezTo>
                  <a:pt x="5227512" y="4982241"/>
                  <a:pt x="5227512" y="4982241"/>
                  <a:pt x="5227511" y="4973806"/>
                </a:cubicBezTo>
                <a:lnTo>
                  <a:pt x="5227512" y="4965372"/>
                </a:lnTo>
                <a:lnTo>
                  <a:pt x="5219077" y="4973806"/>
                </a:lnTo>
                <a:cubicBezTo>
                  <a:pt x="5227512" y="4956934"/>
                  <a:pt x="5252821" y="4931627"/>
                  <a:pt x="5244383" y="4914756"/>
                </a:cubicBezTo>
                <a:cubicBezTo>
                  <a:pt x="5252819" y="4914756"/>
                  <a:pt x="5252819" y="4914756"/>
                  <a:pt x="5252819" y="4906320"/>
                </a:cubicBezTo>
                <a:cubicBezTo>
                  <a:pt x="5261255" y="4897886"/>
                  <a:pt x="5252821" y="4897886"/>
                  <a:pt x="5252821" y="4897886"/>
                </a:cubicBezTo>
                <a:cubicBezTo>
                  <a:pt x="5269693" y="4872579"/>
                  <a:pt x="5252819" y="4847272"/>
                  <a:pt x="5269691" y="4838836"/>
                </a:cubicBezTo>
                <a:lnTo>
                  <a:pt x="5269691" y="4847272"/>
                </a:lnTo>
                <a:cubicBezTo>
                  <a:pt x="5261255" y="4864143"/>
                  <a:pt x="5261255" y="4872579"/>
                  <a:pt x="5269693" y="4872579"/>
                </a:cubicBezTo>
                <a:cubicBezTo>
                  <a:pt x="5269693" y="4872579"/>
                  <a:pt x="5278127" y="4864143"/>
                  <a:pt x="5278126" y="4855707"/>
                </a:cubicBezTo>
                <a:lnTo>
                  <a:pt x="5286562" y="4847272"/>
                </a:lnTo>
                <a:cubicBezTo>
                  <a:pt x="5303433" y="4847270"/>
                  <a:pt x="5294998" y="4872579"/>
                  <a:pt x="5278125" y="4881015"/>
                </a:cubicBezTo>
                <a:cubicBezTo>
                  <a:pt x="5294998" y="4872579"/>
                  <a:pt x="5286561" y="4914756"/>
                  <a:pt x="5294998" y="4889450"/>
                </a:cubicBezTo>
                <a:cubicBezTo>
                  <a:pt x="5278126" y="4872579"/>
                  <a:pt x="5328740" y="4864144"/>
                  <a:pt x="5320304" y="4830400"/>
                </a:cubicBezTo>
                <a:lnTo>
                  <a:pt x="5328741" y="4821963"/>
                </a:lnTo>
                <a:lnTo>
                  <a:pt x="5328741" y="4813530"/>
                </a:lnTo>
                <a:lnTo>
                  <a:pt x="5328741" y="4805093"/>
                </a:lnTo>
                <a:lnTo>
                  <a:pt x="5320305" y="4813527"/>
                </a:lnTo>
                <a:cubicBezTo>
                  <a:pt x="5320304" y="4805093"/>
                  <a:pt x="5328740" y="4788222"/>
                  <a:pt x="5320305" y="4788222"/>
                </a:cubicBezTo>
                <a:lnTo>
                  <a:pt x="5311868" y="4779784"/>
                </a:lnTo>
                <a:cubicBezTo>
                  <a:pt x="5303434" y="4796658"/>
                  <a:pt x="5303433" y="4805093"/>
                  <a:pt x="5294998" y="4821963"/>
                </a:cubicBezTo>
                <a:lnTo>
                  <a:pt x="5294998" y="4813529"/>
                </a:lnTo>
                <a:cubicBezTo>
                  <a:pt x="5294997" y="4805093"/>
                  <a:pt x="5294998" y="4796657"/>
                  <a:pt x="5286562" y="4796658"/>
                </a:cubicBezTo>
                <a:lnTo>
                  <a:pt x="5279291" y="4811201"/>
                </a:lnTo>
                <a:lnTo>
                  <a:pt x="5280235" y="4795603"/>
                </a:lnTo>
                <a:cubicBezTo>
                  <a:pt x="5284454" y="4784004"/>
                  <a:pt x="5290780" y="4771350"/>
                  <a:pt x="5294997" y="4754479"/>
                </a:cubicBezTo>
                <a:cubicBezTo>
                  <a:pt x="5261254" y="4805093"/>
                  <a:pt x="5286562" y="4746045"/>
                  <a:pt x="5269690" y="4729170"/>
                </a:cubicBezTo>
                <a:lnTo>
                  <a:pt x="5278128" y="4737607"/>
                </a:lnTo>
                <a:lnTo>
                  <a:pt x="5286561" y="4737608"/>
                </a:lnTo>
                <a:cubicBezTo>
                  <a:pt x="5286562" y="4746045"/>
                  <a:pt x="5286562" y="4746045"/>
                  <a:pt x="5294998" y="4737608"/>
                </a:cubicBezTo>
                <a:cubicBezTo>
                  <a:pt x="5294998" y="4737608"/>
                  <a:pt x="5294997" y="4729170"/>
                  <a:pt x="5294999" y="4720736"/>
                </a:cubicBezTo>
                <a:lnTo>
                  <a:pt x="5295000" y="4712301"/>
                </a:lnTo>
                <a:cubicBezTo>
                  <a:pt x="5303434" y="4703863"/>
                  <a:pt x="5311869" y="4712299"/>
                  <a:pt x="5311869" y="4695429"/>
                </a:cubicBezTo>
                <a:lnTo>
                  <a:pt x="5311869" y="4712299"/>
                </a:lnTo>
                <a:cubicBezTo>
                  <a:pt x="5311869" y="4720736"/>
                  <a:pt x="5320306" y="4720735"/>
                  <a:pt x="5320307" y="4712301"/>
                </a:cubicBezTo>
                <a:cubicBezTo>
                  <a:pt x="5328740" y="4712301"/>
                  <a:pt x="5328743" y="4703863"/>
                  <a:pt x="5328740" y="4695429"/>
                </a:cubicBezTo>
                <a:lnTo>
                  <a:pt x="5328740" y="4678557"/>
                </a:lnTo>
                <a:cubicBezTo>
                  <a:pt x="5328741" y="4661688"/>
                  <a:pt x="5320305" y="4644813"/>
                  <a:pt x="5311871" y="4661688"/>
                </a:cubicBezTo>
                <a:cubicBezTo>
                  <a:pt x="5311869" y="4653253"/>
                  <a:pt x="5311869" y="4653253"/>
                  <a:pt x="5303433" y="4653252"/>
                </a:cubicBezTo>
                <a:lnTo>
                  <a:pt x="5294998" y="4661688"/>
                </a:lnTo>
                <a:cubicBezTo>
                  <a:pt x="5294999" y="4653250"/>
                  <a:pt x="5303434" y="4636379"/>
                  <a:pt x="5303432" y="4619508"/>
                </a:cubicBezTo>
                <a:cubicBezTo>
                  <a:pt x="5303434" y="4636379"/>
                  <a:pt x="5294999" y="4653250"/>
                  <a:pt x="5303432" y="4644816"/>
                </a:cubicBezTo>
                <a:cubicBezTo>
                  <a:pt x="5320304" y="4636382"/>
                  <a:pt x="5303432" y="4619508"/>
                  <a:pt x="5320305" y="4611072"/>
                </a:cubicBezTo>
                <a:lnTo>
                  <a:pt x="5328743" y="4611070"/>
                </a:lnTo>
                <a:cubicBezTo>
                  <a:pt x="5328741" y="4608259"/>
                  <a:pt x="5328742" y="4605448"/>
                  <a:pt x="5328741" y="4602637"/>
                </a:cubicBezTo>
                <a:lnTo>
                  <a:pt x="5328741" y="4594202"/>
                </a:lnTo>
                <a:lnTo>
                  <a:pt x="5320304" y="4594202"/>
                </a:lnTo>
                <a:lnTo>
                  <a:pt x="5337175" y="4577331"/>
                </a:lnTo>
                <a:cubicBezTo>
                  <a:pt x="5328740" y="4560457"/>
                  <a:pt x="5337176" y="4543586"/>
                  <a:pt x="5337175" y="4526717"/>
                </a:cubicBezTo>
                <a:cubicBezTo>
                  <a:pt x="5337178" y="4535152"/>
                  <a:pt x="5337176" y="4543586"/>
                  <a:pt x="5337176" y="4543586"/>
                </a:cubicBezTo>
                <a:cubicBezTo>
                  <a:pt x="5345612" y="4509845"/>
                  <a:pt x="5337176" y="4518279"/>
                  <a:pt x="5354048" y="4492974"/>
                </a:cubicBezTo>
                <a:lnTo>
                  <a:pt x="5362484" y="4501408"/>
                </a:lnTo>
                <a:lnTo>
                  <a:pt x="5362484" y="4492972"/>
                </a:lnTo>
                <a:lnTo>
                  <a:pt x="5370918" y="4492974"/>
                </a:lnTo>
                <a:cubicBezTo>
                  <a:pt x="5354048" y="4543588"/>
                  <a:pt x="5370919" y="4501408"/>
                  <a:pt x="5379355" y="4501407"/>
                </a:cubicBezTo>
                <a:cubicBezTo>
                  <a:pt x="5370919" y="4526717"/>
                  <a:pt x="5362484" y="4552024"/>
                  <a:pt x="5362484" y="4577331"/>
                </a:cubicBezTo>
                <a:lnTo>
                  <a:pt x="5354048" y="4577331"/>
                </a:lnTo>
                <a:cubicBezTo>
                  <a:pt x="5345611" y="4594200"/>
                  <a:pt x="5345612" y="4602638"/>
                  <a:pt x="5345612" y="4611072"/>
                </a:cubicBezTo>
                <a:cubicBezTo>
                  <a:pt x="5354048" y="4594202"/>
                  <a:pt x="5354048" y="4585765"/>
                  <a:pt x="5362483" y="4585763"/>
                </a:cubicBezTo>
                <a:cubicBezTo>
                  <a:pt x="5354048" y="4611072"/>
                  <a:pt x="5362483" y="4611070"/>
                  <a:pt x="5354047" y="4627944"/>
                </a:cubicBezTo>
                <a:lnTo>
                  <a:pt x="5345611" y="4636382"/>
                </a:lnTo>
                <a:lnTo>
                  <a:pt x="5345612" y="4644813"/>
                </a:lnTo>
                <a:lnTo>
                  <a:pt x="5354047" y="4653250"/>
                </a:lnTo>
                <a:lnTo>
                  <a:pt x="5362483" y="4644815"/>
                </a:lnTo>
                <a:cubicBezTo>
                  <a:pt x="5370917" y="4644815"/>
                  <a:pt x="5370918" y="4636379"/>
                  <a:pt x="5370919" y="4627945"/>
                </a:cubicBezTo>
                <a:lnTo>
                  <a:pt x="5370919" y="4619508"/>
                </a:lnTo>
                <a:lnTo>
                  <a:pt x="5362483" y="4619508"/>
                </a:lnTo>
                <a:cubicBezTo>
                  <a:pt x="5362484" y="4594202"/>
                  <a:pt x="5387791" y="4535150"/>
                  <a:pt x="5387791" y="4501408"/>
                </a:cubicBezTo>
                <a:lnTo>
                  <a:pt x="5396225" y="4492972"/>
                </a:lnTo>
                <a:cubicBezTo>
                  <a:pt x="5396224" y="4490161"/>
                  <a:pt x="5396224" y="4487349"/>
                  <a:pt x="5396224" y="4484538"/>
                </a:cubicBezTo>
                <a:cubicBezTo>
                  <a:pt x="5396224" y="4481726"/>
                  <a:pt x="5396224" y="4478914"/>
                  <a:pt x="5396225" y="4476102"/>
                </a:cubicBezTo>
                <a:cubicBezTo>
                  <a:pt x="5396226" y="4459231"/>
                  <a:pt x="5404662" y="4433924"/>
                  <a:pt x="5413098" y="4425488"/>
                </a:cubicBezTo>
                <a:lnTo>
                  <a:pt x="5404662" y="4425486"/>
                </a:lnTo>
                <a:lnTo>
                  <a:pt x="5413098" y="4417053"/>
                </a:lnTo>
                <a:cubicBezTo>
                  <a:pt x="5413098" y="4417053"/>
                  <a:pt x="5421534" y="4408617"/>
                  <a:pt x="5421533" y="4400179"/>
                </a:cubicBezTo>
                <a:lnTo>
                  <a:pt x="5413097" y="4391743"/>
                </a:lnTo>
                <a:cubicBezTo>
                  <a:pt x="5415207" y="4370655"/>
                  <a:pt x="5418370" y="4352203"/>
                  <a:pt x="5421797" y="4335463"/>
                </a:cubicBezTo>
                <a:lnTo>
                  <a:pt x="5430069" y="4298454"/>
                </a:lnTo>
                <a:lnTo>
                  <a:pt x="5422231" y="4304885"/>
                </a:lnTo>
                <a:cubicBezTo>
                  <a:pt x="5417998" y="4308077"/>
                  <a:pt x="5416957" y="4315503"/>
                  <a:pt x="5412724" y="4318695"/>
                </a:cubicBezTo>
                <a:cubicBezTo>
                  <a:pt x="5412724" y="4318695"/>
                  <a:pt x="5409531" y="4314460"/>
                  <a:pt x="5410571" y="4307033"/>
                </a:cubicBezTo>
                <a:cubicBezTo>
                  <a:pt x="5410571" y="4307033"/>
                  <a:pt x="5410571" y="4307033"/>
                  <a:pt x="5411613" y="4299607"/>
                </a:cubicBezTo>
                <a:cubicBezTo>
                  <a:pt x="5409531" y="4314460"/>
                  <a:pt x="5399952" y="4301755"/>
                  <a:pt x="5410500" y="4280519"/>
                </a:cubicBezTo>
                <a:cubicBezTo>
                  <a:pt x="5410500" y="4280519"/>
                  <a:pt x="5410500" y="4280519"/>
                  <a:pt x="5417926" y="4281562"/>
                </a:cubicBezTo>
                <a:cubicBezTo>
                  <a:pt x="5422159" y="4278371"/>
                  <a:pt x="5423199" y="4270944"/>
                  <a:pt x="5423199" y="4270944"/>
                </a:cubicBezTo>
                <a:cubicBezTo>
                  <a:pt x="5430626" y="4271987"/>
                  <a:pt x="5426393" y="4275179"/>
                  <a:pt x="5425352" y="4282606"/>
                </a:cubicBezTo>
                <a:cubicBezTo>
                  <a:pt x="5425352" y="4282606"/>
                  <a:pt x="5425352" y="4282606"/>
                  <a:pt x="5424312" y="4290032"/>
                </a:cubicBezTo>
                <a:cubicBezTo>
                  <a:pt x="5428006" y="4283925"/>
                  <a:pt x="5431697" y="4276161"/>
                  <a:pt x="5435055" y="4267818"/>
                </a:cubicBezTo>
                <a:lnTo>
                  <a:pt x="5436591" y="4263308"/>
                </a:lnTo>
                <a:lnTo>
                  <a:pt x="5439195" y="4248207"/>
                </a:lnTo>
                <a:cubicBezTo>
                  <a:pt x="5440513" y="4234630"/>
                  <a:pt x="5440514" y="4220923"/>
                  <a:pt x="5438405" y="4206160"/>
                </a:cubicBezTo>
                <a:cubicBezTo>
                  <a:pt x="5446840" y="4206161"/>
                  <a:pt x="5446841" y="4197726"/>
                  <a:pt x="5446841" y="4189290"/>
                </a:cubicBezTo>
                <a:lnTo>
                  <a:pt x="5446841" y="4180852"/>
                </a:lnTo>
                <a:lnTo>
                  <a:pt x="5438404" y="4180854"/>
                </a:lnTo>
                <a:cubicBezTo>
                  <a:pt x="5455276" y="4172417"/>
                  <a:pt x="5455276" y="4147110"/>
                  <a:pt x="5455276" y="4130240"/>
                </a:cubicBezTo>
                <a:lnTo>
                  <a:pt x="5455276" y="4121804"/>
                </a:lnTo>
                <a:lnTo>
                  <a:pt x="5455276" y="4104933"/>
                </a:lnTo>
                <a:lnTo>
                  <a:pt x="5455276" y="4096497"/>
                </a:lnTo>
                <a:cubicBezTo>
                  <a:pt x="5455276" y="4096497"/>
                  <a:pt x="5463712" y="4096495"/>
                  <a:pt x="5463712" y="4088062"/>
                </a:cubicBezTo>
                <a:cubicBezTo>
                  <a:pt x="5463710" y="4085250"/>
                  <a:pt x="5463710" y="4082438"/>
                  <a:pt x="5463710" y="4079626"/>
                </a:cubicBezTo>
                <a:cubicBezTo>
                  <a:pt x="5455276" y="4062752"/>
                  <a:pt x="5480584" y="4029012"/>
                  <a:pt x="5463711" y="4029012"/>
                </a:cubicBezTo>
                <a:lnTo>
                  <a:pt x="5463712" y="4020574"/>
                </a:lnTo>
                <a:lnTo>
                  <a:pt x="5463712" y="4003705"/>
                </a:lnTo>
                <a:lnTo>
                  <a:pt x="5463712" y="3995269"/>
                </a:lnTo>
                <a:cubicBezTo>
                  <a:pt x="5480584" y="3986830"/>
                  <a:pt x="5463712" y="3953088"/>
                  <a:pt x="5463711" y="3936219"/>
                </a:cubicBezTo>
                <a:cubicBezTo>
                  <a:pt x="5463711" y="3910912"/>
                  <a:pt x="5480584" y="3927783"/>
                  <a:pt x="5480582" y="3902476"/>
                </a:cubicBezTo>
                <a:cubicBezTo>
                  <a:pt x="5480582" y="3902476"/>
                  <a:pt x="5480584" y="3894040"/>
                  <a:pt x="5489019" y="3894042"/>
                </a:cubicBezTo>
                <a:lnTo>
                  <a:pt x="5489019" y="3885606"/>
                </a:lnTo>
                <a:cubicBezTo>
                  <a:pt x="5489019" y="3877167"/>
                  <a:pt x="5489019" y="3877167"/>
                  <a:pt x="5480583" y="3885606"/>
                </a:cubicBezTo>
                <a:lnTo>
                  <a:pt x="5480584" y="3894040"/>
                </a:lnTo>
                <a:cubicBezTo>
                  <a:pt x="5472148" y="3877169"/>
                  <a:pt x="5480583" y="3860299"/>
                  <a:pt x="5472148" y="3860298"/>
                </a:cubicBezTo>
                <a:cubicBezTo>
                  <a:pt x="5480582" y="3834992"/>
                  <a:pt x="5480583" y="3860299"/>
                  <a:pt x="5489019" y="3860299"/>
                </a:cubicBezTo>
                <a:lnTo>
                  <a:pt x="5496941" y="3868220"/>
                </a:lnTo>
                <a:lnTo>
                  <a:pt x="5493896" y="3915262"/>
                </a:lnTo>
                <a:cubicBezTo>
                  <a:pt x="5492709" y="3963109"/>
                  <a:pt x="5497455" y="3993159"/>
                  <a:pt x="5497452" y="4037447"/>
                </a:cubicBezTo>
                <a:cubicBezTo>
                  <a:pt x="5497452" y="4037447"/>
                  <a:pt x="5489019" y="4037445"/>
                  <a:pt x="5489016" y="4045883"/>
                </a:cubicBezTo>
                <a:cubicBezTo>
                  <a:pt x="5489018" y="4048695"/>
                  <a:pt x="5489018" y="4051507"/>
                  <a:pt x="5489019" y="4054319"/>
                </a:cubicBezTo>
                <a:lnTo>
                  <a:pt x="5489386" y="4063858"/>
                </a:lnTo>
                <a:lnTo>
                  <a:pt x="5490041" y="4061970"/>
                </a:lnTo>
                <a:cubicBezTo>
                  <a:pt x="5495580" y="4051566"/>
                  <a:pt x="5500564" y="4056526"/>
                  <a:pt x="5508475" y="4040599"/>
                </a:cubicBezTo>
                <a:cubicBezTo>
                  <a:pt x="5516870" y="4007701"/>
                  <a:pt x="5505210" y="4009850"/>
                  <a:pt x="5508331" y="3987570"/>
                </a:cubicBezTo>
                <a:cubicBezTo>
                  <a:pt x="5528386" y="3952524"/>
                  <a:pt x="5532548" y="3922818"/>
                  <a:pt x="5535669" y="3900538"/>
                </a:cubicBezTo>
                <a:cubicBezTo>
                  <a:pt x="5538790" y="3878259"/>
                  <a:pt x="5538719" y="3851745"/>
                  <a:pt x="5551347" y="3815654"/>
                </a:cubicBezTo>
                <a:cubicBezTo>
                  <a:pt x="5559813" y="3809271"/>
                  <a:pt x="5565086" y="3798653"/>
                  <a:pt x="5567239" y="3810315"/>
                </a:cubicBezTo>
                <a:cubicBezTo>
                  <a:pt x="5591384" y="3719048"/>
                  <a:pt x="5589087" y="3654357"/>
                  <a:pt x="5597339" y="3568431"/>
                </a:cubicBezTo>
                <a:cubicBezTo>
                  <a:pt x="5593106" y="3571622"/>
                  <a:pt x="5586792" y="3589667"/>
                  <a:pt x="5580406" y="3581198"/>
                </a:cubicBezTo>
                <a:cubicBezTo>
                  <a:pt x="5579150" y="3509080"/>
                  <a:pt x="5610936" y="3498401"/>
                  <a:pt x="5623492" y="3435797"/>
                </a:cubicBezTo>
                <a:cubicBezTo>
                  <a:pt x="5634111" y="3441075"/>
                  <a:pt x="5622523" y="3469738"/>
                  <a:pt x="5627870" y="3485634"/>
                </a:cubicBezTo>
                <a:cubicBezTo>
                  <a:pt x="5624676" y="3481400"/>
                  <a:pt x="5624676" y="3481400"/>
                  <a:pt x="5628909" y="3478208"/>
                </a:cubicBezTo>
                <a:cubicBezTo>
                  <a:pt x="5629950" y="3470782"/>
                  <a:pt x="5634183" y="3467589"/>
                  <a:pt x="5633142" y="3475016"/>
                </a:cubicBezTo>
                <a:cubicBezTo>
                  <a:pt x="5633142" y="3475016"/>
                  <a:pt x="5635295" y="3486677"/>
                  <a:pt x="5631062" y="3489870"/>
                </a:cubicBezTo>
                <a:cubicBezTo>
                  <a:pt x="5631062" y="3489870"/>
                  <a:pt x="5634255" y="3494104"/>
                  <a:pt x="5634255" y="3494104"/>
                </a:cubicBezTo>
                <a:cubicBezTo>
                  <a:pt x="5634255" y="3494104"/>
                  <a:pt x="5634255" y="3494104"/>
                  <a:pt x="5630021" y="3497296"/>
                </a:cubicBezTo>
                <a:cubicBezTo>
                  <a:pt x="5633357" y="3554560"/>
                  <a:pt x="5629268" y="3610781"/>
                  <a:pt x="5608173" y="3653253"/>
                </a:cubicBezTo>
                <a:cubicBezTo>
                  <a:pt x="5622056" y="3689281"/>
                  <a:pt x="5595760" y="3768886"/>
                  <a:pt x="5592710" y="3817680"/>
                </a:cubicBezTo>
                <a:cubicBezTo>
                  <a:pt x="5586396" y="3835725"/>
                  <a:pt x="5583204" y="3831490"/>
                  <a:pt x="5581051" y="3819828"/>
                </a:cubicBezTo>
                <a:cubicBezTo>
                  <a:pt x="5581123" y="3846343"/>
                  <a:pt x="5569535" y="3875005"/>
                  <a:pt x="5575920" y="3883475"/>
                </a:cubicBezTo>
                <a:cubicBezTo>
                  <a:pt x="5571203" y="3903637"/>
                  <a:pt x="5567006" y="3920086"/>
                  <a:pt x="5563598" y="3934280"/>
                </a:cubicBezTo>
                <a:lnTo>
                  <a:pt x="5562972" y="3937349"/>
                </a:lnTo>
                <a:lnTo>
                  <a:pt x="5571794" y="3923038"/>
                </a:lnTo>
                <a:cubicBezTo>
                  <a:pt x="5593939" y="3878751"/>
                  <a:pt x="5611337" y="3820229"/>
                  <a:pt x="5623989" y="3775941"/>
                </a:cubicBezTo>
                <a:lnTo>
                  <a:pt x="5632426" y="3767506"/>
                </a:lnTo>
                <a:cubicBezTo>
                  <a:pt x="5632426" y="3767506"/>
                  <a:pt x="5640861" y="3767506"/>
                  <a:pt x="5640861" y="3759071"/>
                </a:cubicBezTo>
                <a:lnTo>
                  <a:pt x="5649298" y="3767505"/>
                </a:lnTo>
                <a:lnTo>
                  <a:pt x="5649298" y="3742197"/>
                </a:lnTo>
                <a:cubicBezTo>
                  <a:pt x="5666171" y="3691585"/>
                  <a:pt x="5674605" y="3624099"/>
                  <a:pt x="5683041" y="3581921"/>
                </a:cubicBezTo>
                <a:cubicBezTo>
                  <a:pt x="5691475" y="3573485"/>
                  <a:pt x="5691476" y="3590358"/>
                  <a:pt x="5691475" y="3598792"/>
                </a:cubicBezTo>
                <a:cubicBezTo>
                  <a:pt x="5698857" y="3576649"/>
                  <a:pt x="5712697" y="3496378"/>
                  <a:pt x="5732996" y="3493610"/>
                </a:cubicBezTo>
                <a:lnTo>
                  <a:pt x="5733449" y="3493806"/>
                </a:lnTo>
                <a:lnTo>
                  <a:pt x="5734014" y="3473633"/>
                </a:lnTo>
                <a:cubicBezTo>
                  <a:pt x="5733582" y="3467260"/>
                  <a:pt x="5732457" y="3462613"/>
                  <a:pt x="5730509" y="3460815"/>
                </a:cubicBezTo>
                <a:cubicBezTo>
                  <a:pt x="5735891" y="3408066"/>
                  <a:pt x="5752664" y="3358615"/>
                  <a:pt x="5743964" y="3328941"/>
                </a:cubicBezTo>
                <a:cubicBezTo>
                  <a:pt x="5746354" y="3295074"/>
                  <a:pt x="5754450" y="3309761"/>
                  <a:pt x="5761038" y="3286983"/>
                </a:cubicBezTo>
                <a:cubicBezTo>
                  <a:pt x="5763428" y="3253117"/>
                  <a:pt x="5752340" y="3257310"/>
                  <a:pt x="5751435" y="3234831"/>
                </a:cubicBezTo>
                <a:cubicBezTo>
                  <a:pt x="5764914" y="3196770"/>
                  <a:pt x="5763707" y="3166797"/>
                  <a:pt x="5762802" y="3144319"/>
                </a:cubicBezTo>
                <a:cubicBezTo>
                  <a:pt x="5761898" y="3121840"/>
                  <a:pt x="5757096" y="3095764"/>
                  <a:pt x="5763082" y="3058000"/>
                </a:cubicBezTo>
                <a:cubicBezTo>
                  <a:pt x="5770274" y="3050209"/>
                  <a:pt x="5773568" y="3038820"/>
                  <a:pt x="5777766" y="3049910"/>
                </a:cubicBezTo>
                <a:cubicBezTo>
                  <a:pt x="5785236" y="2955800"/>
                  <a:pt x="5771435" y="2892557"/>
                  <a:pt x="5764220" y="2806537"/>
                </a:cubicBezTo>
                <a:lnTo>
                  <a:pt x="5759877" y="2815776"/>
                </a:lnTo>
                <a:lnTo>
                  <a:pt x="5758962" y="2839583"/>
                </a:lnTo>
                <a:cubicBezTo>
                  <a:pt x="5750526" y="2839583"/>
                  <a:pt x="5750526" y="2831148"/>
                  <a:pt x="5750526" y="2831148"/>
                </a:cubicBezTo>
                <a:lnTo>
                  <a:pt x="5750526" y="2822713"/>
                </a:lnTo>
                <a:lnTo>
                  <a:pt x="5750526" y="2822277"/>
                </a:lnTo>
                <a:lnTo>
                  <a:pt x="5749837" y="2822120"/>
                </a:lnTo>
                <a:lnTo>
                  <a:pt x="5747894" y="2797782"/>
                </a:lnTo>
                <a:lnTo>
                  <a:pt x="5743144" y="2798460"/>
                </a:lnTo>
                <a:cubicBezTo>
                  <a:pt x="5742089" y="2799515"/>
                  <a:pt x="5742090" y="2801624"/>
                  <a:pt x="5742091" y="2805842"/>
                </a:cubicBezTo>
                <a:lnTo>
                  <a:pt x="5742091" y="2814279"/>
                </a:lnTo>
                <a:lnTo>
                  <a:pt x="5742090" y="2822713"/>
                </a:lnTo>
                <a:cubicBezTo>
                  <a:pt x="5725221" y="2772097"/>
                  <a:pt x="5725221" y="2839583"/>
                  <a:pt x="5733655" y="2848019"/>
                </a:cubicBezTo>
                <a:lnTo>
                  <a:pt x="5742090" y="2856452"/>
                </a:lnTo>
                <a:lnTo>
                  <a:pt x="5742091" y="2848019"/>
                </a:lnTo>
                <a:lnTo>
                  <a:pt x="5750526" y="2839583"/>
                </a:lnTo>
                <a:lnTo>
                  <a:pt x="5750526" y="2864888"/>
                </a:lnTo>
                <a:lnTo>
                  <a:pt x="5750525" y="2873326"/>
                </a:lnTo>
                <a:cubicBezTo>
                  <a:pt x="5750526" y="2932374"/>
                  <a:pt x="5733655" y="2974554"/>
                  <a:pt x="5708345" y="2940812"/>
                </a:cubicBezTo>
                <a:cubicBezTo>
                  <a:pt x="5708348" y="2898633"/>
                  <a:pt x="5699912" y="2898632"/>
                  <a:pt x="5699912" y="2839583"/>
                </a:cubicBezTo>
                <a:cubicBezTo>
                  <a:pt x="5695694" y="2837474"/>
                  <a:pt x="5692531" y="2838002"/>
                  <a:pt x="5689894" y="2840110"/>
                </a:cubicBezTo>
                <a:lnTo>
                  <a:pt x="5683185" y="2849917"/>
                </a:lnTo>
                <a:lnTo>
                  <a:pt x="5682885" y="2853046"/>
                </a:lnTo>
                <a:cubicBezTo>
                  <a:pt x="5682333" y="2855285"/>
                  <a:pt x="5681574" y="2856372"/>
                  <a:pt x="5680651" y="2856536"/>
                </a:cubicBezTo>
                <a:lnTo>
                  <a:pt x="5680060" y="2855859"/>
                </a:lnTo>
                <a:lnTo>
                  <a:pt x="5676293" y="2863103"/>
                </a:lnTo>
                <a:lnTo>
                  <a:pt x="5680760" y="2886509"/>
                </a:lnTo>
                <a:cubicBezTo>
                  <a:pt x="5682357" y="2898126"/>
                  <a:pt x="5684002" y="2907354"/>
                  <a:pt x="5688352" y="2910389"/>
                </a:cubicBezTo>
                <a:cubicBezTo>
                  <a:pt x="5691903" y="2951650"/>
                  <a:pt x="5692821" y="2978146"/>
                  <a:pt x="5696772" y="3000293"/>
                </a:cubicBezTo>
                <a:cubicBezTo>
                  <a:pt x="5697689" y="3026790"/>
                  <a:pt x="5697290" y="3045902"/>
                  <a:pt x="5692141" y="3081094"/>
                </a:cubicBezTo>
                <a:cubicBezTo>
                  <a:pt x="5684759" y="3082408"/>
                  <a:pt x="5686474" y="3070677"/>
                  <a:pt x="5679091" y="3071991"/>
                </a:cubicBezTo>
                <a:cubicBezTo>
                  <a:pt x="5680926" y="3124983"/>
                  <a:pt x="5687511" y="3161895"/>
                  <a:pt x="5688029" y="3207504"/>
                </a:cubicBezTo>
                <a:cubicBezTo>
                  <a:pt x="5695930" y="3251800"/>
                  <a:pt x="5696448" y="3297408"/>
                  <a:pt x="5692217" y="3359096"/>
                </a:cubicBezTo>
                <a:cubicBezTo>
                  <a:pt x="5689982" y="3325218"/>
                  <a:pt x="5682200" y="3345644"/>
                  <a:pt x="5673101" y="3358689"/>
                </a:cubicBezTo>
                <a:cubicBezTo>
                  <a:pt x="5670067" y="3363038"/>
                  <a:pt x="5671384" y="3370421"/>
                  <a:pt x="5668351" y="3374768"/>
                </a:cubicBezTo>
                <a:cubicBezTo>
                  <a:pt x="5668351" y="3374768"/>
                  <a:pt x="5664001" y="3371734"/>
                  <a:pt x="5662684" y="3364351"/>
                </a:cubicBezTo>
                <a:cubicBezTo>
                  <a:pt x="5662684" y="3364351"/>
                  <a:pt x="5662684" y="3364351"/>
                  <a:pt x="5661368" y="3356969"/>
                </a:cubicBezTo>
                <a:cubicBezTo>
                  <a:pt x="5664001" y="3371734"/>
                  <a:pt x="5650952" y="3362631"/>
                  <a:pt x="5654384" y="3339170"/>
                </a:cubicBezTo>
                <a:cubicBezTo>
                  <a:pt x="5654384" y="3339170"/>
                  <a:pt x="5654384" y="3339170"/>
                  <a:pt x="5661768" y="3337856"/>
                </a:cubicBezTo>
                <a:cubicBezTo>
                  <a:pt x="5664800" y="3333508"/>
                  <a:pt x="5663483" y="3326125"/>
                  <a:pt x="5663483" y="3326125"/>
                </a:cubicBezTo>
                <a:cubicBezTo>
                  <a:pt x="5670866" y="3324812"/>
                  <a:pt x="5667833" y="3329160"/>
                  <a:pt x="5669150" y="3336542"/>
                </a:cubicBezTo>
                <a:cubicBezTo>
                  <a:pt x="5669150" y="3336542"/>
                  <a:pt x="5669150" y="3336542"/>
                  <a:pt x="5670467" y="3343924"/>
                </a:cubicBezTo>
                <a:cubicBezTo>
                  <a:pt x="5676933" y="3316115"/>
                  <a:pt x="5675097" y="3263123"/>
                  <a:pt x="5666398" y="3257055"/>
                </a:cubicBezTo>
                <a:cubicBezTo>
                  <a:pt x="5664562" y="3204063"/>
                  <a:pt x="5674461" y="3152792"/>
                  <a:pt x="5661810" y="3124576"/>
                </a:cubicBezTo>
                <a:cubicBezTo>
                  <a:pt x="5659576" y="3090699"/>
                  <a:pt x="5669592" y="3104149"/>
                  <a:pt x="5673025" y="3080687"/>
                </a:cubicBezTo>
                <a:cubicBezTo>
                  <a:pt x="5670791" y="3046809"/>
                  <a:pt x="5660375" y="3052471"/>
                  <a:pt x="5656425" y="3030323"/>
                </a:cubicBezTo>
                <a:cubicBezTo>
                  <a:pt x="5664606" y="2990784"/>
                  <a:pt x="5659339" y="2961253"/>
                  <a:pt x="5655388" y="2939106"/>
                </a:cubicBezTo>
                <a:cubicBezTo>
                  <a:pt x="5651437" y="2916958"/>
                  <a:pt x="5643136" y="2891777"/>
                  <a:pt x="5643936" y="2853549"/>
                </a:cubicBezTo>
                <a:cubicBezTo>
                  <a:pt x="5650002" y="2844854"/>
                  <a:pt x="5651718" y="2833123"/>
                  <a:pt x="5657385" y="2843539"/>
                </a:cubicBezTo>
                <a:lnTo>
                  <a:pt x="5657146" y="2841276"/>
                </a:lnTo>
                <a:lnTo>
                  <a:pt x="5648243" y="2809663"/>
                </a:lnTo>
                <a:cubicBezTo>
                  <a:pt x="5630844" y="2742046"/>
                  <a:pt x="5613444" y="2670868"/>
                  <a:pt x="5581811" y="2670869"/>
                </a:cubicBezTo>
                <a:lnTo>
                  <a:pt x="5581812" y="2662431"/>
                </a:lnTo>
                <a:lnTo>
                  <a:pt x="5581812" y="2645563"/>
                </a:lnTo>
                <a:cubicBezTo>
                  <a:pt x="5573376" y="2637125"/>
                  <a:pt x="5573377" y="2628693"/>
                  <a:pt x="5573376" y="2637125"/>
                </a:cubicBezTo>
                <a:cubicBezTo>
                  <a:pt x="5564941" y="2620256"/>
                  <a:pt x="5564941" y="2594949"/>
                  <a:pt x="5548068" y="2544335"/>
                </a:cubicBezTo>
                <a:cubicBezTo>
                  <a:pt x="5539634" y="2527464"/>
                  <a:pt x="5539633" y="2519026"/>
                  <a:pt x="5539634" y="2510592"/>
                </a:cubicBezTo>
                <a:lnTo>
                  <a:pt x="5531197" y="2502157"/>
                </a:lnTo>
                <a:lnTo>
                  <a:pt x="5531198" y="2493721"/>
                </a:lnTo>
                <a:cubicBezTo>
                  <a:pt x="5531197" y="2485283"/>
                  <a:pt x="5522761" y="2493721"/>
                  <a:pt x="5522761" y="2493721"/>
                </a:cubicBezTo>
                <a:lnTo>
                  <a:pt x="5522762" y="2485285"/>
                </a:lnTo>
                <a:cubicBezTo>
                  <a:pt x="5514328" y="2485285"/>
                  <a:pt x="5514327" y="2451540"/>
                  <a:pt x="5505889" y="2451543"/>
                </a:cubicBezTo>
                <a:cubicBezTo>
                  <a:pt x="5514328" y="2493720"/>
                  <a:pt x="5505891" y="2459978"/>
                  <a:pt x="5497455" y="2476850"/>
                </a:cubicBezTo>
                <a:cubicBezTo>
                  <a:pt x="5489018" y="2426235"/>
                  <a:pt x="5489019" y="2493720"/>
                  <a:pt x="5480584" y="2459978"/>
                </a:cubicBezTo>
                <a:cubicBezTo>
                  <a:pt x="5472147" y="2409365"/>
                  <a:pt x="5463710" y="2409365"/>
                  <a:pt x="5472147" y="2384058"/>
                </a:cubicBezTo>
                <a:cubicBezTo>
                  <a:pt x="5446841" y="2384058"/>
                  <a:pt x="5429967" y="2265958"/>
                  <a:pt x="5404661" y="2181601"/>
                </a:cubicBezTo>
                <a:cubicBezTo>
                  <a:pt x="5404661" y="2173166"/>
                  <a:pt x="5396224" y="2156292"/>
                  <a:pt x="5387791" y="2130985"/>
                </a:cubicBezTo>
                <a:cubicBezTo>
                  <a:pt x="5362483" y="2055067"/>
                  <a:pt x="5345614" y="2004453"/>
                  <a:pt x="5328740" y="1962273"/>
                </a:cubicBezTo>
                <a:cubicBezTo>
                  <a:pt x="5320306" y="1945401"/>
                  <a:pt x="5328741" y="1953837"/>
                  <a:pt x="5328741" y="1936967"/>
                </a:cubicBezTo>
                <a:cubicBezTo>
                  <a:pt x="5320305" y="1936965"/>
                  <a:pt x="5311870" y="1928530"/>
                  <a:pt x="5311869" y="1920096"/>
                </a:cubicBezTo>
                <a:lnTo>
                  <a:pt x="5320307" y="1911660"/>
                </a:lnTo>
                <a:cubicBezTo>
                  <a:pt x="5294997" y="1869480"/>
                  <a:pt x="5303433" y="1861047"/>
                  <a:pt x="5269693" y="1793560"/>
                </a:cubicBezTo>
                <a:lnTo>
                  <a:pt x="5286562" y="1793561"/>
                </a:lnTo>
                <a:cubicBezTo>
                  <a:pt x="5269690" y="1751383"/>
                  <a:pt x="5261255" y="1734510"/>
                  <a:pt x="5261255" y="1768254"/>
                </a:cubicBezTo>
                <a:cubicBezTo>
                  <a:pt x="5244383" y="1742947"/>
                  <a:pt x="5261255" y="1734510"/>
                  <a:pt x="5235948" y="1709201"/>
                </a:cubicBezTo>
                <a:cubicBezTo>
                  <a:pt x="5244383" y="1717640"/>
                  <a:pt x="5244382" y="1709203"/>
                  <a:pt x="5235947" y="1700769"/>
                </a:cubicBezTo>
                <a:lnTo>
                  <a:pt x="5244383" y="1700769"/>
                </a:lnTo>
                <a:cubicBezTo>
                  <a:pt x="5252818" y="1709203"/>
                  <a:pt x="5252819" y="1700767"/>
                  <a:pt x="5252819" y="1700767"/>
                </a:cubicBezTo>
                <a:lnTo>
                  <a:pt x="5252819" y="1692332"/>
                </a:lnTo>
                <a:cubicBezTo>
                  <a:pt x="5269693" y="1726076"/>
                  <a:pt x="5261254" y="1675460"/>
                  <a:pt x="5244383" y="1650153"/>
                </a:cubicBezTo>
                <a:lnTo>
                  <a:pt x="5252818" y="1650152"/>
                </a:lnTo>
                <a:lnTo>
                  <a:pt x="5252819" y="1641718"/>
                </a:lnTo>
                <a:lnTo>
                  <a:pt x="5244385" y="1633283"/>
                </a:lnTo>
                <a:cubicBezTo>
                  <a:pt x="5227512" y="1591105"/>
                  <a:pt x="5202205" y="1532055"/>
                  <a:pt x="5176900" y="1473003"/>
                </a:cubicBezTo>
                <a:cubicBezTo>
                  <a:pt x="5143155" y="1413955"/>
                  <a:pt x="5109412" y="1354905"/>
                  <a:pt x="5084104" y="1312727"/>
                </a:cubicBezTo>
                <a:cubicBezTo>
                  <a:pt x="5079886" y="1295857"/>
                  <a:pt x="5069343" y="1274766"/>
                  <a:pt x="5055633" y="1250514"/>
                </a:cubicBezTo>
                <a:lnTo>
                  <a:pt x="5041658" y="1226599"/>
                </a:lnTo>
                <a:lnTo>
                  <a:pt x="5093541" y="1340967"/>
                </a:lnTo>
                <a:cubicBezTo>
                  <a:pt x="5235732" y="1681085"/>
                  <a:pt x="5337210" y="2038049"/>
                  <a:pt x="5398999" y="2412246"/>
                </a:cubicBezTo>
                <a:cubicBezTo>
                  <a:pt x="5422890" y="2554151"/>
                  <a:pt x="5460842" y="2689651"/>
                  <a:pt x="5458394" y="2833367"/>
                </a:cubicBezTo>
                <a:cubicBezTo>
                  <a:pt x="5457892" y="2847175"/>
                  <a:pt x="5464297" y="2861234"/>
                  <a:pt x="5448705" y="2871734"/>
                </a:cubicBezTo>
                <a:cubicBezTo>
                  <a:pt x="5433365" y="2875326"/>
                  <a:pt x="5431053" y="2862798"/>
                  <a:pt x="5431304" y="2855892"/>
                </a:cubicBezTo>
                <a:cubicBezTo>
                  <a:pt x="5385690" y="2397937"/>
                  <a:pt x="5249309" y="1964347"/>
                  <a:pt x="5100400" y="1533070"/>
                </a:cubicBezTo>
                <a:cubicBezTo>
                  <a:pt x="5024275" y="1306308"/>
                  <a:pt x="4903157" y="1100041"/>
                  <a:pt x="4793286" y="888652"/>
                </a:cubicBezTo>
                <a:cubicBezTo>
                  <a:pt x="4778948" y="864625"/>
                  <a:pt x="4766140" y="836507"/>
                  <a:pt x="4754611" y="811200"/>
                </a:cubicBezTo>
                <a:cubicBezTo>
                  <a:pt x="4747700" y="801616"/>
                  <a:pt x="4747255" y="785266"/>
                  <a:pt x="4736788" y="782554"/>
                </a:cubicBezTo>
                <a:cubicBezTo>
                  <a:pt x="4733299" y="781651"/>
                  <a:pt x="4728696" y="782261"/>
                  <a:pt x="4722369" y="785144"/>
                </a:cubicBezTo>
                <a:cubicBezTo>
                  <a:pt x="4697061" y="796672"/>
                  <a:pt x="4707559" y="812263"/>
                  <a:pt x="4716525" y="831944"/>
                </a:cubicBezTo>
                <a:cubicBezTo>
                  <a:pt x="4773879" y="928050"/>
                  <a:pt x="4829707" y="1028246"/>
                  <a:pt x="4878628" y="1128191"/>
                </a:cubicBezTo>
                <a:cubicBezTo>
                  <a:pt x="4928929" y="1233026"/>
                  <a:pt x="4975663" y="1338424"/>
                  <a:pt x="5018643" y="1444415"/>
                </a:cubicBezTo>
                <a:lnTo>
                  <a:pt x="5107372" y="1685936"/>
                </a:lnTo>
                <a:lnTo>
                  <a:pt x="5109411" y="1683895"/>
                </a:lnTo>
                <a:cubicBezTo>
                  <a:pt x="5126283" y="1717639"/>
                  <a:pt x="5134721" y="1751382"/>
                  <a:pt x="5151590" y="1785122"/>
                </a:cubicBezTo>
                <a:lnTo>
                  <a:pt x="5143154" y="1785122"/>
                </a:lnTo>
                <a:cubicBezTo>
                  <a:pt x="5143154" y="1776689"/>
                  <a:pt x="5134719" y="1759817"/>
                  <a:pt x="5134721" y="1751382"/>
                </a:cubicBezTo>
                <a:lnTo>
                  <a:pt x="5122261" y="1726462"/>
                </a:lnTo>
                <a:lnTo>
                  <a:pt x="5136116" y="1764180"/>
                </a:lnTo>
                <a:lnTo>
                  <a:pt x="5157687" y="1838582"/>
                </a:lnTo>
                <a:lnTo>
                  <a:pt x="5167407" y="1843119"/>
                </a:lnTo>
                <a:cubicBezTo>
                  <a:pt x="5170572" y="1844173"/>
                  <a:pt x="5172680" y="1844174"/>
                  <a:pt x="5176898" y="1844173"/>
                </a:cubicBezTo>
                <a:cubicBezTo>
                  <a:pt x="5176900" y="1852608"/>
                  <a:pt x="5176898" y="1861046"/>
                  <a:pt x="5176898" y="1861046"/>
                </a:cubicBezTo>
                <a:cubicBezTo>
                  <a:pt x="5168464" y="1861046"/>
                  <a:pt x="5168461" y="1852610"/>
                  <a:pt x="5168464" y="1861046"/>
                </a:cubicBezTo>
                <a:lnTo>
                  <a:pt x="5168463" y="1869480"/>
                </a:lnTo>
                <a:cubicBezTo>
                  <a:pt x="5168463" y="1871571"/>
                  <a:pt x="5168462" y="1873663"/>
                  <a:pt x="5168462" y="1875756"/>
                </a:cubicBezTo>
                <a:lnTo>
                  <a:pt x="5229895" y="2087656"/>
                </a:lnTo>
                <a:lnTo>
                  <a:pt x="5242098" y="2145617"/>
                </a:lnTo>
                <a:lnTo>
                  <a:pt x="5261255" y="2173166"/>
                </a:lnTo>
                <a:cubicBezTo>
                  <a:pt x="5252821" y="2198470"/>
                  <a:pt x="5261254" y="2206906"/>
                  <a:pt x="5278125" y="2215342"/>
                </a:cubicBezTo>
                <a:cubicBezTo>
                  <a:pt x="5278126" y="2232217"/>
                  <a:pt x="5278128" y="2249087"/>
                  <a:pt x="5286562" y="2265959"/>
                </a:cubicBezTo>
                <a:cubicBezTo>
                  <a:pt x="5294998" y="2282828"/>
                  <a:pt x="5294997" y="2308137"/>
                  <a:pt x="5303433" y="2325006"/>
                </a:cubicBezTo>
                <a:cubicBezTo>
                  <a:pt x="5311869" y="2350315"/>
                  <a:pt x="5311869" y="2384057"/>
                  <a:pt x="5320305" y="2409365"/>
                </a:cubicBezTo>
                <a:cubicBezTo>
                  <a:pt x="5320305" y="2426235"/>
                  <a:pt x="5328740" y="2451540"/>
                  <a:pt x="5337176" y="2459978"/>
                </a:cubicBezTo>
                <a:lnTo>
                  <a:pt x="5337176" y="2468415"/>
                </a:lnTo>
                <a:cubicBezTo>
                  <a:pt x="5345612" y="2493721"/>
                  <a:pt x="5345611" y="2510592"/>
                  <a:pt x="5354048" y="2535897"/>
                </a:cubicBezTo>
                <a:cubicBezTo>
                  <a:pt x="5354047" y="2552771"/>
                  <a:pt x="5362484" y="2569640"/>
                  <a:pt x="5370919" y="2594947"/>
                </a:cubicBezTo>
                <a:cubicBezTo>
                  <a:pt x="5362484" y="2620254"/>
                  <a:pt x="5370919" y="2620254"/>
                  <a:pt x="5379353" y="2620256"/>
                </a:cubicBezTo>
                <a:cubicBezTo>
                  <a:pt x="5379354" y="2623070"/>
                  <a:pt x="5379353" y="2625880"/>
                  <a:pt x="5379355" y="2628692"/>
                </a:cubicBezTo>
                <a:cubicBezTo>
                  <a:pt x="5379355" y="2637128"/>
                  <a:pt x="5370919" y="2645563"/>
                  <a:pt x="5370919" y="2653998"/>
                </a:cubicBezTo>
                <a:lnTo>
                  <a:pt x="5370919" y="2662431"/>
                </a:lnTo>
                <a:cubicBezTo>
                  <a:pt x="5370919" y="2670868"/>
                  <a:pt x="5370919" y="2670868"/>
                  <a:pt x="5379355" y="2679304"/>
                </a:cubicBezTo>
                <a:lnTo>
                  <a:pt x="5387791" y="2679306"/>
                </a:lnTo>
                <a:lnTo>
                  <a:pt x="5387790" y="2721484"/>
                </a:lnTo>
                <a:lnTo>
                  <a:pt x="5396226" y="2729919"/>
                </a:lnTo>
                <a:lnTo>
                  <a:pt x="5396226" y="2721484"/>
                </a:lnTo>
                <a:lnTo>
                  <a:pt x="5387791" y="2679306"/>
                </a:lnTo>
                <a:lnTo>
                  <a:pt x="5396226" y="2679306"/>
                </a:lnTo>
                <a:lnTo>
                  <a:pt x="5396225" y="2696176"/>
                </a:lnTo>
                <a:lnTo>
                  <a:pt x="5396226" y="2704613"/>
                </a:lnTo>
                <a:cubicBezTo>
                  <a:pt x="5396226" y="2713048"/>
                  <a:pt x="5404662" y="2721481"/>
                  <a:pt x="5404662" y="2729919"/>
                </a:cubicBezTo>
                <a:lnTo>
                  <a:pt x="5404661" y="2763661"/>
                </a:lnTo>
                <a:lnTo>
                  <a:pt x="5396224" y="2755225"/>
                </a:lnTo>
                <a:cubicBezTo>
                  <a:pt x="5396224" y="2755225"/>
                  <a:pt x="5396226" y="2763663"/>
                  <a:pt x="5396225" y="2772097"/>
                </a:cubicBezTo>
                <a:cubicBezTo>
                  <a:pt x="5396225" y="2772097"/>
                  <a:pt x="5396224" y="2780533"/>
                  <a:pt x="5396225" y="2788969"/>
                </a:cubicBezTo>
                <a:cubicBezTo>
                  <a:pt x="5404662" y="2797406"/>
                  <a:pt x="5404661" y="2805841"/>
                  <a:pt x="5404662" y="2814279"/>
                </a:cubicBezTo>
                <a:lnTo>
                  <a:pt x="5404661" y="2831146"/>
                </a:lnTo>
                <a:lnTo>
                  <a:pt x="5413098" y="2839583"/>
                </a:lnTo>
                <a:cubicBezTo>
                  <a:pt x="5413097" y="2848019"/>
                  <a:pt x="5421533" y="2856455"/>
                  <a:pt x="5421533" y="2864890"/>
                </a:cubicBezTo>
                <a:lnTo>
                  <a:pt x="5421534" y="2881764"/>
                </a:lnTo>
                <a:cubicBezTo>
                  <a:pt x="5413098" y="2881764"/>
                  <a:pt x="5413098" y="2881764"/>
                  <a:pt x="5413098" y="2890197"/>
                </a:cubicBezTo>
                <a:lnTo>
                  <a:pt x="5421534" y="2898631"/>
                </a:lnTo>
                <a:cubicBezTo>
                  <a:pt x="5421534" y="2898631"/>
                  <a:pt x="5421533" y="2907070"/>
                  <a:pt x="5413098" y="2915506"/>
                </a:cubicBezTo>
                <a:lnTo>
                  <a:pt x="5421534" y="2932377"/>
                </a:lnTo>
                <a:lnTo>
                  <a:pt x="5429969" y="2923940"/>
                </a:lnTo>
                <a:lnTo>
                  <a:pt x="5429969" y="2949247"/>
                </a:lnTo>
                <a:cubicBezTo>
                  <a:pt x="5429968" y="2952060"/>
                  <a:pt x="5429968" y="2954872"/>
                  <a:pt x="5429967" y="2957684"/>
                </a:cubicBezTo>
                <a:cubicBezTo>
                  <a:pt x="5438405" y="2974555"/>
                  <a:pt x="5438405" y="2982988"/>
                  <a:pt x="5438405" y="2991425"/>
                </a:cubicBezTo>
                <a:lnTo>
                  <a:pt x="5438405" y="3025167"/>
                </a:lnTo>
                <a:lnTo>
                  <a:pt x="5438405" y="3050476"/>
                </a:lnTo>
                <a:lnTo>
                  <a:pt x="5438405" y="3101088"/>
                </a:lnTo>
                <a:cubicBezTo>
                  <a:pt x="5438403" y="3109525"/>
                  <a:pt x="5429969" y="3117961"/>
                  <a:pt x="5429969" y="3126398"/>
                </a:cubicBezTo>
                <a:lnTo>
                  <a:pt x="5421534" y="3117961"/>
                </a:lnTo>
                <a:lnTo>
                  <a:pt x="5413096" y="3109525"/>
                </a:lnTo>
                <a:cubicBezTo>
                  <a:pt x="5413097" y="3112337"/>
                  <a:pt x="5413097" y="3115150"/>
                  <a:pt x="5413098" y="3117961"/>
                </a:cubicBezTo>
                <a:lnTo>
                  <a:pt x="5413098" y="3126395"/>
                </a:lnTo>
                <a:lnTo>
                  <a:pt x="5421533" y="3134833"/>
                </a:lnTo>
                <a:lnTo>
                  <a:pt x="5429969" y="3143265"/>
                </a:lnTo>
                <a:lnTo>
                  <a:pt x="5438404" y="3143266"/>
                </a:lnTo>
                <a:cubicBezTo>
                  <a:pt x="5438405" y="3134833"/>
                  <a:pt x="5446841" y="3117961"/>
                  <a:pt x="5446840" y="3101088"/>
                </a:cubicBezTo>
                <a:cubicBezTo>
                  <a:pt x="5446840" y="3098278"/>
                  <a:pt x="5446840" y="3095466"/>
                  <a:pt x="5446838" y="3092654"/>
                </a:cubicBezTo>
                <a:cubicBezTo>
                  <a:pt x="5446841" y="3084217"/>
                  <a:pt x="5438404" y="3067347"/>
                  <a:pt x="5446840" y="3058912"/>
                </a:cubicBezTo>
                <a:lnTo>
                  <a:pt x="5446841" y="3042041"/>
                </a:lnTo>
                <a:cubicBezTo>
                  <a:pt x="5455276" y="3050475"/>
                  <a:pt x="5455275" y="3067346"/>
                  <a:pt x="5455276" y="3084216"/>
                </a:cubicBezTo>
                <a:cubicBezTo>
                  <a:pt x="5455276" y="3101088"/>
                  <a:pt x="5455276" y="3117961"/>
                  <a:pt x="5463712" y="3134833"/>
                </a:cubicBezTo>
                <a:cubicBezTo>
                  <a:pt x="5463712" y="3143265"/>
                  <a:pt x="5455276" y="3143266"/>
                  <a:pt x="5455276" y="3151703"/>
                </a:cubicBezTo>
                <a:lnTo>
                  <a:pt x="5455276" y="3168573"/>
                </a:lnTo>
                <a:cubicBezTo>
                  <a:pt x="5455276" y="3185442"/>
                  <a:pt x="5455276" y="3193880"/>
                  <a:pt x="5455273" y="3210751"/>
                </a:cubicBezTo>
                <a:lnTo>
                  <a:pt x="5446841" y="3202314"/>
                </a:lnTo>
                <a:cubicBezTo>
                  <a:pt x="5446841" y="3193880"/>
                  <a:pt x="5446841" y="3193880"/>
                  <a:pt x="5438405" y="3202316"/>
                </a:cubicBezTo>
                <a:lnTo>
                  <a:pt x="5438405" y="3210751"/>
                </a:lnTo>
                <a:lnTo>
                  <a:pt x="5438405" y="3219184"/>
                </a:lnTo>
                <a:lnTo>
                  <a:pt x="5446841" y="3227621"/>
                </a:lnTo>
                <a:lnTo>
                  <a:pt x="5446840" y="3236060"/>
                </a:lnTo>
                <a:lnTo>
                  <a:pt x="5446841" y="3244494"/>
                </a:lnTo>
                <a:cubicBezTo>
                  <a:pt x="5446841" y="3252928"/>
                  <a:pt x="5455275" y="3269801"/>
                  <a:pt x="5455276" y="3278235"/>
                </a:cubicBezTo>
                <a:cubicBezTo>
                  <a:pt x="5455276" y="3303542"/>
                  <a:pt x="5463712" y="3311978"/>
                  <a:pt x="5455276" y="3320416"/>
                </a:cubicBezTo>
                <a:cubicBezTo>
                  <a:pt x="5446841" y="3320415"/>
                  <a:pt x="5446841" y="3328851"/>
                  <a:pt x="5446841" y="3328851"/>
                </a:cubicBezTo>
                <a:cubicBezTo>
                  <a:pt x="5446841" y="3328851"/>
                  <a:pt x="5438403" y="3328851"/>
                  <a:pt x="5438403" y="3320416"/>
                </a:cubicBezTo>
                <a:cubicBezTo>
                  <a:pt x="5438405" y="3286671"/>
                  <a:pt x="5438405" y="3252930"/>
                  <a:pt x="5429968" y="3219187"/>
                </a:cubicBezTo>
                <a:lnTo>
                  <a:pt x="5429969" y="3210749"/>
                </a:lnTo>
                <a:cubicBezTo>
                  <a:pt x="5421534" y="3210749"/>
                  <a:pt x="5421534" y="3219187"/>
                  <a:pt x="5421534" y="3219187"/>
                </a:cubicBezTo>
                <a:cubicBezTo>
                  <a:pt x="5429968" y="3252929"/>
                  <a:pt x="5429968" y="3286673"/>
                  <a:pt x="5429969" y="3320416"/>
                </a:cubicBezTo>
                <a:cubicBezTo>
                  <a:pt x="5421534" y="3320416"/>
                  <a:pt x="5413097" y="3320415"/>
                  <a:pt x="5404661" y="3337285"/>
                </a:cubicBezTo>
                <a:cubicBezTo>
                  <a:pt x="5404661" y="3379464"/>
                  <a:pt x="5387791" y="3387901"/>
                  <a:pt x="5387791" y="3430080"/>
                </a:cubicBezTo>
                <a:cubicBezTo>
                  <a:pt x="5345611" y="3539744"/>
                  <a:pt x="5328741" y="3674713"/>
                  <a:pt x="5320304" y="3767504"/>
                </a:cubicBezTo>
                <a:lnTo>
                  <a:pt x="5320305" y="3775942"/>
                </a:lnTo>
                <a:lnTo>
                  <a:pt x="5320305" y="3784378"/>
                </a:lnTo>
                <a:cubicBezTo>
                  <a:pt x="5328740" y="3784378"/>
                  <a:pt x="5328740" y="3784378"/>
                  <a:pt x="5328741" y="3775940"/>
                </a:cubicBezTo>
                <a:cubicBezTo>
                  <a:pt x="5337175" y="3683147"/>
                  <a:pt x="5354047" y="3556613"/>
                  <a:pt x="5396226" y="3446949"/>
                </a:cubicBezTo>
                <a:lnTo>
                  <a:pt x="5396226" y="3455387"/>
                </a:lnTo>
                <a:cubicBezTo>
                  <a:pt x="5404661" y="3455385"/>
                  <a:pt x="5404662" y="3446951"/>
                  <a:pt x="5413098" y="3438513"/>
                </a:cubicBezTo>
                <a:lnTo>
                  <a:pt x="5413098" y="3463820"/>
                </a:lnTo>
                <a:lnTo>
                  <a:pt x="5404662" y="3463821"/>
                </a:lnTo>
                <a:lnTo>
                  <a:pt x="5404662" y="3472258"/>
                </a:lnTo>
                <a:lnTo>
                  <a:pt x="5404661" y="3480692"/>
                </a:lnTo>
                <a:lnTo>
                  <a:pt x="5413098" y="3480691"/>
                </a:lnTo>
                <a:cubicBezTo>
                  <a:pt x="5404660" y="3497563"/>
                  <a:pt x="5404662" y="3514435"/>
                  <a:pt x="5404662" y="3522869"/>
                </a:cubicBezTo>
                <a:lnTo>
                  <a:pt x="5404662" y="3539744"/>
                </a:lnTo>
                <a:cubicBezTo>
                  <a:pt x="5404662" y="3548176"/>
                  <a:pt x="5404660" y="3556614"/>
                  <a:pt x="5404662" y="3565051"/>
                </a:cubicBezTo>
                <a:lnTo>
                  <a:pt x="5404662" y="3573483"/>
                </a:lnTo>
                <a:cubicBezTo>
                  <a:pt x="5396224" y="3573485"/>
                  <a:pt x="5396224" y="3573485"/>
                  <a:pt x="5396226" y="3581921"/>
                </a:cubicBezTo>
                <a:lnTo>
                  <a:pt x="5396226" y="3598792"/>
                </a:lnTo>
                <a:lnTo>
                  <a:pt x="5404662" y="3607228"/>
                </a:lnTo>
                <a:cubicBezTo>
                  <a:pt x="5413098" y="3674713"/>
                  <a:pt x="5413098" y="3742198"/>
                  <a:pt x="5404662" y="3809683"/>
                </a:cubicBezTo>
                <a:cubicBezTo>
                  <a:pt x="5396226" y="3843426"/>
                  <a:pt x="5396226" y="3868735"/>
                  <a:pt x="5387791" y="3902475"/>
                </a:cubicBezTo>
                <a:cubicBezTo>
                  <a:pt x="5387791" y="3902475"/>
                  <a:pt x="5396226" y="3902476"/>
                  <a:pt x="5396226" y="3894042"/>
                </a:cubicBezTo>
                <a:cubicBezTo>
                  <a:pt x="5387791" y="3953090"/>
                  <a:pt x="5387791" y="4003705"/>
                  <a:pt x="5379355" y="4062754"/>
                </a:cubicBezTo>
                <a:lnTo>
                  <a:pt x="5387791" y="4071190"/>
                </a:lnTo>
                <a:cubicBezTo>
                  <a:pt x="5387790" y="4088061"/>
                  <a:pt x="5379355" y="4096495"/>
                  <a:pt x="5379355" y="4113369"/>
                </a:cubicBezTo>
                <a:cubicBezTo>
                  <a:pt x="5379355" y="4104933"/>
                  <a:pt x="5370919" y="4113368"/>
                  <a:pt x="5370919" y="4121804"/>
                </a:cubicBezTo>
                <a:cubicBezTo>
                  <a:pt x="5379355" y="4121802"/>
                  <a:pt x="5379355" y="4130239"/>
                  <a:pt x="5379355" y="4138676"/>
                </a:cubicBezTo>
                <a:cubicBezTo>
                  <a:pt x="5379355" y="4155546"/>
                  <a:pt x="5370917" y="4172417"/>
                  <a:pt x="5370918" y="4189288"/>
                </a:cubicBezTo>
                <a:cubicBezTo>
                  <a:pt x="5370918" y="4192101"/>
                  <a:pt x="5370918" y="4194913"/>
                  <a:pt x="5370916" y="4197726"/>
                </a:cubicBezTo>
                <a:cubicBezTo>
                  <a:pt x="5370918" y="4206160"/>
                  <a:pt x="5362484" y="4214597"/>
                  <a:pt x="5362483" y="4223033"/>
                </a:cubicBezTo>
                <a:lnTo>
                  <a:pt x="5362484" y="4231465"/>
                </a:lnTo>
                <a:lnTo>
                  <a:pt x="5362484" y="4239904"/>
                </a:lnTo>
                <a:cubicBezTo>
                  <a:pt x="5354048" y="4290517"/>
                  <a:pt x="5337175" y="4341131"/>
                  <a:pt x="5328741" y="4383310"/>
                </a:cubicBezTo>
                <a:cubicBezTo>
                  <a:pt x="5328741" y="4383310"/>
                  <a:pt x="5337176" y="4400179"/>
                  <a:pt x="5328741" y="4408617"/>
                </a:cubicBezTo>
                <a:cubicBezTo>
                  <a:pt x="5328742" y="4411429"/>
                  <a:pt x="5328741" y="4414241"/>
                  <a:pt x="5328743" y="4417053"/>
                </a:cubicBezTo>
                <a:cubicBezTo>
                  <a:pt x="5328741" y="4408617"/>
                  <a:pt x="5328741" y="4433924"/>
                  <a:pt x="5328743" y="4450795"/>
                </a:cubicBezTo>
                <a:cubicBezTo>
                  <a:pt x="5320305" y="4484536"/>
                  <a:pt x="5303434" y="4518279"/>
                  <a:pt x="5294997" y="4543588"/>
                </a:cubicBezTo>
                <a:cubicBezTo>
                  <a:pt x="5252819" y="4686995"/>
                  <a:pt x="5219075" y="4796658"/>
                  <a:pt x="5185332" y="4897886"/>
                </a:cubicBezTo>
                <a:lnTo>
                  <a:pt x="5185333" y="4906322"/>
                </a:lnTo>
                <a:lnTo>
                  <a:pt x="5176898" y="4914756"/>
                </a:lnTo>
                <a:cubicBezTo>
                  <a:pt x="5155808" y="4952718"/>
                  <a:pt x="5134719" y="4988568"/>
                  <a:pt x="5113630" y="5026528"/>
                </a:cubicBezTo>
                <a:lnTo>
                  <a:pt x="5057164" y="5137575"/>
                </a:lnTo>
                <a:lnTo>
                  <a:pt x="5058139" y="5135139"/>
                </a:lnTo>
                <a:cubicBezTo>
                  <a:pt x="5061961" y="5124594"/>
                  <a:pt x="5065125" y="5115105"/>
                  <a:pt x="5067233" y="5108777"/>
                </a:cubicBezTo>
                <a:cubicBezTo>
                  <a:pt x="5067233" y="5100343"/>
                  <a:pt x="5075669" y="5091906"/>
                  <a:pt x="5075669" y="5091906"/>
                </a:cubicBezTo>
                <a:cubicBezTo>
                  <a:pt x="5092540" y="5058163"/>
                  <a:pt x="5109411" y="5041293"/>
                  <a:pt x="5100977" y="5032856"/>
                </a:cubicBezTo>
                <a:cubicBezTo>
                  <a:pt x="5117847" y="5024421"/>
                  <a:pt x="5134719" y="4973806"/>
                  <a:pt x="5143155" y="4931629"/>
                </a:cubicBezTo>
                <a:cubicBezTo>
                  <a:pt x="5143154" y="4923193"/>
                  <a:pt x="5143154" y="4914755"/>
                  <a:pt x="5151590" y="4914756"/>
                </a:cubicBezTo>
                <a:cubicBezTo>
                  <a:pt x="5151590" y="4914756"/>
                  <a:pt x="5160026" y="4906320"/>
                  <a:pt x="5160025" y="4897886"/>
                </a:cubicBezTo>
                <a:lnTo>
                  <a:pt x="5151590" y="4889450"/>
                </a:lnTo>
                <a:cubicBezTo>
                  <a:pt x="5143157" y="4889451"/>
                  <a:pt x="5134719" y="4906322"/>
                  <a:pt x="5126283" y="4923193"/>
                </a:cubicBezTo>
                <a:lnTo>
                  <a:pt x="5126282" y="4931629"/>
                </a:lnTo>
                <a:cubicBezTo>
                  <a:pt x="5092539" y="4999113"/>
                  <a:pt x="5075669" y="5024420"/>
                  <a:pt x="5058797" y="5083468"/>
                </a:cubicBezTo>
                <a:lnTo>
                  <a:pt x="5058797" y="5091906"/>
                </a:lnTo>
                <a:cubicBezTo>
                  <a:pt x="5050364" y="5100343"/>
                  <a:pt x="5033490" y="5125649"/>
                  <a:pt x="5025055" y="5134082"/>
                </a:cubicBezTo>
                <a:lnTo>
                  <a:pt x="4999746" y="5184698"/>
                </a:lnTo>
                <a:cubicBezTo>
                  <a:pt x="4987093" y="5214223"/>
                  <a:pt x="4972332" y="5250076"/>
                  <a:pt x="4954406" y="5285927"/>
                </a:cubicBezTo>
                <a:lnTo>
                  <a:pt x="4900498" y="5370762"/>
                </a:lnTo>
                <a:lnTo>
                  <a:pt x="4898519" y="5361848"/>
                </a:lnTo>
                <a:cubicBezTo>
                  <a:pt x="4831032" y="5496818"/>
                  <a:pt x="4755112" y="5614916"/>
                  <a:pt x="4662316" y="5749889"/>
                </a:cubicBezTo>
                <a:lnTo>
                  <a:pt x="4653884" y="5749889"/>
                </a:lnTo>
                <a:cubicBezTo>
                  <a:pt x="4653883" y="5752701"/>
                  <a:pt x="4653884" y="5755513"/>
                  <a:pt x="4653883" y="5758325"/>
                </a:cubicBezTo>
                <a:lnTo>
                  <a:pt x="4653883" y="5766759"/>
                </a:lnTo>
                <a:cubicBezTo>
                  <a:pt x="4645447" y="5775196"/>
                  <a:pt x="4628576" y="5783632"/>
                  <a:pt x="4620140" y="5792066"/>
                </a:cubicBezTo>
                <a:cubicBezTo>
                  <a:pt x="4637009" y="5817375"/>
                  <a:pt x="4577961" y="5867989"/>
                  <a:pt x="4552653" y="5910164"/>
                </a:cubicBezTo>
                <a:cubicBezTo>
                  <a:pt x="4544219" y="5901728"/>
                  <a:pt x="4561089" y="5884859"/>
                  <a:pt x="4552654" y="5884859"/>
                </a:cubicBezTo>
                <a:cubicBezTo>
                  <a:pt x="4510474" y="5927039"/>
                  <a:pt x="4569528" y="5893295"/>
                  <a:pt x="4527347" y="5943909"/>
                </a:cubicBezTo>
                <a:cubicBezTo>
                  <a:pt x="4518910" y="5943909"/>
                  <a:pt x="4527346" y="5935473"/>
                  <a:pt x="4518911" y="5935473"/>
                </a:cubicBezTo>
                <a:cubicBezTo>
                  <a:pt x="4485167" y="5994523"/>
                  <a:pt x="4434553" y="6036702"/>
                  <a:pt x="4417681" y="6078880"/>
                </a:cubicBezTo>
                <a:cubicBezTo>
                  <a:pt x="4417681" y="6078880"/>
                  <a:pt x="4426117" y="6062009"/>
                  <a:pt x="4409247" y="6078880"/>
                </a:cubicBezTo>
                <a:cubicBezTo>
                  <a:pt x="4400810" y="6121059"/>
                  <a:pt x="4350199" y="6146366"/>
                  <a:pt x="4316454" y="6180105"/>
                </a:cubicBezTo>
                <a:cubicBezTo>
                  <a:pt x="4291147" y="6230723"/>
                  <a:pt x="4248968" y="6272900"/>
                  <a:pt x="4206789" y="6306641"/>
                </a:cubicBezTo>
                <a:cubicBezTo>
                  <a:pt x="4185699" y="6323514"/>
                  <a:pt x="4164611" y="6340386"/>
                  <a:pt x="4142466" y="6360420"/>
                </a:cubicBezTo>
                <a:lnTo>
                  <a:pt x="4080254" y="6424489"/>
                </a:lnTo>
                <a:lnTo>
                  <a:pt x="4080254" y="6416307"/>
                </a:lnTo>
                <a:cubicBezTo>
                  <a:pt x="4071817" y="6416305"/>
                  <a:pt x="4071817" y="6416305"/>
                  <a:pt x="4071818" y="6424743"/>
                </a:cubicBezTo>
                <a:lnTo>
                  <a:pt x="4063381" y="6441614"/>
                </a:lnTo>
                <a:lnTo>
                  <a:pt x="4063381" y="6433176"/>
                </a:lnTo>
                <a:cubicBezTo>
                  <a:pt x="4046510" y="6441614"/>
                  <a:pt x="4029637" y="6458484"/>
                  <a:pt x="4012767" y="6483791"/>
                </a:cubicBezTo>
                <a:lnTo>
                  <a:pt x="4012768" y="6492227"/>
                </a:lnTo>
                <a:cubicBezTo>
                  <a:pt x="4012769" y="6500664"/>
                  <a:pt x="4004330" y="6500665"/>
                  <a:pt x="4004330" y="6509098"/>
                </a:cubicBezTo>
                <a:cubicBezTo>
                  <a:pt x="4004330" y="6500665"/>
                  <a:pt x="4012768" y="6492227"/>
                  <a:pt x="4004330" y="6492227"/>
                </a:cubicBezTo>
                <a:lnTo>
                  <a:pt x="3979024" y="6517534"/>
                </a:lnTo>
                <a:lnTo>
                  <a:pt x="3979025" y="6509096"/>
                </a:lnTo>
                <a:lnTo>
                  <a:pt x="3979024" y="6500664"/>
                </a:lnTo>
                <a:lnTo>
                  <a:pt x="3970588" y="6500664"/>
                </a:lnTo>
                <a:lnTo>
                  <a:pt x="3970588" y="6517534"/>
                </a:lnTo>
                <a:cubicBezTo>
                  <a:pt x="3970588" y="6520347"/>
                  <a:pt x="3970589" y="6523159"/>
                  <a:pt x="3970590" y="6525971"/>
                </a:cubicBezTo>
                <a:lnTo>
                  <a:pt x="3962153" y="6534407"/>
                </a:lnTo>
                <a:lnTo>
                  <a:pt x="3953718" y="6534407"/>
                </a:lnTo>
                <a:lnTo>
                  <a:pt x="3945280" y="6534407"/>
                </a:lnTo>
                <a:lnTo>
                  <a:pt x="3945281" y="6542841"/>
                </a:lnTo>
                <a:lnTo>
                  <a:pt x="3945280" y="6551277"/>
                </a:lnTo>
                <a:cubicBezTo>
                  <a:pt x="3936845" y="6559714"/>
                  <a:pt x="3928411" y="6568146"/>
                  <a:pt x="3919974" y="6568148"/>
                </a:cubicBezTo>
                <a:cubicBezTo>
                  <a:pt x="3919974" y="6565337"/>
                  <a:pt x="3919975" y="6562525"/>
                  <a:pt x="3919976" y="6559714"/>
                </a:cubicBezTo>
                <a:lnTo>
                  <a:pt x="3911538" y="6568148"/>
                </a:lnTo>
                <a:lnTo>
                  <a:pt x="3903102" y="6576584"/>
                </a:lnTo>
                <a:cubicBezTo>
                  <a:pt x="3903102" y="6576584"/>
                  <a:pt x="3894667" y="6585021"/>
                  <a:pt x="3894667" y="6593455"/>
                </a:cubicBezTo>
                <a:lnTo>
                  <a:pt x="3894667" y="6585021"/>
                </a:lnTo>
                <a:cubicBezTo>
                  <a:pt x="3886231" y="6585020"/>
                  <a:pt x="3877794" y="6593455"/>
                  <a:pt x="3860924" y="6601891"/>
                </a:cubicBezTo>
                <a:cubicBezTo>
                  <a:pt x="3869358" y="6585021"/>
                  <a:pt x="3852488" y="6601889"/>
                  <a:pt x="3860924" y="6585021"/>
                </a:cubicBezTo>
                <a:lnTo>
                  <a:pt x="3827181" y="6610327"/>
                </a:lnTo>
                <a:lnTo>
                  <a:pt x="3827182" y="6601891"/>
                </a:lnTo>
                <a:lnTo>
                  <a:pt x="3835618" y="6593455"/>
                </a:lnTo>
                <a:cubicBezTo>
                  <a:pt x="3835618" y="6593455"/>
                  <a:pt x="3844051" y="6593453"/>
                  <a:pt x="3835617" y="6585021"/>
                </a:cubicBezTo>
                <a:lnTo>
                  <a:pt x="3827181" y="6593455"/>
                </a:lnTo>
                <a:lnTo>
                  <a:pt x="3818745" y="6601891"/>
                </a:lnTo>
                <a:cubicBezTo>
                  <a:pt x="3818745" y="6610327"/>
                  <a:pt x="3810311" y="6610327"/>
                  <a:pt x="3810309" y="6618762"/>
                </a:cubicBezTo>
                <a:cubicBezTo>
                  <a:pt x="3810309" y="6618762"/>
                  <a:pt x="3818745" y="6627198"/>
                  <a:pt x="3827181" y="6618762"/>
                </a:cubicBezTo>
                <a:lnTo>
                  <a:pt x="3818745" y="6627198"/>
                </a:lnTo>
                <a:cubicBezTo>
                  <a:pt x="3793437" y="6660942"/>
                  <a:pt x="3785001" y="6652506"/>
                  <a:pt x="3776566" y="6677812"/>
                </a:cubicBezTo>
                <a:cubicBezTo>
                  <a:pt x="3793437" y="6660942"/>
                  <a:pt x="3801875" y="6669377"/>
                  <a:pt x="3810308" y="6669377"/>
                </a:cubicBezTo>
                <a:cubicBezTo>
                  <a:pt x="3801875" y="6677812"/>
                  <a:pt x="3785002" y="6686248"/>
                  <a:pt x="3776566" y="6694684"/>
                </a:cubicBezTo>
                <a:lnTo>
                  <a:pt x="3751259" y="6719991"/>
                </a:lnTo>
                <a:cubicBezTo>
                  <a:pt x="3742825" y="6719991"/>
                  <a:pt x="3734388" y="6728426"/>
                  <a:pt x="3734388" y="6728426"/>
                </a:cubicBezTo>
                <a:cubicBezTo>
                  <a:pt x="3725952" y="6728426"/>
                  <a:pt x="3734388" y="6719991"/>
                  <a:pt x="3734390" y="6711555"/>
                </a:cubicBezTo>
                <a:lnTo>
                  <a:pt x="3700645" y="6745297"/>
                </a:lnTo>
                <a:lnTo>
                  <a:pt x="3692211" y="6736862"/>
                </a:lnTo>
                <a:cubicBezTo>
                  <a:pt x="3692211" y="6736862"/>
                  <a:pt x="3692209" y="6728426"/>
                  <a:pt x="3700645" y="6728426"/>
                </a:cubicBezTo>
                <a:lnTo>
                  <a:pt x="3700645" y="6719990"/>
                </a:lnTo>
                <a:lnTo>
                  <a:pt x="3692209" y="6719991"/>
                </a:lnTo>
                <a:cubicBezTo>
                  <a:pt x="3683775" y="6719991"/>
                  <a:pt x="3683775" y="6728426"/>
                  <a:pt x="3683775" y="6728426"/>
                </a:cubicBezTo>
                <a:lnTo>
                  <a:pt x="3683775" y="6736862"/>
                </a:lnTo>
                <a:cubicBezTo>
                  <a:pt x="3683775" y="6736862"/>
                  <a:pt x="3675339" y="6736862"/>
                  <a:pt x="3675338" y="6745298"/>
                </a:cubicBezTo>
                <a:lnTo>
                  <a:pt x="3666902" y="6753735"/>
                </a:lnTo>
                <a:lnTo>
                  <a:pt x="3658466" y="6753734"/>
                </a:lnTo>
                <a:lnTo>
                  <a:pt x="3658466" y="6762169"/>
                </a:lnTo>
                <a:lnTo>
                  <a:pt x="3650032" y="6762169"/>
                </a:lnTo>
                <a:cubicBezTo>
                  <a:pt x="3650031" y="6759357"/>
                  <a:pt x="3650031" y="6756546"/>
                  <a:pt x="3650030" y="6753734"/>
                </a:cubicBezTo>
                <a:lnTo>
                  <a:pt x="3658466" y="6736862"/>
                </a:lnTo>
                <a:cubicBezTo>
                  <a:pt x="3666902" y="6728426"/>
                  <a:pt x="3675341" y="6728426"/>
                  <a:pt x="3675338" y="6719991"/>
                </a:cubicBezTo>
                <a:lnTo>
                  <a:pt x="3666902" y="6719989"/>
                </a:lnTo>
                <a:cubicBezTo>
                  <a:pt x="3658465" y="6719991"/>
                  <a:pt x="3658466" y="6728426"/>
                  <a:pt x="3658466" y="6728426"/>
                </a:cubicBezTo>
                <a:cubicBezTo>
                  <a:pt x="3641596" y="6736862"/>
                  <a:pt x="3641596" y="6745298"/>
                  <a:pt x="3633159" y="6753734"/>
                </a:cubicBezTo>
                <a:lnTo>
                  <a:pt x="3633159" y="6762169"/>
                </a:lnTo>
                <a:cubicBezTo>
                  <a:pt x="3624723" y="6779039"/>
                  <a:pt x="3616289" y="6779041"/>
                  <a:pt x="3616289" y="6787476"/>
                </a:cubicBezTo>
                <a:cubicBezTo>
                  <a:pt x="3599417" y="6800129"/>
                  <a:pt x="3580437" y="6812782"/>
                  <a:pt x="3561456" y="6826490"/>
                </a:cubicBezTo>
                <a:lnTo>
                  <a:pt x="3523349" y="6858000"/>
                </a:lnTo>
                <a:lnTo>
                  <a:pt x="0" y="6858000"/>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85593260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43128668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7_Images &amp; Contents Layout">
    <p:spTree>
      <p:nvGrpSpPr>
        <p:cNvPr id="1" name=""/>
        <p:cNvGrpSpPr/>
        <p:nvPr/>
      </p:nvGrpSpPr>
      <p:grpSpPr>
        <a:xfrm>
          <a:off x="0" y="0"/>
          <a:ext cx="0" cy="0"/>
          <a:chOff x="0" y="0"/>
          <a:chExt cx="0" cy="0"/>
        </a:xfrm>
      </p:grpSpPr>
      <p:sp>
        <p:nvSpPr>
          <p:cNvPr id="2" name="그림 개체 틀 5">
            <a:extLst>
              <a:ext uri="{FF2B5EF4-FFF2-40B4-BE49-F238E27FC236}">
                <a16:creationId xmlns="" xmlns:a16="http://schemas.microsoft.com/office/drawing/2014/main" id="{67539AF6-5D49-44B8-BBE5-89EA831A4873}"/>
              </a:ext>
            </a:extLst>
          </p:cNvPr>
          <p:cNvSpPr>
            <a:spLocks noGrp="1"/>
          </p:cNvSpPr>
          <p:nvPr>
            <p:ph type="pic" sz="quarter" idx="12" hasCustomPrompt="1"/>
          </p:nvPr>
        </p:nvSpPr>
        <p:spPr>
          <a:xfrm>
            <a:off x="2038350" y="0"/>
            <a:ext cx="4057650" cy="6858000"/>
          </a:xfrm>
          <a:prstGeom prst="rect">
            <a:avLst/>
          </a:prstGeom>
          <a:solidFill>
            <a:schemeClr val="bg1">
              <a:lumMod val="95000"/>
            </a:schemeClr>
          </a:solidFill>
          <a:effectLst/>
        </p:spPr>
        <p:txBody>
          <a:bodyPr wrap="square" anchor="ctr">
            <a:noAutofit/>
          </a:bodyPr>
          <a:lstStyle>
            <a:lvl1pPr marL="0" marR="0" indent="0" algn="ctr" defTabSz="914400"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a:t>
            </a:r>
            <a:endParaRPr lang="ko-KR" altLang="en-US" dirty="0"/>
          </a:p>
        </p:txBody>
      </p:sp>
      <p:sp>
        <p:nvSpPr>
          <p:cNvPr id="3" name="직사각형 2">
            <a:extLst>
              <a:ext uri="{FF2B5EF4-FFF2-40B4-BE49-F238E27FC236}">
                <a16:creationId xmlns="" xmlns:a16="http://schemas.microsoft.com/office/drawing/2014/main" id="{4DAB0763-12DF-41B9-B692-22FB8DB24B15}"/>
              </a:ext>
            </a:extLst>
          </p:cNvPr>
          <p:cNvSpPr/>
          <p:nvPr userDrawn="1"/>
        </p:nvSpPr>
        <p:spPr>
          <a:xfrm>
            <a:off x="0" y="0"/>
            <a:ext cx="203835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Tree>
    <p:extLst>
      <p:ext uri="{BB962C8B-B14F-4D97-AF65-F5344CB8AC3E}">
        <p14:creationId xmlns:p14="http://schemas.microsoft.com/office/powerpoint/2010/main" val="65809147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7_Images &amp; Contents Layout">
    <p:spTree>
      <p:nvGrpSpPr>
        <p:cNvPr id="1" name=""/>
        <p:cNvGrpSpPr/>
        <p:nvPr/>
      </p:nvGrpSpPr>
      <p:grpSpPr>
        <a:xfrm>
          <a:off x="0" y="0"/>
          <a:ext cx="0" cy="0"/>
          <a:chOff x="0" y="0"/>
          <a:chExt cx="0" cy="0"/>
        </a:xfrm>
      </p:grpSpPr>
      <p:sp>
        <p:nvSpPr>
          <p:cNvPr id="7" name="직사각형 6">
            <a:extLst>
              <a:ext uri="{FF2B5EF4-FFF2-40B4-BE49-F238E27FC236}">
                <a16:creationId xmlns="" xmlns:a16="http://schemas.microsoft.com/office/drawing/2014/main" id="{2E541B56-E562-45F7-AF65-DC212716E3B3}"/>
              </a:ext>
            </a:extLst>
          </p:cNvPr>
          <p:cNvSpPr/>
          <p:nvPr userDrawn="1"/>
        </p:nvSpPr>
        <p:spPr>
          <a:xfrm>
            <a:off x="0" y="863125"/>
            <a:ext cx="6546079" cy="513175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solidFill>
                <a:prstClr val="white"/>
              </a:solidFill>
            </a:endParaRPr>
          </a:p>
        </p:txBody>
      </p:sp>
      <p:sp>
        <p:nvSpPr>
          <p:cNvPr id="6" name="그림 개체 틀 2">
            <a:extLst>
              <a:ext uri="{FF2B5EF4-FFF2-40B4-BE49-F238E27FC236}">
                <a16:creationId xmlns="" xmlns:a16="http://schemas.microsoft.com/office/drawing/2014/main" id="{1D487A8B-D75C-45FC-8BC1-0D4AF5ACE0C7}"/>
              </a:ext>
            </a:extLst>
          </p:cNvPr>
          <p:cNvSpPr>
            <a:spLocks noGrp="1"/>
          </p:cNvSpPr>
          <p:nvPr>
            <p:ph type="pic" sz="quarter" idx="65" hasCustomPrompt="1"/>
          </p:nvPr>
        </p:nvSpPr>
        <p:spPr>
          <a:xfrm>
            <a:off x="6096000" y="2959216"/>
            <a:ext cx="6096000" cy="2700000"/>
          </a:xfrm>
          <a:prstGeom prst="rect">
            <a:avLst/>
          </a:prstGeom>
          <a:solidFill>
            <a:schemeClr val="bg1">
              <a:lumMod val="95000"/>
            </a:schemeClr>
          </a:solidFill>
          <a:ln w="25400">
            <a:noFill/>
          </a:ln>
          <a:effectLst/>
        </p:spPr>
        <p:txBody>
          <a:bodyPr anchor="ct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133896"/>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245392"/>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236996302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123478"/>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0" y="1131591"/>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4" name="Rounded Rectangle 3"/>
          <p:cNvSpPr/>
          <p:nvPr userDrawn="1"/>
        </p:nvSpPr>
        <p:spPr>
          <a:xfrm>
            <a:off x="531933"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white"/>
              </a:solidFill>
            </a:endParaRPr>
          </a:p>
        </p:txBody>
      </p:sp>
      <p:sp>
        <p:nvSpPr>
          <p:cNvPr id="5" name="Half Frame 4"/>
          <p:cNvSpPr/>
          <p:nvPr userDrawn="1"/>
        </p:nvSpPr>
        <p:spPr>
          <a:xfrm rot="5400000">
            <a:off x="3057177" y="1276653"/>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4"/>
            <a:ext cx="2232248" cy="523220"/>
          </a:xfrm>
          <a:prstGeom prst="rect">
            <a:avLst/>
          </a:prstGeom>
          <a:noFill/>
        </p:spPr>
        <p:txBody>
          <a:bodyPr wrap="square" rtlCol="0" anchor="ctr">
            <a:spAutoFit/>
          </a:bodyPr>
          <a:lstStyle/>
          <a:p>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3"/>
            <a:ext cx="2232248" cy="738664"/>
          </a:xfrm>
          <a:prstGeom prst="rect">
            <a:avLst/>
          </a:prstGeom>
          <a:noFill/>
        </p:spPr>
        <p:txBody>
          <a:bodyPr wrap="square" rtlCol="0" anchor="ctr">
            <a:spAutoFit/>
          </a:bodyPr>
          <a:lstStyle/>
          <a:p>
            <a:r>
              <a:rPr lang="en-US" altLang="ko-KR" sz="1400" b="1" dirty="0">
                <a:solidFill>
                  <a:prstClr val="white"/>
                </a:solidFill>
                <a:cs typeface="Arial" pitchFamily="34" charset="0"/>
              </a:rPr>
              <a:t>You can Change Fill Color &amp;</a:t>
            </a:r>
          </a:p>
          <a:p>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38"/>
            <a:ext cx="2232000" cy="307777"/>
          </a:xfrm>
          <a:prstGeom prst="rect">
            <a:avLst/>
          </a:prstGeom>
          <a:noFill/>
        </p:spPr>
        <p:txBody>
          <a:bodyPr wrap="square" rtlCol="0" anchor="ctr">
            <a:spAutoFit/>
          </a:bodyPr>
          <a:lstStyle/>
          <a:p>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4"/>
            <a:ext cx="2717296" cy="1384995"/>
          </a:xfrm>
          <a:prstGeom prst="rect">
            <a:avLst/>
          </a:prstGeom>
          <a:noFill/>
        </p:spPr>
        <p:txBody>
          <a:bodyPr wrap="square" rtlCol="0" anchor="ctr">
            <a:spAutoFit/>
          </a:bodyPr>
          <a:lstStyle/>
          <a:p>
            <a:r>
              <a:rPr lang="en-US" altLang="ko-KR" sz="2800" b="1" dirty="0">
                <a:solidFill>
                  <a:prstClr val="white"/>
                </a:solidFill>
                <a:cs typeface="Arial" pitchFamily="34" charset="0"/>
              </a:rPr>
              <a:t>FREE </a:t>
            </a:r>
          </a:p>
          <a:p>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61503239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chemeClr val="accent1"/>
        </a:solidFill>
        <a:effectLst/>
      </p:bgPr>
    </p:bg>
    <p:spTree>
      <p:nvGrpSpPr>
        <p:cNvPr id="1" name="Shape 9"/>
        <p:cNvGrpSpPr/>
        <p:nvPr/>
      </p:nvGrpSpPr>
      <p:grpSpPr>
        <a:xfrm>
          <a:off x="0" y="0"/>
          <a:ext cx="0" cy="0"/>
          <a:chOff x="0" y="0"/>
          <a:chExt cx="0" cy="0"/>
        </a:xfrm>
      </p:grpSpPr>
      <p:sp>
        <p:nvSpPr>
          <p:cNvPr id="10" name="Google Shape;10;p2"/>
          <p:cNvSpPr/>
          <p:nvPr/>
        </p:nvSpPr>
        <p:spPr>
          <a:xfrm>
            <a:off x="245467" y="167601"/>
            <a:ext cx="11701140" cy="6522841"/>
          </a:xfrm>
          <a:custGeom>
            <a:avLst/>
            <a:gdLst/>
            <a:ahLst/>
            <a:cxnLst/>
            <a:rect l="l" t="t" r="r" b="b"/>
            <a:pathLst>
              <a:path w="92849" h="51759" extrusionOk="0">
                <a:moveTo>
                  <a:pt x="3110" y="336"/>
                </a:moveTo>
                <a:lnTo>
                  <a:pt x="2942" y="578"/>
                </a:lnTo>
                <a:lnTo>
                  <a:pt x="2756" y="783"/>
                </a:lnTo>
                <a:lnTo>
                  <a:pt x="2812" y="652"/>
                </a:lnTo>
                <a:lnTo>
                  <a:pt x="2886" y="522"/>
                </a:lnTo>
                <a:lnTo>
                  <a:pt x="2979" y="410"/>
                </a:lnTo>
                <a:lnTo>
                  <a:pt x="3110" y="336"/>
                </a:lnTo>
                <a:close/>
                <a:moveTo>
                  <a:pt x="19252" y="336"/>
                </a:moveTo>
                <a:lnTo>
                  <a:pt x="19103" y="559"/>
                </a:lnTo>
                <a:lnTo>
                  <a:pt x="18935" y="783"/>
                </a:lnTo>
                <a:lnTo>
                  <a:pt x="18935" y="708"/>
                </a:lnTo>
                <a:lnTo>
                  <a:pt x="18954" y="634"/>
                </a:lnTo>
                <a:lnTo>
                  <a:pt x="18991" y="578"/>
                </a:lnTo>
                <a:lnTo>
                  <a:pt x="19028" y="503"/>
                </a:lnTo>
                <a:lnTo>
                  <a:pt x="19065" y="448"/>
                </a:lnTo>
                <a:lnTo>
                  <a:pt x="19121" y="392"/>
                </a:lnTo>
                <a:lnTo>
                  <a:pt x="19177" y="355"/>
                </a:lnTo>
                <a:lnTo>
                  <a:pt x="19252" y="336"/>
                </a:lnTo>
                <a:close/>
                <a:moveTo>
                  <a:pt x="9980" y="373"/>
                </a:moveTo>
                <a:lnTo>
                  <a:pt x="9924" y="503"/>
                </a:lnTo>
                <a:lnTo>
                  <a:pt x="9849" y="634"/>
                </a:lnTo>
                <a:lnTo>
                  <a:pt x="9756" y="746"/>
                </a:lnTo>
                <a:lnTo>
                  <a:pt x="9663" y="857"/>
                </a:lnTo>
                <a:lnTo>
                  <a:pt x="9700" y="708"/>
                </a:lnTo>
                <a:lnTo>
                  <a:pt x="9775" y="578"/>
                </a:lnTo>
                <a:lnTo>
                  <a:pt x="9868" y="466"/>
                </a:lnTo>
                <a:lnTo>
                  <a:pt x="9980" y="373"/>
                </a:lnTo>
                <a:close/>
                <a:moveTo>
                  <a:pt x="32172" y="615"/>
                </a:moveTo>
                <a:lnTo>
                  <a:pt x="32079" y="783"/>
                </a:lnTo>
                <a:lnTo>
                  <a:pt x="31949" y="932"/>
                </a:lnTo>
                <a:lnTo>
                  <a:pt x="31968" y="820"/>
                </a:lnTo>
                <a:lnTo>
                  <a:pt x="32024" y="727"/>
                </a:lnTo>
                <a:lnTo>
                  <a:pt x="32098" y="652"/>
                </a:lnTo>
                <a:lnTo>
                  <a:pt x="32172" y="615"/>
                </a:lnTo>
                <a:close/>
                <a:moveTo>
                  <a:pt x="5772" y="801"/>
                </a:moveTo>
                <a:lnTo>
                  <a:pt x="5660" y="894"/>
                </a:lnTo>
                <a:lnTo>
                  <a:pt x="5549" y="969"/>
                </a:lnTo>
                <a:lnTo>
                  <a:pt x="5660" y="876"/>
                </a:lnTo>
                <a:lnTo>
                  <a:pt x="5772" y="801"/>
                </a:lnTo>
                <a:close/>
                <a:moveTo>
                  <a:pt x="60621" y="708"/>
                </a:moveTo>
                <a:lnTo>
                  <a:pt x="60472" y="857"/>
                </a:lnTo>
                <a:lnTo>
                  <a:pt x="60304" y="988"/>
                </a:lnTo>
                <a:lnTo>
                  <a:pt x="60360" y="894"/>
                </a:lnTo>
                <a:lnTo>
                  <a:pt x="60435" y="801"/>
                </a:lnTo>
                <a:lnTo>
                  <a:pt x="60528" y="746"/>
                </a:lnTo>
                <a:lnTo>
                  <a:pt x="60621" y="708"/>
                </a:lnTo>
                <a:close/>
                <a:moveTo>
                  <a:pt x="33383" y="690"/>
                </a:moveTo>
                <a:lnTo>
                  <a:pt x="33271" y="839"/>
                </a:lnTo>
                <a:lnTo>
                  <a:pt x="33141" y="1006"/>
                </a:lnTo>
                <a:lnTo>
                  <a:pt x="33141" y="1006"/>
                </a:lnTo>
                <a:lnTo>
                  <a:pt x="33178" y="894"/>
                </a:lnTo>
                <a:lnTo>
                  <a:pt x="33215" y="801"/>
                </a:lnTo>
                <a:lnTo>
                  <a:pt x="33290" y="727"/>
                </a:lnTo>
                <a:lnTo>
                  <a:pt x="33383" y="690"/>
                </a:lnTo>
                <a:close/>
                <a:moveTo>
                  <a:pt x="59020" y="727"/>
                </a:moveTo>
                <a:lnTo>
                  <a:pt x="58945" y="932"/>
                </a:lnTo>
                <a:lnTo>
                  <a:pt x="58908" y="1006"/>
                </a:lnTo>
                <a:lnTo>
                  <a:pt x="58927" y="913"/>
                </a:lnTo>
                <a:lnTo>
                  <a:pt x="59020" y="727"/>
                </a:lnTo>
                <a:close/>
                <a:moveTo>
                  <a:pt x="43232" y="522"/>
                </a:moveTo>
                <a:lnTo>
                  <a:pt x="43176" y="652"/>
                </a:lnTo>
                <a:lnTo>
                  <a:pt x="43101" y="783"/>
                </a:lnTo>
                <a:lnTo>
                  <a:pt x="43008" y="913"/>
                </a:lnTo>
                <a:lnTo>
                  <a:pt x="42915" y="1025"/>
                </a:lnTo>
                <a:lnTo>
                  <a:pt x="42896" y="950"/>
                </a:lnTo>
                <a:lnTo>
                  <a:pt x="42915" y="857"/>
                </a:lnTo>
                <a:lnTo>
                  <a:pt x="42952" y="783"/>
                </a:lnTo>
                <a:lnTo>
                  <a:pt x="42990" y="708"/>
                </a:lnTo>
                <a:lnTo>
                  <a:pt x="43027" y="652"/>
                </a:lnTo>
                <a:lnTo>
                  <a:pt x="43083" y="597"/>
                </a:lnTo>
                <a:lnTo>
                  <a:pt x="43157" y="541"/>
                </a:lnTo>
                <a:lnTo>
                  <a:pt x="43232" y="522"/>
                </a:lnTo>
                <a:close/>
                <a:moveTo>
                  <a:pt x="36771" y="801"/>
                </a:moveTo>
                <a:lnTo>
                  <a:pt x="36380" y="1043"/>
                </a:lnTo>
                <a:lnTo>
                  <a:pt x="36455" y="950"/>
                </a:lnTo>
                <a:lnTo>
                  <a:pt x="36548" y="894"/>
                </a:lnTo>
                <a:lnTo>
                  <a:pt x="36659" y="839"/>
                </a:lnTo>
                <a:lnTo>
                  <a:pt x="36771" y="801"/>
                </a:lnTo>
                <a:close/>
                <a:moveTo>
                  <a:pt x="92048" y="746"/>
                </a:moveTo>
                <a:lnTo>
                  <a:pt x="91862" y="932"/>
                </a:lnTo>
                <a:lnTo>
                  <a:pt x="91657" y="1081"/>
                </a:lnTo>
                <a:lnTo>
                  <a:pt x="91657" y="1081"/>
                </a:lnTo>
                <a:lnTo>
                  <a:pt x="91843" y="894"/>
                </a:lnTo>
                <a:lnTo>
                  <a:pt x="91936" y="820"/>
                </a:lnTo>
                <a:lnTo>
                  <a:pt x="92048" y="746"/>
                </a:lnTo>
                <a:close/>
                <a:moveTo>
                  <a:pt x="8509" y="634"/>
                </a:moveTo>
                <a:lnTo>
                  <a:pt x="8360" y="876"/>
                </a:lnTo>
                <a:lnTo>
                  <a:pt x="8267" y="969"/>
                </a:lnTo>
                <a:lnTo>
                  <a:pt x="8155" y="1081"/>
                </a:lnTo>
                <a:lnTo>
                  <a:pt x="8211" y="950"/>
                </a:lnTo>
                <a:lnTo>
                  <a:pt x="8286" y="839"/>
                </a:lnTo>
                <a:lnTo>
                  <a:pt x="8397" y="727"/>
                </a:lnTo>
                <a:lnTo>
                  <a:pt x="8509" y="634"/>
                </a:lnTo>
                <a:close/>
                <a:moveTo>
                  <a:pt x="14411" y="652"/>
                </a:moveTo>
                <a:lnTo>
                  <a:pt x="14281" y="783"/>
                </a:lnTo>
                <a:lnTo>
                  <a:pt x="14150" y="913"/>
                </a:lnTo>
                <a:lnTo>
                  <a:pt x="14001" y="1006"/>
                </a:lnTo>
                <a:lnTo>
                  <a:pt x="13834" y="1081"/>
                </a:lnTo>
                <a:lnTo>
                  <a:pt x="13871" y="1006"/>
                </a:lnTo>
                <a:lnTo>
                  <a:pt x="13927" y="932"/>
                </a:lnTo>
                <a:lnTo>
                  <a:pt x="13983" y="857"/>
                </a:lnTo>
                <a:lnTo>
                  <a:pt x="14057" y="783"/>
                </a:lnTo>
                <a:lnTo>
                  <a:pt x="14132" y="746"/>
                </a:lnTo>
                <a:lnTo>
                  <a:pt x="14225" y="690"/>
                </a:lnTo>
                <a:lnTo>
                  <a:pt x="14318" y="671"/>
                </a:lnTo>
                <a:lnTo>
                  <a:pt x="14411" y="652"/>
                </a:lnTo>
                <a:close/>
                <a:moveTo>
                  <a:pt x="17315" y="634"/>
                </a:moveTo>
                <a:lnTo>
                  <a:pt x="17185" y="857"/>
                </a:lnTo>
                <a:lnTo>
                  <a:pt x="17017" y="1081"/>
                </a:lnTo>
                <a:lnTo>
                  <a:pt x="17036" y="857"/>
                </a:lnTo>
                <a:lnTo>
                  <a:pt x="17166" y="727"/>
                </a:lnTo>
                <a:lnTo>
                  <a:pt x="17315" y="634"/>
                </a:lnTo>
                <a:close/>
                <a:moveTo>
                  <a:pt x="38074" y="969"/>
                </a:moveTo>
                <a:lnTo>
                  <a:pt x="37944" y="1081"/>
                </a:lnTo>
                <a:lnTo>
                  <a:pt x="38000" y="1025"/>
                </a:lnTo>
                <a:lnTo>
                  <a:pt x="38074" y="969"/>
                </a:lnTo>
                <a:close/>
                <a:moveTo>
                  <a:pt x="49431" y="988"/>
                </a:moveTo>
                <a:lnTo>
                  <a:pt x="49394" y="1081"/>
                </a:lnTo>
                <a:lnTo>
                  <a:pt x="49357" y="1025"/>
                </a:lnTo>
                <a:lnTo>
                  <a:pt x="49357" y="1006"/>
                </a:lnTo>
                <a:lnTo>
                  <a:pt x="49394" y="988"/>
                </a:lnTo>
                <a:close/>
                <a:moveTo>
                  <a:pt x="86816" y="783"/>
                </a:moveTo>
                <a:lnTo>
                  <a:pt x="86612" y="932"/>
                </a:lnTo>
                <a:lnTo>
                  <a:pt x="86407" y="1081"/>
                </a:lnTo>
                <a:lnTo>
                  <a:pt x="86481" y="988"/>
                </a:lnTo>
                <a:lnTo>
                  <a:pt x="86593" y="894"/>
                </a:lnTo>
                <a:lnTo>
                  <a:pt x="86686" y="820"/>
                </a:lnTo>
                <a:lnTo>
                  <a:pt x="86816" y="783"/>
                </a:lnTo>
                <a:close/>
                <a:moveTo>
                  <a:pt x="633" y="224"/>
                </a:moveTo>
                <a:lnTo>
                  <a:pt x="801" y="261"/>
                </a:lnTo>
                <a:lnTo>
                  <a:pt x="950" y="317"/>
                </a:lnTo>
                <a:lnTo>
                  <a:pt x="1099" y="410"/>
                </a:lnTo>
                <a:lnTo>
                  <a:pt x="1211" y="522"/>
                </a:lnTo>
                <a:lnTo>
                  <a:pt x="1304" y="652"/>
                </a:lnTo>
                <a:lnTo>
                  <a:pt x="1360" y="783"/>
                </a:lnTo>
                <a:lnTo>
                  <a:pt x="1397" y="950"/>
                </a:lnTo>
                <a:lnTo>
                  <a:pt x="1397" y="1118"/>
                </a:lnTo>
                <a:lnTo>
                  <a:pt x="1136" y="988"/>
                </a:lnTo>
                <a:lnTo>
                  <a:pt x="987" y="876"/>
                </a:lnTo>
                <a:lnTo>
                  <a:pt x="838" y="764"/>
                </a:lnTo>
                <a:lnTo>
                  <a:pt x="727" y="634"/>
                </a:lnTo>
                <a:lnTo>
                  <a:pt x="633" y="503"/>
                </a:lnTo>
                <a:lnTo>
                  <a:pt x="615" y="429"/>
                </a:lnTo>
                <a:lnTo>
                  <a:pt x="615" y="355"/>
                </a:lnTo>
                <a:lnTo>
                  <a:pt x="615" y="299"/>
                </a:lnTo>
                <a:lnTo>
                  <a:pt x="633" y="224"/>
                </a:lnTo>
                <a:close/>
                <a:moveTo>
                  <a:pt x="44591" y="839"/>
                </a:moveTo>
                <a:lnTo>
                  <a:pt x="44460" y="988"/>
                </a:lnTo>
                <a:lnTo>
                  <a:pt x="44330" y="1118"/>
                </a:lnTo>
                <a:lnTo>
                  <a:pt x="44367" y="1025"/>
                </a:lnTo>
                <a:lnTo>
                  <a:pt x="44442" y="969"/>
                </a:lnTo>
                <a:lnTo>
                  <a:pt x="44498" y="894"/>
                </a:lnTo>
                <a:lnTo>
                  <a:pt x="44591" y="839"/>
                </a:lnTo>
                <a:close/>
                <a:moveTo>
                  <a:pt x="84471" y="839"/>
                </a:moveTo>
                <a:lnTo>
                  <a:pt x="84340" y="988"/>
                </a:lnTo>
                <a:lnTo>
                  <a:pt x="84191" y="1118"/>
                </a:lnTo>
                <a:lnTo>
                  <a:pt x="84229" y="988"/>
                </a:lnTo>
                <a:lnTo>
                  <a:pt x="84284" y="913"/>
                </a:lnTo>
                <a:lnTo>
                  <a:pt x="84359" y="857"/>
                </a:lnTo>
                <a:lnTo>
                  <a:pt x="84471" y="839"/>
                </a:lnTo>
                <a:close/>
                <a:moveTo>
                  <a:pt x="20573" y="746"/>
                </a:moveTo>
                <a:lnTo>
                  <a:pt x="20648" y="764"/>
                </a:lnTo>
                <a:lnTo>
                  <a:pt x="20406" y="969"/>
                </a:lnTo>
                <a:lnTo>
                  <a:pt x="20257" y="1062"/>
                </a:lnTo>
                <a:lnTo>
                  <a:pt x="20127" y="1137"/>
                </a:lnTo>
                <a:lnTo>
                  <a:pt x="20127" y="1137"/>
                </a:lnTo>
                <a:lnTo>
                  <a:pt x="20164" y="1062"/>
                </a:lnTo>
                <a:lnTo>
                  <a:pt x="20201" y="988"/>
                </a:lnTo>
                <a:lnTo>
                  <a:pt x="20257" y="913"/>
                </a:lnTo>
                <a:lnTo>
                  <a:pt x="20331" y="839"/>
                </a:lnTo>
                <a:lnTo>
                  <a:pt x="20406" y="801"/>
                </a:lnTo>
                <a:lnTo>
                  <a:pt x="20480" y="764"/>
                </a:lnTo>
                <a:lnTo>
                  <a:pt x="20573" y="746"/>
                </a:lnTo>
                <a:close/>
                <a:moveTo>
                  <a:pt x="24409" y="932"/>
                </a:moveTo>
                <a:lnTo>
                  <a:pt x="24278" y="1155"/>
                </a:lnTo>
                <a:lnTo>
                  <a:pt x="24334" y="1043"/>
                </a:lnTo>
                <a:lnTo>
                  <a:pt x="24409" y="932"/>
                </a:lnTo>
                <a:close/>
                <a:moveTo>
                  <a:pt x="29175" y="652"/>
                </a:moveTo>
                <a:lnTo>
                  <a:pt x="29063" y="820"/>
                </a:lnTo>
                <a:lnTo>
                  <a:pt x="28952" y="969"/>
                </a:lnTo>
                <a:lnTo>
                  <a:pt x="28821" y="1099"/>
                </a:lnTo>
                <a:lnTo>
                  <a:pt x="28672" y="1211"/>
                </a:lnTo>
                <a:lnTo>
                  <a:pt x="28672" y="1118"/>
                </a:lnTo>
                <a:lnTo>
                  <a:pt x="28691" y="1025"/>
                </a:lnTo>
                <a:lnTo>
                  <a:pt x="28728" y="932"/>
                </a:lnTo>
                <a:lnTo>
                  <a:pt x="28803" y="857"/>
                </a:lnTo>
                <a:lnTo>
                  <a:pt x="28877" y="783"/>
                </a:lnTo>
                <a:lnTo>
                  <a:pt x="28970" y="727"/>
                </a:lnTo>
                <a:lnTo>
                  <a:pt x="29082" y="671"/>
                </a:lnTo>
                <a:lnTo>
                  <a:pt x="29175" y="652"/>
                </a:lnTo>
                <a:close/>
                <a:moveTo>
                  <a:pt x="82944" y="839"/>
                </a:moveTo>
                <a:lnTo>
                  <a:pt x="82665" y="1043"/>
                </a:lnTo>
                <a:lnTo>
                  <a:pt x="82367" y="1211"/>
                </a:lnTo>
                <a:lnTo>
                  <a:pt x="82478" y="1062"/>
                </a:lnTo>
                <a:lnTo>
                  <a:pt x="82609" y="950"/>
                </a:lnTo>
                <a:lnTo>
                  <a:pt x="82776" y="876"/>
                </a:lnTo>
                <a:lnTo>
                  <a:pt x="82944" y="839"/>
                </a:lnTo>
                <a:close/>
                <a:moveTo>
                  <a:pt x="80840" y="708"/>
                </a:moveTo>
                <a:lnTo>
                  <a:pt x="80747" y="857"/>
                </a:lnTo>
                <a:lnTo>
                  <a:pt x="80617" y="988"/>
                </a:lnTo>
                <a:lnTo>
                  <a:pt x="80486" y="1118"/>
                </a:lnTo>
                <a:lnTo>
                  <a:pt x="80356" y="1230"/>
                </a:lnTo>
                <a:lnTo>
                  <a:pt x="80375" y="1155"/>
                </a:lnTo>
                <a:lnTo>
                  <a:pt x="80412" y="1081"/>
                </a:lnTo>
                <a:lnTo>
                  <a:pt x="80524" y="932"/>
                </a:lnTo>
                <a:lnTo>
                  <a:pt x="80691" y="801"/>
                </a:lnTo>
                <a:lnTo>
                  <a:pt x="80840" y="708"/>
                </a:lnTo>
                <a:close/>
                <a:moveTo>
                  <a:pt x="39806" y="913"/>
                </a:moveTo>
                <a:lnTo>
                  <a:pt x="39657" y="1099"/>
                </a:lnTo>
                <a:lnTo>
                  <a:pt x="39471" y="1248"/>
                </a:lnTo>
                <a:lnTo>
                  <a:pt x="39620" y="1062"/>
                </a:lnTo>
                <a:lnTo>
                  <a:pt x="39806" y="913"/>
                </a:lnTo>
                <a:close/>
                <a:moveTo>
                  <a:pt x="88325" y="969"/>
                </a:moveTo>
                <a:lnTo>
                  <a:pt x="88380" y="988"/>
                </a:lnTo>
                <a:lnTo>
                  <a:pt x="88231" y="1137"/>
                </a:lnTo>
                <a:lnTo>
                  <a:pt x="88064" y="1267"/>
                </a:lnTo>
                <a:lnTo>
                  <a:pt x="88083" y="1211"/>
                </a:lnTo>
                <a:lnTo>
                  <a:pt x="88101" y="1137"/>
                </a:lnTo>
                <a:lnTo>
                  <a:pt x="88138" y="1081"/>
                </a:lnTo>
                <a:lnTo>
                  <a:pt x="88176" y="1025"/>
                </a:lnTo>
                <a:lnTo>
                  <a:pt x="88213" y="988"/>
                </a:lnTo>
                <a:lnTo>
                  <a:pt x="88269" y="969"/>
                </a:lnTo>
                <a:close/>
                <a:moveTo>
                  <a:pt x="22137" y="708"/>
                </a:moveTo>
                <a:lnTo>
                  <a:pt x="22137" y="727"/>
                </a:lnTo>
                <a:lnTo>
                  <a:pt x="22119" y="783"/>
                </a:lnTo>
                <a:lnTo>
                  <a:pt x="22081" y="857"/>
                </a:lnTo>
                <a:lnTo>
                  <a:pt x="21970" y="1025"/>
                </a:lnTo>
                <a:lnTo>
                  <a:pt x="21746" y="1285"/>
                </a:lnTo>
                <a:lnTo>
                  <a:pt x="21746" y="1230"/>
                </a:lnTo>
                <a:lnTo>
                  <a:pt x="21784" y="1137"/>
                </a:lnTo>
                <a:lnTo>
                  <a:pt x="21933" y="913"/>
                </a:lnTo>
                <a:lnTo>
                  <a:pt x="22063" y="746"/>
                </a:lnTo>
                <a:lnTo>
                  <a:pt x="22119" y="708"/>
                </a:lnTo>
                <a:close/>
                <a:moveTo>
                  <a:pt x="23180" y="746"/>
                </a:moveTo>
                <a:lnTo>
                  <a:pt x="23161" y="894"/>
                </a:lnTo>
                <a:lnTo>
                  <a:pt x="23143" y="1025"/>
                </a:lnTo>
                <a:lnTo>
                  <a:pt x="23087" y="1155"/>
                </a:lnTo>
                <a:lnTo>
                  <a:pt x="23031" y="1285"/>
                </a:lnTo>
                <a:lnTo>
                  <a:pt x="23012" y="1211"/>
                </a:lnTo>
                <a:lnTo>
                  <a:pt x="22994" y="1137"/>
                </a:lnTo>
                <a:lnTo>
                  <a:pt x="22994" y="1062"/>
                </a:lnTo>
                <a:lnTo>
                  <a:pt x="23012" y="988"/>
                </a:lnTo>
                <a:lnTo>
                  <a:pt x="23031" y="913"/>
                </a:lnTo>
                <a:lnTo>
                  <a:pt x="23068" y="857"/>
                </a:lnTo>
                <a:lnTo>
                  <a:pt x="23124" y="801"/>
                </a:lnTo>
                <a:lnTo>
                  <a:pt x="23180" y="746"/>
                </a:lnTo>
                <a:close/>
                <a:moveTo>
                  <a:pt x="34760" y="894"/>
                </a:moveTo>
                <a:lnTo>
                  <a:pt x="34853" y="913"/>
                </a:lnTo>
                <a:lnTo>
                  <a:pt x="34667" y="1099"/>
                </a:lnTo>
                <a:lnTo>
                  <a:pt x="34481" y="1285"/>
                </a:lnTo>
                <a:lnTo>
                  <a:pt x="34463" y="1211"/>
                </a:lnTo>
                <a:lnTo>
                  <a:pt x="34463" y="1137"/>
                </a:lnTo>
                <a:lnTo>
                  <a:pt x="34500" y="1062"/>
                </a:lnTo>
                <a:lnTo>
                  <a:pt x="34537" y="1006"/>
                </a:lnTo>
                <a:lnTo>
                  <a:pt x="34611" y="932"/>
                </a:lnTo>
                <a:lnTo>
                  <a:pt x="34686" y="894"/>
                </a:lnTo>
                <a:close/>
                <a:moveTo>
                  <a:pt x="70712" y="913"/>
                </a:moveTo>
                <a:lnTo>
                  <a:pt x="70656" y="1025"/>
                </a:lnTo>
                <a:lnTo>
                  <a:pt x="70582" y="1137"/>
                </a:lnTo>
                <a:lnTo>
                  <a:pt x="70488" y="1211"/>
                </a:lnTo>
                <a:lnTo>
                  <a:pt x="70395" y="1285"/>
                </a:lnTo>
                <a:lnTo>
                  <a:pt x="70451" y="1192"/>
                </a:lnTo>
                <a:lnTo>
                  <a:pt x="70526" y="1081"/>
                </a:lnTo>
                <a:lnTo>
                  <a:pt x="70619" y="1006"/>
                </a:lnTo>
                <a:lnTo>
                  <a:pt x="70712" y="913"/>
                </a:lnTo>
                <a:close/>
                <a:moveTo>
                  <a:pt x="57400" y="913"/>
                </a:moveTo>
                <a:lnTo>
                  <a:pt x="57661" y="950"/>
                </a:lnTo>
                <a:lnTo>
                  <a:pt x="57549" y="1043"/>
                </a:lnTo>
                <a:lnTo>
                  <a:pt x="57437" y="1137"/>
                </a:lnTo>
                <a:lnTo>
                  <a:pt x="57195" y="1304"/>
                </a:lnTo>
                <a:lnTo>
                  <a:pt x="57195" y="1192"/>
                </a:lnTo>
                <a:lnTo>
                  <a:pt x="57232" y="1062"/>
                </a:lnTo>
                <a:lnTo>
                  <a:pt x="57270" y="1006"/>
                </a:lnTo>
                <a:lnTo>
                  <a:pt x="57307" y="969"/>
                </a:lnTo>
                <a:lnTo>
                  <a:pt x="57344" y="932"/>
                </a:lnTo>
                <a:lnTo>
                  <a:pt x="57400" y="913"/>
                </a:lnTo>
                <a:close/>
                <a:moveTo>
                  <a:pt x="76800" y="876"/>
                </a:moveTo>
                <a:lnTo>
                  <a:pt x="76893" y="894"/>
                </a:lnTo>
                <a:lnTo>
                  <a:pt x="76986" y="950"/>
                </a:lnTo>
                <a:lnTo>
                  <a:pt x="76726" y="1137"/>
                </a:lnTo>
                <a:lnTo>
                  <a:pt x="76446" y="1304"/>
                </a:lnTo>
                <a:lnTo>
                  <a:pt x="76446" y="1211"/>
                </a:lnTo>
                <a:lnTo>
                  <a:pt x="76483" y="1099"/>
                </a:lnTo>
                <a:lnTo>
                  <a:pt x="76539" y="1006"/>
                </a:lnTo>
                <a:lnTo>
                  <a:pt x="76614" y="950"/>
                </a:lnTo>
                <a:lnTo>
                  <a:pt x="76707" y="894"/>
                </a:lnTo>
                <a:lnTo>
                  <a:pt x="76800" y="876"/>
                </a:lnTo>
                <a:close/>
                <a:moveTo>
                  <a:pt x="30627" y="932"/>
                </a:moveTo>
                <a:lnTo>
                  <a:pt x="30515" y="1043"/>
                </a:lnTo>
                <a:lnTo>
                  <a:pt x="30404" y="1155"/>
                </a:lnTo>
                <a:lnTo>
                  <a:pt x="30273" y="1248"/>
                </a:lnTo>
                <a:lnTo>
                  <a:pt x="30143" y="1323"/>
                </a:lnTo>
                <a:lnTo>
                  <a:pt x="30143" y="1323"/>
                </a:lnTo>
                <a:lnTo>
                  <a:pt x="30218" y="1192"/>
                </a:lnTo>
                <a:lnTo>
                  <a:pt x="30329" y="1081"/>
                </a:lnTo>
                <a:lnTo>
                  <a:pt x="30478" y="988"/>
                </a:lnTo>
                <a:lnTo>
                  <a:pt x="30553" y="950"/>
                </a:lnTo>
                <a:lnTo>
                  <a:pt x="30627" y="932"/>
                </a:lnTo>
                <a:close/>
                <a:moveTo>
                  <a:pt x="63805" y="1006"/>
                </a:moveTo>
                <a:lnTo>
                  <a:pt x="63823" y="1025"/>
                </a:lnTo>
                <a:lnTo>
                  <a:pt x="63823" y="1062"/>
                </a:lnTo>
                <a:lnTo>
                  <a:pt x="63749" y="1192"/>
                </a:lnTo>
                <a:lnTo>
                  <a:pt x="63693" y="1267"/>
                </a:lnTo>
                <a:lnTo>
                  <a:pt x="63656" y="1323"/>
                </a:lnTo>
                <a:lnTo>
                  <a:pt x="63618" y="1323"/>
                </a:lnTo>
                <a:lnTo>
                  <a:pt x="63618" y="1285"/>
                </a:lnTo>
                <a:lnTo>
                  <a:pt x="63637" y="1211"/>
                </a:lnTo>
                <a:lnTo>
                  <a:pt x="63674" y="1137"/>
                </a:lnTo>
                <a:lnTo>
                  <a:pt x="63730" y="1062"/>
                </a:lnTo>
                <a:lnTo>
                  <a:pt x="63786" y="1006"/>
                </a:lnTo>
                <a:close/>
                <a:moveTo>
                  <a:pt x="65759" y="1006"/>
                </a:moveTo>
                <a:lnTo>
                  <a:pt x="65834" y="1025"/>
                </a:lnTo>
                <a:lnTo>
                  <a:pt x="65648" y="1174"/>
                </a:lnTo>
                <a:lnTo>
                  <a:pt x="65462" y="1323"/>
                </a:lnTo>
                <a:lnTo>
                  <a:pt x="65480" y="1248"/>
                </a:lnTo>
                <a:lnTo>
                  <a:pt x="65499" y="1192"/>
                </a:lnTo>
                <a:lnTo>
                  <a:pt x="65536" y="1137"/>
                </a:lnTo>
                <a:lnTo>
                  <a:pt x="65592" y="1081"/>
                </a:lnTo>
                <a:lnTo>
                  <a:pt x="65648" y="1043"/>
                </a:lnTo>
                <a:lnTo>
                  <a:pt x="65704" y="1025"/>
                </a:lnTo>
                <a:lnTo>
                  <a:pt x="65759" y="1006"/>
                </a:lnTo>
                <a:close/>
                <a:moveTo>
                  <a:pt x="75068" y="783"/>
                </a:moveTo>
                <a:lnTo>
                  <a:pt x="75143" y="801"/>
                </a:lnTo>
                <a:lnTo>
                  <a:pt x="75180" y="820"/>
                </a:lnTo>
                <a:lnTo>
                  <a:pt x="75199" y="876"/>
                </a:lnTo>
                <a:lnTo>
                  <a:pt x="75199" y="950"/>
                </a:lnTo>
                <a:lnTo>
                  <a:pt x="75180" y="1006"/>
                </a:lnTo>
                <a:lnTo>
                  <a:pt x="75143" y="1062"/>
                </a:lnTo>
                <a:lnTo>
                  <a:pt x="75031" y="1155"/>
                </a:lnTo>
                <a:lnTo>
                  <a:pt x="74771" y="1323"/>
                </a:lnTo>
                <a:lnTo>
                  <a:pt x="74715" y="1211"/>
                </a:lnTo>
                <a:lnTo>
                  <a:pt x="74715" y="1099"/>
                </a:lnTo>
                <a:lnTo>
                  <a:pt x="74752" y="988"/>
                </a:lnTo>
                <a:lnTo>
                  <a:pt x="74826" y="894"/>
                </a:lnTo>
                <a:lnTo>
                  <a:pt x="74882" y="839"/>
                </a:lnTo>
                <a:lnTo>
                  <a:pt x="74938" y="801"/>
                </a:lnTo>
                <a:lnTo>
                  <a:pt x="75013" y="783"/>
                </a:lnTo>
                <a:close/>
                <a:moveTo>
                  <a:pt x="25917" y="783"/>
                </a:moveTo>
                <a:lnTo>
                  <a:pt x="25842" y="969"/>
                </a:lnTo>
                <a:lnTo>
                  <a:pt x="25731" y="1118"/>
                </a:lnTo>
                <a:lnTo>
                  <a:pt x="25600" y="1267"/>
                </a:lnTo>
                <a:lnTo>
                  <a:pt x="25433" y="1379"/>
                </a:lnTo>
                <a:lnTo>
                  <a:pt x="25451" y="1285"/>
                </a:lnTo>
                <a:lnTo>
                  <a:pt x="25489" y="1174"/>
                </a:lnTo>
                <a:lnTo>
                  <a:pt x="25526" y="1099"/>
                </a:lnTo>
                <a:lnTo>
                  <a:pt x="25600" y="1006"/>
                </a:lnTo>
                <a:lnTo>
                  <a:pt x="25656" y="932"/>
                </a:lnTo>
                <a:lnTo>
                  <a:pt x="25749" y="876"/>
                </a:lnTo>
                <a:lnTo>
                  <a:pt x="25824" y="820"/>
                </a:lnTo>
                <a:lnTo>
                  <a:pt x="25917" y="783"/>
                </a:lnTo>
                <a:close/>
                <a:moveTo>
                  <a:pt x="52541" y="988"/>
                </a:moveTo>
                <a:lnTo>
                  <a:pt x="52373" y="1192"/>
                </a:lnTo>
                <a:lnTo>
                  <a:pt x="52187" y="1379"/>
                </a:lnTo>
                <a:lnTo>
                  <a:pt x="52206" y="1323"/>
                </a:lnTo>
                <a:lnTo>
                  <a:pt x="52224" y="1267"/>
                </a:lnTo>
                <a:lnTo>
                  <a:pt x="52299" y="1155"/>
                </a:lnTo>
                <a:lnTo>
                  <a:pt x="52410" y="1043"/>
                </a:lnTo>
                <a:lnTo>
                  <a:pt x="52541" y="988"/>
                </a:lnTo>
                <a:close/>
                <a:moveTo>
                  <a:pt x="54347" y="1025"/>
                </a:moveTo>
                <a:lnTo>
                  <a:pt x="54216" y="1137"/>
                </a:lnTo>
                <a:lnTo>
                  <a:pt x="54086" y="1230"/>
                </a:lnTo>
                <a:lnTo>
                  <a:pt x="53956" y="1323"/>
                </a:lnTo>
                <a:lnTo>
                  <a:pt x="53825" y="1397"/>
                </a:lnTo>
                <a:lnTo>
                  <a:pt x="53844" y="1323"/>
                </a:lnTo>
                <a:lnTo>
                  <a:pt x="53881" y="1267"/>
                </a:lnTo>
                <a:lnTo>
                  <a:pt x="53937" y="1211"/>
                </a:lnTo>
                <a:lnTo>
                  <a:pt x="54011" y="1155"/>
                </a:lnTo>
                <a:lnTo>
                  <a:pt x="54179" y="1062"/>
                </a:lnTo>
                <a:lnTo>
                  <a:pt x="54347" y="1025"/>
                </a:lnTo>
                <a:close/>
                <a:moveTo>
                  <a:pt x="41630" y="969"/>
                </a:moveTo>
                <a:lnTo>
                  <a:pt x="41537" y="1099"/>
                </a:lnTo>
                <a:lnTo>
                  <a:pt x="41426" y="1230"/>
                </a:lnTo>
                <a:lnTo>
                  <a:pt x="41295" y="1341"/>
                </a:lnTo>
                <a:lnTo>
                  <a:pt x="41146" y="1434"/>
                </a:lnTo>
                <a:lnTo>
                  <a:pt x="41109" y="1360"/>
                </a:lnTo>
                <a:lnTo>
                  <a:pt x="41091" y="1267"/>
                </a:lnTo>
                <a:lnTo>
                  <a:pt x="41128" y="1192"/>
                </a:lnTo>
                <a:lnTo>
                  <a:pt x="41202" y="1118"/>
                </a:lnTo>
                <a:lnTo>
                  <a:pt x="41295" y="1043"/>
                </a:lnTo>
                <a:lnTo>
                  <a:pt x="41407" y="988"/>
                </a:lnTo>
                <a:lnTo>
                  <a:pt x="41519" y="969"/>
                </a:lnTo>
                <a:close/>
                <a:moveTo>
                  <a:pt x="71959" y="969"/>
                </a:moveTo>
                <a:lnTo>
                  <a:pt x="71903" y="1099"/>
                </a:lnTo>
                <a:lnTo>
                  <a:pt x="71829" y="1230"/>
                </a:lnTo>
                <a:lnTo>
                  <a:pt x="71736" y="1323"/>
                </a:lnTo>
                <a:lnTo>
                  <a:pt x="71624" y="1434"/>
                </a:lnTo>
                <a:lnTo>
                  <a:pt x="71606" y="1341"/>
                </a:lnTo>
                <a:lnTo>
                  <a:pt x="71624" y="1267"/>
                </a:lnTo>
                <a:lnTo>
                  <a:pt x="71643" y="1192"/>
                </a:lnTo>
                <a:lnTo>
                  <a:pt x="71680" y="1118"/>
                </a:lnTo>
                <a:lnTo>
                  <a:pt x="71736" y="1062"/>
                </a:lnTo>
                <a:lnTo>
                  <a:pt x="71810" y="1025"/>
                </a:lnTo>
                <a:lnTo>
                  <a:pt x="71885" y="988"/>
                </a:lnTo>
                <a:lnTo>
                  <a:pt x="71959" y="969"/>
                </a:lnTo>
                <a:close/>
                <a:moveTo>
                  <a:pt x="67510" y="969"/>
                </a:moveTo>
                <a:lnTo>
                  <a:pt x="67398" y="1099"/>
                </a:lnTo>
                <a:lnTo>
                  <a:pt x="67268" y="1230"/>
                </a:lnTo>
                <a:lnTo>
                  <a:pt x="67137" y="1341"/>
                </a:lnTo>
                <a:lnTo>
                  <a:pt x="66988" y="1453"/>
                </a:lnTo>
                <a:lnTo>
                  <a:pt x="67063" y="1323"/>
                </a:lnTo>
                <a:lnTo>
                  <a:pt x="67156" y="1192"/>
                </a:lnTo>
                <a:lnTo>
                  <a:pt x="67230" y="1118"/>
                </a:lnTo>
                <a:lnTo>
                  <a:pt x="67323" y="1062"/>
                </a:lnTo>
                <a:lnTo>
                  <a:pt x="67416" y="1006"/>
                </a:lnTo>
                <a:lnTo>
                  <a:pt x="67510" y="969"/>
                </a:lnTo>
                <a:close/>
                <a:moveTo>
                  <a:pt x="55817" y="932"/>
                </a:moveTo>
                <a:lnTo>
                  <a:pt x="55873" y="950"/>
                </a:lnTo>
                <a:lnTo>
                  <a:pt x="55892" y="988"/>
                </a:lnTo>
                <a:lnTo>
                  <a:pt x="55892" y="1025"/>
                </a:lnTo>
                <a:lnTo>
                  <a:pt x="55892" y="1062"/>
                </a:lnTo>
                <a:lnTo>
                  <a:pt x="55873" y="1099"/>
                </a:lnTo>
                <a:lnTo>
                  <a:pt x="55799" y="1174"/>
                </a:lnTo>
                <a:lnTo>
                  <a:pt x="55706" y="1267"/>
                </a:lnTo>
                <a:lnTo>
                  <a:pt x="55482" y="1416"/>
                </a:lnTo>
                <a:lnTo>
                  <a:pt x="55352" y="1490"/>
                </a:lnTo>
                <a:lnTo>
                  <a:pt x="55352" y="1416"/>
                </a:lnTo>
                <a:lnTo>
                  <a:pt x="55371" y="1323"/>
                </a:lnTo>
                <a:lnTo>
                  <a:pt x="55389" y="1267"/>
                </a:lnTo>
                <a:lnTo>
                  <a:pt x="55445" y="1192"/>
                </a:lnTo>
                <a:lnTo>
                  <a:pt x="55520" y="1118"/>
                </a:lnTo>
                <a:lnTo>
                  <a:pt x="55631" y="1006"/>
                </a:lnTo>
                <a:lnTo>
                  <a:pt x="55706" y="969"/>
                </a:lnTo>
                <a:lnTo>
                  <a:pt x="55762" y="932"/>
                </a:lnTo>
                <a:close/>
                <a:moveTo>
                  <a:pt x="69334" y="932"/>
                </a:moveTo>
                <a:lnTo>
                  <a:pt x="69353" y="950"/>
                </a:lnTo>
                <a:lnTo>
                  <a:pt x="69353" y="969"/>
                </a:lnTo>
                <a:lnTo>
                  <a:pt x="69334" y="1006"/>
                </a:lnTo>
                <a:lnTo>
                  <a:pt x="69297" y="1081"/>
                </a:lnTo>
                <a:lnTo>
                  <a:pt x="69111" y="1248"/>
                </a:lnTo>
                <a:lnTo>
                  <a:pt x="68906" y="1397"/>
                </a:lnTo>
                <a:lnTo>
                  <a:pt x="68776" y="1490"/>
                </a:lnTo>
                <a:lnTo>
                  <a:pt x="68831" y="1379"/>
                </a:lnTo>
                <a:lnTo>
                  <a:pt x="68887" y="1285"/>
                </a:lnTo>
                <a:lnTo>
                  <a:pt x="68962" y="1192"/>
                </a:lnTo>
                <a:lnTo>
                  <a:pt x="69036" y="1118"/>
                </a:lnTo>
                <a:lnTo>
                  <a:pt x="69185" y="1006"/>
                </a:lnTo>
                <a:lnTo>
                  <a:pt x="69297" y="950"/>
                </a:lnTo>
                <a:lnTo>
                  <a:pt x="69334" y="932"/>
                </a:lnTo>
                <a:close/>
                <a:moveTo>
                  <a:pt x="73095" y="1174"/>
                </a:moveTo>
                <a:lnTo>
                  <a:pt x="72946" y="1341"/>
                </a:lnTo>
                <a:lnTo>
                  <a:pt x="72797" y="1490"/>
                </a:lnTo>
                <a:lnTo>
                  <a:pt x="72760" y="1379"/>
                </a:lnTo>
                <a:lnTo>
                  <a:pt x="72741" y="1304"/>
                </a:lnTo>
                <a:lnTo>
                  <a:pt x="72741" y="1248"/>
                </a:lnTo>
                <a:lnTo>
                  <a:pt x="72778" y="1211"/>
                </a:lnTo>
                <a:lnTo>
                  <a:pt x="72834" y="1174"/>
                </a:lnTo>
                <a:close/>
                <a:moveTo>
                  <a:pt x="79332" y="988"/>
                </a:moveTo>
                <a:lnTo>
                  <a:pt x="79183" y="1137"/>
                </a:lnTo>
                <a:lnTo>
                  <a:pt x="79016" y="1267"/>
                </a:lnTo>
                <a:lnTo>
                  <a:pt x="78848" y="1379"/>
                </a:lnTo>
                <a:lnTo>
                  <a:pt x="78662" y="1490"/>
                </a:lnTo>
                <a:lnTo>
                  <a:pt x="78718" y="1379"/>
                </a:lnTo>
                <a:lnTo>
                  <a:pt x="78773" y="1304"/>
                </a:lnTo>
                <a:lnTo>
                  <a:pt x="78848" y="1230"/>
                </a:lnTo>
                <a:lnTo>
                  <a:pt x="78941" y="1155"/>
                </a:lnTo>
                <a:lnTo>
                  <a:pt x="79016" y="1099"/>
                </a:lnTo>
                <a:lnTo>
                  <a:pt x="79127" y="1043"/>
                </a:lnTo>
                <a:lnTo>
                  <a:pt x="79220" y="1006"/>
                </a:lnTo>
                <a:lnTo>
                  <a:pt x="79332" y="988"/>
                </a:lnTo>
                <a:close/>
                <a:moveTo>
                  <a:pt x="46229" y="1006"/>
                </a:moveTo>
                <a:lnTo>
                  <a:pt x="46155" y="1155"/>
                </a:lnTo>
                <a:lnTo>
                  <a:pt x="46062" y="1304"/>
                </a:lnTo>
                <a:lnTo>
                  <a:pt x="45950" y="1416"/>
                </a:lnTo>
                <a:lnTo>
                  <a:pt x="45820" y="1527"/>
                </a:lnTo>
                <a:lnTo>
                  <a:pt x="45801" y="1397"/>
                </a:lnTo>
                <a:lnTo>
                  <a:pt x="45820" y="1323"/>
                </a:lnTo>
                <a:lnTo>
                  <a:pt x="45857" y="1267"/>
                </a:lnTo>
                <a:lnTo>
                  <a:pt x="45968" y="1155"/>
                </a:lnTo>
                <a:lnTo>
                  <a:pt x="46099" y="1081"/>
                </a:lnTo>
                <a:lnTo>
                  <a:pt x="46229" y="1006"/>
                </a:lnTo>
                <a:close/>
                <a:moveTo>
                  <a:pt x="50995" y="1341"/>
                </a:moveTo>
                <a:lnTo>
                  <a:pt x="50884" y="1453"/>
                </a:lnTo>
                <a:lnTo>
                  <a:pt x="50791" y="1546"/>
                </a:lnTo>
                <a:lnTo>
                  <a:pt x="50809" y="1490"/>
                </a:lnTo>
                <a:lnTo>
                  <a:pt x="50846" y="1453"/>
                </a:lnTo>
                <a:lnTo>
                  <a:pt x="50995" y="1341"/>
                </a:lnTo>
                <a:close/>
                <a:moveTo>
                  <a:pt x="25712" y="1751"/>
                </a:moveTo>
                <a:lnTo>
                  <a:pt x="25786" y="1770"/>
                </a:lnTo>
                <a:lnTo>
                  <a:pt x="25786" y="1751"/>
                </a:lnTo>
                <a:close/>
                <a:moveTo>
                  <a:pt x="1043" y="1956"/>
                </a:moveTo>
                <a:lnTo>
                  <a:pt x="969" y="2030"/>
                </a:lnTo>
                <a:lnTo>
                  <a:pt x="876" y="2067"/>
                </a:lnTo>
                <a:lnTo>
                  <a:pt x="782" y="2123"/>
                </a:lnTo>
                <a:lnTo>
                  <a:pt x="689" y="2142"/>
                </a:lnTo>
                <a:lnTo>
                  <a:pt x="745" y="2067"/>
                </a:lnTo>
                <a:lnTo>
                  <a:pt x="838" y="1993"/>
                </a:lnTo>
                <a:lnTo>
                  <a:pt x="950" y="1974"/>
                </a:lnTo>
                <a:lnTo>
                  <a:pt x="1043" y="1956"/>
                </a:lnTo>
                <a:close/>
                <a:moveTo>
                  <a:pt x="92085" y="2142"/>
                </a:moveTo>
                <a:lnTo>
                  <a:pt x="92067" y="2198"/>
                </a:lnTo>
                <a:lnTo>
                  <a:pt x="92030" y="2254"/>
                </a:lnTo>
                <a:lnTo>
                  <a:pt x="91992" y="2309"/>
                </a:lnTo>
                <a:lnTo>
                  <a:pt x="91936" y="2347"/>
                </a:lnTo>
                <a:lnTo>
                  <a:pt x="91806" y="2403"/>
                </a:lnTo>
                <a:lnTo>
                  <a:pt x="91676" y="2403"/>
                </a:lnTo>
                <a:lnTo>
                  <a:pt x="91769" y="2309"/>
                </a:lnTo>
                <a:lnTo>
                  <a:pt x="91862" y="2235"/>
                </a:lnTo>
                <a:lnTo>
                  <a:pt x="91974" y="2179"/>
                </a:lnTo>
                <a:lnTo>
                  <a:pt x="92085" y="2142"/>
                </a:lnTo>
                <a:close/>
                <a:moveTo>
                  <a:pt x="92123" y="6759"/>
                </a:moveTo>
                <a:lnTo>
                  <a:pt x="92067" y="6796"/>
                </a:lnTo>
                <a:lnTo>
                  <a:pt x="91992" y="6834"/>
                </a:lnTo>
                <a:lnTo>
                  <a:pt x="91918" y="6852"/>
                </a:lnTo>
                <a:lnTo>
                  <a:pt x="91843" y="6871"/>
                </a:lnTo>
                <a:lnTo>
                  <a:pt x="91992" y="6815"/>
                </a:lnTo>
                <a:lnTo>
                  <a:pt x="92123" y="6759"/>
                </a:lnTo>
                <a:close/>
                <a:moveTo>
                  <a:pt x="91955" y="9850"/>
                </a:moveTo>
                <a:lnTo>
                  <a:pt x="91992" y="9868"/>
                </a:lnTo>
                <a:lnTo>
                  <a:pt x="91992" y="9906"/>
                </a:lnTo>
                <a:lnTo>
                  <a:pt x="91955" y="9924"/>
                </a:lnTo>
                <a:lnTo>
                  <a:pt x="91899" y="9961"/>
                </a:lnTo>
                <a:lnTo>
                  <a:pt x="91750" y="9999"/>
                </a:lnTo>
                <a:lnTo>
                  <a:pt x="91639" y="10017"/>
                </a:lnTo>
                <a:lnTo>
                  <a:pt x="91694" y="9943"/>
                </a:lnTo>
                <a:lnTo>
                  <a:pt x="91788" y="9906"/>
                </a:lnTo>
                <a:lnTo>
                  <a:pt x="91862" y="9868"/>
                </a:lnTo>
                <a:lnTo>
                  <a:pt x="91955" y="9850"/>
                </a:lnTo>
                <a:close/>
                <a:moveTo>
                  <a:pt x="1304" y="10297"/>
                </a:moveTo>
                <a:lnTo>
                  <a:pt x="1341" y="10315"/>
                </a:lnTo>
                <a:lnTo>
                  <a:pt x="1378" y="10315"/>
                </a:lnTo>
                <a:lnTo>
                  <a:pt x="1378" y="10352"/>
                </a:lnTo>
                <a:lnTo>
                  <a:pt x="1378" y="10371"/>
                </a:lnTo>
                <a:lnTo>
                  <a:pt x="1322" y="10446"/>
                </a:lnTo>
                <a:lnTo>
                  <a:pt x="1229" y="10539"/>
                </a:lnTo>
                <a:lnTo>
                  <a:pt x="1118" y="10650"/>
                </a:lnTo>
                <a:lnTo>
                  <a:pt x="1006" y="10743"/>
                </a:lnTo>
                <a:lnTo>
                  <a:pt x="894" y="10799"/>
                </a:lnTo>
                <a:lnTo>
                  <a:pt x="838" y="10818"/>
                </a:lnTo>
                <a:lnTo>
                  <a:pt x="782" y="10818"/>
                </a:lnTo>
                <a:lnTo>
                  <a:pt x="745" y="10799"/>
                </a:lnTo>
                <a:lnTo>
                  <a:pt x="727" y="10781"/>
                </a:lnTo>
                <a:lnTo>
                  <a:pt x="708" y="10725"/>
                </a:lnTo>
                <a:lnTo>
                  <a:pt x="727" y="10650"/>
                </a:lnTo>
                <a:lnTo>
                  <a:pt x="727" y="10594"/>
                </a:lnTo>
                <a:lnTo>
                  <a:pt x="764" y="10539"/>
                </a:lnTo>
                <a:lnTo>
                  <a:pt x="838" y="10464"/>
                </a:lnTo>
                <a:lnTo>
                  <a:pt x="969" y="10390"/>
                </a:lnTo>
                <a:lnTo>
                  <a:pt x="1080" y="10334"/>
                </a:lnTo>
                <a:lnTo>
                  <a:pt x="1211" y="10297"/>
                </a:lnTo>
                <a:close/>
                <a:moveTo>
                  <a:pt x="91639" y="11637"/>
                </a:moveTo>
                <a:lnTo>
                  <a:pt x="91583" y="11693"/>
                </a:lnTo>
                <a:lnTo>
                  <a:pt x="91527" y="11674"/>
                </a:lnTo>
                <a:lnTo>
                  <a:pt x="91639" y="11637"/>
                </a:lnTo>
                <a:close/>
                <a:moveTo>
                  <a:pt x="1099" y="12438"/>
                </a:moveTo>
                <a:lnTo>
                  <a:pt x="1211" y="12456"/>
                </a:lnTo>
                <a:lnTo>
                  <a:pt x="1341" y="12475"/>
                </a:lnTo>
                <a:lnTo>
                  <a:pt x="1434" y="12512"/>
                </a:lnTo>
                <a:lnTo>
                  <a:pt x="1304" y="12680"/>
                </a:lnTo>
                <a:lnTo>
                  <a:pt x="1155" y="12829"/>
                </a:lnTo>
                <a:lnTo>
                  <a:pt x="1006" y="12922"/>
                </a:lnTo>
                <a:lnTo>
                  <a:pt x="913" y="12959"/>
                </a:lnTo>
                <a:lnTo>
                  <a:pt x="857" y="12978"/>
                </a:lnTo>
                <a:lnTo>
                  <a:pt x="782" y="12978"/>
                </a:lnTo>
                <a:lnTo>
                  <a:pt x="727" y="12940"/>
                </a:lnTo>
                <a:lnTo>
                  <a:pt x="708" y="12866"/>
                </a:lnTo>
                <a:lnTo>
                  <a:pt x="689" y="12736"/>
                </a:lnTo>
                <a:lnTo>
                  <a:pt x="689" y="12680"/>
                </a:lnTo>
                <a:lnTo>
                  <a:pt x="708" y="12642"/>
                </a:lnTo>
                <a:lnTo>
                  <a:pt x="764" y="12549"/>
                </a:lnTo>
                <a:lnTo>
                  <a:pt x="857" y="12494"/>
                </a:lnTo>
                <a:lnTo>
                  <a:pt x="969" y="12456"/>
                </a:lnTo>
                <a:lnTo>
                  <a:pt x="1099" y="12438"/>
                </a:lnTo>
                <a:close/>
                <a:moveTo>
                  <a:pt x="91750" y="13201"/>
                </a:moveTo>
                <a:lnTo>
                  <a:pt x="91713" y="13275"/>
                </a:lnTo>
                <a:lnTo>
                  <a:pt x="91657" y="13331"/>
                </a:lnTo>
                <a:lnTo>
                  <a:pt x="91583" y="13387"/>
                </a:lnTo>
                <a:lnTo>
                  <a:pt x="91508" y="13406"/>
                </a:lnTo>
                <a:lnTo>
                  <a:pt x="91508" y="13406"/>
                </a:lnTo>
                <a:lnTo>
                  <a:pt x="91750" y="13201"/>
                </a:lnTo>
                <a:close/>
                <a:moveTo>
                  <a:pt x="1024" y="14355"/>
                </a:moveTo>
                <a:lnTo>
                  <a:pt x="1118" y="14374"/>
                </a:lnTo>
                <a:lnTo>
                  <a:pt x="820" y="14560"/>
                </a:lnTo>
                <a:lnTo>
                  <a:pt x="540" y="14709"/>
                </a:lnTo>
                <a:lnTo>
                  <a:pt x="540" y="14709"/>
                </a:lnTo>
                <a:lnTo>
                  <a:pt x="559" y="14635"/>
                </a:lnTo>
                <a:lnTo>
                  <a:pt x="615" y="14560"/>
                </a:lnTo>
                <a:lnTo>
                  <a:pt x="671" y="14486"/>
                </a:lnTo>
                <a:lnTo>
                  <a:pt x="764" y="14448"/>
                </a:lnTo>
                <a:lnTo>
                  <a:pt x="838" y="14393"/>
                </a:lnTo>
                <a:lnTo>
                  <a:pt x="931" y="14374"/>
                </a:lnTo>
                <a:lnTo>
                  <a:pt x="1024" y="14355"/>
                </a:lnTo>
                <a:close/>
                <a:moveTo>
                  <a:pt x="92104" y="14784"/>
                </a:moveTo>
                <a:lnTo>
                  <a:pt x="92067" y="14839"/>
                </a:lnTo>
                <a:lnTo>
                  <a:pt x="92030" y="14895"/>
                </a:lnTo>
                <a:lnTo>
                  <a:pt x="91918" y="14988"/>
                </a:lnTo>
                <a:lnTo>
                  <a:pt x="91769" y="15063"/>
                </a:lnTo>
                <a:lnTo>
                  <a:pt x="91620" y="15081"/>
                </a:lnTo>
                <a:lnTo>
                  <a:pt x="91620" y="15081"/>
                </a:lnTo>
                <a:lnTo>
                  <a:pt x="91862" y="14914"/>
                </a:lnTo>
                <a:lnTo>
                  <a:pt x="92104" y="14784"/>
                </a:lnTo>
                <a:close/>
                <a:moveTo>
                  <a:pt x="1173" y="15901"/>
                </a:moveTo>
                <a:lnTo>
                  <a:pt x="950" y="16087"/>
                </a:lnTo>
                <a:lnTo>
                  <a:pt x="727" y="16236"/>
                </a:lnTo>
                <a:lnTo>
                  <a:pt x="727" y="16143"/>
                </a:lnTo>
                <a:lnTo>
                  <a:pt x="764" y="16068"/>
                </a:lnTo>
                <a:lnTo>
                  <a:pt x="801" y="16012"/>
                </a:lnTo>
                <a:lnTo>
                  <a:pt x="876" y="15956"/>
                </a:lnTo>
                <a:lnTo>
                  <a:pt x="931" y="15938"/>
                </a:lnTo>
                <a:lnTo>
                  <a:pt x="1006" y="15901"/>
                </a:lnTo>
                <a:close/>
                <a:moveTo>
                  <a:pt x="92141" y="16366"/>
                </a:moveTo>
                <a:lnTo>
                  <a:pt x="92067" y="16459"/>
                </a:lnTo>
                <a:lnTo>
                  <a:pt x="91955" y="16515"/>
                </a:lnTo>
                <a:lnTo>
                  <a:pt x="91843" y="16552"/>
                </a:lnTo>
                <a:lnTo>
                  <a:pt x="91732" y="16552"/>
                </a:lnTo>
                <a:lnTo>
                  <a:pt x="91936" y="16459"/>
                </a:lnTo>
                <a:lnTo>
                  <a:pt x="92141" y="16366"/>
                </a:lnTo>
                <a:close/>
                <a:moveTo>
                  <a:pt x="876" y="17688"/>
                </a:moveTo>
                <a:lnTo>
                  <a:pt x="969" y="17725"/>
                </a:lnTo>
                <a:lnTo>
                  <a:pt x="801" y="17781"/>
                </a:lnTo>
                <a:lnTo>
                  <a:pt x="633" y="17818"/>
                </a:lnTo>
                <a:lnTo>
                  <a:pt x="633" y="17818"/>
                </a:lnTo>
                <a:lnTo>
                  <a:pt x="652" y="17762"/>
                </a:lnTo>
                <a:lnTo>
                  <a:pt x="689" y="17725"/>
                </a:lnTo>
                <a:lnTo>
                  <a:pt x="727" y="17707"/>
                </a:lnTo>
                <a:lnTo>
                  <a:pt x="764" y="17688"/>
                </a:lnTo>
                <a:close/>
                <a:moveTo>
                  <a:pt x="91992" y="17930"/>
                </a:moveTo>
                <a:lnTo>
                  <a:pt x="91899" y="17986"/>
                </a:lnTo>
                <a:lnTo>
                  <a:pt x="91806" y="18023"/>
                </a:lnTo>
                <a:lnTo>
                  <a:pt x="91694" y="18042"/>
                </a:lnTo>
                <a:lnTo>
                  <a:pt x="91583" y="18042"/>
                </a:lnTo>
                <a:lnTo>
                  <a:pt x="91788" y="17967"/>
                </a:lnTo>
                <a:lnTo>
                  <a:pt x="91992" y="17930"/>
                </a:lnTo>
                <a:close/>
                <a:moveTo>
                  <a:pt x="91955" y="19475"/>
                </a:moveTo>
                <a:lnTo>
                  <a:pt x="91881" y="19568"/>
                </a:lnTo>
                <a:lnTo>
                  <a:pt x="91806" y="19643"/>
                </a:lnTo>
                <a:lnTo>
                  <a:pt x="91694" y="19699"/>
                </a:lnTo>
                <a:lnTo>
                  <a:pt x="91583" y="19736"/>
                </a:lnTo>
                <a:lnTo>
                  <a:pt x="91359" y="19736"/>
                </a:lnTo>
                <a:lnTo>
                  <a:pt x="91248" y="19699"/>
                </a:lnTo>
                <a:lnTo>
                  <a:pt x="91136" y="19661"/>
                </a:lnTo>
                <a:lnTo>
                  <a:pt x="91229" y="19606"/>
                </a:lnTo>
                <a:lnTo>
                  <a:pt x="91341" y="19550"/>
                </a:lnTo>
                <a:lnTo>
                  <a:pt x="91527" y="19494"/>
                </a:lnTo>
                <a:lnTo>
                  <a:pt x="91750" y="19475"/>
                </a:lnTo>
                <a:close/>
                <a:moveTo>
                  <a:pt x="91769" y="20555"/>
                </a:moveTo>
                <a:lnTo>
                  <a:pt x="91676" y="20611"/>
                </a:lnTo>
                <a:lnTo>
                  <a:pt x="91564" y="20648"/>
                </a:lnTo>
                <a:lnTo>
                  <a:pt x="91564" y="20648"/>
                </a:lnTo>
                <a:lnTo>
                  <a:pt x="91657" y="20592"/>
                </a:lnTo>
                <a:lnTo>
                  <a:pt x="91769" y="20555"/>
                </a:lnTo>
                <a:close/>
                <a:moveTo>
                  <a:pt x="1118" y="20648"/>
                </a:moveTo>
                <a:lnTo>
                  <a:pt x="1024" y="20741"/>
                </a:lnTo>
                <a:lnTo>
                  <a:pt x="913" y="20797"/>
                </a:lnTo>
                <a:lnTo>
                  <a:pt x="801" y="20853"/>
                </a:lnTo>
                <a:lnTo>
                  <a:pt x="671" y="20872"/>
                </a:lnTo>
                <a:lnTo>
                  <a:pt x="671" y="20872"/>
                </a:lnTo>
                <a:lnTo>
                  <a:pt x="708" y="20816"/>
                </a:lnTo>
                <a:lnTo>
                  <a:pt x="764" y="20779"/>
                </a:lnTo>
                <a:lnTo>
                  <a:pt x="857" y="20704"/>
                </a:lnTo>
                <a:lnTo>
                  <a:pt x="987" y="20667"/>
                </a:lnTo>
                <a:lnTo>
                  <a:pt x="1118" y="20648"/>
                </a:lnTo>
                <a:close/>
                <a:moveTo>
                  <a:pt x="92141" y="30888"/>
                </a:moveTo>
                <a:lnTo>
                  <a:pt x="92104" y="30944"/>
                </a:lnTo>
                <a:lnTo>
                  <a:pt x="92067" y="31000"/>
                </a:lnTo>
                <a:lnTo>
                  <a:pt x="91955" y="31056"/>
                </a:lnTo>
                <a:lnTo>
                  <a:pt x="91825" y="31112"/>
                </a:lnTo>
                <a:lnTo>
                  <a:pt x="91694" y="31112"/>
                </a:lnTo>
                <a:lnTo>
                  <a:pt x="91788" y="31037"/>
                </a:lnTo>
                <a:lnTo>
                  <a:pt x="91899" y="30963"/>
                </a:lnTo>
                <a:lnTo>
                  <a:pt x="92011" y="30925"/>
                </a:lnTo>
                <a:lnTo>
                  <a:pt x="92141" y="30888"/>
                </a:lnTo>
                <a:close/>
                <a:moveTo>
                  <a:pt x="1266" y="31112"/>
                </a:moveTo>
                <a:lnTo>
                  <a:pt x="1155" y="31167"/>
                </a:lnTo>
                <a:lnTo>
                  <a:pt x="1062" y="31205"/>
                </a:lnTo>
                <a:lnTo>
                  <a:pt x="1155" y="31149"/>
                </a:lnTo>
                <a:lnTo>
                  <a:pt x="1266" y="31112"/>
                </a:lnTo>
                <a:close/>
                <a:moveTo>
                  <a:pt x="1341" y="32024"/>
                </a:moveTo>
                <a:lnTo>
                  <a:pt x="1453" y="32042"/>
                </a:lnTo>
                <a:lnTo>
                  <a:pt x="1564" y="32061"/>
                </a:lnTo>
                <a:lnTo>
                  <a:pt x="1676" y="32117"/>
                </a:lnTo>
                <a:lnTo>
                  <a:pt x="1583" y="32173"/>
                </a:lnTo>
                <a:lnTo>
                  <a:pt x="1490" y="32210"/>
                </a:lnTo>
                <a:lnTo>
                  <a:pt x="1285" y="32266"/>
                </a:lnTo>
                <a:lnTo>
                  <a:pt x="1080" y="32303"/>
                </a:lnTo>
                <a:lnTo>
                  <a:pt x="857" y="32285"/>
                </a:lnTo>
                <a:lnTo>
                  <a:pt x="931" y="32210"/>
                </a:lnTo>
                <a:lnTo>
                  <a:pt x="1024" y="32136"/>
                </a:lnTo>
                <a:lnTo>
                  <a:pt x="1118" y="32080"/>
                </a:lnTo>
                <a:lnTo>
                  <a:pt x="1229" y="32042"/>
                </a:lnTo>
                <a:lnTo>
                  <a:pt x="1341" y="32024"/>
                </a:lnTo>
                <a:close/>
                <a:moveTo>
                  <a:pt x="1118" y="33718"/>
                </a:moveTo>
                <a:lnTo>
                  <a:pt x="1229" y="33737"/>
                </a:lnTo>
                <a:lnTo>
                  <a:pt x="1024" y="33811"/>
                </a:lnTo>
                <a:lnTo>
                  <a:pt x="820" y="33830"/>
                </a:lnTo>
                <a:lnTo>
                  <a:pt x="913" y="33774"/>
                </a:lnTo>
                <a:lnTo>
                  <a:pt x="1024" y="33737"/>
                </a:lnTo>
                <a:lnTo>
                  <a:pt x="1118" y="33718"/>
                </a:lnTo>
                <a:close/>
                <a:moveTo>
                  <a:pt x="92197" y="33960"/>
                </a:moveTo>
                <a:lnTo>
                  <a:pt x="92160" y="33997"/>
                </a:lnTo>
                <a:lnTo>
                  <a:pt x="92141" y="34035"/>
                </a:lnTo>
                <a:lnTo>
                  <a:pt x="92104" y="34072"/>
                </a:lnTo>
                <a:lnTo>
                  <a:pt x="92048" y="34090"/>
                </a:lnTo>
                <a:lnTo>
                  <a:pt x="91955" y="34072"/>
                </a:lnTo>
                <a:lnTo>
                  <a:pt x="91843" y="34035"/>
                </a:lnTo>
                <a:lnTo>
                  <a:pt x="92011" y="33979"/>
                </a:lnTo>
                <a:lnTo>
                  <a:pt x="92197" y="33960"/>
                </a:lnTo>
                <a:close/>
                <a:moveTo>
                  <a:pt x="1099" y="35208"/>
                </a:moveTo>
                <a:lnTo>
                  <a:pt x="894" y="35319"/>
                </a:lnTo>
                <a:lnTo>
                  <a:pt x="671" y="35394"/>
                </a:lnTo>
                <a:lnTo>
                  <a:pt x="764" y="35319"/>
                </a:lnTo>
                <a:lnTo>
                  <a:pt x="857" y="35263"/>
                </a:lnTo>
                <a:lnTo>
                  <a:pt x="969" y="35226"/>
                </a:lnTo>
                <a:lnTo>
                  <a:pt x="1099" y="35208"/>
                </a:lnTo>
                <a:close/>
                <a:moveTo>
                  <a:pt x="92104" y="35543"/>
                </a:moveTo>
                <a:lnTo>
                  <a:pt x="92085" y="35636"/>
                </a:lnTo>
                <a:lnTo>
                  <a:pt x="92048" y="35692"/>
                </a:lnTo>
                <a:lnTo>
                  <a:pt x="92011" y="35766"/>
                </a:lnTo>
                <a:lnTo>
                  <a:pt x="91955" y="35803"/>
                </a:lnTo>
                <a:lnTo>
                  <a:pt x="91881" y="35841"/>
                </a:lnTo>
                <a:lnTo>
                  <a:pt x="91806" y="35859"/>
                </a:lnTo>
                <a:lnTo>
                  <a:pt x="91732" y="35878"/>
                </a:lnTo>
                <a:lnTo>
                  <a:pt x="91639" y="35859"/>
                </a:lnTo>
                <a:lnTo>
                  <a:pt x="91862" y="35692"/>
                </a:lnTo>
                <a:lnTo>
                  <a:pt x="92104" y="35543"/>
                </a:lnTo>
                <a:close/>
                <a:moveTo>
                  <a:pt x="1211" y="36697"/>
                </a:moveTo>
                <a:lnTo>
                  <a:pt x="969" y="36846"/>
                </a:lnTo>
                <a:lnTo>
                  <a:pt x="708" y="36995"/>
                </a:lnTo>
                <a:lnTo>
                  <a:pt x="745" y="36920"/>
                </a:lnTo>
                <a:lnTo>
                  <a:pt x="801" y="36865"/>
                </a:lnTo>
                <a:lnTo>
                  <a:pt x="913" y="36771"/>
                </a:lnTo>
                <a:lnTo>
                  <a:pt x="1043" y="36716"/>
                </a:lnTo>
                <a:lnTo>
                  <a:pt x="1211" y="36697"/>
                </a:lnTo>
                <a:close/>
                <a:moveTo>
                  <a:pt x="92290" y="37051"/>
                </a:moveTo>
                <a:lnTo>
                  <a:pt x="92253" y="37144"/>
                </a:lnTo>
                <a:lnTo>
                  <a:pt x="92197" y="37218"/>
                </a:lnTo>
                <a:lnTo>
                  <a:pt x="92141" y="37274"/>
                </a:lnTo>
                <a:lnTo>
                  <a:pt x="92067" y="37330"/>
                </a:lnTo>
                <a:lnTo>
                  <a:pt x="91974" y="37367"/>
                </a:lnTo>
                <a:lnTo>
                  <a:pt x="91899" y="37386"/>
                </a:lnTo>
                <a:lnTo>
                  <a:pt x="91806" y="37404"/>
                </a:lnTo>
                <a:lnTo>
                  <a:pt x="91713" y="37404"/>
                </a:lnTo>
                <a:lnTo>
                  <a:pt x="91992" y="37218"/>
                </a:lnTo>
                <a:lnTo>
                  <a:pt x="92290" y="37051"/>
                </a:lnTo>
                <a:close/>
                <a:moveTo>
                  <a:pt x="1322" y="38354"/>
                </a:moveTo>
                <a:lnTo>
                  <a:pt x="1062" y="38577"/>
                </a:lnTo>
                <a:lnTo>
                  <a:pt x="1062" y="38577"/>
                </a:lnTo>
                <a:lnTo>
                  <a:pt x="1099" y="38503"/>
                </a:lnTo>
                <a:lnTo>
                  <a:pt x="1155" y="38428"/>
                </a:lnTo>
                <a:lnTo>
                  <a:pt x="1229" y="38391"/>
                </a:lnTo>
                <a:lnTo>
                  <a:pt x="1322" y="38354"/>
                </a:lnTo>
                <a:close/>
                <a:moveTo>
                  <a:pt x="91974" y="38782"/>
                </a:moveTo>
                <a:lnTo>
                  <a:pt x="92030" y="38801"/>
                </a:lnTo>
                <a:lnTo>
                  <a:pt x="92085" y="38838"/>
                </a:lnTo>
                <a:lnTo>
                  <a:pt x="92123" y="38913"/>
                </a:lnTo>
                <a:lnTo>
                  <a:pt x="92123" y="39024"/>
                </a:lnTo>
                <a:lnTo>
                  <a:pt x="92123" y="39080"/>
                </a:lnTo>
                <a:lnTo>
                  <a:pt x="92104" y="39136"/>
                </a:lnTo>
                <a:lnTo>
                  <a:pt x="92048" y="39210"/>
                </a:lnTo>
                <a:lnTo>
                  <a:pt x="91955" y="39266"/>
                </a:lnTo>
                <a:lnTo>
                  <a:pt x="91843" y="39304"/>
                </a:lnTo>
                <a:lnTo>
                  <a:pt x="91732" y="39322"/>
                </a:lnTo>
                <a:lnTo>
                  <a:pt x="91601" y="39322"/>
                </a:lnTo>
                <a:lnTo>
                  <a:pt x="91490" y="39304"/>
                </a:lnTo>
                <a:lnTo>
                  <a:pt x="91378" y="39248"/>
                </a:lnTo>
                <a:lnTo>
                  <a:pt x="91508" y="39080"/>
                </a:lnTo>
                <a:lnTo>
                  <a:pt x="91676" y="38931"/>
                </a:lnTo>
                <a:lnTo>
                  <a:pt x="91825" y="38838"/>
                </a:lnTo>
                <a:lnTo>
                  <a:pt x="91899" y="38801"/>
                </a:lnTo>
                <a:lnTo>
                  <a:pt x="91974" y="38782"/>
                </a:lnTo>
                <a:close/>
                <a:moveTo>
                  <a:pt x="1285" y="40085"/>
                </a:moveTo>
                <a:lnTo>
                  <a:pt x="1192" y="40141"/>
                </a:lnTo>
                <a:lnTo>
                  <a:pt x="1192" y="40123"/>
                </a:lnTo>
                <a:lnTo>
                  <a:pt x="1229" y="40085"/>
                </a:lnTo>
                <a:close/>
                <a:moveTo>
                  <a:pt x="92030" y="40942"/>
                </a:moveTo>
                <a:lnTo>
                  <a:pt x="92067" y="40961"/>
                </a:lnTo>
                <a:lnTo>
                  <a:pt x="92085" y="40998"/>
                </a:lnTo>
                <a:lnTo>
                  <a:pt x="92104" y="41054"/>
                </a:lnTo>
                <a:lnTo>
                  <a:pt x="92104" y="41128"/>
                </a:lnTo>
                <a:lnTo>
                  <a:pt x="92085" y="41165"/>
                </a:lnTo>
                <a:lnTo>
                  <a:pt x="92067" y="41221"/>
                </a:lnTo>
                <a:lnTo>
                  <a:pt x="91974" y="41314"/>
                </a:lnTo>
                <a:lnTo>
                  <a:pt x="91862" y="41389"/>
                </a:lnTo>
                <a:lnTo>
                  <a:pt x="91732" y="41445"/>
                </a:lnTo>
                <a:lnTo>
                  <a:pt x="91601" y="41463"/>
                </a:lnTo>
                <a:lnTo>
                  <a:pt x="91471" y="41463"/>
                </a:lnTo>
                <a:lnTo>
                  <a:pt x="91452" y="41445"/>
                </a:lnTo>
                <a:lnTo>
                  <a:pt x="91434" y="41426"/>
                </a:lnTo>
                <a:lnTo>
                  <a:pt x="91452" y="41389"/>
                </a:lnTo>
                <a:lnTo>
                  <a:pt x="91490" y="41333"/>
                </a:lnTo>
                <a:lnTo>
                  <a:pt x="91583" y="41221"/>
                </a:lnTo>
                <a:lnTo>
                  <a:pt x="91694" y="41128"/>
                </a:lnTo>
                <a:lnTo>
                  <a:pt x="91825" y="41035"/>
                </a:lnTo>
                <a:lnTo>
                  <a:pt x="91936" y="40961"/>
                </a:lnTo>
                <a:lnTo>
                  <a:pt x="91992" y="40942"/>
                </a:lnTo>
                <a:close/>
                <a:moveTo>
                  <a:pt x="1192" y="41761"/>
                </a:moveTo>
                <a:lnTo>
                  <a:pt x="1118" y="41817"/>
                </a:lnTo>
                <a:lnTo>
                  <a:pt x="1043" y="41873"/>
                </a:lnTo>
                <a:lnTo>
                  <a:pt x="950" y="41891"/>
                </a:lnTo>
                <a:lnTo>
                  <a:pt x="857" y="41910"/>
                </a:lnTo>
                <a:lnTo>
                  <a:pt x="820" y="41891"/>
                </a:lnTo>
                <a:lnTo>
                  <a:pt x="838" y="41873"/>
                </a:lnTo>
                <a:lnTo>
                  <a:pt x="876" y="41836"/>
                </a:lnTo>
                <a:lnTo>
                  <a:pt x="931" y="41817"/>
                </a:lnTo>
                <a:lnTo>
                  <a:pt x="1080" y="41761"/>
                </a:lnTo>
                <a:close/>
                <a:moveTo>
                  <a:pt x="969" y="44908"/>
                </a:moveTo>
                <a:lnTo>
                  <a:pt x="838" y="44963"/>
                </a:lnTo>
                <a:lnTo>
                  <a:pt x="689" y="45019"/>
                </a:lnTo>
                <a:lnTo>
                  <a:pt x="689" y="45019"/>
                </a:lnTo>
                <a:lnTo>
                  <a:pt x="745" y="44963"/>
                </a:lnTo>
                <a:lnTo>
                  <a:pt x="820" y="44926"/>
                </a:lnTo>
                <a:lnTo>
                  <a:pt x="894" y="44908"/>
                </a:lnTo>
                <a:close/>
                <a:moveTo>
                  <a:pt x="1155" y="49357"/>
                </a:moveTo>
                <a:lnTo>
                  <a:pt x="1062" y="49450"/>
                </a:lnTo>
                <a:lnTo>
                  <a:pt x="950" y="49525"/>
                </a:lnTo>
                <a:lnTo>
                  <a:pt x="838" y="49581"/>
                </a:lnTo>
                <a:lnTo>
                  <a:pt x="745" y="49637"/>
                </a:lnTo>
                <a:lnTo>
                  <a:pt x="764" y="49562"/>
                </a:lnTo>
                <a:lnTo>
                  <a:pt x="801" y="49506"/>
                </a:lnTo>
                <a:lnTo>
                  <a:pt x="838" y="49469"/>
                </a:lnTo>
                <a:lnTo>
                  <a:pt x="894" y="49413"/>
                </a:lnTo>
                <a:lnTo>
                  <a:pt x="1006" y="49376"/>
                </a:lnTo>
                <a:lnTo>
                  <a:pt x="1155" y="49357"/>
                </a:lnTo>
                <a:close/>
                <a:moveTo>
                  <a:pt x="42040" y="50232"/>
                </a:moveTo>
                <a:lnTo>
                  <a:pt x="42021" y="50270"/>
                </a:lnTo>
                <a:lnTo>
                  <a:pt x="41966" y="50325"/>
                </a:lnTo>
                <a:lnTo>
                  <a:pt x="41835" y="50437"/>
                </a:lnTo>
                <a:lnTo>
                  <a:pt x="41928" y="50325"/>
                </a:lnTo>
                <a:lnTo>
                  <a:pt x="42040" y="50232"/>
                </a:lnTo>
                <a:close/>
                <a:moveTo>
                  <a:pt x="20015" y="50288"/>
                </a:moveTo>
                <a:lnTo>
                  <a:pt x="20034" y="50493"/>
                </a:lnTo>
                <a:lnTo>
                  <a:pt x="20015" y="50549"/>
                </a:lnTo>
                <a:lnTo>
                  <a:pt x="19996" y="50605"/>
                </a:lnTo>
                <a:lnTo>
                  <a:pt x="19959" y="50661"/>
                </a:lnTo>
                <a:lnTo>
                  <a:pt x="19922" y="50679"/>
                </a:lnTo>
                <a:lnTo>
                  <a:pt x="19754" y="50679"/>
                </a:lnTo>
                <a:lnTo>
                  <a:pt x="19829" y="50586"/>
                </a:lnTo>
                <a:lnTo>
                  <a:pt x="19885" y="50474"/>
                </a:lnTo>
                <a:lnTo>
                  <a:pt x="19940" y="50363"/>
                </a:lnTo>
                <a:lnTo>
                  <a:pt x="20015" y="50288"/>
                </a:lnTo>
                <a:close/>
                <a:moveTo>
                  <a:pt x="39005" y="50363"/>
                </a:moveTo>
                <a:lnTo>
                  <a:pt x="38987" y="50437"/>
                </a:lnTo>
                <a:lnTo>
                  <a:pt x="38949" y="50512"/>
                </a:lnTo>
                <a:lnTo>
                  <a:pt x="38894" y="50567"/>
                </a:lnTo>
                <a:lnTo>
                  <a:pt x="38819" y="50623"/>
                </a:lnTo>
                <a:lnTo>
                  <a:pt x="38652" y="50698"/>
                </a:lnTo>
                <a:lnTo>
                  <a:pt x="38484" y="50754"/>
                </a:lnTo>
                <a:lnTo>
                  <a:pt x="38484" y="50754"/>
                </a:lnTo>
                <a:lnTo>
                  <a:pt x="38596" y="50642"/>
                </a:lnTo>
                <a:lnTo>
                  <a:pt x="38726" y="50530"/>
                </a:lnTo>
                <a:lnTo>
                  <a:pt x="38856" y="50456"/>
                </a:lnTo>
                <a:lnTo>
                  <a:pt x="39005" y="50363"/>
                </a:lnTo>
                <a:close/>
                <a:moveTo>
                  <a:pt x="27369" y="50437"/>
                </a:moveTo>
                <a:lnTo>
                  <a:pt x="27350" y="50512"/>
                </a:lnTo>
                <a:lnTo>
                  <a:pt x="27313" y="50586"/>
                </a:lnTo>
                <a:lnTo>
                  <a:pt x="27276" y="50642"/>
                </a:lnTo>
                <a:lnTo>
                  <a:pt x="27239" y="50679"/>
                </a:lnTo>
                <a:lnTo>
                  <a:pt x="27183" y="50716"/>
                </a:lnTo>
                <a:lnTo>
                  <a:pt x="27127" y="50754"/>
                </a:lnTo>
                <a:lnTo>
                  <a:pt x="26997" y="50754"/>
                </a:lnTo>
                <a:lnTo>
                  <a:pt x="27183" y="50586"/>
                </a:lnTo>
                <a:lnTo>
                  <a:pt x="27369" y="50437"/>
                </a:lnTo>
                <a:close/>
                <a:moveTo>
                  <a:pt x="29194" y="50437"/>
                </a:moveTo>
                <a:lnTo>
                  <a:pt x="29194" y="50493"/>
                </a:lnTo>
                <a:lnTo>
                  <a:pt x="29175" y="50549"/>
                </a:lnTo>
                <a:lnTo>
                  <a:pt x="29138" y="50642"/>
                </a:lnTo>
                <a:lnTo>
                  <a:pt x="29082" y="50716"/>
                </a:lnTo>
                <a:lnTo>
                  <a:pt x="29026" y="50754"/>
                </a:lnTo>
                <a:lnTo>
                  <a:pt x="29007" y="50754"/>
                </a:lnTo>
                <a:lnTo>
                  <a:pt x="29007" y="50716"/>
                </a:lnTo>
                <a:lnTo>
                  <a:pt x="29082" y="50567"/>
                </a:lnTo>
                <a:lnTo>
                  <a:pt x="29119" y="50493"/>
                </a:lnTo>
                <a:lnTo>
                  <a:pt x="29175" y="50456"/>
                </a:lnTo>
                <a:lnTo>
                  <a:pt x="29194" y="50437"/>
                </a:lnTo>
                <a:close/>
                <a:moveTo>
                  <a:pt x="47011" y="50251"/>
                </a:moveTo>
                <a:lnTo>
                  <a:pt x="47011" y="50381"/>
                </a:lnTo>
                <a:lnTo>
                  <a:pt x="46992" y="50437"/>
                </a:lnTo>
                <a:lnTo>
                  <a:pt x="46955" y="50512"/>
                </a:lnTo>
                <a:lnTo>
                  <a:pt x="46844" y="50605"/>
                </a:lnTo>
                <a:lnTo>
                  <a:pt x="46713" y="50698"/>
                </a:lnTo>
                <a:lnTo>
                  <a:pt x="46583" y="50754"/>
                </a:lnTo>
                <a:lnTo>
                  <a:pt x="46657" y="50605"/>
                </a:lnTo>
                <a:lnTo>
                  <a:pt x="46750" y="50474"/>
                </a:lnTo>
                <a:lnTo>
                  <a:pt x="46881" y="50344"/>
                </a:lnTo>
                <a:lnTo>
                  <a:pt x="47011" y="50251"/>
                </a:lnTo>
                <a:close/>
                <a:moveTo>
                  <a:pt x="14150" y="50288"/>
                </a:moveTo>
                <a:lnTo>
                  <a:pt x="14113" y="50381"/>
                </a:lnTo>
                <a:lnTo>
                  <a:pt x="14038" y="50474"/>
                </a:lnTo>
                <a:lnTo>
                  <a:pt x="13964" y="50549"/>
                </a:lnTo>
                <a:lnTo>
                  <a:pt x="13890" y="50623"/>
                </a:lnTo>
                <a:lnTo>
                  <a:pt x="13796" y="50679"/>
                </a:lnTo>
                <a:lnTo>
                  <a:pt x="13703" y="50716"/>
                </a:lnTo>
                <a:lnTo>
                  <a:pt x="13592" y="50754"/>
                </a:lnTo>
                <a:lnTo>
                  <a:pt x="13499" y="50772"/>
                </a:lnTo>
                <a:lnTo>
                  <a:pt x="13648" y="50623"/>
                </a:lnTo>
                <a:lnTo>
                  <a:pt x="13796" y="50493"/>
                </a:lnTo>
                <a:lnTo>
                  <a:pt x="13983" y="50381"/>
                </a:lnTo>
                <a:lnTo>
                  <a:pt x="14150" y="50288"/>
                </a:lnTo>
                <a:close/>
                <a:moveTo>
                  <a:pt x="25824" y="50307"/>
                </a:moveTo>
                <a:lnTo>
                  <a:pt x="25749" y="50456"/>
                </a:lnTo>
                <a:lnTo>
                  <a:pt x="25656" y="50586"/>
                </a:lnTo>
                <a:lnTo>
                  <a:pt x="25582" y="50642"/>
                </a:lnTo>
                <a:lnTo>
                  <a:pt x="25507" y="50716"/>
                </a:lnTo>
                <a:lnTo>
                  <a:pt x="25414" y="50754"/>
                </a:lnTo>
                <a:lnTo>
                  <a:pt x="25321" y="50791"/>
                </a:lnTo>
                <a:lnTo>
                  <a:pt x="25321" y="50791"/>
                </a:lnTo>
                <a:lnTo>
                  <a:pt x="25433" y="50661"/>
                </a:lnTo>
                <a:lnTo>
                  <a:pt x="25544" y="50530"/>
                </a:lnTo>
                <a:lnTo>
                  <a:pt x="25675" y="50419"/>
                </a:lnTo>
                <a:lnTo>
                  <a:pt x="25824" y="50307"/>
                </a:lnTo>
                <a:close/>
                <a:moveTo>
                  <a:pt x="54868" y="50679"/>
                </a:moveTo>
                <a:lnTo>
                  <a:pt x="54812" y="50754"/>
                </a:lnTo>
                <a:lnTo>
                  <a:pt x="54738" y="50791"/>
                </a:lnTo>
                <a:lnTo>
                  <a:pt x="54738" y="50791"/>
                </a:lnTo>
                <a:lnTo>
                  <a:pt x="54868" y="50679"/>
                </a:lnTo>
                <a:close/>
                <a:moveTo>
                  <a:pt x="4748" y="50493"/>
                </a:moveTo>
                <a:lnTo>
                  <a:pt x="4748" y="50567"/>
                </a:lnTo>
                <a:lnTo>
                  <a:pt x="4729" y="50623"/>
                </a:lnTo>
                <a:lnTo>
                  <a:pt x="4692" y="50679"/>
                </a:lnTo>
                <a:lnTo>
                  <a:pt x="4636" y="50735"/>
                </a:lnTo>
                <a:lnTo>
                  <a:pt x="4599" y="50772"/>
                </a:lnTo>
                <a:lnTo>
                  <a:pt x="4543" y="50791"/>
                </a:lnTo>
                <a:lnTo>
                  <a:pt x="4487" y="50791"/>
                </a:lnTo>
                <a:lnTo>
                  <a:pt x="4432" y="50772"/>
                </a:lnTo>
                <a:lnTo>
                  <a:pt x="4581" y="50623"/>
                </a:lnTo>
                <a:lnTo>
                  <a:pt x="4748" y="50493"/>
                </a:lnTo>
                <a:close/>
                <a:moveTo>
                  <a:pt x="21188" y="50344"/>
                </a:moveTo>
                <a:lnTo>
                  <a:pt x="21206" y="50419"/>
                </a:lnTo>
                <a:lnTo>
                  <a:pt x="21188" y="50493"/>
                </a:lnTo>
                <a:lnTo>
                  <a:pt x="21169" y="50567"/>
                </a:lnTo>
                <a:lnTo>
                  <a:pt x="21132" y="50642"/>
                </a:lnTo>
                <a:lnTo>
                  <a:pt x="21076" y="50698"/>
                </a:lnTo>
                <a:lnTo>
                  <a:pt x="21020" y="50754"/>
                </a:lnTo>
                <a:lnTo>
                  <a:pt x="20946" y="50791"/>
                </a:lnTo>
                <a:lnTo>
                  <a:pt x="20853" y="50791"/>
                </a:lnTo>
                <a:lnTo>
                  <a:pt x="20927" y="50661"/>
                </a:lnTo>
                <a:lnTo>
                  <a:pt x="21002" y="50549"/>
                </a:lnTo>
                <a:lnTo>
                  <a:pt x="21095" y="50437"/>
                </a:lnTo>
                <a:lnTo>
                  <a:pt x="21188" y="50344"/>
                </a:lnTo>
                <a:close/>
                <a:moveTo>
                  <a:pt x="40625" y="50400"/>
                </a:moveTo>
                <a:lnTo>
                  <a:pt x="40625" y="50456"/>
                </a:lnTo>
                <a:lnTo>
                  <a:pt x="40606" y="50512"/>
                </a:lnTo>
                <a:lnTo>
                  <a:pt x="40532" y="50623"/>
                </a:lnTo>
                <a:lnTo>
                  <a:pt x="40420" y="50716"/>
                </a:lnTo>
                <a:lnTo>
                  <a:pt x="40290" y="50791"/>
                </a:lnTo>
                <a:lnTo>
                  <a:pt x="40439" y="50586"/>
                </a:lnTo>
                <a:lnTo>
                  <a:pt x="40625" y="50400"/>
                </a:lnTo>
                <a:close/>
                <a:moveTo>
                  <a:pt x="43436" y="50698"/>
                </a:moveTo>
                <a:lnTo>
                  <a:pt x="43455" y="50735"/>
                </a:lnTo>
                <a:lnTo>
                  <a:pt x="43455" y="50772"/>
                </a:lnTo>
                <a:lnTo>
                  <a:pt x="43436" y="50791"/>
                </a:lnTo>
                <a:lnTo>
                  <a:pt x="43381" y="50772"/>
                </a:lnTo>
                <a:lnTo>
                  <a:pt x="43436" y="50698"/>
                </a:lnTo>
                <a:close/>
                <a:moveTo>
                  <a:pt x="12624" y="988"/>
                </a:moveTo>
                <a:lnTo>
                  <a:pt x="12624" y="1062"/>
                </a:lnTo>
                <a:lnTo>
                  <a:pt x="12642" y="1118"/>
                </a:lnTo>
                <a:lnTo>
                  <a:pt x="12679" y="1174"/>
                </a:lnTo>
                <a:lnTo>
                  <a:pt x="12735" y="1211"/>
                </a:lnTo>
                <a:lnTo>
                  <a:pt x="12791" y="1248"/>
                </a:lnTo>
                <a:lnTo>
                  <a:pt x="12866" y="1285"/>
                </a:lnTo>
                <a:lnTo>
                  <a:pt x="13033" y="1304"/>
                </a:lnTo>
                <a:lnTo>
                  <a:pt x="13219" y="1323"/>
                </a:lnTo>
                <a:lnTo>
                  <a:pt x="13387" y="1323"/>
                </a:lnTo>
                <a:lnTo>
                  <a:pt x="13554" y="1304"/>
                </a:lnTo>
                <a:lnTo>
                  <a:pt x="13666" y="1285"/>
                </a:lnTo>
                <a:lnTo>
                  <a:pt x="13648" y="1453"/>
                </a:lnTo>
                <a:lnTo>
                  <a:pt x="13666" y="1527"/>
                </a:lnTo>
                <a:lnTo>
                  <a:pt x="13685" y="1583"/>
                </a:lnTo>
                <a:lnTo>
                  <a:pt x="13703" y="1639"/>
                </a:lnTo>
                <a:lnTo>
                  <a:pt x="13759" y="1676"/>
                </a:lnTo>
                <a:lnTo>
                  <a:pt x="13852" y="1751"/>
                </a:lnTo>
                <a:lnTo>
                  <a:pt x="13964" y="1770"/>
                </a:lnTo>
                <a:lnTo>
                  <a:pt x="14113" y="1788"/>
                </a:lnTo>
                <a:lnTo>
                  <a:pt x="14281" y="1770"/>
                </a:lnTo>
                <a:lnTo>
                  <a:pt x="14448" y="1732"/>
                </a:lnTo>
                <a:lnTo>
                  <a:pt x="14634" y="1676"/>
                </a:lnTo>
                <a:lnTo>
                  <a:pt x="14802" y="1602"/>
                </a:lnTo>
                <a:lnTo>
                  <a:pt x="15156" y="1453"/>
                </a:lnTo>
                <a:lnTo>
                  <a:pt x="15435" y="1285"/>
                </a:lnTo>
                <a:lnTo>
                  <a:pt x="15621" y="1155"/>
                </a:lnTo>
                <a:lnTo>
                  <a:pt x="15677" y="1267"/>
                </a:lnTo>
                <a:lnTo>
                  <a:pt x="15733" y="1360"/>
                </a:lnTo>
                <a:lnTo>
                  <a:pt x="15826" y="1453"/>
                </a:lnTo>
                <a:lnTo>
                  <a:pt x="15919" y="1527"/>
                </a:lnTo>
                <a:lnTo>
                  <a:pt x="16031" y="1565"/>
                </a:lnTo>
                <a:lnTo>
                  <a:pt x="16142" y="1602"/>
                </a:lnTo>
                <a:lnTo>
                  <a:pt x="16273" y="1621"/>
                </a:lnTo>
                <a:lnTo>
                  <a:pt x="16384" y="1621"/>
                </a:lnTo>
                <a:lnTo>
                  <a:pt x="16496" y="1583"/>
                </a:lnTo>
                <a:lnTo>
                  <a:pt x="16608" y="1527"/>
                </a:lnTo>
                <a:lnTo>
                  <a:pt x="16719" y="1472"/>
                </a:lnTo>
                <a:lnTo>
                  <a:pt x="16831" y="1434"/>
                </a:lnTo>
                <a:lnTo>
                  <a:pt x="17017" y="1248"/>
                </a:lnTo>
                <a:lnTo>
                  <a:pt x="17129" y="1379"/>
                </a:lnTo>
                <a:lnTo>
                  <a:pt x="17259" y="1453"/>
                </a:lnTo>
                <a:lnTo>
                  <a:pt x="17501" y="1527"/>
                </a:lnTo>
                <a:lnTo>
                  <a:pt x="17725" y="1565"/>
                </a:lnTo>
                <a:lnTo>
                  <a:pt x="17930" y="1565"/>
                </a:lnTo>
                <a:lnTo>
                  <a:pt x="18134" y="1546"/>
                </a:lnTo>
                <a:lnTo>
                  <a:pt x="18339" y="1472"/>
                </a:lnTo>
                <a:lnTo>
                  <a:pt x="18525" y="1379"/>
                </a:lnTo>
                <a:lnTo>
                  <a:pt x="18712" y="1230"/>
                </a:lnTo>
                <a:lnTo>
                  <a:pt x="18898" y="1062"/>
                </a:lnTo>
                <a:lnTo>
                  <a:pt x="18991" y="1192"/>
                </a:lnTo>
                <a:lnTo>
                  <a:pt x="19103" y="1285"/>
                </a:lnTo>
                <a:lnTo>
                  <a:pt x="19233" y="1360"/>
                </a:lnTo>
                <a:lnTo>
                  <a:pt x="19382" y="1397"/>
                </a:lnTo>
                <a:lnTo>
                  <a:pt x="19549" y="1416"/>
                </a:lnTo>
                <a:lnTo>
                  <a:pt x="19698" y="1416"/>
                </a:lnTo>
                <a:lnTo>
                  <a:pt x="19866" y="1379"/>
                </a:lnTo>
                <a:lnTo>
                  <a:pt x="19996" y="1341"/>
                </a:lnTo>
                <a:lnTo>
                  <a:pt x="20034" y="1509"/>
                </a:lnTo>
                <a:lnTo>
                  <a:pt x="20089" y="1639"/>
                </a:lnTo>
                <a:lnTo>
                  <a:pt x="20164" y="1751"/>
                </a:lnTo>
                <a:lnTo>
                  <a:pt x="20257" y="1844"/>
                </a:lnTo>
                <a:lnTo>
                  <a:pt x="20350" y="1900"/>
                </a:lnTo>
                <a:lnTo>
                  <a:pt x="20480" y="1918"/>
                </a:lnTo>
                <a:lnTo>
                  <a:pt x="20611" y="1937"/>
                </a:lnTo>
                <a:lnTo>
                  <a:pt x="20741" y="1937"/>
                </a:lnTo>
                <a:lnTo>
                  <a:pt x="20890" y="1900"/>
                </a:lnTo>
                <a:lnTo>
                  <a:pt x="21020" y="1863"/>
                </a:lnTo>
                <a:lnTo>
                  <a:pt x="21169" y="1807"/>
                </a:lnTo>
                <a:lnTo>
                  <a:pt x="21300" y="1751"/>
                </a:lnTo>
                <a:lnTo>
                  <a:pt x="21430" y="1676"/>
                </a:lnTo>
                <a:lnTo>
                  <a:pt x="21542" y="1602"/>
                </a:lnTo>
                <a:lnTo>
                  <a:pt x="21635" y="1527"/>
                </a:lnTo>
                <a:lnTo>
                  <a:pt x="21728" y="1434"/>
                </a:lnTo>
                <a:lnTo>
                  <a:pt x="21765" y="1527"/>
                </a:lnTo>
                <a:lnTo>
                  <a:pt x="21821" y="1621"/>
                </a:lnTo>
                <a:lnTo>
                  <a:pt x="21877" y="1676"/>
                </a:lnTo>
                <a:lnTo>
                  <a:pt x="21933" y="1732"/>
                </a:lnTo>
                <a:lnTo>
                  <a:pt x="22007" y="1770"/>
                </a:lnTo>
                <a:lnTo>
                  <a:pt x="22081" y="1788"/>
                </a:lnTo>
                <a:lnTo>
                  <a:pt x="22230" y="1825"/>
                </a:lnTo>
                <a:lnTo>
                  <a:pt x="22398" y="1807"/>
                </a:lnTo>
                <a:lnTo>
                  <a:pt x="22547" y="1770"/>
                </a:lnTo>
                <a:lnTo>
                  <a:pt x="22882" y="1676"/>
                </a:lnTo>
                <a:lnTo>
                  <a:pt x="23031" y="1527"/>
                </a:lnTo>
                <a:lnTo>
                  <a:pt x="23105" y="1583"/>
                </a:lnTo>
                <a:lnTo>
                  <a:pt x="23199" y="1639"/>
                </a:lnTo>
                <a:lnTo>
                  <a:pt x="23292" y="1676"/>
                </a:lnTo>
                <a:lnTo>
                  <a:pt x="23385" y="1714"/>
                </a:lnTo>
                <a:lnTo>
                  <a:pt x="23571" y="1732"/>
                </a:lnTo>
                <a:lnTo>
                  <a:pt x="23738" y="1695"/>
                </a:lnTo>
                <a:lnTo>
                  <a:pt x="23887" y="1639"/>
                </a:lnTo>
                <a:lnTo>
                  <a:pt x="24036" y="1565"/>
                </a:lnTo>
                <a:lnTo>
                  <a:pt x="24036" y="1621"/>
                </a:lnTo>
                <a:lnTo>
                  <a:pt x="24074" y="1676"/>
                </a:lnTo>
                <a:lnTo>
                  <a:pt x="24129" y="1732"/>
                </a:lnTo>
                <a:lnTo>
                  <a:pt x="24204" y="1751"/>
                </a:lnTo>
                <a:lnTo>
                  <a:pt x="24297" y="1770"/>
                </a:lnTo>
                <a:lnTo>
                  <a:pt x="24390" y="1770"/>
                </a:lnTo>
                <a:lnTo>
                  <a:pt x="24632" y="1751"/>
                </a:lnTo>
                <a:lnTo>
                  <a:pt x="24874" y="1714"/>
                </a:lnTo>
                <a:lnTo>
                  <a:pt x="25098" y="1658"/>
                </a:lnTo>
                <a:lnTo>
                  <a:pt x="25340" y="1602"/>
                </a:lnTo>
                <a:lnTo>
                  <a:pt x="25321" y="1621"/>
                </a:lnTo>
                <a:lnTo>
                  <a:pt x="25358" y="1639"/>
                </a:lnTo>
                <a:lnTo>
                  <a:pt x="25582" y="1695"/>
                </a:lnTo>
                <a:lnTo>
                  <a:pt x="25786" y="1751"/>
                </a:lnTo>
                <a:lnTo>
                  <a:pt x="25973" y="1751"/>
                </a:lnTo>
                <a:lnTo>
                  <a:pt x="26122" y="1732"/>
                </a:lnTo>
                <a:lnTo>
                  <a:pt x="26252" y="1676"/>
                </a:lnTo>
                <a:lnTo>
                  <a:pt x="26531" y="1583"/>
                </a:lnTo>
                <a:lnTo>
                  <a:pt x="26755" y="1453"/>
                </a:lnTo>
                <a:lnTo>
                  <a:pt x="26773" y="1527"/>
                </a:lnTo>
                <a:lnTo>
                  <a:pt x="26810" y="1583"/>
                </a:lnTo>
                <a:lnTo>
                  <a:pt x="26866" y="1621"/>
                </a:lnTo>
                <a:lnTo>
                  <a:pt x="26922" y="1658"/>
                </a:lnTo>
                <a:lnTo>
                  <a:pt x="27015" y="1695"/>
                </a:lnTo>
                <a:lnTo>
                  <a:pt x="27108" y="1714"/>
                </a:lnTo>
                <a:lnTo>
                  <a:pt x="27332" y="1732"/>
                </a:lnTo>
                <a:lnTo>
                  <a:pt x="27555" y="1732"/>
                </a:lnTo>
                <a:lnTo>
                  <a:pt x="27779" y="1714"/>
                </a:lnTo>
                <a:lnTo>
                  <a:pt x="27965" y="1676"/>
                </a:lnTo>
                <a:lnTo>
                  <a:pt x="28095" y="1658"/>
                </a:lnTo>
                <a:lnTo>
                  <a:pt x="28319" y="1546"/>
                </a:lnTo>
                <a:lnTo>
                  <a:pt x="28449" y="1490"/>
                </a:lnTo>
                <a:lnTo>
                  <a:pt x="28561" y="1453"/>
                </a:lnTo>
                <a:lnTo>
                  <a:pt x="28598" y="1472"/>
                </a:lnTo>
                <a:lnTo>
                  <a:pt x="28635" y="1509"/>
                </a:lnTo>
                <a:lnTo>
                  <a:pt x="28672" y="1565"/>
                </a:lnTo>
                <a:lnTo>
                  <a:pt x="28710" y="1583"/>
                </a:lnTo>
                <a:lnTo>
                  <a:pt x="28840" y="1602"/>
                </a:lnTo>
                <a:lnTo>
                  <a:pt x="28970" y="1639"/>
                </a:lnTo>
                <a:lnTo>
                  <a:pt x="29101" y="1676"/>
                </a:lnTo>
                <a:lnTo>
                  <a:pt x="29231" y="1695"/>
                </a:lnTo>
                <a:lnTo>
                  <a:pt x="29324" y="1676"/>
                </a:lnTo>
                <a:lnTo>
                  <a:pt x="29417" y="1676"/>
                </a:lnTo>
                <a:lnTo>
                  <a:pt x="29603" y="1639"/>
                </a:lnTo>
                <a:lnTo>
                  <a:pt x="29771" y="1583"/>
                </a:lnTo>
                <a:lnTo>
                  <a:pt x="29957" y="1583"/>
                </a:lnTo>
                <a:lnTo>
                  <a:pt x="30124" y="1658"/>
                </a:lnTo>
                <a:lnTo>
                  <a:pt x="30255" y="1714"/>
                </a:lnTo>
                <a:lnTo>
                  <a:pt x="30385" y="1732"/>
                </a:lnTo>
                <a:lnTo>
                  <a:pt x="30590" y="1751"/>
                </a:lnTo>
                <a:lnTo>
                  <a:pt x="30813" y="1714"/>
                </a:lnTo>
                <a:lnTo>
                  <a:pt x="31018" y="1676"/>
                </a:lnTo>
                <a:lnTo>
                  <a:pt x="31223" y="1621"/>
                </a:lnTo>
                <a:lnTo>
                  <a:pt x="31409" y="1527"/>
                </a:lnTo>
                <a:lnTo>
                  <a:pt x="31595" y="1416"/>
                </a:lnTo>
                <a:lnTo>
                  <a:pt x="31670" y="1379"/>
                </a:lnTo>
                <a:lnTo>
                  <a:pt x="31763" y="1341"/>
                </a:lnTo>
                <a:lnTo>
                  <a:pt x="31930" y="1341"/>
                </a:lnTo>
                <a:lnTo>
                  <a:pt x="31986" y="1379"/>
                </a:lnTo>
                <a:lnTo>
                  <a:pt x="32079" y="1453"/>
                </a:lnTo>
                <a:lnTo>
                  <a:pt x="32172" y="1509"/>
                </a:lnTo>
                <a:lnTo>
                  <a:pt x="32266" y="1565"/>
                </a:lnTo>
                <a:lnTo>
                  <a:pt x="32359" y="1583"/>
                </a:lnTo>
                <a:lnTo>
                  <a:pt x="32433" y="1565"/>
                </a:lnTo>
                <a:lnTo>
                  <a:pt x="32582" y="1527"/>
                </a:lnTo>
                <a:lnTo>
                  <a:pt x="32731" y="1472"/>
                </a:lnTo>
                <a:lnTo>
                  <a:pt x="32805" y="1453"/>
                </a:lnTo>
                <a:lnTo>
                  <a:pt x="32861" y="1453"/>
                </a:lnTo>
                <a:lnTo>
                  <a:pt x="32936" y="1490"/>
                </a:lnTo>
                <a:lnTo>
                  <a:pt x="33010" y="1527"/>
                </a:lnTo>
                <a:lnTo>
                  <a:pt x="33178" y="1621"/>
                </a:lnTo>
                <a:lnTo>
                  <a:pt x="33345" y="1732"/>
                </a:lnTo>
                <a:lnTo>
                  <a:pt x="33439" y="1770"/>
                </a:lnTo>
                <a:lnTo>
                  <a:pt x="33550" y="1807"/>
                </a:lnTo>
                <a:lnTo>
                  <a:pt x="33755" y="1807"/>
                </a:lnTo>
                <a:lnTo>
                  <a:pt x="33848" y="1770"/>
                </a:lnTo>
                <a:lnTo>
                  <a:pt x="33941" y="1732"/>
                </a:lnTo>
                <a:lnTo>
                  <a:pt x="34127" y="1676"/>
                </a:lnTo>
                <a:lnTo>
                  <a:pt x="34220" y="1639"/>
                </a:lnTo>
                <a:lnTo>
                  <a:pt x="34388" y="1639"/>
                </a:lnTo>
                <a:lnTo>
                  <a:pt x="34481" y="1658"/>
                </a:lnTo>
                <a:lnTo>
                  <a:pt x="34649" y="1732"/>
                </a:lnTo>
                <a:lnTo>
                  <a:pt x="34835" y="1807"/>
                </a:lnTo>
                <a:lnTo>
                  <a:pt x="34947" y="1825"/>
                </a:lnTo>
                <a:lnTo>
                  <a:pt x="35040" y="1844"/>
                </a:lnTo>
                <a:lnTo>
                  <a:pt x="35189" y="1825"/>
                </a:lnTo>
                <a:lnTo>
                  <a:pt x="35319" y="1788"/>
                </a:lnTo>
                <a:lnTo>
                  <a:pt x="35431" y="1732"/>
                </a:lnTo>
                <a:lnTo>
                  <a:pt x="35561" y="1676"/>
                </a:lnTo>
                <a:lnTo>
                  <a:pt x="35803" y="1546"/>
                </a:lnTo>
                <a:lnTo>
                  <a:pt x="35915" y="1509"/>
                </a:lnTo>
                <a:lnTo>
                  <a:pt x="36045" y="1490"/>
                </a:lnTo>
                <a:lnTo>
                  <a:pt x="36120" y="1490"/>
                </a:lnTo>
                <a:lnTo>
                  <a:pt x="36231" y="1509"/>
                </a:lnTo>
                <a:lnTo>
                  <a:pt x="36455" y="1583"/>
                </a:lnTo>
                <a:lnTo>
                  <a:pt x="36697" y="1658"/>
                </a:lnTo>
                <a:lnTo>
                  <a:pt x="36808" y="1676"/>
                </a:lnTo>
                <a:lnTo>
                  <a:pt x="36920" y="1695"/>
                </a:lnTo>
                <a:lnTo>
                  <a:pt x="37144" y="1658"/>
                </a:lnTo>
                <a:lnTo>
                  <a:pt x="37367" y="1602"/>
                </a:lnTo>
                <a:lnTo>
                  <a:pt x="37590" y="1583"/>
                </a:lnTo>
                <a:lnTo>
                  <a:pt x="37683" y="1565"/>
                </a:lnTo>
                <a:lnTo>
                  <a:pt x="37758" y="1583"/>
                </a:lnTo>
                <a:lnTo>
                  <a:pt x="37851" y="1621"/>
                </a:lnTo>
                <a:lnTo>
                  <a:pt x="37944" y="1676"/>
                </a:lnTo>
                <a:lnTo>
                  <a:pt x="38093" y="1788"/>
                </a:lnTo>
                <a:lnTo>
                  <a:pt x="38167" y="1844"/>
                </a:lnTo>
                <a:lnTo>
                  <a:pt x="38261" y="1881"/>
                </a:lnTo>
                <a:lnTo>
                  <a:pt x="38354" y="1918"/>
                </a:lnTo>
                <a:lnTo>
                  <a:pt x="38577" y="1918"/>
                </a:lnTo>
                <a:lnTo>
                  <a:pt x="38689" y="1900"/>
                </a:lnTo>
                <a:lnTo>
                  <a:pt x="38875" y="1844"/>
                </a:lnTo>
                <a:lnTo>
                  <a:pt x="39061" y="1770"/>
                </a:lnTo>
                <a:lnTo>
                  <a:pt x="39136" y="1751"/>
                </a:lnTo>
                <a:lnTo>
                  <a:pt x="39322" y="1751"/>
                </a:lnTo>
                <a:lnTo>
                  <a:pt x="39434" y="1788"/>
                </a:lnTo>
                <a:lnTo>
                  <a:pt x="39638" y="1844"/>
                </a:lnTo>
                <a:lnTo>
                  <a:pt x="39862" y="1918"/>
                </a:lnTo>
                <a:lnTo>
                  <a:pt x="39973" y="1956"/>
                </a:lnTo>
                <a:lnTo>
                  <a:pt x="40309" y="1956"/>
                </a:lnTo>
                <a:lnTo>
                  <a:pt x="40513" y="1918"/>
                </a:lnTo>
                <a:lnTo>
                  <a:pt x="40942" y="1807"/>
                </a:lnTo>
                <a:lnTo>
                  <a:pt x="41146" y="1770"/>
                </a:lnTo>
                <a:lnTo>
                  <a:pt x="41351" y="1770"/>
                </a:lnTo>
                <a:lnTo>
                  <a:pt x="41779" y="1751"/>
                </a:lnTo>
                <a:lnTo>
                  <a:pt x="41910" y="1732"/>
                </a:lnTo>
                <a:lnTo>
                  <a:pt x="42021" y="1695"/>
                </a:lnTo>
                <a:lnTo>
                  <a:pt x="42263" y="1583"/>
                </a:lnTo>
                <a:lnTo>
                  <a:pt x="42506" y="1472"/>
                </a:lnTo>
                <a:lnTo>
                  <a:pt x="42617" y="1434"/>
                </a:lnTo>
                <a:lnTo>
                  <a:pt x="42710" y="1416"/>
                </a:lnTo>
                <a:lnTo>
                  <a:pt x="42803" y="1434"/>
                </a:lnTo>
                <a:lnTo>
                  <a:pt x="42878" y="1453"/>
                </a:lnTo>
                <a:lnTo>
                  <a:pt x="43027" y="1546"/>
                </a:lnTo>
                <a:lnTo>
                  <a:pt x="43213" y="1639"/>
                </a:lnTo>
                <a:lnTo>
                  <a:pt x="43306" y="1676"/>
                </a:lnTo>
                <a:lnTo>
                  <a:pt x="43418" y="1714"/>
                </a:lnTo>
                <a:lnTo>
                  <a:pt x="43548" y="1714"/>
                </a:lnTo>
                <a:lnTo>
                  <a:pt x="43660" y="1695"/>
                </a:lnTo>
                <a:lnTo>
                  <a:pt x="43753" y="1658"/>
                </a:lnTo>
                <a:lnTo>
                  <a:pt x="43883" y="1639"/>
                </a:lnTo>
                <a:lnTo>
                  <a:pt x="44032" y="1639"/>
                </a:lnTo>
                <a:lnTo>
                  <a:pt x="44051" y="1621"/>
                </a:lnTo>
                <a:lnTo>
                  <a:pt x="44237" y="1695"/>
                </a:lnTo>
                <a:lnTo>
                  <a:pt x="44367" y="1751"/>
                </a:lnTo>
                <a:lnTo>
                  <a:pt x="44498" y="1825"/>
                </a:lnTo>
                <a:lnTo>
                  <a:pt x="44628" y="1900"/>
                </a:lnTo>
                <a:lnTo>
                  <a:pt x="44777" y="1937"/>
                </a:lnTo>
                <a:lnTo>
                  <a:pt x="44926" y="1956"/>
                </a:lnTo>
                <a:lnTo>
                  <a:pt x="45056" y="1956"/>
                </a:lnTo>
                <a:lnTo>
                  <a:pt x="45187" y="1937"/>
                </a:lnTo>
                <a:lnTo>
                  <a:pt x="45317" y="1900"/>
                </a:lnTo>
                <a:lnTo>
                  <a:pt x="45540" y="1844"/>
                </a:lnTo>
                <a:lnTo>
                  <a:pt x="45671" y="1825"/>
                </a:lnTo>
                <a:lnTo>
                  <a:pt x="45875" y="1825"/>
                </a:lnTo>
                <a:lnTo>
                  <a:pt x="45950" y="1844"/>
                </a:lnTo>
                <a:lnTo>
                  <a:pt x="46099" y="1900"/>
                </a:lnTo>
                <a:lnTo>
                  <a:pt x="46266" y="1956"/>
                </a:lnTo>
                <a:lnTo>
                  <a:pt x="46341" y="1974"/>
                </a:lnTo>
                <a:lnTo>
                  <a:pt x="46434" y="1974"/>
                </a:lnTo>
                <a:lnTo>
                  <a:pt x="46527" y="1956"/>
                </a:lnTo>
                <a:lnTo>
                  <a:pt x="46620" y="1918"/>
                </a:lnTo>
                <a:lnTo>
                  <a:pt x="46769" y="1844"/>
                </a:lnTo>
                <a:lnTo>
                  <a:pt x="46918" y="1732"/>
                </a:lnTo>
                <a:lnTo>
                  <a:pt x="46992" y="1695"/>
                </a:lnTo>
                <a:lnTo>
                  <a:pt x="47067" y="1658"/>
                </a:lnTo>
                <a:lnTo>
                  <a:pt x="47234" y="1621"/>
                </a:lnTo>
                <a:lnTo>
                  <a:pt x="47439" y="1602"/>
                </a:lnTo>
                <a:lnTo>
                  <a:pt x="47663" y="1602"/>
                </a:lnTo>
                <a:lnTo>
                  <a:pt x="47849" y="1621"/>
                </a:lnTo>
                <a:lnTo>
                  <a:pt x="47979" y="1565"/>
                </a:lnTo>
                <a:lnTo>
                  <a:pt x="48072" y="1509"/>
                </a:lnTo>
                <a:lnTo>
                  <a:pt x="48128" y="1509"/>
                </a:lnTo>
                <a:lnTo>
                  <a:pt x="48165" y="1527"/>
                </a:lnTo>
                <a:lnTo>
                  <a:pt x="48203" y="1546"/>
                </a:lnTo>
                <a:lnTo>
                  <a:pt x="48221" y="1583"/>
                </a:lnTo>
                <a:lnTo>
                  <a:pt x="48277" y="1714"/>
                </a:lnTo>
                <a:lnTo>
                  <a:pt x="48389" y="1751"/>
                </a:lnTo>
                <a:lnTo>
                  <a:pt x="48501" y="1807"/>
                </a:lnTo>
                <a:lnTo>
                  <a:pt x="48612" y="1844"/>
                </a:lnTo>
                <a:lnTo>
                  <a:pt x="48743" y="1863"/>
                </a:lnTo>
                <a:lnTo>
                  <a:pt x="48854" y="1844"/>
                </a:lnTo>
                <a:lnTo>
                  <a:pt x="48947" y="1807"/>
                </a:lnTo>
                <a:lnTo>
                  <a:pt x="49115" y="1695"/>
                </a:lnTo>
                <a:lnTo>
                  <a:pt x="49264" y="1621"/>
                </a:lnTo>
                <a:lnTo>
                  <a:pt x="49338" y="1602"/>
                </a:lnTo>
                <a:lnTo>
                  <a:pt x="49431" y="1602"/>
                </a:lnTo>
                <a:lnTo>
                  <a:pt x="49506" y="1621"/>
                </a:lnTo>
                <a:lnTo>
                  <a:pt x="49580" y="1658"/>
                </a:lnTo>
                <a:lnTo>
                  <a:pt x="49729" y="1770"/>
                </a:lnTo>
                <a:lnTo>
                  <a:pt x="49897" y="1881"/>
                </a:lnTo>
                <a:lnTo>
                  <a:pt x="49990" y="1918"/>
                </a:lnTo>
                <a:lnTo>
                  <a:pt x="50083" y="1937"/>
                </a:lnTo>
                <a:lnTo>
                  <a:pt x="50269" y="1956"/>
                </a:lnTo>
                <a:lnTo>
                  <a:pt x="50437" y="1937"/>
                </a:lnTo>
                <a:lnTo>
                  <a:pt x="50623" y="1900"/>
                </a:lnTo>
                <a:lnTo>
                  <a:pt x="50772" y="1918"/>
                </a:lnTo>
                <a:lnTo>
                  <a:pt x="50902" y="1937"/>
                </a:lnTo>
                <a:lnTo>
                  <a:pt x="51014" y="1974"/>
                </a:lnTo>
                <a:lnTo>
                  <a:pt x="51219" y="2030"/>
                </a:lnTo>
                <a:lnTo>
                  <a:pt x="51312" y="2049"/>
                </a:lnTo>
                <a:lnTo>
                  <a:pt x="51424" y="2049"/>
                </a:lnTo>
                <a:lnTo>
                  <a:pt x="51535" y="2030"/>
                </a:lnTo>
                <a:lnTo>
                  <a:pt x="51684" y="1974"/>
                </a:lnTo>
                <a:lnTo>
                  <a:pt x="51759" y="1937"/>
                </a:lnTo>
                <a:lnTo>
                  <a:pt x="51852" y="1863"/>
                </a:lnTo>
                <a:lnTo>
                  <a:pt x="51945" y="1807"/>
                </a:lnTo>
                <a:lnTo>
                  <a:pt x="52019" y="1788"/>
                </a:lnTo>
                <a:lnTo>
                  <a:pt x="52112" y="1770"/>
                </a:lnTo>
                <a:lnTo>
                  <a:pt x="52168" y="1770"/>
                </a:lnTo>
                <a:lnTo>
                  <a:pt x="52224" y="1788"/>
                </a:lnTo>
                <a:lnTo>
                  <a:pt x="52541" y="1788"/>
                </a:lnTo>
                <a:lnTo>
                  <a:pt x="52745" y="1825"/>
                </a:lnTo>
                <a:lnTo>
                  <a:pt x="52969" y="1844"/>
                </a:lnTo>
                <a:lnTo>
                  <a:pt x="53081" y="1825"/>
                </a:lnTo>
                <a:lnTo>
                  <a:pt x="53192" y="1825"/>
                </a:lnTo>
                <a:lnTo>
                  <a:pt x="53285" y="1788"/>
                </a:lnTo>
                <a:lnTo>
                  <a:pt x="53378" y="1751"/>
                </a:lnTo>
                <a:lnTo>
                  <a:pt x="53490" y="1714"/>
                </a:lnTo>
                <a:lnTo>
                  <a:pt x="53676" y="1714"/>
                </a:lnTo>
                <a:lnTo>
                  <a:pt x="53769" y="1751"/>
                </a:lnTo>
                <a:lnTo>
                  <a:pt x="53844" y="1788"/>
                </a:lnTo>
                <a:lnTo>
                  <a:pt x="53956" y="1807"/>
                </a:lnTo>
                <a:lnTo>
                  <a:pt x="54216" y="1863"/>
                </a:lnTo>
                <a:lnTo>
                  <a:pt x="54440" y="1881"/>
                </a:lnTo>
                <a:lnTo>
                  <a:pt x="54682" y="1881"/>
                </a:lnTo>
                <a:lnTo>
                  <a:pt x="54924" y="1863"/>
                </a:lnTo>
                <a:lnTo>
                  <a:pt x="55371" y="1825"/>
                </a:lnTo>
                <a:lnTo>
                  <a:pt x="55817" y="1825"/>
                </a:lnTo>
                <a:lnTo>
                  <a:pt x="56264" y="1788"/>
                </a:lnTo>
                <a:lnTo>
                  <a:pt x="56506" y="1770"/>
                </a:lnTo>
                <a:lnTo>
                  <a:pt x="56730" y="1714"/>
                </a:lnTo>
                <a:lnTo>
                  <a:pt x="57009" y="1639"/>
                </a:lnTo>
                <a:lnTo>
                  <a:pt x="57083" y="1639"/>
                </a:lnTo>
                <a:lnTo>
                  <a:pt x="57139" y="1714"/>
                </a:lnTo>
                <a:lnTo>
                  <a:pt x="57195" y="1751"/>
                </a:lnTo>
                <a:lnTo>
                  <a:pt x="57307" y="1807"/>
                </a:lnTo>
                <a:lnTo>
                  <a:pt x="57512" y="1881"/>
                </a:lnTo>
                <a:lnTo>
                  <a:pt x="57698" y="1918"/>
                </a:lnTo>
                <a:lnTo>
                  <a:pt x="57884" y="1918"/>
                </a:lnTo>
                <a:lnTo>
                  <a:pt x="58107" y="1863"/>
                </a:lnTo>
                <a:lnTo>
                  <a:pt x="58182" y="1807"/>
                </a:lnTo>
                <a:lnTo>
                  <a:pt x="58275" y="1751"/>
                </a:lnTo>
                <a:lnTo>
                  <a:pt x="58461" y="1583"/>
                </a:lnTo>
                <a:lnTo>
                  <a:pt x="58647" y="1434"/>
                </a:lnTo>
                <a:lnTo>
                  <a:pt x="58740" y="1379"/>
                </a:lnTo>
                <a:lnTo>
                  <a:pt x="58815" y="1341"/>
                </a:lnTo>
                <a:lnTo>
                  <a:pt x="59001" y="1341"/>
                </a:lnTo>
                <a:lnTo>
                  <a:pt x="59262" y="1379"/>
                </a:lnTo>
                <a:lnTo>
                  <a:pt x="59522" y="1416"/>
                </a:lnTo>
                <a:lnTo>
                  <a:pt x="59709" y="1453"/>
                </a:lnTo>
                <a:lnTo>
                  <a:pt x="59802" y="1434"/>
                </a:lnTo>
                <a:lnTo>
                  <a:pt x="59895" y="1397"/>
                </a:lnTo>
                <a:lnTo>
                  <a:pt x="60006" y="1360"/>
                </a:lnTo>
                <a:lnTo>
                  <a:pt x="60081" y="1360"/>
                </a:lnTo>
                <a:lnTo>
                  <a:pt x="60342" y="1732"/>
                </a:lnTo>
                <a:lnTo>
                  <a:pt x="60435" y="1807"/>
                </a:lnTo>
                <a:lnTo>
                  <a:pt x="60546" y="1863"/>
                </a:lnTo>
                <a:lnTo>
                  <a:pt x="60658" y="1900"/>
                </a:lnTo>
                <a:lnTo>
                  <a:pt x="60788" y="1937"/>
                </a:lnTo>
                <a:lnTo>
                  <a:pt x="61030" y="1937"/>
                </a:lnTo>
                <a:lnTo>
                  <a:pt x="61161" y="1918"/>
                </a:lnTo>
                <a:lnTo>
                  <a:pt x="61273" y="1881"/>
                </a:lnTo>
                <a:lnTo>
                  <a:pt x="61384" y="1844"/>
                </a:lnTo>
                <a:lnTo>
                  <a:pt x="61477" y="1788"/>
                </a:lnTo>
                <a:lnTo>
                  <a:pt x="61663" y="1676"/>
                </a:lnTo>
                <a:lnTo>
                  <a:pt x="61812" y="1583"/>
                </a:lnTo>
                <a:lnTo>
                  <a:pt x="61906" y="1565"/>
                </a:lnTo>
                <a:lnTo>
                  <a:pt x="62054" y="1565"/>
                </a:lnTo>
                <a:lnTo>
                  <a:pt x="62148" y="1602"/>
                </a:lnTo>
                <a:lnTo>
                  <a:pt x="62334" y="1695"/>
                </a:lnTo>
                <a:lnTo>
                  <a:pt x="62539" y="1788"/>
                </a:lnTo>
                <a:lnTo>
                  <a:pt x="62632" y="1807"/>
                </a:lnTo>
                <a:lnTo>
                  <a:pt x="62743" y="1825"/>
                </a:lnTo>
                <a:lnTo>
                  <a:pt x="62855" y="1825"/>
                </a:lnTo>
                <a:lnTo>
                  <a:pt x="62948" y="1807"/>
                </a:lnTo>
                <a:lnTo>
                  <a:pt x="63172" y="1751"/>
                </a:lnTo>
                <a:lnTo>
                  <a:pt x="63376" y="1714"/>
                </a:lnTo>
                <a:lnTo>
                  <a:pt x="63563" y="1714"/>
                </a:lnTo>
                <a:lnTo>
                  <a:pt x="63656" y="1751"/>
                </a:lnTo>
                <a:lnTo>
                  <a:pt x="63749" y="1770"/>
                </a:lnTo>
                <a:lnTo>
                  <a:pt x="63916" y="1863"/>
                </a:lnTo>
                <a:lnTo>
                  <a:pt x="64102" y="1937"/>
                </a:lnTo>
                <a:lnTo>
                  <a:pt x="64196" y="1956"/>
                </a:lnTo>
                <a:lnTo>
                  <a:pt x="64307" y="1974"/>
                </a:lnTo>
                <a:lnTo>
                  <a:pt x="64419" y="1974"/>
                </a:lnTo>
                <a:lnTo>
                  <a:pt x="64531" y="1956"/>
                </a:lnTo>
                <a:lnTo>
                  <a:pt x="64735" y="1900"/>
                </a:lnTo>
                <a:lnTo>
                  <a:pt x="64922" y="1825"/>
                </a:lnTo>
                <a:lnTo>
                  <a:pt x="65126" y="1788"/>
                </a:lnTo>
                <a:lnTo>
                  <a:pt x="65331" y="1751"/>
                </a:lnTo>
                <a:lnTo>
                  <a:pt x="65347" y="1748"/>
                </a:lnTo>
                <a:lnTo>
                  <a:pt x="65347" y="1748"/>
                </a:lnTo>
                <a:lnTo>
                  <a:pt x="65350" y="1751"/>
                </a:lnTo>
                <a:lnTo>
                  <a:pt x="65424" y="1788"/>
                </a:lnTo>
                <a:lnTo>
                  <a:pt x="65517" y="1825"/>
                </a:lnTo>
                <a:lnTo>
                  <a:pt x="65592" y="1900"/>
                </a:lnTo>
                <a:lnTo>
                  <a:pt x="65685" y="1974"/>
                </a:lnTo>
                <a:lnTo>
                  <a:pt x="65778" y="2012"/>
                </a:lnTo>
                <a:lnTo>
                  <a:pt x="65890" y="2049"/>
                </a:lnTo>
                <a:lnTo>
                  <a:pt x="66020" y="2030"/>
                </a:lnTo>
                <a:lnTo>
                  <a:pt x="66169" y="2012"/>
                </a:lnTo>
                <a:lnTo>
                  <a:pt x="66318" y="1974"/>
                </a:lnTo>
                <a:lnTo>
                  <a:pt x="66597" y="1900"/>
                </a:lnTo>
                <a:lnTo>
                  <a:pt x="66728" y="1863"/>
                </a:lnTo>
                <a:lnTo>
                  <a:pt x="66970" y="1863"/>
                </a:lnTo>
                <a:lnTo>
                  <a:pt x="67137" y="1918"/>
                </a:lnTo>
                <a:lnTo>
                  <a:pt x="67305" y="1974"/>
                </a:lnTo>
                <a:lnTo>
                  <a:pt x="67472" y="2012"/>
                </a:lnTo>
                <a:lnTo>
                  <a:pt x="67714" y="2012"/>
                </a:lnTo>
                <a:lnTo>
                  <a:pt x="67938" y="1974"/>
                </a:lnTo>
                <a:lnTo>
                  <a:pt x="68161" y="1918"/>
                </a:lnTo>
                <a:lnTo>
                  <a:pt x="68385" y="1863"/>
                </a:lnTo>
                <a:lnTo>
                  <a:pt x="68608" y="1825"/>
                </a:lnTo>
                <a:lnTo>
                  <a:pt x="68906" y="1844"/>
                </a:lnTo>
                <a:lnTo>
                  <a:pt x="69111" y="1863"/>
                </a:lnTo>
                <a:lnTo>
                  <a:pt x="69316" y="1881"/>
                </a:lnTo>
                <a:lnTo>
                  <a:pt x="69409" y="1863"/>
                </a:lnTo>
                <a:lnTo>
                  <a:pt x="69539" y="1844"/>
                </a:lnTo>
                <a:lnTo>
                  <a:pt x="69781" y="1751"/>
                </a:lnTo>
                <a:lnTo>
                  <a:pt x="70004" y="1658"/>
                </a:lnTo>
                <a:lnTo>
                  <a:pt x="70116" y="1621"/>
                </a:lnTo>
                <a:lnTo>
                  <a:pt x="70209" y="1621"/>
                </a:lnTo>
                <a:lnTo>
                  <a:pt x="70302" y="1732"/>
                </a:lnTo>
                <a:lnTo>
                  <a:pt x="70358" y="1807"/>
                </a:lnTo>
                <a:lnTo>
                  <a:pt x="70414" y="1844"/>
                </a:lnTo>
                <a:lnTo>
                  <a:pt x="70637" y="1881"/>
                </a:lnTo>
                <a:lnTo>
                  <a:pt x="70861" y="1900"/>
                </a:lnTo>
                <a:lnTo>
                  <a:pt x="70954" y="1900"/>
                </a:lnTo>
                <a:lnTo>
                  <a:pt x="71047" y="1881"/>
                </a:lnTo>
                <a:lnTo>
                  <a:pt x="71233" y="1807"/>
                </a:lnTo>
                <a:lnTo>
                  <a:pt x="71401" y="1751"/>
                </a:lnTo>
                <a:lnTo>
                  <a:pt x="71550" y="1751"/>
                </a:lnTo>
                <a:lnTo>
                  <a:pt x="71643" y="1770"/>
                </a:lnTo>
                <a:lnTo>
                  <a:pt x="71717" y="1807"/>
                </a:lnTo>
                <a:lnTo>
                  <a:pt x="71866" y="1900"/>
                </a:lnTo>
                <a:lnTo>
                  <a:pt x="71922" y="1937"/>
                </a:lnTo>
                <a:lnTo>
                  <a:pt x="72015" y="1974"/>
                </a:lnTo>
                <a:lnTo>
                  <a:pt x="72090" y="1993"/>
                </a:lnTo>
                <a:lnTo>
                  <a:pt x="72201" y="1993"/>
                </a:lnTo>
                <a:lnTo>
                  <a:pt x="72313" y="1956"/>
                </a:lnTo>
                <a:lnTo>
                  <a:pt x="72406" y="1918"/>
                </a:lnTo>
                <a:lnTo>
                  <a:pt x="72481" y="1863"/>
                </a:lnTo>
                <a:lnTo>
                  <a:pt x="72592" y="1825"/>
                </a:lnTo>
                <a:lnTo>
                  <a:pt x="72704" y="1807"/>
                </a:lnTo>
                <a:lnTo>
                  <a:pt x="72741" y="1788"/>
                </a:lnTo>
                <a:lnTo>
                  <a:pt x="72760" y="1788"/>
                </a:lnTo>
                <a:lnTo>
                  <a:pt x="72890" y="1807"/>
                </a:lnTo>
                <a:lnTo>
                  <a:pt x="73095" y="1844"/>
                </a:lnTo>
                <a:lnTo>
                  <a:pt x="73281" y="1900"/>
                </a:lnTo>
                <a:lnTo>
                  <a:pt x="73486" y="1937"/>
                </a:lnTo>
                <a:lnTo>
                  <a:pt x="73598" y="1937"/>
                </a:lnTo>
                <a:lnTo>
                  <a:pt x="73728" y="1918"/>
                </a:lnTo>
                <a:lnTo>
                  <a:pt x="73914" y="1863"/>
                </a:lnTo>
                <a:lnTo>
                  <a:pt x="74100" y="1788"/>
                </a:lnTo>
                <a:lnTo>
                  <a:pt x="74268" y="1714"/>
                </a:lnTo>
                <a:lnTo>
                  <a:pt x="74454" y="1658"/>
                </a:lnTo>
                <a:lnTo>
                  <a:pt x="74622" y="1621"/>
                </a:lnTo>
                <a:lnTo>
                  <a:pt x="74678" y="1621"/>
                </a:lnTo>
                <a:lnTo>
                  <a:pt x="74715" y="1658"/>
                </a:lnTo>
                <a:lnTo>
                  <a:pt x="74864" y="1714"/>
                </a:lnTo>
                <a:lnTo>
                  <a:pt x="75050" y="1788"/>
                </a:lnTo>
                <a:lnTo>
                  <a:pt x="75199" y="1844"/>
                </a:lnTo>
                <a:lnTo>
                  <a:pt x="75366" y="1881"/>
                </a:lnTo>
                <a:lnTo>
                  <a:pt x="75571" y="1863"/>
                </a:lnTo>
                <a:lnTo>
                  <a:pt x="75683" y="1844"/>
                </a:lnTo>
                <a:lnTo>
                  <a:pt x="75795" y="1825"/>
                </a:lnTo>
                <a:lnTo>
                  <a:pt x="76018" y="1732"/>
                </a:lnTo>
                <a:lnTo>
                  <a:pt x="76223" y="1676"/>
                </a:lnTo>
                <a:lnTo>
                  <a:pt x="76316" y="1658"/>
                </a:lnTo>
                <a:lnTo>
                  <a:pt x="76390" y="1676"/>
                </a:lnTo>
                <a:lnTo>
                  <a:pt x="76483" y="1714"/>
                </a:lnTo>
                <a:lnTo>
                  <a:pt x="76558" y="1751"/>
                </a:lnTo>
                <a:lnTo>
                  <a:pt x="76707" y="1881"/>
                </a:lnTo>
                <a:lnTo>
                  <a:pt x="76874" y="1993"/>
                </a:lnTo>
                <a:lnTo>
                  <a:pt x="76986" y="2030"/>
                </a:lnTo>
                <a:lnTo>
                  <a:pt x="77079" y="2067"/>
                </a:lnTo>
                <a:lnTo>
                  <a:pt x="77359" y="2067"/>
                </a:lnTo>
                <a:lnTo>
                  <a:pt x="77601" y="2049"/>
                </a:lnTo>
                <a:lnTo>
                  <a:pt x="78122" y="1918"/>
                </a:lnTo>
                <a:lnTo>
                  <a:pt x="78308" y="1881"/>
                </a:lnTo>
                <a:lnTo>
                  <a:pt x="79127" y="1881"/>
                </a:lnTo>
                <a:lnTo>
                  <a:pt x="79332" y="1863"/>
                </a:lnTo>
                <a:lnTo>
                  <a:pt x="79537" y="1844"/>
                </a:lnTo>
                <a:lnTo>
                  <a:pt x="79742" y="1788"/>
                </a:lnTo>
                <a:lnTo>
                  <a:pt x="79984" y="1714"/>
                </a:lnTo>
                <a:lnTo>
                  <a:pt x="80151" y="1676"/>
                </a:lnTo>
                <a:lnTo>
                  <a:pt x="80319" y="1658"/>
                </a:lnTo>
                <a:lnTo>
                  <a:pt x="80561" y="1676"/>
                </a:lnTo>
                <a:lnTo>
                  <a:pt x="80859" y="1695"/>
                </a:lnTo>
                <a:lnTo>
                  <a:pt x="81157" y="1676"/>
                </a:lnTo>
                <a:lnTo>
                  <a:pt x="81752" y="1639"/>
                </a:lnTo>
                <a:lnTo>
                  <a:pt x="81883" y="1621"/>
                </a:lnTo>
                <a:lnTo>
                  <a:pt x="81994" y="1639"/>
                </a:lnTo>
                <a:lnTo>
                  <a:pt x="82218" y="1676"/>
                </a:lnTo>
                <a:lnTo>
                  <a:pt x="82441" y="1714"/>
                </a:lnTo>
                <a:lnTo>
                  <a:pt x="82721" y="1751"/>
                </a:lnTo>
                <a:lnTo>
                  <a:pt x="82851" y="1770"/>
                </a:lnTo>
                <a:lnTo>
                  <a:pt x="82963" y="1751"/>
                </a:lnTo>
                <a:lnTo>
                  <a:pt x="83205" y="1732"/>
                </a:lnTo>
                <a:lnTo>
                  <a:pt x="83707" y="1621"/>
                </a:lnTo>
                <a:lnTo>
                  <a:pt x="83838" y="1602"/>
                </a:lnTo>
                <a:lnTo>
                  <a:pt x="83931" y="1565"/>
                </a:lnTo>
                <a:lnTo>
                  <a:pt x="84005" y="1546"/>
                </a:lnTo>
                <a:lnTo>
                  <a:pt x="84117" y="1565"/>
                </a:lnTo>
                <a:lnTo>
                  <a:pt x="84210" y="1602"/>
                </a:lnTo>
                <a:lnTo>
                  <a:pt x="84322" y="1695"/>
                </a:lnTo>
                <a:lnTo>
                  <a:pt x="84415" y="1770"/>
                </a:lnTo>
                <a:lnTo>
                  <a:pt x="84526" y="1825"/>
                </a:lnTo>
                <a:lnTo>
                  <a:pt x="84675" y="1881"/>
                </a:lnTo>
                <a:lnTo>
                  <a:pt x="84843" y="1900"/>
                </a:lnTo>
                <a:lnTo>
                  <a:pt x="84973" y="1881"/>
                </a:lnTo>
                <a:lnTo>
                  <a:pt x="85122" y="1863"/>
                </a:lnTo>
                <a:lnTo>
                  <a:pt x="85420" y="1788"/>
                </a:lnTo>
                <a:lnTo>
                  <a:pt x="85718" y="1714"/>
                </a:lnTo>
                <a:lnTo>
                  <a:pt x="85774" y="1695"/>
                </a:lnTo>
                <a:lnTo>
                  <a:pt x="85848" y="1658"/>
                </a:lnTo>
                <a:lnTo>
                  <a:pt x="85923" y="1621"/>
                </a:lnTo>
                <a:lnTo>
                  <a:pt x="85997" y="1602"/>
                </a:lnTo>
                <a:lnTo>
                  <a:pt x="86053" y="1639"/>
                </a:lnTo>
                <a:lnTo>
                  <a:pt x="86090" y="1695"/>
                </a:lnTo>
                <a:lnTo>
                  <a:pt x="86146" y="1751"/>
                </a:lnTo>
                <a:lnTo>
                  <a:pt x="86221" y="1788"/>
                </a:lnTo>
                <a:lnTo>
                  <a:pt x="86463" y="1844"/>
                </a:lnTo>
                <a:lnTo>
                  <a:pt x="86705" y="1881"/>
                </a:lnTo>
                <a:lnTo>
                  <a:pt x="86947" y="1900"/>
                </a:lnTo>
                <a:lnTo>
                  <a:pt x="87207" y="1881"/>
                </a:lnTo>
                <a:lnTo>
                  <a:pt x="87338" y="1844"/>
                </a:lnTo>
                <a:lnTo>
                  <a:pt x="87450" y="1807"/>
                </a:lnTo>
                <a:lnTo>
                  <a:pt x="87580" y="1770"/>
                </a:lnTo>
                <a:lnTo>
                  <a:pt x="87692" y="1751"/>
                </a:lnTo>
                <a:lnTo>
                  <a:pt x="87896" y="1751"/>
                </a:lnTo>
                <a:lnTo>
                  <a:pt x="88083" y="1807"/>
                </a:lnTo>
                <a:lnTo>
                  <a:pt x="88492" y="1918"/>
                </a:lnTo>
                <a:lnTo>
                  <a:pt x="88697" y="1956"/>
                </a:lnTo>
                <a:lnTo>
                  <a:pt x="88920" y="1956"/>
                </a:lnTo>
                <a:lnTo>
                  <a:pt x="89181" y="1900"/>
                </a:lnTo>
                <a:lnTo>
                  <a:pt x="89423" y="1825"/>
                </a:lnTo>
                <a:lnTo>
                  <a:pt x="89665" y="1751"/>
                </a:lnTo>
                <a:lnTo>
                  <a:pt x="89795" y="1732"/>
                </a:lnTo>
                <a:lnTo>
                  <a:pt x="89907" y="1714"/>
                </a:lnTo>
                <a:lnTo>
                  <a:pt x="90224" y="1714"/>
                </a:lnTo>
                <a:lnTo>
                  <a:pt x="90503" y="1732"/>
                </a:lnTo>
                <a:lnTo>
                  <a:pt x="90801" y="1714"/>
                </a:lnTo>
                <a:lnTo>
                  <a:pt x="90950" y="1695"/>
                </a:lnTo>
                <a:lnTo>
                  <a:pt x="91117" y="1658"/>
                </a:lnTo>
                <a:lnTo>
                  <a:pt x="91061" y="1732"/>
                </a:lnTo>
                <a:lnTo>
                  <a:pt x="91043" y="1807"/>
                </a:lnTo>
                <a:lnTo>
                  <a:pt x="91043" y="1900"/>
                </a:lnTo>
                <a:lnTo>
                  <a:pt x="91043" y="1974"/>
                </a:lnTo>
                <a:lnTo>
                  <a:pt x="91080" y="2123"/>
                </a:lnTo>
                <a:lnTo>
                  <a:pt x="91136" y="2254"/>
                </a:lnTo>
                <a:lnTo>
                  <a:pt x="91266" y="2477"/>
                </a:lnTo>
                <a:lnTo>
                  <a:pt x="91303" y="2551"/>
                </a:lnTo>
                <a:lnTo>
                  <a:pt x="91303" y="2589"/>
                </a:lnTo>
                <a:lnTo>
                  <a:pt x="91285" y="2607"/>
                </a:lnTo>
                <a:lnTo>
                  <a:pt x="91192" y="2775"/>
                </a:lnTo>
                <a:lnTo>
                  <a:pt x="91117" y="2961"/>
                </a:lnTo>
                <a:lnTo>
                  <a:pt x="91061" y="3147"/>
                </a:lnTo>
                <a:lnTo>
                  <a:pt x="91043" y="3315"/>
                </a:lnTo>
                <a:lnTo>
                  <a:pt x="91061" y="3482"/>
                </a:lnTo>
                <a:lnTo>
                  <a:pt x="91099" y="3631"/>
                </a:lnTo>
                <a:lnTo>
                  <a:pt x="91154" y="3780"/>
                </a:lnTo>
                <a:lnTo>
                  <a:pt x="91248" y="3911"/>
                </a:lnTo>
                <a:lnTo>
                  <a:pt x="91378" y="4022"/>
                </a:lnTo>
                <a:lnTo>
                  <a:pt x="91545" y="4115"/>
                </a:lnTo>
                <a:lnTo>
                  <a:pt x="91434" y="4246"/>
                </a:lnTo>
                <a:lnTo>
                  <a:pt x="91341" y="4395"/>
                </a:lnTo>
                <a:lnTo>
                  <a:pt x="91285" y="4544"/>
                </a:lnTo>
                <a:lnTo>
                  <a:pt x="91266" y="4711"/>
                </a:lnTo>
                <a:lnTo>
                  <a:pt x="91266" y="4860"/>
                </a:lnTo>
                <a:lnTo>
                  <a:pt x="91322" y="5028"/>
                </a:lnTo>
                <a:lnTo>
                  <a:pt x="91397" y="5158"/>
                </a:lnTo>
                <a:lnTo>
                  <a:pt x="91527" y="5288"/>
                </a:lnTo>
                <a:lnTo>
                  <a:pt x="91434" y="5363"/>
                </a:lnTo>
                <a:lnTo>
                  <a:pt x="91341" y="5456"/>
                </a:lnTo>
                <a:lnTo>
                  <a:pt x="91266" y="5549"/>
                </a:lnTo>
                <a:lnTo>
                  <a:pt x="91192" y="5661"/>
                </a:lnTo>
                <a:lnTo>
                  <a:pt x="91117" y="5772"/>
                </a:lnTo>
                <a:lnTo>
                  <a:pt x="91061" y="5903"/>
                </a:lnTo>
                <a:lnTo>
                  <a:pt x="91024" y="6014"/>
                </a:lnTo>
                <a:lnTo>
                  <a:pt x="91006" y="6145"/>
                </a:lnTo>
                <a:lnTo>
                  <a:pt x="90987" y="6256"/>
                </a:lnTo>
                <a:lnTo>
                  <a:pt x="90987" y="6387"/>
                </a:lnTo>
                <a:lnTo>
                  <a:pt x="91006" y="6499"/>
                </a:lnTo>
                <a:lnTo>
                  <a:pt x="91043" y="6610"/>
                </a:lnTo>
                <a:lnTo>
                  <a:pt x="91099" y="6722"/>
                </a:lnTo>
                <a:lnTo>
                  <a:pt x="91173" y="6815"/>
                </a:lnTo>
                <a:lnTo>
                  <a:pt x="91266" y="6908"/>
                </a:lnTo>
                <a:lnTo>
                  <a:pt x="91397" y="6983"/>
                </a:lnTo>
                <a:lnTo>
                  <a:pt x="91322" y="7076"/>
                </a:lnTo>
                <a:lnTo>
                  <a:pt x="91248" y="7169"/>
                </a:lnTo>
                <a:lnTo>
                  <a:pt x="91192" y="7262"/>
                </a:lnTo>
                <a:lnTo>
                  <a:pt x="91154" y="7374"/>
                </a:lnTo>
                <a:lnTo>
                  <a:pt x="91117" y="7485"/>
                </a:lnTo>
                <a:lnTo>
                  <a:pt x="91099" y="7597"/>
                </a:lnTo>
                <a:lnTo>
                  <a:pt x="91080" y="7709"/>
                </a:lnTo>
                <a:lnTo>
                  <a:pt x="91080" y="7820"/>
                </a:lnTo>
                <a:lnTo>
                  <a:pt x="91099" y="7932"/>
                </a:lnTo>
                <a:lnTo>
                  <a:pt x="91117" y="8044"/>
                </a:lnTo>
                <a:lnTo>
                  <a:pt x="91154" y="8156"/>
                </a:lnTo>
                <a:lnTo>
                  <a:pt x="91210" y="8249"/>
                </a:lnTo>
                <a:lnTo>
                  <a:pt x="91266" y="8342"/>
                </a:lnTo>
                <a:lnTo>
                  <a:pt x="91359" y="8416"/>
                </a:lnTo>
                <a:lnTo>
                  <a:pt x="91452" y="8491"/>
                </a:lnTo>
                <a:lnTo>
                  <a:pt x="91564" y="8565"/>
                </a:lnTo>
                <a:lnTo>
                  <a:pt x="91378" y="8695"/>
                </a:lnTo>
                <a:lnTo>
                  <a:pt x="91229" y="8863"/>
                </a:lnTo>
                <a:lnTo>
                  <a:pt x="91154" y="8956"/>
                </a:lnTo>
                <a:lnTo>
                  <a:pt x="91099" y="9049"/>
                </a:lnTo>
                <a:lnTo>
                  <a:pt x="91061" y="9142"/>
                </a:lnTo>
                <a:lnTo>
                  <a:pt x="91043" y="9254"/>
                </a:lnTo>
                <a:lnTo>
                  <a:pt x="91024" y="9366"/>
                </a:lnTo>
                <a:lnTo>
                  <a:pt x="91024" y="9459"/>
                </a:lnTo>
                <a:lnTo>
                  <a:pt x="91024" y="9570"/>
                </a:lnTo>
                <a:lnTo>
                  <a:pt x="91061" y="9664"/>
                </a:lnTo>
                <a:lnTo>
                  <a:pt x="91080" y="9719"/>
                </a:lnTo>
                <a:lnTo>
                  <a:pt x="91117" y="9775"/>
                </a:lnTo>
                <a:lnTo>
                  <a:pt x="91248" y="9906"/>
                </a:lnTo>
                <a:lnTo>
                  <a:pt x="91341" y="10017"/>
                </a:lnTo>
                <a:lnTo>
                  <a:pt x="91359" y="10073"/>
                </a:lnTo>
                <a:lnTo>
                  <a:pt x="91359" y="10092"/>
                </a:lnTo>
                <a:lnTo>
                  <a:pt x="91229" y="10259"/>
                </a:lnTo>
                <a:lnTo>
                  <a:pt x="91080" y="10483"/>
                </a:lnTo>
                <a:lnTo>
                  <a:pt x="90950" y="10706"/>
                </a:lnTo>
                <a:lnTo>
                  <a:pt x="90894" y="10837"/>
                </a:lnTo>
                <a:lnTo>
                  <a:pt x="90875" y="10948"/>
                </a:lnTo>
                <a:lnTo>
                  <a:pt x="90875" y="11060"/>
                </a:lnTo>
                <a:lnTo>
                  <a:pt x="90912" y="11172"/>
                </a:lnTo>
                <a:lnTo>
                  <a:pt x="90968" y="11283"/>
                </a:lnTo>
                <a:lnTo>
                  <a:pt x="91024" y="11376"/>
                </a:lnTo>
                <a:lnTo>
                  <a:pt x="91154" y="11563"/>
                </a:lnTo>
                <a:lnTo>
                  <a:pt x="91192" y="11656"/>
                </a:lnTo>
                <a:lnTo>
                  <a:pt x="91210" y="11730"/>
                </a:lnTo>
                <a:lnTo>
                  <a:pt x="91192" y="11805"/>
                </a:lnTo>
                <a:lnTo>
                  <a:pt x="91154" y="11879"/>
                </a:lnTo>
                <a:lnTo>
                  <a:pt x="91006" y="12065"/>
                </a:lnTo>
                <a:lnTo>
                  <a:pt x="90857" y="12270"/>
                </a:lnTo>
                <a:lnTo>
                  <a:pt x="90782" y="12363"/>
                </a:lnTo>
                <a:lnTo>
                  <a:pt x="90745" y="12438"/>
                </a:lnTo>
                <a:lnTo>
                  <a:pt x="90726" y="12587"/>
                </a:lnTo>
                <a:lnTo>
                  <a:pt x="90708" y="12717"/>
                </a:lnTo>
                <a:lnTo>
                  <a:pt x="90708" y="12829"/>
                </a:lnTo>
                <a:lnTo>
                  <a:pt x="90726" y="12940"/>
                </a:lnTo>
                <a:lnTo>
                  <a:pt x="90745" y="13052"/>
                </a:lnTo>
                <a:lnTo>
                  <a:pt x="90782" y="13145"/>
                </a:lnTo>
                <a:lnTo>
                  <a:pt x="90894" y="13387"/>
                </a:lnTo>
                <a:lnTo>
                  <a:pt x="90987" y="13499"/>
                </a:lnTo>
                <a:lnTo>
                  <a:pt x="91117" y="13573"/>
                </a:lnTo>
                <a:lnTo>
                  <a:pt x="90968" y="13797"/>
                </a:lnTo>
                <a:lnTo>
                  <a:pt x="90931" y="13908"/>
                </a:lnTo>
                <a:lnTo>
                  <a:pt x="90894" y="14020"/>
                </a:lnTo>
                <a:lnTo>
                  <a:pt x="90838" y="14132"/>
                </a:lnTo>
                <a:lnTo>
                  <a:pt x="90801" y="14262"/>
                </a:lnTo>
                <a:lnTo>
                  <a:pt x="90801" y="14393"/>
                </a:lnTo>
                <a:lnTo>
                  <a:pt x="90819" y="14542"/>
                </a:lnTo>
                <a:lnTo>
                  <a:pt x="90838" y="14672"/>
                </a:lnTo>
                <a:lnTo>
                  <a:pt x="90894" y="14802"/>
                </a:lnTo>
                <a:lnTo>
                  <a:pt x="90968" y="14914"/>
                </a:lnTo>
                <a:lnTo>
                  <a:pt x="91043" y="15026"/>
                </a:lnTo>
                <a:lnTo>
                  <a:pt x="91136" y="15119"/>
                </a:lnTo>
                <a:lnTo>
                  <a:pt x="91266" y="15193"/>
                </a:lnTo>
                <a:lnTo>
                  <a:pt x="91136" y="15361"/>
                </a:lnTo>
                <a:lnTo>
                  <a:pt x="91043" y="15547"/>
                </a:lnTo>
                <a:lnTo>
                  <a:pt x="90987" y="15752"/>
                </a:lnTo>
                <a:lnTo>
                  <a:pt x="90968" y="15975"/>
                </a:lnTo>
                <a:lnTo>
                  <a:pt x="90968" y="16068"/>
                </a:lnTo>
                <a:lnTo>
                  <a:pt x="90987" y="16161"/>
                </a:lnTo>
                <a:lnTo>
                  <a:pt x="91024" y="16273"/>
                </a:lnTo>
                <a:lnTo>
                  <a:pt x="91061" y="16366"/>
                </a:lnTo>
                <a:lnTo>
                  <a:pt x="91117" y="16441"/>
                </a:lnTo>
                <a:lnTo>
                  <a:pt x="91192" y="16515"/>
                </a:lnTo>
                <a:lnTo>
                  <a:pt x="91266" y="16589"/>
                </a:lnTo>
                <a:lnTo>
                  <a:pt x="91378" y="16645"/>
                </a:lnTo>
                <a:lnTo>
                  <a:pt x="91229" y="16794"/>
                </a:lnTo>
                <a:lnTo>
                  <a:pt x="91099" y="16962"/>
                </a:lnTo>
                <a:lnTo>
                  <a:pt x="91006" y="17148"/>
                </a:lnTo>
                <a:lnTo>
                  <a:pt x="90950" y="17353"/>
                </a:lnTo>
                <a:lnTo>
                  <a:pt x="90931" y="17446"/>
                </a:lnTo>
                <a:lnTo>
                  <a:pt x="90931" y="17558"/>
                </a:lnTo>
                <a:lnTo>
                  <a:pt x="90950" y="17651"/>
                </a:lnTo>
                <a:lnTo>
                  <a:pt x="90968" y="17744"/>
                </a:lnTo>
                <a:lnTo>
                  <a:pt x="91024" y="17837"/>
                </a:lnTo>
                <a:lnTo>
                  <a:pt x="91080" y="17930"/>
                </a:lnTo>
                <a:lnTo>
                  <a:pt x="91154" y="18004"/>
                </a:lnTo>
                <a:lnTo>
                  <a:pt x="91229" y="18079"/>
                </a:lnTo>
                <a:lnTo>
                  <a:pt x="91117" y="18172"/>
                </a:lnTo>
                <a:lnTo>
                  <a:pt x="91024" y="18284"/>
                </a:lnTo>
                <a:lnTo>
                  <a:pt x="90912" y="18395"/>
                </a:lnTo>
                <a:lnTo>
                  <a:pt x="90838" y="18526"/>
                </a:lnTo>
                <a:lnTo>
                  <a:pt x="90782" y="18656"/>
                </a:lnTo>
                <a:lnTo>
                  <a:pt x="90726" y="18805"/>
                </a:lnTo>
                <a:lnTo>
                  <a:pt x="90708" y="18954"/>
                </a:lnTo>
                <a:lnTo>
                  <a:pt x="90708" y="19103"/>
                </a:lnTo>
                <a:lnTo>
                  <a:pt x="90745" y="19215"/>
                </a:lnTo>
                <a:lnTo>
                  <a:pt x="90819" y="19382"/>
                </a:lnTo>
                <a:lnTo>
                  <a:pt x="90931" y="19643"/>
                </a:lnTo>
                <a:lnTo>
                  <a:pt x="90912" y="19699"/>
                </a:lnTo>
                <a:lnTo>
                  <a:pt x="90875" y="19755"/>
                </a:lnTo>
                <a:lnTo>
                  <a:pt x="90801" y="19848"/>
                </a:lnTo>
                <a:lnTo>
                  <a:pt x="90726" y="19959"/>
                </a:lnTo>
                <a:lnTo>
                  <a:pt x="90689" y="20034"/>
                </a:lnTo>
                <a:lnTo>
                  <a:pt x="90670" y="20090"/>
                </a:lnTo>
                <a:lnTo>
                  <a:pt x="90670" y="20239"/>
                </a:lnTo>
                <a:lnTo>
                  <a:pt x="90689" y="20369"/>
                </a:lnTo>
                <a:lnTo>
                  <a:pt x="90745" y="20481"/>
                </a:lnTo>
                <a:lnTo>
                  <a:pt x="90801" y="20592"/>
                </a:lnTo>
                <a:lnTo>
                  <a:pt x="90950" y="20779"/>
                </a:lnTo>
                <a:lnTo>
                  <a:pt x="91006" y="20872"/>
                </a:lnTo>
                <a:lnTo>
                  <a:pt x="91024" y="20965"/>
                </a:lnTo>
                <a:lnTo>
                  <a:pt x="91024" y="21076"/>
                </a:lnTo>
                <a:lnTo>
                  <a:pt x="91006" y="21207"/>
                </a:lnTo>
                <a:lnTo>
                  <a:pt x="90950" y="21449"/>
                </a:lnTo>
                <a:lnTo>
                  <a:pt x="90931" y="21561"/>
                </a:lnTo>
                <a:lnTo>
                  <a:pt x="90950" y="21616"/>
                </a:lnTo>
                <a:lnTo>
                  <a:pt x="90968" y="21654"/>
                </a:lnTo>
                <a:lnTo>
                  <a:pt x="91006" y="21709"/>
                </a:lnTo>
                <a:lnTo>
                  <a:pt x="91043" y="21747"/>
                </a:lnTo>
                <a:lnTo>
                  <a:pt x="91117" y="21784"/>
                </a:lnTo>
                <a:lnTo>
                  <a:pt x="91210" y="21821"/>
                </a:lnTo>
                <a:lnTo>
                  <a:pt x="91099" y="21914"/>
                </a:lnTo>
                <a:lnTo>
                  <a:pt x="91024" y="22026"/>
                </a:lnTo>
                <a:lnTo>
                  <a:pt x="90931" y="22138"/>
                </a:lnTo>
                <a:lnTo>
                  <a:pt x="90875" y="22249"/>
                </a:lnTo>
                <a:lnTo>
                  <a:pt x="90801" y="22380"/>
                </a:lnTo>
                <a:lnTo>
                  <a:pt x="90764" y="22510"/>
                </a:lnTo>
                <a:lnTo>
                  <a:pt x="90726" y="22640"/>
                </a:lnTo>
                <a:lnTo>
                  <a:pt x="90708" y="22789"/>
                </a:lnTo>
                <a:lnTo>
                  <a:pt x="90708" y="22938"/>
                </a:lnTo>
                <a:lnTo>
                  <a:pt x="90726" y="23087"/>
                </a:lnTo>
                <a:lnTo>
                  <a:pt x="90782" y="23218"/>
                </a:lnTo>
                <a:lnTo>
                  <a:pt x="90838" y="23366"/>
                </a:lnTo>
                <a:lnTo>
                  <a:pt x="90931" y="23609"/>
                </a:lnTo>
                <a:lnTo>
                  <a:pt x="90968" y="23720"/>
                </a:lnTo>
                <a:lnTo>
                  <a:pt x="90968" y="23832"/>
                </a:lnTo>
                <a:lnTo>
                  <a:pt x="90931" y="23999"/>
                </a:lnTo>
                <a:lnTo>
                  <a:pt x="90838" y="24223"/>
                </a:lnTo>
                <a:lnTo>
                  <a:pt x="90745" y="24502"/>
                </a:lnTo>
                <a:lnTo>
                  <a:pt x="90652" y="24781"/>
                </a:lnTo>
                <a:lnTo>
                  <a:pt x="90615" y="24930"/>
                </a:lnTo>
                <a:lnTo>
                  <a:pt x="90596" y="25061"/>
                </a:lnTo>
                <a:lnTo>
                  <a:pt x="90596" y="25191"/>
                </a:lnTo>
                <a:lnTo>
                  <a:pt x="90615" y="25303"/>
                </a:lnTo>
                <a:lnTo>
                  <a:pt x="90652" y="25414"/>
                </a:lnTo>
                <a:lnTo>
                  <a:pt x="90726" y="25508"/>
                </a:lnTo>
                <a:lnTo>
                  <a:pt x="90838" y="25582"/>
                </a:lnTo>
                <a:lnTo>
                  <a:pt x="90968" y="25619"/>
                </a:lnTo>
                <a:lnTo>
                  <a:pt x="90894" y="25731"/>
                </a:lnTo>
                <a:lnTo>
                  <a:pt x="90838" y="25861"/>
                </a:lnTo>
                <a:lnTo>
                  <a:pt x="90801" y="25973"/>
                </a:lnTo>
                <a:lnTo>
                  <a:pt x="90764" y="26103"/>
                </a:lnTo>
                <a:lnTo>
                  <a:pt x="90745" y="26234"/>
                </a:lnTo>
                <a:lnTo>
                  <a:pt x="90745" y="26364"/>
                </a:lnTo>
                <a:lnTo>
                  <a:pt x="90764" y="26476"/>
                </a:lnTo>
                <a:lnTo>
                  <a:pt x="90782" y="26606"/>
                </a:lnTo>
                <a:lnTo>
                  <a:pt x="90819" y="26718"/>
                </a:lnTo>
                <a:lnTo>
                  <a:pt x="90875" y="26848"/>
                </a:lnTo>
                <a:lnTo>
                  <a:pt x="90950" y="26941"/>
                </a:lnTo>
                <a:lnTo>
                  <a:pt x="91024" y="27053"/>
                </a:lnTo>
                <a:lnTo>
                  <a:pt x="91099" y="27146"/>
                </a:lnTo>
                <a:lnTo>
                  <a:pt x="91210" y="27220"/>
                </a:lnTo>
                <a:lnTo>
                  <a:pt x="91322" y="27295"/>
                </a:lnTo>
                <a:lnTo>
                  <a:pt x="91434" y="27369"/>
                </a:lnTo>
                <a:lnTo>
                  <a:pt x="91359" y="27444"/>
                </a:lnTo>
                <a:lnTo>
                  <a:pt x="91303" y="27518"/>
                </a:lnTo>
                <a:lnTo>
                  <a:pt x="91248" y="27611"/>
                </a:lnTo>
                <a:lnTo>
                  <a:pt x="91210" y="27704"/>
                </a:lnTo>
                <a:lnTo>
                  <a:pt x="91154" y="27891"/>
                </a:lnTo>
                <a:lnTo>
                  <a:pt x="91136" y="28095"/>
                </a:lnTo>
                <a:lnTo>
                  <a:pt x="91173" y="28282"/>
                </a:lnTo>
                <a:lnTo>
                  <a:pt x="91248" y="28468"/>
                </a:lnTo>
                <a:lnTo>
                  <a:pt x="91303" y="28542"/>
                </a:lnTo>
                <a:lnTo>
                  <a:pt x="91359" y="28635"/>
                </a:lnTo>
                <a:lnTo>
                  <a:pt x="91434" y="28710"/>
                </a:lnTo>
                <a:lnTo>
                  <a:pt x="91527" y="28766"/>
                </a:lnTo>
                <a:lnTo>
                  <a:pt x="91359" y="28933"/>
                </a:lnTo>
                <a:lnTo>
                  <a:pt x="91210" y="29138"/>
                </a:lnTo>
                <a:lnTo>
                  <a:pt x="91080" y="29361"/>
                </a:lnTo>
                <a:lnTo>
                  <a:pt x="90968" y="29604"/>
                </a:lnTo>
                <a:lnTo>
                  <a:pt x="90894" y="29846"/>
                </a:lnTo>
                <a:lnTo>
                  <a:pt x="90838" y="30106"/>
                </a:lnTo>
                <a:lnTo>
                  <a:pt x="90819" y="30348"/>
                </a:lnTo>
                <a:lnTo>
                  <a:pt x="90838" y="30590"/>
                </a:lnTo>
                <a:lnTo>
                  <a:pt x="90875" y="30702"/>
                </a:lnTo>
                <a:lnTo>
                  <a:pt x="90931" y="30814"/>
                </a:lnTo>
                <a:lnTo>
                  <a:pt x="90987" y="30925"/>
                </a:lnTo>
                <a:lnTo>
                  <a:pt x="91061" y="31018"/>
                </a:lnTo>
                <a:lnTo>
                  <a:pt x="91192" y="31205"/>
                </a:lnTo>
                <a:lnTo>
                  <a:pt x="91248" y="31279"/>
                </a:lnTo>
                <a:lnTo>
                  <a:pt x="91303" y="31372"/>
                </a:lnTo>
                <a:lnTo>
                  <a:pt x="91322" y="31521"/>
                </a:lnTo>
                <a:lnTo>
                  <a:pt x="91341" y="31652"/>
                </a:lnTo>
                <a:lnTo>
                  <a:pt x="91378" y="31894"/>
                </a:lnTo>
                <a:lnTo>
                  <a:pt x="91415" y="32005"/>
                </a:lnTo>
                <a:lnTo>
                  <a:pt x="91471" y="32117"/>
                </a:lnTo>
                <a:lnTo>
                  <a:pt x="91583" y="32210"/>
                </a:lnTo>
                <a:lnTo>
                  <a:pt x="91750" y="32285"/>
                </a:lnTo>
                <a:lnTo>
                  <a:pt x="91639" y="32396"/>
                </a:lnTo>
                <a:lnTo>
                  <a:pt x="91545" y="32527"/>
                </a:lnTo>
                <a:lnTo>
                  <a:pt x="91452" y="32657"/>
                </a:lnTo>
                <a:lnTo>
                  <a:pt x="91378" y="32787"/>
                </a:lnTo>
                <a:lnTo>
                  <a:pt x="91341" y="32936"/>
                </a:lnTo>
                <a:lnTo>
                  <a:pt x="91285" y="33085"/>
                </a:lnTo>
                <a:lnTo>
                  <a:pt x="91266" y="33253"/>
                </a:lnTo>
                <a:lnTo>
                  <a:pt x="91266" y="33402"/>
                </a:lnTo>
                <a:lnTo>
                  <a:pt x="91303" y="33532"/>
                </a:lnTo>
                <a:lnTo>
                  <a:pt x="91359" y="33681"/>
                </a:lnTo>
                <a:lnTo>
                  <a:pt x="91397" y="33830"/>
                </a:lnTo>
                <a:lnTo>
                  <a:pt x="91415" y="33886"/>
                </a:lnTo>
                <a:lnTo>
                  <a:pt x="91415" y="33942"/>
                </a:lnTo>
                <a:lnTo>
                  <a:pt x="91397" y="34072"/>
                </a:lnTo>
                <a:lnTo>
                  <a:pt x="91341" y="34165"/>
                </a:lnTo>
                <a:lnTo>
                  <a:pt x="91173" y="34407"/>
                </a:lnTo>
                <a:lnTo>
                  <a:pt x="91099" y="34537"/>
                </a:lnTo>
                <a:lnTo>
                  <a:pt x="91043" y="34686"/>
                </a:lnTo>
                <a:lnTo>
                  <a:pt x="91006" y="34835"/>
                </a:lnTo>
                <a:lnTo>
                  <a:pt x="90968" y="34984"/>
                </a:lnTo>
                <a:lnTo>
                  <a:pt x="90950" y="35133"/>
                </a:lnTo>
                <a:lnTo>
                  <a:pt x="90950" y="35301"/>
                </a:lnTo>
                <a:lnTo>
                  <a:pt x="90987" y="35450"/>
                </a:lnTo>
                <a:lnTo>
                  <a:pt x="91024" y="35580"/>
                </a:lnTo>
                <a:lnTo>
                  <a:pt x="91099" y="35692"/>
                </a:lnTo>
                <a:lnTo>
                  <a:pt x="91210" y="35841"/>
                </a:lnTo>
                <a:lnTo>
                  <a:pt x="91303" y="35990"/>
                </a:lnTo>
                <a:lnTo>
                  <a:pt x="91322" y="36045"/>
                </a:lnTo>
                <a:lnTo>
                  <a:pt x="91303" y="36083"/>
                </a:lnTo>
                <a:lnTo>
                  <a:pt x="91248" y="36176"/>
                </a:lnTo>
                <a:lnTo>
                  <a:pt x="91192" y="36250"/>
                </a:lnTo>
                <a:lnTo>
                  <a:pt x="91136" y="36585"/>
                </a:lnTo>
                <a:lnTo>
                  <a:pt x="91117" y="36753"/>
                </a:lnTo>
                <a:lnTo>
                  <a:pt x="91099" y="36902"/>
                </a:lnTo>
                <a:lnTo>
                  <a:pt x="91117" y="37051"/>
                </a:lnTo>
                <a:lnTo>
                  <a:pt x="91173" y="37200"/>
                </a:lnTo>
                <a:lnTo>
                  <a:pt x="91229" y="37274"/>
                </a:lnTo>
                <a:lnTo>
                  <a:pt x="91285" y="37330"/>
                </a:lnTo>
                <a:lnTo>
                  <a:pt x="91359" y="37404"/>
                </a:lnTo>
                <a:lnTo>
                  <a:pt x="91434" y="37460"/>
                </a:lnTo>
                <a:lnTo>
                  <a:pt x="91303" y="37572"/>
                </a:lnTo>
                <a:lnTo>
                  <a:pt x="91192" y="37702"/>
                </a:lnTo>
                <a:lnTo>
                  <a:pt x="91080" y="37833"/>
                </a:lnTo>
                <a:lnTo>
                  <a:pt x="90987" y="37982"/>
                </a:lnTo>
                <a:lnTo>
                  <a:pt x="90912" y="38131"/>
                </a:lnTo>
                <a:lnTo>
                  <a:pt x="90875" y="38298"/>
                </a:lnTo>
                <a:lnTo>
                  <a:pt x="90838" y="38466"/>
                </a:lnTo>
                <a:lnTo>
                  <a:pt x="90857" y="38633"/>
                </a:lnTo>
                <a:lnTo>
                  <a:pt x="90875" y="38726"/>
                </a:lnTo>
                <a:lnTo>
                  <a:pt x="90912" y="38819"/>
                </a:lnTo>
                <a:lnTo>
                  <a:pt x="91024" y="39006"/>
                </a:lnTo>
                <a:lnTo>
                  <a:pt x="91136" y="39155"/>
                </a:lnTo>
                <a:lnTo>
                  <a:pt x="91173" y="39229"/>
                </a:lnTo>
                <a:lnTo>
                  <a:pt x="91192" y="39285"/>
                </a:lnTo>
                <a:lnTo>
                  <a:pt x="91173" y="39359"/>
                </a:lnTo>
                <a:lnTo>
                  <a:pt x="91154" y="39434"/>
                </a:lnTo>
                <a:lnTo>
                  <a:pt x="91043" y="39601"/>
                </a:lnTo>
                <a:lnTo>
                  <a:pt x="90912" y="39788"/>
                </a:lnTo>
                <a:lnTo>
                  <a:pt x="90838" y="39918"/>
                </a:lnTo>
                <a:lnTo>
                  <a:pt x="90782" y="40085"/>
                </a:lnTo>
                <a:lnTo>
                  <a:pt x="90745" y="40253"/>
                </a:lnTo>
                <a:lnTo>
                  <a:pt x="90726" y="40421"/>
                </a:lnTo>
                <a:lnTo>
                  <a:pt x="90708" y="40607"/>
                </a:lnTo>
                <a:lnTo>
                  <a:pt x="90708" y="40774"/>
                </a:lnTo>
                <a:lnTo>
                  <a:pt x="90745" y="40942"/>
                </a:lnTo>
                <a:lnTo>
                  <a:pt x="90801" y="41109"/>
                </a:lnTo>
                <a:lnTo>
                  <a:pt x="90894" y="41258"/>
                </a:lnTo>
                <a:lnTo>
                  <a:pt x="90950" y="41352"/>
                </a:lnTo>
                <a:lnTo>
                  <a:pt x="91043" y="41445"/>
                </a:lnTo>
                <a:lnTo>
                  <a:pt x="91136" y="41519"/>
                </a:lnTo>
                <a:lnTo>
                  <a:pt x="91229" y="41575"/>
                </a:lnTo>
                <a:lnTo>
                  <a:pt x="91210" y="41798"/>
                </a:lnTo>
                <a:lnTo>
                  <a:pt x="91285" y="41985"/>
                </a:lnTo>
                <a:lnTo>
                  <a:pt x="91378" y="42152"/>
                </a:lnTo>
                <a:lnTo>
                  <a:pt x="91415" y="42227"/>
                </a:lnTo>
                <a:lnTo>
                  <a:pt x="91471" y="42301"/>
                </a:lnTo>
                <a:lnTo>
                  <a:pt x="91545" y="42357"/>
                </a:lnTo>
                <a:lnTo>
                  <a:pt x="91639" y="42413"/>
                </a:lnTo>
                <a:lnTo>
                  <a:pt x="91490" y="42580"/>
                </a:lnTo>
                <a:lnTo>
                  <a:pt x="91322" y="42785"/>
                </a:lnTo>
                <a:lnTo>
                  <a:pt x="91266" y="42897"/>
                </a:lnTo>
                <a:lnTo>
                  <a:pt x="91210" y="43009"/>
                </a:lnTo>
                <a:lnTo>
                  <a:pt x="91173" y="43120"/>
                </a:lnTo>
                <a:lnTo>
                  <a:pt x="91154" y="43232"/>
                </a:lnTo>
                <a:lnTo>
                  <a:pt x="91154" y="43306"/>
                </a:lnTo>
                <a:lnTo>
                  <a:pt x="91173" y="43381"/>
                </a:lnTo>
                <a:lnTo>
                  <a:pt x="91210" y="43493"/>
                </a:lnTo>
                <a:lnTo>
                  <a:pt x="91266" y="43604"/>
                </a:lnTo>
                <a:lnTo>
                  <a:pt x="91303" y="43716"/>
                </a:lnTo>
                <a:lnTo>
                  <a:pt x="91303" y="43939"/>
                </a:lnTo>
                <a:lnTo>
                  <a:pt x="91303" y="44163"/>
                </a:lnTo>
                <a:lnTo>
                  <a:pt x="91303" y="44368"/>
                </a:lnTo>
                <a:lnTo>
                  <a:pt x="91341" y="44610"/>
                </a:lnTo>
                <a:lnTo>
                  <a:pt x="91397" y="44666"/>
                </a:lnTo>
                <a:lnTo>
                  <a:pt x="91452" y="44703"/>
                </a:lnTo>
                <a:lnTo>
                  <a:pt x="91490" y="44740"/>
                </a:lnTo>
                <a:lnTo>
                  <a:pt x="91508" y="44796"/>
                </a:lnTo>
                <a:lnTo>
                  <a:pt x="91508" y="44833"/>
                </a:lnTo>
                <a:lnTo>
                  <a:pt x="91471" y="44889"/>
                </a:lnTo>
                <a:lnTo>
                  <a:pt x="91434" y="44926"/>
                </a:lnTo>
                <a:lnTo>
                  <a:pt x="91378" y="44982"/>
                </a:lnTo>
                <a:lnTo>
                  <a:pt x="91303" y="45131"/>
                </a:lnTo>
                <a:lnTo>
                  <a:pt x="91248" y="45280"/>
                </a:lnTo>
                <a:lnTo>
                  <a:pt x="91192" y="45503"/>
                </a:lnTo>
                <a:lnTo>
                  <a:pt x="91173" y="45690"/>
                </a:lnTo>
                <a:lnTo>
                  <a:pt x="91192" y="45894"/>
                </a:lnTo>
                <a:lnTo>
                  <a:pt x="91229" y="46081"/>
                </a:lnTo>
                <a:lnTo>
                  <a:pt x="91322" y="46434"/>
                </a:lnTo>
                <a:lnTo>
                  <a:pt x="91341" y="46602"/>
                </a:lnTo>
                <a:lnTo>
                  <a:pt x="91359" y="46769"/>
                </a:lnTo>
                <a:lnTo>
                  <a:pt x="91341" y="46974"/>
                </a:lnTo>
                <a:lnTo>
                  <a:pt x="91285" y="47179"/>
                </a:lnTo>
                <a:lnTo>
                  <a:pt x="91229" y="47384"/>
                </a:lnTo>
                <a:lnTo>
                  <a:pt x="91192" y="47589"/>
                </a:lnTo>
                <a:lnTo>
                  <a:pt x="91173" y="47682"/>
                </a:lnTo>
                <a:lnTo>
                  <a:pt x="91173" y="47775"/>
                </a:lnTo>
                <a:lnTo>
                  <a:pt x="91192" y="47868"/>
                </a:lnTo>
                <a:lnTo>
                  <a:pt x="91229" y="47961"/>
                </a:lnTo>
                <a:lnTo>
                  <a:pt x="91266" y="48054"/>
                </a:lnTo>
                <a:lnTo>
                  <a:pt x="91341" y="48147"/>
                </a:lnTo>
                <a:lnTo>
                  <a:pt x="91434" y="48222"/>
                </a:lnTo>
                <a:lnTo>
                  <a:pt x="91545" y="48315"/>
                </a:lnTo>
                <a:lnTo>
                  <a:pt x="91452" y="48426"/>
                </a:lnTo>
                <a:lnTo>
                  <a:pt x="91359" y="48538"/>
                </a:lnTo>
                <a:lnTo>
                  <a:pt x="91248" y="48762"/>
                </a:lnTo>
                <a:lnTo>
                  <a:pt x="91154" y="49004"/>
                </a:lnTo>
                <a:lnTo>
                  <a:pt x="91099" y="49264"/>
                </a:lnTo>
                <a:lnTo>
                  <a:pt x="91099" y="49506"/>
                </a:lnTo>
                <a:lnTo>
                  <a:pt x="91099" y="49767"/>
                </a:lnTo>
                <a:lnTo>
                  <a:pt x="91136" y="50046"/>
                </a:lnTo>
                <a:lnTo>
                  <a:pt x="91173" y="50307"/>
                </a:lnTo>
                <a:lnTo>
                  <a:pt x="91061" y="50307"/>
                </a:lnTo>
                <a:lnTo>
                  <a:pt x="90950" y="50325"/>
                </a:lnTo>
                <a:lnTo>
                  <a:pt x="90745" y="50400"/>
                </a:lnTo>
                <a:lnTo>
                  <a:pt x="90540" y="50456"/>
                </a:lnTo>
                <a:lnTo>
                  <a:pt x="90447" y="50493"/>
                </a:lnTo>
                <a:lnTo>
                  <a:pt x="90242" y="50493"/>
                </a:lnTo>
                <a:lnTo>
                  <a:pt x="90131" y="50474"/>
                </a:lnTo>
                <a:lnTo>
                  <a:pt x="89888" y="50437"/>
                </a:lnTo>
                <a:lnTo>
                  <a:pt x="89646" y="50400"/>
                </a:lnTo>
                <a:lnTo>
                  <a:pt x="89516" y="50400"/>
                </a:lnTo>
                <a:lnTo>
                  <a:pt x="89367" y="50419"/>
                </a:lnTo>
                <a:lnTo>
                  <a:pt x="89200" y="50474"/>
                </a:lnTo>
                <a:lnTo>
                  <a:pt x="89013" y="50567"/>
                </a:lnTo>
                <a:lnTo>
                  <a:pt x="88827" y="50642"/>
                </a:lnTo>
                <a:lnTo>
                  <a:pt x="88753" y="50661"/>
                </a:lnTo>
                <a:lnTo>
                  <a:pt x="88678" y="50679"/>
                </a:lnTo>
                <a:lnTo>
                  <a:pt x="88529" y="50642"/>
                </a:lnTo>
                <a:lnTo>
                  <a:pt x="88399" y="50605"/>
                </a:lnTo>
                <a:lnTo>
                  <a:pt x="88157" y="50512"/>
                </a:lnTo>
                <a:lnTo>
                  <a:pt x="88027" y="50474"/>
                </a:lnTo>
                <a:lnTo>
                  <a:pt x="87896" y="50437"/>
                </a:lnTo>
                <a:lnTo>
                  <a:pt x="87747" y="50419"/>
                </a:lnTo>
                <a:lnTo>
                  <a:pt x="87598" y="50437"/>
                </a:lnTo>
                <a:lnTo>
                  <a:pt x="87580" y="50270"/>
                </a:lnTo>
                <a:lnTo>
                  <a:pt x="87561" y="50195"/>
                </a:lnTo>
                <a:lnTo>
                  <a:pt x="87543" y="50139"/>
                </a:lnTo>
                <a:lnTo>
                  <a:pt x="87505" y="50083"/>
                </a:lnTo>
                <a:lnTo>
                  <a:pt x="87468" y="50046"/>
                </a:lnTo>
                <a:lnTo>
                  <a:pt x="87375" y="49990"/>
                </a:lnTo>
                <a:lnTo>
                  <a:pt x="87263" y="49972"/>
                </a:lnTo>
                <a:lnTo>
                  <a:pt x="87114" y="49990"/>
                </a:lnTo>
                <a:lnTo>
                  <a:pt x="86965" y="50028"/>
                </a:lnTo>
                <a:lnTo>
                  <a:pt x="86816" y="50083"/>
                </a:lnTo>
                <a:lnTo>
                  <a:pt x="86649" y="50158"/>
                </a:lnTo>
                <a:lnTo>
                  <a:pt x="86481" y="50251"/>
                </a:lnTo>
                <a:lnTo>
                  <a:pt x="86183" y="50437"/>
                </a:lnTo>
                <a:lnTo>
                  <a:pt x="85923" y="50623"/>
                </a:lnTo>
                <a:lnTo>
                  <a:pt x="85774" y="50772"/>
                </a:lnTo>
                <a:lnTo>
                  <a:pt x="85699" y="50623"/>
                </a:lnTo>
                <a:lnTo>
                  <a:pt x="85606" y="50512"/>
                </a:lnTo>
                <a:lnTo>
                  <a:pt x="85495" y="50419"/>
                </a:lnTo>
                <a:lnTo>
                  <a:pt x="85364" y="50363"/>
                </a:lnTo>
                <a:lnTo>
                  <a:pt x="85215" y="50325"/>
                </a:lnTo>
                <a:lnTo>
                  <a:pt x="85066" y="50325"/>
                </a:lnTo>
                <a:lnTo>
                  <a:pt x="84917" y="50363"/>
                </a:lnTo>
                <a:lnTo>
                  <a:pt x="84787" y="50419"/>
                </a:lnTo>
                <a:lnTo>
                  <a:pt x="84750" y="50344"/>
                </a:lnTo>
                <a:lnTo>
                  <a:pt x="84713" y="50270"/>
                </a:lnTo>
                <a:lnTo>
                  <a:pt x="84638" y="50232"/>
                </a:lnTo>
                <a:lnTo>
                  <a:pt x="84545" y="50214"/>
                </a:lnTo>
                <a:lnTo>
                  <a:pt x="84433" y="50214"/>
                </a:lnTo>
                <a:lnTo>
                  <a:pt x="84322" y="50232"/>
                </a:lnTo>
                <a:lnTo>
                  <a:pt x="84061" y="50288"/>
                </a:lnTo>
                <a:lnTo>
                  <a:pt x="83819" y="50381"/>
                </a:lnTo>
                <a:lnTo>
                  <a:pt x="83577" y="50493"/>
                </a:lnTo>
                <a:lnTo>
                  <a:pt x="83372" y="50586"/>
                </a:lnTo>
                <a:lnTo>
                  <a:pt x="83260" y="50679"/>
                </a:lnTo>
                <a:lnTo>
                  <a:pt x="83242" y="50586"/>
                </a:lnTo>
                <a:lnTo>
                  <a:pt x="83205" y="50512"/>
                </a:lnTo>
                <a:lnTo>
                  <a:pt x="83167" y="50456"/>
                </a:lnTo>
                <a:lnTo>
                  <a:pt x="83111" y="50419"/>
                </a:lnTo>
                <a:lnTo>
                  <a:pt x="83037" y="50381"/>
                </a:lnTo>
                <a:lnTo>
                  <a:pt x="82963" y="50363"/>
                </a:lnTo>
                <a:lnTo>
                  <a:pt x="82795" y="50363"/>
                </a:lnTo>
                <a:lnTo>
                  <a:pt x="82609" y="50400"/>
                </a:lnTo>
                <a:lnTo>
                  <a:pt x="82423" y="50456"/>
                </a:lnTo>
                <a:lnTo>
                  <a:pt x="82106" y="50567"/>
                </a:lnTo>
                <a:lnTo>
                  <a:pt x="82106" y="50567"/>
                </a:lnTo>
                <a:lnTo>
                  <a:pt x="82125" y="50456"/>
                </a:lnTo>
                <a:lnTo>
                  <a:pt x="82106" y="50419"/>
                </a:lnTo>
                <a:lnTo>
                  <a:pt x="82088" y="50381"/>
                </a:lnTo>
                <a:lnTo>
                  <a:pt x="82013" y="50325"/>
                </a:lnTo>
                <a:lnTo>
                  <a:pt x="81920" y="50288"/>
                </a:lnTo>
                <a:lnTo>
                  <a:pt x="81641" y="50288"/>
                </a:lnTo>
                <a:lnTo>
                  <a:pt x="81473" y="50307"/>
                </a:lnTo>
                <a:lnTo>
                  <a:pt x="81306" y="50344"/>
                </a:lnTo>
                <a:lnTo>
                  <a:pt x="80952" y="50456"/>
                </a:lnTo>
                <a:lnTo>
                  <a:pt x="80617" y="50567"/>
                </a:lnTo>
                <a:lnTo>
                  <a:pt x="80356" y="50698"/>
                </a:lnTo>
                <a:lnTo>
                  <a:pt x="80188" y="50791"/>
                </a:lnTo>
                <a:lnTo>
                  <a:pt x="80188" y="50716"/>
                </a:lnTo>
                <a:lnTo>
                  <a:pt x="80170" y="50642"/>
                </a:lnTo>
                <a:lnTo>
                  <a:pt x="80133" y="50605"/>
                </a:lnTo>
                <a:lnTo>
                  <a:pt x="80077" y="50549"/>
                </a:lnTo>
                <a:lnTo>
                  <a:pt x="80021" y="50512"/>
                </a:lnTo>
                <a:lnTo>
                  <a:pt x="79946" y="50493"/>
                </a:lnTo>
                <a:lnTo>
                  <a:pt x="79779" y="50456"/>
                </a:lnTo>
                <a:lnTo>
                  <a:pt x="79425" y="50456"/>
                </a:lnTo>
                <a:lnTo>
                  <a:pt x="79276" y="50474"/>
                </a:lnTo>
                <a:lnTo>
                  <a:pt x="79164" y="50493"/>
                </a:lnTo>
                <a:lnTo>
                  <a:pt x="79164" y="50325"/>
                </a:lnTo>
                <a:lnTo>
                  <a:pt x="79164" y="50251"/>
                </a:lnTo>
                <a:lnTo>
                  <a:pt x="79146" y="50176"/>
                </a:lnTo>
                <a:lnTo>
                  <a:pt x="79109" y="50139"/>
                </a:lnTo>
                <a:lnTo>
                  <a:pt x="79071" y="50083"/>
                </a:lnTo>
                <a:lnTo>
                  <a:pt x="78978" y="50028"/>
                </a:lnTo>
                <a:lnTo>
                  <a:pt x="78848" y="49990"/>
                </a:lnTo>
                <a:lnTo>
                  <a:pt x="78699" y="49990"/>
                </a:lnTo>
                <a:lnTo>
                  <a:pt x="78550" y="50009"/>
                </a:lnTo>
                <a:lnTo>
                  <a:pt x="78364" y="50046"/>
                </a:lnTo>
                <a:lnTo>
                  <a:pt x="78196" y="50102"/>
                </a:lnTo>
                <a:lnTo>
                  <a:pt x="78010" y="50158"/>
                </a:lnTo>
                <a:lnTo>
                  <a:pt x="77675" y="50325"/>
                </a:lnTo>
                <a:lnTo>
                  <a:pt x="77377" y="50474"/>
                </a:lnTo>
                <a:lnTo>
                  <a:pt x="77191" y="50605"/>
                </a:lnTo>
                <a:lnTo>
                  <a:pt x="77154" y="50493"/>
                </a:lnTo>
                <a:lnTo>
                  <a:pt x="77079" y="50400"/>
                </a:lnTo>
                <a:lnTo>
                  <a:pt x="76986" y="50325"/>
                </a:lnTo>
                <a:lnTo>
                  <a:pt x="76893" y="50251"/>
                </a:lnTo>
                <a:lnTo>
                  <a:pt x="76781" y="50195"/>
                </a:lnTo>
                <a:lnTo>
                  <a:pt x="76670" y="50158"/>
                </a:lnTo>
                <a:lnTo>
                  <a:pt x="76558" y="50139"/>
                </a:lnTo>
                <a:lnTo>
                  <a:pt x="76446" y="50158"/>
                </a:lnTo>
                <a:lnTo>
                  <a:pt x="76316" y="50176"/>
                </a:lnTo>
                <a:lnTo>
                  <a:pt x="76204" y="50232"/>
                </a:lnTo>
                <a:lnTo>
                  <a:pt x="76111" y="50288"/>
                </a:lnTo>
                <a:lnTo>
                  <a:pt x="75999" y="50344"/>
                </a:lnTo>
                <a:lnTo>
                  <a:pt x="75795" y="50512"/>
                </a:lnTo>
                <a:lnTo>
                  <a:pt x="75683" y="50400"/>
                </a:lnTo>
                <a:lnTo>
                  <a:pt x="75553" y="50307"/>
                </a:lnTo>
                <a:lnTo>
                  <a:pt x="75311" y="50251"/>
                </a:lnTo>
                <a:lnTo>
                  <a:pt x="75087" y="50195"/>
                </a:lnTo>
                <a:lnTo>
                  <a:pt x="74882" y="50195"/>
                </a:lnTo>
                <a:lnTo>
                  <a:pt x="74678" y="50232"/>
                </a:lnTo>
                <a:lnTo>
                  <a:pt x="74473" y="50288"/>
                </a:lnTo>
                <a:lnTo>
                  <a:pt x="74287" y="50400"/>
                </a:lnTo>
                <a:lnTo>
                  <a:pt x="74100" y="50530"/>
                </a:lnTo>
                <a:lnTo>
                  <a:pt x="73933" y="50716"/>
                </a:lnTo>
                <a:lnTo>
                  <a:pt x="73840" y="50586"/>
                </a:lnTo>
                <a:lnTo>
                  <a:pt x="73709" y="50474"/>
                </a:lnTo>
                <a:lnTo>
                  <a:pt x="73579" y="50400"/>
                </a:lnTo>
                <a:lnTo>
                  <a:pt x="73430" y="50363"/>
                </a:lnTo>
                <a:lnTo>
                  <a:pt x="73281" y="50344"/>
                </a:lnTo>
                <a:lnTo>
                  <a:pt x="73114" y="50363"/>
                </a:lnTo>
                <a:lnTo>
                  <a:pt x="72965" y="50381"/>
                </a:lnTo>
                <a:lnTo>
                  <a:pt x="72816" y="50437"/>
                </a:lnTo>
                <a:lnTo>
                  <a:pt x="72778" y="50270"/>
                </a:lnTo>
                <a:lnTo>
                  <a:pt x="72741" y="50121"/>
                </a:lnTo>
                <a:lnTo>
                  <a:pt x="72667" y="50009"/>
                </a:lnTo>
                <a:lnTo>
                  <a:pt x="72574" y="49934"/>
                </a:lnTo>
                <a:lnTo>
                  <a:pt x="72462" y="49879"/>
                </a:lnTo>
                <a:lnTo>
                  <a:pt x="72350" y="49841"/>
                </a:lnTo>
                <a:lnTo>
                  <a:pt x="72220" y="49823"/>
                </a:lnTo>
                <a:lnTo>
                  <a:pt x="72071" y="49841"/>
                </a:lnTo>
                <a:lnTo>
                  <a:pt x="71941" y="49860"/>
                </a:lnTo>
                <a:lnTo>
                  <a:pt x="71792" y="49897"/>
                </a:lnTo>
                <a:lnTo>
                  <a:pt x="71661" y="49953"/>
                </a:lnTo>
                <a:lnTo>
                  <a:pt x="71531" y="50009"/>
                </a:lnTo>
                <a:lnTo>
                  <a:pt x="71401" y="50083"/>
                </a:lnTo>
                <a:lnTo>
                  <a:pt x="71289" y="50176"/>
                </a:lnTo>
                <a:lnTo>
                  <a:pt x="71177" y="50251"/>
                </a:lnTo>
                <a:lnTo>
                  <a:pt x="71103" y="50344"/>
                </a:lnTo>
                <a:lnTo>
                  <a:pt x="71010" y="50158"/>
                </a:lnTo>
                <a:lnTo>
                  <a:pt x="70954" y="50083"/>
                </a:lnTo>
                <a:lnTo>
                  <a:pt x="70879" y="50009"/>
                </a:lnTo>
                <a:lnTo>
                  <a:pt x="70824" y="49972"/>
                </a:lnTo>
                <a:lnTo>
                  <a:pt x="70768" y="49934"/>
                </a:lnTo>
                <a:lnTo>
                  <a:pt x="70693" y="49897"/>
                </a:lnTo>
                <a:lnTo>
                  <a:pt x="70619" y="49879"/>
                </a:lnTo>
                <a:lnTo>
                  <a:pt x="70470" y="49879"/>
                </a:lnTo>
                <a:lnTo>
                  <a:pt x="70302" y="49916"/>
                </a:lnTo>
                <a:lnTo>
                  <a:pt x="70116" y="49990"/>
                </a:lnTo>
                <a:lnTo>
                  <a:pt x="69949" y="50083"/>
                </a:lnTo>
                <a:lnTo>
                  <a:pt x="69781" y="50251"/>
                </a:lnTo>
                <a:lnTo>
                  <a:pt x="69706" y="50176"/>
                </a:lnTo>
                <a:lnTo>
                  <a:pt x="69613" y="50121"/>
                </a:lnTo>
                <a:lnTo>
                  <a:pt x="69520" y="50083"/>
                </a:lnTo>
                <a:lnTo>
                  <a:pt x="69427" y="50065"/>
                </a:lnTo>
                <a:lnTo>
                  <a:pt x="69260" y="50046"/>
                </a:lnTo>
                <a:lnTo>
                  <a:pt x="69092" y="50065"/>
                </a:lnTo>
                <a:lnTo>
                  <a:pt x="68925" y="50121"/>
                </a:lnTo>
                <a:lnTo>
                  <a:pt x="68776" y="50214"/>
                </a:lnTo>
                <a:lnTo>
                  <a:pt x="68776" y="50139"/>
                </a:lnTo>
                <a:lnTo>
                  <a:pt x="68757" y="50083"/>
                </a:lnTo>
                <a:lnTo>
                  <a:pt x="68701" y="50046"/>
                </a:lnTo>
                <a:lnTo>
                  <a:pt x="68627" y="50028"/>
                </a:lnTo>
                <a:lnTo>
                  <a:pt x="68534" y="50009"/>
                </a:lnTo>
                <a:lnTo>
                  <a:pt x="68422" y="50009"/>
                </a:lnTo>
                <a:lnTo>
                  <a:pt x="68180" y="50028"/>
                </a:lnTo>
                <a:lnTo>
                  <a:pt x="67956" y="50065"/>
                </a:lnTo>
                <a:lnTo>
                  <a:pt x="67733" y="50102"/>
                </a:lnTo>
                <a:lnTo>
                  <a:pt x="67491" y="50158"/>
                </a:lnTo>
                <a:lnTo>
                  <a:pt x="67416" y="50121"/>
                </a:lnTo>
                <a:lnTo>
                  <a:pt x="67249" y="50083"/>
                </a:lnTo>
                <a:lnTo>
                  <a:pt x="67025" y="50065"/>
                </a:lnTo>
                <a:lnTo>
                  <a:pt x="66783" y="50065"/>
                </a:lnTo>
                <a:lnTo>
                  <a:pt x="66523" y="50102"/>
                </a:lnTo>
                <a:lnTo>
                  <a:pt x="66392" y="50139"/>
                </a:lnTo>
                <a:lnTo>
                  <a:pt x="66281" y="50176"/>
                </a:lnTo>
                <a:lnTo>
                  <a:pt x="66169" y="50232"/>
                </a:lnTo>
                <a:lnTo>
                  <a:pt x="66057" y="50325"/>
                </a:lnTo>
                <a:lnTo>
                  <a:pt x="66057" y="50251"/>
                </a:lnTo>
                <a:lnTo>
                  <a:pt x="66020" y="50195"/>
                </a:lnTo>
                <a:lnTo>
                  <a:pt x="65964" y="50139"/>
                </a:lnTo>
                <a:lnTo>
                  <a:pt x="65890" y="50102"/>
                </a:lnTo>
                <a:lnTo>
                  <a:pt x="65797" y="50083"/>
                </a:lnTo>
                <a:lnTo>
                  <a:pt x="65704" y="50065"/>
                </a:lnTo>
                <a:lnTo>
                  <a:pt x="65480" y="50046"/>
                </a:lnTo>
                <a:lnTo>
                  <a:pt x="65257" y="50046"/>
                </a:lnTo>
                <a:lnTo>
                  <a:pt x="65033" y="50065"/>
                </a:lnTo>
                <a:lnTo>
                  <a:pt x="64866" y="50083"/>
                </a:lnTo>
                <a:lnTo>
                  <a:pt x="64735" y="50102"/>
                </a:lnTo>
                <a:lnTo>
                  <a:pt x="64512" y="50214"/>
                </a:lnTo>
                <a:lnTo>
                  <a:pt x="64363" y="50288"/>
                </a:lnTo>
                <a:lnTo>
                  <a:pt x="64251" y="50307"/>
                </a:lnTo>
                <a:lnTo>
                  <a:pt x="64233" y="50288"/>
                </a:lnTo>
                <a:lnTo>
                  <a:pt x="64196" y="50251"/>
                </a:lnTo>
                <a:lnTo>
                  <a:pt x="64158" y="50214"/>
                </a:lnTo>
                <a:lnTo>
                  <a:pt x="64102" y="50195"/>
                </a:lnTo>
                <a:lnTo>
                  <a:pt x="63991" y="50158"/>
                </a:lnTo>
                <a:lnTo>
                  <a:pt x="63860" y="50139"/>
                </a:lnTo>
                <a:lnTo>
                  <a:pt x="63730" y="50102"/>
                </a:lnTo>
                <a:lnTo>
                  <a:pt x="63600" y="50083"/>
                </a:lnTo>
                <a:lnTo>
                  <a:pt x="63507" y="50083"/>
                </a:lnTo>
                <a:lnTo>
                  <a:pt x="63414" y="50102"/>
                </a:lnTo>
                <a:lnTo>
                  <a:pt x="63227" y="50139"/>
                </a:lnTo>
                <a:lnTo>
                  <a:pt x="63041" y="50176"/>
                </a:lnTo>
                <a:lnTo>
                  <a:pt x="62874" y="50195"/>
                </a:lnTo>
                <a:lnTo>
                  <a:pt x="62706" y="50121"/>
                </a:lnTo>
                <a:lnTo>
                  <a:pt x="62557" y="50065"/>
                </a:lnTo>
                <a:lnTo>
                  <a:pt x="62445" y="50028"/>
                </a:lnTo>
                <a:lnTo>
                  <a:pt x="62222" y="50028"/>
                </a:lnTo>
                <a:lnTo>
                  <a:pt x="62017" y="50046"/>
                </a:lnTo>
                <a:lnTo>
                  <a:pt x="61794" y="50083"/>
                </a:lnTo>
                <a:lnTo>
                  <a:pt x="61608" y="50158"/>
                </a:lnTo>
                <a:lnTo>
                  <a:pt x="61403" y="50251"/>
                </a:lnTo>
                <a:lnTo>
                  <a:pt x="61217" y="50344"/>
                </a:lnTo>
                <a:lnTo>
                  <a:pt x="61142" y="50381"/>
                </a:lnTo>
                <a:lnTo>
                  <a:pt x="61068" y="50419"/>
                </a:lnTo>
                <a:lnTo>
                  <a:pt x="60975" y="50437"/>
                </a:lnTo>
                <a:lnTo>
                  <a:pt x="60900" y="50419"/>
                </a:lnTo>
                <a:lnTo>
                  <a:pt x="60826" y="50381"/>
                </a:lnTo>
                <a:lnTo>
                  <a:pt x="60733" y="50325"/>
                </a:lnTo>
                <a:lnTo>
                  <a:pt x="60639" y="50251"/>
                </a:lnTo>
                <a:lnTo>
                  <a:pt x="60565" y="50214"/>
                </a:lnTo>
                <a:lnTo>
                  <a:pt x="60472" y="50195"/>
                </a:lnTo>
                <a:lnTo>
                  <a:pt x="60379" y="50195"/>
                </a:lnTo>
                <a:lnTo>
                  <a:pt x="60230" y="50251"/>
                </a:lnTo>
                <a:lnTo>
                  <a:pt x="60100" y="50288"/>
                </a:lnTo>
                <a:lnTo>
                  <a:pt x="60025" y="50307"/>
                </a:lnTo>
                <a:lnTo>
                  <a:pt x="59951" y="50307"/>
                </a:lnTo>
                <a:lnTo>
                  <a:pt x="59876" y="50288"/>
                </a:lnTo>
                <a:lnTo>
                  <a:pt x="59802" y="50251"/>
                </a:lnTo>
                <a:lnTo>
                  <a:pt x="59653" y="50139"/>
                </a:lnTo>
                <a:lnTo>
                  <a:pt x="59467" y="50046"/>
                </a:lnTo>
                <a:lnTo>
                  <a:pt x="59373" y="49990"/>
                </a:lnTo>
                <a:lnTo>
                  <a:pt x="59262" y="49972"/>
                </a:lnTo>
                <a:lnTo>
                  <a:pt x="59169" y="49953"/>
                </a:lnTo>
                <a:lnTo>
                  <a:pt x="59057" y="49972"/>
                </a:lnTo>
                <a:lnTo>
                  <a:pt x="58964" y="49990"/>
                </a:lnTo>
                <a:lnTo>
                  <a:pt x="58871" y="50028"/>
                </a:lnTo>
                <a:lnTo>
                  <a:pt x="58685" y="50102"/>
                </a:lnTo>
                <a:lnTo>
                  <a:pt x="58610" y="50121"/>
                </a:lnTo>
                <a:lnTo>
                  <a:pt x="58517" y="50139"/>
                </a:lnTo>
                <a:lnTo>
                  <a:pt x="58424" y="50121"/>
                </a:lnTo>
                <a:lnTo>
                  <a:pt x="58349" y="50102"/>
                </a:lnTo>
                <a:lnTo>
                  <a:pt x="58163" y="50028"/>
                </a:lnTo>
                <a:lnTo>
                  <a:pt x="57977" y="49972"/>
                </a:lnTo>
                <a:lnTo>
                  <a:pt x="57884" y="49934"/>
                </a:lnTo>
                <a:lnTo>
                  <a:pt x="57642" y="49934"/>
                </a:lnTo>
                <a:lnTo>
                  <a:pt x="57512" y="49972"/>
                </a:lnTo>
                <a:lnTo>
                  <a:pt x="57381" y="50028"/>
                </a:lnTo>
                <a:lnTo>
                  <a:pt x="57270" y="50083"/>
                </a:lnTo>
                <a:lnTo>
                  <a:pt x="57028" y="50214"/>
                </a:lnTo>
                <a:lnTo>
                  <a:pt x="56897" y="50251"/>
                </a:lnTo>
                <a:lnTo>
                  <a:pt x="56786" y="50288"/>
                </a:lnTo>
                <a:lnTo>
                  <a:pt x="56692" y="50270"/>
                </a:lnTo>
                <a:lnTo>
                  <a:pt x="56599" y="50251"/>
                </a:lnTo>
                <a:lnTo>
                  <a:pt x="56357" y="50176"/>
                </a:lnTo>
                <a:lnTo>
                  <a:pt x="56134" y="50102"/>
                </a:lnTo>
                <a:lnTo>
                  <a:pt x="56022" y="50083"/>
                </a:lnTo>
                <a:lnTo>
                  <a:pt x="55911" y="50083"/>
                </a:lnTo>
                <a:lnTo>
                  <a:pt x="55668" y="50102"/>
                </a:lnTo>
                <a:lnTo>
                  <a:pt x="55445" y="50158"/>
                </a:lnTo>
                <a:lnTo>
                  <a:pt x="55240" y="50195"/>
                </a:lnTo>
                <a:lnTo>
                  <a:pt x="55147" y="50195"/>
                </a:lnTo>
                <a:lnTo>
                  <a:pt x="55054" y="50176"/>
                </a:lnTo>
                <a:lnTo>
                  <a:pt x="54961" y="50139"/>
                </a:lnTo>
                <a:lnTo>
                  <a:pt x="54887" y="50102"/>
                </a:lnTo>
                <a:lnTo>
                  <a:pt x="54738" y="49990"/>
                </a:lnTo>
                <a:lnTo>
                  <a:pt x="54644" y="49934"/>
                </a:lnTo>
                <a:lnTo>
                  <a:pt x="54570" y="49897"/>
                </a:lnTo>
                <a:lnTo>
                  <a:pt x="54458" y="49860"/>
                </a:lnTo>
                <a:lnTo>
                  <a:pt x="54328" y="49841"/>
                </a:lnTo>
                <a:lnTo>
                  <a:pt x="54235" y="49860"/>
                </a:lnTo>
                <a:lnTo>
                  <a:pt x="54142" y="49879"/>
                </a:lnTo>
                <a:lnTo>
                  <a:pt x="53956" y="49934"/>
                </a:lnTo>
                <a:lnTo>
                  <a:pt x="53769" y="49990"/>
                </a:lnTo>
                <a:lnTo>
                  <a:pt x="53676" y="50009"/>
                </a:lnTo>
                <a:lnTo>
                  <a:pt x="53602" y="50028"/>
                </a:lnTo>
                <a:lnTo>
                  <a:pt x="53490" y="50009"/>
                </a:lnTo>
                <a:lnTo>
                  <a:pt x="53397" y="49990"/>
                </a:lnTo>
                <a:lnTo>
                  <a:pt x="53174" y="49916"/>
                </a:lnTo>
                <a:lnTo>
                  <a:pt x="52950" y="49841"/>
                </a:lnTo>
                <a:lnTo>
                  <a:pt x="52839" y="49823"/>
                </a:lnTo>
                <a:lnTo>
                  <a:pt x="52727" y="49804"/>
                </a:lnTo>
                <a:lnTo>
                  <a:pt x="52522" y="49823"/>
                </a:lnTo>
                <a:lnTo>
                  <a:pt x="52299" y="49860"/>
                </a:lnTo>
                <a:lnTo>
                  <a:pt x="51870" y="49953"/>
                </a:lnTo>
                <a:lnTo>
                  <a:pt x="51666" y="49990"/>
                </a:lnTo>
                <a:lnTo>
                  <a:pt x="51461" y="50009"/>
                </a:lnTo>
                <a:lnTo>
                  <a:pt x="51051" y="50009"/>
                </a:lnTo>
                <a:lnTo>
                  <a:pt x="50921" y="50046"/>
                </a:lnTo>
                <a:lnTo>
                  <a:pt x="50791" y="50083"/>
                </a:lnTo>
                <a:lnTo>
                  <a:pt x="50549" y="50195"/>
                </a:lnTo>
                <a:lnTo>
                  <a:pt x="50325" y="50288"/>
                </a:lnTo>
                <a:lnTo>
                  <a:pt x="50213" y="50325"/>
                </a:lnTo>
                <a:lnTo>
                  <a:pt x="50102" y="50344"/>
                </a:lnTo>
                <a:lnTo>
                  <a:pt x="50027" y="50344"/>
                </a:lnTo>
                <a:lnTo>
                  <a:pt x="49934" y="50307"/>
                </a:lnTo>
                <a:lnTo>
                  <a:pt x="49785" y="50232"/>
                </a:lnTo>
                <a:lnTo>
                  <a:pt x="49618" y="50121"/>
                </a:lnTo>
                <a:lnTo>
                  <a:pt x="49506" y="50083"/>
                </a:lnTo>
                <a:lnTo>
                  <a:pt x="49413" y="50065"/>
                </a:lnTo>
                <a:lnTo>
                  <a:pt x="49282" y="50065"/>
                </a:lnTo>
                <a:lnTo>
                  <a:pt x="49171" y="50083"/>
                </a:lnTo>
                <a:lnTo>
                  <a:pt x="49059" y="50102"/>
                </a:lnTo>
                <a:lnTo>
                  <a:pt x="48947" y="50121"/>
                </a:lnTo>
                <a:lnTo>
                  <a:pt x="48798" y="50139"/>
                </a:lnTo>
                <a:lnTo>
                  <a:pt x="48761" y="50158"/>
                </a:lnTo>
                <a:lnTo>
                  <a:pt x="48594" y="50083"/>
                </a:lnTo>
                <a:lnTo>
                  <a:pt x="48445" y="50009"/>
                </a:lnTo>
                <a:lnTo>
                  <a:pt x="48314" y="49934"/>
                </a:lnTo>
                <a:lnTo>
                  <a:pt x="48184" y="49879"/>
                </a:lnTo>
                <a:lnTo>
                  <a:pt x="48035" y="49823"/>
                </a:lnTo>
                <a:lnTo>
                  <a:pt x="47886" y="49804"/>
                </a:lnTo>
                <a:lnTo>
                  <a:pt x="47756" y="49804"/>
                </a:lnTo>
                <a:lnTo>
                  <a:pt x="47625" y="49823"/>
                </a:lnTo>
                <a:lnTo>
                  <a:pt x="47514" y="49860"/>
                </a:lnTo>
                <a:lnTo>
                  <a:pt x="47272" y="49916"/>
                </a:lnTo>
                <a:lnTo>
                  <a:pt x="47141" y="49953"/>
                </a:lnTo>
                <a:lnTo>
                  <a:pt x="47030" y="49953"/>
                </a:lnTo>
                <a:lnTo>
                  <a:pt x="46955" y="49934"/>
                </a:lnTo>
                <a:lnTo>
                  <a:pt x="46862" y="49916"/>
                </a:lnTo>
                <a:lnTo>
                  <a:pt x="46713" y="49860"/>
                </a:lnTo>
                <a:lnTo>
                  <a:pt x="46564" y="49804"/>
                </a:lnTo>
                <a:lnTo>
                  <a:pt x="46471" y="49785"/>
                </a:lnTo>
                <a:lnTo>
                  <a:pt x="46397" y="49785"/>
                </a:lnTo>
                <a:lnTo>
                  <a:pt x="46285" y="49804"/>
                </a:lnTo>
                <a:lnTo>
                  <a:pt x="46192" y="49841"/>
                </a:lnTo>
                <a:lnTo>
                  <a:pt x="46043" y="49934"/>
                </a:lnTo>
                <a:lnTo>
                  <a:pt x="45913" y="50028"/>
                </a:lnTo>
                <a:lnTo>
                  <a:pt x="45838" y="50083"/>
                </a:lnTo>
                <a:lnTo>
                  <a:pt x="45745" y="50121"/>
                </a:lnTo>
                <a:lnTo>
                  <a:pt x="45652" y="50139"/>
                </a:lnTo>
                <a:lnTo>
                  <a:pt x="45540" y="50158"/>
                </a:lnTo>
                <a:lnTo>
                  <a:pt x="45242" y="50176"/>
                </a:lnTo>
                <a:lnTo>
                  <a:pt x="44963" y="50195"/>
                </a:lnTo>
                <a:lnTo>
                  <a:pt x="44833" y="50195"/>
                </a:lnTo>
                <a:lnTo>
                  <a:pt x="44740" y="50251"/>
                </a:lnTo>
                <a:lnTo>
                  <a:pt x="44665" y="50251"/>
                </a:lnTo>
                <a:lnTo>
                  <a:pt x="44628" y="50214"/>
                </a:lnTo>
                <a:lnTo>
                  <a:pt x="44591" y="50176"/>
                </a:lnTo>
                <a:lnTo>
                  <a:pt x="44553" y="50065"/>
                </a:lnTo>
                <a:lnTo>
                  <a:pt x="44423" y="50009"/>
                </a:lnTo>
                <a:lnTo>
                  <a:pt x="44330" y="49953"/>
                </a:lnTo>
                <a:lnTo>
                  <a:pt x="44218" y="49916"/>
                </a:lnTo>
                <a:lnTo>
                  <a:pt x="44088" y="49916"/>
                </a:lnTo>
                <a:lnTo>
                  <a:pt x="43976" y="49934"/>
                </a:lnTo>
                <a:lnTo>
                  <a:pt x="43883" y="49972"/>
                </a:lnTo>
                <a:lnTo>
                  <a:pt x="43697" y="50065"/>
                </a:lnTo>
                <a:lnTo>
                  <a:pt x="43548" y="50158"/>
                </a:lnTo>
                <a:lnTo>
                  <a:pt x="43474" y="50176"/>
                </a:lnTo>
                <a:lnTo>
                  <a:pt x="43399" y="50176"/>
                </a:lnTo>
                <a:lnTo>
                  <a:pt x="43325" y="50139"/>
                </a:lnTo>
                <a:lnTo>
                  <a:pt x="43250" y="50102"/>
                </a:lnTo>
                <a:lnTo>
                  <a:pt x="43083" y="49990"/>
                </a:lnTo>
                <a:lnTo>
                  <a:pt x="42934" y="49897"/>
                </a:lnTo>
                <a:lnTo>
                  <a:pt x="42841" y="49841"/>
                </a:lnTo>
                <a:lnTo>
                  <a:pt x="42748" y="49823"/>
                </a:lnTo>
                <a:lnTo>
                  <a:pt x="42561" y="49823"/>
                </a:lnTo>
                <a:lnTo>
                  <a:pt x="42375" y="49841"/>
                </a:lnTo>
                <a:lnTo>
                  <a:pt x="42208" y="49860"/>
                </a:lnTo>
                <a:lnTo>
                  <a:pt x="42040" y="49860"/>
                </a:lnTo>
                <a:lnTo>
                  <a:pt x="41910" y="49841"/>
                </a:lnTo>
                <a:lnTo>
                  <a:pt x="41798" y="49804"/>
                </a:lnTo>
                <a:lnTo>
                  <a:pt x="41612" y="49748"/>
                </a:lnTo>
                <a:lnTo>
                  <a:pt x="41519" y="49730"/>
                </a:lnTo>
                <a:lnTo>
                  <a:pt x="41407" y="49730"/>
                </a:lnTo>
                <a:lnTo>
                  <a:pt x="41277" y="49748"/>
                </a:lnTo>
                <a:lnTo>
                  <a:pt x="41128" y="49785"/>
                </a:lnTo>
                <a:lnTo>
                  <a:pt x="41053" y="49841"/>
                </a:lnTo>
                <a:lnTo>
                  <a:pt x="40960" y="49897"/>
                </a:lnTo>
                <a:lnTo>
                  <a:pt x="40886" y="49953"/>
                </a:lnTo>
                <a:lnTo>
                  <a:pt x="40793" y="49990"/>
                </a:lnTo>
                <a:lnTo>
                  <a:pt x="40495" y="49990"/>
                </a:lnTo>
                <a:lnTo>
                  <a:pt x="40290" y="49972"/>
                </a:lnTo>
                <a:lnTo>
                  <a:pt x="40067" y="49953"/>
                </a:lnTo>
                <a:lnTo>
                  <a:pt x="39843" y="49934"/>
                </a:lnTo>
                <a:lnTo>
                  <a:pt x="39731" y="49934"/>
                </a:lnTo>
                <a:lnTo>
                  <a:pt x="39620" y="49953"/>
                </a:lnTo>
                <a:lnTo>
                  <a:pt x="39527" y="49972"/>
                </a:lnTo>
                <a:lnTo>
                  <a:pt x="39434" y="50009"/>
                </a:lnTo>
                <a:lnTo>
                  <a:pt x="39340" y="50046"/>
                </a:lnTo>
                <a:lnTo>
                  <a:pt x="39247" y="50065"/>
                </a:lnTo>
                <a:lnTo>
                  <a:pt x="39136" y="50046"/>
                </a:lnTo>
                <a:lnTo>
                  <a:pt x="39061" y="50028"/>
                </a:lnTo>
                <a:lnTo>
                  <a:pt x="38968" y="49990"/>
                </a:lnTo>
                <a:lnTo>
                  <a:pt x="38856" y="49953"/>
                </a:lnTo>
                <a:lnTo>
                  <a:pt x="38614" y="49916"/>
                </a:lnTo>
                <a:lnTo>
                  <a:pt x="38372" y="49879"/>
                </a:lnTo>
                <a:lnTo>
                  <a:pt x="38149" y="49879"/>
                </a:lnTo>
                <a:lnTo>
                  <a:pt x="37888" y="49897"/>
                </a:lnTo>
                <a:lnTo>
                  <a:pt x="37441" y="49934"/>
                </a:lnTo>
                <a:lnTo>
                  <a:pt x="36995" y="49953"/>
                </a:lnTo>
                <a:lnTo>
                  <a:pt x="36548" y="49972"/>
                </a:lnTo>
                <a:lnTo>
                  <a:pt x="36324" y="50009"/>
                </a:lnTo>
                <a:lnTo>
                  <a:pt x="36082" y="50065"/>
                </a:lnTo>
                <a:lnTo>
                  <a:pt x="35822" y="50121"/>
                </a:lnTo>
                <a:lnTo>
                  <a:pt x="35766" y="50139"/>
                </a:lnTo>
                <a:lnTo>
                  <a:pt x="35729" y="50121"/>
                </a:lnTo>
                <a:lnTo>
                  <a:pt x="35691" y="50065"/>
                </a:lnTo>
                <a:lnTo>
                  <a:pt x="35617" y="50009"/>
                </a:lnTo>
                <a:lnTo>
                  <a:pt x="35505" y="49953"/>
                </a:lnTo>
                <a:lnTo>
                  <a:pt x="35300" y="49879"/>
                </a:lnTo>
                <a:lnTo>
                  <a:pt x="35114" y="49841"/>
                </a:lnTo>
                <a:lnTo>
                  <a:pt x="35021" y="49841"/>
                </a:lnTo>
                <a:lnTo>
                  <a:pt x="34928" y="49860"/>
                </a:lnTo>
                <a:lnTo>
                  <a:pt x="34723" y="49916"/>
                </a:lnTo>
                <a:lnTo>
                  <a:pt x="34630" y="49953"/>
                </a:lnTo>
                <a:lnTo>
                  <a:pt x="34537" y="50028"/>
                </a:lnTo>
                <a:lnTo>
                  <a:pt x="34351" y="50176"/>
                </a:lnTo>
                <a:lnTo>
                  <a:pt x="34165" y="50344"/>
                </a:lnTo>
                <a:lnTo>
                  <a:pt x="34090" y="50400"/>
                </a:lnTo>
                <a:lnTo>
                  <a:pt x="33997" y="50437"/>
                </a:lnTo>
                <a:lnTo>
                  <a:pt x="33829" y="50437"/>
                </a:lnTo>
                <a:lnTo>
                  <a:pt x="33569" y="50400"/>
                </a:lnTo>
                <a:lnTo>
                  <a:pt x="33308" y="50344"/>
                </a:lnTo>
                <a:lnTo>
                  <a:pt x="33103" y="50325"/>
                </a:lnTo>
                <a:lnTo>
                  <a:pt x="33029" y="50344"/>
                </a:lnTo>
                <a:lnTo>
                  <a:pt x="32917" y="50381"/>
                </a:lnTo>
                <a:lnTo>
                  <a:pt x="32805" y="50400"/>
                </a:lnTo>
                <a:lnTo>
                  <a:pt x="32731" y="50400"/>
                </a:lnTo>
                <a:lnTo>
                  <a:pt x="32489" y="50028"/>
                </a:lnTo>
                <a:lnTo>
                  <a:pt x="32377" y="49953"/>
                </a:lnTo>
                <a:lnTo>
                  <a:pt x="32266" y="49897"/>
                </a:lnTo>
                <a:lnTo>
                  <a:pt x="32154" y="49860"/>
                </a:lnTo>
                <a:lnTo>
                  <a:pt x="32042" y="49841"/>
                </a:lnTo>
                <a:lnTo>
                  <a:pt x="31912" y="49823"/>
                </a:lnTo>
                <a:lnTo>
                  <a:pt x="31782" y="49841"/>
                </a:lnTo>
                <a:lnTo>
                  <a:pt x="31670" y="49860"/>
                </a:lnTo>
                <a:lnTo>
                  <a:pt x="31539" y="49879"/>
                </a:lnTo>
                <a:lnTo>
                  <a:pt x="31446" y="49934"/>
                </a:lnTo>
                <a:lnTo>
                  <a:pt x="31335" y="49972"/>
                </a:lnTo>
                <a:lnTo>
                  <a:pt x="31167" y="50083"/>
                </a:lnTo>
                <a:lnTo>
                  <a:pt x="31000" y="50176"/>
                </a:lnTo>
                <a:lnTo>
                  <a:pt x="30925" y="50214"/>
                </a:lnTo>
                <a:lnTo>
                  <a:pt x="30832" y="50214"/>
                </a:lnTo>
                <a:lnTo>
                  <a:pt x="30758" y="50195"/>
                </a:lnTo>
                <a:lnTo>
                  <a:pt x="30664" y="50176"/>
                </a:lnTo>
                <a:lnTo>
                  <a:pt x="30478" y="50083"/>
                </a:lnTo>
                <a:lnTo>
                  <a:pt x="30292" y="49990"/>
                </a:lnTo>
                <a:lnTo>
                  <a:pt x="30180" y="49953"/>
                </a:lnTo>
                <a:lnTo>
                  <a:pt x="29976" y="49953"/>
                </a:lnTo>
                <a:lnTo>
                  <a:pt x="29864" y="49972"/>
                </a:lnTo>
                <a:lnTo>
                  <a:pt x="29640" y="50009"/>
                </a:lnTo>
                <a:lnTo>
                  <a:pt x="29436" y="50065"/>
                </a:lnTo>
                <a:lnTo>
                  <a:pt x="29343" y="50065"/>
                </a:lnTo>
                <a:lnTo>
                  <a:pt x="29268" y="50046"/>
                </a:lnTo>
                <a:lnTo>
                  <a:pt x="29156" y="50028"/>
                </a:lnTo>
                <a:lnTo>
                  <a:pt x="29082" y="49990"/>
                </a:lnTo>
                <a:lnTo>
                  <a:pt x="28914" y="49897"/>
                </a:lnTo>
                <a:lnTo>
                  <a:pt x="28728" y="49823"/>
                </a:lnTo>
                <a:lnTo>
                  <a:pt x="28616" y="49804"/>
                </a:lnTo>
                <a:lnTo>
                  <a:pt x="28393" y="49804"/>
                </a:lnTo>
                <a:lnTo>
                  <a:pt x="28300" y="49823"/>
                </a:lnTo>
                <a:lnTo>
                  <a:pt x="28095" y="49879"/>
                </a:lnTo>
                <a:lnTo>
                  <a:pt x="27890" y="49934"/>
                </a:lnTo>
                <a:lnTo>
                  <a:pt x="27686" y="49990"/>
                </a:lnTo>
                <a:lnTo>
                  <a:pt x="27481" y="50009"/>
                </a:lnTo>
                <a:lnTo>
                  <a:pt x="27457" y="50018"/>
                </a:lnTo>
                <a:lnTo>
                  <a:pt x="27388" y="49990"/>
                </a:lnTo>
                <a:lnTo>
                  <a:pt x="27313" y="49934"/>
                </a:lnTo>
                <a:lnTo>
                  <a:pt x="27220" y="49879"/>
                </a:lnTo>
                <a:lnTo>
                  <a:pt x="27127" y="49804"/>
                </a:lnTo>
                <a:lnTo>
                  <a:pt x="27053" y="49748"/>
                </a:lnTo>
                <a:lnTo>
                  <a:pt x="26941" y="49730"/>
                </a:lnTo>
                <a:lnTo>
                  <a:pt x="26848" y="49711"/>
                </a:lnTo>
                <a:lnTo>
                  <a:pt x="26755" y="49711"/>
                </a:lnTo>
                <a:lnTo>
                  <a:pt x="26662" y="49730"/>
                </a:lnTo>
                <a:lnTo>
                  <a:pt x="26271" y="49804"/>
                </a:lnTo>
                <a:lnTo>
                  <a:pt x="25813" y="49887"/>
                </a:lnTo>
                <a:lnTo>
                  <a:pt x="25813" y="49887"/>
                </a:lnTo>
                <a:lnTo>
                  <a:pt x="25675" y="49841"/>
                </a:lnTo>
                <a:lnTo>
                  <a:pt x="25507" y="49785"/>
                </a:lnTo>
                <a:lnTo>
                  <a:pt x="25340" y="49748"/>
                </a:lnTo>
                <a:lnTo>
                  <a:pt x="25228" y="49748"/>
                </a:lnTo>
                <a:lnTo>
                  <a:pt x="25098" y="49767"/>
                </a:lnTo>
                <a:lnTo>
                  <a:pt x="24874" y="49804"/>
                </a:lnTo>
                <a:lnTo>
                  <a:pt x="24651" y="49860"/>
                </a:lnTo>
                <a:lnTo>
                  <a:pt x="24427" y="49897"/>
                </a:lnTo>
                <a:lnTo>
                  <a:pt x="24204" y="49934"/>
                </a:lnTo>
                <a:lnTo>
                  <a:pt x="23925" y="49916"/>
                </a:lnTo>
                <a:lnTo>
                  <a:pt x="23720" y="49897"/>
                </a:lnTo>
                <a:lnTo>
                  <a:pt x="23515" y="49879"/>
                </a:lnTo>
                <a:lnTo>
                  <a:pt x="23403" y="49897"/>
                </a:lnTo>
                <a:lnTo>
                  <a:pt x="23292" y="49934"/>
                </a:lnTo>
                <a:lnTo>
                  <a:pt x="23050" y="50028"/>
                </a:lnTo>
                <a:lnTo>
                  <a:pt x="22808" y="50121"/>
                </a:lnTo>
                <a:lnTo>
                  <a:pt x="22715" y="50139"/>
                </a:lnTo>
                <a:lnTo>
                  <a:pt x="22621" y="50139"/>
                </a:lnTo>
                <a:lnTo>
                  <a:pt x="22528" y="50046"/>
                </a:lnTo>
                <a:lnTo>
                  <a:pt x="22454" y="49972"/>
                </a:lnTo>
                <a:lnTo>
                  <a:pt x="22398" y="49934"/>
                </a:lnTo>
                <a:lnTo>
                  <a:pt x="22175" y="49879"/>
                </a:lnTo>
                <a:lnTo>
                  <a:pt x="21951" y="49860"/>
                </a:lnTo>
                <a:lnTo>
                  <a:pt x="21877" y="49879"/>
                </a:lnTo>
                <a:lnTo>
                  <a:pt x="21784" y="49897"/>
                </a:lnTo>
                <a:lnTo>
                  <a:pt x="21597" y="49953"/>
                </a:lnTo>
                <a:lnTo>
                  <a:pt x="21411" y="50009"/>
                </a:lnTo>
                <a:lnTo>
                  <a:pt x="21337" y="50028"/>
                </a:lnTo>
                <a:lnTo>
                  <a:pt x="21262" y="50028"/>
                </a:lnTo>
                <a:lnTo>
                  <a:pt x="21169" y="49990"/>
                </a:lnTo>
                <a:lnTo>
                  <a:pt x="21095" y="49953"/>
                </a:lnTo>
                <a:lnTo>
                  <a:pt x="20964" y="49879"/>
                </a:lnTo>
                <a:lnTo>
                  <a:pt x="20890" y="49823"/>
                </a:lnTo>
                <a:lnTo>
                  <a:pt x="20815" y="49804"/>
                </a:lnTo>
                <a:lnTo>
                  <a:pt x="20722" y="49785"/>
                </a:lnTo>
                <a:lnTo>
                  <a:pt x="20611" y="49785"/>
                </a:lnTo>
                <a:lnTo>
                  <a:pt x="20499" y="49804"/>
                </a:lnTo>
                <a:lnTo>
                  <a:pt x="20424" y="49860"/>
                </a:lnTo>
                <a:lnTo>
                  <a:pt x="20331" y="49897"/>
                </a:lnTo>
                <a:lnTo>
                  <a:pt x="20238" y="49934"/>
                </a:lnTo>
                <a:lnTo>
                  <a:pt x="20108" y="49972"/>
                </a:lnTo>
                <a:lnTo>
                  <a:pt x="20052" y="49972"/>
                </a:lnTo>
                <a:lnTo>
                  <a:pt x="19922" y="49953"/>
                </a:lnTo>
                <a:lnTo>
                  <a:pt x="19717" y="49916"/>
                </a:lnTo>
                <a:lnTo>
                  <a:pt x="19531" y="49879"/>
                </a:lnTo>
                <a:lnTo>
                  <a:pt x="19345" y="49841"/>
                </a:lnTo>
                <a:lnTo>
                  <a:pt x="19103" y="49841"/>
                </a:lnTo>
                <a:lnTo>
                  <a:pt x="18916" y="49897"/>
                </a:lnTo>
                <a:lnTo>
                  <a:pt x="18730" y="49990"/>
                </a:lnTo>
                <a:lnTo>
                  <a:pt x="18544" y="50065"/>
                </a:lnTo>
                <a:lnTo>
                  <a:pt x="18358" y="50121"/>
                </a:lnTo>
                <a:lnTo>
                  <a:pt x="18209" y="50139"/>
                </a:lnTo>
                <a:lnTo>
                  <a:pt x="18153" y="50139"/>
                </a:lnTo>
                <a:lnTo>
                  <a:pt x="18097" y="50121"/>
                </a:lnTo>
                <a:lnTo>
                  <a:pt x="17967" y="50046"/>
                </a:lnTo>
                <a:lnTo>
                  <a:pt x="17781" y="49990"/>
                </a:lnTo>
                <a:lnTo>
                  <a:pt x="17613" y="49934"/>
                </a:lnTo>
                <a:lnTo>
                  <a:pt x="17446" y="49897"/>
                </a:lnTo>
                <a:lnTo>
                  <a:pt x="17241" y="49897"/>
                </a:lnTo>
                <a:lnTo>
                  <a:pt x="17129" y="49916"/>
                </a:lnTo>
                <a:lnTo>
                  <a:pt x="17017" y="49953"/>
                </a:lnTo>
                <a:lnTo>
                  <a:pt x="16794" y="50028"/>
                </a:lnTo>
                <a:lnTo>
                  <a:pt x="16589" y="50102"/>
                </a:lnTo>
                <a:lnTo>
                  <a:pt x="16422" y="50102"/>
                </a:lnTo>
                <a:lnTo>
                  <a:pt x="16329" y="50065"/>
                </a:lnTo>
                <a:lnTo>
                  <a:pt x="16254" y="50009"/>
                </a:lnTo>
                <a:lnTo>
                  <a:pt x="16105" y="49897"/>
                </a:lnTo>
                <a:lnTo>
                  <a:pt x="15938" y="49785"/>
                </a:lnTo>
                <a:lnTo>
                  <a:pt x="15844" y="49730"/>
                </a:lnTo>
                <a:lnTo>
                  <a:pt x="15733" y="49711"/>
                </a:lnTo>
                <a:lnTo>
                  <a:pt x="15602" y="49692"/>
                </a:lnTo>
                <a:lnTo>
                  <a:pt x="15472" y="49692"/>
                </a:lnTo>
                <a:lnTo>
                  <a:pt x="15211" y="49730"/>
                </a:lnTo>
                <a:lnTo>
                  <a:pt x="14709" y="49841"/>
                </a:lnTo>
                <a:lnTo>
                  <a:pt x="14504" y="49879"/>
                </a:lnTo>
                <a:lnTo>
                  <a:pt x="14299" y="49897"/>
                </a:lnTo>
                <a:lnTo>
                  <a:pt x="13499" y="49897"/>
                </a:lnTo>
                <a:lnTo>
                  <a:pt x="13294" y="49934"/>
                </a:lnTo>
                <a:lnTo>
                  <a:pt x="13089" y="49990"/>
                </a:lnTo>
                <a:lnTo>
                  <a:pt x="12847" y="50065"/>
                </a:lnTo>
                <a:lnTo>
                  <a:pt x="12679" y="50102"/>
                </a:lnTo>
                <a:lnTo>
                  <a:pt x="12493" y="50102"/>
                </a:lnTo>
                <a:lnTo>
                  <a:pt x="12270" y="50083"/>
                </a:lnTo>
                <a:lnTo>
                  <a:pt x="11674" y="50083"/>
                </a:lnTo>
                <a:lnTo>
                  <a:pt x="11078" y="50139"/>
                </a:lnTo>
                <a:lnTo>
                  <a:pt x="10818" y="50139"/>
                </a:lnTo>
                <a:lnTo>
                  <a:pt x="10594" y="50102"/>
                </a:lnTo>
                <a:lnTo>
                  <a:pt x="10371" y="50046"/>
                </a:lnTo>
                <a:lnTo>
                  <a:pt x="10110" y="50009"/>
                </a:lnTo>
                <a:lnTo>
                  <a:pt x="9849" y="50009"/>
                </a:lnTo>
                <a:lnTo>
                  <a:pt x="9607" y="50046"/>
                </a:lnTo>
                <a:lnTo>
                  <a:pt x="9123" y="50139"/>
                </a:lnTo>
                <a:lnTo>
                  <a:pt x="8993" y="50176"/>
                </a:lnTo>
                <a:lnTo>
                  <a:pt x="8900" y="50214"/>
                </a:lnTo>
                <a:lnTo>
                  <a:pt x="8695" y="50214"/>
                </a:lnTo>
                <a:lnTo>
                  <a:pt x="8602" y="50158"/>
                </a:lnTo>
                <a:lnTo>
                  <a:pt x="8509" y="50083"/>
                </a:lnTo>
                <a:lnTo>
                  <a:pt x="8397" y="49990"/>
                </a:lnTo>
                <a:lnTo>
                  <a:pt x="8286" y="49934"/>
                </a:lnTo>
                <a:lnTo>
                  <a:pt x="8137" y="49897"/>
                </a:lnTo>
                <a:lnTo>
                  <a:pt x="7988" y="49879"/>
                </a:lnTo>
                <a:lnTo>
                  <a:pt x="7839" y="49879"/>
                </a:lnTo>
                <a:lnTo>
                  <a:pt x="7690" y="49897"/>
                </a:lnTo>
                <a:lnTo>
                  <a:pt x="7410" y="49972"/>
                </a:lnTo>
                <a:lnTo>
                  <a:pt x="7113" y="50046"/>
                </a:lnTo>
                <a:lnTo>
                  <a:pt x="7038" y="50083"/>
                </a:lnTo>
                <a:lnTo>
                  <a:pt x="6964" y="50121"/>
                </a:lnTo>
                <a:lnTo>
                  <a:pt x="6889" y="50158"/>
                </a:lnTo>
                <a:lnTo>
                  <a:pt x="6833" y="50158"/>
                </a:lnTo>
                <a:lnTo>
                  <a:pt x="6777" y="50139"/>
                </a:lnTo>
                <a:lnTo>
                  <a:pt x="6722" y="50083"/>
                </a:lnTo>
                <a:lnTo>
                  <a:pt x="6666" y="50028"/>
                </a:lnTo>
                <a:lnTo>
                  <a:pt x="6610" y="49990"/>
                </a:lnTo>
                <a:lnTo>
                  <a:pt x="6349" y="49916"/>
                </a:lnTo>
                <a:lnTo>
                  <a:pt x="6107" y="49879"/>
                </a:lnTo>
                <a:lnTo>
                  <a:pt x="5865" y="49860"/>
                </a:lnTo>
                <a:lnTo>
                  <a:pt x="5605" y="49897"/>
                </a:lnTo>
                <a:lnTo>
                  <a:pt x="5493" y="49916"/>
                </a:lnTo>
                <a:lnTo>
                  <a:pt x="5362" y="49953"/>
                </a:lnTo>
                <a:lnTo>
                  <a:pt x="5232" y="49990"/>
                </a:lnTo>
                <a:lnTo>
                  <a:pt x="5120" y="50009"/>
                </a:lnTo>
                <a:lnTo>
                  <a:pt x="4916" y="50028"/>
                </a:lnTo>
                <a:lnTo>
                  <a:pt x="4729" y="49972"/>
                </a:lnTo>
                <a:lnTo>
                  <a:pt x="4320" y="49841"/>
                </a:lnTo>
                <a:lnTo>
                  <a:pt x="4134" y="49804"/>
                </a:lnTo>
                <a:lnTo>
                  <a:pt x="4022" y="49804"/>
                </a:lnTo>
                <a:lnTo>
                  <a:pt x="3892" y="49823"/>
                </a:lnTo>
                <a:lnTo>
                  <a:pt x="3650" y="49879"/>
                </a:lnTo>
                <a:lnTo>
                  <a:pt x="3389" y="49953"/>
                </a:lnTo>
                <a:lnTo>
                  <a:pt x="3147" y="50009"/>
                </a:lnTo>
                <a:lnTo>
                  <a:pt x="3035" y="50046"/>
                </a:lnTo>
                <a:lnTo>
                  <a:pt x="2309" y="50046"/>
                </a:lnTo>
                <a:lnTo>
                  <a:pt x="2011" y="50065"/>
                </a:lnTo>
                <a:lnTo>
                  <a:pt x="1862" y="50083"/>
                </a:lnTo>
                <a:lnTo>
                  <a:pt x="1713" y="50121"/>
                </a:lnTo>
                <a:lnTo>
                  <a:pt x="1751" y="50028"/>
                </a:lnTo>
                <a:lnTo>
                  <a:pt x="1788" y="49934"/>
                </a:lnTo>
                <a:lnTo>
                  <a:pt x="1788" y="49860"/>
                </a:lnTo>
                <a:lnTo>
                  <a:pt x="1788" y="49785"/>
                </a:lnTo>
                <a:lnTo>
                  <a:pt x="1751" y="49637"/>
                </a:lnTo>
                <a:lnTo>
                  <a:pt x="1695" y="49506"/>
                </a:lnTo>
                <a:lnTo>
                  <a:pt x="1564" y="49283"/>
                </a:lnTo>
                <a:lnTo>
                  <a:pt x="1527" y="49208"/>
                </a:lnTo>
                <a:lnTo>
                  <a:pt x="1527" y="49190"/>
                </a:lnTo>
                <a:lnTo>
                  <a:pt x="1527" y="49171"/>
                </a:lnTo>
                <a:lnTo>
                  <a:pt x="1639" y="48985"/>
                </a:lnTo>
                <a:lnTo>
                  <a:pt x="1713" y="48799"/>
                </a:lnTo>
                <a:lnTo>
                  <a:pt x="1751" y="48631"/>
                </a:lnTo>
                <a:lnTo>
                  <a:pt x="1769" y="48464"/>
                </a:lnTo>
                <a:lnTo>
                  <a:pt x="1769" y="48296"/>
                </a:lnTo>
                <a:lnTo>
                  <a:pt x="1732" y="48128"/>
                </a:lnTo>
                <a:lnTo>
                  <a:pt x="1657" y="47980"/>
                </a:lnTo>
                <a:lnTo>
                  <a:pt x="1564" y="47849"/>
                </a:lnTo>
                <a:lnTo>
                  <a:pt x="1434" y="47738"/>
                </a:lnTo>
                <a:lnTo>
                  <a:pt x="1285" y="47644"/>
                </a:lnTo>
                <a:lnTo>
                  <a:pt x="1397" y="47514"/>
                </a:lnTo>
                <a:lnTo>
                  <a:pt x="1471" y="47384"/>
                </a:lnTo>
                <a:lnTo>
                  <a:pt x="1527" y="47216"/>
                </a:lnTo>
                <a:lnTo>
                  <a:pt x="1564" y="47067"/>
                </a:lnTo>
                <a:lnTo>
                  <a:pt x="1546" y="46900"/>
                </a:lnTo>
                <a:lnTo>
                  <a:pt x="1509" y="46751"/>
                </a:lnTo>
                <a:lnTo>
                  <a:pt x="1415" y="46602"/>
                </a:lnTo>
                <a:lnTo>
                  <a:pt x="1304" y="46471"/>
                </a:lnTo>
                <a:lnTo>
                  <a:pt x="1397" y="46397"/>
                </a:lnTo>
                <a:lnTo>
                  <a:pt x="1471" y="46304"/>
                </a:lnTo>
                <a:lnTo>
                  <a:pt x="1564" y="46211"/>
                </a:lnTo>
                <a:lnTo>
                  <a:pt x="1639" y="46099"/>
                </a:lnTo>
                <a:lnTo>
                  <a:pt x="1695" y="45987"/>
                </a:lnTo>
                <a:lnTo>
                  <a:pt x="1751" y="45876"/>
                </a:lnTo>
                <a:lnTo>
                  <a:pt x="1788" y="45745"/>
                </a:lnTo>
                <a:lnTo>
                  <a:pt x="1825" y="45634"/>
                </a:lnTo>
                <a:lnTo>
                  <a:pt x="1825" y="45503"/>
                </a:lnTo>
                <a:lnTo>
                  <a:pt x="1825" y="45392"/>
                </a:lnTo>
                <a:lnTo>
                  <a:pt x="1806" y="45261"/>
                </a:lnTo>
                <a:lnTo>
                  <a:pt x="1788" y="45150"/>
                </a:lnTo>
                <a:lnTo>
                  <a:pt x="1732" y="45038"/>
                </a:lnTo>
                <a:lnTo>
                  <a:pt x="1657" y="44945"/>
                </a:lnTo>
                <a:lnTo>
                  <a:pt x="1546" y="44870"/>
                </a:lnTo>
                <a:lnTo>
                  <a:pt x="1434" y="44796"/>
                </a:lnTo>
                <a:lnTo>
                  <a:pt x="1509" y="44703"/>
                </a:lnTo>
                <a:lnTo>
                  <a:pt x="1564" y="44610"/>
                </a:lnTo>
                <a:lnTo>
                  <a:pt x="1620" y="44498"/>
                </a:lnTo>
                <a:lnTo>
                  <a:pt x="1676" y="44386"/>
                </a:lnTo>
                <a:lnTo>
                  <a:pt x="1713" y="44275"/>
                </a:lnTo>
                <a:lnTo>
                  <a:pt x="1732" y="44163"/>
                </a:lnTo>
                <a:lnTo>
                  <a:pt x="1732" y="44051"/>
                </a:lnTo>
                <a:lnTo>
                  <a:pt x="1732" y="43939"/>
                </a:lnTo>
                <a:lnTo>
                  <a:pt x="1732" y="43828"/>
                </a:lnTo>
                <a:lnTo>
                  <a:pt x="1695" y="43716"/>
                </a:lnTo>
                <a:lnTo>
                  <a:pt x="1657" y="43623"/>
                </a:lnTo>
                <a:lnTo>
                  <a:pt x="1602" y="43530"/>
                </a:lnTo>
                <a:lnTo>
                  <a:pt x="1546" y="43437"/>
                </a:lnTo>
                <a:lnTo>
                  <a:pt x="1471" y="43344"/>
                </a:lnTo>
                <a:lnTo>
                  <a:pt x="1378" y="43269"/>
                </a:lnTo>
                <a:lnTo>
                  <a:pt x="1266" y="43213"/>
                </a:lnTo>
                <a:lnTo>
                  <a:pt x="1434" y="43064"/>
                </a:lnTo>
                <a:lnTo>
                  <a:pt x="1602" y="42915"/>
                </a:lnTo>
                <a:lnTo>
                  <a:pt x="1657" y="42822"/>
                </a:lnTo>
                <a:lnTo>
                  <a:pt x="1713" y="42729"/>
                </a:lnTo>
                <a:lnTo>
                  <a:pt x="1751" y="42618"/>
                </a:lnTo>
                <a:lnTo>
                  <a:pt x="1788" y="42506"/>
                </a:lnTo>
                <a:lnTo>
                  <a:pt x="1806" y="42413"/>
                </a:lnTo>
                <a:lnTo>
                  <a:pt x="1806" y="42301"/>
                </a:lnTo>
                <a:lnTo>
                  <a:pt x="1788" y="42208"/>
                </a:lnTo>
                <a:lnTo>
                  <a:pt x="1769" y="42096"/>
                </a:lnTo>
                <a:lnTo>
                  <a:pt x="1695" y="42003"/>
                </a:lnTo>
                <a:lnTo>
                  <a:pt x="1602" y="41873"/>
                </a:lnTo>
                <a:lnTo>
                  <a:pt x="1490" y="41742"/>
                </a:lnTo>
                <a:lnTo>
                  <a:pt x="1471" y="41705"/>
                </a:lnTo>
                <a:lnTo>
                  <a:pt x="1453" y="41668"/>
                </a:lnTo>
                <a:lnTo>
                  <a:pt x="1471" y="41575"/>
                </a:lnTo>
                <a:lnTo>
                  <a:pt x="1527" y="41482"/>
                </a:lnTo>
                <a:lnTo>
                  <a:pt x="1695" y="41277"/>
                </a:lnTo>
                <a:lnTo>
                  <a:pt x="1862" y="41054"/>
                </a:lnTo>
                <a:lnTo>
                  <a:pt x="1918" y="40942"/>
                </a:lnTo>
                <a:lnTo>
                  <a:pt x="1955" y="40830"/>
                </a:lnTo>
                <a:lnTo>
                  <a:pt x="1937" y="40700"/>
                </a:lnTo>
                <a:lnTo>
                  <a:pt x="1918" y="40588"/>
                </a:lnTo>
                <a:lnTo>
                  <a:pt x="1862" y="40476"/>
                </a:lnTo>
                <a:lnTo>
                  <a:pt x="1788" y="40383"/>
                </a:lnTo>
                <a:lnTo>
                  <a:pt x="1657" y="40197"/>
                </a:lnTo>
                <a:lnTo>
                  <a:pt x="1620" y="40123"/>
                </a:lnTo>
                <a:lnTo>
                  <a:pt x="1602" y="40048"/>
                </a:lnTo>
                <a:lnTo>
                  <a:pt x="1620" y="39974"/>
                </a:lnTo>
                <a:lnTo>
                  <a:pt x="1676" y="39881"/>
                </a:lnTo>
                <a:lnTo>
                  <a:pt x="1806" y="39695"/>
                </a:lnTo>
                <a:lnTo>
                  <a:pt x="1974" y="39508"/>
                </a:lnTo>
                <a:lnTo>
                  <a:pt x="2030" y="39415"/>
                </a:lnTo>
                <a:lnTo>
                  <a:pt x="2067" y="39322"/>
                </a:lnTo>
                <a:lnTo>
                  <a:pt x="2104" y="39192"/>
                </a:lnTo>
                <a:lnTo>
                  <a:pt x="2123" y="39061"/>
                </a:lnTo>
                <a:lnTo>
                  <a:pt x="2123" y="38950"/>
                </a:lnTo>
                <a:lnTo>
                  <a:pt x="2104" y="38838"/>
                </a:lnTo>
                <a:lnTo>
                  <a:pt x="2067" y="38726"/>
                </a:lnTo>
                <a:lnTo>
                  <a:pt x="2030" y="38615"/>
                </a:lnTo>
                <a:lnTo>
                  <a:pt x="1918" y="38373"/>
                </a:lnTo>
                <a:lnTo>
                  <a:pt x="1825" y="38280"/>
                </a:lnTo>
                <a:lnTo>
                  <a:pt x="1713" y="38205"/>
                </a:lnTo>
                <a:lnTo>
                  <a:pt x="1844" y="37982"/>
                </a:lnTo>
                <a:lnTo>
                  <a:pt x="1881" y="37870"/>
                </a:lnTo>
                <a:lnTo>
                  <a:pt x="1937" y="37740"/>
                </a:lnTo>
                <a:lnTo>
                  <a:pt x="1974" y="37628"/>
                </a:lnTo>
                <a:lnTo>
                  <a:pt x="2011" y="37516"/>
                </a:lnTo>
                <a:lnTo>
                  <a:pt x="2011" y="37367"/>
                </a:lnTo>
                <a:lnTo>
                  <a:pt x="2011" y="37237"/>
                </a:lnTo>
                <a:lnTo>
                  <a:pt x="1974" y="37107"/>
                </a:lnTo>
                <a:lnTo>
                  <a:pt x="1918" y="36976"/>
                </a:lnTo>
                <a:lnTo>
                  <a:pt x="1862" y="36846"/>
                </a:lnTo>
                <a:lnTo>
                  <a:pt x="1769" y="36734"/>
                </a:lnTo>
                <a:lnTo>
                  <a:pt x="1676" y="36641"/>
                </a:lnTo>
                <a:lnTo>
                  <a:pt x="1564" y="36567"/>
                </a:lnTo>
                <a:lnTo>
                  <a:pt x="1676" y="36399"/>
                </a:lnTo>
                <a:lnTo>
                  <a:pt x="1769" y="36213"/>
                </a:lnTo>
                <a:lnTo>
                  <a:pt x="1825" y="36008"/>
                </a:lnTo>
                <a:lnTo>
                  <a:pt x="1844" y="35803"/>
                </a:lnTo>
                <a:lnTo>
                  <a:pt x="1844" y="35692"/>
                </a:lnTo>
                <a:lnTo>
                  <a:pt x="1825" y="35599"/>
                </a:lnTo>
                <a:lnTo>
                  <a:pt x="1806" y="35505"/>
                </a:lnTo>
                <a:lnTo>
                  <a:pt x="1751" y="35412"/>
                </a:lnTo>
                <a:lnTo>
                  <a:pt x="1695" y="35319"/>
                </a:lnTo>
                <a:lnTo>
                  <a:pt x="1639" y="35245"/>
                </a:lnTo>
                <a:lnTo>
                  <a:pt x="1546" y="35170"/>
                </a:lnTo>
                <a:lnTo>
                  <a:pt x="1453" y="35114"/>
                </a:lnTo>
                <a:lnTo>
                  <a:pt x="1602" y="34966"/>
                </a:lnTo>
                <a:lnTo>
                  <a:pt x="1732" y="34798"/>
                </a:lnTo>
                <a:lnTo>
                  <a:pt x="1825" y="34612"/>
                </a:lnTo>
                <a:lnTo>
                  <a:pt x="1862" y="34426"/>
                </a:lnTo>
                <a:lnTo>
                  <a:pt x="1881" y="34314"/>
                </a:lnTo>
                <a:lnTo>
                  <a:pt x="1881" y="34221"/>
                </a:lnTo>
                <a:lnTo>
                  <a:pt x="1862" y="34128"/>
                </a:lnTo>
                <a:lnTo>
                  <a:pt x="1844" y="34016"/>
                </a:lnTo>
                <a:lnTo>
                  <a:pt x="1806" y="33923"/>
                </a:lnTo>
                <a:lnTo>
                  <a:pt x="1751" y="33848"/>
                </a:lnTo>
                <a:lnTo>
                  <a:pt x="1676" y="33755"/>
                </a:lnTo>
                <a:lnTo>
                  <a:pt x="1583" y="33681"/>
                </a:lnTo>
                <a:lnTo>
                  <a:pt x="1695" y="33588"/>
                </a:lnTo>
                <a:lnTo>
                  <a:pt x="1806" y="33495"/>
                </a:lnTo>
                <a:lnTo>
                  <a:pt x="1900" y="33364"/>
                </a:lnTo>
                <a:lnTo>
                  <a:pt x="1974" y="33234"/>
                </a:lnTo>
                <a:lnTo>
                  <a:pt x="2048" y="33104"/>
                </a:lnTo>
                <a:lnTo>
                  <a:pt x="2086" y="32973"/>
                </a:lnTo>
                <a:lnTo>
                  <a:pt x="2123" y="32824"/>
                </a:lnTo>
                <a:lnTo>
                  <a:pt x="2123" y="32675"/>
                </a:lnTo>
                <a:lnTo>
                  <a:pt x="2086" y="32564"/>
                </a:lnTo>
                <a:lnTo>
                  <a:pt x="2011" y="32378"/>
                </a:lnTo>
                <a:lnTo>
                  <a:pt x="1900" y="32117"/>
                </a:lnTo>
                <a:lnTo>
                  <a:pt x="1900" y="32080"/>
                </a:lnTo>
                <a:lnTo>
                  <a:pt x="1937" y="32024"/>
                </a:lnTo>
                <a:lnTo>
                  <a:pt x="2011" y="31912"/>
                </a:lnTo>
                <a:lnTo>
                  <a:pt x="2104" y="31800"/>
                </a:lnTo>
                <a:lnTo>
                  <a:pt x="2123" y="31745"/>
                </a:lnTo>
                <a:lnTo>
                  <a:pt x="2142" y="31670"/>
                </a:lnTo>
                <a:lnTo>
                  <a:pt x="2160" y="31540"/>
                </a:lnTo>
                <a:lnTo>
                  <a:pt x="2123" y="31409"/>
                </a:lnTo>
                <a:lnTo>
                  <a:pt x="2086" y="31298"/>
                </a:lnTo>
                <a:lnTo>
                  <a:pt x="2011" y="31186"/>
                </a:lnTo>
                <a:lnTo>
                  <a:pt x="1881" y="31000"/>
                </a:lnTo>
                <a:lnTo>
                  <a:pt x="1825" y="30907"/>
                </a:lnTo>
                <a:lnTo>
                  <a:pt x="1788" y="30795"/>
                </a:lnTo>
                <a:lnTo>
                  <a:pt x="1788" y="30683"/>
                </a:lnTo>
                <a:lnTo>
                  <a:pt x="1806" y="30572"/>
                </a:lnTo>
                <a:lnTo>
                  <a:pt x="1881" y="30330"/>
                </a:lnTo>
                <a:lnTo>
                  <a:pt x="1881" y="30218"/>
                </a:lnTo>
                <a:lnTo>
                  <a:pt x="1881" y="30162"/>
                </a:lnTo>
                <a:lnTo>
                  <a:pt x="1844" y="30106"/>
                </a:lnTo>
                <a:lnTo>
                  <a:pt x="1825" y="30069"/>
                </a:lnTo>
                <a:lnTo>
                  <a:pt x="1769" y="30013"/>
                </a:lnTo>
                <a:lnTo>
                  <a:pt x="1695" y="29976"/>
                </a:lnTo>
                <a:lnTo>
                  <a:pt x="1620" y="29957"/>
                </a:lnTo>
                <a:lnTo>
                  <a:pt x="1713" y="29846"/>
                </a:lnTo>
                <a:lnTo>
                  <a:pt x="1806" y="29752"/>
                </a:lnTo>
                <a:lnTo>
                  <a:pt x="1881" y="29641"/>
                </a:lnTo>
                <a:lnTo>
                  <a:pt x="1955" y="29510"/>
                </a:lnTo>
                <a:lnTo>
                  <a:pt x="2011" y="29380"/>
                </a:lnTo>
                <a:lnTo>
                  <a:pt x="2067" y="29268"/>
                </a:lnTo>
                <a:lnTo>
                  <a:pt x="2086" y="29119"/>
                </a:lnTo>
                <a:lnTo>
                  <a:pt x="2104" y="28989"/>
                </a:lnTo>
                <a:lnTo>
                  <a:pt x="2104" y="28840"/>
                </a:lnTo>
                <a:lnTo>
                  <a:pt x="2086" y="28691"/>
                </a:lnTo>
                <a:lnTo>
                  <a:pt x="2048" y="28542"/>
                </a:lnTo>
                <a:lnTo>
                  <a:pt x="1993" y="28412"/>
                </a:lnTo>
                <a:lnTo>
                  <a:pt x="1881" y="28170"/>
                </a:lnTo>
                <a:lnTo>
                  <a:pt x="1844" y="28058"/>
                </a:lnTo>
                <a:lnTo>
                  <a:pt x="1844" y="27947"/>
                </a:lnTo>
                <a:lnTo>
                  <a:pt x="1881" y="27779"/>
                </a:lnTo>
                <a:lnTo>
                  <a:pt x="1974" y="27537"/>
                </a:lnTo>
                <a:lnTo>
                  <a:pt x="2086" y="27276"/>
                </a:lnTo>
                <a:lnTo>
                  <a:pt x="2179" y="26978"/>
                </a:lnTo>
                <a:lnTo>
                  <a:pt x="2216" y="26848"/>
                </a:lnTo>
                <a:lnTo>
                  <a:pt x="2235" y="26699"/>
                </a:lnTo>
                <a:lnTo>
                  <a:pt x="2235" y="26587"/>
                </a:lnTo>
                <a:lnTo>
                  <a:pt x="2216" y="26457"/>
                </a:lnTo>
                <a:lnTo>
                  <a:pt x="2160" y="26364"/>
                </a:lnTo>
                <a:lnTo>
                  <a:pt x="2086" y="26271"/>
                </a:lnTo>
                <a:lnTo>
                  <a:pt x="1993" y="26196"/>
                </a:lnTo>
                <a:lnTo>
                  <a:pt x="1844" y="26141"/>
                </a:lnTo>
                <a:lnTo>
                  <a:pt x="1918" y="26029"/>
                </a:lnTo>
                <a:lnTo>
                  <a:pt x="1974" y="25917"/>
                </a:lnTo>
                <a:lnTo>
                  <a:pt x="2030" y="25787"/>
                </a:lnTo>
                <a:lnTo>
                  <a:pt x="2048" y="25656"/>
                </a:lnTo>
                <a:lnTo>
                  <a:pt x="2067" y="25545"/>
                </a:lnTo>
                <a:lnTo>
                  <a:pt x="2067" y="25414"/>
                </a:lnTo>
                <a:lnTo>
                  <a:pt x="2048" y="25284"/>
                </a:lnTo>
                <a:lnTo>
                  <a:pt x="2030" y="25154"/>
                </a:lnTo>
                <a:lnTo>
                  <a:pt x="1993" y="25042"/>
                </a:lnTo>
                <a:lnTo>
                  <a:pt x="1937" y="24930"/>
                </a:lnTo>
                <a:lnTo>
                  <a:pt x="1881" y="24819"/>
                </a:lnTo>
                <a:lnTo>
                  <a:pt x="1806" y="24726"/>
                </a:lnTo>
                <a:lnTo>
                  <a:pt x="1713" y="24632"/>
                </a:lnTo>
                <a:lnTo>
                  <a:pt x="1620" y="24539"/>
                </a:lnTo>
                <a:lnTo>
                  <a:pt x="1509" y="24465"/>
                </a:lnTo>
                <a:lnTo>
                  <a:pt x="1378" y="24409"/>
                </a:lnTo>
                <a:lnTo>
                  <a:pt x="1453" y="24335"/>
                </a:lnTo>
                <a:lnTo>
                  <a:pt x="1527" y="24242"/>
                </a:lnTo>
                <a:lnTo>
                  <a:pt x="1583" y="24148"/>
                </a:lnTo>
                <a:lnTo>
                  <a:pt x="1620" y="24074"/>
                </a:lnTo>
                <a:lnTo>
                  <a:pt x="1676" y="23869"/>
                </a:lnTo>
                <a:lnTo>
                  <a:pt x="1676" y="23683"/>
                </a:lnTo>
                <a:lnTo>
                  <a:pt x="1639" y="23497"/>
                </a:lnTo>
                <a:lnTo>
                  <a:pt x="1564" y="23311"/>
                </a:lnTo>
                <a:lnTo>
                  <a:pt x="1509" y="23218"/>
                </a:lnTo>
                <a:lnTo>
                  <a:pt x="1453" y="23143"/>
                </a:lnTo>
                <a:lnTo>
                  <a:pt x="1378" y="23069"/>
                </a:lnTo>
                <a:lnTo>
                  <a:pt x="1304" y="22994"/>
                </a:lnTo>
                <a:lnTo>
                  <a:pt x="1453" y="22827"/>
                </a:lnTo>
                <a:lnTo>
                  <a:pt x="1602" y="22622"/>
                </a:lnTo>
                <a:lnTo>
                  <a:pt x="1732" y="22398"/>
                </a:lnTo>
                <a:lnTo>
                  <a:pt x="1844" y="22175"/>
                </a:lnTo>
                <a:lnTo>
                  <a:pt x="1937" y="21914"/>
                </a:lnTo>
                <a:lnTo>
                  <a:pt x="1974" y="21672"/>
                </a:lnTo>
                <a:lnTo>
                  <a:pt x="1993" y="21430"/>
                </a:lnTo>
                <a:lnTo>
                  <a:pt x="1974" y="21188"/>
                </a:lnTo>
                <a:lnTo>
                  <a:pt x="1955" y="21058"/>
                </a:lnTo>
                <a:lnTo>
                  <a:pt x="1900" y="20946"/>
                </a:lnTo>
                <a:lnTo>
                  <a:pt x="1825" y="20853"/>
                </a:lnTo>
                <a:lnTo>
                  <a:pt x="1751" y="20760"/>
                </a:lnTo>
                <a:lnTo>
                  <a:pt x="1620" y="20574"/>
                </a:lnTo>
                <a:lnTo>
                  <a:pt x="1564" y="20481"/>
                </a:lnTo>
                <a:lnTo>
                  <a:pt x="1527" y="20388"/>
                </a:lnTo>
                <a:lnTo>
                  <a:pt x="1490" y="20257"/>
                </a:lnTo>
                <a:lnTo>
                  <a:pt x="1471" y="20108"/>
                </a:lnTo>
                <a:lnTo>
                  <a:pt x="1434" y="19866"/>
                </a:lnTo>
                <a:lnTo>
                  <a:pt x="1415" y="19755"/>
                </a:lnTo>
                <a:lnTo>
                  <a:pt x="1341" y="19661"/>
                </a:lnTo>
                <a:lnTo>
                  <a:pt x="1229" y="19568"/>
                </a:lnTo>
                <a:lnTo>
                  <a:pt x="1080" y="19475"/>
                </a:lnTo>
                <a:lnTo>
                  <a:pt x="1192" y="19345"/>
                </a:lnTo>
                <a:lnTo>
                  <a:pt x="1304" y="19196"/>
                </a:lnTo>
                <a:lnTo>
                  <a:pt x="1397" y="19047"/>
                </a:lnTo>
                <a:lnTo>
                  <a:pt x="1471" y="18880"/>
                </a:lnTo>
                <a:lnTo>
                  <a:pt x="1527" y="18693"/>
                </a:lnTo>
                <a:lnTo>
                  <a:pt x="1546" y="18507"/>
                </a:lnTo>
                <a:lnTo>
                  <a:pt x="1546" y="18321"/>
                </a:lnTo>
                <a:lnTo>
                  <a:pt x="1527" y="18153"/>
                </a:lnTo>
                <a:lnTo>
                  <a:pt x="1490" y="18042"/>
                </a:lnTo>
                <a:lnTo>
                  <a:pt x="1453" y="17930"/>
                </a:lnTo>
                <a:lnTo>
                  <a:pt x="1397" y="17818"/>
                </a:lnTo>
                <a:lnTo>
                  <a:pt x="1341" y="17725"/>
                </a:lnTo>
                <a:lnTo>
                  <a:pt x="1509" y="17558"/>
                </a:lnTo>
                <a:lnTo>
                  <a:pt x="1602" y="17353"/>
                </a:lnTo>
                <a:lnTo>
                  <a:pt x="1695" y="17185"/>
                </a:lnTo>
                <a:lnTo>
                  <a:pt x="1788" y="16999"/>
                </a:lnTo>
                <a:lnTo>
                  <a:pt x="1825" y="16887"/>
                </a:lnTo>
                <a:lnTo>
                  <a:pt x="1844" y="16776"/>
                </a:lnTo>
                <a:lnTo>
                  <a:pt x="1844" y="16589"/>
                </a:lnTo>
                <a:lnTo>
                  <a:pt x="1825" y="16441"/>
                </a:lnTo>
                <a:lnTo>
                  <a:pt x="1769" y="16292"/>
                </a:lnTo>
                <a:lnTo>
                  <a:pt x="1713" y="16161"/>
                </a:lnTo>
                <a:lnTo>
                  <a:pt x="1583" y="15919"/>
                </a:lnTo>
                <a:lnTo>
                  <a:pt x="1546" y="15789"/>
                </a:lnTo>
                <a:lnTo>
                  <a:pt x="1527" y="15677"/>
                </a:lnTo>
                <a:lnTo>
                  <a:pt x="1527" y="15621"/>
                </a:lnTo>
                <a:lnTo>
                  <a:pt x="1546" y="15547"/>
                </a:lnTo>
                <a:lnTo>
                  <a:pt x="1620" y="15379"/>
                </a:lnTo>
                <a:lnTo>
                  <a:pt x="1695" y="15212"/>
                </a:lnTo>
                <a:lnTo>
                  <a:pt x="1713" y="15137"/>
                </a:lnTo>
                <a:lnTo>
                  <a:pt x="1732" y="15063"/>
                </a:lnTo>
                <a:lnTo>
                  <a:pt x="1713" y="14839"/>
                </a:lnTo>
                <a:lnTo>
                  <a:pt x="1695" y="14746"/>
                </a:lnTo>
                <a:lnTo>
                  <a:pt x="1657" y="14635"/>
                </a:lnTo>
                <a:lnTo>
                  <a:pt x="1620" y="14542"/>
                </a:lnTo>
                <a:lnTo>
                  <a:pt x="1546" y="14448"/>
                </a:lnTo>
                <a:lnTo>
                  <a:pt x="1471" y="14374"/>
                </a:lnTo>
                <a:lnTo>
                  <a:pt x="1378" y="14318"/>
                </a:lnTo>
                <a:lnTo>
                  <a:pt x="1509" y="14188"/>
                </a:lnTo>
                <a:lnTo>
                  <a:pt x="1639" y="14076"/>
                </a:lnTo>
                <a:lnTo>
                  <a:pt x="1732" y="13927"/>
                </a:lnTo>
                <a:lnTo>
                  <a:pt x="1825" y="13797"/>
                </a:lnTo>
                <a:lnTo>
                  <a:pt x="1900" y="13629"/>
                </a:lnTo>
                <a:lnTo>
                  <a:pt x="1955" y="13480"/>
                </a:lnTo>
                <a:lnTo>
                  <a:pt x="1974" y="13313"/>
                </a:lnTo>
                <a:lnTo>
                  <a:pt x="1974" y="13127"/>
                </a:lnTo>
                <a:lnTo>
                  <a:pt x="1955" y="13033"/>
                </a:lnTo>
                <a:lnTo>
                  <a:pt x="1900" y="12940"/>
                </a:lnTo>
                <a:lnTo>
                  <a:pt x="1788" y="12773"/>
                </a:lnTo>
                <a:lnTo>
                  <a:pt x="1676" y="12605"/>
                </a:lnTo>
                <a:lnTo>
                  <a:pt x="1639" y="12531"/>
                </a:lnTo>
                <a:lnTo>
                  <a:pt x="1639" y="12475"/>
                </a:lnTo>
                <a:lnTo>
                  <a:pt x="1639" y="12419"/>
                </a:lnTo>
                <a:lnTo>
                  <a:pt x="1676" y="12345"/>
                </a:lnTo>
                <a:lnTo>
                  <a:pt x="1788" y="12158"/>
                </a:lnTo>
                <a:lnTo>
                  <a:pt x="1900" y="11972"/>
                </a:lnTo>
                <a:lnTo>
                  <a:pt x="1974" y="11842"/>
                </a:lnTo>
                <a:lnTo>
                  <a:pt x="2030" y="11693"/>
                </a:lnTo>
                <a:lnTo>
                  <a:pt x="2067" y="11507"/>
                </a:lnTo>
                <a:lnTo>
                  <a:pt x="2104" y="11339"/>
                </a:lnTo>
                <a:lnTo>
                  <a:pt x="2104" y="11172"/>
                </a:lnTo>
                <a:lnTo>
                  <a:pt x="2104" y="10985"/>
                </a:lnTo>
                <a:lnTo>
                  <a:pt x="2067" y="10818"/>
                </a:lnTo>
                <a:lnTo>
                  <a:pt x="2011" y="10669"/>
                </a:lnTo>
                <a:lnTo>
                  <a:pt x="1937" y="10501"/>
                </a:lnTo>
                <a:lnTo>
                  <a:pt x="1862" y="10408"/>
                </a:lnTo>
                <a:lnTo>
                  <a:pt x="1788" y="10334"/>
                </a:lnTo>
                <a:lnTo>
                  <a:pt x="1695" y="10259"/>
                </a:lnTo>
                <a:lnTo>
                  <a:pt x="1583" y="10203"/>
                </a:lnTo>
                <a:lnTo>
                  <a:pt x="1602" y="9980"/>
                </a:lnTo>
                <a:lnTo>
                  <a:pt x="1527" y="9794"/>
                </a:lnTo>
                <a:lnTo>
                  <a:pt x="1453" y="9626"/>
                </a:lnTo>
                <a:lnTo>
                  <a:pt x="1397" y="9552"/>
                </a:lnTo>
                <a:lnTo>
                  <a:pt x="1341" y="9477"/>
                </a:lnTo>
                <a:lnTo>
                  <a:pt x="1266" y="9403"/>
                </a:lnTo>
                <a:lnTo>
                  <a:pt x="1173" y="9347"/>
                </a:lnTo>
                <a:lnTo>
                  <a:pt x="1341" y="9180"/>
                </a:lnTo>
                <a:lnTo>
                  <a:pt x="1490" y="8993"/>
                </a:lnTo>
                <a:lnTo>
                  <a:pt x="1546" y="8882"/>
                </a:lnTo>
                <a:lnTo>
                  <a:pt x="1602" y="8770"/>
                </a:lnTo>
                <a:lnTo>
                  <a:pt x="1639" y="8658"/>
                </a:lnTo>
                <a:lnTo>
                  <a:pt x="1657" y="8528"/>
                </a:lnTo>
                <a:lnTo>
                  <a:pt x="1657" y="8453"/>
                </a:lnTo>
                <a:lnTo>
                  <a:pt x="1639" y="8398"/>
                </a:lnTo>
                <a:lnTo>
                  <a:pt x="1602" y="8267"/>
                </a:lnTo>
                <a:lnTo>
                  <a:pt x="1546" y="8174"/>
                </a:lnTo>
                <a:lnTo>
                  <a:pt x="1527" y="8062"/>
                </a:lnTo>
                <a:lnTo>
                  <a:pt x="1527" y="7820"/>
                </a:lnTo>
                <a:lnTo>
                  <a:pt x="1527" y="7616"/>
                </a:lnTo>
                <a:lnTo>
                  <a:pt x="1527" y="7392"/>
                </a:lnTo>
                <a:lnTo>
                  <a:pt x="1490" y="7150"/>
                </a:lnTo>
                <a:lnTo>
                  <a:pt x="1415" y="7113"/>
                </a:lnTo>
                <a:lnTo>
                  <a:pt x="1360" y="7076"/>
                </a:lnTo>
                <a:lnTo>
                  <a:pt x="1322" y="7020"/>
                </a:lnTo>
                <a:lnTo>
                  <a:pt x="1322" y="6983"/>
                </a:lnTo>
                <a:lnTo>
                  <a:pt x="1322" y="6927"/>
                </a:lnTo>
                <a:lnTo>
                  <a:pt x="1341" y="6889"/>
                </a:lnTo>
                <a:lnTo>
                  <a:pt x="1378" y="6834"/>
                </a:lnTo>
                <a:lnTo>
                  <a:pt x="1434" y="6778"/>
                </a:lnTo>
                <a:lnTo>
                  <a:pt x="1509" y="6647"/>
                </a:lnTo>
                <a:lnTo>
                  <a:pt x="1564" y="6480"/>
                </a:lnTo>
                <a:lnTo>
                  <a:pt x="1620" y="6275"/>
                </a:lnTo>
                <a:lnTo>
                  <a:pt x="1639" y="6070"/>
                </a:lnTo>
                <a:lnTo>
                  <a:pt x="1620" y="5884"/>
                </a:lnTo>
                <a:lnTo>
                  <a:pt x="1583" y="5698"/>
                </a:lnTo>
                <a:lnTo>
                  <a:pt x="1509" y="5344"/>
                </a:lnTo>
                <a:lnTo>
                  <a:pt x="1471" y="5177"/>
                </a:lnTo>
                <a:lnTo>
                  <a:pt x="1471" y="4990"/>
                </a:lnTo>
                <a:lnTo>
                  <a:pt x="1490" y="4804"/>
                </a:lnTo>
                <a:lnTo>
                  <a:pt x="1527" y="4599"/>
                </a:lnTo>
                <a:lnTo>
                  <a:pt x="1583" y="4395"/>
                </a:lnTo>
                <a:lnTo>
                  <a:pt x="1639" y="4190"/>
                </a:lnTo>
                <a:lnTo>
                  <a:pt x="1639" y="4078"/>
                </a:lnTo>
                <a:lnTo>
                  <a:pt x="1639" y="3985"/>
                </a:lnTo>
                <a:lnTo>
                  <a:pt x="1620" y="3892"/>
                </a:lnTo>
                <a:lnTo>
                  <a:pt x="1602" y="3799"/>
                </a:lnTo>
                <a:lnTo>
                  <a:pt x="1546" y="3706"/>
                </a:lnTo>
                <a:lnTo>
                  <a:pt x="1490" y="3631"/>
                </a:lnTo>
                <a:lnTo>
                  <a:pt x="1397" y="3538"/>
                </a:lnTo>
                <a:lnTo>
                  <a:pt x="1285" y="3464"/>
                </a:lnTo>
                <a:lnTo>
                  <a:pt x="1378" y="3352"/>
                </a:lnTo>
                <a:lnTo>
                  <a:pt x="1471" y="3222"/>
                </a:lnTo>
                <a:lnTo>
                  <a:pt x="1546" y="3091"/>
                </a:lnTo>
                <a:lnTo>
                  <a:pt x="1620" y="2942"/>
                </a:lnTo>
                <a:lnTo>
                  <a:pt x="1676" y="2812"/>
                </a:lnTo>
                <a:lnTo>
                  <a:pt x="1713" y="2663"/>
                </a:lnTo>
                <a:lnTo>
                  <a:pt x="1751" y="2514"/>
                </a:lnTo>
                <a:lnTo>
                  <a:pt x="1751" y="2347"/>
                </a:lnTo>
                <a:lnTo>
                  <a:pt x="1751" y="2235"/>
                </a:lnTo>
                <a:lnTo>
                  <a:pt x="1713" y="2105"/>
                </a:lnTo>
                <a:lnTo>
                  <a:pt x="1602" y="1825"/>
                </a:lnTo>
                <a:lnTo>
                  <a:pt x="1490" y="1565"/>
                </a:lnTo>
                <a:lnTo>
                  <a:pt x="1471" y="1472"/>
                </a:lnTo>
                <a:lnTo>
                  <a:pt x="1471" y="1416"/>
                </a:lnTo>
                <a:lnTo>
                  <a:pt x="1583" y="1434"/>
                </a:lnTo>
                <a:lnTo>
                  <a:pt x="1713" y="1453"/>
                </a:lnTo>
                <a:lnTo>
                  <a:pt x="1937" y="1453"/>
                </a:lnTo>
                <a:lnTo>
                  <a:pt x="2011" y="1434"/>
                </a:lnTo>
                <a:lnTo>
                  <a:pt x="2179" y="1360"/>
                </a:lnTo>
                <a:lnTo>
                  <a:pt x="2384" y="1267"/>
                </a:lnTo>
                <a:lnTo>
                  <a:pt x="2551" y="1230"/>
                </a:lnTo>
                <a:lnTo>
                  <a:pt x="2644" y="1248"/>
                </a:lnTo>
                <a:lnTo>
                  <a:pt x="2756" y="1267"/>
                </a:lnTo>
                <a:lnTo>
                  <a:pt x="2961" y="1323"/>
                </a:lnTo>
                <a:lnTo>
                  <a:pt x="3072" y="1341"/>
                </a:lnTo>
                <a:lnTo>
                  <a:pt x="3184" y="1360"/>
                </a:lnTo>
                <a:lnTo>
                  <a:pt x="3445" y="1360"/>
                </a:lnTo>
                <a:lnTo>
                  <a:pt x="3631" y="1285"/>
                </a:lnTo>
                <a:lnTo>
                  <a:pt x="3817" y="1192"/>
                </a:lnTo>
                <a:lnTo>
                  <a:pt x="3985" y="1118"/>
                </a:lnTo>
                <a:lnTo>
                  <a:pt x="4078" y="1099"/>
                </a:lnTo>
                <a:lnTo>
                  <a:pt x="4134" y="1099"/>
                </a:lnTo>
                <a:lnTo>
                  <a:pt x="4283" y="1118"/>
                </a:lnTo>
                <a:lnTo>
                  <a:pt x="4413" y="1155"/>
                </a:lnTo>
                <a:lnTo>
                  <a:pt x="4655" y="1248"/>
                </a:lnTo>
                <a:lnTo>
                  <a:pt x="4785" y="1304"/>
                </a:lnTo>
                <a:lnTo>
                  <a:pt x="4916" y="1341"/>
                </a:lnTo>
                <a:lnTo>
                  <a:pt x="5065" y="1341"/>
                </a:lnTo>
                <a:lnTo>
                  <a:pt x="5232" y="1323"/>
                </a:lnTo>
                <a:lnTo>
                  <a:pt x="5232" y="1509"/>
                </a:lnTo>
                <a:lnTo>
                  <a:pt x="5251" y="1565"/>
                </a:lnTo>
                <a:lnTo>
                  <a:pt x="5269" y="1639"/>
                </a:lnTo>
                <a:lnTo>
                  <a:pt x="5307" y="1676"/>
                </a:lnTo>
                <a:lnTo>
                  <a:pt x="5344" y="1714"/>
                </a:lnTo>
                <a:lnTo>
                  <a:pt x="5437" y="1770"/>
                </a:lnTo>
                <a:lnTo>
                  <a:pt x="5567" y="1788"/>
                </a:lnTo>
                <a:lnTo>
                  <a:pt x="5698" y="1770"/>
                </a:lnTo>
                <a:lnTo>
                  <a:pt x="5847" y="1732"/>
                </a:lnTo>
                <a:lnTo>
                  <a:pt x="6014" y="1676"/>
                </a:lnTo>
                <a:lnTo>
                  <a:pt x="6182" y="1602"/>
                </a:lnTo>
                <a:lnTo>
                  <a:pt x="6331" y="1527"/>
                </a:lnTo>
                <a:lnTo>
                  <a:pt x="6647" y="1341"/>
                </a:lnTo>
                <a:lnTo>
                  <a:pt x="6889" y="1155"/>
                </a:lnTo>
                <a:lnTo>
                  <a:pt x="7057" y="1006"/>
                </a:lnTo>
                <a:lnTo>
                  <a:pt x="7131" y="1137"/>
                </a:lnTo>
                <a:lnTo>
                  <a:pt x="7224" y="1267"/>
                </a:lnTo>
                <a:lnTo>
                  <a:pt x="7336" y="1360"/>
                </a:lnTo>
                <a:lnTo>
                  <a:pt x="7466" y="1416"/>
                </a:lnTo>
                <a:lnTo>
                  <a:pt x="7597" y="1453"/>
                </a:lnTo>
                <a:lnTo>
                  <a:pt x="7746" y="1453"/>
                </a:lnTo>
                <a:lnTo>
                  <a:pt x="7895" y="1416"/>
                </a:lnTo>
                <a:lnTo>
                  <a:pt x="8043" y="1341"/>
                </a:lnTo>
                <a:lnTo>
                  <a:pt x="8062" y="1434"/>
                </a:lnTo>
                <a:lnTo>
                  <a:pt x="8118" y="1490"/>
                </a:lnTo>
                <a:lnTo>
                  <a:pt x="8192" y="1527"/>
                </a:lnTo>
                <a:lnTo>
                  <a:pt x="8286" y="1546"/>
                </a:lnTo>
                <a:lnTo>
                  <a:pt x="8490" y="1546"/>
                </a:lnTo>
                <a:lnTo>
                  <a:pt x="8751" y="1472"/>
                </a:lnTo>
                <a:lnTo>
                  <a:pt x="9012" y="1379"/>
                </a:lnTo>
                <a:lnTo>
                  <a:pt x="9254" y="1285"/>
                </a:lnTo>
                <a:lnTo>
                  <a:pt x="9440" y="1174"/>
                </a:lnTo>
                <a:lnTo>
                  <a:pt x="9570" y="1099"/>
                </a:lnTo>
                <a:lnTo>
                  <a:pt x="9570" y="1192"/>
                </a:lnTo>
                <a:lnTo>
                  <a:pt x="9607" y="1267"/>
                </a:lnTo>
                <a:lnTo>
                  <a:pt x="9645" y="1323"/>
                </a:lnTo>
                <a:lnTo>
                  <a:pt x="9700" y="1360"/>
                </a:lnTo>
                <a:lnTo>
                  <a:pt x="9775" y="1379"/>
                </a:lnTo>
                <a:lnTo>
                  <a:pt x="9849" y="1397"/>
                </a:lnTo>
                <a:lnTo>
                  <a:pt x="10036" y="1397"/>
                </a:lnTo>
                <a:lnTo>
                  <a:pt x="10222" y="1360"/>
                </a:lnTo>
                <a:lnTo>
                  <a:pt x="10408" y="1304"/>
                </a:lnTo>
                <a:lnTo>
                  <a:pt x="10706" y="1192"/>
                </a:lnTo>
                <a:lnTo>
                  <a:pt x="10706" y="1304"/>
                </a:lnTo>
                <a:lnTo>
                  <a:pt x="10706" y="1360"/>
                </a:lnTo>
                <a:lnTo>
                  <a:pt x="10743" y="1397"/>
                </a:lnTo>
                <a:lnTo>
                  <a:pt x="10799" y="1453"/>
                </a:lnTo>
                <a:lnTo>
                  <a:pt x="10911" y="1472"/>
                </a:lnTo>
                <a:lnTo>
                  <a:pt x="11041" y="1490"/>
                </a:lnTo>
                <a:lnTo>
                  <a:pt x="11171" y="1472"/>
                </a:lnTo>
                <a:lnTo>
                  <a:pt x="11339" y="1453"/>
                </a:lnTo>
                <a:lnTo>
                  <a:pt x="11506" y="1416"/>
                </a:lnTo>
                <a:lnTo>
                  <a:pt x="11860" y="1323"/>
                </a:lnTo>
                <a:lnTo>
                  <a:pt x="12195" y="1192"/>
                </a:lnTo>
                <a:lnTo>
                  <a:pt x="12475" y="1081"/>
                </a:lnTo>
                <a:lnTo>
                  <a:pt x="12624" y="988"/>
                </a:lnTo>
                <a:close/>
                <a:moveTo>
                  <a:pt x="51666" y="50325"/>
                </a:moveTo>
                <a:lnTo>
                  <a:pt x="51721" y="50419"/>
                </a:lnTo>
                <a:lnTo>
                  <a:pt x="51721" y="50493"/>
                </a:lnTo>
                <a:lnTo>
                  <a:pt x="51684" y="50567"/>
                </a:lnTo>
                <a:lnTo>
                  <a:pt x="51610" y="50642"/>
                </a:lnTo>
                <a:lnTo>
                  <a:pt x="51517" y="50735"/>
                </a:lnTo>
                <a:lnTo>
                  <a:pt x="51424" y="50791"/>
                </a:lnTo>
                <a:lnTo>
                  <a:pt x="51312" y="50809"/>
                </a:lnTo>
                <a:lnTo>
                  <a:pt x="51182" y="50809"/>
                </a:lnTo>
                <a:lnTo>
                  <a:pt x="51293" y="50679"/>
                </a:lnTo>
                <a:lnTo>
                  <a:pt x="51405" y="50549"/>
                </a:lnTo>
                <a:lnTo>
                  <a:pt x="51535" y="50437"/>
                </a:lnTo>
                <a:lnTo>
                  <a:pt x="51666" y="50325"/>
                </a:lnTo>
                <a:close/>
                <a:moveTo>
                  <a:pt x="24036" y="50288"/>
                </a:moveTo>
                <a:lnTo>
                  <a:pt x="23999" y="50381"/>
                </a:lnTo>
                <a:lnTo>
                  <a:pt x="23943" y="50493"/>
                </a:lnTo>
                <a:lnTo>
                  <a:pt x="23869" y="50567"/>
                </a:lnTo>
                <a:lnTo>
                  <a:pt x="23794" y="50661"/>
                </a:lnTo>
                <a:lnTo>
                  <a:pt x="23627" y="50772"/>
                </a:lnTo>
                <a:lnTo>
                  <a:pt x="23534" y="50828"/>
                </a:lnTo>
                <a:lnTo>
                  <a:pt x="23496" y="50828"/>
                </a:lnTo>
                <a:lnTo>
                  <a:pt x="23478" y="50809"/>
                </a:lnTo>
                <a:lnTo>
                  <a:pt x="23459" y="50791"/>
                </a:lnTo>
                <a:lnTo>
                  <a:pt x="23478" y="50754"/>
                </a:lnTo>
                <a:lnTo>
                  <a:pt x="23534" y="50698"/>
                </a:lnTo>
                <a:lnTo>
                  <a:pt x="23720" y="50512"/>
                </a:lnTo>
                <a:lnTo>
                  <a:pt x="23925" y="50363"/>
                </a:lnTo>
                <a:lnTo>
                  <a:pt x="24036" y="50288"/>
                </a:lnTo>
                <a:close/>
                <a:moveTo>
                  <a:pt x="62687" y="50456"/>
                </a:moveTo>
                <a:lnTo>
                  <a:pt x="62594" y="50567"/>
                </a:lnTo>
                <a:lnTo>
                  <a:pt x="62483" y="50698"/>
                </a:lnTo>
                <a:lnTo>
                  <a:pt x="62334" y="50791"/>
                </a:lnTo>
                <a:lnTo>
                  <a:pt x="62259" y="50809"/>
                </a:lnTo>
                <a:lnTo>
                  <a:pt x="62185" y="50828"/>
                </a:lnTo>
                <a:lnTo>
                  <a:pt x="62297" y="50716"/>
                </a:lnTo>
                <a:lnTo>
                  <a:pt x="62408" y="50623"/>
                </a:lnTo>
                <a:lnTo>
                  <a:pt x="62539" y="50530"/>
                </a:lnTo>
                <a:lnTo>
                  <a:pt x="62687" y="50456"/>
                </a:lnTo>
                <a:close/>
                <a:moveTo>
                  <a:pt x="22417" y="50474"/>
                </a:moveTo>
                <a:lnTo>
                  <a:pt x="22361" y="50586"/>
                </a:lnTo>
                <a:lnTo>
                  <a:pt x="22286" y="50679"/>
                </a:lnTo>
                <a:lnTo>
                  <a:pt x="22212" y="50772"/>
                </a:lnTo>
                <a:lnTo>
                  <a:pt x="22100" y="50847"/>
                </a:lnTo>
                <a:lnTo>
                  <a:pt x="22100" y="50847"/>
                </a:lnTo>
                <a:lnTo>
                  <a:pt x="22156" y="50735"/>
                </a:lnTo>
                <a:lnTo>
                  <a:pt x="22230" y="50642"/>
                </a:lnTo>
                <a:lnTo>
                  <a:pt x="22324" y="50549"/>
                </a:lnTo>
                <a:lnTo>
                  <a:pt x="22417" y="50474"/>
                </a:lnTo>
                <a:close/>
                <a:moveTo>
                  <a:pt x="37479" y="50270"/>
                </a:moveTo>
                <a:lnTo>
                  <a:pt x="37479" y="50363"/>
                </a:lnTo>
                <a:lnTo>
                  <a:pt x="37460" y="50437"/>
                </a:lnTo>
                <a:lnTo>
                  <a:pt x="37423" y="50512"/>
                </a:lnTo>
                <a:lnTo>
                  <a:pt x="37386" y="50586"/>
                </a:lnTo>
                <a:lnTo>
                  <a:pt x="37311" y="50661"/>
                </a:lnTo>
                <a:lnTo>
                  <a:pt x="37181" y="50772"/>
                </a:lnTo>
                <a:lnTo>
                  <a:pt x="37125" y="50809"/>
                </a:lnTo>
                <a:lnTo>
                  <a:pt x="37050" y="50828"/>
                </a:lnTo>
                <a:lnTo>
                  <a:pt x="36995" y="50847"/>
                </a:lnTo>
                <a:lnTo>
                  <a:pt x="36957" y="50828"/>
                </a:lnTo>
                <a:lnTo>
                  <a:pt x="36939" y="50791"/>
                </a:lnTo>
                <a:lnTo>
                  <a:pt x="36920" y="50754"/>
                </a:lnTo>
                <a:lnTo>
                  <a:pt x="36939" y="50716"/>
                </a:lnTo>
                <a:lnTo>
                  <a:pt x="36957" y="50679"/>
                </a:lnTo>
                <a:lnTo>
                  <a:pt x="37013" y="50586"/>
                </a:lnTo>
                <a:lnTo>
                  <a:pt x="37125" y="50512"/>
                </a:lnTo>
                <a:lnTo>
                  <a:pt x="37330" y="50363"/>
                </a:lnTo>
                <a:lnTo>
                  <a:pt x="37479" y="50270"/>
                </a:lnTo>
                <a:close/>
                <a:moveTo>
                  <a:pt x="53341" y="50512"/>
                </a:moveTo>
                <a:lnTo>
                  <a:pt x="53192" y="50716"/>
                </a:lnTo>
                <a:lnTo>
                  <a:pt x="53006" y="50847"/>
                </a:lnTo>
                <a:lnTo>
                  <a:pt x="53174" y="50679"/>
                </a:lnTo>
                <a:lnTo>
                  <a:pt x="53341" y="50512"/>
                </a:lnTo>
                <a:close/>
                <a:moveTo>
                  <a:pt x="35617" y="50456"/>
                </a:moveTo>
                <a:lnTo>
                  <a:pt x="35617" y="50586"/>
                </a:lnTo>
                <a:lnTo>
                  <a:pt x="35580" y="50698"/>
                </a:lnTo>
                <a:lnTo>
                  <a:pt x="35561" y="50754"/>
                </a:lnTo>
                <a:lnTo>
                  <a:pt x="35524" y="50791"/>
                </a:lnTo>
                <a:lnTo>
                  <a:pt x="35468" y="50828"/>
                </a:lnTo>
                <a:lnTo>
                  <a:pt x="35412" y="50865"/>
                </a:lnTo>
                <a:lnTo>
                  <a:pt x="35393" y="50847"/>
                </a:lnTo>
                <a:lnTo>
                  <a:pt x="35393" y="50809"/>
                </a:lnTo>
                <a:lnTo>
                  <a:pt x="35431" y="50698"/>
                </a:lnTo>
                <a:lnTo>
                  <a:pt x="35505" y="50567"/>
                </a:lnTo>
                <a:lnTo>
                  <a:pt x="35561" y="50512"/>
                </a:lnTo>
                <a:lnTo>
                  <a:pt x="35617" y="50456"/>
                </a:lnTo>
                <a:close/>
                <a:moveTo>
                  <a:pt x="58349" y="50493"/>
                </a:moveTo>
                <a:lnTo>
                  <a:pt x="58349" y="50567"/>
                </a:lnTo>
                <a:lnTo>
                  <a:pt x="58349" y="50642"/>
                </a:lnTo>
                <a:lnTo>
                  <a:pt x="58331" y="50698"/>
                </a:lnTo>
                <a:lnTo>
                  <a:pt x="58275" y="50772"/>
                </a:lnTo>
                <a:lnTo>
                  <a:pt x="58219" y="50828"/>
                </a:lnTo>
                <a:lnTo>
                  <a:pt x="58145" y="50865"/>
                </a:lnTo>
                <a:lnTo>
                  <a:pt x="58052" y="50884"/>
                </a:lnTo>
                <a:lnTo>
                  <a:pt x="57958" y="50865"/>
                </a:lnTo>
                <a:lnTo>
                  <a:pt x="58145" y="50679"/>
                </a:lnTo>
                <a:lnTo>
                  <a:pt x="58349" y="50493"/>
                </a:lnTo>
                <a:close/>
                <a:moveTo>
                  <a:pt x="16366" y="50456"/>
                </a:moveTo>
                <a:lnTo>
                  <a:pt x="16366" y="50567"/>
                </a:lnTo>
                <a:lnTo>
                  <a:pt x="16329" y="50661"/>
                </a:lnTo>
                <a:lnTo>
                  <a:pt x="16273" y="50754"/>
                </a:lnTo>
                <a:lnTo>
                  <a:pt x="16198" y="50828"/>
                </a:lnTo>
                <a:lnTo>
                  <a:pt x="16105" y="50884"/>
                </a:lnTo>
                <a:lnTo>
                  <a:pt x="16012" y="50903"/>
                </a:lnTo>
                <a:lnTo>
                  <a:pt x="15919" y="50884"/>
                </a:lnTo>
                <a:lnTo>
                  <a:pt x="15826" y="50828"/>
                </a:lnTo>
                <a:lnTo>
                  <a:pt x="16086" y="50642"/>
                </a:lnTo>
                <a:lnTo>
                  <a:pt x="16366" y="50456"/>
                </a:lnTo>
                <a:close/>
                <a:moveTo>
                  <a:pt x="8621" y="50661"/>
                </a:moveTo>
                <a:lnTo>
                  <a:pt x="8583" y="50772"/>
                </a:lnTo>
                <a:lnTo>
                  <a:pt x="8528" y="50865"/>
                </a:lnTo>
                <a:lnTo>
                  <a:pt x="8453" y="50903"/>
                </a:lnTo>
                <a:lnTo>
                  <a:pt x="8341" y="50921"/>
                </a:lnTo>
                <a:lnTo>
                  <a:pt x="8341" y="50921"/>
                </a:lnTo>
                <a:lnTo>
                  <a:pt x="8472" y="50791"/>
                </a:lnTo>
                <a:lnTo>
                  <a:pt x="8621" y="50661"/>
                </a:lnTo>
                <a:close/>
                <a:moveTo>
                  <a:pt x="48482" y="50661"/>
                </a:moveTo>
                <a:lnTo>
                  <a:pt x="48445" y="50735"/>
                </a:lnTo>
                <a:lnTo>
                  <a:pt x="48389" y="50809"/>
                </a:lnTo>
                <a:lnTo>
                  <a:pt x="48314" y="50865"/>
                </a:lnTo>
                <a:lnTo>
                  <a:pt x="48240" y="50921"/>
                </a:lnTo>
                <a:lnTo>
                  <a:pt x="48352" y="50791"/>
                </a:lnTo>
                <a:lnTo>
                  <a:pt x="48482" y="50661"/>
                </a:lnTo>
                <a:close/>
                <a:moveTo>
                  <a:pt x="10464" y="50567"/>
                </a:moveTo>
                <a:lnTo>
                  <a:pt x="10352" y="50698"/>
                </a:lnTo>
                <a:lnTo>
                  <a:pt x="10203" y="50809"/>
                </a:lnTo>
                <a:lnTo>
                  <a:pt x="10036" y="50884"/>
                </a:lnTo>
                <a:lnTo>
                  <a:pt x="9868" y="50940"/>
                </a:lnTo>
                <a:lnTo>
                  <a:pt x="10147" y="50735"/>
                </a:lnTo>
                <a:lnTo>
                  <a:pt x="10464" y="50567"/>
                </a:lnTo>
                <a:close/>
                <a:moveTo>
                  <a:pt x="87263" y="50791"/>
                </a:moveTo>
                <a:lnTo>
                  <a:pt x="87170" y="50884"/>
                </a:lnTo>
                <a:lnTo>
                  <a:pt x="87059" y="50958"/>
                </a:lnTo>
                <a:lnTo>
                  <a:pt x="87059" y="50958"/>
                </a:lnTo>
                <a:lnTo>
                  <a:pt x="87152" y="50865"/>
                </a:lnTo>
                <a:lnTo>
                  <a:pt x="87263" y="50791"/>
                </a:lnTo>
                <a:close/>
                <a:moveTo>
                  <a:pt x="56432" y="50735"/>
                </a:moveTo>
                <a:lnTo>
                  <a:pt x="56357" y="50809"/>
                </a:lnTo>
                <a:lnTo>
                  <a:pt x="56264" y="50884"/>
                </a:lnTo>
                <a:lnTo>
                  <a:pt x="56171" y="50921"/>
                </a:lnTo>
                <a:lnTo>
                  <a:pt x="56059" y="50958"/>
                </a:lnTo>
                <a:lnTo>
                  <a:pt x="56432" y="50735"/>
                </a:lnTo>
                <a:close/>
                <a:moveTo>
                  <a:pt x="65797" y="50716"/>
                </a:moveTo>
                <a:lnTo>
                  <a:pt x="65759" y="50791"/>
                </a:lnTo>
                <a:lnTo>
                  <a:pt x="65611" y="50958"/>
                </a:lnTo>
                <a:lnTo>
                  <a:pt x="65778" y="50735"/>
                </a:lnTo>
                <a:lnTo>
                  <a:pt x="65797" y="50716"/>
                </a:lnTo>
                <a:close/>
                <a:moveTo>
                  <a:pt x="67379" y="50381"/>
                </a:moveTo>
                <a:lnTo>
                  <a:pt x="67361" y="50493"/>
                </a:lnTo>
                <a:lnTo>
                  <a:pt x="67323" y="50586"/>
                </a:lnTo>
                <a:lnTo>
                  <a:pt x="67286" y="50679"/>
                </a:lnTo>
                <a:lnTo>
                  <a:pt x="67230" y="50754"/>
                </a:lnTo>
                <a:lnTo>
                  <a:pt x="67156" y="50828"/>
                </a:lnTo>
                <a:lnTo>
                  <a:pt x="67081" y="50903"/>
                </a:lnTo>
                <a:lnTo>
                  <a:pt x="66988" y="50940"/>
                </a:lnTo>
                <a:lnTo>
                  <a:pt x="66895" y="50977"/>
                </a:lnTo>
                <a:lnTo>
                  <a:pt x="66988" y="50809"/>
                </a:lnTo>
                <a:lnTo>
                  <a:pt x="67100" y="50642"/>
                </a:lnTo>
                <a:lnTo>
                  <a:pt x="67230" y="50512"/>
                </a:lnTo>
                <a:lnTo>
                  <a:pt x="67379" y="50381"/>
                </a:lnTo>
                <a:close/>
                <a:moveTo>
                  <a:pt x="91527" y="50549"/>
                </a:moveTo>
                <a:lnTo>
                  <a:pt x="91639" y="50567"/>
                </a:lnTo>
                <a:lnTo>
                  <a:pt x="91806" y="50605"/>
                </a:lnTo>
                <a:lnTo>
                  <a:pt x="91955" y="50661"/>
                </a:lnTo>
                <a:lnTo>
                  <a:pt x="92011" y="50716"/>
                </a:lnTo>
                <a:lnTo>
                  <a:pt x="92048" y="50754"/>
                </a:lnTo>
                <a:lnTo>
                  <a:pt x="91992" y="50865"/>
                </a:lnTo>
                <a:lnTo>
                  <a:pt x="91918" y="50977"/>
                </a:lnTo>
                <a:lnTo>
                  <a:pt x="91806" y="50884"/>
                </a:lnTo>
                <a:lnTo>
                  <a:pt x="91694" y="50791"/>
                </a:lnTo>
                <a:lnTo>
                  <a:pt x="91601" y="50679"/>
                </a:lnTo>
                <a:lnTo>
                  <a:pt x="91527" y="50549"/>
                </a:lnTo>
                <a:close/>
                <a:moveTo>
                  <a:pt x="6424" y="50679"/>
                </a:moveTo>
                <a:lnTo>
                  <a:pt x="6331" y="50791"/>
                </a:lnTo>
                <a:lnTo>
                  <a:pt x="6238" y="50865"/>
                </a:lnTo>
                <a:lnTo>
                  <a:pt x="6126" y="50940"/>
                </a:lnTo>
                <a:lnTo>
                  <a:pt x="6014" y="50996"/>
                </a:lnTo>
                <a:lnTo>
                  <a:pt x="6200" y="50828"/>
                </a:lnTo>
                <a:lnTo>
                  <a:pt x="6424" y="50679"/>
                </a:lnTo>
                <a:close/>
                <a:moveTo>
                  <a:pt x="18041" y="50456"/>
                </a:moveTo>
                <a:lnTo>
                  <a:pt x="18097" y="50567"/>
                </a:lnTo>
                <a:lnTo>
                  <a:pt x="18097" y="50679"/>
                </a:lnTo>
                <a:lnTo>
                  <a:pt x="18079" y="50772"/>
                </a:lnTo>
                <a:lnTo>
                  <a:pt x="18004" y="50884"/>
                </a:lnTo>
                <a:lnTo>
                  <a:pt x="17948" y="50921"/>
                </a:lnTo>
                <a:lnTo>
                  <a:pt x="17874" y="50958"/>
                </a:lnTo>
                <a:lnTo>
                  <a:pt x="17818" y="50977"/>
                </a:lnTo>
                <a:lnTo>
                  <a:pt x="17743" y="50996"/>
                </a:lnTo>
                <a:lnTo>
                  <a:pt x="17688" y="50977"/>
                </a:lnTo>
                <a:lnTo>
                  <a:pt x="17632" y="50940"/>
                </a:lnTo>
                <a:lnTo>
                  <a:pt x="17613" y="50884"/>
                </a:lnTo>
                <a:lnTo>
                  <a:pt x="17613" y="50809"/>
                </a:lnTo>
                <a:lnTo>
                  <a:pt x="17632" y="50754"/>
                </a:lnTo>
                <a:lnTo>
                  <a:pt x="17669" y="50698"/>
                </a:lnTo>
                <a:lnTo>
                  <a:pt x="17799" y="50605"/>
                </a:lnTo>
                <a:lnTo>
                  <a:pt x="18041" y="50456"/>
                </a:lnTo>
                <a:close/>
                <a:moveTo>
                  <a:pt x="1155" y="50698"/>
                </a:moveTo>
                <a:lnTo>
                  <a:pt x="1136" y="50754"/>
                </a:lnTo>
                <a:lnTo>
                  <a:pt x="1099" y="50828"/>
                </a:lnTo>
                <a:lnTo>
                  <a:pt x="1043" y="50865"/>
                </a:lnTo>
                <a:lnTo>
                  <a:pt x="1006" y="50903"/>
                </a:lnTo>
                <a:lnTo>
                  <a:pt x="894" y="50958"/>
                </a:lnTo>
                <a:lnTo>
                  <a:pt x="782" y="51014"/>
                </a:lnTo>
                <a:lnTo>
                  <a:pt x="820" y="50921"/>
                </a:lnTo>
                <a:lnTo>
                  <a:pt x="857" y="50847"/>
                </a:lnTo>
                <a:lnTo>
                  <a:pt x="913" y="50791"/>
                </a:lnTo>
                <a:lnTo>
                  <a:pt x="950" y="50754"/>
                </a:lnTo>
                <a:lnTo>
                  <a:pt x="1062" y="50735"/>
                </a:lnTo>
                <a:lnTo>
                  <a:pt x="1099" y="50716"/>
                </a:lnTo>
                <a:lnTo>
                  <a:pt x="1155" y="50698"/>
                </a:lnTo>
                <a:close/>
                <a:moveTo>
                  <a:pt x="69781" y="50474"/>
                </a:moveTo>
                <a:lnTo>
                  <a:pt x="69800" y="50549"/>
                </a:lnTo>
                <a:lnTo>
                  <a:pt x="69818" y="50623"/>
                </a:lnTo>
                <a:lnTo>
                  <a:pt x="69818" y="50698"/>
                </a:lnTo>
                <a:lnTo>
                  <a:pt x="69800" y="50772"/>
                </a:lnTo>
                <a:lnTo>
                  <a:pt x="69781" y="50847"/>
                </a:lnTo>
                <a:lnTo>
                  <a:pt x="69744" y="50921"/>
                </a:lnTo>
                <a:lnTo>
                  <a:pt x="69706" y="50977"/>
                </a:lnTo>
                <a:lnTo>
                  <a:pt x="69632" y="51014"/>
                </a:lnTo>
                <a:lnTo>
                  <a:pt x="69651" y="50884"/>
                </a:lnTo>
                <a:lnTo>
                  <a:pt x="69688" y="50735"/>
                </a:lnTo>
                <a:lnTo>
                  <a:pt x="69725" y="50605"/>
                </a:lnTo>
                <a:lnTo>
                  <a:pt x="69781" y="50474"/>
                </a:lnTo>
                <a:close/>
                <a:moveTo>
                  <a:pt x="72704" y="50623"/>
                </a:moveTo>
                <a:lnTo>
                  <a:pt x="72667" y="50716"/>
                </a:lnTo>
                <a:lnTo>
                  <a:pt x="72611" y="50791"/>
                </a:lnTo>
                <a:lnTo>
                  <a:pt x="72555" y="50865"/>
                </a:lnTo>
                <a:lnTo>
                  <a:pt x="72499" y="50921"/>
                </a:lnTo>
                <a:lnTo>
                  <a:pt x="72425" y="50977"/>
                </a:lnTo>
                <a:lnTo>
                  <a:pt x="72332" y="50996"/>
                </a:lnTo>
                <a:lnTo>
                  <a:pt x="72257" y="51014"/>
                </a:lnTo>
                <a:lnTo>
                  <a:pt x="72164" y="51014"/>
                </a:lnTo>
                <a:lnTo>
                  <a:pt x="72425" y="50809"/>
                </a:lnTo>
                <a:lnTo>
                  <a:pt x="72555" y="50716"/>
                </a:lnTo>
                <a:lnTo>
                  <a:pt x="72704" y="50623"/>
                </a:lnTo>
                <a:close/>
                <a:moveTo>
                  <a:pt x="33904" y="50772"/>
                </a:moveTo>
                <a:lnTo>
                  <a:pt x="33885" y="50847"/>
                </a:lnTo>
                <a:lnTo>
                  <a:pt x="33792" y="51033"/>
                </a:lnTo>
                <a:lnTo>
                  <a:pt x="33867" y="50847"/>
                </a:lnTo>
                <a:lnTo>
                  <a:pt x="33904" y="50772"/>
                </a:lnTo>
                <a:close/>
                <a:moveTo>
                  <a:pt x="32526" y="50772"/>
                </a:moveTo>
                <a:lnTo>
                  <a:pt x="32470" y="50884"/>
                </a:lnTo>
                <a:lnTo>
                  <a:pt x="32377" y="50958"/>
                </a:lnTo>
                <a:lnTo>
                  <a:pt x="32303" y="51033"/>
                </a:lnTo>
                <a:lnTo>
                  <a:pt x="32191" y="51052"/>
                </a:lnTo>
                <a:lnTo>
                  <a:pt x="32340" y="50903"/>
                </a:lnTo>
                <a:lnTo>
                  <a:pt x="32526" y="50772"/>
                </a:lnTo>
                <a:close/>
                <a:moveTo>
                  <a:pt x="12475" y="50530"/>
                </a:moveTo>
                <a:lnTo>
                  <a:pt x="12456" y="50605"/>
                </a:lnTo>
                <a:lnTo>
                  <a:pt x="12400" y="50679"/>
                </a:lnTo>
                <a:lnTo>
                  <a:pt x="12288" y="50828"/>
                </a:lnTo>
                <a:lnTo>
                  <a:pt x="12139" y="50958"/>
                </a:lnTo>
                <a:lnTo>
                  <a:pt x="11972" y="51070"/>
                </a:lnTo>
                <a:lnTo>
                  <a:pt x="12084" y="50921"/>
                </a:lnTo>
                <a:lnTo>
                  <a:pt x="12195" y="50772"/>
                </a:lnTo>
                <a:lnTo>
                  <a:pt x="12326" y="50642"/>
                </a:lnTo>
                <a:lnTo>
                  <a:pt x="12475" y="50530"/>
                </a:lnTo>
                <a:close/>
                <a:moveTo>
                  <a:pt x="59671" y="50772"/>
                </a:moveTo>
                <a:lnTo>
                  <a:pt x="59653" y="50865"/>
                </a:lnTo>
                <a:lnTo>
                  <a:pt x="59597" y="50958"/>
                </a:lnTo>
                <a:lnTo>
                  <a:pt x="59522" y="51033"/>
                </a:lnTo>
                <a:lnTo>
                  <a:pt x="59448" y="51089"/>
                </a:lnTo>
                <a:lnTo>
                  <a:pt x="59560" y="50921"/>
                </a:lnTo>
                <a:lnTo>
                  <a:pt x="59671" y="50772"/>
                </a:lnTo>
                <a:close/>
                <a:moveTo>
                  <a:pt x="71084" y="50474"/>
                </a:moveTo>
                <a:lnTo>
                  <a:pt x="71084" y="50586"/>
                </a:lnTo>
                <a:lnTo>
                  <a:pt x="71047" y="50735"/>
                </a:lnTo>
                <a:lnTo>
                  <a:pt x="70991" y="50865"/>
                </a:lnTo>
                <a:lnTo>
                  <a:pt x="70954" y="50977"/>
                </a:lnTo>
                <a:lnTo>
                  <a:pt x="70917" y="50996"/>
                </a:lnTo>
                <a:lnTo>
                  <a:pt x="70824" y="51052"/>
                </a:lnTo>
                <a:lnTo>
                  <a:pt x="70730" y="51089"/>
                </a:lnTo>
                <a:lnTo>
                  <a:pt x="70693" y="51070"/>
                </a:lnTo>
                <a:lnTo>
                  <a:pt x="70693" y="51052"/>
                </a:lnTo>
                <a:lnTo>
                  <a:pt x="70693" y="50996"/>
                </a:lnTo>
                <a:lnTo>
                  <a:pt x="70730" y="50921"/>
                </a:lnTo>
                <a:lnTo>
                  <a:pt x="70861" y="50754"/>
                </a:lnTo>
                <a:lnTo>
                  <a:pt x="71084" y="50474"/>
                </a:lnTo>
                <a:close/>
                <a:moveTo>
                  <a:pt x="64158" y="50549"/>
                </a:moveTo>
                <a:lnTo>
                  <a:pt x="64158" y="50661"/>
                </a:lnTo>
                <a:lnTo>
                  <a:pt x="64121" y="50754"/>
                </a:lnTo>
                <a:lnTo>
                  <a:pt x="64084" y="50847"/>
                </a:lnTo>
                <a:lnTo>
                  <a:pt x="64009" y="50921"/>
                </a:lnTo>
                <a:lnTo>
                  <a:pt x="63935" y="50996"/>
                </a:lnTo>
                <a:lnTo>
                  <a:pt x="63842" y="51052"/>
                </a:lnTo>
                <a:lnTo>
                  <a:pt x="63749" y="51089"/>
                </a:lnTo>
                <a:lnTo>
                  <a:pt x="63637" y="51107"/>
                </a:lnTo>
                <a:lnTo>
                  <a:pt x="63749" y="50958"/>
                </a:lnTo>
                <a:lnTo>
                  <a:pt x="63879" y="50809"/>
                </a:lnTo>
                <a:lnTo>
                  <a:pt x="64009" y="50679"/>
                </a:lnTo>
                <a:lnTo>
                  <a:pt x="64158" y="50549"/>
                </a:lnTo>
                <a:close/>
                <a:moveTo>
                  <a:pt x="78997" y="50679"/>
                </a:moveTo>
                <a:lnTo>
                  <a:pt x="78941" y="50772"/>
                </a:lnTo>
                <a:lnTo>
                  <a:pt x="78885" y="50847"/>
                </a:lnTo>
                <a:lnTo>
                  <a:pt x="78829" y="50921"/>
                </a:lnTo>
                <a:lnTo>
                  <a:pt x="78755" y="50977"/>
                </a:lnTo>
                <a:lnTo>
                  <a:pt x="78680" y="51033"/>
                </a:lnTo>
                <a:lnTo>
                  <a:pt x="78587" y="51070"/>
                </a:lnTo>
                <a:lnTo>
                  <a:pt x="78513" y="51107"/>
                </a:lnTo>
                <a:lnTo>
                  <a:pt x="78420" y="51126"/>
                </a:lnTo>
                <a:lnTo>
                  <a:pt x="78420" y="51126"/>
                </a:lnTo>
                <a:lnTo>
                  <a:pt x="78531" y="50977"/>
                </a:lnTo>
                <a:lnTo>
                  <a:pt x="78680" y="50865"/>
                </a:lnTo>
                <a:lnTo>
                  <a:pt x="78829" y="50772"/>
                </a:lnTo>
                <a:lnTo>
                  <a:pt x="78997" y="50679"/>
                </a:lnTo>
                <a:close/>
                <a:moveTo>
                  <a:pt x="84657" y="50698"/>
                </a:moveTo>
                <a:lnTo>
                  <a:pt x="84620" y="50809"/>
                </a:lnTo>
                <a:lnTo>
                  <a:pt x="84526" y="50940"/>
                </a:lnTo>
                <a:lnTo>
                  <a:pt x="84433" y="51052"/>
                </a:lnTo>
                <a:lnTo>
                  <a:pt x="84322" y="51126"/>
                </a:lnTo>
                <a:lnTo>
                  <a:pt x="84471" y="50903"/>
                </a:lnTo>
                <a:lnTo>
                  <a:pt x="84564" y="50791"/>
                </a:lnTo>
                <a:lnTo>
                  <a:pt x="84657" y="50698"/>
                </a:lnTo>
                <a:close/>
                <a:moveTo>
                  <a:pt x="75813" y="50679"/>
                </a:moveTo>
                <a:lnTo>
                  <a:pt x="75776" y="50921"/>
                </a:lnTo>
                <a:lnTo>
                  <a:pt x="75646" y="51033"/>
                </a:lnTo>
                <a:lnTo>
                  <a:pt x="75497" y="51145"/>
                </a:lnTo>
                <a:lnTo>
                  <a:pt x="75646" y="50903"/>
                </a:lnTo>
                <a:lnTo>
                  <a:pt x="75813" y="50679"/>
                </a:lnTo>
                <a:close/>
                <a:moveTo>
                  <a:pt x="60863" y="50847"/>
                </a:moveTo>
                <a:lnTo>
                  <a:pt x="60844" y="50940"/>
                </a:lnTo>
                <a:lnTo>
                  <a:pt x="60807" y="51033"/>
                </a:lnTo>
                <a:lnTo>
                  <a:pt x="60733" y="51107"/>
                </a:lnTo>
                <a:lnTo>
                  <a:pt x="60639" y="51163"/>
                </a:lnTo>
                <a:lnTo>
                  <a:pt x="60639" y="51163"/>
                </a:lnTo>
                <a:lnTo>
                  <a:pt x="60751" y="50996"/>
                </a:lnTo>
                <a:lnTo>
                  <a:pt x="60863" y="50847"/>
                </a:lnTo>
                <a:close/>
                <a:moveTo>
                  <a:pt x="49915" y="50735"/>
                </a:moveTo>
                <a:lnTo>
                  <a:pt x="49915" y="50828"/>
                </a:lnTo>
                <a:lnTo>
                  <a:pt x="49897" y="50903"/>
                </a:lnTo>
                <a:lnTo>
                  <a:pt x="49878" y="50977"/>
                </a:lnTo>
                <a:lnTo>
                  <a:pt x="49841" y="51052"/>
                </a:lnTo>
                <a:lnTo>
                  <a:pt x="49785" y="51126"/>
                </a:lnTo>
                <a:lnTo>
                  <a:pt x="49729" y="51182"/>
                </a:lnTo>
                <a:lnTo>
                  <a:pt x="49655" y="51219"/>
                </a:lnTo>
                <a:lnTo>
                  <a:pt x="49580" y="51256"/>
                </a:lnTo>
                <a:lnTo>
                  <a:pt x="49655" y="51107"/>
                </a:lnTo>
                <a:lnTo>
                  <a:pt x="49729" y="50977"/>
                </a:lnTo>
                <a:lnTo>
                  <a:pt x="49822" y="50847"/>
                </a:lnTo>
                <a:lnTo>
                  <a:pt x="49915" y="50735"/>
                </a:lnTo>
                <a:close/>
                <a:moveTo>
                  <a:pt x="83167" y="50921"/>
                </a:moveTo>
                <a:lnTo>
                  <a:pt x="83111" y="51052"/>
                </a:lnTo>
                <a:lnTo>
                  <a:pt x="83037" y="51182"/>
                </a:lnTo>
                <a:lnTo>
                  <a:pt x="82944" y="51312"/>
                </a:lnTo>
                <a:lnTo>
                  <a:pt x="82832" y="51405"/>
                </a:lnTo>
                <a:lnTo>
                  <a:pt x="82907" y="51275"/>
                </a:lnTo>
                <a:lnTo>
                  <a:pt x="82981" y="51145"/>
                </a:lnTo>
                <a:lnTo>
                  <a:pt x="83074" y="51033"/>
                </a:lnTo>
                <a:lnTo>
                  <a:pt x="83167" y="50921"/>
                </a:lnTo>
                <a:close/>
                <a:moveTo>
                  <a:pt x="90075" y="50977"/>
                </a:moveTo>
                <a:lnTo>
                  <a:pt x="90019" y="51126"/>
                </a:lnTo>
                <a:lnTo>
                  <a:pt x="89944" y="51256"/>
                </a:lnTo>
                <a:lnTo>
                  <a:pt x="89833" y="51349"/>
                </a:lnTo>
                <a:lnTo>
                  <a:pt x="89721" y="51443"/>
                </a:lnTo>
                <a:lnTo>
                  <a:pt x="89721" y="51443"/>
                </a:lnTo>
                <a:lnTo>
                  <a:pt x="89870" y="51200"/>
                </a:lnTo>
                <a:lnTo>
                  <a:pt x="90075" y="50977"/>
                </a:lnTo>
                <a:close/>
                <a:moveTo>
                  <a:pt x="73877" y="50977"/>
                </a:moveTo>
                <a:lnTo>
                  <a:pt x="73877" y="51052"/>
                </a:lnTo>
                <a:lnTo>
                  <a:pt x="73858" y="51126"/>
                </a:lnTo>
                <a:lnTo>
                  <a:pt x="73840" y="51200"/>
                </a:lnTo>
                <a:lnTo>
                  <a:pt x="73802" y="51256"/>
                </a:lnTo>
                <a:lnTo>
                  <a:pt x="73747" y="51312"/>
                </a:lnTo>
                <a:lnTo>
                  <a:pt x="73691" y="51368"/>
                </a:lnTo>
                <a:lnTo>
                  <a:pt x="73635" y="51405"/>
                </a:lnTo>
                <a:lnTo>
                  <a:pt x="73579" y="51443"/>
                </a:lnTo>
                <a:lnTo>
                  <a:pt x="73709" y="51200"/>
                </a:lnTo>
                <a:lnTo>
                  <a:pt x="73877" y="50977"/>
                </a:lnTo>
                <a:close/>
                <a:moveTo>
                  <a:pt x="3259" y="1"/>
                </a:moveTo>
                <a:lnTo>
                  <a:pt x="3184" y="19"/>
                </a:lnTo>
                <a:lnTo>
                  <a:pt x="3072" y="75"/>
                </a:lnTo>
                <a:lnTo>
                  <a:pt x="2924" y="168"/>
                </a:lnTo>
                <a:lnTo>
                  <a:pt x="2849" y="243"/>
                </a:lnTo>
                <a:lnTo>
                  <a:pt x="2775" y="317"/>
                </a:lnTo>
                <a:lnTo>
                  <a:pt x="2663" y="503"/>
                </a:lnTo>
                <a:lnTo>
                  <a:pt x="2477" y="894"/>
                </a:lnTo>
                <a:lnTo>
                  <a:pt x="2421" y="988"/>
                </a:lnTo>
                <a:lnTo>
                  <a:pt x="2365" y="1062"/>
                </a:lnTo>
                <a:lnTo>
                  <a:pt x="2290" y="1137"/>
                </a:lnTo>
                <a:lnTo>
                  <a:pt x="2216" y="1192"/>
                </a:lnTo>
                <a:lnTo>
                  <a:pt x="2123" y="1230"/>
                </a:lnTo>
                <a:lnTo>
                  <a:pt x="2030" y="1248"/>
                </a:lnTo>
                <a:lnTo>
                  <a:pt x="1900" y="1230"/>
                </a:lnTo>
                <a:lnTo>
                  <a:pt x="1769" y="1192"/>
                </a:lnTo>
                <a:lnTo>
                  <a:pt x="1676" y="1155"/>
                </a:lnTo>
                <a:lnTo>
                  <a:pt x="1602" y="1081"/>
                </a:lnTo>
                <a:lnTo>
                  <a:pt x="1564" y="1006"/>
                </a:lnTo>
                <a:lnTo>
                  <a:pt x="1546" y="932"/>
                </a:lnTo>
                <a:lnTo>
                  <a:pt x="1527" y="727"/>
                </a:lnTo>
                <a:lnTo>
                  <a:pt x="1490" y="615"/>
                </a:lnTo>
                <a:lnTo>
                  <a:pt x="1434" y="503"/>
                </a:lnTo>
                <a:lnTo>
                  <a:pt x="1378" y="410"/>
                </a:lnTo>
                <a:lnTo>
                  <a:pt x="1304" y="336"/>
                </a:lnTo>
                <a:lnTo>
                  <a:pt x="1211" y="243"/>
                </a:lnTo>
                <a:lnTo>
                  <a:pt x="1099" y="168"/>
                </a:lnTo>
                <a:lnTo>
                  <a:pt x="987" y="94"/>
                </a:lnTo>
                <a:lnTo>
                  <a:pt x="876" y="57"/>
                </a:lnTo>
                <a:lnTo>
                  <a:pt x="764" y="38"/>
                </a:lnTo>
                <a:lnTo>
                  <a:pt x="652" y="38"/>
                </a:lnTo>
                <a:lnTo>
                  <a:pt x="540" y="75"/>
                </a:lnTo>
                <a:lnTo>
                  <a:pt x="466" y="131"/>
                </a:lnTo>
                <a:lnTo>
                  <a:pt x="429" y="206"/>
                </a:lnTo>
                <a:lnTo>
                  <a:pt x="410" y="280"/>
                </a:lnTo>
                <a:lnTo>
                  <a:pt x="410" y="373"/>
                </a:lnTo>
                <a:lnTo>
                  <a:pt x="447" y="485"/>
                </a:lnTo>
                <a:lnTo>
                  <a:pt x="522" y="597"/>
                </a:lnTo>
                <a:lnTo>
                  <a:pt x="578" y="690"/>
                </a:lnTo>
                <a:lnTo>
                  <a:pt x="764" y="913"/>
                </a:lnTo>
                <a:lnTo>
                  <a:pt x="969" y="1099"/>
                </a:lnTo>
                <a:lnTo>
                  <a:pt x="1155" y="1267"/>
                </a:lnTo>
                <a:lnTo>
                  <a:pt x="1304" y="1360"/>
                </a:lnTo>
                <a:lnTo>
                  <a:pt x="1304" y="1453"/>
                </a:lnTo>
                <a:lnTo>
                  <a:pt x="1285" y="1546"/>
                </a:lnTo>
                <a:lnTo>
                  <a:pt x="1248" y="1602"/>
                </a:lnTo>
                <a:lnTo>
                  <a:pt x="1192" y="1658"/>
                </a:lnTo>
                <a:lnTo>
                  <a:pt x="1136" y="1695"/>
                </a:lnTo>
                <a:lnTo>
                  <a:pt x="1080" y="1732"/>
                </a:lnTo>
                <a:lnTo>
                  <a:pt x="931" y="1788"/>
                </a:lnTo>
                <a:lnTo>
                  <a:pt x="782" y="1825"/>
                </a:lnTo>
                <a:lnTo>
                  <a:pt x="652" y="1881"/>
                </a:lnTo>
                <a:lnTo>
                  <a:pt x="596" y="1937"/>
                </a:lnTo>
                <a:lnTo>
                  <a:pt x="559" y="1993"/>
                </a:lnTo>
                <a:lnTo>
                  <a:pt x="540" y="2067"/>
                </a:lnTo>
                <a:lnTo>
                  <a:pt x="522" y="2142"/>
                </a:lnTo>
                <a:lnTo>
                  <a:pt x="522" y="2216"/>
                </a:lnTo>
                <a:lnTo>
                  <a:pt x="540" y="2254"/>
                </a:lnTo>
                <a:lnTo>
                  <a:pt x="559" y="2291"/>
                </a:lnTo>
                <a:lnTo>
                  <a:pt x="596" y="2328"/>
                </a:lnTo>
                <a:lnTo>
                  <a:pt x="689" y="2328"/>
                </a:lnTo>
                <a:lnTo>
                  <a:pt x="801" y="2291"/>
                </a:lnTo>
                <a:lnTo>
                  <a:pt x="931" y="2235"/>
                </a:lnTo>
                <a:lnTo>
                  <a:pt x="1043" y="2160"/>
                </a:lnTo>
                <a:lnTo>
                  <a:pt x="1229" y="2030"/>
                </a:lnTo>
                <a:lnTo>
                  <a:pt x="1304" y="2086"/>
                </a:lnTo>
                <a:lnTo>
                  <a:pt x="1360" y="2160"/>
                </a:lnTo>
                <a:lnTo>
                  <a:pt x="1415" y="2254"/>
                </a:lnTo>
                <a:lnTo>
                  <a:pt x="1453" y="2328"/>
                </a:lnTo>
                <a:lnTo>
                  <a:pt x="1490" y="2421"/>
                </a:lnTo>
                <a:lnTo>
                  <a:pt x="1490" y="2533"/>
                </a:lnTo>
                <a:lnTo>
                  <a:pt x="1490" y="2626"/>
                </a:lnTo>
                <a:lnTo>
                  <a:pt x="1490" y="2719"/>
                </a:lnTo>
                <a:lnTo>
                  <a:pt x="1434" y="2924"/>
                </a:lnTo>
                <a:lnTo>
                  <a:pt x="1341" y="3091"/>
                </a:lnTo>
                <a:lnTo>
                  <a:pt x="1285" y="3184"/>
                </a:lnTo>
                <a:lnTo>
                  <a:pt x="1229" y="3259"/>
                </a:lnTo>
                <a:lnTo>
                  <a:pt x="1155" y="3315"/>
                </a:lnTo>
                <a:lnTo>
                  <a:pt x="1062" y="3371"/>
                </a:lnTo>
                <a:lnTo>
                  <a:pt x="987" y="3408"/>
                </a:lnTo>
                <a:lnTo>
                  <a:pt x="633" y="3408"/>
                </a:lnTo>
                <a:lnTo>
                  <a:pt x="559" y="3427"/>
                </a:lnTo>
                <a:lnTo>
                  <a:pt x="466" y="3464"/>
                </a:lnTo>
                <a:lnTo>
                  <a:pt x="373" y="3538"/>
                </a:lnTo>
                <a:lnTo>
                  <a:pt x="336" y="3613"/>
                </a:lnTo>
                <a:lnTo>
                  <a:pt x="298" y="3687"/>
                </a:lnTo>
                <a:lnTo>
                  <a:pt x="261" y="3743"/>
                </a:lnTo>
                <a:lnTo>
                  <a:pt x="261" y="3818"/>
                </a:lnTo>
                <a:lnTo>
                  <a:pt x="261" y="3892"/>
                </a:lnTo>
                <a:lnTo>
                  <a:pt x="280" y="3948"/>
                </a:lnTo>
                <a:lnTo>
                  <a:pt x="336" y="4004"/>
                </a:lnTo>
                <a:lnTo>
                  <a:pt x="391" y="4041"/>
                </a:lnTo>
                <a:lnTo>
                  <a:pt x="578" y="4041"/>
                </a:lnTo>
                <a:lnTo>
                  <a:pt x="633" y="4004"/>
                </a:lnTo>
                <a:lnTo>
                  <a:pt x="727" y="3929"/>
                </a:lnTo>
                <a:lnTo>
                  <a:pt x="820" y="3836"/>
                </a:lnTo>
                <a:lnTo>
                  <a:pt x="913" y="3762"/>
                </a:lnTo>
                <a:lnTo>
                  <a:pt x="1006" y="3706"/>
                </a:lnTo>
                <a:lnTo>
                  <a:pt x="1118" y="3706"/>
                </a:lnTo>
                <a:lnTo>
                  <a:pt x="1173" y="3743"/>
                </a:lnTo>
                <a:lnTo>
                  <a:pt x="1248" y="3780"/>
                </a:lnTo>
                <a:lnTo>
                  <a:pt x="1304" y="3855"/>
                </a:lnTo>
                <a:lnTo>
                  <a:pt x="1341" y="3948"/>
                </a:lnTo>
                <a:lnTo>
                  <a:pt x="1378" y="4060"/>
                </a:lnTo>
                <a:lnTo>
                  <a:pt x="1378" y="4171"/>
                </a:lnTo>
                <a:lnTo>
                  <a:pt x="1378" y="4395"/>
                </a:lnTo>
                <a:lnTo>
                  <a:pt x="1341" y="4581"/>
                </a:lnTo>
                <a:lnTo>
                  <a:pt x="1285" y="4730"/>
                </a:lnTo>
                <a:lnTo>
                  <a:pt x="1248" y="4804"/>
                </a:lnTo>
                <a:lnTo>
                  <a:pt x="1211" y="4860"/>
                </a:lnTo>
                <a:lnTo>
                  <a:pt x="1155" y="4879"/>
                </a:lnTo>
                <a:lnTo>
                  <a:pt x="1024" y="4916"/>
                </a:lnTo>
                <a:lnTo>
                  <a:pt x="950" y="4935"/>
                </a:lnTo>
                <a:lnTo>
                  <a:pt x="857" y="4972"/>
                </a:lnTo>
                <a:lnTo>
                  <a:pt x="727" y="5084"/>
                </a:lnTo>
                <a:lnTo>
                  <a:pt x="652" y="5139"/>
                </a:lnTo>
                <a:lnTo>
                  <a:pt x="596" y="5214"/>
                </a:lnTo>
                <a:lnTo>
                  <a:pt x="559" y="5288"/>
                </a:lnTo>
                <a:lnTo>
                  <a:pt x="540" y="5363"/>
                </a:lnTo>
                <a:lnTo>
                  <a:pt x="559" y="5437"/>
                </a:lnTo>
                <a:lnTo>
                  <a:pt x="633" y="5512"/>
                </a:lnTo>
                <a:lnTo>
                  <a:pt x="708" y="5549"/>
                </a:lnTo>
                <a:lnTo>
                  <a:pt x="801" y="5530"/>
                </a:lnTo>
                <a:lnTo>
                  <a:pt x="876" y="5512"/>
                </a:lnTo>
                <a:lnTo>
                  <a:pt x="950" y="5475"/>
                </a:lnTo>
                <a:lnTo>
                  <a:pt x="1043" y="5419"/>
                </a:lnTo>
                <a:lnTo>
                  <a:pt x="1118" y="5400"/>
                </a:lnTo>
                <a:lnTo>
                  <a:pt x="1192" y="5400"/>
                </a:lnTo>
                <a:lnTo>
                  <a:pt x="1266" y="5419"/>
                </a:lnTo>
                <a:lnTo>
                  <a:pt x="1341" y="5493"/>
                </a:lnTo>
                <a:lnTo>
                  <a:pt x="1378" y="5605"/>
                </a:lnTo>
                <a:lnTo>
                  <a:pt x="1397" y="5735"/>
                </a:lnTo>
                <a:lnTo>
                  <a:pt x="1397" y="5865"/>
                </a:lnTo>
                <a:lnTo>
                  <a:pt x="1378" y="6126"/>
                </a:lnTo>
                <a:lnTo>
                  <a:pt x="1322" y="6350"/>
                </a:lnTo>
                <a:lnTo>
                  <a:pt x="1248" y="6554"/>
                </a:lnTo>
                <a:lnTo>
                  <a:pt x="1211" y="6666"/>
                </a:lnTo>
                <a:lnTo>
                  <a:pt x="1136" y="6741"/>
                </a:lnTo>
                <a:lnTo>
                  <a:pt x="1080" y="6778"/>
                </a:lnTo>
                <a:lnTo>
                  <a:pt x="1043" y="6796"/>
                </a:lnTo>
                <a:lnTo>
                  <a:pt x="969" y="6796"/>
                </a:lnTo>
                <a:lnTo>
                  <a:pt x="913" y="6778"/>
                </a:lnTo>
                <a:lnTo>
                  <a:pt x="876" y="6796"/>
                </a:lnTo>
                <a:lnTo>
                  <a:pt x="820" y="6815"/>
                </a:lnTo>
                <a:lnTo>
                  <a:pt x="671" y="6871"/>
                </a:lnTo>
                <a:lnTo>
                  <a:pt x="540" y="6964"/>
                </a:lnTo>
                <a:lnTo>
                  <a:pt x="485" y="7020"/>
                </a:lnTo>
                <a:lnTo>
                  <a:pt x="447" y="7076"/>
                </a:lnTo>
                <a:lnTo>
                  <a:pt x="466" y="7150"/>
                </a:lnTo>
                <a:lnTo>
                  <a:pt x="522" y="7225"/>
                </a:lnTo>
                <a:lnTo>
                  <a:pt x="596" y="7262"/>
                </a:lnTo>
                <a:lnTo>
                  <a:pt x="671" y="7280"/>
                </a:lnTo>
                <a:lnTo>
                  <a:pt x="764" y="7262"/>
                </a:lnTo>
                <a:lnTo>
                  <a:pt x="857" y="7225"/>
                </a:lnTo>
                <a:lnTo>
                  <a:pt x="1024" y="7169"/>
                </a:lnTo>
                <a:lnTo>
                  <a:pt x="1099" y="7169"/>
                </a:lnTo>
                <a:lnTo>
                  <a:pt x="1173" y="7187"/>
                </a:lnTo>
                <a:lnTo>
                  <a:pt x="1229" y="7243"/>
                </a:lnTo>
                <a:lnTo>
                  <a:pt x="1285" y="7318"/>
                </a:lnTo>
                <a:lnTo>
                  <a:pt x="1322" y="7411"/>
                </a:lnTo>
                <a:lnTo>
                  <a:pt x="1341" y="7522"/>
                </a:lnTo>
                <a:lnTo>
                  <a:pt x="1360" y="7634"/>
                </a:lnTo>
                <a:lnTo>
                  <a:pt x="1341" y="7727"/>
                </a:lnTo>
                <a:lnTo>
                  <a:pt x="1322" y="7820"/>
                </a:lnTo>
                <a:lnTo>
                  <a:pt x="1285" y="7895"/>
                </a:lnTo>
                <a:lnTo>
                  <a:pt x="1248" y="7951"/>
                </a:lnTo>
                <a:lnTo>
                  <a:pt x="1173" y="7988"/>
                </a:lnTo>
                <a:lnTo>
                  <a:pt x="1024" y="8044"/>
                </a:lnTo>
                <a:lnTo>
                  <a:pt x="950" y="8081"/>
                </a:lnTo>
                <a:lnTo>
                  <a:pt x="894" y="8137"/>
                </a:lnTo>
                <a:lnTo>
                  <a:pt x="876" y="8211"/>
                </a:lnTo>
                <a:lnTo>
                  <a:pt x="876" y="8323"/>
                </a:lnTo>
                <a:lnTo>
                  <a:pt x="913" y="8416"/>
                </a:lnTo>
                <a:lnTo>
                  <a:pt x="969" y="8472"/>
                </a:lnTo>
                <a:lnTo>
                  <a:pt x="1043" y="8509"/>
                </a:lnTo>
                <a:lnTo>
                  <a:pt x="1118" y="8509"/>
                </a:lnTo>
                <a:lnTo>
                  <a:pt x="1192" y="8491"/>
                </a:lnTo>
                <a:lnTo>
                  <a:pt x="1266" y="8453"/>
                </a:lnTo>
                <a:lnTo>
                  <a:pt x="1341" y="8398"/>
                </a:lnTo>
                <a:lnTo>
                  <a:pt x="1397" y="8323"/>
                </a:lnTo>
                <a:lnTo>
                  <a:pt x="1415" y="8435"/>
                </a:lnTo>
                <a:lnTo>
                  <a:pt x="1397" y="8546"/>
                </a:lnTo>
                <a:lnTo>
                  <a:pt x="1378" y="8677"/>
                </a:lnTo>
                <a:lnTo>
                  <a:pt x="1341" y="8807"/>
                </a:lnTo>
                <a:lnTo>
                  <a:pt x="1285" y="8919"/>
                </a:lnTo>
                <a:lnTo>
                  <a:pt x="1211" y="9031"/>
                </a:lnTo>
                <a:lnTo>
                  <a:pt x="1136" y="9124"/>
                </a:lnTo>
                <a:lnTo>
                  <a:pt x="1062" y="9180"/>
                </a:lnTo>
                <a:lnTo>
                  <a:pt x="950" y="9235"/>
                </a:lnTo>
                <a:lnTo>
                  <a:pt x="876" y="9254"/>
                </a:lnTo>
                <a:lnTo>
                  <a:pt x="708" y="9254"/>
                </a:lnTo>
                <a:lnTo>
                  <a:pt x="652" y="9273"/>
                </a:lnTo>
                <a:lnTo>
                  <a:pt x="596" y="9291"/>
                </a:lnTo>
                <a:lnTo>
                  <a:pt x="540" y="9328"/>
                </a:lnTo>
                <a:lnTo>
                  <a:pt x="503" y="9403"/>
                </a:lnTo>
                <a:lnTo>
                  <a:pt x="447" y="9570"/>
                </a:lnTo>
                <a:lnTo>
                  <a:pt x="447" y="9608"/>
                </a:lnTo>
                <a:lnTo>
                  <a:pt x="466" y="9626"/>
                </a:lnTo>
                <a:lnTo>
                  <a:pt x="578" y="9608"/>
                </a:lnTo>
                <a:lnTo>
                  <a:pt x="838" y="9608"/>
                </a:lnTo>
                <a:lnTo>
                  <a:pt x="913" y="9589"/>
                </a:lnTo>
                <a:lnTo>
                  <a:pt x="1006" y="9552"/>
                </a:lnTo>
                <a:lnTo>
                  <a:pt x="1043" y="9533"/>
                </a:lnTo>
                <a:lnTo>
                  <a:pt x="1099" y="9552"/>
                </a:lnTo>
                <a:lnTo>
                  <a:pt x="1155" y="9589"/>
                </a:lnTo>
                <a:lnTo>
                  <a:pt x="1248" y="9664"/>
                </a:lnTo>
                <a:lnTo>
                  <a:pt x="1341" y="9775"/>
                </a:lnTo>
                <a:lnTo>
                  <a:pt x="1397" y="9887"/>
                </a:lnTo>
                <a:lnTo>
                  <a:pt x="1434" y="10017"/>
                </a:lnTo>
                <a:lnTo>
                  <a:pt x="1434" y="10148"/>
                </a:lnTo>
                <a:lnTo>
                  <a:pt x="1304" y="10129"/>
                </a:lnTo>
                <a:lnTo>
                  <a:pt x="1155" y="10148"/>
                </a:lnTo>
                <a:lnTo>
                  <a:pt x="987" y="10203"/>
                </a:lnTo>
                <a:lnTo>
                  <a:pt x="820" y="10278"/>
                </a:lnTo>
                <a:lnTo>
                  <a:pt x="689" y="10371"/>
                </a:lnTo>
                <a:lnTo>
                  <a:pt x="633" y="10427"/>
                </a:lnTo>
                <a:lnTo>
                  <a:pt x="596" y="10483"/>
                </a:lnTo>
                <a:lnTo>
                  <a:pt x="559" y="10557"/>
                </a:lnTo>
                <a:lnTo>
                  <a:pt x="559" y="10632"/>
                </a:lnTo>
                <a:lnTo>
                  <a:pt x="559" y="10706"/>
                </a:lnTo>
                <a:lnTo>
                  <a:pt x="578" y="10781"/>
                </a:lnTo>
                <a:lnTo>
                  <a:pt x="615" y="10855"/>
                </a:lnTo>
                <a:lnTo>
                  <a:pt x="671" y="10892"/>
                </a:lnTo>
                <a:lnTo>
                  <a:pt x="727" y="10911"/>
                </a:lnTo>
                <a:lnTo>
                  <a:pt x="782" y="10930"/>
                </a:lnTo>
                <a:lnTo>
                  <a:pt x="857" y="10911"/>
                </a:lnTo>
                <a:lnTo>
                  <a:pt x="931" y="10892"/>
                </a:lnTo>
                <a:lnTo>
                  <a:pt x="1099" y="10818"/>
                </a:lnTo>
                <a:lnTo>
                  <a:pt x="1248" y="10706"/>
                </a:lnTo>
                <a:lnTo>
                  <a:pt x="1378" y="10576"/>
                </a:lnTo>
                <a:lnTo>
                  <a:pt x="1490" y="10464"/>
                </a:lnTo>
                <a:lnTo>
                  <a:pt x="1546" y="10334"/>
                </a:lnTo>
                <a:lnTo>
                  <a:pt x="1676" y="10427"/>
                </a:lnTo>
                <a:lnTo>
                  <a:pt x="1788" y="10539"/>
                </a:lnTo>
                <a:lnTo>
                  <a:pt x="1862" y="10669"/>
                </a:lnTo>
                <a:lnTo>
                  <a:pt x="1918" y="10818"/>
                </a:lnTo>
                <a:lnTo>
                  <a:pt x="1955" y="10967"/>
                </a:lnTo>
                <a:lnTo>
                  <a:pt x="1974" y="11134"/>
                </a:lnTo>
                <a:lnTo>
                  <a:pt x="1974" y="11283"/>
                </a:lnTo>
                <a:lnTo>
                  <a:pt x="1955" y="11432"/>
                </a:lnTo>
                <a:lnTo>
                  <a:pt x="1918" y="11618"/>
                </a:lnTo>
                <a:lnTo>
                  <a:pt x="1844" y="11823"/>
                </a:lnTo>
                <a:lnTo>
                  <a:pt x="1769" y="12009"/>
                </a:lnTo>
                <a:lnTo>
                  <a:pt x="1713" y="12084"/>
                </a:lnTo>
                <a:lnTo>
                  <a:pt x="1657" y="12158"/>
                </a:lnTo>
                <a:lnTo>
                  <a:pt x="1490" y="12345"/>
                </a:lnTo>
                <a:lnTo>
                  <a:pt x="1471" y="12363"/>
                </a:lnTo>
                <a:lnTo>
                  <a:pt x="1471" y="12326"/>
                </a:lnTo>
                <a:lnTo>
                  <a:pt x="1453" y="12307"/>
                </a:lnTo>
                <a:lnTo>
                  <a:pt x="1378" y="12289"/>
                </a:lnTo>
                <a:lnTo>
                  <a:pt x="1248" y="12307"/>
                </a:lnTo>
                <a:lnTo>
                  <a:pt x="1006" y="12363"/>
                </a:lnTo>
                <a:lnTo>
                  <a:pt x="857" y="12419"/>
                </a:lnTo>
                <a:lnTo>
                  <a:pt x="708" y="12475"/>
                </a:lnTo>
                <a:lnTo>
                  <a:pt x="596" y="12549"/>
                </a:lnTo>
                <a:lnTo>
                  <a:pt x="540" y="12605"/>
                </a:lnTo>
                <a:lnTo>
                  <a:pt x="503" y="12661"/>
                </a:lnTo>
                <a:lnTo>
                  <a:pt x="485" y="12717"/>
                </a:lnTo>
                <a:lnTo>
                  <a:pt x="485" y="12773"/>
                </a:lnTo>
                <a:lnTo>
                  <a:pt x="503" y="12866"/>
                </a:lnTo>
                <a:lnTo>
                  <a:pt x="540" y="12940"/>
                </a:lnTo>
                <a:lnTo>
                  <a:pt x="596" y="13015"/>
                </a:lnTo>
                <a:lnTo>
                  <a:pt x="652" y="13052"/>
                </a:lnTo>
                <a:lnTo>
                  <a:pt x="708" y="13089"/>
                </a:lnTo>
                <a:lnTo>
                  <a:pt x="838" y="13089"/>
                </a:lnTo>
                <a:lnTo>
                  <a:pt x="913" y="13071"/>
                </a:lnTo>
                <a:lnTo>
                  <a:pt x="1080" y="12996"/>
                </a:lnTo>
                <a:lnTo>
                  <a:pt x="1211" y="12903"/>
                </a:lnTo>
                <a:lnTo>
                  <a:pt x="1360" y="12791"/>
                </a:lnTo>
                <a:lnTo>
                  <a:pt x="1546" y="12587"/>
                </a:lnTo>
                <a:lnTo>
                  <a:pt x="1639" y="12661"/>
                </a:lnTo>
                <a:lnTo>
                  <a:pt x="1695" y="12736"/>
                </a:lnTo>
                <a:lnTo>
                  <a:pt x="1751" y="12829"/>
                </a:lnTo>
                <a:lnTo>
                  <a:pt x="1806" y="12922"/>
                </a:lnTo>
                <a:lnTo>
                  <a:pt x="1825" y="13015"/>
                </a:lnTo>
                <a:lnTo>
                  <a:pt x="1844" y="13127"/>
                </a:lnTo>
                <a:lnTo>
                  <a:pt x="1862" y="13238"/>
                </a:lnTo>
                <a:lnTo>
                  <a:pt x="1844" y="13350"/>
                </a:lnTo>
                <a:lnTo>
                  <a:pt x="1806" y="13555"/>
                </a:lnTo>
                <a:lnTo>
                  <a:pt x="1732" y="13760"/>
                </a:lnTo>
                <a:lnTo>
                  <a:pt x="1676" y="13853"/>
                </a:lnTo>
                <a:lnTo>
                  <a:pt x="1602" y="13946"/>
                </a:lnTo>
                <a:lnTo>
                  <a:pt x="1527" y="14020"/>
                </a:lnTo>
                <a:lnTo>
                  <a:pt x="1453" y="14095"/>
                </a:lnTo>
                <a:lnTo>
                  <a:pt x="1211" y="14188"/>
                </a:lnTo>
                <a:lnTo>
                  <a:pt x="987" y="14262"/>
                </a:lnTo>
                <a:lnTo>
                  <a:pt x="745" y="14374"/>
                </a:lnTo>
                <a:lnTo>
                  <a:pt x="540" y="14504"/>
                </a:lnTo>
                <a:lnTo>
                  <a:pt x="466" y="14560"/>
                </a:lnTo>
                <a:lnTo>
                  <a:pt x="391" y="14616"/>
                </a:lnTo>
                <a:lnTo>
                  <a:pt x="373" y="14672"/>
                </a:lnTo>
                <a:lnTo>
                  <a:pt x="373" y="14746"/>
                </a:lnTo>
                <a:lnTo>
                  <a:pt x="410" y="14802"/>
                </a:lnTo>
                <a:lnTo>
                  <a:pt x="485" y="14839"/>
                </a:lnTo>
                <a:lnTo>
                  <a:pt x="540" y="14858"/>
                </a:lnTo>
                <a:lnTo>
                  <a:pt x="578" y="14858"/>
                </a:lnTo>
                <a:lnTo>
                  <a:pt x="689" y="14821"/>
                </a:lnTo>
                <a:lnTo>
                  <a:pt x="782" y="14746"/>
                </a:lnTo>
                <a:lnTo>
                  <a:pt x="913" y="14653"/>
                </a:lnTo>
                <a:lnTo>
                  <a:pt x="1024" y="14560"/>
                </a:lnTo>
                <a:lnTo>
                  <a:pt x="1136" y="14504"/>
                </a:lnTo>
                <a:lnTo>
                  <a:pt x="1248" y="14448"/>
                </a:lnTo>
                <a:lnTo>
                  <a:pt x="1285" y="14448"/>
                </a:lnTo>
                <a:lnTo>
                  <a:pt x="1341" y="14467"/>
                </a:lnTo>
                <a:lnTo>
                  <a:pt x="1415" y="14523"/>
                </a:lnTo>
                <a:lnTo>
                  <a:pt x="1471" y="14597"/>
                </a:lnTo>
                <a:lnTo>
                  <a:pt x="1527" y="14690"/>
                </a:lnTo>
                <a:lnTo>
                  <a:pt x="1564" y="14784"/>
                </a:lnTo>
                <a:lnTo>
                  <a:pt x="1583" y="14895"/>
                </a:lnTo>
                <a:lnTo>
                  <a:pt x="1583" y="15007"/>
                </a:lnTo>
                <a:lnTo>
                  <a:pt x="1583" y="15193"/>
                </a:lnTo>
                <a:lnTo>
                  <a:pt x="1564" y="15305"/>
                </a:lnTo>
                <a:lnTo>
                  <a:pt x="1527" y="15417"/>
                </a:lnTo>
                <a:lnTo>
                  <a:pt x="1490" y="15528"/>
                </a:lnTo>
                <a:lnTo>
                  <a:pt x="1415" y="15603"/>
                </a:lnTo>
                <a:lnTo>
                  <a:pt x="1341" y="15659"/>
                </a:lnTo>
                <a:lnTo>
                  <a:pt x="1229" y="15659"/>
                </a:lnTo>
                <a:lnTo>
                  <a:pt x="1136" y="15677"/>
                </a:lnTo>
                <a:lnTo>
                  <a:pt x="950" y="15733"/>
                </a:lnTo>
                <a:lnTo>
                  <a:pt x="764" y="15826"/>
                </a:lnTo>
                <a:lnTo>
                  <a:pt x="689" y="15863"/>
                </a:lnTo>
                <a:lnTo>
                  <a:pt x="615" y="15938"/>
                </a:lnTo>
                <a:lnTo>
                  <a:pt x="578" y="16031"/>
                </a:lnTo>
                <a:lnTo>
                  <a:pt x="559" y="16161"/>
                </a:lnTo>
                <a:lnTo>
                  <a:pt x="578" y="16236"/>
                </a:lnTo>
                <a:lnTo>
                  <a:pt x="596" y="16292"/>
                </a:lnTo>
                <a:lnTo>
                  <a:pt x="633" y="16310"/>
                </a:lnTo>
                <a:lnTo>
                  <a:pt x="689" y="16310"/>
                </a:lnTo>
                <a:lnTo>
                  <a:pt x="820" y="16236"/>
                </a:lnTo>
                <a:lnTo>
                  <a:pt x="969" y="16143"/>
                </a:lnTo>
                <a:lnTo>
                  <a:pt x="1155" y="16050"/>
                </a:lnTo>
                <a:lnTo>
                  <a:pt x="1229" y="16031"/>
                </a:lnTo>
                <a:lnTo>
                  <a:pt x="1322" y="16012"/>
                </a:lnTo>
                <a:lnTo>
                  <a:pt x="1397" y="16031"/>
                </a:lnTo>
                <a:lnTo>
                  <a:pt x="1490" y="16068"/>
                </a:lnTo>
                <a:lnTo>
                  <a:pt x="1546" y="16161"/>
                </a:lnTo>
                <a:lnTo>
                  <a:pt x="1620" y="16273"/>
                </a:lnTo>
                <a:lnTo>
                  <a:pt x="1639" y="16366"/>
                </a:lnTo>
                <a:lnTo>
                  <a:pt x="1657" y="16459"/>
                </a:lnTo>
                <a:lnTo>
                  <a:pt x="1657" y="16683"/>
                </a:lnTo>
                <a:lnTo>
                  <a:pt x="1620" y="16887"/>
                </a:lnTo>
                <a:lnTo>
                  <a:pt x="1546" y="17074"/>
                </a:lnTo>
                <a:lnTo>
                  <a:pt x="1471" y="17260"/>
                </a:lnTo>
                <a:lnTo>
                  <a:pt x="1397" y="17371"/>
                </a:lnTo>
                <a:lnTo>
                  <a:pt x="1341" y="17427"/>
                </a:lnTo>
                <a:lnTo>
                  <a:pt x="1229" y="17520"/>
                </a:lnTo>
                <a:lnTo>
                  <a:pt x="1155" y="17558"/>
                </a:lnTo>
                <a:lnTo>
                  <a:pt x="1136" y="17558"/>
                </a:lnTo>
                <a:lnTo>
                  <a:pt x="1118" y="17520"/>
                </a:lnTo>
                <a:lnTo>
                  <a:pt x="1099" y="17483"/>
                </a:lnTo>
                <a:lnTo>
                  <a:pt x="1062" y="17465"/>
                </a:lnTo>
                <a:lnTo>
                  <a:pt x="1006" y="17446"/>
                </a:lnTo>
                <a:lnTo>
                  <a:pt x="876" y="17465"/>
                </a:lnTo>
                <a:lnTo>
                  <a:pt x="708" y="17539"/>
                </a:lnTo>
                <a:lnTo>
                  <a:pt x="578" y="17613"/>
                </a:lnTo>
                <a:lnTo>
                  <a:pt x="485" y="17707"/>
                </a:lnTo>
                <a:lnTo>
                  <a:pt x="429" y="17800"/>
                </a:lnTo>
                <a:lnTo>
                  <a:pt x="429" y="17856"/>
                </a:lnTo>
                <a:lnTo>
                  <a:pt x="429" y="17893"/>
                </a:lnTo>
                <a:lnTo>
                  <a:pt x="466" y="17930"/>
                </a:lnTo>
                <a:lnTo>
                  <a:pt x="503" y="17949"/>
                </a:lnTo>
                <a:lnTo>
                  <a:pt x="559" y="17967"/>
                </a:lnTo>
                <a:lnTo>
                  <a:pt x="633" y="17986"/>
                </a:lnTo>
                <a:lnTo>
                  <a:pt x="857" y="17986"/>
                </a:lnTo>
                <a:lnTo>
                  <a:pt x="969" y="17967"/>
                </a:lnTo>
                <a:lnTo>
                  <a:pt x="1062" y="17949"/>
                </a:lnTo>
                <a:lnTo>
                  <a:pt x="1136" y="17930"/>
                </a:lnTo>
                <a:lnTo>
                  <a:pt x="1173" y="17911"/>
                </a:lnTo>
                <a:lnTo>
                  <a:pt x="1211" y="17930"/>
                </a:lnTo>
                <a:lnTo>
                  <a:pt x="1248" y="17967"/>
                </a:lnTo>
                <a:lnTo>
                  <a:pt x="1322" y="18209"/>
                </a:lnTo>
                <a:lnTo>
                  <a:pt x="1341" y="18340"/>
                </a:lnTo>
                <a:lnTo>
                  <a:pt x="1341" y="18470"/>
                </a:lnTo>
                <a:lnTo>
                  <a:pt x="1341" y="18600"/>
                </a:lnTo>
                <a:lnTo>
                  <a:pt x="1304" y="18749"/>
                </a:lnTo>
                <a:lnTo>
                  <a:pt x="1266" y="18880"/>
                </a:lnTo>
                <a:lnTo>
                  <a:pt x="1192" y="19010"/>
                </a:lnTo>
                <a:lnTo>
                  <a:pt x="1136" y="19122"/>
                </a:lnTo>
                <a:lnTo>
                  <a:pt x="1043" y="19215"/>
                </a:lnTo>
                <a:lnTo>
                  <a:pt x="950" y="19270"/>
                </a:lnTo>
                <a:lnTo>
                  <a:pt x="764" y="19364"/>
                </a:lnTo>
                <a:lnTo>
                  <a:pt x="280" y="19606"/>
                </a:lnTo>
                <a:lnTo>
                  <a:pt x="94" y="19717"/>
                </a:lnTo>
                <a:lnTo>
                  <a:pt x="38" y="19773"/>
                </a:lnTo>
                <a:lnTo>
                  <a:pt x="0" y="19810"/>
                </a:lnTo>
                <a:lnTo>
                  <a:pt x="19" y="19848"/>
                </a:lnTo>
                <a:lnTo>
                  <a:pt x="75" y="19866"/>
                </a:lnTo>
                <a:lnTo>
                  <a:pt x="187" y="19866"/>
                </a:lnTo>
                <a:lnTo>
                  <a:pt x="354" y="19848"/>
                </a:lnTo>
                <a:lnTo>
                  <a:pt x="466" y="19829"/>
                </a:lnTo>
                <a:lnTo>
                  <a:pt x="578" y="19792"/>
                </a:lnTo>
                <a:lnTo>
                  <a:pt x="782" y="19699"/>
                </a:lnTo>
                <a:lnTo>
                  <a:pt x="894" y="19680"/>
                </a:lnTo>
                <a:lnTo>
                  <a:pt x="987" y="19699"/>
                </a:lnTo>
                <a:lnTo>
                  <a:pt x="1080" y="19755"/>
                </a:lnTo>
                <a:lnTo>
                  <a:pt x="1192" y="19848"/>
                </a:lnTo>
                <a:lnTo>
                  <a:pt x="1248" y="19922"/>
                </a:lnTo>
                <a:lnTo>
                  <a:pt x="1304" y="20034"/>
                </a:lnTo>
                <a:lnTo>
                  <a:pt x="1322" y="20146"/>
                </a:lnTo>
                <a:lnTo>
                  <a:pt x="1322" y="20239"/>
                </a:lnTo>
                <a:lnTo>
                  <a:pt x="1304" y="20350"/>
                </a:lnTo>
                <a:lnTo>
                  <a:pt x="1266" y="20406"/>
                </a:lnTo>
                <a:lnTo>
                  <a:pt x="1248" y="20425"/>
                </a:lnTo>
                <a:lnTo>
                  <a:pt x="1211" y="20425"/>
                </a:lnTo>
                <a:lnTo>
                  <a:pt x="1099" y="20406"/>
                </a:lnTo>
                <a:lnTo>
                  <a:pt x="1043" y="20406"/>
                </a:lnTo>
                <a:lnTo>
                  <a:pt x="950" y="20443"/>
                </a:lnTo>
                <a:lnTo>
                  <a:pt x="857" y="20481"/>
                </a:lnTo>
                <a:lnTo>
                  <a:pt x="764" y="20555"/>
                </a:lnTo>
                <a:lnTo>
                  <a:pt x="615" y="20685"/>
                </a:lnTo>
                <a:lnTo>
                  <a:pt x="522" y="20834"/>
                </a:lnTo>
                <a:lnTo>
                  <a:pt x="503" y="20890"/>
                </a:lnTo>
                <a:lnTo>
                  <a:pt x="485" y="20965"/>
                </a:lnTo>
                <a:lnTo>
                  <a:pt x="485" y="21021"/>
                </a:lnTo>
                <a:lnTo>
                  <a:pt x="503" y="21058"/>
                </a:lnTo>
                <a:lnTo>
                  <a:pt x="540" y="21095"/>
                </a:lnTo>
                <a:lnTo>
                  <a:pt x="596" y="21114"/>
                </a:lnTo>
                <a:lnTo>
                  <a:pt x="764" y="21114"/>
                </a:lnTo>
                <a:lnTo>
                  <a:pt x="876" y="21076"/>
                </a:lnTo>
                <a:lnTo>
                  <a:pt x="1006" y="21021"/>
                </a:lnTo>
                <a:lnTo>
                  <a:pt x="1118" y="20965"/>
                </a:lnTo>
                <a:lnTo>
                  <a:pt x="1192" y="20890"/>
                </a:lnTo>
                <a:lnTo>
                  <a:pt x="1322" y="20779"/>
                </a:lnTo>
                <a:lnTo>
                  <a:pt x="1378" y="20760"/>
                </a:lnTo>
                <a:lnTo>
                  <a:pt x="1453" y="20760"/>
                </a:lnTo>
                <a:lnTo>
                  <a:pt x="1527" y="20816"/>
                </a:lnTo>
                <a:lnTo>
                  <a:pt x="1620" y="20909"/>
                </a:lnTo>
                <a:lnTo>
                  <a:pt x="1676" y="21002"/>
                </a:lnTo>
                <a:lnTo>
                  <a:pt x="1713" y="21095"/>
                </a:lnTo>
                <a:lnTo>
                  <a:pt x="1751" y="21207"/>
                </a:lnTo>
                <a:lnTo>
                  <a:pt x="1751" y="21337"/>
                </a:lnTo>
                <a:lnTo>
                  <a:pt x="1751" y="21561"/>
                </a:lnTo>
                <a:lnTo>
                  <a:pt x="1713" y="21784"/>
                </a:lnTo>
                <a:lnTo>
                  <a:pt x="1639" y="21989"/>
                </a:lnTo>
                <a:lnTo>
                  <a:pt x="1564" y="22194"/>
                </a:lnTo>
                <a:lnTo>
                  <a:pt x="1453" y="22380"/>
                </a:lnTo>
                <a:lnTo>
                  <a:pt x="1341" y="22566"/>
                </a:lnTo>
                <a:lnTo>
                  <a:pt x="1229" y="22696"/>
                </a:lnTo>
                <a:lnTo>
                  <a:pt x="1136" y="22752"/>
                </a:lnTo>
                <a:lnTo>
                  <a:pt x="1062" y="22789"/>
                </a:lnTo>
                <a:lnTo>
                  <a:pt x="969" y="22808"/>
                </a:lnTo>
                <a:lnTo>
                  <a:pt x="782" y="22789"/>
                </a:lnTo>
                <a:lnTo>
                  <a:pt x="652" y="22789"/>
                </a:lnTo>
                <a:lnTo>
                  <a:pt x="503" y="22808"/>
                </a:lnTo>
                <a:lnTo>
                  <a:pt x="373" y="22845"/>
                </a:lnTo>
                <a:lnTo>
                  <a:pt x="280" y="22901"/>
                </a:lnTo>
                <a:lnTo>
                  <a:pt x="224" y="22938"/>
                </a:lnTo>
                <a:lnTo>
                  <a:pt x="205" y="22994"/>
                </a:lnTo>
                <a:lnTo>
                  <a:pt x="224" y="23050"/>
                </a:lnTo>
                <a:lnTo>
                  <a:pt x="261" y="23106"/>
                </a:lnTo>
                <a:lnTo>
                  <a:pt x="354" y="23180"/>
                </a:lnTo>
                <a:lnTo>
                  <a:pt x="466" y="23236"/>
                </a:lnTo>
                <a:lnTo>
                  <a:pt x="596" y="23273"/>
                </a:lnTo>
                <a:lnTo>
                  <a:pt x="727" y="23273"/>
                </a:lnTo>
                <a:lnTo>
                  <a:pt x="950" y="23236"/>
                </a:lnTo>
                <a:lnTo>
                  <a:pt x="1043" y="23218"/>
                </a:lnTo>
                <a:lnTo>
                  <a:pt x="1136" y="23236"/>
                </a:lnTo>
                <a:lnTo>
                  <a:pt x="1192" y="23255"/>
                </a:lnTo>
                <a:lnTo>
                  <a:pt x="1229" y="23292"/>
                </a:lnTo>
                <a:lnTo>
                  <a:pt x="1341" y="23422"/>
                </a:lnTo>
                <a:lnTo>
                  <a:pt x="1378" y="23515"/>
                </a:lnTo>
                <a:lnTo>
                  <a:pt x="1415" y="23609"/>
                </a:lnTo>
                <a:lnTo>
                  <a:pt x="1415" y="23702"/>
                </a:lnTo>
                <a:lnTo>
                  <a:pt x="1415" y="23813"/>
                </a:lnTo>
                <a:lnTo>
                  <a:pt x="1397" y="23906"/>
                </a:lnTo>
                <a:lnTo>
                  <a:pt x="1360" y="24018"/>
                </a:lnTo>
                <a:lnTo>
                  <a:pt x="1322" y="24093"/>
                </a:lnTo>
                <a:lnTo>
                  <a:pt x="1248" y="24167"/>
                </a:lnTo>
                <a:lnTo>
                  <a:pt x="1211" y="24204"/>
                </a:lnTo>
                <a:lnTo>
                  <a:pt x="1155" y="24242"/>
                </a:lnTo>
                <a:lnTo>
                  <a:pt x="1024" y="24260"/>
                </a:lnTo>
                <a:lnTo>
                  <a:pt x="894" y="24279"/>
                </a:lnTo>
                <a:lnTo>
                  <a:pt x="764" y="24260"/>
                </a:lnTo>
                <a:lnTo>
                  <a:pt x="615" y="24279"/>
                </a:lnTo>
                <a:lnTo>
                  <a:pt x="485" y="24279"/>
                </a:lnTo>
                <a:lnTo>
                  <a:pt x="373" y="24316"/>
                </a:lnTo>
                <a:lnTo>
                  <a:pt x="336" y="24353"/>
                </a:lnTo>
                <a:lnTo>
                  <a:pt x="298" y="24390"/>
                </a:lnTo>
                <a:lnTo>
                  <a:pt x="261" y="24465"/>
                </a:lnTo>
                <a:lnTo>
                  <a:pt x="243" y="24502"/>
                </a:lnTo>
                <a:lnTo>
                  <a:pt x="261" y="24558"/>
                </a:lnTo>
                <a:lnTo>
                  <a:pt x="261" y="24577"/>
                </a:lnTo>
                <a:lnTo>
                  <a:pt x="298" y="24614"/>
                </a:lnTo>
                <a:lnTo>
                  <a:pt x="336" y="24632"/>
                </a:lnTo>
                <a:lnTo>
                  <a:pt x="447" y="24670"/>
                </a:lnTo>
                <a:lnTo>
                  <a:pt x="1211" y="24670"/>
                </a:lnTo>
                <a:lnTo>
                  <a:pt x="1304" y="24688"/>
                </a:lnTo>
                <a:lnTo>
                  <a:pt x="1397" y="24707"/>
                </a:lnTo>
                <a:lnTo>
                  <a:pt x="1490" y="24763"/>
                </a:lnTo>
                <a:lnTo>
                  <a:pt x="1583" y="24837"/>
                </a:lnTo>
                <a:lnTo>
                  <a:pt x="1657" y="24949"/>
                </a:lnTo>
                <a:lnTo>
                  <a:pt x="1713" y="25042"/>
                </a:lnTo>
                <a:lnTo>
                  <a:pt x="1769" y="25154"/>
                </a:lnTo>
                <a:lnTo>
                  <a:pt x="1788" y="25247"/>
                </a:lnTo>
                <a:lnTo>
                  <a:pt x="1806" y="25359"/>
                </a:lnTo>
                <a:lnTo>
                  <a:pt x="1806" y="25470"/>
                </a:lnTo>
                <a:lnTo>
                  <a:pt x="1806" y="25563"/>
                </a:lnTo>
                <a:lnTo>
                  <a:pt x="1788" y="25675"/>
                </a:lnTo>
                <a:lnTo>
                  <a:pt x="1751" y="25787"/>
                </a:lnTo>
                <a:lnTo>
                  <a:pt x="1695" y="25917"/>
                </a:lnTo>
                <a:lnTo>
                  <a:pt x="1620" y="26010"/>
                </a:lnTo>
                <a:lnTo>
                  <a:pt x="1527" y="26066"/>
                </a:lnTo>
                <a:lnTo>
                  <a:pt x="1434" y="26103"/>
                </a:lnTo>
                <a:lnTo>
                  <a:pt x="1248" y="26178"/>
                </a:lnTo>
                <a:lnTo>
                  <a:pt x="1136" y="26234"/>
                </a:lnTo>
                <a:lnTo>
                  <a:pt x="1024" y="26308"/>
                </a:lnTo>
                <a:lnTo>
                  <a:pt x="913" y="26401"/>
                </a:lnTo>
                <a:lnTo>
                  <a:pt x="857" y="26476"/>
                </a:lnTo>
                <a:lnTo>
                  <a:pt x="820" y="26550"/>
                </a:lnTo>
                <a:lnTo>
                  <a:pt x="838" y="26606"/>
                </a:lnTo>
                <a:lnTo>
                  <a:pt x="876" y="26643"/>
                </a:lnTo>
                <a:lnTo>
                  <a:pt x="950" y="26662"/>
                </a:lnTo>
                <a:lnTo>
                  <a:pt x="1043" y="26662"/>
                </a:lnTo>
                <a:lnTo>
                  <a:pt x="1192" y="26625"/>
                </a:lnTo>
                <a:lnTo>
                  <a:pt x="1341" y="26587"/>
                </a:lnTo>
                <a:lnTo>
                  <a:pt x="1471" y="26532"/>
                </a:lnTo>
                <a:lnTo>
                  <a:pt x="1583" y="26457"/>
                </a:lnTo>
                <a:lnTo>
                  <a:pt x="1676" y="26420"/>
                </a:lnTo>
                <a:lnTo>
                  <a:pt x="1769" y="26420"/>
                </a:lnTo>
                <a:lnTo>
                  <a:pt x="1806" y="26438"/>
                </a:lnTo>
                <a:lnTo>
                  <a:pt x="1844" y="26457"/>
                </a:lnTo>
                <a:lnTo>
                  <a:pt x="1862" y="26513"/>
                </a:lnTo>
                <a:lnTo>
                  <a:pt x="1900" y="26569"/>
                </a:lnTo>
                <a:lnTo>
                  <a:pt x="1955" y="26755"/>
                </a:lnTo>
                <a:lnTo>
                  <a:pt x="1955" y="26848"/>
                </a:lnTo>
                <a:lnTo>
                  <a:pt x="1955" y="26960"/>
                </a:lnTo>
                <a:lnTo>
                  <a:pt x="1918" y="27183"/>
                </a:lnTo>
                <a:lnTo>
                  <a:pt x="1862" y="27388"/>
                </a:lnTo>
                <a:lnTo>
                  <a:pt x="1788" y="27574"/>
                </a:lnTo>
                <a:lnTo>
                  <a:pt x="1657" y="27779"/>
                </a:lnTo>
                <a:lnTo>
                  <a:pt x="1583" y="27891"/>
                </a:lnTo>
                <a:lnTo>
                  <a:pt x="1509" y="27965"/>
                </a:lnTo>
                <a:lnTo>
                  <a:pt x="1471" y="27984"/>
                </a:lnTo>
                <a:lnTo>
                  <a:pt x="1434" y="28002"/>
                </a:lnTo>
                <a:lnTo>
                  <a:pt x="1341" y="27984"/>
                </a:lnTo>
                <a:lnTo>
                  <a:pt x="1248" y="28002"/>
                </a:lnTo>
                <a:lnTo>
                  <a:pt x="1192" y="28021"/>
                </a:lnTo>
                <a:lnTo>
                  <a:pt x="1136" y="28058"/>
                </a:lnTo>
                <a:lnTo>
                  <a:pt x="1043" y="28189"/>
                </a:lnTo>
                <a:lnTo>
                  <a:pt x="987" y="28263"/>
                </a:lnTo>
                <a:lnTo>
                  <a:pt x="969" y="28319"/>
                </a:lnTo>
                <a:lnTo>
                  <a:pt x="950" y="28375"/>
                </a:lnTo>
                <a:lnTo>
                  <a:pt x="969" y="28431"/>
                </a:lnTo>
                <a:lnTo>
                  <a:pt x="1006" y="28486"/>
                </a:lnTo>
                <a:lnTo>
                  <a:pt x="1099" y="28524"/>
                </a:lnTo>
                <a:lnTo>
                  <a:pt x="1155" y="28542"/>
                </a:lnTo>
                <a:lnTo>
                  <a:pt x="1229" y="28542"/>
                </a:lnTo>
                <a:lnTo>
                  <a:pt x="1285" y="28524"/>
                </a:lnTo>
                <a:lnTo>
                  <a:pt x="1341" y="28505"/>
                </a:lnTo>
                <a:lnTo>
                  <a:pt x="1434" y="28431"/>
                </a:lnTo>
                <a:lnTo>
                  <a:pt x="1527" y="28356"/>
                </a:lnTo>
                <a:lnTo>
                  <a:pt x="1620" y="28319"/>
                </a:lnTo>
                <a:lnTo>
                  <a:pt x="1713" y="28319"/>
                </a:lnTo>
                <a:lnTo>
                  <a:pt x="1751" y="28356"/>
                </a:lnTo>
                <a:lnTo>
                  <a:pt x="1788" y="28431"/>
                </a:lnTo>
                <a:lnTo>
                  <a:pt x="1825" y="28524"/>
                </a:lnTo>
                <a:lnTo>
                  <a:pt x="1881" y="28635"/>
                </a:lnTo>
                <a:lnTo>
                  <a:pt x="1900" y="28747"/>
                </a:lnTo>
                <a:lnTo>
                  <a:pt x="1900" y="28877"/>
                </a:lnTo>
                <a:lnTo>
                  <a:pt x="1900" y="28989"/>
                </a:lnTo>
                <a:lnTo>
                  <a:pt x="1881" y="29101"/>
                </a:lnTo>
                <a:lnTo>
                  <a:pt x="1806" y="29324"/>
                </a:lnTo>
                <a:lnTo>
                  <a:pt x="1695" y="29529"/>
                </a:lnTo>
                <a:lnTo>
                  <a:pt x="1620" y="29622"/>
                </a:lnTo>
                <a:lnTo>
                  <a:pt x="1546" y="29697"/>
                </a:lnTo>
                <a:lnTo>
                  <a:pt x="1453" y="29752"/>
                </a:lnTo>
                <a:lnTo>
                  <a:pt x="1378" y="29808"/>
                </a:lnTo>
                <a:lnTo>
                  <a:pt x="1192" y="29901"/>
                </a:lnTo>
                <a:lnTo>
                  <a:pt x="1118" y="29957"/>
                </a:lnTo>
                <a:lnTo>
                  <a:pt x="1043" y="30013"/>
                </a:lnTo>
                <a:lnTo>
                  <a:pt x="931" y="30125"/>
                </a:lnTo>
                <a:lnTo>
                  <a:pt x="857" y="30218"/>
                </a:lnTo>
                <a:lnTo>
                  <a:pt x="857" y="30255"/>
                </a:lnTo>
                <a:lnTo>
                  <a:pt x="876" y="30274"/>
                </a:lnTo>
                <a:lnTo>
                  <a:pt x="931" y="30292"/>
                </a:lnTo>
                <a:lnTo>
                  <a:pt x="1006" y="30274"/>
                </a:lnTo>
                <a:lnTo>
                  <a:pt x="1229" y="30237"/>
                </a:lnTo>
                <a:lnTo>
                  <a:pt x="1453" y="30218"/>
                </a:lnTo>
                <a:lnTo>
                  <a:pt x="1546" y="30218"/>
                </a:lnTo>
                <a:lnTo>
                  <a:pt x="1639" y="30237"/>
                </a:lnTo>
                <a:lnTo>
                  <a:pt x="1695" y="30292"/>
                </a:lnTo>
                <a:lnTo>
                  <a:pt x="1713" y="30311"/>
                </a:lnTo>
                <a:lnTo>
                  <a:pt x="1713" y="30367"/>
                </a:lnTo>
                <a:lnTo>
                  <a:pt x="1713" y="30479"/>
                </a:lnTo>
                <a:lnTo>
                  <a:pt x="1657" y="30628"/>
                </a:lnTo>
                <a:lnTo>
                  <a:pt x="1620" y="30702"/>
                </a:lnTo>
                <a:lnTo>
                  <a:pt x="1564" y="30758"/>
                </a:lnTo>
                <a:lnTo>
                  <a:pt x="1490" y="30814"/>
                </a:lnTo>
                <a:lnTo>
                  <a:pt x="1415" y="30851"/>
                </a:lnTo>
                <a:lnTo>
                  <a:pt x="1248" y="30925"/>
                </a:lnTo>
                <a:lnTo>
                  <a:pt x="1099" y="31018"/>
                </a:lnTo>
                <a:lnTo>
                  <a:pt x="969" y="31093"/>
                </a:lnTo>
                <a:lnTo>
                  <a:pt x="838" y="31205"/>
                </a:lnTo>
                <a:lnTo>
                  <a:pt x="801" y="31242"/>
                </a:lnTo>
                <a:lnTo>
                  <a:pt x="782" y="31298"/>
                </a:lnTo>
                <a:lnTo>
                  <a:pt x="801" y="31372"/>
                </a:lnTo>
                <a:lnTo>
                  <a:pt x="857" y="31428"/>
                </a:lnTo>
                <a:lnTo>
                  <a:pt x="913" y="31447"/>
                </a:lnTo>
                <a:lnTo>
                  <a:pt x="950" y="31465"/>
                </a:lnTo>
                <a:lnTo>
                  <a:pt x="1006" y="31465"/>
                </a:lnTo>
                <a:lnTo>
                  <a:pt x="1062" y="31447"/>
                </a:lnTo>
                <a:lnTo>
                  <a:pt x="1173" y="31372"/>
                </a:lnTo>
                <a:lnTo>
                  <a:pt x="1285" y="31298"/>
                </a:lnTo>
                <a:lnTo>
                  <a:pt x="1490" y="31112"/>
                </a:lnTo>
                <a:lnTo>
                  <a:pt x="1583" y="31056"/>
                </a:lnTo>
                <a:lnTo>
                  <a:pt x="1639" y="31037"/>
                </a:lnTo>
                <a:lnTo>
                  <a:pt x="1695" y="31037"/>
                </a:lnTo>
                <a:lnTo>
                  <a:pt x="1732" y="31074"/>
                </a:lnTo>
                <a:lnTo>
                  <a:pt x="1806" y="31130"/>
                </a:lnTo>
                <a:lnTo>
                  <a:pt x="1881" y="31223"/>
                </a:lnTo>
                <a:lnTo>
                  <a:pt x="1918" y="31354"/>
                </a:lnTo>
                <a:lnTo>
                  <a:pt x="1955" y="31465"/>
                </a:lnTo>
                <a:lnTo>
                  <a:pt x="1974" y="31596"/>
                </a:lnTo>
                <a:lnTo>
                  <a:pt x="1955" y="31689"/>
                </a:lnTo>
                <a:lnTo>
                  <a:pt x="1937" y="31782"/>
                </a:lnTo>
                <a:lnTo>
                  <a:pt x="1881" y="31894"/>
                </a:lnTo>
                <a:lnTo>
                  <a:pt x="1825" y="31949"/>
                </a:lnTo>
                <a:lnTo>
                  <a:pt x="1769" y="31987"/>
                </a:lnTo>
                <a:lnTo>
                  <a:pt x="1713" y="31987"/>
                </a:lnTo>
                <a:lnTo>
                  <a:pt x="1564" y="31931"/>
                </a:lnTo>
                <a:lnTo>
                  <a:pt x="1471" y="31894"/>
                </a:lnTo>
                <a:lnTo>
                  <a:pt x="1360" y="31894"/>
                </a:lnTo>
                <a:lnTo>
                  <a:pt x="1192" y="31912"/>
                </a:lnTo>
                <a:lnTo>
                  <a:pt x="1099" y="31931"/>
                </a:lnTo>
                <a:lnTo>
                  <a:pt x="1006" y="31968"/>
                </a:lnTo>
                <a:lnTo>
                  <a:pt x="913" y="32024"/>
                </a:lnTo>
                <a:lnTo>
                  <a:pt x="838" y="32080"/>
                </a:lnTo>
                <a:lnTo>
                  <a:pt x="782" y="32154"/>
                </a:lnTo>
                <a:lnTo>
                  <a:pt x="764" y="32229"/>
                </a:lnTo>
                <a:lnTo>
                  <a:pt x="764" y="32303"/>
                </a:lnTo>
                <a:lnTo>
                  <a:pt x="782" y="32359"/>
                </a:lnTo>
                <a:lnTo>
                  <a:pt x="820" y="32396"/>
                </a:lnTo>
                <a:lnTo>
                  <a:pt x="876" y="32415"/>
                </a:lnTo>
                <a:lnTo>
                  <a:pt x="1043" y="32415"/>
                </a:lnTo>
                <a:lnTo>
                  <a:pt x="1229" y="32378"/>
                </a:lnTo>
                <a:lnTo>
                  <a:pt x="1434" y="32340"/>
                </a:lnTo>
                <a:lnTo>
                  <a:pt x="1620" y="32303"/>
                </a:lnTo>
                <a:lnTo>
                  <a:pt x="1769" y="32303"/>
                </a:lnTo>
                <a:lnTo>
                  <a:pt x="1844" y="32322"/>
                </a:lnTo>
                <a:lnTo>
                  <a:pt x="1881" y="32359"/>
                </a:lnTo>
                <a:lnTo>
                  <a:pt x="1937" y="32433"/>
                </a:lnTo>
                <a:lnTo>
                  <a:pt x="1955" y="32527"/>
                </a:lnTo>
                <a:lnTo>
                  <a:pt x="1974" y="32620"/>
                </a:lnTo>
                <a:lnTo>
                  <a:pt x="1974" y="32731"/>
                </a:lnTo>
                <a:lnTo>
                  <a:pt x="1955" y="32936"/>
                </a:lnTo>
                <a:lnTo>
                  <a:pt x="1900" y="33104"/>
                </a:lnTo>
                <a:lnTo>
                  <a:pt x="1825" y="33234"/>
                </a:lnTo>
                <a:lnTo>
                  <a:pt x="1769" y="33327"/>
                </a:lnTo>
                <a:lnTo>
                  <a:pt x="1695" y="33402"/>
                </a:lnTo>
                <a:lnTo>
                  <a:pt x="1620" y="33439"/>
                </a:lnTo>
                <a:lnTo>
                  <a:pt x="1546" y="33476"/>
                </a:lnTo>
                <a:lnTo>
                  <a:pt x="1471" y="33513"/>
                </a:lnTo>
                <a:lnTo>
                  <a:pt x="1266" y="33569"/>
                </a:lnTo>
                <a:lnTo>
                  <a:pt x="1099" y="33588"/>
                </a:lnTo>
                <a:lnTo>
                  <a:pt x="894" y="33625"/>
                </a:lnTo>
                <a:lnTo>
                  <a:pt x="782" y="33662"/>
                </a:lnTo>
                <a:lnTo>
                  <a:pt x="708" y="33718"/>
                </a:lnTo>
                <a:lnTo>
                  <a:pt x="652" y="33793"/>
                </a:lnTo>
                <a:lnTo>
                  <a:pt x="633" y="33830"/>
                </a:lnTo>
                <a:lnTo>
                  <a:pt x="633" y="33886"/>
                </a:lnTo>
                <a:lnTo>
                  <a:pt x="633" y="33923"/>
                </a:lnTo>
                <a:lnTo>
                  <a:pt x="652" y="33960"/>
                </a:lnTo>
                <a:lnTo>
                  <a:pt x="671" y="33979"/>
                </a:lnTo>
                <a:lnTo>
                  <a:pt x="820" y="33979"/>
                </a:lnTo>
                <a:lnTo>
                  <a:pt x="931" y="33960"/>
                </a:lnTo>
                <a:lnTo>
                  <a:pt x="1155" y="33886"/>
                </a:lnTo>
                <a:lnTo>
                  <a:pt x="1248" y="33848"/>
                </a:lnTo>
                <a:lnTo>
                  <a:pt x="1304" y="33848"/>
                </a:lnTo>
                <a:lnTo>
                  <a:pt x="1415" y="33867"/>
                </a:lnTo>
                <a:lnTo>
                  <a:pt x="1490" y="33923"/>
                </a:lnTo>
                <a:lnTo>
                  <a:pt x="1564" y="33979"/>
                </a:lnTo>
                <a:lnTo>
                  <a:pt x="1620" y="34035"/>
                </a:lnTo>
                <a:lnTo>
                  <a:pt x="1657" y="34128"/>
                </a:lnTo>
                <a:lnTo>
                  <a:pt x="1676" y="34221"/>
                </a:lnTo>
                <a:lnTo>
                  <a:pt x="1676" y="34314"/>
                </a:lnTo>
                <a:lnTo>
                  <a:pt x="1676" y="34407"/>
                </a:lnTo>
                <a:lnTo>
                  <a:pt x="1657" y="34500"/>
                </a:lnTo>
                <a:lnTo>
                  <a:pt x="1620" y="34612"/>
                </a:lnTo>
                <a:lnTo>
                  <a:pt x="1583" y="34705"/>
                </a:lnTo>
                <a:lnTo>
                  <a:pt x="1527" y="34798"/>
                </a:lnTo>
                <a:lnTo>
                  <a:pt x="1471" y="34872"/>
                </a:lnTo>
                <a:lnTo>
                  <a:pt x="1397" y="34947"/>
                </a:lnTo>
                <a:lnTo>
                  <a:pt x="1304" y="35003"/>
                </a:lnTo>
                <a:lnTo>
                  <a:pt x="1229" y="35040"/>
                </a:lnTo>
                <a:lnTo>
                  <a:pt x="1136" y="35077"/>
                </a:lnTo>
                <a:lnTo>
                  <a:pt x="894" y="35077"/>
                </a:lnTo>
                <a:lnTo>
                  <a:pt x="820" y="35096"/>
                </a:lnTo>
                <a:lnTo>
                  <a:pt x="745" y="35114"/>
                </a:lnTo>
                <a:lnTo>
                  <a:pt x="671" y="35170"/>
                </a:lnTo>
                <a:lnTo>
                  <a:pt x="615" y="35245"/>
                </a:lnTo>
                <a:lnTo>
                  <a:pt x="540" y="35356"/>
                </a:lnTo>
                <a:lnTo>
                  <a:pt x="503" y="35431"/>
                </a:lnTo>
                <a:lnTo>
                  <a:pt x="485" y="35487"/>
                </a:lnTo>
                <a:lnTo>
                  <a:pt x="503" y="35505"/>
                </a:lnTo>
                <a:lnTo>
                  <a:pt x="559" y="35524"/>
                </a:lnTo>
                <a:lnTo>
                  <a:pt x="615" y="35524"/>
                </a:lnTo>
                <a:lnTo>
                  <a:pt x="801" y="35487"/>
                </a:lnTo>
                <a:lnTo>
                  <a:pt x="931" y="35450"/>
                </a:lnTo>
                <a:lnTo>
                  <a:pt x="1024" y="35412"/>
                </a:lnTo>
                <a:lnTo>
                  <a:pt x="1211" y="35319"/>
                </a:lnTo>
                <a:lnTo>
                  <a:pt x="1285" y="35282"/>
                </a:lnTo>
                <a:lnTo>
                  <a:pt x="1360" y="35301"/>
                </a:lnTo>
                <a:lnTo>
                  <a:pt x="1453" y="35356"/>
                </a:lnTo>
                <a:lnTo>
                  <a:pt x="1564" y="35468"/>
                </a:lnTo>
                <a:lnTo>
                  <a:pt x="1602" y="35543"/>
                </a:lnTo>
                <a:lnTo>
                  <a:pt x="1620" y="35636"/>
                </a:lnTo>
                <a:lnTo>
                  <a:pt x="1639" y="35729"/>
                </a:lnTo>
                <a:lnTo>
                  <a:pt x="1657" y="35841"/>
                </a:lnTo>
                <a:lnTo>
                  <a:pt x="1639" y="36027"/>
                </a:lnTo>
                <a:lnTo>
                  <a:pt x="1620" y="36120"/>
                </a:lnTo>
                <a:lnTo>
                  <a:pt x="1583" y="36194"/>
                </a:lnTo>
                <a:lnTo>
                  <a:pt x="1509" y="36325"/>
                </a:lnTo>
                <a:lnTo>
                  <a:pt x="1453" y="36399"/>
                </a:lnTo>
                <a:lnTo>
                  <a:pt x="1397" y="36436"/>
                </a:lnTo>
                <a:lnTo>
                  <a:pt x="1341" y="36436"/>
                </a:lnTo>
                <a:lnTo>
                  <a:pt x="1211" y="36455"/>
                </a:lnTo>
                <a:lnTo>
                  <a:pt x="1118" y="36455"/>
                </a:lnTo>
                <a:lnTo>
                  <a:pt x="1024" y="36492"/>
                </a:lnTo>
                <a:lnTo>
                  <a:pt x="838" y="36585"/>
                </a:lnTo>
                <a:lnTo>
                  <a:pt x="745" y="36623"/>
                </a:lnTo>
                <a:lnTo>
                  <a:pt x="652" y="36697"/>
                </a:lnTo>
                <a:lnTo>
                  <a:pt x="578" y="36771"/>
                </a:lnTo>
                <a:lnTo>
                  <a:pt x="522" y="36846"/>
                </a:lnTo>
                <a:lnTo>
                  <a:pt x="485" y="36939"/>
                </a:lnTo>
                <a:lnTo>
                  <a:pt x="485" y="37051"/>
                </a:lnTo>
                <a:lnTo>
                  <a:pt x="522" y="37162"/>
                </a:lnTo>
                <a:lnTo>
                  <a:pt x="559" y="37218"/>
                </a:lnTo>
                <a:lnTo>
                  <a:pt x="615" y="37237"/>
                </a:lnTo>
                <a:lnTo>
                  <a:pt x="689" y="37218"/>
                </a:lnTo>
                <a:lnTo>
                  <a:pt x="764" y="37200"/>
                </a:lnTo>
                <a:lnTo>
                  <a:pt x="838" y="37144"/>
                </a:lnTo>
                <a:lnTo>
                  <a:pt x="1024" y="37032"/>
                </a:lnTo>
                <a:lnTo>
                  <a:pt x="1266" y="36865"/>
                </a:lnTo>
                <a:lnTo>
                  <a:pt x="1360" y="36827"/>
                </a:lnTo>
                <a:lnTo>
                  <a:pt x="1453" y="36809"/>
                </a:lnTo>
                <a:lnTo>
                  <a:pt x="1527" y="36827"/>
                </a:lnTo>
                <a:lnTo>
                  <a:pt x="1602" y="36883"/>
                </a:lnTo>
                <a:lnTo>
                  <a:pt x="1676" y="36995"/>
                </a:lnTo>
                <a:lnTo>
                  <a:pt x="1751" y="37162"/>
                </a:lnTo>
                <a:lnTo>
                  <a:pt x="1769" y="37274"/>
                </a:lnTo>
                <a:lnTo>
                  <a:pt x="1788" y="37386"/>
                </a:lnTo>
                <a:lnTo>
                  <a:pt x="1788" y="37516"/>
                </a:lnTo>
                <a:lnTo>
                  <a:pt x="1769" y="37628"/>
                </a:lnTo>
                <a:lnTo>
                  <a:pt x="1732" y="37758"/>
                </a:lnTo>
                <a:lnTo>
                  <a:pt x="1695" y="37870"/>
                </a:lnTo>
                <a:lnTo>
                  <a:pt x="1639" y="37963"/>
                </a:lnTo>
                <a:lnTo>
                  <a:pt x="1583" y="38056"/>
                </a:lnTo>
                <a:lnTo>
                  <a:pt x="1509" y="38112"/>
                </a:lnTo>
                <a:lnTo>
                  <a:pt x="1434" y="38149"/>
                </a:lnTo>
                <a:lnTo>
                  <a:pt x="1248" y="38205"/>
                </a:lnTo>
                <a:lnTo>
                  <a:pt x="1173" y="38242"/>
                </a:lnTo>
                <a:lnTo>
                  <a:pt x="1080" y="38280"/>
                </a:lnTo>
                <a:lnTo>
                  <a:pt x="1006" y="38335"/>
                </a:lnTo>
                <a:lnTo>
                  <a:pt x="931" y="38428"/>
                </a:lnTo>
                <a:lnTo>
                  <a:pt x="876" y="38540"/>
                </a:lnTo>
                <a:lnTo>
                  <a:pt x="857" y="38615"/>
                </a:lnTo>
                <a:lnTo>
                  <a:pt x="838" y="38689"/>
                </a:lnTo>
                <a:lnTo>
                  <a:pt x="857" y="38745"/>
                </a:lnTo>
                <a:lnTo>
                  <a:pt x="876" y="38782"/>
                </a:lnTo>
                <a:lnTo>
                  <a:pt x="931" y="38801"/>
                </a:lnTo>
                <a:lnTo>
                  <a:pt x="1006" y="38801"/>
                </a:lnTo>
                <a:lnTo>
                  <a:pt x="1099" y="38782"/>
                </a:lnTo>
                <a:lnTo>
                  <a:pt x="1173" y="38764"/>
                </a:lnTo>
                <a:lnTo>
                  <a:pt x="1229" y="38745"/>
                </a:lnTo>
                <a:lnTo>
                  <a:pt x="1341" y="38652"/>
                </a:lnTo>
                <a:lnTo>
                  <a:pt x="1527" y="38466"/>
                </a:lnTo>
                <a:lnTo>
                  <a:pt x="1620" y="38410"/>
                </a:lnTo>
                <a:lnTo>
                  <a:pt x="1657" y="38410"/>
                </a:lnTo>
                <a:lnTo>
                  <a:pt x="1695" y="38428"/>
                </a:lnTo>
                <a:lnTo>
                  <a:pt x="1751" y="38447"/>
                </a:lnTo>
                <a:lnTo>
                  <a:pt x="1788" y="38503"/>
                </a:lnTo>
                <a:lnTo>
                  <a:pt x="1844" y="38596"/>
                </a:lnTo>
                <a:lnTo>
                  <a:pt x="1900" y="38689"/>
                </a:lnTo>
                <a:lnTo>
                  <a:pt x="1937" y="38838"/>
                </a:lnTo>
                <a:lnTo>
                  <a:pt x="1937" y="38987"/>
                </a:lnTo>
                <a:lnTo>
                  <a:pt x="1937" y="39155"/>
                </a:lnTo>
                <a:lnTo>
                  <a:pt x="1881" y="39322"/>
                </a:lnTo>
                <a:lnTo>
                  <a:pt x="1825" y="39490"/>
                </a:lnTo>
                <a:lnTo>
                  <a:pt x="1732" y="39639"/>
                </a:lnTo>
                <a:lnTo>
                  <a:pt x="1639" y="39769"/>
                </a:lnTo>
                <a:lnTo>
                  <a:pt x="1527" y="39862"/>
                </a:lnTo>
                <a:lnTo>
                  <a:pt x="1471" y="39881"/>
                </a:lnTo>
                <a:lnTo>
                  <a:pt x="1378" y="39899"/>
                </a:lnTo>
                <a:lnTo>
                  <a:pt x="1173" y="39918"/>
                </a:lnTo>
                <a:lnTo>
                  <a:pt x="1080" y="39937"/>
                </a:lnTo>
                <a:lnTo>
                  <a:pt x="987" y="39974"/>
                </a:lnTo>
                <a:lnTo>
                  <a:pt x="913" y="40030"/>
                </a:lnTo>
                <a:lnTo>
                  <a:pt x="894" y="40067"/>
                </a:lnTo>
                <a:lnTo>
                  <a:pt x="876" y="40104"/>
                </a:lnTo>
                <a:lnTo>
                  <a:pt x="876" y="40179"/>
                </a:lnTo>
                <a:lnTo>
                  <a:pt x="876" y="40234"/>
                </a:lnTo>
                <a:lnTo>
                  <a:pt x="894" y="40272"/>
                </a:lnTo>
                <a:lnTo>
                  <a:pt x="931" y="40290"/>
                </a:lnTo>
                <a:lnTo>
                  <a:pt x="969" y="40309"/>
                </a:lnTo>
                <a:lnTo>
                  <a:pt x="1024" y="40309"/>
                </a:lnTo>
                <a:lnTo>
                  <a:pt x="1136" y="40290"/>
                </a:lnTo>
                <a:lnTo>
                  <a:pt x="1360" y="40197"/>
                </a:lnTo>
                <a:lnTo>
                  <a:pt x="1490" y="40160"/>
                </a:lnTo>
                <a:lnTo>
                  <a:pt x="1583" y="40197"/>
                </a:lnTo>
                <a:lnTo>
                  <a:pt x="1657" y="40272"/>
                </a:lnTo>
                <a:lnTo>
                  <a:pt x="1713" y="40365"/>
                </a:lnTo>
                <a:lnTo>
                  <a:pt x="1769" y="40476"/>
                </a:lnTo>
                <a:lnTo>
                  <a:pt x="1788" y="40588"/>
                </a:lnTo>
                <a:lnTo>
                  <a:pt x="1788" y="40700"/>
                </a:lnTo>
                <a:lnTo>
                  <a:pt x="1788" y="40812"/>
                </a:lnTo>
                <a:lnTo>
                  <a:pt x="1769" y="40905"/>
                </a:lnTo>
                <a:lnTo>
                  <a:pt x="1751" y="41016"/>
                </a:lnTo>
                <a:lnTo>
                  <a:pt x="1695" y="41128"/>
                </a:lnTo>
                <a:lnTo>
                  <a:pt x="1639" y="41240"/>
                </a:lnTo>
                <a:lnTo>
                  <a:pt x="1564" y="41333"/>
                </a:lnTo>
                <a:lnTo>
                  <a:pt x="1490" y="41407"/>
                </a:lnTo>
                <a:lnTo>
                  <a:pt x="1415" y="41482"/>
                </a:lnTo>
                <a:lnTo>
                  <a:pt x="1322" y="41538"/>
                </a:lnTo>
                <a:lnTo>
                  <a:pt x="1248" y="41594"/>
                </a:lnTo>
                <a:lnTo>
                  <a:pt x="1155" y="41594"/>
                </a:lnTo>
                <a:lnTo>
                  <a:pt x="1062" y="41612"/>
                </a:lnTo>
                <a:lnTo>
                  <a:pt x="745" y="41612"/>
                </a:lnTo>
                <a:lnTo>
                  <a:pt x="652" y="41649"/>
                </a:lnTo>
                <a:lnTo>
                  <a:pt x="596" y="41724"/>
                </a:lnTo>
                <a:lnTo>
                  <a:pt x="559" y="41780"/>
                </a:lnTo>
                <a:lnTo>
                  <a:pt x="540" y="41836"/>
                </a:lnTo>
                <a:lnTo>
                  <a:pt x="540" y="41929"/>
                </a:lnTo>
                <a:lnTo>
                  <a:pt x="540" y="42003"/>
                </a:lnTo>
                <a:lnTo>
                  <a:pt x="559" y="42059"/>
                </a:lnTo>
                <a:lnTo>
                  <a:pt x="596" y="42096"/>
                </a:lnTo>
                <a:lnTo>
                  <a:pt x="633" y="42115"/>
                </a:lnTo>
                <a:lnTo>
                  <a:pt x="689" y="42115"/>
                </a:lnTo>
                <a:lnTo>
                  <a:pt x="801" y="42096"/>
                </a:lnTo>
                <a:lnTo>
                  <a:pt x="931" y="42040"/>
                </a:lnTo>
                <a:lnTo>
                  <a:pt x="1062" y="41985"/>
                </a:lnTo>
                <a:lnTo>
                  <a:pt x="1211" y="41910"/>
                </a:lnTo>
                <a:lnTo>
                  <a:pt x="1322" y="41910"/>
                </a:lnTo>
                <a:lnTo>
                  <a:pt x="1415" y="41929"/>
                </a:lnTo>
                <a:lnTo>
                  <a:pt x="1490" y="41985"/>
                </a:lnTo>
                <a:lnTo>
                  <a:pt x="1546" y="42059"/>
                </a:lnTo>
                <a:lnTo>
                  <a:pt x="1602" y="42133"/>
                </a:lnTo>
                <a:lnTo>
                  <a:pt x="1620" y="42245"/>
                </a:lnTo>
                <a:lnTo>
                  <a:pt x="1620" y="42376"/>
                </a:lnTo>
                <a:lnTo>
                  <a:pt x="1602" y="42524"/>
                </a:lnTo>
                <a:lnTo>
                  <a:pt x="1564" y="42655"/>
                </a:lnTo>
                <a:lnTo>
                  <a:pt x="1509" y="42766"/>
                </a:lnTo>
                <a:lnTo>
                  <a:pt x="1415" y="42860"/>
                </a:lnTo>
                <a:lnTo>
                  <a:pt x="1322" y="42934"/>
                </a:lnTo>
                <a:lnTo>
                  <a:pt x="1229" y="42990"/>
                </a:lnTo>
                <a:lnTo>
                  <a:pt x="1118" y="43046"/>
                </a:lnTo>
                <a:lnTo>
                  <a:pt x="876" y="43120"/>
                </a:lnTo>
                <a:lnTo>
                  <a:pt x="708" y="43176"/>
                </a:lnTo>
                <a:lnTo>
                  <a:pt x="447" y="43269"/>
                </a:lnTo>
                <a:lnTo>
                  <a:pt x="317" y="43325"/>
                </a:lnTo>
                <a:lnTo>
                  <a:pt x="224" y="43399"/>
                </a:lnTo>
                <a:lnTo>
                  <a:pt x="205" y="43455"/>
                </a:lnTo>
                <a:lnTo>
                  <a:pt x="187" y="43493"/>
                </a:lnTo>
                <a:lnTo>
                  <a:pt x="205" y="43530"/>
                </a:lnTo>
                <a:lnTo>
                  <a:pt x="224" y="43586"/>
                </a:lnTo>
                <a:lnTo>
                  <a:pt x="298" y="43642"/>
                </a:lnTo>
                <a:lnTo>
                  <a:pt x="373" y="43660"/>
                </a:lnTo>
                <a:lnTo>
                  <a:pt x="447" y="43660"/>
                </a:lnTo>
                <a:lnTo>
                  <a:pt x="540" y="43642"/>
                </a:lnTo>
                <a:lnTo>
                  <a:pt x="727" y="43548"/>
                </a:lnTo>
                <a:lnTo>
                  <a:pt x="931" y="43455"/>
                </a:lnTo>
                <a:lnTo>
                  <a:pt x="1024" y="43418"/>
                </a:lnTo>
                <a:lnTo>
                  <a:pt x="1118" y="43381"/>
                </a:lnTo>
                <a:lnTo>
                  <a:pt x="1211" y="43381"/>
                </a:lnTo>
                <a:lnTo>
                  <a:pt x="1304" y="43418"/>
                </a:lnTo>
                <a:lnTo>
                  <a:pt x="1378" y="43474"/>
                </a:lnTo>
                <a:lnTo>
                  <a:pt x="1453" y="43567"/>
                </a:lnTo>
                <a:lnTo>
                  <a:pt x="1509" y="43697"/>
                </a:lnTo>
                <a:lnTo>
                  <a:pt x="1546" y="43902"/>
                </a:lnTo>
                <a:lnTo>
                  <a:pt x="1564" y="44033"/>
                </a:lnTo>
                <a:lnTo>
                  <a:pt x="1546" y="44144"/>
                </a:lnTo>
                <a:lnTo>
                  <a:pt x="1527" y="44275"/>
                </a:lnTo>
                <a:lnTo>
                  <a:pt x="1490" y="44386"/>
                </a:lnTo>
                <a:lnTo>
                  <a:pt x="1415" y="44498"/>
                </a:lnTo>
                <a:lnTo>
                  <a:pt x="1341" y="44572"/>
                </a:lnTo>
                <a:lnTo>
                  <a:pt x="1266" y="44647"/>
                </a:lnTo>
                <a:lnTo>
                  <a:pt x="1155" y="44703"/>
                </a:lnTo>
                <a:lnTo>
                  <a:pt x="1062" y="44740"/>
                </a:lnTo>
                <a:lnTo>
                  <a:pt x="969" y="44740"/>
                </a:lnTo>
                <a:lnTo>
                  <a:pt x="782" y="44759"/>
                </a:lnTo>
                <a:lnTo>
                  <a:pt x="689" y="44759"/>
                </a:lnTo>
                <a:lnTo>
                  <a:pt x="596" y="44796"/>
                </a:lnTo>
                <a:lnTo>
                  <a:pt x="522" y="44870"/>
                </a:lnTo>
                <a:lnTo>
                  <a:pt x="447" y="44963"/>
                </a:lnTo>
                <a:lnTo>
                  <a:pt x="391" y="45094"/>
                </a:lnTo>
                <a:lnTo>
                  <a:pt x="391" y="45187"/>
                </a:lnTo>
                <a:lnTo>
                  <a:pt x="391" y="45205"/>
                </a:lnTo>
                <a:lnTo>
                  <a:pt x="410" y="45243"/>
                </a:lnTo>
                <a:lnTo>
                  <a:pt x="485" y="45261"/>
                </a:lnTo>
                <a:lnTo>
                  <a:pt x="559" y="45261"/>
                </a:lnTo>
                <a:lnTo>
                  <a:pt x="671" y="45243"/>
                </a:lnTo>
                <a:lnTo>
                  <a:pt x="894" y="45150"/>
                </a:lnTo>
                <a:lnTo>
                  <a:pt x="1118" y="45057"/>
                </a:lnTo>
                <a:lnTo>
                  <a:pt x="1211" y="45019"/>
                </a:lnTo>
                <a:lnTo>
                  <a:pt x="1304" y="45001"/>
                </a:lnTo>
                <a:lnTo>
                  <a:pt x="1378" y="45019"/>
                </a:lnTo>
                <a:lnTo>
                  <a:pt x="1453" y="45057"/>
                </a:lnTo>
                <a:lnTo>
                  <a:pt x="1527" y="45150"/>
                </a:lnTo>
                <a:lnTo>
                  <a:pt x="1602" y="45299"/>
                </a:lnTo>
                <a:lnTo>
                  <a:pt x="1620" y="45410"/>
                </a:lnTo>
                <a:lnTo>
                  <a:pt x="1620" y="45522"/>
                </a:lnTo>
                <a:lnTo>
                  <a:pt x="1620" y="45634"/>
                </a:lnTo>
                <a:lnTo>
                  <a:pt x="1583" y="45764"/>
                </a:lnTo>
                <a:lnTo>
                  <a:pt x="1527" y="45876"/>
                </a:lnTo>
                <a:lnTo>
                  <a:pt x="1471" y="45969"/>
                </a:lnTo>
                <a:lnTo>
                  <a:pt x="1397" y="46062"/>
                </a:lnTo>
                <a:lnTo>
                  <a:pt x="1322" y="46136"/>
                </a:lnTo>
                <a:lnTo>
                  <a:pt x="1229" y="46229"/>
                </a:lnTo>
                <a:lnTo>
                  <a:pt x="1155" y="46267"/>
                </a:lnTo>
                <a:lnTo>
                  <a:pt x="969" y="46323"/>
                </a:lnTo>
                <a:lnTo>
                  <a:pt x="596" y="46323"/>
                </a:lnTo>
                <a:lnTo>
                  <a:pt x="522" y="46341"/>
                </a:lnTo>
                <a:lnTo>
                  <a:pt x="466" y="46378"/>
                </a:lnTo>
                <a:lnTo>
                  <a:pt x="429" y="46453"/>
                </a:lnTo>
                <a:lnTo>
                  <a:pt x="410" y="46546"/>
                </a:lnTo>
                <a:lnTo>
                  <a:pt x="429" y="46602"/>
                </a:lnTo>
                <a:lnTo>
                  <a:pt x="485" y="46639"/>
                </a:lnTo>
                <a:lnTo>
                  <a:pt x="559" y="46658"/>
                </a:lnTo>
                <a:lnTo>
                  <a:pt x="1155" y="46658"/>
                </a:lnTo>
                <a:lnTo>
                  <a:pt x="1192" y="46695"/>
                </a:lnTo>
                <a:lnTo>
                  <a:pt x="1285" y="46825"/>
                </a:lnTo>
                <a:lnTo>
                  <a:pt x="1322" y="46918"/>
                </a:lnTo>
                <a:lnTo>
                  <a:pt x="1341" y="47011"/>
                </a:lnTo>
                <a:lnTo>
                  <a:pt x="1341" y="47104"/>
                </a:lnTo>
                <a:lnTo>
                  <a:pt x="1304" y="47198"/>
                </a:lnTo>
                <a:lnTo>
                  <a:pt x="1266" y="47347"/>
                </a:lnTo>
                <a:lnTo>
                  <a:pt x="1192" y="47458"/>
                </a:lnTo>
                <a:lnTo>
                  <a:pt x="1118" y="47514"/>
                </a:lnTo>
                <a:lnTo>
                  <a:pt x="1024" y="47533"/>
                </a:lnTo>
                <a:lnTo>
                  <a:pt x="820" y="47589"/>
                </a:lnTo>
                <a:lnTo>
                  <a:pt x="708" y="47626"/>
                </a:lnTo>
                <a:lnTo>
                  <a:pt x="596" y="47682"/>
                </a:lnTo>
                <a:lnTo>
                  <a:pt x="466" y="47831"/>
                </a:lnTo>
                <a:lnTo>
                  <a:pt x="429" y="47868"/>
                </a:lnTo>
                <a:lnTo>
                  <a:pt x="410" y="47905"/>
                </a:lnTo>
                <a:lnTo>
                  <a:pt x="410" y="47942"/>
                </a:lnTo>
                <a:lnTo>
                  <a:pt x="447" y="47942"/>
                </a:lnTo>
                <a:lnTo>
                  <a:pt x="522" y="47961"/>
                </a:lnTo>
                <a:lnTo>
                  <a:pt x="764" y="47905"/>
                </a:lnTo>
                <a:lnTo>
                  <a:pt x="950" y="47868"/>
                </a:lnTo>
                <a:lnTo>
                  <a:pt x="1099" y="47868"/>
                </a:lnTo>
                <a:lnTo>
                  <a:pt x="1211" y="47886"/>
                </a:lnTo>
                <a:lnTo>
                  <a:pt x="1322" y="47942"/>
                </a:lnTo>
                <a:lnTo>
                  <a:pt x="1415" y="48017"/>
                </a:lnTo>
                <a:lnTo>
                  <a:pt x="1490" y="48128"/>
                </a:lnTo>
                <a:lnTo>
                  <a:pt x="1546" y="48240"/>
                </a:lnTo>
                <a:lnTo>
                  <a:pt x="1564" y="48371"/>
                </a:lnTo>
                <a:lnTo>
                  <a:pt x="1564" y="48519"/>
                </a:lnTo>
                <a:lnTo>
                  <a:pt x="1546" y="48668"/>
                </a:lnTo>
                <a:lnTo>
                  <a:pt x="1509" y="48817"/>
                </a:lnTo>
                <a:lnTo>
                  <a:pt x="1434" y="48966"/>
                </a:lnTo>
                <a:lnTo>
                  <a:pt x="1360" y="49078"/>
                </a:lnTo>
                <a:lnTo>
                  <a:pt x="1304" y="49115"/>
                </a:lnTo>
                <a:lnTo>
                  <a:pt x="1248" y="49152"/>
                </a:lnTo>
                <a:lnTo>
                  <a:pt x="1043" y="49152"/>
                </a:lnTo>
                <a:lnTo>
                  <a:pt x="987" y="49171"/>
                </a:lnTo>
                <a:lnTo>
                  <a:pt x="931" y="49190"/>
                </a:lnTo>
                <a:lnTo>
                  <a:pt x="801" y="49283"/>
                </a:lnTo>
                <a:lnTo>
                  <a:pt x="689" y="49357"/>
                </a:lnTo>
                <a:lnTo>
                  <a:pt x="633" y="49432"/>
                </a:lnTo>
                <a:lnTo>
                  <a:pt x="578" y="49506"/>
                </a:lnTo>
                <a:lnTo>
                  <a:pt x="559" y="49581"/>
                </a:lnTo>
                <a:lnTo>
                  <a:pt x="559" y="49637"/>
                </a:lnTo>
                <a:lnTo>
                  <a:pt x="578" y="49692"/>
                </a:lnTo>
                <a:lnTo>
                  <a:pt x="615" y="49730"/>
                </a:lnTo>
                <a:lnTo>
                  <a:pt x="671" y="49748"/>
                </a:lnTo>
                <a:lnTo>
                  <a:pt x="745" y="49767"/>
                </a:lnTo>
                <a:lnTo>
                  <a:pt x="820" y="49767"/>
                </a:lnTo>
                <a:lnTo>
                  <a:pt x="913" y="49730"/>
                </a:lnTo>
                <a:lnTo>
                  <a:pt x="1006" y="49692"/>
                </a:lnTo>
                <a:lnTo>
                  <a:pt x="1118" y="49637"/>
                </a:lnTo>
                <a:lnTo>
                  <a:pt x="1229" y="49543"/>
                </a:lnTo>
                <a:lnTo>
                  <a:pt x="1341" y="49432"/>
                </a:lnTo>
                <a:lnTo>
                  <a:pt x="1434" y="49506"/>
                </a:lnTo>
                <a:lnTo>
                  <a:pt x="1509" y="49581"/>
                </a:lnTo>
                <a:lnTo>
                  <a:pt x="1546" y="49637"/>
                </a:lnTo>
                <a:lnTo>
                  <a:pt x="1583" y="49711"/>
                </a:lnTo>
                <a:lnTo>
                  <a:pt x="1602" y="49767"/>
                </a:lnTo>
                <a:lnTo>
                  <a:pt x="1620" y="49841"/>
                </a:lnTo>
                <a:lnTo>
                  <a:pt x="1602" y="49897"/>
                </a:lnTo>
                <a:lnTo>
                  <a:pt x="1583" y="49972"/>
                </a:lnTo>
                <a:lnTo>
                  <a:pt x="1509" y="50083"/>
                </a:lnTo>
                <a:lnTo>
                  <a:pt x="1397" y="50195"/>
                </a:lnTo>
                <a:lnTo>
                  <a:pt x="1266" y="50307"/>
                </a:lnTo>
                <a:lnTo>
                  <a:pt x="1099" y="50419"/>
                </a:lnTo>
                <a:lnTo>
                  <a:pt x="782" y="50623"/>
                </a:lnTo>
                <a:lnTo>
                  <a:pt x="633" y="50716"/>
                </a:lnTo>
                <a:lnTo>
                  <a:pt x="485" y="50828"/>
                </a:lnTo>
                <a:lnTo>
                  <a:pt x="391" y="50921"/>
                </a:lnTo>
                <a:lnTo>
                  <a:pt x="317" y="51014"/>
                </a:lnTo>
                <a:lnTo>
                  <a:pt x="298" y="51070"/>
                </a:lnTo>
                <a:lnTo>
                  <a:pt x="280" y="51126"/>
                </a:lnTo>
                <a:lnTo>
                  <a:pt x="298" y="51182"/>
                </a:lnTo>
                <a:lnTo>
                  <a:pt x="317" y="51219"/>
                </a:lnTo>
                <a:lnTo>
                  <a:pt x="354" y="51275"/>
                </a:lnTo>
                <a:lnTo>
                  <a:pt x="410" y="51312"/>
                </a:lnTo>
                <a:lnTo>
                  <a:pt x="466" y="51331"/>
                </a:lnTo>
                <a:lnTo>
                  <a:pt x="522" y="51331"/>
                </a:lnTo>
                <a:lnTo>
                  <a:pt x="652" y="51294"/>
                </a:lnTo>
                <a:lnTo>
                  <a:pt x="801" y="51219"/>
                </a:lnTo>
                <a:lnTo>
                  <a:pt x="950" y="51126"/>
                </a:lnTo>
                <a:lnTo>
                  <a:pt x="1062" y="51014"/>
                </a:lnTo>
                <a:lnTo>
                  <a:pt x="1248" y="50865"/>
                </a:lnTo>
                <a:lnTo>
                  <a:pt x="1397" y="50698"/>
                </a:lnTo>
                <a:lnTo>
                  <a:pt x="1546" y="50567"/>
                </a:lnTo>
                <a:lnTo>
                  <a:pt x="1695" y="50474"/>
                </a:lnTo>
                <a:lnTo>
                  <a:pt x="1862" y="50381"/>
                </a:lnTo>
                <a:lnTo>
                  <a:pt x="2030" y="50325"/>
                </a:lnTo>
                <a:lnTo>
                  <a:pt x="2216" y="50288"/>
                </a:lnTo>
                <a:lnTo>
                  <a:pt x="2421" y="50270"/>
                </a:lnTo>
                <a:lnTo>
                  <a:pt x="2663" y="50288"/>
                </a:lnTo>
                <a:lnTo>
                  <a:pt x="2495" y="50419"/>
                </a:lnTo>
                <a:lnTo>
                  <a:pt x="2384" y="50512"/>
                </a:lnTo>
                <a:lnTo>
                  <a:pt x="2290" y="50605"/>
                </a:lnTo>
                <a:lnTo>
                  <a:pt x="2216" y="50716"/>
                </a:lnTo>
                <a:lnTo>
                  <a:pt x="2160" y="50828"/>
                </a:lnTo>
                <a:lnTo>
                  <a:pt x="2142" y="50884"/>
                </a:lnTo>
                <a:lnTo>
                  <a:pt x="2160" y="50921"/>
                </a:lnTo>
                <a:lnTo>
                  <a:pt x="2160" y="50977"/>
                </a:lnTo>
                <a:lnTo>
                  <a:pt x="2197" y="51014"/>
                </a:lnTo>
                <a:lnTo>
                  <a:pt x="2253" y="51052"/>
                </a:lnTo>
                <a:lnTo>
                  <a:pt x="2290" y="51052"/>
                </a:lnTo>
                <a:lnTo>
                  <a:pt x="2346" y="51070"/>
                </a:lnTo>
                <a:lnTo>
                  <a:pt x="2402" y="51052"/>
                </a:lnTo>
                <a:lnTo>
                  <a:pt x="2533" y="50996"/>
                </a:lnTo>
                <a:lnTo>
                  <a:pt x="2663" y="50921"/>
                </a:lnTo>
                <a:lnTo>
                  <a:pt x="2793" y="50828"/>
                </a:lnTo>
                <a:lnTo>
                  <a:pt x="2905" y="50735"/>
                </a:lnTo>
                <a:lnTo>
                  <a:pt x="3035" y="50586"/>
                </a:lnTo>
                <a:lnTo>
                  <a:pt x="3203" y="50419"/>
                </a:lnTo>
                <a:lnTo>
                  <a:pt x="3333" y="50288"/>
                </a:lnTo>
                <a:lnTo>
                  <a:pt x="3408" y="50232"/>
                </a:lnTo>
                <a:lnTo>
                  <a:pt x="3501" y="50195"/>
                </a:lnTo>
                <a:lnTo>
                  <a:pt x="3743" y="50121"/>
                </a:lnTo>
                <a:lnTo>
                  <a:pt x="3985" y="50083"/>
                </a:lnTo>
                <a:lnTo>
                  <a:pt x="4096" y="50065"/>
                </a:lnTo>
                <a:lnTo>
                  <a:pt x="4227" y="50065"/>
                </a:lnTo>
                <a:lnTo>
                  <a:pt x="4338" y="50083"/>
                </a:lnTo>
                <a:lnTo>
                  <a:pt x="4450" y="50121"/>
                </a:lnTo>
                <a:lnTo>
                  <a:pt x="4562" y="50176"/>
                </a:lnTo>
                <a:lnTo>
                  <a:pt x="4655" y="50251"/>
                </a:lnTo>
                <a:lnTo>
                  <a:pt x="4506" y="50344"/>
                </a:lnTo>
                <a:lnTo>
                  <a:pt x="4320" y="50493"/>
                </a:lnTo>
                <a:lnTo>
                  <a:pt x="4227" y="50586"/>
                </a:lnTo>
                <a:lnTo>
                  <a:pt x="4171" y="50679"/>
                </a:lnTo>
                <a:lnTo>
                  <a:pt x="4134" y="50754"/>
                </a:lnTo>
                <a:lnTo>
                  <a:pt x="4134" y="50809"/>
                </a:lnTo>
                <a:lnTo>
                  <a:pt x="4134" y="50847"/>
                </a:lnTo>
                <a:lnTo>
                  <a:pt x="4171" y="50903"/>
                </a:lnTo>
                <a:lnTo>
                  <a:pt x="4190" y="50940"/>
                </a:lnTo>
                <a:lnTo>
                  <a:pt x="4283" y="51014"/>
                </a:lnTo>
                <a:lnTo>
                  <a:pt x="4394" y="51033"/>
                </a:lnTo>
                <a:lnTo>
                  <a:pt x="4525" y="51033"/>
                </a:lnTo>
                <a:lnTo>
                  <a:pt x="4636" y="51014"/>
                </a:lnTo>
                <a:lnTo>
                  <a:pt x="4767" y="50977"/>
                </a:lnTo>
                <a:lnTo>
                  <a:pt x="4860" y="50921"/>
                </a:lnTo>
                <a:lnTo>
                  <a:pt x="4934" y="50847"/>
                </a:lnTo>
                <a:lnTo>
                  <a:pt x="4971" y="50772"/>
                </a:lnTo>
                <a:lnTo>
                  <a:pt x="5009" y="50679"/>
                </a:lnTo>
                <a:lnTo>
                  <a:pt x="5009" y="50586"/>
                </a:lnTo>
                <a:lnTo>
                  <a:pt x="5046" y="50512"/>
                </a:lnTo>
                <a:lnTo>
                  <a:pt x="5009" y="50437"/>
                </a:lnTo>
                <a:lnTo>
                  <a:pt x="5009" y="50363"/>
                </a:lnTo>
                <a:lnTo>
                  <a:pt x="5046" y="50325"/>
                </a:lnTo>
                <a:lnTo>
                  <a:pt x="5120" y="50307"/>
                </a:lnTo>
                <a:lnTo>
                  <a:pt x="5214" y="50251"/>
                </a:lnTo>
                <a:lnTo>
                  <a:pt x="5325" y="50232"/>
                </a:lnTo>
                <a:lnTo>
                  <a:pt x="5437" y="50176"/>
                </a:lnTo>
                <a:lnTo>
                  <a:pt x="5586" y="50139"/>
                </a:lnTo>
                <a:lnTo>
                  <a:pt x="5772" y="50121"/>
                </a:lnTo>
                <a:lnTo>
                  <a:pt x="6126" y="50121"/>
                </a:lnTo>
                <a:lnTo>
                  <a:pt x="6293" y="50158"/>
                </a:lnTo>
                <a:lnTo>
                  <a:pt x="6349" y="50195"/>
                </a:lnTo>
                <a:lnTo>
                  <a:pt x="6405" y="50232"/>
                </a:lnTo>
                <a:lnTo>
                  <a:pt x="6461" y="50270"/>
                </a:lnTo>
                <a:lnTo>
                  <a:pt x="6498" y="50325"/>
                </a:lnTo>
                <a:lnTo>
                  <a:pt x="6256" y="50474"/>
                </a:lnTo>
                <a:lnTo>
                  <a:pt x="5884" y="50716"/>
                </a:lnTo>
                <a:lnTo>
                  <a:pt x="5716" y="50847"/>
                </a:lnTo>
                <a:lnTo>
                  <a:pt x="5567" y="50996"/>
                </a:lnTo>
                <a:lnTo>
                  <a:pt x="5530" y="51052"/>
                </a:lnTo>
                <a:lnTo>
                  <a:pt x="5493" y="51107"/>
                </a:lnTo>
                <a:lnTo>
                  <a:pt x="5474" y="51163"/>
                </a:lnTo>
                <a:lnTo>
                  <a:pt x="5493" y="51200"/>
                </a:lnTo>
                <a:lnTo>
                  <a:pt x="5530" y="51256"/>
                </a:lnTo>
                <a:lnTo>
                  <a:pt x="5586" y="51294"/>
                </a:lnTo>
                <a:lnTo>
                  <a:pt x="5660" y="51331"/>
                </a:lnTo>
                <a:lnTo>
                  <a:pt x="5716" y="51331"/>
                </a:lnTo>
                <a:lnTo>
                  <a:pt x="5884" y="51312"/>
                </a:lnTo>
                <a:lnTo>
                  <a:pt x="6051" y="51256"/>
                </a:lnTo>
                <a:lnTo>
                  <a:pt x="6219" y="51163"/>
                </a:lnTo>
                <a:lnTo>
                  <a:pt x="6368" y="51089"/>
                </a:lnTo>
                <a:lnTo>
                  <a:pt x="6498" y="50996"/>
                </a:lnTo>
                <a:lnTo>
                  <a:pt x="6573" y="50921"/>
                </a:lnTo>
                <a:lnTo>
                  <a:pt x="6759" y="50679"/>
                </a:lnTo>
                <a:lnTo>
                  <a:pt x="6889" y="50493"/>
                </a:lnTo>
                <a:lnTo>
                  <a:pt x="6964" y="50419"/>
                </a:lnTo>
                <a:lnTo>
                  <a:pt x="7075" y="50363"/>
                </a:lnTo>
                <a:lnTo>
                  <a:pt x="7206" y="50307"/>
                </a:lnTo>
                <a:lnTo>
                  <a:pt x="7373" y="50251"/>
                </a:lnTo>
                <a:lnTo>
                  <a:pt x="7671" y="50176"/>
                </a:lnTo>
                <a:lnTo>
                  <a:pt x="7839" y="50158"/>
                </a:lnTo>
                <a:lnTo>
                  <a:pt x="8025" y="50139"/>
                </a:lnTo>
                <a:lnTo>
                  <a:pt x="8174" y="50176"/>
                </a:lnTo>
                <a:lnTo>
                  <a:pt x="8341" y="50214"/>
                </a:lnTo>
                <a:lnTo>
                  <a:pt x="8397" y="50251"/>
                </a:lnTo>
                <a:lnTo>
                  <a:pt x="8472" y="50307"/>
                </a:lnTo>
                <a:lnTo>
                  <a:pt x="8528" y="50363"/>
                </a:lnTo>
                <a:lnTo>
                  <a:pt x="8583" y="50437"/>
                </a:lnTo>
                <a:lnTo>
                  <a:pt x="8416" y="50549"/>
                </a:lnTo>
                <a:lnTo>
                  <a:pt x="8230" y="50716"/>
                </a:lnTo>
                <a:lnTo>
                  <a:pt x="8155" y="50791"/>
                </a:lnTo>
                <a:lnTo>
                  <a:pt x="8081" y="50884"/>
                </a:lnTo>
                <a:lnTo>
                  <a:pt x="8062" y="50977"/>
                </a:lnTo>
                <a:lnTo>
                  <a:pt x="8062" y="51014"/>
                </a:lnTo>
                <a:lnTo>
                  <a:pt x="8081" y="51052"/>
                </a:lnTo>
                <a:lnTo>
                  <a:pt x="8137" y="51126"/>
                </a:lnTo>
                <a:lnTo>
                  <a:pt x="8211" y="51145"/>
                </a:lnTo>
                <a:lnTo>
                  <a:pt x="8304" y="51163"/>
                </a:lnTo>
                <a:lnTo>
                  <a:pt x="8416" y="51145"/>
                </a:lnTo>
                <a:lnTo>
                  <a:pt x="8509" y="51126"/>
                </a:lnTo>
                <a:lnTo>
                  <a:pt x="8602" y="51070"/>
                </a:lnTo>
                <a:lnTo>
                  <a:pt x="8676" y="51033"/>
                </a:lnTo>
                <a:lnTo>
                  <a:pt x="8751" y="50977"/>
                </a:lnTo>
                <a:lnTo>
                  <a:pt x="8807" y="50884"/>
                </a:lnTo>
                <a:lnTo>
                  <a:pt x="8863" y="50809"/>
                </a:lnTo>
                <a:lnTo>
                  <a:pt x="8900" y="50661"/>
                </a:lnTo>
                <a:lnTo>
                  <a:pt x="8919" y="50586"/>
                </a:lnTo>
                <a:lnTo>
                  <a:pt x="8956" y="50530"/>
                </a:lnTo>
                <a:lnTo>
                  <a:pt x="9012" y="50456"/>
                </a:lnTo>
                <a:lnTo>
                  <a:pt x="9123" y="50381"/>
                </a:lnTo>
                <a:lnTo>
                  <a:pt x="9254" y="50307"/>
                </a:lnTo>
                <a:lnTo>
                  <a:pt x="9421" y="50251"/>
                </a:lnTo>
                <a:lnTo>
                  <a:pt x="9607" y="50232"/>
                </a:lnTo>
                <a:lnTo>
                  <a:pt x="9794" y="50214"/>
                </a:lnTo>
                <a:lnTo>
                  <a:pt x="9998" y="50214"/>
                </a:lnTo>
                <a:lnTo>
                  <a:pt x="10185" y="50251"/>
                </a:lnTo>
                <a:lnTo>
                  <a:pt x="10352" y="50270"/>
                </a:lnTo>
                <a:lnTo>
                  <a:pt x="10501" y="50307"/>
                </a:lnTo>
                <a:lnTo>
                  <a:pt x="10278" y="50419"/>
                </a:lnTo>
                <a:lnTo>
                  <a:pt x="9943" y="50586"/>
                </a:lnTo>
                <a:lnTo>
                  <a:pt x="9794" y="50679"/>
                </a:lnTo>
                <a:lnTo>
                  <a:pt x="9645" y="50772"/>
                </a:lnTo>
                <a:lnTo>
                  <a:pt x="9552" y="50865"/>
                </a:lnTo>
                <a:lnTo>
                  <a:pt x="9514" y="50903"/>
                </a:lnTo>
                <a:lnTo>
                  <a:pt x="9514" y="50958"/>
                </a:lnTo>
                <a:lnTo>
                  <a:pt x="9514" y="51014"/>
                </a:lnTo>
                <a:lnTo>
                  <a:pt x="9533" y="51070"/>
                </a:lnTo>
                <a:lnTo>
                  <a:pt x="9552" y="51107"/>
                </a:lnTo>
                <a:lnTo>
                  <a:pt x="9589" y="51126"/>
                </a:lnTo>
                <a:lnTo>
                  <a:pt x="9682" y="51163"/>
                </a:lnTo>
                <a:lnTo>
                  <a:pt x="9812" y="51163"/>
                </a:lnTo>
                <a:lnTo>
                  <a:pt x="9943" y="51126"/>
                </a:lnTo>
                <a:lnTo>
                  <a:pt x="10073" y="51089"/>
                </a:lnTo>
                <a:lnTo>
                  <a:pt x="10296" y="50996"/>
                </a:lnTo>
                <a:lnTo>
                  <a:pt x="10427" y="50903"/>
                </a:lnTo>
                <a:lnTo>
                  <a:pt x="10538" y="50809"/>
                </a:lnTo>
                <a:lnTo>
                  <a:pt x="10706" y="50623"/>
                </a:lnTo>
                <a:lnTo>
                  <a:pt x="10780" y="50530"/>
                </a:lnTo>
                <a:lnTo>
                  <a:pt x="10892" y="50437"/>
                </a:lnTo>
                <a:lnTo>
                  <a:pt x="11022" y="50381"/>
                </a:lnTo>
                <a:lnTo>
                  <a:pt x="11190" y="50325"/>
                </a:lnTo>
                <a:lnTo>
                  <a:pt x="11469" y="50270"/>
                </a:lnTo>
                <a:lnTo>
                  <a:pt x="11804" y="50232"/>
                </a:lnTo>
                <a:lnTo>
                  <a:pt x="11972" y="50214"/>
                </a:lnTo>
                <a:lnTo>
                  <a:pt x="12139" y="50232"/>
                </a:lnTo>
                <a:lnTo>
                  <a:pt x="12270" y="50270"/>
                </a:lnTo>
                <a:lnTo>
                  <a:pt x="12400" y="50344"/>
                </a:lnTo>
                <a:lnTo>
                  <a:pt x="12214" y="50493"/>
                </a:lnTo>
                <a:lnTo>
                  <a:pt x="11972" y="50754"/>
                </a:lnTo>
                <a:lnTo>
                  <a:pt x="11860" y="50884"/>
                </a:lnTo>
                <a:lnTo>
                  <a:pt x="11767" y="51014"/>
                </a:lnTo>
                <a:lnTo>
                  <a:pt x="11711" y="51126"/>
                </a:lnTo>
                <a:lnTo>
                  <a:pt x="11711" y="51163"/>
                </a:lnTo>
                <a:lnTo>
                  <a:pt x="11730" y="51200"/>
                </a:lnTo>
                <a:lnTo>
                  <a:pt x="11748" y="51238"/>
                </a:lnTo>
                <a:lnTo>
                  <a:pt x="11786" y="51256"/>
                </a:lnTo>
                <a:lnTo>
                  <a:pt x="11879" y="51275"/>
                </a:lnTo>
                <a:lnTo>
                  <a:pt x="11953" y="51256"/>
                </a:lnTo>
                <a:lnTo>
                  <a:pt x="12065" y="51219"/>
                </a:lnTo>
                <a:lnTo>
                  <a:pt x="12158" y="51182"/>
                </a:lnTo>
                <a:lnTo>
                  <a:pt x="12251" y="51126"/>
                </a:lnTo>
                <a:lnTo>
                  <a:pt x="12381" y="50996"/>
                </a:lnTo>
                <a:lnTo>
                  <a:pt x="12475" y="50903"/>
                </a:lnTo>
                <a:lnTo>
                  <a:pt x="12530" y="50809"/>
                </a:lnTo>
                <a:lnTo>
                  <a:pt x="12605" y="50623"/>
                </a:lnTo>
                <a:lnTo>
                  <a:pt x="12661" y="50530"/>
                </a:lnTo>
                <a:lnTo>
                  <a:pt x="12698" y="50456"/>
                </a:lnTo>
                <a:lnTo>
                  <a:pt x="12772" y="50381"/>
                </a:lnTo>
                <a:lnTo>
                  <a:pt x="12866" y="50288"/>
                </a:lnTo>
                <a:lnTo>
                  <a:pt x="12996" y="50214"/>
                </a:lnTo>
                <a:lnTo>
                  <a:pt x="13126" y="50158"/>
                </a:lnTo>
                <a:lnTo>
                  <a:pt x="13294" y="50121"/>
                </a:lnTo>
                <a:lnTo>
                  <a:pt x="13461" y="50102"/>
                </a:lnTo>
                <a:lnTo>
                  <a:pt x="13629" y="50083"/>
                </a:lnTo>
                <a:lnTo>
                  <a:pt x="13796" y="50083"/>
                </a:lnTo>
                <a:lnTo>
                  <a:pt x="14094" y="50102"/>
                </a:lnTo>
                <a:lnTo>
                  <a:pt x="13890" y="50232"/>
                </a:lnTo>
                <a:lnTo>
                  <a:pt x="13573" y="50437"/>
                </a:lnTo>
                <a:lnTo>
                  <a:pt x="13424" y="50567"/>
                </a:lnTo>
                <a:lnTo>
                  <a:pt x="13312" y="50698"/>
                </a:lnTo>
                <a:lnTo>
                  <a:pt x="13238" y="50809"/>
                </a:lnTo>
                <a:lnTo>
                  <a:pt x="13219" y="50847"/>
                </a:lnTo>
                <a:lnTo>
                  <a:pt x="13238" y="50903"/>
                </a:lnTo>
                <a:lnTo>
                  <a:pt x="13257" y="50921"/>
                </a:lnTo>
                <a:lnTo>
                  <a:pt x="13275" y="50940"/>
                </a:lnTo>
                <a:lnTo>
                  <a:pt x="13350" y="50977"/>
                </a:lnTo>
                <a:lnTo>
                  <a:pt x="13461" y="50977"/>
                </a:lnTo>
                <a:lnTo>
                  <a:pt x="13554" y="50958"/>
                </a:lnTo>
                <a:lnTo>
                  <a:pt x="13778" y="50884"/>
                </a:lnTo>
                <a:lnTo>
                  <a:pt x="13908" y="50809"/>
                </a:lnTo>
                <a:lnTo>
                  <a:pt x="14001" y="50754"/>
                </a:lnTo>
                <a:lnTo>
                  <a:pt x="14076" y="50679"/>
                </a:lnTo>
                <a:lnTo>
                  <a:pt x="14150" y="50586"/>
                </a:lnTo>
                <a:lnTo>
                  <a:pt x="14187" y="50512"/>
                </a:lnTo>
                <a:lnTo>
                  <a:pt x="14281" y="50325"/>
                </a:lnTo>
                <a:lnTo>
                  <a:pt x="14336" y="50251"/>
                </a:lnTo>
                <a:lnTo>
                  <a:pt x="14392" y="50176"/>
                </a:lnTo>
                <a:lnTo>
                  <a:pt x="14485" y="50102"/>
                </a:lnTo>
                <a:lnTo>
                  <a:pt x="14578" y="50046"/>
                </a:lnTo>
                <a:lnTo>
                  <a:pt x="14690" y="50009"/>
                </a:lnTo>
                <a:lnTo>
                  <a:pt x="14820" y="49972"/>
                </a:lnTo>
                <a:lnTo>
                  <a:pt x="15100" y="49916"/>
                </a:lnTo>
                <a:lnTo>
                  <a:pt x="15379" y="49897"/>
                </a:lnTo>
                <a:lnTo>
                  <a:pt x="15677" y="49916"/>
                </a:lnTo>
                <a:lnTo>
                  <a:pt x="15807" y="49953"/>
                </a:lnTo>
                <a:lnTo>
                  <a:pt x="15938" y="49990"/>
                </a:lnTo>
                <a:lnTo>
                  <a:pt x="16049" y="50046"/>
                </a:lnTo>
                <a:lnTo>
                  <a:pt x="16142" y="50102"/>
                </a:lnTo>
                <a:lnTo>
                  <a:pt x="16235" y="50176"/>
                </a:lnTo>
                <a:lnTo>
                  <a:pt x="16310" y="50270"/>
                </a:lnTo>
                <a:lnTo>
                  <a:pt x="16086" y="50381"/>
                </a:lnTo>
                <a:lnTo>
                  <a:pt x="15956" y="50456"/>
                </a:lnTo>
                <a:lnTo>
                  <a:pt x="15844" y="50530"/>
                </a:lnTo>
                <a:lnTo>
                  <a:pt x="15733" y="50623"/>
                </a:lnTo>
                <a:lnTo>
                  <a:pt x="15677" y="50716"/>
                </a:lnTo>
                <a:lnTo>
                  <a:pt x="15658" y="50772"/>
                </a:lnTo>
                <a:lnTo>
                  <a:pt x="15640" y="50828"/>
                </a:lnTo>
                <a:lnTo>
                  <a:pt x="15658" y="50865"/>
                </a:lnTo>
                <a:lnTo>
                  <a:pt x="15677" y="50921"/>
                </a:lnTo>
                <a:lnTo>
                  <a:pt x="15733" y="50996"/>
                </a:lnTo>
                <a:lnTo>
                  <a:pt x="15826" y="51033"/>
                </a:lnTo>
                <a:lnTo>
                  <a:pt x="15919" y="51070"/>
                </a:lnTo>
                <a:lnTo>
                  <a:pt x="16031" y="51070"/>
                </a:lnTo>
                <a:lnTo>
                  <a:pt x="16142" y="51033"/>
                </a:lnTo>
                <a:lnTo>
                  <a:pt x="16235" y="51014"/>
                </a:lnTo>
                <a:lnTo>
                  <a:pt x="16329" y="50958"/>
                </a:lnTo>
                <a:lnTo>
                  <a:pt x="16403" y="50903"/>
                </a:lnTo>
                <a:lnTo>
                  <a:pt x="16496" y="50809"/>
                </a:lnTo>
                <a:lnTo>
                  <a:pt x="16533" y="50716"/>
                </a:lnTo>
                <a:lnTo>
                  <a:pt x="16552" y="50623"/>
                </a:lnTo>
                <a:lnTo>
                  <a:pt x="16571" y="50549"/>
                </a:lnTo>
                <a:lnTo>
                  <a:pt x="16589" y="50456"/>
                </a:lnTo>
                <a:lnTo>
                  <a:pt x="16626" y="50381"/>
                </a:lnTo>
                <a:lnTo>
                  <a:pt x="16701" y="50307"/>
                </a:lnTo>
                <a:lnTo>
                  <a:pt x="16831" y="50232"/>
                </a:lnTo>
                <a:lnTo>
                  <a:pt x="16962" y="50176"/>
                </a:lnTo>
                <a:lnTo>
                  <a:pt x="17110" y="50139"/>
                </a:lnTo>
                <a:lnTo>
                  <a:pt x="17259" y="50102"/>
                </a:lnTo>
                <a:lnTo>
                  <a:pt x="17408" y="50102"/>
                </a:lnTo>
                <a:lnTo>
                  <a:pt x="17557" y="50121"/>
                </a:lnTo>
                <a:lnTo>
                  <a:pt x="17706" y="50176"/>
                </a:lnTo>
                <a:lnTo>
                  <a:pt x="17837" y="50232"/>
                </a:lnTo>
                <a:lnTo>
                  <a:pt x="17967" y="50325"/>
                </a:lnTo>
                <a:lnTo>
                  <a:pt x="17762" y="50474"/>
                </a:lnTo>
                <a:lnTo>
                  <a:pt x="17650" y="50549"/>
                </a:lnTo>
                <a:lnTo>
                  <a:pt x="17557" y="50642"/>
                </a:lnTo>
                <a:lnTo>
                  <a:pt x="17483" y="50735"/>
                </a:lnTo>
                <a:lnTo>
                  <a:pt x="17446" y="50828"/>
                </a:lnTo>
                <a:lnTo>
                  <a:pt x="17427" y="50921"/>
                </a:lnTo>
                <a:lnTo>
                  <a:pt x="17446" y="50977"/>
                </a:lnTo>
                <a:lnTo>
                  <a:pt x="17464" y="51033"/>
                </a:lnTo>
                <a:lnTo>
                  <a:pt x="17501" y="51070"/>
                </a:lnTo>
                <a:lnTo>
                  <a:pt x="17557" y="51107"/>
                </a:lnTo>
                <a:lnTo>
                  <a:pt x="17650" y="51145"/>
                </a:lnTo>
                <a:lnTo>
                  <a:pt x="17762" y="51163"/>
                </a:lnTo>
                <a:lnTo>
                  <a:pt x="17874" y="51145"/>
                </a:lnTo>
                <a:lnTo>
                  <a:pt x="17986" y="51089"/>
                </a:lnTo>
                <a:lnTo>
                  <a:pt x="18097" y="51033"/>
                </a:lnTo>
                <a:lnTo>
                  <a:pt x="18172" y="50958"/>
                </a:lnTo>
                <a:lnTo>
                  <a:pt x="18228" y="50884"/>
                </a:lnTo>
                <a:lnTo>
                  <a:pt x="18283" y="50754"/>
                </a:lnTo>
                <a:lnTo>
                  <a:pt x="18302" y="50642"/>
                </a:lnTo>
                <a:lnTo>
                  <a:pt x="18302" y="50567"/>
                </a:lnTo>
                <a:lnTo>
                  <a:pt x="18283" y="50512"/>
                </a:lnTo>
                <a:lnTo>
                  <a:pt x="18283" y="50437"/>
                </a:lnTo>
                <a:lnTo>
                  <a:pt x="18321" y="50381"/>
                </a:lnTo>
                <a:lnTo>
                  <a:pt x="18395" y="50307"/>
                </a:lnTo>
                <a:lnTo>
                  <a:pt x="18525" y="50232"/>
                </a:lnTo>
                <a:lnTo>
                  <a:pt x="18767" y="50121"/>
                </a:lnTo>
                <a:lnTo>
                  <a:pt x="19047" y="50028"/>
                </a:lnTo>
                <a:lnTo>
                  <a:pt x="19177" y="50009"/>
                </a:lnTo>
                <a:lnTo>
                  <a:pt x="19326" y="49990"/>
                </a:lnTo>
                <a:lnTo>
                  <a:pt x="19475" y="49990"/>
                </a:lnTo>
                <a:lnTo>
                  <a:pt x="19587" y="50009"/>
                </a:lnTo>
                <a:lnTo>
                  <a:pt x="19717" y="50046"/>
                </a:lnTo>
                <a:lnTo>
                  <a:pt x="19810" y="50102"/>
                </a:lnTo>
                <a:lnTo>
                  <a:pt x="19866" y="50158"/>
                </a:lnTo>
                <a:lnTo>
                  <a:pt x="19885" y="50232"/>
                </a:lnTo>
                <a:lnTo>
                  <a:pt x="19866" y="50288"/>
                </a:lnTo>
                <a:lnTo>
                  <a:pt x="19847" y="50363"/>
                </a:lnTo>
                <a:lnTo>
                  <a:pt x="19754" y="50512"/>
                </a:lnTo>
                <a:lnTo>
                  <a:pt x="19661" y="50642"/>
                </a:lnTo>
                <a:lnTo>
                  <a:pt x="19624" y="50698"/>
                </a:lnTo>
                <a:lnTo>
                  <a:pt x="19605" y="50735"/>
                </a:lnTo>
                <a:lnTo>
                  <a:pt x="19605" y="50791"/>
                </a:lnTo>
                <a:lnTo>
                  <a:pt x="19643" y="50809"/>
                </a:lnTo>
                <a:lnTo>
                  <a:pt x="19717" y="50828"/>
                </a:lnTo>
                <a:lnTo>
                  <a:pt x="19829" y="50828"/>
                </a:lnTo>
                <a:lnTo>
                  <a:pt x="19903" y="50809"/>
                </a:lnTo>
                <a:lnTo>
                  <a:pt x="19978" y="50791"/>
                </a:lnTo>
                <a:lnTo>
                  <a:pt x="20034" y="50772"/>
                </a:lnTo>
                <a:lnTo>
                  <a:pt x="20071" y="50735"/>
                </a:lnTo>
                <a:lnTo>
                  <a:pt x="20108" y="50698"/>
                </a:lnTo>
                <a:lnTo>
                  <a:pt x="20127" y="50661"/>
                </a:lnTo>
                <a:lnTo>
                  <a:pt x="20127" y="50567"/>
                </a:lnTo>
                <a:lnTo>
                  <a:pt x="20108" y="50363"/>
                </a:lnTo>
                <a:lnTo>
                  <a:pt x="20108" y="50270"/>
                </a:lnTo>
                <a:lnTo>
                  <a:pt x="20127" y="50232"/>
                </a:lnTo>
                <a:lnTo>
                  <a:pt x="20145" y="50195"/>
                </a:lnTo>
                <a:lnTo>
                  <a:pt x="20220" y="50121"/>
                </a:lnTo>
                <a:lnTo>
                  <a:pt x="20350" y="50065"/>
                </a:lnTo>
                <a:lnTo>
                  <a:pt x="20480" y="50028"/>
                </a:lnTo>
                <a:lnTo>
                  <a:pt x="20760" y="50028"/>
                </a:lnTo>
                <a:lnTo>
                  <a:pt x="20909" y="50065"/>
                </a:lnTo>
                <a:lnTo>
                  <a:pt x="21020" y="50121"/>
                </a:lnTo>
                <a:lnTo>
                  <a:pt x="21113" y="50195"/>
                </a:lnTo>
                <a:lnTo>
                  <a:pt x="20964" y="50325"/>
                </a:lnTo>
                <a:lnTo>
                  <a:pt x="20797" y="50512"/>
                </a:lnTo>
                <a:lnTo>
                  <a:pt x="20722" y="50623"/>
                </a:lnTo>
                <a:lnTo>
                  <a:pt x="20667" y="50735"/>
                </a:lnTo>
                <a:lnTo>
                  <a:pt x="20648" y="50828"/>
                </a:lnTo>
                <a:lnTo>
                  <a:pt x="20648" y="50865"/>
                </a:lnTo>
                <a:lnTo>
                  <a:pt x="20667" y="50903"/>
                </a:lnTo>
                <a:lnTo>
                  <a:pt x="20685" y="50940"/>
                </a:lnTo>
                <a:lnTo>
                  <a:pt x="20722" y="50977"/>
                </a:lnTo>
                <a:lnTo>
                  <a:pt x="20815" y="51014"/>
                </a:lnTo>
                <a:lnTo>
                  <a:pt x="20909" y="51014"/>
                </a:lnTo>
                <a:lnTo>
                  <a:pt x="21002" y="50996"/>
                </a:lnTo>
                <a:lnTo>
                  <a:pt x="21095" y="50940"/>
                </a:lnTo>
                <a:lnTo>
                  <a:pt x="21188" y="50884"/>
                </a:lnTo>
                <a:lnTo>
                  <a:pt x="21262" y="50809"/>
                </a:lnTo>
                <a:lnTo>
                  <a:pt x="21318" y="50754"/>
                </a:lnTo>
                <a:lnTo>
                  <a:pt x="21374" y="50661"/>
                </a:lnTo>
                <a:lnTo>
                  <a:pt x="21393" y="50567"/>
                </a:lnTo>
                <a:lnTo>
                  <a:pt x="21411" y="50419"/>
                </a:lnTo>
                <a:lnTo>
                  <a:pt x="21430" y="50344"/>
                </a:lnTo>
                <a:lnTo>
                  <a:pt x="21448" y="50270"/>
                </a:lnTo>
                <a:lnTo>
                  <a:pt x="21486" y="50195"/>
                </a:lnTo>
                <a:lnTo>
                  <a:pt x="21560" y="50139"/>
                </a:lnTo>
                <a:lnTo>
                  <a:pt x="21653" y="50083"/>
                </a:lnTo>
                <a:lnTo>
                  <a:pt x="21765" y="50046"/>
                </a:lnTo>
                <a:lnTo>
                  <a:pt x="21895" y="50028"/>
                </a:lnTo>
                <a:lnTo>
                  <a:pt x="22044" y="50028"/>
                </a:lnTo>
                <a:lnTo>
                  <a:pt x="22193" y="50046"/>
                </a:lnTo>
                <a:lnTo>
                  <a:pt x="22305" y="50083"/>
                </a:lnTo>
                <a:lnTo>
                  <a:pt x="22398" y="50158"/>
                </a:lnTo>
                <a:lnTo>
                  <a:pt x="22435" y="50214"/>
                </a:lnTo>
                <a:lnTo>
                  <a:pt x="22454" y="50270"/>
                </a:lnTo>
                <a:lnTo>
                  <a:pt x="22305" y="50363"/>
                </a:lnTo>
                <a:lnTo>
                  <a:pt x="22137" y="50493"/>
                </a:lnTo>
                <a:lnTo>
                  <a:pt x="22081" y="50549"/>
                </a:lnTo>
                <a:lnTo>
                  <a:pt x="22007" y="50623"/>
                </a:lnTo>
                <a:lnTo>
                  <a:pt x="21970" y="50716"/>
                </a:lnTo>
                <a:lnTo>
                  <a:pt x="21951" y="50809"/>
                </a:lnTo>
                <a:lnTo>
                  <a:pt x="21951" y="50940"/>
                </a:lnTo>
                <a:lnTo>
                  <a:pt x="21970" y="51014"/>
                </a:lnTo>
                <a:lnTo>
                  <a:pt x="21988" y="51052"/>
                </a:lnTo>
                <a:lnTo>
                  <a:pt x="22044" y="51070"/>
                </a:lnTo>
                <a:lnTo>
                  <a:pt x="22100" y="51052"/>
                </a:lnTo>
                <a:lnTo>
                  <a:pt x="22175" y="51014"/>
                </a:lnTo>
                <a:lnTo>
                  <a:pt x="22342" y="50884"/>
                </a:lnTo>
                <a:lnTo>
                  <a:pt x="22417" y="50809"/>
                </a:lnTo>
                <a:lnTo>
                  <a:pt x="22472" y="50735"/>
                </a:lnTo>
                <a:lnTo>
                  <a:pt x="22547" y="50567"/>
                </a:lnTo>
                <a:lnTo>
                  <a:pt x="22621" y="50419"/>
                </a:lnTo>
                <a:lnTo>
                  <a:pt x="22677" y="50344"/>
                </a:lnTo>
                <a:lnTo>
                  <a:pt x="22752" y="50270"/>
                </a:lnTo>
                <a:lnTo>
                  <a:pt x="22863" y="50195"/>
                </a:lnTo>
                <a:lnTo>
                  <a:pt x="23012" y="50139"/>
                </a:lnTo>
                <a:lnTo>
                  <a:pt x="23180" y="50102"/>
                </a:lnTo>
                <a:lnTo>
                  <a:pt x="23348" y="50083"/>
                </a:lnTo>
                <a:lnTo>
                  <a:pt x="23683" y="50083"/>
                </a:lnTo>
                <a:lnTo>
                  <a:pt x="23850" y="50102"/>
                </a:lnTo>
                <a:lnTo>
                  <a:pt x="23981" y="50139"/>
                </a:lnTo>
                <a:lnTo>
                  <a:pt x="23813" y="50270"/>
                </a:lnTo>
                <a:lnTo>
                  <a:pt x="23571" y="50493"/>
                </a:lnTo>
                <a:lnTo>
                  <a:pt x="23459" y="50623"/>
                </a:lnTo>
                <a:lnTo>
                  <a:pt x="23385" y="50735"/>
                </a:lnTo>
                <a:lnTo>
                  <a:pt x="23348" y="50791"/>
                </a:lnTo>
                <a:lnTo>
                  <a:pt x="23348" y="50847"/>
                </a:lnTo>
                <a:lnTo>
                  <a:pt x="23348" y="50884"/>
                </a:lnTo>
                <a:lnTo>
                  <a:pt x="23385" y="50921"/>
                </a:lnTo>
                <a:lnTo>
                  <a:pt x="23459" y="50977"/>
                </a:lnTo>
                <a:lnTo>
                  <a:pt x="23552" y="51014"/>
                </a:lnTo>
                <a:lnTo>
                  <a:pt x="23627" y="51014"/>
                </a:lnTo>
                <a:lnTo>
                  <a:pt x="23701" y="50996"/>
                </a:lnTo>
                <a:lnTo>
                  <a:pt x="23757" y="50940"/>
                </a:lnTo>
                <a:lnTo>
                  <a:pt x="23832" y="50884"/>
                </a:lnTo>
                <a:lnTo>
                  <a:pt x="23943" y="50735"/>
                </a:lnTo>
                <a:lnTo>
                  <a:pt x="24185" y="50363"/>
                </a:lnTo>
                <a:lnTo>
                  <a:pt x="24316" y="50195"/>
                </a:lnTo>
                <a:lnTo>
                  <a:pt x="24390" y="50139"/>
                </a:lnTo>
                <a:lnTo>
                  <a:pt x="24465" y="50083"/>
                </a:lnTo>
                <a:lnTo>
                  <a:pt x="24595" y="50028"/>
                </a:lnTo>
                <a:lnTo>
                  <a:pt x="24762" y="49990"/>
                </a:lnTo>
                <a:lnTo>
                  <a:pt x="24949" y="49953"/>
                </a:lnTo>
                <a:lnTo>
                  <a:pt x="25172" y="49934"/>
                </a:lnTo>
                <a:lnTo>
                  <a:pt x="25377" y="49934"/>
                </a:lnTo>
                <a:lnTo>
                  <a:pt x="25563" y="49953"/>
                </a:lnTo>
                <a:lnTo>
                  <a:pt x="25712" y="49990"/>
                </a:lnTo>
                <a:lnTo>
                  <a:pt x="25786" y="50028"/>
                </a:lnTo>
                <a:lnTo>
                  <a:pt x="25842" y="50065"/>
                </a:lnTo>
                <a:lnTo>
                  <a:pt x="25656" y="50214"/>
                </a:lnTo>
                <a:lnTo>
                  <a:pt x="25396" y="50456"/>
                </a:lnTo>
                <a:lnTo>
                  <a:pt x="25284" y="50586"/>
                </a:lnTo>
                <a:lnTo>
                  <a:pt x="25191" y="50698"/>
                </a:lnTo>
                <a:lnTo>
                  <a:pt x="25135" y="50809"/>
                </a:lnTo>
                <a:lnTo>
                  <a:pt x="25135" y="50847"/>
                </a:lnTo>
                <a:lnTo>
                  <a:pt x="25135" y="50884"/>
                </a:lnTo>
                <a:lnTo>
                  <a:pt x="25153" y="50903"/>
                </a:lnTo>
                <a:lnTo>
                  <a:pt x="25191" y="50921"/>
                </a:lnTo>
                <a:lnTo>
                  <a:pt x="25247" y="50940"/>
                </a:lnTo>
                <a:lnTo>
                  <a:pt x="25340" y="50921"/>
                </a:lnTo>
                <a:lnTo>
                  <a:pt x="25433" y="50884"/>
                </a:lnTo>
                <a:lnTo>
                  <a:pt x="25619" y="50791"/>
                </a:lnTo>
                <a:lnTo>
                  <a:pt x="25731" y="50698"/>
                </a:lnTo>
                <a:lnTo>
                  <a:pt x="25824" y="50623"/>
                </a:lnTo>
                <a:lnTo>
                  <a:pt x="25880" y="50530"/>
                </a:lnTo>
                <a:lnTo>
                  <a:pt x="25991" y="50363"/>
                </a:lnTo>
                <a:lnTo>
                  <a:pt x="26084" y="50214"/>
                </a:lnTo>
                <a:lnTo>
                  <a:pt x="26159" y="50139"/>
                </a:lnTo>
                <a:lnTo>
                  <a:pt x="26252" y="50083"/>
                </a:lnTo>
                <a:lnTo>
                  <a:pt x="26382" y="50009"/>
                </a:lnTo>
                <a:lnTo>
                  <a:pt x="26513" y="49972"/>
                </a:lnTo>
                <a:lnTo>
                  <a:pt x="26662" y="49953"/>
                </a:lnTo>
                <a:lnTo>
                  <a:pt x="26810" y="49953"/>
                </a:lnTo>
                <a:lnTo>
                  <a:pt x="26959" y="49972"/>
                </a:lnTo>
                <a:lnTo>
                  <a:pt x="27090" y="50028"/>
                </a:lnTo>
                <a:lnTo>
                  <a:pt x="27201" y="50102"/>
                </a:lnTo>
                <a:lnTo>
                  <a:pt x="27313" y="50214"/>
                </a:lnTo>
                <a:lnTo>
                  <a:pt x="27146" y="50325"/>
                </a:lnTo>
                <a:lnTo>
                  <a:pt x="26941" y="50493"/>
                </a:lnTo>
                <a:lnTo>
                  <a:pt x="26848" y="50586"/>
                </a:lnTo>
                <a:lnTo>
                  <a:pt x="26773" y="50679"/>
                </a:lnTo>
                <a:lnTo>
                  <a:pt x="26755" y="50772"/>
                </a:lnTo>
                <a:lnTo>
                  <a:pt x="26755" y="50809"/>
                </a:lnTo>
                <a:lnTo>
                  <a:pt x="26773" y="50865"/>
                </a:lnTo>
                <a:lnTo>
                  <a:pt x="26829" y="50921"/>
                </a:lnTo>
                <a:lnTo>
                  <a:pt x="26885" y="50977"/>
                </a:lnTo>
                <a:lnTo>
                  <a:pt x="26941" y="50996"/>
                </a:lnTo>
                <a:lnTo>
                  <a:pt x="26997" y="51014"/>
                </a:lnTo>
                <a:lnTo>
                  <a:pt x="27053" y="50996"/>
                </a:lnTo>
                <a:lnTo>
                  <a:pt x="27108" y="50977"/>
                </a:lnTo>
                <a:lnTo>
                  <a:pt x="27201" y="50903"/>
                </a:lnTo>
                <a:lnTo>
                  <a:pt x="27313" y="50809"/>
                </a:lnTo>
                <a:lnTo>
                  <a:pt x="27406" y="50698"/>
                </a:lnTo>
                <a:lnTo>
                  <a:pt x="27518" y="50530"/>
                </a:lnTo>
                <a:lnTo>
                  <a:pt x="27574" y="50437"/>
                </a:lnTo>
                <a:lnTo>
                  <a:pt x="27611" y="50381"/>
                </a:lnTo>
                <a:lnTo>
                  <a:pt x="27648" y="50307"/>
                </a:lnTo>
                <a:lnTo>
                  <a:pt x="27760" y="50232"/>
                </a:lnTo>
                <a:lnTo>
                  <a:pt x="27853" y="50176"/>
                </a:lnTo>
                <a:lnTo>
                  <a:pt x="27983" y="50139"/>
                </a:lnTo>
                <a:lnTo>
                  <a:pt x="28207" y="50083"/>
                </a:lnTo>
                <a:lnTo>
                  <a:pt x="28430" y="50065"/>
                </a:lnTo>
                <a:lnTo>
                  <a:pt x="28691" y="50046"/>
                </a:lnTo>
                <a:lnTo>
                  <a:pt x="28821" y="50065"/>
                </a:lnTo>
                <a:lnTo>
                  <a:pt x="28933" y="50102"/>
                </a:lnTo>
                <a:lnTo>
                  <a:pt x="29045" y="50139"/>
                </a:lnTo>
                <a:lnTo>
                  <a:pt x="29138" y="50214"/>
                </a:lnTo>
                <a:lnTo>
                  <a:pt x="29026" y="50288"/>
                </a:lnTo>
                <a:lnTo>
                  <a:pt x="28952" y="50363"/>
                </a:lnTo>
                <a:lnTo>
                  <a:pt x="28896" y="50456"/>
                </a:lnTo>
                <a:lnTo>
                  <a:pt x="28858" y="50530"/>
                </a:lnTo>
                <a:lnTo>
                  <a:pt x="28821" y="50623"/>
                </a:lnTo>
                <a:lnTo>
                  <a:pt x="28821" y="50698"/>
                </a:lnTo>
                <a:lnTo>
                  <a:pt x="28821" y="50772"/>
                </a:lnTo>
                <a:lnTo>
                  <a:pt x="28821" y="50847"/>
                </a:lnTo>
                <a:lnTo>
                  <a:pt x="28858" y="50903"/>
                </a:lnTo>
                <a:lnTo>
                  <a:pt x="28896" y="50940"/>
                </a:lnTo>
                <a:lnTo>
                  <a:pt x="28952" y="50958"/>
                </a:lnTo>
                <a:lnTo>
                  <a:pt x="29007" y="50977"/>
                </a:lnTo>
                <a:lnTo>
                  <a:pt x="29063" y="50958"/>
                </a:lnTo>
                <a:lnTo>
                  <a:pt x="29138" y="50921"/>
                </a:lnTo>
                <a:lnTo>
                  <a:pt x="29212" y="50865"/>
                </a:lnTo>
                <a:lnTo>
                  <a:pt x="29305" y="50772"/>
                </a:lnTo>
                <a:lnTo>
                  <a:pt x="29343" y="50735"/>
                </a:lnTo>
                <a:lnTo>
                  <a:pt x="29361" y="50661"/>
                </a:lnTo>
                <a:lnTo>
                  <a:pt x="29380" y="50530"/>
                </a:lnTo>
                <a:lnTo>
                  <a:pt x="29398" y="50400"/>
                </a:lnTo>
                <a:lnTo>
                  <a:pt x="29398" y="50344"/>
                </a:lnTo>
                <a:lnTo>
                  <a:pt x="29417" y="50307"/>
                </a:lnTo>
                <a:lnTo>
                  <a:pt x="29473" y="50270"/>
                </a:lnTo>
                <a:lnTo>
                  <a:pt x="29566" y="50232"/>
                </a:lnTo>
                <a:lnTo>
                  <a:pt x="29808" y="50195"/>
                </a:lnTo>
                <a:lnTo>
                  <a:pt x="30050" y="50176"/>
                </a:lnTo>
                <a:lnTo>
                  <a:pt x="30218" y="50176"/>
                </a:lnTo>
                <a:lnTo>
                  <a:pt x="30329" y="50195"/>
                </a:lnTo>
                <a:lnTo>
                  <a:pt x="30460" y="50214"/>
                </a:lnTo>
                <a:lnTo>
                  <a:pt x="30571" y="50270"/>
                </a:lnTo>
                <a:lnTo>
                  <a:pt x="30609" y="50307"/>
                </a:lnTo>
                <a:lnTo>
                  <a:pt x="30646" y="50344"/>
                </a:lnTo>
                <a:lnTo>
                  <a:pt x="30664" y="50419"/>
                </a:lnTo>
                <a:lnTo>
                  <a:pt x="30683" y="50456"/>
                </a:lnTo>
                <a:lnTo>
                  <a:pt x="30683" y="50512"/>
                </a:lnTo>
                <a:lnTo>
                  <a:pt x="30664" y="50549"/>
                </a:lnTo>
                <a:lnTo>
                  <a:pt x="30609" y="50623"/>
                </a:lnTo>
                <a:lnTo>
                  <a:pt x="30534" y="50679"/>
                </a:lnTo>
                <a:lnTo>
                  <a:pt x="30460" y="50735"/>
                </a:lnTo>
                <a:lnTo>
                  <a:pt x="30404" y="50809"/>
                </a:lnTo>
                <a:lnTo>
                  <a:pt x="30367" y="50884"/>
                </a:lnTo>
                <a:lnTo>
                  <a:pt x="30367" y="50921"/>
                </a:lnTo>
                <a:lnTo>
                  <a:pt x="30385" y="50958"/>
                </a:lnTo>
                <a:lnTo>
                  <a:pt x="30422" y="51070"/>
                </a:lnTo>
                <a:lnTo>
                  <a:pt x="30478" y="51126"/>
                </a:lnTo>
                <a:lnTo>
                  <a:pt x="30515" y="51163"/>
                </a:lnTo>
                <a:lnTo>
                  <a:pt x="30571" y="51163"/>
                </a:lnTo>
                <a:lnTo>
                  <a:pt x="30627" y="51145"/>
                </a:lnTo>
                <a:lnTo>
                  <a:pt x="30664" y="51107"/>
                </a:lnTo>
                <a:lnTo>
                  <a:pt x="30758" y="50996"/>
                </a:lnTo>
                <a:lnTo>
                  <a:pt x="30851" y="50847"/>
                </a:lnTo>
                <a:lnTo>
                  <a:pt x="30925" y="50698"/>
                </a:lnTo>
                <a:lnTo>
                  <a:pt x="31000" y="50512"/>
                </a:lnTo>
                <a:lnTo>
                  <a:pt x="31111" y="50381"/>
                </a:lnTo>
                <a:lnTo>
                  <a:pt x="31260" y="50270"/>
                </a:lnTo>
                <a:lnTo>
                  <a:pt x="31409" y="50195"/>
                </a:lnTo>
                <a:lnTo>
                  <a:pt x="31595" y="50121"/>
                </a:lnTo>
                <a:lnTo>
                  <a:pt x="31782" y="50102"/>
                </a:lnTo>
                <a:lnTo>
                  <a:pt x="31968" y="50083"/>
                </a:lnTo>
                <a:lnTo>
                  <a:pt x="32135" y="50121"/>
                </a:lnTo>
                <a:lnTo>
                  <a:pt x="32210" y="50158"/>
                </a:lnTo>
                <a:lnTo>
                  <a:pt x="32284" y="50195"/>
                </a:lnTo>
                <a:lnTo>
                  <a:pt x="32396" y="50270"/>
                </a:lnTo>
                <a:lnTo>
                  <a:pt x="32470" y="50344"/>
                </a:lnTo>
                <a:lnTo>
                  <a:pt x="32508" y="50400"/>
                </a:lnTo>
                <a:lnTo>
                  <a:pt x="32526" y="50456"/>
                </a:lnTo>
                <a:lnTo>
                  <a:pt x="32508" y="50493"/>
                </a:lnTo>
                <a:lnTo>
                  <a:pt x="32452" y="50549"/>
                </a:lnTo>
                <a:lnTo>
                  <a:pt x="32340" y="50642"/>
                </a:lnTo>
                <a:lnTo>
                  <a:pt x="32172" y="50716"/>
                </a:lnTo>
                <a:lnTo>
                  <a:pt x="32024" y="50828"/>
                </a:lnTo>
                <a:lnTo>
                  <a:pt x="31949" y="50884"/>
                </a:lnTo>
                <a:lnTo>
                  <a:pt x="31893" y="50940"/>
                </a:lnTo>
                <a:lnTo>
                  <a:pt x="31856" y="51014"/>
                </a:lnTo>
                <a:lnTo>
                  <a:pt x="31856" y="51089"/>
                </a:lnTo>
                <a:lnTo>
                  <a:pt x="31856" y="51163"/>
                </a:lnTo>
                <a:lnTo>
                  <a:pt x="31893" y="51238"/>
                </a:lnTo>
                <a:lnTo>
                  <a:pt x="31912" y="51275"/>
                </a:lnTo>
                <a:lnTo>
                  <a:pt x="31968" y="51312"/>
                </a:lnTo>
                <a:lnTo>
                  <a:pt x="32005" y="51331"/>
                </a:lnTo>
                <a:lnTo>
                  <a:pt x="32061" y="51331"/>
                </a:lnTo>
                <a:lnTo>
                  <a:pt x="32191" y="51312"/>
                </a:lnTo>
                <a:lnTo>
                  <a:pt x="32321" y="51275"/>
                </a:lnTo>
                <a:lnTo>
                  <a:pt x="32452" y="51200"/>
                </a:lnTo>
                <a:lnTo>
                  <a:pt x="32563" y="51126"/>
                </a:lnTo>
                <a:lnTo>
                  <a:pt x="32638" y="51033"/>
                </a:lnTo>
                <a:lnTo>
                  <a:pt x="32694" y="50958"/>
                </a:lnTo>
                <a:lnTo>
                  <a:pt x="32731" y="50884"/>
                </a:lnTo>
                <a:lnTo>
                  <a:pt x="32768" y="50772"/>
                </a:lnTo>
                <a:lnTo>
                  <a:pt x="32787" y="50716"/>
                </a:lnTo>
                <a:lnTo>
                  <a:pt x="32824" y="50679"/>
                </a:lnTo>
                <a:lnTo>
                  <a:pt x="32880" y="50642"/>
                </a:lnTo>
                <a:lnTo>
                  <a:pt x="32973" y="50586"/>
                </a:lnTo>
                <a:lnTo>
                  <a:pt x="33048" y="50549"/>
                </a:lnTo>
                <a:lnTo>
                  <a:pt x="33159" y="50530"/>
                </a:lnTo>
                <a:lnTo>
                  <a:pt x="33364" y="50530"/>
                </a:lnTo>
                <a:lnTo>
                  <a:pt x="33587" y="50549"/>
                </a:lnTo>
                <a:lnTo>
                  <a:pt x="33774" y="50605"/>
                </a:lnTo>
                <a:lnTo>
                  <a:pt x="33681" y="50698"/>
                </a:lnTo>
                <a:lnTo>
                  <a:pt x="33625" y="50791"/>
                </a:lnTo>
                <a:lnTo>
                  <a:pt x="33587" y="50884"/>
                </a:lnTo>
                <a:lnTo>
                  <a:pt x="33569" y="50977"/>
                </a:lnTo>
                <a:lnTo>
                  <a:pt x="33569" y="51070"/>
                </a:lnTo>
                <a:lnTo>
                  <a:pt x="33569" y="51145"/>
                </a:lnTo>
                <a:lnTo>
                  <a:pt x="33606" y="51219"/>
                </a:lnTo>
                <a:lnTo>
                  <a:pt x="33643" y="51275"/>
                </a:lnTo>
                <a:lnTo>
                  <a:pt x="33681" y="51312"/>
                </a:lnTo>
                <a:lnTo>
                  <a:pt x="33736" y="51331"/>
                </a:lnTo>
                <a:lnTo>
                  <a:pt x="33792" y="51331"/>
                </a:lnTo>
                <a:lnTo>
                  <a:pt x="33848" y="51312"/>
                </a:lnTo>
                <a:lnTo>
                  <a:pt x="33923" y="51256"/>
                </a:lnTo>
                <a:lnTo>
                  <a:pt x="33978" y="51182"/>
                </a:lnTo>
                <a:lnTo>
                  <a:pt x="34053" y="51070"/>
                </a:lnTo>
                <a:lnTo>
                  <a:pt x="34109" y="50921"/>
                </a:lnTo>
                <a:lnTo>
                  <a:pt x="34146" y="50791"/>
                </a:lnTo>
                <a:lnTo>
                  <a:pt x="34165" y="50698"/>
                </a:lnTo>
                <a:lnTo>
                  <a:pt x="34165" y="50567"/>
                </a:lnTo>
                <a:lnTo>
                  <a:pt x="34183" y="50512"/>
                </a:lnTo>
                <a:lnTo>
                  <a:pt x="34220" y="50456"/>
                </a:lnTo>
                <a:lnTo>
                  <a:pt x="34276" y="50381"/>
                </a:lnTo>
                <a:lnTo>
                  <a:pt x="34351" y="50307"/>
                </a:lnTo>
                <a:lnTo>
                  <a:pt x="34463" y="50214"/>
                </a:lnTo>
                <a:lnTo>
                  <a:pt x="34574" y="50139"/>
                </a:lnTo>
                <a:lnTo>
                  <a:pt x="34705" y="50083"/>
                </a:lnTo>
                <a:lnTo>
                  <a:pt x="34853" y="50046"/>
                </a:lnTo>
                <a:lnTo>
                  <a:pt x="35002" y="50028"/>
                </a:lnTo>
                <a:lnTo>
                  <a:pt x="35133" y="50028"/>
                </a:lnTo>
                <a:lnTo>
                  <a:pt x="35263" y="50065"/>
                </a:lnTo>
                <a:lnTo>
                  <a:pt x="35393" y="50121"/>
                </a:lnTo>
                <a:lnTo>
                  <a:pt x="35505" y="50232"/>
                </a:lnTo>
                <a:lnTo>
                  <a:pt x="35524" y="50270"/>
                </a:lnTo>
                <a:lnTo>
                  <a:pt x="35542" y="50307"/>
                </a:lnTo>
                <a:lnTo>
                  <a:pt x="35524" y="50344"/>
                </a:lnTo>
                <a:lnTo>
                  <a:pt x="35505" y="50381"/>
                </a:lnTo>
                <a:lnTo>
                  <a:pt x="35431" y="50437"/>
                </a:lnTo>
                <a:lnTo>
                  <a:pt x="35338" y="50493"/>
                </a:lnTo>
                <a:lnTo>
                  <a:pt x="35244" y="50549"/>
                </a:lnTo>
                <a:lnTo>
                  <a:pt x="35170" y="50642"/>
                </a:lnTo>
                <a:lnTo>
                  <a:pt x="35133" y="50698"/>
                </a:lnTo>
                <a:lnTo>
                  <a:pt x="35114" y="50754"/>
                </a:lnTo>
                <a:lnTo>
                  <a:pt x="35114" y="50847"/>
                </a:lnTo>
                <a:lnTo>
                  <a:pt x="35133" y="50921"/>
                </a:lnTo>
                <a:lnTo>
                  <a:pt x="35207" y="50958"/>
                </a:lnTo>
                <a:lnTo>
                  <a:pt x="35282" y="50977"/>
                </a:lnTo>
                <a:lnTo>
                  <a:pt x="35356" y="50958"/>
                </a:lnTo>
                <a:lnTo>
                  <a:pt x="35449" y="50921"/>
                </a:lnTo>
                <a:lnTo>
                  <a:pt x="35542" y="50865"/>
                </a:lnTo>
                <a:lnTo>
                  <a:pt x="35635" y="50791"/>
                </a:lnTo>
                <a:lnTo>
                  <a:pt x="35710" y="50679"/>
                </a:lnTo>
                <a:lnTo>
                  <a:pt x="35766" y="50586"/>
                </a:lnTo>
                <a:lnTo>
                  <a:pt x="35840" y="50437"/>
                </a:lnTo>
                <a:lnTo>
                  <a:pt x="35877" y="50381"/>
                </a:lnTo>
                <a:lnTo>
                  <a:pt x="35933" y="50325"/>
                </a:lnTo>
                <a:lnTo>
                  <a:pt x="36026" y="50270"/>
                </a:lnTo>
                <a:lnTo>
                  <a:pt x="36175" y="50214"/>
                </a:lnTo>
                <a:lnTo>
                  <a:pt x="36455" y="50139"/>
                </a:lnTo>
                <a:lnTo>
                  <a:pt x="36753" y="50102"/>
                </a:lnTo>
                <a:lnTo>
                  <a:pt x="36901" y="50083"/>
                </a:lnTo>
                <a:lnTo>
                  <a:pt x="37050" y="50083"/>
                </a:lnTo>
                <a:lnTo>
                  <a:pt x="37199" y="50102"/>
                </a:lnTo>
                <a:lnTo>
                  <a:pt x="37330" y="50139"/>
                </a:lnTo>
                <a:lnTo>
                  <a:pt x="37162" y="50251"/>
                </a:lnTo>
                <a:lnTo>
                  <a:pt x="36939" y="50456"/>
                </a:lnTo>
                <a:lnTo>
                  <a:pt x="36846" y="50567"/>
                </a:lnTo>
                <a:lnTo>
                  <a:pt x="36771" y="50661"/>
                </a:lnTo>
                <a:lnTo>
                  <a:pt x="36734" y="50772"/>
                </a:lnTo>
                <a:lnTo>
                  <a:pt x="36734" y="50809"/>
                </a:lnTo>
                <a:lnTo>
                  <a:pt x="36753" y="50847"/>
                </a:lnTo>
                <a:lnTo>
                  <a:pt x="36771" y="50884"/>
                </a:lnTo>
                <a:lnTo>
                  <a:pt x="36808" y="50903"/>
                </a:lnTo>
                <a:lnTo>
                  <a:pt x="36901" y="50921"/>
                </a:lnTo>
                <a:lnTo>
                  <a:pt x="37013" y="50903"/>
                </a:lnTo>
                <a:lnTo>
                  <a:pt x="37144" y="50865"/>
                </a:lnTo>
                <a:lnTo>
                  <a:pt x="37255" y="50791"/>
                </a:lnTo>
                <a:lnTo>
                  <a:pt x="37367" y="50735"/>
                </a:lnTo>
                <a:lnTo>
                  <a:pt x="37441" y="50661"/>
                </a:lnTo>
                <a:lnTo>
                  <a:pt x="37497" y="50605"/>
                </a:lnTo>
                <a:lnTo>
                  <a:pt x="37628" y="50381"/>
                </a:lnTo>
                <a:lnTo>
                  <a:pt x="37683" y="50288"/>
                </a:lnTo>
                <a:lnTo>
                  <a:pt x="37739" y="50232"/>
                </a:lnTo>
                <a:lnTo>
                  <a:pt x="37795" y="50176"/>
                </a:lnTo>
                <a:lnTo>
                  <a:pt x="37870" y="50121"/>
                </a:lnTo>
                <a:lnTo>
                  <a:pt x="38000" y="50102"/>
                </a:lnTo>
                <a:lnTo>
                  <a:pt x="38167" y="50065"/>
                </a:lnTo>
                <a:lnTo>
                  <a:pt x="38354" y="50046"/>
                </a:lnTo>
                <a:lnTo>
                  <a:pt x="38558" y="50065"/>
                </a:lnTo>
                <a:lnTo>
                  <a:pt x="38670" y="50065"/>
                </a:lnTo>
                <a:lnTo>
                  <a:pt x="38782" y="50102"/>
                </a:lnTo>
                <a:lnTo>
                  <a:pt x="38856" y="50139"/>
                </a:lnTo>
                <a:lnTo>
                  <a:pt x="38931" y="50195"/>
                </a:lnTo>
                <a:lnTo>
                  <a:pt x="38763" y="50307"/>
                </a:lnTo>
                <a:lnTo>
                  <a:pt x="38540" y="50456"/>
                </a:lnTo>
                <a:lnTo>
                  <a:pt x="38428" y="50549"/>
                </a:lnTo>
                <a:lnTo>
                  <a:pt x="38335" y="50642"/>
                </a:lnTo>
                <a:lnTo>
                  <a:pt x="38279" y="50716"/>
                </a:lnTo>
                <a:lnTo>
                  <a:pt x="38261" y="50754"/>
                </a:lnTo>
                <a:lnTo>
                  <a:pt x="38261" y="50791"/>
                </a:lnTo>
                <a:lnTo>
                  <a:pt x="38316" y="50847"/>
                </a:lnTo>
                <a:lnTo>
                  <a:pt x="38372" y="50884"/>
                </a:lnTo>
                <a:lnTo>
                  <a:pt x="38447" y="50903"/>
                </a:lnTo>
                <a:lnTo>
                  <a:pt x="38558" y="50884"/>
                </a:lnTo>
                <a:lnTo>
                  <a:pt x="38652" y="50865"/>
                </a:lnTo>
                <a:lnTo>
                  <a:pt x="38745" y="50847"/>
                </a:lnTo>
                <a:lnTo>
                  <a:pt x="38875" y="50772"/>
                </a:lnTo>
                <a:lnTo>
                  <a:pt x="38968" y="50698"/>
                </a:lnTo>
                <a:lnTo>
                  <a:pt x="39043" y="50623"/>
                </a:lnTo>
                <a:lnTo>
                  <a:pt x="39136" y="50474"/>
                </a:lnTo>
                <a:lnTo>
                  <a:pt x="39191" y="50400"/>
                </a:lnTo>
                <a:lnTo>
                  <a:pt x="39247" y="50325"/>
                </a:lnTo>
                <a:lnTo>
                  <a:pt x="39322" y="50270"/>
                </a:lnTo>
                <a:lnTo>
                  <a:pt x="39415" y="50214"/>
                </a:lnTo>
                <a:lnTo>
                  <a:pt x="39527" y="50158"/>
                </a:lnTo>
                <a:lnTo>
                  <a:pt x="39657" y="50139"/>
                </a:lnTo>
                <a:lnTo>
                  <a:pt x="39825" y="50121"/>
                </a:lnTo>
                <a:lnTo>
                  <a:pt x="39973" y="50102"/>
                </a:lnTo>
                <a:lnTo>
                  <a:pt x="40141" y="50102"/>
                </a:lnTo>
                <a:lnTo>
                  <a:pt x="40290" y="50121"/>
                </a:lnTo>
                <a:lnTo>
                  <a:pt x="40420" y="50158"/>
                </a:lnTo>
                <a:lnTo>
                  <a:pt x="40532" y="50214"/>
                </a:lnTo>
                <a:lnTo>
                  <a:pt x="40402" y="50344"/>
                </a:lnTo>
                <a:lnTo>
                  <a:pt x="40215" y="50567"/>
                </a:lnTo>
                <a:lnTo>
                  <a:pt x="40122" y="50679"/>
                </a:lnTo>
                <a:lnTo>
                  <a:pt x="40048" y="50791"/>
                </a:lnTo>
                <a:lnTo>
                  <a:pt x="40011" y="50884"/>
                </a:lnTo>
                <a:lnTo>
                  <a:pt x="40011" y="50921"/>
                </a:lnTo>
                <a:lnTo>
                  <a:pt x="40029" y="50958"/>
                </a:lnTo>
                <a:lnTo>
                  <a:pt x="40067" y="50996"/>
                </a:lnTo>
                <a:lnTo>
                  <a:pt x="40104" y="51014"/>
                </a:lnTo>
                <a:lnTo>
                  <a:pt x="40197" y="51014"/>
                </a:lnTo>
                <a:lnTo>
                  <a:pt x="40309" y="50977"/>
                </a:lnTo>
                <a:lnTo>
                  <a:pt x="40402" y="50921"/>
                </a:lnTo>
                <a:lnTo>
                  <a:pt x="40513" y="50828"/>
                </a:lnTo>
                <a:lnTo>
                  <a:pt x="40588" y="50754"/>
                </a:lnTo>
                <a:lnTo>
                  <a:pt x="40700" y="50623"/>
                </a:lnTo>
                <a:lnTo>
                  <a:pt x="40793" y="50474"/>
                </a:lnTo>
                <a:lnTo>
                  <a:pt x="40830" y="50363"/>
                </a:lnTo>
                <a:lnTo>
                  <a:pt x="40886" y="50251"/>
                </a:lnTo>
                <a:lnTo>
                  <a:pt x="40923" y="50195"/>
                </a:lnTo>
                <a:lnTo>
                  <a:pt x="40997" y="50139"/>
                </a:lnTo>
                <a:lnTo>
                  <a:pt x="41091" y="50083"/>
                </a:lnTo>
                <a:lnTo>
                  <a:pt x="41202" y="50028"/>
                </a:lnTo>
                <a:lnTo>
                  <a:pt x="41314" y="49972"/>
                </a:lnTo>
                <a:lnTo>
                  <a:pt x="41444" y="49953"/>
                </a:lnTo>
                <a:lnTo>
                  <a:pt x="41686" y="49953"/>
                </a:lnTo>
                <a:lnTo>
                  <a:pt x="41798" y="49972"/>
                </a:lnTo>
                <a:lnTo>
                  <a:pt x="41910" y="50028"/>
                </a:lnTo>
                <a:lnTo>
                  <a:pt x="41817" y="50121"/>
                </a:lnTo>
                <a:lnTo>
                  <a:pt x="41705" y="50251"/>
                </a:lnTo>
                <a:lnTo>
                  <a:pt x="41630" y="50400"/>
                </a:lnTo>
                <a:lnTo>
                  <a:pt x="41593" y="50530"/>
                </a:lnTo>
                <a:lnTo>
                  <a:pt x="41575" y="50605"/>
                </a:lnTo>
                <a:lnTo>
                  <a:pt x="41575" y="50661"/>
                </a:lnTo>
                <a:lnTo>
                  <a:pt x="41593" y="50698"/>
                </a:lnTo>
                <a:lnTo>
                  <a:pt x="41630" y="50754"/>
                </a:lnTo>
                <a:lnTo>
                  <a:pt x="41686" y="50772"/>
                </a:lnTo>
                <a:lnTo>
                  <a:pt x="41742" y="50791"/>
                </a:lnTo>
                <a:lnTo>
                  <a:pt x="41835" y="50791"/>
                </a:lnTo>
                <a:lnTo>
                  <a:pt x="41947" y="50772"/>
                </a:lnTo>
                <a:lnTo>
                  <a:pt x="42021" y="50735"/>
                </a:lnTo>
                <a:lnTo>
                  <a:pt x="42077" y="50698"/>
                </a:lnTo>
                <a:lnTo>
                  <a:pt x="42115" y="50661"/>
                </a:lnTo>
                <a:lnTo>
                  <a:pt x="42152" y="50623"/>
                </a:lnTo>
                <a:lnTo>
                  <a:pt x="42208" y="50530"/>
                </a:lnTo>
                <a:lnTo>
                  <a:pt x="42226" y="50419"/>
                </a:lnTo>
                <a:lnTo>
                  <a:pt x="42263" y="50307"/>
                </a:lnTo>
                <a:lnTo>
                  <a:pt x="42282" y="50214"/>
                </a:lnTo>
                <a:lnTo>
                  <a:pt x="42338" y="50121"/>
                </a:lnTo>
                <a:lnTo>
                  <a:pt x="42375" y="50083"/>
                </a:lnTo>
                <a:lnTo>
                  <a:pt x="42431" y="50065"/>
                </a:lnTo>
                <a:lnTo>
                  <a:pt x="42506" y="50046"/>
                </a:lnTo>
                <a:lnTo>
                  <a:pt x="42580" y="50028"/>
                </a:lnTo>
                <a:lnTo>
                  <a:pt x="42729" y="50046"/>
                </a:lnTo>
                <a:lnTo>
                  <a:pt x="42896" y="50102"/>
                </a:lnTo>
                <a:lnTo>
                  <a:pt x="43027" y="50158"/>
                </a:lnTo>
                <a:lnTo>
                  <a:pt x="43083" y="50195"/>
                </a:lnTo>
                <a:lnTo>
                  <a:pt x="43120" y="50251"/>
                </a:lnTo>
                <a:lnTo>
                  <a:pt x="43157" y="50307"/>
                </a:lnTo>
                <a:lnTo>
                  <a:pt x="43176" y="50363"/>
                </a:lnTo>
                <a:lnTo>
                  <a:pt x="43176" y="50474"/>
                </a:lnTo>
                <a:lnTo>
                  <a:pt x="43157" y="50605"/>
                </a:lnTo>
                <a:lnTo>
                  <a:pt x="43083" y="50847"/>
                </a:lnTo>
                <a:lnTo>
                  <a:pt x="43083" y="50940"/>
                </a:lnTo>
                <a:lnTo>
                  <a:pt x="43083" y="50977"/>
                </a:lnTo>
                <a:lnTo>
                  <a:pt x="43101" y="51014"/>
                </a:lnTo>
                <a:lnTo>
                  <a:pt x="43139" y="51033"/>
                </a:lnTo>
                <a:lnTo>
                  <a:pt x="43194" y="51052"/>
                </a:lnTo>
                <a:lnTo>
                  <a:pt x="43362" y="51033"/>
                </a:lnTo>
                <a:lnTo>
                  <a:pt x="43529" y="51014"/>
                </a:lnTo>
                <a:lnTo>
                  <a:pt x="43585" y="50996"/>
                </a:lnTo>
                <a:lnTo>
                  <a:pt x="43623" y="50977"/>
                </a:lnTo>
                <a:lnTo>
                  <a:pt x="43660" y="50940"/>
                </a:lnTo>
                <a:lnTo>
                  <a:pt x="43697" y="50884"/>
                </a:lnTo>
                <a:lnTo>
                  <a:pt x="43716" y="50772"/>
                </a:lnTo>
                <a:lnTo>
                  <a:pt x="43697" y="50661"/>
                </a:lnTo>
                <a:lnTo>
                  <a:pt x="43678" y="50549"/>
                </a:lnTo>
                <a:lnTo>
                  <a:pt x="43678" y="50456"/>
                </a:lnTo>
                <a:lnTo>
                  <a:pt x="43678" y="50400"/>
                </a:lnTo>
                <a:lnTo>
                  <a:pt x="43697" y="50363"/>
                </a:lnTo>
                <a:lnTo>
                  <a:pt x="43734" y="50307"/>
                </a:lnTo>
                <a:lnTo>
                  <a:pt x="43790" y="50270"/>
                </a:lnTo>
                <a:lnTo>
                  <a:pt x="43865" y="50232"/>
                </a:lnTo>
                <a:lnTo>
                  <a:pt x="43976" y="50214"/>
                </a:lnTo>
                <a:lnTo>
                  <a:pt x="44088" y="50195"/>
                </a:lnTo>
                <a:lnTo>
                  <a:pt x="44237" y="50195"/>
                </a:lnTo>
                <a:lnTo>
                  <a:pt x="44367" y="50232"/>
                </a:lnTo>
                <a:lnTo>
                  <a:pt x="44423" y="50270"/>
                </a:lnTo>
                <a:lnTo>
                  <a:pt x="44460" y="50307"/>
                </a:lnTo>
                <a:lnTo>
                  <a:pt x="44498" y="50363"/>
                </a:lnTo>
                <a:lnTo>
                  <a:pt x="44498" y="50400"/>
                </a:lnTo>
                <a:lnTo>
                  <a:pt x="44479" y="50437"/>
                </a:lnTo>
                <a:lnTo>
                  <a:pt x="44442" y="50456"/>
                </a:lnTo>
                <a:lnTo>
                  <a:pt x="44367" y="50512"/>
                </a:lnTo>
                <a:lnTo>
                  <a:pt x="44349" y="50549"/>
                </a:lnTo>
                <a:lnTo>
                  <a:pt x="44330" y="50605"/>
                </a:lnTo>
                <a:lnTo>
                  <a:pt x="44311" y="50716"/>
                </a:lnTo>
                <a:lnTo>
                  <a:pt x="44293" y="50809"/>
                </a:lnTo>
                <a:lnTo>
                  <a:pt x="44274" y="50884"/>
                </a:lnTo>
                <a:lnTo>
                  <a:pt x="44274" y="50958"/>
                </a:lnTo>
                <a:lnTo>
                  <a:pt x="44293" y="50977"/>
                </a:lnTo>
                <a:lnTo>
                  <a:pt x="44349" y="50977"/>
                </a:lnTo>
                <a:lnTo>
                  <a:pt x="44442" y="50940"/>
                </a:lnTo>
                <a:lnTo>
                  <a:pt x="44609" y="50847"/>
                </a:lnTo>
                <a:lnTo>
                  <a:pt x="44684" y="50791"/>
                </a:lnTo>
                <a:lnTo>
                  <a:pt x="44721" y="50735"/>
                </a:lnTo>
                <a:lnTo>
                  <a:pt x="44740" y="50698"/>
                </a:lnTo>
                <a:lnTo>
                  <a:pt x="44758" y="50642"/>
                </a:lnTo>
                <a:lnTo>
                  <a:pt x="44777" y="50586"/>
                </a:lnTo>
                <a:lnTo>
                  <a:pt x="44814" y="50549"/>
                </a:lnTo>
                <a:lnTo>
                  <a:pt x="44870" y="50493"/>
                </a:lnTo>
                <a:lnTo>
                  <a:pt x="44982" y="50437"/>
                </a:lnTo>
                <a:lnTo>
                  <a:pt x="45093" y="50400"/>
                </a:lnTo>
                <a:lnTo>
                  <a:pt x="45224" y="50381"/>
                </a:lnTo>
                <a:lnTo>
                  <a:pt x="45335" y="50400"/>
                </a:lnTo>
                <a:lnTo>
                  <a:pt x="45466" y="50419"/>
                </a:lnTo>
                <a:lnTo>
                  <a:pt x="45335" y="50530"/>
                </a:lnTo>
                <a:lnTo>
                  <a:pt x="45261" y="50623"/>
                </a:lnTo>
                <a:lnTo>
                  <a:pt x="45187" y="50698"/>
                </a:lnTo>
                <a:lnTo>
                  <a:pt x="45149" y="50791"/>
                </a:lnTo>
                <a:lnTo>
                  <a:pt x="45149" y="50865"/>
                </a:lnTo>
                <a:lnTo>
                  <a:pt x="45149" y="50903"/>
                </a:lnTo>
                <a:lnTo>
                  <a:pt x="45168" y="50940"/>
                </a:lnTo>
                <a:lnTo>
                  <a:pt x="45205" y="50958"/>
                </a:lnTo>
                <a:lnTo>
                  <a:pt x="45261" y="50996"/>
                </a:lnTo>
                <a:lnTo>
                  <a:pt x="45373" y="50996"/>
                </a:lnTo>
                <a:lnTo>
                  <a:pt x="45466" y="50977"/>
                </a:lnTo>
                <a:lnTo>
                  <a:pt x="45540" y="50921"/>
                </a:lnTo>
                <a:lnTo>
                  <a:pt x="45615" y="50847"/>
                </a:lnTo>
                <a:lnTo>
                  <a:pt x="45708" y="50661"/>
                </a:lnTo>
                <a:lnTo>
                  <a:pt x="45801" y="50512"/>
                </a:lnTo>
                <a:lnTo>
                  <a:pt x="45987" y="50270"/>
                </a:lnTo>
                <a:lnTo>
                  <a:pt x="46099" y="50176"/>
                </a:lnTo>
                <a:lnTo>
                  <a:pt x="46211" y="50083"/>
                </a:lnTo>
                <a:lnTo>
                  <a:pt x="46341" y="50028"/>
                </a:lnTo>
                <a:lnTo>
                  <a:pt x="46471" y="50009"/>
                </a:lnTo>
                <a:lnTo>
                  <a:pt x="46639" y="50028"/>
                </a:lnTo>
                <a:lnTo>
                  <a:pt x="46825" y="50102"/>
                </a:lnTo>
                <a:lnTo>
                  <a:pt x="46713" y="50176"/>
                </a:lnTo>
                <a:lnTo>
                  <a:pt x="46601" y="50307"/>
                </a:lnTo>
                <a:lnTo>
                  <a:pt x="46490" y="50456"/>
                </a:lnTo>
                <a:lnTo>
                  <a:pt x="46397" y="50605"/>
                </a:lnTo>
                <a:lnTo>
                  <a:pt x="46341" y="50754"/>
                </a:lnTo>
                <a:lnTo>
                  <a:pt x="46322" y="50828"/>
                </a:lnTo>
                <a:lnTo>
                  <a:pt x="46341" y="50884"/>
                </a:lnTo>
                <a:lnTo>
                  <a:pt x="46359" y="50940"/>
                </a:lnTo>
                <a:lnTo>
                  <a:pt x="46397" y="50977"/>
                </a:lnTo>
                <a:lnTo>
                  <a:pt x="46471" y="50996"/>
                </a:lnTo>
                <a:lnTo>
                  <a:pt x="46564" y="51014"/>
                </a:lnTo>
                <a:lnTo>
                  <a:pt x="46620" y="51014"/>
                </a:lnTo>
                <a:lnTo>
                  <a:pt x="46676" y="50996"/>
                </a:lnTo>
                <a:lnTo>
                  <a:pt x="46825" y="50921"/>
                </a:lnTo>
                <a:lnTo>
                  <a:pt x="46955" y="50809"/>
                </a:lnTo>
                <a:lnTo>
                  <a:pt x="47086" y="50698"/>
                </a:lnTo>
                <a:lnTo>
                  <a:pt x="47179" y="50549"/>
                </a:lnTo>
                <a:lnTo>
                  <a:pt x="47253" y="50400"/>
                </a:lnTo>
                <a:lnTo>
                  <a:pt x="47272" y="50325"/>
                </a:lnTo>
                <a:lnTo>
                  <a:pt x="47272" y="50251"/>
                </a:lnTo>
                <a:lnTo>
                  <a:pt x="47253" y="50195"/>
                </a:lnTo>
                <a:lnTo>
                  <a:pt x="47216" y="50139"/>
                </a:lnTo>
                <a:lnTo>
                  <a:pt x="47346" y="50083"/>
                </a:lnTo>
                <a:lnTo>
                  <a:pt x="47495" y="50065"/>
                </a:lnTo>
                <a:lnTo>
                  <a:pt x="47681" y="50028"/>
                </a:lnTo>
                <a:lnTo>
                  <a:pt x="48072" y="50028"/>
                </a:lnTo>
                <a:lnTo>
                  <a:pt x="48240" y="50083"/>
                </a:lnTo>
                <a:lnTo>
                  <a:pt x="48314" y="50121"/>
                </a:lnTo>
                <a:lnTo>
                  <a:pt x="48370" y="50158"/>
                </a:lnTo>
                <a:lnTo>
                  <a:pt x="48407" y="50214"/>
                </a:lnTo>
                <a:lnTo>
                  <a:pt x="48445" y="50270"/>
                </a:lnTo>
                <a:lnTo>
                  <a:pt x="48445" y="50325"/>
                </a:lnTo>
                <a:lnTo>
                  <a:pt x="48445" y="50381"/>
                </a:lnTo>
                <a:lnTo>
                  <a:pt x="48426" y="50437"/>
                </a:lnTo>
                <a:lnTo>
                  <a:pt x="48389" y="50493"/>
                </a:lnTo>
                <a:lnTo>
                  <a:pt x="48296" y="50567"/>
                </a:lnTo>
                <a:lnTo>
                  <a:pt x="48184" y="50661"/>
                </a:lnTo>
                <a:lnTo>
                  <a:pt x="48054" y="50735"/>
                </a:lnTo>
                <a:lnTo>
                  <a:pt x="47961" y="50828"/>
                </a:lnTo>
                <a:lnTo>
                  <a:pt x="47886" y="50921"/>
                </a:lnTo>
                <a:lnTo>
                  <a:pt x="47849" y="50996"/>
                </a:lnTo>
                <a:lnTo>
                  <a:pt x="47849" y="51052"/>
                </a:lnTo>
                <a:lnTo>
                  <a:pt x="47849" y="51126"/>
                </a:lnTo>
                <a:lnTo>
                  <a:pt x="47868" y="51182"/>
                </a:lnTo>
                <a:lnTo>
                  <a:pt x="47905" y="51219"/>
                </a:lnTo>
                <a:lnTo>
                  <a:pt x="47942" y="51238"/>
                </a:lnTo>
                <a:lnTo>
                  <a:pt x="48054" y="51238"/>
                </a:lnTo>
                <a:lnTo>
                  <a:pt x="48184" y="51200"/>
                </a:lnTo>
                <a:lnTo>
                  <a:pt x="48314" y="51145"/>
                </a:lnTo>
                <a:lnTo>
                  <a:pt x="48445" y="51052"/>
                </a:lnTo>
                <a:lnTo>
                  <a:pt x="48556" y="50958"/>
                </a:lnTo>
                <a:lnTo>
                  <a:pt x="48631" y="50884"/>
                </a:lnTo>
                <a:lnTo>
                  <a:pt x="48705" y="50754"/>
                </a:lnTo>
                <a:lnTo>
                  <a:pt x="48761" y="50642"/>
                </a:lnTo>
                <a:lnTo>
                  <a:pt x="48798" y="50549"/>
                </a:lnTo>
                <a:lnTo>
                  <a:pt x="48836" y="50456"/>
                </a:lnTo>
                <a:lnTo>
                  <a:pt x="48892" y="50381"/>
                </a:lnTo>
                <a:lnTo>
                  <a:pt x="48966" y="50344"/>
                </a:lnTo>
                <a:lnTo>
                  <a:pt x="49096" y="50307"/>
                </a:lnTo>
                <a:lnTo>
                  <a:pt x="49394" y="50307"/>
                </a:lnTo>
                <a:lnTo>
                  <a:pt x="49506" y="50325"/>
                </a:lnTo>
                <a:lnTo>
                  <a:pt x="49636" y="50363"/>
                </a:lnTo>
                <a:lnTo>
                  <a:pt x="49673" y="50400"/>
                </a:lnTo>
                <a:lnTo>
                  <a:pt x="49711" y="50437"/>
                </a:lnTo>
                <a:lnTo>
                  <a:pt x="49767" y="50512"/>
                </a:lnTo>
                <a:lnTo>
                  <a:pt x="49785" y="50567"/>
                </a:lnTo>
                <a:lnTo>
                  <a:pt x="49785" y="50605"/>
                </a:lnTo>
                <a:lnTo>
                  <a:pt x="49767" y="50661"/>
                </a:lnTo>
                <a:lnTo>
                  <a:pt x="49673" y="50754"/>
                </a:lnTo>
                <a:lnTo>
                  <a:pt x="49618" y="50828"/>
                </a:lnTo>
                <a:lnTo>
                  <a:pt x="49562" y="50903"/>
                </a:lnTo>
                <a:lnTo>
                  <a:pt x="49431" y="51126"/>
                </a:lnTo>
                <a:lnTo>
                  <a:pt x="49394" y="51219"/>
                </a:lnTo>
                <a:lnTo>
                  <a:pt x="49376" y="51312"/>
                </a:lnTo>
                <a:lnTo>
                  <a:pt x="49394" y="51387"/>
                </a:lnTo>
                <a:lnTo>
                  <a:pt x="49413" y="51405"/>
                </a:lnTo>
                <a:lnTo>
                  <a:pt x="49450" y="51424"/>
                </a:lnTo>
                <a:lnTo>
                  <a:pt x="49562" y="51424"/>
                </a:lnTo>
                <a:lnTo>
                  <a:pt x="49711" y="51405"/>
                </a:lnTo>
                <a:lnTo>
                  <a:pt x="49785" y="51368"/>
                </a:lnTo>
                <a:lnTo>
                  <a:pt x="49860" y="51331"/>
                </a:lnTo>
                <a:lnTo>
                  <a:pt x="49915" y="51294"/>
                </a:lnTo>
                <a:lnTo>
                  <a:pt x="49953" y="51256"/>
                </a:lnTo>
                <a:lnTo>
                  <a:pt x="49990" y="51145"/>
                </a:lnTo>
                <a:lnTo>
                  <a:pt x="50009" y="51033"/>
                </a:lnTo>
                <a:lnTo>
                  <a:pt x="50009" y="50809"/>
                </a:lnTo>
                <a:lnTo>
                  <a:pt x="50027" y="50698"/>
                </a:lnTo>
                <a:lnTo>
                  <a:pt x="50083" y="50605"/>
                </a:lnTo>
                <a:lnTo>
                  <a:pt x="50120" y="50530"/>
                </a:lnTo>
                <a:lnTo>
                  <a:pt x="50176" y="50474"/>
                </a:lnTo>
                <a:lnTo>
                  <a:pt x="50325" y="50400"/>
                </a:lnTo>
                <a:lnTo>
                  <a:pt x="50493" y="50325"/>
                </a:lnTo>
                <a:lnTo>
                  <a:pt x="50697" y="50270"/>
                </a:lnTo>
                <a:lnTo>
                  <a:pt x="50884" y="50232"/>
                </a:lnTo>
                <a:lnTo>
                  <a:pt x="51256" y="50232"/>
                </a:lnTo>
                <a:lnTo>
                  <a:pt x="51386" y="50251"/>
                </a:lnTo>
                <a:lnTo>
                  <a:pt x="51144" y="50456"/>
                </a:lnTo>
                <a:lnTo>
                  <a:pt x="50977" y="50642"/>
                </a:lnTo>
                <a:lnTo>
                  <a:pt x="50921" y="50716"/>
                </a:lnTo>
                <a:lnTo>
                  <a:pt x="50884" y="50772"/>
                </a:lnTo>
                <a:lnTo>
                  <a:pt x="50884" y="50828"/>
                </a:lnTo>
                <a:lnTo>
                  <a:pt x="50884" y="50884"/>
                </a:lnTo>
                <a:lnTo>
                  <a:pt x="50902" y="50921"/>
                </a:lnTo>
                <a:lnTo>
                  <a:pt x="50921" y="50940"/>
                </a:lnTo>
                <a:lnTo>
                  <a:pt x="51014" y="50977"/>
                </a:lnTo>
                <a:lnTo>
                  <a:pt x="51144" y="50996"/>
                </a:lnTo>
                <a:lnTo>
                  <a:pt x="51293" y="50958"/>
                </a:lnTo>
                <a:lnTo>
                  <a:pt x="51461" y="50921"/>
                </a:lnTo>
                <a:lnTo>
                  <a:pt x="51610" y="50865"/>
                </a:lnTo>
                <a:lnTo>
                  <a:pt x="51759" y="50772"/>
                </a:lnTo>
                <a:lnTo>
                  <a:pt x="51889" y="50679"/>
                </a:lnTo>
                <a:lnTo>
                  <a:pt x="51982" y="50567"/>
                </a:lnTo>
                <a:lnTo>
                  <a:pt x="52001" y="50512"/>
                </a:lnTo>
                <a:lnTo>
                  <a:pt x="52019" y="50456"/>
                </a:lnTo>
                <a:lnTo>
                  <a:pt x="52019" y="50400"/>
                </a:lnTo>
                <a:lnTo>
                  <a:pt x="52001" y="50325"/>
                </a:lnTo>
                <a:lnTo>
                  <a:pt x="51963" y="50270"/>
                </a:lnTo>
                <a:lnTo>
                  <a:pt x="51908" y="50195"/>
                </a:lnTo>
                <a:lnTo>
                  <a:pt x="52057" y="50139"/>
                </a:lnTo>
                <a:lnTo>
                  <a:pt x="52243" y="50083"/>
                </a:lnTo>
                <a:lnTo>
                  <a:pt x="52448" y="50046"/>
                </a:lnTo>
                <a:lnTo>
                  <a:pt x="52671" y="50009"/>
                </a:lnTo>
                <a:lnTo>
                  <a:pt x="52894" y="50009"/>
                </a:lnTo>
                <a:lnTo>
                  <a:pt x="53099" y="50028"/>
                </a:lnTo>
                <a:lnTo>
                  <a:pt x="53192" y="50046"/>
                </a:lnTo>
                <a:lnTo>
                  <a:pt x="53267" y="50083"/>
                </a:lnTo>
                <a:lnTo>
                  <a:pt x="53341" y="50121"/>
                </a:lnTo>
                <a:lnTo>
                  <a:pt x="53397" y="50176"/>
                </a:lnTo>
                <a:lnTo>
                  <a:pt x="53192" y="50325"/>
                </a:lnTo>
                <a:lnTo>
                  <a:pt x="52932" y="50549"/>
                </a:lnTo>
                <a:lnTo>
                  <a:pt x="52820" y="50679"/>
                </a:lnTo>
                <a:lnTo>
                  <a:pt x="52708" y="50791"/>
                </a:lnTo>
                <a:lnTo>
                  <a:pt x="52652" y="50903"/>
                </a:lnTo>
                <a:lnTo>
                  <a:pt x="52634" y="50958"/>
                </a:lnTo>
                <a:lnTo>
                  <a:pt x="52634" y="51014"/>
                </a:lnTo>
                <a:lnTo>
                  <a:pt x="52634" y="51070"/>
                </a:lnTo>
                <a:lnTo>
                  <a:pt x="52652" y="51107"/>
                </a:lnTo>
                <a:lnTo>
                  <a:pt x="52690" y="51145"/>
                </a:lnTo>
                <a:lnTo>
                  <a:pt x="52727" y="51163"/>
                </a:lnTo>
                <a:lnTo>
                  <a:pt x="52820" y="51163"/>
                </a:lnTo>
                <a:lnTo>
                  <a:pt x="52950" y="51145"/>
                </a:lnTo>
                <a:lnTo>
                  <a:pt x="53062" y="51089"/>
                </a:lnTo>
                <a:lnTo>
                  <a:pt x="53174" y="51014"/>
                </a:lnTo>
                <a:lnTo>
                  <a:pt x="53341" y="50884"/>
                </a:lnTo>
                <a:lnTo>
                  <a:pt x="53416" y="50791"/>
                </a:lnTo>
                <a:lnTo>
                  <a:pt x="53490" y="50698"/>
                </a:lnTo>
                <a:lnTo>
                  <a:pt x="53583" y="50512"/>
                </a:lnTo>
                <a:lnTo>
                  <a:pt x="53639" y="50437"/>
                </a:lnTo>
                <a:lnTo>
                  <a:pt x="53695" y="50344"/>
                </a:lnTo>
                <a:lnTo>
                  <a:pt x="53769" y="50270"/>
                </a:lnTo>
                <a:lnTo>
                  <a:pt x="53863" y="50195"/>
                </a:lnTo>
                <a:lnTo>
                  <a:pt x="53974" y="50158"/>
                </a:lnTo>
                <a:lnTo>
                  <a:pt x="54123" y="50102"/>
                </a:lnTo>
                <a:lnTo>
                  <a:pt x="54291" y="50083"/>
                </a:lnTo>
                <a:lnTo>
                  <a:pt x="54440" y="50083"/>
                </a:lnTo>
                <a:lnTo>
                  <a:pt x="54607" y="50102"/>
                </a:lnTo>
                <a:lnTo>
                  <a:pt x="54738" y="50158"/>
                </a:lnTo>
                <a:lnTo>
                  <a:pt x="54812" y="50195"/>
                </a:lnTo>
                <a:lnTo>
                  <a:pt x="54849" y="50251"/>
                </a:lnTo>
                <a:lnTo>
                  <a:pt x="54887" y="50307"/>
                </a:lnTo>
                <a:lnTo>
                  <a:pt x="54924" y="50381"/>
                </a:lnTo>
                <a:lnTo>
                  <a:pt x="54793" y="50456"/>
                </a:lnTo>
                <a:lnTo>
                  <a:pt x="54607" y="50605"/>
                </a:lnTo>
                <a:lnTo>
                  <a:pt x="54514" y="50679"/>
                </a:lnTo>
                <a:lnTo>
                  <a:pt x="54458" y="50754"/>
                </a:lnTo>
                <a:lnTo>
                  <a:pt x="54402" y="50828"/>
                </a:lnTo>
                <a:lnTo>
                  <a:pt x="54402" y="50903"/>
                </a:lnTo>
                <a:lnTo>
                  <a:pt x="54458" y="50977"/>
                </a:lnTo>
                <a:lnTo>
                  <a:pt x="54514" y="51033"/>
                </a:lnTo>
                <a:lnTo>
                  <a:pt x="54700" y="51033"/>
                </a:lnTo>
                <a:lnTo>
                  <a:pt x="54793" y="50996"/>
                </a:lnTo>
                <a:lnTo>
                  <a:pt x="54868" y="50958"/>
                </a:lnTo>
                <a:lnTo>
                  <a:pt x="54961" y="50903"/>
                </a:lnTo>
                <a:lnTo>
                  <a:pt x="55017" y="50865"/>
                </a:lnTo>
                <a:lnTo>
                  <a:pt x="55091" y="50754"/>
                </a:lnTo>
                <a:lnTo>
                  <a:pt x="55147" y="50679"/>
                </a:lnTo>
                <a:lnTo>
                  <a:pt x="55240" y="50530"/>
                </a:lnTo>
                <a:lnTo>
                  <a:pt x="55277" y="50474"/>
                </a:lnTo>
                <a:lnTo>
                  <a:pt x="55352" y="50419"/>
                </a:lnTo>
                <a:lnTo>
                  <a:pt x="55464" y="50363"/>
                </a:lnTo>
                <a:lnTo>
                  <a:pt x="55613" y="50325"/>
                </a:lnTo>
                <a:lnTo>
                  <a:pt x="55855" y="50288"/>
                </a:lnTo>
                <a:lnTo>
                  <a:pt x="56097" y="50288"/>
                </a:lnTo>
                <a:lnTo>
                  <a:pt x="56339" y="50325"/>
                </a:lnTo>
                <a:lnTo>
                  <a:pt x="56581" y="50400"/>
                </a:lnTo>
                <a:lnTo>
                  <a:pt x="56562" y="50437"/>
                </a:lnTo>
                <a:lnTo>
                  <a:pt x="56544" y="50474"/>
                </a:lnTo>
                <a:lnTo>
                  <a:pt x="56432" y="50549"/>
                </a:lnTo>
                <a:lnTo>
                  <a:pt x="56283" y="50623"/>
                </a:lnTo>
                <a:lnTo>
                  <a:pt x="56134" y="50679"/>
                </a:lnTo>
                <a:lnTo>
                  <a:pt x="55966" y="50754"/>
                </a:lnTo>
                <a:lnTo>
                  <a:pt x="55836" y="50809"/>
                </a:lnTo>
                <a:lnTo>
                  <a:pt x="55724" y="50884"/>
                </a:lnTo>
                <a:lnTo>
                  <a:pt x="55687" y="50940"/>
                </a:lnTo>
                <a:lnTo>
                  <a:pt x="55668" y="50977"/>
                </a:lnTo>
                <a:lnTo>
                  <a:pt x="55668" y="51033"/>
                </a:lnTo>
                <a:lnTo>
                  <a:pt x="55687" y="51070"/>
                </a:lnTo>
                <a:lnTo>
                  <a:pt x="55706" y="51107"/>
                </a:lnTo>
                <a:lnTo>
                  <a:pt x="55724" y="51145"/>
                </a:lnTo>
                <a:lnTo>
                  <a:pt x="55817" y="51163"/>
                </a:lnTo>
                <a:lnTo>
                  <a:pt x="55929" y="51182"/>
                </a:lnTo>
                <a:lnTo>
                  <a:pt x="56041" y="51163"/>
                </a:lnTo>
                <a:lnTo>
                  <a:pt x="56153" y="51126"/>
                </a:lnTo>
                <a:lnTo>
                  <a:pt x="56264" y="51089"/>
                </a:lnTo>
                <a:lnTo>
                  <a:pt x="56357" y="51052"/>
                </a:lnTo>
                <a:lnTo>
                  <a:pt x="56469" y="50977"/>
                </a:lnTo>
                <a:lnTo>
                  <a:pt x="56562" y="50884"/>
                </a:lnTo>
                <a:lnTo>
                  <a:pt x="56711" y="50716"/>
                </a:lnTo>
                <a:lnTo>
                  <a:pt x="56860" y="50530"/>
                </a:lnTo>
                <a:lnTo>
                  <a:pt x="56953" y="50437"/>
                </a:lnTo>
                <a:lnTo>
                  <a:pt x="57065" y="50363"/>
                </a:lnTo>
                <a:lnTo>
                  <a:pt x="57195" y="50288"/>
                </a:lnTo>
                <a:lnTo>
                  <a:pt x="57344" y="50232"/>
                </a:lnTo>
                <a:lnTo>
                  <a:pt x="57493" y="50176"/>
                </a:lnTo>
                <a:lnTo>
                  <a:pt x="57661" y="50139"/>
                </a:lnTo>
                <a:lnTo>
                  <a:pt x="57810" y="50139"/>
                </a:lnTo>
                <a:lnTo>
                  <a:pt x="57958" y="50158"/>
                </a:lnTo>
                <a:lnTo>
                  <a:pt x="58107" y="50214"/>
                </a:lnTo>
                <a:lnTo>
                  <a:pt x="58182" y="50270"/>
                </a:lnTo>
                <a:lnTo>
                  <a:pt x="58238" y="50325"/>
                </a:lnTo>
                <a:lnTo>
                  <a:pt x="58089" y="50437"/>
                </a:lnTo>
                <a:lnTo>
                  <a:pt x="57884" y="50586"/>
                </a:lnTo>
                <a:lnTo>
                  <a:pt x="57791" y="50679"/>
                </a:lnTo>
                <a:lnTo>
                  <a:pt x="57735" y="50791"/>
                </a:lnTo>
                <a:lnTo>
                  <a:pt x="57698" y="50865"/>
                </a:lnTo>
                <a:lnTo>
                  <a:pt x="57698" y="50921"/>
                </a:lnTo>
                <a:lnTo>
                  <a:pt x="57716" y="50958"/>
                </a:lnTo>
                <a:lnTo>
                  <a:pt x="57754" y="51014"/>
                </a:lnTo>
                <a:lnTo>
                  <a:pt x="57810" y="51052"/>
                </a:lnTo>
                <a:lnTo>
                  <a:pt x="57865" y="51070"/>
                </a:lnTo>
                <a:lnTo>
                  <a:pt x="57940" y="51089"/>
                </a:lnTo>
                <a:lnTo>
                  <a:pt x="58070" y="51107"/>
                </a:lnTo>
                <a:lnTo>
                  <a:pt x="58182" y="51089"/>
                </a:lnTo>
                <a:lnTo>
                  <a:pt x="58294" y="51033"/>
                </a:lnTo>
                <a:lnTo>
                  <a:pt x="58368" y="50996"/>
                </a:lnTo>
                <a:lnTo>
                  <a:pt x="58424" y="50921"/>
                </a:lnTo>
                <a:lnTo>
                  <a:pt x="58461" y="50865"/>
                </a:lnTo>
                <a:lnTo>
                  <a:pt x="58517" y="50716"/>
                </a:lnTo>
                <a:lnTo>
                  <a:pt x="58536" y="50567"/>
                </a:lnTo>
                <a:lnTo>
                  <a:pt x="58573" y="50437"/>
                </a:lnTo>
                <a:lnTo>
                  <a:pt x="58610" y="50381"/>
                </a:lnTo>
                <a:lnTo>
                  <a:pt x="58647" y="50325"/>
                </a:lnTo>
                <a:lnTo>
                  <a:pt x="58703" y="50270"/>
                </a:lnTo>
                <a:lnTo>
                  <a:pt x="58796" y="50232"/>
                </a:lnTo>
                <a:lnTo>
                  <a:pt x="58889" y="50214"/>
                </a:lnTo>
                <a:lnTo>
                  <a:pt x="59020" y="50195"/>
                </a:lnTo>
                <a:lnTo>
                  <a:pt x="59187" y="50214"/>
                </a:lnTo>
                <a:lnTo>
                  <a:pt x="59355" y="50251"/>
                </a:lnTo>
                <a:lnTo>
                  <a:pt x="59429" y="50270"/>
                </a:lnTo>
                <a:lnTo>
                  <a:pt x="59504" y="50325"/>
                </a:lnTo>
                <a:lnTo>
                  <a:pt x="59560" y="50363"/>
                </a:lnTo>
                <a:lnTo>
                  <a:pt x="59616" y="50437"/>
                </a:lnTo>
                <a:lnTo>
                  <a:pt x="59616" y="50512"/>
                </a:lnTo>
                <a:lnTo>
                  <a:pt x="59597" y="50586"/>
                </a:lnTo>
                <a:lnTo>
                  <a:pt x="59560" y="50642"/>
                </a:lnTo>
                <a:lnTo>
                  <a:pt x="59504" y="50698"/>
                </a:lnTo>
                <a:lnTo>
                  <a:pt x="59392" y="50809"/>
                </a:lnTo>
                <a:lnTo>
                  <a:pt x="59336" y="50865"/>
                </a:lnTo>
                <a:lnTo>
                  <a:pt x="59280" y="50940"/>
                </a:lnTo>
                <a:lnTo>
                  <a:pt x="59243" y="51052"/>
                </a:lnTo>
                <a:lnTo>
                  <a:pt x="59206" y="51145"/>
                </a:lnTo>
                <a:lnTo>
                  <a:pt x="59206" y="51200"/>
                </a:lnTo>
                <a:lnTo>
                  <a:pt x="59206" y="51256"/>
                </a:lnTo>
                <a:lnTo>
                  <a:pt x="59243" y="51294"/>
                </a:lnTo>
                <a:lnTo>
                  <a:pt x="59280" y="51312"/>
                </a:lnTo>
                <a:lnTo>
                  <a:pt x="59373" y="51312"/>
                </a:lnTo>
                <a:lnTo>
                  <a:pt x="59504" y="51256"/>
                </a:lnTo>
                <a:lnTo>
                  <a:pt x="59634" y="51182"/>
                </a:lnTo>
                <a:lnTo>
                  <a:pt x="59746" y="51070"/>
                </a:lnTo>
                <a:lnTo>
                  <a:pt x="59858" y="50958"/>
                </a:lnTo>
                <a:lnTo>
                  <a:pt x="59895" y="50865"/>
                </a:lnTo>
                <a:lnTo>
                  <a:pt x="59913" y="50791"/>
                </a:lnTo>
                <a:lnTo>
                  <a:pt x="59913" y="50698"/>
                </a:lnTo>
                <a:lnTo>
                  <a:pt x="59913" y="50642"/>
                </a:lnTo>
                <a:lnTo>
                  <a:pt x="59932" y="50586"/>
                </a:lnTo>
                <a:lnTo>
                  <a:pt x="59969" y="50530"/>
                </a:lnTo>
                <a:lnTo>
                  <a:pt x="60044" y="50474"/>
                </a:lnTo>
                <a:lnTo>
                  <a:pt x="60100" y="50437"/>
                </a:lnTo>
                <a:lnTo>
                  <a:pt x="60174" y="50419"/>
                </a:lnTo>
                <a:lnTo>
                  <a:pt x="60323" y="50400"/>
                </a:lnTo>
                <a:lnTo>
                  <a:pt x="60491" y="50400"/>
                </a:lnTo>
                <a:lnTo>
                  <a:pt x="60546" y="50437"/>
                </a:lnTo>
                <a:lnTo>
                  <a:pt x="60621" y="50456"/>
                </a:lnTo>
                <a:lnTo>
                  <a:pt x="60714" y="50512"/>
                </a:lnTo>
                <a:lnTo>
                  <a:pt x="60770" y="50567"/>
                </a:lnTo>
                <a:lnTo>
                  <a:pt x="60788" y="50642"/>
                </a:lnTo>
                <a:lnTo>
                  <a:pt x="60788" y="50679"/>
                </a:lnTo>
                <a:lnTo>
                  <a:pt x="60770" y="50735"/>
                </a:lnTo>
                <a:lnTo>
                  <a:pt x="60751" y="50791"/>
                </a:lnTo>
                <a:lnTo>
                  <a:pt x="60658" y="50884"/>
                </a:lnTo>
                <a:lnTo>
                  <a:pt x="60546" y="50996"/>
                </a:lnTo>
                <a:lnTo>
                  <a:pt x="60453" y="51089"/>
                </a:lnTo>
                <a:lnTo>
                  <a:pt x="60416" y="51126"/>
                </a:lnTo>
                <a:lnTo>
                  <a:pt x="60397" y="51182"/>
                </a:lnTo>
                <a:lnTo>
                  <a:pt x="60416" y="51238"/>
                </a:lnTo>
                <a:lnTo>
                  <a:pt x="60435" y="51294"/>
                </a:lnTo>
                <a:lnTo>
                  <a:pt x="60491" y="51349"/>
                </a:lnTo>
                <a:lnTo>
                  <a:pt x="60639" y="51349"/>
                </a:lnTo>
                <a:lnTo>
                  <a:pt x="60714" y="51312"/>
                </a:lnTo>
                <a:lnTo>
                  <a:pt x="60844" y="51238"/>
                </a:lnTo>
                <a:lnTo>
                  <a:pt x="60937" y="51145"/>
                </a:lnTo>
                <a:lnTo>
                  <a:pt x="60993" y="51033"/>
                </a:lnTo>
                <a:lnTo>
                  <a:pt x="61030" y="50958"/>
                </a:lnTo>
                <a:lnTo>
                  <a:pt x="61068" y="50809"/>
                </a:lnTo>
                <a:lnTo>
                  <a:pt x="61086" y="50735"/>
                </a:lnTo>
                <a:lnTo>
                  <a:pt x="61105" y="50661"/>
                </a:lnTo>
                <a:lnTo>
                  <a:pt x="61161" y="50586"/>
                </a:lnTo>
                <a:lnTo>
                  <a:pt x="61254" y="50493"/>
                </a:lnTo>
                <a:lnTo>
                  <a:pt x="61366" y="50419"/>
                </a:lnTo>
                <a:lnTo>
                  <a:pt x="61552" y="50325"/>
                </a:lnTo>
                <a:lnTo>
                  <a:pt x="61757" y="50251"/>
                </a:lnTo>
                <a:lnTo>
                  <a:pt x="61980" y="50176"/>
                </a:lnTo>
                <a:lnTo>
                  <a:pt x="62203" y="50139"/>
                </a:lnTo>
                <a:lnTo>
                  <a:pt x="62501" y="50139"/>
                </a:lnTo>
                <a:lnTo>
                  <a:pt x="62576" y="50176"/>
                </a:lnTo>
                <a:lnTo>
                  <a:pt x="62632" y="50214"/>
                </a:lnTo>
                <a:lnTo>
                  <a:pt x="62687" y="50270"/>
                </a:lnTo>
                <a:lnTo>
                  <a:pt x="62501" y="50381"/>
                </a:lnTo>
                <a:lnTo>
                  <a:pt x="62241" y="50549"/>
                </a:lnTo>
                <a:lnTo>
                  <a:pt x="62110" y="50642"/>
                </a:lnTo>
                <a:lnTo>
                  <a:pt x="62017" y="50754"/>
                </a:lnTo>
                <a:lnTo>
                  <a:pt x="61961" y="50828"/>
                </a:lnTo>
                <a:lnTo>
                  <a:pt x="61943" y="50884"/>
                </a:lnTo>
                <a:lnTo>
                  <a:pt x="61943" y="50903"/>
                </a:lnTo>
                <a:lnTo>
                  <a:pt x="61999" y="50977"/>
                </a:lnTo>
                <a:lnTo>
                  <a:pt x="62054" y="50996"/>
                </a:lnTo>
                <a:lnTo>
                  <a:pt x="62148" y="51014"/>
                </a:lnTo>
                <a:lnTo>
                  <a:pt x="62241" y="50996"/>
                </a:lnTo>
                <a:lnTo>
                  <a:pt x="62427" y="50940"/>
                </a:lnTo>
                <a:lnTo>
                  <a:pt x="62576" y="50865"/>
                </a:lnTo>
                <a:lnTo>
                  <a:pt x="62669" y="50772"/>
                </a:lnTo>
                <a:lnTo>
                  <a:pt x="62743" y="50698"/>
                </a:lnTo>
                <a:lnTo>
                  <a:pt x="62836" y="50530"/>
                </a:lnTo>
                <a:lnTo>
                  <a:pt x="62874" y="50474"/>
                </a:lnTo>
                <a:lnTo>
                  <a:pt x="62948" y="50400"/>
                </a:lnTo>
                <a:lnTo>
                  <a:pt x="63023" y="50344"/>
                </a:lnTo>
                <a:lnTo>
                  <a:pt x="63134" y="50288"/>
                </a:lnTo>
                <a:lnTo>
                  <a:pt x="63246" y="50251"/>
                </a:lnTo>
                <a:lnTo>
                  <a:pt x="63358" y="50232"/>
                </a:lnTo>
                <a:lnTo>
                  <a:pt x="63507" y="50214"/>
                </a:lnTo>
                <a:lnTo>
                  <a:pt x="63637" y="50232"/>
                </a:lnTo>
                <a:lnTo>
                  <a:pt x="63786" y="50251"/>
                </a:lnTo>
                <a:lnTo>
                  <a:pt x="63916" y="50288"/>
                </a:lnTo>
                <a:lnTo>
                  <a:pt x="64009" y="50344"/>
                </a:lnTo>
                <a:lnTo>
                  <a:pt x="64084" y="50419"/>
                </a:lnTo>
                <a:lnTo>
                  <a:pt x="63935" y="50549"/>
                </a:lnTo>
                <a:lnTo>
                  <a:pt x="63693" y="50772"/>
                </a:lnTo>
                <a:lnTo>
                  <a:pt x="63581" y="50903"/>
                </a:lnTo>
                <a:lnTo>
                  <a:pt x="63507" y="51033"/>
                </a:lnTo>
                <a:lnTo>
                  <a:pt x="63451" y="51126"/>
                </a:lnTo>
                <a:lnTo>
                  <a:pt x="63451" y="51182"/>
                </a:lnTo>
                <a:lnTo>
                  <a:pt x="63469" y="51219"/>
                </a:lnTo>
                <a:lnTo>
                  <a:pt x="63507" y="51256"/>
                </a:lnTo>
                <a:lnTo>
                  <a:pt x="63544" y="51275"/>
                </a:lnTo>
                <a:lnTo>
                  <a:pt x="63581" y="51294"/>
                </a:lnTo>
                <a:lnTo>
                  <a:pt x="63637" y="51275"/>
                </a:lnTo>
                <a:lnTo>
                  <a:pt x="63749" y="51238"/>
                </a:lnTo>
                <a:lnTo>
                  <a:pt x="63860" y="51163"/>
                </a:lnTo>
                <a:lnTo>
                  <a:pt x="63972" y="51070"/>
                </a:lnTo>
                <a:lnTo>
                  <a:pt x="64084" y="50958"/>
                </a:lnTo>
                <a:lnTo>
                  <a:pt x="64214" y="50809"/>
                </a:lnTo>
                <a:lnTo>
                  <a:pt x="64289" y="50716"/>
                </a:lnTo>
                <a:lnTo>
                  <a:pt x="64307" y="50642"/>
                </a:lnTo>
                <a:lnTo>
                  <a:pt x="64326" y="50549"/>
                </a:lnTo>
                <a:lnTo>
                  <a:pt x="64344" y="50512"/>
                </a:lnTo>
                <a:lnTo>
                  <a:pt x="64363" y="50474"/>
                </a:lnTo>
                <a:lnTo>
                  <a:pt x="64419" y="50419"/>
                </a:lnTo>
                <a:lnTo>
                  <a:pt x="64512" y="50344"/>
                </a:lnTo>
                <a:lnTo>
                  <a:pt x="64624" y="50288"/>
                </a:lnTo>
                <a:lnTo>
                  <a:pt x="64735" y="50251"/>
                </a:lnTo>
                <a:lnTo>
                  <a:pt x="64959" y="50214"/>
                </a:lnTo>
                <a:lnTo>
                  <a:pt x="65145" y="50176"/>
                </a:lnTo>
                <a:lnTo>
                  <a:pt x="65406" y="50158"/>
                </a:lnTo>
                <a:lnTo>
                  <a:pt x="65536" y="50158"/>
                </a:lnTo>
                <a:lnTo>
                  <a:pt x="65666" y="50176"/>
                </a:lnTo>
                <a:lnTo>
                  <a:pt x="65759" y="50214"/>
                </a:lnTo>
                <a:lnTo>
                  <a:pt x="65815" y="50251"/>
                </a:lnTo>
                <a:lnTo>
                  <a:pt x="65834" y="50325"/>
                </a:lnTo>
                <a:lnTo>
                  <a:pt x="65853" y="50363"/>
                </a:lnTo>
                <a:lnTo>
                  <a:pt x="65853" y="50419"/>
                </a:lnTo>
                <a:lnTo>
                  <a:pt x="65834" y="50474"/>
                </a:lnTo>
                <a:lnTo>
                  <a:pt x="65778" y="50549"/>
                </a:lnTo>
                <a:lnTo>
                  <a:pt x="65685" y="50642"/>
                </a:lnTo>
                <a:lnTo>
                  <a:pt x="65573" y="50735"/>
                </a:lnTo>
                <a:lnTo>
                  <a:pt x="65480" y="50828"/>
                </a:lnTo>
                <a:lnTo>
                  <a:pt x="65387" y="50940"/>
                </a:lnTo>
                <a:lnTo>
                  <a:pt x="65368" y="50996"/>
                </a:lnTo>
                <a:lnTo>
                  <a:pt x="65350" y="51052"/>
                </a:lnTo>
                <a:lnTo>
                  <a:pt x="65350" y="51182"/>
                </a:lnTo>
                <a:lnTo>
                  <a:pt x="65350" y="51219"/>
                </a:lnTo>
                <a:lnTo>
                  <a:pt x="65368" y="51256"/>
                </a:lnTo>
                <a:lnTo>
                  <a:pt x="65387" y="51256"/>
                </a:lnTo>
                <a:lnTo>
                  <a:pt x="65424" y="51275"/>
                </a:lnTo>
                <a:lnTo>
                  <a:pt x="65499" y="51256"/>
                </a:lnTo>
                <a:lnTo>
                  <a:pt x="65573" y="51200"/>
                </a:lnTo>
                <a:lnTo>
                  <a:pt x="65666" y="51145"/>
                </a:lnTo>
                <a:lnTo>
                  <a:pt x="65815" y="50958"/>
                </a:lnTo>
                <a:lnTo>
                  <a:pt x="65908" y="50847"/>
                </a:lnTo>
                <a:lnTo>
                  <a:pt x="65983" y="50735"/>
                </a:lnTo>
                <a:lnTo>
                  <a:pt x="66113" y="50549"/>
                </a:lnTo>
                <a:lnTo>
                  <a:pt x="66169" y="50456"/>
                </a:lnTo>
                <a:lnTo>
                  <a:pt x="66262" y="50381"/>
                </a:lnTo>
                <a:lnTo>
                  <a:pt x="66374" y="50307"/>
                </a:lnTo>
                <a:lnTo>
                  <a:pt x="66541" y="50251"/>
                </a:lnTo>
                <a:lnTo>
                  <a:pt x="66728" y="50176"/>
                </a:lnTo>
                <a:lnTo>
                  <a:pt x="66970" y="50139"/>
                </a:lnTo>
                <a:lnTo>
                  <a:pt x="67081" y="50121"/>
                </a:lnTo>
                <a:lnTo>
                  <a:pt x="67193" y="50139"/>
                </a:lnTo>
                <a:lnTo>
                  <a:pt x="67286" y="50158"/>
                </a:lnTo>
                <a:lnTo>
                  <a:pt x="67323" y="50195"/>
                </a:lnTo>
                <a:lnTo>
                  <a:pt x="67361" y="50232"/>
                </a:lnTo>
                <a:lnTo>
                  <a:pt x="67174" y="50381"/>
                </a:lnTo>
                <a:lnTo>
                  <a:pt x="67044" y="50493"/>
                </a:lnTo>
                <a:lnTo>
                  <a:pt x="66914" y="50642"/>
                </a:lnTo>
                <a:lnTo>
                  <a:pt x="66802" y="50772"/>
                </a:lnTo>
                <a:lnTo>
                  <a:pt x="66728" y="50921"/>
                </a:lnTo>
                <a:lnTo>
                  <a:pt x="66709" y="50977"/>
                </a:lnTo>
                <a:lnTo>
                  <a:pt x="66709" y="51033"/>
                </a:lnTo>
                <a:lnTo>
                  <a:pt x="66709" y="51089"/>
                </a:lnTo>
                <a:lnTo>
                  <a:pt x="66746" y="51126"/>
                </a:lnTo>
                <a:lnTo>
                  <a:pt x="66802" y="51182"/>
                </a:lnTo>
                <a:lnTo>
                  <a:pt x="66858" y="51200"/>
                </a:lnTo>
                <a:lnTo>
                  <a:pt x="66932" y="51182"/>
                </a:lnTo>
                <a:lnTo>
                  <a:pt x="66988" y="51163"/>
                </a:lnTo>
                <a:lnTo>
                  <a:pt x="67044" y="51126"/>
                </a:lnTo>
                <a:lnTo>
                  <a:pt x="67119" y="51070"/>
                </a:lnTo>
                <a:lnTo>
                  <a:pt x="67230" y="50921"/>
                </a:lnTo>
                <a:lnTo>
                  <a:pt x="67323" y="50754"/>
                </a:lnTo>
                <a:lnTo>
                  <a:pt x="67398" y="50605"/>
                </a:lnTo>
                <a:lnTo>
                  <a:pt x="67491" y="50419"/>
                </a:lnTo>
                <a:lnTo>
                  <a:pt x="67565" y="50344"/>
                </a:lnTo>
                <a:lnTo>
                  <a:pt x="67659" y="50270"/>
                </a:lnTo>
                <a:lnTo>
                  <a:pt x="67789" y="50214"/>
                </a:lnTo>
                <a:lnTo>
                  <a:pt x="67919" y="50158"/>
                </a:lnTo>
                <a:lnTo>
                  <a:pt x="68068" y="50121"/>
                </a:lnTo>
                <a:lnTo>
                  <a:pt x="68217" y="50102"/>
                </a:lnTo>
                <a:lnTo>
                  <a:pt x="68347" y="50121"/>
                </a:lnTo>
                <a:lnTo>
                  <a:pt x="68403" y="50139"/>
                </a:lnTo>
                <a:lnTo>
                  <a:pt x="68459" y="50176"/>
                </a:lnTo>
                <a:lnTo>
                  <a:pt x="68534" y="50251"/>
                </a:lnTo>
                <a:lnTo>
                  <a:pt x="68571" y="50307"/>
                </a:lnTo>
                <a:lnTo>
                  <a:pt x="68571" y="50381"/>
                </a:lnTo>
                <a:lnTo>
                  <a:pt x="68552" y="50437"/>
                </a:lnTo>
                <a:lnTo>
                  <a:pt x="68515" y="50512"/>
                </a:lnTo>
                <a:lnTo>
                  <a:pt x="68459" y="50586"/>
                </a:lnTo>
                <a:lnTo>
                  <a:pt x="68329" y="50716"/>
                </a:lnTo>
                <a:lnTo>
                  <a:pt x="68198" y="50847"/>
                </a:lnTo>
                <a:lnTo>
                  <a:pt x="68087" y="50996"/>
                </a:lnTo>
                <a:lnTo>
                  <a:pt x="68049" y="51052"/>
                </a:lnTo>
                <a:lnTo>
                  <a:pt x="68031" y="51126"/>
                </a:lnTo>
                <a:lnTo>
                  <a:pt x="68049" y="51200"/>
                </a:lnTo>
                <a:lnTo>
                  <a:pt x="68087" y="51256"/>
                </a:lnTo>
                <a:lnTo>
                  <a:pt x="68105" y="51275"/>
                </a:lnTo>
                <a:lnTo>
                  <a:pt x="68143" y="51275"/>
                </a:lnTo>
                <a:lnTo>
                  <a:pt x="68217" y="51238"/>
                </a:lnTo>
                <a:lnTo>
                  <a:pt x="68310" y="51163"/>
                </a:lnTo>
                <a:lnTo>
                  <a:pt x="68385" y="51070"/>
                </a:lnTo>
                <a:lnTo>
                  <a:pt x="68552" y="50847"/>
                </a:lnTo>
                <a:lnTo>
                  <a:pt x="68645" y="50698"/>
                </a:lnTo>
                <a:lnTo>
                  <a:pt x="68738" y="50530"/>
                </a:lnTo>
                <a:lnTo>
                  <a:pt x="68813" y="50400"/>
                </a:lnTo>
                <a:lnTo>
                  <a:pt x="68869" y="50344"/>
                </a:lnTo>
                <a:lnTo>
                  <a:pt x="68925" y="50288"/>
                </a:lnTo>
                <a:lnTo>
                  <a:pt x="69018" y="50251"/>
                </a:lnTo>
                <a:lnTo>
                  <a:pt x="69129" y="50232"/>
                </a:lnTo>
                <a:lnTo>
                  <a:pt x="69297" y="50214"/>
                </a:lnTo>
                <a:lnTo>
                  <a:pt x="69427" y="50214"/>
                </a:lnTo>
                <a:lnTo>
                  <a:pt x="69520" y="50251"/>
                </a:lnTo>
                <a:lnTo>
                  <a:pt x="69576" y="50307"/>
                </a:lnTo>
                <a:lnTo>
                  <a:pt x="69613" y="50381"/>
                </a:lnTo>
                <a:lnTo>
                  <a:pt x="69632" y="50456"/>
                </a:lnTo>
                <a:lnTo>
                  <a:pt x="69632" y="50549"/>
                </a:lnTo>
                <a:lnTo>
                  <a:pt x="69613" y="50642"/>
                </a:lnTo>
                <a:lnTo>
                  <a:pt x="69576" y="50847"/>
                </a:lnTo>
                <a:lnTo>
                  <a:pt x="69539" y="51014"/>
                </a:lnTo>
                <a:lnTo>
                  <a:pt x="69539" y="51089"/>
                </a:lnTo>
                <a:lnTo>
                  <a:pt x="69558" y="51126"/>
                </a:lnTo>
                <a:lnTo>
                  <a:pt x="69595" y="51145"/>
                </a:lnTo>
                <a:lnTo>
                  <a:pt x="69669" y="51145"/>
                </a:lnTo>
                <a:lnTo>
                  <a:pt x="69762" y="51107"/>
                </a:lnTo>
                <a:lnTo>
                  <a:pt x="69818" y="51070"/>
                </a:lnTo>
                <a:lnTo>
                  <a:pt x="69855" y="50996"/>
                </a:lnTo>
                <a:lnTo>
                  <a:pt x="69893" y="50921"/>
                </a:lnTo>
                <a:lnTo>
                  <a:pt x="69930" y="50754"/>
                </a:lnTo>
                <a:lnTo>
                  <a:pt x="69949" y="50586"/>
                </a:lnTo>
                <a:lnTo>
                  <a:pt x="69949" y="50512"/>
                </a:lnTo>
                <a:lnTo>
                  <a:pt x="69930" y="50456"/>
                </a:lnTo>
                <a:lnTo>
                  <a:pt x="69893" y="50400"/>
                </a:lnTo>
                <a:lnTo>
                  <a:pt x="69893" y="50381"/>
                </a:lnTo>
                <a:lnTo>
                  <a:pt x="69893" y="50344"/>
                </a:lnTo>
                <a:lnTo>
                  <a:pt x="70004" y="50195"/>
                </a:lnTo>
                <a:lnTo>
                  <a:pt x="70079" y="50121"/>
                </a:lnTo>
                <a:lnTo>
                  <a:pt x="70191" y="50083"/>
                </a:lnTo>
                <a:lnTo>
                  <a:pt x="70284" y="50046"/>
                </a:lnTo>
                <a:lnTo>
                  <a:pt x="70377" y="50028"/>
                </a:lnTo>
                <a:lnTo>
                  <a:pt x="70563" y="50028"/>
                </a:lnTo>
                <a:lnTo>
                  <a:pt x="70675" y="50065"/>
                </a:lnTo>
                <a:lnTo>
                  <a:pt x="70786" y="50102"/>
                </a:lnTo>
                <a:lnTo>
                  <a:pt x="70879" y="50139"/>
                </a:lnTo>
                <a:lnTo>
                  <a:pt x="70973" y="50214"/>
                </a:lnTo>
                <a:lnTo>
                  <a:pt x="71028" y="50288"/>
                </a:lnTo>
                <a:lnTo>
                  <a:pt x="71047" y="50381"/>
                </a:lnTo>
                <a:lnTo>
                  <a:pt x="70954" y="50493"/>
                </a:lnTo>
                <a:lnTo>
                  <a:pt x="70730" y="50735"/>
                </a:lnTo>
                <a:lnTo>
                  <a:pt x="70637" y="50884"/>
                </a:lnTo>
                <a:lnTo>
                  <a:pt x="70563" y="51014"/>
                </a:lnTo>
                <a:lnTo>
                  <a:pt x="70544" y="51070"/>
                </a:lnTo>
                <a:lnTo>
                  <a:pt x="70544" y="51107"/>
                </a:lnTo>
                <a:lnTo>
                  <a:pt x="70563" y="51145"/>
                </a:lnTo>
                <a:lnTo>
                  <a:pt x="70600" y="51182"/>
                </a:lnTo>
                <a:lnTo>
                  <a:pt x="70712" y="51219"/>
                </a:lnTo>
                <a:lnTo>
                  <a:pt x="70805" y="51238"/>
                </a:lnTo>
                <a:lnTo>
                  <a:pt x="70879" y="51219"/>
                </a:lnTo>
                <a:lnTo>
                  <a:pt x="70935" y="51182"/>
                </a:lnTo>
                <a:lnTo>
                  <a:pt x="70991" y="51126"/>
                </a:lnTo>
                <a:lnTo>
                  <a:pt x="71028" y="51052"/>
                </a:lnTo>
                <a:lnTo>
                  <a:pt x="71103" y="50884"/>
                </a:lnTo>
                <a:lnTo>
                  <a:pt x="71159" y="50661"/>
                </a:lnTo>
                <a:lnTo>
                  <a:pt x="71233" y="50456"/>
                </a:lnTo>
                <a:lnTo>
                  <a:pt x="71270" y="50363"/>
                </a:lnTo>
                <a:lnTo>
                  <a:pt x="71326" y="50270"/>
                </a:lnTo>
                <a:lnTo>
                  <a:pt x="71382" y="50195"/>
                </a:lnTo>
                <a:lnTo>
                  <a:pt x="71457" y="50139"/>
                </a:lnTo>
                <a:lnTo>
                  <a:pt x="71587" y="50065"/>
                </a:lnTo>
                <a:lnTo>
                  <a:pt x="71754" y="50009"/>
                </a:lnTo>
                <a:lnTo>
                  <a:pt x="71941" y="49990"/>
                </a:lnTo>
                <a:lnTo>
                  <a:pt x="72145" y="49972"/>
                </a:lnTo>
                <a:lnTo>
                  <a:pt x="72332" y="49990"/>
                </a:lnTo>
                <a:lnTo>
                  <a:pt x="72406" y="50009"/>
                </a:lnTo>
                <a:lnTo>
                  <a:pt x="72481" y="50046"/>
                </a:lnTo>
                <a:lnTo>
                  <a:pt x="72555" y="50083"/>
                </a:lnTo>
                <a:lnTo>
                  <a:pt x="72611" y="50158"/>
                </a:lnTo>
                <a:lnTo>
                  <a:pt x="72648" y="50214"/>
                </a:lnTo>
                <a:lnTo>
                  <a:pt x="72667" y="50307"/>
                </a:lnTo>
                <a:lnTo>
                  <a:pt x="72685" y="50363"/>
                </a:lnTo>
                <a:lnTo>
                  <a:pt x="72667" y="50419"/>
                </a:lnTo>
                <a:lnTo>
                  <a:pt x="72630" y="50474"/>
                </a:lnTo>
                <a:lnTo>
                  <a:pt x="72574" y="50530"/>
                </a:lnTo>
                <a:lnTo>
                  <a:pt x="72462" y="50623"/>
                </a:lnTo>
                <a:lnTo>
                  <a:pt x="72313" y="50716"/>
                </a:lnTo>
                <a:lnTo>
                  <a:pt x="72164" y="50809"/>
                </a:lnTo>
                <a:lnTo>
                  <a:pt x="72052" y="50903"/>
                </a:lnTo>
                <a:lnTo>
                  <a:pt x="72015" y="50940"/>
                </a:lnTo>
                <a:lnTo>
                  <a:pt x="71997" y="50996"/>
                </a:lnTo>
                <a:lnTo>
                  <a:pt x="71997" y="51033"/>
                </a:lnTo>
                <a:lnTo>
                  <a:pt x="71997" y="51089"/>
                </a:lnTo>
                <a:lnTo>
                  <a:pt x="72034" y="51126"/>
                </a:lnTo>
                <a:lnTo>
                  <a:pt x="72071" y="51163"/>
                </a:lnTo>
                <a:lnTo>
                  <a:pt x="72108" y="51182"/>
                </a:lnTo>
                <a:lnTo>
                  <a:pt x="72257" y="51182"/>
                </a:lnTo>
                <a:lnTo>
                  <a:pt x="72350" y="51145"/>
                </a:lnTo>
                <a:lnTo>
                  <a:pt x="72462" y="51089"/>
                </a:lnTo>
                <a:lnTo>
                  <a:pt x="72555" y="51014"/>
                </a:lnTo>
                <a:lnTo>
                  <a:pt x="72667" y="50921"/>
                </a:lnTo>
                <a:lnTo>
                  <a:pt x="72760" y="50847"/>
                </a:lnTo>
                <a:lnTo>
                  <a:pt x="72797" y="50791"/>
                </a:lnTo>
                <a:lnTo>
                  <a:pt x="72853" y="50661"/>
                </a:lnTo>
                <a:lnTo>
                  <a:pt x="72872" y="50605"/>
                </a:lnTo>
                <a:lnTo>
                  <a:pt x="72927" y="50567"/>
                </a:lnTo>
                <a:lnTo>
                  <a:pt x="73002" y="50530"/>
                </a:lnTo>
                <a:lnTo>
                  <a:pt x="73132" y="50493"/>
                </a:lnTo>
                <a:lnTo>
                  <a:pt x="73281" y="50493"/>
                </a:lnTo>
                <a:lnTo>
                  <a:pt x="73449" y="50512"/>
                </a:lnTo>
                <a:lnTo>
                  <a:pt x="73542" y="50530"/>
                </a:lnTo>
                <a:lnTo>
                  <a:pt x="73616" y="50567"/>
                </a:lnTo>
                <a:lnTo>
                  <a:pt x="73691" y="50623"/>
                </a:lnTo>
                <a:lnTo>
                  <a:pt x="73728" y="50679"/>
                </a:lnTo>
                <a:lnTo>
                  <a:pt x="73765" y="50735"/>
                </a:lnTo>
                <a:lnTo>
                  <a:pt x="73784" y="50809"/>
                </a:lnTo>
                <a:lnTo>
                  <a:pt x="73765" y="50865"/>
                </a:lnTo>
                <a:lnTo>
                  <a:pt x="73747" y="50921"/>
                </a:lnTo>
                <a:lnTo>
                  <a:pt x="73691" y="51014"/>
                </a:lnTo>
                <a:lnTo>
                  <a:pt x="73598" y="51107"/>
                </a:lnTo>
                <a:lnTo>
                  <a:pt x="73505" y="51200"/>
                </a:lnTo>
                <a:lnTo>
                  <a:pt x="73430" y="51294"/>
                </a:lnTo>
                <a:lnTo>
                  <a:pt x="73393" y="51331"/>
                </a:lnTo>
                <a:lnTo>
                  <a:pt x="73374" y="51387"/>
                </a:lnTo>
                <a:lnTo>
                  <a:pt x="73374" y="51424"/>
                </a:lnTo>
                <a:lnTo>
                  <a:pt x="73393" y="51480"/>
                </a:lnTo>
                <a:lnTo>
                  <a:pt x="73411" y="51554"/>
                </a:lnTo>
                <a:lnTo>
                  <a:pt x="73449" y="51591"/>
                </a:lnTo>
                <a:lnTo>
                  <a:pt x="73505" y="51610"/>
                </a:lnTo>
                <a:lnTo>
                  <a:pt x="73598" y="51610"/>
                </a:lnTo>
                <a:lnTo>
                  <a:pt x="73635" y="51573"/>
                </a:lnTo>
                <a:lnTo>
                  <a:pt x="73728" y="51480"/>
                </a:lnTo>
                <a:lnTo>
                  <a:pt x="73821" y="51349"/>
                </a:lnTo>
                <a:lnTo>
                  <a:pt x="73896" y="51219"/>
                </a:lnTo>
                <a:lnTo>
                  <a:pt x="74007" y="51033"/>
                </a:lnTo>
                <a:lnTo>
                  <a:pt x="74082" y="50865"/>
                </a:lnTo>
                <a:lnTo>
                  <a:pt x="74156" y="50716"/>
                </a:lnTo>
                <a:lnTo>
                  <a:pt x="74212" y="50642"/>
                </a:lnTo>
                <a:lnTo>
                  <a:pt x="74268" y="50586"/>
                </a:lnTo>
                <a:lnTo>
                  <a:pt x="74342" y="50512"/>
                </a:lnTo>
                <a:lnTo>
                  <a:pt x="74454" y="50456"/>
                </a:lnTo>
                <a:lnTo>
                  <a:pt x="74603" y="50381"/>
                </a:lnTo>
                <a:lnTo>
                  <a:pt x="74752" y="50344"/>
                </a:lnTo>
                <a:lnTo>
                  <a:pt x="74901" y="50307"/>
                </a:lnTo>
                <a:lnTo>
                  <a:pt x="75050" y="50307"/>
                </a:lnTo>
                <a:lnTo>
                  <a:pt x="75217" y="50325"/>
                </a:lnTo>
                <a:lnTo>
                  <a:pt x="75422" y="50363"/>
                </a:lnTo>
                <a:lnTo>
                  <a:pt x="75534" y="50419"/>
                </a:lnTo>
                <a:lnTo>
                  <a:pt x="75627" y="50456"/>
                </a:lnTo>
                <a:lnTo>
                  <a:pt x="75702" y="50512"/>
                </a:lnTo>
                <a:lnTo>
                  <a:pt x="75739" y="50586"/>
                </a:lnTo>
                <a:lnTo>
                  <a:pt x="75720" y="50642"/>
                </a:lnTo>
                <a:lnTo>
                  <a:pt x="75646" y="50735"/>
                </a:lnTo>
                <a:lnTo>
                  <a:pt x="75459" y="50958"/>
                </a:lnTo>
                <a:lnTo>
                  <a:pt x="75348" y="51089"/>
                </a:lnTo>
                <a:lnTo>
                  <a:pt x="75292" y="51200"/>
                </a:lnTo>
                <a:lnTo>
                  <a:pt x="75273" y="51256"/>
                </a:lnTo>
                <a:lnTo>
                  <a:pt x="75255" y="51294"/>
                </a:lnTo>
                <a:lnTo>
                  <a:pt x="75273" y="51331"/>
                </a:lnTo>
                <a:lnTo>
                  <a:pt x="75292" y="51368"/>
                </a:lnTo>
                <a:lnTo>
                  <a:pt x="75348" y="51368"/>
                </a:lnTo>
                <a:lnTo>
                  <a:pt x="75422" y="51331"/>
                </a:lnTo>
                <a:lnTo>
                  <a:pt x="75646" y="51182"/>
                </a:lnTo>
                <a:lnTo>
                  <a:pt x="75850" y="51014"/>
                </a:lnTo>
                <a:lnTo>
                  <a:pt x="75962" y="50903"/>
                </a:lnTo>
                <a:lnTo>
                  <a:pt x="75981" y="50828"/>
                </a:lnTo>
                <a:lnTo>
                  <a:pt x="75981" y="50772"/>
                </a:lnTo>
                <a:lnTo>
                  <a:pt x="75981" y="50716"/>
                </a:lnTo>
                <a:lnTo>
                  <a:pt x="75962" y="50679"/>
                </a:lnTo>
                <a:lnTo>
                  <a:pt x="75944" y="50642"/>
                </a:lnTo>
                <a:lnTo>
                  <a:pt x="75944" y="50605"/>
                </a:lnTo>
                <a:lnTo>
                  <a:pt x="75962" y="50549"/>
                </a:lnTo>
                <a:lnTo>
                  <a:pt x="76018" y="50493"/>
                </a:lnTo>
                <a:lnTo>
                  <a:pt x="76092" y="50419"/>
                </a:lnTo>
                <a:lnTo>
                  <a:pt x="76186" y="50381"/>
                </a:lnTo>
                <a:lnTo>
                  <a:pt x="76279" y="50344"/>
                </a:lnTo>
                <a:lnTo>
                  <a:pt x="76390" y="50325"/>
                </a:lnTo>
                <a:lnTo>
                  <a:pt x="76502" y="50307"/>
                </a:lnTo>
                <a:lnTo>
                  <a:pt x="76614" y="50307"/>
                </a:lnTo>
                <a:lnTo>
                  <a:pt x="76726" y="50325"/>
                </a:lnTo>
                <a:lnTo>
                  <a:pt x="76800" y="50363"/>
                </a:lnTo>
                <a:lnTo>
                  <a:pt x="76912" y="50419"/>
                </a:lnTo>
                <a:lnTo>
                  <a:pt x="76986" y="50474"/>
                </a:lnTo>
                <a:lnTo>
                  <a:pt x="77023" y="50530"/>
                </a:lnTo>
                <a:lnTo>
                  <a:pt x="77023" y="50605"/>
                </a:lnTo>
                <a:lnTo>
                  <a:pt x="77023" y="50661"/>
                </a:lnTo>
                <a:lnTo>
                  <a:pt x="76986" y="50716"/>
                </a:lnTo>
                <a:lnTo>
                  <a:pt x="76930" y="50865"/>
                </a:lnTo>
                <a:lnTo>
                  <a:pt x="76856" y="50958"/>
                </a:lnTo>
                <a:lnTo>
                  <a:pt x="76726" y="51107"/>
                </a:lnTo>
                <a:lnTo>
                  <a:pt x="76688" y="51182"/>
                </a:lnTo>
                <a:lnTo>
                  <a:pt x="76670" y="51238"/>
                </a:lnTo>
                <a:lnTo>
                  <a:pt x="76670" y="51275"/>
                </a:lnTo>
                <a:lnTo>
                  <a:pt x="76670" y="51294"/>
                </a:lnTo>
                <a:lnTo>
                  <a:pt x="76707" y="51312"/>
                </a:lnTo>
                <a:lnTo>
                  <a:pt x="76726" y="51331"/>
                </a:lnTo>
                <a:lnTo>
                  <a:pt x="76819" y="51331"/>
                </a:lnTo>
                <a:lnTo>
                  <a:pt x="76893" y="51312"/>
                </a:lnTo>
                <a:lnTo>
                  <a:pt x="76949" y="51275"/>
                </a:lnTo>
                <a:lnTo>
                  <a:pt x="77005" y="51219"/>
                </a:lnTo>
                <a:lnTo>
                  <a:pt x="77098" y="51089"/>
                </a:lnTo>
                <a:lnTo>
                  <a:pt x="77172" y="50977"/>
                </a:lnTo>
                <a:lnTo>
                  <a:pt x="77321" y="50791"/>
                </a:lnTo>
                <a:lnTo>
                  <a:pt x="77452" y="50623"/>
                </a:lnTo>
                <a:lnTo>
                  <a:pt x="77526" y="50549"/>
                </a:lnTo>
                <a:lnTo>
                  <a:pt x="77619" y="50493"/>
                </a:lnTo>
                <a:lnTo>
                  <a:pt x="77712" y="50419"/>
                </a:lnTo>
                <a:lnTo>
                  <a:pt x="77843" y="50344"/>
                </a:lnTo>
                <a:lnTo>
                  <a:pt x="78010" y="50270"/>
                </a:lnTo>
                <a:lnTo>
                  <a:pt x="78196" y="50214"/>
                </a:lnTo>
                <a:lnTo>
                  <a:pt x="78401" y="50158"/>
                </a:lnTo>
                <a:lnTo>
                  <a:pt x="78569" y="50139"/>
                </a:lnTo>
                <a:lnTo>
                  <a:pt x="78699" y="50121"/>
                </a:lnTo>
                <a:lnTo>
                  <a:pt x="78829" y="50121"/>
                </a:lnTo>
                <a:lnTo>
                  <a:pt x="78885" y="50139"/>
                </a:lnTo>
                <a:lnTo>
                  <a:pt x="78941" y="50158"/>
                </a:lnTo>
                <a:lnTo>
                  <a:pt x="78997" y="50195"/>
                </a:lnTo>
                <a:lnTo>
                  <a:pt x="79034" y="50251"/>
                </a:lnTo>
                <a:lnTo>
                  <a:pt x="79071" y="50344"/>
                </a:lnTo>
                <a:lnTo>
                  <a:pt x="79090" y="50419"/>
                </a:lnTo>
                <a:lnTo>
                  <a:pt x="79053" y="50474"/>
                </a:lnTo>
                <a:lnTo>
                  <a:pt x="79016" y="50512"/>
                </a:lnTo>
                <a:lnTo>
                  <a:pt x="78885" y="50586"/>
                </a:lnTo>
                <a:lnTo>
                  <a:pt x="78773" y="50661"/>
                </a:lnTo>
                <a:lnTo>
                  <a:pt x="78550" y="50847"/>
                </a:lnTo>
                <a:lnTo>
                  <a:pt x="78420" y="50958"/>
                </a:lnTo>
                <a:lnTo>
                  <a:pt x="78327" y="51070"/>
                </a:lnTo>
                <a:lnTo>
                  <a:pt x="78289" y="51163"/>
                </a:lnTo>
                <a:lnTo>
                  <a:pt x="78289" y="51200"/>
                </a:lnTo>
                <a:lnTo>
                  <a:pt x="78308" y="51219"/>
                </a:lnTo>
                <a:lnTo>
                  <a:pt x="78345" y="51238"/>
                </a:lnTo>
                <a:lnTo>
                  <a:pt x="78401" y="51219"/>
                </a:lnTo>
                <a:lnTo>
                  <a:pt x="78625" y="51163"/>
                </a:lnTo>
                <a:lnTo>
                  <a:pt x="78699" y="51126"/>
                </a:lnTo>
                <a:lnTo>
                  <a:pt x="78773" y="51089"/>
                </a:lnTo>
                <a:lnTo>
                  <a:pt x="78904" y="50977"/>
                </a:lnTo>
                <a:lnTo>
                  <a:pt x="79146" y="50716"/>
                </a:lnTo>
                <a:lnTo>
                  <a:pt x="79276" y="50605"/>
                </a:lnTo>
                <a:lnTo>
                  <a:pt x="79351" y="50567"/>
                </a:lnTo>
                <a:lnTo>
                  <a:pt x="79425" y="50549"/>
                </a:lnTo>
                <a:lnTo>
                  <a:pt x="79500" y="50530"/>
                </a:lnTo>
                <a:lnTo>
                  <a:pt x="79593" y="50549"/>
                </a:lnTo>
                <a:lnTo>
                  <a:pt x="79686" y="50586"/>
                </a:lnTo>
                <a:lnTo>
                  <a:pt x="79797" y="50623"/>
                </a:lnTo>
                <a:lnTo>
                  <a:pt x="79891" y="50698"/>
                </a:lnTo>
                <a:lnTo>
                  <a:pt x="79946" y="50772"/>
                </a:lnTo>
                <a:lnTo>
                  <a:pt x="79984" y="50847"/>
                </a:lnTo>
                <a:lnTo>
                  <a:pt x="79965" y="50921"/>
                </a:lnTo>
                <a:lnTo>
                  <a:pt x="79946" y="50996"/>
                </a:lnTo>
                <a:lnTo>
                  <a:pt x="79891" y="51070"/>
                </a:lnTo>
                <a:lnTo>
                  <a:pt x="79760" y="51200"/>
                </a:lnTo>
                <a:lnTo>
                  <a:pt x="79593" y="51331"/>
                </a:lnTo>
                <a:lnTo>
                  <a:pt x="79462" y="51461"/>
                </a:lnTo>
                <a:lnTo>
                  <a:pt x="79425" y="51517"/>
                </a:lnTo>
                <a:lnTo>
                  <a:pt x="79407" y="51591"/>
                </a:lnTo>
                <a:lnTo>
                  <a:pt x="79407" y="51647"/>
                </a:lnTo>
                <a:lnTo>
                  <a:pt x="79444" y="51703"/>
                </a:lnTo>
                <a:lnTo>
                  <a:pt x="79500" y="51722"/>
                </a:lnTo>
                <a:lnTo>
                  <a:pt x="79537" y="51740"/>
                </a:lnTo>
                <a:lnTo>
                  <a:pt x="79593" y="51722"/>
                </a:lnTo>
                <a:lnTo>
                  <a:pt x="79649" y="51703"/>
                </a:lnTo>
                <a:lnTo>
                  <a:pt x="79742" y="51591"/>
                </a:lnTo>
                <a:lnTo>
                  <a:pt x="79853" y="51461"/>
                </a:lnTo>
                <a:lnTo>
                  <a:pt x="80040" y="51182"/>
                </a:lnTo>
                <a:lnTo>
                  <a:pt x="80133" y="51014"/>
                </a:lnTo>
                <a:lnTo>
                  <a:pt x="80226" y="50921"/>
                </a:lnTo>
                <a:lnTo>
                  <a:pt x="80337" y="50847"/>
                </a:lnTo>
                <a:lnTo>
                  <a:pt x="80468" y="50772"/>
                </a:lnTo>
                <a:lnTo>
                  <a:pt x="80598" y="50698"/>
                </a:lnTo>
                <a:lnTo>
                  <a:pt x="80877" y="50586"/>
                </a:lnTo>
                <a:lnTo>
                  <a:pt x="81138" y="50512"/>
                </a:lnTo>
                <a:lnTo>
                  <a:pt x="81343" y="50456"/>
                </a:lnTo>
                <a:lnTo>
                  <a:pt x="81454" y="50437"/>
                </a:lnTo>
                <a:lnTo>
                  <a:pt x="81585" y="50419"/>
                </a:lnTo>
                <a:lnTo>
                  <a:pt x="81715" y="50419"/>
                </a:lnTo>
                <a:lnTo>
                  <a:pt x="81808" y="50456"/>
                </a:lnTo>
                <a:lnTo>
                  <a:pt x="81883" y="50512"/>
                </a:lnTo>
                <a:lnTo>
                  <a:pt x="81920" y="50549"/>
                </a:lnTo>
                <a:lnTo>
                  <a:pt x="81939" y="50586"/>
                </a:lnTo>
                <a:lnTo>
                  <a:pt x="81939" y="50623"/>
                </a:lnTo>
                <a:lnTo>
                  <a:pt x="81901" y="50661"/>
                </a:lnTo>
                <a:lnTo>
                  <a:pt x="81827" y="50735"/>
                </a:lnTo>
                <a:lnTo>
                  <a:pt x="81566" y="50921"/>
                </a:lnTo>
                <a:lnTo>
                  <a:pt x="81417" y="51014"/>
                </a:lnTo>
                <a:lnTo>
                  <a:pt x="81306" y="51107"/>
                </a:lnTo>
                <a:lnTo>
                  <a:pt x="81268" y="51145"/>
                </a:lnTo>
                <a:lnTo>
                  <a:pt x="81250" y="51200"/>
                </a:lnTo>
                <a:lnTo>
                  <a:pt x="81250" y="51238"/>
                </a:lnTo>
                <a:lnTo>
                  <a:pt x="81250" y="51294"/>
                </a:lnTo>
                <a:lnTo>
                  <a:pt x="81287" y="51331"/>
                </a:lnTo>
                <a:lnTo>
                  <a:pt x="81399" y="51331"/>
                </a:lnTo>
                <a:lnTo>
                  <a:pt x="81492" y="51294"/>
                </a:lnTo>
                <a:lnTo>
                  <a:pt x="81603" y="51238"/>
                </a:lnTo>
                <a:lnTo>
                  <a:pt x="81790" y="51089"/>
                </a:lnTo>
                <a:lnTo>
                  <a:pt x="81920" y="50977"/>
                </a:lnTo>
                <a:lnTo>
                  <a:pt x="82106" y="50809"/>
                </a:lnTo>
                <a:lnTo>
                  <a:pt x="82199" y="50716"/>
                </a:lnTo>
                <a:lnTo>
                  <a:pt x="82292" y="50623"/>
                </a:lnTo>
                <a:lnTo>
                  <a:pt x="82423" y="50567"/>
                </a:lnTo>
                <a:lnTo>
                  <a:pt x="82534" y="50512"/>
                </a:lnTo>
                <a:lnTo>
                  <a:pt x="82665" y="50493"/>
                </a:lnTo>
                <a:lnTo>
                  <a:pt x="82814" y="50493"/>
                </a:lnTo>
                <a:lnTo>
                  <a:pt x="82981" y="50530"/>
                </a:lnTo>
                <a:lnTo>
                  <a:pt x="83093" y="50567"/>
                </a:lnTo>
                <a:lnTo>
                  <a:pt x="83149" y="50605"/>
                </a:lnTo>
                <a:lnTo>
                  <a:pt x="83167" y="50679"/>
                </a:lnTo>
                <a:lnTo>
                  <a:pt x="83167" y="50735"/>
                </a:lnTo>
                <a:lnTo>
                  <a:pt x="83130" y="50809"/>
                </a:lnTo>
                <a:lnTo>
                  <a:pt x="83000" y="50958"/>
                </a:lnTo>
                <a:lnTo>
                  <a:pt x="82851" y="51126"/>
                </a:lnTo>
                <a:lnTo>
                  <a:pt x="82702" y="51294"/>
                </a:lnTo>
                <a:lnTo>
                  <a:pt x="82665" y="51368"/>
                </a:lnTo>
                <a:lnTo>
                  <a:pt x="82646" y="51424"/>
                </a:lnTo>
                <a:lnTo>
                  <a:pt x="82665" y="51498"/>
                </a:lnTo>
                <a:lnTo>
                  <a:pt x="82721" y="51554"/>
                </a:lnTo>
                <a:lnTo>
                  <a:pt x="82758" y="51554"/>
                </a:lnTo>
                <a:lnTo>
                  <a:pt x="82795" y="51536"/>
                </a:lnTo>
                <a:lnTo>
                  <a:pt x="82925" y="51461"/>
                </a:lnTo>
                <a:lnTo>
                  <a:pt x="83018" y="51331"/>
                </a:lnTo>
                <a:lnTo>
                  <a:pt x="83093" y="51238"/>
                </a:lnTo>
                <a:lnTo>
                  <a:pt x="83205" y="51052"/>
                </a:lnTo>
                <a:lnTo>
                  <a:pt x="83279" y="50903"/>
                </a:lnTo>
                <a:lnTo>
                  <a:pt x="83372" y="50772"/>
                </a:lnTo>
                <a:lnTo>
                  <a:pt x="83447" y="50698"/>
                </a:lnTo>
                <a:lnTo>
                  <a:pt x="83540" y="50623"/>
                </a:lnTo>
                <a:lnTo>
                  <a:pt x="83651" y="50567"/>
                </a:lnTo>
                <a:lnTo>
                  <a:pt x="83782" y="50493"/>
                </a:lnTo>
                <a:lnTo>
                  <a:pt x="83931" y="50437"/>
                </a:lnTo>
                <a:lnTo>
                  <a:pt x="84098" y="50400"/>
                </a:lnTo>
                <a:lnTo>
                  <a:pt x="84266" y="50363"/>
                </a:lnTo>
                <a:lnTo>
                  <a:pt x="84415" y="50381"/>
                </a:lnTo>
                <a:lnTo>
                  <a:pt x="84471" y="50400"/>
                </a:lnTo>
                <a:lnTo>
                  <a:pt x="84545" y="50437"/>
                </a:lnTo>
                <a:lnTo>
                  <a:pt x="84582" y="50474"/>
                </a:lnTo>
                <a:lnTo>
                  <a:pt x="84638" y="50530"/>
                </a:lnTo>
                <a:lnTo>
                  <a:pt x="84489" y="50661"/>
                </a:lnTo>
                <a:lnTo>
                  <a:pt x="84266" y="50921"/>
                </a:lnTo>
                <a:lnTo>
                  <a:pt x="84173" y="51052"/>
                </a:lnTo>
                <a:lnTo>
                  <a:pt x="84098" y="51182"/>
                </a:lnTo>
                <a:lnTo>
                  <a:pt x="84061" y="51294"/>
                </a:lnTo>
                <a:lnTo>
                  <a:pt x="84080" y="51331"/>
                </a:lnTo>
                <a:lnTo>
                  <a:pt x="84098" y="51368"/>
                </a:lnTo>
                <a:lnTo>
                  <a:pt x="84154" y="51405"/>
                </a:lnTo>
                <a:lnTo>
                  <a:pt x="84210" y="51424"/>
                </a:lnTo>
                <a:lnTo>
                  <a:pt x="84266" y="51405"/>
                </a:lnTo>
                <a:lnTo>
                  <a:pt x="84322" y="51387"/>
                </a:lnTo>
                <a:lnTo>
                  <a:pt x="84378" y="51331"/>
                </a:lnTo>
                <a:lnTo>
                  <a:pt x="84433" y="51275"/>
                </a:lnTo>
                <a:lnTo>
                  <a:pt x="84545" y="51126"/>
                </a:lnTo>
                <a:lnTo>
                  <a:pt x="84620" y="50958"/>
                </a:lnTo>
                <a:lnTo>
                  <a:pt x="84694" y="50791"/>
                </a:lnTo>
                <a:lnTo>
                  <a:pt x="84750" y="50661"/>
                </a:lnTo>
                <a:lnTo>
                  <a:pt x="84787" y="50586"/>
                </a:lnTo>
                <a:lnTo>
                  <a:pt x="84843" y="50549"/>
                </a:lnTo>
                <a:lnTo>
                  <a:pt x="84899" y="50512"/>
                </a:lnTo>
                <a:lnTo>
                  <a:pt x="85029" y="50474"/>
                </a:lnTo>
                <a:lnTo>
                  <a:pt x="85178" y="50493"/>
                </a:lnTo>
                <a:lnTo>
                  <a:pt x="85308" y="50530"/>
                </a:lnTo>
                <a:lnTo>
                  <a:pt x="85420" y="50586"/>
                </a:lnTo>
                <a:lnTo>
                  <a:pt x="85532" y="50679"/>
                </a:lnTo>
                <a:lnTo>
                  <a:pt x="85606" y="50809"/>
                </a:lnTo>
                <a:lnTo>
                  <a:pt x="85625" y="50865"/>
                </a:lnTo>
                <a:lnTo>
                  <a:pt x="85644" y="50940"/>
                </a:lnTo>
                <a:lnTo>
                  <a:pt x="85625" y="50977"/>
                </a:lnTo>
                <a:lnTo>
                  <a:pt x="85588" y="51033"/>
                </a:lnTo>
                <a:lnTo>
                  <a:pt x="85457" y="51219"/>
                </a:lnTo>
                <a:lnTo>
                  <a:pt x="85402" y="51312"/>
                </a:lnTo>
                <a:lnTo>
                  <a:pt x="85364" y="51405"/>
                </a:lnTo>
                <a:lnTo>
                  <a:pt x="85364" y="51461"/>
                </a:lnTo>
                <a:lnTo>
                  <a:pt x="85364" y="51498"/>
                </a:lnTo>
                <a:lnTo>
                  <a:pt x="85402" y="51517"/>
                </a:lnTo>
                <a:lnTo>
                  <a:pt x="85513" y="51517"/>
                </a:lnTo>
                <a:lnTo>
                  <a:pt x="85550" y="51498"/>
                </a:lnTo>
                <a:lnTo>
                  <a:pt x="85606" y="51480"/>
                </a:lnTo>
                <a:lnTo>
                  <a:pt x="85681" y="51405"/>
                </a:lnTo>
                <a:lnTo>
                  <a:pt x="85755" y="51312"/>
                </a:lnTo>
                <a:lnTo>
                  <a:pt x="85792" y="51275"/>
                </a:lnTo>
                <a:lnTo>
                  <a:pt x="85811" y="51219"/>
                </a:lnTo>
                <a:lnTo>
                  <a:pt x="85830" y="51107"/>
                </a:lnTo>
                <a:lnTo>
                  <a:pt x="85867" y="50996"/>
                </a:lnTo>
                <a:lnTo>
                  <a:pt x="85904" y="50903"/>
                </a:lnTo>
                <a:lnTo>
                  <a:pt x="86016" y="50754"/>
                </a:lnTo>
                <a:lnTo>
                  <a:pt x="86146" y="50642"/>
                </a:lnTo>
                <a:lnTo>
                  <a:pt x="86314" y="50530"/>
                </a:lnTo>
                <a:lnTo>
                  <a:pt x="86463" y="50437"/>
                </a:lnTo>
                <a:lnTo>
                  <a:pt x="86668" y="50325"/>
                </a:lnTo>
                <a:lnTo>
                  <a:pt x="86816" y="50270"/>
                </a:lnTo>
                <a:lnTo>
                  <a:pt x="86965" y="50214"/>
                </a:lnTo>
                <a:lnTo>
                  <a:pt x="87096" y="50195"/>
                </a:lnTo>
                <a:lnTo>
                  <a:pt x="87226" y="50195"/>
                </a:lnTo>
                <a:lnTo>
                  <a:pt x="87282" y="50214"/>
                </a:lnTo>
                <a:lnTo>
                  <a:pt x="87338" y="50251"/>
                </a:lnTo>
                <a:lnTo>
                  <a:pt x="87375" y="50288"/>
                </a:lnTo>
                <a:lnTo>
                  <a:pt x="87394" y="50344"/>
                </a:lnTo>
                <a:lnTo>
                  <a:pt x="87412" y="50400"/>
                </a:lnTo>
                <a:lnTo>
                  <a:pt x="87394" y="50456"/>
                </a:lnTo>
                <a:lnTo>
                  <a:pt x="87375" y="50493"/>
                </a:lnTo>
                <a:lnTo>
                  <a:pt x="87338" y="50549"/>
                </a:lnTo>
                <a:lnTo>
                  <a:pt x="87207" y="50623"/>
                </a:lnTo>
                <a:lnTo>
                  <a:pt x="87059" y="50698"/>
                </a:lnTo>
                <a:lnTo>
                  <a:pt x="86910" y="50791"/>
                </a:lnTo>
                <a:lnTo>
                  <a:pt x="86798" y="50884"/>
                </a:lnTo>
                <a:lnTo>
                  <a:pt x="86742" y="50921"/>
                </a:lnTo>
                <a:lnTo>
                  <a:pt x="86723" y="50977"/>
                </a:lnTo>
                <a:lnTo>
                  <a:pt x="86705" y="51033"/>
                </a:lnTo>
                <a:lnTo>
                  <a:pt x="86705" y="51107"/>
                </a:lnTo>
                <a:lnTo>
                  <a:pt x="86742" y="51163"/>
                </a:lnTo>
                <a:lnTo>
                  <a:pt x="86761" y="51200"/>
                </a:lnTo>
                <a:lnTo>
                  <a:pt x="86798" y="51219"/>
                </a:lnTo>
                <a:lnTo>
                  <a:pt x="86854" y="51238"/>
                </a:lnTo>
                <a:lnTo>
                  <a:pt x="86947" y="51219"/>
                </a:lnTo>
                <a:lnTo>
                  <a:pt x="87059" y="51163"/>
                </a:lnTo>
                <a:lnTo>
                  <a:pt x="87189" y="51089"/>
                </a:lnTo>
                <a:lnTo>
                  <a:pt x="87282" y="51014"/>
                </a:lnTo>
                <a:lnTo>
                  <a:pt x="87450" y="50884"/>
                </a:lnTo>
                <a:lnTo>
                  <a:pt x="87561" y="50791"/>
                </a:lnTo>
                <a:lnTo>
                  <a:pt x="87580" y="50735"/>
                </a:lnTo>
                <a:lnTo>
                  <a:pt x="87580" y="50716"/>
                </a:lnTo>
                <a:lnTo>
                  <a:pt x="87543" y="50698"/>
                </a:lnTo>
                <a:lnTo>
                  <a:pt x="87524" y="50698"/>
                </a:lnTo>
                <a:lnTo>
                  <a:pt x="87785" y="50623"/>
                </a:lnTo>
                <a:lnTo>
                  <a:pt x="87952" y="50623"/>
                </a:lnTo>
                <a:lnTo>
                  <a:pt x="88138" y="50661"/>
                </a:lnTo>
                <a:lnTo>
                  <a:pt x="88325" y="50716"/>
                </a:lnTo>
                <a:lnTo>
                  <a:pt x="88473" y="50791"/>
                </a:lnTo>
                <a:lnTo>
                  <a:pt x="88250" y="51126"/>
                </a:lnTo>
                <a:lnTo>
                  <a:pt x="88194" y="51238"/>
                </a:lnTo>
                <a:lnTo>
                  <a:pt x="88138" y="51331"/>
                </a:lnTo>
                <a:lnTo>
                  <a:pt x="88120" y="51405"/>
                </a:lnTo>
                <a:lnTo>
                  <a:pt x="88138" y="51480"/>
                </a:lnTo>
                <a:lnTo>
                  <a:pt x="88157" y="51517"/>
                </a:lnTo>
                <a:lnTo>
                  <a:pt x="88176" y="51536"/>
                </a:lnTo>
                <a:lnTo>
                  <a:pt x="88250" y="51536"/>
                </a:lnTo>
                <a:lnTo>
                  <a:pt x="88306" y="51480"/>
                </a:lnTo>
                <a:lnTo>
                  <a:pt x="88362" y="51424"/>
                </a:lnTo>
                <a:lnTo>
                  <a:pt x="88473" y="51256"/>
                </a:lnTo>
                <a:lnTo>
                  <a:pt x="88548" y="51163"/>
                </a:lnTo>
                <a:lnTo>
                  <a:pt x="88660" y="51052"/>
                </a:lnTo>
                <a:lnTo>
                  <a:pt x="88827" y="50940"/>
                </a:lnTo>
                <a:lnTo>
                  <a:pt x="89032" y="50809"/>
                </a:lnTo>
                <a:lnTo>
                  <a:pt x="89274" y="50679"/>
                </a:lnTo>
                <a:lnTo>
                  <a:pt x="89497" y="50586"/>
                </a:lnTo>
                <a:lnTo>
                  <a:pt x="89609" y="50567"/>
                </a:lnTo>
                <a:lnTo>
                  <a:pt x="89721" y="50549"/>
                </a:lnTo>
                <a:lnTo>
                  <a:pt x="89814" y="50549"/>
                </a:lnTo>
                <a:lnTo>
                  <a:pt x="89907" y="50586"/>
                </a:lnTo>
                <a:lnTo>
                  <a:pt x="89982" y="50623"/>
                </a:lnTo>
                <a:lnTo>
                  <a:pt x="90056" y="50698"/>
                </a:lnTo>
                <a:lnTo>
                  <a:pt x="89833" y="50903"/>
                </a:lnTo>
                <a:lnTo>
                  <a:pt x="89702" y="51052"/>
                </a:lnTo>
                <a:lnTo>
                  <a:pt x="89572" y="51219"/>
                </a:lnTo>
                <a:lnTo>
                  <a:pt x="89460" y="51387"/>
                </a:lnTo>
                <a:lnTo>
                  <a:pt x="89423" y="51461"/>
                </a:lnTo>
                <a:lnTo>
                  <a:pt x="89404" y="51536"/>
                </a:lnTo>
                <a:lnTo>
                  <a:pt x="89404" y="51610"/>
                </a:lnTo>
                <a:lnTo>
                  <a:pt x="89423" y="51666"/>
                </a:lnTo>
                <a:lnTo>
                  <a:pt x="89460" y="51703"/>
                </a:lnTo>
                <a:lnTo>
                  <a:pt x="89516" y="51740"/>
                </a:lnTo>
                <a:lnTo>
                  <a:pt x="89609" y="51759"/>
                </a:lnTo>
                <a:lnTo>
                  <a:pt x="89684" y="51759"/>
                </a:lnTo>
                <a:lnTo>
                  <a:pt x="89758" y="51740"/>
                </a:lnTo>
                <a:lnTo>
                  <a:pt x="89833" y="51703"/>
                </a:lnTo>
                <a:lnTo>
                  <a:pt x="89888" y="51647"/>
                </a:lnTo>
                <a:lnTo>
                  <a:pt x="89944" y="51591"/>
                </a:lnTo>
                <a:lnTo>
                  <a:pt x="90056" y="51443"/>
                </a:lnTo>
                <a:lnTo>
                  <a:pt x="90131" y="51275"/>
                </a:lnTo>
                <a:lnTo>
                  <a:pt x="90205" y="51107"/>
                </a:lnTo>
                <a:lnTo>
                  <a:pt x="90261" y="50958"/>
                </a:lnTo>
                <a:lnTo>
                  <a:pt x="90317" y="50865"/>
                </a:lnTo>
                <a:lnTo>
                  <a:pt x="90428" y="50735"/>
                </a:lnTo>
                <a:lnTo>
                  <a:pt x="90577" y="50623"/>
                </a:lnTo>
                <a:lnTo>
                  <a:pt x="90652" y="50586"/>
                </a:lnTo>
                <a:lnTo>
                  <a:pt x="90745" y="50549"/>
                </a:lnTo>
                <a:lnTo>
                  <a:pt x="90838" y="50512"/>
                </a:lnTo>
                <a:lnTo>
                  <a:pt x="91024" y="50512"/>
                </a:lnTo>
                <a:lnTo>
                  <a:pt x="91099" y="50530"/>
                </a:lnTo>
                <a:lnTo>
                  <a:pt x="91173" y="50549"/>
                </a:lnTo>
                <a:lnTo>
                  <a:pt x="91229" y="50586"/>
                </a:lnTo>
                <a:lnTo>
                  <a:pt x="91322" y="50679"/>
                </a:lnTo>
                <a:lnTo>
                  <a:pt x="91397" y="50809"/>
                </a:lnTo>
                <a:lnTo>
                  <a:pt x="91490" y="50921"/>
                </a:lnTo>
                <a:lnTo>
                  <a:pt x="91583" y="51033"/>
                </a:lnTo>
                <a:lnTo>
                  <a:pt x="91713" y="51145"/>
                </a:lnTo>
                <a:lnTo>
                  <a:pt x="91788" y="51182"/>
                </a:lnTo>
                <a:lnTo>
                  <a:pt x="91881" y="51219"/>
                </a:lnTo>
                <a:lnTo>
                  <a:pt x="92011" y="51238"/>
                </a:lnTo>
                <a:lnTo>
                  <a:pt x="92141" y="51238"/>
                </a:lnTo>
                <a:lnTo>
                  <a:pt x="92253" y="51219"/>
                </a:lnTo>
                <a:lnTo>
                  <a:pt x="92327" y="51163"/>
                </a:lnTo>
                <a:lnTo>
                  <a:pt x="92402" y="51089"/>
                </a:lnTo>
                <a:lnTo>
                  <a:pt x="92421" y="50996"/>
                </a:lnTo>
                <a:lnTo>
                  <a:pt x="92421" y="50884"/>
                </a:lnTo>
                <a:lnTo>
                  <a:pt x="92365" y="50754"/>
                </a:lnTo>
                <a:lnTo>
                  <a:pt x="92327" y="50679"/>
                </a:lnTo>
                <a:lnTo>
                  <a:pt x="92272" y="50642"/>
                </a:lnTo>
                <a:lnTo>
                  <a:pt x="92141" y="50549"/>
                </a:lnTo>
                <a:lnTo>
                  <a:pt x="91992" y="50493"/>
                </a:lnTo>
                <a:lnTo>
                  <a:pt x="91843" y="50437"/>
                </a:lnTo>
                <a:lnTo>
                  <a:pt x="91676" y="50381"/>
                </a:lnTo>
                <a:lnTo>
                  <a:pt x="91545" y="50344"/>
                </a:lnTo>
                <a:lnTo>
                  <a:pt x="91508" y="50307"/>
                </a:lnTo>
                <a:lnTo>
                  <a:pt x="91471" y="50270"/>
                </a:lnTo>
                <a:lnTo>
                  <a:pt x="91378" y="50102"/>
                </a:lnTo>
                <a:lnTo>
                  <a:pt x="91322" y="49990"/>
                </a:lnTo>
                <a:lnTo>
                  <a:pt x="91285" y="49841"/>
                </a:lnTo>
                <a:lnTo>
                  <a:pt x="91285" y="49692"/>
                </a:lnTo>
                <a:lnTo>
                  <a:pt x="91266" y="49543"/>
                </a:lnTo>
                <a:lnTo>
                  <a:pt x="91285" y="49395"/>
                </a:lnTo>
                <a:lnTo>
                  <a:pt x="91303" y="49246"/>
                </a:lnTo>
                <a:lnTo>
                  <a:pt x="91341" y="49097"/>
                </a:lnTo>
                <a:lnTo>
                  <a:pt x="91397" y="48966"/>
                </a:lnTo>
                <a:lnTo>
                  <a:pt x="91490" y="48762"/>
                </a:lnTo>
                <a:lnTo>
                  <a:pt x="91601" y="48575"/>
                </a:lnTo>
                <a:lnTo>
                  <a:pt x="91676" y="48464"/>
                </a:lnTo>
                <a:lnTo>
                  <a:pt x="91694" y="48426"/>
                </a:lnTo>
                <a:lnTo>
                  <a:pt x="91750" y="48408"/>
                </a:lnTo>
                <a:lnTo>
                  <a:pt x="91788" y="48389"/>
                </a:lnTo>
                <a:lnTo>
                  <a:pt x="91843" y="48389"/>
                </a:lnTo>
                <a:lnTo>
                  <a:pt x="91955" y="48426"/>
                </a:lnTo>
                <a:lnTo>
                  <a:pt x="92085" y="48389"/>
                </a:lnTo>
                <a:lnTo>
                  <a:pt x="92197" y="48371"/>
                </a:lnTo>
                <a:lnTo>
                  <a:pt x="92327" y="48333"/>
                </a:lnTo>
                <a:lnTo>
                  <a:pt x="92383" y="48277"/>
                </a:lnTo>
                <a:lnTo>
                  <a:pt x="92439" y="48222"/>
                </a:lnTo>
                <a:lnTo>
                  <a:pt x="92495" y="48128"/>
                </a:lnTo>
                <a:lnTo>
                  <a:pt x="92551" y="47998"/>
                </a:lnTo>
                <a:lnTo>
                  <a:pt x="92569" y="47924"/>
                </a:lnTo>
                <a:lnTo>
                  <a:pt x="92569" y="47868"/>
                </a:lnTo>
                <a:lnTo>
                  <a:pt x="92551" y="47812"/>
                </a:lnTo>
                <a:lnTo>
                  <a:pt x="92532" y="47756"/>
                </a:lnTo>
                <a:lnTo>
                  <a:pt x="92495" y="47738"/>
                </a:lnTo>
                <a:lnTo>
                  <a:pt x="92458" y="47719"/>
                </a:lnTo>
                <a:lnTo>
                  <a:pt x="92365" y="47719"/>
                </a:lnTo>
                <a:lnTo>
                  <a:pt x="92272" y="47775"/>
                </a:lnTo>
                <a:lnTo>
                  <a:pt x="92178" y="47831"/>
                </a:lnTo>
                <a:lnTo>
                  <a:pt x="91992" y="47980"/>
                </a:lnTo>
                <a:lnTo>
                  <a:pt x="91899" y="48017"/>
                </a:lnTo>
                <a:lnTo>
                  <a:pt x="91843" y="48035"/>
                </a:lnTo>
                <a:lnTo>
                  <a:pt x="91750" y="48035"/>
                </a:lnTo>
                <a:lnTo>
                  <a:pt x="91676" y="48017"/>
                </a:lnTo>
                <a:lnTo>
                  <a:pt x="91620" y="47980"/>
                </a:lnTo>
                <a:lnTo>
                  <a:pt x="91564" y="47942"/>
                </a:lnTo>
                <a:lnTo>
                  <a:pt x="91508" y="47886"/>
                </a:lnTo>
                <a:lnTo>
                  <a:pt x="91490" y="47793"/>
                </a:lnTo>
                <a:lnTo>
                  <a:pt x="91452" y="47700"/>
                </a:lnTo>
                <a:lnTo>
                  <a:pt x="91434" y="47570"/>
                </a:lnTo>
                <a:lnTo>
                  <a:pt x="91434" y="47440"/>
                </a:lnTo>
                <a:lnTo>
                  <a:pt x="91452" y="47272"/>
                </a:lnTo>
                <a:lnTo>
                  <a:pt x="91490" y="47104"/>
                </a:lnTo>
                <a:lnTo>
                  <a:pt x="91545" y="46974"/>
                </a:lnTo>
                <a:lnTo>
                  <a:pt x="91620" y="46900"/>
                </a:lnTo>
                <a:lnTo>
                  <a:pt x="91676" y="46862"/>
                </a:lnTo>
                <a:lnTo>
                  <a:pt x="91713" y="46844"/>
                </a:lnTo>
                <a:lnTo>
                  <a:pt x="91899" y="46844"/>
                </a:lnTo>
                <a:lnTo>
                  <a:pt x="91974" y="46788"/>
                </a:lnTo>
                <a:lnTo>
                  <a:pt x="92085" y="46695"/>
                </a:lnTo>
                <a:lnTo>
                  <a:pt x="92216" y="46583"/>
                </a:lnTo>
                <a:lnTo>
                  <a:pt x="92272" y="46509"/>
                </a:lnTo>
                <a:lnTo>
                  <a:pt x="92290" y="46434"/>
                </a:lnTo>
                <a:lnTo>
                  <a:pt x="92290" y="46360"/>
                </a:lnTo>
                <a:lnTo>
                  <a:pt x="92234" y="46285"/>
                </a:lnTo>
                <a:lnTo>
                  <a:pt x="92178" y="46229"/>
                </a:lnTo>
                <a:lnTo>
                  <a:pt x="92104" y="46192"/>
                </a:lnTo>
                <a:lnTo>
                  <a:pt x="92048" y="46192"/>
                </a:lnTo>
                <a:lnTo>
                  <a:pt x="91992" y="46211"/>
                </a:lnTo>
                <a:lnTo>
                  <a:pt x="91881" y="46248"/>
                </a:lnTo>
                <a:lnTo>
                  <a:pt x="91769" y="46323"/>
                </a:lnTo>
                <a:lnTo>
                  <a:pt x="91676" y="46378"/>
                </a:lnTo>
                <a:lnTo>
                  <a:pt x="91620" y="46378"/>
                </a:lnTo>
                <a:lnTo>
                  <a:pt x="91583" y="46360"/>
                </a:lnTo>
                <a:lnTo>
                  <a:pt x="91545" y="46323"/>
                </a:lnTo>
                <a:lnTo>
                  <a:pt x="91508" y="46248"/>
                </a:lnTo>
                <a:lnTo>
                  <a:pt x="91471" y="46155"/>
                </a:lnTo>
                <a:lnTo>
                  <a:pt x="91434" y="46006"/>
                </a:lnTo>
                <a:lnTo>
                  <a:pt x="91415" y="45820"/>
                </a:lnTo>
                <a:lnTo>
                  <a:pt x="91434" y="45596"/>
                </a:lnTo>
                <a:lnTo>
                  <a:pt x="91490" y="45392"/>
                </a:lnTo>
                <a:lnTo>
                  <a:pt x="91527" y="45299"/>
                </a:lnTo>
                <a:lnTo>
                  <a:pt x="91564" y="45205"/>
                </a:lnTo>
                <a:lnTo>
                  <a:pt x="91639" y="45112"/>
                </a:lnTo>
                <a:lnTo>
                  <a:pt x="91713" y="45057"/>
                </a:lnTo>
                <a:lnTo>
                  <a:pt x="91769" y="45038"/>
                </a:lnTo>
                <a:lnTo>
                  <a:pt x="91825" y="45019"/>
                </a:lnTo>
                <a:lnTo>
                  <a:pt x="91936" y="45019"/>
                </a:lnTo>
                <a:lnTo>
                  <a:pt x="92011" y="44982"/>
                </a:lnTo>
                <a:lnTo>
                  <a:pt x="92085" y="44945"/>
                </a:lnTo>
                <a:lnTo>
                  <a:pt x="92178" y="44889"/>
                </a:lnTo>
                <a:lnTo>
                  <a:pt x="92290" y="44814"/>
                </a:lnTo>
                <a:lnTo>
                  <a:pt x="92346" y="44759"/>
                </a:lnTo>
                <a:lnTo>
                  <a:pt x="92383" y="44703"/>
                </a:lnTo>
                <a:lnTo>
                  <a:pt x="92383" y="44647"/>
                </a:lnTo>
                <a:lnTo>
                  <a:pt x="92365" y="44591"/>
                </a:lnTo>
                <a:lnTo>
                  <a:pt x="92309" y="44535"/>
                </a:lnTo>
                <a:lnTo>
                  <a:pt x="92253" y="44498"/>
                </a:lnTo>
                <a:lnTo>
                  <a:pt x="92197" y="44498"/>
                </a:lnTo>
                <a:lnTo>
                  <a:pt x="92123" y="44517"/>
                </a:lnTo>
                <a:lnTo>
                  <a:pt x="91992" y="44554"/>
                </a:lnTo>
                <a:lnTo>
                  <a:pt x="91918" y="44572"/>
                </a:lnTo>
                <a:lnTo>
                  <a:pt x="91862" y="44554"/>
                </a:lnTo>
                <a:lnTo>
                  <a:pt x="91713" y="44535"/>
                </a:lnTo>
                <a:lnTo>
                  <a:pt x="91639" y="44535"/>
                </a:lnTo>
                <a:lnTo>
                  <a:pt x="91583" y="44517"/>
                </a:lnTo>
                <a:lnTo>
                  <a:pt x="91545" y="44479"/>
                </a:lnTo>
                <a:lnTo>
                  <a:pt x="91508" y="44405"/>
                </a:lnTo>
                <a:lnTo>
                  <a:pt x="91490" y="44312"/>
                </a:lnTo>
                <a:lnTo>
                  <a:pt x="91471" y="44163"/>
                </a:lnTo>
                <a:lnTo>
                  <a:pt x="91490" y="44070"/>
                </a:lnTo>
                <a:lnTo>
                  <a:pt x="91508" y="43995"/>
                </a:lnTo>
                <a:lnTo>
                  <a:pt x="91527" y="43939"/>
                </a:lnTo>
                <a:lnTo>
                  <a:pt x="91564" y="43921"/>
                </a:lnTo>
                <a:lnTo>
                  <a:pt x="91639" y="43865"/>
                </a:lnTo>
                <a:lnTo>
                  <a:pt x="91694" y="43828"/>
                </a:lnTo>
                <a:lnTo>
                  <a:pt x="91732" y="43790"/>
                </a:lnTo>
                <a:lnTo>
                  <a:pt x="91769" y="43735"/>
                </a:lnTo>
                <a:lnTo>
                  <a:pt x="91825" y="43697"/>
                </a:lnTo>
                <a:lnTo>
                  <a:pt x="91918" y="43604"/>
                </a:lnTo>
                <a:lnTo>
                  <a:pt x="91955" y="43567"/>
                </a:lnTo>
                <a:lnTo>
                  <a:pt x="91974" y="43511"/>
                </a:lnTo>
                <a:lnTo>
                  <a:pt x="91955" y="43437"/>
                </a:lnTo>
                <a:lnTo>
                  <a:pt x="91918" y="43362"/>
                </a:lnTo>
                <a:lnTo>
                  <a:pt x="91862" y="43288"/>
                </a:lnTo>
                <a:lnTo>
                  <a:pt x="91788" y="43251"/>
                </a:lnTo>
                <a:lnTo>
                  <a:pt x="91732" y="43251"/>
                </a:lnTo>
                <a:lnTo>
                  <a:pt x="91657" y="43269"/>
                </a:lnTo>
                <a:lnTo>
                  <a:pt x="91601" y="43288"/>
                </a:lnTo>
                <a:lnTo>
                  <a:pt x="91527" y="43325"/>
                </a:lnTo>
                <a:lnTo>
                  <a:pt x="91434" y="43437"/>
                </a:lnTo>
                <a:lnTo>
                  <a:pt x="91415" y="43325"/>
                </a:lnTo>
                <a:lnTo>
                  <a:pt x="91415" y="43213"/>
                </a:lnTo>
                <a:lnTo>
                  <a:pt x="91434" y="43083"/>
                </a:lnTo>
                <a:lnTo>
                  <a:pt x="91471" y="42971"/>
                </a:lnTo>
                <a:lnTo>
                  <a:pt x="91527" y="42841"/>
                </a:lnTo>
                <a:lnTo>
                  <a:pt x="91601" y="42748"/>
                </a:lnTo>
                <a:lnTo>
                  <a:pt x="91676" y="42655"/>
                </a:lnTo>
                <a:lnTo>
                  <a:pt x="91769" y="42580"/>
                </a:lnTo>
                <a:lnTo>
                  <a:pt x="91862" y="42543"/>
                </a:lnTo>
                <a:lnTo>
                  <a:pt x="91955" y="42524"/>
                </a:lnTo>
                <a:lnTo>
                  <a:pt x="92104" y="42506"/>
                </a:lnTo>
                <a:lnTo>
                  <a:pt x="92160" y="42506"/>
                </a:lnTo>
                <a:lnTo>
                  <a:pt x="92216" y="42487"/>
                </a:lnTo>
                <a:lnTo>
                  <a:pt x="92272" y="42450"/>
                </a:lnTo>
                <a:lnTo>
                  <a:pt x="92309" y="42376"/>
                </a:lnTo>
                <a:lnTo>
                  <a:pt x="92365" y="42208"/>
                </a:lnTo>
                <a:lnTo>
                  <a:pt x="92365" y="42171"/>
                </a:lnTo>
                <a:lnTo>
                  <a:pt x="92346" y="42152"/>
                </a:lnTo>
                <a:lnTo>
                  <a:pt x="92253" y="42152"/>
                </a:lnTo>
                <a:lnTo>
                  <a:pt x="92160" y="42171"/>
                </a:lnTo>
                <a:lnTo>
                  <a:pt x="92067" y="42152"/>
                </a:lnTo>
                <a:lnTo>
                  <a:pt x="91974" y="42152"/>
                </a:lnTo>
                <a:lnTo>
                  <a:pt x="91918" y="42171"/>
                </a:lnTo>
                <a:lnTo>
                  <a:pt x="91825" y="42227"/>
                </a:lnTo>
                <a:lnTo>
                  <a:pt x="91732" y="42227"/>
                </a:lnTo>
                <a:lnTo>
                  <a:pt x="91657" y="42189"/>
                </a:lnTo>
                <a:lnTo>
                  <a:pt x="91564" y="42096"/>
                </a:lnTo>
                <a:lnTo>
                  <a:pt x="91490" y="42003"/>
                </a:lnTo>
                <a:lnTo>
                  <a:pt x="91434" y="41891"/>
                </a:lnTo>
                <a:lnTo>
                  <a:pt x="91397" y="41761"/>
                </a:lnTo>
                <a:lnTo>
                  <a:pt x="91378" y="41631"/>
                </a:lnTo>
                <a:lnTo>
                  <a:pt x="91508" y="41631"/>
                </a:lnTo>
                <a:lnTo>
                  <a:pt x="91676" y="41612"/>
                </a:lnTo>
                <a:lnTo>
                  <a:pt x="91825" y="41575"/>
                </a:lnTo>
                <a:lnTo>
                  <a:pt x="91992" y="41500"/>
                </a:lnTo>
                <a:lnTo>
                  <a:pt x="92123" y="41407"/>
                </a:lnTo>
                <a:lnTo>
                  <a:pt x="92178" y="41333"/>
                </a:lnTo>
                <a:lnTo>
                  <a:pt x="92216" y="41277"/>
                </a:lnTo>
                <a:lnTo>
                  <a:pt x="92253" y="41203"/>
                </a:lnTo>
                <a:lnTo>
                  <a:pt x="92272" y="41147"/>
                </a:lnTo>
                <a:lnTo>
                  <a:pt x="92253" y="41072"/>
                </a:lnTo>
                <a:lnTo>
                  <a:pt x="92234" y="40979"/>
                </a:lnTo>
                <a:lnTo>
                  <a:pt x="92197" y="40923"/>
                </a:lnTo>
                <a:lnTo>
                  <a:pt x="92141" y="40886"/>
                </a:lnTo>
                <a:lnTo>
                  <a:pt x="92085" y="40849"/>
                </a:lnTo>
                <a:lnTo>
                  <a:pt x="91955" y="40849"/>
                </a:lnTo>
                <a:lnTo>
                  <a:pt x="91881" y="40867"/>
                </a:lnTo>
                <a:lnTo>
                  <a:pt x="91732" y="40961"/>
                </a:lnTo>
                <a:lnTo>
                  <a:pt x="91583" y="41054"/>
                </a:lnTo>
                <a:lnTo>
                  <a:pt x="91434" y="41184"/>
                </a:lnTo>
                <a:lnTo>
                  <a:pt x="91341" y="41314"/>
                </a:lnTo>
                <a:lnTo>
                  <a:pt x="91266" y="41426"/>
                </a:lnTo>
                <a:lnTo>
                  <a:pt x="91136" y="41333"/>
                </a:lnTo>
                <a:lnTo>
                  <a:pt x="91043" y="41221"/>
                </a:lnTo>
                <a:lnTo>
                  <a:pt x="90950" y="41091"/>
                </a:lnTo>
                <a:lnTo>
                  <a:pt x="90894" y="40942"/>
                </a:lnTo>
                <a:lnTo>
                  <a:pt x="90857" y="40793"/>
                </a:lnTo>
                <a:lnTo>
                  <a:pt x="90857" y="40644"/>
                </a:lnTo>
                <a:lnTo>
                  <a:pt x="90857" y="40476"/>
                </a:lnTo>
                <a:lnTo>
                  <a:pt x="90875" y="40328"/>
                </a:lnTo>
                <a:lnTo>
                  <a:pt x="90912" y="40160"/>
                </a:lnTo>
                <a:lnTo>
                  <a:pt x="90968" y="39955"/>
                </a:lnTo>
                <a:lnTo>
                  <a:pt x="91061" y="39769"/>
                </a:lnTo>
                <a:lnTo>
                  <a:pt x="91099" y="39676"/>
                </a:lnTo>
                <a:lnTo>
                  <a:pt x="91154" y="39601"/>
                </a:lnTo>
                <a:lnTo>
                  <a:pt x="91322" y="39415"/>
                </a:lnTo>
                <a:lnTo>
                  <a:pt x="91341" y="39397"/>
                </a:lnTo>
                <a:lnTo>
                  <a:pt x="91341" y="39415"/>
                </a:lnTo>
                <a:lnTo>
                  <a:pt x="91341" y="39434"/>
                </a:lnTo>
                <a:lnTo>
                  <a:pt x="91378" y="39471"/>
                </a:lnTo>
                <a:lnTo>
                  <a:pt x="91434" y="39471"/>
                </a:lnTo>
                <a:lnTo>
                  <a:pt x="91564" y="39452"/>
                </a:lnTo>
                <a:lnTo>
                  <a:pt x="91825" y="39397"/>
                </a:lnTo>
                <a:lnTo>
                  <a:pt x="91974" y="39359"/>
                </a:lnTo>
                <a:lnTo>
                  <a:pt x="92104" y="39304"/>
                </a:lnTo>
                <a:lnTo>
                  <a:pt x="92234" y="39210"/>
                </a:lnTo>
                <a:lnTo>
                  <a:pt x="92272" y="39173"/>
                </a:lnTo>
                <a:lnTo>
                  <a:pt x="92309" y="39117"/>
                </a:lnTo>
                <a:lnTo>
                  <a:pt x="92327" y="39061"/>
                </a:lnTo>
                <a:lnTo>
                  <a:pt x="92327" y="38987"/>
                </a:lnTo>
                <a:lnTo>
                  <a:pt x="92309" y="38913"/>
                </a:lnTo>
                <a:lnTo>
                  <a:pt x="92272" y="38838"/>
                </a:lnTo>
                <a:lnTo>
                  <a:pt x="92234" y="38764"/>
                </a:lnTo>
                <a:lnTo>
                  <a:pt x="92178" y="38708"/>
                </a:lnTo>
                <a:lnTo>
                  <a:pt x="92104" y="38689"/>
                </a:lnTo>
                <a:lnTo>
                  <a:pt x="92048" y="38671"/>
                </a:lnTo>
                <a:lnTo>
                  <a:pt x="91974" y="38689"/>
                </a:lnTo>
                <a:lnTo>
                  <a:pt x="91899" y="38708"/>
                </a:lnTo>
                <a:lnTo>
                  <a:pt x="91750" y="38764"/>
                </a:lnTo>
                <a:lnTo>
                  <a:pt x="91601" y="38875"/>
                </a:lnTo>
                <a:lnTo>
                  <a:pt x="91471" y="38987"/>
                </a:lnTo>
                <a:lnTo>
                  <a:pt x="91266" y="39192"/>
                </a:lnTo>
                <a:lnTo>
                  <a:pt x="91173" y="39099"/>
                </a:lnTo>
                <a:lnTo>
                  <a:pt x="91099" y="39006"/>
                </a:lnTo>
                <a:lnTo>
                  <a:pt x="91043" y="38913"/>
                </a:lnTo>
                <a:lnTo>
                  <a:pt x="91006" y="38801"/>
                </a:lnTo>
                <a:lnTo>
                  <a:pt x="90987" y="38671"/>
                </a:lnTo>
                <a:lnTo>
                  <a:pt x="90968" y="38559"/>
                </a:lnTo>
                <a:lnTo>
                  <a:pt x="90968" y="38428"/>
                </a:lnTo>
                <a:lnTo>
                  <a:pt x="90987" y="38298"/>
                </a:lnTo>
                <a:lnTo>
                  <a:pt x="91024" y="38168"/>
                </a:lnTo>
                <a:lnTo>
                  <a:pt x="91061" y="38056"/>
                </a:lnTo>
                <a:lnTo>
                  <a:pt x="91117" y="37944"/>
                </a:lnTo>
                <a:lnTo>
                  <a:pt x="91192" y="37833"/>
                </a:lnTo>
                <a:lnTo>
                  <a:pt x="91266" y="37740"/>
                </a:lnTo>
                <a:lnTo>
                  <a:pt x="91359" y="37647"/>
                </a:lnTo>
                <a:lnTo>
                  <a:pt x="91452" y="37572"/>
                </a:lnTo>
                <a:lnTo>
                  <a:pt x="91564" y="37516"/>
                </a:lnTo>
                <a:lnTo>
                  <a:pt x="91657" y="37479"/>
                </a:lnTo>
                <a:lnTo>
                  <a:pt x="91955" y="37479"/>
                </a:lnTo>
                <a:lnTo>
                  <a:pt x="92067" y="37460"/>
                </a:lnTo>
                <a:lnTo>
                  <a:pt x="92141" y="37442"/>
                </a:lnTo>
                <a:lnTo>
                  <a:pt x="92234" y="37367"/>
                </a:lnTo>
                <a:lnTo>
                  <a:pt x="92309" y="37256"/>
                </a:lnTo>
                <a:lnTo>
                  <a:pt x="92383" y="37125"/>
                </a:lnTo>
                <a:lnTo>
                  <a:pt x="92421" y="37032"/>
                </a:lnTo>
                <a:lnTo>
                  <a:pt x="92421" y="36976"/>
                </a:lnTo>
                <a:lnTo>
                  <a:pt x="92383" y="36958"/>
                </a:lnTo>
                <a:lnTo>
                  <a:pt x="92327" y="36958"/>
                </a:lnTo>
                <a:lnTo>
                  <a:pt x="92253" y="36976"/>
                </a:lnTo>
                <a:lnTo>
                  <a:pt x="92067" y="37051"/>
                </a:lnTo>
                <a:lnTo>
                  <a:pt x="91936" y="37107"/>
                </a:lnTo>
                <a:lnTo>
                  <a:pt x="91806" y="37181"/>
                </a:lnTo>
                <a:lnTo>
                  <a:pt x="91694" y="37237"/>
                </a:lnTo>
                <a:lnTo>
                  <a:pt x="91601" y="37274"/>
                </a:lnTo>
                <a:lnTo>
                  <a:pt x="91508" y="37293"/>
                </a:lnTo>
                <a:lnTo>
                  <a:pt x="91452" y="37274"/>
                </a:lnTo>
                <a:lnTo>
                  <a:pt x="91415" y="37256"/>
                </a:lnTo>
                <a:lnTo>
                  <a:pt x="91378" y="37218"/>
                </a:lnTo>
                <a:lnTo>
                  <a:pt x="91341" y="37162"/>
                </a:lnTo>
                <a:lnTo>
                  <a:pt x="91266" y="36976"/>
                </a:lnTo>
                <a:lnTo>
                  <a:pt x="91248" y="36883"/>
                </a:lnTo>
                <a:lnTo>
                  <a:pt x="91229" y="36771"/>
                </a:lnTo>
                <a:lnTo>
                  <a:pt x="91229" y="36641"/>
                </a:lnTo>
                <a:lnTo>
                  <a:pt x="91248" y="36492"/>
                </a:lnTo>
                <a:lnTo>
                  <a:pt x="91285" y="36362"/>
                </a:lnTo>
                <a:lnTo>
                  <a:pt x="91322" y="36250"/>
                </a:lnTo>
                <a:lnTo>
                  <a:pt x="91378" y="36138"/>
                </a:lnTo>
                <a:lnTo>
                  <a:pt x="91452" y="36064"/>
                </a:lnTo>
                <a:lnTo>
                  <a:pt x="91545" y="36027"/>
                </a:lnTo>
                <a:lnTo>
                  <a:pt x="91955" y="36027"/>
                </a:lnTo>
                <a:lnTo>
                  <a:pt x="92048" y="35990"/>
                </a:lnTo>
                <a:lnTo>
                  <a:pt x="92141" y="35915"/>
                </a:lnTo>
                <a:lnTo>
                  <a:pt x="92216" y="35785"/>
                </a:lnTo>
                <a:lnTo>
                  <a:pt x="92253" y="35636"/>
                </a:lnTo>
                <a:lnTo>
                  <a:pt x="92272" y="35524"/>
                </a:lnTo>
                <a:lnTo>
                  <a:pt x="92253" y="35505"/>
                </a:lnTo>
                <a:lnTo>
                  <a:pt x="92234" y="35468"/>
                </a:lnTo>
                <a:lnTo>
                  <a:pt x="92104" y="35468"/>
                </a:lnTo>
                <a:lnTo>
                  <a:pt x="92011" y="35505"/>
                </a:lnTo>
                <a:lnTo>
                  <a:pt x="91806" y="35617"/>
                </a:lnTo>
                <a:lnTo>
                  <a:pt x="91601" y="35729"/>
                </a:lnTo>
                <a:lnTo>
                  <a:pt x="91527" y="35766"/>
                </a:lnTo>
                <a:lnTo>
                  <a:pt x="91452" y="35785"/>
                </a:lnTo>
                <a:lnTo>
                  <a:pt x="91397" y="35766"/>
                </a:lnTo>
                <a:lnTo>
                  <a:pt x="91341" y="35729"/>
                </a:lnTo>
                <a:lnTo>
                  <a:pt x="91266" y="35636"/>
                </a:lnTo>
                <a:lnTo>
                  <a:pt x="91210" y="35505"/>
                </a:lnTo>
                <a:lnTo>
                  <a:pt x="91173" y="35394"/>
                </a:lnTo>
                <a:lnTo>
                  <a:pt x="91154" y="35282"/>
                </a:lnTo>
                <a:lnTo>
                  <a:pt x="91154" y="35152"/>
                </a:lnTo>
                <a:lnTo>
                  <a:pt x="91173" y="35040"/>
                </a:lnTo>
                <a:lnTo>
                  <a:pt x="91229" y="34798"/>
                </a:lnTo>
                <a:lnTo>
                  <a:pt x="91303" y="34593"/>
                </a:lnTo>
                <a:lnTo>
                  <a:pt x="91415" y="34407"/>
                </a:lnTo>
                <a:lnTo>
                  <a:pt x="91471" y="34314"/>
                </a:lnTo>
                <a:lnTo>
                  <a:pt x="91545" y="34258"/>
                </a:lnTo>
                <a:lnTo>
                  <a:pt x="91620" y="34239"/>
                </a:lnTo>
                <a:lnTo>
                  <a:pt x="91657" y="34239"/>
                </a:lnTo>
                <a:lnTo>
                  <a:pt x="91750" y="34258"/>
                </a:lnTo>
                <a:lnTo>
                  <a:pt x="91825" y="34295"/>
                </a:lnTo>
                <a:lnTo>
                  <a:pt x="91881" y="34314"/>
                </a:lnTo>
                <a:lnTo>
                  <a:pt x="91936" y="34295"/>
                </a:lnTo>
                <a:lnTo>
                  <a:pt x="92123" y="34239"/>
                </a:lnTo>
                <a:lnTo>
                  <a:pt x="92216" y="34202"/>
                </a:lnTo>
                <a:lnTo>
                  <a:pt x="92290" y="34146"/>
                </a:lnTo>
                <a:lnTo>
                  <a:pt x="92365" y="34090"/>
                </a:lnTo>
                <a:lnTo>
                  <a:pt x="92421" y="33997"/>
                </a:lnTo>
                <a:lnTo>
                  <a:pt x="92439" y="33923"/>
                </a:lnTo>
                <a:lnTo>
                  <a:pt x="92402" y="33811"/>
                </a:lnTo>
                <a:lnTo>
                  <a:pt x="92383" y="33774"/>
                </a:lnTo>
                <a:lnTo>
                  <a:pt x="92346" y="33737"/>
                </a:lnTo>
                <a:lnTo>
                  <a:pt x="92309" y="33718"/>
                </a:lnTo>
                <a:lnTo>
                  <a:pt x="92253" y="33718"/>
                </a:lnTo>
                <a:lnTo>
                  <a:pt x="92160" y="33737"/>
                </a:lnTo>
                <a:lnTo>
                  <a:pt x="92030" y="33774"/>
                </a:lnTo>
                <a:lnTo>
                  <a:pt x="91806" y="33867"/>
                </a:lnTo>
                <a:lnTo>
                  <a:pt x="91713" y="33904"/>
                </a:lnTo>
                <a:lnTo>
                  <a:pt x="91657" y="33904"/>
                </a:lnTo>
                <a:lnTo>
                  <a:pt x="91583" y="33848"/>
                </a:lnTo>
                <a:lnTo>
                  <a:pt x="91527" y="33774"/>
                </a:lnTo>
                <a:lnTo>
                  <a:pt x="91508" y="33662"/>
                </a:lnTo>
                <a:lnTo>
                  <a:pt x="91490" y="33551"/>
                </a:lnTo>
                <a:lnTo>
                  <a:pt x="91490" y="33290"/>
                </a:lnTo>
                <a:lnTo>
                  <a:pt x="91508" y="33104"/>
                </a:lnTo>
                <a:lnTo>
                  <a:pt x="91545" y="32992"/>
                </a:lnTo>
                <a:lnTo>
                  <a:pt x="91583" y="32880"/>
                </a:lnTo>
                <a:lnTo>
                  <a:pt x="91694" y="32675"/>
                </a:lnTo>
                <a:lnTo>
                  <a:pt x="91769" y="32582"/>
                </a:lnTo>
                <a:lnTo>
                  <a:pt x="91825" y="32508"/>
                </a:lnTo>
                <a:lnTo>
                  <a:pt x="91881" y="32471"/>
                </a:lnTo>
                <a:lnTo>
                  <a:pt x="91936" y="32452"/>
                </a:lnTo>
                <a:lnTo>
                  <a:pt x="92048" y="32415"/>
                </a:lnTo>
                <a:lnTo>
                  <a:pt x="92197" y="32378"/>
                </a:lnTo>
                <a:lnTo>
                  <a:pt x="92383" y="32285"/>
                </a:lnTo>
                <a:lnTo>
                  <a:pt x="92644" y="32117"/>
                </a:lnTo>
                <a:lnTo>
                  <a:pt x="92756" y="32024"/>
                </a:lnTo>
                <a:lnTo>
                  <a:pt x="92830" y="31949"/>
                </a:lnTo>
                <a:lnTo>
                  <a:pt x="92849" y="31931"/>
                </a:lnTo>
                <a:lnTo>
                  <a:pt x="92830" y="31894"/>
                </a:lnTo>
                <a:lnTo>
                  <a:pt x="92737" y="31894"/>
                </a:lnTo>
                <a:lnTo>
                  <a:pt x="92569" y="31912"/>
                </a:lnTo>
                <a:lnTo>
                  <a:pt x="92402" y="31949"/>
                </a:lnTo>
                <a:lnTo>
                  <a:pt x="92216" y="32005"/>
                </a:lnTo>
                <a:lnTo>
                  <a:pt x="92048" y="32061"/>
                </a:lnTo>
                <a:lnTo>
                  <a:pt x="91806" y="32061"/>
                </a:lnTo>
                <a:lnTo>
                  <a:pt x="91732" y="32024"/>
                </a:lnTo>
                <a:lnTo>
                  <a:pt x="91657" y="31987"/>
                </a:lnTo>
                <a:lnTo>
                  <a:pt x="91601" y="31912"/>
                </a:lnTo>
                <a:lnTo>
                  <a:pt x="91564" y="31838"/>
                </a:lnTo>
                <a:lnTo>
                  <a:pt x="91508" y="31726"/>
                </a:lnTo>
                <a:lnTo>
                  <a:pt x="91490" y="31614"/>
                </a:lnTo>
                <a:lnTo>
                  <a:pt x="91490" y="31540"/>
                </a:lnTo>
                <a:lnTo>
                  <a:pt x="91508" y="31465"/>
                </a:lnTo>
                <a:lnTo>
                  <a:pt x="91545" y="31409"/>
                </a:lnTo>
                <a:lnTo>
                  <a:pt x="91583" y="31372"/>
                </a:lnTo>
                <a:lnTo>
                  <a:pt x="91657" y="31354"/>
                </a:lnTo>
                <a:lnTo>
                  <a:pt x="91788" y="31316"/>
                </a:lnTo>
                <a:lnTo>
                  <a:pt x="91955" y="31279"/>
                </a:lnTo>
                <a:lnTo>
                  <a:pt x="92123" y="31242"/>
                </a:lnTo>
                <a:lnTo>
                  <a:pt x="92178" y="31205"/>
                </a:lnTo>
                <a:lnTo>
                  <a:pt x="92253" y="31149"/>
                </a:lnTo>
                <a:lnTo>
                  <a:pt x="92309" y="31074"/>
                </a:lnTo>
                <a:lnTo>
                  <a:pt x="92346" y="30981"/>
                </a:lnTo>
                <a:lnTo>
                  <a:pt x="92365" y="30888"/>
                </a:lnTo>
                <a:lnTo>
                  <a:pt x="92383" y="30814"/>
                </a:lnTo>
                <a:lnTo>
                  <a:pt x="92365" y="30758"/>
                </a:lnTo>
                <a:lnTo>
                  <a:pt x="92346" y="30702"/>
                </a:lnTo>
                <a:lnTo>
                  <a:pt x="92309" y="30683"/>
                </a:lnTo>
                <a:lnTo>
                  <a:pt x="92272" y="30665"/>
                </a:lnTo>
                <a:lnTo>
                  <a:pt x="92141" y="30683"/>
                </a:lnTo>
                <a:lnTo>
                  <a:pt x="92011" y="30721"/>
                </a:lnTo>
                <a:lnTo>
                  <a:pt x="91862" y="30776"/>
                </a:lnTo>
                <a:lnTo>
                  <a:pt x="91601" y="30888"/>
                </a:lnTo>
                <a:lnTo>
                  <a:pt x="91452" y="30944"/>
                </a:lnTo>
                <a:lnTo>
                  <a:pt x="91378" y="31000"/>
                </a:lnTo>
                <a:lnTo>
                  <a:pt x="91322" y="31000"/>
                </a:lnTo>
                <a:lnTo>
                  <a:pt x="91266" y="30944"/>
                </a:lnTo>
                <a:lnTo>
                  <a:pt x="91210" y="30888"/>
                </a:lnTo>
                <a:lnTo>
                  <a:pt x="91173" y="30814"/>
                </a:lnTo>
                <a:lnTo>
                  <a:pt x="91117" y="30683"/>
                </a:lnTo>
                <a:lnTo>
                  <a:pt x="91080" y="30497"/>
                </a:lnTo>
                <a:lnTo>
                  <a:pt x="91061" y="30330"/>
                </a:lnTo>
                <a:lnTo>
                  <a:pt x="91080" y="30162"/>
                </a:lnTo>
                <a:lnTo>
                  <a:pt x="91117" y="29976"/>
                </a:lnTo>
                <a:lnTo>
                  <a:pt x="91192" y="29697"/>
                </a:lnTo>
                <a:lnTo>
                  <a:pt x="91266" y="29548"/>
                </a:lnTo>
                <a:lnTo>
                  <a:pt x="91341" y="29380"/>
                </a:lnTo>
                <a:lnTo>
                  <a:pt x="91434" y="29213"/>
                </a:lnTo>
                <a:lnTo>
                  <a:pt x="91545" y="29064"/>
                </a:lnTo>
                <a:lnTo>
                  <a:pt x="91657" y="28971"/>
                </a:lnTo>
                <a:lnTo>
                  <a:pt x="91713" y="28933"/>
                </a:lnTo>
                <a:lnTo>
                  <a:pt x="91769" y="28896"/>
                </a:lnTo>
                <a:lnTo>
                  <a:pt x="91843" y="28896"/>
                </a:lnTo>
                <a:lnTo>
                  <a:pt x="91955" y="28915"/>
                </a:lnTo>
                <a:lnTo>
                  <a:pt x="92216" y="28971"/>
                </a:lnTo>
                <a:lnTo>
                  <a:pt x="92346" y="28989"/>
                </a:lnTo>
                <a:lnTo>
                  <a:pt x="92458" y="28971"/>
                </a:lnTo>
                <a:lnTo>
                  <a:pt x="92514" y="28952"/>
                </a:lnTo>
                <a:lnTo>
                  <a:pt x="92551" y="28915"/>
                </a:lnTo>
                <a:lnTo>
                  <a:pt x="92588" y="28877"/>
                </a:lnTo>
                <a:lnTo>
                  <a:pt x="92607" y="28822"/>
                </a:lnTo>
                <a:lnTo>
                  <a:pt x="92625" y="28747"/>
                </a:lnTo>
                <a:lnTo>
                  <a:pt x="92588" y="28691"/>
                </a:lnTo>
                <a:lnTo>
                  <a:pt x="92532" y="28635"/>
                </a:lnTo>
                <a:lnTo>
                  <a:pt x="92476" y="28580"/>
                </a:lnTo>
                <a:lnTo>
                  <a:pt x="92383" y="28542"/>
                </a:lnTo>
                <a:lnTo>
                  <a:pt x="92309" y="28524"/>
                </a:lnTo>
                <a:lnTo>
                  <a:pt x="92141" y="28505"/>
                </a:lnTo>
                <a:lnTo>
                  <a:pt x="92067" y="28505"/>
                </a:lnTo>
                <a:lnTo>
                  <a:pt x="91992" y="28524"/>
                </a:lnTo>
                <a:lnTo>
                  <a:pt x="91862" y="28561"/>
                </a:lnTo>
                <a:lnTo>
                  <a:pt x="91732" y="28561"/>
                </a:lnTo>
                <a:lnTo>
                  <a:pt x="91676" y="28542"/>
                </a:lnTo>
                <a:lnTo>
                  <a:pt x="91601" y="28486"/>
                </a:lnTo>
                <a:lnTo>
                  <a:pt x="91545" y="28449"/>
                </a:lnTo>
                <a:lnTo>
                  <a:pt x="91508" y="28393"/>
                </a:lnTo>
                <a:lnTo>
                  <a:pt x="91434" y="28263"/>
                </a:lnTo>
                <a:lnTo>
                  <a:pt x="91397" y="28114"/>
                </a:lnTo>
                <a:lnTo>
                  <a:pt x="91397" y="27984"/>
                </a:lnTo>
                <a:lnTo>
                  <a:pt x="91415" y="27872"/>
                </a:lnTo>
                <a:lnTo>
                  <a:pt x="91452" y="27760"/>
                </a:lnTo>
                <a:lnTo>
                  <a:pt x="91527" y="27686"/>
                </a:lnTo>
                <a:lnTo>
                  <a:pt x="91601" y="27630"/>
                </a:lnTo>
                <a:lnTo>
                  <a:pt x="91694" y="27574"/>
                </a:lnTo>
                <a:lnTo>
                  <a:pt x="91788" y="27537"/>
                </a:lnTo>
                <a:lnTo>
                  <a:pt x="92011" y="27500"/>
                </a:lnTo>
                <a:lnTo>
                  <a:pt x="92234" y="27462"/>
                </a:lnTo>
                <a:lnTo>
                  <a:pt x="92421" y="27425"/>
                </a:lnTo>
                <a:lnTo>
                  <a:pt x="92495" y="27388"/>
                </a:lnTo>
                <a:lnTo>
                  <a:pt x="92532" y="27351"/>
                </a:lnTo>
                <a:lnTo>
                  <a:pt x="92569" y="27313"/>
                </a:lnTo>
                <a:lnTo>
                  <a:pt x="92588" y="27239"/>
                </a:lnTo>
                <a:lnTo>
                  <a:pt x="92569" y="27202"/>
                </a:lnTo>
                <a:lnTo>
                  <a:pt x="92551" y="27165"/>
                </a:lnTo>
                <a:lnTo>
                  <a:pt x="92495" y="27127"/>
                </a:lnTo>
                <a:lnTo>
                  <a:pt x="92402" y="27090"/>
                </a:lnTo>
                <a:lnTo>
                  <a:pt x="91955" y="27090"/>
                </a:lnTo>
                <a:lnTo>
                  <a:pt x="91769" y="27109"/>
                </a:lnTo>
                <a:lnTo>
                  <a:pt x="91620" y="27127"/>
                </a:lnTo>
                <a:lnTo>
                  <a:pt x="91545" y="27127"/>
                </a:lnTo>
                <a:lnTo>
                  <a:pt x="91471" y="27090"/>
                </a:lnTo>
                <a:lnTo>
                  <a:pt x="91397" y="27053"/>
                </a:lnTo>
                <a:lnTo>
                  <a:pt x="91303" y="26978"/>
                </a:lnTo>
                <a:lnTo>
                  <a:pt x="91173" y="26829"/>
                </a:lnTo>
                <a:lnTo>
                  <a:pt x="91080" y="26680"/>
                </a:lnTo>
                <a:lnTo>
                  <a:pt x="91024" y="26494"/>
                </a:lnTo>
                <a:lnTo>
                  <a:pt x="91006" y="26308"/>
                </a:lnTo>
                <a:lnTo>
                  <a:pt x="91024" y="26122"/>
                </a:lnTo>
                <a:lnTo>
                  <a:pt x="91080" y="25936"/>
                </a:lnTo>
                <a:lnTo>
                  <a:pt x="91117" y="25861"/>
                </a:lnTo>
                <a:lnTo>
                  <a:pt x="91173" y="25768"/>
                </a:lnTo>
                <a:lnTo>
                  <a:pt x="91229" y="25712"/>
                </a:lnTo>
                <a:lnTo>
                  <a:pt x="91303" y="25638"/>
                </a:lnTo>
                <a:lnTo>
                  <a:pt x="91378" y="25601"/>
                </a:lnTo>
                <a:lnTo>
                  <a:pt x="91452" y="25582"/>
                </a:lnTo>
                <a:lnTo>
                  <a:pt x="91676" y="25526"/>
                </a:lnTo>
                <a:lnTo>
                  <a:pt x="91788" y="25489"/>
                </a:lnTo>
                <a:lnTo>
                  <a:pt x="91881" y="25452"/>
                </a:lnTo>
                <a:lnTo>
                  <a:pt x="91955" y="25377"/>
                </a:lnTo>
                <a:lnTo>
                  <a:pt x="91992" y="25340"/>
                </a:lnTo>
                <a:lnTo>
                  <a:pt x="91992" y="25303"/>
                </a:lnTo>
                <a:lnTo>
                  <a:pt x="92011" y="25228"/>
                </a:lnTo>
                <a:lnTo>
                  <a:pt x="91992" y="25154"/>
                </a:lnTo>
                <a:lnTo>
                  <a:pt x="91955" y="25117"/>
                </a:lnTo>
                <a:lnTo>
                  <a:pt x="91918" y="25098"/>
                </a:lnTo>
                <a:lnTo>
                  <a:pt x="91788" y="25098"/>
                </a:lnTo>
                <a:lnTo>
                  <a:pt x="91639" y="25135"/>
                </a:lnTo>
                <a:lnTo>
                  <a:pt x="91545" y="25172"/>
                </a:lnTo>
                <a:lnTo>
                  <a:pt x="91471" y="25210"/>
                </a:lnTo>
                <a:lnTo>
                  <a:pt x="91303" y="25321"/>
                </a:lnTo>
                <a:lnTo>
                  <a:pt x="91229" y="25359"/>
                </a:lnTo>
                <a:lnTo>
                  <a:pt x="91136" y="25396"/>
                </a:lnTo>
                <a:lnTo>
                  <a:pt x="91061" y="25377"/>
                </a:lnTo>
                <a:lnTo>
                  <a:pt x="90968" y="25340"/>
                </a:lnTo>
                <a:lnTo>
                  <a:pt x="90912" y="25284"/>
                </a:lnTo>
                <a:lnTo>
                  <a:pt x="90875" y="25210"/>
                </a:lnTo>
                <a:lnTo>
                  <a:pt x="90857" y="25117"/>
                </a:lnTo>
                <a:lnTo>
                  <a:pt x="90857" y="25005"/>
                </a:lnTo>
                <a:lnTo>
                  <a:pt x="90875" y="24819"/>
                </a:lnTo>
                <a:lnTo>
                  <a:pt x="90894" y="24651"/>
                </a:lnTo>
                <a:lnTo>
                  <a:pt x="90931" y="24484"/>
                </a:lnTo>
                <a:lnTo>
                  <a:pt x="90987" y="24297"/>
                </a:lnTo>
                <a:lnTo>
                  <a:pt x="91061" y="24130"/>
                </a:lnTo>
                <a:lnTo>
                  <a:pt x="91099" y="24055"/>
                </a:lnTo>
                <a:lnTo>
                  <a:pt x="91154" y="23999"/>
                </a:lnTo>
                <a:lnTo>
                  <a:pt x="91229" y="23925"/>
                </a:lnTo>
                <a:lnTo>
                  <a:pt x="91285" y="23888"/>
                </a:lnTo>
                <a:lnTo>
                  <a:pt x="91415" y="23832"/>
                </a:lnTo>
                <a:lnTo>
                  <a:pt x="91545" y="23795"/>
                </a:lnTo>
                <a:lnTo>
                  <a:pt x="91620" y="23757"/>
                </a:lnTo>
                <a:lnTo>
                  <a:pt x="91676" y="23702"/>
                </a:lnTo>
                <a:lnTo>
                  <a:pt x="91750" y="23627"/>
                </a:lnTo>
                <a:lnTo>
                  <a:pt x="91843" y="23515"/>
                </a:lnTo>
                <a:lnTo>
                  <a:pt x="91862" y="23441"/>
                </a:lnTo>
                <a:lnTo>
                  <a:pt x="91881" y="23385"/>
                </a:lnTo>
                <a:lnTo>
                  <a:pt x="91881" y="23329"/>
                </a:lnTo>
                <a:lnTo>
                  <a:pt x="91843" y="23273"/>
                </a:lnTo>
                <a:lnTo>
                  <a:pt x="91806" y="23236"/>
                </a:lnTo>
                <a:lnTo>
                  <a:pt x="91676" y="23236"/>
                </a:lnTo>
                <a:lnTo>
                  <a:pt x="91583" y="23292"/>
                </a:lnTo>
                <a:lnTo>
                  <a:pt x="91490" y="23348"/>
                </a:lnTo>
                <a:lnTo>
                  <a:pt x="91397" y="23404"/>
                </a:lnTo>
                <a:lnTo>
                  <a:pt x="91285" y="23441"/>
                </a:lnTo>
                <a:lnTo>
                  <a:pt x="91248" y="23460"/>
                </a:lnTo>
                <a:lnTo>
                  <a:pt x="91192" y="23460"/>
                </a:lnTo>
                <a:lnTo>
                  <a:pt x="91136" y="23441"/>
                </a:lnTo>
                <a:lnTo>
                  <a:pt x="91080" y="23404"/>
                </a:lnTo>
                <a:lnTo>
                  <a:pt x="91024" y="23348"/>
                </a:lnTo>
                <a:lnTo>
                  <a:pt x="90968" y="23292"/>
                </a:lnTo>
                <a:lnTo>
                  <a:pt x="90931" y="23218"/>
                </a:lnTo>
                <a:lnTo>
                  <a:pt x="90912" y="23143"/>
                </a:lnTo>
                <a:lnTo>
                  <a:pt x="90894" y="22957"/>
                </a:lnTo>
                <a:lnTo>
                  <a:pt x="90912" y="22771"/>
                </a:lnTo>
                <a:lnTo>
                  <a:pt x="90968" y="22585"/>
                </a:lnTo>
                <a:lnTo>
                  <a:pt x="91024" y="22417"/>
                </a:lnTo>
                <a:lnTo>
                  <a:pt x="91117" y="22268"/>
                </a:lnTo>
                <a:lnTo>
                  <a:pt x="91192" y="22138"/>
                </a:lnTo>
                <a:lnTo>
                  <a:pt x="91285" y="22045"/>
                </a:lnTo>
                <a:lnTo>
                  <a:pt x="91434" y="21951"/>
                </a:lnTo>
                <a:lnTo>
                  <a:pt x="91769" y="21728"/>
                </a:lnTo>
                <a:lnTo>
                  <a:pt x="91899" y="21635"/>
                </a:lnTo>
                <a:lnTo>
                  <a:pt x="91936" y="21598"/>
                </a:lnTo>
                <a:lnTo>
                  <a:pt x="91974" y="21561"/>
                </a:lnTo>
                <a:lnTo>
                  <a:pt x="91974" y="21523"/>
                </a:lnTo>
                <a:lnTo>
                  <a:pt x="91936" y="21505"/>
                </a:lnTo>
                <a:lnTo>
                  <a:pt x="91881" y="21486"/>
                </a:lnTo>
                <a:lnTo>
                  <a:pt x="91694" y="21486"/>
                </a:lnTo>
                <a:lnTo>
                  <a:pt x="91620" y="21523"/>
                </a:lnTo>
                <a:lnTo>
                  <a:pt x="91471" y="21579"/>
                </a:lnTo>
                <a:lnTo>
                  <a:pt x="91397" y="21616"/>
                </a:lnTo>
                <a:lnTo>
                  <a:pt x="91322" y="21616"/>
                </a:lnTo>
                <a:lnTo>
                  <a:pt x="91248" y="21579"/>
                </a:lnTo>
                <a:lnTo>
                  <a:pt x="91173" y="21486"/>
                </a:lnTo>
                <a:lnTo>
                  <a:pt x="91154" y="21430"/>
                </a:lnTo>
                <a:lnTo>
                  <a:pt x="91136" y="21374"/>
                </a:lnTo>
                <a:lnTo>
                  <a:pt x="91136" y="21207"/>
                </a:lnTo>
                <a:lnTo>
                  <a:pt x="91173" y="21058"/>
                </a:lnTo>
                <a:lnTo>
                  <a:pt x="91210" y="21002"/>
                </a:lnTo>
                <a:lnTo>
                  <a:pt x="91248" y="20946"/>
                </a:lnTo>
                <a:lnTo>
                  <a:pt x="91303" y="20909"/>
                </a:lnTo>
                <a:lnTo>
                  <a:pt x="91434" y="20872"/>
                </a:lnTo>
                <a:lnTo>
                  <a:pt x="91583" y="20816"/>
                </a:lnTo>
                <a:lnTo>
                  <a:pt x="91750" y="20760"/>
                </a:lnTo>
                <a:lnTo>
                  <a:pt x="91899" y="20685"/>
                </a:lnTo>
                <a:lnTo>
                  <a:pt x="91955" y="20630"/>
                </a:lnTo>
                <a:lnTo>
                  <a:pt x="92011" y="20592"/>
                </a:lnTo>
                <a:lnTo>
                  <a:pt x="92048" y="20537"/>
                </a:lnTo>
                <a:lnTo>
                  <a:pt x="92048" y="20481"/>
                </a:lnTo>
                <a:lnTo>
                  <a:pt x="92030" y="20425"/>
                </a:lnTo>
                <a:lnTo>
                  <a:pt x="91992" y="20369"/>
                </a:lnTo>
                <a:lnTo>
                  <a:pt x="91936" y="20313"/>
                </a:lnTo>
                <a:lnTo>
                  <a:pt x="91881" y="20294"/>
                </a:lnTo>
                <a:lnTo>
                  <a:pt x="91806" y="20294"/>
                </a:lnTo>
                <a:lnTo>
                  <a:pt x="91750" y="20313"/>
                </a:lnTo>
                <a:lnTo>
                  <a:pt x="91601" y="20388"/>
                </a:lnTo>
                <a:lnTo>
                  <a:pt x="91471" y="20518"/>
                </a:lnTo>
                <a:lnTo>
                  <a:pt x="91341" y="20611"/>
                </a:lnTo>
                <a:lnTo>
                  <a:pt x="91266" y="20648"/>
                </a:lnTo>
                <a:lnTo>
                  <a:pt x="91192" y="20667"/>
                </a:lnTo>
                <a:lnTo>
                  <a:pt x="91117" y="20648"/>
                </a:lnTo>
                <a:lnTo>
                  <a:pt x="91061" y="20630"/>
                </a:lnTo>
                <a:lnTo>
                  <a:pt x="90987" y="20555"/>
                </a:lnTo>
                <a:lnTo>
                  <a:pt x="90912" y="20462"/>
                </a:lnTo>
                <a:lnTo>
                  <a:pt x="90875" y="20332"/>
                </a:lnTo>
                <a:lnTo>
                  <a:pt x="90838" y="20183"/>
                </a:lnTo>
                <a:lnTo>
                  <a:pt x="90857" y="20034"/>
                </a:lnTo>
                <a:lnTo>
                  <a:pt x="90875" y="19959"/>
                </a:lnTo>
                <a:lnTo>
                  <a:pt x="90912" y="19904"/>
                </a:lnTo>
                <a:lnTo>
                  <a:pt x="90968" y="19829"/>
                </a:lnTo>
                <a:lnTo>
                  <a:pt x="91043" y="19792"/>
                </a:lnTo>
                <a:lnTo>
                  <a:pt x="91154" y="19792"/>
                </a:lnTo>
                <a:lnTo>
                  <a:pt x="91285" y="19848"/>
                </a:lnTo>
                <a:lnTo>
                  <a:pt x="91359" y="19866"/>
                </a:lnTo>
                <a:lnTo>
                  <a:pt x="91471" y="19885"/>
                </a:lnTo>
                <a:lnTo>
                  <a:pt x="91564" y="19866"/>
                </a:lnTo>
                <a:lnTo>
                  <a:pt x="91676" y="19829"/>
                </a:lnTo>
                <a:lnTo>
                  <a:pt x="91806" y="19773"/>
                </a:lnTo>
                <a:lnTo>
                  <a:pt x="91936" y="19699"/>
                </a:lnTo>
                <a:lnTo>
                  <a:pt x="92030" y="19624"/>
                </a:lnTo>
                <a:lnTo>
                  <a:pt x="92104" y="19531"/>
                </a:lnTo>
                <a:lnTo>
                  <a:pt x="92104" y="19494"/>
                </a:lnTo>
                <a:lnTo>
                  <a:pt x="92104" y="19457"/>
                </a:lnTo>
                <a:lnTo>
                  <a:pt x="92085" y="19401"/>
                </a:lnTo>
                <a:lnTo>
                  <a:pt x="92048" y="19364"/>
                </a:lnTo>
                <a:lnTo>
                  <a:pt x="91974" y="19308"/>
                </a:lnTo>
                <a:lnTo>
                  <a:pt x="91899" y="19289"/>
                </a:lnTo>
                <a:lnTo>
                  <a:pt x="91825" y="19270"/>
                </a:lnTo>
                <a:lnTo>
                  <a:pt x="91750" y="19289"/>
                </a:lnTo>
                <a:lnTo>
                  <a:pt x="91601" y="19345"/>
                </a:lnTo>
                <a:lnTo>
                  <a:pt x="91434" y="19419"/>
                </a:lnTo>
                <a:lnTo>
                  <a:pt x="91285" y="19475"/>
                </a:lnTo>
                <a:lnTo>
                  <a:pt x="91229" y="19494"/>
                </a:lnTo>
                <a:lnTo>
                  <a:pt x="91080" y="19494"/>
                </a:lnTo>
                <a:lnTo>
                  <a:pt x="91024" y="19457"/>
                </a:lnTo>
                <a:lnTo>
                  <a:pt x="90968" y="19401"/>
                </a:lnTo>
                <a:lnTo>
                  <a:pt x="90912" y="19326"/>
                </a:lnTo>
                <a:lnTo>
                  <a:pt x="90875" y="19252"/>
                </a:lnTo>
                <a:lnTo>
                  <a:pt x="90857" y="19177"/>
                </a:lnTo>
                <a:lnTo>
                  <a:pt x="90838" y="19010"/>
                </a:lnTo>
                <a:lnTo>
                  <a:pt x="90857" y="18842"/>
                </a:lnTo>
                <a:lnTo>
                  <a:pt x="90912" y="18656"/>
                </a:lnTo>
                <a:lnTo>
                  <a:pt x="91006" y="18489"/>
                </a:lnTo>
                <a:lnTo>
                  <a:pt x="91117" y="18340"/>
                </a:lnTo>
                <a:lnTo>
                  <a:pt x="91229" y="18228"/>
                </a:lnTo>
                <a:lnTo>
                  <a:pt x="91303" y="18191"/>
                </a:lnTo>
                <a:lnTo>
                  <a:pt x="91378" y="18153"/>
                </a:lnTo>
                <a:lnTo>
                  <a:pt x="91545" y="18153"/>
                </a:lnTo>
                <a:lnTo>
                  <a:pt x="91713" y="18135"/>
                </a:lnTo>
                <a:lnTo>
                  <a:pt x="91899" y="18116"/>
                </a:lnTo>
                <a:lnTo>
                  <a:pt x="92067" y="18079"/>
                </a:lnTo>
                <a:lnTo>
                  <a:pt x="92141" y="18042"/>
                </a:lnTo>
                <a:lnTo>
                  <a:pt x="92178" y="18004"/>
                </a:lnTo>
                <a:lnTo>
                  <a:pt x="92216" y="17967"/>
                </a:lnTo>
                <a:lnTo>
                  <a:pt x="92234" y="17930"/>
                </a:lnTo>
                <a:lnTo>
                  <a:pt x="92216" y="17874"/>
                </a:lnTo>
                <a:lnTo>
                  <a:pt x="92160" y="17800"/>
                </a:lnTo>
                <a:lnTo>
                  <a:pt x="92104" y="17762"/>
                </a:lnTo>
                <a:lnTo>
                  <a:pt x="92030" y="17744"/>
                </a:lnTo>
                <a:lnTo>
                  <a:pt x="91955" y="17725"/>
                </a:lnTo>
                <a:lnTo>
                  <a:pt x="91862" y="17744"/>
                </a:lnTo>
                <a:lnTo>
                  <a:pt x="91694" y="17818"/>
                </a:lnTo>
                <a:lnTo>
                  <a:pt x="91527" y="17874"/>
                </a:lnTo>
                <a:lnTo>
                  <a:pt x="91452" y="17893"/>
                </a:lnTo>
                <a:lnTo>
                  <a:pt x="91378" y="17911"/>
                </a:lnTo>
                <a:lnTo>
                  <a:pt x="91303" y="17911"/>
                </a:lnTo>
                <a:lnTo>
                  <a:pt x="91248" y="17874"/>
                </a:lnTo>
                <a:lnTo>
                  <a:pt x="91210" y="17818"/>
                </a:lnTo>
                <a:lnTo>
                  <a:pt x="91173" y="17725"/>
                </a:lnTo>
                <a:lnTo>
                  <a:pt x="91136" y="17595"/>
                </a:lnTo>
                <a:lnTo>
                  <a:pt x="91136" y="17427"/>
                </a:lnTo>
                <a:lnTo>
                  <a:pt x="91154" y="17278"/>
                </a:lnTo>
                <a:lnTo>
                  <a:pt x="91192" y="17129"/>
                </a:lnTo>
                <a:lnTo>
                  <a:pt x="91266" y="16980"/>
                </a:lnTo>
                <a:lnTo>
                  <a:pt x="91303" y="16906"/>
                </a:lnTo>
                <a:lnTo>
                  <a:pt x="91359" y="16850"/>
                </a:lnTo>
                <a:lnTo>
                  <a:pt x="91434" y="16794"/>
                </a:lnTo>
                <a:lnTo>
                  <a:pt x="91508" y="16757"/>
                </a:lnTo>
                <a:lnTo>
                  <a:pt x="91564" y="16738"/>
                </a:lnTo>
                <a:lnTo>
                  <a:pt x="91769" y="16738"/>
                </a:lnTo>
                <a:lnTo>
                  <a:pt x="91843" y="16720"/>
                </a:lnTo>
                <a:lnTo>
                  <a:pt x="91936" y="16701"/>
                </a:lnTo>
                <a:lnTo>
                  <a:pt x="92048" y="16645"/>
                </a:lnTo>
                <a:lnTo>
                  <a:pt x="92160" y="16571"/>
                </a:lnTo>
                <a:lnTo>
                  <a:pt x="92253" y="16478"/>
                </a:lnTo>
                <a:lnTo>
                  <a:pt x="92309" y="16403"/>
                </a:lnTo>
                <a:lnTo>
                  <a:pt x="92327" y="16329"/>
                </a:lnTo>
                <a:lnTo>
                  <a:pt x="92327" y="16292"/>
                </a:lnTo>
                <a:lnTo>
                  <a:pt x="92290" y="16273"/>
                </a:lnTo>
                <a:lnTo>
                  <a:pt x="92253" y="16254"/>
                </a:lnTo>
                <a:lnTo>
                  <a:pt x="92197" y="16254"/>
                </a:lnTo>
                <a:lnTo>
                  <a:pt x="92030" y="16292"/>
                </a:lnTo>
                <a:lnTo>
                  <a:pt x="91918" y="16310"/>
                </a:lnTo>
                <a:lnTo>
                  <a:pt x="91843" y="16347"/>
                </a:lnTo>
                <a:lnTo>
                  <a:pt x="91694" y="16441"/>
                </a:lnTo>
                <a:lnTo>
                  <a:pt x="91620" y="16478"/>
                </a:lnTo>
                <a:lnTo>
                  <a:pt x="91471" y="16478"/>
                </a:lnTo>
                <a:lnTo>
                  <a:pt x="91378" y="16441"/>
                </a:lnTo>
                <a:lnTo>
                  <a:pt x="91322" y="16385"/>
                </a:lnTo>
                <a:lnTo>
                  <a:pt x="91266" y="16329"/>
                </a:lnTo>
                <a:lnTo>
                  <a:pt x="91229" y="16254"/>
                </a:lnTo>
                <a:lnTo>
                  <a:pt x="91210" y="16161"/>
                </a:lnTo>
                <a:lnTo>
                  <a:pt x="91173" y="15994"/>
                </a:lnTo>
                <a:lnTo>
                  <a:pt x="91173" y="15845"/>
                </a:lnTo>
                <a:lnTo>
                  <a:pt x="91210" y="15659"/>
                </a:lnTo>
                <a:lnTo>
                  <a:pt x="91248" y="15528"/>
                </a:lnTo>
                <a:lnTo>
                  <a:pt x="91322" y="15435"/>
                </a:lnTo>
                <a:lnTo>
                  <a:pt x="91397" y="15379"/>
                </a:lnTo>
                <a:lnTo>
                  <a:pt x="91490" y="15342"/>
                </a:lnTo>
                <a:lnTo>
                  <a:pt x="91620" y="15323"/>
                </a:lnTo>
                <a:lnTo>
                  <a:pt x="91750" y="15286"/>
                </a:lnTo>
                <a:lnTo>
                  <a:pt x="91899" y="15249"/>
                </a:lnTo>
                <a:lnTo>
                  <a:pt x="92011" y="15175"/>
                </a:lnTo>
                <a:lnTo>
                  <a:pt x="92123" y="15081"/>
                </a:lnTo>
                <a:lnTo>
                  <a:pt x="92234" y="14970"/>
                </a:lnTo>
                <a:lnTo>
                  <a:pt x="92309" y="14858"/>
                </a:lnTo>
                <a:lnTo>
                  <a:pt x="92346" y="14746"/>
                </a:lnTo>
                <a:lnTo>
                  <a:pt x="92346" y="14690"/>
                </a:lnTo>
                <a:lnTo>
                  <a:pt x="92327" y="14653"/>
                </a:lnTo>
                <a:lnTo>
                  <a:pt x="92290" y="14616"/>
                </a:lnTo>
                <a:lnTo>
                  <a:pt x="92253" y="14597"/>
                </a:lnTo>
                <a:lnTo>
                  <a:pt x="92178" y="14579"/>
                </a:lnTo>
                <a:lnTo>
                  <a:pt x="92104" y="14579"/>
                </a:lnTo>
                <a:lnTo>
                  <a:pt x="92011" y="14597"/>
                </a:lnTo>
                <a:lnTo>
                  <a:pt x="91936" y="14616"/>
                </a:lnTo>
                <a:lnTo>
                  <a:pt x="91806" y="14709"/>
                </a:lnTo>
                <a:lnTo>
                  <a:pt x="91545" y="14914"/>
                </a:lnTo>
                <a:lnTo>
                  <a:pt x="91452" y="14970"/>
                </a:lnTo>
                <a:lnTo>
                  <a:pt x="91341" y="14970"/>
                </a:lnTo>
                <a:lnTo>
                  <a:pt x="91285" y="14932"/>
                </a:lnTo>
                <a:lnTo>
                  <a:pt x="91229" y="14895"/>
                </a:lnTo>
                <a:lnTo>
                  <a:pt x="91173" y="14802"/>
                </a:lnTo>
                <a:lnTo>
                  <a:pt x="91117" y="14690"/>
                </a:lnTo>
                <a:lnTo>
                  <a:pt x="91061" y="14523"/>
                </a:lnTo>
                <a:lnTo>
                  <a:pt x="91043" y="14337"/>
                </a:lnTo>
                <a:lnTo>
                  <a:pt x="91061" y="14169"/>
                </a:lnTo>
                <a:lnTo>
                  <a:pt x="91099" y="14002"/>
                </a:lnTo>
                <a:lnTo>
                  <a:pt x="91136" y="13890"/>
                </a:lnTo>
                <a:lnTo>
                  <a:pt x="91173" y="13834"/>
                </a:lnTo>
                <a:lnTo>
                  <a:pt x="91210" y="13778"/>
                </a:lnTo>
                <a:lnTo>
                  <a:pt x="91266" y="13741"/>
                </a:lnTo>
                <a:lnTo>
                  <a:pt x="91359" y="13685"/>
                </a:lnTo>
                <a:lnTo>
                  <a:pt x="91490" y="13611"/>
                </a:lnTo>
                <a:lnTo>
                  <a:pt x="91694" y="13424"/>
                </a:lnTo>
                <a:lnTo>
                  <a:pt x="91806" y="13313"/>
                </a:lnTo>
                <a:lnTo>
                  <a:pt x="91899" y="13201"/>
                </a:lnTo>
                <a:lnTo>
                  <a:pt x="91955" y="13108"/>
                </a:lnTo>
                <a:lnTo>
                  <a:pt x="91974" y="13052"/>
                </a:lnTo>
                <a:lnTo>
                  <a:pt x="91955" y="13015"/>
                </a:lnTo>
                <a:lnTo>
                  <a:pt x="91936" y="12996"/>
                </a:lnTo>
                <a:lnTo>
                  <a:pt x="91881" y="12978"/>
                </a:lnTo>
                <a:lnTo>
                  <a:pt x="91713" y="12978"/>
                </a:lnTo>
                <a:lnTo>
                  <a:pt x="91657" y="12996"/>
                </a:lnTo>
                <a:lnTo>
                  <a:pt x="91601" y="13015"/>
                </a:lnTo>
                <a:lnTo>
                  <a:pt x="91508" y="13089"/>
                </a:lnTo>
                <a:lnTo>
                  <a:pt x="91359" y="13275"/>
                </a:lnTo>
                <a:lnTo>
                  <a:pt x="91285" y="13331"/>
                </a:lnTo>
                <a:lnTo>
                  <a:pt x="91248" y="13350"/>
                </a:lnTo>
                <a:lnTo>
                  <a:pt x="91154" y="13350"/>
                </a:lnTo>
                <a:lnTo>
                  <a:pt x="91099" y="13313"/>
                </a:lnTo>
                <a:lnTo>
                  <a:pt x="90987" y="13182"/>
                </a:lnTo>
                <a:lnTo>
                  <a:pt x="90931" y="13089"/>
                </a:lnTo>
                <a:lnTo>
                  <a:pt x="90894" y="12978"/>
                </a:lnTo>
                <a:lnTo>
                  <a:pt x="90875" y="12866"/>
                </a:lnTo>
                <a:lnTo>
                  <a:pt x="90875" y="12754"/>
                </a:lnTo>
                <a:lnTo>
                  <a:pt x="90894" y="12642"/>
                </a:lnTo>
                <a:lnTo>
                  <a:pt x="90912" y="12531"/>
                </a:lnTo>
                <a:lnTo>
                  <a:pt x="90987" y="12326"/>
                </a:lnTo>
                <a:lnTo>
                  <a:pt x="91080" y="12158"/>
                </a:lnTo>
                <a:lnTo>
                  <a:pt x="91192" y="12028"/>
                </a:lnTo>
                <a:lnTo>
                  <a:pt x="91322" y="11916"/>
                </a:lnTo>
                <a:lnTo>
                  <a:pt x="91452" y="11842"/>
                </a:lnTo>
                <a:lnTo>
                  <a:pt x="91508" y="11823"/>
                </a:lnTo>
                <a:lnTo>
                  <a:pt x="91583" y="11823"/>
                </a:lnTo>
                <a:lnTo>
                  <a:pt x="91769" y="11805"/>
                </a:lnTo>
                <a:lnTo>
                  <a:pt x="91843" y="11786"/>
                </a:lnTo>
                <a:lnTo>
                  <a:pt x="91918" y="11749"/>
                </a:lnTo>
                <a:lnTo>
                  <a:pt x="91955" y="11693"/>
                </a:lnTo>
                <a:lnTo>
                  <a:pt x="91955" y="11600"/>
                </a:lnTo>
                <a:lnTo>
                  <a:pt x="91936" y="11544"/>
                </a:lnTo>
                <a:lnTo>
                  <a:pt x="91899" y="11507"/>
                </a:lnTo>
                <a:lnTo>
                  <a:pt x="91843" y="11488"/>
                </a:lnTo>
                <a:lnTo>
                  <a:pt x="91676" y="11488"/>
                </a:lnTo>
                <a:lnTo>
                  <a:pt x="91527" y="11525"/>
                </a:lnTo>
                <a:lnTo>
                  <a:pt x="91303" y="11525"/>
                </a:lnTo>
                <a:lnTo>
                  <a:pt x="91229" y="11507"/>
                </a:lnTo>
                <a:lnTo>
                  <a:pt x="91173" y="11451"/>
                </a:lnTo>
                <a:lnTo>
                  <a:pt x="91117" y="11395"/>
                </a:lnTo>
                <a:lnTo>
                  <a:pt x="91061" y="11302"/>
                </a:lnTo>
                <a:lnTo>
                  <a:pt x="91043" y="11190"/>
                </a:lnTo>
                <a:lnTo>
                  <a:pt x="91024" y="11097"/>
                </a:lnTo>
                <a:lnTo>
                  <a:pt x="91024" y="10985"/>
                </a:lnTo>
                <a:lnTo>
                  <a:pt x="91043" y="10892"/>
                </a:lnTo>
                <a:lnTo>
                  <a:pt x="91061" y="10799"/>
                </a:lnTo>
                <a:lnTo>
                  <a:pt x="91154" y="10613"/>
                </a:lnTo>
                <a:lnTo>
                  <a:pt x="91266" y="10446"/>
                </a:lnTo>
                <a:lnTo>
                  <a:pt x="91397" y="10297"/>
                </a:lnTo>
                <a:lnTo>
                  <a:pt x="91452" y="10259"/>
                </a:lnTo>
                <a:lnTo>
                  <a:pt x="91490" y="10241"/>
                </a:lnTo>
                <a:lnTo>
                  <a:pt x="91601" y="10241"/>
                </a:lnTo>
                <a:lnTo>
                  <a:pt x="91769" y="10203"/>
                </a:lnTo>
                <a:lnTo>
                  <a:pt x="91974" y="10129"/>
                </a:lnTo>
                <a:lnTo>
                  <a:pt x="92123" y="10036"/>
                </a:lnTo>
                <a:lnTo>
                  <a:pt x="92160" y="9980"/>
                </a:lnTo>
                <a:lnTo>
                  <a:pt x="92197" y="9943"/>
                </a:lnTo>
                <a:lnTo>
                  <a:pt x="92216" y="9887"/>
                </a:lnTo>
                <a:lnTo>
                  <a:pt x="92216" y="9850"/>
                </a:lnTo>
                <a:lnTo>
                  <a:pt x="92216" y="9813"/>
                </a:lnTo>
                <a:lnTo>
                  <a:pt x="92178" y="9775"/>
                </a:lnTo>
                <a:lnTo>
                  <a:pt x="92141" y="9757"/>
                </a:lnTo>
                <a:lnTo>
                  <a:pt x="92085" y="9738"/>
                </a:lnTo>
                <a:lnTo>
                  <a:pt x="92011" y="9719"/>
                </a:lnTo>
                <a:lnTo>
                  <a:pt x="91936" y="9738"/>
                </a:lnTo>
                <a:lnTo>
                  <a:pt x="91713" y="9775"/>
                </a:lnTo>
                <a:lnTo>
                  <a:pt x="91657" y="9794"/>
                </a:lnTo>
                <a:lnTo>
                  <a:pt x="91620" y="9831"/>
                </a:lnTo>
                <a:lnTo>
                  <a:pt x="91564" y="9887"/>
                </a:lnTo>
                <a:lnTo>
                  <a:pt x="91545" y="9906"/>
                </a:lnTo>
                <a:lnTo>
                  <a:pt x="91527" y="9924"/>
                </a:lnTo>
                <a:lnTo>
                  <a:pt x="91490" y="9924"/>
                </a:lnTo>
                <a:lnTo>
                  <a:pt x="91415" y="9906"/>
                </a:lnTo>
                <a:lnTo>
                  <a:pt x="91378" y="9887"/>
                </a:lnTo>
                <a:lnTo>
                  <a:pt x="91341" y="9850"/>
                </a:lnTo>
                <a:lnTo>
                  <a:pt x="91285" y="9757"/>
                </a:lnTo>
                <a:lnTo>
                  <a:pt x="91248" y="9664"/>
                </a:lnTo>
                <a:lnTo>
                  <a:pt x="91229" y="9570"/>
                </a:lnTo>
                <a:lnTo>
                  <a:pt x="91210" y="9477"/>
                </a:lnTo>
                <a:lnTo>
                  <a:pt x="91210" y="9384"/>
                </a:lnTo>
                <a:lnTo>
                  <a:pt x="91210" y="9310"/>
                </a:lnTo>
                <a:lnTo>
                  <a:pt x="91229" y="9217"/>
                </a:lnTo>
                <a:lnTo>
                  <a:pt x="91303" y="9049"/>
                </a:lnTo>
                <a:lnTo>
                  <a:pt x="91415" y="8900"/>
                </a:lnTo>
                <a:lnTo>
                  <a:pt x="91508" y="8807"/>
                </a:lnTo>
                <a:lnTo>
                  <a:pt x="91583" y="8733"/>
                </a:lnTo>
                <a:lnTo>
                  <a:pt x="91676" y="8714"/>
                </a:lnTo>
                <a:lnTo>
                  <a:pt x="91750" y="8695"/>
                </a:lnTo>
                <a:lnTo>
                  <a:pt x="91918" y="8677"/>
                </a:lnTo>
                <a:lnTo>
                  <a:pt x="92030" y="8658"/>
                </a:lnTo>
                <a:lnTo>
                  <a:pt x="92123" y="8621"/>
                </a:lnTo>
                <a:lnTo>
                  <a:pt x="92272" y="8565"/>
                </a:lnTo>
                <a:lnTo>
                  <a:pt x="92458" y="8453"/>
                </a:lnTo>
                <a:lnTo>
                  <a:pt x="92532" y="8398"/>
                </a:lnTo>
                <a:lnTo>
                  <a:pt x="92588" y="8323"/>
                </a:lnTo>
                <a:lnTo>
                  <a:pt x="92625" y="8249"/>
                </a:lnTo>
                <a:lnTo>
                  <a:pt x="92607" y="8211"/>
                </a:lnTo>
                <a:lnTo>
                  <a:pt x="92588" y="8193"/>
                </a:lnTo>
                <a:lnTo>
                  <a:pt x="92532" y="8118"/>
                </a:lnTo>
                <a:lnTo>
                  <a:pt x="92458" y="8100"/>
                </a:lnTo>
                <a:lnTo>
                  <a:pt x="92365" y="8100"/>
                </a:lnTo>
                <a:lnTo>
                  <a:pt x="92272" y="8137"/>
                </a:lnTo>
                <a:lnTo>
                  <a:pt x="92085" y="8211"/>
                </a:lnTo>
                <a:lnTo>
                  <a:pt x="91881" y="8323"/>
                </a:lnTo>
                <a:lnTo>
                  <a:pt x="91788" y="8360"/>
                </a:lnTo>
                <a:lnTo>
                  <a:pt x="91694" y="8379"/>
                </a:lnTo>
                <a:lnTo>
                  <a:pt x="91601" y="8379"/>
                </a:lnTo>
                <a:lnTo>
                  <a:pt x="91527" y="8360"/>
                </a:lnTo>
                <a:lnTo>
                  <a:pt x="91434" y="8304"/>
                </a:lnTo>
                <a:lnTo>
                  <a:pt x="91378" y="8211"/>
                </a:lnTo>
                <a:lnTo>
                  <a:pt x="91322" y="8062"/>
                </a:lnTo>
                <a:lnTo>
                  <a:pt x="91266" y="7876"/>
                </a:lnTo>
                <a:lnTo>
                  <a:pt x="91266" y="7746"/>
                </a:lnTo>
                <a:lnTo>
                  <a:pt x="91266" y="7616"/>
                </a:lnTo>
                <a:lnTo>
                  <a:pt x="91285" y="7485"/>
                </a:lnTo>
                <a:lnTo>
                  <a:pt x="91341" y="7374"/>
                </a:lnTo>
                <a:lnTo>
                  <a:pt x="91397" y="7280"/>
                </a:lnTo>
                <a:lnTo>
                  <a:pt x="91471" y="7187"/>
                </a:lnTo>
                <a:lnTo>
                  <a:pt x="91564" y="7113"/>
                </a:lnTo>
                <a:lnTo>
                  <a:pt x="91657" y="7057"/>
                </a:lnTo>
                <a:lnTo>
                  <a:pt x="91750" y="7038"/>
                </a:lnTo>
                <a:lnTo>
                  <a:pt x="91843" y="7020"/>
                </a:lnTo>
                <a:lnTo>
                  <a:pt x="92048" y="7020"/>
                </a:lnTo>
                <a:lnTo>
                  <a:pt x="92141" y="7001"/>
                </a:lnTo>
                <a:lnTo>
                  <a:pt x="92234" y="6964"/>
                </a:lnTo>
                <a:lnTo>
                  <a:pt x="92309" y="6908"/>
                </a:lnTo>
                <a:lnTo>
                  <a:pt x="92383" y="6796"/>
                </a:lnTo>
                <a:lnTo>
                  <a:pt x="92421" y="6666"/>
                </a:lnTo>
                <a:lnTo>
                  <a:pt x="92439" y="6592"/>
                </a:lnTo>
                <a:lnTo>
                  <a:pt x="92421" y="6554"/>
                </a:lnTo>
                <a:lnTo>
                  <a:pt x="92402" y="6536"/>
                </a:lnTo>
                <a:lnTo>
                  <a:pt x="92346" y="6517"/>
                </a:lnTo>
                <a:lnTo>
                  <a:pt x="92253" y="6517"/>
                </a:lnTo>
                <a:lnTo>
                  <a:pt x="92160" y="6536"/>
                </a:lnTo>
                <a:lnTo>
                  <a:pt x="91936" y="6610"/>
                </a:lnTo>
                <a:lnTo>
                  <a:pt x="91713" y="6703"/>
                </a:lnTo>
                <a:lnTo>
                  <a:pt x="91620" y="6741"/>
                </a:lnTo>
                <a:lnTo>
                  <a:pt x="91527" y="6759"/>
                </a:lnTo>
                <a:lnTo>
                  <a:pt x="91434" y="6759"/>
                </a:lnTo>
                <a:lnTo>
                  <a:pt x="91359" y="6703"/>
                </a:lnTo>
                <a:lnTo>
                  <a:pt x="91285" y="6610"/>
                </a:lnTo>
                <a:lnTo>
                  <a:pt x="91229" y="6480"/>
                </a:lnTo>
                <a:lnTo>
                  <a:pt x="91192" y="6368"/>
                </a:lnTo>
                <a:lnTo>
                  <a:pt x="91192" y="6256"/>
                </a:lnTo>
                <a:lnTo>
                  <a:pt x="91210" y="6126"/>
                </a:lnTo>
                <a:lnTo>
                  <a:pt x="91248" y="6014"/>
                </a:lnTo>
                <a:lnTo>
                  <a:pt x="91285" y="5903"/>
                </a:lnTo>
                <a:lnTo>
                  <a:pt x="91341" y="5791"/>
                </a:lnTo>
                <a:lnTo>
                  <a:pt x="91415" y="5698"/>
                </a:lnTo>
                <a:lnTo>
                  <a:pt x="91490" y="5623"/>
                </a:lnTo>
                <a:lnTo>
                  <a:pt x="91583" y="5549"/>
                </a:lnTo>
                <a:lnTo>
                  <a:pt x="91657" y="5512"/>
                </a:lnTo>
                <a:lnTo>
                  <a:pt x="91843" y="5456"/>
                </a:lnTo>
                <a:lnTo>
                  <a:pt x="91899" y="5437"/>
                </a:lnTo>
                <a:lnTo>
                  <a:pt x="91974" y="5437"/>
                </a:lnTo>
                <a:lnTo>
                  <a:pt x="92141" y="5456"/>
                </a:lnTo>
                <a:lnTo>
                  <a:pt x="92216" y="5456"/>
                </a:lnTo>
                <a:lnTo>
                  <a:pt x="92290" y="5437"/>
                </a:lnTo>
                <a:lnTo>
                  <a:pt x="92346" y="5400"/>
                </a:lnTo>
                <a:lnTo>
                  <a:pt x="92402" y="5326"/>
                </a:lnTo>
                <a:lnTo>
                  <a:pt x="92402" y="5232"/>
                </a:lnTo>
                <a:lnTo>
                  <a:pt x="92383" y="5177"/>
                </a:lnTo>
                <a:lnTo>
                  <a:pt x="92327" y="5139"/>
                </a:lnTo>
                <a:lnTo>
                  <a:pt x="92253" y="5121"/>
                </a:lnTo>
                <a:lnTo>
                  <a:pt x="92085" y="5102"/>
                </a:lnTo>
                <a:lnTo>
                  <a:pt x="91788" y="5102"/>
                </a:lnTo>
                <a:lnTo>
                  <a:pt x="91694" y="5121"/>
                </a:lnTo>
                <a:lnTo>
                  <a:pt x="91657" y="5102"/>
                </a:lnTo>
                <a:lnTo>
                  <a:pt x="91620" y="5084"/>
                </a:lnTo>
                <a:lnTo>
                  <a:pt x="91545" y="4935"/>
                </a:lnTo>
                <a:lnTo>
                  <a:pt x="91490" y="4841"/>
                </a:lnTo>
                <a:lnTo>
                  <a:pt x="91490" y="4748"/>
                </a:lnTo>
                <a:lnTo>
                  <a:pt x="91490" y="4655"/>
                </a:lnTo>
                <a:lnTo>
                  <a:pt x="91508" y="4562"/>
                </a:lnTo>
                <a:lnTo>
                  <a:pt x="91564" y="4413"/>
                </a:lnTo>
                <a:lnTo>
                  <a:pt x="91639" y="4320"/>
                </a:lnTo>
                <a:lnTo>
                  <a:pt x="91713" y="4264"/>
                </a:lnTo>
                <a:lnTo>
                  <a:pt x="91806" y="4227"/>
                </a:lnTo>
                <a:lnTo>
                  <a:pt x="92011" y="4190"/>
                </a:lnTo>
                <a:lnTo>
                  <a:pt x="92104" y="4153"/>
                </a:lnTo>
                <a:lnTo>
                  <a:pt x="92216" y="4078"/>
                </a:lnTo>
                <a:lnTo>
                  <a:pt x="92365" y="3948"/>
                </a:lnTo>
                <a:lnTo>
                  <a:pt x="92402" y="3892"/>
                </a:lnTo>
                <a:lnTo>
                  <a:pt x="92402" y="3855"/>
                </a:lnTo>
                <a:lnTo>
                  <a:pt x="92402" y="3836"/>
                </a:lnTo>
                <a:lnTo>
                  <a:pt x="92383" y="3818"/>
                </a:lnTo>
                <a:lnTo>
                  <a:pt x="92290" y="3818"/>
                </a:lnTo>
                <a:lnTo>
                  <a:pt x="92048" y="3855"/>
                </a:lnTo>
                <a:lnTo>
                  <a:pt x="91862" y="3911"/>
                </a:lnTo>
                <a:lnTo>
                  <a:pt x="91732" y="3911"/>
                </a:lnTo>
                <a:lnTo>
                  <a:pt x="91601" y="3873"/>
                </a:lnTo>
                <a:lnTo>
                  <a:pt x="91490" y="3818"/>
                </a:lnTo>
                <a:lnTo>
                  <a:pt x="91397" y="3743"/>
                </a:lnTo>
                <a:lnTo>
                  <a:pt x="91341" y="3650"/>
                </a:lnTo>
                <a:lnTo>
                  <a:pt x="91285" y="3520"/>
                </a:lnTo>
                <a:lnTo>
                  <a:pt x="91248" y="3389"/>
                </a:lnTo>
                <a:lnTo>
                  <a:pt x="91248" y="3240"/>
                </a:lnTo>
                <a:lnTo>
                  <a:pt x="91266" y="3110"/>
                </a:lnTo>
                <a:lnTo>
                  <a:pt x="91322" y="2942"/>
                </a:lnTo>
                <a:lnTo>
                  <a:pt x="91378" y="2794"/>
                </a:lnTo>
                <a:lnTo>
                  <a:pt x="91471" y="2700"/>
                </a:lnTo>
                <a:lnTo>
                  <a:pt x="91527" y="2645"/>
                </a:lnTo>
                <a:lnTo>
                  <a:pt x="91564" y="2626"/>
                </a:lnTo>
                <a:lnTo>
                  <a:pt x="91676" y="2607"/>
                </a:lnTo>
                <a:lnTo>
                  <a:pt x="91825" y="2607"/>
                </a:lnTo>
                <a:lnTo>
                  <a:pt x="91899" y="2570"/>
                </a:lnTo>
                <a:lnTo>
                  <a:pt x="92030" y="2496"/>
                </a:lnTo>
                <a:lnTo>
                  <a:pt x="92123" y="2403"/>
                </a:lnTo>
                <a:lnTo>
                  <a:pt x="92197" y="2328"/>
                </a:lnTo>
                <a:lnTo>
                  <a:pt x="92234" y="2254"/>
                </a:lnTo>
                <a:lnTo>
                  <a:pt x="92253" y="2198"/>
                </a:lnTo>
                <a:lnTo>
                  <a:pt x="92253" y="2123"/>
                </a:lnTo>
                <a:lnTo>
                  <a:pt x="92234" y="2086"/>
                </a:lnTo>
                <a:lnTo>
                  <a:pt x="92197" y="2049"/>
                </a:lnTo>
                <a:lnTo>
                  <a:pt x="92141" y="2012"/>
                </a:lnTo>
                <a:lnTo>
                  <a:pt x="91992" y="2012"/>
                </a:lnTo>
                <a:lnTo>
                  <a:pt x="91899" y="2030"/>
                </a:lnTo>
                <a:lnTo>
                  <a:pt x="91806" y="2067"/>
                </a:lnTo>
                <a:lnTo>
                  <a:pt x="91694" y="2142"/>
                </a:lnTo>
                <a:lnTo>
                  <a:pt x="91583" y="2216"/>
                </a:lnTo>
                <a:lnTo>
                  <a:pt x="91471" y="2328"/>
                </a:lnTo>
                <a:lnTo>
                  <a:pt x="91397" y="2272"/>
                </a:lnTo>
                <a:lnTo>
                  <a:pt x="91322" y="2198"/>
                </a:lnTo>
                <a:lnTo>
                  <a:pt x="91266" y="2123"/>
                </a:lnTo>
                <a:lnTo>
                  <a:pt x="91229" y="2067"/>
                </a:lnTo>
                <a:lnTo>
                  <a:pt x="91210" y="1993"/>
                </a:lnTo>
                <a:lnTo>
                  <a:pt x="91210" y="1937"/>
                </a:lnTo>
                <a:lnTo>
                  <a:pt x="91210" y="1863"/>
                </a:lnTo>
                <a:lnTo>
                  <a:pt x="91229" y="1807"/>
                </a:lnTo>
                <a:lnTo>
                  <a:pt x="91303" y="1695"/>
                </a:lnTo>
                <a:lnTo>
                  <a:pt x="91415" y="1565"/>
                </a:lnTo>
                <a:lnTo>
                  <a:pt x="91564" y="1472"/>
                </a:lnTo>
                <a:lnTo>
                  <a:pt x="91713" y="1360"/>
                </a:lnTo>
                <a:lnTo>
                  <a:pt x="92048" y="1155"/>
                </a:lnTo>
                <a:lnTo>
                  <a:pt x="92197" y="1043"/>
                </a:lnTo>
                <a:lnTo>
                  <a:pt x="92327" y="950"/>
                </a:lnTo>
                <a:lnTo>
                  <a:pt x="92439" y="857"/>
                </a:lnTo>
                <a:lnTo>
                  <a:pt x="92514" y="746"/>
                </a:lnTo>
                <a:lnTo>
                  <a:pt x="92532" y="690"/>
                </a:lnTo>
                <a:lnTo>
                  <a:pt x="92532" y="652"/>
                </a:lnTo>
                <a:lnTo>
                  <a:pt x="92532" y="597"/>
                </a:lnTo>
                <a:lnTo>
                  <a:pt x="92514" y="541"/>
                </a:lnTo>
                <a:lnTo>
                  <a:pt x="92458" y="485"/>
                </a:lnTo>
                <a:lnTo>
                  <a:pt x="92421" y="466"/>
                </a:lnTo>
                <a:lnTo>
                  <a:pt x="92365" y="448"/>
                </a:lnTo>
                <a:lnTo>
                  <a:pt x="92309" y="448"/>
                </a:lnTo>
                <a:lnTo>
                  <a:pt x="92160" y="485"/>
                </a:lnTo>
                <a:lnTo>
                  <a:pt x="92011" y="559"/>
                </a:lnTo>
                <a:lnTo>
                  <a:pt x="91881" y="652"/>
                </a:lnTo>
                <a:lnTo>
                  <a:pt x="91750" y="746"/>
                </a:lnTo>
                <a:lnTo>
                  <a:pt x="91583" y="913"/>
                </a:lnTo>
                <a:lnTo>
                  <a:pt x="91415" y="1062"/>
                </a:lnTo>
                <a:lnTo>
                  <a:pt x="91266" y="1192"/>
                </a:lnTo>
                <a:lnTo>
                  <a:pt x="91117" y="1304"/>
                </a:lnTo>
                <a:lnTo>
                  <a:pt x="90968" y="1379"/>
                </a:lnTo>
                <a:lnTo>
                  <a:pt x="90801" y="1453"/>
                </a:lnTo>
                <a:lnTo>
                  <a:pt x="90596" y="1490"/>
                </a:lnTo>
                <a:lnTo>
                  <a:pt x="90149" y="1490"/>
                </a:lnTo>
                <a:lnTo>
                  <a:pt x="90335" y="1360"/>
                </a:lnTo>
                <a:lnTo>
                  <a:pt x="90428" y="1267"/>
                </a:lnTo>
                <a:lnTo>
                  <a:pt x="90540" y="1155"/>
                </a:lnTo>
                <a:lnTo>
                  <a:pt x="90615" y="1043"/>
                </a:lnTo>
                <a:lnTo>
                  <a:pt x="90670" y="950"/>
                </a:lnTo>
                <a:lnTo>
                  <a:pt x="90670" y="894"/>
                </a:lnTo>
                <a:lnTo>
                  <a:pt x="90670" y="839"/>
                </a:lnTo>
                <a:lnTo>
                  <a:pt x="90652" y="801"/>
                </a:lnTo>
                <a:lnTo>
                  <a:pt x="90615" y="764"/>
                </a:lnTo>
                <a:lnTo>
                  <a:pt x="90577" y="727"/>
                </a:lnTo>
                <a:lnTo>
                  <a:pt x="90521" y="708"/>
                </a:lnTo>
                <a:lnTo>
                  <a:pt x="90410" y="708"/>
                </a:lnTo>
                <a:lnTo>
                  <a:pt x="90279" y="764"/>
                </a:lnTo>
                <a:lnTo>
                  <a:pt x="90149" y="839"/>
                </a:lnTo>
                <a:lnTo>
                  <a:pt x="90037" y="932"/>
                </a:lnTo>
                <a:lnTo>
                  <a:pt x="89926" y="1025"/>
                </a:lnTo>
                <a:lnTo>
                  <a:pt x="89777" y="1174"/>
                </a:lnTo>
                <a:lnTo>
                  <a:pt x="89628" y="1360"/>
                </a:lnTo>
                <a:lnTo>
                  <a:pt x="89497" y="1472"/>
                </a:lnTo>
                <a:lnTo>
                  <a:pt x="89423" y="1527"/>
                </a:lnTo>
                <a:lnTo>
                  <a:pt x="89330" y="1565"/>
                </a:lnTo>
                <a:lnTo>
                  <a:pt x="89069" y="1639"/>
                </a:lnTo>
                <a:lnTo>
                  <a:pt x="88846" y="1695"/>
                </a:lnTo>
                <a:lnTo>
                  <a:pt x="88473" y="1695"/>
                </a:lnTo>
                <a:lnTo>
                  <a:pt x="88362" y="1658"/>
                </a:lnTo>
                <a:lnTo>
                  <a:pt x="88269" y="1602"/>
                </a:lnTo>
                <a:lnTo>
                  <a:pt x="88157" y="1527"/>
                </a:lnTo>
                <a:lnTo>
                  <a:pt x="88325" y="1416"/>
                </a:lnTo>
                <a:lnTo>
                  <a:pt x="88511" y="1267"/>
                </a:lnTo>
                <a:lnTo>
                  <a:pt x="88585" y="1174"/>
                </a:lnTo>
                <a:lnTo>
                  <a:pt x="88660" y="1099"/>
                </a:lnTo>
                <a:lnTo>
                  <a:pt x="88697" y="1006"/>
                </a:lnTo>
                <a:lnTo>
                  <a:pt x="88697" y="969"/>
                </a:lnTo>
                <a:lnTo>
                  <a:pt x="88678" y="913"/>
                </a:lnTo>
                <a:lnTo>
                  <a:pt x="88660" y="876"/>
                </a:lnTo>
                <a:lnTo>
                  <a:pt x="88622" y="820"/>
                </a:lnTo>
                <a:lnTo>
                  <a:pt x="88585" y="783"/>
                </a:lnTo>
                <a:lnTo>
                  <a:pt x="88529" y="764"/>
                </a:lnTo>
                <a:lnTo>
                  <a:pt x="88418" y="727"/>
                </a:lnTo>
                <a:lnTo>
                  <a:pt x="88306" y="727"/>
                </a:lnTo>
                <a:lnTo>
                  <a:pt x="88176" y="746"/>
                </a:lnTo>
                <a:lnTo>
                  <a:pt x="88064" y="801"/>
                </a:lnTo>
                <a:lnTo>
                  <a:pt x="87952" y="857"/>
                </a:lnTo>
                <a:lnTo>
                  <a:pt x="87878" y="913"/>
                </a:lnTo>
                <a:lnTo>
                  <a:pt x="87859" y="969"/>
                </a:lnTo>
                <a:lnTo>
                  <a:pt x="87840" y="1043"/>
                </a:lnTo>
                <a:lnTo>
                  <a:pt x="87803" y="1230"/>
                </a:lnTo>
                <a:lnTo>
                  <a:pt x="87766" y="1379"/>
                </a:lnTo>
                <a:lnTo>
                  <a:pt x="87747" y="1434"/>
                </a:lnTo>
                <a:lnTo>
                  <a:pt x="87710" y="1472"/>
                </a:lnTo>
                <a:lnTo>
                  <a:pt x="87598" y="1509"/>
                </a:lnTo>
                <a:lnTo>
                  <a:pt x="87487" y="1546"/>
                </a:lnTo>
                <a:lnTo>
                  <a:pt x="87375" y="1583"/>
                </a:lnTo>
                <a:lnTo>
                  <a:pt x="87226" y="1621"/>
                </a:lnTo>
                <a:lnTo>
                  <a:pt x="87059" y="1639"/>
                </a:lnTo>
                <a:lnTo>
                  <a:pt x="86872" y="1658"/>
                </a:lnTo>
                <a:lnTo>
                  <a:pt x="86686" y="1639"/>
                </a:lnTo>
                <a:lnTo>
                  <a:pt x="86537" y="1602"/>
                </a:lnTo>
                <a:lnTo>
                  <a:pt x="86463" y="1583"/>
                </a:lnTo>
                <a:lnTo>
                  <a:pt x="86407" y="1546"/>
                </a:lnTo>
                <a:lnTo>
                  <a:pt x="86351" y="1490"/>
                </a:lnTo>
                <a:lnTo>
                  <a:pt x="86314" y="1434"/>
                </a:lnTo>
                <a:lnTo>
                  <a:pt x="86574" y="1285"/>
                </a:lnTo>
                <a:lnTo>
                  <a:pt x="86947" y="1043"/>
                </a:lnTo>
                <a:lnTo>
                  <a:pt x="87114" y="913"/>
                </a:lnTo>
                <a:lnTo>
                  <a:pt x="87245" y="783"/>
                </a:lnTo>
                <a:lnTo>
                  <a:pt x="87301" y="727"/>
                </a:lnTo>
                <a:lnTo>
                  <a:pt x="87319" y="652"/>
                </a:lnTo>
                <a:lnTo>
                  <a:pt x="87338" y="615"/>
                </a:lnTo>
                <a:lnTo>
                  <a:pt x="87319" y="559"/>
                </a:lnTo>
                <a:lnTo>
                  <a:pt x="87282" y="503"/>
                </a:lnTo>
                <a:lnTo>
                  <a:pt x="87226" y="466"/>
                </a:lnTo>
                <a:lnTo>
                  <a:pt x="87170" y="448"/>
                </a:lnTo>
                <a:lnTo>
                  <a:pt x="87096" y="429"/>
                </a:lnTo>
                <a:lnTo>
                  <a:pt x="86928" y="466"/>
                </a:lnTo>
                <a:lnTo>
                  <a:pt x="86761" y="522"/>
                </a:lnTo>
                <a:lnTo>
                  <a:pt x="86593" y="597"/>
                </a:lnTo>
                <a:lnTo>
                  <a:pt x="86444" y="690"/>
                </a:lnTo>
                <a:lnTo>
                  <a:pt x="86332" y="783"/>
                </a:lnTo>
                <a:lnTo>
                  <a:pt x="86258" y="857"/>
                </a:lnTo>
                <a:lnTo>
                  <a:pt x="86072" y="1099"/>
                </a:lnTo>
                <a:lnTo>
                  <a:pt x="85923" y="1267"/>
                </a:lnTo>
                <a:lnTo>
                  <a:pt x="85848" y="1341"/>
                </a:lnTo>
                <a:lnTo>
                  <a:pt x="85755" y="1416"/>
                </a:lnTo>
                <a:lnTo>
                  <a:pt x="85625" y="1472"/>
                </a:lnTo>
                <a:lnTo>
                  <a:pt x="85457" y="1527"/>
                </a:lnTo>
                <a:lnTo>
                  <a:pt x="85141" y="1602"/>
                </a:lnTo>
                <a:lnTo>
                  <a:pt x="84973" y="1621"/>
                </a:lnTo>
                <a:lnTo>
                  <a:pt x="84806" y="1621"/>
                </a:lnTo>
                <a:lnTo>
                  <a:pt x="84638" y="1602"/>
                </a:lnTo>
                <a:lnTo>
                  <a:pt x="84489" y="1546"/>
                </a:lnTo>
                <a:lnTo>
                  <a:pt x="84415" y="1509"/>
                </a:lnTo>
                <a:lnTo>
                  <a:pt x="84359" y="1472"/>
                </a:lnTo>
                <a:lnTo>
                  <a:pt x="84303" y="1416"/>
                </a:lnTo>
                <a:lnTo>
                  <a:pt x="84247" y="1341"/>
                </a:lnTo>
                <a:lnTo>
                  <a:pt x="84396" y="1230"/>
                </a:lnTo>
                <a:lnTo>
                  <a:pt x="84582" y="1062"/>
                </a:lnTo>
                <a:lnTo>
                  <a:pt x="84675" y="969"/>
                </a:lnTo>
                <a:lnTo>
                  <a:pt x="84731" y="876"/>
                </a:lnTo>
                <a:lnTo>
                  <a:pt x="84769" y="801"/>
                </a:lnTo>
                <a:lnTo>
                  <a:pt x="84750" y="764"/>
                </a:lnTo>
                <a:lnTo>
                  <a:pt x="84750" y="708"/>
                </a:lnTo>
                <a:lnTo>
                  <a:pt x="84694" y="652"/>
                </a:lnTo>
                <a:lnTo>
                  <a:pt x="84601" y="615"/>
                </a:lnTo>
                <a:lnTo>
                  <a:pt x="84415" y="615"/>
                </a:lnTo>
                <a:lnTo>
                  <a:pt x="84303" y="652"/>
                </a:lnTo>
                <a:lnTo>
                  <a:pt x="84210" y="690"/>
                </a:lnTo>
                <a:lnTo>
                  <a:pt x="84135" y="746"/>
                </a:lnTo>
                <a:lnTo>
                  <a:pt x="84080" y="783"/>
                </a:lnTo>
                <a:lnTo>
                  <a:pt x="84005" y="876"/>
                </a:lnTo>
                <a:lnTo>
                  <a:pt x="83968" y="969"/>
                </a:lnTo>
                <a:lnTo>
                  <a:pt x="83912" y="1118"/>
                </a:lnTo>
                <a:lnTo>
                  <a:pt x="83893" y="1174"/>
                </a:lnTo>
                <a:lnTo>
                  <a:pt x="83856" y="1248"/>
                </a:lnTo>
                <a:lnTo>
                  <a:pt x="83800" y="1323"/>
                </a:lnTo>
                <a:lnTo>
                  <a:pt x="83707" y="1397"/>
                </a:lnTo>
                <a:lnTo>
                  <a:pt x="83558" y="1472"/>
                </a:lnTo>
                <a:lnTo>
                  <a:pt x="83391" y="1509"/>
                </a:lnTo>
                <a:lnTo>
                  <a:pt x="83205" y="1546"/>
                </a:lnTo>
                <a:lnTo>
                  <a:pt x="82832" y="1546"/>
                </a:lnTo>
                <a:lnTo>
                  <a:pt x="82646" y="1527"/>
                </a:lnTo>
                <a:lnTo>
                  <a:pt x="82478" y="1490"/>
                </a:lnTo>
                <a:lnTo>
                  <a:pt x="82311" y="1453"/>
                </a:lnTo>
                <a:lnTo>
                  <a:pt x="82553" y="1360"/>
                </a:lnTo>
                <a:lnTo>
                  <a:pt x="82869" y="1192"/>
                </a:lnTo>
                <a:lnTo>
                  <a:pt x="83037" y="1099"/>
                </a:lnTo>
                <a:lnTo>
                  <a:pt x="83167" y="1006"/>
                </a:lnTo>
                <a:lnTo>
                  <a:pt x="83260" y="913"/>
                </a:lnTo>
                <a:lnTo>
                  <a:pt x="83298" y="857"/>
                </a:lnTo>
                <a:lnTo>
                  <a:pt x="83316" y="820"/>
                </a:lnTo>
                <a:lnTo>
                  <a:pt x="83316" y="746"/>
                </a:lnTo>
                <a:lnTo>
                  <a:pt x="83298" y="708"/>
                </a:lnTo>
                <a:lnTo>
                  <a:pt x="83260" y="671"/>
                </a:lnTo>
                <a:lnTo>
                  <a:pt x="83223" y="634"/>
                </a:lnTo>
                <a:lnTo>
                  <a:pt x="83130" y="615"/>
                </a:lnTo>
                <a:lnTo>
                  <a:pt x="83000" y="615"/>
                </a:lnTo>
                <a:lnTo>
                  <a:pt x="82869" y="634"/>
                </a:lnTo>
                <a:lnTo>
                  <a:pt x="82739" y="671"/>
                </a:lnTo>
                <a:lnTo>
                  <a:pt x="82534" y="764"/>
                </a:lnTo>
                <a:lnTo>
                  <a:pt x="82404" y="857"/>
                </a:lnTo>
                <a:lnTo>
                  <a:pt x="82292" y="950"/>
                </a:lnTo>
                <a:lnTo>
                  <a:pt x="82125" y="1155"/>
                </a:lnTo>
                <a:lnTo>
                  <a:pt x="82032" y="1248"/>
                </a:lnTo>
                <a:lnTo>
                  <a:pt x="81939" y="1323"/>
                </a:lnTo>
                <a:lnTo>
                  <a:pt x="81808" y="1397"/>
                </a:lnTo>
                <a:lnTo>
                  <a:pt x="81641" y="1434"/>
                </a:lnTo>
                <a:lnTo>
                  <a:pt x="81361" y="1490"/>
                </a:lnTo>
                <a:lnTo>
                  <a:pt x="81026" y="1546"/>
                </a:lnTo>
                <a:lnTo>
                  <a:pt x="80840" y="1546"/>
                </a:lnTo>
                <a:lnTo>
                  <a:pt x="80691" y="1527"/>
                </a:lnTo>
                <a:lnTo>
                  <a:pt x="80542" y="1490"/>
                </a:lnTo>
                <a:lnTo>
                  <a:pt x="80430" y="1434"/>
                </a:lnTo>
                <a:lnTo>
                  <a:pt x="80598" y="1267"/>
                </a:lnTo>
                <a:lnTo>
                  <a:pt x="80859" y="1025"/>
                </a:lnTo>
                <a:lnTo>
                  <a:pt x="80970" y="894"/>
                </a:lnTo>
                <a:lnTo>
                  <a:pt x="81045" y="764"/>
                </a:lnTo>
                <a:lnTo>
                  <a:pt x="81101" y="652"/>
                </a:lnTo>
                <a:lnTo>
                  <a:pt x="81101" y="597"/>
                </a:lnTo>
                <a:lnTo>
                  <a:pt x="81082" y="578"/>
                </a:lnTo>
                <a:lnTo>
                  <a:pt x="81064" y="541"/>
                </a:lnTo>
                <a:lnTo>
                  <a:pt x="81026" y="522"/>
                </a:lnTo>
                <a:lnTo>
                  <a:pt x="80952" y="503"/>
                </a:lnTo>
                <a:lnTo>
                  <a:pt x="80859" y="503"/>
                </a:lnTo>
                <a:lnTo>
                  <a:pt x="80766" y="541"/>
                </a:lnTo>
                <a:lnTo>
                  <a:pt x="80654" y="597"/>
                </a:lnTo>
                <a:lnTo>
                  <a:pt x="80561" y="652"/>
                </a:lnTo>
                <a:lnTo>
                  <a:pt x="80430" y="764"/>
                </a:lnTo>
                <a:lnTo>
                  <a:pt x="80356" y="857"/>
                </a:lnTo>
                <a:lnTo>
                  <a:pt x="80300" y="950"/>
                </a:lnTo>
                <a:lnTo>
                  <a:pt x="80207" y="1137"/>
                </a:lnTo>
                <a:lnTo>
                  <a:pt x="80170" y="1230"/>
                </a:lnTo>
                <a:lnTo>
                  <a:pt x="80114" y="1323"/>
                </a:lnTo>
                <a:lnTo>
                  <a:pt x="80058" y="1397"/>
                </a:lnTo>
                <a:lnTo>
                  <a:pt x="79965" y="1472"/>
                </a:lnTo>
                <a:lnTo>
                  <a:pt x="79835" y="1546"/>
                </a:lnTo>
                <a:lnTo>
                  <a:pt x="79686" y="1602"/>
                </a:lnTo>
                <a:lnTo>
                  <a:pt x="79537" y="1639"/>
                </a:lnTo>
                <a:lnTo>
                  <a:pt x="79369" y="1676"/>
                </a:lnTo>
                <a:lnTo>
                  <a:pt x="79034" y="1676"/>
                </a:lnTo>
                <a:lnTo>
                  <a:pt x="78736" y="1658"/>
                </a:lnTo>
                <a:lnTo>
                  <a:pt x="78941" y="1546"/>
                </a:lnTo>
                <a:lnTo>
                  <a:pt x="79239" y="1323"/>
                </a:lnTo>
                <a:lnTo>
                  <a:pt x="79388" y="1192"/>
                </a:lnTo>
                <a:lnTo>
                  <a:pt x="79518" y="1081"/>
                </a:lnTo>
                <a:lnTo>
                  <a:pt x="79593" y="969"/>
                </a:lnTo>
                <a:lnTo>
                  <a:pt x="79593" y="913"/>
                </a:lnTo>
                <a:lnTo>
                  <a:pt x="79593" y="876"/>
                </a:lnTo>
                <a:lnTo>
                  <a:pt x="79574" y="839"/>
                </a:lnTo>
                <a:lnTo>
                  <a:pt x="79537" y="820"/>
                </a:lnTo>
                <a:lnTo>
                  <a:pt x="79462" y="801"/>
                </a:lnTo>
                <a:lnTo>
                  <a:pt x="79369" y="801"/>
                </a:lnTo>
                <a:lnTo>
                  <a:pt x="79258" y="820"/>
                </a:lnTo>
                <a:lnTo>
                  <a:pt x="79053" y="894"/>
                </a:lnTo>
                <a:lnTo>
                  <a:pt x="78904" y="950"/>
                </a:lnTo>
                <a:lnTo>
                  <a:pt x="78811" y="1025"/>
                </a:lnTo>
                <a:lnTo>
                  <a:pt x="78736" y="1099"/>
                </a:lnTo>
                <a:lnTo>
                  <a:pt x="78680" y="1174"/>
                </a:lnTo>
                <a:lnTo>
                  <a:pt x="78625" y="1267"/>
                </a:lnTo>
                <a:lnTo>
                  <a:pt x="78531" y="1434"/>
                </a:lnTo>
                <a:lnTo>
                  <a:pt x="78494" y="1527"/>
                </a:lnTo>
                <a:lnTo>
                  <a:pt x="78420" y="1602"/>
                </a:lnTo>
                <a:lnTo>
                  <a:pt x="78345" y="1658"/>
                </a:lnTo>
                <a:lnTo>
                  <a:pt x="78234" y="1714"/>
                </a:lnTo>
                <a:lnTo>
                  <a:pt x="78122" y="1770"/>
                </a:lnTo>
                <a:lnTo>
                  <a:pt x="77992" y="1807"/>
                </a:lnTo>
                <a:lnTo>
                  <a:pt x="77731" y="1863"/>
                </a:lnTo>
                <a:lnTo>
                  <a:pt x="77433" y="1863"/>
                </a:lnTo>
                <a:lnTo>
                  <a:pt x="77154" y="1844"/>
                </a:lnTo>
                <a:lnTo>
                  <a:pt x="77023" y="1825"/>
                </a:lnTo>
                <a:lnTo>
                  <a:pt x="76893" y="1770"/>
                </a:lnTo>
                <a:lnTo>
                  <a:pt x="76781" y="1732"/>
                </a:lnTo>
                <a:lnTo>
                  <a:pt x="76670" y="1676"/>
                </a:lnTo>
                <a:lnTo>
                  <a:pt x="76595" y="1602"/>
                </a:lnTo>
                <a:lnTo>
                  <a:pt x="76521" y="1509"/>
                </a:lnTo>
                <a:lnTo>
                  <a:pt x="76744" y="1379"/>
                </a:lnTo>
                <a:lnTo>
                  <a:pt x="76856" y="1304"/>
                </a:lnTo>
                <a:lnTo>
                  <a:pt x="76986" y="1230"/>
                </a:lnTo>
                <a:lnTo>
                  <a:pt x="77079" y="1137"/>
                </a:lnTo>
                <a:lnTo>
                  <a:pt x="77154" y="1043"/>
                </a:lnTo>
                <a:lnTo>
                  <a:pt x="77172" y="1006"/>
                </a:lnTo>
                <a:lnTo>
                  <a:pt x="77172" y="950"/>
                </a:lnTo>
                <a:lnTo>
                  <a:pt x="77172" y="894"/>
                </a:lnTo>
                <a:lnTo>
                  <a:pt x="77154" y="839"/>
                </a:lnTo>
                <a:lnTo>
                  <a:pt x="77079" y="764"/>
                </a:lnTo>
                <a:lnTo>
                  <a:pt x="76986" y="727"/>
                </a:lnTo>
                <a:lnTo>
                  <a:pt x="76893" y="708"/>
                </a:lnTo>
                <a:lnTo>
                  <a:pt x="76781" y="708"/>
                </a:lnTo>
                <a:lnTo>
                  <a:pt x="76670" y="727"/>
                </a:lnTo>
                <a:lnTo>
                  <a:pt x="76577" y="764"/>
                </a:lnTo>
                <a:lnTo>
                  <a:pt x="76483" y="801"/>
                </a:lnTo>
                <a:lnTo>
                  <a:pt x="76409" y="857"/>
                </a:lnTo>
                <a:lnTo>
                  <a:pt x="76335" y="969"/>
                </a:lnTo>
                <a:lnTo>
                  <a:pt x="76279" y="1062"/>
                </a:lnTo>
                <a:lnTo>
                  <a:pt x="76260" y="1155"/>
                </a:lnTo>
                <a:lnTo>
                  <a:pt x="76241" y="1230"/>
                </a:lnTo>
                <a:lnTo>
                  <a:pt x="76223" y="1304"/>
                </a:lnTo>
                <a:lnTo>
                  <a:pt x="76186" y="1379"/>
                </a:lnTo>
                <a:lnTo>
                  <a:pt x="76111" y="1453"/>
                </a:lnTo>
                <a:lnTo>
                  <a:pt x="75999" y="1527"/>
                </a:lnTo>
                <a:lnTo>
                  <a:pt x="75869" y="1583"/>
                </a:lnTo>
                <a:lnTo>
                  <a:pt x="75720" y="1639"/>
                </a:lnTo>
                <a:lnTo>
                  <a:pt x="75571" y="1658"/>
                </a:lnTo>
                <a:lnTo>
                  <a:pt x="75404" y="1658"/>
                </a:lnTo>
                <a:lnTo>
                  <a:pt x="75255" y="1639"/>
                </a:lnTo>
                <a:lnTo>
                  <a:pt x="75106" y="1602"/>
                </a:lnTo>
                <a:lnTo>
                  <a:pt x="74975" y="1527"/>
                </a:lnTo>
                <a:lnTo>
                  <a:pt x="74864" y="1434"/>
                </a:lnTo>
                <a:lnTo>
                  <a:pt x="75050" y="1304"/>
                </a:lnTo>
                <a:lnTo>
                  <a:pt x="75162" y="1211"/>
                </a:lnTo>
                <a:lnTo>
                  <a:pt x="75255" y="1137"/>
                </a:lnTo>
                <a:lnTo>
                  <a:pt x="75329" y="1043"/>
                </a:lnTo>
                <a:lnTo>
                  <a:pt x="75385" y="932"/>
                </a:lnTo>
                <a:lnTo>
                  <a:pt x="75385" y="839"/>
                </a:lnTo>
                <a:lnTo>
                  <a:pt x="75385" y="783"/>
                </a:lnTo>
                <a:lnTo>
                  <a:pt x="75348" y="746"/>
                </a:lnTo>
                <a:lnTo>
                  <a:pt x="75311" y="690"/>
                </a:lnTo>
                <a:lnTo>
                  <a:pt x="75273" y="652"/>
                </a:lnTo>
                <a:lnTo>
                  <a:pt x="75180" y="615"/>
                </a:lnTo>
                <a:lnTo>
                  <a:pt x="75068" y="615"/>
                </a:lnTo>
                <a:lnTo>
                  <a:pt x="74938" y="634"/>
                </a:lnTo>
                <a:lnTo>
                  <a:pt x="74826" y="671"/>
                </a:lnTo>
                <a:lnTo>
                  <a:pt x="74733" y="746"/>
                </a:lnTo>
                <a:lnTo>
                  <a:pt x="74640" y="801"/>
                </a:lnTo>
                <a:lnTo>
                  <a:pt x="74584" y="894"/>
                </a:lnTo>
                <a:lnTo>
                  <a:pt x="74529" y="1025"/>
                </a:lnTo>
                <a:lnTo>
                  <a:pt x="74510" y="1118"/>
                </a:lnTo>
                <a:lnTo>
                  <a:pt x="74529" y="1192"/>
                </a:lnTo>
                <a:lnTo>
                  <a:pt x="74529" y="1267"/>
                </a:lnTo>
                <a:lnTo>
                  <a:pt x="74529" y="1323"/>
                </a:lnTo>
                <a:lnTo>
                  <a:pt x="74510" y="1379"/>
                </a:lnTo>
                <a:lnTo>
                  <a:pt x="74435" y="1453"/>
                </a:lnTo>
                <a:lnTo>
                  <a:pt x="74305" y="1546"/>
                </a:lnTo>
                <a:lnTo>
                  <a:pt x="74063" y="1658"/>
                </a:lnTo>
                <a:lnTo>
                  <a:pt x="73784" y="1732"/>
                </a:lnTo>
                <a:lnTo>
                  <a:pt x="73635" y="1770"/>
                </a:lnTo>
                <a:lnTo>
                  <a:pt x="73356" y="1770"/>
                </a:lnTo>
                <a:lnTo>
                  <a:pt x="73225" y="1751"/>
                </a:lnTo>
                <a:lnTo>
                  <a:pt x="73095" y="1714"/>
                </a:lnTo>
                <a:lnTo>
                  <a:pt x="73002" y="1676"/>
                </a:lnTo>
                <a:lnTo>
                  <a:pt x="72965" y="1602"/>
                </a:lnTo>
                <a:lnTo>
                  <a:pt x="72946" y="1546"/>
                </a:lnTo>
                <a:lnTo>
                  <a:pt x="72946" y="1472"/>
                </a:lnTo>
                <a:lnTo>
                  <a:pt x="72983" y="1416"/>
                </a:lnTo>
                <a:lnTo>
                  <a:pt x="73076" y="1267"/>
                </a:lnTo>
                <a:lnTo>
                  <a:pt x="73169" y="1137"/>
                </a:lnTo>
                <a:lnTo>
                  <a:pt x="73207" y="1081"/>
                </a:lnTo>
                <a:lnTo>
                  <a:pt x="73225" y="1025"/>
                </a:lnTo>
                <a:lnTo>
                  <a:pt x="73207" y="988"/>
                </a:lnTo>
                <a:lnTo>
                  <a:pt x="73188" y="950"/>
                </a:lnTo>
                <a:lnTo>
                  <a:pt x="72909" y="950"/>
                </a:lnTo>
                <a:lnTo>
                  <a:pt x="72834" y="969"/>
                </a:lnTo>
                <a:lnTo>
                  <a:pt x="72778" y="1006"/>
                </a:lnTo>
                <a:lnTo>
                  <a:pt x="72741" y="1025"/>
                </a:lnTo>
                <a:lnTo>
                  <a:pt x="72723" y="1062"/>
                </a:lnTo>
                <a:lnTo>
                  <a:pt x="72704" y="1118"/>
                </a:lnTo>
                <a:lnTo>
                  <a:pt x="72685" y="1211"/>
                </a:lnTo>
                <a:lnTo>
                  <a:pt x="72723" y="1397"/>
                </a:lnTo>
                <a:lnTo>
                  <a:pt x="72704" y="1490"/>
                </a:lnTo>
                <a:lnTo>
                  <a:pt x="72704" y="1546"/>
                </a:lnTo>
                <a:lnTo>
                  <a:pt x="72685" y="1565"/>
                </a:lnTo>
                <a:lnTo>
                  <a:pt x="72592" y="1658"/>
                </a:lnTo>
                <a:lnTo>
                  <a:pt x="72481" y="1714"/>
                </a:lnTo>
                <a:lnTo>
                  <a:pt x="72350" y="1732"/>
                </a:lnTo>
                <a:lnTo>
                  <a:pt x="72201" y="1751"/>
                </a:lnTo>
                <a:lnTo>
                  <a:pt x="72052" y="1732"/>
                </a:lnTo>
                <a:lnTo>
                  <a:pt x="71922" y="1695"/>
                </a:lnTo>
                <a:lnTo>
                  <a:pt x="71810" y="1658"/>
                </a:lnTo>
                <a:lnTo>
                  <a:pt x="71717" y="1583"/>
                </a:lnTo>
                <a:lnTo>
                  <a:pt x="71848" y="1453"/>
                </a:lnTo>
                <a:lnTo>
                  <a:pt x="72034" y="1248"/>
                </a:lnTo>
                <a:lnTo>
                  <a:pt x="72108" y="1137"/>
                </a:lnTo>
                <a:lnTo>
                  <a:pt x="72145" y="1043"/>
                </a:lnTo>
                <a:lnTo>
                  <a:pt x="72183" y="950"/>
                </a:lnTo>
                <a:lnTo>
                  <a:pt x="72164" y="894"/>
                </a:lnTo>
                <a:lnTo>
                  <a:pt x="72164" y="857"/>
                </a:lnTo>
                <a:lnTo>
                  <a:pt x="72127" y="820"/>
                </a:lnTo>
                <a:lnTo>
                  <a:pt x="72090" y="783"/>
                </a:lnTo>
                <a:lnTo>
                  <a:pt x="72015" y="764"/>
                </a:lnTo>
                <a:lnTo>
                  <a:pt x="71922" y="764"/>
                </a:lnTo>
                <a:lnTo>
                  <a:pt x="71810" y="783"/>
                </a:lnTo>
                <a:lnTo>
                  <a:pt x="71717" y="820"/>
                </a:lnTo>
                <a:lnTo>
                  <a:pt x="71624" y="894"/>
                </a:lnTo>
                <a:lnTo>
                  <a:pt x="71550" y="950"/>
                </a:lnTo>
                <a:lnTo>
                  <a:pt x="71494" y="1025"/>
                </a:lnTo>
                <a:lnTo>
                  <a:pt x="71438" y="1118"/>
                </a:lnTo>
                <a:lnTo>
                  <a:pt x="71419" y="1211"/>
                </a:lnTo>
                <a:lnTo>
                  <a:pt x="71401" y="1360"/>
                </a:lnTo>
                <a:lnTo>
                  <a:pt x="71401" y="1434"/>
                </a:lnTo>
                <a:lnTo>
                  <a:pt x="71382" y="1490"/>
                </a:lnTo>
                <a:lnTo>
                  <a:pt x="71345" y="1565"/>
                </a:lnTo>
                <a:lnTo>
                  <a:pt x="71270" y="1639"/>
                </a:lnTo>
                <a:lnTo>
                  <a:pt x="71177" y="1676"/>
                </a:lnTo>
                <a:lnTo>
                  <a:pt x="71047" y="1714"/>
                </a:lnTo>
                <a:lnTo>
                  <a:pt x="70917" y="1732"/>
                </a:lnTo>
                <a:lnTo>
                  <a:pt x="70768" y="1732"/>
                </a:lnTo>
                <a:lnTo>
                  <a:pt x="70637" y="1714"/>
                </a:lnTo>
                <a:lnTo>
                  <a:pt x="70507" y="1676"/>
                </a:lnTo>
                <a:lnTo>
                  <a:pt x="70414" y="1602"/>
                </a:lnTo>
                <a:lnTo>
                  <a:pt x="70395" y="1565"/>
                </a:lnTo>
                <a:lnTo>
                  <a:pt x="70377" y="1509"/>
                </a:lnTo>
                <a:lnTo>
                  <a:pt x="70526" y="1397"/>
                </a:lnTo>
                <a:lnTo>
                  <a:pt x="70675" y="1285"/>
                </a:lnTo>
                <a:lnTo>
                  <a:pt x="70749" y="1211"/>
                </a:lnTo>
                <a:lnTo>
                  <a:pt x="70805" y="1137"/>
                </a:lnTo>
                <a:lnTo>
                  <a:pt x="70842" y="1062"/>
                </a:lnTo>
                <a:lnTo>
                  <a:pt x="70861" y="950"/>
                </a:lnTo>
                <a:lnTo>
                  <a:pt x="70879" y="839"/>
                </a:lnTo>
                <a:lnTo>
                  <a:pt x="70861" y="764"/>
                </a:lnTo>
                <a:lnTo>
                  <a:pt x="70824" y="708"/>
                </a:lnTo>
                <a:lnTo>
                  <a:pt x="70712" y="708"/>
                </a:lnTo>
                <a:lnTo>
                  <a:pt x="70637" y="746"/>
                </a:lnTo>
                <a:lnTo>
                  <a:pt x="70470" y="894"/>
                </a:lnTo>
                <a:lnTo>
                  <a:pt x="70414" y="950"/>
                </a:lnTo>
                <a:lnTo>
                  <a:pt x="70358" y="1043"/>
                </a:lnTo>
                <a:lnTo>
                  <a:pt x="70265" y="1211"/>
                </a:lnTo>
                <a:lnTo>
                  <a:pt x="70191" y="1360"/>
                </a:lnTo>
                <a:lnTo>
                  <a:pt x="70135" y="1434"/>
                </a:lnTo>
                <a:lnTo>
                  <a:pt x="70079" y="1490"/>
                </a:lnTo>
                <a:lnTo>
                  <a:pt x="69949" y="1565"/>
                </a:lnTo>
                <a:lnTo>
                  <a:pt x="69818" y="1621"/>
                </a:lnTo>
                <a:lnTo>
                  <a:pt x="69651" y="1658"/>
                </a:lnTo>
                <a:lnTo>
                  <a:pt x="69483" y="1676"/>
                </a:lnTo>
                <a:lnTo>
                  <a:pt x="69297" y="1695"/>
                </a:lnTo>
                <a:lnTo>
                  <a:pt x="69129" y="1676"/>
                </a:lnTo>
                <a:lnTo>
                  <a:pt x="68980" y="1658"/>
                </a:lnTo>
                <a:lnTo>
                  <a:pt x="68831" y="1621"/>
                </a:lnTo>
                <a:lnTo>
                  <a:pt x="68999" y="1490"/>
                </a:lnTo>
                <a:lnTo>
                  <a:pt x="69260" y="1267"/>
                </a:lnTo>
                <a:lnTo>
                  <a:pt x="69371" y="1137"/>
                </a:lnTo>
                <a:lnTo>
                  <a:pt x="69464" y="1025"/>
                </a:lnTo>
                <a:lnTo>
                  <a:pt x="69483" y="969"/>
                </a:lnTo>
                <a:lnTo>
                  <a:pt x="69483" y="913"/>
                </a:lnTo>
                <a:lnTo>
                  <a:pt x="69464" y="876"/>
                </a:lnTo>
                <a:lnTo>
                  <a:pt x="69446" y="857"/>
                </a:lnTo>
                <a:lnTo>
                  <a:pt x="69334" y="801"/>
                </a:lnTo>
                <a:lnTo>
                  <a:pt x="69167" y="801"/>
                </a:lnTo>
                <a:lnTo>
                  <a:pt x="69092" y="820"/>
                </a:lnTo>
                <a:lnTo>
                  <a:pt x="69036" y="876"/>
                </a:lnTo>
                <a:lnTo>
                  <a:pt x="68962" y="932"/>
                </a:lnTo>
                <a:lnTo>
                  <a:pt x="68850" y="1081"/>
                </a:lnTo>
                <a:lnTo>
                  <a:pt x="68627" y="1416"/>
                </a:lnTo>
                <a:lnTo>
                  <a:pt x="68496" y="1565"/>
                </a:lnTo>
                <a:lnTo>
                  <a:pt x="68422" y="1639"/>
                </a:lnTo>
                <a:lnTo>
                  <a:pt x="68347" y="1676"/>
                </a:lnTo>
                <a:lnTo>
                  <a:pt x="68217" y="1732"/>
                </a:lnTo>
                <a:lnTo>
                  <a:pt x="68049" y="1788"/>
                </a:lnTo>
                <a:lnTo>
                  <a:pt x="67863" y="1825"/>
                </a:lnTo>
                <a:lnTo>
                  <a:pt x="67659" y="1844"/>
                </a:lnTo>
                <a:lnTo>
                  <a:pt x="67454" y="1844"/>
                </a:lnTo>
                <a:lnTo>
                  <a:pt x="67268" y="1825"/>
                </a:lnTo>
                <a:lnTo>
                  <a:pt x="67100" y="1770"/>
                </a:lnTo>
                <a:lnTo>
                  <a:pt x="67044" y="1732"/>
                </a:lnTo>
                <a:lnTo>
                  <a:pt x="66988" y="1695"/>
                </a:lnTo>
                <a:lnTo>
                  <a:pt x="67156" y="1546"/>
                </a:lnTo>
                <a:lnTo>
                  <a:pt x="67416" y="1323"/>
                </a:lnTo>
                <a:lnTo>
                  <a:pt x="67528" y="1192"/>
                </a:lnTo>
                <a:lnTo>
                  <a:pt x="67621" y="1062"/>
                </a:lnTo>
                <a:lnTo>
                  <a:pt x="67677" y="969"/>
                </a:lnTo>
                <a:lnTo>
                  <a:pt x="67696" y="913"/>
                </a:lnTo>
                <a:lnTo>
                  <a:pt x="67677" y="894"/>
                </a:lnTo>
                <a:lnTo>
                  <a:pt x="67659" y="857"/>
                </a:lnTo>
                <a:lnTo>
                  <a:pt x="67640" y="839"/>
                </a:lnTo>
                <a:lnTo>
                  <a:pt x="67565" y="839"/>
                </a:lnTo>
                <a:lnTo>
                  <a:pt x="67472" y="857"/>
                </a:lnTo>
                <a:lnTo>
                  <a:pt x="67379" y="876"/>
                </a:lnTo>
                <a:lnTo>
                  <a:pt x="67193" y="988"/>
                </a:lnTo>
                <a:lnTo>
                  <a:pt x="67081" y="1062"/>
                </a:lnTo>
                <a:lnTo>
                  <a:pt x="67007" y="1155"/>
                </a:lnTo>
                <a:lnTo>
                  <a:pt x="66932" y="1230"/>
                </a:lnTo>
                <a:lnTo>
                  <a:pt x="66839" y="1397"/>
                </a:lnTo>
                <a:lnTo>
                  <a:pt x="66728" y="1565"/>
                </a:lnTo>
                <a:lnTo>
                  <a:pt x="66653" y="1621"/>
                </a:lnTo>
                <a:lnTo>
                  <a:pt x="66560" y="1695"/>
                </a:lnTo>
                <a:lnTo>
                  <a:pt x="66448" y="1751"/>
                </a:lnTo>
                <a:lnTo>
                  <a:pt x="66299" y="1788"/>
                </a:lnTo>
                <a:lnTo>
                  <a:pt x="66150" y="1825"/>
                </a:lnTo>
                <a:lnTo>
                  <a:pt x="66001" y="1807"/>
                </a:lnTo>
                <a:lnTo>
                  <a:pt x="65871" y="1788"/>
                </a:lnTo>
                <a:lnTo>
                  <a:pt x="65722" y="1751"/>
                </a:lnTo>
                <a:lnTo>
                  <a:pt x="65611" y="1676"/>
                </a:lnTo>
                <a:lnTo>
                  <a:pt x="65517" y="1565"/>
                </a:lnTo>
                <a:lnTo>
                  <a:pt x="65685" y="1453"/>
                </a:lnTo>
                <a:lnTo>
                  <a:pt x="65890" y="1285"/>
                </a:lnTo>
                <a:lnTo>
                  <a:pt x="65983" y="1192"/>
                </a:lnTo>
                <a:lnTo>
                  <a:pt x="66039" y="1099"/>
                </a:lnTo>
                <a:lnTo>
                  <a:pt x="66057" y="1006"/>
                </a:lnTo>
                <a:lnTo>
                  <a:pt x="66057" y="950"/>
                </a:lnTo>
                <a:lnTo>
                  <a:pt x="66039" y="913"/>
                </a:lnTo>
                <a:lnTo>
                  <a:pt x="65983" y="839"/>
                </a:lnTo>
                <a:lnTo>
                  <a:pt x="65946" y="801"/>
                </a:lnTo>
                <a:lnTo>
                  <a:pt x="65890" y="764"/>
                </a:lnTo>
                <a:lnTo>
                  <a:pt x="65778" y="764"/>
                </a:lnTo>
                <a:lnTo>
                  <a:pt x="65722" y="783"/>
                </a:lnTo>
                <a:lnTo>
                  <a:pt x="65611" y="857"/>
                </a:lnTo>
                <a:lnTo>
                  <a:pt x="65517" y="950"/>
                </a:lnTo>
                <a:lnTo>
                  <a:pt x="65424" y="1062"/>
                </a:lnTo>
                <a:lnTo>
                  <a:pt x="65294" y="1230"/>
                </a:lnTo>
                <a:lnTo>
                  <a:pt x="65238" y="1323"/>
                </a:lnTo>
                <a:lnTo>
                  <a:pt x="65220" y="1397"/>
                </a:lnTo>
                <a:lnTo>
                  <a:pt x="65164" y="1453"/>
                </a:lnTo>
                <a:lnTo>
                  <a:pt x="65052" y="1546"/>
                </a:lnTo>
                <a:lnTo>
                  <a:pt x="64959" y="1602"/>
                </a:lnTo>
                <a:lnTo>
                  <a:pt x="64847" y="1639"/>
                </a:lnTo>
                <a:lnTo>
                  <a:pt x="64605" y="1676"/>
                </a:lnTo>
                <a:lnTo>
                  <a:pt x="64382" y="1714"/>
                </a:lnTo>
                <a:lnTo>
                  <a:pt x="64121" y="1714"/>
                </a:lnTo>
                <a:lnTo>
                  <a:pt x="64009" y="1695"/>
                </a:lnTo>
                <a:lnTo>
                  <a:pt x="63879" y="1676"/>
                </a:lnTo>
                <a:lnTo>
                  <a:pt x="63786" y="1621"/>
                </a:lnTo>
                <a:lnTo>
                  <a:pt x="63693" y="1565"/>
                </a:lnTo>
                <a:lnTo>
                  <a:pt x="63786" y="1472"/>
                </a:lnTo>
                <a:lnTo>
                  <a:pt x="63860" y="1397"/>
                </a:lnTo>
                <a:lnTo>
                  <a:pt x="63916" y="1323"/>
                </a:lnTo>
                <a:lnTo>
                  <a:pt x="63972" y="1230"/>
                </a:lnTo>
                <a:lnTo>
                  <a:pt x="63991" y="1155"/>
                </a:lnTo>
                <a:lnTo>
                  <a:pt x="64009" y="1062"/>
                </a:lnTo>
                <a:lnTo>
                  <a:pt x="64009" y="988"/>
                </a:lnTo>
                <a:lnTo>
                  <a:pt x="63991" y="932"/>
                </a:lnTo>
                <a:lnTo>
                  <a:pt x="63972" y="876"/>
                </a:lnTo>
                <a:lnTo>
                  <a:pt x="63916" y="839"/>
                </a:lnTo>
                <a:lnTo>
                  <a:pt x="63879" y="801"/>
                </a:lnTo>
                <a:lnTo>
                  <a:pt x="63823" y="801"/>
                </a:lnTo>
                <a:lnTo>
                  <a:pt x="63749" y="820"/>
                </a:lnTo>
                <a:lnTo>
                  <a:pt x="63674" y="839"/>
                </a:lnTo>
                <a:lnTo>
                  <a:pt x="63600" y="913"/>
                </a:lnTo>
                <a:lnTo>
                  <a:pt x="63507" y="988"/>
                </a:lnTo>
                <a:lnTo>
                  <a:pt x="63488" y="1043"/>
                </a:lnTo>
                <a:lnTo>
                  <a:pt x="63451" y="1099"/>
                </a:lnTo>
                <a:lnTo>
                  <a:pt x="63432" y="1248"/>
                </a:lnTo>
                <a:lnTo>
                  <a:pt x="63432" y="1379"/>
                </a:lnTo>
                <a:lnTo>
                  <a:pt x="63414" y="1416"/>
                </a:lnTo>
                <a:lnTo>
                  <a:pt x="63395" y="1453"/>
                </a:lnTo>
                <a:lnTo>
                  <a:pt x="63339" y="1509"/>
                </a:lnTo>
                <a:lnTo>
                  <a:pt x="63246" y="1546"/>
                </a:lnTo>
                <a:lnTo>
                  <a:pt x="63004" y="1583"/>
                </a:lnTo>
                <a:lnTo>
                  <a:pt x="62762" y="1602"/>
                </a:lnTo>
                <a:lnTo>
                  <a:pt x="62594" y="1583"/>
                </a:lnTo>
                <a:lnTo>
                  <a:pt x="62483" y="1565"/>
                </a:lnTo>
                <a:lnTo>
                  <a:pt x="62371" y="1546"/>
                </a:lnTo>
                <a:lnTo>
                  <a:pt x="62259" y="1509"/>
                </a:lnTo>
                <a:lnTo>
                  <a:pt x="62203" y="1472"/>
                </a:lnTo>
                <a:lnTo>
                  <a:pt x="62166" y="1416"/>
                </a:lnTo>
                <a:lnTo>
                  <a:pt x="62148" y="1360"/>
                </a:lnTo>
                <a:lnTo>
                  <a:pt x="62148" y="1304"/>
                </a:lnTo>
                <a:lnTo>
                  <a:pt x="62148" y="1267"/>
                </a:lnTo>
                <a:lnTo>
                  <a:pt x="62148" y="1230"/>
                </a:lnTo>
                <a:lnTo>
                  <a:pt x="62203" y="1155"/>
                </a:lnTo>
                <a:lnTo>
                  <a:pt x="62278" y="1081"/>
                </a:lnTo>
                <a:lnTo>
                  <a:pt x="62352" y="1025"/>
                </a:lnTo>
                <a:lnTo>
                  <a:pt x="62408" y="969"/>
                </a:lnTo>
                <a:lnTo>
                  <a:pt x="62445" y="894"/>
                </a:lnTo>
                <a:lnTo>
                  <a:pt x="62445" y="857"/>
                </a:lnTo>
                <a:lnTo>
                  <a:pt x="62445" y="801"/>
                </a:lnTo>
                <a:lnTo>
                  <a:pt x="62390" y="708"/>
                </a:lnTo>
                <a:lnTo>
                  <a:pt x="62352" y="652"/>
                </a:lnTo>
                <a:lnTo>
                  <a:pt x="62297" y="615"/>
                </a:lnTo>
                <a:lnTo>
                  <a:pt x="62203" y="615"/>
                </a:lnTo>
                <a:lnTo>
                  <a:pt x="62148" y="652"/>
                </a:lnTo>
                <a:lnTo>
                  <a:pt x="62054" y="783"/>
                </a:lnTo>
                <a:lnTo>
                  <a:pt x="61961" y="932"/>
                </a:lnTo>
                <a:lnTo>
                  <a:pt x="61906" y="1081"/>
                </a:lnTo>
                <a:lnTo>
                  <a:pt x="61812" y="1267"/>
                </a:lnTo>
                <a:lnTo>
                  <a:pt x="61701" y="1379"/>
                </a:lnTo>
                <a:lnTo>
                  <a:pt x="61570" y="1490"/>
                </a:lnTo>
                <a:lnTo>
                  <a:pt x="61403" y="1583"/>
                </a:lnTo>
                <a:lnTo>
                  <a:pt x="61217" y="1639"/>
                </a:lnTo>
                <a:lnTo>
                  <a:pt x="61049" y="1676"/>
                </a:lnTo>
                <a:lnTo>
                  <a:pt x="60863" y="1676"/>
                </a:lnTo>
                <a:lnTo>
                  <a:pt x="60695" y="1639"/>
                </a:lnTo>
                <a:lnTo>
                  <a:pt x="60602" y="1621"/>
                </a:lnTo>
                <a:lnTo>
                  <a:pt x="60528" y="1583"/>
                </a:lnTo>
                <a:lnTo>
                  <a:pt x="60416" y="1509"/>
                </a:lnTo>
                <a:lnTo>
                  <a:pt x="60342" y="1434"/>
                </a:lnTo>
                <a:lnTo>
                  <a:pt x="60304" y="1379"/>
                </a:lnTo>
                <a:lnTo>
                  <a:pt x="60304" y="1323"/>
                </a:lnTo>
                <a:lnTo>
                  <a:pt x="60323" y="1267"/>
                </a:lnTo>
                <a:lnTo>
                  <a:pt x="60360" y="1230"/>
                </a:lnTo>
                <a:lnTo>
                  <a:pt x="60491" y="1137"/>
                </a:lnTo>
                <a:lnTo>
                  <a:pt x="60639" y="1043"/>
                </a:lnTo>
                <a:lnTo>
                  <a:pt x="60807" y="950"/>
                </a:lnTo>
                <a:lnTo>
                  <a:pt x="60863" y="894"/>
                </a:lnTo>
                <a:lnTo>
                  <a:pt x="60919" y="820"/>
                </a:lnTo>
                <a:lnTo>
                  <a:pt x="60956" y="746"/>
                </a:lnTo>
                <a:lnTo>
                  <a:pt x="60956" y="671"/>
                </a:lnTo>
                <a:lnTo>
                  <a:pt x="60956" y="597"/>
                </a:lnTo>
                <a:lnTo>
                  <a:pt x="60937" y="541"/>
                </a:lnTo>
                <a:lnTo>
                  <a:pt x="60900" y="503"/>
                </a:lnTo>
                <a:lnTo>
                  <a:pt x="60863" y="466"/>
                </a:lnTo>
                <a:lnTo>
                  <a:pt x="60807" y="448"/>
                </a:lnTo>
                <a:lnTo>
                  <a:pt x="60621" y="448"/>
                </a:lnTo>
                <a:lnTo>
                  <a:pt x="60491" y="503"/>
                </a:lnTo>
                <a:lnTo>
                  <a:pt x="60360" y="559"/>
                </a:lnTo>
                <a:lnTo>
                  <a:pt x="60267" y="634"/>
                </a:lnTo>
                <a:lnTo>
                  <a:pt x="60174" y="727"/>
                </a:lnTo>
                <a:lnTo>
                  <a:pt x="60137" y="820"/>
                </a:lnTo>
                <a:lnTo>
                  <a:pt x="60100" y="894"/>
                </a:lnTo>
                <a:lnTo>
                  <a:pt x="60044" y="1006"/>
                </a:lnTo>
                <a:lnTo>
                  <a:pt x="60025" y="1043"/>
                </a:lnTo>
                <a:lnTo>
                  <a:pt x="59988" y="1099"/>
                </a:lnTo>
                <a:lnTo>
                  <a:pt x="59932" y="1137"/>
                </a:lnTo>
                <a:lnTo>
                  <a:pt x="59858" y="1192"/>
                </a:lnTo>
                <a:lnTo>
                  <a:pt x="59764" y="1211"/>
                </a:lnTo>
                <a:lnTo>
                  <a:pt x="59671" y="1230"/>
                </a:lnTo>
                <a:lnTo>
                  <a:pt x="59448" y="1248"/>
                </a:lnTo>
                <a:lnTo>
                  <a:pt x="59243" y="1211"/>
                </a:lnTo>
                <a:lnTo>
                  <a:pt x="59057" y="1174"/>
                </a:lnTo>
                <a:lnTo>
                  <a:pt x="59131" y="1081"/>
                </a:lnTo>
                <a:lnTo>
                  <a:pt x="59187" y="988"/>
                </a:lnTo>
                <a:lnTo>
                  <a:pt x="59225" y="876"/>
                </a:lnTo>
                <a:lnTo>
                  <a:pt x="59243" y="783"/>
                </a:lnTo>
                <a:lnTo>
                  <a:pt x="59262" y="708"/>
                </a:lnTo>
                <a:lnTo>
                  <a:pt x="59243" y="615"/>
                </a:lnTo>
                <a:lnTo>
                  <a:pt x="59225" y="559"/>
                </a:lnTo>
                <a:lnTo>
                  <a:pt x="59187" y="503"/>
                </a:lnTo>
                <a:lnTo>
                  <a:pt x="59131" y="448"/>
                </a:lnTo>
                <a:lnTo>
                  <a:pt x="59076" y="429"/>
                </a:lnTo>
                <a:lnTo>
                  <a:pt x="59020" y="429"/>
                </a:lnTo>
                <a:lnTo>
                  <a:pt x="58964" y="466"/>
                </a:lnTo>
                <a:lnTo>
                  <a:pt x="58908" y="503"/>
                </a:lnTo>
                <a:lnTo>
                  <a:pt x="58834" y="597"/>
                </a:lnTo>
                <a:lnTo>
                  <a:pt x="58778" y="708"/>
                </a:lnTo>
                <a:lnTo>
                  <a:pt x="58722" y="857"/>
                </a:lnTo>
                <a:lnTo>
                  <a:pt x="58685" y="969"/>
                </a:lnTo>
                <a:lnTo>
                  <a:pt x="58666" y="1062"/>
                </a:lnTo>
                <a:lnTo>
                  <a:pt x="58647" y="1192"/>
                </a:lnTo>
                <a:lnTo>
                  <a:pt x="58629" y="1248"/>
                </a:lnTo>
                <a:lnTo>
                  <a:pt x="58610" y="1304"/>
                </a:lnTo>
                <a:lnTo>
                  <a:pt x="58554" y="1379"/>
                </a:lnTo>
                <a:lnTo>
                  <a:pt x="58461" y="1472"/>
                </a:lnTo>
                <a:lnTo>
                  <a:pt x="58368" y="1546"/>
                </a:lnTo>
                <a:lnTo>
                  <a:pt x="58238" y="1621"/>
                </a:lnTo>
                <a:lnTo>
                  <a:pt x="58107" y="1676"/>
                </a:lnTo>
                <a:lnTo>
                  <a:pt x="57958" y="1732"/>
                </a:lnTo>
                <a:lnTo>
                  <a:pt x="57828" y="1751"/>
                </a:lnTo>
                <a:lnTo>
                  <a:pt x="57679" y="1751"/>
                </a:lnTo>
                <a:lnTo>
                  <a:pt x="57549" y="1714"/>
                </a:lnTo>
                <a:lnTo>
                  <a:pt x="57437" y="1639"/>
                </a:lnTo>
                <a:lnTo>
                  <a:pt x="57325" y="1527"/>
                </a:lnTo>
                <a:lnTo>
                  <a:pt x="57288" y="1490"/>
                </a:lnTo>
                <a:lnTo>
                  <a:pt x="57288" y="1453"/>
                </a:lnTo>
                <a:lnTo>
                  <a:pt x="57288" y="1416"/>
                </a:lnTo>
                <a:lnTo>
                  <a:pt x="57307" y="1397"/>
                </a:lnTo>
                <a:lnTo>
                  <a:pt x="57381" y="1341"/>
                </a:lnTo>
                <a:lnTo>
                  <a:pt x="57474" y="1285"/>
                </a:lnTo>
                <a:lnTo>
                  <a:pt x="57568" y="1211"/>
                </a:lnTo>
                <a:lnTo>
                  <a:pt x="57661" y="1137"/>
                </a:lnTo>
                <a:lnTo>
                  <a:pt x="57679" y="1081"/>
                </a:lnTo>
                <a:lnTo>
                  <a:pt x="57698" y="1025"/>
                </a:lnTo>
                <a:lnTo>
                  <a:pt x="57716" y="913"/>
                </a:lnTo>
                <a:lnTo>
                  <a:pt x="57679" y="857"/>
                </a:lnTo>
                <a:lnTo>
                  <a:pt x="57623" y="801"/>
                </a:lnTo>
                <a:lnTo>
                  <a:pt x="57456" y="801"/>
                </a:lnTo>
                <a:lnTo>
                  <a:pt x="57363" y="839"/>
                </a:lnTo>
                <a:lnTo>
                  <a:pt x="57270" y="913"/>
                </a:lnTo>
                <a:lnTo>
                  <a:pt x="57195" y="988"/>
                </a:lnTo>
                <a:lnTo>
                  <a:pt x="57102" y="1081"/>
                </a:lnTo>
                <a:lnTo>
                  <a:pt x="57046" y="1174"/>
                </a:lnTo>
                <a:lnTo>
                  <a:pt x="56990" y="1323"/>
                </a:lnTo>
                <a:lnTo>
                  <a:pt x="56953" y="1397"/>
                </a:lnTo>
                <a:lnTo>
                  <a:pt x="56879" y="1453"/>
                </a:lnTo>
                <a:lnTo>
                  <a:pt x="56786" y="1509"/>
                </a:lnTo>
                <a:lnTo>
                  <a:pt x="56637" y="1546"/>
                </a:lnTo>
                <a:lnTo>
                  <a:pt x="56376" y="1621"/>
                </a:lnTo>
                <a:lnTo>
                  <a:pt x="56078" y="1676"/>
                </a:lnTo>
                <a:lnTo>
                  <a:pt x="55780" y="1676"/>
                </a:lnTo>
                <a:lnTo>
                  <a:pt x="55631" y="1658"/>
                </a:lnTo>
                <a:lnTo>
                  <a:pt x="55501" y="1639"/>
                </a:lnTo>
                <a:lnTo>
                  <a:pt x="55668" y="1509"/>
                </a:lnTo>
                <a:lnTo>
                  <a:pt x="55873" y="1323"/>
                </a:lnTo>
                <a:lnTo>
                  <a:pt x="55985" y="1211"/>
                </a:lnTo>
                <a:lnTo>
                  <a:pt x="56059" y="1099"/>
                </a:lnTo>
                <a:lnTo>
                  <a:pt x="56097" y="1006"/>
                </a:lnTo>
                <a:lnTo>
                  <a:pt x="56097" y="969"/>
                </a:lnTo>
                <a:lnTo>
                  <a:pt x="56078" y="932"/>
                </a:lnTo>
                <a:lnTo>
                  <a:pt x="56041" y="894"/>
                </a:lnTo>
                <a:lnTo>
                  <a:pt x="56004" y="857"/>
                </a:lnTo>
                <a:lnTo>
                  <a:pt x="55911" y="839"/>
                </a:lnTo>
                <a:lnTo>
                  <a:pt x="55799" y="857"/>
                </a:lnTo>
                <a:lnTo>
                  <a:pt x="55687" y="913"/>
                </a:lnTo>
                <a:lnTo>
                  <a:pt x="55557" y="969"/>
                </a:lnTo>
                <a:lnTo>
                  <a:pt x="55464" y="1043"/>
                </a:lnTo>
                <a:lnTo>
                  <a:pt x="55371" y="1118"/>
                </a:lnTo>
                <a:lnTo>
                  <a:pt x="55315" y="1174"/>
                </a:lnTo>
                <a:lnTo>
                  <a:pt x="55184" y="1397"/>
                </a:lnTo>
                <a:lnTo>
                  <a:pt x="55129" y="1472"/>
                </a:lnTo>
                <a:lnTo>
                  <a:pt x="55091" y="1546"/>
                </a:lnTo>
                <a:lnTo>
                  <a:pt x="55035" y="1602"/>
                </a:lnTo>
                <a:lnTo>
                  <a:pt x="54942" y="1639"/>
                </a:lnTo>
                <a:lnTo>
                  <a:pt x="54831" y="1676"/>
                </a:lnTo>
                <a:lnTo>
                  <a:pt x="54663" y="1695"/>
                </a:lnTo>
                <a:lnTo>
                  <a:pt x="54477" y="1714"/>
                </a:lnTo>
                <a:lnTo>
                  <a:pt x="54254" y="1714"/>
                </a:lnTo>
                <a:lnTo>
                  <a:pt x="54142" y="1695"/>
                </a:lnTo>
                <a:lnTo>
                  <a:pt x="54049" y="1676"/>
                </a:lnTo>
                <a:lnTo>
                  <a:pt x="53956" y="1621"/>
                </a:lnTo>
                <a:lnTo>
                  <a:pt x="53881" y="1565"/>
                </a:lnTo>
                <a:lnTo>
                  <a:pt x="54049" y="1472"/>
                </a:lnTo>
                <a:lnTo>
                  <a:pt x="54291" y="1304"/>
                </a:lnTo>
                <a:lnTo>
                  <a:pt x="54402" y="1211"/>
                </a:lnTo>
                <a:lnTo>
                  <a:pt x="54477" y="1137"/>
                </a:lnTo>
                <a:lnTo>
                  <a:pt x="54533" y="1043"/>
                </a:lnTo>
                <a:lnTo>
                  <a:pt x="54551" y="1006"/>
                </a:lnTo>
                <a:lnTo>
                  <a:pt x="54551" y="988"/>
                </a:lnTo>
                <a:lnTo>
                  <a:pt x="54514" y="913"/>
                </a:lnTo>
                <a:lnTo>
                  <a:pt x="54440" y="876"/>
                </a:lnTo>
                <a:lnTo>
                  <a:pt x="54272" y="876"/>
                </a:lnTo>
                <a:lnTo>
                  <a:pt x="54179" y="894"/>
                </a:lnTo>
                <a:lnTo>
                  <a:pt x="54086" y="932"/>
                </a:lnTo>
                <a:lnTo>
                  <a:pt x="53937" y="1006"/>
                </a:lnTo>
                <a:lnTo>
                  <a:pt x="53844" y="1081"/>
                </a:lnTo>
                <a:lnTo>
                  <a:pt x="53769" y="1155"/>
                </a:lnTo>
                <a:lnTo>
                  <a:pt x="53676" y="1304"/>
                </a:lnTo>
                <a:lnTo>
                  <a:pt x="53639" y="1379"/>
                </a:lnTo>
                <a:lnTo>
                  <a:pt x="53583" y="1434"/>
                </a:lnTo>
                <a:lnTo>
                  <a:pt x="53509" y="1509"/>
                </a:lnTo>
                <a:lnTo>
                  <a:pt x="53397" y="1565"/>
                </a:lnTo>
                <a:lnTo>
                  <a:pt x="53285" y="1602"/>
                </a:lnTo>
                <a:lnTo>
                  <a:pt x="53155" y="1639"/>
                </a:lnTo>
                <a:lnTo>
                  <a:pt x="53006" y="1658"/>
                </a:lnTo>
                <a:lnTo>
                  <a:pt x="52690" y="1658"/>
                </a:lnTo>
                <a:lnTo>
                  <a:pt x="52522" y="1639"/>
                </a:lnTo>
                <a:lnTo>
                  <a:pt x="52392" y="1602"/>
                </a:lnTo>
                <a:lnTo>
                  <a:pt x="52280" y="1565"/>
                </a:lnTo>
                <a:lnTo>
                  <a:pt x="52410" y="1434"/>
                </a:lnTo>
                <a:lnTo>
                  <a:pt x="52615" y="1211"/>
                </a:lnTo>
                <a:lnTo>
                  <a:pt x="52708" y="1081"/>
                </a:lnTo>
                <a:lnTo>
                  <a:pt x="52764" y="969"/>
                </a:lnTo>
                <a:lnTo>
                  <a:pt x="52801" y="876"/>
                </a:lnTo>
                <a:lnTo>
                  <a:pt x="52801" y="839"/>
                </a:lnTo>
                <a:lnTo>
                  <a:pt x="52783" y="820"/>
                </a:lnTo>
                <a:lnTo>
                  <a:pt x="52745" y="783"/>
                </a:lnTo>
                <a:lnTo>
                  <a:pt x="52708" y="764"/>
                </a:lnTo>
                <a:lnTo>
                  <a:pt x="52671" y="746"/>
                </a:lnTo>
                <a:lnTo>
                  <a:pt x="52615" y="764"/>
                </a:lnTo>
                <a:lnTo>
                  <a:pt x="52522" y="801"/>
                </a:lnTo>
                <a:lnTo>
                  <a:pt x="52410" y="857"/>
                </a:lnTo>
                <a:lnTo>
                  <a:pt x="52317" y="932"/>
                </a:lnTo>
                <a:lnTo>
                  <a:pt x="52224" y="1006"/>
                </a:lnTo>
                <a:lnTo>
                  <a:pt x="52112" y="1137"/>
                </a:lnTo>
                <a:lnTo>
                  <a:pt x="52038" y="1285"/>
                </a:lnTo>
                <a:lnTo>
                  <a:pt x="52001" y="1416"/>
                </a:lnTo>
                <a:lnTo>
                  <a:pt x="51945" y="1509"/>
                </a:lnTo>
                <a:lnTo>
                  <a:pt x="51889" y="1565"/>
                </a:lnTo>
                <a:lnTo>
                  <a:pt x="51833" y="1621"/>
                </a:lnTo>
                <a:lnTo>
                  <a:pt x="51721" y="1695"/>
                </a:lnTo>
                <a:lnTo>
                  <a:pt x="51628" y="1751"/>
                </a:lnTo>
                <a:lnTo>
                  <a:pt x="51498" y="1788"/>
                </a:lnTo>
                <a:lnTo>
                  <a:pt x="51386" y="1807"/>
                </a:lnTo>
                <a:lnTo>
                  <a:pt x="51256" y="1825"/>
                </a:lnTo>
                <a:lnTo>
                  <a:pt x="51126" y="1825"/>
                </a:lnTo>
                <a:lnTo>
                  <a:pt x="51014" y="1788"/>
                </a:lnTo>
                <a:lnTo>
                  <a:pt x="50902" y="1732"/>
                </a:lnTo>
                <a:lnTo>
                  <a:pt x="51014" y="1639"/>
                </a:lnTo>
                <a:lnTo>
                  <a:pt x="51107" y="1509"/>
                </a:lnTo>
                <a:lnTo>
                  <a:pt x="51182" y="1379"/>
                </a:lnTo>
                <a:lnTo>
                  <a:pt x="51237" y="1230"/>
                </a:lnTo>
                <a:lnTo>
                  <a:pt x="51237" y="1174"/>
                </a:lnTo>
                <a:lnTo>
                  <a:pt x="51237" y="1118"/>
                </a:lnTo>
                <a:lnTo>
                  <a:pt x="51219" y="1062"/>
                </a:lnTo>
                <a:lnTo>
                  <a:pt x="51200" y="1025"/>
                </a:lnTo>
                <a:lnTo>
                  <a:pt x="51144" y="988"/>
                </a:lnTo>
                <a:lnTo>
                  <a:pt x="50977" y="988"/>
                </a:lnTo>
                <a:lnTo>
                  <a:pt x="50884" y="1006"/>
                </a:lnTo>
                <a:lnTo>
                  <a:pt x="50809" y="1025"/>
                </a:lnTo>
                <a:lnTo>
                  <a:pt x="50735" y="1062"/>
                </a:lnTo>
                <a:lnTo>
                  <a:pt x="50697" y="1099"/>
                </a:lnTo>
                <a:lnTo>
                  <a:pt x="50660" y="1137"/>
                </a:lnTo>
                <a:lnTo>
                  <a:pt x="50604" y="1248"/>
                </a:lnTo>
                <a:lnTo>
                  <a:pt x="50586" y="1360"/>
                </a:lnTo>
                <a:lnTo>
                  <a:pt x="50567" y="1453"/>
                </a:lnTo>
                <a:lnTo>
                  <a:pt x="50530" y="1565"/>
                </a:lnTo>
                <a:lnTo>
                  <a:pt x="50474" y="1658"/>
                </a:lnTo>
                <a:lnTo>
                  <a:pt x="50437" y="1676"/>
                </a:lnTo>
                <a:lnTo>
                  <a:pt x="50381" y="1714"/>
                </a:lnTo>
                <a:lnTo>
                  <a:pt x="50325" y="1732"/>
                </a:lnTo>
                <a:lnTo>
                  <a:pt x="50251" y="1732"/>
                </a:lnTo>
                <a:lnTo>
                  <a:pt x="50083" y="1714"/>
                </a:lnTo>
                <a:lnTo>
                  <a:pt x="49934" y="1676"/>
                </a:lnTo>
                <a:lnTo>
                  <a:pt x="49804" y="1602"/>
                </a:lnTo>
                <a:lnTo>
                  <a:pt x="49673" y="1546"/>
                </a:lnTo>
                <a:lnTo>
                  <a:pt x="49618" y="1490"/>
                </a:lnTo>
                <a:lnTo>
                  <a:pt x="49580" y="1434"/>
                </a:lnTo>
                <a:lnTo>
                  <a:pt x="49562" y="1397"/>
                </a:lnTo>
                <a:lnTo>
                  <a:pt x="49599" y="1285"/>
                </a:lnTo>
                <a:lnTo>
                  <a:pt x="49636" y="1211"/>
                </a:lnTo>
                <a:lnTo>
                  <a:pt x="49655" y="1118"/>
                </a:lnTo>
                <a:lnTo>
                  <a:pt x="49673" y="1062"/>
                </a:lnTo>
                <a:lnTo>
                  <a:pt x="49692" y="1006"/>
                </a:lnTo>
                <a:lnTo>
                  <a:pt x="49748" y="932"/>
                </a:lnTo>
                <a:lnTo>
                  <a:pt x="49767" y="894"/>
                </a:lnTo>
                <a:lnTo>
                  <a:pt x="49767" y="857"/>
                </a:lnTo>
                <a:lnTo>
                  <a:pt x="49748" y="801"/>
                </a:lnTo>
                <a:lnTo>
                  <a:pt x="49711" y="746"/>
                </a:lnTo>
                <a:lnTo>
                  <a:pt x="49673" y="727"/>
                </a:lnTo>
                <a:lnTo>
                  <a:pt x="49450" y="727"/>
                </a:lnTo>
                <a:lnTo>
                  <a:pt x="49282" y="746"/>
                </a:lnTo>
                <a:lnTo>
                  <a:pt x="49227" y="764"/>
                </a:lnTo>
                <a:lnTo>
                  <a:pt x="49189" y="783"/>
                </a:lnTo>
                <a:lnTo>
                  <a:pt x="49152" y="839"/>
                </a:lnTo>
                <a:lnTo>
                  <a:pt x="49134" y="894"/>
                </a:lnTo>
                <a:lnTo>
                  <a:pt x="49115" y="988"/>
                </a:lnTo>
                <a:lnTo>
                  <a:pt x="49134" y="1099"/>
                </a:lnTo>
                <a:lnTo>
                  <a:pt x="49152" y="1211"/>
                </a:lnTo>
                <a:lnTo>
                  <a:pt x="49152" y="1323"/>
                </a:lnTo>
                <a:lnTo>
                  <a:pt x="49134" y="1360"/>
                </a:lnTo>
                <a:lnTo>
                  <a:pt x="49115" y="1416"/>
                </a:lnTo>
                <a:lnTo>
                  <a:pt x="49078" y="1453"/>
                </a:lnTo>
                <a:lnTo>
                  <a:pt x="49022" y="1490"/>
                </a:lnTo>
                <a:lnTo>
                  <a:pt x="48947" y="1527"/>
                </a:lnTo>
                <a:lnTo>
                  <a:pt x="48854" y="1565"/>
                </a:lnTo>
                <a:lnTo>
                  <a:pt x="48594" y="1565"/>
                </a:lnTo>
                <a:lnTo>
                  <a:pt x="48445" y="1527"/>
                </a:lnTo>
                <a:lnTo>
                  <a:pt x="48389" y="1509"/>
                </a:lnTo>
                <a:lnTo>
                  <a:pt x="48352" y="1472"/>
                </a:lnTo>
                <a:lnTo>
                  <a:pt x="48333" y="1416"/>
                </a:lnTo>
                <a:lnTo>
                  <a:pt x="48333" y="1379"/>
                </a:lnTo>
                <a:lnTo>
                  <a:pt x="48352" y="1341"/>
                </a:lnTo>
                <a:lnTo>
                  <a:pt x="48370" y="1323"/>
                </a:lnTo>
                <a:lnTo>
                  <a:pt x="48445" y="1267"/>
                </a:lnTo>
                <a:lnTo>
                  <a:pt x="48482" y="1230"/>
                </a:lnTo>
                <a:lnTo>
                  <a:pt x="48482" y="1174"/>
                </a:lnTo>
                <a:lnTo>
                  <a:pt x="48501" y="1062"/>
                </a:lnTo>
                <a:lnTo>
                  <a:pt x="48519" y="950"/>
                </a:lnTo>
                <a:lnTo>
                  <a:pt x="48538" y="876"/>
                </a:lnTo>
                <a:lnTo>
                  <a:pt x="48556" y="820"/>
                </a:lnTo>
                <a:lnTo>
                  <a:pt x="48519" y="783"/>
                </a:lnTo>
                <a:lnTo>
                  <a:pt x="48463" y="801"/>
                </a:lnTo>
                <a:lnTo>
                  <a:pt x="48370" y="839"/>
                </a:lnTo>
                <a:lnTo>
                  <a:pt x="48221" y="932"/>
                </a:lnTo>
                <a:lnTo>
                  <a:pt x="48147" y="988"/>
                </a:lnTo>
                <a:lnTo>
                  <a:pt x="48091" y="1025"/>
                </a:lnTo>
                <a:lnTo>
                  <a:pt x="48072" y="1081"/>
                </a:lnTo>
                <a:lnTo>
                  <a:pt x="48072" y="1137"/>
                </a:lnTo>
                <a:lnTo>
                  <a:pt x="48054" y="1174"/>
                </a:lnTo>
                <a:lnTo>
                  <a:pt x="48016" y="1230"/>
                </a:lnTo>
                <a:lnTo>
                  <a:pt x="47942" y="1285"/>
                </a:lnTo>
                <a:lnTo>
                  <a:pt x="47830" y="1341"/>
                </a:lnTo>
                <a:lnTo>
                  <a:pt x="47719" y="1379"/>
                </a:lnTo>
                <a:lnTo>
                  <a:pt x="47477" y="1379"/>
                </a:lnTo>
                <a:lnTo>
                  <a:pt x="47365" y="1360"/>
                </a:lnTo>
                <a:lnTo>
                  <a:pt x="47495" y="1230"/>
                </a:lnTo>
                <a:lnTo>
                  <a:pt x="47570" y="1155"/>
                </a:lnTo>
                <a:lnTo>
                  <a:pt x="47625" y="1062"/>
                </a:lnTo>
                <a:lnTo>
                  <a:pt x="47663" y="988"/>
                </a:lnTo>
                <a:lnTo>
                  <a:pt x="47681" y="894"/>
                </a:lnTo>
                <a:lnTo>
                  <a:pt x="47663" y="857"/>
                </a:lnTo>
                <a:lnTo>
                  <a:pt x="47644" y="839"/>
                </a:lnTo>
                <a:lnTo>
                  <a:pt x="47607" y="801"/>
                </a:lnTo>
                <a:lnTo>
                  <a:pt x="47551" y="783"/>
                </a:lnTo>
                <a:lnTo>
                  <a:pt x="47439" y="764"/>
                </a:lnTo>
                <a:lnTo>
                  <a:pt x="47346" y="783"/>
                </a:lnTo>
                <a:lnTo>
                  <a:pt x="47272" y="839"/>
                </a:lnTo>
                <a:lnTo>
                  <a:pt x="47216" y="932"/>
                </a:lnTo>
                <a:lnTo>
                  <a:pt x="47104" y="1099"/>
                </a:lnTo>
                <a:lnTo>
                  <a:pt x="47030" y="1248"/>
                </a:lnTo>
                <a:lnTo>
                  <a:pt x="46825" y="1490"/>
                </a:lnTo>
                <a:lnTo>
                  <a:pt x="46713" y="1602"/>
                </a:lnTo>
                <a:lnTo>
                  <a:pt x="46601" y="1676"/>
                </a:lnTo>
                <a:lnTo>
                  <a:pt x="46490" y="1732"/>
                </a:lnTo>
                <a:lnTo>
                  <a:pt x="46341" y="1751"/>
                </a:lnTo>
                <a:lnTo>
                  <a:pt x="46173" y="1732"/>
                </a:lnTo>
                <a:lnTo>
                  <a:pt x="46006" y="1676"/>
                </a:lnTo>
                <a:lnTo>
                  <a:pt x="46099" y="1583"/>
                </a:lnTo>
                <a:lnTo>
                  <a:pt x="46211" y="1453"/>
                </a:lnTo>
                <a:lnTo>
                  <a:pt x="46322" y="1304"/>
                </a:lnTo>
                <a:lnTo>
                  <a:pt x="46434" y="1155"/>
                </a:lnTo>
                <a:lnTo>
                  <a:pt x="46490" y="1006"/>
                </a:lnTo>
                <a:lnTo>
                  <a:pt x="46490" y="932"/>
                </a:lnTo>
                <a:lnTo>
                  <a:pt x="46490" y="876"/>
                </a:lnTo>
                <a:lnTo>
                  <a:pt x="46471" y="839"/>
                </a:lnTo>
                <a:lnTo>
                  <a:pt x="46415" y="801"/>
                </a:lnTo>
                <a:lnTo>
                  <a:pt x="46359" y="764"/>
                </a:lnTo>
                <a:lnTo>
                  <a:pt x="46211" y="764"/>
                </a:lnTo>
                <a:lnTo>
                  <a:pt x="46136" y="783"/>
                </a:lnTo>
                <a:lnTo>
                  <a:pt x="46006" y="839"/>
                </a:lnTo>
                <a:lnTo>
                  <a:pt x="45857" y="950"/>
                </a:lnTo>
                <a:lnTo>
                  <a:pt x="45745" y="1081"/>
                </a:lnTo>
                <a:lnTo>
                  <a:pt x="45633" y="1230"/>
                </a:lnTo>
                <a:lnTo>
                  <a:pt x="45577" y="1379"/>
                </a:lnTo>
                <a:lnTo>
                  <a:pt x="45559" y="1434"/>
                </a:lnTo>
                <a:lnTo>
                  <a:pt x="45559" y="1509"/>
                </a:lnTo>
                <a:lnTo>
                  <a:pt x="45577" y="1583"/>
                </a:lnTo>
                <a:lnTo>
                  <a:pt x="45596" y="1639"/>
                </a:lnTo>
                <a:lnTo>
                  <a:pt x="45484" y="1676"/>
                </a:lnTo>
                <a:lnTo>
                  <a:pt x="45317" y="1714"/>
                </a:lnTo>
                <a:lnTo>
                  <a:pt x="45131" y="1732"/>
                </a:lnTo>
                <a:lnTo>
                  <a:pt x="44944" y="1751"/>
                </a:lnTo>
                <a:lnTo>
                  <a:pt x="44740" y="1732"/>
                </a:lnTo>
                <a:lnTo>
                  <a:pt x="44591" y="1695"/>
                </a:lnTo>
                <a:lnTo>
                  <a:pt x="44516" y="1658"/>
                </a:lnTo>
                <a:lnTo>
                  <a:pt x="44460" y="1621"/>
                </a:lnTo>
                <a:lnTo>
                  <a:pt x="44405" y="1565"/>
                </a:lnTo>
                <a:lnTo>
                  <a:pt x="44386" y="1490"/>
                </a:lnTo>
                <a:lnTo>
                  <a:pt x="44367" y="1434"/>
                </a:lnTo>
                <a:lnTo>
                  <a:pt x="44386" y="1379"/>
                </a:lnTo>
                <a:lnTo>
                  <a:pt x="44405" y="1341"/>
                </a:lnTo>
                <a:lnTo>
                  <a:pt x="44442" y="1285"/>
                </a:lnTo>
                <a:lnTo>
                  <a:pt x="44535" y="1192"/>
                </a:lnTo>
                <a:lnTo>
                  <a:pt x="44647" y="1118"/>
                </a:lnTo>
                <a:lnTo>
                  <a:pt x="44758" y="1025"/>
                </a:lnTo>
                <a:lnTo>
                  <a:pt x="44870" y="932"/>
                </a:lnTo>
                <a:lnTo>
                  <a:pt x="44944" y="839"/>
                </a:lnTo>
                <a:lnTo>
                  <a:pt x="44963" y="783"/>
                </a:lnTo>
                <a:lnTo>
                  <a:pt x="44982" y="727"/>
                </a:lnTo>
                <a:lnTo>
                  <a:pt x="44963" y="652"/>
                </a:lnTo>
                <a:lnTo>
                  <a:pt x="44944" y="597"/>
                </a:lnTo>
                <a:lnTo>
                  <a:pt x="44926" y="559"/>
                </a:lnTo>
                <a:lnTo>
                  <a:pt x="44870" y="541"/>
                </a:lnTo>
                <a:lnTo>
                  <a:pt x="44833" y="522"/>
                </a:lnTo>
                <a:lnTo>
                  <a:pt x="44777" y="522"/>
                </a:lnTo>
                <a:lnTo>
                  <a:pt x="44647" y="559"/>
                </a:lnTo>
                <a:lnTo>
                  <a:pt x="44498" y="634"/>
                </a:lnTo>
                <a:lnTo>
                  <a:pt x="44367" y="708"/>
                </a:lnTo>
                <a:lnTo>
                  <a:pt x="44256" y="801"/>
                </a:lnTo>
                <a:lnTo>
                  <a:pt x="44181" y="894"/>
                </a:lnTo>
                <a:lnTo>
                  <a:pt x="44107" y="1006"/>
                </a:lnTo>
                <a:lnTo>
                  <a:pt x="44069" y="1137"/>
                </a:lnTo>
                <a:lnTo>
                  <a:pt x="44032" y="1230"/>
                </a:lnTo>
                <a:lnTo>
                  <a:pt x="43995" y="1304"/>
                </a:lnTo>
                <a:lnTo>
                  <a:pt x="43939" y="1379"/>
                </a:lnTo>
                <a:lnTo>
                  <a:pt x="43846" y="1434"/>
                </a:lnTo>
                <a:lnTo>
                  <a:pt x="43716" y="1453"/>
                </a:lnTo>
                <a:lnTo>
                  <a:pt x="43529" y="1472"/>
                </a:lnTo>
                <a:lnTo>
                  <a:pt x="43436" y="1453"/>
                </a:lnTo>
                <a:lnTo>
                  <a:pt x="43306" y="1434"/>
                </a:lnTo>
                <a:lnTo>
                  <a:pt x="43194" y="1397"/>
                </a:lnTo>
                <a:lnTo>
                  <a:pt x="43139" y="1379"/>
                </a:lnTo>
                <a:lnTo>
                  <a:pt x="43101" y="1341"/>
                </a:lnTo>
                <a:lnTo>
                  <a:pt x="43045" y="1267"/>
                </a:lnTo>
                <a:lnTo>
                  <a:pt x="43027" y="1211"/>
                </a:lnTo>
                <a:lnTo>
                  <a:pt x="43027" y="1155"/>
                </a:lnTo>
                <a:lnTo>
                  <a:pt x="43064" y="1118"/>
                </a:lnTo>
                <a:lnTo>
                  <a:pt x="43139" y="1006"/>
                </a:lnTo>
                <a:lnTo>
                  <a:pt x="43194" y="950"/>
                </a:lnTo>
                <a:lnTo>
                  <a:pt x="43269" y="857"/>
                </a:lnTo>
                <a:lnTo>
                  <a:pt x="43381" y="652"/>
                </a:lnTo>
                <a:lnTo>
                  <a:pt x="43418" y="541"/>
                </a:lnTo>
                <a:lnTo>
                  <a:pt x="43436" y="448"/>
                </a:lnTo>
                <a:lnTo>
                  <a:pt x="43418" y="392"/>
                </a:lnTo>
                <a:lnTo>
                  <a:pt x="43399" y="355"/>
                </a:lnTo>
                <a:lnTo>
                  <a:pt x="43362" y="355"/>
                </a:lnTo>
                <a:lnTo>
                  <a:pt x="43269" y="336"/>
                </a:lnTo>
                <a:lnTo>
                  <a:pt x="43101" y="373"/>
                </a:lnTo>
                <a:lnTo>
                  <a:pt x="43027" y="392"/>
                </a:lnTo>
                <a:lnTo>
                  <a:pt x="42952" y="429"/>
                </a:lnTo>
                <a:lnTo>
                  <a:pt x="42915" y="485"/>
                </a:lnTo>
                <a:lnTo>
                  <a:pt x="42878" y="522"/>
                </a:lnTo>
                <a:lnTo>
                  <a:pt x="42822" y="615"/>
                </a:lnTo>
                <a:lnTo>
                  <a:pt x="42803" y="727"/>
                </a:lnTo>
                <a:lnTo>
                  <a:pt x="42803" y="969"/>
                </a:lnTo>
                <a:lnTo>
                  <a:pt x="42785" y="1081"/>
                </a:lnTo>
                <a:lnTo>
                  <a:pt x="42748" y="1174"/>
                </a:lnTo>
                <a:lnTo>
                  <a:pt x="42692" y="1230"/>
                </a:lnTo>
                <a:lnTo>
                  <a:pt x="42636" y="1285"/>
                </a:lnTo>
                <a:lnTo>
                  <a:pt x="42487" y="1379"/>
                </a:lnTo>
                <a:lnTo>
                  <a:pt x="42319" y="1453"/>
                </a:lnTo>
                <a:lnTo>
                  <a:pt x="42133" y="1490"/>
                </a:lnTo>
                <a:lnTo>
                  <a:pt x="41928" y="1527"/>
                </a:lnTo>
                <a:lnTo>
                  <a:pt x="41742" y="1546"/>
                </a:lnTo>
                <a:lnTo>
                  <a:pt x="41575" y="1546"/>
                </a:lnTo>
                <a:lnTo>
                  <a:pt x="41426" y="1527"/>
                </a:lnTo>
                <a:lnTo>
                  <a:pt x="41686" y="1304"/>
                </a:lnTo>
                <a:lnTo>
                  <a:pt x="41854" y="1137"/>
                </a:lnTo>
                <a:lnTo>
                  <a:pt x="41891" y="1062"/>
                </a:lnTo>
                <a:lnTo>
                  <a:pt x="41928" y="988"/>
                </a:lnTo>
                <a:lnTo>
                  <a:pt x="41947" y="932"/>
                </a:lnTo>
                <a:lnTo>
                  <a:pt x="41947" y="894"/>
                </a:lnTo>
                <a:lnTo>
                  <a:pt x="41928" y="857"/>
                </a:lnTo>
                <a:lnTo>
                  <a:pt x="41891" y="820"/>
                </a:lnTo>
                <a:lnTo>
                  <a:pt x="41798" y="783"/>
                </a:lnTo>
                <a:lnTo>
                  <a:pt x="41686" y="783"/>
                </a:lnTo>
                <a:lnTo>
                  <a:pt x="41537" y="801"/>
                </a:lnTo>
                <a:lnTo>
                  <a:pt x="41370" y="839"/>
                </a:lnTo>
                <a:lnTo>
                  <a:pt x="41202" y="913"/>
                </a:lnTo>
                <a:lnTo>
                  <a:pt x="41053" y="988"/>
                </a:lnTo>
                <a:lnTo>
                  <a:pt x="40942" y="1081"/>
                </a:lnTo>
                <a:lnTo>
                  <a:pt x="40848" y="1192"/>
                </a:lnTo>
                <a:lnTo>
                  <a:pt x="40811" y="1248"/>
                </a:lnTo>
                <a:lnTo>
                  <a:pt x="40793" y="1323"/>
                </a:lnTo>
                <a:lnTo>
                  <a:pt x="40793" y="1379"/>
                </a:lnTo>
                <a:lnTo>
                  <a:pt x="40811" y="1434"/>
                </a:lnTo>
                <a:lnTo>
                  <a:pt x="40848" y="1509"/>
                </a:lnTo>
                <a:lnTo>
                  <a:pt x="40904" y="1565"/>
                </a:lnTo>
                <a:lnTo>
                  <a:pt x="40755" y="1621"/>
                </a:lnTo>
                <a:lnTo>
                  <a:pt x="40588" y="1676"/>
                </a:lnTo>
                <a:lnTo>
                  <a:pt x="40364" y="1732"/>
                </a:lnTo>
                <a:lnTo>
                  <a:pt x="40141" y="1751"/>
                </a:lnTo>
                <a:lnTo>
                  <a:pt x="39936" y="1770"/>
                </a:lnTo>
                <a:lnTo>
                  <a:pt x="39731" y="1751"/>
                </a:lnTo>
                <a:lnTo>
                  <a:pt x="39638" y="1732"/>
                </a:lnTo>
                <a:lnTo>
                  <a:pt x="39545" y="1695"/>
                </a:lnTo>
                <a:lnTo>
                  <a:pt x="39471" y="1639"/>
                </a:lnTo>
                <a:lnTo>
                  <a:pt x="39415" y="1583"/>
                </a:lnTo>
                <a:lnTo>
                  <a:pt x="39620" y="1434"/>
                </a:lnTo>
                <a:lnTo>
                  <a:pt x="39880" y="1211"/>
                </a:lnTo>
                <a:lnTo>
                  <a:pt x="40011" y="1099"/>
                </a:lnTo>
                <a:lnTo>
                  <a:pt x="40104" y="969"/>
                </a:lnTo>
                <a:lnTo>
                  <a:pt x="40178" y="857"/>
                </a:lnTo>
                <a:lnTo>
                  <a:pt x="40197" y="801"/>
                </a:lnTo>
                <a:lnTo>
                  <a:pt x="40197" y="764"/>
                </a:lnTo>
                <a:lnTo>
                  <a:pt x="40178" y="708"/>
                </a:lnTo>
                <a:lnTo>
                  <a:pt x="40160" y="652"/>
                </a:lnTo>
                <a:lnTo>
                  <a:pt x="40122" y="615"/>
                </a:lnTo>
                <a:lnTo>
                  <a:pt x="40085" y="597"/>
                </a:lnTo>
                <a:lnTo>
                  <a:pt x="39992" y="597"/>
                </a:lnTo>
                <a:lnTo>
                  <a:pt x="39880" y="634"/>
                </a:lnTo>
                <a:lnTo>
                  <a:pt x="39750" y="690"/>
                </a:lnTo>
                <a:lnTo>
                  <a:pt x="39638" y="746"/>
                </a:lnTo>
                <a:lnTo>
                  <a:pt x="39471" y="876"/>
                </a:lnTo>
                <a:lnTo>
                  <a:pt x="39396" y="969"/>
                </a:lnTo>
                <a:lnTo>
                  <a:pt x="39340" y="1062"/>
                </a:lnTo>
                <a:lnTo>
                  <a:pt x="39229" y="1248"/>
                </a:lnTo>
                <a:lnTo>
                  <a:pt x="39191" y="1341"/>
                </a:lnTo>
                <a:lnTo>
                  <a:pt x="39136" y="1416"/>
                </a:lnTo>
                <a:lnTo>
                  <a:pt x="39061" y="1490"/>
                </a:lnTo>
                <a:lnTo>
                  <a:pt x="38968" y="1565"/>
                </a:lnTo>
                <a:lnTo>
                  <a:pt x="38838" y="1621"/>
                </a:lnTo>
                <a:lnTo>
                  <a:pt x="38689" y="1658"/>
                </a:lnTo>
                <a:lnTo>
                  <a:pt x="38540" y="1676"/>
                </a:lnTo>
                <a:lnTo>
                  <a:pt x="38372" y="1676"/>
                </a:lnTo>
                <a:lnTo>
                  <a:pt x="38223" y="1658"/>
                </a:lnTo>
                <a:lnTo>
                  <a:pt x="38074" y="1602"/>
                </a:lnTo>
                <a:lnTo>
                  <a:pt x="38019" y="1565"/>
                </a:lnTo>
                <a:lnTo>
                  <a:pt x="37963" y="1509"/>
                </a:lnTo>
                <a:lnTo>
                  <a:pt x="37925" y="1453"/>
                </a:lnTo>
                <a:lnTo>
                  <a:pt x="37888" y="1397"/>
                </a:lnTo>
                <a:lnTo>
                  <a:pt x="38019" y="1304"/>
                </a:lnTo>
                <a:lnTo>
                  <a:pt x="38205" y="1174"/>
                </a:lnTo>
                <a:lnTo>
                  <a:pt x="38298" y="1081"/>
                </a:lnTo>
                <a:lnTo>
                  <a:pt x="38372" y="1006"/>
                </a:lnTo>
                <a:lnTo>
                  <a:pt x="38410" y="932"/>
                </a:lnTo>
                <a:lnTo>
                  <a:pt x="38410" y="876"/>
                </a:lnTo>
                <a:lnTo>
                  <a:pt x="38372" y="783"/>
                </a:lnTo>
                <a:lnTo>
                  <a:pt x="38298" y="746"/>
                </a:lnTo>
                <a:lnTo>
                  <a:pt x="38223" y="727"/>
                </a:lnTo>
                <a:lnTo>
                  <a:pt x="38130" y="746"/>
                </a:lnTo>
                <a:lnTo>
                  <a:pt x="38037" y="764"/>
                </a:lnTo>
                <a:lnTo>
                  <a:pt x="37944" y="801"/>
                </a:lnTo>
                <a:lnTo>
                  <a:pt x="37870" y="857"/>
                </a:lnTo>
                <a:lnTo>
                  <a:pt x="37814" y="913"/>
                </a:lnTo>
                <a:lnTo>
                  <a:pt x="37721" y="1006"/>
                </a:lnTo>
                <a:lnTo>
                  <a:pt x="37665" y="1099"/>
                </a:lnTo>
                <a:lnTo>
                  <a:pt x="37590" y="1248"/>
                </a:lnTo>
                <a:lnTo>
                  <a:pt x="37534" y="1304"/>
                </a:lnTo>
                <a:lnTo>
                  <a:pt x="37460" y="1360"/>
                </a:lnTo>
                <a:lnTo>
                  <a:pt x="37367" y="1397"/>
                </a:lnTo>
                <a:lnTo>
                  <a:pt x="37199" y="1434"/>
                </a:lnTo>
                <a:lnTo>
                  <a:pt x="36957" y="1472"/>
                </a:lnTo>
                <a:lnTo>
                  <a:pt x="36715" y="1472"/>
                </a:lnTo>
                <a:lnTo>
                  <a:pt x="36473" y="1434"/>
                </a:lnTo>
                <a:lnTo>
                  <a:pt x="36231" y="1379"/>
                </a:lnTo>
                <a:lnTo>
                  <a:pt x="36250" y="1341"/>
                </a:lnTo>
                <a:lnTo>
                  <a:pt x="36287" y="1304"/>
                </a:lnTo>
                <a:lnTo>
                  <a:pt x="36380" y="1211"/>
                </a:lnTo>
                <a:lnTo>
                  <a:pt x="36529" y="1155"/>
                </a:lnTo>
                <a:lnTo>
                  <a:pt x="36697" y="1081"/>
                </a:lnTo>
                <a:lnTo>
                  <a:pt x="36846" y="1025"/>
                </a:lnTo>
                <a:lnTo>
                  <a:pt x="36995" y="950"/>
                </a:lnTo>
                <a:lnTo>
                  <a:pt x="37088" y="876"/>
                </a:lnTo>
                <a:lnTo>
                  <a:pt x="37125" y="839"/>
                </a:lnTo>
                <a:lnTo>
                  <a:pt x="37144" y="801"/>
                </a:lnTo>
                <a:lnTo>
                  <a:pt x="37144" y="746"/>
                </a:lnTo>
                <a:lnTo>
                  <a:pt x="37144" y="690"/>
                </a:lnTo>
                <a:lnTo>
                  <a:pt x="37125" y="652"/>
                </a:lnTo>
                <a:lnTo>
                  <a:pt x="37088" y="634"/>
                </a:lnTo>
                <a:lnTo>
                  <a:pt x="36995" y="597"/>
                </a:lnTo>
                <a:lnTo>
                  <a:pt x="36901" y="597"/>
                </a:lnTo>
                <a:lnTo>
                  <a:pt x="36771" y="615"/>
                </a:lnTo>
                <a:lnTo>
                  <a:pt x="36659" y="634"/>
                </a:lnTo>
                <a:lnTo>
                  <a:pt x="36548" y="671"/>
                </a:lnTo>
                <a:lnTo>
                  <a:pt x="36455" y="727"/>
                </a:lnTo>
                <a:lnTo>
                  <a:pt x="36362" y="801"/>
                </a:lnTo>
                <a:lnTo>
                  <a:pt x="36268" y="876"/>
                </a:lnTo>
                <a:lnTo>
                  <a:pt x="36120" y="1062"/>
                </a:lnTo>
                <a:lnTo>
                  <a:pt x="35952" y="1248"/>
                </a:lnTo>
                <a:lnTo>
                  <a:pt x="35859" y="1323"/>
                </a:lnTo>
                <a:lnTo>
                  <a:pt x="35766" y="1397"/>
                </a:lnTo>
                <a:lnTo>
                  <a:pt x="35635" y="1472"/>
                </a:lnTo>
                <a:lnTo>
                  <a:pt x="35486" y="1546"/>
                </a:lnTo>
                <a:lnTo>
                  <a:pt x="35319" y="1602"/>
                </a:lnTo>
                <a:lnTo>
                  <a:pt x="35170" y="1621"/>
                </a:lnTo>
                <a:lnTo>
                  <a:pt x="35002" y="1639"/>
                </a:lnTo>
                <a:lnTo>
                  <a:pt x="34853" y="1602"/>
                </a:lnTo>
                <a:lnTo>
                  <a:pt x="34705" y="1546"/>
                </a:lnTo>
                <a:lnTo>
                  <a:pt x="34649" y="1509"/>
                </a:lnTo>
                <a:lnTo>
                  <a:pt x="34593" y="1453"/>
                </a:lnTo>
                <a:lnTo>
                  <a:pt x="34742" y="1341"/>
                </a:lnTo>
                <a:lnTo>
                  <a:pt x="34928" y="1174"/>
                </a:lnTo>
                <a:lnTo>
                  <a:pt x="35021" y="1081"/>
                </a:lnTo>
                <a:lnTo>
                  <a:pt x="35096" y="988"/>
                </a:lnTo>
                <a:lnTo>
                  <a:pt x="35114" y="894"/>
                </a:lnTo>
                <a:lnTo>
                  <a:pt x="35114" y="857"/>
                </a:lnTo>
                <a:lnTo>
                  <a:pt x="35096" y="801"/>
                </a:lnTo>
                <a:lnTo>
                  <a:pt x="35058" y="764"/>
                </a:lnTo>
                <a:lnTo>
                  <a:pt x="35021" y="727"/>
                </a:lnTo>
                <a:lnTo>
                  <a:pt x="34947" y="690"/>
                </a:lnTo>
                <a:lnTo>
                  <a:pt x="34891" y="671"/>
                </a:lnTo>
                <a:lnTo>
                  <a:pt x="34742" y="671"/>
                </a:lnTo>
                <a:lnTo>
                  <a:pt x="34630" y="690"/>
                </a:lnTo>
                <a:lnTo>
                  <a:pt x="34537" y="727"/>
                </a:lnTo>
                <a:lnTo>
                  <a:pt x="34444" y="783"/>
                </a:lnTo>
                <a:lnTo>
                  <a:pt x="34388" y="839"/>
                </a:lnTo>
                <a:lnTo>
                  <a:pt x="34351" y="913"/>
                </a:lnTo>
                <a:lnTo>
                  <a:pt x="34314" y="1043"/>
                </a:lnTo>
                <a:lnTo>
                  <a:pt x="34276" y="1192"/>
                </a:lnTo>
                <a:lnTo>
                  <a:pt x="34239" y="1341"/>
                </a:lnTo>
                <a:lnTo>
                  <a:pt x="34220" y="1397"/>
                </a:lnTo>
                <a:lnTo>
                  <a:pt x="34165" y="1453"/>
                </a:lnTo>
                <a:lnTo>
                  <a:pt x="34109" y="1490"/>
                </a:lnTo>
                <a:lnTo>
                  <a:pt x="34034" y="1527"/>
                </a:lnTo>
                <a:lnTo>
                  <a:pt x="33923" y="1565"/>
                </a:lnTo>
                <a:lnTo>
                  <a:pt x="33643" y="1565"/>
                </a:lnTo>
                <a:lnTo>
                  <a:pt x="33457" y="1527"/>
                </a:lnTo>
                <a:lnTo>
                  <a:pt x="33383" y="1490"/>
                </a:lnTo>
                <a:lnTo>
                  <a:pt x="33308" y="1453"/>
                </a:lnTo>
                <a:lnTo>
                  <a:pt x="33252" y="1397"/>
                </a:lnTo>
                <a:lnTo>
                  <a:pt x="33215" y="1341"/>
                </a:lnTo>
                <a:lnTo>
                  <a:pt x="33196" y="1267"/>
                </a:lnTo>
                <a:lnTo>
                  <a:pt x="33215" y="1192"/>
                </a:lnTo>
                <a:lnTo>
                  <a:pt x="33252" y="1137"/>
                </a:lnTo>
                <a:lnTo>
                  <a:pt x="33308" y="1081"/>
                </a:lnTo>
                <a:lnTo>
                  <a:pt x="33439" y="950"/>
                </a:lnTo>
                <a:lnTo>
                  <a:pt x="33494" y="894"/>
                </a:lnTo>
                <a:lnTo>
                  <a:pt x="33532" y="839"/>
                </a:lnTo>
                <a:lnTo>
                  <a:pt x="33587" y="727"/>
                </a:lnTo>
                <a:lnTo>
                  <a:pt x="33606" y="634"/>
                </a:lnTo>
                <a:lnTo>
                  <a:pt x="33606" y="559"/>
                </a:lnTo>
                <a:lnTo>
                  <a:pt x="33606" y="522"/>
                </a:lnTo>
                <a:lnTo>
                  <a:pt x="33587" y="485"/>
                </a:lnTo>
                <a:lnTo>
                  <a:pt x="33550" y="466"/>
                </a:lnTo>
                <a:lnTo>
                  <a:pt x="33494" y="448"/>
                </a:lnTo>
                <a:lnTo>
                  <a:pt x="33457" y="466"/>
                </a:lnTo>
                <a:lnTo>
                  <a:pt x="33327" y="503"/>
                </a:lnTo>
                <a:lnTo>
                  <a:pt x="33196" y="597"/>
                </a:lnTo>
                <a:lnTo>
                  <a:pt x="33066" y="708"/>
                </a:lnTo>
                <a:lnTo>
                  <a:pt x="32973" y="820"/>
                </a:lnTo>
                <a:lnTo>
                  <a:pt x="32917" y="894"/>
                </a:lnTo>
                <a:lnTo>
                  <a:pt x="32899" y="969"/>
                </a:lnTo>
                <a:lnTo>
                  <a:pt x="32899" y="1081"/>
                </a:lnTo>
                <a:lnTo>
                  <a:pt x="32899" y="1137"/>
                </a:lnTo>
                <a:lnTo>
                  <a:pt x="32899" y="1174"/>
                </a:lnTo>
                <a:lnTo>
                  <a:pt x="32861" y="1230"/>
                </a:lnTo>
                <a:lnTo>
                  <a:pt x="32787" y="1285"/>
                </a:lnTo>
                <a:lnTo>
                  <a:pt x="32731" y="1323"/>
                </a:lnTo>
                <a:lnTo>
                  <a:pt x="32657" y="1341"/>
                </a:lnTo>
                <a:lnTo>
                  <a:pt x="32489" y="1379"/>
                </a:lnTo>
                <a:lnTo>
                  <a:pt x="32340" y="1360"/>
                </a:lnTo>
                <a:lnTo>
                  <a:pt x="32266" y="1341"/>
                </a:lnTo>
                <a:lnTo>
                  <a:pt x="32210" y="1304"/>
                </a:lnTo>
                <a:lnTo>
                  <a:pt x="32117" y="1248"/>
                </a:lnTo>
                <a:lnTo>
                  <a:pt x="32061" y="1192"/>
                </a:lnTo>
                <a:lnTo>
                  <a:pt x="32024" y="1137"/>
                </a:lnTo>
                <a:lnTo>
                  <a:pt x="32024" y="1081"/>
                </a:lnTo>
                <a:lnTo>
                  <a:pt x="32042" y="1025"/>
                </a:lnTo>
                <a:lnTo>
                  <a:pt x="32079" y="988"/>
                </a:lnTo>
                <a:lnTo>
                  <a:pt x="32172" y="876"/>
                </a:lnTo>
                <a:lnTo>
                  <a:pt x="32284" y="783"/>
                </a:lnTo>
                <a:lnTo>
                  <a:pt x="32377" y="690"/>
                </a:lnTo>
                <a:lnTo>
                  <a:pt x="32396" y="634"/>
                </a:lnTo>
                <a:lnTo>
                  <a:pt x="32415" y="578"/>
                </a:lnTo>
                <a:lnTo>
                  <a:pt x="32415" y="522"/>
                </a:lnTo>
                <a:lnTo>
                  <a:pt x="32377" y="485"/>
                </a:lnTo>
                <a:lnTo>
                  <a:pt x="32321" y="429"/>
                </a:lnTo>
                <a:lnTo>
                  <a:pt x="32266" y="410"/>
                </a:lnTo>
                <a:lnTo>
                  <a:pt x="32191" y="429"/>
                </a:lnTo>
                <a:lnTo>
                  <a:pt x="32117" y="448"/>
                </a:lnTo>
                <a:lnTo>
                  <a:pt x="31986" y="541"/>
                </a:lnTo>
                <a:lnTo>
                  <a:pt x="31893" y="634"/>
                </a:lnTo>
                <a:lnTo>
                  <a:pt x="31819" y="727"/>
                </a:lnTo>
                <a:lnTo>
                  <a:pt x="31782" y="820"/>
                </a:lnTo>
                <a:lnTo>
                  <a:pt x="31763" y="950"/>
                </a:lnTo>
                <a:lnTo>
                  <a:pt x="31744" y="1025"/>
                </a:lnTo>
                <a:lnTo>
                  <a:pt x="31707" y="1099"/>
                </a:lnTo>
                <a:lnTo>
                  <a:pt x="31651" y="1174"/>
                </a:lnTo>
                <a:lnTo>
                  <a:pt x="31577" y="1267"/>
                </a:lnTo>
                <a:lnTo>
                  <a:pt x="31446" y="1360"/>
                </a:lnTo>
                <a:lnTo>
                  <a:pt x="31279" y="1434"/>
                </a:lnTo>
                <a:lnTo>
                  <a:pt x="31074" y="1527"/>
                </a:lnTo>
                <a:lnTo>
                  <a:pt x="30832" y="1583"/>
                </a:lnTo>
                <a:lnTo>
                  <a:pt x="30609" y="1639"/>
                </a:lnTo>
                <a:lnTo>
                  <a:pt x="30404" y="1639"/>
                </a:lnTo>
                <a:lnTo>
                  <a:pt x="30311" y="1621"/>
                </a:lnTo>
                <a:lnTo>
                  <a:pt x="30236" y="1602"/>
                </a:lnTo>
                <a:lnTo>
                  <a:pt x="30180" y="1565"/>
                </a:lnTo>
                <a:lnTo>
                  <a:pt x="30124" y="1509"/>
                </a:lnTo>
                <a:lnTo>
                  <a:pt x="30329" y="1397"/>
                </a:lnTo>
                <a:lnTo>
                  <a:pt x="30590" y="1211"/>
                </a:lnTo>
                <a:lnTo>
                  <a:pt x="30702" y="1118"/>
                </a:lnTo>
                <a:lnTo>
                  <a:pt x="30813" y="1025"/>
                </a:lnTo>
                <a:lnTo>
                  <a:pt x="30869" y="932"/>
                </a:lnTo>
                <a:lnTo>
                  <a:pt x="30869" y="894"/>
                </a:lnTo>
                <a:lnTo>
                  <a:pt x="30869" y="857"/>
                </a:lnTo>
                <a:lnTo>
                  <a:pt x="30832" y="801"/>
                </a:lnTo>
                <a:lnTo>
                  <a:pt x="30758" y="764"/>
                </a:lnTo>
                <a:lnTo>
                  <a:pt x="30571" y="764"/>
                </a:lnTo>
                <a:lnTo>
                  <a:pt x="30385" y="839"/>
                </a:lnTo>
                <a:lnTo>
                  <a:pt x="30255" y="913"/>
                </a:lnTo>
                <a:lnTo>
                  <a:pt x="30162" y="988"/>
                </a:lnTo>
                <a:lnTo>
                  <a:pt x="30087" y="1081"/>
                </a:lnTo>
                <a:lnTo>
                  <a:pt x="29994" y="1230"/>
                </a:lnTo>
                <a:lnTo>
                  <a:pt x="29938" y="1304"/>
                </a:lnTo>
                <a:lnTo>
                  <a:pt x="29882" y="1379"/>
                </a:lnTo>
                <a:lnTo>
                  <a:pt x="29789" y="1434"/>
                </a:lnTo>
                <a:lnTo>
                  <a:pt x="29678" y="1490"/>
                </a:lnTo>
                <a:lnTo>
                  <a:pt x="29585" y="1509"/>
                </a:lnTo>
                <a:lnTo>
                  <a:pt x="29454" y="1527"/>
                </a:lnTo>
                <a:lnTo>
                  <a:pt x="29324" y="1546"/>
                </a:lnTo>
                <a:lnTo>
                  <a:pt x="29175" y="1546"/>
                </a:lnTo>
                <a:lnTo>
                  <a:pt x="29045" y="1527"/>
                </a:lnTo>
                <a:lnTo>
                  <a:pt x="28914" y="1490"/>
                </a:lnTo>
                <a:lnTo>
                  <a:pt x="28803" y="1434"/>
                </a:lnTo>
                <a:lnTo>
                  <a:pt x="28728" y="1360"/>
                </a:lnTo>
                <a:lnTo>
                  <a:pt x="28896" y="1211"/>
                </a:lnTo>
                <a:lnTo>
                  <a:pt x="29119" y="988"/>
                </a:lnTo>
                <a:lnTo>
                  <a:pt x="29231" y="857"/>
                </a:lnTo>
                <a:lnTo>
                  <a:pt x="29324" y="746"/>
                </a:lnTo>
                <a:lnTo>
                  <a:pt x="29361" y="634"/>
                </a:lnTo>
                <a:lnTo>
                  <a:pt x="29361" y="597"/>
                </a:lnTo>
                <a:lnTo>
                  <a:pt x="29343" y="559"/>
                </a:lnTo>
                <a:lnTo>
                  <a:pt x="29324" y="503"/>
                </a:lnTo>
                <a:lnTo>
                  <a:pt x="29268" y="485"/>
                </a:lnTo>
                <a:lnTo>
                  <a:pt x="29175" y="485"/>
                </a:lnTo>
                <a:lnTo>
                  <a:pt x="29063" y="541"/>
                </a:lnTo>
                <a:lnTo>
                  <a:pt x="28952" y="615"/>
                </a:lnTo>
                <a:lnTo>
                  <a:pt x="28840" y="708"/>
                </a:lnTo>
                <a:lnTo>
                  <a:pt x="28728" y="801"/>
                </a:lnTo>
                <a:lnTo>
                  <a:pt x="28598" y="950"/>
                </a:lnTo>
                <a:lnTo>
                  <a:pt x="28542" y="1043"/>
                </a:lnTo>
                <a:lnTo>
                  <a:pt x="28505" y="1118"/>
                </a:lnTo>
                <a:lnTo>
                  <a:pt x="28486" y="1211"/>
                </a:lnTo>
                <a:lnTo>
                  <a:pt x="28486" y="1248"/>
                </a:lnTo>
                <a:lnTo>
                  <a:pt x="28449" y="1304"/>
                </a:lnTo>
                <a:lnTo>
                  <a:pt x="28393" y="1360"/>
                </a:lnTo>
                <a:lnTo>
                  <a:pt x="28300" y="1416"/>
                </a:lnTo>
                <a:lnTo>
                  <a:pt x="28207" y="1472"/>
                </a:lnTo>
                <a:lnTo>
                  <a:pt x="28095" y="1509"/>
                </a:lnTo>
                <a:lnTo>
                  <a:pt x="27853" y="1565"/>
                </a:lnTo>
                <a:lnTo>
                  <a:pt x="27667" y="1583"/>
                </a:lnTo>
                <a:lnTo>
                  <a:pt x="27406" y="1602"/>
                </a:lnTo>
                <a:lnTo>
                  <a:pt x="27164" y="1602"/>
                </a:lnTo>
                <a:lnTo>
                  <a:pt x="27071" y="1565"/>
                </a:lnTo>
                <a:lnTo>
                  <a:pt x="26997" y="1509"/>
                </a:lnTo>
                <a:lnTo>
                  <a:pt x="26978" y="1453"/>
                </a:lnTo>
                <a:lnTo>
                  <a:pt x="26959" y="1397"/>
                </a:lnTo>
                <a:lnTo>
                  <a:pt x="26959" y="1341"/>
                </a:lnTo>
                <a:lnTo>
                  <a:pt x="26978" y="1304"/>
                </a:lnTo>
                <a:lnTo>
                  <a:pt x="27053" y="1211"/>
                </a:lnTo>
                <a:lnTo>
                  <a:pt x="27146" y="1118"/>
                </a:lnTo>
                <a:lnTo>
                  <a:pt x="27239" y="1043"/>
                </a:lnTo>
                <a:lnTo>
                  <a:pt x="27350" y="950"/>
                </a:lnTo>
                <a:lnTo>
                  <a:pt x="27425" y="839"/>
                </a:lnTo>
                <a:lnTo>
                  <a:pt x="27443" y="783"/>
                </a:lnTo>
                <a:lnTo>
                  <a:pt x="27462" y="708"/>
                </a:lnTo>
                <a:lnTo>
                  <a:pt x="27481" y="597"/>
                </a:lnTo>
                <a:lnTo>
                  <a:pt x="27462" y="541"/>
                </a:lnTo>
                <a:lnTo>
                  <a:pt x="27443" y="522"/>
                </a:lnTo>
                <a:lnTo>
                  <a:pt x="27425" y="503"/>
                </a:lnTo>
                <a:lnTo>
                  <a:pt x="27388" y="503"/>
                </a:lnTo>
                <a:lnTo>
                  <a:pt x="27332" y="522"/>
                </a:lnTo>
                <a:lnTo>
                  <a:pt x="27239" y="559"/>
                </a:lnTo>
                <a:lnTo>
                  <a:pt x="27164" y="634"/>
                </a:lnTo>
                <a:lnTo>
                  <a:pt x="26997" y="801"/>
                </a:lnTo>
                <a:lnTo>
                  <a:pt x="26904" y="932"/>
                </a:lnTo>
                <a:lnTo>
                  <a:pt x="26829" y="1043"/>
                </a:lnTo>
                <a:lnTo>
                  <a:pt x="26717" y="1230"/>
                </a:lnTo>
                <a:lnTo>
                  <a:pt x="26643" y="1304"/>
                </a:lnTo>
                <a:lnTo>
                  <a:pt x="26550" y="1379"/>
                </a:lnTo>
                <a:lnTo>
                  <a:pt x="26438" y="1453"/>
                </a:lnTo>
                <a:lnTo>
                  <a:pt x="26289" y="1527"/>
                </a:lnTo>
                <a:lnTo>
                  <a:pt x="26103" y="1583"/>
                </a:lnTo>
                <a:lnTo>
                  <a:pt x="25861" y="1639"/>
                </a:lnTo>
                <a:lnTo>
                  <a:pt x="25619" y="1639"/>
                </a:lnTo>
                <a:lnTo>
                  <a:pt x="25526" y="1602"/>
                </a:lnTo>
                <a:lnTo>
                  <a:pt x="25489" y="1583"/>
                </a:lnTo>
                <a:lnTo>
                  <a:pt x="25470" y="1527"/>
                </a:lnTo>
                <a:lnTo>
                  <a:pt x="25638" y="1397"/>
                </a:lnTo>
                <a:lnTo>
                  <a:pt x="25768" y="1267"/>
                </a:lnTo>
                <a:lnTo>
                  <a:pt x="25898" y="1137"/>
                </a:lnTo>
                <a:lnTo>
                  <a:pt x="26010" y="988"/>
                </a:lnTo>
                <a:lnTo>
                  <a:pt x="26084" y="857"/>
                </a:lnTo>
                <a:lnTo>
                  <a:pt x="26122" y="783"/>
                </a:lnTo>
                <a:lnTo>
                  <a:pt x="26122" y="727"/>
                </a:lnTo>
                <a:lnTo>
                  <a:pt x="26103" y="690"/>
                </a:lnTo>
                <a:lnTo>
                  <a:pt x="26084" y="634"/>
                </a:lnTo>
                <a:lnTo>
                  <a:pt x="26010" y="597"/>
                </a:lnTo>
                <a:lnTo>
                  <a:pt x="25954" y="578"/>
                </a:lnTo>
                <a:lnTo>
                  <a:pt x="25898" y="578"/>
                </a:lnTo>
                <a:lnTo>
                  <a:pt x="25824" y="615"/>
                </a:lnTo>
                <a:lnTo>
                  <a:pt x="25768" y="652"/>
                </a:lnTo>
                <a:lnTo>
                  <a:pt x="25712" y="708"/>
                </a:lnTo>
                <a:lnTo>
                  <a:pt x="25600" y="857"/>
                </a:lnTo>
                <a:lnTo>
                  <a:pt x="25507" y="1006"/>
                </a:lnTo>
                <a:lnTo>
                  <a:pt x="25414" y="1174"/>
                </a:lnTo>
                <a:lnTo>
                  <a:pt x="25321" y="1360"/>
                </a:lnTo>
                <a:lnTo>
                  <a:pt x="25265" y="1416"/>
                </a:lnTo>
                <a:lnTo>
                  <a:pt x="25153" y="1490"/>
                </a:lnTo>
                <a:lnTo>
                  <a:pt x="25042" y="1565"/>
                </a:lnTo>
                <a:lnTo>
                  <a:pt x="24893" y="1602"/>
                </a:lnTo>
                <a:lnTo>
                  <a:pt x="24744" y="1658"/>
                </a:lnTo>
                <a:lnTo>
                  <a:pt x="24614" y="1658"/>
                </a:lnTo>
                <a:lnTo>
                  <a:pt x="24483" y="1639"/>
                </a:lnTo>
                <a:lnTo>
                  <a:pt x="24409" y="1621"/>
                </a:lnTo>
                <a:lnTo>
                  <a:pt x="24353" y="1583"/>
                </a:lnTo>
                <a:lnTo>
                  <a:pt x="24297" y="1527"/>
                </a:lnTo>
                <a:lnTo>
                  <a:pt x="24260" y="1453"/>
                </a:lnTo>
                <a:lnTo>
                  <a:pt x="24241" y="1397"/>
                </a:lnTo>
                <a:lnTo>
                  <a:pt x="24260" y="1323"/>
                </a:lnTo>
                <a:lnTo>
                  <a:pt x="24297" y="1267"/>
                </a:lnTo>
                <a:lnTo>
                  <a:pt x="24353" y="1192"/>
                </a:lnTo>
                <a:lnTo>
                  <a:pt x="24483" y="1062"/>
                </a:lnTo>
                <a:lnTo>
                  <a:pt x="24632" y="913"/>
                </a:lnTo>
                <a:lnTo>
                  <a:pt x="24725" y="783"/>
                </a:lnTo>
                <a:lnTo>
                  <a:pt x="24762" y="708"/>
                </a:lnTo>
                <a:lnTo>
                  <a:pt x="24781" y="652"/>
                </a:lnTo>
                <a:lnTo>
                  <a:pt x="24762" y="578"/>
                </a:lnTo>
                <a:lnTo>
                  <a:pt x="24725" y="503"/>
                </a:lnTo>
                <a:lnTo>
                  <a:pt x="24707" y="485"/>
                </a:lnTo>
                <a:lnTo>
                  <a:pt x="24669" y="485"/>
                </a:lnTo>
                <a:lnTo>
                  <a:pt x="24595" y="522"/>
                </a:lnTo>
                <a:lnTo>
                  <a:pt x="24520" y="597"/>
                </a:lnTo>
                <a:lnTo>
                  <a:pt x="24427" y="708"/>
                </a:lnTo>
                <a:lnTo>
                  <a:pt x="24278" y="932"/>
                </a:lnTo>
                <a:lnTo>
                  <a:pt x="24185" y="1062"/>
                </a:lnTo>
                <a:lnTo>
                  <a:pt x="24074" y="1248"/>
                </a:lnTo>
                <a:lnTo>
                  <a:pt x="23999" y="1379"/>
                </a:lnTo>
                <a:lnTo>
                  <a:pt x="23962" y="1434"/>
                </a:lnTo>
                <a:lnTo>
                  <a:pt x="23887" y="1472"/>
                </a:lnTo>
                <a:lnTo>
                  <a:pt x="23813" y="1509"/>
                </a:lnTo>
                <a:lnTo>
                  <a:pt x="23701" y="1546"/>
                </a:lnTo>
                <a:lnTo>
                  <a:pt x="23534" y="1565"/>
                </a:lnTo>
                <a:lnTo>
                  <a:pt x="23403" y="1546"/>
                </a:lnTo>
                <a:lnTo>
                  <a:pt x="23310" y="1527"/>
                </a:lnTo>
                <a:lnTo>
                  <a:pt x="23236" y="1472"/>
                </a:lnTo>
                <a:lnTo>
                  <a:pt x="23199" y="1397"/>
                </a:lnTo>
                <a:lnTo>
                  <a:pt x="23199" y="1304"/>
                </a:lnTo>
                <a:lnTo>
                  <a:pt x="23199" y="1211"/>
                </a:lnTo>
                <a:lnTo>
                  <a:pt x="23199" y="1118"/>
                </a:lnTo>
                <a:lnTo>
                  <a:pt x="23254" y="913"/>
                </a:lnTo>
                <a:lnTo>
                  <a:pt x="23273" y="746"/>
                </a:lnTo>
                <a:lnTo>
                  <a:pt x="23273" y="690"/>
                </a:lnTo>
                <a:lnTo>
                  <a:pt x="23254" y="634"/>
                </a:lnTo>
                <a:lnTo>
                  <a:pt x="23217" y="615"/>
                </a:lnTo>
                <a:lnTo>
                  <a:pt x="23143" y="615"/>
                </a:lnTo>
                <a:lnTo>
                  <a:pt x="23068" y="652"/>
                </a:lnTo>
                <a:lnTo>
                  <a:pt x="22994" y="708"/>
                </a:lnTo>
                <a:lnTo>
                  <a:pt x="22957" y="783"/>
                </a:lnTo>
                <a:lnTo>
                  <a:pt x="22919" y="857"/>
                </a:lnTo>
                <a:lnTo>
                  <a:pt x="22901" y="1025"/>
                </a:lnTo>
                <a:lnTo>
                  <a:pt x="22882" y="1174"/>
                </a:lnTo>
                <a:lnTo>
                  <a:pt x="22882" y="1267"/>
                </a:lnTo>
                <a:lnTo>
                  <a:pt x="22882" y="1323"/>
                </a:lnTo>
                <a:lnTo>
                  <a:pt x="22919" y="1379"/>
                </a:lnTo>
                <a:lnTo>
                  <a:pt x="22938" y="1397"/>
                </a:lnTo>
                <a:lnTo>
                  <a:pt x="22919" y="1434"/>
                </a:lnTo>
                <a:lnTo>
                  <a:pt x="22808" y="1583"/>
                </a:lnTo>
                <a:lnTo>
                  <a:pt x="22733" y="1639"/>
                </a:lnTo>
                <a:lnTo>
                  <a:pt x="22640" y="1695"/>
                </a:lnTo>
                <a:lnTo>
                  <a:pt x="22528" y="1732"/>
                </a:lnTo>
                <a:lnTo>
                  <a:pt x="22435" y="1751"/>
                </a:lnTo>
                <a:lnTo>
                  <a:pt x="22342" y="1751"/>
                </a:lnTo>
                <a:lnTo>
                  <a:pt x="22249" y="1732"/>
                </a:lnTo>
                <a:lnTo>
                  <a:pt x="22137" y="1714"/>
                </a:lnTo>
                <a:lnTo>
                  <a:pt x="22026" y="1676"/>
                </a:lnTo>
                <a:lnTo>
                  <a:pt x="21933" y="1621"/>
                </a:lnTo>
                <a:lnTo>
                  <a:pt x="21858" y="1565"/>
                </a:lnTo>
                <a:lnTo>
                  <a:pt x="21784" y="1472"/>
                </a:lnTo>
                <a:lnTo>
                  <a:pt x="21765" y="1379"/>
                </a:lnTo>
                <a:lnTo>
                  <a:pt x="21858" y="1267"/>
                </a:lnTo>
                <a:lnTo>
                  <a:pt x="22044" y="988"/>
                </a:lnTo>
                <a:lnTo>
                  <a:pt x="22193" y="708"/>
                </a:lnTo>
                <a:lnTo>
                  <a:pt x="22230" y="615"/>
                </a:lnTo>
                <a:lnTo>
                  <a:pt x="22230" y="597"/>
                </a:lnTo>
                <a:lnTo>
                  <a:pt x="22212" y="578"/>
                </a:lnTo>
                <a:lnTo>
                  <a:pt x="22100" y="597"/>
                </a:lnTo>
                <a:lnTo>
                  <a:pt x="22026" y="634"/>
                </a:lnTo>
                <a:lnTo>
                  <a:pt x="21933" y="671"/>
                </a:lnTo>
                <a:lnTo>
                  <a:pt x="21877" y="727"/>
                </a:lnTo>
                <a:lnTo>
                  <a:pt x="21821" y="801"/>
                </a:lnTo>
                <a:lnTo>
                  <a:pt x="21784" y="857"/>
                </a:lnTo>
                <a:lnTo>
                  <a:pt x="21709" y="1025"/>
                </a:lnTo>
                <a:lnTo>
                  <a:pt x="21653" y="1192"/>
                </a:lnTo>
                <a:lnTo>
                  <a:pt x="21597" y="1360"/>
                </a:lnTo>
                <a:lnTo>
                  <a:pt x="21542" y="1453"/>
                </a:lnTo>
                <a:lnTo>
                  <a:pt x="21504" y="1509"/>
                </a:lnTo>
                <a:lnTo>
                  <a:pt x="21430" y="1583"/>
                </a:lnTo>
                <a:lnTo>
                  <a:pt x="21355" y="1639"/>
                </a:lnTo>
                <a:lnTo>
                  <a:pt x="21225" y="1695"/>
                </a:lnTo>
                <a:lnTo>
                  <a:pt x="21057" y="1751"/>
                </a:lnTo>
                <a:lnTo>
                  <a:pt x="20871" y="1788"/>
                </a:lnTo>
                <a:lnTo>
                  <a:pt x="20685" y="1807"/>
                </a:lnTo>
                <a:lnTo>
                  <a:pt x="20499" y="1788"/>
                </a:lnTo>
                <a:lnTo>
                  <a:pt x="20406" y="1751"/>
                </a:lnTo>
                <a:lnTo>
                  <a:pt x="20331" y="1714"/>
                </a:lnTo>
                <a:lnTo>
                  <a:pt x="20257" y="1676"/>
                </a:lnTo>
                <a:lnTo>
                  <a:pt x="20220" y="1621"/>
                </a:lnTo>
                <a:lnTo>
                  <a:pt x="20164" y="1546"/>
                </a:lnTo>
                <a:lnTo>
                  <a:pt x="20145" y="1453"/>
                </a:lnTo>
                <a:lnTo>
                  <a:pt x="20145" y="1397"/>
                </a:lnTo>
                <a:lnTo>
                  <a:pt x="20164" y="1341"/>
                </a:lnTo>
                <a:lnTo>
                  <a:pt x="20201" y="1285"/>
                </a:lnTo>
                <a:lnTo>
                  <a:pt x="20238" y="1230"/>
                </a:lnTo>
                <a:lnTo>
                  <a:pt x="20369" y="1137"/>
                </a:lnTo>
                <a:lnTo>
                  <a:pt x="20518" y="1043"/>
                </a:lnTo>
                <a:lnTo>
                  <a:pt x="20648" y="969"/>
                </a:lnTo>
                <a:lnTo>
                  <a:pt x="20760" y="876"/>
                </a:lnTo>
                <a:lnTo>
                  <a:pt x="20797" y="820"/>
                </a:lnTo>
                <a:lnTo>
                  <a:pt x="20815" y="783"/>
                </a:lnTo>
                <a:lnTo>
                  <a:pt x="20834" y="727"/>
                </a:lnTo>
                <a:lnTo>
                  <a:pt x="20815" y="690"/>
                </a:lnTo>
                <a:lnTo>
                  <a:pt x="20778" y="634"/>
                </a:lnTo>
                <a:lnTo>
                  <a:pt x="20741" y="615"/>
                </a:lnTo>
                <a:lnTo>
                  <a:pt x="20704" y="597"/>
                </a:lnTo>
                <a:lnTo>
                  <a:pt x="20667" y="578"/>
                </a:lnTo>
                <a:lnTo>
                  <a:pt x="20573" y="597"/>
                </a:lnTo>
                <a:lnTo>
                  <a:pt x="20462" y="634"/>
                </a:lnTo>
                <a:lnTo>
                  <a:pt x="20369" y="690"/>
                </a:lnTo>
                <a:lnTo>
                  <a:pt x="20276" y="746"/>
                </a:lnTo>
                <a:lnTo>
                  <a:pt x="20145" y="839"/>
                </a:lnTo>
                <a:lnTo>
                  <a:pt x="20071" y="913"/>
                </a:lnTo>
                <a:lnTo>
                  <a:pt x="20015" y="988"/>
                </a:lnTo>
                <a:lnTo>
                  <a:pt x="19978" y="1099"/>
                </a:lnTo>
                <a:lnTo>
                  <a:pt x="19940" y="1155"/>
                </a:lnTo>
                <a:lnTo>
                  <a:pt x="19903" y="1211"/>
                </a:lnTo>
                <a:lnTo>
                  <a:pt x="19810" y="1248"/>
                </a:lnTo>
                <a:lnTo>
                  <a:pt x="19698" y="1267"/>
                </a:lnTo>
                <a:lnTo>
                  <a:pt x="19549" y="1285"/>
                </a:lnTo>
                <a:lnTo>
                  <a:pt x="19363" y="1248"/>
                </a:lnTo>
                <a:lnTo>
                  <a:pt x="19270" y="1230"/>
                </a:lnTo>
                <a:lnTo>
                  <a:pt x="19196" y="1192"/>
                </a:lnTo>
                <a:lnTo>
                  <a:pt x="19140" y="1155"/>
                </a:lnTo>
                <a:lnTo>
                  <a:pt x="19084" y="1099"/>
                </a:lnTo>
                <a:lnTo>
                  <a:pt x="19047" y="1025"/>
                </a:lnTo>
                <a:lnTo>
                  <a:pt x="19047" y="969"/>
                </a:lnTo>
                <a:lnTo>
                  <a:pt x="19047" y="913"/>
                </a:lnTo>
                <a:lnTo>
                  <a:pt x="19065" y="857"/>
                </a:lnTo>
                <a:lnTo>
                  <a:pt x="19140" y="746"/>
                </a:lnTo>
                <a:lnTo>
                  <a:pt x="19214" y="652"/>
                </a:lnTo>
                <a:lnTo>
                  <a:pt x="19326" y="578"/>
                </a:lnTo>
                <a:lnTo>
                  <a:pt x="19400" y="485"/>
                </a:lnTo>
                <a:lnTo>
                  <a:pt x="19419" y="429"/>
                </a:lnTo>
                <a:lnTo>
                  <a:pt x="19438" y="392"/>
                </a:lnTo>
                <a:lnTo>
                  <a:pt x="19456" y="336"/>
                </a:lnTo>
                <a:lnTo>
                  <a:pt x="19438" y="280"/>
                </a:lnTo>
                <a:lnTo>
                  <a:pt x="19400" y="224"/>
                </a:lnTo>
                <a:lnTo>
                  <a:pt x="19363" y="168"/>
                </a:lnTo>
                <a:lnTo>
                  <a:pt x="19326" y="150"/>
                </a:lnTo>
                <a:lnTo>
                  <a:pt x="19270" y="150"/>
                </a:lnTo>
                <a:lnTo>
                  <a:pt x="19233" y="168"/>
                </a:lnTo>
                <a:lnTo>
                  <a:pt x="19177" y="206"/>
                </a:lnTo>
                <a:lnTo>
                  <a:pt x="19084" y="299"/>
                </a:lnTo>
                <a:lnTo>
                  <a:pt x="18991" y="429"/>
                </a:lnTo>
                <a:lnTo>
                  <a:pt x="18916" y="559"/>
                </a:lnTo>
                <a:lnTo>
                  <a:pt x="18823" y="746"/>
                </a:lnTo>
                <a:lnTo>
                  <a:pt x="18749" y="913"/>
                </a:lnTo>
                <a:lnTo>
                  <a:pt x="18656" y="1062"/>
                </a:lnTo>
                <a:lnTo>
                  <a:pt x="18619" y="1118"/>
                </a:lnTo>
                <a:lnTo>
                  <a:pt x="18544" y="1192"/>
                </a:lnTo>
                <a:lnTo>
                  <a:pt x="18470" y="1248"/>
                </a:lnTo>
                <a:lnTo>
                  <a:pt x="18358" y="1323"/>
                </a:lnTo>
                <a:lnTo>
                  <a:pt x="18228" y="1379"/>
                </a:lnTo>
                <a:lnTo>
                  <a:pt x="18079" y="1434"/>
                </a:lnTo>
                <a:lnTo>
                  <a:pt x="17930" y="1453"/>
                </a:lnTo>
                <a:lnTo>
                  <a:pt x="17762" y="1472"/>
                </a:lnTo>
                <a:lnTo>
                  <a:pt x="17595" y="1453"/>
                </a:lnTo>
                <a:lnTo>
                  <a:pt x="17390" y="1397"/>
                </a:lnTo>
                <a:lnTo>
                  <a:pt x="17278" y="1360"/>
                </a:lnTo>
                <a:lnTo>
                  <a:pt x="17185" y="1304"/>
                </a:lnTo>
                <a:lnTo>
                  <a:pt x="17129" y="1248"/>
                </a:lnTo>
                <a:lnTo>
                  <a:pt x="17092" y="1192"/>
                </a:lnTo>
                <a:lnTo>
                  <a:pt x="17110" y="1118"/>
                </a:lnTo>
                <a:lnTo>
                  <a:pt x="17166" y="1043"/>
                </a:lnTo>
                <a:lnTo>
                  <a:pt x="17371" y="801"/>
                </a:lnTo>
                <a:lnTo>
                  <a:pt x="17464" y="690"/>
                </a:lnTo>
                <a:lnTo>
                  <a:pt x="17539" y="559"/>
                </a:lnTo>
                <a:lnTo>
                  <a:pt x="17557" y="522"/>
                </a:lnTo>
                <a:lnTo>
                  <a:pt x="17557" y="466"/>
                </a:lnTo>
                <a:lnTo>
                  <a:pt x="17557" y="429"/>
                </a:lnTo>
                <a:lnTo>
                  <a:pt x="17520" y="410"/>
                </a:lnTo>
                <a:lnTo>
                  <a:pt x="17483" y="410"/>
                </a:lnTo>
                <a:lnTo>
                  <a:pt x="17390" y="448"/>
                </a:lnTo>
                <a:lnTo>
                  <a:pt x="17185" y="578"/>
                </a:lnTo>
                <a:lnTo>
                  <a:pt x="16980" y="746"/>
                </a:lnTo>
                <a:lnTo>
                  <a:pt x="16868" y="857"/>
                </a:lnTo>
                <a:lnTo>
                  <a:pt x="16831" y="932"/>
                </a:lnTo>
                <a:lnTo>
                  <a:pt x="16831" y="1006"/>
                </a:lnTo>
                <a:lnTo>
                  <a:pt x="16850" y="1043"/>
                </a:lnTo>
                <a:lnTo>
                  <a:pt x="16868" y="1081"/>
                </a:lnTo>
                <a:lnTo>
                  <a:pt x="16887" y="1118"/>
                </a:lnTo>
                <a:lnTo>
                  <a:pt x="16887" y="1155"/>
                </a:lnTo>
                <a:lnTo>
                  <a:pt x="16850" y="1211"/>
                </a:lnTo>
                <a:lnTo>
                  <a:pt x="16794" y="1285"/>
                </a:lnTo>
                <a:lnTo>
                  <a:pt x="16719" y="1341"/>
                </a:lnTo>
                <a:lnTo>
                  <a:pt x="16645" y="1397"/>
                </a:lnTo>
                <a:lnTo>
                  <a:pt x="16533" y="1434"/>
                </a:lnTo>
                <a:lnTo>
                  <a:pt x="16422" y="1453"/>
                </a:lnTo>
                <a:lnTo>
                  <a:pt x="16198" y="1453"/>
                </a:lnTo>
                <a:lnTo>
                  <a:pt x="16105" y="1434"/>
                </a:lnTo>
                <a:lnTo>
                  <a:pt x="16012" y="1416"/>
                </a:lnTo>
                <a:lnTo>
                  <a:pt x="15919" y="1341"/>
                </a:lnTo>
                <a:lnTo>
                  <a:pt x="15844" y="1285"/>
                </a:lnTo>
                <a:lnTo>
                  <a:pt x="15807" y="1230"/>
                </a:lnTo>
                <a:lnTo>
                  <a:pt x="15789" y="1174"/>
                </a:lnTo>
                <a:lnTo>
                  <a:pt x="15807" y="1118"/>
                </a:lnTo>
                <a:lnTo>
                  <a:pt x="15826" y="1043"/>
                </a:lnTo>
                <a:lnTo>
                  <a:pt x="15900" y="894"/>
                </a:lnTo>
                <a:lnTo>
                  <a:pt x="15975" y="801"/>
                </a:lnTo>
                <a:lnTo>
                  <a:pt x="16086" y="671"/>
                </a:lnTo>
                <a:lnTo>
                  <a:pt x="16142" y="597"/>
                </a:lnTo>
                <a:lnTo>
                  <a:pt x="16161" y="522"/>
                </a:lnTo>
                <a:lnTo>
                  <a:pt x="16161" y="503"/>
                </a:lnTo>
                <a:lnTo>
                  <a:pt x="16142" y="466"/>
                </a:lnTo>
                <a:lnTo>
                  <a:pt x="16124" y="448"/>
                </a:lnTo>
                <a:lnTo>
                  <a:pt x="16086" y="448"/>
                </a:lnTo>
                <a:lnTo>
                  <a:pt x="15993" y="429"/>
                </a:lnTo>
                <a:lnTo>
                  <a:pt x="15919" y="448"/>
                </a:lnTo>
                <a:lnTo>
                  <a:pt x="15863" y="485"/>
                </a:lnTo>
                <a:lnTo>
                  <a:pt x="15807" y="541"/>
                </a:lnTo>
                <a:lnTo>
                  <a:pt x="15714" y="671"/>
                </a:lnTo>
                <a:lnTo>
                  <a:pt x="15640" y="801"/>
                </a:lnTo>
                <a:lnTo>
                  <a:pt x="15491" y="969"/>
                </a:lnTo>
                <a:lnTo>
                  <a:pt x="15360" y="1137"/>
                </a:lnTo>
                <a:lnTo>
                  <a:pt x="15286" y="1211"/>
                </a:lnTo>
                <a:lnTo>
                  <a:pt x="15211" y="1285"/>
                </a:lnTo>
                <a:lnTo>
                  <a:pt x="15100" y="1360"/>
                </a:lnTo>
                <a:lnTo>
                  <a:pt x="14969" y="1416"/>
                </a:lnTo>
                <a:lnTo>
                  <a:pt x="14802" y="1490"/>
                </a:lnTo>
                <a:lnTo>
                  <a:pt x="14616" y="1565"/>
                </a:lnTo>
                <a:lnTo>
                  <a:pt x="14429" y="1621"/>
                </a:lnTo>
                <a:lnTo>
                  <a:pt x="14243" y="1639"/>
                </a:lnTo>
                <a:lnTo>
                  <a:pt x="13927" y="1639"/>
                </a:lnTo>
                <a:lnTo>
                  <a:pt x="13871" y="1602"/>
                </a:lnTo>
                <a:lnTo>
                  <a:pt x="13834" y="1565"/>
                </a:lnTo>
                <a:lnTo>
                  <a:pt x="13778" y="1509"/>
                </a:lnTo>
                <a:lnTo>
                  <a:pt x="13741" y="1416"/>
                </a:lnTo>
                <a:lnTo>
                  <a:pt x="13741" y="1341"/>
                </a:lnTo>
                <a:lnTo>
                  <a:pt x="13759" y="1304"/>
                </a:lnTo>
                <a:lnTo>
                  <a:pt x="13796" y="1248"/>
                </a:lnTo>
                <a:lnTo>
                  <a:pt x="13927" y="1192"/>
                </a:lnTo>
                <a:lnTo>
                  <a:pt x="14057" y="1118"/>
                </a:lnTo>
                <a:lnTo>
                  <a:pt x="14281" y="913"/>
                </a:lnTo>
                <a:lnTo>
                  <a:pt x="14392" y="801"/>
                </a:lnTo>
                <a:lnTo>
                  <a:pt x="14485" y="690"/>
                </a:lnTo>
                <a:lnTo>
                  <a:pt x="14541" y="597"/>
                </a:lnTo>
                <a:lnTo>
                  <a:pt x="14541" y="559"/>
                </a:lnTo>
                <a:lnTo>
                  <a:pt x="14523" y="541"/>
                </a:lnTo>
                <a:lnTo>
                  <a:pt x="14411" y="541"/>
                </a:lnTo>
                <a:lnTo>
                  <a:pt x="14187" y="597"/>
                </a:lnTo>
                <a:lnTo>
                  <a:pt x="14113" y="634"/>
                </a:lnTo>
                <a:lnTo>
                  <a:pt x="14038" y="671"/>
                </a:lnTo>
                <a:lnTo>
                  <a:pt x="13908" y="801"/>
                </a:lnTo>
                <a:lnTo>
                  <a:pt x="13666" y="1062"/>
                </a:lnTo>
                <a:lnTo>
                  <a:pt x="13536" y="1155"/>
                </a:lnTo>
                <a:lnTo>
                  <a:pt x="13480" y="1192"/>
                </a:lnTo>
                <a:lnTo>
                  <a:pt x="13405" y="1230"/>
                </a:lnTo>
                <a:lnTo>
                  <a:pt x="13238" y="1230"/>
                </a:lnTo>
                <a:lnTo>
                  <a:pt x="13126" y="1192"/>
                </a:lnTo>
                <a:lnTo>
                  <a:pt x="13033" y="1137"/>
                </a:lnTo>
                <a:lnTo>
                  <a:pt x="12921" y="1062"/>
                </a:lnTo>
                <a:lnTo>
                  <a:pt x="12866" y="988"/>
                </a:lnTo>
                <a:lnTo>
                  <a:pt x="12847" y="913"/>
                </a:lnTo>
                <a:lnTo>
                  <a:pt x="12847" y="857"/>
                </a:lnTo>
                <a:lnTo>
                  <a:pt x="12884" y="783"/>
                </a:lnTo>
                <a:lnTo>
                  <a:pt x="12921" y="708"/>
                </a:lnTo>
                <a:lnTo>
                  <a:pt x="13070" y="559"/>
                </a:lnTo>
                <a:lnTo>
                  <a:pt x="13219" y="429"/>
                </a:lnTo>
                <a:lnTo>
                  <a:pt x="13350" y="299"/>
                </a:lnTo>
                <a:lnTo>
                  <a:pt x="13387" y="243"/>
                </a:lnTo>
                <a:lnTo>
                  <a:pt x="13405" y="187"/>
                </a:lnTo>
                <a:lnTo>
                  <a:pt x="13405" y="131"/>
                </a:lnTo>
                <a:lnTo>
                  <a:pt x="13368" y="75"/>
                </a:lnTo>
                <a:lnTo>
                  <a:pt x="13331" y="38"/>
                </a:lnTo>
                <a:lnTo>
                  <a:pt x="13238" y="38"/>
                </a:lnTo>
                <a:lnTo>
                  <a:pt x="13182" y="75"/>
                </a:lnTo>
                <a:lnTo>
                  <a:pt x="13070" y="168"/>
                </a:lnTo>
                <a:lnTo>
                  <a:pt x="12959" y="299"/>
                </a:lnTo>
                <a:lnTo>
                  <a:pt x="12791" y="597"/>
                </a:lnTo>
                <a:lnTo>
                  <a:pt x="12679" y="746"/>
                </a:lnTo>
                <a:lnTo>
                  <a:pt x="12586" y="839"/>
                </a:lnTo>
                <a:lnTo>
                  <a:pt x="12475" y="932"/>
                </a:lnTo>
                <a:lnTo>
                  <a:pt x="12344" y="1006"/>
                </a:lnTo>
                <a:lnTo>
                  <a:pt x="12214" y="1081"/>
                </a:lnTo>
                <a:lnTo>
                  <a:pt x="11953" y="1174"/>
                </a:lnTo>
                <a:lnTo>
                  <a:pt x="11674" y="1267"/>
                </a:lnTo>
                <a:lnTo>
                  <a:pt x="11488" y="1304"/>
                </a:lnTo>
                <a:lnTo>
                  <a:pt x="11357" y="1341"/>
                </a:lnTo>
                <a:lnTo>
                  <a:pt x="11115" y="1341"/>
                </a:lnTo>
                <a:lnTo>
                  <a:pt x="11004" y="1323"/>
                </a:lnTo>
                <a:lnTo>
                  <a:pt x="10929" y="1267"/>
                </a:lnTo>
                <a:lnTo>
                  <a:pt x="10911" y="1230"/>
                </a:lnTo>
                <a:lnTo>
                  <a:pt x="10892" y="1174"/>
                </a:lnTo>
                <a:lnTo>
                  <a:pt x="10892" y="1155"/>
                </a:lnTo>
                <a:lnTo>
                  <a:pt x="10911" y="1118"/>
                </a:lnTo>
                <a:lnTo>
                  <a:pt x="11004" y="1043"/>
                </a:lnTo>
                <a:lnTo>
                  <a:pt x="11264" y="857"/>
                </a:lnTo>
                <a:lnTo>
                  <a:pt x="11395" y="764"/>
                </a:lnTo>
                <a:lnTo>
                  <a:pt x="11506" y="671"/>
                </a:lnTo>
                <a:lnTo>
                  <a:pt x="11544" y="615"/>
                </a:lnTo>
                <a:lnTo>
                  <a:pt x="11562" y="559"/>
                </a:lnTo>
                <a:lnTo>
                  <a:pt x="11581" y="522"/>
                </a:lnTo>
                <a:lnTo>
                  <a:pt x="11562" y="485"/>
                </a:lnTo>
                <a:lnTo>
                  <a:pt x="11544" y="448"/>
                </a:lnTo>
                <a:lnTo>
                  <a:pt x="11506" y="429"/>
                </a:lnTo>
                <a:lnTo>
                  <a:pt x="11413" y="429"/>
                </a:lnTo>
                <a:lnTo>
                  <a:pt x="11320" y="466"/>
                </a:lnTo>
                <a:lnTo>
                  <a:pt x="11227" y="522"/>
                </a:lnTo>
                <a:lnTo>
                  <a:pt x="11022" y="690"/>
                </a:lnTo>
                <a:lnTo>
                  <a:pt x="10911" y="783"/>
                </a:lnTo>
                <a:lnTo>
                  <a:pt x="10724" y="969"/>
                </a:lnTo>
                <a:lnTo>
                  <a:pt x="10631" y="1062"/>
                </a:lnTo>
                <a:lnTo>
                  <a:pt x="10520" y="1137"/>
                </a:lnTo>
                <a:lnTo>
                  <a:pt x="10408" y="1211"/>
                </a:lnTo>
                <a:lnTo>
                  <a:pt x="10278" y="1248"/>
                </a:lnTo>
                <a:lnTo>
                  <a:pt x="10147" y="1285"/>
                </a:lnTo>
                <a:lnTo>
                  <a:pt x="9998" y="1285"/>
                </a:lnTo>
                <a:lnTo>
                  <a:pt x="9849" y="1248"/>
                </a:lnTo>
                <a:lnTo>
                  <a:pt x="9738" y="1211"/>
                </a:lnTo>
                <a:lnTo>
                  <a:pt x="9682" y="1155"/>
                </a:lnTo>
                <a:lnTo>
                  <a:pt x="9645" y="1099"/>
                </a:lnTo>
                <a:lnTo>
                  <a:pt x="9663" y="1025"/>
                </a:lnTo>
                <a:lnTo>
                  <a:pt x="9700" y="950"/>
                </a:lnTo>
                <a:lnTo>
                  <a:pt x="9812" y="801"/>
                </a:lnTo>
                <a:lnTo>
                  <a:pt x="9980" y="634"/>
                </a:lnTo>
                <a:lnTo>
                  <a:pt x="10110" y="485"/>
                </a:lnTo>
                <a:lnTo>
                  <a:pt x="10147" y="410"/>
                </a:lnTo>
                <a:lnTo>
                  <a:pt x="10166" y="336"/>
                </a:lnTo>
                <a:lnTo>
                  <a:pt x="10166" y="280"/>
                </a:lnTo>
                <a:lnTo>
                  <a:pt x="10110" y="224"/>
                </a:lnTo>
                <a:lnTo>
                  <a:pt x="10073" y="206"/>
                </a:lnTo>
                <a:lnTo>
                  <a:pt x="10017" y="224"/>
                </a:lnTo>
                <a:lnTo>
                  <a:pt x="9905" y="317"/>
                </a:lnTo>
                <a:lnTo>
                  <a:pt x="9794" y="429"/>
                </a:lnTo>
                <a:lnTo>
                  <a:pt x="9738" y="522"/>
                </a:lnTo>
                <a:lnTo>
                  <a:pt x="9626" y="708"/>
                </a:lnTo>
                <a:lnTo>
                  <a:pt x="9552" y="857"/>
                </a:lnTo>
                <a:lnTo>
                  <a:pt x="9440" y="1006"/>
                </a:lnTo>
                <a:lnTo>
                  <a:pt x="9365" y="1081"/>
                </a:lnTo>
                <a:lnTo>
                  <a:pt x="9272" y="1155"/>
                </a:lnTo>
                <a:lnTo>
                  <a:pt x="9179" y="1211"/>
                </a:lnTo>
                <a:lnTo>
                  <a:pt x="9049" y="1267"/>
                </a:lnTo>
                <a:lnTo>
                  <a:pt x="8881" y="1323"/>
                </a:lnTo>
                <a:lnTo>
                  <a:pt x="8732" y="1379"/>
                </a:lnTo>
                <a:lnTo>
                  <a:pt x="8565" y="1397"/>
                </a:lnTo>
                <a:lnTo>
                  <a:pt x="8416" y="1397"/>
                </a:lnTo>
                <a:lnTo>
                  <a:pt x="8341" y="1379"/>
                </a:lnTo>
                <a:lnTo>
                  <a:pt x="8286" y="1341"/>
                </a:lnTo>
                <a:lnTo>
                  <a:pt x="8230" y="1304"/>
                </a:lnTo>
                <a:lnTo>
                  <a:pt x="8192" y="1248"/>
                </a:lnTo>
                <a:lnTo>
                  <a:pt x="8341" y="1099"/>
                </a:lnTo>
                <a:lnTo>
                  <a:pt x="8546" y="857"/>
                </a:lnTo>
                <a:lnTo>
                  <a:pt x="8658" y="708"/>
                </a:lnTo>
                <a:lnTo>
                  <a:pt x="8714" y="597"/>
                </a:lnTo>
                <a:lnTo>
                  <a:pt x="8751" y="485"/>
                </a:lnTo>
                <a:lnTo>
                  <a:pt x="8751" y="448"/>
                </a:lnTo>
                <a:lnTo>
                  <a:pt x="8732" y="410"/>
                </a:lnTo>
                <a:lnTo>
                  <a:pt x="8658" y="373"/>
                </a:lnTo>
                <a:lnTo>
                  <a:pt x="8602" y="355"/>
                </a:lnTo>
                <a:lnTo>
                  <a:pt x="8546" y="355"/>
                </a:lnTo>
                <a:lnTo>
                  <a:pt x="8490" y="392"/>
                </a:lnTo>
                <a:lnTo>
                  <a:pt x="8434" y="429"/>
                </a:lnTo>
                <a:lnTo>
                  <a:pt x="8379" y="485"/>
                </a:lnTo>
                <a:lnTo>
                  <a:pt x="8286" y="652"/>
                </a:lnTo>
                <a:lnTo>
                  <a:pt x="8192" y="820"/>
                </a:lnTo>
                <a:lnTo>
                  <a:pt x="8118" y="988"/>
                </a:lnTo>
                <a:lnTo>
                  <a:pt x="8062" y="1118"/>
                </a:lnTo>
                <a:lnTo>
                  <a:pt x="8025" y="1174"/>
                </a:lnTo>
                <a:lnTo>
                  <a:pt x="7988" y="1230"/>
                </a:lnTo>
                <a:lnTo>
                  <a:pt x="7913" y="1248"/>
                </a:lnTo>
                <a:lnTo>
                  <a:pt x="7783" y="1285"/>
                </a:lnTo>
                <a:lnTo>
                  <a:pt x="7652" y="1285"/>
                </a:lnTo>
                <a:lnTo>
                  <a:pt x="7522" y="1248"/>
                </a:lnTo>
                <a:lnTo>
                  <a:pt x="7392" y="1174"/>
                </a:lnTo>
                <a:lnTo>
                  <a:pt x="7280" y="1081"/>
                </a:lnTo>
                <a:lnTo>
                  <a:pt x="7206" y="969"/>
                </a:lnTo>
                <a:lnTo>
                  <a:pt x="7187" y="894"/>
                </a:lnTo>
                <a:lnTo>
                  <a:pt x="7187" y="839"/>
                </a:lnTo>
                <a:lnTo>
                  <a:pt x="7187" y="801"/>
                </a:lnTo>
                <a:lnTo>
                  <a:pt x="7243" y="727"/>
                </a:lnTo>
                <a:lnTo>
                  <a:pt x="7355" y="559"/>
                </a:lnTo>
                <a:lnTo>
                  <a:pt x="7410" y="466"/>
                </a:lnTo>
                <a:lnTo>
                  <a:pt x="7448" y="373"/>
                </a:lnTo>
                <a:lnTo>
                  <a:pt x="7466" y="299"/>
                </a:lnTo>
                <a:lnTo>
                  <a:pt x="7448" y="280"/>
                </a:lnTo>
                <a:lnTo>
                  <a:pt x="7429" y="261"/>
                </a:lnTo>
                <a:lnTo>
                  <a:pt x="7373" y="243"/>
                </a:lnTo>
                <a:lnTo>
                  <a:pt x="7317" y="243"/>
                </a:lnTo>
                <a:lnTo>
                  <a:pt x="7262" y="261"/>
                </a:lnTo>
                <a:lnTo>
                  <a:pt x="7224" y="299"/>
                </a:lnTo>
                <a:lnTo>
                  <a:pt x="7131" y="373"/>
                </a:lnTo>
                <a:lnTo>
                  <a:pt x="7057" y="448"/>
                </a:lnTo>
                <a:lnTo>
                  <a:pt x="7038" y="503"/>
                </a:lnTo>
                <a:lnTo>
                  <a:pt x="7019" y="541"/>
                </a:lnTo>
                <a:lnTo>
                  <a:pt x="6982" y="652"/>
                </a:lnTo>
                <a:lnTo>
                  <a:pt x="6964" y="764"/>
                </a:lnTo>
                <a:lnTo>
                  <a:pt x="6926" y="876"/>
                </a:lnTo>
                <a:lnTo>
                  <a:pt x="6815" y="1006"/>
                </a:lnTo>
                <a:lnTo>
                  <a:pt x="6666" y="1137"/>
                </a:lnTo>
                <a:lnTo>
                  <a:pt x="6517" y="1230"/>
                </a:lnTo>
                <a:lnTo>
                  <a:pt x="6349" y="1323"/>
                </a:lnTo>
                <a:lnTo>
                  <a:pt x="6144" y="1434"/>
                </a:lnTo>
                <a:lnTo>
                  <a:pt x="6014" y="1490"/>
                </a:lnTo>
                <a:lnTo>
                  <a:pt x="5865" y="1546"/>
                </a:lnTo>
                <a:lnTo>
                  <a:pt x="5716" y="1583"/>
                </a:lnTo>
                <a:lnTo>
                  <a:pt x="5586" y="1565"/>
                </a:lnTo>
                <a:lnTo>
                  <a:pt x="5530" y="1546"/>
                </a:lnTo>
                <a:lnTo>
                  <a:pt x="5493" y="1527"/>
                </a:lnTo>
                <a:lnTo>
                  <a:pt x="5456" y="1490"/>
                </a:lnTo>
                <a:lnTo>
                  <a:pt x="5418" y="1434"/>
                </a:lnTo>
                <a:lnTo>
                  <a:pt x="5418" y="1379"/>
                </a:lnTo>
                <a:lnTo>
                  <a:pt x="5418" y="1323"/>
                </a:lnTo>
                <a:lnTo>
                  <a:pt x="5456" y="1267"/>
                </a:lnTo>
                <a:lnTo>
                  <a:pt x="5493" y="1230"/>
                </a:lnTo>
                <a:lnTo>
                  <a:pt x="5605" y="1137"/>
                </a:lnTo>
                <a:lnTo>
                  <a:pt x="5753" y="1062"/>
                </a:lnTo>
                <a:lnTo>
                  <a:pt x="5902" y="988"/>
                </a:lnTo>
                <a:lnTo>
                  <a:pt x="6033" y="894"/>
                </a:lnTo>
                <a:lnTo>
                  <a:pt x="6070" y="839"/>
                </a:lnTo>
                <a:lnTo>
                  <a:pt x="6107" y="783"/>
                </a:lnTo>
                <a:lnTo>
                  <a:pt x="6107" y="727"/>
                </a:lnTo>
                <a:lnTo>
                  <a:pt x="6107" y="652"/>
                </a:lnTo>
                <a:lnTo>
                  <a:pt x="6089" y="597"/>
                </a:lnTo>
                <a:lnTo>
                  <a:pt x="6051" y="578"/>
                </a:lnTo>
                <a:lnTo>
                  <a:pt x="6033" y="559"/>
                </a:lnTo>
                <a:lnTo>
                  <a:pt x="5995" y="559"/>
                </a:lnTo>
                <a:lnTo>
                  <a:pt x="5902" y="615"/>
                </a:lnTo>
                <a:lnTo>
                  <a:pt x="5772" y="708"/>
                </a:lnTo>
                <a:lnTo>
                  <a:pt x="5623" y="820"/>
                </a:lnTo>
                <a:lnTo>
                  <a:pt x="5456" y="950"/>
                </a:lnTo>
                <a:lnTo>
                  <a:pt x="5251" y="1062"/>
                </a:lnTo>
                <a:lnTo>
                  <a:pt x="5158" y="1099"/>
                </a:lnTo>
                <a:lnTo>
                  <a:pt x="5027" y="1137"/>
                </a:lnTo>
                <a:lnTo>
                  <a:pt x="4953" y="1155"/>
                </a:lnTo>
                <a:lnTo>
                  <a:pt x="4860" y="1155"/>
                </a:lnTo>
                <a:lnTo>
                  <a:pt x="4674" y="1118"/>
                </a:lnTo>
                <a:lnTo>
                  <a:pt x="4487" y="1043"/>
                </a:lnTo>
                <a:lnTo>
                  <a:pt x="4338" y="969"/>
                </a:lnTo>
                <a:lnTo>
                  <a:pt x="4581" y="634"/>
                </a:lnTo>
                <a:lnTo>
                  <a:pt x="4636" y="541"/>
                </a:lnTo>
                <a:lnTo>
                  <a:pt x="4674" y="448"/>
                </a:lnTo>
                <a:lnTo>
                  <a:pt x="4692" y="355"/>
                </a:lnTo>
                <a:lnTo>
                  <a:pt x="4692" y="280"/>
                </a:lnTo>
                <a:lnTo>
                  <a:pt x="4655" y="261"/>
                </a:lnTo>
                <a:lnTo>
                  <a:pt x="4636" y="243"/>
                </a:lnTo>
                <a:lnTo>
                  <a:pt x="4599" y="224"/>
                </a:lnTo>
                <a:lnTo>
                  <a:pt x="4581" y="243"/>
                </a:lnTo>
                <a:lnTo>
                  <a:pt x="4506" y="280"/>
                </a:lnTo>
                <a:lnTo>
                  <a:pt x="4450" y="355"/>
                </a:lnTo>
                <a:lnTo>
                  <a:pt x="4338" y="503"/>
                </a:lnTo>
                <a:lnTo>
                  <a:pt x="4283" y="615"/>
                </a:lnTo>
                <a:lnTo>
                  <a:pt x="4152" y="708"/>
                </a:lnTo>
                <a:lnTo>
                  <a:pt x="3985" y="839"/>
                </a:lnTo>
                <a:lnTo>
                  <a:pt x="3780" y="969"/>
                </a:lnTo>
                <a:lnTo>
                  <a:pt x="3557" y="1081"/>
                </a:lnTo>
                <a:lnTo>
                  <a:pt x="3314" y="1174"/>
                </a:lnTo>
                <a:lnTo>
                  <a:pt x="3203" y="1211"/>
                </a:lnTo>
                <a:lnTo>
                  <a:pt x="2998" y="1211"/>
                </a:lnTo>
                <a:lnTo>
                  <a:pt x="2905" y="1192"/>
                </a:lnTo>
                <a:lnTo>
                  <a:pt x="2830" y="1155"/>
                </a:lnTo>
                <a:lnTo>
                  <a:pt x="2775" y="1081"/>
                </a:lnTo>
                <a:lnTo>
                  <a:pt x="2905" y="932"/>
                </a:lnTo>
                <a:lnTo>
                  <a:pt x="3054" y="746"/>
                </a:lnTo>
                <a:lnTo>
                  <a:pt x="3184" y="522"/>
                </a:lnTo>
                <a:lnTo>
                  <a:pt x="3296" y="299"/>
                </a:lnTo>
                <a:lnTo>
                  <a:pt x="3333" y="206"/>
                </a:lnTo>
                <a:lnTo>
                  <a:pt x="3352" y="131"/>
                </a:lnTo>
                <a:lnTo>
                  <a:pt x="3352" y="57"/>
                </a:lnTo>
                <a:lnTo>
                  <a:pt x="3314" y="19"/>
                </a:lnTo>
                <a:lnTo>
                  <a:pt x="3259"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 name="Google Shape;11;p2"/>
          <p:cNvSpPr txBox="1">
            <a:spLocks noGrp="1"/>
          </p:cNvSpPr>
          <p:nvPr>
            <p:ph type="ctrTitle"/>
          </p:nvPr>
        </p:nvSpPr>
        <p:spPr>
          <a:xfrm>
            <a:off x="3519333" y="2655767"/>
            <a:ext cx="5153200" cy="1546400"/>
          </a:xfrm>
          <a:prstGeom prst="rect">
            <a:avLst/>
          </a:prstGeom>
        </p:spPr>
        <p:txBody>
          <a:bodyPr spcFirstLastPara="1" wrap="square" lIns="91425" tIns="91425" rIns="91425" bIns="91425" anchor="b" anchorCtr="0">
            <a:noAutofit/>
          </a:bodyPr>
          <a:lstStyle>
            <a:lvl1pPr lvl="0" algn="ctr">
              <a:spcBef>
                <a:spcPts val="0"/>
              </a:spcBef>
              <a:spcAft>
                <a:spcPts val="0"/>
              </a:spcAft>
              <a:buSzPts val="4800"/>
              <a:buNone/>
              <a:defRPr sz="6400"/>
            </a:lvl1pPr>
            <a:lvl2pPr lvl="1" algn="ctr">
              <a:spcBef>
                <a:spcPts val="0"/>
              </a:spcBef>
              <a:spcAft>
                <a:spcPts val="0"/>
              </a:spcAft>
              <a:buSzPts val="4800"/>
              <a:buNone/>
              <a:defRPr sz="6400"/>
            </a:lvl2pPr>
            <a:lvl3pPr lvl="2" algn="ctr">
              <a:spcBef>
                <a:spcPts val="0"/>
              </a:spcBef>
              <a:spcAft>
                <a:spcPts val="0"/>
              </a:spcAft>
              <a:buSzPts val="4800"/>
              <a:buNone/>
              <a:defRPr sz="6400"/>
            </a:lvl3pPr>
            <a:lvl4pPr lvl="3" algn="ctr">
              <a:spcBef>
                <a:spcPts val="0"/>
              </a:spcBef>
              <a:spcAft>
                <a:spcPts val="0"/>
              </a:spcAft>
              <a:buSzPts val="4800"/>
              <a:buNone/>
              <a:defRPr sz="6400"/>
            </a:lvl4pPr>
            <a:lvl5pPr lvl="4" algn="ctr">
              <a:spcBef>
                <a:spcPts val="0"/>
              </a:spcBef>
              <a:spcAft>
                <a:spcPts val="0"/>
              </a:spcAft>
              <a:buSzPts val="4800"/>
              <a:buNone/>
              <a:defRPr sz="6400"/>
            </a:lvl5pPr>
            <a:lvl6pPr lvl="5" algn="ctr">
              <a:spcBef>
                <a:spcPts val="0"/>
              </a:spcBef>
              <a:spcAft>
                <a:spcPts val="0"/>
              </a:spcAft>
              <a:buSzPts val="4800"/>
              <a:buNone/>
              <a:defRPr sz="6400"/>
            </a:lvl6pPr>
            <a:lvl7pPr lvl="6" algn="ctr">
              <a:spcBef>
                <a:spcPts val="0"/>
              </a:spcBef>
              <a:spcAft>
                <a:spcPts val="0"/>
              </a:spcAft>
              <a:buSzPts val="4800"/>
              <a:buNone/>
              <a:defRPr sz="6400"/>
            </a:lvl7pPr>
            <a:lvl8pPr lvl="7" algn="ctr">
              <a:spcBef>
                <a:spcPts val="0"/>
              </a:spcBef>
              <a:spcAft>
                <a:spcPts val="0"/>
              </a:spcAft>
              <a:buSzPts val="4800"/>
              <a:buNone/>
              <a:defRPr sz="6400"/>
            </a:lvl8pPr>
            <a:lvl9pPr lvl="8" algn="ctr">
              <a:spcBef>
                <a:spcPts val="0"/>
              </a:spcBef>
              <a:spcAft>
                <a:spcPts val="0"/>
              </a:spcAft>
              <a:buSzPts val="4800"/>
              <a:buNone/>
              <a:defRPr sz="6400"/>
            </a:lvl9pPr>
          </a:lstStyle>
          <a:p>
            <a:endParaRPr/>
          </a:p>
        </p:txBody>
      </p:sp>
      <p:sp>
        <p:nvSpPr>
          <p:cNvPr id="12" name="Google Shape;12;p2"/>
          <p:cNvSpPr/>
          <p:nvPr/>
        </p:nvSpPr>
        <p:spPr>
          <a:xfrm>
            <a:off x="4828467" y="4418134"/>
            <a:ext cx="2378392" cy="227165"/>
          </a:xfrm>
          <a:custGeom>
            <a:avLst/>
            <a:gdLst/>
            <a:ahLst/>
            <a:cxnLst/>
            <a:rect l="l" t="t" r="r" b="b"/>
            <a:pathLst>
              <a:path w="16385" h="1565" extrusionOk="0">
                <a:moveTo>
                  <a:pt x="112" y="652"/>
                </a:moveTo>
                <a:lnTo>
                  <a:pt x="75" y="671"/>
                </a:lnTo>
                <a:lnTo>
                  <a:pt x="19" y="708"/>
                </a:lnTo>
                <a:lnTo>
                  <a:pt x="1" y="745"/>
                </a:lnTo>
                <a:lnTo>
                  <a:pt x="1" y="801"/>
                </a:lnTo>
                <a:lnTo>
                  <a:pt x="1" y="876"/>
                </a:lnTo>
                <a:lnTo>
                  <a:pt x="19" y="913"/>
                </a:lnTo>
                <a:lnTo>
                  <a:pt x="57" y="950"/>
                </a:lnTo>
                <a:lnTo>
                  <a:pt x="131" y="987"/>
                </a:lnTo>
                <a:lnTo>
                  <a:pt x="187" y="987"/>
                </a:lnTo>
                <a:lnTo>
                  <a:pt x="261" y="950"/>
                </a:lnTo>
                <a:lnTo>
                  <a:pt x="317" y="894"/>
                </a:lnTo>
                <a:lnTo>
                  <a:pt x="336" y="838"/>
                </a:lnTo>
                <a:lnTo>
                  <a:pt x="336" y="764"/>
                </a:lnTo>
                <a:lnTo>
                  <a:pt x="317" y="727"/>
                </a:lnTo>
                <a:lnTo>
                  <a:pt x="280" y="689"/>
                </a:lnTo>
                <a:lnTo>
                  <a:pt x="224" y="671"/>
                </a:lnTo>
                <a:lnTo>
                  <a:pt x="168" y="652"/>
                </a:lnTo>
                <a:close/>
                <a:moveTo>
                  <a:pt x="16236" y="689"/>
                </a:moveTo>
                <a:lnTo>
                  <a:pt x="16161" y="708"/>
                </a:lnTo>
                <a:lnTo>
                  <a:pt x="16087" y="745"/>
                </a:lnTo>
                <a:lnTo>
                  <a:pt x="16031" y="801"/>
                </a:lnTo>
                <a:lnTo>
                  <a:pt x="15994" y="857"/>
                </a:lnTo>
                <a:lnTo>
                  <a:pt x="15975" y="931"/>
                </a:lnTo>
                <a:lnTo>
                  <a:pt x="15994" y="987"/>
                </a:lnTo>
                <a:lnTo>
                  <a:pt x="16049" y="1043"/>
                </a:lnTo>
                <a:lnTo>
                  <a:pt x="16124" y="1080"/>
                </a:lnTo>
                <a:lnTo>
                  <a:pt x="16180" y="1099"/>
                </a:lnTo>
                <a:lnTo>
                  <a:pt x="16217" y="1080"/>
                </a:lnTo>
                <a:lnTo>
                  <a:pt x="16291" y="1062"/>
                </a:lnTo>
                <a:lnTo>
                  <a:pt x="16347" y="987"/>
                </a:lnTo>
                <a:lnTo>
                  <a:pt x="16385" y="913"/>
                </a:lnTo>
                <a:lnTo>
                  <a:pt x="16385" y="838"/>
                </a:lnTo>
                <a:lnTo>
                  <a:pt x="16366" y="764"/>
                </a:lnTo>
                <a:lnTo>
                  <a:pt x="16310" y="708"/>
                </a:lnTo>
                <a:lnTo>
                  <a:pt x="16273" y="689"/>
                </a:lnTo>
                <a:close/>
                <a:moveTo>
                  <a:pt x="4655" y="1"/>
                </a:moveTo>
                <a:lnTo>
                  <a:pt x="4506" y="19"/>
                </a:lnTo>
                <a:lnTo>
                  <a:pt x="4357" y="56"/>
                </a:lnTo>
                <a:lnTo>
                  <a:pt x="4246" y="94"/>
                </a:lnTo>
                <a:lnTo>
                  <a:pt x="4134" y="168"/>
                </a:lnTo>
                <a:lnTo>
                  <a:pt x="4022" y="243"/>
                </a:lnTo>
                <a:lnTo>
                  <a:pt x="3929" y="336"/>
                </a:lnTo>
                <a:lnTo>
                  <a:pt x="3575" y="727"/>
                </a:lnTo>
                <a:lnTo>
                  <a:pt x="3408" y="876"/>
                </a:lnTo>
                <a:lnTo>
                  <a:pt x="3315" y="931"/>
                </a:lnTo>
                <a:lnTo>
                  <a:pt x="3203" y="987"/>
                </a:lnTo>
                <a:lnTo>
                  <a:pt x="3110" y="1025"/>
                </a:lnTo>
                <a:lnTo>
                  <a:pt x="2998" y="1025"/>
                </a:lnTo>
                <a:lnTo>
                  <a:pt x="2886" y="1006"/>
                </a:lnTo>
                <a:lnTo>
                  <a:pt x="2775" y="969"/>
                </a:lnTo>
                <a:lnTo>
                  <a:pt x="2682" y="894"/>
                </a:lnTo>
                <a:lnTo>
                  <a:pt x="2607" y="820"/>
                </a:lnTo>
                <a:lnTo>
                  <a:pt x="2458" y="652"/>
                </a:lnTo>
                <a:lnTo>
                  <a:pt x="2309" y="485"/>
                </a:lnTo>
                <a:lnTo>
                  <a:pt x="2235" y="410"/>
                </a:lnTo>
                <a:lnTo>
                  <a:pt x="2142" y="354"/>
                </a:lnTo>
                <a:lnTo>
                  <a:pt x="2011" y="298"/>
                </a:lnTo>
                <a:lnTo>
                  <a:pt x="1900" y="261"/>
                </a:lnTo>
                <a:lnTo>
                  <a:pt x="1658" y="261"/>
                </a:lnTo>
                <a:lnTo>
                  <a:pt x="1546" y="280"/>
                </a:lnTo>
                <a:lnTo>
                  <a:pt x="1434" y="317"/>
                </a:lnTo>
                <a:lnTo>
                  <a:pt x="1323" y="373"/>
                </a:lnTo>
                <a:lnTo>
                  <a:pt x="1211" y="429"/>
                </a:lnTo>
                <a:lnTo>
                  <a:pt x="1099" y="578"/>
                </a:lnTo>
                <a:lnTo>
                  <a:pt x="1006" y="689"/>
                </a:lnTo>
                <a:lnTo>
                  <a:pt x="932" y="820"/>
                </a:lnTo>
                <a:lnTo>
                  <a:pt x="876" y="950"/>
                </a:lnTo>
                <a:lnTo>
                  <a:pt x="857" y="1062"/>
                </a:lnTo>
                <a:lnTo>
                  <a:pt x="857" y="1099"/>
                </a:lnTo>
                <a:lnTo>
                  <a:pt x="857" y="1136"/>
                </a:lnTo>
                <a:lnTo>
                  <a:pt x="894" y="1174"/>
                </a:lnTo>
                <a:lnTo>
                  <a:pt x="969" y="1174"/>
                </a:lnTo>
                <a:lnTo>
                  <a:pt x="1006" y="1155"/>
                </a:lnTo>
                <a:lnTo>
                  <a:pt x="1062" y="1043"/>
                </a:lnTo>
                <a:lnTo>
                  <a:pt x="1118" y="931"/>
                </a:lnTo>
                <a:lnTo>
                  <a:pt x="1155" y="838"/>
                </a:lnTo>
                <a:lnTo>
                  <a:pt x="1211" y="764"/>
                </a:lnTo>
                <a:lnTo>
                  <a:pt x="1285" y="671"/>
                </a:lnTo>
                <a:lnTo>
                  <a:pt x="1378" y="615"/>
                </a:lnTo>
                <a:lnTo>
                  <a:pt x="1471" y="559"/>
                </a:lnTo>
                <a:lnTo>
                  <a:pt x="1602" y="522"/>
                </a:lnTo>
                <a:lnTo>
                  <a:pt x="1825" y="522"/>
                </a:lnTo>
                <a:lnTo>
                  <a:pt x="1937" y="559"/>
                </a:lnTo>
                <a:lnTo>
                  <a:pt x="2030" y="615"/>
                </a:lnTo>
                <a:lnTo>
                  <a:pt x="2142" y="671"/>
                </a:lnTo>
                <a:lnTo>
                  <a:pt x="2216" y="764"/>
                </a:lnTo>
                <a:lnTo>
                  <a:pt x="2309" y="838"/>
                </a:lnTo>
                <a:lnTo>
                  <a:pt x="2458" y="1043"/>
                </a:lnTo>
                <a:lnTo>
                  <a:pt x="2533" y="1118"/>
                </a:lnTo>
                <a:lnTo>
                  <a:pt x="2607" y="1211"/>
                </a:lnTo>
                <a:lnTo>
                  <a:pt x="2700" y="1267"/>
                </a:lnTo>
                <a:lnTo>
                  <a:pt x="2812" y="1322"/>
                </a:lnTo>
                <a:lnTo>
                  <a:pt x="2924" y="1341"/>
                </a:lnTo>
                <a:lnTo>
                  <a:pt x="3054" y="1341"/>
                </a:lnTo>
                <a:lnTo>
                  <a:pt x="3166" y="1322"/>
                </a:lnTo>
                <a:lnTo>
                  <a:pt x="3277" y="1285"/>
                </a:lnTo>
                <a:lnTo>
                  <a:pt x="3371" y="1248"/>
                </a:lnTo>
                <a:lnTo>
                  <a:pt x="3464" y="1174"/>
                </a:lnTo>
                <a:lnTo>
                  <a:pt x="3631" y="1043"/>
                </a:lnTo>
                <a:lnTo>
                  <a:pt x="3799" y="876"/>
                </a:lnTo>
                <a:lnTo>
                  <a:pt x="4078" y="578"/>
                </a:lnTo>
                <a:lnTo>
                  <a:pt x="4227" y="447"/>
                </a:lnTo>
                <a:lnTo>
                  <a:pt x="4376" y="336"/>
                </a:lnTo>
                <a:lnTo>
                  <a:pt x="4450" y="298"/>
                </a:lnTo>
                <a:lnTo>
                  <a:pt x="4543" y="261"/>
                </a:lnTo>
                <a:lnTo>
                  <a:pt x="4711" y="261"/>
                </a:lnTo>
                <a:lnTo>
                  <a:pt x="4786" y="280"/>
                </a:lnTo>
                <a:lnTo>
                  <a:pt x="4879" y="317"/>
                </a:lnTo>
                <a:lnTo>
                  <a:pt x="4953" y="392"/>
                </a:lnTo>
                <a:lnTo>
                  <a:pt x="5046" y="485"/>
                </a:lnTo>
                <a:lnTo>
                  <a:pt x="5195" y="671"/>
                </a:lnTo>
                <a:lnTo>
                  <a:pt x="5344" y="857"/>
                </a:lnTo>
                <a:lnTo>
                  <a:pt x="5474" y="1043"/>
                </a:lnTo>
                <a:lnTo>
                  <a:pt x="5623" y="1211"/>
                </a:lnTo>
                <a:lnTo>
                  <a:pt x="5716" y="1267"/>
                </a:lnTo>
                <a:lnTo>
                  <a:pt x="5810" y="1322"/>
                </a:lnTo>
                <a:lnTo>
                  <a:pt x="5903" y="1378"/>
                </a:lnTo>
                <a:lnTo>
                  <a:pt x="5996" y="1397"/>
                </a:lnTo>
                <a:lnTo>
                  <a:pt x="6107" y="1416"/>
                </a:lnTo>
                <a:lnTo>
                  <a:pt x="6219" y="1397"/>
                </a:lnTo>
                <a:lnTo>
                  <a:pt x="6349" y="1378"/>
                </a:lnTo>
                <a:lnTo>
                  <a:pt x="6498" y="1322"/>
                </a:lnTo>
                <a:lnTo>
                  <a:pt x="6591" y="1267"/>
                </a:lnTo>
                <a:lnTo>
                  <a:pt x="6703" y="1211"/>
                </a:lnTo>
                <a:lnTo>
                  <a:pt x="6908" y="1043"/>
                </a:lnTo>
                <a:lnTo>
                  <a:pt x="7131" y="894"/>
                </a:lnTo>
                <a:lnTo>
                  <a:pt x="7336" y="727"/>
                </a:lnTo>
                <a:lnTo>
                  <a:pt x="7448" y="671"/>
                </a:lnTo>
                <a:lnTo>
                  <a:pt x="7560" y="615"/>
                </a:lnTo>
                <a:lnTo>
                  <a:pt x="7671" y="578"/>
                </a:lnTo>
                <a:lnTo>
                  <a:pt x="7895" y="578"/>
                </a:lnTo>
                <a:lnTo>
                  <a:pt x="8006" y="615"/>
                </a:lnTo>
                <a:lnTo>
                  <a:pt x="8137" y="671"/>
                </a:lnTo>
                <a:lnTo>
                  <a:pt x="8248" y="764"/>
                </a:lnTo>
                <a:lnTo>
                  <a:pt x="8397" y="931"/>
                </a:lnTo>
                <a:lnTo>
                  <a:pt x="8528" y="1099"/>
                </a:lnTo>
                <a:lnTo>
                  <a:pt x="8677" y="1248"/>
                </a:lnTo>
                <a:lnTo>
                  <a:pt x="8826" y="1397"/>
                </a:lnTo>
                <a:lnTo>
                  <a:pt x="8900" y="1453"/>
                </a:lnTo>
                <a:lnTo>
                  <a:pt x="8993" y="1509"/>
                </a:lnTo>
                <a:lnTo>
                  <a:pt x="9068" y="1546"/>
                </a:lnTo>
                <a:lnTo>
                  <a:pt x="9161" y="1564"/>
                </a:lnTo>
                <a:lnTo>
                  <a:pt x="9272" y="1564"/>
                </a:lnTo>
                <a:lnTo>
                  <a:pt x="9366" y="1546"/>
                </a:lnTo>
                <a:lnTo>
                  <a:pt x="9477" y="1527"/>
                </a:lnTo>
                <a:lnTo>
                  <a:pt x="9608" y="1471"/>
                </a:lnTo>
                <a:lnTo>
                  <a:pt x="9757" y="1360"/>
                </a:lnTo>
                <a:lnTo>
                  <a:pt x="9924" y="1211"/>
                </a:lnTo>
                <a:lnTo>
                  <a:pt x="10110" y="1043"/>
                </a:lnTo>
                <a:lnTo>
                  <a:pt x="10296" y="876"/>
                </a:lnTo>
                <a:lnTo>
                  <a:pt x="10483" y="745"/>
                </a:lnTo>
                <a:lnTo>
                  <a:pt x="10576" y="708"/>
                </a:lnTo>
                <a:lnTo>
                  <a:pt x="10687" y="671"/>
                </a:lnTo>
                <a:lnTo>
                  <a:pt x="10781" y="652"/>
                </a:lnTo>
                <a:lnTo>
                  <a:pt x="10874" y="652"/>
                </a:lnTo>
                <a:lnTo>
                  <a:pt x="10967" y="689"/>
                </a:lnTo>
                <a:lnTo>
                  <a:pt x="11078" y="727"/>
                </a:lnTo>
                <a:lnTo>
                  <a:pt x="11172" y="801"/>
                </a:lnTo>
                <a:lnTo>
                  <a:pt x="11246" y="894"/>
                </a:lnTo>
                <a:lnTo>
                  <a:pt x="11395" y="1099"/>
                </a:lnTo>
                <a:lnTo>
                  <a:pt x="11544" y="1304"/>
                </a:lnTo>
                <a:lnTo>
                  <a:pt x="11637" y="1378"/>
                </a:lnTo>
                <a:lnTo>
                  <a:pt x="11730" y="1453"/>
                </a:lnTo>
                <a:lnTo>
                  <a:pt x="11879" y="1509"/>
                </a:lnTo>
                <a:lnTo>
                  <a:pt x="12028" y="1527"/>
                </a:lnTo>
                <a:lnTo>
                  <a:pt x="12177" y="1509"/>
                </a:lnTo>
                <a:lnTo>
                  <a:pt x="12326" y="1471"/>
                </a:lnTo>
                <a:lnTo>
                  <a:pt x="12456" y="1397"/>
                </a:lnTo>
                <a:lnTo>
                  <a:pt x="12586" y="1304"/>
                </a:lnTo>
                <a:lnTo>
                  <a:pt x="12810" y="1099"/>
                </a:lnTo>
                <a:lnTo>
                  <a:pt x="13015" y="894"/>
                </a:lnTo>
                <a:lnTo>
                  <a:pt x="13126" y="801"/>
                </a:lnTo>
                <a:lnTo>
                  <a:pt x="13238" y="708"/>
                </a:lnTo>
                <a:lnTo>
                  <a:pt x="13368" y="615"/>
                </a:lnTo>
                <a:lnTo>
                  <a:pt x="13517" y="578"/>
                </a:lnTo>
                <a:lnTo>
                  <a:pt x="13573" y="559"/>
                </a:lnTo>
                <a:lnTo>
                  <a:pt x="13648" y="559"/>
                </a:lnTo>
                <a:lnTo>
                  <a:pt x="13722" y="578"/>
                </a:lnTo>
                <a:lnTo>
                  <a:pt x="13778" y="615"/>
                </a:lnTo>
                <a:lnTo>
                  <a:pt x="13890" y="671"/>
                </a:lnTo>
                <a:lnTo>
                  <a:pt x="13964" y="764"/>
                </a:lnTo>
                <a:lnTo>
                  <a:pt x="14095" y="969"/>
                </a:lnTo>
                <a:lnTo>
                  <a:pt x="14169" y="1062"/>
                </a:lnTo>
                <a:lnTo>
                  <a:pt x="14243" y="1155"/>
                </a:lnTo>
                <a:lnTo>
                  <a:pt x="14337" y="1248"/>
                </a:lnTo>
                <a:lnTo>
                  <a:pt x="14448" y="1304"/>
                </a:lnTo>
                <a:lnTo>
                  <a:pt x="14597" y="1341"/>
                </a:lnTo>
                <a:lnTo>
                  <a:pt x="14746" y="1360"/>
                </a:lnTo>
                <a:lnTo>
                  <a:pt x="14895" y="1341"/>
                </a:lnTo>
                <a:lnTo>
                  <a:pt x="15025" y="1304"/>
                </a:lnTo>
                <a:lnTo>
                  <a:pt x="15156" y="1229"/>
                </a:lnTo>
                <a:lnTo>
                  <a:pt x="15286" y="1155"/>
                </a:lnTo>
                <a:lnTo>
                  <a:pt x="15398" y="1062"/>
                </a:lnTo>
                <a:lnTo>
                  <a:pt x="15510" y="950"/>
                </a:lnTo>
                <a:lnTo>
                  <a:pt x="15677" y="745"/>
                </a:lnTo>
                <a:lnTo>
                  <a:pt x="15770" y="634"/>
                </a:lnTo>
                <a:lnTo>
                  <a:pt x="15826" y="503"/>
                </a:lnTo>
                <a:lnTo>
                  <a:pt x="15882" y="410"/>
                </a:lnTo>
                <a:lnTo>
                  <a:pt x="15900" y="354"/>
                </a:lnTo>
                <a:lnTo>
                  <a:pt x="15882" y="298"/>
                </a:lnTo>
                <a:lnTo>
                  <a:pt x="15845" y="243"/>
                </a:lnTo>
                <a:lnTo>
                  <a:pt x="15770" y="205"/>
                </a:lnTo>
                <a:lnTo>
                  <a:pt x="15714" y="224"/>
                </a:lnTo>
                <a:lnTo>
                  <a:pt x="15677" y="243"/>
                </a:lnTo>
                <a:lnTo>
                  <a:pt x="15658" y="280"/>
                </a:lnTo>
                <a:lnTo>
                  <a:pt x="15528" y="466"/>
                </a:lnTo>
                <a:lnTo>
                  <a:pt x="15379" y="652"/>
                </a:lnTo>
                <a:lnTo>
                  <a:pt x="15212" y="820"/>
                </a:lnTo>
                <a:lnTo>
                  <a:pt x="15044" y="969"/>
                </a:lnTo>
                <a:lnTo>
                  <a:pt x="14951" y="1025"/>
                </a:lnTo>
                <a:lnTo>
                  <a:pt x="14858" y="1043"/>
                </a:lnTo>
                <a:lnTo>
                  <a:pt x="14765" y="1062"/>
                </a:lnTo>
                <a:lnTo>
                  <a:pt x="14653" y="1062"/>
                </a:lnTo>
                <a:lnTo>
                  <a:pt x="14560" y="1043"/>
                </a:lnTo>
                <a:lnTo>
                  <a:pt x="14467" y="987"/>
                </a:lnTo>
                <a:lnTo>
                  <a:pt x="14355" y="913"/>
                </a:lnTo>
                <a:lnTo>
                  <a:pt x="14262" y="801"/>
                </a:lnTo>
                <a:lnTo>
                  <a:pt x="14113" y="634"/>
                </a:lnTo>
                <a:lnTo>
                  <a:pt x="14039" y="540"/>
                </a:lnTo>
                <a:lnTo>
                  <a:pt x="13964" y="466"/>
                </a:lnTo>
                <a:lnTo>
                  <a:pt x="13871" y="410"/>
                </a:lnTo>
                <a:lnTo>
                  <a:pt x="13778" y="373"/>
                </a:lnTo>
                <a:lnTo>
                  <a:pt x="13666" y="336"/>
                </a:lnTo>
                <a:lnTo>
                  <a:pt x="13536" y="336"/>
                </a:lnTo>
                <a:lnTo>
                  <a:pt x="13424" y="354"/>
                </a:lnTo>
                <a:lnTo>
                  <a:pt x="13331" y="392"/>
                </a:lnTo>
                <a:lnTo>
                  <a:pt x="13238" y="429"/>
                </a:lnTo>
                <a:lnTo>
                  <a:pt x="13145" y="485"/>
                </a:lnTo>
                <a:lnTo>
                  <a:pt x="12977" y="615"/>
                </a:lnTo>
                <a:lnTo>
                  <a:pt x="12810" y="764"/>
                </a:lnTo>
                <a:lnTo>
                  <a:pt x="12661" y="913"/>
                </a:lnTo>
                <a:lnTo>
                  <a:pt x="12493" y="1043"/>
                </a:lnTo>
                <a:lnTo>
                  <a:pt x="12400" y="1118"/>
                </a:lnTo>
                <a:lnTo>
                  <a:pt x="12307" y="1174"/>
                </a:lnTo>
                <a:lnTo>
                  <a:pt x="12214" y="1211"/>
                </a:lnTo>
                <a:lnTo>
                  <a:pt x="12102" y="1248"/>
                </a:lnTo>
                <a:lnTo>
                  <a:pt x="11991" y="1248"/>
                </a:lnTo>
                <a:lnTo>
                  <a:pt x="11898" y="1229"/>
                </a:lnTo>
                <a:lnTo>
                  <a:pt x="11805" y="1192"/>
                </a:lnTo>
                <a:lnTo>
                  <a:pt x="11730" y="1118"/>
                </a:lnTo>
                <a:lnTo>
                  <a:pt x="11656" y="1043"/>
                </a:lnTo>
                <a:lnTo>
                  <a:pt x="11600" y="969"/>
                </a:lnTo>
                <a:lnTo>
                  <a:pt x="11469" y="783"/>
                </a:lnTo>
                <a:lnTo>
                  <a:pt x="11376" y="671"/>
                </a:lnTo>
                <a:lnTo>
                  <a:pt x="11283" y="578"/>
                </a:lnTo>
                <a:lnTo>
                  <a:pt x="11190" y="503"/>
                </a:lnTo>
                <a:lnTo>
                  <a:pt x="11097" y="447"/>
                </a:lnTo>
                <a:lnTo>
                  <a:pt x="10985" y="429"/>
                </a:lnTo>
                <a:lnTo>
                  <a:pt x="10892" y="410"/>
                </a:lnTo>
                <a:lnTo>
                  <a:pt x="10706" y="410"/>
                </a:lnTo>
                <a:lnTo>
                  <a:pt x="10613" y="447"/>
                </a:lnTo>
                <a:lnTo>
                  <a:pt x="10501" y="485"/>
                </a:lnTo>
                <a:lnTo>
                  <a:pt x="10315" y="596"/>
                </a:lnTo>
                <a:lnTo>
                  <a:pt x="10110" y="727"/>
                </a:lnTo>
                <a:lnTo>
                  <a:pt x="9924" y="894"/>
                </a:lnTo>
                <a:lnTo>
                  <a:pt x="9775" y="1006"/>
                </a:lnTo>
                <a:lnTo>
                  <a:pt x="9608" y="1136"/>
                </a:lnTo>
                <a:lnTo>
                  <a:pt x="9533" y="1192"/>
                </a:lnTo>
                <a:lnTo>
                  <a:pt x="9440" y="1229"/>
                </a:lnTo>
                <a:lnTo>
                  <a:pt x="9347" y="1248"/>
                </a:lnTo>
                <a:lnTo>
                  <a:pt x="9254" y="1267"/>
                </a:lnTo>
                <a:lnTo>
                  <a:pt x="9142" y="1267"/>
                </a:lnTo>
                <a:lnTo>
                  <a:pt x="9049" y="1229"/>
                </a:lnTo>
                <a:lnTo>
                  <a:pt x="8956" y="1174"/>
                </a:lnTo>
                <a:lnTo>
                  <a:pt x="8863" y="1118"/>
                </a:lnTo>
                <a:lnTo>
                  <a:pt x="8714" y="950"/>
                </a:lnTo>
                <a:lnTo>
                  <a:pt x="8584" y="801"/>
                </a:lnTo>
                <a:lnTo>
                  <a:pt x="8435" y="615"/>
                </a:lnTo>
                <a:lnTo>
                  <a:pt x="8267" y="466"/>
                </a:lnTo>
                <a:lnTo>
                  <a:pt x="8155" y="392"/>
                </a:lnTo>
                <a:lnTo>
                  <a:pt x="8062" y="354"/>
                </a:lnTo>
                <a:lnTo>
                  <a:pt x="7951" y="317"/>
                </a:lnTo>
                <a:lnTo>
                  <a:pt x="7820" y="298"/>
                </a:lnTo>
                <a:lnTo>
                  <a:pt x="7690" y="317"/>
                </a:lnTo>
                <a:lnTo>
                  <a:pt x="7541" y="336"/>
                </a:lnTo>
                <a:lnTo>
                  <a:pt x="7411" y="392"/>
                </a:lnTo>
                <a:lnTo>
                  <a:pt x="7280" y="466"/>
                </a:lnTo>
                <a:lnTo>
                  <a:pt x="7057" y="615"/>
                </a:lnTo>
                <a:lnTo>
                  <a:pt x="6833" y="783"/>
                </a:lnTo>
                <a:lnTo>
                  <a:pt x="6629" y="931"/>
                </a:lnTo>
                <a:lnTo>
                  <a:pt x="6517" y="1006"/>
                </a:lnTo>
                <a:lnTo>
                  <a:pt x="6405" y="1062"/>
                </a:lnTo>
                <a:lnTo>
                  <a:pt x="6294" y="1099"/>
                </a:lnTo>
                <a:lnTo>
                  <a:pt x="6182" y="1118"/>
                </a:lnTo>
                <a:lnTo>
                  <a:pt x="6052" y="1118"/>
                </a:lnTo>
                <a:lnTo>
                  <a:pt x="5921" y="1080"/>
                </a:lnTo>
                <a:lnTo>
                  <a:pt x="5828" y="1025"/>
                </a:lnTo>
                <a:lnTo>
                  <a:pt x="5754" y="950"/>
                </a:lnTo>
                <a:lnTo>
                  <a:pt x="5661" y="876"/>
                </a:lnTo>
                <a:lnTo>
                  <a:pt x="5586" y="783"/>
                </a:lnTo>
                <a:lnTo>
                  <a:pt x="5325" y="410"/>
                </a:lnTo>
                <a:lnTo>
                  <a:pt x="5232" y="298"/>
                </a:lnTo>
                <a:lnTo>
                  <a:pt x="5139" y="205"/>
                </a:lnTo>
                <a:lnTo>
                  <a:pt x="5028" y="131"/>
                </a:lnTo>
                <a:lnTo>
                  <a:pt x="4897" y="56"/>
                </a:lnTo>
                <a:lnTo>
                  <a:pt x="4786" y="19"/>
                </a:lnTo>
                <a:lnTo>
                  <a:pt x="4655" y="1"/>
                </a:lnTo>
                <a:close/>
              </a:path>
            </a:pathLst>
          </a:custGeom>
          <a:solidFill>
            <a:schemeClr val="lt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52411173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3"/>
        <p:cNvGrpSpPr/>
        <p:nvPr/>
      </p:nvGrpSpPr>
      <p:grpSpPr>
        <a:xfrm>
          <a:off x="0" y="0"/>
          <a:ext cx="0" cy="0"/>
          <a:chOff x="0" y="0"/>
          <a:chExt cx="0" cy="0"/>
        </a:xfrm>
      </p:grpSpPr>
      <p:sp>
        <p:nvSpPr>
          <p:cNvPr id="14" name="Google Shape;14;p3"/>
          <p:cNvSpPr/>
          <p:nvPr/>
        </p:nvSpPr>
        <p:spPr>
          <a:xfrm>
            <a:off x="279301" y="178834"/>
            <a:ext cx="11633236" cy="6500244"/>
          </a:xfrm>
          <a:custGeom>
            <a:avLst/>
            <a:gdLst/>
            <a:ahLst/>
            <a:cxnLst/>
            <a:rect l="l" t="t" r="r" b="b"/>
            <a:pathLst>
              <a:path w="92198" h="51517" extrusionOk="0">
                <a:moveTo>
                  <a:pt x="16254" y="186"/>
                </a:moveTo>
                <a:lnTo>
                  <a:pt x="16198" y="205"/>
                </a:lnTo>
                <a:lnTo>
                  <a:pt x="16161" y="242"/>
                </a:lnTo>
                <a:lnTo>
                  <a:pt x="16142" y="279"/>
                </a:lnTo>
                <a:lnTo>
                  <a:pt x="16124" y="354"/>
                </a:lnTo>
                <a:lnTo>
                  <a:pt x="16124" y="391"/>
                </a:lnTo>
                <a:lnTo>
                  <a:pt x="16161" y="447"/>
                </a:lnTo>
                <a:lnTo>
                  <a:pt x="16198" y="484"/>
                </a:lnTo>
                <a:lnTo>
                  <a:pt x="16291" y="559"/>
                </a:lnTo>
                <a:lnTo>
                  <a:pt x="16384" y="614"/>
                </a:lnTo>
                <a:lnTo>
                  <a:pt x="16254" y="726"/>
                </a:lnTo>
                <a:lnTo>
                  <a:pt x="16124" y="856"/>
                </a:lnTo>
                <a:lnTo>
                  <a:pt x="16105" y="912"/>
                </a:lnTo>
                <a:lnTo>
                  <a:pt x="16105" y="950"/>
                </a:lnTo>
                <a:lnTo>
                  <a:pt x="16105" y="968"/>
                </a:lnTo>
                <a:lnTo>
                  <a:pt x="16142" y="987"/>
                </a:lnTo>
                <a:lnTo>
                  <a:pt x="16291" y="987"/>
                </a:lnTo>
                <a:lnTo>
                  <a:pt x="16347" y="950"/>
                </a:lnTo>
                <a:lnTo>
                  <a:pt x="16403" y="912"/>
                </a:lnTo>
                <a:lnTo>
                  <a:pt x="16477" y="875"/>
                </a:lnTo>
                <a:lnTo>
                  <a:pt x="16533" y="856"/>
                </a:lnTo>
                <a:lnTo>
                  <a:pt x="16626" y="801"/>
                </a:lnTo>
                <a:lnTo>
                  <a:pt x="16719" y="875"/>
                </a:lnTo>
                <a:lnTo>
                  <a:pt x="16794" y="894"/>
                </a:lnTo>
                <a:lnTo>
                  <a:pt x="16868" y="875"/>
                </a:lnTo>
                <a:lnTo>
                  <a:pt x="16924" y="856"/>
                </a:lnTo>
                <a:lnTo>
                  <a:pt x="16980" y="819"/>
                </a:lnTo>
                <a:lnTo>
                  <a:pt x="16999" y="763"/>
                </a:lnTo>
                <a:lnTo>
                  <a:pt x="16999" y="707"/>
                </a:lnTo>
                <a:lnTo>
                  <a:pt x="16980" y="633"/>
                </a:lnTo>
                <a:lnTo>
                  <a:pt x="16924" y="577"/>
                </a:lnTo>
                <a:lnTo>
                  <a:pt x="16999" y="503"/>
                </a:lnTo>
                <a:lnTo>
                  <a:pt x="17036" y="428"/>
                </a:lnTo>
                <a:lnTo>
                  <a:pt x="17055" y="391"/>
                </a:lnTo>
                <a:lnTo>
                  <a:pt x="17036" y="335"/>
                </a:lnTo>
                <a:lnTo>
                  <a:pt x="17017" y="298"/>
                </a:lnTo>
                <a:lnTo>
                  <a:pt x="16980" y="261"/>
                </a:lnTo>
                <a:lnTo>
                  <a:pt x="16924" y="242"/>
                </a:lnTo>
                <a:lnTo>
                  <a:pt x="16868" y="261"/>
                </a:lnTo>
                <a:lnTo>
                  <a:pt x="16757" y="317"/>
                </a:lnTo>
                <a:lnTo>
                  <a:pt x="16682" y="335"/>
                </a:lnTo>
                <a:lnTo>
                  <a:pt x="16626" y="335"/>
                </a:lnTo>
                <a:lnTo>
                  <a:pt x="16496" y="279"/>
                </a:lnTo>
                <a:lnTo>
                  <a:pt x="16403" y="223"/>
                </a:lnTo>
                <a:lnTo>
                  <a:pt x="16310" y="205"/>
                </a:lnTo>
                <a:lnTo>
                  <a:pt x="16254" y="186"/>
                </a:lnTo>
                <a:close/>
                <a:moveTo>
                  <a:pt x="22324" y="186"/>
                </a:moveTo>
                <a:lnTo>
                  <a:pt x="22249" y="205"/>
                </a:lnTo>
                <a:lnTo>
                  <a:pt x="22175" y="242"/>
                </a:lnTo>
                <a:lnTo>
                  <a:pt x="22044" y="335"/>
                </a:lnTo>
                <a:lnTo>
                  <a:pt x="21933" y="391"/>
                </a:lnTo>
                <a:lnTo>
                  <a:pt x="21877" y="391"/>
                </a:lnTo>
                <a:lnTo>
                  <a:pt x="21821" y="354"/>
                </a:lnTo>
                <a:lnTo>
                  <a:pt x="21691" y="279"/>
                </a:lnTo>
                <a:lnTo>
                  <a:pt x="21560" y="223"/>
                </a:lnTo>
                <a:lnTo>
                  <a:pt x="21504" y="205"/>
                </a:lnTo>
                <a:lnTo>
                  <a:pt x="21448" y="205"/>
                </a:lnTo>
                <a:lnTo>
                  <a:pt x="21393" y="242"/>
                </a:lnTo>
                <a:lnTo>
                  <a:pt x="21374" y="298"/>
                </a:lnTo>
                <a:lnTo>
                  <a:pt x="21393" y="354"/>
                </a:lnTo>
                <a:lnTo>
                  <a:pt x="21430" y="410"/>
                </a:lnTo>
                <a:lnTo>
                  <a:pt x="21542" y="521"/>
                </a:lnTo>
                <a:lnTo>
                  <a:pt x="21616" y="596"/>
                </a:lnTo>
                <a:lnTo>
                  <a:pt x="21542" y="652"/>
                </a:lnTo>
                <a:lnTo>
                  <a:pt x="21486" y="726"/>
                </a:lnTo>
                <a:lnTo>
                  <a:pt x="21467" y="763"/>
                </a:lnTo>
                <a:lnTo>
                  <a:pt x="21467" y="801"/>
                </a:lnTo>
                <a:lnTo>
                  <a:pt x="21486" y="838"/>
                </a:lnTo>
                <a:lnTo>
                  <a:pt x="21523" y="875"/>
                </a:lnTo>
                <a:lnTo>
                  <a:pt x="21560" y="912"/>
                </a:lnTo>
                <a:lnTo>
                  <a:pt x="21691" y="912"/>
                </a:lnTo>
                <a:lnTo>
                  <a:pt x="21877" y="782"/>
                </a:lnTo>
                <a:lnTo>
                  <a:pt x="21951" y="838"/>
                </a:lnTo>
                <a:lnTo>
                  <a:pt x="21988" y="856"/>
                </a:lnTo>
                <a:lnTo>
                  <a:pt x="22044" y="894"/>
                </a:lnTo>
                <a:lnTo>
                  <a:pt x="22193" y="968"/>
                </a:lnTo>
                <a:lnTo>
                  <a:pt x="22249" y="1005"/>
                </a:lnTo>
                <a:lnTo>
                  <a:pt x="22324" y="1024"/>
                </a:lnTo>
                <a:lnTo>
                  <a:pt x="22398" y="1024"/>
                </a:lnTo>
                <a:lnTo>
                  <a:pt x="22454" y="987"/>
                </a:lnTo>
                <a:lnTo>
                  <a:pt x="22491" y="931"/>
                </a:lnTo>
                <a:lnTo>
                  <a:pt x="22491" y="856"/>
                </a:lnTo>
                <a:lnTo>
                  <a:pt x="22454" y="801"/>
                </a:lnTo>
                <a:lnTo>
                  <a:pt x="22417" y="745"/>
                </a:lnTo>
                <a:lnTo>
                  <a:pt x="22286" y="633"/>
                </a:lnTo>
                <a:lnTo>
                  <a:pt x="22175" y="577"/>
                </a:lnTo>
                <a:lnTo>
                  <a:pt x="22230" y="521"/>
                </a:lnTo>
                <a:lnTo>
                  <a:pt x="22342" y="410"/>
                </a:lnTo>
                <a:lnTo>
                  <a:pt x="22417" y="317"/>
                </a:lnTo>
                <a:lnTo>
                  <a:pt x="22435" y="261"/>
                </a:lnTo>
                <a:lnTo>
                  <a:pt x="22435" y="223"/>
                </a:lnTo>
                <a:lnTo>
                  <a:pt x="22379" y="186"/>
                </a:lnTo>
                <a:close/>
                <a:moveTo>
                  <a:pt x="77731" y="186"/>
                </a:moveTo>
                <a:lnTo>
                  <a:pt x="77675" y="205"/>
                </a:lnTo>
                <a:lnTo>
                  <a:pt x="77638" y="223"/>
                </a:lnTo>
                <a:lnTo>
                  <a:pt x="77619" y="261"/>
                </a:lnTo>
                <a:lnTo>
                  <a:pt x="77619" y="298"/>
                </a:lnTo>
                <a:lnTo>
                  <a:pt x="77619" y="372"/>
                </a:lnTo>
                <a:lnTo>
                  <a:pt x="77638" y="447"/>
                </a:lnTo>
                <a:lnTo>
                  <a:pt x="77731" y="577"/>
                </a:lnTo>
                <a:lnTo>
                  <a:pt x="77805" y="707"/>
                </a:lnTo>
                <a:lnTo>
                  <a:pt x="77768" y="745"/>
                </a:lnTo>
                <a:lnTo>
                  <a:pt x="77712" y="801"/>
                </a:lnTo>
                <a:lnTo>
                  <a:pt x="77638" y="856"/>
                </a:lnTo>
                <a:lnTo>
                  <a:pt x="77601" y="894"/>
                </a:lnTo>
                <a:lnTo>
                  <a:pt x="77582" y="950"/>
                </a:lnTo>
                <a:lnTo>
                  <a:pt x="77601" y="987"/>
                </a:lnTo>
                <a:lnTo>
                  <a:pt x="77638" y="987"/>
                </a:lnTo>
                <a:lnTo>
                  <a:pt x="77824" y="912"/>
                </a:lnTo>
                <a:lnTo>
                  <a:pt x="77936" y="875"/>
                </a:lnTo>
                <a:lnTo>
                  <a:pt x="77992" y="894"/>
                </a:lnTo>
                <a:lnTo>
                  <a:pt x="78159" y="968"/>
                </a:lnTo>
                <a:lnTo>
                  <a:pt x="78252" y="1005"/>
                </a:lnTo>
                <a:lnTo>
                  <a:pt x="78364" y="1024"/>
                </a:lnTo>
                <a:lnTo>
                  <a:pt x="78476" y="1024"/>
                </a:lnTo>
                <a:lnTo>
                  <a:pt x="78513" y="1005"/>
                </a:lnTo>
                <a:lnTo>
                  <a:pt x="78550" y="968"/>
                </a:lnTo>
                <a:lnTo>
                  <a:pt x="78569" y="912"/>
                </a:lnTo>
                <a:lnTo>
                  <a:pt x="78569" y="875"/>
                </a:lnTo>
                <a:lnTo>
                  <a:pt x="78531" y="819"/>
                </a:lnTo>
                <a:lnTo>
                  <a:pt x="78494" y="782"/>
                </a:lnTo>
                <a:lnTo>
                  <a:pt x="78420" y="689"/>
                </a:lnTo>
                <a:lnTo>
                  <a:pt x="78327" y="633"/>
                </a:lnTo>
                <a:lnTo>
                  <a:pt x="78569" y="521"/>
                </a:lnTo>
                <a:lnTo>
                  <a:pt x="78680" y="465"/>
                </a:lnTo>
                <a:lnTo>
                  <a:pt x="78718" y="428"/>
                </a:lnTo>
                <a:lnTo>
                  <a:pt x="78755" y="372"/>
                </a:lnTo>
                <a:lnTo>
                  <a:pt x="78755" y="317"/>
                </a:lnTo>
                <a:lnTo>
                  <a:pt x="78736" y="242"/>
                </a:lnTo>
                <a:lnTo>
                  <a:pt x="78699" y="205"/>
                </a:lnTo>
                <a:lnTo>
                  <a:pt x="78662" y="186"/>
                </a:lnTo>
                <a:lnTo>
                  <a:pt x="78625" y="205"/>
                </a:lnTo>
                <a:lnTo>
                  <a:pt x="78513" y="261"/>
                </a:lnTo>
                <a:lnTo>
                  <a:pt x="78345" y="354"/>
                </a:lnTo>
                <a:lnTo>
                  <a:pt x="78215" y="428"/>
                </a:lnTo>
                <a:lnTo>
                  <a:pt x="78140" y="447"/>
                </a:lnTo>
                <a:lnTo>
                  <a:pt x="78103" y="447"/>
                </a:lnTo>
                <a:lnTo>
                  <a:pt x="78066" y="428"/>
                </a:lnTo>
                <a:lnTo>
                  <a:pt x="78010" y="391"/>
                </a:lnTo>
                <a:lnTo>
                  <a:pt x="77936" y="298"/>
                </a:lnTo>
                <a:lnTo>
                  <a:pt x="77880" y="261"/>
                </a:lnTo>
                <a:lnTo>
                  <a:pt x="77843" y="205"/>
                </a:lnTo>
                <a:lnTo>
                  <a:pt x="77787" y="186"/>
                </a:lnTo>
                <a:close/>
                <a:moveTo>
                  <a:pt x="5418" y="168"/>
                </a:moveTo>
                <a:lnTo>
                  <a:pt x="5362" y="186"/>
                </a:lnTo>
                <a:lnTo>
                  <a:pt x="5307" y="223"/>
                </a:lnTo>
                <a:lnTo>
                  <a:pt x="5269" y="261"/>
                </a:lnTo>
                <a:lnTo>
                  <a:pt x="5269" y="317"/>
                </a:lnTo>
                <a:lnTo>
                  <a:pt x="5307" y="372"/>
                </a:lnTo>
                <a:lnTo>
                  <a:pt x="5400" y="465"/>
                </a:lnTo>
                <a:lnTo>
                  <a:pt x="5474" y="540"/>
                </a:lnTo>
                <a:lnTo>
                  <a:pt x="5567" y="596"/>
                </a:lnTo>
                <a:lnTo>
                  <a:pt x="5642" y="633"/>
                </a:lnTo>
                <a:lnTo>
                  <a:pt x="5660" y="670"/>
                </a:lnTo>
                <a:lnTo>
                  <a:pt x="5660" y="707"/>
                </a:lnTo>
                <a:lnTo>
                  <a:pt x="5605" y="763"/>
                </a:lnTo>
                <a:lnTo>
                  <a:pt x="5605" y="819"/>
                </a:lnTo>
                <a:lnTo>
                  <a:pt x="5586" y="856"/>
                </a:lnTo>
                <a:lnTo>
                  <a:pt x="5567" y="912"/>
                </a:lnTo>
                <a:lnTo>
                  <a:pt x="5586" y="968"/>
                </a:lnTo>
                <a:lnTo>
                  <a:pt x="5642" y="1024"/>
                </a:lnTo>
                <a:lnTo>
                  <a:pt x="5679" y="1043"/>
                </a:lnTo>
                <a:lnTo>
                  <a:pt x="5735" y="1024"/>
                </a:lnTo>
                <a:lnTo>
                  <a:pt x="5772" y="987"/>
                </a:lnTo>
                <a:lnTo>
                  <a:pt x="5865" y="894"/>
                </a:lnTo>
                <a:lnTo>
                  <a:pt x="5902" y="856"/>
                </a:lnTo>
                <a:lnTo>
                  <a:pt x="5940" y="838"/>
                </a:lnTo>
                <a:lnTo>
                  <a:pt x="5995" y="856"/>
                </a:lnTo>
                <a:lnTo>
                  <a:pt x="6051" y="894"/>
                </a:lnTo>
                <a:lnTo>
                  <a:pt x="6200" y="968"/>
                </a:lnTo>
                <a:lnTo>
                  <a:pt x="6275" y="1005"/>
                </a:lnTo>
                <a:lnTo>
                  <a:pt x="6331" y="1005"/>
                </a:lnTo>
                <a:lnTo>
                  <a:pt x="6405" y="987"/>
                </a:lnTo>
                <a:lnTo>
                  <a:pt x="6442" y="931"/>
                </a:lnTo>
                <a:lnTo>
                  <a:pt x="6461" y="875"/>
                </a:lnTo>
                <a:lnTo>
                  <a:pt x="6461" y="819"/>
                </a:lnTo>
                <a:lnTo>
                  <a:pt x="6442" y="763"/>
                </a:lnTo>
                <a:lnTo>
                  <a:pt x="6405" y="707"/>
                </a:lnTo>
                <a:lnTo>
                  <a:pt x="6293" y="633"/>
                </a:lnTo>
                <a:lnTo>
                  <a:pt x="6200" y="577"/>
                </a:lnTo>
                <a:lnTo>
                  <a:pt x="6293" y="484"/>
                </a:lnTo>
                <a:lnTo>
                  <a:pt x="6349" y="372"/>
                </a:lnTo>
                <a:lnTo>
                  <a:pt x="6368" y="317"/>
                </a:lnTo>
                <a:lnTo>
                  <a:pt x="6349" y="261"/>
                </a:lnTo>
                <a:lnTo>
                  <a:pt x="6312" y="223"/>
                </a:lnTo>
                <a:lnTo>
                  <a:pt x="6238" y="186"/>
                </a:lnTo>
                <a:lnTo>
                  <a:pt x="6182" y="186"/>
                </a:lnTo>
                <a:lnTo>
                  <a:pt x="6126" y="205"/>
                </a:lnTo>
                <a:lnTo>
                  <a:pt x="6033" y="279"/>
                </a:lnTo>
                <a:lnTo>
                  <a:pt x="5940" y="354"/>
                </a:lnTo>
                <a:lnTo>
                  <a:pt x="5884" y="372"/>
                </a:lnTo>
                <a:lnTo>
                  <a:pt x="5847" y="372"/>
                </a:lnTo>
                <a:lnTo>
                  <a:pt x="5791" y="354"/>
                </a:lnTo>
                <a:lnTo>
                  <a:pt x="5735" y="335"/>
                </a:lnTo>
                <a:lnTo>
                  <a:pt x="5605" y="242"/>
                </a:lnTo>
                <a:lnTo>
                  <a:pt x="5474" y="186"/>
                </a:lnTo>
                <a:lnTo>
                  <a:pt x="5418" y="168"/>
                </a:lnTo>
                <a:close/>
                <a:moveTo>
                  <a:pt x="11600" y="149"/>
                </a:moveTo>
                <a:lnTo>
                  <a:pt x="11544" y="168"/>
                </a:lnTo>
                <a:lnTo>
                  <a:pt x="11506" y="205"/>
                </a:lnTo>
                <a:lnTo>
                  <a:pt x="11413" y="279"/>
                </a:lnTo>
                <a:lnTo>
                  <a:pt x="11339" y="354"/>
                </a:lnTo>
                <a:lnTo>
                  <a:pt x="11264" y="391"/>
                </a:lnTo>
                <a:lnTo>
                  <a:pt x="11227" y="410"/>
                </a:lnTo>
                <a:lnTo>
                  <a:pt x="11190" y="410"/>
                </a:lnTo>
                <a:lnTo>
                  <a:pt x="11115" y="372"/>
                </a:lnTo>
                <a:lnTo>
                  <a:pt x="11004" y="317"/>
                </a:lnTo>
                <a:lnTo>
                  <a:pt x="10873" y="279"/>
                </a:lnTo>
                <a:lnTo>
                  <a:pt x="10780" y="279"/>
                </a:lnTo>
                <a:lnTo>
                  <a:pt x="10687" y="317"/>
                </a:lnTo>
                <a:lnTo>
                  <a:pt x="10650" y="335"/>
                </a:lnTo>
                <a:lnTo>
                  <a:pt x="10631" y="372"/>
                </a:lnTo>
                <a:lnTo>
                  <a:pt x="10650" y="410"/>
                </a:lnTo>
                <a:lnTo>
                  <a:pt x="10706" y="447"/>
                </a:lnTo>
                <a:lnTo>
                  <a:pt x="11060" y="689"/>
                </a:lnTo>
                <a:lnTo>
                  <a:pt x="11004" y="782"/>
                </a:lnTo>
                <a:lnTo>
                  <a:pt x="10948" y="894"/>
                </a:lnTo>
                <a:lnTo>
                  <a:pt x="10948" y="950"/>
                </a:lnTo>
                <a:lnTo>
                  <a:pt x="10967" y="1005"/>
                </a:lnTo>
                <a:lnTo>
                  <a:pt x="11004" y="1024"/>
                </a:lnTo>
                <a:lnTo>
                  <a:pt x="11078" y="1043"/>
                </a:lnTo>
                <a:lnTo>
                  <a:pt x="11115" y="1024"/>
                </a:lnTo>
                <a:lnTo>
                  <a:pt x="11171" y="1005"/>
                </a:lnTo>
                <a:lnTo>
                  <a:pt x="11209" y="968"/>
                </a:lnTo>
                <a:lnTo>
                  <a:pt x="11264" y="931"/>
                </a:lnTo>
                <a:lnTo>
                  <a:pt x="11339" y="894"/>
                </a:lnTo>
                <a:lnTo>
                  <a:pt x="11357" y="894"/>
                </a:lnTo>
                <a:lnTo>
                  <a:pt x="11395" y="931"/>
                </a:lnTo>
                <a:lnTo>
                  <a:pt x="11469" y="968"/>
                </a:lnTo>
                <a:lnTo>
                  <a:pt x="11581" y="987"/>
                </a:lnTo>
                <a:lnTo>
                  <a:pt x="11655" y="968"/>
                </a:lnTo>
                <a:lnTo>
                  <a:pt x="11693" y="950"/>
                </a:lnTo>
                <a:lnTo>
                  <a:pt x="11711" y="931"/>
                </a:lnTo>
                <a:lnTo>
                  <a:pt x="11711" y="875"/>
                </a:lnTo>
                <a:lnTo>
                  <a:pt x="11711" y="819"/>
                </a:lnTo>
                <a:lnTo>
                  <a:pt x="11674" y="782"/>
                </a:lnTo>
                <a:lnTo>
                  <a:pt x="11637" y="726"/>
                </a:lnTo>
                <a:lnTo>
                  <a:pt x="11600" y="670"/>
                </a:lnTo>
                <a:lnTo>
                  <a:pt x="11581" y="652"/>
                </a:lnTo>
                <a:lnTo>
                  <a:pt x="11600" y="596"/>
                </a:lnTo>
                <a:lnTo>
                  <a:pt x="11655" y="540"/>
                </a:lnTo>
                <a:lnTo>
                  <a:pt x="11730" y="447"/>
                </a:lnTo>
                <a:lnTo>
                  <a:pt x="11767" y="372"/>
                </a:lnTo>
                <a:lnTo>
                  <a:pt x="11786" y="298"/>
                </a:lnTo>
                <a:lnTo>
                  <a:pt x="11767" y="242"/>
                </a:lnTo>
                <a:lnTo>
                  <a:pt x="11711" y="186"/>
                </a:lnTo>
                <a:lnTo>
                  <a:pt x="11637" y="149"/>
                </a:lnTo>
                <a:close/>
                <a:moveTo>
                  <a:pt x="59001" y="130"/>
                </a:moveTo>
                <a:lnTo>
                  <a:pt x="58945" y="149"/>
                </a:lnTo>
                <a:lnTo>
                  <a:pt x="58889" y="168"/>
                </a:lnTo>
                <a:lnTo>
                  <a:pt x="58852" y="205"/>
                </a:lnTo>
                <a:lnTo>
                  <a:pt x="58852" y="261"/>
                </a:lnTo>
                <a:lnTo>
                  <a:pt x="58889" y="317"/>
                </a:lnTo>
                <a:lnTo>
                  <a:pt x="59001" y="428"/>
                </a:lnTo>
                <a:lnTo>
                  <a:pt x="59131" y="521"/>
                </a:lnTo>
                <a:lnTo>
                  <a:pt x="59225" y="577"/>
                </a:lnTo>
                <a:lnTo>
                  <a:pt x="59131" y="670"/>
                </a:lnTo>
                <a:lnTo>
                  <a:pt x="59020" y="782"/>
                </a:lnTo>
                <a:lnTo>
                  <a:pt x="58982" y="856"/>
                </a:lnTo>
                <a:lnTo>
                  <a:pt x="58945" y="912"/>
                </a:lnTo>
                <a:lnTo>
                  <a:pt x="58945" y="968"/>
                </a:lnTo>
                <a:lnTo>
                  <a:pt x="58982" y="1024"/>
                </a:lnTo>
                <a:lnTo>
                  <a:pt x="59038" y="1043"/>
                </a:lnTo>
                <a:lnTo>
                  <a:pt x="59113" y="1043"/>
                </a:lnTo>
                <a:lnTo>
                  <a:pt x="59169" y="1005"/>
                </a:lnTo>
                <a:lnTo>
                  <a:pt x="59225" y="950"/>
                </a:lnTo>
                <a:lnTo>
                  <a:pt x="59336" y="838"/>
                </a:lnTo>
                <a:lnTo>
                  <a:pt x="59411" y="726"/>
                </a:lnTo>
                <a:lnTo>
                  <a:pt x="59522" y="838"/>
                </a:lnTo>
                <a:lnTo>
                  <a:pt x="59671" y="950"/>
                </a:lnTo>
                <a:lnTo>
                  <a:pt x="59746" y="1005"/>
                </a:lnTo>
                <a:lnTo>
                  <a:pt x="59820" y="1024"/>
                </a:lnTo>
                <a:lnTo>
                  <a:pt x="59895" y="1024"/>
                </a:lnTo>
                <a:lnTo>
                  <a:pt x="59951" y="987"/>
                </a:lnTo>
                <a:lnTo>
                  <a:pt x="59988" y="931"/>
                </a:lnTo>
                <a:lnTo>
                  <a:pt x="59988" y="856"/>
                </a:lnTo>
                <a:lnTo>
                  <a:pt x="59951" y="782"/>
                </a:lnTo>
                <a:lnTo>
                  <a:pt x="59913" y="707"/>
                </a:lnTo>
                <a:lnTo>
                  <a:pt x="59764" y="577"/>
                </a:lnTo>
                <a:lnTo>
                  <a:pt x="59653" y="484"/>
                </a:lnTo>
                <a:lnTo>
                  <a:pt x="59727" y="428"/>
                </a:lnTo>
                <a:lnTo>
                  <a:pt x="59820" y="335"/>
                </a:lnTo>
                <a:lnTo>
                  <a:pt x="59858" y="279"/>
                </a:lnTo>
                <a:lnTo>
                  <a:pt x="59876" y="242"/>
                </a:lnTo>
                <a:lnTo>
                  <a:pt x="59858" y="205"/>
                </a:lnTo>
                <a:lnTo>
                  <a:pt x="59820" y="186"/>
                </a:lnTo>
                <a:lnTo>
                  <a:pt x="59764" y="186"/>
                </a:lnTo>
                <a:lnTo>
                  <a:pt x="59690" y="242"/>
                </a:lnTo>
                <a:lnTo>
                  <a:pt x="59560" y="317"/>
                </a:lnTo>
                <a:lnTo>
                  <a:pt x="59485" y="335"/>
                </a:lnTo>
                <a:lnTo>
                  <a:pt x="59429" y="335"/>
                </a:lnTo>
                <a:lnTo>
                  <a:pt x="59318" y="261"/>
                </a:lnTo>
                <a:lnTo>
                  <a:pt x="59206" y="205"/>
                </a:lnTo>
                <a:lnTo>
                  <a:pt x="59076" y="149"/>
                </a:lnTo>
                <a:lnTo>
                  <a:pt x="59001" y="130"/>
                </a:lnTo>
                <a:close/>
                <a:moveTo>
                  <a:pt x="73188" y="149"/>
                </a:moveTo>
                <a:lnTo>
                  <a:pt x="73114" y="186"/>
                </a:lnTo>
                <a:lnTo>
                  <a:pt x="72983" y="261"/>
                </a:lnTo>
                <a:lnTo>
                  <a:pt x="72890" y="317"/>
                </a:lnTo>
                <a:lnTo>
                  <a:pt x="72816" y="335"/>
                </a:lnTo>
                <a:lnTo>
                  <a:pt x="72760" y="354"/>
                </a:lnTo>
                <a:lnTo>
                  <a:pt x="72723" y="335"/>
                </a:lnTo>
                <a:lnTo>
                  <a:pt x="72630" y="298"/>
                </a:lnTo>
                <a:lnTo>
                  <a:pt x="72518" y="223"/>
                </a:lnTo>
                <a:lnTo>
                  <a:pt x="72443" y="205"/>
                </a:lnTo>
                <a:lnTo>
                  <a:pt x="72388" y="205"/>
                </a:lnTo>
                <a:lnTo>
                  <a:pt x="72332" y="223"/>
                </a:lnTo>
                <a:lnTo>
                  <a:pt x="72313" y="279"/>
                </a:lnTo>
                <a:lnTo>
                  <a:pt x="72313" y="317"/>
                </a:lnTo>
                <a:lnTo>
                  <a:pt x="72350" y="372"/>
                </a:lnTo>
                <a:lnTo>
                  <a:pt x="72462" y="484"/>
                </a:lnTo>
                <a:lnTo>
                  <a:pt x="72555" y="559"/>
                </a:lnTo>
                <a:lnTo>
                  <a:pt x="72388" y="689"/>
                </a:lnTo>
                <a:lnTo>
                  <a:pt x="72313" y="763"/>
                </a:lnTo>
                <a:lnTo>
                  <a:pt x="72276" y="801"/>
                </a:lnTo>
                <a:lnTo>
                  <a:pt x="72257" y="838"/>
                </a:lnTo>
                <a:lnTo>
                  <a:pt x="72257" y="894"/>
                </a:lnTo>
                <a:lnTo>
                  <a:pt x="72276" y="968"/>
                </a:lnTo>
                <a:lnTo>
                  <a:pt x="72313" y="1005"/>
                </a:lnTo>
                <a:lnTo>
                  <a:pt x="72388" y="1005"/>
                </a:lnTo>
                <a:lnTo>
                  <a:pt x="72481" y="968"/>
                </a:lnTo>
                <a:lnTo>
                  <a:pt x="72555" y="912"/>
                </a:lnTo>
                <a:lnTo>
                  <a:pt x="72648" y="875"/>
                </a:lnTo>
                <a:lnTo>
                  <a:pt x="72741" y="838"/>
                </a:lnTo>
                <a:lnTo>
                  <a:pt x="72816" y="819"/>
                </a:lnTo>
                <a:lnTo>
                  <a:pt x="72872" y="875"/>
                </a:lnTo>
                <a:lnTo>
                  <a:pt x="72927" y="894"/>
                </a:lnTo>
                <a:lnTo>
                  <a:pt x="72965" y="950"/>
                </a:lnTo>
                <a:lnTo>
                  <a:pt x="73002" y="987"/>
                </a:lnTo>
                <a:lnTo>
                  <a:pt x="73058" y="1024"/>
                </a:lnTo>
                <a:lnTo>
                  <a:pt x="73169" y="1043"/>
                </a:lnTo>
                <a:lnTo>
                  <a:pt x="73244" y="1043"/>
                </a:lnTo>
                <a:lnTo>
                  <a:pt x="73263" y="1005"/>
                </a:lnTo>
                <a:lnTo>
                  <a:pt x="73263" y="987"/>
                </a:lnTo>
                <a:lnTo>
                  <a:pt x="73263" y="912"/>
                </a:lnTo>
                <a:lnTo>
                  <a:pt x="73244" y="838"/>
                </a:lnTo>
                <a:lnTo>
                  <a:pt x="73207" y="745"/>
                </a:lnTo>
                <a:lnTo>
                  <a:pt x="73151" y="670"/>
                </a:lnTo>
                <a:lnTo>
                  <a:pt x="73095" y="614"/>
                </a:lnTo>
                <a:lnTo>
                  <a:pt x="73188" y="540"/>
                </a:lnTo>
                <a:lnTo>
                  <a:pt x="73300" y="447"/>
                </a:lnTo>
                <a:lnTo>
                  <a:pt x="73356" y="391"/>
                </a:lnTo>
                <a:lnTo>
                  <a:pt x="73374" y="335"/>
                </a:lnTo>
                <a:lnTo>
                  <a:pt x="73374" y="261"/>
                </a:lnTo>
                <a:lnTo>
                  <a:pt x="73356" y="205"/>
                </a:lnTo>
                <a:lnTo>
                  <a:pt x="73300" y="168"/>
                </a:lnTo>
                <a:lnTo>
                  <a:pt x="73244" y="149"/>
                </a:lnTo>
                <a:close/>
                <a:moveTo>
                  <a:pt x="2719" y="130"/>
                </a:moveTo>
                <a:lnTo>
                  <a:pt x="2663" y="168"/>
                </a:lnTo>
                <a:lnTo>
                  <a:pt x="2644" y="186"/>
                </a:lnTo>
                <a:lnTo>
                  <a:pt x="2626" y="223"/>
                </a:lnTo>
                <a:lnTo>
                  <a:pt x="2626" y="298"/>
                </a:lnTo>
                <a:lnTo>
                  <a:pt x="2663" y="372"/>
                </a:lnTo>
                <a:lnTo>
                  <a:pt x="2719" y="447"/>
                </a:lnTo>
                <a:lnTo>
                  <a:pt x="2868" y="577"/>
                </a:lnTo>
                <a:lnTo>
                  <a:pt x="2979" y="652"/>
                </a:lnTo>
                <a:lnTo>
                  <a:pt x="2905" y="726"/>
                </a:lnTo>
                <a:lnTo>
                  <a:pt x="2830" y="838"/>
                </a:lnTo>
                <a:lnTo>
                  <a:pt x="2812" y="875"/>
                </a:lnTo>
                <a:lnTo>
                  <a:pt x="2812" y="931"/>
                </a:lnTo>
                <a:lnTo>
                  <a:pt x="2830" y="968"/>
                </a:lnTo>
                <a:lnTo>
                  <a:pt x="2868" y="987"/>
                </a:lnTo>
                <a:lnTo>
                  <a:pt x="2924" y="987"/>
                </a:lnTo>
                <a:lnTo>
                  <a:pt x="2998" y="950"/>
                </a:lnTo>
                <a:lnTo>
                  <a:pt x="3054" y="912"/>
                </a:lnTo>
                <a:lnTo>
                  <a:pt x="3110" y="875"/>
                </a:lnTo>
                <a:lnTo>
                  <a:pt x="3166" y="838"/>
                </a:lnTo>
                <a:lnTo>
                  <a:pt x="3203" y="838"/>
                </a:lnTo>
                <a:lnTo>
                  <a:pt x="3240" y="856"/>
                </a:lnTo>
                <a:lnTo>
                  <a:pt x="3296" y="912"/>
                </a:lnTo>
                <a:lnTo>
                  <a:pt x="3445" y="1005"/>
                </a:lnTo>
                <a:lnTo>
                  <a:pt x="3519" y="1043"/>
                </a:lnTo>
                <a:lnTo>
                  <a:pt x="3612" y="1061"/>
                </a:lnTo>
                <a:lnTo>
                  <a:pt x="3650" y="1043"/>
                </a:lnTo>
                <a:lnTo>
                  <a:pt x="3687" y="1024"/>
                </a:lnTo>
                <a:lnTo>
                  <a:pt x="3724" y="987"/>
                </a:lnTo>
                <a:lnTo>
                  <a:pt x="3743" y="950"/>
                </a:lnTo>
                <a:lnTo>
                  <a:pt x="3761" y="875"/>
                </a:lnTo>
                <a:lnTo>
                  <a:pt x="3761" y="838"/>
                </a:lnTo>
                <a:lnTo>
                  <a:pt x="3724" y="782"/>
                </a:lnTo>
                <a:lnTo>
                  <a:pt x="3705" y="745"/>
                </a:lnTo>
                <a:lnTo>
                  <a:pt x="3612" y="670"/>
                </a:lnTo>
                <a:lnTo>
                  <a:pt x="3519" y="596"/>
                </a:lnTo>
                <a:lnTo>
                  <a:pt x="3612" y="521"/>
                </a:lnTo>
                <a:lnTo>
                  <a:pt x="3705" y="410"/>
                </a:lnTo>
                <a:lnTo>
                  <a:pt x="3743" y="335"/>
                </a:lnTo>
                <a:lnTo>
                  <a:pt x="3743" y="279"/>
                </a:lnTo>
                <a:lnTo>
                  <a:pt x="3724" y="242"/>
                </a:lnTo>
                <a:lnTo>
                  <a:pt x="3668" y="186"/>
                </a:lnTo>
                <a:lnTo>
                  <a:pt x="3594" y="186"/>
                </a:lnTo>
                <a:lnTo>
                  <a:pt x="3519" y="205"/>
                </a:lnTo>
                <a:lnTo>
                  <a:pt x="3389" y="279"/>
                </a:lnTo>
                <a:lnTo>
                  <a:pt x="3277" y="372"/>
                </a:lnTo>
                <a:lnTo>
                  <a:pt x="3240" y="372"/>
                </a:lnTo>
                <a:lnTo>
                  <a:pt x="3166" y="354"/>
                </a:lnTo>
                <a:lnTo>
                  <a:pt x="3054" y="279"/>
                </a:lnTo>
                <a:lnTo>
                  <a:pt x="2905" y="205"/>
                </a:lnTo>
                <a:lnTo>
                  <a:pt x="2849" y="168"/>
                </a:lnTo>
                <a:lnTo>
                  <a:pt x="2775" y="130"/>
                </a:lnTo>
                <a:close/>
                <a:moveTo>
                  <a:pt x="37367" y="149"/>
                </a:moveTo>
                <a:lnTo>
                  <a:pt x="37311" y="168"/>
                </a:lnTo>
                <a:lnTo>
                  <a:pt x="37292" y="186"/>
                </a:lnTo>
                <a:lnTo>
                  <a:pt x="37274" y="223"/>
                </a:lnTo>
                <a:lnTo>
                  <a:pt x="37274" y="279"/>
                </a:lnTo>
                <a:lnTo>
                  <a:pt x="37311" y="354"/>
                </a:lnTo>
                <a:lnTo>
                  <a:pt x="37367" y="410"/>
                </a:lnTo>
                <a:lnTo>
                  <a:pt x="37441" y="465"/>
                </a:lnTo>
                <a:lnTo>
                  <a:pt x="37609" y="577"/>
                </a:lnTo>
                <a:lnTo>
                  <a:pt x="37739" y="652"/>
                </a:lnTo>
                <a:lnTo>
                  <a:pt x="37628" y="801"/>
                </a:lnTo>
                <a:lnTo>
                  <a:pt x="37572" y="875"/>
                </a:lnTo>
                <a:lnTo>
                  <a:pt x="37534" y="950"/>
                </a:lnTo>
                <a:lnTo>
                  <a:pt x="37534" y="987"/>
                </a:lnTo>
                <a:lnTo>
                  <a:pt x="37590" y="1005"/>
                </a:lnTo>
                <a:lnTo>
                  <a:pt x="37721" y="931"/>
                </a:lnTo>
                <a:lnTo>
                  <a:pt x="37963" y="782"/>
                </a:lnTo>
                <a:lnTo>
                  <a:pt x="38019" y="801"/>
                </a:lnTo>
                <a:lnTo>
                  <a:pt x="38074" y="819"/>
                </a:lnTo>
                <a:lnTo>
                  <a:pt x="38205" y="894"/>
                </a:lnTo>
                <a:lnTo>
                  <a:pt x="38354" y="987"/>
                </a:lnTo>
                <a:lnTo>
                  <a:pt x="38465" y="1043"/>
                </a:lnTo>
                <a:lnTo>
                  <a:pt x="38558" y="1061"/>
                </a:lnTo>
                <a:lnTo>
                  <a:pt x="38652" y="1043"/>
                </a:lnTo>
                <a:lnTo>
                  <a:pt x="38689" y="1043"/>
                </a:lnTo>
                <a:lnTo>
                  <a:pt x="38726" y="1005"/>
                </a:lnTo>
                <a:lnTo>
                  <a:pt x="38726" y="968"/>
                </a:lnTo>
                <a:lnTo>
                  <a:pt x="38726" y="912"/>
                </a:lnTo>
                <a:lnTo>
                  <a:pt x="38707" y="856"/>
                </a:lnTo>
                <a:lnTo>
                  <a:pt x="38652" y="801"/>
                </a:lnTo>
                <a:lnTo>
                  <a:pt x="38521" y="707"/>
                </a:lnTo>
                <a:lnTo>
                  <a:pt x="38372" y="633"/>
                </a:lnTo>
                <a:lnTo>
                  <a:pt x="38242" y="577"/>
                </a:lnTo>
                <a:lnTo>
                  <a:pt x="38354" y="503"/>
                </a:lnTo>
                <a:lnTo>
                  <a:pt x="38465" y="372"/>
                </a:lnTo>
                <a:lnTo>
                  <a:pt x="38503" y="298"/>
                </a:lnTo>
                <a:lnTo>
                  <a:pt x="38503" y="242"/>
                </a:lnTo>
                <a:lnTo>
                  <a:pt x="38503" y="223"/>
                </a:lnTo>
                <a:lnTo>
                  <a:pt x="38465" y="205"/>
                </a:lnTo>
                <a:lnTo>
                  <a:pt x="38391" y="168"/>
                </a:lnTo>
                <a:lnTo>
                  <a:pt x="38316" y="168"/>
                </a:lnTo>
                <a:lnTo>
                  <a:pt x="38223" y="205"/>
                </a:lnTo>
                <a:lnTo>
                  <a:pt x="38093" y="317"/>
                </a:lnTo>
                <a:lnTo>
                  <a:pt x="38019" y="391"/>
                </a:lnTo>
                <a:lnTo>
                  <a:pt x="37963" y="410"/>
                </a:lnTo>
                <a:lnTo>
                  <a:pt x="37907" y="410"/>
                </a:lnTo>
                <a:lnTo>
                  <a:pt x="37814" y="354"/>
                </a:lnTo>
                <a:lnTo>
                  <a:pt x="37702" y="279"/>
                </a:lnTo>
                <a:lnTo>
                  <a:pt x="37534" y="186"/>
                </a:lnTo>
                <a:lnTo>
                  <a:pt x="37441" y="168"/>
                </a:lnTo>
                <a:lnTo>
                  <a:pt x="37367" y="149"/>
                </a:lnTo>
                <a:close/>
                <a:moveTo>
                  <a:pt x="40327" y="149"/>
                </a:moveTo>
                <a:lnTo>
                  <a:pt x="40290" y="186"/>
                </a:lnTo>
                <a:lnTo>
                  <a:pt x="40290" y="223"/>
                </a:lnTo>
                <a:lnTo>
                  <a:pt x="40290" y="242"/>
                </a:lnTo>
                <a:lnTo>
                  <a:pt x="40327" y="317"/>
                </a:lnTo>
                <a:lnTo>
                  <a:pt x="40364" y="372"/>
                </a:lnTo>
                <a:lnTo>
                  <a:pt x="40383" y="410"/>
                </a:lnTo>
                <a:lnTo>
                  <a:pt x="40402" y="503"/>
                </a:lnTo>
                <a:lnTo>
                  <a:pt x="40364" y="559"/>
                </a:lnTo>
                <a:lnTo>
                  <a:pt x="40290" y="652"/>
                </a:lnTo>
                <a:lnTo>
                  <a:pt x="40197" y="726"/>
                </a:lnTo>
                <a:lnTo>
                  <a:pt x="40104" y="819"/>
                </a:lnTo>
                <a:lnTo>
                  <a:pt x="40085" y="875"/>
                </a:lnTo>
                <a:lnTo>
                  <a:pt x="40104" y="931"/>
                </a:lnTo>
                <a:lnTo>
                  <a:pt x="40122" y="987"/>
                </a:lnTo>
                <a:lnTo>
                  <a:pt x="40160" y="1005"/>
                </a:lnTo>
                <a:lnTo>
                  <a:pt x="40234" y="1005"/>
                </a:lnTo>
                <a:lnTo>
                  <a:pt x="40327" y="968"/>
                </a:lnTo>
                <a:lnTo>
                  <a:pt x="40402" y="912"/>
                </a:lnTo>
                <a:lnTo>
                  <a:pt x="40513" y="819"/>
                </a:lnTo>
                <a:lnTo>
                  <a:pt x="40588" y="782"/>
                </a:lnTo>
                <a:lnTo>
                  <a:pt x="40625" y="763"/>
                </a:lnTo>
                <a:lnTo>
                  <a:pt x="40662" y="801"/>
                </a:lnTo>
                <a:lnTo>
                  <a:pt x="40718" y="856"/>
                </a:lnTo>
                <a:lnTo>
                  <a:pt x="40793" y="987"/>
                </a:lnTo>
                <a:lnTo>
                  <a:pt x="40849" y="1024"/>
                </a:lnTo>
                <a:lnTo>
                  <a:pt x="40923" y="1061"/>
                </a:lnTo>
                <a:lnTo>
                  <a:pt x="40960" y="1061"/>
                </a:lnTo>
                <a:lnTo>
                  <a:pt x="40997" y="1043"/>
                </a:lnTo>
                <a:lnTo>
                  <a:pt x="41035" y="1024"/>
                </a:lnTo>
                <a:lnTo>
                  <a:pt x="41053" y="987"/>
                </a:lnTo>
                <a:lnTo>
                  <a:pt x="41072" y="931"/>
                </a:lnTo>
                <a:lnTo>
                  <a:pt x="41072" y="894"/>
                </a:lnTo>
                <a:lnTo>
                  <a:pt x="41016" y="782"/>
                </a:lnTo>
                <a:lnTo>
                  <a:pt x="40942" y="689"/>
                </a:lnTo>
                <a:lnTo>
                  <a:pt x="40886" y="614"/>
                </a:lnTo>
                <a:lnTo>
                  <a:pt x="41109" y="521"/>
                </a:lnTo>
                <a:lnTo>
                  <a:pt x="41202" y="447"/>
                </a:lnTo>
                <a:lnTo>
                  <a:pt x="41239" y="410"/>
                </a:lnTo>
                <a:lnTo>
                  <a:pt x="41258" y="354"/>
                </a:lnTo>
                <a:lnTo>
                  <a:pt x="41258" y="279"/>
                </a:lnTo>
                <a:lnTo>
                  <a:pt x="41221" y="205"/>
                </a:lnTo>
                <a:lnTo>
                  <a:pt x="41146" y="149"/>
                </a:lnTo>
                <a:lnTo>
                  <a:pt x="41053" y="149"/>
                </a:lnTo>
                <a:lnTo>
                  <a:pt x="40960" y="205"/>
                </a:lnTo>
                <a:lnTo>
                  <a:pt x="40849" y="261"/>
                </a:lnTo>
                <a:lnTo>
                  <a:pt x="40718" y="335"/>
                </a:lnTo>
                <a:lnTo>
                  <a:pt x="40644" y="354"/>
                </a:lnTo>
                <a:lnTo>
                  <a:pt x="40606" y="335"/>
                </a:lnTo>
                <a:lnTo>
                  <a:pt x="40569" y="298"/>
                </a:lnTo>
                <a:lnTo>
                  <a:pt x="40476" y="205"/>
                </a:lnTo>
                <a:lnTo>
                  <a:pt x="40420" y="168"/>
                </a:lnTo>
                <a:lnTo>
                  <a:pt x="40383" y="149"/>
                </a:lnTo>
                <a:close/>
                <a:moveTo>
                  <a:pt x="49022" y="130"/>
                </a:moveTo>
                <a:lnTo>
                  <a:pt x="48966" y="168"/>
                </a:lnTo>
                <a:lnTo>
                  <a:pt x="48910" y="205"/>
                </a:lnTo>
                <a:lnTo>
                  <a:pt x="48817" y="317"/>
                </a:lnTo>
                <a:lnTo>
                  <a:pt x="48761" y="372"/>
                </a:lnTo>
                <a:lnTo>
                  <a:pt x="48724" y="391"/>
                </a:lnTo>
                <a:lnTo>
                  <a:pt x="48668" y="372"/>
                </a:lnTo>
                <a:lnTo>
                  <a:pt x="48612" y="335"/>
                </a:lnTo>
                <a:lnTo>
                  <a:pt x="48463" y="242"/>
                </a:lnTo>
                <a:lnTo>
                  <a:pt x="48370" y="205"/>
                </a:lnTo>
                <a:lnTo>
                  <a:pt x="48296" y="186"/>
                </a:lnTo>
                <a:lnTo>
                  <a:pt x="48240" y="205"/>
                </a:lnTo>
                <a:lnTo>
                  <a:pt x="48221" y="223"/>
                </a:lnTo>
                <a:lnTo>
                  <a:pt x="48203" y="242"/>
                </a:lnTo>
                <a:lnTo>
                  <a:pt x="48203" y="298"/>
                </a:lnTo>
                <a:lnTo>
                  <a:pt x="48240" y="354"/>
                </a:lnTo>
                <a:lnTo>
                  <a:pt x="48333" y="465"/>
                </a:lnTo>
                <a:lnTo>
                  <a:pt x="48463" y="559"/>
                </a:lnTo>
                <a:lnTo>
                  <a:pt x="48538" y="614"/>
                </a:lnTo>
                <a:lnTo>
                  <a:pt x="48426" y="838"/>
                </a:lnTo>
                <a:lnTo>
                  <a:pt x="48370" y="968"/>
                </a:lnTo>
                <a:lnTo>
                  <a:pt x="48370" y="1005"/>
                </a:lnTo>
                <a:lnTo>
                  <a:pt x="48389" y="1043"/>
                </a:lnTo>
                <a:lnTo>
                  <a:pt x="48426" y="1061"/>
                </a:lnTo>
                <a:lnTo>
                  <a:pt x="48482" y="1043"/>
                </a:lnTo>
                <a:lnTo>
                  <a:pt x="48519" y="1005"/>
                </a:lnTo>
                <a:lnTo>
                  <a:pt x="48556" y="968"/>
                </a:lnTo>
                <a:lnTo>
                  <a:pt x="48631" y="875"/>
                </a:lnTo>
                <a:lnTo>
                  <a:pt x="48668" y="838"/>
                </a:lnTo>
                <a:lnTo>
                  <a:pt x="48705" y="801"/>
                </a:lnTo>
                <a:lnTo>
                  <a:pt x="48761" y="801"/>
                </a:lnTo>
                <a:lnTo>
                  <a:pt x="48798" y="819"/>
                </a:lnTo>
                <a:lnTo>
                  <a:pt x="48910" y="875"/>
                </a:lnTo>
                <a:lnTo>
                  <a:pt x="48966" y="912"/>
                </a:lnTo>
                <a:lnTo>
                  <a:pt x="49078" y="912"/>
                </a:lnTo>
                <a:lnTo>
                  <a:pt x="49134" y="894"/>
                </a:lnTo>
                <a:lnTo>
                  <a:pt x="49171" y="838"/>
                </a:lnTo>
                <a:lnTo>
                  <a:pt x="49171" y="801"/>
                </a:lnTo>
                <a:lnTo>
                  <a:pt x="49171" y="745"/>
                </a:lnTo>
                <a:lnTo>
                  <a:pt x="49134" y="707"/>
                </a:lnTo>
                <a:lnTo>
                  <a:pt x="49059" y="614"/>
                </a:lnTo>
                <a:lnTo>
                  <a:pt x="48985" y="559"/>
                </a:lnTo>
                <a:lnTo>
                  <a:pt x="49078" y="484"/>
                </a:lnTo>
                <a:lnTo>
                  <a:pt x="49171" y="391"/>
                </a:lnTo>
                <a:lnTo>
                  <a:pt x="49208" y="335"/>
                </a:lnTo>
                <a:lnTo>
                  <a:pt x="49227" y="279"/>
                </a:lnTo>
                <a:lnTo>
                  <a:pt x="49208" y="223"/>
                </a:lnTo>
                <a:lnTo>
                  <a:pt x="49171" y="168"/>
                </a:lnTo>
                <a:lnTo>
                  <a:pt x="49096" y="130"/>
                </a:lnTo>
                <a:close/>
                <a:moveTo>
                  <a:pt x="53490" y="130"/>
                </a:moveTo>
                <a:lnTo>
                  <a:pt x="53416" y="149"/>
                </a:lnTo>
                <a:lnTo>
                  <a:pt x="53378" y="205"/>
                </a:lnTo>
                <a:lnTo>
                  <a:pt x="53378" y="261"/>
                </a:lnTo>
                <a:lnTo>
                  <a:pt x="53397" y="317"/>
                </a:lnTo>
                <a:lnTo>
                  <a:pt x="53434" y="372"/>
                </a:lnTo>
                <a:lnTo>
                  <a:pt x="53509" y="447"/>
                </a:lnTo>
                <a:lnTo>
                  <a:pt x="53639" y="540"/>
                </a:lnTo>
                <a:lnTo>
                  <a:pt x="53751" y="614"/>
                </a:lnTo>
                <a:lnTo>
                  <a:pt x="53676" y="726"/>
                </a:lnTo>
                <a:lnTo>
                  <a:pt x="53583" y="856"/>
                </a:lnTo>
                <a:lnTo>
                  <a:pt x="53583" y="912"/>
                </a:lnTo>
                <a:lnTo>
                  <a:pt x="53602" y="950"/>
                </a:lnTo>
                <a:lnTo>
                  <a:pt x="53639" y="950"/>
                </a:lnTo>
                <a:lnTo>
                  <a:pt x="53732" y="931"/>
                </a:lnTo>
                <a:lnTo>
                  <a:pt x="53807" y="894"/>
                </a:lnTo>
                <a:lnTo>
                  <a:pt x="53881" y="856"/>
                </a:lnTo>
                <a:lnTo>
                  <a:pt x="53956" y="801"/>
                </a:lnTo>
                <a:lnTo>
                  <a:pt x="54011" y="782"/>
                </a:lnTo>
                <a:lnTo>
                  <a:pt x="54086" y="801"/>
                </a:lnTo>
                <a:lnTo>
                  <a:pt x="54160" y="856"/>
                </a:lnTo>
                <a:lnTo>
                  <a:pt x="54309" y="968"/>
                </a:lnTo>
                <a:lnTo>
                  <a:pt x="54421" y="1024"/>
                </a:lnTo>
                <a:lnTo>
                  <a:pt x="54570" y="1061"/>
                </a:lnTo>
                <a:lnTo>
                  <a:pt x="54644" y="1061"/>
                </a:lnTo>
                <a:lnTo>
                  <a:pt x="54700" y="1043"/>
                </a:lnTo>
                <a:lnTo>
                  <a:pt x="54738" y="1005"/>
                </a:lnTo>
                <a:lnTo>
                  <a:pt x="54756" y="931"/>
                </a:lnTo>
                <a:lnTo>
                  <a:pt x="54756" y="875"/>
                </a:lnTo>
                <a:lnTo>
                  <a:pt x="54719" y="801"/>
                </a:lnTo>
                <a:lnTo>
                  <a:pt x="54663" y="745"/>
                </a:lnTo>
                <a:lnTo>
                  <a:pt x="54607" y="689"/>
                </a:lnTo>
                <a:lnTo>
                  <a:pt x="54458" y="596"/>
                </a:lnTo>
                <a:lnTo>
                  <a:pt x="54347" y="540"/>
                </a:lnTo>
                <a:lnTo>
                  <a:pt x="54421" y="465"/>
                </a:lnTo>
                <a:lnTo>
                  <a:pt x="54496" y="372"/>
                </a:lnTo>
                <a:lnTo>
                  <a:pt x="54514" y="317"/>
                </a:lnTo>
                <a:lnTo>
                  <a:pt x="54514" y="261"/>
                </a:lnTo>
                <a:lnTo>
                  <a:pt x="54496" y="223"/>
                </a:lnTo>
                <a:lnTo>
                  <a:pt x="54440" y="168"/>
                </a:lnTo>
                <a:lnTo>
                  <a:pt x="54365" y="149"/>
                </a:lnTo>
                <a:lnTo>
                  <a:pt x="54309" y="168"/>
                </a:lnTo>
                <a:lnTo>
                  <a:pt x="54198" y="223"/>
                </a:lnTo>
                <a:lnTo>
                  <a:pt x="54067" y="317"/>
                </a:lnTo>
                <a:lnTo>
                  <a:pt x="54011" y="335"/>
                </a:lnTo>
                <a:lnTo>
                  <a:pt x="53918" y="317"/>
                </a:lnTo>
                <a:lnTo>
                  <a:pt x="53788" y="261"/>
                </a:lnTo>
                <a:lnTo>
                  <a:pt x="53639" y="186"/>
                </a:lnTo>
                <a:lnTo>
                  <a:pt x="53546" y="149"/>
                </a:lnTo>
                <a:lnTo>
                  <a:pt x="53490" y="130"/>
                </a:lnTo>
                <a:close/>
                <a:moveTo>
                  <a:pt x="57270" y="130"/>
                </a:moveTo>
                <a:lnTo>
                  <a:pt x="57158" y="168"/>
                </a:lnTo>
                <a:lnTo>
                  <a:pt x="57028" y="223"/>
                </a:lnTo>
                <a:lnTo>
                  <a:pt x="56953" y="261"/>
                </a:lnTo>
                <a:lnTo>
                  <a:pt x="56860" y="317"/>
                </a:lnTo>
                <a:lnTo>
                  <a:pt x="56804" y="391"/>
                </a:lnTo>
                <a:lnTo>
                  <a:pt x="56730" y="428"/>
                </a:lnTo>
                <a:lnTo>
                  <a:pt x="56655" y="428"/>
                </a:lnTo>
                <a:lnTo>
                  <a:pt x="56599" y="391"/>
                </a:lnTo>
                <a:lnTo>
                  <a:pt x="56525" y="335"/>
                </a:lnTo>
                <a:lnTo>
                  <a:pt x="56376" y="223"/>
                </a:lnTo>
                <a:lnTo>
                  <a:pt x="56301" y="168"/>
                </a:lnTo>
                <a:lnTo>
                  <a:pt x="56227" y="149"/>
                </a:lnTo>
                <a:lnTo>
                  <a:pt x="56171" y="168"/>
                </a:lnTo>
                <a:lnTo>
                  <a:pt x="56134" y="186"/>
                </a:lnTo>
                <a:lnTo>
                  <a:pt x="56115" y="223"/>
                </a:lnTo>
                <a:lnTo>
                  <a:pt x="56097" y="298"/>
                </a:lnTo>
                <a:lnTo>
                  <a:pt x="56115" y="354"/>
                </a:lnTo>
                <a:lnTo>
                  <a:pt x="56171" y="428"/>
                </a:lnTo>
                <a:lnTo>
                  <a:pt x="56227" y="484"/>
                </a:lnTo>
                <a:lnTo>
                  <a:pt x="56395" y="596"/>
                </a:lnTo>
                <a:lnTo>
                  <a:pt x="56506" y="670"/>
                </a:lnTo>
                <a:lnTo>
                  <a:pt x="56506" y="689"/>
                </a:lnTo>
                <a:lnTo>
                  <a:pt x="56488" y="707"/>
                </a:lnTo>
                <a:lnTo>
                  <a:pt x="56432" y="801"/>
                </a:lnTo>
                <a:lnTo>
                  <a:pt x="56413" y="838"/>
                </a:lnTo>
                <a:lnTo>
                  <a:pt x="56395" y="875"/>
                </a:lnTo>
                <a:lnTo>
                  <a:pt x="56413" y="912"/>
                </a:lnTo>
                <a:lnTo>
                  <a:pt x="56450" y="931"/>
                </a:lnTo>
                <a:lnTo>
                  <a:pt x="56506" y="931"/>
                </a:lnTo>
                <a:lnTo>
                  <a:pt x="56544" y="894"/>
                </a:lnTo>
                <a:lnTo>
                  <a:pt x="56581" y="856"/>
                </a:lnTo>
                <a:lnTo>
                  <a:pt x="56618" y="838"/>
                </a:lnTo>
                <a:lnTo>
                  <a:pt x="56748" y="838"/>
                </a:lnTo>
                <a:lnTo>
                  <a:pt x="56860" y="931"/>
                </a:lnTo>
                <a:lnTo>
                  <a:pt x="56953" y="987"/>
                </a:lnTo>
                <a:lnTo>
                  <a:pt x="57065" y="1043"/>
                </a:lnTo>
                <a:lnTo>
                  <a:pt x="57139" y="1061"/>
                </a:lnTo>
                <a:lnTo>
                  <a:pt x="57195" y="1061"/>
                </a:lnTo>
                <a:lnTo>
                  <a:pt x="57232" y="1043"/>
                </a:lnTo>
                <a:lnTo>
                  <a:pt x="57251" y="1005"/>
                </a:lnTo>
                <a:lnTo>
                  <a:pt x="57251" y="950"/>
                </a:lnTo>
                <a:lnTo>
                  <a:pt x="57232" y="894"/>
                </a:lnTo>
                <a:lnTo>
                  <a:pt x="57139" y="782"/>
                </a:lnTo>
                <a:lnTo>
                  <a:pt x="57009" y="689"/>
                </a:lnTo>
                <a:lnTo>
                  <a:pt x="56935" y="614"/>
                </a:lnTo>
                <a:lnTo>
                  <a:pt x="57046" y="540"/>
                </a:lnTo>
                <a:lnTo>
                  <a:pt x="57214" y="410"/>
                </a:lnTo>
                <a:lnTo>
                  <a:pt x="57307" y="335"/>
                </a:lnTo>
                <a:lnTo>
                  <a:pt x="57363" y="279"/>
                </a:lnTo>
                <a:lnTo>
                  <a:pt x="57381" y="205"/>
                </a:lnTo>
                <a:lnTo>
                  <a:pt x="57381" y="186"/>
                </a:lnTo>
                <a:lnTo>
                  <a:pt x="57363" y="149"/>
                </a:lnTo>
                <a:lnTo>
                  <a:pt x="57325" y="130"/>
                </a:lnTo>
                <a:close/>
                <a:moveTo>
                  <a:pt x="70544" y="168"/>
                </a:moveTo>
                <a:lnTo>
                  <a:pt x="70451" y="186"/>
                </a:lnTo>
                <a:lnTo>
                  <a:pt x="70302" y="261"/>
                </a:lnTo>
                <a:lnTo>
                  <a:pt x="70153" y="335"/>
                </a:lnTo>
                <a:lnTo>
                  <a:pt x="70079" y="354"/>
                </a:lnTo>
                <a:lnTo>
                  <a:pt x="70004" y="354"/>
                </a:lnTo>
                <a:lnTo>
                  <a:pt x="69911" y="317"/>
                </a:lnTo>
                <a:lnTo>
                  <a:pt x="69800" y="261"/>
                </a:lnTo>
                <a:lnTo>
                  <a:pt x="69744" y="242"/>
                </a:lnTo>
                <a:lnTo>
                  <a:pt x="69725" y="261"/>
                </a:lnTo>
                <a:lnTo>
                  <a:pt x="69725" y="298"/>
                </a:lnTo>
                <a:lnTo>
                  <a:pt x="69762" y="372"/>
                </a:lnTo>
                <a:lnTo>
                  <a:pt x="69818" y="465"/>
                </a:lnTo>
                <a:lnTo>
                  <a:pt x="69855" y="484"/>
                </a:lnTo>
                <a:lnTo>
                  <a:pt x="69837" y="503"/>
                </a:lnTo>
                <a:lnTo>
                  <a:pt x="69800" y="596"/>
                </a:lnTo>
                <a:lnTo>
                  <a:pt x="69762" y="652"/>
                </a:lnTo>
                <a:lnTo>
                  <a:pt x="69688" y="707"/>
                </a:lnTo>
                <a:lnTo>
                  <a:pt x="69632" y="763"/>
                </a:lnTo>
                <a:lnTo>
                  <a:pt x="69595" y="819"/>
                </a:lnTo>
                <a:lnTo>
                  <a:pt x="69595" y="875"/>
                </a:lnTo>
                <a:lnTo>
                  <a:pt x="69595" y="931"/>
                </a:lnTo>
                <a:lnTo>
                  <a:pt x="69613" y="987"/>
                </a:lnTo>
                <a:lnTo>
                  <a:pt x="69651" y="1024"/>
                </a:lnTo>
                <a:lnTo>
                  <a:pt x="69688" y="1043"/>
                </a:lnTo>
                <a:lnTo>
                  <a:pt x="69744" y="1061"/>
                </a:lnTo>
                <a:lnTo>
                  <a:pt x="69781" y="1043"/>
                </a:lnTo>
                <a:lnTo>
                  <a:pt x="69837" y="1005"/>
                </a:lnTo>
                <a:lnTo>
                  <a:pt x="69986" y="856"/>
                </a:lnTo>
                <a:lnTo>
                  <a:pt x="70060" y="782"/>
                </a:lnTo>
                <a:lnTo>
                  <a:pt x="70097" y="745"/>
                </a:lnTo>
                <a:lnTo>
                  <a:pt x="70116" y="745"/>
                </a:lnTo>
                <a:lnTo>
                  <a:pt x="70172" y="763"/>
                </a:lnTo>
                <a:lnTo>
                  <a:pt x="70228" y="782"/>
                </a:lnTo>
                <a:lnTo>
                  <a:pt x="70321" y="875"/>
                </a:lnTo>
                <a:lnTo>
                  <a:pt x="70433" y="968"/>
                </a:lnTo>
                <a:lnTo>
                  <a:pt x="70488" y="1005"/>
                </a:lnTo>
                <a:lnTo>
                  <a:pt x="70619" y="1005"/>
                </a:lnTo>
                <a:lnTo>
                  <a:pt x="70656" y="987"/>
                </a:lnTo>
                <a:lnTo>
                  <a:pt x="70675" y="968"/>
                </a:lnTo>
                <a:lnTo>
                  <a:pt x="70693" y="950"/>
                </a:lnTo>
                <a:lnTo>
                  <a:pt x="70656" y="875"/>
                </a:lnTo>
                <a:lnTo>
                  <a:pt x="70600" y="801"/>
                </a:lnTo>
                <a:lnTo>
                  <a:pt x="70414" y="652"/>
                </a:lnTo>
                <a:lnTo>
                  <a:pt x="70284" y="540"/>
                </a:lnTo>
                <a:lnTo>
                  <a:pt x="70470" y="372"/>
                </a:lnTo>
                <a:lnTo>
                  <a:pt x="70563" y="242"/>
                </a:lnTo>
                <a:lnTo>
                  <a:pt x="70600" y="205"/>
                </a:lnTo>
                <a:lnTo>
                  <a:pt x="70600" y="168"/>
                </a:lnTo>
                <a:close/>
                <a:moveTo>
                  <a:pt x="76074" y="130"/>
                </a:moveTo>
                <a:lnTo>
                  <a:pt x="75944" y="149"/>
                </a:lnTo>
                <a:lnTo>
                  <a:pt x="75813" y="186"/>
                </a:lnTo>
                <a:lnTo>
                  <a:pt x="75683" y="242"/>
                </a:lnTo>
                <a:lnTo>
                  <a:pt x="75571" y="298"/>
                </a:lnTo>
                <a:lnTo>
                  <a:pt x="75459" y="372"/>
                </a:lnTo>
                <a:lnTo>
                  <a:pt x="75404" y="410"/>
                </a:lnTo>
                <a:lnTo>
                  <a:pt x="75348" y="428"/>
                </a:lnTo>
                <a:lnTo>
                  <a:pt x="75255" y="428"/>
                </a:lnTo>
                <a:lnTo>
                  <a:pt x="75143" y="335"/>
                </a:lnTo>
                <a:lnTo>
                  <a:pt x="74975" y="223"/>
                </a:lnTo>
                <a:lnTo>
                  <a:pt x="74864" y="168"/>
                </a:lnTo>
                <a:lnTo>
                  <a:pt x="74826" y="149"/>
                </a:lnTo>
                <a:lnTo>
                  <a:pt x="74789" y="168"/>
                </a:lnTo>
                <a:lnTo>
                  <a:pt x="74771" y="186"/>
                </a:lnTo>
                <a:lnTo>
                  <a:pt x="74771" y="205"/>
                </a:lnTo>
                <a:lnTo>
                  <a:pt x="74771" y="279"/>
                </a:lnTo>
                <a:lnTo>
                  <a:pt x="74808" y="335"/>
                </a:lnTo>
                <a:lnTo>
                  <a:pt x="74864" y="428"/>
                </a:lnTo>
                <a:lnTo>
                  <a:pt x="74975" y="559"/>
                </a:lnTo>
                <a:lnTo>
                  <a:pt x="75050" y="633"/>
                </a:lnTo>
                <a:lnTo>
                  <a:pt x="74882" y="782"/>
                </a:lnTo>
                <a:lnTo>
                  <a:pt x="74808" y="894"/>
                </a:lnTo>
                <a:lnTo>
                  <a:pt x="74789" y="931"/>
                </a:lnTo>
                <a:lnTo>
                  <a:pt x="74808" y="950"/>
                </a:lnTo>
                <a:lnTo>
                  <a:pt x="74826" y="968"/>
                </a:lnTo>
                <a:lnTo>
                  <a:pt x="74882" y="968"/>
                </a:lnTo>
                <a:lnTo>
                  <a:pt x="74994" y="931"/>
                </a:lnTo>
                <a:lnTo>
                  <a:pt x="75106" y="875"/>
                </a:lnTo>
                <a:lnTo>
                  <a:pt x="75180" y="838"/>
                </a:lnTo>
                <a:lnTo>
                  <a:pt x="75236" y="838"/>
                </a:lnTo>
                <a:lnTo>
                  <a:pt x="75273" y="856"/>
                </a:lnTo>
                <a:lnTo>
                  <a:pt x="75366" y="931"/>
                </a:lnTo>
                <a:lnTo>
                  <a:pt x="75459" y="987"/>
                </a:lnTo>
                <a:lnTo>
                  <a:pt x="75553" y="1043"/>
                </a:lnTo>
                <a:lnTo>
                  <a:pt x="75646" y="1061"/>
                </a:lnTo>
                <a:lnTo>
                  <a:pt x="75739" y="1061"/>
                </a:lnTo>
                <a:lnTo>
                  <a:pt x="75776" y="1043"/>
                </a:lnTo>
                <a:lnTo>
                  <a:pt x="75795" y="1024"/>
                </a:lnTo>
                <a:lnTo>
                  <a:pt x="75832" y="987"/>
                </a:lnTo>
                <a:lnTo>
                  <a:pt x="75832" y="950"/>
                </a:lnTo>
                <a:lnTo>
                  <a:pt x="75832" y="894"/>
                </a:lnTo>
                <a:lnTo>
                  <a:pt x="75813" y="856"/>
                </a:lnTo>
                <a:lnTo>
                  <a:pt x="75739" y="763"/>
                </a:lnTo>
                <a:lnTo>
                  <a:pt x="75664" y="689"/>
                </a:lnTo>
                <a:lnTo>
                  <a:pt x="75571" y="652"/>
                </a:lnTo>
                <a:lnTo>
                  <a:pt x="75832" y="540"/>
                </a:lnTo>
                <a:lnTo>
                  <a:pt x="75944" y="484"/>
                </a:lnTo>
                <a:lnTo>
                  <a:pt x="76055" y="428"/>
                </a:lnTo>
                <a:lnTo>
                  <a:pt x="76130" y="354"/>
                </a:lnTo>
                <a:lnTo>
                  <a:pt x="76186" y="261"/>
                </a:lnTo>
                <a:lnTo>
                  <a:pt x="76204" y="205"/>
                </a:lnTo>
                <a:lnTo>
                  <a:pt x="76186" y="168"/>
                </a:lnTo>
                <a:lnTo>
                  <a:pt x="76148" y="149"/>
                </a:lnTo>
                <a:lnTo>
                  <a:pt x="76074" y="130"/>
                </a:lnTo>
                <a:close/>
                <a:moveTo>
                  <a:pt x="18767" y="168"/>
                </a:moveTo>
                <a:lnTo>
                  <a:pt x="18749" y="242"/>
                </a:lnTo>
                <a:lnTo>
                  <a:pt x="18749" y="317"/>
                </a:lnTo>
                <a:lnTo>
                  <a:pt x="18786" y="372"/>
                </a:lnTo>
                <a:lnTo>
                  <a:pt x="18823" y="428"/>
                </a:lnTo>
                <a:lnTo>
                  <a:pt x="18842" y="484"/>
                </a:lnTo>
                <a:lnTo>
                  <a:pt x="18879" y="521"/>
                </a:lnTo>
                <a:lnTo>
                  <a:pt x="18879" y="540"/>
                </a:lnTo>
                <a:lnTo>
                  <a:pt x="18861" y="577"/>
                </a:lnTo>
                <a:lnTo>
                  <a:pt x="18823" y="596"/>
                </a:lnTo>
                <a:lnTo>
                  <a:pt x="18730" y="726"/>
                </a:lnTo>
                <a:lnTo>
                  <a:pt x="18712" y="782"/>
                </a:lnTo>
                <a:lnTo>
                  <a:pt x="18712" y="838"/>
                </a:lnTo>
                <a:lnTo>
                  <a:pt x="18712" y="875"/>
                </a:lnTo>
                <a:lnTo>
                  <a:pt x="18730" y="894"/>
                </a:lnTo>
                <a:lnTo>
                  <a:pt x="18805" y="894"/>
                </a:lnTo>
                <a:lnTo>
                  <a:pt x="18879" y="875"/>
                </a:lnTo>
                <a:lnTo>
                  <a:pt x="18935" y="838"/>
                </a:lnTo>
                <a:lnTo>
                  <a:pt x="18991" y="819"/>
                </a:lnTo>
                <a:lnTo>
                  <a:pt x="19065" y="801"/>
                </a:lnTo>
                <a:lnTo>
                  <a:pt x="19121" y="801"/>
                </a:lnTo>
                <a:lnTo>
                  <a:pt x="19158" y="819"/>
                </a:lnTo>
                <a:lnTo>
                  <a:pt x="19252" y="894"/>
                </a:lnTo>
                <a:lnTo>
                  <a:pt x="19345" y="968"/>
                </a:lnTo>
                <a:lnTo>
                  <a:pt x="19475" y="1024"/>
                </a:lnTo>
                <a:lnTo>
                  <a:pt x="19605" y="1061"/>
                </a:lnTo>
                <a:lnTo>
                  <a:pt x="19661" y="1080"/>
                </a:lnTo>
                <a:lnTo>
                  <a:pt x="19717" y="1061"/>
                </a:lnTo>
                <a:lnTo>
                  <a:pt x="19773" y="1024"/>
                </a:lnTo>
                <a:lnTo>
                  <a:pt x="19810" y="1005"/>
                </a:lnTo>
                <a:lnTo>
                  <a:pt x="19829" y="968"/>
                </a:lnTo>
                <a:lnTo>
                  <a:pt x="19829" y="931"/>
                </a:lnTo>
                <a:lnTo>
                  <a:pt x="19791" y="856"/>
                </a:lnTo>
                <a:lnTo>
                  <a:pt x="19736" y="801"/>
                </a:lnTo>
                <a:lnTo>
                  <a:pt x="19549" y="670"/>
                </a:lnTo>
                <a:lnTo>
                  <a:pt x="19401" y="596"/>
                </a:lnTo>
                <a:lnTo>
                  <a:pt x="19531" y="484"/>
                </a:lnTo>
                <a:lnTo>
                  <a:pt x="19605" y="410"/>
                </a:lnTo>
                <a:lnTo>
                  <a:pt x="19643" y="354"/>
                </a:lnTo>
                <a:lnTo>
                  <a:pt x="19661" y="279"/>
                </a:lnTo>
                <a:lnTo>
                  <a:pt x="19643" y="223"/>
                </a:lnTo>
                <a:lnTo>
                  <a:pt x="19624" y="205"/>
                </a:lnTo>
                <a:lnTo>
                  <a:pt x="19587" y="186"/>
                </a:lnTo>
                <a:lnTo>
                  <a:pt x="19438" y="186"/>
                </a:lnTo>
                <a:lnTo>
                  <a:pt x="19382" y="205"/>
                </a:lnTo>
                <a:lnTo>
                  <a:pt x="19289" y="279"/>
                </a:lnTo>
                <a:lnTo>
                  <a:pt x="19196" y="335"/>
                </a:lnTo>
                <a:lnTo>
                  <a:pt x="19158" y="354"/>
                </a:lnTo>
                <a:lnTo>
                  <a:pt x="19121" y="372"/>
                </a:lnTo>
                <a:lnTo>
                  <a:pt x="19084" y="354"/>
                </a:lnTo>
                <a:lnTo>
                  <a:pt x="19047" y="335"/>
                </a:lnTo>
                <a:lnTo>
                  <a:pt x="18991" y="279"/>
                </a:lnTo>
                <a:lnTo>
                  <a:pt x="18935" y="223"/>
                </a:lnTo>
                <a:lnTo>
                  <a:pt x="18898" y="186"/>
                </a:lnTo>
                <a:lnTo>
                  <a:pt x="18861" y="186"/>
                </a:lnTo>
                <a:lnTo>
                  <a:pt x="18786" y="168"/>
                </a:lnTo>
                <a:close/>
                <a:moveTo>
                  <a:pt x="30367" y="112"/>
                </a:moveTo>
                <a:lnTo>
                  <a:pt x="30311" y="130"/>
                </a:lnTo>
                <a:lnTo>
                  <a:pt x="30199" y="168"/>
                </a:lnTo>
                <a:lnTo>
                  <a:pt x="30106" y="223"/>
                </a:lnTo>
                <a:lnTo>
                  <a:pt x="29994" y="317"/>
                </a:lnTo>
                <a:lnTo>
                  <a:pt x="29920" y="372"/>
                </a:lnTo>
                <a:lnTo>
                  <a:pt x="29882" y="391"/>
                </a:lnTo>
                <a:lnTo>
                  <a:pt x="29845" y="391"/>
                </a:lnTo>
                <a:lnTo>
                  <a:pt x="29827" y="372"/>
                </a:lnTo>
                <a:lnTo>
                  <a:pt x="29771" y="298"/>
                </a:lnTo>
                <a:lnTo>
                  <a:pt x="29715" y="242"/>
                </a:lnTo>
                <a:lnTo>
                  <a:pt x="29678" y="223"/>
                </a:lnTo>
                <a:lnTo>
                  <a:pt x="29547" y="223"/>
                </a:lnTo>
                <a:lnTo>
                  <a:pt x="29491" y="261"/>
                </a:lnTo>
                <a:lnTo>
                  <a:pt x="29473" y="317"/>
                </a:lnTo>
                <a:lnTo>
                  <a:pt x="29473" y="391"/>
                </a:lnTo>
                <a:lnTo>
                  <a:pt x="29491" y="447"/>
                </a:lnTo>
                <a:lnTo>
                  <a:pt x="29529" y="521"/>
                </a:lnTo>
                <a:lnTo>
                  <a:pt x="29603" y="633"/>
                </a:lnTo>
                <a:lnTo>
                  <a:pt x="29547" y="707"/>
                </a:lnTo>
                <a:lnTo>
                  <a:pt x="29510" y="782"/>
                </a:lnTo>
                <a:lnTo>
                  <a:pt x="29510" y="819"/>
                </a:lnTo>
                <a:lnTo>
                  <a:pt x="29510" y="856"/>
                </a:lnTo>
                <a:lnTo>
                  <a:pt x="29547" y="875"/>
                </a:lnTo>
                <a:lnTo>
                  <a:pt x="29603" y="875"/>
                </a:lnTo>
                <a:lnTo>
                  <a:pt x="29659" y="894"/>
                </a:lnTo>
                <a:lnTo>
                  <a:pt x="29696" y="875"/>
                </a:lnTo>
                <a:lnTo>
                  <a:pt x="29715" y="838"/>
                </a:lnTo>
                <a:lnTo>
                  <a:pt x="29752" y="838"/>
                </a:lnTo>
                <a:lnTo>
                  <a:pt x="29845" y="875"/>
                </a:lnTo>
                <a:lnTo>
                  <a:pt x="29976" y="968"/>
                </a:lnTo>
                <a:lnTo>
                  <a:pt x="30106" y="1043"/>
                </a:lnTo>
                <a:lnTo>
                  <a:pt x="30218" y="1080"/>
                </a:lnTo>
                <a:lnTo>
                  <a:pt x="30367" y="1080"/>
                </a:lnTo>
                <a:lnTo>
                  <a:pt x="30404" y="1043"/>
                </a:lnTo>
                <a:lnTo>
                  <a:pt x="30422" y="1005"/>
                </a:lnTo>
                <a:lnTo>
                  <a:pt x="30441" y="931"/>
                </a:lnTo>
                <a:lnTo>
                  <a:pt x="30422" y="875"/>
                </a:lnTo>
                <a:lnTo>
                  <a:pt x="30404" y="819"/>
                </a:lnTo>
                <a:lnTo>
                  <a:pt x="30311" y="745"/>
                </a:lnTo>
                <a:lnTo>
                  <a:pt x="30106" y="596"/>
                </a:lnTo>
                <a:lnTo>
                  <a:pt x="30218" y="540"/>
                </a:lnTo>
                <a:lnTo>
                  <a:pt x="30348" y="447"/>
                </a:lnTo>
                <a:lnTo>
                  <a:pt x="30404" y="391"/>
                </a:lnTo>
                <a:lnTo>
                  <a:pt x="30441" y="335"/>
                </a:lnTo>
                <a:lnTo>
                  <a:pt x="30478" y="279"/>
                </a:lnTo>
                <a:lnTo>
                  <a:pt x="30478" y="223"/>
                </a:lnTo>
                <a:lnTo>
                  <a:pt x="30460" y="168"/>
                </a:lnTo>
                <a:lnTo>
                  <a:pt x="30422" y="130"/>
                </a:lnTo>
                <a:lnTo>
                  <a:pt x="30367" y="112"/>
                </a:lnTo>
                <a:close/>
                <a:moveTo>
                  <a:pt x="62520" y="130"/>
                </a:moveTo>
                <a:lnTo>
                  <a:pt x="62390" y="168"/>
                </a:lnTo>
                <a:lnTo>
                  <a:pt x="62278" y="223"/>
                </a:lnTo>
                <a:lnTo>
                  <a:pt x="62166" y="279"/>
                </a:lnTo>
                <a:lnTo>
                  <a:pt x="62092" y="354"/>
                </a:lnTo>
                <a:lnTo>
                  <a:pt x="62054" y="391"/>
                </a:lnTo>
                <a:lnTo>
                  <a:pt x="62017" y="410"/>
                </a:lnTo>
                <a:lnTo>
                  <a:pt x="61961" y="410"/>
                </a:lnTo>
                <a:lnTo>
                  <a:pt x="61924" y="372"/>
                </a:lnTo>
                <a:lnTo>
                  <a:pt x="61831" y="298"/>
                </a:lnTo>
                <a:lnTo>
                  <a:pt x="61719" y="242"/>
                </a:lnTo>
                <a:lnTo>
                  <a:pt x="61664" y="223"/>
                </a:lnTo>
                <a:lnTo>
                  <a:pt x="61626" y="205"/>
                </a:lnTo>
                <a:lnTo>
                  <a:pt x="61589" y="223"/>
                </a:lnTo>
                <a:lnTo>
                  <a:pt x="61589" y="242"/>
                </a:lnTo>
                <a:lnTo>
                  <a:pt x="61570" y="298"/>
                </a:lnTo>
                <a:lnTo>
                  <a:pt x="61589" y="372"/>
                </a:lnTo>
                <a:lnTo>
                  <a:pt x="61626" y="428"/>
                </a:lnTo>
                <a:lnTo>
                  <a:pt x="61664" y="465"/>
                </a:lnTo>
                <a:lnTo>
                  <a:pt x="61701" y="521"/>
                </a:lnTo>
                <a:lnTo>
                  <a:pt x="61719" y="577"/>
                </a:lnTo>
                <a:lnTo>
                  <a:pt x="61719" y="633"/>
                </a:lnTo>
                <a:lnTo>
                  <a:pt x="61701" y="670"/>
                </a:lnTo>
                <a:lnTo>
                  <a:pt x="61608" y="782"/>
                </a:lnTo>
                <a:lnTo>
                  <a:pt x="61552" y="856"/>
                </a:lnTo>
                <a:lnTo>
                  <a:pt x="61515" y="931"/>
                </a:lnTo>
                <a:lnTo>
                  <a:pt x="61496" y="968"/>
                </a:lnTo>
                <a:lnTo>
                  <a:pt x="61515" y="1005"/>
                </a:lnTo>
                <a:lnTo>
                  <a:pt x="61533" y="1024"/>
                </a:lnTo>
                <a:lnTo>
                  <a:pt x="61589" y="1043"/>
                </a:lnTo>
                <a:lnTo>
                  <a:pt x="61608" y="1043"/>
                </a:lnTo>
                <a:lnTo>
                  <a:pt x="61645" y="1024"/>
                </a:lnTo>
                <a:lnTo>
                  <a:pt x="61719" y="987"/>
                </a:lnTo>
                <a:lnTo>
                  <a:pt x="61812" y="912"/>
                </a:lnTo>
                <a:lnTo>
                  <a:pt x="61868" y="875"/>
                </a:lnTo>
                <a:lnTo>
                  <a:pt x="61961" y="856"/>
                </a:lnTo>
                <a:lnTo>
                  <a:pt x="62054" y="912"/>
                </a:lnTo>
                <a:lnTo>
                  <a:pt x="62129" y="968"/>
                </a:lnTo>
                <a:lnTo>
                  <a:pt x="62241" y="1043"/>
                </a:lnTo>
                <a:lnTo>
                  <a:pt x="62297" y="1061"/>
                </a:lnTo>
                <a:lnTo>
                  <a:pt x="62352" y="1080"/>
                </a:lnTo>
                <a:lnTo>
                  <a:pt x="62408" y="1080"/>
                </a:lnTo>
                <a:lnTo>
                  <a:pt x="62464" y="1043"/>
                </a:lnTo>
                <a:lnTo>
                  <a:pt x="62483" y="987"/>
                </a:lnTo>
                <a:lnTo>
                  <a:pt x="62464" y="931"/>
                </a:lnTo>
                <a:lnTo>
                  <a:pt x="62445" y="875"/>
                </a:lnTo>
                <a:lnTo>
                  <a:pt x="62408" y="801"/>
                </a:lnTo>
                <a:lnTo>
                  <a:pt x="62297" y="707"/>
                </a:lnTo>
                <a:lnTo>
                  <a:pt x="62222" y="633"/>
                </a:lnTo>
                <a:lnTo>
                  <a:pt x="62352" y="559"/>
                </a:lnTo>
                <a:lnTo>
                  <a:pt x="62557" y="428"/>
                </a:lnTo>
                <a:lnTo>
                  <a:pt x="62650" y="354"/>
                </a:lnTo>
                <a:lnTo>
                  <a:pt x="62706" y="279"/>
                </a:lnTo>
                <a:lnTo>
                  <a:pt x="62706" y="242"/>
                </a:lnTo>
                <a:lnTo>
                  <a:pt x="62706" y="205"/>
                </a:lnTo>
                <a:lnTo>
                  <a:pt x="62687" y="186"/>
                </a:lnTo>
                <a:lnTo>
                  <a:pt x="62632" y="149"/>
                </a:lnTo>
                <a:lnTo>
                  <a:pt x="62576" y="149"/>
                </a:lnTo>
                <a:lnTo>
                  <a:pt x="62520" y="130"/>
                </a:lnTo>
                <a:close/>
                <a:moveTo>
                  <a:pt x="67007" y="149"/>
                </a:moveTo>
                <a:lnTo>
                  <a:pt x="66988" y="168"/>
                </a:lnTo>
                <a:lnTo>
                  <a:pt x="66951" y="205"/>
                </a:lnTo>
                <a:lnTo>
                  <a:pt x="66932" y="242"/>
                </a:lnTo>
                <a:lnTo>
                  <a:pt x="66932" y="279"/>
                </a:lnTo>
                <a:lnTo>
                  <a:pt x="66932" y="335"/>
                </a:lnTo>
                <a:lnTo>
                  <a:pt x="66970" y="391"/>
                </a:lnTo>
                <a:lnTo>
                  <a:pt x="67063" y="465"/>
                </a:lnTo>
                <a:lnTo>
                  <a:pt x="67268" y="577"/>
                </a:lnTo>
                <a:lnTo>
                  <a:pt x="67137" y="707"/>
                </a:lnTo>
                <a:lnTo>
                  <a:pt x="67007" y="856"/>
                </a:lnTo>
                <a:lnTo>
                  <a:pt x="66951" y="987"/>
                </a:lnTo>
                <a:lnTo>
                  <a:pt x="66914" y="1061"/>
                </a:lnTo>
                <a:lnTo>
                  <a:pt x="66932" y="1080"/>
                </a:lnTo>
                <a:lnTo>
                  <a:pt x="66951" y="1061"/>
                </a:lnTo>
                <a:lnTo>
                  <a:pt x="67063" y="987"/>
                </a:lnTo>
                <a:lnTo>
                  <a:pt x="67193" y="894"/>
                </a:lnTo>
                <a:lnTo>
                  <a:pt x="67323" y="801"/>
                </a:lnTo>
                <a:lnTo>
                  <a:pt x="67454" y="745"/>
                </a:lnTo>
                <a:lnTo>
                  <a:pt x="67491" y="763"/>
                </a:lnTo>
                <a:lnTo>
                  <a:pt x="67547" y="782"/>
                </a:lnTo>
                <a:lnTo>
                  <a:pt x="67640" y="875"/>
                </a:lnTo>
                <a:lnTo>
                  <a:pt x="67733" y="950"/>
                </a:lnTo>
                <a:lnTo>
                  <a:pt x="67789" y="968"/>
                </a:lnTo>
                <a:lnTo>
                  <a:pt x="67826" y="968"/>
                </a:lnTo>
                <a:lnTo>
                  <a:pt x="67863" y="950"/>
                </a:lnTo>
                <a:lnTo>
                  <a:pt x="67882" y="912"/>
                </a:lnTo>
                <a:lnTo>
                  <a:pt x="67882" y="856"/>
                </a:lnTo>
                <a:lnTo>
                  <a:pt x="67863" y="819"/>
                </a:lnTo>
                <a:lnTo>
                  <a:pt x="67807" y="726"/>
                </a:lnTo>
                <a:lnTo>
                  <a:pt x="67770" y="633"/>
                </a:lnTo>
                <a:lnTo>
                  <a:pt x="67770" y="559"/>
                </a:lnTo>
                <a:lnTo>
                  <a:pt x="67770" y="521"/>
                </a:lnTo>
                <a:lnTo>
                  <a:pt x="67807" y="503"/>
                </a:lnTo>
                <a:lnTo>
                  <a:pt x="67882" y="447"/>
                </a:lnTo>
                <a:lnTo>
                  <a:pt x="67956" y="354"/>
                </a:lnTo>
                <a:lnTo>
                  <a:pt x="67994" y="317"/>
                </a:lnTo>
                <a:lnTo>
                  <a:pt x="67994" y="261"/>
                </a:lnTo>
                <a:lnTo>
                  <a:pt x="67975" y="223"/>
                </a:lnTo>
                <a:lnTo>
                  <a:pt x="67938" y="205"/>
                </a:lnTo>
                <a:lnTo>
                  <a:pt x="67845" y="205"/>
                </a:lnTo>
                <a:lnTo>
                  <a:pt x="67733" y="242"/>
                </a:lnTo>
                <a:lnTo>
                  <a:pt x="67640" y="279"/>
                </a:lnTo>
                <a:lnTo>
                  <a:pt x="67547" y="317"/>
                </a:lnTo>
                <a:lnTo>
                  <a:pt x="67510" y="317"/>
                </a:lnTo>
                <a:lnTo>
                  <a:pt x="67454" y="298"/>
                </a:lnTo>
                <a:lnTo>
                  <a:pt x="67323" y="223"/>
                </a:lnTo>
                <a:lnTo>
                  <a:pt x="67249" y="186"/>
                </a:lnTo>
                <a:lnTo>
                  <a:pt x="67174" y="149"/>
                </a:lnTo>
                <a:close/>
                <a:moveTo>
                  <a:pt x="27648" y="112"/>
                </a:moveTo>
                <a:lnTo>
                  <a:pt x="27574" y="130"/>
                </a:lnTo>
                <a:lnTo>
                  <a:pt x="27499" y="186"/>
                </a:lnTo>
                <a:lnTo>
                  <a:pt x="27444" y="261"/>
                </a:lnTo>
                <a:lnTo>
                  <a:pt x="27406" y="317"/>
                </a:lnTo>
                <a:lnTo>
                  <a:pt x="27350" y="372"/>
                </a:lnTo>
                <a:lnTo>
                  <a:pt x="27276" y="391"/>
                </a:lnTo>
                <a:lnTo>
                  <a:pt x="27201" y="372"/>
                </a:lnTo>
                <a:lnTo>
                  <a:pt x="27127" y="335"/>
                </a:lnTo>
                <a:lnTo>
                  <a:pt x="26978" y="279"/>
                </a:lnTo>
                <a:lnTo>
                  <a:pt x="26848" y="261"/>
                </a:lnTo>
                <a:lnTo>
                  <a:pt x="26792" y="261"/>
                </a:lnTo>
                <a:lnTo>
                  <a:pt x="26755" y="298"/>
                </a:lnTo>
                <a:lnTo>
                  <a:pt x="26717" y="335"/>
                </a:lnTo>
                <a:lnTo>
                  <a:pt x="26717" y="391"/>
                </a:lnTo>
                <a:lnTo>
                  <a:pt x="26736" y="428"/>
                </a:lnTo>
                <a:lnTo>
                  <a:pt x="26773" y="465"/>
                </a:lnTo>
                <a:lnTo>
                  <a:pt x="26941" y="559"/>
                </a:lnTo>
                <a:lnTo>
                  <a:pt x="27108" y="633"/>
                </a:lnTo>
                <a:lnTo>
                  <a:pt x="26904" y="801"/>
                </a:lnTo>
                <a:lnTo>
                  <a:pt x="26866" y="856"/>
                </a:lnTo>
                <a:lnTo>
                  <a:pt x="26829" y="894"/>
                </a:lnTo>
                <a:lnTo>
                  <a:pt x="26829" y="950"/>
                </a:lnTo>
                <a:lnTo>
                  <a:pt x="26829" y="1005"/>
                </a:lnTo>
                <a:lnTo>
                  <a:pt x="26866" y="1061"/>
                </a:lnTo>
                <a:lnTo>
                  <a:pt x="26904" y="1098"/>
                </a:lnTo>
                <a:lnTo>
                  <a:pt x="26997" y="1098"/>
                </a:lnTo>
                <a:lnTo>
                  <a:pt x="27090" y="1061"/>
                </a:lnTo>
                <a:lnTo>
                  <a:pt x="27164" y="1005"/>
                </a:lnTo>
                <a:lnTo>
                  <a:pt x="27276" y="894"/>
                </a:lnTo>
                <a:lnTo>
                  <a:pt x="27332" y="819"/>
                </a:lnTo>
                <a:lnTo>
                  <a:pt x="27388" y="782"/>
                </a:lnTo>
                <a:lnTo>
                  <a:pt x="27444" y="801"/>
                </a:lnTo>
                <a:lnTo>
                  <a:pt x="27518" y="838"/>
                </a:lnTo>
                <a:lnTo>
                  <a:pt x="27611" y="875"/>
                </a:lnTo>
                <a:lnTo>
                  <a:pt x="27667" y="912"/>
                </a:lnTo>
                <a:lnTo>
                  <a:pt x="27760" y="931"/>
                </a:lnTo>
                <a:lnTo>
                  <a:pt x="27816" y="931"/>
                </a:lnTo>
                <a:lnTo>
                  <a:pt x="27834" y="912"/>
                </a:lnTo>
                <a:lnTo>
                  <a:pt x="27853" y="875"/>
                </a:lnTo>
                <a:lnTo>
                  <a:pt x="27834" y="838"/>
                </a:lnTo>
                <a:lnTo>
                  <a:pt x="27816" y="782"/>
                </a:lnTo>
                <a:lnTo>
                  <a:pt x="27723" y="670"/>
                </a:lnTo>
                <a:lnTo>
                  <a:pt x="27630" y="577"/>
                </a:lnTo>
                <a:lnTo>
                  <a:pt x="27611" y="540"/>
                </a:lnTo>
                <a:lnTo>
                  <a:pt x="27611" y="484"/>
                </a:lnTo>
                <a:lnTo>
                  <a:pt x="27630" y="428"/>
                </a:lnTo>
                <a:lnTo>
                  <a:pt x="27686" y="372"/>
                </a:lnTo>
                <a:lnTo>
                  <a:pt x="27723" y="298"/>
                </a:lnTo>
                <a:lnTo>
                  <a:pt x="27723" y="261"/>
                </a:lnTo>
                <a:lnTo>
                  <a:pt x="27741" y="223"/>
                </a:lnTo>
                <a:lnTo>
                  <a:pt x="27723" y="168"/>
                </a:lnTo>
                <a:lnTo>
                  <a:pt x="27704" y="130"/>
                </a:lnTo>
                <a:lnTo>
                  <a:pt x="27686" y="112"/>
                </a:lnTo>
                <a:close/>
                <a:moveTo>
                  <a:pt x="80244" y="112"/>
                </a:moveTo>
                <a:lnTo>
                  <a:pt x="80188" y="130"/>
                </a:lnTo>
                <a:lnTo>
                  <a:pt x="80170" y="168"/>
                </a:lnTo>
                <a:lnTo>
                  <a:pt x="80133" y="205"/>
                </a:lnTo>
                <a:lnTo>
                  <a:pt x="80133" y="261"/>
                </a:lnTo>
                <a:lnTo>
                  <a:pt x="80133" y="317"/>
                </a:lnTo>
                <a:lnTo>
                  <a:pt x="80151" y="372"/>
                </a:lnTo>
                <a:lnTo>
                  <a:pt x="80226" y="465"/>
                </a:lnTo>
                <a:lnTo>
                  <a:pt x="80337" y="540"/>
                </a:lnTo>
                <a:lnTo>
                  <a:pt x="80431" y="596"/>
                </a:lnTo>
                <a:lnTo>
                  <a:pt x="80337" y="670"/>
                </a:lnTo>
                <a:lnTo>
                  <a:pt x="80226" y="763"/>
                </a:lnTo>
                <a:lnTo>
                  <a:pt x="80170" y="819"/>
                </a:lnTo>
                <a:lnTo>
                  <a:pt x="80133" y="875"/>
                </a:lnTo>
                <a:lnTo>
                  <a:pt x="80114" y="950"/>
                </a:lnTo>
                <a:lnTo>
                  <a:pt x="80133" y="1005"/>
                </a:lnTo>
                <a:lnTo>
                  <a:pt x="80170" y="1061"/>
                </a:lnTo>
                <a:lnTo>
                  <a:pt x="80207" y="1098"/>
                </a:lnTo>
                <a:lnTo>
                  <a:pt x="80263" y="1098"/>
                </a:lnTo>
                <a:lnTo>
                  <a:pt x="80319" y="1080"/>
                </a:lnTo>
                <a:lnTo>
                  <a:pt x="80449" y="1024"/>
                </a:lnTo>
                <a:lnTo>
                  <a:pt x="80542" y="968"/>
                </a:lnTo>
                <a:lnTo>
                  <a:pt x="80673" y="894"/>
                </a:lnTo>
                <a:lnTo>
                  <a:pt x="80728" y="838"/>
                </a:lnTo>
                <a:lnTo>
                  <a:pt x="80784" y="819"/>
                </a:lnTo>
                <a:lnTo>
                  <a:pt x="80840" y="838"/>
                </a:lnTo>
                <a:lnTo>
                  <a:pt x="80896" y="894"/>
                </a:lnTo>
                <a:lnTo>
                  <a:pt x="81008" y="968"/>
                </a:lnTo>
                <a:lnTo>
                  <a:pt x="81101" y="1005"/>
                </a:lnTo>
                <a:lnTo>
                  <a:pt x="81157" y="1024"/>
                </a:lnTo>
                <a:lnTo>
                  <a:pt x="81194" y="987"/>
                </a:lnTo>
                <a:lnTo>
                  <a:pt x="81194" y="950"/>
                </a:lnTo>
                <a:lnTo>
                  <a:pt x="81175" y="875"/>
                </a:lnTo>
                <a:lnTo>
                  <a:pt x="81157" y="801"/>
                </a:lnTo>
                <a:lnTo>
                  <a:pt x="81082" y="670"/>
                </a:lnTo>
                <a:lnTo>
                  <a:pt x="81343" y="540"/>
                </a:lnTo>
                <a:lnTo>
                  <a:pt x="81473" y="465"/>
                </a:lnTo>
                <a:lnTo>
                  <a:pt x="81529" y="410"/>
                </a:lnTo>
                <a:lnTo>
                  <a:pt x="81548" y="354"/>
                </a:lnTo>
                <a:lnTo>
                  <a:pt x="81566" y="317"/>
                </a:lnTo>
                <a:lnTo>
                  <a:pt x="81548" y="261"/>
                </a:lnTo>
                <a:lnTo>
                  <a:pt x="81529" y="223"/>
                </a:lnTo>
                <a:lnTo>
                  <a:pt x="81510" y="168"/>
                </a:lnTo>
                <a:lnTo>
                  <a:pt x="81473" y="149"/>
                </a:lnTo>
                <a:lnTo>
                  <a:pt x="81417" y="130"/>
                </a:lnTo>
                <a:lnTo>
                  <a:pt x="81380" y="112"/>
                </a:lnTo>
                <a:lnTo>
                  <a:pt x="81324" y="112"/>
                </a:lnTo>
                <a:lnTo>
                  <a:pt x="81212" y="149"/>
                </a:lnTo>
                <a:lnTo>
                  <a:pt x="81101" y="205"/>
                </a:lnTo>
                <a:lnTo>
                  <a:pt x="80989" y="261"/>
                </a:lnTo>
                <a:lnTo>
                  <a:pt x="80877" y="317"/>
                </a:lnTo>
                <a:lnTo>
                  <a:pt x="80784" y="335"/>
                </a:lnTo>
                <a:lnTo>
                  <a:pt x="80747" y="335"/>
                </a:lnTo>
                <a:lnTo>
                  <a:pt x="80654" y="242"/>
                </a:lnTo>
                <a:lnTo>
                  <a:pt x="80542" y="186"/>
                </a:lnTo>
                <a:lnTo>
                  <a:pt x="80449" y="130"/>
                </a:lnTo>
                <a:lnTo>
                  <a:pt x="80337" y="112"/>
                </a:lnTo>
                <a:close/>
                <a:moveTo>
                  <a:pt x="14318" y="93"/>
                </a:moveTo>
                <a:lnTo>
                  <a:pt x="14243" y="112"/>
                </a:lnTo>
                <a:lnTo>
                  <a:pt x="14113" y="149"/>
                </a:lnTo>
                <a:lnTo>
                  <a:pt x="14001" y="223"/>
                </a:lnTo>
                <a:lnTo>
                  <a:pt x="13908" y="298"/>
                </a:lnTo>
                <a:lnTo>
                  <a:pt x="13852" y="354"/>
                </a:lnTo>
                <a:lnTo>
                  <a:pt x="13796" y="372"/>
                </a:lnTo>
                <a:lnTo>
                  <a:pt x="13741" y="372"/>
                </a:lnTo>
                <a:lnTo>
                  <a:pt x="13685" y="354"/>
                </a:lnTo>
                <a:lnTo>
                  <a:pt x="13629" y="317"/>
                </a:lnTo>
                <a:lnTo>
                  <a:pt x="13554" y="298"/>
                </a:lnTo>
                <a:lnTo>
                  <a:pt x="13461" y="279"/>
                </a:lnTo>
                <a:lnTo>
                  <a:pt x="13405" y="298"/>
                </a:lnTo>
                <a:lnTo>
                  <a:pt x="13387" y="335"/>
                </a:lnTo>
                <a:lnTo>
                  <a:pt x="13387" y="391"/>
                </a:lnTo>
                <a:lnTo>
                  <a:pt x="13405" y="447"/>
                </a:lnTo>
                <a:lnTo>
                  <a:pt x="13443" y="521"/>
                </a:lnTo>
                <a:lnTo>
                  <a:pt x="13554" y="633"/>
                </a:lnTo>
                <a:lnTo>
                  <a:pt x="13480" y="745"/>
                </a:lnTo>
                <a:lnTo>
                  <a:pt x="13424" y="875"/>
                </a:lnTo>
                <a:lnTo>
                  <a:pt x="13424" y="931"/>
                </a:lnTo>
                <a:lnTo>
                  <a:pt x="13424" y="968"/>
                </a:lnTo>
                <a:lnTo>
                  <a:pt x="13480" y="987"/>
                </a:lnTo>
                <a:lnTo>
                  <a:pt x="13554" y="987"/>
                </a:lnTo>
                <a:lnTo>
                  <a:pt x="13610" y="950"/>
                </a:lnTo>
                <a:lnTo>
                  <a:pt x="13666" y="894"/>
                </a:lnTo>
                <a:lnTo>
                  <a:pt x="13722" y="838"/>
                </a:lnTo>
                <a:lnTo>
                  <a:pt x="13759" y="819"/>
                </a:lnTo>
                <a:lnTo>
                  <a:pt x="13778" y="801"/>
                </a:lnTo>
                <a:lnTo>
                  <a:pt x="13834" y="838"/>
                </a:lnTo>
                <a:lnTo>
                  <a:pt x="13908" y="894"/>
                </a:lnTo>
                <a:lnTo>
                  <a:pt x="14020" y="1005"/>
                </a:lnTo>
                <a:lnTo>
                  <a:pt x="14113" y="1061"/>
                </a:lnTo>
                <a:lnTo>
                  <a:pt x="14262" y="1098"/>
                </a:lnTo>
                <a:lnTo>
                  <a:pt x="14318" y="1117"/>
                </a:lnTo>
                <a:lnTo>
                  <a:pt x="14374" y="1098"/>
                </a:lnTo>
                <a:lnTo>
                  <a:pt x="14411" y="1061"/>
                </a:lnTo>
                <a:lnTo>
                  <a:pt x="14448" y="987"/>
                </a:lnTo>
                <a:lnTo>
                  <a:pt x="14448" y="912"/>
                </a:lnTo>
                <a:lnTo>
                  <a:pt x="14411" y="856"/>
                </a:lnTo>
                <a:lnTo>
                  <a:pt x="14355" y="801"/>
                </a:lnTo>
                <a:lnTo>
                  <a:pt x="14299" y="745"/>
                </a:lnTo>
                <a:lnTo>
                  <a:pt x="14150" y="652"/>
                </a:lnTo>
                <a:lnTo>
                  <a:pt x="14038" y="577"/>
                </a:lnTo>
                <a:lnTo>
                  <a:pt x="14262" y="428"/>
                </a:lnTo>
                <a:lnTo>
                  <a:pt x="14355" y="335"/>
                </a:lnTo>
                <a:lnTo>
                  <a:pt x="14392" y="279"/>
                </a:lnTo>
                <a:lnTo>
                  <a:pt x="14411" y="223"/>
                </a:lnTo>
                <a:lnTo>
                  <a:pt x="14392" y="149"/>
                </a:lnTo>
                <a:lnTo>
                  <a:pt x="14374" y="112"/>
                </a:lnTo>
                <a:lnTo>
                  <a:pt x="14318" y="93"/>
                </a:lnTo>
                <a:close/>
                <a:moveTo>
                  <a:pt x="25042" y="74"/>
                </a:moveTo>
                <a:lnTo>
                  <a:pt x="24986" y="93"/>
                </a:lnTo>
                <a:lnTo>
                  <a:pt x="24874" y="168"/>
                </a:lnTo>
                <a:lnTo>
                  <a:pt x="24763" y="242"/>
                </a:lnTo>
                <a:lnTo>
                  <a:pt x="24669" y="335"/>
                </a:lnTo>
                <a:lnTo>
                  <a:pt x="24558" y="410"/>
                </a:lnTo>
                <a:lnTo>
                  <a:pt x="24483" y="447"/>
                </a:lnTo>
                <a:lnTo>
                  <a:pt x="24446" y="465"/>
                </a:lnTo>
                <a:lnTo>
                  <a:pt x="24316" y="372"/>
                </a:lnTo>
                <a:lnTo>
                  <a:pt x="24223" y="317"/>
                </a:lnTo>
                <a:lnTo>
                  <a:pt x="24167" y="298"/>
                </a:lnTo>
                <a:lnTo>
                  <a:pt x="24055" y="298"/>
                </a:lnTo>
                <a:lnTo>
                  <a:pt x="24036" y="317"/>
                </a:lnTo>
                <a:lnTo>
                  <a:pt x="24018" y="335"/>
                </a:lnTo>
                <a:lnTo>
                  <a:pt x="24018" y="372"/>
                </a:lnTo>
                <a:lnTo>
                  <a:pt x="24036" y="447"/>
                </a:lnTo>
                <a:lnTo>
                  <a:pt x="24092" y="521"/>
                </a:lnTo>
                <a:lnTo>
                  <a:pt x="24204" y="614"/>
                </a:lnTo>
                <a:lnTo>
                  <a:pt x="24278" y="670"/>
                </a:lnTo>
                <a:lnTo>
                  <a:pt x="24316" y="726"/>
                </a:lnTo>
                <a:lnTo>
                  <a:pt x="24297" y="763"/>
                </a:lnTo>
                <a:lnTo>
                  <a:pt x="24260" y="819"/>
                </a:lnTo>
                <a:lnTo>
                  <a:pt x="24223" y="856"/>
                </a:lnTo>
                <a:lnTo>
                  <a:pt x="24204" y="912"/>
                </a:lnTo>
                <a:lnTo>
                  <a:pt x="24204" y="968"/>
                </a:lnTo>
                <a:lnTo>
                  <a:pt x="24223" y="987"/>
                </a:lnTo>
                <a:lnTo>
                  <a:pt x="24241" y="987"/>
                </a:lnTo>
                <a:lnTo>
                  <a:pt x="24278" y="968"/>
                </a:lnTo>
                <a:lnTo>
                  <a:pt x="24353" y="894"/>
                </a:lnTo>
                <a:lnTo>
                  <a:pt x="24390" y="875"/>
                </a:lnTo>
                <a:lnTo>
                  <a:pt x="24427" y="856"/>
                </a:lnTo>
                <a:lnTo>
                  <a:pt x="24465" y="856"/>
                </a:lnTo>
                <a:lnTo>
                  <a:pt x="24502" y="875"/>
                </a:lnTo>
                <a:lnTo>
                  <a:pt x="24595" y="950"/>
                </a:lnTo>
                <a:lnTo>
                  <a:pt x="24707" y="1024"/>
                </a:lnTo>
                <a:lnTo>
                  <a:pt x="24800" y="1080"/>
                </a:lnTo>
                <a:lnTo>
                  <a:pt x="24893" y="1117"/>
                </a:lnTo>
                <a:lnTo>
                  <a:pt x="24986" y="1117"/>
                </a:lnTo>
                <a:lnTo>
                  <a:pt x="25023" y="1098"/>
                </a:lnTo>
                <a:lnTo>
                  <a:pt x="25060" y="1080"/>
                </a:lnTo>
                <a:lnTo>
                  <a:pt x="25079" y="1043"/>
                </a:lnTo>
                <a:lnTo>
                  <a:pt x="25079" y="987"/>
                </a:lnTo>
                <a:lnTo>
                  <a:pt x="25060" y="931"/>
                </a:lnTo>
                <a:lnTo>
                  <a:pt x="25023" y="875"/>
                </a:lnTo>
                <a:lnTo>
                  <a:pt x="24930" y="782"/>
                </a:lnTo>
                <a:lnTo>
                  <a:pt x="24818" y="689"/>
                </a:lnTo>
                <a:lnTo>
                  <a:pt x="24707" y="633"/>
                </a:lnTo>
                <a:lnTo>
                  <a:pt x="24986" y="484"/>
                </a:lnTo>
                <a:lnTo>
                  <a:pt x="25135" y="391"/>
                </a:lnTo>
                <a:lnTo>
                  <a:pt x="25172" y="335"/>
                </a:lnTo>
                <a:lnTo>
                  <a:pt x="25209" y="298"/>
                </a:lnTo>
                <a:lnTo>
                  <a:pt x="25209" y="242"/>
                </a:lnTo>
                <a:lnTo>
                  <a:pt x="25209" y="205"/>
                </a:lnTo>
                <a:lnTo>
                  <a:pt x="25191" y="149"/>
                </a:lnTo>
                <a:lnTo>
                  <a:pt x="25172" y="112"/>
                </a:lnTo>
                <a:lnTo>
                  <a:pt x="25135" y="93"/>
                </a:lnTo>
                <a:lnTo>
                  <a:pt x="25079" y="74"/>
                </a:lnTo>
                <a:close/>
                <a:moveTo>
                  <a:pt x="46266" y="112"/>
                </a:moveTo>
                <a:lnTo>
                  <a:pt x="46192" y="149"/>
                </a:lnTo>
                <a:lnTo>
                  <a:pt x="46043" y="242"/>
                </a:lnTo>
                <a:lnTo>
                  <a:pt x="45950" y="317"/>
                </a:lnTo>
                <a:lnTo>
                  <a:pt x="45894" y="242"/>
                </a:lnTo>
                <a:lnTo>
                  <a:pt x="45820" y="168"/>
                </a:lnTo>
                <a:lnTo>
                  <a:pt x="45782" y="149"/>
                </a:lnTo>
                <a:lnTo>
                  <a:pt x="45745" y="130"/>
                </a:lnTo>
                <a:lnTo>
                  <a:pt x="45708" y="130"/>
                </a:lnTo>
                <a:lnTo>
                  <a:pt x="45652" y="149"/>
                </a:lnTo>
                <a:lnTo>
                  <a:pt x="45615" y="168"/>
                </a:lnTo>
                <a:lnTo>
                  <a:pt x="45577" y="205"/>
                </a:lnTo>
                <a:lnTo>
                  <a:pt x="45577" y="261"/>
                </a:lnTo>
                <a:lnTo>
                  <a:pt x="45577" y="298"/>
                </a:lnTo>
                <a:lnTo>
                  <a:pt x="45615" y="391"/>
                </a:lnTo>
                <a:lnTo>
                  <a:pt x="45652" y="465"/>
                </a:lnTo>
                <a:lnTo>
                  <a:pt x="45671" y="540"/>
                </a:lnTo>
                <a:lnTo>
                  <a:pt x="45689" y="559"/>
                </a:lnTo>
                <a:lnTo>
                  <a:pt x="45671" y="670"/>
                </a:lnTo>
                <a:lnTo>
                  <a:pt x="45652" y="726"/>
                </a:lnTo>
                <a:lnTo>
                  <a:pt x="45615" y="782"/>
                </a:lnTo>
                <a:lnTo>
                  <a:pt x="45596" y="838"/>
                </a:lnTo>
                <a:lnTo>
                  <a:pt x="45577" y="894"/>
                </a:lnTo>
                <a:lnTo>
                  <a:pt x="45596" y="950"/>
                </a:lnTo>
                <a:lnTo>
                  <a:pt x="45633" y="968"/>
                </a:lnTo>
                <a:lnTo>
                  <a:pt x="45671" y="950"/>
                </a:lnTo>
                <a:lnTo>
                  <a:pt x="45708" y="931"/>
                </a:lnTo>
                <a:lnTo>
                  <a:pt x="45875" y="745"/>
                </a:lnTo>
                <a:lnTo>
                  <a:pt x="45968" y="856"/>
                </a:lnTo>
                <a:lnTo>
                  <a:pt x="46099" y="987"/>
                </a:lnTo>
                <a:lnTo>
                  <a:pt x="46173" y="1061"/>
                </a:lnTo>
                <a:lnTo>
                  <a:pt x="46248" y="1098"/>
                </a:lnTo>
                <a:lnTo>
                  <a:pt x="46322" y="1117"/>
                </a:lnTo>
                <a:lnTo>
                  <a:pt x="46359" y="1098"/>
                </a:lnTo>
                <a:lnTo>
                  <a:pt x="46378" y="1098"/>
                </a:lnTo>
                <a:lnTo>
                  <a:pt x="46397" y="1061"/>
                </a:lnTo>
                <a:lnTo>
                  <a:pt x="46415" y="1043"/>
                </a:lnTo>
                <a:lnTo>
                  <a:pt x="46397" y="968"/>
                </a:lnTo>
                <a:lnTo>
                  <a:pt x="46359" y="894"/>
                </a:lnTo>
                <a:lnTo>
                  <a:pt x="46304" y="819"/>
                </a:lnTo>
                <a:lnTo>
                  <a:pt x="46192" y="652"/>
                </a:lnTo>
                <a:lnTo>
                  <a:pt x="46099" y="559"/>
                </a:lnTo>
                <a:lnTo>
                  <a:pt x="46229" y="484"/>
                </a:lnTo>
                <a:lnTo>
                  <a:pt x="46378" y="391"/>
                </a:lnTo>
                <a:lnTo>
                  <a:pt x="46434" y="335"/>
                </a:lnTo>
                <a:lnTo>
                  <a:pt x="46490" y="279"/>
                </a:lnTo>
                <a:lnTo>
                  <a:pt x="46490" y="205"/>
                </a:lnTo>
                <a:lnTo>
                  <a:pt x="46453" y="149"/>
                </a:lnTo>
                <a:lnTo>
                  <a:pt x="46397" y="112"/>
                </a:lnTo>
                <a:close/>
                <a:moveTo>
                  <a:pt x="51833" y="93"/>
                </a:moveTo>
                <a:lnTo>
                  <a:pt x="51721" y="130"/>
                </a:lnTo>
                <a:lnTo>
                  <a:pt x="51573" y="242"/>
                </a:lnTo>
                <a:lnTo>
                  <a:pt x="51479" y="317"/>
                </a:lnTo>
                <a:lnTo>
                  <a:pt x="51424" y="372"/>
                </a:lnTo>
                <a:lnTo>
                  <a:pt x="51386" y="391"/>
                </a:lnTo>
                <a:lnTo>
                  <a:pt x="51330" y="372"/>
                </a:lnTo>
                <a:lnTo>
                  <a:pt x="51275" y="335"/>
                </a:lnTo>
                <a:lnTo>
                  <a:pt x="51163" y="242"/>
                </a:lnTo>
                <a:lnTo>
                  <a:pt x="51088" y="205"/>
                </a:lnTo>
                <a:lnTo>
                  <a:pt x="50995" y="168"/>
                </a:lnTo>
                <a:lnTo>
                  <a:pt x="50921" y="168"/>
                </a:lnTo>
                <a:lnTo>
                  <a:pt x="50884" y="186"/>
                </a:lnTo>
                <a:lnTo>
                  <a:pt x="50865" y="242"/>
                </a:lnTo>
                <a:lnTo>
                  <a:pt x="50865" y="279"/>
                </a:lnTo>
                <a:lnTo>
                  <a:pt x="50884" y="335"/>
                </a:lnTo>
                <a:lnTo>
                  <a:pt x="50977" y="447"/>
                </a:lnTo>
                <a:lnTo>
                  <a:pt x="51144" y="614"/>
                </a:lnTo>
                <a:lnTo>
                  <a:pt x="51051" y="707"/>
                </a:lnTo>
                <a:lnTo>
                  <a:pt x="50939" y="819"/>
                </a:lnTo>
                <a:lnTo>
                  <a:pt x="50902" y="875"/>
                </a:lnTo>
                <a:lnTo>
                  <a:pt x="50884" y="950"/>
                </a:lnTo>
                <a:lnTo>
                  <a:pt x="50884" y="1005"/>
                </a:lnTo>
                <a:lnTo>
                  <a:pt x="50902" y="1061"/>
                </a:lnTo>
                <a:lnTo>
                  <a:pt x="50977" y="1117"/>
                </a:lnTo>
                <a:lnTo>
                  <a:pt x="51033" y="1117"/>
                </a:lnTo>
                <a:lnTo>
                  <a:pt x="51107" y="1098"/>
                </a:lnTo>
                <a:lnTo>
                  <a:pt x="51163" y="1043"/>
                </a:lnTo>
                <a:lnTo>
                  <a:pt x="51275" y="912"/>
                </a:lnTo>
                <a:lnTo>
                  <a:pt x="51368" y="819"/>
                </a:lnTo>
                <a:lnTo>
                  <a:pt x="51461" y="912"/>
                </a:lnTo>
                <a:lnTo>
                  <a:pt x="51591" y="1024"/>
                </a:lnTo>
                <a:lnTo>
                  <a:pt x="51666" y="1061"/>
                </a:lnTo>
                <a:lnTo>
                  <a:pt x="51740" y="1080"/>
                </a:lnTo>
                <a:lnTo>
                  <a:pt x="51815" y="1080"/>
                </a:lnTo>
                <a:lnTo>
                  <a:pt x="51870" y="1043"/>
                </a:lnTo>
                <a:lnTo>
                  <a:pt x="51908" y="968"/>
                </a:lnTo>
                <a:lnTo>
                  <a:pt x="51908" y="912"/>
                </a:lnTo>
                <a:lnTo>
                  <a:pt x="51889" y="838"/>
                </a:lnTo>
                <a:lnTo>
                  <a:pt x="51833" y="763"/>
                </a:lnTo>
                <a:lnTo>
                  <a:pt x="51703" y="652"/>
                </a:lnTo>
                <a:lnTo>
                  <a:pt x="51573" y="559"/>
                </a:lnTo>
                <a:lnTo>
                  <a:pt x="51777" y="335"/>
                </a:lnTo>
                <a:lnTo>
                  <a:pt x="51870" y="205"/>
                </a:lnTo>
                <a:lnTo>
                  <a:pt x="51908" y="149"/>
                </a:lnTo>
                <a:lnTo>
                  <a:pt x="51889" y="112"/>
                </a:lnTo>
                <a:lnTo>
                  <a:pt x="51870" y="93"/>
                </a:lnTo>
                <a:close/>
                <a:moveTo>
                  <a:pt x="32191" y="93"/>
                </a:moveTo>
                <a:lnTo>
                  <a:pt x="32117" y="112"/>
                </a:lnTo>
                <a:lnTo>
                  <a:pt x="32098" y="149"/>
                </a:lnTo>
                <a:lnTo>
                  <a:pt x="32079" y="205"/>
                </a:lnTo>
                <a:lnTo>
                  <a:pt x="32117" y="279"/>
                </a:lnTo>
                <a:lnTo>
                  <a:pt x="32191" y="410"/>
                </a:lnTo>
                <a:lnTo>
                  <a:pt x="32266" y="521"/>
                </a:lnTo>
                <a:lnTo>
                  <a:pt x="32191" y="577"/>
                </a:lnTo>
                <a:lnTo>
                  <a:pt x="32117" y="652"/>
                </a:lnTo>
                <a:lnTo>
                  <a:pt x="32042" y="726"/>
                </a:lnTo>
                <a:lnTo>
                  <a:pt x="32042" y="763"/>
                </a:lnTo>
                <a:lnTo>
                  <a:pt x="32042" y="819"/>
                </a:lnTo>
                <a:lnTo>
                  <a:pt x="32061" y="856"/>
                </a:lnTo>
                <a:lnTo>
                  <a:pt x="32117" y="894"/>
                </a:lnTo>
                <a:lnTo>
                  <a:pt x="32154" y="912"/>
                </a:lnTo>
                <a:lnTo>
                  <a:pt x="32210" y="912"/>
                </a:lnTo>
                <a:lnTo>
                  <a:pt x="32340" y="856"/>
                </a:lnTo>
                <a:lnTo>
                  <a:pt x="32415" y="838"/>
                </a:lnTo>
                <a:lnTo>
                  <a:pt x="32470" y="819"/>
                </a:lnTo>
                <a:lnTo>
                  <a:pt x="32526" y="819"/>
                </a:lnTo>
                <a:lnTo>
                  <a:pt x="32563" y="838"/>
                </a:lnTo>
                <a:lnTo>
                  <a:pt x="32638" y="912"/>
                </a:lnTo>
                <a:lnTo>
                  <a:pt x="32806" y="1043"/>
                </a:lnTo>
                <a:lnTo>
                  <a:pt x="32917" y="1098"/>
                </a:lnTo>
                <a:lnTo>
                  <a:pt x="33010" y="1136"/>
                </a:lnTo>
                <a:lnTo>
                  <a:pt x="33085" y="1136"/>
                </a:lnTo>
                <a:lnTo>
                  <a:pt x="33141" y="1117"/>
                </a:lnTo>
                <a:lnTo>
                  <a:pt x="33178" y="1098"/>
                </a:lnTo>
                <a:lnTo>
                  <a:pt x="33196" y="1080"/>
                </a:lnTo>
                <a:lnTo>
                  <a:pt x="33215" y="1043"/>
                </a:lnTo>
                <a:lnTo>
                  <a:pt x="33196" y="1005"/>
                </a:lnTo>
                <a:lnTo>
                  <a:pt x="33159" y="931"/>
                </a:lnTo>
                <a:lnTo>
                  <a:pt x="33085" y="838"/>
                </a:lnTo>
                <a:lnTo>
                  <a:pt x="33010" y="745"/>
                </a:lnTo>
                <a:lnTo>
                  <a:pt x="32861" y="633"/>
                </a:lnTo>
                <a:lnTo>
                  <a:pt x="32992" y="559"/>
                </a:lnTo>
                <a:lnTo>
                  <a:pt x="33141" y="484"/>
                </a:lnTo>
                <a:lnTo>
                  <a:pt x="33196" y="428"/>
                </a:lnTo>
                <a:lnTo>
                  <a:pt x="33234" y="372"/>
                </a:lnTo>
                <a:lnTo>
                  <a:pt x="33252" y="298"/>
                </a:lnTo>
                <a:lnTo>
                  <a:pt x="33252" y="223"/>
                </a:lnTo>
                <a:lnTo>
                  <a:pt x="33196" y="168"/>
                </a:lnTo>
                <a:lnTo>
                  <a:pt x="33159" y="130"/>
                </a:lnTo>
                <a:lnTo>
                  <a:pt x="33085" y="112"/>
                </a:lnTo>
                <a:lnTo>
                  <a:pt x="33029" y="112"/>
                </a:lnTo>
                <a:lnTo>
                  <a:pt x="32880" y="149"/>
                </a:lnTo>
                <a:lnTo>
                  <a:pt x="32768" y="205"/>
                </a:lnTo>
                <a:lnTo>
                  <a:pt x="32657" y="298"/>
                </a:lnTo>
                <a:lnTo>
                  <a:pt x="32582" y="335"/>
                </a:lnTo>
                <a:lnTo>
                  <a:pt x="32526" y="354"/>
                </a:lnTo>
                <a:lnTo>
                  <a:pt x="32489" y="354"/>
                </a:lnTo>
                <a:lnTo>
                  <a:pt x="32452" y="317"/>
                </a:lnTo>
                <a:lnTo>
                  <a:pt x="32377" y="223"/>
                </a:lnTo>
                <a:lnTo>
                  <a:pt x="32284" y="130"/>
                </a:lnTo>
                <a:lnTo>
                  <a:pt x="32247" y="93"/>
                </a:lnTo>
                <a:close/>
                <a:moveTo>
                  <a:pt x="83949" y="93"/>
                </a:moveTo>
                <a:lnTo>
                  <a:pt x="83856" y="112"/>
                </a:lnTo>
                <a:lnTo>
                  <a:pt x="83745" y="186"/>
                </a:lnTo>
                <a:lnTo>
                  <a:pt x="83633" y="261"/>
                </a:lnTo>
                <a:lnTo>
                  <a:pt x="83558" y="298"/>
                </a:lnTo>
                <a:lnTo>
                  <a:pt x="83521" y="335"/>
                </a:lnTo>
                <a:lnTo>
                  <a:pt x="83484" y="317"/>
                </a:lnTo>
                <a:lnTo>
                  <a:pt x="83428" y="298"/>
                </a:lnTo>
                <a:lnTo>
                  <a:pt x="83354" y="242"/>
                </a:lnTo>
                <a:lnTo>
                  <a:pt x="83279" y="186"/>
                </a:lnTo>
                <a:lnTo>
                  <a:pt x="83186" y="130"/>
                </a:lnTo>
                <a:lnTo>
                  <a:pt x="83093" y="130"/>
                </a:lnTo>
                <a:lnTo>
                  <a:pt x="83074" y="168"/>
                </a:lnTo>
                <a:lnTo>
                  <a:pt x="83056" y="186"/>
                </a:lnTo>
                <a:lnTo>
                  <a:pt x="83056" y="223"/>
                </a:lnTo>
                <a:lnTo>
                  <a:pt x="83056" y="261"/>
                </a:lnTo>
                <a:lnTo>
                  <a:pt x="83093" y="335"/>
                </a:lnTo>
                <a:lnTo>
                  <a:pt x="83130" y="410"/>
                </a:lnTo>
                <a:lnTo>
                  <a:pt x="83205" y="484"/>
                </a:lnTo>
                <a:lnTo>
                  <a:pt x="83242" y="521"/>
                </a:lnTo>
                <a:lnTo>
                  <a:pt x="83260" y="559"/>
                </a:lnTo>
                <a:lnTo>
                  <a:pt x="83242" y="596"/>
                </a:lnTo>
                <a:lnTo>
                  <a:pt x="83186" y="652"/>
                </a:lnTo>
                <a:lnTo>
                  <a:pt x="83112" y="745"/>
                </a:lnTo>
                <a:lnTo>
                  <a:pt x="83000" y="894"/>
                </a:lnTo>
                <a:lnTo>
                  <a:pt x="82963" y="968"/>
                </a:lnTo>
                <a:lnTo>
                  <a:pt x="82944" y="1024"/>
                </a:lnTo>
                <a:lnTo>
                  <a:pt x="82963" y="1061"/>
                </a:lnTo>
                <a:lnTo>
                  <a:pt x="82981" y="1098"/>
                </a:lnTo>
                <a:lnTo>
                  <a:pt x="83000" y="1117"/>
                </a:lnTo>
                <a:lnTo>
                  <a:pt x="83074" y="1136"/>
                </a:lnTo>
                <a:lnTo>
                  <a:pt x="83149" y="1117"/>
                </a:lnTo>
                <a:lnTo>
                  <a:pt x="83186" y="1098"/>
                </a:lnTo>
                <a:lnTo>
                  <a:pt x="83205" y="1080"/>
                </a:lnTo>
                <a:lnTo>
                  <a:pt x="83447" y="745"/>
                </a:lnTo>
                <a:lnTo>
                  <a:pt x="83577" y="838"/>
                </a:lnTo>
                <a:lnTo>
                  <a:pt x="83726" y="950"/>
                </a:lnTo>
                <a:lnTo>
                  <a:pt x="83800" y="1005"/>
                </a:lnTo>
                <a:lnTo>
                  <a:pt x="83875" y="1024"/>
                </a:lnTo>
                <a:lnTo>
                  <a:pt x="83949" y="1005"/>
                </a:lnTo>
                <a:lnTo>
                  <a:pt x="84024" y="968"/>
                </a:lnTo>
                <a:lnTo>
                  <a:pt x="84061" y="931"/>
                </a:lnTo>
                <a:lnTo>
                  <a:pt x="84080" y="894"/>
                </a:lnTo>
                <a:lnTo>
                  <a:pt x="84080" y="856"/>
                </a:lnTo>
                <a:lnTo>
                  <a:pt x="84080" y="819"/>
                </a:lnTo>
                <a:lnTo>
                  <a:pt x="84042" y="745"/>
                </a:lnTo>
                <a:lnTo>
                  <a:pt x="83987" y="689"/>
                </a:lnTo>
                <a:lnTo>
                  <a:pt x="83800" y="559"/>
                </a:lnTo>
                <a:lnTo>
                  <a:pt x="83670" y="484"/>
                </a:lnTo>
                <a:lnTo>
                  <a:pt x="83782" y="372"/>
                </a:lnTo>
                <a:lnTo>
                  <a:pt x="83931" y="205"/>
                </a:lnTo>
                <a:lnTo>
                  <a:pt x="83968" y="149"/>
                </a:lnTo>
                <a:lnTo>
                  <a:pt x="83987" y="93"/>
                </a:lnTo>
                <a:close/>
                <a:moveTo>
                  <a:pt x="86668" y="74"/>
                </a:moveTo>
                <a:lnTo>
                  <a:pt x="86593" y="93"/>
                </a:lnTo>
                <a:lnTo>
                  <a:pt x="86500" y="130"/>
                </a:lnTo>
                <a:lnTo>
                  <a:pt x="86426" y="168"/>
                </a:lnTo>
                <a:lnTo>
                  <a:pt x="86351" y="223"/>
                </a:lnTo>
                <a:lnTo>
                  <a:pt x="86258" y="279"/>
                </a:lnTo>
                <a:lnTo>
                  <a:pt x="86183" y="335"/>
                </a:lnTo>
                <a:lnTo>
                  <a:pt x="86090" y="335"/>
                </a:lnTo>
                <a:lnTo>
                  <a:pt x="86016" y="298"/>
                </a:lnTo>
                <a:lnTo>
                  <a:pt x="85904" y="186"/>
                </a:lnTo>
                <a:lnTo>
                  <a:pt x="85774" y="112"/>
                </a:lnTo>
                <a:lnTo>
                  <a:pt x="85718" y="93"/>
                </a:lnTo>
                <a:lnTo>
                  <a:pt x="85699" y="112"/>
                </a:lnTo>
                <a:lnTo>
                  <a:pt x="85681" y="130"/>
                </a:lnTo>
                <a:lnTo>
                  <a:pt x="85699" y="168"/>
                </a:lnTo>
                <a:lnTo>
                  <a:pt x="85737" y="261"/>
                </a:lnTo>
                <a:lnTo>
                  <a:pt x="85848" y="391"/>
                </a:lnTo>
                <a:lnTo>
                  <a:pt x="85904" y="447"/>
                </a:lnTo>
                <a:lnTo>
                  <a:pt x="85960" y="503"/>
                </a:lnTo>
                <a:lnTo>
                  <a:pt x="85960" y="521"/>
                </a:lnTo>
                <a:lnTo>
                  <a:pt x="85941" y="577"/>
                </a:lnTo>
                <a:lnTo>
                  <a:pt x="85886" y="633"/>
                </a:lnTo>
                <a:lnTo>
                  <a:pt x="85793" y="726"/>
                </a:lnTo>
                <a:lnTo>
                  <a:pt x="85737" y="801"/>
                </a:lnTo>
                <a:lnTo>
                  <a:pt x="85699" y="894"/>
                </a:lnTo>
                <a:lnTo>
                  <a:pt x="85681" y="987"/>
                </a:lnTo>
                <a:lnTo>
                  <a:pt x="85681" y="1024"/>
                </a:lnTo>
                <a:lnTo>
                  <a:pt x="85681" y="1061"/>
                </a:lnTo>
                <a:lnTo>
                  <a:pt x="85737" y="1117"/>
                </a:lnTo>
                <a:lnTo>
                  <a:pt x="85793" y="1136"/>
                </a:lnTo>
                <a:lnTo>
                  <a:pt x="85848" y="1136"/>
                </a:lnTo>
                <a:lnTo>
                  <a:pt x="85923" y="1098"/>
                </a:lnTo>
                <a:lnTo>
                  <a:pt x="85997" y="1024"/>
                </a:lnTo>
                <a:lnTo>
                  <a:pt x="86053" y="950"/>
                </a:lnTo>
                <a:lnTo>
                  <a:pt x="86183" y="763"/>
                </a:lnTo>
                <a:lnTo>
                  <a:pt x="86258" y="856"/>
                </a:lnTo>
                <a:lnTo>
                  <a:pt x="86370" y="968"/>
                </a:lnTo>
                <a:lnTo>
                  <a:pt x="86444" y="1005"/>
                </a:lnTo>
                <a:lnTo>
                  <a:pt x="86500" y="1043"/>
                </a:lnTo>
                <a:lnTo>
                  <a:pt x="86556" y="1024"/>
                </a:lnTo>
                <a:lnTo>
                  <a:pt x="86612" y="1005"/>
                </a:lnTo>
                <a:lnTo>
                  <a:pt x="86649" y="950"/>
                </a:lnTo>
                <a:lnTo>
                  <a:pt x="86649" y="875"/>
                </a:lnTo>
                <a:lnTo>
                  <a:pt x="86612" y="819"/>
                </a:lnTo>
                <a:lnTo>
                  <a:pt x="86574" y="745"/>
                </a:lnTo>
                <a:lnTo>
                  <a:pt x="86444" y="633"/>
                </a:lnTo>
                <a:lnTo>
                  <a:pt x="86351" y="540"/>
                </a:lnTo>
                <a:lnTo>
                  <a:pt x="86556" y="335"/>
                </a:lnTo>
                <a:lnTo>
                  <a:pt x="86668" y="205"/>
                </a:lnTo>
                <a:lnTo>
                  <a:pt x="86705" y="149"/>
                </a:lnTo>
                <a:lnTo>
                  <a:pt x="86723" y="112"/>
                </a:lnTo>
                <a:lnTo>
                  <a:pt x="86705" y="93"/>
                </a:lnTo>
                <a:lnTo>
                  <a:pt x="86668" y="74"/>
                </a:lnTo>
                <a:close/>
                <a:moveTo>
                  <a:pt x="91936" y="74"/>
                </a:moveTo>
                <a:lnTo>
                  <a:pt x="91881" y="93"/>
                </a:lnTo>
                <a:lnTo>
                  <a:pt x="91843" y="130"/>
                </a:lnTo>
                <a:lnTo>
                  <a:pt x="91750" y="242"/>
                </a:lnTo>
                <a:lnTo>
                  <a:pt x="91657" y="317"/>
                </a:lnTo>
                <a:lnTo>
                  <a:pt x="91601" y="391"/>
                </a:lnTo>
                <a:lnTo>
                  <a:pt x="91434" y="279"/>
                </a:lnTo>
                <a:lnTo>
                  <a:pt x="91322" y="223"/>
                </a:lnTo>
                <a:lnTo>
                  <a:pt x="91266" y="205"/>
                </a:lnTo>
                <a:lnTo>
                  <a:pt x="91210" y="205"/>
                </a:lnTo>
                <a:lnTo>
                  <a:pt x="91173" y="242"/>
                </a:lnTo>
                <a:lnTo>
                  <a:pt x="91155" y="298"/>
                </a:lnTo>
                <a:lnTo>
                  <a:pt x="91192" y="354"/>
                </a:lnTo>
                <a:lnTo>
                  <a:pt x="91229" y="410"/>
                </a:lnTo>
                <a:lnTo>
                  <a:pt x="91322" y="521"/>
                </a:lnTo>
                <a:lnTo>
                  <a:pt x="91359" y="577"/>
                </a:lnTo>
                <a:lnTo>
                  <a:pt x="91378" y="614"/>
                </a:lnTo>
                <a:lnTo>
                  <a:pt x="91359" y="670"/>
                </a:lnTo>
                <a:lnTo>
                  <a:pt x="91322" y="707"/>
                </a:lnTo>
                <a:lnTo>
                  <a:pt x="91210" y="801"/>
                </a:lnTo>
                <a:lnTo>
                  <a:pt x="91080" y="875"/>
                </a:lnTo>
                <a:lnTo>
                  <a:pt x="91061" y="931"/>
                </a:lnTo>
                <a:lnTo>
                  <a:pt x="91043" y="987"/>
                </a:lnTo>
                <a:lnTo>
                  <a:pt x="91061" y="1024"/>
                </a:lnTo>
                <a:lnTo>
                  <a:pt x="91080" y="1061"/>
                </a:lnTo>
                <a:lnTo>
                  <a:pt x="91136" y="1117"/>
                </a:lnTo>
                <a:lnTo>
                  <a:pt x="91229" y="1136"/>
                </a:lnTo>
                <a:lnTo>
                  <a:pt x="91266" y="1117"/>
                </a:lnTo>
                <a:lnTo>
                  <a:pt x="91303" y="1098"/>
                </a:lnTo>
                <a:lnTo>
                  <a:pt x="91583" y="856"/>
                </a:lnTo>
                <a:lnTo>
                  <a:pt x="91657" y="931"/>
                </a:lnTo>
                <a:lnTo>
                  <a:pt x="91788" y="1005"/>
                </a:lnTo>
                <a:lnTo>
                  <a:pt x="91843" y="1024"/>
                </a:lnTo>
                <a:lnTo>
                  <a:pt x="91899" y="1024"/>
                </a:lnTo>
                <a:lnTo>
                  <a:pt x="91955" y="987"/>
                </a:lnTo>
                <a:lnTo>
                  <a:pt x="91992" y="950"/>
                </a:lnTo>
                <a:lnTo>
                  <a:pt x="92011" y="875"/>
                </a:lnTo>
                <a:lnTo>
                  <a:pt x="92011" y="819"/>
                </a:lnTo>
                <a:lnTo>
                  <a:pt x="91992" y="763"/>
                </a:lnTo>
                <a:lnTo>
                  <a:pt x="91955" y="707"/>
                </a:lnTo>
                <a:lnTo>
                  <a:pt x="91881" y="614"/>
                </a:lnTo>
                <a:lnTo>
                  <a:pt x="91862" y="577"/>
                </a:lnTo>
                <a:lnTo>
                  <a:pt x="91862" y="540"/>
                </a:lnTo>
                <a:lnTo>
                  <a:pt x="91862" y="484"/>
                </a:lnTo>
                <a:lnTo>
                  <a:pt x="91899" y="428"/>
                </a:lnTo>
                <a:lnTo>
                  <a:pt x="91992" y="335"/>
                </a:lnTo>
                <a:lnTo>
                  <a:pt x="92030" y="279"/>
                </a:lnTo>
                <a:lnTo>
                  <a:pt x="92048" y="223"/>
                </a:lnTo>
                <a:lnTo>
                  <a:pt x="92067" y="168"/>
                </a:lnTo>
                <a:lnTo>
                  <a:pt x="92030" y="112"/>
                </a:lnTo>
                <a:lnTo>
                  <a:pt x="91992" y="74"/>
                </a:lnTo>
                <a:close/>
                <a:moveTo>
                  <a:pt x="8937" y="56"/>
                </a:moveTo>
                <a:lnTo>
                  <a:pt x="8900" y="74"/>
                </a:lnTo>
                <a:lnTo>
                  <a:pt x="8844" y="74"/>
                </a:lnTo>
                <a:lnTo>
                  <a:pt x="8751" y="130"/>
                </a:lnTo>
                <a:lnTo>
                  <a:pt x="8676" y="205"/>
                </a:lnTo>
                <a:lnTo>
                  <a:pt x="8509" y="372"/>
                </a:lnTo>
                <a:lnTo>
                  <a:pt x="8434" y="428"/>
                </a:lnTo>
                <a:lnTo>
                  <a:pt x="8397" y="428"/>
                </a:lnTo>
                <a:lnTo>
                  <a:pt x="8360" y="447"/>
                </a:lnTo>
                <a:lnTo>
                  <a:pt x="8304" y="428"/>
                </a:lnTo>
                <a:lnTo>
                  <a:pt x="8267" y="391"/>
                </a:lnTo>
                <a:lnTo>
                  <a:pt x="8192" y="317"/>
                </a:lnTo>
                <a:lnTo>
                  <a:pt x="8099" y="242"/>
                </a:lnTo>
                <a:lnTo>
                  <a:pt x="8062" y="223"/>
                </a:lnTo>
                <a:lnTo>
                  <a:pt x="8006" y="223"/>
                </a:lnTo>
                <a:lnTo>
                  <a:pt x="7969" y="261"/>
                </a:lnTo>
                <a:lnTo>
                  <a:pt x="7950" y="279"/>
                </a:lnTo>
                <a:lnTo>
                  <a:pt x="7950" y="317"/>
                </a:lnTo>
                <a:lnTo>
                  <a:pt x="7969" y="372"/>
                </a:lnTo>
                <a:lnTo>
                  <a:pt x="8025" y="447"/>
                </a:lnTo>
                <a:lnTo>
                  <a:pt x="8081" y="521"/>
                </a:lnTo>
                <a:lnTo>
                  <a:pt x="8155" y="614"/>
                </a:lnTo>
                <a:lnTo>
                  <a:pt x="8174" y="652"/>
                </a:lnTo>
                <a:lnTo>
                  <a:pt x="8174" y="707"/>
                </a:lnTo>
                <a:lnTo>
                  <a:pt x="8155" y="763"/>
                </a:lnTo>
                <a:lnTo>
                  <a:pt x="8118" y="819"/>
                </a:lnTo>
                <a:lnTo>
                  <a:pt x="8043" y="912"/>
                </a:lnTo>
                <a:lnTo>
                  <a:pt x="8025" y="1005"/>
                </a:lnTo>
                <a:lnTo>
                  <a:pt x="8025" y="1098"/>
                </a:lnTo>
                <a:lnTo>
                  <a:pt x="8043" y="1136"/>
                </a:lnTo>
                <a:lnTo>
                  <a:pt x="8062" y="1154"/>
                </a:lnTo>
                <a:lnTo>
                  <a:pt x="8099" y="1154"/>
                </a:lnTo>
                <a:lnTo>
                  <a:pt x="8155" y="1136"/>
                </a:lnTo>
                <a:lnTo>
                  <a:pt x="8230" y="1080"/>
                </a:lnTo>
                <a:lnTo>
                  <a:pt x="8323" y="1005"/>
                </a:lnTo>
                <a:lnTo>
                  <a:pt x="8416" y="931"/>
                </a:lnTo>
                <a:lnTo>
                  <a:pt x="8490" y="894"/>
                </a:lnTo>
                <a:lnTo>
                  <a:pt x="8528" y="894"/>
                </a:lnTo>
                <a:lnTo>
                  <a:pt x="8565" y="912"/>
                </a:lnTo>
                <a:lnTo>
                  <a:pt x="8658" y="987"/>
                </a:lnTo>
                <a:lnTo>
                  <a:pt x="8751" y="1043"/>
                </a:lnTo>
                <a:lnTo>
                  <a:pt x="8807" y="1061"/>
                </a:lnTo>
                <a:lnTo>
                  <a:pt x="8844" y="1061"/>
                </a:lnTo>
                <a:lnTo>
                  <a:pt x="8956" y="1043"/>
                </a:lnTo>
                <a:lnTo>
                  <a:pt x="8993" y="1043"/>
                </a:lnTo>
                <a:lnTo>
                  <a:pt x="9012" y="1005"/>
                </a:lnTo>
                <a:lnTo>
                  <a:pt x="9012" y="968"/>
                </a:lnTo>
                <a:lnTo>
                  <a:pt x="8993" y="894"/>
                </a:lnTo>
                <a:lnTo>
                  <a:pt x="8937" y="838"/>
                </a:lnTo>
                <a:lnTo>
                  <a:pt x="8881" y="763"/>
                </a:lnTo>
                <a:lnTo>
                  <a:pt x="8751" y="670"/>
                </a:lnTo>
                <a:lnTo>
                  <a:pt x="8900" y="559"/>
                </a:lnTo>
                <a:lnTo>
                  <a:pt x="8993" y="484"/>
                </a:lnTo>
                <a:lnTo>
                  <a:pt x="9067" y="410"/>
                </a:lnTo>
                <a:lnTo>
                  <a:pt x="9123" y="335"/>
                </a:lnTo>
                <a:lnTo>
                  <a:pt x="9142" y="242"/>
                </a:lnTo>
                <a:lnTo>
                  <a:pt x="9142" y="205"/>
                </a:lnTo>
                <a:lnTo>
                  <a:pt x="9123" y="168"/>
                </a:lnTo>
                <a:lnTo>
                  <a:pt x="9086" y="130"/>
                </a:lnTo>
                <a:lnTo>
                  <a:pt x="9049" y="93"/>
                </a:lnTo>
                <a:lnTo>
                  <a:pt x="8993" y="74"/>
                </a:lnTo>
                <a:lnTo>
                  <a:pt x="8937" y="56"/>
                </a:lnTo>
                <a:close/>
                <a:moveTo>
                  <a:pt x="35840" y="19"/>
                </a:moveTo>
                <a:lnTo>
                  <a:pt x="35766" y="37"/>
                </a:lnTo>
                <a:lnTo>
                  <a:pt x="35691" y="56"/>
                </a:lnTo>
                <a:lnTo>
                  <a:pt x="35542" y="168"/>
                </a:lnTo>
                <a:lnTo>
                  <a:pt x="35431" y="242"/>
                </a:lnTo>
                <a:lnTo>
                  <a:pt x="35338" y="354"/>
                </a:lnTo>
                <a:lnTo>
                  <a:pt x="35282" y="410"/>
                </a:lnTo>
                <a:lnTo>
                  <a:pt x="35244" y="428"/>
                </a:lnTo>
                <a:lnTo>
                  <a:pt x="35207" y="428"/>
                </a:lnTo>
                <a:lnTo>
                  <a:pt x="35151" y="391"/>
                </a:lnTo>
                <a:lnTo>
                  <a:pt x="35058" y="298"/>
                </a:lnTo>
                <a:lnTo>
                  <a:pt x="34965" y="205"/>
                </a:lnTo>
                <a:lnTo>
                  <a:pt x="34928" y="186"/>
                </a:lnTo>
                <a:lnTo>
                  <a:pt x="34872" y="168"/>
                </a:lnTo>
                <a:lnTo>
                  <a:pt x="34816" y="168"/>
                </a:lnTo>
                <a:lnTo>
                  <a:pt x="34760" y="186"/>
                </a:lnTo>
                <a:lnTo>
                  <a:pt x="34742" y="205"/>
                </a:lnTo>
                <a:lnTo>
                  <a:pt x="34723" y="223"/>
                </a:lnTo>
                <a:lnTo>
                  <a:pt x="34723" y="298"/>
                </a:lnTo>
                <a:lnTo>
                  <a:pt x="34779" y="391"/>
                </a:lnTo>
                <a:lnTo>
                  <a:pt x="34835" y="484"/>
                </a:lnTo>
                <a:lnTo>
                  <a:pt x="34909" y="577"/>
                </a:lnTo>
                <a:lnTo>
                  <a:pt x="35021" y="707"/>
                </a:lnTo>
                <a:lnTo>
                  <a:pt x="34947" y="819"/>
                </a:lnTo>
                <a:lnTo>
                  <a:pt x="34909" y="931"/>
                </a:lnTo>
                <a:lnTo>
                  <a:pt x="34909" y="968"/>
                </a:lnTo>
                <a:lnTo>
                  <a:pt x="34928" y="987"/>
                </a:lnTo>
                <a:lnTo>
                  <a:pt x="34965" y="987"/>
                </a:lnTo>
                <a:lnTo>
                  <a:pt x="35040" y="950"/>
                </a:lnTo>
                <a:lnTo>
                  <a:pt x="35170" y="838"/>
                </a:lnTo>
                <a:lnTo>
                  <a:pt x="35300" y="931"/>
                </a:lnTo>
                <a:lnTo>
                  <a:pt x="35375" y="968"/>
                </a:lnTo>
                <a:lnTo>
                  <a:pt x="35431" y="1005"/>
                </a:lnTo>
                <a:lnTo>
                  <a:pt x="35580" y="1117"/>
                </a:lnTo>
                <a:lnTo>
                  <a:pt x="35710" y="1154"/>
                </a:lnTo>
                <a:lnTo>
                  <a:pt x="35766" y="1154"/>
                </a:lnTo>
                <a:lnTo>
                  <a:pt x="35822" y="1136"/>
                </a:lnTo>
                <a:lnTo>
                  <a:pt x="35877" y="1117"/>
                </a:lnTo>
                <a:lnTo>
                  <a:pt x="35896" y="1080"/>
                </a:lnTo>
                <a:lnTo>
                  <a:pt x="35896" y="1024"/>
                </a:lnTo>
                <a:lnTo>
                  <a:pt x="35877" y="950"/>
                </a:lnTo>
                <a:lnTo>
                  <a:pt x="35859" y="894"/>
                </a:lnTo>
                <a:lnTo>
                  <a:pt x="35803" y="838"/>
                </a:lnTo>
                <a:lnTo>
                  <a:pt x="35673" y="745"/>
                </a:lnTo>
                <a:lnTo>
                  <a:pt x="35449" y="596"/>
                </a:lnTo>
                <a:lnTo>
                  <a:pt x="35747" y="391"/>
                </a:lnTo>
                <a:lnTo>
                  <a:pt x="35822" y="317"/>
                </a:lnTo>
                <a:lnTo>
                  <a:pt x="35896" y="242"/>
                </a:lnTo>
                <a:lnTo>
                  <a:pt x="35933" y="168"/>
                </a:lnTo>
                <a:lnTo>
                  <a:pt x="35933" y="112"/>
                </a:lnTo>
                <a:lnTo>
                  <a:pt x="35896" y="37"/>
                </a:lnTo>
                <a:lnTo>
                  <a:pt x="35840" y="19"/>
                </a:lnTo>
                <a:close/>
                <a:moveTo>
                  <a:pt x="88548" y="56"/>
                </a:moveTo>
                <a:lnTo>
                  <a:pt x="88474" y="74"/>
                </a:lnTo>
                <a:lnTo>
                  <a:pt x="88399" y="112"/>
                </a:lnTo>
                <a:lnTo>
                  <a:pt x="88362" y="186"/>
                </a:lnTo>
                <a:lnTo>
                  <a:pt x="88362" y="242"/>
                </a:lnTo>
                <a:lnTo>
                  <a:pt x="88380" y="298"/>
                </a:lnTo>
                <a:lnTo>
                  <a:pt x="88455" y="410"/>
                </a:lnTo>
                <a:lnTo>
                  <a:pt x="88622" y="614"/>
                </a:lnTo>
                <a:lnTo>
                  <a:pt x="88492" y="689"/>
                </a:lnTo>
                <a:lnTo>
                  <a:pt x="88325" y="838"/>
                </a:lnTo>
                <a:lnTo>
                  <a:pt x="88250" y="912"/>
                </a:lnTo>
                <a:lnTo>
                  <a:pt x="88213" y="987"/>
                </a:lnTo>
                <a:lnTo>
                  <a:pt x="88213" y="1024"/>
                </a:lnTo>
                <a:lnTo>
                  <a:pt x="88231" y="1061"/>
                </a:lnTo>
                <a:lnTo>
                  <a:pt x="88250" y="1080"/>
                </a:lnTo>
                <a:lnTo>
                  <a:pt x="88306" y="1117"/>
                </a:lnTo>
                <a:lnTo>
                  <a:pt x="88399" y="1117"/>
                </a:lnTo>
                <a:lnTo>
                  <a:pt x="88529" y="1061"/>
                </a:lnTo>
                <a:lnTo>
                  <a:pt x="88641" y="987"/>
                </a:lnTo>
                <a:lnTo>
                  <a:pt x="88753" y="931"/>
                </a:lnTo>
                <a:lnTo>
                  <a:pt x="88864" y="931"/>
                </a:lnTo>
                <a:lnTo>
                  <a:pt x="88864" y="950"/>
                </a:lnTo>
                <a:lnTo>
                  <a:pt x="88902" y="1005"/>
                </a:lnTo>
                <a:lnTo>
                  <a:pt x="88958" y="1080"/>
                </a:lnTo>
                <a:lnTo>
                  <a:pt x="89051" y="1154"/>
                </a:lnTo>
                <a:lnTo>
                  <a:pt x="89088" y="1154"/>
                </a:lnTo>
                <a:lnTo>
                  <a:pt x="89144" y="1136"/>
                </a:lnTo>
                <a:lnTo>
                  <a:pt x="89181" y="1098"/>
                </a:lnTo>
                <a:lnTo>
                  <a:pt x="89200" y="1061"/>
                </a:lnTo>
                <a:lnTo>
                  <a:pt x="89200" y="1024"/>
                </a:lnTo>
                <a:lnTo>
                  <a:pt x="89181" y="968"/>
                </a:lnTo>
                <a:lnTo>
                  <a:pt x="89162" y="875"/>
                </a:lnTo>
                <a:lnTo>
                  <a:pt x="89144" y="801"/>
                </a:lnTo>
                <a:lnTo>
                  <a:pt x="89162" y="763"/>
                </a:lnTo>
                <a:lnTo>
                  <a:pt x="89181" y="726"/>
                </a:lnTo>
                <a:lnTo>
                  <a:pt x="89255" y="689"/>
                </a:lnTo>
                <a:lnTo>
                  <a:pt x="89330" y="633"/>
                </a:lnTo>
                <a:lnTo>
                  <a:pt x="89404" y="577"/>
                </a:lnTo>
                <a:lnTo>
                  <a:pt x="89460" y="521"/>
                </a:lnTo>
                <a:lnTo>
                  <a:pt x="89516" y="447"/>
                </a:lnTo>
                <a:lnTo>
                  <a:pt x="89535" y="391"/>
                </a:lnTo>
                <a:lnTo>
                  <a:pt x="89535" y="354"/>
                </a:lnTo>
                <a:lnTo>
                  <a:pt x="89516" y="317"/>
                </a:lnTo>
                <a:lnTo>
                  <a:pt x="89498" y="298"/>
                </a:lnTo>
                <a:lnTo>
                  <a:pt x="89423" y="261"/>
                </a:lnTo>
                <a:lnTo>
                  <a:pt x="89293" y="261"/>
                </a:lnTo>
                <a:lnTo>
                  <a:pt x="89237" y="298"/>
                </a:lnTo>
                <a:lnTo>
                  <a:pt x="89107" y="354"/>
                </a:lnTo>
                <a:lnTo>
                  <a:pt x="89051" y="372"/>
                </a:lnTo>
                <a:lnTo>
                  <a:pt x="88995" y="391"/>
                </a:lnTo>
                <a:lnTo>
                  <a:pt x="88939" y="372"/>
                </a:lnTo>
                <a:lnTo>
                  <a:pt x="88902" y="354"/>
                </a:lnTo>
                <a:lnTo>
                  <a:pt x="88809" y="261"/>
                </a:lnTo>
                <a:lnTo>
                  <a:pt x="88716" y="149"/>
                </a:lnTo>
                <a:lnTo>
                  <a:pt x="88678" y="112"/>
                </a:lnTo>
                <a:lnTo>
                  <a:pt x="88622" y="74"/>
                </a:lnTo>
                <a:lnTo>
                  <a:pt x="88548" y="56"/>
                </a:lnTo>
                <a:close/>
                <a:moveTo>
                  <a:pt x="43045" y="19"/>
                </a:moveTo>
                <a:lnTo>
                  <a:pt x="42971" y="37"/>
                </a:lnTo>
                <a:lnTo>
                  <a:pt x="42952" y="37"/>
                </a:lnTo>
                <a:lnTo>
                  <a:pt x="42952" y="74"/>
                </a:lnTo>
                <a:lnTo>
                  <a:pt x="42952" y="130"/>
                </a:lnTo>
                <a:lnTo>
                  <a:pt x="42971" y="205"/>
                </a:lnTo>
                <a:lnTo>
                  <a:pt x="43027" y="298"/>
                </a:lnTo>
                <a:lnTo>
                  <a:pt x="43064" y="372"/>
                </a:lnTo>
                <a:lnTo>
                  <a:pt x="43101" y="447"/>
                </a:lnTo>
                <a:lnTo>
                  <a:pt x="43120" y="465"/>
                </a:lnTo>
                <a:lnTo>
                  <a:pt x="43120" y="484"/>
                </a:lnTo>
                <a:lnTo>
                  <a:pt x="43083" y="559"/>
                </a:lnTo>
                <a:lnTo>
                  <a:pt x="43045" y="614"/>
                </a:lnTo>
                <a:lnTo>
                  <a:pt x="42990" y="689"/>
                </a:lnTo>
                <a:lnTo>
                  <a:pt x="42841" y="856"/>
                </a:lnTo>
                <a:lnTo>
                  <a:pt x="42785" y="950"/>
                </a:lnTo>
                <a:lnTo>
                  <a:pt x="42748" y="1024"/>
                </a:lnTo>
                <a:lnTo>
                  <a:pt x="42729" y="1098"/>
                </a:lnTo>
                <a:lnTo>
                  <a:pt x="42748" y="1136"/>
                </a:lnTo>
                <a:lnTo>
                  <a:pt x="42766" y="1173"/>
                </a:lnTo>
                <a:lnTo>
                  <a:pt x="42803" y="1192"/>
                </a:lnTo>
                <a:lnTo>
                  <a:pt x="42841" y="1192"/>
                </a:lnTo>
                <a:lnTo>
                  <a:pt x="42896" y="1154"/>
                </a:lnTo>
                <a:lnTo>
                  <a:pt x="42971" y="1098"/>
                </a:lnTo>
                <a:lnTo>
                  <a:pt x="43045" y="987"/>
                </a:lnTo>
                <a:lnTo>
                  <a:pt x="43194" y="782"/>
                </a:lnTo>
                <a:lnTo>
                  <a:pt x="43269" y="633"/>
                </a:lnTo>
                <a:lnTo>
                  <a:pt x="43399" y="745"/>
                </a:lnTo>
                <a:lnTo>
                  <a:pt x="43511" y="819"/>
                </a:lnTo>
                <a:lnTo>
                  <a:pt x="43623" y="875"/>
                </a:lnTo>
                <a:lnTo>
                  <a:pt x="43734" y="931"/>
                </a:lnTo>
                <a:lnTo>
                  <a:pt x="43827" y="950"/>
                </a:lnTo>
                <a:lnTo>
                  <a:pt x="43883" y="950"/>
                </a:lnTo>
                <a:lnTo>
                  <a:pt x="43920" y="931"/>
                </a:lnTo>
                <a:lnTo>
                  <a:pt x="43939" y="894"/>
                </a:lnTo>
                <a:lnTo>
                  <a:pt x="43976" y="856"/>
                </a:lnTo>
                <a:lnTo>
                  <a:pt x="43976" y="801"/>
                </a:lnTo>
                <a:lnTo>
                  <a:pt x="43958" y="745"/>
                </a:lnTo>
                <a:lnTo>
                  <a:pt x="43920" y="689"/>
                </a:lnTo>
                <a:lnTo>
                  <a:pt x="43865" y="652"/>
                </a:lnTo>
                <a:lnTo>
                  <a:pt x="43753" y="596"/>
                </a:lnTo>
                <a:lnTo>
                  <a:pt x="43641" y="540"/>
                </a:lnTo>
                <a:lnTo>
                  <a:pt x="43511" y="447"/>
                </a:lnTo>
                <a:lnTo>
                  <a:pt x="43455" y="410"/>
                </a:lnTo>
                <a:lnTo>
                  <a:pt x="43436" y="391"/>
                </a:lnTo>
                <a:lnTo>
                  <a:pt x="43455" y="354"/>
                </a:lnTo>
                <a:lnTo>
                  <a:pt x="43511" y="317"/>
                </a:lnTo>
                <a:lnTo>
                  <a:pt x="43548" y="261"/>
                </a:lnTo>
                <a:lnTo>
                  <a:pt x="43623" y="186"/>
                </a:lnTo>
                <a:lnTo>
                  <a:pt x="43678" y="112"/>
                </a:lnTo>
                <a:lnTo>
                  <a:pt x="43697" y="74"/>
                </a:lnTo>
                <a:lnTo>
                  <a:pt x="43697" y="56"/>
                </a:lnTo>
                <a:lnTo>
                  <a:pt x="43678" y="56"/>
                </a:lnTo>
                <a:lnTo>
                  <a:pt x="43641" y="74"/>
                </a:lnTo>
                <a:lnTo>
                  <a:pt x="43548" y="149"/>
                </a:lnTo>
                <a:lnTo>
                  <a:pt x="43455" y="223"/>
                </a:lnTo>
                <a:lnTo>
                  <a:pt x="43381" y="279"/>
                </a:lnTo>
                <a:lnTo>
                  <a:pt x="43325" y="279"/>
                </a:lnTo>
                <a:lnTo>
                  <a:pt x="43287" y="261"/>
                </a:lnTo>
                <a:lnTo>
                  <a:pt x="43213" y="168"/>
                </a:lnTo>
                <a:lnTo>
                  <a:pt x="43139" y="74"/>
                </a:lnTo>
                <a:lnTo>
                  <a:pt x="43083" y="37"/>
                </a:lnTo>
                <a:lnTo>
                  <a:pt x="43045" y="19"/>
                </a:lnTo>
                <a:close/>
                <a:moveTo>
                  <a:pt x="65257" y="0"/>
                </a:moveTo>
                <a:lnTo>
                  <a:pt x="65182" y="19"/>
                </a:lnTo>
                <a:lnTo>
                  <a:pt x="65108" y="56"/>
                </a:lnTo>
                <a:lnTo>
                  <a:pt x="64978" y="149"/>
                </a:lnTo>
                <a:lnTo>
                  <a:pt x="64903" y="242"/>
                </a:lnTo>
                <a:lnTo>
                  <a:pt x="64810" y="354"/>
                </a:lnTo>
                <a:lnTo>
                  <a:pt x="64754" y="410"/>
                </a:lnTo>
                <a:lnTo>
                  <a:pt x="64717" y="428"/>
                </a:lnTo>
                <a:lnTo>
                  <a:pt x="64661" y="447"/>
                </a:lnTo>
                <a:lnTo>
                  <a:pt x="64624" y="428"/>
                </a:lnTo>
                <a:lnTo>
                  <a:pt x="64493" y="391"/>
                </a:lnTo>
                <a:lnTo>
                  <a:pt x="64382" y="335"/>
                </a:lnTo>
                <a:lnTo>
                  <a:pt x="64270" y="317"/>
                </a:lnTo>
                <a:lnTo>
                  <a:pt x="64158" y="317"/>
                </a:lnTo>
                <a:lnTo>
                  <a:pt x="64140" y="335"/>
                </a:lnTo>
                <a:lnTo>
                  <a:pt x="64121" y="354"/>
                </a:lnTo>
                <a:lnTo>
                  <a:pt x="64140" y="391"/>
                </a:lnTo>
                <a:lnTo>
                  <a:pt x="64196" y="447"/>
                </a:lnTo>
                <a:lnTo>
                  <a:pt x="64363" y="559"/>
                </a:lnTo>
                <a:lnTo>
                  <a:pt x="64512" y="652"/>
                </a:lnTo>
                <a:lnTo>
                  <a:pt x="64400" y="782"/>
                </a:lnTo>
                <a:lnTo>
                  <a:pt x="64270" y="950"/>
                </a:lnTo>
                <a:lnTo>
                  <a:pt x="64251" y="1024"/>
                </a:lnTo>
                <a:lnTo>
                  <a:pt x="64233" y="1080"/>
                </a:lnTo>
                <a:lnTo>
                  <a:pt x="64251" y="1098"/>
                </a:lnTo>
                <a:lnTo>
                  <a:pt x="64289" y="1117"/>
                </a:lnTo>
                <a:lnTo>
                  <a:pt x="64400" y="1080"/>
                </a:lnTo>
                <a:lnTo>
                  <a:pt x="64475" y="1024"/>
                </a:lnTo>
                <a:lnTo>
                  <a:pt x="64549" y="950"/>
                </a:lnTo>
                <a:lnTo>
                  <a:pt x="64624" y="875"/>
                </a:lnTo>
                <a:lnTo>
                  <a:pt x="64661" y="856"/>
                </a:lnTo>
                <a:lnTo>
                  <a:pt x="64698" y="838"/>
                </a:lnTo>
                <a:lnTo>
                  <a:pt x="64773" y="838"/>
                </a:lnTo>
                <a:lnTo>
                  <a:pt x="64829" y="875"/>
                </a:lnTo>
                <a:lnTo>
                  <a:pt x="64959" y="987"/>
                </a:lnTo>
                <a:lnTo>
                  <a:pt x="65071" y="1080"/>
                </a:lnTo>
                <a:lnTo>
                  <a:pt x="65220" y="1173"/>
                </a:lnTo>
                <a:lnTo>
                  <a:pt x="65294" y="1192"/>
                </a:lnTo>
                <a:lnTo>
                  <a:pt x="65369" y="1192"/>
                </a:lnTo>
                <a:lnTo>
                  <a:pt x="65424" y="1154"/>
                </a:lnTo>
                <a:lnTo>
                  <a:pt x="65443" y="1080"/>
                </a:lnTo>
                <a:lnTo>
                  <a:pt x="65443" y="987"/>
                </a:lnTo>
                <a:lnTo>
                  <a:pt x="65406" y="912"/>
                </a:lnTo>
                <a:lnTo>
                  <a:pt x="65350" y="838"/>
                </a:lnTo>
                <a:lnTo>
                  <a:pt x="65275" y="763"/>
                </a:lnTo>
                <a:lnTo>
                  <a:pt x="65108" y="652"/>
                </a:lnTo>
                <a:lnTo>
                  <a:pt x="64978" y="577"/>
                </a:lnTo>
                <a:lnTo>
                  <a:pt x="65089" y="484"/>
                </a:lnTo>
                <a:lnTo>
                  <a:pt x="65220" y="354"/>
                </a:lnTo>
                <a:lnTo>
                  <a:pt x="65275" y="279"/>
                </a:lnTo>
                <a:lnTo>
                  <a:pt x="65331" y="205"/>
                </a:lnTo>
                <a:lnTo>
                  <a:pt x="65350" y="149"/>
                </a:lnTo>
                <a:lnTo>
                  <a:pt x="65350" y="74"/>
                </a:lnTo>
                <a:lnTo>
                  <a:pt x="65294" y="19"/>
                </a:lnTo>
                <a:lnTo>
                  <a:pt x="65257" y="0"/>
                </a:lnTo>
                <a:close/>
                <a:moveTo>
                  <a:pt x="931" y="37"/>
                </a:moveTo>
                <a:lnTo>
                  <a:pt x="801" y="93"/>
                </a:lnTo>
                <a:lnTo>
                  <a:pt x="689" y="186"/>
                </a:lnTo>
                <a:lnTo>
                  <a:pt x="596" y="298"/>
                </a:lnTo>
                <a:lnTo>
                  <a:pt x="540" y="372"/>
                </a:lnTo>
                <a:lnTo>
                  <a:pt x="485" y="391"/>
                </a:lnTo>
                <a:lnTo>
                  <a:pt x="447" y="391"/>
                </a:lnTo>
                <a:lnTo>
                  <a:pt x="391" y="354"/>
                </a:lnTo>
                <a:lnTo>
                  <a:pt x="298" y="279"/>
                </a:lnTo>
                <a:lnTo>
                  <a:pt x="243" y="242"/>
                </a:lnTo>
                <a:lnTo>
                  <a:pt x="187" y="205"/>
                </a:lnTo>
                <a:lnTo>
                  <a:pt x="131" y="205"/>
                </a:lnTo>
                <a:lnTo>
                  <a:pt x="75" y="242"/>
                </a:lnTo>
                <a:lnTo>
                  <a:pt x="75" y="261"/>
                </a:lnTo>
                <a:lnTo>
                  <a:pt x="75" y="279"/>
                </a:lnTo>
                <a:lnTo>
                  <a:pt x="94" y="354"/>
                </a:lnTo>
                <a:lnTo>
                  <a:pt x="168" y="465"/>
                </a:lnTo>
                <a:lnTo>
                  <a:pt x="243" y="540"/>
                </a:lnTo>
                <a:lnTo>
                  <a:pt x="298" y="577"/>
                </a:lnTo>
                <a:lnTo>
                  <a:pt x="317" y="614"/>
                </a:lnTo>
                <a:lnTo>
                  <a:pt x="298" y="633"/>
                </a:lnTo>
                <a:lnTo>
                  <a:pt x="261" y="670"/>
                </a:lnTo>
                <a:lnTo>
                  <a:pt x="224" y="726"/>
                </a:lnTo>
                <a:lnTo>
                  <a:pt x="187" y="782"/>
                </a:lnTo>
                <a:lnTo>
                  <a:pt x="112" y="875"/>
                </a:lnTo>
                <a:lnTo>
                  <a:pt x="75" y="931"/>
                </a:lnTo>
                <a:lnTo>
                  <a:pt x="56" y="987"/>
                </a:lnTo>
                <a:lnTo>
                  <a:pt x="38" y="1043"/>
                </a:lnTo>
                <a:lnTo>
                  <a:pt x="56" y="1117"/>
                </a:lnTo>
                <a:lnTo>
                  <a:pt x="94" y="1173"/>
                </a:lnTo>
                <a:lnTo>
                  <a:pt x="112" y="1192"/>
                </a:lnTo>
                <a:lnTo>
                  <a:pt x="149" y="1210"/>
                </a:lnTo>
                <a:lnTo>
                  <a:pt x="187" y="1192"/>
                </a:lnTo>
                <a:lnTo>
                  <a:pt x="261" y="1154"/>
                </a:lnTo>
                <a:lnTo>
                  <a:pt x="336" y="1080"/>
                </a:lnTo>
                <a:lnTo>
                  <a:pt x="485" y="894"/>
                </a:lnTo>
                <a:lnTo>
                  <a:pt x="559" y="782"/>
                </a:lnTo>
                <a:lnTo>
                  <a:pt x="615" y="782"/>
                </a:lnTo>
                <a:lnTo>
                  <a:pt x="652" y="801"/>
                </a:lnTo>
                <a:lnTo>
                  <a:pt x="764" y="856"/>
                </a:lnTo>
                <a:lnTo>
                  <a:pt x="820" y="875"/>
                </a:lnTo>
                <a:lnTo>
                  <a:pt x="857" y="894"/>
                </a:lnTo>
                <a:lnTo>
                  <a:pt x="913" y="856"/>
                </a:lnTo>
                <a:lnTo>
                  <a:pt x="950" y="801"/>
                </a:lnTo>
                <a:lnTo>
                  <a:pt x="987" y="745"/>
                </a:lnTo>
                <a:lnTo>
                  <a:pt x="969" y="707"/>
                </a:lnTo>
                <a:lnTo>
                  <a:pt x="950" y="652"/>
                </a:lnTo>
                <a:lnTo>
                  <a:pt x="931" y="633"/>
                </a:lnTo>
                <a:lnTo>
                  <a:pt x="838" y="577"/>
                </a:lnTo>
                <a:lnTo>
                  <a:pt x="745" y="521"/>
                </a:lnTo>
                <a:lnTo>
                  <a:pt x="857" y="261"/>
                </a:lnTo>
                <a:lnTo>
                  <a:pt x="931" y="37"/>
                </a:lnTo>
                <a:close/>
                <a:moveTo>
                  <a:pt x="91862" y="2625"/>
                </a:moveTo>
                <a:lnTo>
                  <a:pt x="91825" y="2644"/>
                </a:lnTo>
                <a:lnTo>
                  <a:pt x="91750" y="2718"/>
                </a:lnTo>
                <a:lnTo>
                  <a:pt x="91639" y="2849"/>
                </a:lnTo>
                <a:lnTo>
                  <a:pt x="91545" y="2755"/>
                </a:lnTo>
                <a:lnTo>
                  <a:pt x="91490" y="2700"/>
                </a:lnTo>
                <a:lnTo>
                  <a:pt x="91434" y="2681"/>
                </a:lnTo>
                <a:lnTo>
                  <a:pt x="91378" y="2662"/>
                </a:lnTo>
                <a:lnTo>
                  <a:pt x="91322" y="2681"/>
                </a:lnTo>
                <a:lnTo>
                  <a:pt x="91303" y="2737"/>
                </a:lnTo>
                <a:lnTo>
                  <a:pt x="91285" y="2830"/>
                </a:lnTo>
                <a:lnTo>
                  <a:pt x="91303" y="2886"/>
                </a:lnTo>
                <a:lnTo>
                  <a:pt x="91359" y="2960"/>
                </a:lnTo>
                <a:lnTo>
                  <a:pt x="91415" y="3035"/>
                </a:lnTo>
                <a:lnTo>
                  <a:pt x="91434" y="3091"/>
                </a:lnTo>
                <a:lnTo>
                  <a:pt x="91397" y="3146"/>
                </a:lnTo>
                <a:lnTo>
                  <a:pt x="91303" y="3240"/>
                </a:lnTo>
                <a:lnTo>
                  <a:pt x="91155" y="3370"/>
                </a:lnTo>
                <a:lnTo>
                  <a:pt x="91117" y="3407"/>
                </a:lnTo>
                <a:lnTo>
                  <a:pt x="91117" y="3426"/>
                </a:lnTo>
                <a:lnTo>
                  <a:pt x="91155" y="3444"/>
                </a:lnTo>
                <a:lnTo>
                  <a:pt x="91192" y="3444"/>
                </a:lnTo>
                <a:lnTo>
                  <a:pt x="91303" y="3426"/>
                </a:lnTo>
                <a:lnTo>
                  <a:pt x="91490" y="3351"/>
                </a:lnTo>
                <a:lnTo>
                  <a:pt x="91545" y="3295"/>
                </a:lnTo>
                <a:lnTo>
                  <a:pt x="91583" y="3295"/>
                </a:lnTo>
                <a:lnTo>
                  <a:pt x="91601" y="3314"/>
                </a:lnTo>
                <a:lnTo>
                  <a:pt x="91639" y="3370"/>
                </a:lnTo>
                <a:lnTo>
                  <a:pt x="91732" y="3463"/>
                </a:lnTo>
                <a:lnTo>
                  <a:pt x="91862" y="3575"/>
                </a:lnTo>
                <a:lnTo>
                  <a:pt x="91918" y="3612"/>
                </a:lnTo>
                <a:lnTo>
                  <a:pt x="91974" y="3612"/>
                </a:lnTo>
                <a:lnTo>
                  <a:pt x="91992" y="3575"/>
                </a:lnTo>
                <a:lnTo>
                  <a:pt x="91992" y="3482"/>
                </a:lnTo>
                <a:lnTo>
                  <a:pt x="91955" y="3388"/>
                </a:lnTo>
                <a:lnTo>
                  <a:pt x="91899" y="3295"/>
                </a:lnTo>
                <a:lnTo>
                  <a:pt x="91825" y="3202"/>
                </a:lnTo>
                <a:lnTo>
                  <a:pt x="91806" y="3146"/>
                </a:lnTo>
                <a:lnTo>
                  <a:pt x="91806" y="3128"/>
                </a:lnTo>
                <a:lnTo>
                  <a:pt x="91825" y="3091"/>
                </a:lnTo>
                <a:lnTo>
                  <a:pt x="91843" y="3053"/>
                </a:lnTo>
                <a:lnTo>
                  <a:pt x="91918" y="2979"/>
                </a:lnTo>
                <a:lnTo>
                  <a:pt x="92011" y="2904"/>
                </a:lnTo>
                <a:lnTo>
                  <a:pt x="92030" y="2867"/>
                </a:lnTo>
                <a:lnTo>
                  <a:pt x="92048" y="2830"/>
                </a:lnTo>
                <a:lnTo>
                  <a:pt x="92048" y="2737"/>
                </a:lnTo>
                <a:lnTo>
                  <a:pt x="92030" y="2681"/>
                </a:lnTo>
                <a:lnTo>
                  <a:pt x="91974" y="2625"/>
                </a:lnTo>
                <a:close/>
                <a:moveTo>
                  <a:pt x="969" y="2607"/>
                </a:moveTo>
                <a:lnTo>
                  <a:pt x="913" y="2625"/>
                </a:lnTo>
                <a:lnTo>
                  <a:pt x="801" y="2700"/>
                </a:lnTo>
                <a:lnTo>
                  <a:pt x="615" y="2849"/>
                </a:lnTo>
                <a:lnTo>
                  <a:pt x="522" y="2737"/>
                </a:lnTo>
                <a:lnTo>
                  <a:pt x="410" y="2681"/>
                </a:lnTo>
                <a:lnTo>
                  <a:pt x="317" y="2681"/>
                </a:lnTo>
                <a:lnTo>
                  <a:pt x="243" y="2718"/>
                </a:lnTo>
                <a:lnTo>
                  <a:pt x="205" y="2774"/>
                </a:lnTo>
                <a:lnTo>
                  <a:pt x="205" y="2830"/>
                </a:lnTo>
                <a:lnTo>
                  <a:pt x="205" y="2867"/>
                </a:lnTo>
                <a:lnTo>
                  <a:pt x="224" y="2923"/>
                </a:lnTo>
                <a:lnTo>
                  <a:pt x="243" y="2979"/>
                </a:lnTo>
                <a:lnTo>
                  <a:pt x="280" y="3035"/>
                </a:lnTo>
                <a:lnTo>
                  <a:pt x="336" y="3091"/>
                </a:lnTo>
                <a:lnTo>
                  <a:pt x="243" y="3202"/>
                </a:lnTo>
                <a:lnTo>
                  <a:pt x="168" y="3295"/>
                </a:lnTo>
                <a:lnTo>
                  <a:pt x="112" y="3388"/>
                </a:lnTo>
                <a:lnTo>
                  <a:pt x="75" y="3463"/>
                </a:lnTo>
                <a:lnTo>
                  <a:pt x="56" y="3537"/>
                </a:lnTo>
                <a:lnTo>
                  <a:pt x="75" y="3575"/>
                </a:lnTo>
                <a:lnTo>
                  <a:pt x="112" y="3593"/>
                </a:lnTo>
                <a:lnTo>
                  <a:pt x="149" y="3612"/>
                </a:lnTo>
                <a:lnTo>
                  <a:pt x="205" y="3631"/>
                </a:lnTo>
                <a:lnTo>
                  <a:pt x="243" y="3612"/>
                </a:lnTo>
                <a:lnTo>
                  <a:pt x="280" y="3593"/>
                </a:lnTo>
                <a:lnTo>
                  <a:pt x="354" y="3537"/>
                </a:lnTo>
                <a:lnTo>
                  <a:pt x="410" y="3463"/>
                </a:lnTo>
                <a:lnTo>
                  <a:pt x="466" y="3388"/>
                </a:lnTo>
                <a:lnTo>
                  <a:pt x="559" y="3314"/>
                </a:lnTo>
                <a:lnTo>
                  <a:pt x="652" y="3351"/>
                </a:lnTo>
                <a:lnTo>
                  <a:pt x="708" y="3388"/>
                </a:lnTo>
                <a:lnTo>
                  <a:pt x="764" y="3426"/>
                </a:lnTo>
                <a:lnTo>
                  <a:pt x="820" y="3463"/>
                </a:lnTo>
                <a:lnTo>
                  <a:pt x="876" y="3482"/>
                </a:lnTo>
                <a:lnTo>
                  <a:pt x="969" y="3482"/>
                </a:lnTo>
                <a:lnTo>
                  <a:pt x="987" y="3444"/>
                </a:lnTo>
                <a:lnTo>
                  <a:pt x="987" y="3426"/>
                </a:lnTo>
                <a:lnTo>
                  <a:pt x="969" y="3333"/>
                </a:lnTo>
                <a:lnTo>
                  <a:pt x="913" y="3240"/>
                </a:lnTo>
                <a:lnTo>
                  <a:pt x="838" y="3128"/>
                </a:lnTo>
                <a:lnTo>
                  <a:pt x="820" y="3091"/>
                </a:lnTo>
                <a:lnTo>
                  <a:pt x="838" y="3035"/>
                </a:lnTo>
                <a:lnTo>
                  <a:pt x="857" y="2998"/>
                </a:lnTo>
                <a:lnTo>
                  <a:pt x="913" y="2942"/>
                </a:lnTo>
                <a:lnTo>
                  <a:pt x="1024" y="2867"/>
                </a:lnTo>
                <a:lnTo>
                  <a:pt x="1080" y="2793"/>
                </a:lnTo>
                <a:lnTo>
                  <a:pt x="1118" y="2718"/>
                </a:lnTo>
                <a:lnTo>
                  <a:pt x="1118" y="2681"/>
                </a:lnTo>
                <a:lnTo>
                  <a:pt x="1099" y="2644"/>
                </a:lnTo>
                <a:lnTo>
                  <a:pt x="1080" y="2625"/>
                </a:lnTo>
                <a:lnTo>
                  <a:pt x="1024" y="2607"/>
                </a:lnTo>
                <a:close/>
                <a:moveTo>
                  <a:pt x="91955" y="5176"/>
                </a:moveTo>
                <a:lnTo>
                  <a:pt x="91918" y="5194"/>
                </a:lnTo>
                <a:lnTo>
                  <a:pt x="91881" y="5232"/>
                </a:lnTo>
                <a:lnTo>
                  <a:pt x="91769" y="5399"/>
                </a:lnTo>
                <a:lnTo>
                  <a:pt x="91657" y="5585"/>
                </a:lnTo>
                <a:lnTo>
                  <a:pt x="91545" y="5492"/>
                </a:lnTo>
                <a:lnTo>
                  <a:pt x="91378" y="5362"/>
                </a:lnTo>
                <a:lnTo>
                  <a:pt x="91303" y="5325"/>
                </a:lnTo>
                <a:lnTo>
                  <a:pt x="91229" y="5288"/>
                </a:lnTo>
                <a:lnTo>
                  <a:pt x="91155" y="5269"/>
                </a:lnTo>
                <a:lnTo>
                  <a:pt x="91136" y="5288"/>
                </a:lnTo>
                <a:lnTo>
                  <a:pt x="91099" y="5306"/>
                </a:lnTo>
                <a:lnTo>
                  <a:pt x="91099" y="5325"/>
                </a:lnTo>
                <a:lnTo>
                  <a:pt x="91080" y="5362"/>
                </a:lnTo>
                <a:lnTo>
                  <a:pt x="91099" y="5436"/>
                </a:lnTo>
                <a:lnTo>
                  <a:pt x="91136" y="5511"/>
                </a:lnTo>
                <a:lnTo>
                  <a:pt x="91210" y="5585"/>
                </a:lnTo>
                <a:lnTo>
                  <a:pt x="91341" y="5716"/>
                </a:lnTo>
                <a:lnTo>
                  <a:pt x="91452" y="5809"/>
                </a:lnTo>
                <a:lnTo>
                  <a:pt x="91285" y="5958"/>
                </a:lnTo>
                <a:lnTo>
                  <a:pt x="91248" y="5995"/>
                </a:lnTo>
                <a:lnTo>
                  <a:pt x="91229" y="6051"/>
                </a:lnTo>
                <a:lnTo>
                  <a:pt x="91229" y="6088"/>
                </a:lnTo>
                <a:lnTo>
                  <a:pt x="91248" y="6107"/>
                </a:lnTo>
                <a:lnTo>
                  <a:pt x="91322" y="6107"/>
                </a:lnTo>
                <a:lnTo>
                  <a:pt x="91397" y="6069"/>
                </a:lnTo>
                <a:lnTo>
                  <a:pt x="91527" y="6014"/>
                </a:lnTo>
                <a:lnTo>
                  <a:pt x="91620" y="5995"/>
                </a:lnTo>
                <a:lnTo>
                  <a:pt x="91732" y="6032"/>
                </a:lnTo>
                <a:lnTo>
                  <a:pt x="91806" y="6069"/>
                </a:lnTo>
                <a:lnTo>
                  <a:pt x="91881" y="6107"/>
                </a:lnTo>
                <a:lnTo>
                  <a:pt x="91955" y="6107"/>
                </a:lnTo>
                <a:lnTo>
                  <a:pt x="91992" y="6088"/>
                </a:lnTo>
                <a:lnTo>
                  <a:pt x="92030" y="6051"/>
                </a:lnTo>
                <a:lnTo>
                  <a:pt x="92067" y="5995"/>
                </a:lnTo>
                <a:lnTo>
                  <a:pt x="92067" y="5958"/>
                </a:lnTo>
                <a:lnTo>
                  <a:pt x="92067" y="5902"/>
                </a:lnTo>
                <a:lnTo>
                  <a:pt x="92030" y="5865"/>
                </a:lnTo>
                <a:lnTo>
                  <a:pt x="91955" y="5790"/>
                </a:lnTo>
                <a:lnTo>
                  <a:pt x="91881" y="5734"/>
                </a:lnTo>
                <a:lnTo>
                  <a:pt x="91936" y="5660"/>
                </a:lnTo>
                <a:lnTo>
                  <a:pt x="92011" y="5548"/>
                </a:lnTo>
                <a:lnTo>
                  <a:pt x="92067" y="5436"/>
                </a:lnTo>
                <a:lnTo>
                  <a:pt x="92085" y="5399"/>
                </a:lnTo>
                <a:lnTo>
                  <a:pt x="92085" y="5343"/>
                </a:lnTo>
                <a:lnTo>
                  <a:pt x="92067" y="5269"/>
                </a:lnTo>
                <a:lnTo>
                  <a:pt x="92011" y="5194"/>
                </a:lnTo>
                <a:lnTo>
                  <a:pt x="91992" y="5176"/>
                </a:lnTo>
                <a:close/>
                <a:moveTo>
                  <a:pt x="782" y="4971"/>
                </a:moveTo>
                <a:lnTo>
                  <a:pt x="745" y="4990"/>
                </a:lnTo>
                <a:lnTo>
                  <a:pt x="671" y="5027"/>
                </a:lnTo>
                <a:lnTo>
                  <a:pt x="615" y="5083"/>
                </a:lnTo>
                <a:lnTo>
                  <a:pt x="578" y="5139"/>
                </a:lnTo>
                <a:lnTo>
                  <a:pt x="540" y="5194"/>
                </a:lnTo>
                <a:lnTo>
                  <a:pt x="522" y="5250"/>
                </a:lnTo>
                <a:lnTo>
                  <a:pt x="485" y="5306"/>
                </a:lnTo>
                <a:lnTo>
                  <a:pt x="429" y="5343"/>
                </a:lnTo>
                <a:lnTo>
                  <a:pt x="391" y="5343"/>
                </a:lnTo>
                <a:lnTo>
                  <a:pt x="336" y="5325"/>
                </a:lnTo>
                <a:lnTo>
                  <a:pt x="243" y="5306"/>
                </a:lnTo>
                <a:lnTo>
                  <a:pt x="131" y="5306"/>
                </a:lnTo>
                <a:lnTo>
                  <a:pt x="75" y="5343"/>
                </a:lnTo>
                <a:lnTo>
                  <a:pt x="56" y="5381"/>
                </a:lnTo>
                <a:lnTo>
                  <a:pt x="75" y="5436"/>
                </a:lnTo>
                <a:lnTo>
                  <a:pt x="112" y="5492"/>
                </a:lnTo>
                <a:lnTo>
                  <a:pt x="168" y="5567"/>
                </a:lnTo>
                <a:lnTo>
                  <a:pt x="298" y="5660"/>
                </a:lnTo>
                <a:lnTo>
                  <a:pt x="224" y="5790"/>
                </a:lnTo>
                <a:lnTo>
                  <a:pt x="131" y="5976"/>
                </a:lnTo>
                <a:lnTo>
                  <a:pt x="94" y="6069"/>
                </a:lnTo>
                <a:lnTo>
                  <a:pt x="94" y="6144"/>
                </a:lnTo>
                <a:lnTo>
                  <a:pt x="94" y="6218"/>
                </a:lnTo>
                <a:lnTo>
                  <a:pt x="112" y="6237"/>
                </a:lnTo>
                <a:lnTo>
                  <a:pt x="149" y="6256"/>
                </a:lnTo>
                <a:lnTo>
                  <a:pt x="205" y="6274"/>
                </a:lnTo>
                <a:lnTo>
                  <a:pt x="280" y="6256"/>
                </a:lnTo>
                <a:lnTo>
                  <a:pt x="336" y="6218"/>
                </a:lnTo>
                <a:lnTo>
                  <a:pt x="410" y="6144"/>
                </a:lnTo>
                <a:lnTo>
                  <a:pt x="503" y="5995"/>
                </a:lnTo>
                <a:lnTo>
                  <a:pt x="596" y="5883"/>
                </a:lnTo>
                <a:lnTo>
                  <a:pt x="764" y="6051"/>
                </a:lnTo>
                <a:lnTo>
                  <a:pt x="876" y="6107"/>
                </a:lnTo>
                <a:lnTo>
                  <a:pt x="931" y="6125"/>
                </a:lnTo>
                <a:lnTo>
                  <a:pt x="1024" y="6125"/>
                </a:lnTo>
                <a:lnTo>
                  <a:pt x="1062" y="6107"/>
                </a:lnTo>
                <a:lnTo>
                  <a:pt x="1118" y="6051"/>
                </a:lnTo>
                <a:lnTo>
                  <a:pt x="1136" y="5976"/>
                </a:lnTo>
                <a:lnTo>
                  <a:pt x="1118" y="5883"/>
                </a:lnTo>
                <a:lnTo>
                  <a:pt x="1099" y="5827"/>
                </a:lnTo>
                <a:lnTo>
                  <a:pt x="1043" y="5772"/>
                </a:lnTo>
                <a:lnTo>
                  <a:pt x="950" y="5679"/>
                </a:lnTo>
                <a:lnTo>
                  <a:pt x="838" y="5604"/>
                </a:lnTo>
                <a:lnTo>
                  <a:pt x="820" y="5548"/>
                </a:lnTo>
                <a:lnTo>
                  <a:pt x="801" y="5511"/>
                </a:lnTo>
                <a:lnTo>
                  <a:pt x="820" y="5455"/>
                </a:lnTo>
                <a:lnTo>
                  <a:pt x="857" y="5399"/>
                </a:lnTo>
                <a:lnTo>
                  <a:pt x="913" y="5269"/>
                </a:lnTo>
                <a:lnTo>
                  <a:pt x="950" y="5194"/>
                </a:lnTo>
                <a:lnTo>
                  <a:pt x="950" y="5139"/>
                </a:lnTo>
                <a:lnTo>
                  <a:pt x="950" y="5064"/>
                </a:lnTo>
                <a:lnTo>
                  <a:pt x="913" y="5008"/>
                </a:lnTo>
                <a:lnTo>
                  <a:pt x="876" y="4990"/>
                </a:lnTo>
                <a:lnTo>
                  <a:pt x="820" y="4971"/>
                </a:lnTo>
                <a:close/>
                <a:moveTo>
                  <a:pt x="1080" y="7615"/>
                </a:moveTo>
                <a:lnTo>
                  <a:pt x="857" y="7801"/>
                </a:lnTo>
                <a:lnTo>
                  <a:pt x="652" y="7987"/>
                </a:lnTo>
                <a:lnTo>
                  <a:pt x="559" y="7875"/>
                </a:lnTo>
                <a:lnTo>
                  <a:pt x="447" y="7764"/>
                </a:lnTo>
                <a:lnTo>
                  <a:pt x="373" y="7708"/>
                </a:lnTo>
                <a:lnTo>
                  <a:pt x="317" y="7689"/>
                </a:lnTo>
                <a:lnTo>
                  <a:pt x="243" y="7689"/>
                </a:lnTo>
                <a:lnTo>
                  <a:pt x="187" y="7708"/>
                </a:lnTo>
                <a:lnTo>
                  <a:pt x="168" y="7764"/>
                </a:lnTo>
                <a:lnTo>
                  <a:pt x="168" y="7838"/>
                </a:lnTo>
                <a:lnTo>
                  <a:pt x="187" y="7894"/>
                </a:lnTo>
                <a:lnTo>
                  <a:pt x="224" y="7950"/>
                </a:lnTo>
                <a:lnTo>
                  <a:pt x="336" y="8080"/>
                </a:lnTo>
                <a:lnTo>
                  <a:pt x="429" y="8155"/>
                </a:lnTo>
                <a:lnTo>
                  <a:pt x="205" y="8285"/>
                </a:lnTo>
                <a:lnTo>
                  <a:pt x="112" y="8378"/>
                </a:lnTo>
                <a:lnTo>
                  <a:pt x="75" y="8415"/>
                </a:lnTo>
                <a:lnTo>
                  <a:pt x="56" y="8471"/>
                </a:lnTo>
                <a:lnTo>
                  <a:pt x="56" y="8527"/>
                </a:lnTo>
                <a:lnTo>
                  <a:pt x="56" y="8564"/>
                </a:lnTo>
                <a:lnTo>
                  <a:pt x="75" y="8602"/>
                </a:lnTo>
                <a:lnTo>
                  <a:pt x="112" y="8620"/>
                </a:lnTo>
                <a:lnTo>
                  <a:pt x="187" y="8657"/>
                </a:lnTo>
                <a:lnTo>
                  <a:pt x="280" y="8639"/>
                </a:lnTo>
                <a:lnTo>
                  <a:pt x="336" y="8620"/>
                </a:lnTo>
                <a:lnTo>
                  <a:pt x="391" y="8583"/>
                </a:lnTo>
                <a:lnTo>
                  <a:pt x="503" y="8490"/>
                </a:lnTo>
                <a:lnTo>
                  <a:pt x="615" y="8415"/>
                </a:lnTo>
                <a:lnTo>
                  <a:pt x="652" y="8397"/>
                </a:lnTo>
                <a:lnTo>
                  <a:pt x="708" y="8397"/>
                </a:lnTo>
                <a:lnTo>
                  <a:pt x="745" y="8415"/>
                </a:lnTo>
                <a:lnTo>
                  <a:pt x="782" y="8453"/>
                </a:lnTo>
                <a:lnTo>
                  <a:pt x="894" y="8546"/>
                </a:lnTo>
                <a:lnTo>
                  <a:pt x="987" y="8639"/>
                </a:lnTo>
                <a:lnTo>
                  <a:pt x="1043" y="8657"/>
                </a:lnTo>
                <a:lnTo>
                  <a:pt x="1080" y="8639"/>
                </a:lnTo>
                <a:lnTo>
                  <a:pt x="1099" y="8620"/>
                </a:lnTo>
                <a:lnTo>
                  <a:pt x="1099" y="8583"/>
                </a:lnTo>
                <a:lnTo>
                  <a:pt x="1043" y="8490"/>
                </a:lnTo>
                <a:lnTo>
                  <a:pt x="950" y="8360"/>
                </a:lnTo>
                <a:lnTo>
                  <a:pt x="820" y="8192"/>
                </a:lnTo>
                <a:lnTo>
                  <a:pt x="913" y="8099"/>
                </a:lnTo>
                <a:lnTo>
                  <a:pt x="1043" y="7820"/>
                </a:lnTo>
                <a:lnTo>
                  <a:pt x="1099" y="7652"/>
                </a:lnTo>
                <a:lnTo>
                  <a:pt x="1099" y="7615"/>
                </a:lnTo>
                <a:close/>
                <a:moveTo>
                  <a:pt x="91341" y="7559"/>
                </a:moveTo>
                <a:lnTo>
                  <a:pt x="91303" y="7578"/>
                </a:lnTo>
                <a:lnTo>
                  <a:pt x="91285" y="7615"/>
                </a:lnTo>
                <a:lnTo>
                  <a:pt x="91266" y="7652"/>
                </a:lnTo>
                <a:lnTo>
                  <a:pt x="91248" y="7726"/>
                </a:lnTo>
                <a:lnTo>
                  <a:pt x="91266" y="7801"/>
                </a:lnTo>
                <a:lnTo>
                  <a:pt x="91303" y="7894"/>
                </a:lnTo>
                <a:lnTo>
                  <a:pt x="91359" y="7987"/>
                </a:lnTo>
                <a:lnTo>
                  <a:pt x="91471" y="8136"/>
                </a:lnTo>
                <a:lnTo>
                  <a:pt x="91564" y="8248"/>
                </a:lnTo>
                <a:lnTo>
                  <a:pt x="91266" y="8415"/>
                </a:lnTo>
                <a:lnTo>
                  <a:pt x="91099" y="8527"/>
                </a:lnTo>
                <a:lnTo>
                  <a:pt x="91043" y="8583"/>
                </a:lnTo>
                <a:lnTo>
                  <a:pt x="91006" y="8639"/>
                </a:lnTo>
                <a:lnTo>
                  <a:pt x="90987" y="8713"/>
                </a:lnTo>
                <a:lnTo>
                  <a:pt x="91006" y="8750"/>
                </a:lnTo>
                <a:lnTo>
                  <a:pt x="91043" y="8769"/>
                </a:lnTo>
                <a:lnTo>
                  <a:pt x="91080" y="8769"/>
                </a:lnTo>
                <a:lnTo>
                  <a:pt x="91192" y="8750"/>
                </a:lnTo>
                <a:lnTo>
                  <a:pt x="91285" y="8713"/>
                </a:lnTo>
                <a:lnTo>
                  <a:pt x="91434" y="8620"/>
                </a:lnTo>
                <a:lnTo>
                  <a:pt x="91564" y="8508"/>
                </a:lnTo>
                <a:lnTo>
                  <a:pt x="91639" y="8453"/>
                </a:lnTo>
                <a:lnTo>
                  <a:pt x="91676" y="8397"/>
                </a:lnTo>
                <a:lnTo>
                  <a:pt x="91713" y="8378"/>
                </a:lnTo>
                <a:lnTo>
                  <a:pt x="91750" y="8397"/>
                </a:lnTo>
                <a:lnTo>
                  <a:pt x="91788" y="8434"/>
                </a:lnTo>
                <a:lnTo>
                  <a:pt x="91862" y="8471"/>
                </a:lnTo>
                <a:lnTo>
                  <a:pt x="92030" y="8527"/>
                </a:lnTo>
                <a:lnTo>
                  <a:pt x="92123" y="8564"/>
                </a:lnTo>
                <a:lnTo>
                  <a:pt x="92179" y="8564"/>
                </a:lnTo>
                <a:lnTo>
                  <a:pt x="92197" y="8546"/>
                </a:lnTo>
                <a:lnTo>
                  <a:pt x="92179" y="8490"/>
                </a:lnTo>
                <a:lnTo>
                  <a:pt x="92011" y="8322"/>
                </a:lnTo>
                <a:lnTo>
                  <a:pt x="91936" y="8229"/>
                </a:lnTo>
                <a:lnTo>
                  <a:pt x="91918" y="8173"/>
                </a:lnTo>
                <a:lnTo>
                  <a:pt x="91918" y="8136"/>
                </a:lnTo>
                <a:lnTo>
                  <a:pt x="91974" y="8080"/>
                </a:lnTo>
                <a:lnTo>
                  <a:pt x="92048" y="7987"/>
                </a:lnTo>
                <a:lnTo>
                  <a:pt x="92123" y="7894"/>
                </a:lnTo>
                <a:lnTo>
                  <a:pt x="92141" y="7857"/>
                </a:lnTo>
                <a:lnTo>
                  <a:pt x="92141" y="7820"/>
                </a:lnTo>
                <a:lnTo>
                  <a:pt x="92123" y="7820"/>
                </a:lnTo>
                <a:lnTo>
                  <a:pt x="92085" y="7838"/>
                </a:lnTo>
                <a:lnTo>
                  <a:pt x="92030" y="7894"/>
                </a:lnTo>
                <a:lnTo>
                  <a:pt x="91918" y="7987"/>
                </a:lnTo>
                <a:lnTo>
                  <a:pt x="91825" y="8062"/>
                </a:lnTo>
                <a:lnTo>
                  <a:pt x="91788" y="8043"/>
                </a:lnTo>
                <a:lnTo>
                  <a:pt x="91732" y="7987"/>
                </a:lnTo>
                <a:lnTo>
                  <a:pt x="91657" y="7913"/>
                </a:lnTo>
                <a:lnTo>
                  <a:pt x="91620" y="7820"/>
                </a:lnTo>
                <a:lnTo>
                  <a:pt x="91583" y="7708"/>
                </a:lnTo>
                <a:lnTo>
                  <a:pt x="91527" y="7633"/>
                </a:lnTo>
                <a:lnTo>
                  <a:pt x="91452" y="7578"/>
                </a:lnTo>
                <a:lnTo>
                  <a:pt x="91378" y="7559"/>
                </a:lnTo>
                <a:close/>
                <a:moveTo>
                  <a:pt x="336" y="10072"/>
                </a:moveTo>
                <a:lnTo>
                  <a:pt x="298" y="10091"/>
                </a:lnTo>
                <a:lnTo>
                  <a:pt x="261" y="10110"/>
                </a:lnTo>
                <a:lnTo>
                  <a:pt x="224" y="10147"/>
                </a:lnTo>
                <a:lnTo>
                  <a:pt x="187" y="10203"/>
                </a:lnTo>
                <a:lnTo>
                  <a:pt x="168" y="10277"/>
                </a:lnTo>
                <a:lnTo>
                  <a:pt x="187" y="10370"/>
                </a:lnTo>
                <a:lnTo>
                  <a:pt x="243" y="10445"/>
                </a:lnTo>
                <a:lnTo>
                  <a:pt x="354" y="10594"/>
                </a:lnTo>
                <a:lnTo>
                  <a:pt x="466" y="10705"/>
                </a:lnTo>
                <a:lnTo>
                  <a:pt x="336" y="10798"/>
                </a:lnTo>
                <a:lnTo>
                  <a:pt x="149" y="10929"/>
                </a:lnTo>
                <a:lnTo>
                  <a:pt x="75" y="11003"/>
                </a:lnTo>
                <a:lnTo>
                  <a:pt x="56" y="11078"/>
                </a:lnTo>
                <a:lnTo>
                  <a:pt x="38" y="11115"/>
                </a:lnTo>
                <a:lnTo>
                  <a:pt x="56" y="11152"/>
                </a:lnTo>
                <a:lnTo>
                  <a:pt x="94" y="11189"/>
                </a:lnTo>
                <a:lnTo>
                  <a:pt x="131" y="11208"/>
                </a:lnTo>
                <a:lnTo>
                  <a:pt x="187" y="11227"/>
                </a:lnTo>
                <a:lnTo>
                  <a:pt x="224" y="11208"/>
                </a:lnTo>
                <a:lnTo>
                  <a:pt x="317" y="11171"/>
                </a:lnTo>
                <a:lnTo>
                  <a:pt x="466" y="11059"/>
                </a:lnTo>
                <a:lnTo>
                  <a:pt x="522" y="10985"/>
                </a:lnTo>
                <a:lnTo>
                  <a:pt x="559" y="10947"/>
                </a:lnTo>
                <a:lnTo>
                  <a:pt x="596" y="10929"/>
                </a:lnTo>
                <a:lnTo>
                  <a:pt x="652" y="10929"/>
                </a:lnTo>
                <a:lnTo>
                  <a:pt x="689" y="10947"/>
                </a:lnTo>
                <a:lnTo>
                  <a:pt x="782" y="11022"/>
                </a:lnTo>
                <a:lnTo>
                  <a:pt x="838" y="11078"/>
                </a:lnTo>
                <a:lnTo>
                  <a:pt x="913" y="11115"/>
                </a:lnTo>
                <a:lnTo>
                  <a:pt x="1024" y="11115"/>
                </a:lnTo>
                <a:lnTo>
                  <a:pt x="1043" y="11096"/>
                </a:lnTo>
                <a:lnTo>
                  <a:pt x="1062" y="11059"/>
                </a:lnTo>
                <a:lnTo>
                  <a:pt x="1062" y="11022"/>
                </a:lnTo>
                <a:lnTo>
                  <a:pt x="1043" y="10929"/>
                </a:lnTo>
                <a:lnTo>
                  <a:pt x="931" y="10780"/>
                </a:lnTo>
                <a:lnTo>
                  <a:pt x="876" y="10687"/>
                </a:lnTo>
                <a:lnTo>
                  <a:pt x="876" y="10650"/>
                </a:lnTo>
                <a:lnTo>
                  <a:pt x="913" y="10575"/>
                </a:lnTo>
                <a:lnTo>
                  <a:pt x="969" y="10482"/>
                </a:lnTo>
                <a:lnTo>
                  <a:pt x="1024" y="10407"/>
                </a:lnTo>
                <a:lnTo>
                  <a:pt x="1080" y="10296"/>
                </a:lnTo>
                <a:lnTo>
                  <a:pt x="1118" y="10240"/>
                </a:lnTo>
                <a:lnTo>
                  <a:pt x="1118" y="10203"/>
                </a:lnTo>
                <a:lnTo>
                  <a:pt x="1099" y="10147"/>
                </a:lnTo>
                <a:lnTo>
                  <a:pt x="1080" y="10147"/>
                </a:lnTo>
                <a:lnTo>
                  <a:pt x="1062" y="10165"/>
                </a:lnTo>
                <a:lnTo>
                  <a:pt x="894" y="10333"/>
                </a:lnTo>
                <a:lnTo>
                  <a:pt x="727" y="10501"/>
                </a:lnTo>
                <a:lnTo>
                  <a:pt x="633" y="10352"/>
                </a:lnTo>
                <a:lnTo>
                  <a:pt x="522" y="10184"/>
                </a:lnTo>
                <a:lnTo>
                  <a:pt x="447" y="10128"/>
                </a:lnTo>
                <a:lnTo>
                  <a:pt x="373" y="10091"/>
                </a:lnTo>
                <a:lnTo>
                  <a:pt x="336" y="10072"/>
                </a:lnTo>
                <a:close/>
                <a:moveTo>
                  <a:pt x="91899" y="10091"/>
                </a:moveTo>
                <a:lnTo>
                  <a:pt x="91843" y="10110"/>
                </a:lnTo>
                <a:lnTo>
                  <a:pt x="91769" y="10147"/>
                </a:lnTo>
                <a:lnTo>
                  <a:pt x="91713" y="10221"/>
                </a:lnTo>
                <a:lnTo>
                  <a:pt x="91639" y="10370"/>
                </a:lnTo>
                <a:lnTo>
                  <a:pt x="91583" y="10482"/>
                </a:lnTo>
                <a:lnTo>
                  <a:pt x="91508" y="10426"/>
                </a:lnTo>
                <a:lnTo>
                  <a:pt x="91415" y="10352"/>
                </a:lnTo>
                <a:lnTo>
                  <a:pt x="91303" y="10296"/>
                </a:lnTo>
                <a:lnTo>
                  <a:pt x="91266" y="10296"/>
                </a:lnTo>
                <a:lnTo>
                  <a:pt x="91210" y="10314"/>
                </a:lnTo>
                <a:lnTo>
                  <a:pt x="91173" y="10352"/>
                </a:lnTo>
                <a:lnTo>
                  <a:pt x="91155" y="10389"/>
                </a:lnTo>
                <a:lnTo>
                  <a:pt x="91136" y="10426"/>
                </a:lnTo>
                <a:lnTo>
                  <a:pt x="91155" y="10463"/>
                </a:lnTo>
                <a:lnTo>
                  <a:pt x="91192" y="10538"/>
                </a:lnTo>
                <a:lnTo>
                  <a:pt x="91266" y="10612"/>
                </a:lnTo>
                <a:lnTo>
                  <a:pt x="91341" y="10668"/>
                </a:lnTo>
                <a:lnTo>
                  <a:pt x="91378" y="10705"/>
                </a:lnTo>
                <a:lnTo>
                  <a:pt x="91397" y="10743"/>
                </a:lnTo>
                <a:lnTo>
                  <a:pt x="91378" y="10836"/>
                </a:lnTo>
                <a:lnTo>
                  <a:pt x="91341" y="10892"/>
                </a:lnTo>
                <a:lnTo>
                  <a:pt x="91303" y="10947"/>
                </a:lnTo>
                <a:lnTo>
                  <a:pt x="91266" y="11003"/>
                </a:lnTo>
                <a:lnTo>
                  <a:pt x="91229" y="11059"/>
                </a:lnTo>
                <a:lnTo>
                  <a:pt x="91210" y="11152"/>
                </a:lnTo>
                <a:lnTo>
                  <a:pt x="91210" y="11227"/>
                </a:lnTo>
                <a:lnTo>
                  <a:pt x="91229" y="11245"/>
                </a:lnTo>
                <a:lnTo>
                  <a:pt x="91248" y="11264"/>
                </a:lnTo>
                <a:lnTo>
                  <a:pt x="91359" y="11264"/>
                </a:lnTo>
                <a:lnTo>
                  <a:pt x="91397" y="11245"/>
                </a:lnTo>
                <a:lnTo>
                  <a:pt x="91452" y="11208"/>
                </a:lnTo>
                <a:lnTo>
                  <a:pt x="91527" y="11096"/>
                </a:lnTo>
                <a:lnTo>
                  <a:pt x="91620" y="10985"/>
                </a:lnTo>
                <a:lnTo>
                  <a:pt x="91657" y="10966"/>
                </a:lnTo>
                <a:lnTo>
                  <a:pt x="91694" y="10947"/>
                </a:lnTo>
                <a:lnTo>
                  <a:pt x="91732" y="10947"/>
                </a:lnTo>
                <a:lnTo>
                  <a:pt x="91788" y="10985"/>
                </a:lnTo>
                <a:lnTo>
                  <a:pt x="91899" y="11059"/>
                </a:lnTo>
                <a:lnTo>
                  <a:pt x="91955" y="11078"/>
                </a:lnTo>
                <a:lnTo>
                  <a:pt x="91992" y="11078"/>
                </a:lnTo>
                <a:lnTo>
                  <a:pt x="92030" y="11041"/>
                </a:lnTo>
                <a:lnTo>
                  <a:pt x="92030" y="10966"/>
                </a:lnTo>
                <a:lnTo>
                  <a:pt x="92011" y="10910"/>
                </a:lnTo>
                <a:lnTo>
                  <a:pt x="91974" y="10873"/>
                </a:lnTo>
                <a:lnTo>
                  <a:pt x="91918" y="10817"/>
                </a:lnTo>
                <a:lnTo>
                  <a:pt x="91881" y="10780"/>
                </a:lnTo>
                <a:lnTo>
                  <a:pt x="91881" y="10724"/>
                </a:lnTo>
                <a:lnTo>
                  <a:pt x="91881" y="10668"/>
                </a:lnTo>
                <a:lnTo>
                  <a:pt x="91936" y="10575"/>
                </a:lnTo>
                <a:lnTo>
                  <a:pt x="91992" y="10463"/>
                </a:lnTo>
                <a:lnTo>
                  <a:pt x="92030" y="10333"/>
                </a:lnTo>
                <a:lnTo>
                  <a:pt x="92048" y="10277"/>
                </a:lnTo>
                <a:lnTo>
                  <a:pt x="92030" y="10221"/>
                </a:lnTo>
                <a:lnTo>
                  <a:pt x="92011" y="10165"/>
                </a:lnTo>
                <a:lnTo>
                  <a:pt x="91974" y="10128"/>
                </a:lnTo>
                <a:lnTo>
                  <a:pt x="91899" y="10091"/>
                </a:lnTo>
                <a:close/>
                <a:moveTo>
                  <a:pt x="894" y="12437"/>
                </a:moveTo>
                <a:lnTo>
                  <a:pt x="857" y="12455"/>
                </a:lnTo>
                <a:lnTo>
                  <a:pt x="782" y="12493"/>
                </a:lnTo>
                <a:lnTo>
                  <a:pt x="708" y="12567"/>
                </a:lnTo>
                <a:lnTo>
                  <a:pt x="596" y="12772"/>
                </a:lnTo>
                <a:lnTo>
                  <a:pt x="522" y="12921"/>
                </a:lnTo>
                <a:lnTo>
                  <a:pt x="391" y="12846"/>
                </a:lnTo>
                <a:lnTo>
                  <a:pt x="317" y="12828"/>
                </a:lnTo>
                <a:lnTo>
                  <a:pt x="243" y="12809"/>
                </a:lnTo>
                <a:lnTo>
                  <a:pt x="205" y="12809"/>
                </a:lnTo>
                <a:lnTo>
                  <a:pt x="168" y="12846"/>
                </a:lnTo>
                <a:lnTo>
                  <a:pt x="187" y="12902"/>
                </a:lnTo>
                <a:lnTo>
                  <a:pt x="224" y="12995"/>
                </a:lnTo>
                <a:lnTo>
                  <a:pt x="298" y="13107"/>
                </a:lnTo>
                <a:lnTo>
                  <a:pt x="354" y="13163"/>
                </a:lnTo>
                <a:lnTo>
                  <a:pt x="373" y="13219"/>
                </a:lnTo>
                <a:lnTo>
                  <a:pt x="354" y="13275"/>
                </a:lnTo>
                <a:lnTo>
                  <a:pt x="317" y="13331"/>
                </a:lnTo>
                <a:lnTo>
                  <a:pt x="224" y="13461"/>
                </a:lnTo>
                <a:lnTo>
                  <a:pt x="168" y="13554"/>
                </a:lnTo>
                <a:lnTo>
                  <a:pt x="112" y="13684"/>
                </a:lnTo>
                <a:lnTo>
                  <a:pt x="94" y="13740"/>
                </a:lnTo>
                <a:lnTo>
                  <a:pt x="112" y="13796"/>
                </a:lnTo>
                <a:lnTo>
                  <a:pt x="131" y="13833"/>
                </a:lnTo>
                <a:lnTo>
                  <a:pt x="187" y="13870"/>
                </a:lnTo>
                <a:lnTo>
                  <a:pt x="317" y="13870"/>
                </a:lnTo>
                <a:lnTo>
                  <a:pt x="373" y="13833"/>
                </a:lnTo>
                <a:lnTo>
                  <a:pt x="429" y="13777"/>
                </a:lnTo>
                <a:lnTo>
                  <a:pt x="522" y="13666"/>
                </a:lnTo>
                <a:lnTo>
                  <a:pt x="596" y="13573"/>
                </a:lnTo>
                <a:lnTo>
                  <a:pt x="689" y="13703"/>
                </a:lnTo>
                <a:lnTo>
                  <a:pt x="745" y="13759"/>
                </a:lnTo>
                <a:lnTo>
                  <a:pt x="801" y="13815"/>
                </a:lnTo>
                <a:lnTo>
                  <a:pt x="857" y="13870"/>
                </a:lnTo>
                <a:lnTo>
                  <a:pt x="931" y="13889"/>
                </a:lnTo>
                <a:lnTo>
                  <a:pt x="987" y="13870"/>
                </a:lnTo>
                <a:lnTo>
                  <a:pt x="1062" y="13796"/>
                </a:lnTo>
                <a:lnTo>
                  <a:pt x="1099" y="13722"/>
                </a:lnTo>
                <a:lnTo>
                  <a:pt x="1099" y="13647"/>
                </a:lnTo>
                <a:lnTo>
                  <a:pt x="1080" y="13573"/>
                </a:lnTo>
                <a:lnTo>
                  <a:pt x="1043" y="13479"/>
                </a:lnTo>
                <a:lnTo>
                  <a:pt x="931" y="13331"/>
                </a:lnTo>
                <a:lnTo>
                  <a:pt x="838" y="13219"/>
                </a:lnTo>
                <a:lnTo>
                  <a:pt x="931" y="13070"/>
                </a:lnTo>
                <a:lnTo>
                  <a:pt x="1043" y="12865"/>
                </a:lnTo>
                <a:lnTo>
                  <a:pt x="1080" y="12753"/>
                </a:lnTo>
                <a:lnTo>
                  <a:pt x="1080" y="12660"/>
                </a:lnTo>
                <a:lnTo>
                  <a:pt x="1062" y="12567"/>
                </a:lnTo>
                <a:lnTo>
                  <a:pt x="1043" y="12530"/>
                </a:lnTo>
                <a:lnTo>
                  <a:pt x="1006" y="12493"/>
                </a:lnTo>
                <a:lnTo>
                  <a:pt x="969" y="12455"/>
                </a:lnTo>
                <a:lnTo>
                  <a:pt x="931" y="12437"/>
                </a:lnTo>
                <a:close/>
                <a:moveTo>
                  <a:pt x="91229" y="12474"/>
                </a:moveTo>
                <a:lnTo>
                  <a:pt x="91192" y="12493"/>
                </a:lnTo>
                <a:lnTo>
                  <a:pt x="91155" y="12530"/>
                </a:lnTo>
                <a:lnTo>
                  <a:pt x="91136" y="12549"/>
                </a:lnTo>
                <a:lnTo>
                  <a:pt x="91136" y="12586"/>
                </a:lnTo>
                <a:lnTo>
                  <a:pt x="91136" y="12679"/>
                </a:lnTo>
                <a:lnTo>
                  <a:pt x="91155" y="12791"/>
                </a:lnTo>
                <a:lnTo>
                  <a:pt x="91210" y="12902"/>
                </a:lnTo>
                <a:lnTo>
                  <a:pt x="91322" y="13107"/>
                </a:lnTo>
                <a:lnTo>
                  <a:pt x="91415" y="13256"/>
                </a:lnTo>
                <a:lnTo>
                  <a:pt x="91266" y="13442"/>
                </a:lnTo>
                <a:lnTo>
                  <a:pt x="91192" y="13573"/>
                </a:lnTo>
                <a:lnTo>
                  <a:pt x="91192" y="13628"/>
                </a:lnTo>
                <a:lnTo>
                  <a:pt x="91192" y="13666"/>
                </a:lnTo>
                <a:lnTo>
                  <a:pt x="91229" y="13684"/>
                </a:lnTo>
                <a:lnTo>
                  <a:pt x="91266" y="13666"/>
                </a:lnTo>
                <a:lnTo>
                  <a:pt x="91378" y="13610"/>
                </a:lnTo>
                <a:lnTo>
                  <a:pt x="91545" y="13479"/>
                </a:lnTo>
                <a:lnTo>
                  <a:pt x="91620" y="13591"/>
                </a:lnTo>
                <a:lnTo>
                  <a:pt x="91713" y="13759"/>
                </a:lnTo>
                <a:lnTo>
                  <a:pt x="91825" y="13889"/>
                </a:lnTo>
                <a:lnTo>
                  <a:pt x="91881" y="13926"/>
                </a:lnTo>
                <a:lnTo>
                  <a:pt x="91936" y="13945"/>
                </a:lnTo>
                <a:lnTo>
                  <a:pt x="91992" y="13945"/>
                </a:lnTo>
                <a:lnTo>
                  <a:pt x="92011" y="13926"/>
                </a:lnTo>
                <a:lnTo>
                  <a:pt x="92030" y="13908"/>
                </a:lnTo>
                <a:lnTo>
                  <a:pt x="92048" y="13870"/>
                </a:lnTo>
                <a:lnTo>
                  <a:pt x="92030" y="13796"/>
                </a:lnTo>
                <a:lnTo>
                  <a:pt x="92011" y="13703"/>
                </a:lnTo>
                <a:lnTo>
                  <a:pt x="91918" y="13517"/>
                </a:lnTo>
                <a:lnTo>
                  <a:pt x="91843" y="13405"/>
                </a:lnTo>
                <a:lnTo>
                  <a:pt x="91788" y="13312"/>
                </a:lnTo>
                <a:lnTo>
                  <a:pt x="91788" y="13256"/>
                </a:lnTo>
                <a:lnTo>
                  <a:pt x="91806" y="13200"/>
                </a:lnTo>
                <a:lnTo>
                  <a:pt x="91881" y="13126"/>
                </a:lnTo>
                <a:lnTo>
                  <a:pt x="91974" y="12995"/>
                </a:lnTo>
                <a:lnTo>
                  <a:pt x="92011" y="12940"/>
                </a:lnTo>
                <a:lnTo>
                  <a:pt x="92030" y="12865"/>
                </a:lnTo>
                <a:lnTo>
                  <a:pt x="92011" y="12772"/>
                </a:lnTo>
                <a:lnTo>
                  <a:pt x="91992" y="12735"/>
                </a:lnTo>
                <a:lnTo>
                  <a:pt x="91974" y="12716"/>
                </a:lnTo>
                <a:lnTo>
                  <a:pt x="91918" y="12716"/>
                </a:lnTo>
                <a:lnTo>
                  <a:pt x="91843" y="12735"/>
                </a:lnTo>
                <a:lnTo>
                  <a:pt x="91788" y="12791"/>
                </a:lnTo>
                <a:lnTo>
                  <a:pt x="91713" y="12846"/>
                </a:lnTo>
                <a:lnTo>
                  <a:pt x="91620" y="12977"/>
                </a:lnTo>
                <a:lnTo>
                  <a:pt x="91545" y="12828"/>
                </a:lnTo>
                <a:lnTo>
                  <a:pt x="91434" y="12623"/>
                </a:lnTo>
                <a:lnTo>
                  <a:pt x="91378" y="12549"/>
                </a:lnTo>
                <a:lnTo>
                  <a:pt x="91303" y="12493"/>
                </a:lnTo>
                <a:lnTo>
                  <a:pt x="91266" y="12474"/>
                </a:lnTo>
                <a:close/>
                <a:moveTo>
                  <a:pt x="838" y="15062"/>
                </a:moveTo>
                <a:lnTo>
                  <a:pt x="801" y="15081"/>
                </a:lnTo>
                <a:lnTo>
                  <a:pt x="764" y="15118"/>
                </a:lnTo>
                <a:lnTo>
                  <a:pt x="652" y="15304"/>
                </a:lnTo>
                <a:lnTo>
                  <a:pt x="559" y="15509"/>
                </a:lnTo>
                <a:lnTo>
                  <a:pt x="503" y="15416"/>
                </a:lnTo>
                <a:lnTo>
                  <a:pt x="410" y="15323"/>
                </a:lnTo>
                <a:lnTo>
                  <a:pt x="354" y="15285"/>
                </a:lnTo>
                <a:lnTo>
                  <a:pt x="298" y="15267"/>
                </a:lnTo>
                <a:lnTo>
                  <a:pt x="261" y="15267"/>
                </a:lnTo>
                <a:lnTo>
                  <a:pt x="205" y="15304"/>
                </a:lnTo>
                <a:lnTo>
                  <a:pt x="168" y="15341"/>
                </a:lnTo>
                <a:lnTo>
                  <a:pt x="168" y="15416"/>
                </a:lnTo>
                <a:lnTo>
                  <a:pt x="168" y="15472"/>
                </a:lnTo>
                <a:lnTo>
                  <a:pt x="187" y="15546"/>
                </a:lnTo>
                <a:lnTo>
                  <a:pt x="243" y="15676"/>
                </a:lnTo>
                <a:lnTo>
                  <a:pt x="280" y="15788"/>
                </a:lnTo>
                <a:lnTo>
                  <a:pt x="317" y="15844"/>
                </a:lnTo>
                <a:lnTo>
                  <a:pt x="336" y="15863"/>
                </a:lnTo>
                <a:lnTo>
                  <a:pt x="317" y="15974"/>
                </a:lnTo>
                <a:lnTo>
                  <a:pt x="280" y="16012"/>
                </a:lnTo>
                <a:lnTo>
                  <a:pt x="261" y="16067"/>
                </a:lnTo>
                <a:lnTo>
                  <a:pt x="224" y="16123"/>
                </a:lnTo>
                <a:lnTo>
                  <a:pt x="205" y="16179"/>
                </a:lnTo>
                <a:lnTo>
                  <a:pt x="224" y="16235"/>
                </a:lnTo>
                <a:lnTo>
                  <a:pt x="243" y="16254"/>
                </a:lnTo>
                <a:lnTo>
                  <a:pt x="298" y="16235"/>
                </a:lnTo>
                <a:lnTo>
                  <a:pt x="336" y="16198"/>
                </a:lnTo>
                <a:lnTo>
                  <a:pt x="447" y="16105"/>
                </a:lnTo>
                <a:lnTo>
                  <a:pt x="485" y="16086"/>
                </a:lnTo>
                <a:lnTo>
                  <a:pt x="540" y="16067"/>
                </a:lnTo>
                <a:lnTo>
                  <a:pt x="578" y="16086"/>
                </a:lnTo>
                <a:lnTo>
                  <a:pt x="633" y="16105"/>
                </a:lnTo>
                <a:lnTo>
                  <a:pt x="727" y="16198"/>
                </a:lnTo>
                <a:lnTo>
                  <a:pt x="782" y="16216"/>
                </a:lnTo>
                <a:lnTo>
                  <a:pt x="838" y="16235"/>
                </a:lnTo>
                <a:lnTo>
                  <a:pt x="894" y="16235"/>
                </a:lnTo>
                <a:lnTo>
                  <a:pt x="950" y="16198"/>
                </a:lnTo>
                <a:lnTo>
                  <a:pt x="1006" y="16160"/>
                </a:lnTo>
                <a:lnTo>
                  <a:pt x="1006" y="16105"/>
                </a:lnTo>
                <a:lnTo>
                  <a:pt x="1006" y="16049"/>
                </a:lnTo>
                <a:lnTo>
                  <a:pt x="969" y="15993"/>
                </a:lnTo>
                <a:lnTo>
                  <a:pt x="894" y="15900"/>
                </a:lnTo>
                <a:lnTo>
                  <a:pt x="820" y="15807"/>
                </a:lnTo>
                <a:lnTo>
                  <a:pt x="764" y="15732"/>
                </a:lnTo>
                <a:lnTo>
                  <a:pt x="764" y="15676"/>
                </a:lnTo>
                <a:lnTo>
                  <a:pt x="857" y="15527"/>
                </a:lnTo>
                <a:lnTo>
                  <a:pt x="950" y="15379"/>
                </a:lnTo>
                <a:lnTo>
                  <a:pt x="987" y="15285"/>
                </a:lnTo>
                <a:lnTo>
                  <a:pt x="987" y="15211"/>
                </a:lnTo>
                <a:lnTo>
                  <a:pt x="969" y="15136"/>
                </a:lnTo>
                <a:lnTo>
                  <a:pt x="913" y="15081"/>
                </a:lnTo>
                <a:lnTo>
                  <a:pt x="876" y="15062"/>
                </a:lnTo>
                <a:close/>
                <a:moveTo>
                  <a:pt x="92011" y="15136"/>
                </a:moveTo>
                <a:lnTo>
                  <a:pt x="91955" y="15174"/>
                </a:lnTo>
                <a:lnTo>
                  <a:pt x="91862" y="15267"/>
                </a:lnTo>
                <a:lnTo>
                  <a:pt x="91769" y="15379"/>
                </a:lnTo>
                <a:lnTo>
                  <a:pt x="91694" y="15509"/>
                </a:lnTo>
                <a:lnTo>
                  <a:pt x="91601" y="15621"/>
                </a:lnTo>
                <a:lnTo>
                  <a:pt x="91508" y="15472"/>
                </a:lnTo>
                <a:lnTo>
                  <a:pt x="91359" y="15267"/>
                </a:lnTo>
                <a:lnTo>
                  <a:pt x="91285" y="15192"/>
                </a:lnTo>
                <a:lnTo>
                  <a:pt x="91192" y="15155"/>
                </a:lnTo>
                <a:lnTo>
                  <a:pt x="91117" y="15155"/>
                </a:lnTo>
                <a:lnTo>
                  <a:pt x="91080" y="15192"/>
                </a:lnTo>
                <a:lnTo>
                  <a:pt x="91043" y="15230"/>
                </a:lnTo>
                <a:lnTo>
                  <a:pt x="91024" y="15304"/>
                </a:lnTo>
                <a:lnTo>
                  <a:pt x="91024" y="15379"/>
                </a:lnTo>
                <a:lnTo>
                  <a:pt x="91061" y="15453"/>
                </a:lnTo>
                <a:lnTo>
                  <a:pt x="91117" y="15527"/>
                </a:lnTo>
                <a:lnTo>
                  <a:pt x="91229" y="15676"/>
                </a:lnTo>
                <a:lnTo>
                  <a:pt x="91266" y="15751"/>
                </a:lnTo>
                <a:lnTo>
                  <a:pt x="91303" y="15807"/>
                </a:lnTo>
                <a:lnTo>
                  <a:pt x="91341" y="15881"/>
                </a:lnTo>
                <a:lnTo>
                  <a:pt x="91341" y="15918"/>
                </a:lnTo>
                <a:lnTo>
                  <a:pt x="91303" y="15937"/>
                </a:lnTo>
                <a:lnTo>
                  <a:pt x="91248" y="16012"/>
                </a:lnTo>
                <a:lnTo>
                  <a:pt x="91192" y="16086"/>
                </a:lnTo>
                <a:lnTo>
                  <a:pt x="91192" y="16123"/>
                </a:lnTo>
                <a:lnTo>
                  <a:pt x="91210" y="16160"/>
                </a:lnTo>
                <a:lnTo>
                  <a:pt x="91229" y="16179"/>
                </a:lnTo>
                <a:lnTo>
                  <a:pt x="91266" y="16179"/>
                </a:lnTo>
                <a:lnTo>
                  <a:pt x="91359" y="16123"/>
                </a:lnTo>
                <a:lnTo>
                  <a:pt x="91434" y="16067"/>
                </a:lnTo>
                <a:lnTo>
                  <a:pt x="91490" y="16030"/>
                </a:lnTo>
                <a:lnTo>
                  <a:pt x="91545" y="16067"/>
                </a:lnTo>
                <a:lnTo>
                  <a:pt x="91601" y="16123"/>
                </a:lnTo>
                <a:lnTo>
                  <a:pt x="91694" y="16235"/>
                </a:lnTo>
                <a:lnTo>
                  <a:pt x="91806" y="16291"/>
                </a:lnTo>
                <a:lnTo>
                  <a:pt x="91918" y="16328"/>
                </a:lnTo>
                <a:lnTo>
                  <a:pt x="91955" y="16328"/>
                </a:lnTo>
                <a:lnTo>
                  <a:pt x="91992" y="16309"/>
                </a:lnTo>
                <a:lnTo>
                  <a:pt x="92030" y="16272"/>
                </a:lnTo>
                <a:lnTo>
                  <a:pt x="92030" y="16198"/>
                </a:lnTo>
                <a:lnTo>
                  <a:pt x="92030" y="16142"/>
                </a:lnTo>
                <a:lnTo>
                  <a:pt x="92011" y="16105"/>
                </a:lnTo>
                <a:lnTo>
                  <a:pt x="91936" y="16030"/>
                </a:lnTo>
                <a:lnTo>
                  <a:pt x="91881" y="15974"/>
                </a:lnTo>
                <a:lnTo>
                  <a:pt x="91825" y="15900"/>
                </a:lnTo>
                <a:lnTo>
                  <a:pt x="91788" y="15807"/>
                </a:lnTo>
                <a:lnTo>
                  <a:pt x="91862" y="15714"/>
                </a:lnTo>
                <a:lnTo>
                  <a:pt x="91936" y="15621"/>
                </a:lnTo>
                <a:lnTo>
                  <a:pt x="92011" y="15546"/>
                </a:lnTo>
                <a:lnTo>
                  <a:pt x="92104" y="15453"/>
                </a:lnTo>
                <a:lnTo>
                  <a:pt x="92141" y="15341"/>
                </a:lnTo>
                <a:lnTo>
                  <a:pt x="92160" y="15230"/>
                </a:lnTo>
                <a:lnTo>
                  <a:pt x="92160" y="15174"/>
                </a:lnTo>
                <a:lnTo>
                  <a:pt x="92123" y="15155"/>
                </a:lnTo>
                <a:lnTo>
                  <a:pt x="92104" y="15136"/>
                </a:lnTo>
                <a:close/>
                <a:moveTo>
                  <a:pt x="91881" y="17650"/>
                </a:moveTo>
                <a:lnTo>
                  <a:pt x="91825" y="17669"/>
                </a:lnTo>
                <a:lnTo>
                  <a:pt x="91788" y="17706"/>
                </a:lnTo>
                <a:lnTo>
                  <a:pt x="91732" y="17780"/>
                </a:lnTo>
                <a:lnTo>
                  <a:pt x="91657" y="17855"/>
                </a:lnTo>
                <a:lnTo>
                  <a:pt x="91564" y="18041"/>
                </a:lnTo>
                <a:lnTo>
                  <a:pt x="91490" y="17911"/>
                </a:lnTo>
                <a:lnTo>
                  <a:pt x="91359" y="17762"/>
                </a:lnTo>
                <a:lnTo>
                  <a:pt x="91303" y="17724"/>
                </a:lnTo>
                <a:lnTo>
                  <a:pt x="91229" y="17687"/>
                </a:lnTo>
                <a:lnTo>
                  <a:pt x="91155" y="17706"/>
                </a:lnTo>
                <a:lnTo>
                  <a:pt x="91080" y="17743"/>
                </a:lnTo>
                <a:lnTo>
                  <a:pt x="91061" y="17817"/>
                </a:lnTo>
                <a:lnTo>
                  <a:pt x="91061" y="17873"/>
                </a:lnTo>
                <a:lnTo>
                  <a:pt x="91080" y="17948"/>
                </a:lnTo>
                <a:lnTo>
                  <a:pt x="91117" y="18022"/>
                </a:lnTo>
                <a:lnTo>
                  <a:pt x="91192" y="18153"/>
                </a:lnTo>
                <a:lnTo>
                  <a:pt x="91285" y="18264"/>
                </a:lnTo>
                <a:lnTo>
                  <a:pt x="91359" y="18357"/>
                </a:lnTo>
                <a:lnTo>
                  <a:pt x="91378" y="18413"/>
                </a:lnTo>
                <a:lnTo>
                  <a:pt x="91359" y="18469"/>
                </a:lnTo>
                <a:lnTo>
                  <a:pt x="91322" y="18581"/>
                </a:lnTo>
                <a:lnTo>
                  <a:pt x="91285" y="18693"/>
                </a:lnTo>
                <a:lnTo>
                  <a:pt x="91285" y="18748"/>
                </a:lnTo>
                <a:lnTo>
                  <a:pt x="91303" y="18804"/>
                </a:lnTo>
                <a:lnTo>
                  <a:pt x="91359" y="18860"/>
                </a:lnTo>
                <a:lnTo>
                  <a:pt x="91452" y="18860"/>
                </a:lnTo>
                <a:lnTo>
                  <a:pt x="91508" y="18823"/>
                </a:lnTo>
                <a:lnTo>
                  <a:pt x="91601" y="18730"/>
                </a:lnTo>
                <a:lnTo>
                  <a:pt x="91676" y="18637"/>
                </a:lnTo>
                <a:lnTo>
                  <a:pt x="91750" y="18693"/>
                </a:lnTo>
                <a:lnTo>
                  <a:pt x="91899" y="18786"/>
                </a:lnTo>
                <a:lnTo>
                  <a:pt x="91974" y="18804"/>
                </a:lnTo>
                <a:lnTo>
                  <a:pt x="92030" y="18823"/>
                </a:lnTo>
                <a:lnTo>
                  <a:pt x="92085" y="18823"/>
                </a:lnTo>
                <a:lnTo>
                  <a:pt x="92123" y="18767"/>
                </a:lnTo>
                <a:lnTo>
                  <a:pt x="92123" y="18748"/>
                </a:lnTo>
                <a:lnTo>
                  <a:pt x="92123" y="18711"/>
                </a:lnTo>
                <a:lnTo>
                  <a:pt x="92085" y="18637"/>
                </a:lnTo>
                <a:lnTo>
                  <a:pt x="91992" y="18544"/>
                </a:lnTo>
                <a:lnTo>
                  <a:pt x="91881" y="18413"/>
                </a:lnTo>
                <a:lnTo>
                  <a:pt x="91881" y="18376"/>
                </a:lnTo>
                <a:lnTo>
                  <a:pt x="91881" y="18302"/>
                </a:lnTo>
                <a:lnTo>
                  <a:pt x="91918" y="18246"/>
                </a:lnTo>
                <a:lnTo>
                  <a:pt x="91936" y="18171"/>
                </a:lnTo>
                <a:lnTo>
                  <a:pt x="92011" y="18060"/>
                </a:lnTo>
                <a:lnTo>
                  <a:pt x="92085" y="17948"/>
                </a:lnTo>
                <a:lnTo>
                  <a:pt x="92104" y="17873"/>
                </a:lnTo>
                <a:lnTo>
                  <a:pt x="92085" y="17799"/>
                </a:lnTo>
                <a:lnTo>
                  <a:pt x="92067" y="17762"/>
                </a:lnTo>
                <a:lnTo>
                  <a:pt x="92048" y="17724"/>
                </a:lnTo>
                <a:lnTo>
                  <a:pt x="92011" y="17687"/>
                </a:lnTo>
                <a:lnTo>
                  <a:pt x="91974" y="17669"/>
                </a:lnTo>
                <a:lnTo>
                  <a:pt x="91918" y="17650"/>
                </a:lnTo>
                <a:close/>
                <a:moveTo>
                  <a:pt x="931" y="17445"/>
                </a:moveTo>
                <a:lnTo>
                  <a:pt x="857" y="17501"/>
                </a:lnTo>
                <a:lnTo>
                  <a:pt x="745" y="17631"/>
                </a:lnTo>
                <a:lnTo>
                  <a:pt x="671" y="17780"/>
                </a:lnTo>
                <a:lnTo>
                  <a:pt x="559" y="18097"/>
                </a:lnTo>
                <a:lnTo>
                  <a:pt x="503" y="18022"/>
                </a:lnTo>
                <a:lnTo>
                  <a:pt x="447" y="17929"/>
                </a:lnTo>
                <a:lnTo>
                  <a:pt x="373" y="17873"/>
                </a:lnTo>
                <a:lnTo>
                  <a:pt x="298" y="17836"/>
                </a:lnTo>
                <a:lnTo>
                  <a:pt x="243" y="17836"/>
                </a:lnTo>
                <a:lnTo>
                  <a:pt x="187" y="17855"/>
                </a:lnTo>
                <a:lnTo>
                  <a:pt x="168" y="17892"/>
                </a:lnTo>
                <a:lnTo>
                  <a:pt x="131" y="17911"/>
                </a:lnTo>
                <a:lnTo>
                  <a:pt x="131" y="18004"/>
                </a:lnTo>
                <a:lnTo>
                  <a:pt x="149" y="18115"/>
                </a:lnTo>
                <a:lnTo>
                  <a:pt x="205" y="18190"/>
                </a:lnTo>
                <a:lnTo>
                  <a:pt x="280" y="18283"/>
                </a:lnTo>
                <a:lnTo>
                  <a:pt x="336" y="18357"/>
                </a:lnTo>
                <a:lnTo>
                  <a:pt x="373" y="18395"/>
                </a:lnTo>
                <a:lnTo>
                  <a:pt x="373" y="18432"/>
                </a:lnTo>
                <a:lnTo>
                  <a:pt x="373" y="18469"/>
                </a:lnTo>
                <a:lnTo>
                  <a:pt x="354" y="18525"/>
                </a:lnTo>
                <a:lnTo>
                  <a:pt x="280" y="18655"/>
                </a:lnTo>
                <a:lnTo>
                  <a:pt x="224" y="18786"/>
                </a:lnTo>
                <a:lnTo>
                  <a:pt x="224" y="18823"/>
                </a:lnTo>
                <a:lnTo>
                  <a:pt x="243" y="18860"/>
                </a:lnTo>
                <a:lnTo>
                  <a:pt x="261" y="18879"/>
                </a:lnTo>
                <a:lnTo>
                  <a:pt x="317" y="18860"/>
                </a:lnTo>
                <a:lnTo>
                  <a:pt x="410" y="18786"/>
                </a:lnTo>
                <a:lnTo>
                  <a:pt x="559" y="18618"/>
                </a:lnTo>
                <a:lnTo>
                  <a:pt x="652" y="18711"/>
                </a:lnTo>
                <a:lnTo>
                  <a:pt x="782" y="18823"/>
                </a:lnTo>
                <a:lnTo>
                  <a:pt x="857" y="18860"/>
                </a:lnTo>
                <a:lnTo>
                  <a:pt x="931" y="18897"/>
                </a:lnTo>
                <a:lnTo>
                  <a:pt x="987" y="18897"/>
                </a:lnTo>
                <a:lnTo>
                  <a:pt x="1024" y="18860"/>
                </a:lnTo>
                <a:lnTo>
                  <a:pt x="1043" y="18804"/>
                </a:lnTo>
                <a:lnTo>
                  <a:pt x="1024" y="18748"/>
                </a:lnTo>
                <a:lnTo>
                  <a:pt x="987" y="18674"/>
                </a:lnTo>
                <a:lnTo>
                  <a:pt x="913" y="18599"/>
                </a:lnTo>
                <a:lnTo>
                  <a:pt x="801" y="18469"/>
                </a:lnTo>
                <a:lnTo>
                  <a:pt x="745" y="18413"/>
                </a:lnTo>
                <a:lnTo>
                  <a:pt x="727" y="18376"/>
                </a:lnTo>
                <a:lnTo>
                  <a:pt x="745" y="18320"/>
                </a:lnTo>
                <a:lnTo>
                  <a:pt x="764" y="18246"/>
                </a:lnTo>
                <a:lnTo>
                  <a:pt x="857" y="18115"/>
                </a:lnTo>
                <a:lnTo>
                  <a:pt x="950" y="17985"/>
                </a:lnTo>
                <a:lnTo>
                  <a:pt x="1006" y="17873"/>
                </a:lnTo>
                <a:lnTo>
                  <a:pt x="1024" y="17743"/>
                </a:lnTo>
                <a:lnTo>
                  <a:pt x="1024" y="17575"/>
                </a:lnTo>
                <a:lnTo>
                  <a:pt x="1006" y="17501"/>
                </a:lnTo>
                <a:lnTo>
                  <a:pt x="987" y="17445"/>
                </a:lnTo>
                <a:close/>
                <a:moveTo>
                  <a:pt x="913" y="20108"/>
                </a:moveTo>
                <a:lnTo>
                  <a:pt x="857" y="20126"/>
                </a:lnTo>
                <a:lnTo>
                  <a:pt x="782" y="20182"/>
                </a:lnTo>
                <a:lnTo>
                  <a:pt x="671" y="20294"/>
                </a:lnTo>
                <a:lnTo>
                  <a:pt x="578" y="20405"/>
                </a:lnTo>
                <a:lnTo>
                  <a:pt x="503" y="20312"/>
                </a:lnTo>
                <a:lnTo>
                  <a:pt x="391" y="20238"/>
                </a:lnTo>
                <a:lnTo>
                  <a:pt x="336" y="20201"/>
                </a:lnTo>
                <a:lnTo>
                  <a:pt x="261" y="20201"/>
                </a:lnTo>
                <a:lnTo>
                  <a:pt x="205" y="20219"/>
                </a:lnTo>
                <a:lnTo>
                  <a:pt x="168" y="20256"/>
                </a:lnTo>
                <a:lnTo>
                  <a:pt x="131" y="20331"/>
                </a:lnTo>
                <a:lnTo>
                  <a:pt x="149" y="20387"/>
                </a:lnTo>
                <a:lnTo>
                  <a:pt x="187" y="20461"/>
                </a:lnTo>
                <a:lnTo>
                  <a:pt x="224" y="20517"/>
                </a:lnTo>
                <a:lnTo>
                  <a:pt x="317" y="20629"/>
                </a:lnTo>
                <a:lnTo>
                  <a:pt x="354" y="20685"/>
                </a:lnTo>
                <a:lnTo>
                  <a:pt x="373" y="20722"/>
                </a:lnTo>
                <a:lnTo>
                  <a:pt x="354" y="20778"/>
                </a:lnTo>
                <a:lnTo>
                  <a:pt x="336" y="20834"/>
                </a:lnTo>
                <a:lnTo>
                  <a:pt x="261" y="20964"/>
                </a:lnTo>
                <a:lnTo>
                  <a:pt x="224" y="21020"/>
                </a:lnTo>
                <a:lnTo>
                  <a:pt x="187" y="21094"/>
                </a:lnTo>
                <a:lnTo>
                  <a:pt x="187" y="21150"/>
                </a:lnTo>
                <a:lnTo>
                  <a:pt x="224" y="21206"/>
                </a:lnTo>
                <a:lnTo>
                  <a:pt x="280" y="21243"/>
                </a:lnTo>
                <a:lnTo>
                  <a:pt x="336" y="21243"/>
                </a:lnTo>
                <a:lnTo>
                  <a:pt x="391" y="21206"/>
                </a:lnTo>
                <a:lnTo>
                  <a:pt x="447" y="21169"/>
                </a:lnTo>
                <a:lnTo>
                  <a:pt x="559" y="21038"/>
                </a:lnTo>
                <a:lnTo>
                  <a:pt x="652" y="20945"/>
                </a:lnTo>
                <a:lnTo>
                  <a:pt x="764" y="21094"/>
                </a:lnTo>
                <a:lnTo>
                  <a:pt x="838" y="21169"/>
                </a:lnTo>
                <a:lnTo>
                  <a:pt x="876" y="21187"/>
                </a:lnTo>
                <a:lnTo>
                  <a:pt x="913" y="21206"/>
                </a:lnTo>
                <a:lnTo>
                  <a:pt x="950" y="21187"/>
                </a:lnTo>
                <a:lnTo>
                  <a:pt x="987" y="21150"/>
                </a:lnTo>
                <a:lnTo>
                  <a:pt x="987" y="21113"/>
                </a:lnTo>
                <a:lnTo>
                  <a:pt x="987" y="21076"/>
                </a:lnTo>
                <a:lnTo>
                  <a:pt x="950" y="20983"/>
                </a:lnTo>
                <a:lnTo>
                  <a:pt x="931" y="20908"/>
                </a:lnTo>
                <a:lnTo>
                  <a:pt x="876" y="20815"/>
                </a:lnTo>
                <a:lnTo>
                  <a:pt x="857" y="20741"/>
                </a:lnTo>
                <a:lnTo>
                  <a:pt x="857" y="20685"/>
                </a:lnTo>
                <a:lnTo>
                  <a:pt x="913" y="20573"/>
                </a:lnTo>
                <a:lnTo>
                  <a:pt x="969" y="20498"/>
                </a:lnTo>
                <a:lnTo>
                  <a:pt x="1006" y="20405"/>
                </a:lnTo>
                <a:lnTo>
                  <a:pt x="1043" y="20294"/>
                </a:lnTo>
                <a:lnTo>
                  <a:pt x="1043" y="20256"/>
                </a:lnTo>
                <a:lnTo>
                  <a:pt x="1024" y="20201"/>
                </a:lnTo>
                <a:lnTo>
                  <a:pt x="987" y="20126"/>
                </a:lnTo>
                <a:lnTo>
                  <a:pt x="913" y="20108"/>
                </a:lnTo>
                <a:close/>
                <a:moveTo>
                  <a:pt x="91899" y="20275"/>
                </a:moveTo>
                <a:lnTo>
                  <a:pt x="91825" y="20331"/>
                </a:lnTo>
                <a:lnTo>
                  <a:pt x="91769" y="20387"/>
                </a:lnTo>
                <a:lnTo>
                  <a:pt x="91676" y="20517"/>
                </a:lnTo>
                <a:lnTo>
                  <a:pt x="91601" y="20647"/>
                </a:lnTo>
                <a:lnTo>
                  <a:pt x="91452" y="20424"/>
                </a:lnTo>
                <a:lnTo>
                  <a:pt x="91415" y="20387"/>
                </a:lnTo>
                <a:lnTo>
                  <a:pt x="91378" y="20350"/>
                </a:lnTo>
                <a:lnTo>
                  <a:pt x="91322" y="20312"/>
                </a:lnTo>
                <a:lnTo>
                  <a:pt x="91192" y="20312"/>
                </a:lnTo>
                <a:lnTo>
                  <a:pt x="91155" y="20331"/>
                </a:lnTo>
                <a:lnTo>
                  <a:pt x="91136" y="20368"/>
                </a:lnTo>
                <a:lnTo>
                  <a:pt x="91117" y="20405"/>
                </a:lnTo>
                <a:lnTo>
                  <a:pt x="91117" y="20498"/>
                </a:lnTo>
                <a:lnTo>
                  <a:pt x="91136" y="20592"/>
                </a:lnTo>
                <a:lnTo>
                  <a:pt x="91210" y="20741"/>
                </a:lnTo>
                <a:lnTo>
                  <a:pt x="91285" y="20852"/>
                </a:lnTo>
                <a:lnTo>
                  <a:pt x="91359" y="20964"/>
                </a:lnTo>
                <a:lnTo>
                  <a:pt x="91359" y="21057"/>
                </a:lnTo>
                <a:lnTo>
                  <a:pt x="91341" y="21113"/>
                </a:lnTo>
                <a:lnTo>
                  <a:pt x="91322" y="21150"/>
                </a:lnTo>
                <a:lnTo>
                  <a:pt x="91322" y="21206"/>
                </a:lnTo>
                <a:lnTo>
                  <a:pt x="91359" y="21243"/>
                </a:lnTo>
                <a:lnTo>
                  <a:pt x="91397" y="21262"/>
                </a:lnTo>
                <a:lnTo>
                  <a:pt x="91434" y="21243"/>
                </a:lnTo>
                <a:lnTo>
                  <a:pt x="91471" y="21206"/>
                </a:lnTo>
                <a:lnTo>
                  <a:pt x="91508" y="21187"/>
                </a:lnTo>
                <a:lnTo>
                  <a:pt x="91564" y="21131"/>
                </a:lnTo>
                <a:lnTo>
                  <a:pt x="91732" y="21262"/>
                </a:lnTo>
                <a:lnTo>
                  <a:pt x="91806" y="21280"/>
                </a:lnTo>
                <a:lnTo>
                  <a:pt x="91881" y="21280"/>
                </a:lnTo>
                <a:lnTo>
                  <a:pt x="91918" y="21262"/>
                </a:lnTo>
                <a:lnTo>
                  <a:pt x="91936" y="21225"/>
                </a:lnTo>
                <a:lnTo>
                  <a:pt x="91974" y="21150"/>
                </a:lnTo>
                <a:lnTo>
                  <a:pt x="91955" y="21076"/>
                </a:lnTo>
                <a:lnTo>
                  <a:pt x="91936" y="21001"/>
                </a:lnTo>
                <a:lnTo>
                  <a:pt x="91881" y="20927"/>
                </a:lnTo>
                <a:lnTo>
                  <a:pt x="91843" y="20908"/>
                </a:lnTo>
                <a:lnTo>
                  <a:pt x="91825" y="20871"/>
                </a:lnTo>
                <a:lnTo>
                  <a:pt x="91843" y="20796"/>
                </a:lnTo>
                <a:lnTo>
                  <a:pt x="91881" y="20759"/>
                </a:lnTo>
                <a:lnTo>
                  <a:pt x="91918" y="20722"/>
                </a:lnTo>
                <a:lnTo>
                  <a:pt x="91992" y="20629"/>
                </a:lnTo>
                <a:lnTo>
                  <a:pt x="92030" y="20554"/>
                </a:lnTo>
                <a:lnTo>
                  <a:pt x="92067" y="20461"/>
                </a:lnTo>
                <a:lnTo>
                  <a:pt x="92085" y="20405"/>
                </a:lnTo>
                <a:lnTo>
                  <a:pt x="92085" y="20368"/>
                </a:lnTo>
                <a:lnTo>
                  <a:pt x="92067" y="20331"/>
                </a:lnTo>
                <a:lnTo>
                  <a:pt x="92030" y="20294"/>
                </a:lnTo>
                <a:lnTo>
                  <a:pt x="91955" y="20275"/>
                </a:lnTo>
                <a:close/>
                <a:moveTo>
                  <a:pt x="261" y="22658"/>
                </a:moveTo>
                <a:lnTo>
                  <a:pt x="224" y="22677"/>
                </a:lnTo>
                <a:lnTo>
                  <a:pt x="205" y="22714"/>
                </a:lnTo>
                <a:lnTo>
                  <a:pt x="187" y="22751"/>
                </a:lnTo>
                <a:lnTo>
                  <a:pt x="187" y="22789"/>
                </a:lnTo>
                <a:lnTo>
                  <a:pt x="224" y="22919"/>
                </a:lnTo>
                <a:lnTo>
                  <a:pt x="261" y="22975"/>
                </a:lnTo>
                <a:lnTo>
                  <a:pt x="317" y="23031"/>
                </a:lnTo>
                <a:lnTo>
                  <a:pt x="354" y="23086"/>
                </a:lnTo>
                <a:lnTo>
                  <a:pt x="391" y="23142"/>
                </a:lnTo>
                <a:lnTo>
                  <a:pt x="447" y="23217"/>
                </a:lnTo>
                <a:lnTo>
                  <a:pt x="391" y="23291"/>
                </a:lnTo>
                <a:lnTo>
                  <a:pt x="354" y="23328"/>
                </a:lnTo>
                <a:lnTo>
                  <a:pt x="317" y="23384"/>
                </a:lnTo>
                <a:lnTo>
                  <a:pt x="224" y="23459"/>
                </a:lnTo>
                <a:lnTo>
                  <a:pt x="187" y="23496"/>
                </a:lnTo>
                <a:lnTo>
                  <a:pt x="149" y="23552"/>
                </a:lnTo>
                <a:lnTo>
                  <a:pt x="149" y="23608"/>
                </a:lnTo>
                <a:lnTo>
                  <a:pt x="168" y="23664"/>
                </a:lnTo>
                <a:lnTo>
                  <a:pt x="205" y="23719"/>
                </a:lnTo>
                <a:lnTo>
                  <a:pt x="243" y="23757"/>
                </a:lnTo>
                <a:lnTo>
                  <a:pt x="298" y="23757"/>
                </a:lnTo>
                <a:lnTo>
                  <a:pt x="354" y="23738"/>
                </a:lnTo>
                <a:lnTo>
                  <a:pt x="447" y="23682"/>
                </a:lnTo>
                <a:lnTo>
                  <a:pt x="540" y="23608"/>
                </a:lnTo>
                <a:lnTo>
                  <a:pt x="615" y="23533"/>
                </a:lnTo>
                <a:lnTo>
                  <a:pt x="633" y="23477"/>
                </a:lnTo>
                <a:lnTo>
                  <a:pt x="671" y="23459"/>
                </a:lnTo>
                <a:lnTo>
                  <a:pt x="708" y="23477"/>
                </a:lnTo>
                <a:lnTo>
                  <a:pt x="745" y="23515"/>
                </a:lnTo>
                <a:lnTo>
                  <a:pt x="782" y="23552"/>
                </a:lnTo>
                <a:lnTo>
                  <a:pt x="838" y="23589"/>
                </a:lnTo>
                <a:lnTo>
                  <a:pt x="894" y="23626"/>
                </a:lnTo>
                <a:lnTo>
                  <a:pt x="931" y="23626"/>
                </a:lnTo>
                <a:lnTo>
                  <a:pt x="950" y="23608"/>
                </a:lnTo>
                <a:lnTo>
                  <a:pt x="969" y="23589"/>
                </a:lnTo>
                <a:lnTo>
                  <a:pt x="950" y="23533"/>
                </a:lnTo>
                <a:lnTo>
                  <a:pt x="913" y="23459"/>
                </a:lnTo>
                <a:lnTo>
                  <a:pt x="857" y="23347"/>
                </a:lnTo>
                <a:lnTo>
                  <a:pt x="838" y="23291"/>
                </a:lnTo>
                <a:lnTo>
                  <a:pt x="838" y="23235"/>
                </a:lnTo>
                <a:lnTo>
                  <a:pt x="931" y="22956"/>
                </a:lnTo>
                <a:lnTo>
                  <a:pt x="987" y="22789"/>
                </a:lnTo>
                <a:lnTo>
                  <a:pt x="1006" y="22751"/>
                </a:lnTo>
                <a:lnTo>
                  <a:pt x="1006" y="22733"/>
                </a:lnTo>
                <a:lnTo>
                  <a:pt x="987" y="22733"/>
                </a:lnTo>
                <a:lnTo>
                  <a:pt x="652" y="23049"/>
                </a:lnTo>
                <a:lnTo>
                  <a:pt x="522" y="22863"/>
                </a:lnTo>
                <a:lnTo>
                  <a:pt x="447" y="22751"/>
                </a:lnTo>
                <a:lnTo>
                  <a:pt x="373" y="22695"/>
                </a:lnTo>
                <a:lnTo>
                  <a:pt x="298" y="22658"/>
                </a:lnTo>
                <a:close/>
                <a:moveTo>
                  <a:pt x="91359" y="22733"/>
                </a:moveTo>
                <a:lnTo>
                  <a:pt x="91285" y="22751"/>
                </a:lnTo>
                <a:lnTo>
                  <a:pt x="91266" y="22770"/>
                </a:lnTo>
                <a:lnTo>
                  <a:pt x="91248" y="22826"/>
                </a:lnTo>
                <a:lnTo>
                  <a:pt x="91266" y="22882"/>
                </a:lnTo>
                <a:lnTo>
                  <a:pt x="91322" y="23012"/>
                </a:lnTo>
                <a:lnTo>
                  <a:pt x="91359" y="23124"/>
                </a:lnTo>
                <a:lnTo>
                  <a:pt x="91397" y="23161"/>
                </a:lnTo>
                <a:lnTo>
                  <a:pt x="91415" y="23217"/>
                </a:lnTo>
                <a:lnTo>
                  <a:pt x="91397" y="23254"/>
                </a:lnTo>
                <a:lnTo>
                  <a:pt x="91341" y="23273"/>
                </a:lnTo>
                <a:lnTo>
                  <a:pt x="91266" y="23347"/>
                </a:lnTo>
                <a:lnTo>
                  <a:pt x="91173" y="23459"/>
                </a:lnTo>
                <a:lnTo>
                  <a:pt x="91117" y="23515"/>
                </a:lnTo>
                <a:lnTo>
                  <a:pt x="91099" y="23570"/>
                </a:lnTo>
                <a:lnTo>
                  <a:pt x="91099" y="23626"/>
                </a:lnTo>
                <a:lnTo>
                  <a:pt x="91099" y="23664"/>
                </a:lnTo>
                <a:lnTo>
                  <a:pt x="91136" y="23719"/>
                </a:lnTo>
                <a:lnTo>
                  <a:pt x="91173" y="23757"/>
                </a:lnTo>
                <a:lnTo>
                  <a:pt x="91210" y="23775"/>
                </a:lnTo>
                <a:lnTo>
                  <a:pt x="91248" y="23775"/>
                </a:lnTo>
                <a:lnTo>
                  <a:pt x="91303" y="23757"/>
                </a:lnTo>
                <a:lnTo>
                  <a:pt x="91341" y="23719"/>
                </a:lnTo>
                <a:lnTo>
                  <a:pt x="91564" y="23496"/>
                </a:lnTo>
                <a:lnTo>
                  <a:pt x="91601" y="23589"/>
                </a:lnTo>
                <a:lnTo>
                  <a:pt x="91676" y="23738"/>
                </a:lnTo>
                <a:lnTo>
                  <a:pt x="91713" y="23794"/>
                </a:lnTo>
                <a:lnTo>
                  <a:pt x="91750" y="23850"/>
                </a:lnTo>
                <a:lnTo>
                  <a:pt x="91806" y="23868"/>
                </a:lnTo>
                <a:lnTo>
                  <a:pt x="91862" y="23868"/>
                </a:lnTo>
                <a:lnTo>
                  <a:pt x="91899" y="23831"/>
                </a:lnTo>
                <a:lnTo>
                  <a:pt x="91936" y="23794"/>
                </a:lnTo>
                <a:lnTo>
                  <a:pt x="91936" y="23738"/>
                </a:lnTo>
                <a:lnTo>
                  <a:pt x="91936" y="23664"/>
                </a:lnTo>
                <a:lnTo>
                  <a:pt x="91899" y="23515"/>
                </a:lnTo>
                <a:lnTo>
                  <a:pt x="91862" y="23422"/>
                </a:lnTo>
                <a:lnTo>
                  <a:pt x="91825" y="23310"/>
                </a:lnTo>
                <a:lnTo>
                  <a:pt x="91825" y="23254"/>
                </a:lnTo>
                <a:lnTo>
                  <a:pt x="91881" y="23198"/>
                </a:lnTo>
                <a:lnTo>
                  <a:pt x="91955" y="23124"/>
                </a:lnTo>
                <a:lnTo>
                  <a:pt x="92048" y="23049"/>
                </a:lnTo>
                <a:lnTo>
                  <a:pt x="92085" y="23012"/>
                </a:lnTo>
                <a:lnTo>
                  <a:pt x="92104" y="22956"/>
                </a:lnTo>
                <a:lnTo>
                  <a:pt x="92085" y="22900"/>
                </a:lnTo>
                <a:lnTo>
                  <a:pt x="92048" y="22863"/>
                </a:lnTo>
                <a:lnTo>
                  <a:pt x="91955" y="22863"/>
                </a:lnTo>
                <a:lnTo>
                  <a:pt x="91843" y="22919"/>
                </a:lnTo>
                <a:lnTo>
                  <a:pt x="91750" y="22956"/>
                </a:lnTo>
                <a:lnTo>
                  <a:pt x="91676" y="22993"/>
                </a:lnTo>
                <a:lnTo>
                  <a:pt x="91639" y="22993"/>
                </a:lnTo>
                <a:lnTo>
                  <a:pt x="91564" y="22900"/>
                </a:lnTo>
                <a:lnTo>
                  <a:pt x="91471" y="22807"/>
                </a:lnTo>
                <a:lnTo>
                  <a:pt x="91397" y="22751"/>
                </a:lnTo>
                <a:lnTo>
                  <a:pt x="91359" y="22733"/>
                </a:lnTo>
                <a:close/>
                <a:moveTo>
                  <a:pt x="913" y="25190"/>
                </a:moveTo>
                <a:lnTo>
                  <a:pt x="857" y="25209"/>
                </a:lnTo>
                <a:lnTo>
                  <a:pt x="801" y="25227"/>
                </a:lnTo>
                <a:lnTo>
                  <a:pt x="764" y="25283"/>
                </a:lnTo>
                <a:lnTo>
                  <a:pt x="727" y="25321"/>
                </a:lnTo>
                <a:lnTo>
                  <a:pt x="689" y="25358"/>
                </a:lnTo>
                <a:lnTo>
                  <a:pt x="633" y="25395"/>
                </a:lnTo>
                <a:lnTo>
                  <a:pt x="596" y="25414"/>
                </a:lnTo>
                <a:lnTo>
                  <a:pt x="485" y="25358"/>
                </a:lnTo>
                <a:lnTo>
                  <a:pt x="373" y="25302"/>
                </a:lnTo>
                <a:lnTo>
                  <a:pt x="261" y="25302"/>
                </a:lnTo>
                <a:lnTo>
                  <a:pt x="243" y="25339"/>
                </a:lnTo>
                <a:lnTo>
                  <a:pt x="243" y="25376"/>
                </a:lnTo>
                <a:lnTo>
                  <a:pt x="261" y="25432"/>
                </a:lnTo>
                <a:lnTo>
                  <a:pt x="298" y="25488"/>
                </a:lnTo>
                <a:lnTo>
                  <a:pt x="336" y="25525"/>
                </a:lnTo>
                <a:lnTo>
                  <a:pt x="391" y="25563"/>
                </a:lnTo>
                <a:lnTo>
                  <a:pt x="410" y="25600"/>
                </a:lnTo>
                <a:lnTo>
                  <a:pt x="447" y="25674"/>
                </a:lnTo>
                <a:lnTo>
                  <a:pt x="447" y="25730"/>
                </a:lnTo>
                <a:lnTo>
                  <a:pt x="354" y="25860"/>
                </a:lnTo>
                <a:lnTo>
                  <a:pt x="224" y="26084"/>
                </a:lnTo>
                <a:lnTo>
                  <a:pt x="168" y="26214"/>
                </a:lnTo>
                <a:lnTo>
                  <a:pt x="149" y="26251"/>
                </a:lnTo>
                <a:lnTo>
                  <a:pt x="168" y="26251"/>
                </a:lnTo>
                <a:lnTo>
                  <a:pt x="410" y="26103"/>
                </a:lnTo>
                <a:lnTo>
                  <a:pt x="522" y="26009"/>
                </a:lnTo>
                <a:lnTo>
                  <a:pt x="633" y="25898"/>
                </a:lnTo>
                <a:lnTo>
                  <a:pt x="727" y="26103"/>
                </a:lnTo>
                <a:lnTo>
                  <a:pt x="820" y="26196"/>
                </a:lnTo>
                <a:lnTo>
                  <a:pt x="857" y="26233"/>
                </a:lnTo>
                <a:lnTo>
                  <a:pt x="950" y="26233"/>
                </a:lnTo>
                <a:lnTo>
                  <a:pt x="987" y="26214"/>
                </a:lnTo>
                <a:lnTo>
                  <a:pt x="1024" y="26196"/>
                </a:lnTo>
                <a:lnTo>
                  <a:pt x="1043" y="26158"/>
                </a:lnTo>
                <a:lnTo>
                  <a:pt x="1043" y="26065"/>
                </a:lnTo>
                <a:lnTo>
                  <a:pt x="1043" y="25991"/>
                </a:lnTo>
                <a:lnTo>
                  <a:pt x="1006" y="25916"/>
                </a:lnTo>
                <a:lnTo>
                  <a:pt x="969" y="25842"/>
                </a:lnTo>
                <a:lnTo>
                  <a:pt x="931" y="25786"/>
                </a:lnTo>
                <a:lnTo>
                  <a:pt x="913" y="25712"/>
                </a:lnTo>
                <a:lnTo>
                  <a:pt x="876" y="25637"/>
                </a:lnTo>
                <a:lnTo>
                  <a:pt x="876" y="25600"/>
                </a:lnTo>
                <a:lnTo>
                  <a:pt x="931" y="25488"/>
                </a:lnTo>
                <a:lnTo>
                  <a:pt x="969" y="25376"/>
                </a:lnTo>
                <a:lnTo>
                  <a:pt x="987" y="25265"/>
                </a:lnTo>
                <a:lnTo>
                  <a:pt x="987" y="25227"/>
                </a:lnTo>
                <a:lnTo>
                  <a:pt x="969" y="25209"/>
                </a:lnTo>
                <a:lnTo>
                  <a:pt x="913" y="25190"/>
                </a:lnTo>
                <a:close/>
                <a:moveTo>
                  <a:pt x="91899" y="25227"/>
                </a:moveTo>
                <a:lnTo>
                  <a:pt x="91862" y="25246"/>
                </a:lnTo>
                <a:lnTo>
                  <a:pt x="91825" y="25302"/>
                </a:lnTo>
                <a:lnTo>
                  <a:pt x="91694" y="25507"/>
                </a:lnTo>
                <a:lnTo>
                  <a:pt x="91564" y="25730"/>
                </a:lnTo>
                <a:lnTo>
                  <a:pt x="91508" y="25618"/>
                </a:lnTo>
                <a:lnTo>
                  <a:pt x="91415" y="25488"/>
                </a:lnTo>
                <a:lnTo>
                  <a:pt x="91359" y="25432"/>
                </a:lnTo>
                <a:lnTo>
                  <a:pt x="91303" y="25395"/>
                </a:lnTo>
                <a:lnTo>
                  <a:pt x="91248" y="25358"/>
                </a:lnTo>
                <a:lnTo>
                  <a:pt x="91173" y="25358"/>
                </a:lnTo>
                <a:lnTo>
                  <a:pt x="91117" y="25376"/>
                </a:lnTo>
                <a:lnTo>
                  <a:pt x="91080" y="25414"/>
                </a:lnTo>
                <a:lnTo>
                  <a:pt x="91061" y="25470"/>
                </a:lnTo>
                <a:lnTo>
                  <a:pt x="91080" y="25544"/>
                </a:lnTo>
                <a:lnTo>
                  <a:pt x="91136" y="25656"/>
                </a:lnTo>
                <a:lnTo>
                  <a:pt x="91192" y="25767"/>
                </a:lnTo>
                <a:lnTo>
                  <a:pt x="91285" y="25860"/>
                </a:lnTo>
                <a:lnTo>
                  <a:pt x="91341" y="25935"/>
                </a:lnTo>
                <a:lnTo>
                  <a:pt x="91378" y="25991"/>
                </a:lnTo>
                <a:lnTo>
                  <a:pt x="91341" y="26028"/>
                </a:lnTo>
                <a:lnTo>
                  <a:pt x="91285" y="26084"/>
                </a:lnTo>
                <a:lnTo>
                  <a:pt x="91229" y="26140"/>
                </a:lnTo>
                <a:lnTo>
                  <a:pt x="91210" y="26177"/>
                </a:lnTo>
                <a:lnTo>
                  <a:pt x="91210" y="26196"/>
                </a:lnTo>
                <a:lnTo>
                  <a:pt x="91210" y="26233"/>
                </a:lnTo>
                <a:lnTo>
                  <a:pt x="91248" y="26251"/>
                </a:lnTo>
                <a:lnTo>
                  <a:pt x="91322" y="26214"/>
                </a:lnTo>
                <a:lnTo>
                  <a:pt x="91490" y="26121"/>
                </a:lnTo>
                <a:lnTo>
                  <a:pt x="91583" y="26233"/>
                </a:lnTo>
                <a:lnTo>
                  <a:pt x="91657" y="26307"/>
                </a:lnTo>
                <a:lnTo>
                  <a:pt x="91750" y="26400"/>
                </a:lnTo>
                <a:lnTo>
                  <a:pt x="91788" y="26419"/>
                </a:lnTo>
                <a:lnTo>
                  <a:pt x="91843" y="26438"/>
                </a:lnTo>
                <a:lnTo>
                  <a:pt x="91881" y="26419"/>
                </a:lnTo>
                <a:lnTo>
                  <a:pt x="91918" y="26345"/>
                </a:lnTo>
                <a:lnTo>
                  <a:pt x="91899" y="26289"/>
                </a:lnTo>
                <a:lnTo>
                  <a:pt x="91881" y="26214"/>
                </a:lnTo>
                <a:lnTo>
                  <a:pt x="91788" y="26084"/>
                </a:lnTo>
                <a:lnTo>
                  <a:pt x="91750" y="26009"/>
                </a:lnTo>
                <a:lnTo>
                  <a:pt x="91732" y="25954"/>
                </a:lnTo>
                <a:lnTo>
                  <a:pt x="91769" y="25898"/>
                </a:lnTo>
                <a:lnTo>
                  <a:pt x="91825" y="25842"/>
                </a:lnTo>
                <a:lnTo>
                  <a:pt x="91918" y="25749"/>
                </a:lnTo>
                <a:lnTo>
                  <a:pt x="92011" y="25618"/>
                </a:lnTo>
                <a:lnTo>
                  <a:pt x="92104" y="25488"/>
                </a:lnTo>
                <a:lnTo>
                  <a:pt x="92123" y="25414"/>
                </a:lnTo>
                <a:lnTo>
                  <a:pt x="92123" y="25358"/>
                </a:lnTo>
                <a:lnTo>
                  <a:pt x="92104" y="25302"/>
                </a:lnTo>
                <a:lnTo>
                  <a:pt x="92067" y="25265"/>
                </a:lnTo>
                <a:lnTo>
                  <a:pt x="92030" y="25246"/>
                </a:lnTo>
                <a:lnTo>
                  <a:pt x="91992" y="25227"/>
                </a:lnTo>
                <a:close/>
                <a:moveTo>
                  <a:pt x="112" y="27555"/>
                </a:moveTo>
                <a:lnTo>
                  <a:pt x="75" y="27573"/>
                </a:lnTo>
                <a:lnTo>
                  <a:pt x="38" y="27592"/>
                </a:lnTo>
                <a:lnTo>
                  <a:pt x="0" y="27629"/>
                </a:lnTo>
                <a:lnTo>
                  <a:pt x="0" y="27666"/>
                </a:lnTo>
                <a:lnTo>
                  <a:pt x="0" y="27760"/>
                </a:lnTo>
                <a:lnTo>
                  <a:pt x="38" y="27853"/>
                </a:lnTo>
                <a:lnTo>
                  <a:pt x="112" y="27946"/>
                </a:lnTo>
                <a:lnTo>
                  <a:pt x="280" y="28132"/>
                </a:lnTo>
                <a:lnTo>
                  <a:pt x="391" y="28262"/>
                </a:lnTo>
                <a:lnTo>
                  <a:pt x="298" y="28355"/>
                </a:lnTo>
                <a:lnTo>
                  <a:pt x="187" y="28486"/>
                </a:lnTo>
                <a:lnTo>
                  <a:pt x="94" y="28616"/>
                </a:lnTo>
                <a:lnTo>
                  <a:pt x="75" y="28690"/>
                </a:lnTo>
                <a:lnTo>
                  <a:pt x="94" y="28728"/>
                </a:lnTo>
                <a:lnTo>
                  <a:pt x="112" y="28765"/>
                </a:lnTo>
                <a:lnTo>
                  <a:pt x="131" y="28765"/>
                </a:lnTo>
                <a:lnTo>
                  <a:pt x="187" y="28784"/>
                </a:lnTo>
                <a:lnTo>
                  <a:pt x="261" y="28746"/>
                </a:lnTo>
                <a:lnTo>
                  <a:pt x="317" y="28709"/>
                </a:lnTo>
                <a:lnTo>
                  <a:pt x="466" y="28579"/>
                </a:lnTo>
                <a:lnTo>
                  <a:pt x="540" y="28504"/>
                </a:lnTo>
                <a:lnTo>
                  <a:pt x="633" y="28635"/>
                </a:lnTo>
                <a:lnTo>
                  <a:pt x="745" y="28802"/>
                </a:lnTo>
                <a:lnTo>
                  <a:pt x="801" y="28858"/>
                </a:lnTo>
                <a:lnTo>
                  <a:pt x="857" y="28877"/>
                </a:lnTo>
                <a:lnTo>
                  <a:pt x="876" y="28858"/>
                </a:lnTo>
                <a:lnTo>
                  <a:pt x="876" y="28839"/>
                </a:lnTo>
                <a:lnTo>
                  <a:pt x="894" y="28728"/>
                </a:lnTo>
                <a:lnTo>
                  <a:pt x="857" y="28616"/>
                </a:lnTo>
                <a:lnTo>
                  <a:pt x="820" y="28504"/>
                </a:lnTo>
                <a:lnTo>
                  <a:pt x="764" y="28374"/>
                </a:lnTo>
                <a:lnTo>
                  <a:pt x="764" y="28337"/>
                </a:lnTo>
                <a:lnTo>
                  <a:pt x="764" y="28299"/>
                </a:lnTo>
                <a:lnTo>
                  <a:pt x="782" y="28244"/>
                </a:lnTo>
                <a:lnTo>
                  <a:pt x="857" y="28188"/>
                </a:lnTo>
                <a:lnTo>
                  <a:pt x="969" y="28113"/>
                </a:lnTo>
                <a:lnTo>
                  <a:pt x="1043" y="28020"/>
                </a:lnTo>
                <a:lnTo>
                  <a:pt x="1136" y="27890"/>
                </a:lnTo>
                <a:lnTo>
                  <a:pt x="1173" y="27815"/>
                </a:lnTo>
                <a:lnTo>
                  <a:pt x="1192" y="27760"/>
                </a:lnTo>
                <a:lnTo>
                  <a:pt x="1173" y="27704"/>
                </a:lnTo>
                <a:lnTo>
                  <a:pt x="1118" y="27666"/>
                </a:lnTo>
                <a:lnTo>
                  <a:pt x="1062" y="27648"/>
                </a:lnTo>
                <a:lnTo>
                  <a:pt x="987" y="27666"/>
                </a:lnTo>
                <a:lnTo>
                  <a:pt x="913" y="27722"/>
                </a:lnTo>
                <a:lnTo>
                  <a:pt x="838" y="27778"/>
                </a:lnTo>
                <a:lnTo>
                  <a:pt x="708" y="27908"/>
                </a:lnTo>
                <a:lnTo>
                  <a:pt x="615" y="28020"/>
                </a:lnTo>
                <a:lnTo>
                  <a:pt x="522" y="27871"/>
                </a:lnTo>
                <a:lnTo>
                  <a:pt x="447" y="27778"/>
                </a:lnTo>
                <a:lnTo>
                  <a:pt x="373" y="27685"/>
                </a:lnTo>
                <a:lnTo>
                  <a:pt x="298" y="27611"/>
                </a:lnTo>
                <a:lnTo>
                  <a:pt x="205" y="27555"/>
                </a:lnTo>
                <a:close/>
                <a:moveTo>
                  <a:pt x="91303" y="27778"/>
                </a:moveTo>
                <a:lnTo>
                  <a:pt x="91248" y="27797"/>
                </a:lnTo>
                <a:lnTo>
                  <a:pt x="91192" y="27853"/>
                </a:lnTo>
                <a:lnTo>
                  <a:pt x="91173" y="27927"/>
                </a:lnTo>
                <a:lnTo>
                  <a:pt x="91173" y="28002"/>
                </a:lnTo>
                <a:lnTo>
                  <a:pt x="91210" y="28076"/>
                </a:lnTo>
                <a:lnTo>
                  <a:pt x="91303" y="28225"/>
                </a:lnTo>
                <a:lnTo>
                  <a:pt x="91359" y="28337"/>
                </a:lnTo>
                <a:lnTo>
                  <a:pt x="91378" y="28393"/>
                </a:lnTo>
                <a:lnTo>
                  <a:pt x="91378" y="28430"/>
                </a:lnTo>
                <a:lnTo>
                  <a:pt x="91322" y="28541"/>
                </a:lnTo>
                <a:lnTo>
                  <a:pt x="91285" y="28635"/>
                </a:lnTo>
                <a:lnTo>
                  <a:pt x="91285" y="28690"/>
                </a:lnTo>
                <a:lnTo>
                  <a:pt x="91303" y="28728"/>
                </a:lnTo>
                <a:lnTo>
                  <a:pt x="91341" y="28784"/>
                </a:lnTo>
                <a:lnTo>
                  <a:pt x="91378" y="28821"/>
                </a:lnTo>
                <a:lnTo>
                  <a:pt x="91415" y="28821"/>
                </a:lnTo>
                <a:lnTo>
                  <a:pt x="91452" y="28802"/>
                </a:lnTo>
                <a:lnTo>
                  <a:pt x="91545" y="28746"/>
                </a:lnTo>
                <a:lnTo>
                  <a:pt x="91601" y="28672"/>
                </a:lnTo>
                <a:lnTo>
                  <a:pt x="91694" y="28765"/>
                </a:lnTo>
                <a:lnTo>
                  <a:pt x="91806" y="28877"/>
                </a:lnTo>
                <a:lnTo>
                  <a:pt x="91862" y="28895"/>
                </a:lnTo>
                <a:lnTo>
                  <a:pt x="91918" y="28895"/>
                </a:lnTo>
                <a:lnTo>
                  <a:pt x="91955" y="28877"/>
                </a:lnTo>
                <a:lnTo>
                  <a:pt x="91992" y="28784"/>
                </a:lnTo>
                <a:lnTo>
                  <a:pt x="91974" y="28728"/>
                </a:lnTo>
                <a:lnTo>
                  <a:pt x="91955" y="28690"/>
                </a:lnTo>
                <a:lnTo>
                  <a:pt x="91899" y="28579"/>
                </a:lnTo>
                <a:lnTo>
                  <a:pt x="91825" y="28486"/>
                </a:lnTo>
                <a:lnTo>
                  <a:pt x="91788" y="28430"/>
                </a:lnTo>
                <a:lnTo>
                  <a:pt x="91788" y="28393"/>
                </a:lnTo>
                <a:lnTo>
                  <a:pt x="91806" y="28318"/>
                </a:lnTo>
                <a:lnTo>
                  <a:pt x="91862" y="28244"/>
                </a:lnTo>
                <a:lnTo>
                  <a:pt x="91955" y="28113"/>
                </a:lnTo>
                <a:lnTo>
                  <a:pt x="92011" y="27964"/>
                </a:lnTo>
                <a:lnTo>
                  <a:pt x="92011" y="27890"/>
                </a:lnTo>
                <a:lnTo>
                  <a:pt x="91992" y="27871"/>
                </a:lnTo>
                <a:lnTo>
                  <a:pt x="91974" y="27871"/>
                </a:lnTo>
                <a:lnTo>
                  <a:pt x="91918" y="27890"/>
                </a:lnTo>
                <a:lnTo>
                  <a:pt x="91843" y="27927"/>
                </a:lnTo>
                <a:lnTo>
                  <a:pt x="91750" y="27983"/>
                </a:lnTo>
                <a:lnTo>
                  <a:pt x="91620" y="28113"/>
                </a:lnTo>
                <a:lnTo>
                  <a:pt x="91564" y="28020"/>
                </a:lnTo>
                <a:lnTo>
                  <a:pt x="91471" y="27890"/>
                </a:lnTo>
                <a:lnTo>
                  <a:pt x="91415" y="27834"/>
                </a:lnTo>
                <a:lnTo>
                  <a:pt x="91359" y="27797"/>
                </a:lnTo>
                <a:lnTo>
                  <a:pt x="91303" y="27778"/>
                </a:lnTo>
                <a:close/>
                <a:moveTo>
                  <a:pt x="913" y="30124"/>
                </a:moveTo>
                <a:lnTo>
                  <a:pt x="838" y="30180"/>
                </a:lnTo>
                <a:lnTo>
                  <a:pt x="764" y="30273"/>
                </a:lnTo>
                <a:lnTo>
                  <a:pt x="633" y="30478"/>
                </a:lnTo>
                <a:lnTo>
                  <a:pt x="559" y="30627"/>
                </a:lnTo>
                <a:lnTo>
                  <a:pt x="485" y="30534"/>
                </a:lnTo>
                <a:lnTo>
                  <a:pt x="391" y="30422"/>
                </a:lnTo>
                <a:lnTo>
                  <a:pt x="317" y="30385"/>
                </a:lnTo>
                <a:lnTo>
                  <a:pt x="261" y="30366"/>
                </a:lnTo>
                <a:lnTo>
                  <a:pt x="205" y="30366"/>
                </a:lnTo>
                <a:lnTo>
                  <a:pt x="149" y="30385"/>
                </a:lnTo>
                <a:lnTo>
                  <a:pt x="131" y="30422"/>
                </a:lnTo>
                <a:lnTo>
                  <a:pt x="112" y="30459"/>
                </a:lnTo>
                <a:lnTo>
                  <a:pt x="131" y="30515"/>
                </a:lnTo>
                <a:lnTo>
                  <a:pt x="149" y="30571"/>
                </a:lnTo>
                <a:lnTo>
                  <a:pt x="205" y="30683"/>
                </a:lnTo>
                <a:lnTo>
                  <a:pt x="261" y="30757"/>
                </a:lnTo>
                <a:lnTo>
                  <a:pt x="336" y="30850"/>
                </a:lnTo>
                <a:lnTo>
                  <a:pt x="336" y="30887"/>
                </a:lnTo>
                <a:lnTo>
                  <a:pt x="317" y="30962"/>
                </a:lnTo>
                <a:lnTo>
                  <a:pt x="280" y="31036"/>
                </a:lnTo>
                <a:lnTo>
                  <a:pt x="224" y="31111"/>
                </a:lnTo>
                <a:lnTo>
                  <a:pt x="168" y="31185"/>
                </a:lnTo>
                <a:lnTo>
                  <a:pt x="149" y="31260"/>
                </a:lnTo>
                <a:lnTo>
                  <a:pt x="168" y="31297"/>
                </a:lnTo>
                <a:lnTo>
                  <a:pt x="187" y="31334"/>
                </a:lnTo>
                <a:lnTo>
                  <a:pt x="261" y="31334"/>
                </a:lnTo>
                <a:lnTo>
                  <a:pt x="354" y="31278"/>
                </a:lnTo>
                <a:lnTo>
                  <a:pt x="429" y="31222"/>
                </a:lnTo>
                <a:lnTo>
                  <a:pt x="503" y="31148"/>
                </a:lnTo>
                <a:lnTo>
                  <a:pt x="540" y="31092"/>
                </a:lnTo>
                <a:lnTo>
                  <a:pt x="578" y="31074"/>
                </a:lnTo>
                <a:lnTo>
                  <a:pt x="633" y="31092"/>
                </a:lnTo>
                <a:lnTo>
                  <a:pt x="708" y="31148"/>
                </a:lnTo>
                <a:lnTo>
                  <a:pt x="764" y="31204"/>
                </a:lnTo>
                <a:lnTo>
                  <a:pt x="820" y="31241"/>
                </a:lnTo>
                <a:lnTo>
                  <a:pt x="931" y="31260"/>
                </a:lnTo>
                <a:lnTo>
                  <a:pt x="969" y="31241"/>
                </a:lnTo>
                <a:lnTo>
                  <a:pt x="987" y="31222"/>
                </a:lnTo>
                <a:lnTo>
                  <a:pt x="987" y="31185"/>
                </a:lnTo>
                <a:lnTo>
                  <a:pt x="969" y="31148"/>
                </a:lnTo>
                <a:lnTo>
                  <a:pt x="913" y="31055"/>
                </a:lnTo>
                <a:lnTo>
                  <a:pt x="838" y="30943"/>
                </a:lnTo>
                <a:lnTo>
                  <a:pt x="782" y="30906"/>
                </a:lnTo>
                <a:lnTo>
                  <a:pt x="764" y="30850"/>
                </a:lnTo>
                <a:lnTo>
                  <a:pt x="782" y="30813"/>
                </a:lnTo>
                <a:lnTo>
                  <a:pt x="838" y="30757"/>
                </a:lnTo>
                <a:lnTo>
                  <a:pt x="913" y="30664"/>
                </a:lnTo>
                <a:lnTo>
                  <a:pt x="969" y="30552"/>
                </a:lnTo>
                <a:lnTo>
                  <a:pt x="1024" y="30441"/>
                </a:lnTo>
                <a:lnTo>
                  <a:pt x="1062" y="30310"/>
                </a:lnTo>
                <a:lnTo>
                  <a:pt x="1062" y="30254"/>
                </a:lnTo>
                <a:lnTo>
                  <a:pt x="1043" y="30198"/>
                </a:lnTo>
                <a:lnTo>
                  <a:pt x="1006" y="30161"/>
                </a:lnTo>
                <a:lnTo>
                  <a:pt x="987" y="30124"/>
                </a:lnTo>
                <a:close/>
                <a:moveTo>
                  <a:pt x="91192" y="30292"/>
                </a:moveTo>
                <a:lnTo>
                  <a:pt x="91173" y="30310"/>
                </a:lnTo>
                <a:lnTo>
                  <a:pt x="91155" y="30347"/>
                </a:lnTo>
                <a:lnTo>
                  <a:pt x="91136" y="30403"/>
                </a:lnTo>
                <a:lnTo>
                  <a:pt x="91136" y="30534"/>
                </a:lnTo>
                <a:lnTo>
                  <a:pt x="91173" y="30645"/>
                </a:lnTo>
                <a:lnTo>
                  <a:pt x="91229" y="30757"/>
                </a:lnTo>
                <a:lnTo>
                  <a:pt x="91303" y="30869"/>
                </a:lnTo>
                <a:lnTo>
                  <a:pt x="91397" y="30980"/>
                </a:lnTo>
                <a:lnTo>
                  <a:pt x="91397" y="31036"/>
                </a:lnTo>
                <a:lnTo>
                  <a:pt x="91378" y="31111"/>
                </a:lnTo>
                <a:lnTo>
                  <a:pt x="91322" y="31222"/>
                </a:lnTo>
                <a:lnTo>
                  <a:pt x="91303" y="31297"/>
                </a:lnTo>
                <a:lnTo>
                  <a:pt x="91303" y="31353"/>
                </a:lnTo>
                <a:lnTo>
                  <a:pt x="91322" y="31390"/>
                </a:lnTo>
                <a:lnTo>
                  <a:pt x="91359" y="31427"/>
                </a:lnTo>
                <a:lnTo>
                  <a:pt x="91397" y="31427"/>
                </a:lnTo>
                <a:lnTo>
                  <a:pt x="91434" y="31409"/>
                </a:lnTo>
                <a:lnTo>
                  <a:pt x="91508" y="31371"/>
                </a:lnTo>
                <a:lnTo>
                  <a:pt x="91583" y="31316"/>
                </a:lnTo>
                <a:lnTo>
                  <a:pt x="91639" y="31278"/>
                </a:lnTo>
                <a:lnTo>
                  <a:pt x="91713" y="31278"/>
                </a:lnTo>
                <a:lnTo>
                  <a:pt x="91769" y="31297"/>
                </a:lnTo>
                <a:lnTo>
                  <a:pt x="91806" y="31334"/>
                </a:lnTo>
                <a:lnTo>
                  <a:pt x="91843" y="31371"/>
                </a:lnTo>
                <a:lnTo>
                  <a:pt x="91899" y="31371"/>
                </a:lnTo>
                <a:lnTo>
                  <a:pt x="91992" y="31390"/>
                </a:lnTo>
                <a:lnTo>
                  <a:pt x="92030" y="31371"/>
                </a:lnTo>
                <a:lnTo>
                  <a:pt x="92030" y="31334"/>
                </a:lnTo>
                <a:lnTo>
                  <a:pt x="92011" y="31278"/>
                </a:lnTo>
                <a:lnTo>
                  <a:pt x="91992" y="31222"/>
                </a:lnTo>
                <a:lnTo>
                  <a:pt x="91974" y="31185"/>
                </a:lnTo>
                <a:lnTo>
                  <a:pt x="91918" y="31111"/>
                </a:lnTo>
                <a:lnTo>
                  <a:pt x="91862" y="31018"/>
                </a:lnTo>
                <a:lnTo>
                  <a:pt x="91862" y="30999"/>
                </a:lnTo>
                <a:lnTo>
                  <a:pt x="91899" y="30925"/>
                </a:lnTo>
                <a:lnTo>
                  <a:pt x="91955" y="30813"/>
                </a:lnTo>
                <a:lnTo>
                  <a:pt x="92011" y="30701"/>
                </a:lnTo>
                <a:lnTo>
                  <a:pt x="92030" y="30627"/>
                </a:lnTo>
                <a:lnTo>
                  <a:pt x="92030" y="30571"/>
                </a:lnTo>
                <a:lnTo>
                  <a:pt x="92011" y="30515"/>
                </a:lnTo>
                <a:lnTo>
                  <a:pt x="91955" y="30478"/>
                </a:lnTo>
                <a:lnTo>
                  <a:pt x="91899" y="30459"/>
                </a:lnTo>
                <a:lnTo>
                  <a:pt x="91843" y="30459"/>
                </a:lnTo>
                <a:lnTo>
                  <a:pt x="91788" y="30478"/>
                </a:lnTo>
                <a:lnTo>
                  <a:pt x="91750" y="30534"/>
                </a:lnTo>
                <a:lnTo>
                  <a:pt x="91657" y="30627"/>
                </a:lnTo>
                <a:lnTo>
                  <a:pt x="91601" y="30720"/>
                </a:lnTo>
                <a:lnTo>
                  <a:pt x="91527" y="30608"/>
                </a:lnTo>
                <a:lnTo>
                  <a:pt x="91378" y="30403"/>
                </a:lnTo>
                <a:lnTo>
                  <a:pt x="91303" y="30329"/>
                </a:lnTo>
                <a:lnTo>
                  <a:pt x="91229" y="30292"/>
                </a:lnTo>
                <a:close/>
                <a:moveTo>
                  <a:pt x="280" y="32675"/>
                </a:moveTo>
                <a:lnTo>
                  <a:pt x="205" y="32712"/>
                </a:lnTo>
                <a:lnTo>
                  <a:pt x="168" y="32768"/>
                </a:lnTo>
                <a:lnTo>
                  <a:pt x="168" y="32842"/>
                </a:lnTo>
                <a:lnTo>
                  <a:pt x="205" y="32917"/>
                </a:lnTo>
                <a:lnTo>
                  <a:pt x="243" y="32991"/>
                </a:lnTo>
                <a:lnTo>
                  <a:pt x="354" y="33140"/>
                </a:lnTo>
                <a:lnTo>
                  <a:pt x="466" y="33252"/>
                </a:lnTo>
                <a:lnTo>
                  <a:pt x="298" y="33401"/>
                </a:lnTo>
                <a:lnTo>
                  <a:pt x="149" y="33550"/>
                </a:lnTo>
                <a:lnTo>
                  <a:pt x="131" y="33587"/>
                </a:lnTo>
                <a:lnTo>
                  <a:pt x="131" y="33624"/>
                </a:lnTo>
                <a:lnTo>
                  <a:pt x="149" y="33661"/>
                </a:lnTo>
                <a:lnTo>
                  <a:pt x="205" y="33699"/>
                </a:lnTo>
                <a:lnTo>
                  <a:pt x="280" y="33717"/>
                </a:lnTo>
                <a:lnTo>
                  <a:pt x="317" y="33699"/>
                </a:lnTo>
                <a:lnTo>
                  <a:pt x="373" y="33680"/>
                </a:lnTo>
                <a:lnTo>
                  <a:pt x="466" y="33606"/>
                </a:lnTo>
                <a:lnTo>
                  <a:pt x="615" y="33457"/>
                </a:lnTo>
                <a:lnTo>
                  <a:pt x="671" y="33550"/>
                </a:lnTo>
                <a:lnTo>
                  <a:pt x="764" y="33680"/>
                </a:lnTo>
                <a:lnTo>
                  <a:pt x="876" y="33792"/>
                </a:lnTo>
                <a:lnTo>
                  <a:pt x="931" y="33810"/>
                </a:lnTo>
                <a:lnTo>
                  <a:pt x="987" y="33810"/>
                </a:lnTo>
                <a:lnTo>
                  <a:pt x="1024" y="33773"/>
                </a:lnTo>
                <a:lnTo>
                  <a:pt x="1062" y="33736"/>
                </a:lnTo>
                <a:lnTo>
                  <a:pt x="1062" y="33661"/>
                </a:lnTo>
                <a:lnTo>
                  <a:pt x="1043" y="33606"/>
                </a:lnTo>
                <a:lnTo>
                  <a:pt x="987" y="33457"/>
                </a:lnTo>
                <a:lnTo>
                  <a:pt x="931" y="33364"/>
                </a:lnTo>
                <a:lnTo>
                  <a:pt x="876" y="33233"/>
                </a:lnTo>
                <a:lnTo>
                  <a:pt x="876" y="33177"/>
                </a:lnTo>
                <a:lnTo>
                  <a:pt x="876" y="33103"/>
                </a:lnTo>
                <a:lnTo>
                  <a:pt x="913" y="33047"/>
                </a:lnTo>
                <a:lnTo>
                  <a:pt x="969" y="32973"/>
                </a:lnTo>
                <a:lnTo>
                  <a:pt x="1006" y="32917"/>
                </a:lnTo>
                <a:lnTo>
                  <a:pt x="1006" y="32842"/>
                </a:lnTo>
                <a:lnTo>
                  <a:pt x="987" y="32805"/>
                </a:lnTo>
                <a:lnTo>
                  <a:pt x="950" y="32786"/>
                </a:lnTo>
                <a:lnTo>
                  <a:pt x="913" y="32805"/>
                </a:lnTo>
                <a:lnTo>
                  <a:pt x="876" y="32842"/>
                </a:lnTo>
                <a:lnTo>
                  <a:pt x="764" y="32935"/>
                </a:lnTo>
                <a:lnTo>
                  <a:pt x="708" y="33010"/>
                </a:lnTo>
                <a:lnTo>
                  <a:pt x="615" y="32898"/>
                </a:lnTo>
                <a:lnTo>
                  <a:pt x="485" y="32768"/>
                </a:lnTo>
                <a:lnTo>
                  <a:pt x="410" y="32712"/>
                </a:lnTo>
                <a:lnTo>
                  <a:pt x="336" y="32675"/>
                </a:lnTo>
                <a:close/>
                <a:moveTo>
                  <a:pt x="91825" y="32917"/>
                </a:moveTo>
                <a:lnTo>
                  <a:pt x="91769" y="32935"/>
                </a:lnTo>
                <a:lnTo>
                  <a:pt x="91694" y="32991"/>
                </a:lnTo>
                <a:lnTo>
                  <a:pt x="91620" y="33047"/>
                </a:lnTo>
                <a:lnTo>
                  <a:pt x="91564" y="32991"/>
                </a:lnTo>
                <a:lnTo>
                  <a:pt x="91490" y="32973"/>
                </a:lnTo>
                <a:lnTo>
                  <a:pt x="91434" y="32973"/>
                </a:lnTo>
                <a:lnTo>
                  <a:pt x="91378" y="32991"/>
                </a:lnTo>
                <a:lnTo>
                  <a:pt x="91341" y="33047"/>
                </a:lnTo>
                <a:lnTo>
                  <a:pt x="91322" y="33103"/>
                </a:lnTo>
                <a:lnTo>
                  <a:pt x="91303" y="33177"/>
                </a:lnTo>
                <a:lnTo>
                  <a:pt x="91322" y="33252"/>
                </a:lnTo>
                <a:lnTo>
                  <a:pt x="91341" y="33289"/>
                </a:lnTo>
                <a:lnTo>
                  <a:pt x="91359" y="33326"/>
                </a:lnTo>
                <a:lnTo>
                  <a:pt x="91378" y="33345"/>
                </a:lnTo>
                <a:lnTo>
                  <a:pt x="91378" y="33401"/>
                </a:lnTo>
                <a:lnTo>
                  <a:pt x="91359" y="33457"/>
                </a:lnTo>
                <a:lnTo>
                  <a:pt x="91322" y="33513"/>
                </a:lnTo>
                <a:lnTo>
                  <a:pt x="91248" y="33624"/>
                </a:lnTo>
                <a:lnTo>
                  <a:pt x="91210" y="33717"/>
                </a:lnTo>
                <a:lnTo>
                  <a:pt x="91210" y="33810"/>
                </a:lnTo>
                <a:lnTo>
                  <a:pt x="91229" y="33848"/>
                </a:lnTo>
                <a:lnTo>
                  <a:pt x="91248" y="33885"/>
                </a:lnTo>
                <a:lnTo>
                  <a:pt x="91285" y="33866"/>
                </a:lnTo>
                <a:lnTo>
                  <a:pt x="91341" y="33848"/>
                </a:lnTo>
                <a:lnTo>
                  <a:pt x="91471" y="33717"/>
                </a:lnTo>
                <a:lnTo>
                  <a:pt x="91583" y="33587"/>
                </a:lnTo>
                <a:lnTo>
                  <a:pt x="91639" y="33680"/>
                </a:lnTo>
                <a:lnTo>
                  <a:pt x="91713" y="33773"/>
                </a:lnTo>
                <a:lnTo>
                  <a:pt x="91750" y="33810"/>
                </a:lnTo>
                <a:lnTo>
                  <a:pt x="91806" y="33848"/>
                </a:lnTo>
                <a:lnTo>
                  <a:pt x="91862" y="33848"/>
                </a:lnTo>
                <a:lnTo>
                  <a:pt x="91918" y="33829"/>
                </a:lnTo>
                <a:lnTo>
                  <a:pt x="91955" y="33810"/>
                </a:lnTo>
                <a:lnTo>
                  <a:pt x="91992" y="33773"/>
                </a:lnTo>
                <a:lnTo>
                  <a:pt x="92011" y="33717"/>
                </a:lnTo>
                <a:lnTo>
                  <a:pt x="91992" y="33680"/>
                </a:lnTo>
                <a:lnTo>
                  <a:pt x="91974" y="33568"/>
                </a:lnTo>
                <a:lnTo>
                  <a:pt x="91918" y="33475"/>
                </a:lnTo>
                <a:lnTo>
                  <a:pt x="91881" y="33382"/>
                </a:lnTo>
                <a:lnTo>
                  <a:pt x="91843" y="33345"/>
                </a:lnTo>
                <a:lnTo>
                  <a:pt x="91825" y="33289"/>
                </a:lnTo>
                <a:lnTo>
                  <a:pt x="91843" y="33252"/>
                </a:lnTo>
                <a:lnTo>
                  <a:pt x="91881" y="33215"/>
                </a:lnTo>
                <a:lnTo>
                  <a:pt x="91899" y="33159"/>
                </a:lnTo>
                <a:lnTo>
                  <a:pt x="91936" y="33103"/>
                </a:lnTo>
                <a:lnTo>
                  <a:pt x="91955" y="33047"/>
                </a:lnTo>
                <a:lnTo>
                  <a:pt x="91936" y="32991"/>
                </a:lnTo>
                <a:lnTo>
                  <a:pt x="91899" y="32954"/>
                </a:lnTo>
                <a:lnTo>
                  <a:pt x="91862" y="32935"/>
                </a:lnTo>
                <a:lnTo>
                  <a:pt x="91825" y="32917"/>
                </a:lnTo>
                <a:close/>
                <a:moveTo>
                  <a:pt x="1006" y="35114"/>
                </a:moveTo>
                <a:lnTo>
                  <a:pt x="969" y="35132"/>
                </a:lnTo>
                <a:lnTo>
                  <a:pt x="764" y="35337"/>
                </a:lnTo>
                <a:lnTo>
                  <a:pt x="578" y="35579"/>
                </a:lnTo>
                <a:lnTo>
                  <a:pt x="503" y="35486"/>
                </a:lnTo>
                <a:lnTo>
                  <a:pt x="373" y="35337"/>
                </a:lnTo>
                <a:lnTo>
                  <a:pt x="317" y="35281"/>
                </a:lnTo>
                <a:lnTo>
                  <a:pt x="243" y="35244"/>
                </a:lnTo>
                <a:lnTo>
                  <a:pt x="187" y="35244"/>
                </a:lnTo>
                <a:lnTo>
                  <a:pt x="168" y="35263"/>
                </a:lnTo>
                <a:lnTo>
                  <a:pt x="149" y="35281"/>
                </a:lnTo>
                <a:lnTo>
                  <a:pt x="112" y="35356"/>
                </a:lnTo>
                <a:lnTo>
                  <a:pt x="131" y="35430"/>
                </a:lnTo>
                <a:lnTo>
                  <a:pt x="168" y="35505"/>
                </a:lnTo>
                <a:lnTo>
                  <a:pt x="224" y="35560"/>
                </a:lnTo>
                <a:lnTo>
                  <a:pt x="336" y="35691"/>
                </a:lnTo>
                <a:lnTo>
                  <a:pt x="373" y="35747"/>
                </a:lnTo>
                <a:lnTo>
                  <a:pt x="391" y="35821"/>
                </a:lnTo>
                <a:lnTo>
                  <a:pt x="391" y="35858"/>
                </a:lnTo>
                <a:lnTo>
                  <a:pt x="354" y="35914"/>
                </a:lnTo>
                <a:lnTo>
                  <a:pt x="280" y="36007"/>
                </a:lnTo>
                <a:lnTo>
                  <a:pt x="261" y="36045"/>
                </a:lnTo>
                <a:lnTo>
                  <a:pt x="280" y="36063"/>
                </a:lnTo>
                <a:lnTo>
                  <a:pt x="317" y="36082"/>
                </a:lnTo>
                <a:lnTo>
                  <a:pt x="391" y="36063"/>
                </a:lnTo>
                <a:lnTo>
                  <a:pt x="466" y="36045"/>
                </a:lnTo>
                <a:lnTo>
                  <a:pt x="485" y="36026"/>
                </a:lnTo>
                <a:lnTo>
                  <a:pt x="522" y="36026"/>
                </a:lnTo>
                <a:lnTo>
                  <a:pt x="559" y="36045"/>
                </a:lnTo>
                <a:lnTo>
                  <a:pt x="596" y="36082"/>
                </a:lnTo>
                <a:lnTo>
                  <a:pt x="633" y="36138"/>
                </a:lnTo>
                <a:lnTo>
                  <a:pt x="689" y="36231"/>
                </a:lnTo>
                <a:lnTo>
                  <a:pt x="745" y="36287"/>
                </a:lnTo>
                <a:lnTo>
                  <a:pt x="820" y="36361"/>
                </a:lnTo>
                <a:lnTo>
                  <a:pt x="894" y="36398"/>
                </a:lnTo>
                <a:lnTo>
                  <a:pt x="931" y="36398"/>
                </a:lnTo>
                <a:lnTo>
                  <a:pt x="987" y="36380"/>
                </a:lnTo>
                <a:lnTo>
                  <a:pt x="1024" y="36342"/>
                </a:lnTo>
                <a:lnTo>
                  <a:pt x="1043" y="36287"/>
                </a:lnTo>
                <a:lnTo>
                  <a:pt x="1024" y="36231"/>
                </a:lnTo>
                <a:lnTo>
                  <a:pt x="1006" y="36156"/>
                </a:lnTo>
                <a:lnTo>
                  <a:pt x="913" y="36026"/>
                </a:lnTo>
                <a:lnTo>
                  <a:pt x="857" y="35951"/>
                </a:lnTo>
                <a:lnTo>
                  <a:pt x="782" y="35877"/>
                </a:lnTo>
                <a:lnTo>
                  <a:pt x="745" y="35840"/>
                </a:lnTo>
                <a:lnTo>
                  <a:pt x="727" y="35803"/>
                </a:lnTo>
                <a:lnTo>
                  <a:pt x="764" y="35747"/>
                </a:lnTo>
                <a:lnTo>
                  <a:pt x="820" y="35672"/>
                </a:lnTo>
                <a:lnTo>
                  <a:pt x="931" y="35560"/>
                </a:lnTo>
                <a:lnTo>
                  <a:pt x="969" y="35449"/>
                </a:lnTo>
                <a:lnTo>
                  <a:pt x="1006" y="35281"/>
                </a:lnTo>
                <a:lnTo>
                  <a:pt x="1024" y="35188"/>
                </a:lnTo>
                <a:lnTo>
                  <a:pt x="1024" y="35132"/>
                </a:lnTo>
                <a:lnTo>
                  <a:pt x="1006" y="35114"/>
                </a:lnTo>
                <a:close/>
                <a:moveTo>
                  <a:pt x="91248" y="35374"/>
                </a:moveTo>
                <a:lnTo>
                  <a:pt x="91173" y="35393"/>
                </a:lnTo>
                <a:lnTo>
                  <a:pt x="91136" y="35412"/>
                </a:lnTo>
                <a:lnTo>
                  <a:pt x="91099" y="35449"/>
                </a:lnTo>
                <a:lnTo>
                  <a:pt x="91099" y="35505"/>
                </a:lnTo>
                <a:lnTo>
                  <a:pt x="91099" y="35616"/>
                </a:lnTo>
                <a:lnTo>
                  <a:pt x="91155" y="35728"/>
                </a:lnTo>
                <a:lnTo>
                  <a:pt x="91192" y="35784"/>
                </a:lnTo>
                <a:lnTo>
                  <a:pt x="91248" y="35858"/>
                </a:lnTo>
                <a:lnTo>
                  <a:pt x="91303" y="35914"/>
                </a:lnTo>
                <a:lnTo>
                  <a:pt x="91341" y="35970"/>
                </a:lnTo>
                <a:lnTo>
                  <a:pt x="91359" y="36045"/>
                </a:lnTo>
                <a:lnTo>
                  <a:pt x="91359" y="36082"/>
                </a:lnTo>
                <a:lnTo>
                  <a:pt x="91266" y="36194"/>
                </a:lnTo>
                <a:lnTo>
                  <a:pt x="91229" y="36249"/>
                </a:lnTo>
                <a:lnTo>
                  <a:pt x="91210" y="36305"/>
                </a:lnTo>
                <a:lnTo>
                  <a:pt x="91210" y="36342"/>
                </a:lnTo>
                <a:lnTo>
                  <a:pt x="91229" y="36380"/>
                </a:lnTo>
                <a:lnTo>
                  <a:pt x="91248" y="36398"/>
                </a:lnTo>
                <a:lnTo>
                  <a:pt x="91303" y="36398"/>
                </a:lnTo>
                <a:lnTo>
                  <a:pt x="91359" y="36380"/>
                </a:lnTo>
                <a:lnTo>
                  <a:pt x="91415" y="36361"/>
                </a:lnTo>
                <a:lnTo>
                  <a:pt x="91508" y="36305"/>
                </a:lnTo>
                <a:lnTo>
                  <a:pt x="91527" y="36287"/>
                </a:lnTo>
                <a:lnTo>
                  <a:pt x="91564" y="36305"/>
                </a:lnTo>
                <a:lnTo>
                  <a:pt x="91639" y="36342"/>
                </a:lnTo>
                <a:lnTo>
                  <a:pt x="91676" y="36380"/>
                </a:lnTo>
                <a:lnTo>
                  <a:pt x="91732" y="36417"/>
                </a:lnTo>
                <a:lnTo>
                  <a:pt x="91788" y="36454"/>
                </a:lnTo>
                <a:lnTo>
                  <a:pt x="91862" y="36454"/>
                </a:lnTo>
                <a:lnTo>
                  <a:pt x="91899" y="36436"/>
                </a:lnTo>
                <a:lnTo>
                  <a:pt x="91918" y="36398"/>
                </a:lnTo>
                <a:lnTo>
                  <a:pt x="91936" y="36361"/>
                </a:lnTo>
                <a:lnTo>
                  <a:pt x="91918" y="36324"/>
                </a:lnTo>
                <a:lnTo>
                  <a:pt x="91899" y="36249"/>
                </a:lnTo>
                <a:lnTo>
                  <a:pt x="91862" y="36175"/>
                </a:lnTo>
                <a:lnTo>
                  <a:pt x="91825" y="36082"/>
                </a:lnTo>
                <a:lnTo>
                  <a:pt x="91825" y="36045"/>
                </a:lnTo>
                <a:lnTo>
                  <a:pt x="91843" y="35989"/>
                </a:lnTo>
                <a:lnTo>
                  <a:pt x="91899" y="35914"/>
                </a:lnTo>
                <a:lnTo>
                  <a:pt x="91955" y="35840"/>
                </a:lnTo>
                <a:lnTo>
                  <a:pt x="92011" y="35747"/>
                </a:lnTo>
                <a:lnTo>
                  <a:pt x="92085" y="35635"/>
                </a:lnTo>
                <a:lnTo>
                  <a:pt x="92104" y="35579"/>
                </a:lnTo>
                <a:lnTo>
                  <a:pt x="92104" y="35523"/>
                </a:lnTo>
                <a:lnTo>
                  <a:pt x="92104" y="35467"/>
                </a:lnTo>
                <a:lnTo>
                  <a:pt x="92067" y="35430"/>
                </a:lnTo>
                <a:lnTo>
                  <a:pt x="92011" y="35412"/>
                </a:lnTo>
                <a:lnTo>
                  <a:pt x="91936" y="35412"/>
                </a:lnTo>
                <a:lnTo>
                  <a:pt x="91881" y="35467"/>
                </a:lnTo>
                <a:lnTo>
                  <a:pt x="91806" y="35523"/>
                </a:lnTo>
                <a:lnTo>
                  <a:pt x="91694" y="35672"/>
                </a:lnTo>
                <a:lnTo>
                  <a:pt x="91620" y="35765"/>
                </a:lnTo>
                <a:lnTo>
                  <a:pt x="91471" y="35542"/>
                </a:lnTo>
                <a:lnTo>
                  <a:pt x="91359" y="35430"/>
                </a:lnTo>
                <a:lnTo>
                  <a:pt x="91303" y="35393"/>
                </a:lnTo>
                <a:lnTo>
                  <a:pt x="91248" y="35374"/>
                </a:lnTo>
                <a:close/>
                <a:moveTo>
                  <a:pt x="261" y="37571"/>
                </a:moveTo>
                <a:lnTo>
                  <a:pt x="205" y="37590"/>
                </a:lnTo>
                <a:lnTo>
                  <a:pt x="168" y="37608"/>
                </a:lnTo>
                <a:lnTo>
                  <a:pt x="149" y="37664"/>
                </a:lnTo>
                <a:lnTo>
                  <a:pt x="149" y="37776"/>
                </a:lnTo>
                <a:lnTo>
                  <a:pt x="168" y="37888"/>
                </a:lnTo>
                <a:lnTo>
                  <a:pt x="224" y="38018"/>
                </a:lnTo>
                <a:lnTo>
                  <a:pt x="298" y="38148"/>
                </a:lnTo>
                <a:lnTo>
                  <a:pt x="373" y="38241"/>
                </a:lnTo>
                <a:lnTo>
                  <a:pt x="410" y="38279"/>
                </a:lnTo>
                <a:lnTo>
                  <a:pt x="410" y="38316"/>
                </a:lnTo>
                <a:lnTo>
                  <a:pt x="410" y="38372"/>
                </a:lnTo>
                <a:lnTo>
                  <a:pt x="354" y="38409"/>
                </a:lnTo>
                <a:lnTo>
                  <a:pt x="261" y="38632"/>
                </a:lnTo>
                <a:lnTo>
                  <a:pt x="243" y="38688"/>
                </a:lnTo>
                <a:lnTo>
                  <a:pt x="243" y="38744"/>
                </a:lnTo>
                <a:lnTo>
                  <a:pt x="261" y="38781"/>
                </a:lnTo>
                <a:lnTo>
                  <a:pt x="298" y="38763"/>
                </a:lnTo>
                <a:lnTo>
                  <a:pt x="447" y="38670"/>
                </a:lnTo>
                <a:lnTo>
                  <a:pt x="578" y="38577"/>
                </a:lnTo>
                <a:lnTo>
                  <a:pt x="652" y="38670"/>
                </a:lnTo>
                <a:lnTo>
                  <a:pt x="745" y="38819"/>
                </a:lnTo>
                <a:lnTo>
                  <a:pt x="801" y="38875"/>
                </a:lnTo>
                <a:lnTo>
                  <a:pt x="857" y="38930"/>
                </a:lnTo>
                <a:lnTo>
                  <a:pt x="913" y="38968"/>
                </a:lnTo>
                <a:lnTo>
                  <a:pt x="969" y="38968"/>
                </a:lnTo>
                <a:lnTo>
                  <a:pt x="1024" y="38930"/>
                </a:lnTo>
                <a:lnTo>
                  <a:pt x="1043" y="38856"/>
                </a:lnTo>
                <a:lnTo>
                  <a:pt x="1043" y="38781"/>
                </a:lnTo>
                <a:lnTo>
                  <a:pt x="1024" y="38707"/>
                </a:lnTo>
                <a:lnTo>
                  <a:pt x="931" y="38539"/>
                </a:lnTo>
                <a:lnTo>
                  <a:pt x="876" y="38428"/>
                </a:lnTo>
                <a:lnTo>
                  <a:pt x="857" y="38335"/>
                </a:lnTo>
                <a:lnTo>
                  <a:pt x="876" y="38279"/>
                </a:lnTo>
                <a:lnTo>
                  <a:pt x="969" y="38148"/>
                </a:lnTo>
                <a:lnTo>
                  <a:pt x="1024" y="38037"/>
                </a:lnTo>
                <a:lnTo>
                  <a:pt x="1043" y="37981"/>
                </a:lnTo>
                <a:lnTo>
                  <a:pt x="1043" y="37925"/>
                </a:lnTo>
                <a:lnTo>
                  <a:pt x="987" y="37851"/>
                </a:lnTo>
                <a:lnTo>
                  <a:pt x="950" y="37832"/>
                </a:lnTo>
                <a:lnTo>
                  <a:pt x="894" y="37813"/>
                </a:lnTo>
                <a:lnTo>
                  <a:pt x="838" y="37832"/>
                </a:lnTo>
                <a:lnTo>
                  <a:pt x="745" y="37906"/>
                </a:lnTo>
                <a:lnTo>
                  <a:pt x="652" y="37999"/>
                </a:lnTo>
                <a:lnTo>
                  <a:pt x="596" y="37888"/>
                </a:lnTo>
                <a:lnTo>
                  <a:pt x="522" y="37757"/>
                </a:lnTo>
                <a:lnTo>
                  <a:pt x="429" y="37646"/>
                </a:lnTo>
                <a:lnTo>
                  <a:pt x="373" y="37608"/>
                </a:lnTo>
                <a:lnTo>
                  <a:pt x="317" y="37590"/>
                </a:lnTo>
                <a:lnTo>
                  <a:pt x="261" y="37571"/>
                </a:lnTo>
                <a:close/>
                <a:moveTo>
                  <a:pt x="91788" y="37888"/>
                </a:moveTo>
                <a:lnTo>
                  <a:pt x="91750" y="37925"/>
                </a:lnTo>
                <a:lnTo>
                  <a:pt x="91676" y="37999"/>
                </a:lnTo>
                <a:lnTo>
                  <a:pt x="91601" y="38055"/>
                </a:lnTo>
                <a:lnTo>
                  <a:pt x="91564" y="38093"/>
                </a:lnTo>
                <a:lnTo>
                  <a:pt x="91527" y="38074"/>
                </a:lnTo>
                <a:lnTo>
                  <a:pt x="91508" y="38055"/>
                </a:lnTo>
                <a:lnTo>
                  <a:pt x="91452" y="37999"/>
                </a:lnTo>
                <a:lnTo>
                  <a:pt x="91378" y="37944"/>
                </a:lnTo>
                <a:lnTo>
                  <a:pt x="91341" y="37925"/>
                </a:lnTo>
                <a:lnTo>
                  <a:pt x="91303" y="37944"/>
                </a:lnTo>
                <a:lnTo>
                  <a:pt x="91266" y="37944"/>
                </a:lnTo>
                <a:lnTo>
                  <a:pt x="91229" y="37981"/>
                </a:lnTo>
                <a:lnTo>
                  <a:pt x="91210" y="37999"/>
                </a:lnTo>
                <a:lnTo>
                  <a:pt x="91210" y="38037"/>
                </a:lnTo>
                <a:lnTo>
                  <a:pt x="91210" y="38111"/>
                </a:lnTo>
                <a:lnTo>
                  <a:pt x="91229" y="38186"/>
                </a:lnTo>
                <a:lnTo>
                  <a:pt x="91285" y="38297"/>
                </a:lnTo>
                <a:lnTo>
                  <a:pt x="91285" y="38335"/>
                </a:lnTo>
                <a:lnTo>
                  <a:pt x="91266" y="38409"/>
                </a:lnTo>
                <a:lnTo>
                  <a:pt x="91229" y="38465"/>
                </a:lnTo>
                <a:lnTo>
                  <a:pt x="91173" y="38539"/>
                </a:lnTo>
                <a:lnTo>
                  <a:pt x="91155" y="38577"/>
                </a:lnTo>
                <a:lnTo>
                  <a:pt x="91136" y="38614"/>
                </a:lnTo>
                <a:lnTo>
                  <a:pt x="91155" y="38651"/>
                </a:lnTo>
                <a:lnTo>
                  <a:pt x="91173" y="38688"/>
                </a:lnTo>
                <a:lnTo>
                  <a:pt x="91229" y="38707"/>
                </a:lnTo>
                <a:lnTo>
                  <a:pt x="91266" y="38726"/>
                </a:lnTo>
                <a:lnTo>
                  <a:pt x="91359" y="38707"/>
                </a:lnTo>
                <a:lnTo>
                  <a:pt x="91434" y="38651"/>
                </a:lnTo>
                <a:lnTo>
                  <a:pt x="91508" y="38595"/>
                </a:lnTo>
                <a:lnTo>
                  <a:pt x="91583" y="38726"/>
                </a:lnTo>
                <a:lnTo>
                  <a:pt x="91713" y="38912"/>
                </a:lnTo>
                <a:lnTo>
                  <a:pt x="91769" y="38968"/>
                </a:lnTo>
                <a:lnTo>
                  <a:pt x="91825" y="39005"/>
                </a:lnTo>
                <a:lnTo>
                  <a:pt x="91862" y="39005"/>
                </a:lnTo>
                <a:lnTo>
                  <a:pt x="91881" y="38986"/>
                </a:lnTo>
                <a:lnTo>
                  <a:pt x="91918" y="38968"/>
                </a:lnTo>
                <a:lnTo>
                  <a:pt x="91936" y="38912"/>
                </a:lnTo>
                <a:lnTo>
                  <a:pt x="91936" y="38837"/>
                </a:lnTo>
                <a:lnTo>
                  <a:pt x="91899" y="38726"/>
                </a:lnTo>
                <a:lnTo>
                  <a:pt x="91825" y="38539"/>
                </a:lnTo>
                <a:lnTo>
                  <a:pt x="91788" y="38446"/>
                </a:lnTo>
                <a:lnTo>
                  <a:pt x="91788" y="38428"/>
                </a:lnTo>
                <a:lnTo>
                  <a:pt x="91806" y="38372"/>
                </a:lnTo>
                <a:lnTo>
                  <a:pt x="91843" y="38316"/>
                </a:lnTo>
                <a:lnTo>
                  <a:pt x="91899" y="38260"/>
                </a:lnTo>
                <a:lnTo>
                  <a:pt x="92011" y="38167"/>
                </a:lnTo>
                <a:lnTo>
                  <a:pt x="92048" y="38111"/>
                </a:lnTo>
                <a:lnTo>
                  <a:pt x="92048" y="38037"/>
                </a:lnTo>
                <a:lnTo>
                  <a:pt x="92048" y="37981"/>
                </a:lnTo>
                <a:lnTo>
                  <a:pt x="92011" y="37944"/>
                </a:lnTo>
                <a:lnTo>
                  <a:pt x="91974" y="37906"/>
                </a:lnTo>
                <a:lnTo>
                  <a:pt x="91918" y="37888"/>
                </a:lnTo>
                <a:close/>
                <a:moveTo>
                  <a:pt x="224" y="40252"/>
                </a:moveTo>
                <a:lnTo>
                  <a:pt x="149" y="40289"/>
                </a:lnTo>
                <a:lnTo>
                  <a:pt x="112" y="40364"/>
                </a:lnTo>
                <a:lnTo>
                  <a:pt x="112" y="40420"/>
                </a:lnTo>
                <a:lnTo>
                  <a:pt x="131" y="40494"/>
                </a:lnTo>
                <a:lnTo>
                  <a:pt x="168" y="40569"/>
                </a:lnTo>
                <a:lnTo>
                  <a:pt x="280" y="40699"/>
                </a:lnTo>
                <a:lnTo>
                  <a:pt x="373" y="40811"/>
                </a:lnTo>
                <a:lnTo>
                  <a:pt x="261" y="40904"/>
                </a:lnTo>
                <a:lnTo>
                  <a:pt x="131" y="41053"/>
                </a:lnTo>
                <a:lnTo>
                  <a:pt x="94" y="41127"/>
                </a:lnTo>
                <a:lnTo>
                  <a:pt x="75" y="41202"/>
                </a:lnTo>
                <a:lnTo>
                  <a:pt x="94" y="41239"/>
                </a:lnTo>
                <a:lnTo>
                  <a:pt x="112" y="41258"/>
                </a:lnTo>
                <a:lnTo>
                  <a:pt x="149" y="41276"/>
                </a:lnTo>
                <a:lnTo>
                  <a:pt x="205" y="41295"/>
                </a:lnTo>
                <a:lnTo>
                  <a:pt x="243" y="41295"/>
                </a:lnTo>
                <a:lnTo>
                  <a:pt x="280" y="41276"/>
                </a:lnTo>
                <a:lnTo>
                  <a:pt x="354" y="41239"/>
                </a:lnTo>
                <a:lnTo>
                  <a:pt x="485" y="41127"/>
                </a:lnTo>
                <a:lnTo>
                  <a:pt x="559" y="41071"/>
                </a:lnTo>
                <a:lnTo>
                  <a:pt x="578" y="41053"/>
                </a:lnTo>
                <a:lnTo>
                  <a:pt x="615" y="41071"/>
                </a:lnTo>
                <a:lnTo>
                  <a:pt x="652" y="41090"/>
                </a:lnTo>
                <a:lnTo>
                  <a:pt x="708" y="41127"/>
                </a:lnTo>
                <a:lnTo>
                  <a:pt x="801" y="41220"/>
                </a:lnTo>
                <a:lnTo>
                  <a:pt x="913" y="41276"/>
                </a:lnTo>
                <a:lnTo>
                  <a:pt x="987" y="41295"/>
                </a:lnTo>
                <a:lnTo>
                  <a:pt x="1006" y="41276"/>
                </a:lnTo>
                <a:lnTo>
                  <a:pt x="1006" y="41258"/>
                </a:lnTo>
                <a:lnTo>
                  <a:pt x="1006" y="41202"/>
                </a:lnTo>
                <a:lnTo>
                  <a:pt x="931" y="41034"/>
                </a:lnTo>
                <a:lnTo>
                  <a:pt x="876" y="40867"/>
                </a:lnTo>
                <a:lnTo>
                  <a:pt x="838" y="40792"/>
                </a:lnTo>
                <a:lnTo>
                  <a:pt x="857" y="40718"/>
                </a:lnTo>
                <a:lnTo>
                  <a:pt x="894" y="40662"/>
                </a:lnTo>
                <a:lnTo>
                  <a:pt x="931" y="40625"/>
                </a:lnTo>
                <a:lnTo>
                  <a:pt x="1006" y="40532"/>
                </a:lnTo>
                <a:lnTo>
                  <a:pt x="1080" y="40364"/>
                </a:lnTo>
                <a:lnTo>
                  <a:pt x="1099" y="40289"/>
                </a:lnTo>
                <a:lnTo>
                  <a:pt x="1080" y="40271"/>
                </a:lnTo>
                <a:lnTo>
                  <a:pt x="1062" y="40271"/>
                </a:lnTo>
                <a:lnTo>
                  <a:pt x="950" y="40327"/>
                </a:lnTo>
                <a:lnTo>
                  <a:pt x="838" y="40420"/>
                </a:lnTo>
                <a:lnTo>
                  <a:pt x="633" y="40587"/>
                </a:lnTo>
                <a:lnTo>
                  <a:pt x="540" y="40476"/>
                </a:lnTo>
                <a:lnTo>
                  <a:pt x="429" y="40345"/>
                </a:lnTo>
                <a:lnTo>
                  <a:pt x="354" y="40289"/>
                </a:lnTo>
                <a:lnTo>
                  <a:pt x="298" y="40252"/>
                </a:lnTo>
                <a:close/>
                <a:moveTo>
                  <a:pt x="91899" y="40364"/>
                </a:moveTo>
                <a:lnTo>
                  <a:pt x="91843" y="40383"/>
                </a:lnTo>
                <a:lnTo>
                  <a:pt x="91806" y="40420"/>
                </a:lnTo>
                <a:lnTo>
                  <a:pt x="91527" y="40755"/>
                </a:lnTo>
                <a:lnTo>
                  <a:pt x="91471" y="40662"/>
                </a:lnTo>
                <a:lnTo>
                  <a:pt x="91378" y="40550"/>
                </a:lnTo>
                <a:lnTo>
                  <a:pt x="91322" y="40494"/>
                </a:lnTo>
                <a:lnTo>
                  <a:pt x="91266" y="40476"/>
                </a:lnTo>
                <a:lnTo>
                  <a:pt x="91210" y="40476"/>
                </a:lnTo>
                <a:lnTo>
                  <a:pt x="91155" y="40532"/>
                </a:lnTo>
                <a:lnTo>
                  <a:pt x="91117" y="40587"/>
                </a:lnTo>
                <a:lnTo>
                  <a:pt x="91117" y="40662"/>
                </a:lnTo>
                <a:lnTo>
                  <a:pt x="91136" y="40718"/>
                </a:lnTo>
                <a:lnTo>
                  <a:pt x="91173" y="40792"/>
                </a:lnTo>
                <a:lnTo>
                  <a:pt x="91266" y="40904"/>
                </a:lnTo>
                <a:lnTo>
                  <a:pt x="91285" y="40960"/>
                </a:lnTo>
                <a:lnTo>
                  <a:pt x="91303" y="41016"/>
                </a:lnTo>
                <a:lnTo>
                  <a:pt x="91285" y="41071"/>
                </a:lnTo>
                <a:lnTo>
                  <a:pt x="91248" y="41127"/>
                </a:lnTo>
                <a:lnTo>
                  <a:pt x="91136" y="41239"/>
                </a:lnTo>
                <a:lnTo>
                  <a:pt x="91080" y="41295"/>
                </a:lnTo>
                <a:lnTo>
                  <a:pt x="91043" y="41369"/>
                </a:lnTo>
                <a:lnTo>
                  <a:pt x="91043" y="41425"/>
                </a:lnTo>
                <a:lnTo>
                  <a:pt x="91099" y="41481"/>
                </a:lnTo>
                <a:lnTo>
                  <a:pt x="91136" y="41500"/>
                </a:lnTo>
                <a:lnTo>
                  <a:pt x="91155" y="41500"/>
                </a:lnTo>
                <a:lnTo>
                  <a:pt x="91229" y="41481"/>
                </a:lnTo>
                <a:lnTo>
                  <a:pt x="91359" y="41407"/>
                </a:lnTo>
                <a:lnTo>
                  <a:pt x="91490" y="41332"/>
                </a:lnTo>
                <a:lnTo>
                  <a:pt x="91527" y="41332"/>
                </a:lnTo>
                <a:lnTo>
                  <a:pt x="91601" y="41369"/>
                </a:lnTo>
                <a:lnTo>
                  <a:pt x="91676" y="41425"/>
                </a:lnTo>
                <a:lnTo>
                  <a:pt x="91788" y="41518"/>
                </a:lnTo>
                <a:lnTo>
                  <a:pt x="91843" y="41556"/>
                </a:lnTo>
                <a:lnTo>
                  <a:pt x="91936" y="41556"/>
                </a:lnTo>
                <a:lnTo>
                  <a:pt x="91974" y="41500"/>
                </a:lnTo>
                <a:lnTo>
                  <a:pt x="91974" y="41462"/>
                </a:lnTo>
                <a:lnTo>
                  <a:pt x="91955" y="41425"/>
                </a:lnTo>
                <a:lnTo>
                  <a:pt x="91918" y="41351"/>
                </a:lnTo>
                <a:lnTo>
                  <a:pt x="91862" y="41295"/>
                </a:lnTo>
                <a:lnTo>
                  <a:pt x="91806" y="41239"/>
                </a:lnTo>
                <a:lnTo>
                  <a:pt x="91732" y="41109"/>
                </a:lnTo>
                <a:lnTo>
                  <a:pt x="91881" y="40960"/>
                </a:lnTo>
                <a:lnTo>
                  <a:pt x="91974" y="40867"/>
                </a:lnTo>
                <a:lnTo>
                  <a:pt x="92067" y="40755"/>
                </a:lnTo>
                <a:lnTo>
                  <a:pt x="92104" y="40699"/>
                </a:lnTo>
                <a:lnTo>
                  <a:pt x="92123" y="40643"/>
                </a:lnTo>
                <a:lnTo>
                  <a:pt x="92141" y="40587"/>
                </a:lnTo>
                <a:lnTo>
                  <a:pt x="92123" y="40513"/>
                </a:lnTo>
                <a:lnTo>
                  <a:pt x="92104" y="40476"/>
                </a:lnTo>
                <a:lnTo>
                  <a:pt x="92067" y="40420"/>
                </a:lnTo>
                <a:lnTo>
                  <a:pt x="92030" y="40383"/>
                </a:lnTo>
                <a:lnTo>
                  <a:pt x="91992" y="40364"/>
                </a:lnTo>
                <a:close/>
                <a:moveTo>
                  <a:pt x="894" y="42784"/>
                </a:moveTo>
                <a:lnTo>
                  <a:pt x="857" y="42803"/>
                </a:lnTo>
                <a:lnTo>
                  <a:pt x="820" y="42822"/>
                </a:lnTo>
                <a:lnTo>
                  <a:pt x="745" y="42877"/>
                </a:lnTo>
                <a:lnTo>
                  <a:pt x="633" y="43026"/>
                </a:lnTo>
                <a:lnTo>
                  <a:pt x="540" y="42915"/>
                </a:lnTo>
                <a:lnTo>
                  <a:pt x="485" y="42877"/>
                </a:lnTo>
                <a:lnTo>
                  <a:pt x="429" y="42840"/>
                </a:lnTo>
                <a:lnTo>
                  <a:pt x="373" y="42822"/>
                </a:lnTo>
                <a:lnTo>
                  <a:pt x="317" y="42840"/>
                </a:lnTo>
                <a:lnTo>
                  <a:pt x="298" y="42896"/>
                </a:lnTo>
                <a:lnTo>
                  <a:pt x="280" y="42989"/>
                </a:lnTo>
                <a:lnTo>
                  <a:pt x="298" y="43064"/>
                </a:lnTo>
                <a:lnTo>
                  <a:pt x="354" y="43119"/>
                </a:lnTo>
                <a:lnTo>
                  <a:pt x="410" y="43194"/>
                </a:lnTo>
                <a:lnTo>
                  <a:pt x="429" y="43250"/>
                </a:lnTo>
                <a:lnTo>
                  <a:pt x="391" y="43306"/>
                </a:lnTo>
                <a:lnTo>
                  <a:pt x="298" y="43399"/>
                </a:lnTo>
                <a:lnTo>
                  <a:pt x="149" y="43529"/>
                </a:lnTo>
                <a:lnTo>
                  <a:pt x="112" y="43566"/>
                </a:lnTo>
                <a:lnTo>
                  <a:pt x="131" y="43603"/>
                </a:lnTo>
                <a:lnTo>
                  <a:pt x="298" y="43603"/>
                </a:lnTo>
                <a:lnTo>
                  <a:pt x="485" y="43510"/>
                </a:lnTo>
                <a:lnTo>
                  <a:pt x="540" y="43473"/>
                </a:lnTo>
                <a:lnTo>
                  <a:pt x="578" y="43455"/>
                </a:lnTo>
                <a:lnTo>
                  <a:pt x="615" y="43473"/>
                </a:lnTo>
                <a:lnTo>
                  <a:pt x="633" y="43529"/>
                </a:lnTo>
                <a:lnTo>
                  <a:pt x="727" y="43622"/>
                </a:lnTo>
                <a:lnTo>
                  <a:pt x="857" y="43734"/>
                </a:lnTo>
                <a:lnTo>
                  <a:pt x="913" y="43771"/>
                </a:lnTo>
                <a:lnTo>
                  <a:pt x="950" y="43790"/>
                </a:lnTo>
                <a:lnTo>
                  <a:pt x="969" y="43771"/>
                </a:lnTo>
                <a:lnTo>
                  <a:pt x="987" y="43734"/>
                </a:lnTo>
                <a:lnTo>
                  <a:pt x="987" y="43641"/>
                </a:lnTo>
                <a:lnTo>
                  <a:pt x="950" y="43548"/>
                </a:lnTo>
                <a:lnTo>
                  <a:pt x="894" y="43455"/>
                </a:lnTo>
                <a:lnTo>
                  <a:pt x="820" y="43361"/>
                </a:lnTo>
                <a:lnTo>
                  <a:pt x="801" y="43324"/>
                </a:lnTo>
                <a:lnTo>
                  <a:pt x="801" y="43287"/>
                </a:lnTo>
                <a:lnTo>
                  <a:pt x="820" y="43250"/>
                </a:lnTo>
                <a:lnTo>
                  <a:pt x="838" y="43213"/>
                </a:lnTo>
                <a:lnTo>
                  <a:pt x="931" y="43157"/>
                </a:lnTo>
                <a:lnTo>
                  <a:pt x="1006" y="43082"/>
                </a:lnTo>
                <a:lnTo>
                  <a:pt x="1024" y="43026"/>
                </a:lnTo>
                <a:lnTo>
                  <a:pt x="1043" y="42989"/>
                </a:lnTo>
                <a:lnTo>
                  <a:pt x="1043" y="42915"/>
                </a:lnTo>
                <a:lnTo>
                  <a:pt x="1024" y="42840"/>
                </a:lnTo>
                <a:lnTo>
                  <a:pt x="969" y="42803"/>
                </a:lnTo>
                <a:lnTo>
                  <a:pt x="894" y="42784"/>
                </a:lnTo>
                <a:close/>
                <a:moveTo>
                  <a:pt x="91341" y="42877"/>
                </a:moveTo>
                <a:lnTo>
                  <a:pt x="91266" y="42896"/>
                </a:lnTo>
                <a:lnTo>
                  <a:pt x="91210" y="42952"/>
                </a:lnTo>
                <a:lnTo>
                  <a:pt x="91192" y="43008"/>
                </a:lnTo>
                <a:lnTo>
                  <a:pt x="91210" y="43082"/>
                </a:lnTo>
                <a:lnTo>
                  <a:pt x="91248" y="43213"/>
                </a:lnTo>
                <a:lnTo>
                  <a:pt x="91359" y="43417"/>
                </a:lnTo>
                <a:lnTo>
                  <a:pt x="91210" y="43566"/>
                </a:lnTo>
                <a:lnTo>
                  <a:pt x="91173" y="43622"/>
                </a:lnTo>
                <a:lnTo>
                  <a:pt x="91173" y="43678"/>
                </a:lnTo>
                <a:lnTo>
                  <a:pt x="91210" y="43734"/>
                </a:lnTo>
                <a:lnTo>
                  <a:pt x="91248" y="43771"/>
                </a:lnTo>
                <a:lnTo>
                  <a:pt x="91341" y="43771"/>
                </a:lnTo>
                <a:lnTo>
                  <a:pt x="91434" y="43734"/>
                </a:lnTo>
                <a:lnTo>
                  <a:pt x="91490" y="43697"/>
                </a:lnTo>
                <a:lnTo>
                  <a:pt x="91527" y="43678"/>
                </a:lnTo>
                <a:lnTo>
                  <a:pt x="91564" y="43715"/>
                </a:lnTo>
                <a:lnTo>
                  <a:pt x="91601" y="43771"/>
                </a:lnTo>
                <a:lnTo>
                  <a:pt x="91694" y="43883"/>
                </a:lnTo>
                <a:lnTo>
                  <a:pt x="91825" y="44032"/>
                </a:lnTo>
                <a:lnTo>
                  <a:pt x="91899" y="44069"/>
                </a:lnTo>
                <a:lnTo>
                  <a:pt x="91974" y="44069"/>
                </a:lnTo>
                <a:lnTo>
                  <a:pt x="91992" y="44032"/>
                </a:lnTo>
                <a:lnTo>
                  <a:pt x="92011" y="43920"/>
                </a:lnTo>
                <a:lnTo>
                  <a:pt x="92011" y="43883"/>
                </a:lnTo>
                <a:lnTo>
                  <a:pt x="91992" y="43827"/>
                </a:lnTo>
                <a:lnTo>
                  <a:pt x="91936" y="43734"/>
                </a:lnTo>
                <a:lnTo>
                  <a:pt x="91881" y="43641"/>
                </a:lnTo>
                <a:lnTo>
                  <a:pt x="91843" y="43548"/>
                </a:lnTo>
                <a:lnTo>
                  <a:pt x="91806" y="43510"/>
                </a:lnTo>
                <a:lnTo>
                  <a:pt x="91806" y="43473"/>
                </a:lnTo>
                <a:lnTo>
                  <a:pt x="91825" y="43436"/>
                </a:lnTo>
                <a:lnTo>
                  <a:pt x="91862" y="43399"/>
                </a:lnTo>
                <a:lnTo>
                  <a:pt x="91955" y="43268"/>
                </a:lnTo>
                <a:lnTo>
                  <a:pt x="91992" y="43157"/>
                </a:lnTo>
                <a:lnTo>
                  <a:pt x="91992" y="43082"/>
                </a:lnTo>
                <a:lnTo>
                  <a:pt x="91974" y="43026"/>
                </a:lnTo>
                <a:lnTo>
                  <a:pt x="91918" y="43008"/>
                </a:lnTo>
                <a:lnTo>
                  <a:pt x="91843" y="43026"/>
                </a:lnTo>
                <a:lnTo>
                  <a:pt x="91769" y="43045"/>
                </a:lnTo>
                <a:lnTo>
                  <a:pt x="91694" y="43082"/>
                </a:lnTo>
                <a:lnTo>
                  <a:pt x="91620" y="43157"/>
                </a:lnTo>
                <a:lnTo>
                  <a:pt x="91564" y="43045"/>
                </a:lnTo>
                <a:lnTo>
                  <a:pt x="91452" y="42933"/>
                </a:lnTo>
                <a:lnTo>
                  <a:pt x="91397" y="42896"/>
                </a:lnTo>
                <a:lnTo>
                  <a:pt x="91341" y="42877"/>
                </a:lnTo>
                <a:close/>
                <a:moveTo>
                  <a:pt x="913" y="45335"/>
                </a:moveTo>
                <a:lnTo>
                  <a:pt x="876" y="45372"/>
                </a:lnTo>
                <a:lnTo>
                  <a:pt x="764" y="45558"/>
                </a:lnTo>
                <a:lnTo>
                  <a:pt x="652" y="45726"/>
                </a:lnTo>
                <a:lnTo>
                  <a:pt x="540" y="45651"/>
                </a:lnTo>
                <a:lnTo>
                  <a:pt x="391" y="45521"/>
                </a:lnTo>
                <a:lnTo>
                  <a:pt x="298" y="45465"/>
                </a:lnTo>
                <a:lnTo>
                  <a:pt x="224" y="45428"/>
                </a:lnTo>
                <a:lnTo>
                  <a:pt x="131" y="45428"/>
                </a:lnTo>
                <a:lnTo>
                  <a:pt x="112" y="45465"/>
                </a:lnTo>
                <a:lnTo>
                  <a:pt x="94" y="45484"/>
                </a:lnTo>
                <a:lnTo>
                  <a:pt x="75" y="45521"/>
                </a:lnTo>
                <a:lnTo>
                  <a:pt x="94" y="45577"/>
                </a:lnTo>
                <a:lnTo>
                  <a:pt x="149" y="45651"/>
                </a:lnTo>
                <a:lnTo>
                  <a:pt x="205" y="45726"/>
                </a:lnTo>
                <a:lnTo>
                  <a:pt x="336" y="45875"/>
                </a:lnTo>
                <a:lnTo>
                  <a:pt x="447" y="45968"/>
                </a:lnTo>
                <a:lnTo>
                  <a:pt x="280" y="46117"/>
                </a:lnTo>
                <a:lnTo>
                  <a:pt x="261" y="46154"/>
                </a:lnTo>
                <a:lnTo>
                  <a:pt x="224" y="46191"/>
                </a:lnTo>
                <a:lnTo>
                  <a:pt x="224" y="46229"/>
                </a:lnTo>
                <a:lnTo>
                  <a:pt x="261" y="46266"/>
                </a:lnTo>
                <a:lnTo>
                  <a:pt x="317" y="46266"/>
                </a:lnTo>
                <a:lnTo>
                  <a:pt x="391" y="46229"/>
                </a:lnTo>
                <a:lnTo>
                  <a:pt x="522" y="46173"/>
                </a:lnTo>
                <a:lnTo>
                  <a:pt x="615" y="46154"/>
                </a:lnTo>
                <a:lnTo>
                  <a:pt x="727" y="46191"/>
                </a:lnTo>
                <a:lnTo>
                  <a:pt x="801" y="46229"/>
                </a:lnTo>
                <a:lnTo>
                  <a:pt x="876" y="46266"/>
                </a:lnTo>
                <a:lnTo>
                  <a:pt x="950" y="46266"/>
                </a:lnTo>
                <a:lnTo>
                  <a:pt x="987" y="46247"/>
                </a:lnTo>
                <a:lnTo>
                  <a:pt x="1024" y="46210"/>
                </a:lnTo>
                <a:lnTo>
                  <a:pt x="1062" y="46154"/>
                </a:lnTo>
                <a:lnTo>
                  <a:pt x="1062" y="46098"/>
                </a:lnTo>
                <a:lnTo>
                  <a:pt x="1062" y="46061"/>
                </a:lnTo>
                <a:lnTo>
                  <a:pt x="1024" y="46024"/>
                </a:lnTo>
                <a:lnTo>
                  <a:pt x="950" y="45949"/>
                </a:lnTo>
                <a:lnTo>
                  <a:pt x="876" y="45894"/>
                </a:lnTo>
                <a:lnTo>
                  <a:pt x="931" y="45800"/>
                </a:lnTo>
                <a:lnTo>
                  <a:pt x="1006" y="45707"/>
                </a:lnTo>
                <a:lnTo>
                  <a:pt x="1062" y="45596"/>
                </a:lnTo>
                <a:lnTo>
                  <a:pt x="1080" y="45540"/>
                </a:lnTo>
                <a:lnTo>
                  <a:pt x="1080" y="45503"/>
                </a:lnTo>
                <a:lnTo>
                  <a:pt x="1062" y="45428"/>
                </a:lnTo>
                <a:lnTo>
                  <a:pt x="1024" y="45354"/>
                </a:lnTo>
                <a:lnTo>
                  <a:pt x="987" y="45335"/>
                </a:lnTo>
                <a:close/>
                <a:moveTo>
                  <a:pt x="91285" y="45428"/>
                </a:moveTo>
                <a:lnTo>
                  <a:pt x="91248" y="45447"/>
                </a:lnTo>
                <a:lnTo>
                  <a:pt x="91210" y="45465"/>
                </a:lnTo>
                <a:lnTo>
                  <a:pt x="91155" y="45540"/>
                </a:lnTo>
                <a:lnTo>
                  <a:pt x="91136" y="45633"/>
                </a:lnTo>
                <a:lnTo>
                  <a:pt x="91136" y="45670"/>
                </a:lnTo>
                <a:lnTo>
                  <a:pt x="91155" y="45707"/>
                </a:lnTo>
                <a:lnTo>
                  <a:pt x="91248" y="45819"/>
                </a:lnTo>
                <a:lnTo>
                  <a:pt x="91303" y="45894"/>
                </a:lnTo>
                <a:lnTo>
                  <a:pt x="91322" y="45949"/>
                </a:lnTo>
                <a:lnTo>
                  <a:pt x="91341" y="46005"/>
                </a:lnTo>
                <a:lnTo>
                  <a:pt x="91322" y="46061"/>
                </a:lnTo>
                <a:lnTo>
                  <a:pt x="91266" y="46154"/>
                </a:lnTo>
                <a:lnTo>
                  <a:pt x="91248" y="46229"/>
                </a:lnTo>
                <a:lnTo>
                  <a:pt x="91210" y="46303"/>
                </a:lnTo>
                <a:lnTo>
                  <a:pt x="91210" y="46340"/>
                </a:lnTo>
                <a:lnTo>
                  <a:pt x="91229" y="46359"/>
                </a:lnTo>
                <a:lnTo>
                  <a:pt x="91248" y="46378"/>
                </a:lnTo>
                <a:lnTo>
                  <a:pt x="91303" y="46396"/>
                </a:lnTo>
                <a:lnTo>
                  <a:pt x="91341" y="46378"/>
                </a:lnTo>
                <a:lnTo>
                  <a:pt x="91378" y="46340"/>
                </a:lnTo>
                <a:lnTo>
                  <a:pt x="91452" y="46284"/>
                </a:lnTo>
                <a:lnTo>
                  <a:pt x="91527" y="46247"/>
                </a:lnTo>
                <a:lnTo>
                  <a:pt x="91564" y="46247"/>
                </a:lnTo>
                <a:lnTo>
                  <a:pt x="91601" y="46284"/>
                </a:lnTo>
                <a:lnTo>
                  <a:pt x="91657" y="46340"/>
                </a:lnTo>
                <a:lnTo>
                  <a:pt x="91732" y="46415"/>
                </a:lnTo>
                <a:lnTo>
                  <a:pt x="91806" y="46508"/>
                </a:lnTo>
                <a:lnTo>
                  <a:pt x="91862" y="46545"/>
                </a:lnTo>
                <a:lnTo>
                  <a:pt x="91918" y="46564"/>
                </a:lnTo>
                <a:lnTo>
                  <a:pt x="91955" y="46564"/>
                </a:lnTo>
                <a:lnTo>
                  <a:pt x="92011" y="46545"/>
                </a:lnTo>
                <a:lnTo>
                  <a:pt x="92048" y="46508"/>
                </a:lnTo>
                <a:lnTo>
                  <a:pt x="92048" y="46471"/>
                </a:lnTo>
                <a:lnTo>
                  <a:pt x="92048" y="46433"/>
                </a:lnTo>
                <a:lnTo>
                  <a:pt x="92048" y="46378"/>
                </a:lnTo>
                <a:lnTo>
                  <a:pt x="91992" y="46303"/>
                </a:lnTo>
                <a:lnTo>
                  <a:pt x="91955" y="46210"/>
                </a:lnTo>
                <a:lnTo>
                  <a:pt x="91881" y="46117"/>
                </a:lnTo>
                <a:lnTo>
                  <a:pt x="91843" y="46042"/>
                </a:lnTo>
                <a:lnTo>
                  <a:pt x="91825" y="45987"/>
                </a:lnTo>
                <a:lnTo>
                  <a:pt x="91825" y="45931"/>
                </a:lnTo>
                <a:lnTo>
                  <a:pt x="91843" y="45894"/>
                </a:lnTo>
                <a:lnTo>
                  <a:pt x="91918" y="45800"/>
                </a:lnTo>
                <a:lnTo>
                  <a:pt x="91955" y="45726"/>
                </a:lnTo>
                <a:lnTo>
                  <a:pt x="92011" y="45614"/>
                </a:lnTo>
                <a:lnTo>
                  <a:pt x="92011" y="45577"/>
                </a:lnTo>
                <a:lnTo>
                  <a:pt x="92011" y="45521"/>
                </a:lnTo>
                <a:lnTo>
                  <a:pt x="91992" y="45484"/>
                </a:lnTo>
                <a:lnTo>
                  <a:pt x="91936" y="45447"/>
                </a:lnTo>
                <a:lnTo>
                  <a:pt x="91843" y="45447"/>
                </a:lnTo>
                <a:lnTo>
                  <a:pt x="91750" y="45521"/>
                </a:lnTo>
                <a:lnTo>
                  <a:pt x="91657" y="45596"/>
                </a:lnTo>
                <a:lnTo>
                  <a:pt x="91601" y="45670"/>
                </a:lnTo>
                <a:lnTo>
                  <a:pt x="91527" y="45596"/>
                </a:lnTo>
                <a:lnTo>
                  <a:pt x="91471" y="45503"/>
                </a:lnTo>
                <a:lnTo>
                  <a:pt x="91378" y="45447"/>
                </a:lnTo>
                <a:lnTo>
                  <a:pt x="91341" y="45428"/>
                </a:lnTo>
                <a:close/>
                <a:moveTo>
                  <a:pt x="336" y="47699"/>
                </a:moveTo>
                <a:lnTo>
                  <a:pt x="298" y="47718"/>
                </a:lnTo>
                <a:lnTo>
                  <a:pt x="280" y="47755"/>
                </a:lnTo>
                <a:lnTo>
                  <a:pt x="261" y="47793"/>
                </a:lnTo>
                <a:lnTo>
                  <a:pt x="243" y="47867"/>
                </a:lnTo>
                <a:lnTo>
                  <a:pt x="261" y="47960"/>
                </a:lnTo>
                <a:lnTo>
                  <a:pt x="298" y="48035"/>
                </a:lnTo>
                <a:lnTo>
                  <a:pt x="354" y="48128"/>
                </a:lnTo>
                <a:lnTo>
                  <a:pt x="466" y="48277"/>
                </a:lnTo>
                <a:lnTo>
                  <a:pt x="559" y="48388"/>
                </a:lnTo>
                <a:lnTo>
                  <a:pt x="243" y="48593"/>
                </a:lnTo>
                <a:lnTo>
                  <a:pt x="131" y="48649"/>
                </a:lnTo>
                <a:lnTo>
                  <a:pt x="56" y="48723"/>
                </a:lnTo>
                <a:lnTo>
                  <a:pt x="0" y="48779"/>
                </a:lnTo>
                <a:lnTo>
                  <a:pt x="0" y="48835"/>
                </a:lnTo>
                <a:lnTo>
                  <a:pt x="19" y="48910"/>
                </a:lnTo>
                <a:lnTo>
                  <a:pt x="75" y="48928"/>
                </a:lnTo>
                <a:lnTo>
                  <a:pt x="131" y="48928"/>
                </a:lnTo>
                <a:lnTo>
                  <a:pt x="205" y="48910"/>
                </a:lnTo>
                <a:lnTo>
                  <a:pt x="336" y="48817"/>
                </a:lnTo>
                <a:lnTo>
                  <a:pt x="447" y="48742"/>
                </a:lnTo>
                <a:lnTo>
                  <a:pt x="578" y="48612"/>
                </a:lnTo>
                <a:lnTo>
                  <a:pt x="652" y="48556"/>
                </a:lnTo>
                <a:lnTo>
                  <a:pt x="708" y="48519"/>
                </a:lnTo>
                <a:lnTo>
                  <a:pt x="727" y="48519"/>
                </a:lnTo>
                <a:lnTo>
                  <a:pt x="764" y="48537"/>
                </a:lnTo>
                <a:lnTo>
                  <a:pt x="857" y="48612"/>
                </a:lnTo>
                <a:lnTo>
                  <a:pt x="950" y="48668"/>
                </a:lnTo>
                <a:lnTo>
                  <a:pt x="1024" y="48705"/>
                </a:lnTo>
                <a:lnTo>
                  <a:pt x="1155" y="48705"/>
                </a:lnTo>
                <a:lnTo>
                  <a:pt x="1173" y="48686"/>
                </a:lnTo>
                <a:lnTo>
                  <a:pt x="1173" y="48630"/>
                </a:lnTo>
                <a:lnTo>
                  <a:pt x="1118" y="48575"/>
                </a:lnTo>
                <a:lnTo>
                  <a:pt x="1006" y="48426"/>
                </a:lnTo>
                <a:lnTo>
                  <a:pt x="894" y="48314"/>
                </a:lnTo>
                <a:lnTo>
                  <a:pt x="1043" y="48146"/>
                </a:lnTo>
                <a:lnTo>
                  <a:pt x="1118" y="48035"/>
                </a:lnTo>
                <a:lnTo>
                  <a:pt x="1136" y="47997"/>
                </a:lnTo>
                <a:lnTo>
                  <a:pt x="1136" y="47979"/>
                </a:lnTo>
                <a:lnTo>
                  <a:pt x="1118" y="47960"/>
                </a:lnTo>
                <a:lnTo>
                  <a:pt x="1080" y="47979"/>
                </a:lnTo>
                <a:lnTo>
                  <a:pt x="1024" y="48035"/>
                </a:lnTo>
                <a:lnTo>
                  <a:pt x="913" y="48128"/>
                </a:lnTo>
                <a:lnTo>
                  <a:pt x="820" y="48202"/>
                </a:lnTo>
                <a:lnTo>
                  <a:pt x="782" y="48184"/>
                </a:lnTo>
                <a:lnTo>
                  <a:pt x="727" y="48128"/>
                </a:lnTo>
                <a:lnTo>
                  <a:pt x="671" y="48053"/>
                </a:lnTo>
                <a:lnTo>
                  <a:pt x="615" y="47960"/>
                </a:lnTo>
                <a:lnTo>
                  <a:pt x="578" y="47867"/>
                </a:lnTo>
                <a:lnTo>
                  <a:pt x="522" y="47774"/>
                </a:lnTo>
                <a:lnTo>
                  <a:pt x="447" y="47718"/>
                </a:lnTo>
                <a:lnTo>
                  <a:pt x="373" y="47699"/>
                </a:lnTo>
                <a:close/>
                <a:moveTo>
                  <a:pt x="91173" y="47942"/>
                </a:moveTo>
                <a:lnTo>
                  <a:pt x="91192" y="48016"/>
                </a:lnTo>
                <a:lnTo>
                  <a:pt x="91248" y="48184"/>
                </a:lnTo>
                <a:lnTo>
                  <a:pt x="91378" y="48444"/>
                </a:lnTo>
                <a:lnTo>
                  <a:pt x="91229" y="48500"/>
                </a:lnTo>
                <a:lnTo>
                  <a:pt x="91173" y="48556"/>
                </a:lnTo>
                <a:lnTo>
                  <a:pt x="91136" y="48612"/>
                </a:lnTo>
                <a:lnTo>
                  <a:pt x="91136" y="48649"/>
                </a:lnTo>
                <a:lnTo>
                  <a:pt x="91136" y="48686"/>
                </a:lnTo>
                <a:lnTo>
                  <a:pt x="91173" y="48761"/>
                </a:lnTo>
                <a:lnTo>
                  <a:pt x="91248" y="48798"/>
                </a:lnTo>
                <a:lnTo>
                  <a:pt x="91285" y="48817"/>
                </a:lnTo>
                <a:lnTo>
                  <a:pt x="91322" y="48798"/>
                </a:lnTo>
                <a:lnTo>
                  <a:pt x="91434" y="48742"/>
                </a:lnTo>
                <a:lnTo>
                  <a:pt x="91508" y="48723"/>
                </a:lnTo>
                <a:lnTo>
                  <a:pt x="91545" y="48705"/>
                </a:lnTo>
                <a:lnTo>
                  <a:pt x="91564" y="48742"/>
                </a:lnTo>
                <a:lnTo>
                  <a:pt x="91601" y="48779"/>
                </a:lnTo>
                <a:lnTo>
                  <a:pt x="91657" y="48872"/>
                </a:lnTo>
                <a:lnTo>
                  <a:pt x="91750" y="49003"/>
                </a:lnTo>
                <a:lnTo>
                  <a:pt x="91825" y="49059"/>
                </a:lnTo>
                <a:lnTo>
                  <a:pt x="91899" y="49096"/>
                </a:lnTo>
                <a:lnTo>
                  <a:pt x="92011" y="49096"/>
                </a:lnTo>
                <a:lnTo>
                  <a:pt x="92030" y="49077"/>
                </a:lnTo>
                <a:lnTo>
                  <a:pt x="92048" y="49040"/>
                </a:lnTo>
                <a:lnTo>
                  <a:pt x="92067" y="48984"/>
                </a:lnTo>
                <a:lnTo>
                  <a:pt x="92030" y="48891"/>
                </a:lnTo>
                <a:lnTo>
                  <a:pt x="91936" y="48723"/>
                </a:lnTo>
                <a:lnTo>
                  <a:pt x="91862" y="48593"/>
                </a:lnTo>
                <a:lnTo>
                  <a:pt x="91825" y="48537"/>
                </a:lnTo>
                <a:lnTo>
                  <a:pt x="91881" y="48463"/>
                </a:lnTo>
                <a:lnTo>
                  <a:pt x="91936" y="48388"/>
                </a:lnTo>
                <a:lnTo>
                  <a:pt x="91992" y="48295"/>
                </a:lnTo>
                <a:lnTo>
                  <a:pt x="92030" y="48202"/>
                </a:lnTo>
                <a:lnTo>
                  <a:pt x="92011" y="48165"/>
                </a:lnTo>
                <a:lnTo>
                  <a:pt x="91974" y="48146"/>
                </a:lnTo>
                <a:lnTo>
                  <a:pt x="91899" y="48165"/>
                </a:lnTo>
                <a:lnTo>
                  <a:pt x="91843" y="48184"/>
                </a:lnTo>
                <a:lnTo>
                  <a:pt x="91806" y="48221"/>
                </a:lnTo>
                <a:lnTo>
                  <a:pt x="91750" y="48258"/>
                </a:lnTo>
                <a:lnTo>
                  <a:pt x="91694" y="48277"/>
                </a:lnTo>
                <a:lnTo>
                  <a:pt x="91620" y="48295"/>
                </a:lnTo>
                <a:lnTo>
                  <a:pt x="91545" y="48239"/>
                </a:lnTo>
                <a:lnTo>
                  <a:pt x="91452" y="48165"/>
                </a:lnTo>
                <a:lnTo>
                  <a:pt x="91378" y="48090"/>
                </a:lnTo>
                <a:lnTo>
                  <a:pt x="91285" y="48016"/>
                </a:lnTo>
                <a:lnTo>
                  <a:pt x="91173" y="47942"/>
                </a:lnTo>
                <a:close/>
                <a:moveTo>
                  <a:pt x="14374" y="50399"/>
                </a:moveTo>
                <a:lnTo>
                  <a:pt x="14318" y="50418"/>
                </a:lnTo>
                <a:lnTo>
                  <a:pt x="14225" y="50474"/>
                </a:lnTo>
                <a:lnTo>
                  <a:pt x="14094" y="50604"/>
                </a:lnTo>
                <a:lnTo>
                  <a:pt x="14057" y="50660"/>
                </a:lnTo>
                <a:lnTo>
                  <a:pt x="14001" y="50678"/>
                </a:lnTo>
                <a:lnTo>
                  <a:pt x="13964" y="50660"/>
                </a:lnTo>
                <a:lnTo>
                  <a:pt x="13908" y="50604"/>
                </a:lnTo>
                <a:lnTo>
                  <a:pt x="13778" y="50548"/>
                </a:lnTo>
                <a:lnTo>
                  <a:pt x="13629" y="50455"/>
                </a:lnTo>
                <a:lnTo>
                  <a:pt x="13536" y="50418"/>
                </a:lnTo>
                <a:lnTo>
                  <a:pt x="13461" y="50418"/>
                </a:lnTo>
                <a:lnTo>
                  <a:pt x="13405" y="50436"/>
                </a:lnTo>
                <a:lnTo>
                  <a:pt x="13368" y="50455"/>
                </a:lnTo>
                <a:lnTo>
                  <a:pt x="13350" y="50492"/>
                </a:lnTo>
                <a:lnTo>
                  <a:pt x="13350" y="50548"/>
                </a:lnTo>
                <a:lnTo>
                  <a:pt x="13368" y="50604"/>
                </a:lnTo>
                <a:lnTo>
                  <a:pt x="13424" y="50660"/>
                </a:lnTo>
                <a:lnTo>
                  <a:pt x="13499" y="50716"/>
                </a:lnTo>
                <a:lnTo>
                  <a:pt x="13648" y="50790"/>
                </a:lnTo>
                <a:lnTo>
                  <a:pt x="13778" y="50846"/>
                </a:lnTo>
                <a:lnTo>
                  <a:pt x="13685" y="50920"/>
                </a:lnTo>
                <a:lnTo>
                  <a:pt x="13592" y="51013"/>
                </a:lnTo>
                <a:lnTo>
                  <a:pt x="13554" y="51051"/>
                </a:lnTo>
                <a:lnTo>
                  <a:pt x="13536" y="51107"/>
                </a:lnTo>
                <a:lnTo>
                  <a:pt x="13554" y="51162"/>
                </a:lnTo>
                <a:lnTo>
                  <a:pt x="13573" y="51200"/>
                </a:lnTo>
                <a:lnTo>
                  <a:pt x="13610" y="51237"/>
                </a:lnTo>
                <a:lnTo>
                  <a:pt x="13796" y="51237"/>
                </a:lnTo>
                <a:lnTo>
                  <a:pt x="13927" y="51200"/>
                </a:lnTo>
                <a:lnTo>
                  <a:pt x="14020" y="51144"/>
                </a:lnTo>
                <a:lnTo>
                  <a:pt x="14094" y="51107"/>
                </a:lnTo>
                <a:lnTo>
                  <a:pt x="14132" y="51069"/>
                </a:lnTo>
                <a:lnTo>
                  <a:pt x="14150" y="51051"/>
                </a:lnTo>
                <a:lnTo>
                  <a:pt x="14225" y="51069"/>
                </a:lnTo>
                <a:lnTo>
                  <a:pt x="14281" y="51107"/>
                </a:lnTo>
                <a:lnTo>
                  <a:pt x="14355" y="51162"/>
                </a:lnTo>
                <a:lnTo>
                  <a:pt x="14411" y="51181"/>
                </a:lnTo>
                <a:lnTo>
                  <a:pt x="14504" y="51218"/>
                </a:lnTo>
                <a:lnTo>
                  <a:pt x="14523" y="51218"/>
                </a:lnTo>
                <a:lnTo>
                  <a:pt x="14541" y="51162"/>
                </a:lnTo>
                <a:lnTo>
                  <a:pt x="14541" y="51144"/>
                </a:lnTo>
                <a:lnTo>
                  <a:pt x="14504" y="51107"/>
                </a:lnTo>
                <a:lnTo>
                  <a:pt x="14448" y="51032"/>
                </a:lnTo>
                <a:lnTo>
                  <a:pt x="14318" y="50920"/>
                </a:lnTo>
                <a:lnTo>
                  <a:pt x="14392" y="50809"/>
                </a:lnTo>
                <a:lnTo>
                  <a:pt x="14485" y="50678"/>
                </a:lnTo>
                <a:lnTo>
                  <a:pt x="14504" y="50604"/>
                </a:lnTo>
                <a:lnTo>
                  <a:pt x="14504" y="50529"/>
                </a:lnTo>
                <a:lnTo>
                  <a:pt x="14485" y="50474"/>
                </a:lnTo>
                <a:lnTo>
                  <a:pt x="14448" y="50418"/>
                </a:lnTo>
                <a:lnTo>
                  <a:pt x="14374" y="50399"/>
                </a:lnTo>
                <a:close/>
                <a:moveTo>
                  <a:pt x="75813" y="50418"/>
                </a:moveTo>
                <a:lnTo>
                  <a:pt x="75702" y="50455"/>
                </a:lnTo>
                <a:lnTo>
                  <a:pt x="75608" y="50492"/>
                </a:lnTo>
                <a:lnTo>
                  <a:pt x="75515" y="50548"/>
                </a:lnTo>
                <a:lnTo>
                  <a:pt x="75478" y="50585"/>
                </a:lnTo>
                <a:lnTo>
                  <a:pt x="75385" y="50585"/>
                </a:lnTo>
                <a:lnTo>
                  <a:pt x="75348" y="50529"/>
                </a:lnTo>
                <a:lnTo>
                  <a:pt x="75292" y="50511"/>
                </a:lnTo>
                <a:lnTo>
                  <a:pt x="75255" y="50492"/>
                </a:lnTo>
                <a:lnTo>
                  <a:pt x="75199" y="50474"/>
                </a:lnTo>
                <a:lnTo>
                  <a:pt x="75124" y="50492"/>
                </a:lnTo>
                <a:lnTo>
                  <a:pt x="75087" y="50511"/>
                </a:lnTo>
                <a:lnTo>
                  <a:pt x="75069" y="50567"/>
                </a:lnTo>
                <a:lnTo>
                  <a:pt x="75069" y="50604"/>
                </a:lnTo>
                <a:lnTo>
                  <a:pt x="75069" y="50641"/>
                </a:lnTo>
                <a:lnTo>
                  <a:pt x="75124" y="50716"/>
                </a:lnTo>
                <a:lnTo>
                  <a:pt x="75180" y="50790"/>
                </a:lnTo>
                <a:lnTo>
                  <a:pt x="75124" y="50865"/>
                </a:lnTo>
                <a:lnTo>
                  <a:pt x="75106" y="50939"/>
                </a:lnTo>
                <a:lnTo>
                  <a:pt x="75106" y="50995"/>
                </a:lnTo>
                <a:lnTo>
                  <a:pt x="75124" y="51032"/>
                </a:lnTo>
                <a:lnTo>
                  <a:pt x="75143" y="51069"/>
                </a:lnTo>
                <a:lnTo>
                  <a:pt x="75180" y="51088"/>
                </a:lnTo>
                <a:lnTo>
                  <a:pt x="75236" y="51125"/>
                </a:lnTo>
                <a:lnTo>
                  <a:pt x="75329" y="51125"/>
                </a:lnTo>
                <a:lnTo>
                  <a:pt x="75366" y="51107"/>
                </a:lnTo>
                <a:lnTo>
                  <a:pt x="75459" y="51051"/>
                </a:lnTo>
                <a:lnTo>
                  <a:pt x="75571" y="51051"/>
                </a:lnTo>
                <a:lnTo>
                  <a:pt x="75627" y="51088"/>
                </a:lnTo>
                <a:lnTo>
                  <a:pt x="75757" y="51181"/>
                </a:lnTo>
                <a:lnTo>
                  <a:pt x="75832" y="51218"/>
                </a:lnTo>
                <a:lnTo>
                  <a:pt x="75888" y="51237"/>
                </a:lnTo>
                <a:lnTo>
                  <a:pt x="75944" y="51237"/>
                </a:lnTo>
                <a:lnTo>
                  <a:pt x="75981" y="51200"/>
                </a:lnTo>
                <a:lnTo>
                  <a:pt x="75999" y="51162"/>
                </a:lnTo>
                <a:lnTo>
                  <a:pt x="75981" y="51107"/>
                </a:lnTo>
                <a:lnTo>
                  <a:pt x="75962" y="51051"/>
                </a:lnTo>
                <a:lnTo>
                  <a:pt x="75906" y="50995"/>
                </a:lnTo>
                <a:lnTo>
                  <a:pt x="75813" y="50902"/>
                </a:lnTo>
                <a:lnTo>
                  <a:pt x="75720" y="50827"/>
                </a:lnTo>
                <a:lnTo>
                  <a:pt x="75813" y="50771"/>
                </a:lnTo>
                <a:lnTo>
                  <a:pt x="75925" y="50697"/>
                </a:lnTo>
                <a:lnTo>
                  <a:pt x="75962" y="50660"/>
                </a:lnTo>
                <a:lnTo>
                  <a:pt x="75981" y="50623"/>
                </a:lnTo>
                <a:lnTo>
                  <a:pt x="75999" y="50567"/>
                </a:lnTo>
                <a:lnTo>
                  <a:pt x="75981" y="50511"/>
                </a:lnTo>
                <a:lnTo>
                  <a:pt x="75944" y="50455"/>
                </a:lnTo>
                <a:lnTo>
                  <a:pt x="75906" y="50418"/>
                </a:lnTo>
                <a:close/>
                <a:moveTo>
                  <a:pt x="86686" y="50399"/>
                </a:moveTo>
                <a:lnTo>
                  <a:pt x="86500" y="50492"/>
                </a:lnTo>
                <a:lnTo>
                  <a:pt x="86407" y="50529"/>
                </a:lnTo>
                <a:lnTo>
                  <a:pt x="86314" y="50567"/>
                </a:lnTo>
                <a:lnTo>
                  <a:pt x="86277" y="50604"/>
                </a:lnTo>
                <a:lnTo>
                  <a:pt x="86239" y="50623"/>
                </a:lnTo>
                <a:lnTo>
                  <a:pt x="86202" y="50604"/>
                </a:lnTo>
                <a:lnTo>
                  <a:pt x="86165" y="50548"/>
                </a:lnTo>
                <a:lnTo>
                  <a:pt x="86016" y="50455"/>
                </a:lnTo>
                <a:lnTo>
                  <a:pt x="85923" y="50418"/>
                </a:lnTo>
                <a:lnTo>
                  <a:pt x="85848" y="50418"/>
                </a:lnTo>
                <a:lnTo>
                  <a:pt x="85793" y="50455"/>
                </a:lnTo>
                <a:lnTo>
                  <a:pt x="85774" y="50492"/>
                </a:lnTo>
                <a:lnTo>
                  <a:pt x="85774" y="50567"/>
                </a:lnTo>
                <a:lnTo>
                  <a:pt x="85811" y="50641"/>
                </a:lnTo>
                <a:lnTo>
                  <a:pt x="85848" y="50716"/>
                </a:lnTo>
                <a:lnTo>
                  <a:pt x="85904" y="50790"/>
                </a:lnTo>
                <a:lnTo>
                  <a:pt x="85793" y="50883"/>
                </a:lnTo>
                <a:lnTo>
                  <a:pt x="85737" y="50939"/>
                </a:lnTo>
                <a:lnTo>
                  <a:pt x="85681" y="51013"/>
                </a:lnTo>
                <a:lnTo>
                  <a:pt x="85644" y="51069"/>
                </a:lnTo>
                <a:lnTo>
                  <a:pt x="85644" y="51125"/>
                </a:lnTo>
                <a:lnTo>
                  <a:pt x="85681" y="51181"/>
                </a:lnTo>
                <a:lnTo>
                  <a:pt x="85774" y="51218"/>
                </a:lnTo>
                <a:lnTo>
                  <a:pt x="85848" y="51218"/>
                </a:lnTo>
                <a:lnTo>
                  <a:pt x="85923" y="51200"/>
                </a:lnTo>
                <a:lnTo>
                  <a:pt x="85997" y="51144"/>
                </a:lnTo>
                <a:lnTo>
                  <a:pt x="86072" y="51125"/>
                </a:lnTo>
                <a:lnTo>
                  <a:pt x="86128" y="51069"/>
                </a:lnTo>
                <a:lnTo>
                  <a:pt x="86165" y="51069"/>
                </a:lnTo>
                <a:lnTo>
                  <a:pt x="86202" y="51088"/>
                </a:lnTo>
                <a:lnTo>
                  <a:pt x="86239" y="51144"/>
                </a:lnTo>
                <a:lnTo>
                  <a:pt x="86314" y="51200"/>
                </a:lnTo>
                <a:lnTo>
                  <a:pt x="86388" y="51237"/>
                </a:lnTo>
                <a:lnTo>
                  <a:pt x="86463" y="51237"/>
                </a:lnTo>
                <a:lnTo>
                  <a:pt x="86500" y="51200"/>
                </a:lnTo>
                <a:lnTo>
                  <a:pt x="86537" y="51162"/>
                </a:lnTo>
                <a:lnTo>
                  <a:pt x="86537" y="51088"/>
                </a:lnTo>
                <a:lnTo>
                  <a:pt x="86500" y="50976"/>
                </a:lnTo>
                <a:lnTo>
                  <a:pt x="86463" y="50939"/>
                </a:lnTo>
                <a:lnTo>
                  <a:pt x="86444" y="50883"/>
                </a:lnTo>
                <a:lnTo>
                  <a:pt x="86481" y="50846"/>
                </a:lnTo>
                <a:lnTo>
                  <a:pt x="86537" y="50827"/>
                </a:lnTo>
                <a:lnTo>
                  <a:pt x="86612" y="50753"/>
                </a:lnTo>
                <a:lnTo>
                  <a:pt x="86705" y="50697"/>
                </a:lnTo>
                <a:lnTo>
                  <a:pt x="86798" y="50641"/>
                </a:lnTo>
                <a:lnTo>
                  <a:pt x="86817" y="50604"/>
                </a:lnTo>
                <a:lnTo>
                  <a:pt x="86835" y="50548"/>
                </a:lnTo>
                <a:lnTo>
                  <a:pt x="86835" y="50492"/>
                </a:lnTo>
                <a:lnTo>
                  <a:pt x="86798" y="50436"/>
                </a:lnTo>
                <a:lnTo>
                  <a:pt x="86742" y="50399"/>
                </a:lnTo>
                <a:close/>
                <a:moveTo>
                  <a:pt x="69707" y="50436"/>
                </a:moveTo>
                <a:lnTo>
                  <a:pt x="69688" y="50455"/>
                </a:lnTo>
                <a:lnTo>
                  <a:pt x="69688" y="50492"/>
                </a:lnTo>
                <a:lnTo>
                  <a:pt x="69725" y="50567"/>
                </a:lnTo>
                <a:lnTo>
                  <a:pt x="69837" y="50697"/>
                </a:lnTo>
                <a:lnTo>
                  <a:pt x="69949" y="50790"/>
                </a:lnTo>
                <a:lnTo>
                  <a:pt x="69837" y="50846"/>
                </a:lnTo>
                <a:lnTo>
                  <a:pt x="69707" y="50939"/>
                </a:lnTo>
                <a:lnTo>
                  <a:pt x="69669" y="50995"/>
                </a:lnTo>
                <a:lnTo>
                  <a:pt x="69632" y="51051"/>
                </a:lnTo>
                <a:lnTo>
                  <a:pt x="69613" y="51125"/>
                </a:lnTo>
                <a:lnTo>
                  <a:pt x="69632" y="51181"/>
                </a:lnTo>
                <a:lnTo>
                  <a:pt x="69688" y="51237"/>
                </a:lnTo>
                <a:lnTo>
                  <a:pt x="69744" y="51256"/>
                </a:lnTo>
                <a:lnTo>
                  <a:pt x="69818" y="51237"/>
                </a:lnTo>
                <a:lnTo>
                  <a:pt x="69911" y="51200"/>
                </a:lnTo>
                <a:lnTo>
                  <a:pt x="70060" y="51107"/>
                </a:lnTo>
                <a:lnTo>
                  <a:pt x="70172" y="51051"/>
                </a:lnTo>
                <a:lnTo>
                  <a:pt x="70228" y="51032"/>
                </a:lnTo>
                <a:lnTo>
                  <a:pt x="70265" y="51051"/>
                </a:lnTo>
                <a:lnTo>
                  <a:pt x="70377" y="51088"/>
                </a:lnTo>
                <a:lnTo>
                  <a:pt x="70470" y="51144"/>
                </a:lnTo>
                <a:lnTo>
                  <a:pt x="70507" y="51144"/>
                </a:lnTo>
                <a:lnTo>
                  <a:pt x="70563" y="51125"/>
                </a:lnTo>
                <a:lnTo>
                  <a:pt x="70619" y="51088"/>
                </a:lnTo>
                <a:lnTo>
                  <a:pt x="70637" y="51032"/>
                </a:lnTo>
                <a:lnTo>
                  <a:pt x="70637" y="50995"/>
                </a:lnTo>
                <a:lnTo>
                  <a:pt x="70637" y="50958"/>
                </a:lnTo>
                <a:lnTo>
                  <a:pt x="70563" y="50883"/>
                </a:lnTo>
                <a:lnTo>
                  <a:pt x="70488" y="50809"/>
                </a:lnTo>
                <a:lnTo>
                  <a:pt x="70637" y="50697"/>
                </a:lnTo>
                <a:lnTo>
                  <a:pt x="70693" y="50623"/>
                </a:lnTo>
                <a:lnTo>
                  <a:pt x="70731" y="50548"/>
                </a:lnTo>
                <a:lnTo>
                  <a:pt x="70731" y="50492"/>
                </a:lnTo>
                <a:lnTo>
                  <a:pt x="70712" y="50455"/>
                </a:lnTo>
                <a:lnTo>
                  <a:pt x="70675" y="50436"/>
                </a:lnTo>
                <a:lnTo>
                  <a:pt x="70619" y="50436"/>
                </a:lnTo>
                <a:lnTo>
                  <a:pt x="70507" y="50474"/>
                </a:lnTo>
                <a:lnTo>
                  <a:pt x="70395" y="50548"/>
                </a:lnTo>
                <a:lnTo>
                  <a:pt x="70284" y="50604"/>
                </a:lnTo>
                <a:lnTo>
                  <a:pt x="70246" y="50623"/>
                </a:lnTo>
                <a:lnTo>
                  <a:pt x="70191" y="50623"/>
                </a:lnTo>
                <a:lnTo>
                  <a:pt x="70116" y="50585"/>
                </a:lnTo>
                <a:lnTo>
                  <a:pt x="70023" y="50529"/>
                </a:lnTo>
                <a:lnTo>
                  <a:pt x="69930" y="50474"/>
                </a:lnTo>
                <a:lnTo>
                  <a:pt x="69837" y="50436"/>
                </a:lnTo>
                <a:close/>
                <a:moveTo>
                  <a:pt x="18861" y="50362"/>
                </a:moveTo>
                <a:lnTo>
                  <a:pt x="18805" y="50380"/>
                </a:lnTo>
                <a:lnTo>
                  <a:pt x="18749" y="50418"/>
                </a:lnTo>
                <a:lnTo>
                  <a:pt x="18730" y="50492"/>
                </a:lnTo>
                <a:lnTo>
                  <a:pt x="18730" y="50548"/>
                </a:lnTo>
                <a:lnTo>
                  <a:pt x="18767" y="50604"/>
                </a:lnTo>
                <a:lnTo>
                  <a:pt x="18805" y="50660"/>
                </a:lnTo>
                <a:lnTo>
                  <a:pt x="18916" y="50753"/>
                </a:lnTo>
                <a:lnTo>
                  <a:pt x="19010" y="50827"/>
                </a:lnTo>
                <a:lnTo>
                  <a:pt x="18935" y="50902"/>
                </a:lnTo>
                <a:lnTo>
                  <a:pt x="18842" y="51032"/>
                </a:lnTo>
                <a:lnTo>
                  <a:pt x="18823" y="51088"/>
                </a:lnTo>
                <a:lnTo>
                  <a:pt x="18805" y="51144"/>
                </a:lnTo>
                <a:lnTo>
                  <a:pt x="18823" y="51200"/>
                </a:lnTo>
                <a:lnTo>
                  <a:pt x="18879" y="51256"/>
                </a:lnTo>
                <a:lnTo>
                  <a:pt x="18935" y="51274"/>
                </a:lnTo>
                <a:lnTo>
                  <a:pt x="19010" y="51274"/>
                </a:lnTo>
                <a:lnTo>
                  <a:pt x="19065" y="51237"/>
                </a:lnTo>
                <a:lnTo>
                  <a:pt x="19121" y="51181"/>
                </a:lnTo>
                <a:lnTo>
                  <a:pt x="19233" y="51088"/>
                </a:lnTo>
                <a:lnTo>
                  <a:pt x="19289" y="51051"/>
                </a:lnTo>
                <a:lnTo>
                  <a:pt x="19345" y="51032"/>
                </a:lnTo>
                <a:lnTo>
                  <a:pt x="19382" y="51051"/>
                </a:lnTo>
                <a:lnTo>
                  <a:pt x="19438" y="51088"/>
                </a:lnTo>
                <a:lnTo>
                  <a:pt x="19568" y="51162"/>
                </a:lnTo>
                <a:lnTo>
                  <a:pt x="19643" y="51200"/>
                </a:lnTo>
                <a:lnTo>
                  <a:pt x="19698" y="51218"/>
                </a:lnTo>
                <a:lnTo>
                  <a:pt x="19754" y="51218"/>
                </a:lnTo>
                <a:lnTo>
                  <a:pt x="19810" y="51200"/>
                </a:lnTo>
                <a:lnTo>
                  <a:pt x="19847" y="51144"/>
                </a:lnTo>
                <a:lnTo>
                  <a:pt x="19847" y="51088"/>
                </a:lnTo>
                <a:lnTo>
                  <a:pt x="19829" y="51013"/>
                </a:lnTo>
                <a:lnTo>
                  <a:pt x="19773" y="50958"/>
                </a:lnTo>
                <a:lnTo>
                  <a:pt x="19661" y="50846"/>
                </a:lnTo>
                <a:lnTo>
                  <a:pt x="19549" y="50771"/>
                </a:lnTo>
                <a:lnTo>
                  <a:pt x="19643" y="50697"/>
                </a:lnTo>
                <a:lnTo>
                  <a:pt x="19754" y="50585"/>
                </a:lnTo>
                <a:lnTo>
                  <a:pt x="19791" y="50548"/>
                </a:lnTo>
                <a:lnTo>
                  <a:pt x="19810" y="50492"/>
                </a:lnTo>
                <a:lnTo>
                  <a:pt x="19791" y="50455"/>
                </a:lnTo>
                <a:lnTo>
                  <a:pt x="19717" y="50418"/>
                </a:lnTo>
                <a:lnTo>
                  <a:pt x="19661" y="50418"/>
                </a:lnTo>
                <a:lnTo>
                  <a:pt x="19605" y="50455"/>
                </a:lnTo>
                <a:lnTo>
                  <a:pt x="19475" y="50511"/>
                </a:lnTo>
                <a:lnTo>
                  <a:pt x="19401" y="50548"/>
                </a:lnTo>
                <a:lnTo>
                  <a:pt x="19345" y="50567"/>
                </a:lnTo>
                <a:lnTo>
                  <a:pt x="19307" y="50567"/>
                </a:lnTo>
                <a:lnTo>
                  <a:pt x="19233" y="50529"/>
                </a:lnTo>
                <a:lnTo>
                  <a:pt x="19121" y="50474"/>
                </a:lnTo>
                <a:lnTo>
                  <a:pt x="18991" y="50399"/>
                </a:lnTo>
                <a:lnTo>
                  <a:pt x="18935" y="50380"/>
                </a:lnTo>
                <a:lnTo>
                  <a:pt x="18861" y="50362"/>
                </a:lnTo>
                <a:close/>
                <a:moveTo>
                  <a:pt x="21542" y="50380"/>
                </a:moveTo>
                <a:lnTo>
                  <a:pt x="21523" y="50399"/>
                </a:lnTo>
                <a:lnTo>
                  <a:pt x="21523" y="50418"/>
                </a:lnTo>
                <a:lnTo>
                  <a:pt x="21542" y="50455"/>
                </a:lnTo>
                <a:lnTo>
                  <a:pt x="21653" y="50585"/>
                </a:lnTo>
                <a:lnTo>
                  <a:pt x="21839" y="50771"/>
                </a:lnTo>
                <a:lnTo>
                  <a:pt x="21728" y="50827"/>
                </a:lnTo>
                <a:lnTo>
                  <a:pt x="21560" y="50939"/>
                </a:lnTo>
                <a:lnTo>
                  <a:pt x="21504" y="50995"/>
                </a:lnTo>
                <a:lnTo>
                  <a:pt x="21448" y="51051"/>
                </a:lnTo>
                <a:lnTo>
                  <a:pt x="21411" y="51107"/>
                </a:lnTo>
                <a:lnTo>
                  <a:pt x="21430" y="51181"/>
                </a:lnTo>
                <a:lnTo>
                  <a:pt x="21448" y="51218"/>
                </a:lnTo>
                <a:lnTo>
                  <a:pt x="21486" y="51237"/>
                </a:lnTo>
                <a:lnTo>
                  <a:pt x="21523" y="51256"/>
                </a:lnTo>
                <a:lnTo>
                  <a:pt x="21560" y="51256"/>
                </a:lnTo>
                <a:lnTo>
                  <a:pt x="21635" y="51218"/>
                </a:lnTo>
                <a:lnTo>
                  <a:pt x="21709" y="51162"/>
                </a:lnTo>
                <a:lnTo>
                  <a:pt x="21877" y="51032"/>
                </a:lnTo>
                <a:lnTo>
                  <a:pt x="21933" y="50976"/>
                </a:lnTo>
                <a:lnTo>
                  <a:pt x="21988" y="50958"/>
                </a:lnTo>
                <a:lnTo>
                  <a:pt x="22044" y="50976"/>
                </a:lnTo>
                <a:lnTo>
                  <a:pt x="22100" y="51013"/>
                </a:lnTo>
                <a:lnTo>
                  <a:pt x="22193" y="51144"/>
                </a:lnTo>
                <a:lnTo>
                  <a:pt x="22249" y="51200"/>
                </a:lnTo>
                <a:lnTo>
                  <a:pt x="22305" y="51256"/>
                </a:lnTo>
                <a:lnTo>
                  <a:pt x="22361" y="51274"/>
                </a:lnTo>
                <a:lnTo>
                  <a:pt x="22454" y="51256"/>
                </a:lnTo>
                <a:lnTo>
                  <a:pt x="22491" y="51218"/>
                </a:lnTo>
                <a:lnTo>
                  <a:pt x="22510" y="51200"/>
                </a:lnTo>
                <a:lnTo>
                  <a:pt x="22528" y="51125"/>
                </a:lnTo>
                <a:lnTo>
                  <a:pt x="22510" y="51051"/>
                </a:lnTo>
                <a:lnTo>
                  <a:pt x="22472" y="50976"/>
                </a:lnTo>
                <a:lnTo>
                  <a:pt x="22342" y="50846"/>
                </a:lnTo>
                <a:lnTo>
                  <a:pt x="22230" y="50734"/>
                </a:lnTo>
                <a:lnTo>
                  <a:pt x="22324" y="50623"/>
                </a:lnTo>
                <a:lnTo>
                  <a:pt x="22361" y="50567"/>
                </a:lnTo>
                <a:lnTo>
                  <a:pt x="22379" y="50511"/>
                </a:lnTo>
                <a:lnTo>
                  <a:pt x="22379" y="50474"/>
                </a:lnTo>
                <a:lnTo>
                  <a:pt x="22342" y="50455"/>
                </a:lnTo>
                <a:lnTo>
                  <a:pt x="22286" y="50474"/>
                </a:lnTo>
                <a:lnTo>
                  <a:pt x="22193" y="50529"/>
                </a:lnTo>
                <a:lnTo>
                  <a:pt x="22082" y="50567"/>
                </a:lnTo>
                <a:lnTo>
                  <a:pt x="22026" y="50585"/>
                </a:lnTo>
                <a:lnTo>
                  <a:pt x="21951" y="50548"/>
                </a:lnTo>
                <a:lnTo>
                  <a:pt x="21858" y="50492"/>
                </a:lnTo>
                <a:lnTo>
                  <a:pt x="21691" y="50418"/>
                </a:lnTo>
                <a:lnTo>
                  <a:pt x="21579" y="50380"/>
                </a:lnTo>
                <a:close/>
                <a:moveTo>
                  <a:pt x="33085" y="50362"/>
                </a:moveTo>
                <a:lnTo>
                  <a:pt x="32973" y="50399"/>
                </a:lnTo>
                <a:lnTo>
                  <a:pt x="32806" y="50474"/>
                </a:lnTo>
                <a:lnTo>
                  <a:pt x="32694" y="50529"/>
                </a:lnTo>
                <a:lnTo>
                  <a:pt x="32638" y="50548"/>
                </a:lnTo>
                <a:lnTo>
                  <a:pt x="32563" y="50529"/>
                </a:lnTo>
                <a:lnTo>
                  <a:pt x="32470" y="50474"/>
                </a:lnTo>
                <a:lnTo>
                  <a:pt x="32359" y="50436"/>
                </a:lnTo>
                <a:lnTo>
                  <a:pt x="32284" y="50418"/>
                </a:lnTo>
                <a:lnTo>
                  <a:pt x="32266" y="50418"/>
                </a:lnTo>
                <a:lnTo>
                  <a:pt x="32266" y="50455"/>
                </a:lnTo>
                <a:lnTo>
                  <a:pt x="32340" y="50585"/>
                </a:lnTo>
                <a:lnTo>
                  <a:pt x="32452" y="50697"/>
                </a:lnTo>
                <a:lnTo>
                  <a:pt x="32340" y="50790"/>
                </a:lnTo>
                <a:lnTo>
                  <a:pt x="32210" y="50920"/>
                </a:lnTo>
                <a:lnTo>
                  <a:pt x="32154" y="50995"/>
                </a:lnTo>
                <a:lnTo>
                  <a:pt x="32117" y="51069"/>
                </a:lnTo>
                <a:lnTo>
                  <a:pt x="32117" y="51144"/>
                </a:lnTo>
                <a:lnTo>
                  <a:pt x="32154" y="51200"/>
                </a:lnTo>
                <a:lnTo>
                  <a:pt x="32228" y="51237"/>
                </a:lnTo>
                <a:lnTo>
                  <a:pt x="32284" y="51237"/>
                </a:lnTo>
                <a:lnTo>
                  <a:pt x="32359" y="51218"/>
                </a:lnTo>
                <a:lnTo>
                  <a:pt x="32452" y="51162"/>
                </a:lnTo>
                <a:lnTo>
                  <a:pt x="32582" y="51051"/>
                </a:lnTo>
                <a:lnTo>
                  <a:pt x="32694" y="50958"/>
                </a:lnTo>
                <a:lnTo>
                  <a:pt x="32768" y="51051"/>
                </a:lnTo>
                <a:lnTo>
                  <a:pt x="32880" y="51181"/>
                </a:lnTo>
                <a:lnTo>
                  <a:pt x="32954" y="51237"/>
                </a:lnTo>
                <a:lnTo>
                  <a:pt x="33010" y="51274"/>
                </a:lnTo>
                <a:lnTo>
                  <a:pt x="33066" y="51274"/>
                </a:lnTo>
                <a:lnTo>
                  <a:pt x="33122" y="51237"/>
                </a:lnTo>
                <a:lnTo>
                  <a:pt x="33159" y="51181"/>
                </a:lnTo>
                <a:lnTo>
                  <a:pt x="33159" y="51125"/>
                </a:lnTo>
                <a:lnTo>
                  <a:pt x="33122" y="51069"/>
                </a:lnTo>
                <a:lnTo>
                  <a:pt x="33085" y="50995"/>
                </a:lnTo>
                <a:lnTo>
                  <a:pt x="32992" y="50883"/>
                </a:lnTo>
                <a:lnTo>
                  <a:pt x="32899" y="50790"/>
                </a:lnTo>
                <a:lnTo>
                  <a:pt x="32992" y="50716"/>
                </a:lnTo>
                <a:lnTo>
                  <a:pt x="33159" y="50567"/>
                </a:lnTo>
                <a:lnTo>
                  <a:pt x="33215" y="50492"/>
                </a:lnTo>
                <a:lnTo>
                  <a:pt x="33252" y="50436"/>
                </a:lnTo>
                <a:lnTo>
                  <a:pt x="33252" y="50399"/>
                </a:lnTo>
                <a:lnTo>
                  <a:pt x="33252" y="50380"/>
                </a:lnTo>
                <a:lnTo>
                  <a:pt x="33215" y="50362"/>
                </a:lnTo>
                <a:close/>
                <a:moveTo>
                  <a:pt x="34779" y="50362"/>
                </a:moveTo>
                <a:lnTo>
                  <a:pt x="34742" y="50399"/>
                </a:lnTo>
                <a:lnTo>
                  <a:pt x="34742" y="50455"/>
                </a:lnTo>
                <a:lnTo>
                  <a:pt x="34760" y="50511"/>
                </a:lnTo>
                <a:lnTo>
                  <a:pt x="34798" y="50567"/>
                </a:lnTo>
                <a:lnTo>
                  <a:pt x="34928" y="50678"/>
                </a:lnTo>
                <a:lnTo>
                  <a:pt x="35189" y="50846"/>
                </a:lnTo>
                <a:lnTo>
                  <a:pt x="35077" y="50939"/>
                </a:lnTo>
                <a:lnTo>
                  <a:pt x="34928" y="51069"/>
                </a:lnTo>
                <a:lnTo>
                  <a:pt x="34872" y="51144"/>
                </a:lnTo>
                <a:lnTo>
                  <a:pt x="34853" y="51218"/>
                </a:lnTo>
                <a:lnTo>
                  <a:pt x="34872" y="51237"/>
                </a:lnTo>
                <a:lnTo>
                  <a:pt x="34891" y="51256"/>
                </a:lnTo>
                <a:lnTo>
                  <a:pt x="34928" y="51274"/>
                </a:lnTo>
                <a:lnTo>
                  <a:pt x="35021" y="51274"/>
                </a:lnTo>
                <a:lnTo>
                  <a:pt x="35058" y="51256"/>
                </a:lnTo>
                <a:lnTo>
                  <a:pt x="35170" y="51200"/>
                </a:lnTo>
                <a:lnTo>
                  <a:pt x="35244" y="51125"/>
                </a:lnTo>
                <a:lnTo>
                  <a:pt x="35338" y="51088"/>
                </a:lnTo>
                <a:lnTo>
                  <a:pt x="35412" y="51051"/>
                </a:lnTo>
                <a:lnTo>
                  <a:pt x="35487" y="51069"/>
                </a:lnTo>
                <a:lnTo>
                  <a:pt x="35524" y="51088"/>
                </a:lnTo>
                <a:lnTo>
                  <a:pt x="35580" y="51125"/>
                </a:lnTo>
                <a:lnTo>
                  <a:pt x="35617" y="51144"/>
                </a:lnTo>
                <a:lnTo>
                  <a:pt x="35654" y="51144"/>
                </a:lnTo>
                <a:lnTo>
                  <a:pt x="35691" y="51125"/>
                </a:lnTo>
                <a:lnTo>
                  <a:pt x="35710" y="51107"/>
                </a:lnTo>
                <a:lnTo>
                  <a:pt x="35710" y="51088"/>
                </a:lnTo>
                <a:lnTo>
                  <a:pt x="35691" y="51051"/>
                </a:lnTo>
                <a:lnTo>
                  <a:pt x="35654" y="50995"/>
                </a:lnTo>
                <a:lnTo>
                  <a:pt x="35617" y="50939"/>
                </a:lnTo>
                <a:lnTo>
                  <a:pt x="35635" y="50883"/>
                </a:lnTo>
                <a:lnTo>
                  <a:pt x="35654" y="50846"/>
                </a:lnTo>
                <a:lnTo>
                  <a:pt x="35747" y="50790"/>
                </a:lnTo>
                <a:lnTo>
                  <a:pt x="35822" y="50734"/>
                </a:lnTo>
                <a:lnTo>
                  <a:pt x="35952" y="50623"/>
                </a:lnTo>
                <a:lnTo>
                  <a:pt x="35989" y="50548"/>
                </a:lnTo>
                <a:lnTo>
                  <a:pt x="36026" y="50492"/>
                </a:lnTo>
                <a:lnTo>
                  <a:pt x="36026" y="50436"/>
                </a:lnTo>
                <a:lnTo>
                  <a:pt x="35971" y="50399"/>
                </a:lnTo>
                <a:lnTo>
                  <a:pt x="35915" y="50380"/>
                </a:lnTo>
                <a:lnTo>
                  <a:pt x="35840" y="50380"/>
                </a:lnTo>
                <a:lnTo>
                  <a:pt x="35784" y="50399"/>
                </a:lnTo>
                <a:lnTo>
                  <a:pt x="35729" y="50436"/>
                </a:lnTo>
                <a:lnTo>
                  <a:pt x="35635" y="50511"/>
                </a:lnTo>
                <a:lnTo>
                  <a:pt x="35524" y="50585"/>
                </a:lnTo>
                <a:lnTo>
                  <a:pt x="35449" y="50641"/>
                </a:lnTo>
                <a:lnTo>
                  <a:pt x="35431" y="50660"/>
                </a:lnTo>
                <a:lnTo>
                  <a:pt x="35319" y="50604"/>
                </a:lnTo>
                <a:lnTo>
                  <a:pt x="35263" y="50567"/>
                </a:lnTo>
                <a:lnTo>
                  <a:pt x="35207" y="50511"/>
                </a:lnTo>
                <a:lnTo>
                  <a:pt x="35133" y="50474"/>
                </a:lnTo>
                <a:lnTo>
                  <a:pt x="35077" y="50418"/>
                </a:lnTo>
                <a:lnTo>
                  <a:pt x="34984" y="50380"/>
                </a:lnTo>
                <a:lnTo>
                  <a:pt x="34872" y="50362"/>
                </a:lnTo>
                <a:close/>
                <a:moveTo>
                  <a:pt x="38614" y="50362"/>
                </a:moveTo>
                <a:lnTo>
                  <a:pt x="38503" y="50399"/>
                </a:lnTo>
                <a:lnTo>
                  <a:pt x="38410" y="50436"/>
                </a:lnTo>
                <a:lnTo>
                  <a:pt x="38205" y="50529"/>
                </a:lnTo>
                <a:lnTo>
                  <a:pt x="38093" y="50567"/>
                </a:lnTo>
                <a:lnTo>
                  <a:pt x="38019" y="50511"/>
                </a:lnTo>
                <a:lnTo>
                  <a:pt x="37963" y="50474"/>
                </a:lnTo>
                <a:lnTo>
                  <a:pt x="37907" y="50436"/>
                </a:lnTo>
                <a:lnTo>
                  <a:pt x="37851" y="50399"/>
                </a:lnTo>
                <a:lnTo>
                  <a:pt x="37795" y="50380"/>
                </a:lnTo>
                <a:lnTo>
                  <a:pt x="37739" y="50380"/>
                </a:lnTo>
                <a:lnTo>
                  <a:pt x="37683" y="50399"/>
                </a:lnTo>
                <a:lnTo>
                  <a:pt x="37628" y="50436"/>
                </a:lnTo>
                <a:lnTo>
                  <a:pt x="37590" y="50492"/>
                </a:lnTo>
                <a:lnTo>
                  <a:pt x="37590" y="50529"/>
                </a:lnTo>
                <a:lnTo>
                  <a:pt x="37609" y="50585"/>
                </a:lnTo>
                <a:lnTo>
                  <a:pt x="37646" y="50641"/>
                </a:lnTo>
                <a:lnTo>
                  <a:pt x="37702" y="50697"/>
                </a:lnTo>
                <a:lnTo>
                  <a:pt x="37777" y="50753"/>
                </a:lnTo>
                <a:lnTo>
                  <a:pt x="37646" y="50827"/>
                </a:lnTo>
                <a:lnTo>
                  <a:pt x="37516" y="50920"/>
                </a:lnTo>
                <a:lnTo>
                  <a:pt x="37441" y="50958"/>
                </a:lnTo>
                <a:lnTo>
                  <a:pt x="37386" y="51032"/>
                </a:lnTo>
                <a:lnTo>
                  <a:pt x="37348" y="51088"/>
                </a:lnTo>
                <a:lnTo>
                  <a:pt x="37348" y="51162"/>
                </a:lnTo>
                <a:lnTo>
                  <a:pt x="37367" y="51218"/>
                </a:lnTo>
                <a:lnTo>
                  <a:pt x="37404" y="51256"/>
                </a:lnTo>
                <a:lnTo>
                  <a:pt x="37460" y="51274"/>
                </a:lnTo>
                <a:lnTo>
                  <a:pt x="37534" y="51274"/>
                </a:lnTo>
                <a:lnTo>
                  <a:pt x="37683" y="51237"/>
                </a:lnTo>
                <a:lnTo>
                  <a:pt x="37795" y="51181"/>
                </a:lnTo>
                <a:lnTo>
                  <a:pt x="37944" y="51069"/>
                </a:lnTo>
                <a:lnTo>
                  <a:pt x="38019" y="51013"/>
                </a:lnTo>
                <a:lnTo>
                  <a:pt x="38093" y="50995"/>
                </a:lnTo>
                <a:lnTo>
                  <a:pt x="38168" y="51013"/>
                </a:lnTo>
                <a:lnTo>
                  <a:pt x="38242" y="51069"/>
                </a:lnTo>
                <a:lnTo>
                  <a:pt x="38316" y="51125"/>
                </a:lnTo>
                <a:lnTo>
                  <a:pt x="38372" y="51162"/>
                </a:lnTo>
                <a:lnTo>
                  <a:pt x="38521" y="51162"/>
                </a:lnTo>
                <a:lnTo>
                  <a:pt x="38540" y="51125"/>
                </a:lnTo>
                <a:lnTo>
                  <a:pt x="38521" y="51069"/>
                </a:lnTo>
                <a:lnTo>
                  <a:pt x="38447" y="50958"/>
                </a:lnTo>
                <a:lnTo>
                  <a:pt x="38354" y="50827"/>
                </a:lnTo>
                <a:lnTo>
                  <a:pt x="38540" y="50716"/>
                </a:lnTo>
                <a:lnTo>
                  <a:pt x="38614" y="50641"/>
                </a:lnTo>
                <a:lnTo>
                  <a:pt x="38689" y="50567"/>
                </a:lnTo>
                <a:lnTo>
                  <a:pt x="38707" y="50511"/>
                </a:lnTo>
                <a:lnTo>
                  <a:pt x="38726" y="50436"/>
                </a:lnTo>
                <a:lnTo>
                  <a:pt x="38726" y="50399"/>
                </a:lnTo>
                <a:lnTo>
                  <a:pt x="38707" y="50380"/>
                </a:lnTo>
                <a:lnTo>
                  <a:pt x="38670" y="50362"/>
                </a:lnTo>
                <a:close/>
                <a:moveTo>
                  <a:pt x="43027" y="50362"/>
                </a:moveTo>
                <a:lnTo>
                  <a:pt x="42952" y="50380"/>
                </a:lnTo>
                <a:lnTo>
                  <a:pt x="42915" y="50436"/>
                </a:lnTo>
                <a:lnTo>
                  <a:pt x="42896" y="50511"/>
                </a:lnTo>
                <a:lnTo>
                  <a:pt x="42915" y="50567"/>
                </a:lnTo>
                <a:lnTo>
                  <a:pt x="42934" y="50604"/>
                </a:lnTo>
                <a:lnTo>
                  <a:pt x="42990" y="50660"/>
                </a:lnTo>
                <a:lnTo>
                  <a:pt x="43120" y="50771"/>
                </a:lnTo>
                <a:lnTo>
                  <a:pt x="43027" y="50865"/>
                </a:lnTo>
                <a:lnTo>
                  <a:pt x="42990" y="50920"/>
                </a:lnTo>
                <a:lnTo>
                  <a:pt x="42952" y="50995"/>
                </a:lnTo>
                <a:lnTo>
                  <a:pt x="42934" y="51051"/>
                </a:lnTo>
                <a:lnTo>
                  <a:pt x="42952" y="51088"/>
                </a:lnTo>
                <a:lnTo>
                  <a:pt x="43008" y="51125"/>
                </a:lnTo>
                <a:lnTo>
                  <a:pt x="43101" y="51125"/>
                </a:lnTo>
                <a:lnTo>
                  <a:pt x="43194" y="51107"/>
                </a:lnTo>
                <a:lnTo>
                  <a:pt x="43269" y="51051"/>
                </a:lnTo>
                <a:lnTo>
                  <a:pt x="43325" y="51013"/>
                </a:lnTo>
                <a:lnTo>
                  <a:pt x="43362" y="50995"/>
                </a:lnTo>
                <a:lnTo>
                  <a:pt x="43399" y="51013"/>
                </a:lnTo>
                <a:lnTo>
                  <a:pt x="43436" y="51069"/>
                </a:lnTo>
                <a:lnTo>
                  <a:pt x="43492" y="51107"/>
                </a:lnTo>
                <a:lnTo>
                  <a:pt x="43548" y="51181"/>
                </a:lnTo>
                <a:lnTo>
                  <a:pt x="43604" y="51256"/>
                </a:lnTo>
                <a:lnTo>
                  <a:pt x="43641" y="51274"/>
                </a:lnTo>
                <a:lnTo>
                  <a:pt x="43678" y="51274"/>
                </a:lnTo>
                <a:lnTo>
                  <a:pt x="43716" y="51256"/>
                </a:lnTo>
                <a:lnTo>
                  <a:pt x="43734" y="51200"/>
                </a:lnTo>
                <a:lnTo>
                  <a:pt x="43716" y="51144"/>
                </a:lnTo>
                <a:lnTo>
                  <a:pt x="43697" y="51069"/>
                </a:lnTo>
                <a:lnTo>
                  <a:pt x="43623" y="50902"/>
                </a:lnTo>
                <a:lnTo>
                  <a:pt x="43604" y="50846"/>
                </a:lnTo>
                <a:lnTo>
                  <a:pt x="43604" y="50809"/>
                </a:lnTo>
                <a:lnTo>
                  <a:pt x="43678" y="50734"/>
                </a:lnTo>
                <a:lnTo>
                  <a:pt x="43809" y="50585"/>
                </a:lnTo>
                <a:lnTo>
                  <a:pt x="43865" y="50511"/>
                </a:lnTo>
                <a:lnTo>
                  <a:pt x="43902" y="50436"/>
                </a:lnTo>
                <a:lnTo>
                  <a:pt x="43902" y="50418"/>
                </a:lnTo>
                <a:lnTo>
                  <a:pt x="43883" y="50399"/>
                </a:lnTo>
                <a:lnTo>
                  <a:pt x="43846" y="50399"/>
                </a:lnTo>
                <a:lnTo>
                  <a:pt x="43809" y="50418"/>
                </a:lnTo>
                <a:lnTo>
                  <a:pt x="43716" y="50455"/>
                </a:lnTo>
                <a:lnTo>
                  <a:pt x="43585" y="50529"/>
                </a:lnTo>
                <a:lnTo>
                  <a:pt x="43474" y="50585"/>
                </a:lnTo>
                <a:lnTo>
                  <a:pt x="43436" y="50604"/>
                </a:lnTo>
                <a:lnTo>
                  <a:pt x="43399" y="50604"/>
                </a:lnTo>
                <a:lnTo>
                  <a:pt x="43362" y="50585"/>
                </a:lnTo>
                <a:lnTo>
                  <a:pt x="43325" y="50567"/>
                </a:lnTo>
                <a:lnTo>
                  <a:pt x="43250" y="50492"/>
                </a:lnTo>
                <a:lnTo>
                  <a:pt x="43176" y="50418"/>
                </a:lnTo>
                <a:lnTo>
                  <a:pt x="43139" y="50380"/>
                </a:lnTo>
                <a:lnTo>
                  <a:pt x="43101" y="50362"/>
                </a:lnTo>
                <a:close/>
                <a:moveTo>
                  <a:pt x="50958" y="50380"/>
                </a:moveTo>
                <a:lnTo>
                  <a:pt x="50902" y="50399"/>
                </a:lnTo>
                <a:lnTo>
                  <a:pt x="50865" y="50455"/>
                </a:lnTo>
                <a:lnTo>
                  <a:pt x="50846" y="50529"/>
                </a:lnTo>
                <a:lnTo>
                  <a:pt x="50846" y="50585"/>
                </a:lnTo>
                <a:lnTo>
                  <a:pt x="50902" y="50641"/>
                </a:lnTo>
                <a:lnTo>
                  <a:pt x="50958" y="50697"/>
                </a:lnTo>
                <a:lnTo>
                  <a:pt x="51107" y="50771"/>
                </a:lnTo>
                <a:lnTo>
                  <a:pt x="51219" y="50846"/>
                </a:lnTo>
                <a:lnTo>
                  <a:pt x="51144" y="50939"/>
                </a:lnTo>
                <a:lnTo>
                  <a:pt x="51070" y="51051"/>
                </a:lnTo>
                <a:lnTo>
                  <a:pt x="51051" y="51107"/>
                </a:lnTo>
                <a:lnTo>
                  <a:pt x="51033" y="51162"/>
                </a:lnTo>
                <a:lnTo>
                  <a:pt x="51070" y="51218"/>
                </a:lnTo>
                <a:lnTo>
                  <a:pt x="51126" y="51256"/>
                </a:lnTo>
                <a:lnTo>
                  <a:pt x="51182" y="51274"/>
                </a:lnTo>
                <a:lnTo>
                  <a:pt x="51237" y="51256"/>
                </a:lnTo>
                <a:lnTo>
                  <a:pt x="51293" y="51218"/>
                </a:lnTo>
                <a:lnTo>
                  <a:pt x="51349" y="51162"/>
                </a:lnTo>
                <a:lnTo>
                  <a:pt x="51442" y="51069"/>
                </a:lnTo>
                <a:lnTo>
                  <a:pt x="51479" y="51032"/>
                </a:lnTo>
                <a:lnTo>
                  <a:pt x="51535" y="51013"/>
                </a:lnTo>
                <a:lnTo>
                  <a:pt x="51573" y="51032"/>
                </a:lnTo>
                <a:lnTo>
                  <a:pt x="51647" y="51069"/>
                </a:lnTo>
                <a:lnTo>
                  <a:pt x="51777" y="51181"/>
                </a:lnTo>
                <a:lnTo>
                  <a:pt x="51833" y="51218"/>
                </a:lnTo>
                <a:lnTo>
                  <a:pt x="51908" y="51237"/>
                </a:lnTo>
                <a:lnTo>
                  <a:pt x="51963" y="51218"/>
                </a:lnTo>
                <a:lnTo>
                  <a:pt x="52001" y="51181"/>
                </a:lnTo>
                <a:lnTo>
                  <a:pt x="52019" y="51125"/>
                </a:lnTo>
                <a:lnTo>
                  <a:pt x="52001" y="51051"/>
                </a:lnTo>
                <a:lnTo>
                  <a:pt x="51963" y="50995"/>
                </a:lnTo>
                <a:lnTo>
                  <a:pt x="51908" y="50920"/>
                </a:lnTo>
                <a:lnTo>
                  <a:pt x="51777" y="50809"/>
                </a:lnTo>
                <a:lnTo>
                  <a:pt x="51684" y="50716"/>
                </a:lnTo>
                <a:lnTo>
                  <a:pt x="51740" y="50623"/>
                </a:lnTo>
                <a:lnTo>
                  <a:pt x="51796" y="50511"/>
                </a:lnTo>
                <a:lnTo>
                  <a:pt x="51815" y="50455"/>
                </a:lnTo>
                <a:lnTo>
                  <a:pt x="51815" y="50418"/>
                </a:lnTo>
                <a:lnTo>
                  <a:pt x="51777" y="50399"/>
                </a:lnTo>
                <a:lnTo>
                  <a:pt x="51703" y="50380"/>
                </a:lnTo>
                <a:lnTo>
                  <a:pt x="51666" y="50399"/>
                </a:lnTo>
                <a:lnTo>
                  <a:pt x="51610" y="50455"/>
                </a:lnTo>
                <a:lnTo>
                  <a:pt x="51554" y="50511"/>
                </a:lnTo>
                <a:lnTo>
                  <a:pt x="51517" y="50529"/>
                </a:lnTo>
                <a:lnTo>
                  <a:pt x="51442" y="50548"/>
                </a:lnTo>
                <a:lnTo>
                  <a:pt x="51386" y="50529"/>
                </a:lnTo>
                <a:lnTo>
                  <a:pt x="51275" y="50455"/>
                </a:lnTo>
                <a:lnTo>
                  <a:pt x="51163" y="50418"/>
                </a:lnTo>
                <a:lnTo>
                  <a:pt x="51051" y="50380"/>
                </a:lnTo>
                <a:close/>
                <a:moveTo>
                  <a:pt x="72574" y="50380"/>
                </a:moveTo>
                <a:lnTo>
                  <a:pt x="72499" y="50418"/>
                </a:lnTo>
                <a:lnTo>
                  <a:pt x="72462" y="50474"/>
                </a:lnTo>
                <a:lnTo>
                  <a:pt x="72443" y="50529"/>
                </a:lnTo>
                <a:lnTo>
                  <a:pt x="72443" y="50585"/>
                </a:lnTo>
                <a:lnTo>
                  <a:pt x="72481" y="50641"/>
                </a:lnTo>
                <a:lnTo>
                  <a:pt x="72592" y="50734"/>
                </a:lnTo>
                <a:lnTo>
                  <a:pt x="72704" y="50809"/>
                </a:lnTo>
                <a:lnTo>
                  <a:pt x="72462" y="50939"/>
                </a:lnTo>
                <a:lnTo>
                  <a:pt x="72350" y="51032"/>
                </a:lnTo>
                <a:lnTo>
                  <a:pt x="72313" y="51069"/>
                </a:lnTo>
                <a:lnTo>
                  <a:pt x="72294" y="51125"/>
                </a:lnTo>
                <a:lnTo>
                  <a:pt x="72294" y="51200"/>
                </a:lnTo>
                <a:lnTo>
                  <a:pt x="72332" y="51256"/>
                </a:lnTo>
                <a:lnTo>
                  <a:pt x="72388" y="51274"/>
                </a:lnTo>
                <a:lnTo>
                  <a:pt x="72462" y="51274"/>
                </a:lnTo>
                <a:lnTo>
                  <a:pt x="72611" y="51256"/>
                </a:lnTo>
                <a:lnTo>
                  <a:pt x="72723" y="51200"/>
                </a:lnTo>
                <a:lnTo>
                  <a:pt x="72778" y="51144"/>
                </a:lnTo>
                <a:lnTo>
                  <a:pt x="72872" y="51088"/>
                </a:lnTo>
                <a:lnTo>
                  <a:pt x="72946" y="51032"/>
                </a:lnTo>
                <a:lnTo>
                  <a:pt x="73002" y="50995"/>
                </a:lnTo>
                <a:lnTo>
                  <a:pt x="73039" y="50995"/>
                </a:lnTo>
                <a:lnTo>
                  <a:pt x="73076" y="51013"/>
                </a:lnTo>
                <a:lnTo>
                  <a:pt x="73151" y="51051"/>
                </a:lnTo>
                <a:lnTo>
                  <a:pt x="73225" y="51107"/>
                </a:lnTo>
                <a:lnTo>
                  <a:pt x="73263" y="51125"/>
                </a:lnTo>
                <a:lnTo>
                  <a:pt x="73300" y="51107"/>
                </a:lnTo>
                <a:lnTo>
                  <a:pt x="73374" y="51088"/>
                </a:lnTo>
                <a:lnTo>
                  <a:pt x="73393" y="51051"/>
                </a:lnTo>
                <a:lnTo>
                  <a:pt x="73412" y="51013"/>
                </a:lnTo>
                <a:lnTo>
                  <a:pt x="73393" y="50958"/>
                </a:lnTo>
                <a:lnTo>
                  <a:pt x="73318" y="50846"/>
                </a:lnTo>
                <a:lnTo>
                  <a:pt x="73225" y="50753"/>
                </a:lnTo>
                <a:lnTo>
                  <a:pt x="73281" y="50697"/>
                </a:lnTo>
                <a:lnTo>
                  <a:pt x="73337" y="50585"/>
                </a:lnTo>
                <a:lnTo>
                  <a:pt x="73374" y="50492"/>
                </a:lnTo>
                <a:lnTo>
                  <a:pt x="73374" y="50436"/>
                </a:lnTo>
                <a:lnTo>
                  <a:pt x="73356" y="50399"/>
                </a:lnTo>
                <a:lnTo>
                  <a:pt x="73318" y="50380"/>
                </a:lnTo>
                <a:lnTo>
                  <a:pt x="73281" y="50380"/>
                </a:lnTo>
                <a:lnTo>
                  <a:pt x="73188" y="50436"/>
                </a:lnTo>
                <a:lnTo>
                  <a:pt x="73114" y="50511"/>
                </a:lnTo>
                <a:lnTo>
                  <a:pt x="73039" y="50548"/>
                </a:lnTo>
                <a:lnTo>
                  <a:pt x="72983" y="50548"/>
                </a:lnTo>
                <a:lnTo>
                  <a:pt x="72909" y="50529"/>
                </a:lnTo>
                <a:lnTo>
                  <a:pt x="72778" y="50455"/>
                </a:lnTo>
                <a:lnTo>
                  <a:pt x="72704" y="50418"/>
                </a:lnTo>
                <a:lnTo>
                  <a:pt x="72648" y="50380"/>
                </a:lnTo>
                <a:close/>
                <a:moveTo>
                  <a:pt x="80468" y="50380"/>
                </a:moveTo>
                <a:lnTo>
                  <a:pt x="80393" y="50399"/>
                </a:lnTo>
                <a:lnTo>
                  <a:pt x="80337" y="50436"/>
                </a:lnTo>
                <a:lnTo>
                  <a:pt x="80319" y="50492"/>
                </a:lnTo>
                <a:lnTo>
                  <a:pt x="80319" y="50567"/>
                </a:lnTo>
                <a:lnTo>
                  <a:pt x="80337" y="50604"/>
                </a:lnTo>
                <a:lnTo>
                  <a:pt x="80412" y="50697"/>
                </a:lnTo>
                <a:lnTo>
                  <a:pt x="80505" y="50771"/>
                </a:lnTo>
                <a:lnTo>
                  <a:pt x="80524" y="50809"/>
                </a:lnTo>
                <a:lnTo>
                  <a:pt x="80542" y="50865"/>
                </a:lnTo>
                <a:lnTo>
                  <a:pt x="80524" y="50902"/>
                </a:lnTo>
                <a:lnTo>
                  <a:pt x="80505" y="50920"/>
                </a:lnTo>
                <a:lnTo>
                  <a:pt x="80449" y="50995"/>
                </a:lnTo>
                <a:lnTo>
                  <a:pt x="80393" y="51051"/>
                </a:lnTo>
                <a:lnTo>
                  <a:pt x="80393" y="51107"/>
                </a:lnTo>
                <a:lnTo>
                  <a:pt x="80393" y="51144"/>
                </a:lnTo>
                <a:lnTo>
                  <a:pt x="80431" y="51181"/>
                </a:lnTo>
                <a:lnTo>
                  <a:pt x="80468" y="51200"/>
                </a:lnTo>
                <a:lnTo>
                  <a:pt x="80505" y="51218"/>
                </a:lnTo>
                <a:lnTo>
                  <a:pt x="80542" y="51200"/>
                </a:lnTo>
                <a:lnTo>
                  <a:pt x="80635" y="51162"/>
                </a:lnTo>
                <a:lnTo>
                  <a:pt x="80710" y="51144"/>
                </a:lnTo>
                <a:lnTo>
                  <a:pt x="80784" y="51125"/>
                </a:lnTo>
                <a:lnTo>
                  <a:pt x="80803" y="51125"/>
                </a:lnTo>
                <a:lnTo>
                  <a:pt x="80821" y="51144"/>
                </a:lnTo>
                <a:lnTo>
                  <a:pt x="80896" y="51181"/>
                </a:lnTo>
                <a:lnTo>
                  <a:pt x="80933" y="51200"/>
                </a:lnTo>
                <a:lnTo>
                  <a:pt x="80970" y="51237"/>
                </a:lnTo>
                <a:lnTo>
                  <a:pt x="81026" y="51274"/>
                </a:lnTo>
                <a:lnTo>
                  <a:pt x="81082" y="51274"/>
                </a:lnTo>
                <a:lnTo>
                  <a:pt x="81138" y="51256"/>
                </a:lnTo>
                <a:lnTo>
                  <a:pt x="81157" y="51200"/>
                </a:lnTo>
                <a:lnTo>
                  <a:pt x="81175" y="51162"/>
                </a:lnTo>
                <a:lnTo>
                  <a:pt x="81157" y="51107"/>
                </a:lnTo>
                <a:lnTo>
                  <a:pt x="81101" y="50995"/>
                </a:lnTo>
                <a:lnTo>
                  <a:pt x="81045" y="50902"/>
                </a:lnTo>
                <a:lnTo>
                  <a:pt x="81250" y="50790"/>
                </a:lnTo>
                <a:lnTo>
                  <a:pt x="81361" y="50716"/>
                </a:lnTo>
                <a:lnTo>
                  <a:pt x="81399" y="50678"/>
                </a:lnTo>
                <a:lnTo>
                  <a:pt x="81436" y="50641"/>
                </a:lnTo>
                <a:lnTo>
                  <a:pt x="81455" y="50585"/>
                </a:lnTo>
                <a:lnTo>
                  <a:pt x="81436" y="50529"/>
                </a:lnTo>
                <a:lnTo>
                  <a:pt x="81399" y="50492"/>
                </a:lnTo>
                <a:lnTo>
                  <a:pt x="81380" y="50474"/>
                </a:lnTo>
                <a:lnTo>
                  <a:pt x="81324" y="50492"/>
                </a:lnTo>
                <a:lnTo>
                  <a:pt x="81231" y="50511"/>
                </a:lnTo>
                <a:lnTo>
                  <a:pt x="81082" y="50585"/>
                </a:lnTo>
                <a:lnTo>
                  <a:pt x="80952" y="50641"/>
                </a:lnTo>
                <a:lnTo>
                  <a:pt x="80896" y="50660"/>
                </a:lnTo>
                <a:lnTo>
                  <a:pt x="80859" y="50660"/>
                </a:lnTo>
                <a:lnTo>
                  <a:pt x="80821" y="50641"/>
                </a:lnTo>
                <a:lnTo>
                  <a:pt x="80784" y="50604"/>
                </a:lnTo>
                <a:lnTo>
                  <a:pt x="80710" y="50511"/>
                </a:lnTo>
                <a:lnTo>
                  <a:pt x="80617" y="50436"/>
                </a:lnTo>
                <a:lnTo>
                  <a:pt x="80579" y="50399"/>
                </a:lnTo>
                <a:lnTo>
                  <a:pt x="80524" y="50380"/>
                </a:lnTo>
                <a:close/>
                <a:moveTo>
                  <a:pt x="89311" y="50362"/>
                </a:moveTo>
                <a:lnTo>
                  <a:pt x="89144" y="50474"/>
                </a:lnTo>
                <a:lnTo>
                  <a:pt x="88958" y="50567"/>
                </a:lnTo>
                <a:lnTo>
                  <a:pt x="88864" y="50604"/>
                </a:lnTo>
                <a:lnTo>
                  <a:pt x="88790" y="50567"/>
                </a:lnTo>
                <a:lnTo>
                  <a:pt x="88753" y="50529"/>
                </a:lnTo>
                <a:lnTo>
                  <a:pt x="88697" y="50492"/>
                </a:lnTo>
                <a:lnTo>
                  <a:pt x="88660" y="50455"/>
                </a:lnTo>
                <a:lnTo>
                  <a:pt x="88604" y="50436"/>
                </a:lnTo>
                <a:lnTo>
                  <a:pt x="88492" y="50399"/>
                </a:lnTo>
                <a:lnTo>
                  <a:pt x="88455" y="50399"/>
                </a:lnTo>
                <a:lnTo>
                  <a:pt x="88418" y="50418"/>
                </a:lnTo>
                <a:lnTo>
                  <a:pt x="88399" y="50436"/>
                </a:lnTo>
                <a:lnTo>
                  <a:pt x="88399" y="50455"/>
                </a:lnTo>
                <a:lnTo>
                  <a:pt x="88399" y="50529"/>
                </a:lnTo>
                <a:lnTo>
                  <a:pt x="88418" y="50604"/>
                </a:lnTo>
                <a:lnTo>
                  <a:pt x="88474" y="50678"/>
                </a:lnTo>
                <a:lnTo>
                  <a:pt x="88529" y="50753"/>
                </a:lnTo>
                <a:lnTo>
                  <a:pt x="88585" y="50827"/>
                </a:lnTo>
                <a:lnTo>
                  <a:pt x="88492" y="50902"/>
                </a:lnTo>
                <a:lnTo>
                  <a:pt x="88380" y="51013"/>
                </a:lnTo>
                <a:lnTo>
                  <a:pt x="88343" y="51069"/>
                </a:lnTo>
                <a:lnTo>
                  <a:pt x="88343" y="51125"/>
                </a:lnTo>
                <a:lnTo>
                  <a:pt x="88362" y="51200"/>
                </a:lnTo>
                <a:lnTo>
                  <a:pt x="88436" y="51256"/>
                </a:lnTo>
                <a:lnTo>
                  <a:pt x="88492" y="51274"/>
                </a:lnTo>
                <a:lnTo>
                  <a:pt x="88548" y="51274"/>
                </a:lnTo>
                <a:lnTo>
                  <a:pt x="88604" y="51256"/>
                </a:lnTo>
                <a:lnTo>
                  <a:pt x="88678" y="51237"/>
                </a:lnTo>
                <a:lnTo>
                  <a:pt x="88771" y="51144"/>
                </a:lnTo>
                <a:lnTo>
                  <a:pt x="88827" y="51107"/>
                </a:lnTo>
                <a:lnTo>
                  <a:pt x="88864" y="51088"/>
                </a:lnTo>
                <a:lnTo>
                  <a:pt x="88920" y="51069"/>
                </a:lnTo>
                <a:lnTo>
                  <a:pt x="88976" y="51088"/>
                </a:lnTo>
                <a:lnTo>
                  <a:pt x="89069" y="51144"/>
                </a:lnTo>
                <a:lnTo>
                  <a:pt x="89200" y="51200"/>
                </a:lnTo>
                <a:lnTo>
                  <a:pt x="89293" y="51200"/>
                </a:lnTo>
                <a:lnTo>
                  <a:pt x="89311" y="51162"/>
                </a:lnTo>
                <a:lnTo>
                  <a:pt x="89311" y="51125"/>
                </a:lnTo>
                <a:lnTo>
                  <a:pt x="89311" y="51088"/>
                </a:lnTo>
                <a:lnTo>
                  <a:pt x="89237" y="51013"/>
                </a:lnTo>
                <a:lnTo>
                  <a:pt x="89162" y="50939"/>
                </a:lnTo>
                <a:lnTo>
                  <a:pt x="89144" y="50902"/>
                </a:lnTo>
                <a:lnTo>
                  <a:pt x="89125" y="50883"/>
                </a:lnTo>
                <a:lnTo>
                  <a:pt x="89144" y="50846"/>
                </a:lnTo>
                <a:lnTo>
                  <a:pt x="89181" y="50790"/>
                </a:lnTo>
                <a:lnTo>
                  <a:pt x="89293" y="50716"/>
                </a:lnTo>
                <a:lnTo>
                  <a:pt x="89404" y="50623"/>
                </a:lnTo>
                <a:lnTo>
                  <a:pt x="89442" y="50567"/>
                </a:lnTo>
                <a:lnTo>
                  <a:pt x="89479" y="50529"/>
                </a:lnTo>
                <a:lnTo>
                  <a:pt x="89479" y="50455"/>
                </a:lnTo>
                <a:lnTo>
                  <a:pt x="89442" y="50399"/>
                </a:lnTo>
                <a:lnTo>
                  <a:pt x="89423" y="50362"/>
                </a:lnTo>
                <a:close/>
                <a:moveTo>
                  <a:pt x="16031" y="50362"/>
                </a:moveTo>
                <a:lnTo>
                  <a:pt x="15993" y="50380"/>
                </a:lnTo>
                <a:lnTo>
                  <a:pt x="15938" y="50399"/>
                </a:lnTo>
                <a:lnTo>
                  <a:pt x="15919" y="50436"/>
                </a:lnTo>
                <a:lnTo>
                  <a:pt x="15919" y="50492"/>
                </a:lnTo>
                <a:lnTo>
                  <a:pt x="15938" y="50567"/>
                </a:lnTo>
                <a:lnTo>
                  <a:pt x="15993" y="50623"/>
                </a:lnTo>
                <a:lnTo>
                  <a:pt x="16049" y="50660"/>
                </a:lnTo>
                <a:lnTo>
                  <a:pt x="16217" y="50753"/>
                </a:lnTo>
                <a:lnTo>
                  <a:pt x="16533" y="50865"/>
                </a:lnTo>
                <a:lnTo>
                  <a:pt x="16459" y="50902"/>
                </a:lnTo>
                <a:lnTo>
                  <a:pt x="16384" y="50976"/>
                </a:lnTo>
                <a:lnTo>
                  <a:pt x="16310" y="51032"/>
                </a:lnTo>
                <a:lnTo>
                  <a:pt x="16291" y="51125"/>
                </a:lnTo>
                <a:lnTo>
                  <a:pt x="16291" y="51181"/>
                </a:lnTo>
                <a:lnTo>
                  <a:pt x="16291" y="51218"/>
                </a:lnTo>
                <a:lnTo>
                  <a:pt x="16329" y="51256"/>
                </a:lnTo>
                <a:lnTo>
                  <a:pt x="16366" y="51274"/>
                </a:lnTo>
                <a:lnTo>
                  <a:pt x="16459" y="51293"/>
                </a:lnTo>
                <a:lnTo>
                  <a:pt x="16552" y="51274"/>
                </a:lnTo>
                <a:lnTo>
                  <a:pt x="16645" y="51218"/>
                </a:lnTo>
                <a:lnTo>
                  <a:pt x="16719" y="51144"/>
                </a:lnTo>
                <a:lnTo>
                  <a:pt x="16794" y="51069"/>
                </a:lnTo>
                <a:lnTo>
                  <a:pt x="16850" y="51051"/>
                </a:lnTo>
                <a:lnTo>
                  <a:pt x="16868" y="51032"/>
                </a:lnTo>
                <a:lnTo>
                  <a:pt x="16924" y="51032"/>
                </a:lnTo>
                <a:lnTo>
                  <a:pt x="16980" y="51069"/>
                </a:lnTo>
                <a:lnTo>
                  <a:pt x="17092" y="51144"/>
                </a:lnTo>
                <a:lnTo>
                  <a:pt x="17222" y="51200"/>
                </a:lnTo>
                <a:lnTo>
                  <a:pt x="17278" y="51200"/>
                </a:lnTo>
                <a:lnTo>
                  <a:pt x="17315" y="51181"/>
                </a:lnTo>
                <a:lnTo>
                  <a:pt x="17315" y="51144"/>
                </a:lnTo>
                <a:lnTo>
                  <a:pt x="17297" y="51107"/>
                </a:lnTo>
                <a:lnTo>
                  <a:pt x="17222" y="51013"/>
                </a:lnTo>
                <a:lnTo>
                  <a:pt x="17073" y="50865"/>
                </a:lnTo>
                <a:lnTo>
                  <a:pt x="17129" y="50771"/>
                </a:lnTo>
                <a:lnTo>
                  <a:pt x="17241" y="50604"/>
                </a:lnTo>
                <a:lnTo>
                  <a:pt x="17297" y="50511"/>
                </a:lnTo>
                <a:lnTo>
                  <a:pt x="17315" y="50436"/>
                </a:lnTo>
                <a:lnTo>
                  <a:pt x="17315" y="50380"/>
                </a:lnTo>
                <a:lnTo>
                  <a:pt x="17278" y="50380"/>
                </a:lnTo>
                <a:lnTo>
                  <a:pt x="17222" y="50399"/>
                </a:lnTo>
                <a:lnTo>
                  <a:pt x="17148" y="50436"/>
                </a:lnTo>
                <a:lnTo>
                  <a:pt x="17017" y="50529"/>
                </a:lnTo>
                <a:lnTo>
                  <a:pt x="16887" y="50623"/>
                </a:lnTo>
                <a:lnTo>
                  <a:pt x="16831" y="50660"/>
                </a:lnTo>
                <a:lnTo>
                  <a:pt x="16719" y="50660"/>
                </a:lnTo>
                <a:lnTo>
                  <a:pt x="16664" y="50623"/>
                </a:lnTo>
                <a:lnTo>
                  <a:pt x="16515" y="50529"/>
                </a:lnTo>
                <a:lnTo>
                  <a:pt x="16366" y="50436"/>
                </a:lnTo>
                <a:lnTo>
                  <a:pt x="16291" y="50399"/>
                </a:lnTo>
                <a:lnTo>
                  <a:pt x="16217" y="50380"/>
                </a:lnTo>
                <a:lnTo>
                  <a:pt x="16105" y="50362"/>
                </a:lnTo>
                <a:close/>
                <a:moveTo>
                  <a:pt x="25023" y="50362"/>
                </a:moveTo>
                <a:lnTo>
                  <a:pt x="24930" y="50380"/>
                </a:lnTo>
                <a:lnTo>
                  <a:pt x="24856" y="50399"/>
                </a:lnTo>
                <a:lnTo>
                  <a:pt x="24800" y="50436"/>
                </a:lnTo>
                <a:lnTo>
                  <a:pt x="24669" y="50511"/>
                </a:lnTo>
                <a:lnTo>
                  <a:pt x="24595" y="50529"/>
                </a:lnTo>
                <a:lnTo>
                  <a:pt x="24576" y="50548"/>
                </a:lnTo>
                <a:lnTo>
                  <a:pt x="24465" y="50511"/>
                </a:lnTo>
                <a:lnTo>
                  <a:pt x="24372" y="50455"/>
                </a:lnTo>
                <a:lnTo>
                  <a:pt x="24260" y="50418"/>
                </a:lnTo>
                <a:lnTo>
                  <a:pt x="24204" y="50418"/>
                </a:lnTo>
                <a:lnTo>
                  <a:pt x="24148" y="50436"/>
                </a:lnTo>
                <a:lnTo>
                  <a:pt x="24129" y="50455"/>
                </a:lnTo>
                <a:lnTo>
                  <a:pt x="24111" y="50511"/>
                </a:lnTo>
                <a:lnTo>
                  <a:pt x="24129" y="50567"/>
                </a:lnTo>
                <a:lnTo>
                  <a:pt x="24185" y="50604"/>
                </a:lnTo>
                <a:lnTo>
                  <a:pt x="24278" y="50697"/>
                </a:lnTo>
                <a:lnTo>
                  <a:pt x="24353" y="50771"/>
                </a:lnTo>
                <a:lnTo>
                  <a:pt x="24353" y="50790"/>
                </a:lnTo>
                <a:lnTo>
                  <a:pt x="24334" y="50846"/>
                </a:lnTo>
                <a:lnTo>
                  <a:pt x="24297" y="50958"/>
                </a:lnTo>
                <a:lnTo>
                  <a:pt x="24241" y="51069"/>
                </a:lnTo>
                <a:lnTo>
                  <a:pt x="24241" y="51125"/>
                </a:lnTo>
                <a:lnTo>
                  <a:pt x="24241" y="51162"/>
                </a:lnTo>
                <a:lnTo>
                  <a:pt x="24278" y="51181"/>
                </a:lnTo>
                <a:lnTo>
                  <a:pt x="24353" y="51181"/>
                </a:lnTo>
                <a:lnTo>
                  <a:pt x="24390" y="51144"/>
                </a:lnTo>
                <a:lnTo>
                  <a:pt x="24427" y="51107"/>
                </a:lnTo>
                <a:lnTo>
                  <a:pt x="24520" y="51032"/>
                </a:lnTo>
                <a:lnTo>
                  <a:pt x="24614" y="50958"/>
                </a:lnTo>
                <a:lnTo>
                  <a:pt x="24651" y="50976"/>
                </a:lnTo>
                <a:lnTo>
                  <a:pt x="24707" y="50995"/>
                </a:lnTo>
                <a:lnTo>
                  <a:pt x="24800" y="51069"/>
                </a:lnTo>
                <a:lnTo>
                  <a:pt x="24967" y="51162"/>
                </a:lnTo>
                <a:lnTo>
                  <a:pt x="25098" y="51256"/>
                </a:lnTo>
                <a:lnTo>
                  <a:pt x="25153" y="51293"/>
                </a:lnTo>
                <a:lnTo>
                  <a:pt x="25191" y="51274"/>
                </a:lnTo>
                <a:lnTo>
                  <a:pt x="25209" y="51237"/>
                </a:lnTo>
                <a:lnTo>
                  <a:pt x="25172" y="51181"/>
                </a:lnTo>
                <a:lnTo>
                  <a:pt x="25060" y="51032"/>
                </a:lnTo>
                <a:lnTo>
                  <a:pt x="24930" y="50865"/>
                </a:lnTo>
                <a:lnTo>
                  <a:pt x="24856" y="50790"/>
                </a:lnTo>
                <a:lnTo>
                  <a:pt x="25042" y="50678"/>
                </a:lnTo>
                <a:lnTo>
                  <a:pt x="25135" y="50623"/>
                </a:lnTo>
                <a:lnTo>
                  <a:pt x="25153" y="50585"/>
                </a:lnTo>
                <a:lnTo>
                  <a:pt x="25172" y="50529"/>
                </a:lnTo>
                <a:lnTo>
                  <a:pt x="25172" y="50474"/>
                </a:lnTo>
                <a:lnTo>
                  <a:pt x="25172" y="50436"/>
                </a:lnTo>
                <a:lnTo>
                  <a:pt x="25135" y="50399"/>
                </a:lnTo>
                <a:lnTo>
                  <a:pt x="25116" y="50380"/>
                </a:lnTo>
                <a:lnTo>
                  <a:pt x="25023" y="50362"/>
                </a:lnTo>
                <a:close/>
                <a:moveTo>
                  <a:pt x="54719" y="50362"/>
                </a:moveTo>
                <a:lnTo>
                  <a:pt x="54496" y="50474"/>
                </a:lnTo>
                <a:lnTo>
                  <a:pt x="54291" y="50585"/>
                </a:lnTo>
                <a:lnTo>
                  <a:pt x="54216" y="50604"/>
                </a:lnTo>
                <a:lnTo>
                  <a:pt x="54179" y="50623"/>
                </a:lnTo>
                <a:lnTo>
                  <a:pt x="54123" y="50623"/>
                </a:lnTo>
                <a:lnTo>
                  <a:pt x="54086" y="50604"/>
                </a:lnTo>
                <a:lnTo>
                  <a:pt x="54011" y="50529"/>
                </a:lnTo>
                <a:lnTo>
                  <a:pt x="53918" y="50455"/>
                </a:lnTo>
                <a:lnTo>
                  <a:pt x="53844" y="50418"/>
                </a:lnTo>
                <a:lnTo>
                  <a:pt x="53751" y="50399"/>
                </a:lnTo>
                <a:lnTo>
                  <a:pt x="53714" y="50380"/>
                </a:lnTo>
                <a:lnTo>
                  <a:pt x="53658" y="50399"/>
                </a:lnTo>
                <a:lnTo>
                  <a:pt x="53639" y="50418"/>
                </a:lnTo>
                <a:lnTo>
                  <a:pt x="53602" y="50455"/>
                </a:lnTo>
                <a:lnTo>
                  <a:pt x="53602" y="50511"/>
                </a:lnTo>
                <a:lnTo>
                  <a:pt x="53620" y="50567"/>
                </a:lnTo>
                <a:lnTo>
                  <a:pt x="53639" y="50623"/>
                </a:lnTo>
                <a:lnTo>
                  <a:pt x="53676" y="50660"/>
                </a:lnTo>
                <a:lnTo>
                  <a:pt x="53788" y="50753"/>
                </a:lnTo>
                <a:lnTo>
                  <a:pt x="53863" y="50809"/>
                </a:lnTo>
                <a:lnTo>
                  <a:pt x="53732" y="50865"/>
                </a:lnTo>
                <a:lnTo>
                  <a:pt x="53565" y="50939"/>
                </a:lnTo>
                <a:lnTo>
                  <a:pt x="53490" y="50995"/>
                </a:lnTo>
                <a:lnTo>
                  <a:pt x="53434" y="51051"/>
                </a:lnTo>
                <a:lnTo>
                  <a:pt x="53378" y="51107"/>
                </a:lnTo>
                <a:lnTo>
                  <a:pt x="53378" y="51181"/>
                </a:lnTo>
                <a:lnTo>
                  <a:pt x="53397" y="51237"/>
                </a:lnTo>
                <a:lnTo>
                  <a:pt x="53453" y="51274"/>
                </a:lnTo>
                <a:lnTo>
                  <a:pt x="53509" y="51293"/>
                </a:lnTo>
                <a:lnTo>
                  <a:pt x="53583" y="51274"/>
                </a:lnTo>
                <a:lnTo>
                  <a:pt x="53732" y="51237"/>
                </a:lnTo>
                <a:lnTo>
                  <a:pt x="53825" y="51181"/>
                </a:lnTo>
                <a:lnTo>
                  <a:pt x="53993" y="51088"/>
                </a:lnTo>
                <a:lnTo>
                  <a:pt x="54086" y="51032"/>
                </a:lnTo>
                <a:lnTo>
                  <a:pt x="54142" y="51013"/>
                </a:lnTo>
                <a:lnTo>
                  <a:pt x="54216" y="51032"/>
                </a:lnTo>
                <a:lnTo>
                  <a:pt x="54291" y="51088"/>
                </a:lnTo>
                <a:lnTo>
                  <a:pt x="54347" y="51144"/>
                </a:lnTo>
                <a:lnTo>
                  <a:pt x="54421" y="51181"/>
                </a:lnTo>
                <a:lnTo>
                  <a:pt x="54514" y="51218"/>
                </a:lnTo>
                <a:lnTo>
                  <a:pt x="54551" y="51200"/>
                </a:lnTo>
                <a:lnTo>
                  <a:pt x="54570" y="51162"/>
                </a:lnTo>
                <a:lnTo>
                  <a:pt x="54551" y="51107"/>
                </a:lnTo>
                <a:lnTo>
                  <a:pt x="54458" y="50976"/>
                </a:lnTo>
                <a:lnTo>
                  <a:pt x="54365" y="50865"/>
                </a:lnTo>
                <a:lnTo>
                  <a:pt x="54570" y="50753"/>
                </a:lnTo>
                <a:lnTo>
                  <a:pt x="54663" y="50678"/>
                </a:lnTo>
                <a:lnTo>
                  <a:pt x="54756" y="50604"/>
                </a:lnTo>
                <a:lnTo>
                  <a:pt x="54793" y="50529"/>
                </a:lnTo>
                <a:lnTo>
                  <a:pt x="54831" y="50436"/>
                </a:lnTo>
                <a:lnTo>
                  <a:pt x="54831" y="50399"/>
                </a:lnTo>
                <a:lnTo>
                  <a:pt x="54812" y="50362"/>
                </a:lnTo>
                <a:close/>
                <a:moveTo>
                  <a:pt x="10706" y="50343"/>
                </a:moveTo>
                <a:lnTo>
                  <a:pt x="10650" y="50362"/>
                </a:lnTo>
                <a:lnTo>
                  <a:pt x="10594" y="50380"/>
                </a:lnTo>
                <a:lnTo>
                  <a:pt x="10557" y="50436"/>
                </a:lnTo>
                <a:lnTo>
                  <a:pt x="10538" y="50511"/>
                </a:lnTo>
                <a:lnTo>
                  <a:pt x="10557" y="50585"/>
                </a:lnTo>
                <a:lnTo>
                  <a:pt x="10594" y="50641"/>
                </a:lnTo>
                <a:lnTo>
                  <a:pt x="10669" y="50697"/>
                </a:lnTo>
                <a:lnTo>
                  <a:pt x="10743" y="50753"/>
                </a:lnTo>
                <a:lnTo>
                  <a:pt x="10911" y="50827"/>
                </a:lnTo>
                <a:lnTo>
                  <a:pt x="11041" y="50883"/>
                </a:lnTo>
                <a:lnTo>
                  <a:pt x="10967" y="51032"/>
                </a:lnTo>
                <a:lnTo>
                  <a:pt x="10929" y="51107"/>
                </a:lnTo>
                <a:lnTo>
                  <a:pt x="10911" y="51162"/>
                </a:lnTo>
                <a:lnTo>
                  <a:pt x="10929" y="51218"/>
                </a:lnTo>
                <a:lnTo>
                  <a:pt x="10948" y="51237"/>
                </a:lnTo>
                <a:lnTo>
                  <a:pt x="11004" y="51237"/>
                </a:lnTo>
                <a:lnTo>
                  <a:pt x="11097" y="51200"/>
                </a:lnTo>
                <a:lnTo>
                  <a:pt x="11209" y="51107"/>
                </a:lnTo>
                <a:lnTo>
                  <a:pt x="11283" y="51069"/>
                </a:lnTo>
                <a:lnTo>
                  <a:pt x="11320" y="51051"/>
                </a:lnTo>
                <a:lnTo>
                  <a:pt x="11376" y="51069"/>
                </a:lnTo>
                <a:lnTo>
                  <a:pt x="11451" y="51107"/>
                </a:lnTo>
                <a:lnTo>
                  <a:pt x="11562" y="51181"/>
                </a:lnTo>
                <a:lnTo>
                  <a:pt x="11674" y="51256"/>
                </a:lnTo>
                <a:lnTo>
                  <a:pt x="11786" y="51311"/>
                </a:lnTo>
                <a:lnTo>
                  <a:pt x="11897" y="51311"/>
                </a:lnTo>
                <a:lnTo>
                  <a:pt x="11953" y="51274"/>
                </a:lnTo>
                <a:lnTo>
                  <a:pt x="11972" y="51218"/>
                </a:lnTo>
                <a:lnTo>
                  <a:pt x="11991" y="51162"/>
                </a:lnTo>
                <a:lnTo>
                  <a:pt x="11972" y="51107"/>
                </a:lnTo>
                <a:lnTo>
                  <a:pt x="11935" y="51032"/>
                </a:lnTo>
                <a:lnTo>
                  <a:pt x="11897" y="50976"/>
                </a:lnTo>
                <a:lnTo>
                  <a:pt x="11786" y="50883"/>
                </a:lnTo>
                <a:lnTo>
                  <a:pt x="11674" y="50809"/>
                </a:lnTo>
                <a:lnTo>
                  <a:pt x="11767" y="50753"/>
                </a:lnTo>
                <a:lnTo>
                  <a:pt x="11860" y="50697"/>
                </a:lnTo>
                <a:lnTo>
                  <a:pt x="11935" y="50623"/>
                </a:lnTo>
                <a:lnTo>
                  <a:pt x="11991" y="50529"/>
                </a:lnTo>
                <a:lnTo>
                  <a:pt x="11991" y="50436"/>
                </a:lnTo>
                <a:lnTo>
                  <a:pt x="11972" y="50380"/>
                </a:lnTo>
                <a:lnTo>
                  <a:pt x="11916" y="50343"/>
                </a:lnTo>
                <a:lnTo>
                  <a:pt x="11767" y="50343"/>
                </a:lnTo>
                <a:lnTo>
                  <a:pt x="11674" y="50362"/>
                </a:lnTo>
                <a:lnTo>
                  <a:pt x="11544" y="50418"/>
                </a:lnTo>
                <a:lnTo>
                  <a:pt x="11413" y="50511"/>
                </a:lnTo>
                <a:lnTo>
                  <a:pt x="11357" y="50548"/>
                </a:lnTo>
                <a:lnTo>
                  <a:pt x="11283" y="50548"/>
                </a:lnTo>
                <a:lnTo>
                  <a:pt x="11209" y="50529"/>
                </a:lnTo>
                <a:lnTo>
                  <a:pt x="11134" y="50474"/>
                </a:lnTo>
                <a:lnTo>
                  <a:pt x="11041" y="50418"/>
                </a:lnTo>
                <a:lnTo>
                  <a:pt x="10967" y="50380"/>
                </a:lnTo>
                <a:lnTo>
                  <a:pt x="10855" y="50343"/>
                </a:lnTo>
                <a:close/>
                <a:moveTo>
                  <a:pt x="29529" y="50362"/>
                </a:moveTo>
                <a:lnTo>
                  <a:pt x="29473" y="50380"/>
                </a:lnTo>
                <a:lnTo>
                  <a:pt x="29436" y="50418"/>
                </a:lnTo>
                <a:lnTo>
                  <a:pt x="29417" y="50492"/>
                </a:lnTo>
                <a:lnTo>
                  <a:pt x="29417" y="50548"/>
                </a:lnTo>
                <a:lnTo>
                  <a:pt x="29473" y="50604"/>
                </a:lnTo>
                <a:lnTo>
                  <a:pt x="29529" y="50660"/>
                </a:lnTo>
                <a:lnTo>
                  <a:pt x="29603" y="50716"/>
                </a:lnTo>
                <a:lnTo>
                  <a:pt x="29901" y="50846"/>
                </a:lnTo>
                <a:lnTo>
                  <a:pt x="29808" y="50920"/>
                </a:lnTo>
                <a:lnTo>
                  <a:pt x="29715" y="51032"/>
                </a:lnTo>
                <a:lnTo>
                  <a:pt x="29659" y="51088"/>
                </a:lnTo>
                <a:lnTo>
                  <a:pt x="29640" y="51144"/>
                </a:lnTo>
                <a:lnTo>
                  <a:pt x="29640" y="51200"/>
                </a:lnTo>
                <a:lnTo>
                  <a:pt x="29659" y="51256"/>
                </a:lnTo>
                <a:lnTo>
                  <a:pt x="29715" y="51293"/>
                </a:lnTo>
                <a:lnTo>
                  <a:pt x="29771" y="51311"/>
                </a:lnTo>
                <a:lnTo>
                  <a:pt x="29845" y="51274"/>
                </a:lnTo>
                <a:lnTo>
                  <a:pt x="29901" y="51237"/>
                </a:lnTo>
                <a:lnTo>
                  <a:pt x="30031" y="51125"/>
                </a:lnTo>
                <a:lnTo>
                  <a:pt x="30087" y="51088"/>
                </a:lnTo>
                <a:lnTo>
                  <a:pt x="30125" y="51069"/>
                </a:lnTo>
                <a:lnTo>
                  <a:pt x="30162" y="51069"/>
                </a:lnTo>
                <a:lnTo>
                  <a:pt x="30218" y="51107"/>
                </a:lnTo>
                <a:lnTo>
                  <a:pt x="30348" y="51181"/>
                </a:lnTo>
                <a:lnTo>
                  <a:pt x="30497" y="51256"/>
                </a:lnTo>
                <a:lnTo>
                  <a:pt x="30553" y="51256"/>
                </a:lnTo>
                <a:lnTo>
                  <a:pt x="30590" y="51237"/>
                </a:lnTo>
                <a:lnTo>
                  <a:pt x="30609" y="51200"/>
                </a:lnTo>
                <a:lnTo>
                  <a:pt x="30609" y="51144"/>
                </a:lnTo>
                <a:lnTo>
                  <a:pt x="30571" y="51088"/>
                </a:lnTo>
                <a:lnTo>
                  <a:pt x="30534" y="51013"/>
                </a:lnTo>
                <a:lnTo>
                  <a:pt x="30441" y="50902"/>
                </a:lnTo>
                <a:lnTo>
                  <a:pt x="30348" y="50827"/>
                </a:lnTo>
                <a:lnTo>
                  <a:pt x="30441" y="50697"/>
                </a:lnTo>
                <a:lnTo>
                  <a:pt x="30515" y="50548"/>
                </a:lnTo>
                <a:lnTo>
                  <a:pt x="30534" y="50474"/>
                </a:lnTo>
                <a:lnTo>
                  <a:pt x="30515" y="50436"/>
                </a:lnTo>
                <a:lnTo>
                  <a:pt x="30460" y="50436"/>
                </a:lnTo>
                <a:lnTo>
                  <a:pt x="30367" y="50474"/>
                </a:lnTo>
                <a:lnTo>
                  <a:pt x="30255" y="50567"/>
                </a:lnTo>
                <a:lnTo>
                  <a:pt x="30180" y="50623"/>
                </a:lnTo>
                <a:lnTo>
                  <a:pt x="30125" y="50641"/>
                </a:lnTo>
                <a:lnTo>
                  <a:pt x="30069" y="50623"/>
                </a:lnTo>
                <a:lnTo>
                  <a:pt x="29994" y="50567"/>
                </a:lnTo>
                <a:lnTo>
                  <a:pt x="29864" y="50455"/>
                </a:lnTo>
                <a:lnTo>
                  <a:pt x="29752" y="50399"/>
                </a:lnTo>
                <a:lnTo>
                  <a:pt x="29603" y="50362"/>
                </a:lnTo>
                <a:close/>
                <a:moveTo>
                  <a:pt x="61757" y="50325"/>
                </a:moveTo>
                <a:lnTo>
                  <a:pt x="61719" y="50343"/>
                </a:lnTo>
                <a:lnTo>
                  <a:pt x="61682" y="50362"/>
                </a:lnTo>
                <a:lnTo>
                  <a:pt x="61645" y="50399"/>
                </a:lnTo>
                <a:lnTo>
                  <a:pt x="61626" y="50418"/>
                </a:lnTo>
                <a:lnTo>
                  <a:pt x="61626" y="50455"/>
                </a:lnTo>
                <a:lnTo>
                  <a:pt x="61645" y="50529"/>
                </a:lnTo>
                <a:lnTo>
                  <a:pt x="61719" y="50604"/>
                </a:lnTo>
                <a:lnTo>
                  <a:pt x="61868" y="50734"/>
                </a:lnTo>
                <a:lnTo>
                  <a:pt x="61999" y="50827"/>
                </a:lnTo>
                <a:lnTo>
                  <a:pt x="61887" y="50902"/>
                </a:lnTo>
                <a:lnTo>
                  <a:pt x="61738" y="51013"/>
                </a:lnTo>
                <a:lnTo>
                  <a:pt x="61682" y="51088"/>
                </a:lnTo>
                <a:lnTo>
                  <a:pt x="61664" y="51162"/>
                </a:lnTo>
                <a:lnTo>
                  <a:pt x="61664" y="51218"/>
                </a:lnTo>
                <a:lnTo>
                  <a:pt x="61738" y="51293"/>
                </a:lnTo>
                <a:lnTo>
                  <a:pt x="61757" y="51311"/>
                </a:lnTo>
                <a:lnTo>
                  <a:pt x="61812" y="51311"/>
                </a:lnTo>
                <a:lnTo>
                  <a:pt x="61887" y="51293"/>
                </a:lnTo>
                <a:lnTo>
                  <a:pt x="61980" y="51274"/>
                </a:lnTo>
                <a:lnTo>
                  <a:pt x="62054" y="51237"/>
                </a:lnTo>
                <a:lnTo>
                  <a:pt x="62129" y="51181"/>
                </a:lnTo>
                <a:lnTo>
                  <a:pt x="62222" y="51125"/>
                </a:lnTo>
                <a:lnTo>
                  <a:pt x="62315" y="51051"/>
                </a:lnTo>
                <a:lnTo>
                  <a:pt x="62427" y="51069"/>
                </a:lnTo>
                <a:lnTo>
                  <a:pt x="62539" y="51088"/>
                </a:lnTo>
                <a:lnTo>
                  <a:pt x="62594" y="51088"/>
                </a:lnTo>
                <a:lnTo>
                  <a:pt x="62613" y="51051"/>
                </a:lnTo>
                <a:lnTo>
                  <a:pt x="62613" y="51013"/>
                </a:lnTo>
                <a:lnTo>
                  <a:pt x="62613" y="50976"/>
                </a:lnTo>
                <a:lnTo>
                  <a:pt x="62576" y="50958"/>
                </a:lnTo>
                <a:lnTo>
                  <a:pt x="62557" y="50939"/>
                </a:lnTo>
                <a:lnTo>
                  <a:pt x="62539" y="50902"/>
                </a:lnTo>
                <a:lnTo>
                  <a:pt x="62539" y="50846"/>
                </a:lnTo>
                <a:lnTo>
                  <a:pt x="62557" y="50771"/>
                </a:lnTo>
                <a:lnTo>
                  <a:pt x="62632" y="50641"/>
                </a:lnTo>
                <a:lnTo>
                  <a:pt x="62650" y="50567"/>
                </a:lnTo>
                <a:lnTo>
                  <a:pt x="62632" y="50529"/>
                </a:lnTo>
                <a:lnTo>
                  <a:pt x="62613" y="50492"/>
                </a:lnTo>
                <a:lnTo>
                  <a:pt x="62557" y="50455"/>
                </a:lnTo>
                <a:lnTo>
                  <a:pt x="62483" y="50436"/>
                </a:lnTo>
                <a:lnTo>
                  <a:pt x="62427" y="50455"/>
                </a:lnTo>
                <a:lnTo>
                  <a:pt x="62371" y="50492"/>
                </a:lnTo>
                <a:lnTo>
                  <a:pt x="62297" y="50548"/>
                </a:lnTo>
                <a:lnTo>
                  <a:pt x="62278" y="50585"/>
                </a:lnTo>
                <a:lnTo>
                  <a:pt x="62222" y="50585"/>
                </a:lnTo>
                <a:lnTo>
                  <a:pt x="62166" y="50567"/>
                </a:lnTo>
                <a:lnTo>
                  <a:pt x="62092" y="50511"/>
                </a:lnTo>
                <a:lnTo>
                  <a:pt x="62036" y="50455"/>
                </a:lnTo>
                <a:lnTo>
                  <a:pt x="61887" y="50362"/>
                </a:lnTo>
                <a:lnTo>
                  <a:pt x="61812" y="50343"/>
                </a:lnTo>
                <a:lnTo>
                  <a:pt x="61757" y="50325"/>
                </a:lnTo>
                <a:close/>
                <a:moveTo>
                  <a:pt x="64475" y="50306"/>
                </a:moveTo>
                <a:lnTo>
                  <a:pt x="64419" y="50325"/>
                </a:lnTo>
                <a:lnTo>
                  <a:pt x="64382" y="50380"/>
                </a:lnTo>
                <a:lnTo>
                  <a:pt x="64363" y="50418"/>
                </a:lnTo>
                <a:lnTo>
                  <a:pt x="64382" y="50474"/>
                </a:lnTo>
                <a:lnTo>
                  <a:pt x="64400" y="50529"/>
                </a:lnTo>
                <a:lnTo>
                  <a:pt x="64475" y="50623"/>
                </a:lnTo>
                <a:lnTo>
                  <a:pt x="64493" y="50678"/>
                </a:lnTo>
                <a:lnTo>
                  <a:pt x="64512" y="50716"/>
                </a:lnTo>
                <a:lnTo>
                  <a:pt x="64493" y="50753"/>
                </a:lnTo>
                <a:lnTo>
                  <a:pt x="64475" y="50790"/>
                </a:lnTo>
                <a:lnTo>
                  <a:pt x="64382" y="50883"/>
                </a:lnTo>
                <a:lnTo>
                  <a:pt x="64307" y="50958"/>
                </a:lnTo>
                <a:lnTo>
                  <a:pt x="64270" y="51013"/>
                </a:lnTo>
                <a:lnTo>
                  <a:pt x="64251" y="51069"/>
                </a:lnTo>
                <a:lnTo>
                  <a:pt x="64270" y="51107"/>
                </a:lnTo>
                <a:lnTo>
                  <a:pt x="64289" y="51144"/>
                </a:lnTo>
                <a:lnTo>
                  <a:pt x="64307" y="51162"/>
                </a:lnTo>
                <a:lnTo>
                  <a:pt x="64363" y="51162"/>
                </a:lnTo>
                <a:lnTo>
                  <a:pt x="64456" y="51125"/>
                </a:lnTo>
                <a:lnTo>
                  <a:pt x="64531" y="51088"/>
                </a:lnTo>
                <a:lnTo>
                  <a:pt x="64680" y="51032"/>
                </a:lnTo>
                <a:lnTo>
                  <a:pt x="64717" y="51032"/>
                </a:lnTo>
                <a:lnTo>
                  <a:pt x="64791" y="51088"/>
                </a:lnTo>
                <a:lnTo>
                  <a:pt x="64847" y="51125"/>
                </a:lnTo>
                <a:lnTo>
                  <a:pt x="64903" y="51200"/>
                </a:lnTo>
                <a:lnTo>
                  <a:pt x="64959" y="51256"/>
                </a:lnTo>
                <a:lnTo>
                  <a:pt x="65015" y="51293"/>
                </a:lnTo>
                <a:lnTo>
                  <a:pt x="65089" y="51311"/>
                </a:lnTo>
                <a:lnTo>
                  <a:pt x="65164" y="51311"/>
                </a:lnTo>
                <a:lnTo>
                  <a:pt x="65238" y="51293"/>
                </a:lnTo>
                <a:lnTo>
                  <a:pt x="65257" y="51274"/>
                </a:lnTo>
                <a:lnTo>
                  <a:pt x="65275" y="51237"/>
                </a:lnTo>
                <a:lnTo>
                  <a:pt x="65294" y="51181"/>
                </a:lnTo>
                <a:lnTo>
                  <a:pt x="65275" y="51125"/>
                </a:lnTo>
                <a:lnTo>
                  <a:pt x="65238" y="51069"/>
                </a:lnTo>
                <a:lnTo>
                  <a:pt x="65201" y="51013"/>
                </a:lnTo>
                <a:lnTo>
                  <a:pt x="65015" y="50865"/>
                </a:lnTo>
                <a:lnTo>
                  <a:pt x="65201" y="50771"/>
                </a:lnTo>
                <a:lnTo>
                  <a:pt x="65294" y="50716"/>
                </a:lnTo>
                <a:lnTo>
                  <a:pt x="65369" y="50660"/>
                </a:lnTo>
                <a:lnTo>
                  <a:pt x="65387" y="50604"/>
                </a:lnTo>
                <a:lnTo>
                  <a:pt x="65387" y="50548"/>
                </a:lnTo>
                <a:lnTo>
                  <a:pt x="65350" y="50492"/>
                </a:lnTo>
                <a:lnTo>
                  <a:pt x="65331" y="50474"/>
                </a:lnTo>
                <a:lnTo>
                  <a:pt x="65294" y="50474"/>
                </a:lnTo>
                <a:lnTo>
                  <a:pt x="65145" y="50511"/>
                </a:lnTo>
                <a:lnTo>
                  <a:pt x="64996" y="50548"/>
                </a:lnTo>
                <a:lnTo>
                  <a:pt x="64866" y="50585"/>
                </a:lnTo>
                <a:lnTo>
                  <a:pt x="64754" y="50585"/>
                </a:lnTo>
                <a:lnTo>
                  <a:pt x="64717" y="50548"/>
                </a:lnTo>
                <a:lnTo>
                  <a:pt x="64680" y="50511"/>
                </a:lnTo>
                <a:lnTo>
                  <a:pt x="64605" y="50399"/>
                </a:lnTo>
                <a:lnTo>
                  <a:pt x="64568" y="50362"/>
                </a:lnTo>
                <a:lnTo>
                  <a:pt x="64531" y="50325"/>
                </a:lnTo>
                <a:lnTo>
                  <a:pt x="64475" y="50306"/>
                </a:lnTo>
                <a:close/>
                <a:moveTo>
                  <a:pt x="40253" y="50306"/>
                </a:moveTo>
                <a:lnTo>
                  <a:pt x="40215" y="50325"/>
                </a:lnTo>
                <a:lnTo>
                  <a:pt x="40215" y="50362"/>
                </a:lnTo>
                <a:lnTo>
                  <a:pt x="40234" y="50418"/>
                </a:lnTo>
                <a:lnTo>
                  <a:pt x="40327" y="50567"/>
                </a:lnTo>
                <a:lnTo>
                  <a:pt x="40532" y="50771"/>
                </a:lnTo>
                <a:lnTo>
                  <a:pt x="40420" y="50865"/>
                </a:lnTo>
                <a:lnTo>
                  <a:pt x="40290" y="50995"/>
                </a:lnTo>
                <a:lnTo>
                  <a:pt x="40234" y="51051"/>
                </a:lnTo>
                <a:lnTo>
                  <a:pt x="40197" y="51125"/>
                </a:lnTo>
                <a:lnTo>
                  <a:pt x="40197" y="51200"/>
                </a:lnTo>
                <a:lnTo>
                  <a:pt x="40234" y="51256"/>
                </a:lnTo>
                <a:lnTo>
                  <a:pt x="40309" y="51293"/>
                </a:lnTo>
                <a:lnTo>
                  <a:pt x="40364" y="51311"/>
                </a:lnTo>
                <a:lnTo>
                  <a:pt x="40439" y="51293"/>
                </a:lnTo>
                <a:lnTo>
                  <a:pt x="40513" y="51237"/>
                </a:lnTo>
                <a:lnTo>
                  <a:pt x="40644" y="51125"/>
                </a:lnTo>
                <a:lnTo>
                  <a:pt x="40755" y="51032"/>
                </a:lnTo>
                <a:lnTo>
                  <a:pt x="40904" y="51218"/>
                </a:lnTo>
                <a:lnTo>
                  <a:pt x="40997" y="51311"/>
                </a:lnTo>
                <a:lnTo>
                  <a:pt x="41053" y="51330"/>
                </a:lnTo>
                <a:lnTo>
                  <a:pt x="41146" y="51330"/>
                </a:lnTo>
                <a:lnTo>
                  <a:pt x="41184" y="51293"/>
                </a:lnTo>
                <a:lnTo>
                  <a:pt x="41221" y="51274"/>
                </a:lnTo>
                <a:lnTo>
                  <a:pt x="41221" y="51237"/>
                </a:lnTo>
                <a:lnTo>
                  <a:pt x="41221" y="51162"/>
                </a:lnTo>
                <a:lnTo>
                  <a:pt x="41184" y="51088"/>
                </a:lnTo>
                <a:lnTo>
                  <a:pt x="41146" y="51032"/>
                </a:lnTo>
                <a:lnTo>
                  <a:pt x="41109" y="50995"/>
                </a:lnTo>
                <a:lnTo>
                  <a:pt x="41072" y="50939"/>
                </a:lnTo>
                <a:lnTo>
                  <a:pt x="41035" y="50902"/>
                </a:lnTo>
                <a:lnTo>
                  <a:pt x="41016" y="50846"/>
                </a:lnTo>
                <a:lnTo>
                  <a:pt x="40997" y="50809"/>
                </a:lnTo>
                <a:lnTo>
                  <a:pt x="41072" y="50716"/>
                </a:lnTo>
                <a:lnTo>
                  <a:pt x="41128" y="50660"/>
                </a:lnTo>
                <a:lnTo>
                  <a:pt x="41202" y="50529"/>
                </a:lnTo>
                <a:lnTo>
                  <a:pt x="41239" y="50474"/>
                </a:lnTo>
                <a:lnTo>
                  <a:pt x="41239" y="50418"/>
                </a:lnTo>
                <a:lnTo>
                  <a:pt x="41221" y="50380"/>
                </a:lnTo>
                <a:lnTo>
                  <a:pt x="41165" y="50380"/>
                </a:lnTo>
                <a:lnTo>
                  <a:pt x="41035" y="50418"/>
                </a:lnTo>
                <a:lnTo>
                  <a:pt x="40904" y="50492"/>
                </a:lnTo>
                <a:lnTo>
                  <a:pt x="40774" y="50567"/>
                </a:lnTo>
                <a:lnTo>
                  <a:pt x="40737" y="50567"/>
                </a:lnTo>
                <a:lnTo>
                  <a:pt x="40662" y="50548"/>
                </a:lnTo>
                <a:lnTo>
                  <a:pt x="40439" y="50399"/>
                </a:lnTo>
                <a:lnTo>
                  <a:pt x="40309" y="50306"/>
                </a:lnTo>
                <a:close/>
                <a:moveTo>
                  <a:pt x="45708" y="50325"/>
                </a:moveTo>
                <a:lnTo>
                  <a:pt x="45652" y="50362"/>
                </a:lnTo>
                <a:lnTo>
                  <a:pt x="45615" y="50436"/>
                </a:lnTo>
                <a:lnTo>
                  <a:pt x="45633" y="50492"/>
                </a:lnTo>
                <a:lnTo>
                  <a:pt x="45671" y="50548"/>
                </a:lnTo>
                <a:lnTo>
                  <a:pt x="45726" y="50604"/>
                </a:lnTo>
                <a:lnTo>
                  <a:pt x="45894" y="50697"/>
                </a:lnTo>
                <a:lnTo>
                  <a:pt x="46006" y="50771"/>
                </a:lnTo>
                <a:lnTo>
                  <a:pt x="45931" y="50883"/>
                </a:lnTo>
                <a:lnTo>
                  <a:pt x="45801" y="51032"/>
                </a:lnTo>
                <a:lnTo>
                  <a:pt x="45745" y="51107"/>
                </a:lnTo>
                <a:lnTo>
                  <a:pt x="45708" y="51181"/>
                </a:lnTo>
                <a:lnTo>
                  <a:pt x="45708" y="51256"/>
                </a:lnTo>
                <a:lnTo>
                  <a:pt x="45708" y="51293"/>
                </a:lnTo>
                <a:lnTo>
                  <a:pt x="45726" y="51311"/>
                </a:lnTo>
                <a:lnTo>
                  <a:pt x="45764" y="51330"/>
                </a:lnTo>
                <a:lnTo>
                  <a:pt x="45782" y="51330"/>
                </a:lnTo>
                <a:lnTo>
                  <a:pt x="45857" y="51311"/>
                </a:lnTo>
                <a:lnTo>
                  <a:pt x="45931" y="51274"/>
                </a:lnTo>
                <a:lnTo>
                  <a:pt x="46006" y="51218"/>
                </a:lnTo>
                <a:lnTo>
                  <a:pt x="46155" y="51069"/>
                </a:lnTo>
                <a:lnTo>
                  <a:pt x="46248" y="50976"/>
                </a:lnTo>
                <a:lnTo>
                  <a:pt x="46378" y="51125"/>
                </a:lnTo>
                <a:lnTo>
                  <a:pt x="46471" y="51181"/>
                </a:lnTo>
                <a:lnTo>
                  <a:pt x="46508" y="51200"/>
                </a:lnTo>
                <a:lnTo>
                  <a:pt x="46527" y="51181"/>
                </a:lnTo>
                <a:lnTo>
                  <a:pt x="46546" y="51144"/>
                </a:lnTo>
                <a:lnTo>
                  <a:pt x="46527" y="51088"/>
                </a:lnTo>
                <a:lnTo>
                  <a:pt x="46490" y="50976"/>
                </a:lnTo>
                <a:lnTo>
                  <a:pt x="46434" y="50846"/>
                </a:lnTo>
                <a:lnTo>
                  <a:pt x="46415" y="50771"/>
                </a:lnTo>
                <a:lnTo>
                  <a:pt x="46453" y="50678"/>
                </a:lnTo>
                <a:lnTo>
                  <a:pt x="46508" y="50623"/>
                </a:lnTo>
                <a:lnTo>
                  <a:pt x="46546" y="50548"/>
                </a:lnTo>
                <a:lnTo>
                  <a:pt x="46546" y="50511"/>
                </a:lnTo>
                <a:lnTo>
                  <a:pt x="46527" y="50455"/>
                </a:lnTo>
                <a:lnTo>
                  <a:pt x="46490" y="50380"/>
                </a:lnTo>
                <a:lnTo>
                  <a:pt x="46434" y="50343"/>
                </a:lnTo>
                <a:lnTo>
                  <a:pt x="46359" y="50343"/>
                </a:lnTo>
                <a:lnTo>
                  <a:pt x="46322" y="50362"/>
                </a:lnTo>
                <a:lnTo>
                  <a:pt x="46285" y="50399"/>
                </a:lnTo>
                <a:lnTo>
                  <a:pt x="46173" y="50548"/>
                </a:lnTo>
                <a:lnTo>
                  <a:pt x="46062" y="50455"/>
                </a:lnTo>
                <a:lnTo>
                  <a:pt x="45931" y="50380"/>
                </a:lnTo>
                <a:lnTo>
                  <a:pt x="45857" y="50343"/>
                </a:lnTo>
                <a:lnTo>
                  <a:pt x="45782" y="50325"/>
                </a:lnTo>
                <a:close/>
                <a:moveTo>
                  <a:pt x="149" y="50287"/>
                </a:moveTo>
                <a:lnTo>
                  <a:pt x="112" y="50306"/>
                </a:lnTo>
                <a:lnTo>
                  <a:pt x="75" y="50343"/>
                </a:lnTo>
                <a:lnTo>
                  <a:pt x="56" y="50380"/>
                </a:lnTo>
                <a:lnTo>
                  <a:pt x="56" y="50418"/>
                </a:lnTo>
                <a:lnTo>
                  <a:pt x="75" y="50492"/>
                </a:lnTo>
                <a:lnTo>
                  <a:pt x="168" y="50623"/>
                </a:lnTo>
                <a:lnTo>
                  <a:pt x="243" y="50716"/>
                </a:lnTo>
                <a:lnTo>
                  <a:pt x="280" y="50753"/>
                </a:lnTo>
                <a:lnTo>
                  <a:pt x="280" y="50790"/>
                </a:lnTo>
                <a:lnTo>
                  <a:pt x="261" y="50827"/>
                </a:lnTo>
                <a:lnTo>
                  <a:pt x="224" y="50846"/>
                </a:lnTo>
                <a:lnTo>
                  <a:pt x="149" y="50920"/>
                </a:lnTo>
                <a:lnTo>
                  <a:pt x="94" y="51032"/>
                </a:lnTo>
                <a:lnTo>
                  <a:pt x="94" y="51125"/>
                </a:lnTo>
                <a:lnTo>
                  <a:pt x="131" y="51181"/>
                </a:lnTo>
                <a:lnTo>
                  <a:pt x="205" y="51200"/>
                </a:lnTo>
                <a:lnTo>
                  <a:pt x="280" y="51200"/>
                </a:lnTo>
                <a:lnTo>
                  <a:pt x="373" y="51181"/>
                </a:lnTo>
                <a:lnTo>
                  <a:pt x="466" y="51144"/>
                </a:lnTo>
                <a:lnTo>
                  <a:pt x="540" y="51069"/>
                </a:lnTo>
                <a:lnTo>
                  <a:pt x="633" y="51181"/>
                </a:lnTo>
                <a:lnTo>
                  <a:pt x="764" y="51293"/>
                </a:lnTo>
                <a:lnTo>
                  <a:pt x="820" y="51330"/>
                </a:lnTo>
                <a:lnTo>
                  <a:pt x="894" y="51349"/>
                </a:lnTo>
                <a:lnTo>
                  <a:pt x="950" y="51349"/>
                </a:lnTo>
                <a:lnTo>
                  <a:pt x="1024" y="51311"/>
                </a:lnTo>
                <a:lnTo>
                  <a:pt x="1062" y="51237"/>
                </a:lnTo>
                <a:lnTo>
                  <a:pt x="1062" y="51181"/>
                </a:lnTo>
                <a:lnTo>
                  <a:pt x="1024" y="51107"/>
                </a:lnTo>
                <a:lnTo>
                  <a:pt x="969" y="51051"/>
                </a:lnTo>
                <a:lnTo>
                  <a:pt x="838" y="50939"/>
                </a:lnTo>
                <a:lnTo>
                  <a:pt x="727" y="50846"/>
                </a:lnTo>
                <a:lnTo>
                  <a:pt x="876" y="50678"/>
                </a:lnTo>
                <a:lnTo>
                  <a:pt x="931" y="50585"/>
                </a:lnTo>
                <a:lnTo>
                  <a:pt x="950" y="50529"/>
                </a:lnTo>
                <a:lnTo>
                  <a:pt x="950" y="50492"/>
                </a:lnTo>
                <a:lnTo>
                  <a:pt x="931" y="50455"/>
                </a:lnTo>
                <a:lnTo>
                  <a:pt x="913" y="50418"/>
                </a:lnTo>
                <a:lnTo>
                  <a:pt x="857" y="50418"/>
                </a:lnTo>
                <a:lnTo>
                  <a:pt x="820" y="50436"/>
                </a:lnTo>
                <a:lnTo>
                  <a:pt x="727" y="50474"/>
                </a:lnTo>
                <a:lnTo>
                  <a:pt x="633" y="50529"/>
                </a:lnTo>
                <a:lnTo>
                  <a:pt x="540" y="50567"/>
                </a:lnTo>
                <a:lnTo>
                  <a:pt x="503" y="50585"/>
                </a:lnTo>
                <a:lnTo>
                  <a:pt x="485" y="50567"/>
                </a:lnTo>
                <a:lnTo>
                  <a:pt x="429" y="50529"/>
                </a:lnTo>
                <a:lnTo>
                  <a:pt x="336" y="50436"/>
                </a:lnTo>
                <a:lnTo>
                  <a:pt x="280" y="50380"/>
                </a:lnTo>
                <a:lnTo>
                  <a:pt x="224" y="50306"/>
                </a:lnTo>
                <a:lnTo>
                  <a:pt x="187" y="50306"/>
                </a:lnTo>
                <a:lnTo>
                  <a:pt x="149" y="50287"/>
                </a:lnTo>
                <a:close/>
                <a:moveTo>
                  <a:pt x="67026" y="50306"/>
                </a:moveTo>
                <a:lnTo>
                  <a:pt x="66951" y="50325"/>
                </a:lnTo>
                <a:lnTo>
                  <a:pt x="66914" y="50343"/>
                </a:lnTo>
                <a:lnTo>
                  <a:pt x="66895" y="50380"/>
                </a:lnTo>
                <a:lnTo>
                  <a:pt x="66877" y="50418"/>
                </a:lnTo>
                <a:lnTo>
                  <a:pt x="66895" y="50455"/>
                </a:lnTo>
                <a:lnTo>
                  <a:pt x="66932" y="50492"/>
                </a:lnTo>
                <a:lnTo>
                  <a:pt x="67007" y="50585"/>
                </a:lnTo>
                <a:lnTo>
                  <a:pt x="67119" y="50678"/>
                </a:lnTo>
                <a:lnTo>
                  <a:pt x="67249" y="50753"/>
                </a:lnTo>
                <a:lnTo>
                  <a:pt x="67398" y="50846"/>
                </a:lnTo>
                <a:lnTo>
                  <a:pt x="67268" y="50939"/>
                </a:lnTo>
                <a:lnTo>
                  <a:pt x="67119" y="51069"/>
                </a:lnTo>
                <a:lnTo>
                  <a:pt x="67044" y="51144"/>
                </a:lnTo>
                <a:lnTo>
                  <a:pt x="67026" y="51218"/>
                </a:lnTo>
                <a:lnTo>
                  <a:pt x="67026" y="51256"/>
                </a:lnTo>
                <a:lnTo>
                  <a:pt x="67044" y="51293"/>
                </a:lnTo>
                <a:lnTo>
                  <a:pt x="67063" y="51311"/>
                </a:lnTo>
                <a:lnTo>
                  <a:pt x="67119" y="51349"/>
                </a:lnTo>
                <a:lnTo>
                  <a:pt x="67193" y="51349"/>
                </a:lnTo>
                <a:lnTo>
                  <a:pt x="67268" y="51330"/>
                </a:lnTo>
                <a:lnTo>
                  <a:pt x="67342" y="51293"/>
                </a:lnTo>
                <a:lnTo>
                  <a:pt x="67416" y="51237"/>
                </a:lnTo>
                <a:lnTo>
                  <a:pt x="67565" y="51125"/>
                </a:lnTo>
                <a:lnTo>
                  <a:pt x="67621" y="51088"/>
                </a:lnTo>
                <a:lnTo>
                  <a:pt x="67696" y="51069"/>
                </a:lnTo>
                <a:lnTo>
                  <a:pt x="67733" y="51107"/>
                </a:lnTo>
                <a:lnTo>
                  <a:pt x="67789" y="51162"/>
                </a:lnTo>
                <a:lnTo>
                  <a:pt x="67845" y="51218"/>
                </a:lnTo>
                <a:lnTo>
                  <a:pt x="67901" y="51218"/>
                </a:lnTo>
                <a:lnTo>
                  <a:pt x="67919" y="51181"/>
                </a:lnTo>
                <a:lnTo>
                  <a:pt x="67919" y="51144"/>
                </a:lnTo>
                <a:lnTo>
                  <a:pt x="67882" y="51069"/>
                </a:lnTo>
                <a:lnTo>
                  <a:pt x="67826" y="50995"/>
                </a:lnTo>
                <a:lnTo>
                  <a:pt x="67807" y="50958"/>
                </a:lnTo>
                <a:lnTo>
                  <a:pt x="67807" y="50939"/>
                </a:lnTo>
                <a:lnTo>
                  <a:pt x="67807" y="50902"/>
                </a:lnTo>
                <a:lnTo>
                  <a:pt x="67845" y="50865"/>
                </a:lnTo>
                <a:lnTo>
                  <a:pt x="67938" y="50809"/>
                </a:lnTo>
                <a:lnTo>
                  <a:pt x="68031" y="50734"/>
                </a:lnTo>
                <a:lnTo>
                  <a:pt x="68068" y="50697"/>
                </a:lnTo>
                <a:lnTo>
                  <a:pt x="68087" y="50660"/>
                </a:lnTo>
                <a:lnTo>
                  <a:pt x="68087" y="50604"/>
                </a:lnTo>
                <a:lnTo>
                  <a:pt x="68087" y="50548"/>
                </a:lnTo>
                <a:lnTo>
                  <a:pt x="68087" y="50529"/>
                </a:lnTo>
                <a:lnTo>
                  <a:pt x="68068" y="50511"/>
                </a:lnTo>
                <a:lnTo>
                  <a:pt x="68031" y="50492"/>
                </a:lnTo>
                <a:lnTo>
                  <a:pt x="67994" y="50511"/>
                </a:lnTo>
                <a:lnTo>
                  <a:pt x="67845" y="50585"/>
                </a:lnTo>
                <a:lnTo>
                  <a:pt x="67714" y="50660"/>
                </a:lnTo>
                <a:lnTo>
                  <a:pt x="67621" y="50678"/>
                </a:lnTo>
                <a:lnTo>
                  <a:pt x="67584" y="50660"/>
                </a:lnTo>
                <a:lnTo>
                  <a:pt x="67472" y="50548"/>
                </a:lnTo>
                <a:lnTo>
                  <a:pt x="67379" y="50474"/>
                </a:lnTo>
                <a:lnTo>
                  <a:pt x="67268" y="50380"/>
                </a:lnTo>
                <a:lnTo>
                  <a:pt x="67137" y="50325"/>
                </a:lnTo>
                <a:lnTo>
                  <a:pt x="67081" y="50306"/>
                </a:lnTo>
                <a:close/>
                <a:moveTo>
                  <a:pt x="77787" y="50325"/>
                </a:moveTo>
                <a:lnTo>
                  <a:pt x="77750" y="50343"/>
                </a:lnTo>
                <a:lnTo>
                  <a:pt x="77712" y="50362"/>
                </a:lnTo>
                <a:lnTo>
                  <a:pt x="77712" y="50418"/>
                </a:lnTo>
                <a:lnTo>
                  <a:pt x="77712" y="50474"/>
                </a:lnTo>
                <a:lnTo>
                  <a:pt x="77731" y="50529"/>
                </a:lnTo>
                <a:lnTo>
                  <a:pt x="77768" y="50567"/>
                </a:lnTo>
                <a:lnTo>
                  <a:pt x="77861" y="50660"/>
                </a:lnTo>
                <a:lnTo>
                  <a:pt x="78066" y="50809"/>
                </a:lnTo>
                <a:lnTo>
                  <a:pt x="77936" y="50883"/>
                </a:lnTo>
                <a:lnTo>
                  <a:pt x="77787" y="50995"/>
                </a:lnTo>
                <a:lnTo>
                  <a:pt x="77712" y="51051"/>
                </a:lnTo>
                <a:lnTo>
                  <a:pt x="77675" y="51125"/>
                </a:lnTo>
                <a:lnTo>
                  <a:pt x="77656" y="51200"/>
                </a:lnTo>
                <a:lnTo>
                  <a:pt x="77675" y="51237"/>
                </a:lnTo>
                <a:lnTo>
                  <a:pt x="77694" y="51274"/>
                </a:lnTo>
                <a:lnTo>
                  <a:pt x="77750" y="51330"/>
                </a:lnTo>
                <a:lnTo>
                  <a:pt x="77824" y="51349"/>
                </a:lnTo>
                <a:lnTo>
                  <a:pt x="77898" y="51330"/>
                </a:lnTo>
                <a:lnTo>
                  <a:pt x="77973" y="51293"/>
                </a:lnTo>
                <a:lnTo>
                  <a:pt x="78122" y="51181"/>
                </a:lnTo>
                <a:lnTo>
                  <a:pt x="78234" y="51107"/>
                </a:lnTo>
                <a:lnTo>
                  <a:pt x="78308" y="51069"/>
                </a:lnTo>
                <a:lnTo>
                  <a:pt x="78364" y="51069"/>
                </a:lnTo>
                <a:lnTo>
                  <a:pt x="78401" y="51088"/>
                </a:lnTo>
                <a:lnTo>
                  <a:pt x="78476" y="51144"/>
                </a:lnTo>
                <a:lnTo>
                  <a:pt x="78550" y="51200"/>
                </a:lnTo>
                <a:lnTo>
                  <a:pt x="78606" y="51218"/>
                </a:lnTo>
                <a:lnTo>
                  <a:pt x="78662" y="51218"/>
                </a:lnTo>
                <a:lnTo>
                  <a:pt x="78680" y="51181"/>
                </a:lnTo>
                <a:lnTo>
                  <a:pt x="78699" y="51144"/>
                </a:lnTo>
                <a:lnTo>
                  <a:pt x="78699" y="51088"/>
                </a:lnTo>
                <a:lnTo>
                  <a:pt x="78680" y="51051"/>
                </a:lnTo>
                <a:lnTo>
                  <a:pt x="78643" y="50995"/>
                </a:lnTo>
                <a:lnTo>
                  <a:pt x="78587" y="50920"/>
                </a:lnTo>
                <a:lnTo>
                  <a:pt x="78569" y="50883"/>
                </a:lnTo>
                <a:lnTo>
                  <a:pt x="78569" y="50846"/>
                </a:lnTo>
                <a:lnTo>
                  <a:pt x="78569" y="50827"/>
                </a:lnTo>
                <a:lnTo>
                  <a:pt x="78587" y="50790"/>
                </a:lnTo>
                <a:lnTo>
                  <a:pt x="78662" y="50734"/>
                </a:lnTo>
                <a:lnTo>
                  <a:pt x="78718" y="50660"/>
                </a:lnTo>
                <a:lnTo>
                  <a:pt x="78736" y="50604"/>
                </a:lnTo>
                <a:lnTo>
                  <a:pt x="78755" y="50567"/>
                </a:lnTo>
                <a:lnTo>
                  <a:pt x="78736" y="50511"/>
                </a:lnTo>
                <a:lnTo>
                  <a:pt x="78699" y="50492"/>
                </a:lnTo>
                <a:lnTo>
                  <a:pt x="78587" y="50492"/>
                </a:lnTo>
                <a:lnTo>
                  <a:pt x="78476" y="50548"/>
                </a:lnTo>
                <a:lnTo>
                  <a:pt x="78401" y="50585"/>
                </a:lnTo>
                <a:lnTo>
                  <a:pt x="78345" y="50585"/>
                </a:lnTo>
                <a:lnTo>
                  <a:pt x="78289" y="50567"/>
                </a:lnTo>
                <a:lnTo>
                  <a:pt x="78196" y="50511"/>
                </a:lnTo>
                <a:lnTo>
                  <a:pt x="78085" y="50418"/>
                </a:lnTo>
                <a:lnTo>
                  <a:pt x="77973" y="50362"/>
                </a:lnTo>
                <a:lnTo>
                  <a:pt x="77880" y="50325"/>
                </a:lnTo>
                <a:close/>
                <a:moveTo>
                  <a:pt x="5437" y="50287"/>
                </a:moveTo>
                <a:lnTo>
                  <a:pt x="5418" y="50306"/>
                </a:lnTo>
                <a:lnTo>
                  <a:pt x="5400" y="50325"/>
                </a:lnTo>
                <a:lnTo>
                  <a:pt x="5400" y="50343"/>
                </a:lnTo>
                <a:lnTo>
                  <a:pt x="5437" y="50399"/>
                </a:lnTo>
                <a:lnTo>
                  <a:pt x="5549" y="50548"/>
                </a:lnTo>
                <a:lnTo>
                  <a:pt x="5753" y="50771"/>
                </a:lnTo>
                <a:lnTo>
                  <a:pt x="5660" y="50846"/>
                </a:lnTo>
                <a:lnTo>
                  <a:pt x="5530" y="50976"/>
                </a:lnTo>
                <a:lnTo>
                  <a:pt x="5493" y="51032"/>
                </a:lnTo>
                <a:lnTo>
                  <a:pt x="5456" y="51107"/>
                </a:lnTo>
                <a:lnTo>
                  <a:pt x="5456" y="51162"/>
                </a:lnTo>
                <a:lnTo>
                  <a:pt x="5493" y="51218"/>
                </a:lnTo>
                <a:lnTo>
                  <a:pt x="5549" y="51256"/>
                </a:lnTo>
                <a:lnTo>
                  <a:pt x="5605" y="51256"/>
                </a:lnTo>
                <a:lnTo>
                  <a:pt x="5679" y="51237"/>
                </a:lnTo>
                <a:lnTo>
                  <a:pt x="5735" y="51181"/>
                </a:lnTo>
                <a:lnTo>
                  <a:pt x="5847" y="51088"/>
                </a:lnTo>
                <a:lnTo>
                  <a:pt x="5940" y="50995"/>
                </a:lnTo>
                <a:lnTo>
                  <a:pt x="6014" y="51107"/>
                </a:lnTo>
                <a:lnTo>
                  <a:pt x="6126" y="51256"/>
                </a:lnTo>
                <a:lnTo>
                  <a:pt x="6182" y="51330"/>
                </a:lnTo>
                <a:lnTo>
                  <a:pt x="6256" y="51367"/>
                </a:lnTo>
                <a:lnTo>
                  <a:pt x="6331" y="51367"/>
                </a:lnTo>
                <a:lnTo>
                  <a:pt x="6386" y="51330"/>
                </a:lnTo>
                <a:lnTo>
                  <a:pt x="6442" y="51256"/>
                </a:lnTo>
                <a:lnTo>
                  <a:pt x="6442" y="51181"/>
                </a:lnTo>
                <a:lnTo>
                  <a:pt x="6424" y="51107"/>
                </a:lnTo>
                <a:lnTo>
                  <a:pt x="6368" y="51013"/>
                </a:lnTo>
                <a:lnTo>
                  <a:pt x="6256" y="50865"/>
                </a:lnTo>
                <a:lnTo>
                  <a:pt x="6144" y="50753"/>
                </a:lnTo>
                <a:lnTo>
                  <a:pt x="6312" y="50548"/>
                </a:lnTo>
                <a:lnTo>
                  <a:pt x="6405" y="50418"/>
                </a:lnTo>
                <a:lnTo>
                  <a:pt x="6424" y="50362"/>
                </a:lnTo>
                <a:lnTo>
                  <a:pt x="6424" y="50325"/>
                </a:lnTo>
                <a:lnTo>
                  <a:pt x="6386" y="50306"/>
                </a:lnTo>
                <a:lnTo>
                  <a:pt x="6349" y="50325"/>
                </a:lnTo>
                <a:lnTo>
                  <a:pt x="6238" y="50399"/>
                </a:lnTo>
                <a:lnTo>
                  <a:pt x="6051" y="50529"/>
                </a:lnTo>
                <a:lnTo>
                  <a:pt x="5995" y="50548"/>
                </a:lnTo>
                <a:lnTo>
                  <a:pt x="5958" y="50567"/>
                </a:lnTo>
                <a:lnTo>
                  <a:pt x="5865" y="50511"/>
                </a:lnTo>
                <a:lnTo>
                  <a:pt x="5772" y="50436"/>
                </a:lnTo>
                <a:lnTo>
                  <a:pt x="5679" y="50380"/>
                </a:lnTo>
                <a:lnTo>
                  <a:pt x="5530" y="50306"/>
                </a:lnTo>
                <a:lnTo>
                  <a:pt x="5437" y="50287"/>
                </a:lnTo>
                <a:close/>
                <a:moveTo>
                  <a:pt x="8137" y="50287"/>
                </a:moveTo>
                <a:lnTo>
                  <a:pt x="8099" y="50306"/>
                </a:lnTo>
                <a:lnTo>
                  <a:pt x="8118" y="50343"/>
                </a:lnTo>
                <a:lnTo>
                  <a:pt x="8137" y="50380"/>
                </a:lnTo>
                <a:lnTo>
                  <a:pt x="8248" y="50511"/>
                </a:lnTo>
                <a:lnTo>
                  <a:pt x="8453" y="50697"/>
                </a:lnTo>
                <a:lnTo>
                  <a:pt x="8304" y="50790"/>
                </a:lnTo>
                <a:lnTo>
                  <a:pt x="8137" y="50902"/>
                </a:lnTo>
                <a:lnTo>
                  <a:pt x="8062" y="50976"/>
                </a:lnTo>
                <a:lnTo>
                  <a:pt x="8025" y="51032"/>
                </a:lnTo>
                <a:lnTo>
                  <a:pt x="8025" y="51069"/>
                </a:lnTo>
                <a:lnTo>
                  <a:pt x="8025" y="51107"/>
                </a:lnTo>
                <a:lnTo>
                  <a:pt x="8043" y="51144"/>
                </a:lnTo>
                <a:lnTo>
                  <a:pt x="8081" y="51181"/>
                </a:lnTo>
                <a:lnTo>
                  <a:pt x="8155" y="51237"/>
                </a:lnTo>
                <a:lnTo>
                  <a:pt x="8230" y="51237"/>
                </a:lnTo>
                <a:lnTo>
                  <a:pt x="8304" y="51218"/>
                </a:lnTo>
                <a:lnTo>
                  <a:pt x="8397" y="51181"/>
                </a:lnTo>
                <a:lnTo>
                  <a:pt x="8546" y="51069"/>
                </a:lnTo>
                <a:lnTo>
                  <a:pt x="8658" y="50958"/>
                </a:lnTo>
                <a:lnTo>
                  <a:pt x="8732" y="51088"/>
                </a:lnTo>
                <a:lnTo>
                  <a:pt x="8844" y="51237"/>
                </a:lnTo>
                <a:lnTo>
                  <a:pt x="8919" y="51311"/>
                </a:lnTo>
                <a:lnTo>
                  <a:pt x="8974" y="51349"/>
                </a:lnTo>
                <a:lnTo>
                  <a:pt x="9049" y="51367"/>
                </a:lnTo>
                <a:lnTo>
                  <a:pt x="9086" y="51349"/>
                </a:lnTo>
                <a:lnTo>
                  <a:pt x="9123" y="51330"/>
                </a:lnTo>
                <a:lnTo>
                  <a:pt x="9161" y="51256"/>
                </a:lnTo>
                <a:lnTo>
                  <a:pt x="9161" y="51181"/>
                </a:lnTo>
                <a:lnTo>
                  <a:pt x="9123" y="51107"/>
                </a:lnTo>
                <a:lnTo>
                  <a:pt x="9086" y="51032"/>
                </a:lnTo>
                <a:lnTo>
                  <a:pt x="8956" y="50883"/>
                </a:lnTo>
                <a:lnTo>
                  <a:pt x="8844" y="50771"/>
                </a:lnTo>
                <a:lnTo>
                  <a:pt x="8919" y="50697"/>
                </a:lnTo>
                <a:lnTo>
                  <a:pt x="9012" y="50585"/>
                </a:lnTo>
                <a:lnTo>
                  <a:pt x="9049" y="50511"/>
                </a:lnTo>
                <a:lnTo>
                  <a:pt x="9067" y="50455"/>
                </a:lnTo>
                <a:lnTo>
                  <a:pt x="9067" y="50399"/>
                </a:lnTo>
                <a:lnTo>
                  <a:pt x="9030" y="50362"/>
                </a:lnTo>
                <a:lnTo>
                  <a:pt x="8974" y="50343"/>
                </a:lnTo>
                <a:lnTo>
                  <a:pt x="8919" y="50362"/>
                </a:lnTo>
                <a:lnTo>
                  <a:pt x="8863" y="50380"/>
                </a:lnTo>
                <a:lnTo>
                  <a:pt x="8788" y="50418"/>
                </a:lnTo>
                <a:lnTo>
                  <a:pt x="8676" y="50511"/>
                </a:lnTo>
                <a:lnTo>
                  <a:pt x="8621" y="50529"/>
                </a:lnTo>
                <a:lnTo>
                  <a:pt x="8565" y="50548"/>
                </a:lnTo>
                <a:lnTo>
                  <a:pt x="8490" y="50492"/>
                </a:lnTo>
                <a:lnTo>
                  <a:pt x="8341" y="50380"/>
                </a:lnTo>
                <a:lnTo>
                  <a:pt x="8192" y="50306"/>
                </a:lnTo>
                <a:lnTo>
                  <a:pt x="8137" y="50287"/>
                </a:lnTo>
                <a:close/>
                <a:moveTo>
                  <a:pt x="59876" y="50306"/>
                </a:moveTo>
                <a:lnTo>
                  <a:pt x="59839" y="50325"/>
                </a:lnTo>
                <a:lnTo>
                  <a:pt x="59764" y="50399"/>
                </a:lnTo>
                <a:lnTo>
                  <a:pt x="59690" y="50492"/>
                </a:lnTo>
                <a:lnTo>
                  <a:pt x="59616" y="50548"/>
                </a:lnTo>
                <a:lnTo>
                  <a:pt x="59560" y="50548"/>
                </a:lnTo>
                <a:lnTo>
                  <a:pt x="59485" y="50529"/>
                </a:lnTo>
                <a:lnTo>
                  <a:pt x="59336" y="50436"/>
                </a:lnTo>
                <a:lnTo>
                  <a:pt x="59225" y="50380"/>
                </a:lnTo>
                <a:lnTo>
                  <a:pt x="59094" y="50325"/>
                </a:lnTo>
                <a:lnTo>
                  <a:pt x="59020" y="50325"/>
                </a:lnTo>
                <a:lnTo>
                  <a:pt x="58964" y="50343"/>
                </a:lnTo>
                <a:lnTo>
                  <a:pt x="58908" y="50380"/>
                </a:lnTo>
                <a:lnTo>
                  <a:pt x="58871" y="50436"/>
                </a:lnTo>
                <a:lnTo>
                  <a:pt x="58852" y="50511"/>
                </a:lnTo>
                <a:lnTo>
                  <a:pt x="58871" y="50585"/>
                </a:lnTo>
                <a:lnTo>
                  <a:pt x="58908" y="50641"/>
                </a:lnTo>
                <a:lnTo>
                  <a:pt x="58982" y="50697"/>
                </a:lnTo>
                <a:lnTo>
                  <a:pt x="59113" y="50790"/>
                </a:lnTo>
                <a:lnTo>
                  <a:pt x="59243" y="50846"/>
                </a:lnTo>
                <a:lnTo>
                  <a:pt x="59113" y="50939"/>
                </a:lnTo>
                <a:lnTo>
                  <a:pt x="58982" y="51051"/>
                </a:lnTo>
                <a:lnTo>
                  <a:pt x="58927" y="51125"/>
                </a:lnTo>
                <a:lnTo>
                  <a:pt x="58889" y="51200"/>
                </a:lnTo>
                <a:lnTo>
                  <a:pt x="58908" y="51256"/>
                </a:lnTo>
                <a:lnTo>
                  <a:pt x="58964" y="51330"/>
                </a:lnTo>
                <a:lnTo>
                  <a:pt x="59020" y="51349"/>
                </a:lnTo>
                <a:lnTo>
                  <a:pt x="59094" y="51367"/>
                </a:lnTo>
                <a:lnTo>
                  <a:pt x="59150" y="51349"/>
                </a:lnTo>
                <a:lnTo>
                  <a:pt x="59225" y="51311"/>
                </a:lnTo>
                <a:lnTo>
                  <a:pt x="59373" y="51218"/>
                </a:lnTo>
                <a:lnTo>
                  <a:pt x="59467" y="51125"/>
                </a:lnTo>
                <a:lnTo>
                  <a:pt x="59560" y="51069"/>
                </a:lnTo>
                <a:lnTo>
                  <a:pt x="59616" y="51051"/>
                </a:lnTo>
                <a:lnTo>
                  <a:pt x="59690" y="51069"/>
                </a:lnTo>
                <a:lnTo>
                  <a:pt x="59783" y="51107"/>
                </a:lnTo>
                <a:lnTo>
                  <a:pt x="59895" y="51125"/>
                </a:lnTo>
                <a:lnTo>
                  <a:pt x="59951" y="51125"/>
                </a:lnTo>
                <a:lnTo>
                  <a:pt x="60006" y="51107"/>
                </a:lnTo>
                <a:lnTo>
                  <a:pt x="60062" y="51069"/>
                </a:lnTo>
                <a:lnTo>
                  <a:pt x="60081" y="51013"/>
                </a:lnTo>
                <a:lnTo>
                  <a:pt x="60062" y="50958"/>
                </a:lnTo>
                <a:lnTo>
                  <a:pt x="60025" y="50902"/>
                </a:lnTo>
                <a:lnTo>
                  <a:pt x="59932" y="50809"/>
                </a:lnTo>
                <a:lnTo>
                  <a:pt x="59839" y="50753"/>
                </a:lnTo>
                <a:lnTo>
                  <a:pt x="59932" y="50641"/>
                </a:lnTo>
                <a:lnTo>
                  <a:pt x="60006" y="50492"/>
                </a:lnTo>
                <a:lnTo>
                  <a:pt x="60025" y="50418"/>
                </a:lnTo>
                <a:lnTo>
                  <a:pt x="60025" y="50362"/>
                </a:lnTo>
                <a:lnTo>
                  <a:pt x="59988" y="50325"/>
                </a:lnTo>
                <a:lnTo>
                  <a:pt x="59913" y="50306"/>
                </a:lnTo>
                <a:close/>
                <a:moveTo>
                  <a:pt x="83149" y="50287"/>
                </a:moveTo>
                <a:lnTo>
                  <a:pt x="83074" y="50306"/>
                </a:lnTo>
                <a:lnTo>
                  <a:pt x="83018" y="50362"/>
                </a:lnTo>
                <a:lnTo>
                  <a:pt x="82963" y="50436"/>
                </a:lnTo>
                <a:lnTo>
                  <a:pt x="82963" y="50511"/>
                </a:lnTo>
                <a:lnTo>
                  <a:pt x="82981" y="50567"/>
                </a:lnTo>
                <a:lnTo>
                  <a:pt x="83018" y="50623"/>
                </a:lnTo>
                <a:lnTo>
                  <a:pt x="83130" y="50716"/>
                </a:lnTo>
                <a:lnTo>
                  <a:pt x="83372" y="50902"/>
                </a:lnTo>
                <a:lnTo>
                  <a:pt x="83242" y="50976"/>
                </a:lnTo>
                <a:lnTo>
                  <a:pt x="83186" y="51032"/>
                </a:lnTo>
                <a:lnTo>
                  <a:pt x="83130" y="51088"/>
                </a:lnTo>
                <a:lnTo>
                  <a:pt x="83093" y="51144"/>
                </a:lnTo>
                <a:lnTo>
                  <a:pt x="83093" y="51200"/>
                </a:lnTo>
                <a:lnTo>
                  <a:pt x="83130" y="51256"/>
                </a:lnTo>
                <a:lnTo>
                  <a:pt x="83223" y="51293"/>
                </a:lnTo>
                <a:lnTo>
                  <a:pt x="83316" y="51293"/>
                </a:lnTo>
                <a:lnTo>
                  <a:pt x="83391" y="51256"/>
                </a:lnTo>
                <a:lnTo>
                  <a:pt x="83465" y="51200"/>
                </a:lnTo>
                <a:lnTo>
                  <a:pt x="83540" y="51162"/>
                </a:lnTo>
                <a:lnTo>
                  <a:pt x="83633" y="51144"/>
                </a:lnTo>
                <a:lnTo>
                  <a:pt x="83707" y="51181"/>
                </a:lnTo>
                <a:lnTo>
                  <a:pt x="83745" y="51218"/>
                </a:lnTo>
                <a:lnTo>
                  <a:pt x="83800" y="51256"/>
                </a:lnTo>
                <a:lnTo>
                  <a:pt x="83856" y="51293"/>
                </a:lnTo>
                <a:lnTo>
                  <a:pt x="83912" y="51330"/>
                </a:lnTo>
                <a:lnTo>
                  <a:pt x="84024" y="51367"/>
                </a:lnTo>
                <a:lnTo>
                  <a:pt x="84061" y="51349"/>
                </a:lnTo>
                <a:lnTo>
                  <a:pt x="84080" y="51349"/>
                </a:lnTo>
                <a:lnTo>
                  <a:pt x="84098" y="51330"/>
                </a:lnTo>
                <a:lnTo>
                  <a:pt x="84098" y="51293"/>
                </a:lnTo>
                <a:lnTo>
                  <a:pt x="84080" y="51218"/>
                </a:lnTo>
                <a:lnTo>
                  <a:pt x="83987" y="51051"/>
                </a:lnTo>
                <a:lnTo>
                  <a:pt x="83931" y="50920"/>
                </a:lnTo>
                <a:lnTo>
                  <a:pt x="83931" y="50883"/>
                </a:lnTo>
                <a:lnTo>
                  <a:pt x="83949" y="50846"/>
                </a:lnTo>
                <a:lnTo>
                  <a:pt x="84005" y="50771"/>
                </a:lnTo>
                <a:lnTo>
                  <a:pt x="84080" y="50697"/>
                </a:lnTo>
                <a:lnTo>
                  <a:pt x="84136" y="50623"/>
                </a:lnTo>
                <a:lnTo>
                  <a:pt x="84136" y="50567"/>
                </a:lnTo>
                <a:lnTo>
                  <a:pt x="84136" y="50492"/>
                </a:lnTo>
                <a:lnTo>
                  <a:pt x="84136" y="50455"/>
                </a:lnTo>
                <a:lnTo>
                  <a:pt x="84117" y="50436"/>
                </a:lnTo>
                <a:lnTo>
                  <a:pt x="84080" y="50436"/>
                </a:lnTo>
                <a:lnTo>
                  <a:pt x="84042" y="50455"/>
                </a:lnTo>
                <a:lnTo>
                  <a:pt x="83931" y="50548"/>
                </a:lnTo>
                <a:lnTo>
                  <a:pt x="83856" y="50604"/>
                </a:lnTo>
                <a:lnTo>
                  <a:pt x="83800" y="50623"/>
                </a:lnTo>
                <a:lnTo>
                  <a:pt x="83726" y="50660"/>
                </a:lnTo>
                <a:lnTo>
                  <a:pt x="83670" y="50641"/>
                </a:lnTo>
                <a:lnTo>
                  <a:pt x="83558" y="50529"/>
                </a:lnTo>
                <a:lnTo>
                  <a:pt x="83372" y="50362"/>
                </a:lnTo>
                <a:lnTo>
                  <a:pt x="83260" y="50306"/>
                </a:lnTo>
                <a:lnTo>
                  <a:pt x="83205" y="50287"/>
                </a:lnTo>
                <a:close/>
                <a:moveTo>
                  <a:pt x="3538" y="50269"/>
                </a:moveTo>
                <a:lnTo>
                  <a:pt x="3482" y="50306"/>
                </a:lnTo>
                <a:lnTo>
                  <a:pt x="3426" y="50343"/>
                </a:lnTo>
                <a:lnTo>
                  <a:pt x="3314" y="50455"/>
                </a:lnTo>
                <a:lnTo>
                  <a:pt x="3221" y="50548"/>
                </a:lnTo>
                <a:lnTo>
                  <a:pt x="3203" y="50604"/>
                </a:lnTo>
                <a:lnTo>
                  <a:pt x="3166" y="50623"/>
                </a:lnTo>
                <a:lnTo>
                  <a:pt x="3128" y="50623"/>
                </a:lnTo>
                <a:lnTo>
                  <a:pt x="3072" y="50585"/>
                </a:lnTo>
                <a:lnTo>
                  <a:pt x="2905" y="50492"/>
                </a:lnTo>
                <a:lnTo>
                  <a:pt x="2756" y="50474"/>
                </a:lnTo>
                <a:lnTo>
                  <a:pt x="2681" y="50474"/>
                </a:lnTo>
                <a:lnTo>
                  <a:pt x="2626" y="50511"/>
                </a:lnTo>
                <a:lnTo>
                  <a:pt x="2570" y="50567"/>
                </a:lnTo>
                <a:lnTo>
                  <a:pt x="2570" y="50641"/>
                </a:lnTo>
                <a:lnTo>
                  <a:pt x="2588" y="50697"/>
                </a:lnTo>
                <a:lnTo>
                  <a:pt x="2644" y="50753"/>
                </a:lnTo>
                <a:lnTo>
                  <a:pt x="2775" y="50827"/>
                </a:lnTo>
                <a:lnTo>
                  <a:pt x="2868" y="50902"/>
                </a:lnTo>
                <a:lnTo>
                  <a:pt x="2979" y="50958"/>
                </a:lnTo>
                <a:lnTo>
                  <a:pt x="2924" y="51162"/>
                </a:lnTo>
                <a:lnTo>
                  <a:pt x="2905" y="51274"/>
                </a:lnTo>
                <a:lnTo>
                  <a:pt x="2924" y="51330"/>
                </a:lnTo>
                <a:lnTo>
                  <a:pt x="2979" y="51367"/>
                </a:lnTo>
                <a:lnTo>
                  <a:pt x="3035" y="51386"/>
                </a:lnTo>
                <a:lnTo>
                  <a:pt x="3091" y="51367"/>
                </a:lnTo>
                <a:lnTo>
                  <a:pt x="3128" y="51330"/>
                </a:lnTo>
                <a:lnTo>
                  <a:pt x="3147" y="51274"/>
                </a:lnTo>
                <a:lnTo>
                  <a:pt x="3203" y="51181"/>
                </a:lnTo>
                <a:lnTo>
                  <a:pt x="3240" y="51125"/>
                </a:lnTo>
                <a:lnTo>
                  <a:pt x="3277" y="51107"/>
                </a:lnTo>
                <a:lnTo>
                  <a:pt x="3333" y="51107"/>
                </a:lnTo>
                <a:lnTo>
                  <a:pt x="3408" y="51144"/>
                </a:lnTo>
                <a:lnTo>
                  <a:pt x="3557" y="51256"/>
                </a:lnTo>
                <a:lnTo>
                  <a:pt x="3650" y="51293"/>
                </a:lnTo>
                <a:lnTo>
                  <a:pt x="3724" y="51330"/>
                </a:lnTo>
                <a:lnTo>
                  <a:pt x="3836" y="51330"/>
                </a:lnTo>
                <a:lnTo>
                  <a:pt x="3854" y="51293"/>
                </a:lnTo>
                <a:lnTo>
                  <a:pt x="3892" y="51274"/>
                </a:lnTo>
                <a:lnTo>
                  <a:pt x="3892" y="51237"/>
                </a:lnTo>
                <a:lnTo>
                  <a:pt x="3892" y="51162"/>
                </a:lnTo>
                <a:lnTo>
                  <a:pt x="3836" y="51088"/>
                </a:lnTo>
                <a:lnTo>
                  <a:pt x="3780" y="51032"/>
                </a:lnTo>
                <a:lnTo>
                  <a:pt x="3612" y="50902"/>
                </a:lnTo>
                <a:lnTo>
                  <a:pt x="3482" y="50827"/>
                </a:lnTo>
                <a:lnTo>
                  <a:pt x="3594" y="50716"/>
                </a:lnTo>
                <a:lnTo>
                  <a:pt x="3705" y="50567"/>
                </a:lnTo>
                <a:lnTo>
                  <a:pt x="3724" y="50492"/>
                </a:lnTo>
                <a:lnTo>
                  <a:pt x="3743" y="50436"/>
                </a:lnTo>
                <a:lnTo>
                  <a:pt x="3724" y="50362"/>
                </a:lnTo>
                <a:lnTo>
                  <a:pt x="3668" y="50306"/>
                </a:lnTo>
                <a:lnTo>
                  <a:pt x="3594" y="50269"/>
                </a:lnTo>
                <a:close/>
                <a:moveTo>
                  <a:pt x="26829" y="50232"/>
                </a:moveTo>
                <a:lnTo>
                  <a:pt x="26792" y="50250"/>
                </a:lnTo>
                <a:lnTo>
                  <a:pt x="26773" y="50287"/>
                </a:lnTo>
                <a:lnTo>
                  <a:pt x="26773" y="50343"/>
                </a:lnTo>
                <a:lnTo>
                  <a:pt x="26792" y="50399"/>
                </a:lnTo>
                <a:lnTo>
                  <a:pt x="26810" y="50455"/>
                </a:lnTo>
                <a:lnTo>
                  <a:pt x="26848" y="50511"/>
                </a:lnTo>
                <a:lnTo>
                  <a:pt x="26941" y="50623"/>
                </a:lnTo>
                <a:lnTo>
                  <a:pt x="27146" y="50790"/>
                </a:lnTo>
                <a:lnTo>
                  <a:pt x="26997" y="50883"/>
                </a:lnTo>
                <a:lnTo>
                  <a:pt x="26848" y="50976"/>
                </a:lnTo>
                <a:lnTo>
                  <a:pt x="26792" y="51032"/>
                </a:lnTo>
                <a:lnTo>
                  <a:pt x="26736" y="51107"/>
                </a:lnTo>
                <a:lnTo>
                  <a:pt x="26699" y="51181"/>
                </a:lnTo>
                <a:lnTo>
                  <a:pt x="26680" y="51256"/>
                </a:lnTo>
                <a:lnTo>
                  <a:pt x="26680" y="51349"/>
                </a:lnTo>
                <a:lnTo>
                  <a:pt x="26699" y="51386"/>
                </a:lnTo>
                <a:lnTo>
                  <a:pt x="26717" y="51404"/>
                </a:lnTo>
                <a:lnTo>
                  <a:pt x="26792" y="51404"/>
                </a:lnTo>
                <a:lnTo>
                  <a:pt x="26866" y="51386"/>
                </a:lnTo>
                <a:lnTo>
                  <a:pt x="26941" y="51349"/>
                </a:lnTo>
                <a:lnTo>
                  <a:pt x="27034" y="51311"/>
                </a:lnTo>
                <a:lnTo>
                  <a:pt x="27146" y="51218"/>
                </a:lnTo>
                <a:lnTo>
                  <a:pt x="27257" y="51107"/>
                </a:lnTo>
                <a:lnTo>
                  <a:pt x="27313" y="51051"/>
                </a:lnTo>
                <a:lnTo>
                  <a:pt x="27369" y="51013"/>
                </a:lnTo>
                <a:lnTo>
                  <a:pt x="27406" y="51032"/>
                </a:lnTo>
                <a:lnTo>
                  <a:pt x="27444" y="51051"/>
                </a:lnTo>
                <a:lnTo>
                  <a:pt x="27518" y="51125"/>
                </a:lnTo>
                <a:lnTo>
                  <a:pt x="27611" y="51218"/>
                </a:lnTo>
                <a:lnTo>
                  <a:pt x="27686" y="51274"/>
                </a:lnTo>
                <a:lnTo>
                  <a:pt x="27741" y="51311"/>
                </a:lnTo>
                <a:lnTo>
                  <a:pt x="27816" y="51330"/>
                </a:lnTo>
                <a:lnTo>
                  <a:pt x="27834" y="51330"/>
                </a:lnTo>
                <a:lnTo>
                  <a:pt x="27872" y="51311"/>
                </a:lnTo>
                <a:lnTo>
                  <a:pt x="27890" y="51274"/>
                </a:lnTo>
                <a:lnTo>
                  <a:pt x="27890" y="51237"/>
                </a:lnTo>
                <a:lnTo>
                  <a:pt x="27890" y="51200"/>
                </a:lnTo>
                <a:lnTo>
                  <a:pt x="27853" y="51144"/>
                </a:lnTo>
                <a:lnTo>
                  <a:pt x="27779" y="51032"/>
                </a:lnTo>
                <a:lnTo>
                  <a:pt x="27611" y="50865"/>
                </a:lnTo>
                <a:lnTo>
                  <a:pt x="27704" y="50809"/>
                </a:lnTo>
                <a:lnTo>
                  <a:pt x="27853" y="50697"/>
                </a:lnTo>
                <a:lnTo>
                  <a:pt x="27928" y="50623"/>
                </a:lnTo>
                <a:lnTo>
                  <a:pt x="27983" y="50567"/>
                </a:lnTo>
                <a:lnTo>
                  <a:pt x="27983" y="50529"/>
                </a:lnTo>
                <a:lnTo>
                  <a:pt x="27946" y="50511"/>
                </a:lnTo>
                <a:lnTo>
                  <a:pt x="27797" y="50548"/>
                </a:lnTo>
                <a:lnTo>
                  <a:pt x="27630" y="50585"/>
                </a:lnTo>
                <a:lnTo>
                  <a:pt x="27481" y="50623"/>
                </a:lnTo>
                <a:lnTo>
                  <a:pt x="27369" y="50623"/>
                </a:lnTo>
                <a:lnTo>
                  <a:pt x="27313" y="50585"/>
                </a:lnTo>
                <a:lnTo>
                  <a:pt x="27276" y="50548"/>
                </a:lnTo>
                <a:lnTo>
                  <a:pt x="27183" y="50455"/>
                </a:lnTo>
                <a:lnTo>
                  <a:pt x="27108" y="50343"/>
                </a:lnTo>
                <a:lnTo>
                  <a:pt x="27053" y="50306"/>
                </a:lnTo>
                <a:lnTo>
                  <a:pt x="27015" y="50269"/>
                </a:lnTo>
                <a:lnTo>
                  <a:pt x="26904" y="50232"/>
                </a:lnTo>
                <a:close/>
                <a:moveTo>
                  <a:pt x="49115" y="50250"/>
                </a:moveTo>
                <a:lnTo>
                  <a:pt x="49040" y="50269"/>
                </a:lnTo>
                <a:lnTo>
                  <a:pt x="48947" y="50343"/>
                </a:lnTo>
                <a:lnTo>
                  <a:pt x="48873" y="50418"/>
                </a:lnTo>
                <a:lnTo>
                  <a:pt x="48817" y="50474"/>
                </a:lnTo>
                <a:lnTo>
                  <a:pt x="48761" y="50492"/>
                </a:lnTo>
                <a:lnTo>
                  <a:pt x="48724" y="50492"/>
                </a:lnTo>
                <a:lnTo>
                  <a:pt x="48668" y="50455"/>
                </a:lnTo>
                <a:lnTo>
                  <a:pt x="48575" y="50362"/>
                </a:lnTo>
                <a:lnTo>
                  <a:pt x="48463" y="50287"/>
                </a:lnTo>
                <a:lnTo>
                  <a:pt x="48445" y="50269"/>
                </a:lnTo>
                <a:lnTo>
                  <a:pt x="48407" y="50269"/>
                </a:lnTo>
                <a:lnTo>
                  <a:pt x="48407" y="50306"/>
                </a:lnTo>
                <a:lnTo>
                  <a:pt x="48426" y="50325"/>
                </a:lnTo>
                <a:lnTo>
                  <a:pt x="48482" y="50380"/>
                </a:lnTo>
                <a:lnTo>
                  <a:pt x="48575" y="50492"/>
                </a:lnTo>
                <a:lnTo>
                  <a:pt x="48649" y="50604"/>
                </a:lnTo>
                <a:lnTo>
                  <a:pt x="48631" y="50623"/>
                </a:lnTo>
                <a:lnTo>
                  <a:pt x="48575" y="50697"/>
                </a:lnTo>
                <a:lnTo>
                  <a:pt x="48482" y="50753"/>
                </a:lnTo>
                <a:lnTo>
                  <a:pt x="48389" y="50790"/>
                </a:lnTo>
                <a:lnTo>
                  <a:pt x="48296" y="50846"/>
                </a:lnTo>
                <a:lnTo>
                  <a:pt x="48221" y="50902"/>
                </a:lnTo>
                <a:lnTo>
                  <a:pt x="48165" y="50958"/>
                </a:lnTo>
                <a:lnTo>
                  <a:pt x="48147" y="51032"/>
                </a:lnTo>
                <a:lnTo>
                  <a:pt x="48147" y="51069"/>
                </a:lnTo>
                <a:lnTo>
                  <a:pt x="48165" y="51107"/>
                </a:lnTo>
                <a:lnTo>
                  <a:pt x="48184" y="51144"/>
                </a:lnTo>
                <a:lnTo>
                  <a:pt x="48240" y="51162"/>
                </a:lnTo>
                <a:lnTo>
                  <a:pt x="48314" y="51162"/>
                </a:lnTo>
                <a:lnTo>
                  <a:pt x="48389" y="51144"/>
                </a:lnTo>
                <a:lnTo>
                  <a:pt x="48482" y="51107"/>
                </a:lnTo>
                <a:lnTo>
                  <a:pt x="48575" y="51069"/>
                </a:lnTo>
                <a:lnTo>
                  <a:pt x="48724" y="50939"/>
                </a:lnTo>
                <a:lnTo>
                  <a:pt x="48836" y="50846"/>
                </a:lnTo>
                <a:lnTo>
                  <a:pt x="48929" y="50995"/>
                </a:lnTo>
                <a:lnTo>
                  <a:pt x="49059" y="51218"/>
                </a:lnTo>
                <a:lnTo>
                  <a:pt x="49134" y="51311"/>
                </a:lnTo>
                <a:lnTo>
                  <a:pt x="49208" y="51386"/>
                </a:lnTo>
                <a:lnTo>
                  <a:pt x="49282" y="51404"/>
                </a:lnTo>
                <a:lnTo>
                  <a:pt x="49320" y="51404"/>
                </a:lnTo>
                <a:lnTo>
                  <a:pt x="49338" y="51386"/>
                </a:lnTo>
                <a:lnTo>
                  <a:pt x="49376" y="51367"/>
                </a:lnTo>
                <a:lnTo>
                  <a:pt x="49376" y="51330"/>
                </a:lnTo>
                <a:lnTo>
                  <a:pt x="49357" y="51237"/>
                </a:lnTo>
                <a:lnTo>
                  <a:pt x="49320" y="51144"/>
                </a:lnTo>
                <a:lnTo>
                  <a:pt x="49245" y="51032"/>
                </a:lnTo>
                <a:lnTo>
                  <a:pt x="49078" y="50846"/>
                </a:lnTo>
                <a:lnTo>
                  <a:pt x="48966" y="50716"/>
                </a:lnTo>
                <a:lnTo>
                  <a:pt x="49040" y="50585"/>
                </a:lnTo>
                <a:lnTo>
                  <a:pt x="49134" y="50399"/>
                </a:lnTo>
                <a:lnTo>
                  <a:pt x="49152" y="50325"/>
                </a:lnTo>
                <a:lnTo>
                  <a:pt x="49152" y="50269"/>
                </a:lnTo>
                <a:lnTo>
                  <a:pt x="49134" y="50250"/>
                </a:lnTo>
                <a:close/>
                <a:moveTo>
                  <a:pt x="56357" y="50250"/>
                </a:moveTo>
                <a:lnTo>
                  <a:pt x="56246" y="50269"/>
                </a:lnTo>
                <a:lnTo>
                  <a:pt x="56227" y="50269"/>
                </a:lnTo>
                <a:lnTo>
                  <a:pt x="56190" y="50306"/>
                </a:lnTo>
                <a:lnTo>
                  <a:pt x="56190" y="50325"/>
                </a:lnTo>
                <a:lnTo>
                  <a:pt x="56190" y="50362"/>
                </a:lnTo>
                <a:lnTo>
                  <a:pt x="56227" y="50455"/>
                </a:lnTo>
                <a:lnTo>
                  <a:pt x="56264" y="50511"/>
                </a:lnTo>
                <a:lnTo>
                  <a:pt x="56320" y="50567"/>
                </a:lnTo>
                <a:lnTo>
                  <a:pt x="56432" y="50641"/>
                </a:lnTo>
                <a:lnTo>
                  <a:pt x="56562" y="50734"/>
                </a:lnTo>
                <a:lnTo>
                  <a:pt x="56674" y="50809"/>
                </a:lnTo>
                <a:lnTo>
                  <a:pt x="56544" y="50902"/>
                </a:lnTo>
                <a:lnTo>
                  <a:pt x="56376" y="51013"/>
                </a:lnTo>
                <a:lnTo>
                  <a:pt x="56301" y="51069"/>
                </a:lnTo>
                <a:lnTo>
                  <a:pt x="56246" y="51144"/>
                </a:lnTo>
                <a:lnTo>
                  <a:pt x="56208" y="51218"/>
                </a:lnTo>
                <a:lnTo>
                  <a:pt x="56208" y="51293"/>
                </a:lnTo>
                <a:lnTo>
                  <a:pt x="56246" y="51349"/>
                </a:lnTo>
                <a:lnTo>
                  <a:pt x="56283" y="51386"/>
                </a:lnTo>
                <a:lnTo>
                  <a:pt x="56320" y="51404"/>
                </a:lnTo>
                <a:lnTo>
                  <a:pt x="56357" y="51404"/>
                </a:lnTo>
                <a:lnTo>
                  <a:pt x="56469" y="51367"/>
                </a:lnTo>
                <a:lnTo>
                  <a:pt x="56581" y="51311"/>
                </a:lnTo>
                <a:lnTo>
                  <a:pt x="56786" y="51125"/>
                </a:lnTo>
                <a:lnTo>
                  <a:pt x="56879" y="51069"/>
                </a:lnTo>
                <a:lnTo>
                  <a:pt x="56935" y="51051"/>
                </a:lnTo>
                <a:lnTo>
                  <a:pt x="56972" y="51069"/>
                </a:lnTo>
                <a:lnTo>
                  <a:pt x="56990" y="51088"/>
                </a:lnTo>
                <a:lnTo>
                  <a:pt x="57065" y="51162"/>
                </a:lnTo>
                <a:lnTo>
                  <a:pt x="57121" y="51237"/>
                </a:lnTo>
                <a:lnTo>
                  <a:pt x="57158" y="51237"/>
                </a:lnTo>
                <a:lnTo>
                  <a:pt x="57195" y="51218"/>
                </a:lnTo>
                <a:lnTo>
                  <a:pt x="57232" y="51181"/>
                </a:lnTo>
                <a:lnTo>
                  <a:pt x="57232" y="51144"/>
                </a:lnTo>
                <a:lnTo>
                  <a:pt x="57177" y="51069"/>
                </a:lnTo>
                <a:lnTo>
                  <a:pt x="57121" y="50995"/>
                </a:lnTo>
                <a:lnTo>
                  <a:pt x="57102" y="50958"/>
                </a:lnTo>
                <a:lnTo>
                  <a:pt x="57083" y="50920"/>
                </a:lnTo>
                <a:lnTo>
                  <a:pt x="57102" y="50883"/>
                </a:lnTo>
                <a:lnTo>
                  <a:pt x="57139" y="50846"/>
                </a:lnTo>
                <a:lnTo>
                  <a:pt x="57232" y="50753"/>
                </a:lnTo>
                <a:lnTo>
                  <a:pt x="57325" y="50660"/>
                </a:lnTo>
                <a:lnTo>
                  <a:pt x="57363" y="50623"/>
                </a:lnTo>
                <a:lnTo>
                  <a:pt x="57381" y="50567"/>
                </a:lnTo>
                <a:lnTo>
                  <a:pt x="57381" y="50492"/>
                </a:lnTo>
                <a:lnTo>
                  <a:pt x="57344" y="50418"/>
                </a:lnTo>
                <a:lnTo>
                  <a:pt x="57325" y="50380"/>
                </a:lnTo>
                <a:lnTo>
                  <a:pt x="57251" y="50380"/>
                </a:lnTo>
                <a:lnTo>
                  <a:pt x="57214" y="50399"/>
                </a:lnTo>
                <a:lnTo>
                  <a:pt x="57065" y="50511"/>
                </a:lnTo>
                <a:lnTo>
                  <a:pt x="56972" y="50585"/>
                </a:lnTo>
                <a:lnTo>
                  <a:pt x="56897" y="50623"/>
                </a:lnTo>
                <a:lnTo>
                  <a:pt x="56823" y="50623"/>
                </a:lnTo>
                <a:lnTo>
                  <a:pt x="56748" y="50529"/>
                </a:lnTo>
                <a:lnTo>
                  <a:pt x="56562" y="50362"/>
                </a:lnTo>
                <a:lnTo>
                  <a:pt x="56469" y="50287"/>
                </a:lnTo>
                <a:lnTo>
                  <a:pt x="56413" y="50269"/>
                </a:lnTo>
                <a:lnTo>
                  <a:pt x="56357" y="50250"/>
                </a:lnTo>
                <a:close/>
                <a:moveTo>
                  <a:pt x="91452" y="50585"/>
                </a:moveTo>
                <a:lnTo>
                  <a:pt x="91397" y="50604"/>
                </a:lnTo>
                <a:lnTo>
                  <a:pt x="91341" y="50641"/>
                </a:lnTo>
                <a:lnTo>
                  <a:pt x="91322" y="50678"/>
                </a:lnTo>
                <a:lnTo>
                  <a:pt x="91322" y="50716"/>
                </a:lnTo>
                <a:lnTo>
                  <a:pt x="91322" y="50771"/>
                </a:lnTo>
                <a:lnTo>
                  <a:pt x="91322" y="50827"/>
                </a:lnTo>
                <a:lnTo>
                  <a:pt x="91341" y="50865"/>
                </a:lnTo>
                <a:lnTo>
                  <a:pt x="91378" y="50920"/>
                </a:lnTo>
                <a:lnTo>
                  <a:pt x="91378" y="50958"/>
                </a:lnTo>
                <a:lnTo>
                  <a:pt x="91341" y="51032"/>
                </a:lnTo>
                <a:lnTo>
                  <a:pt x="91266" y="51107"/>
                </a:lnTo>
                <a:lnTo>
                  <a:pt x="91173" y="51162"/>
                </a:lnTo>
                <a:lnTo>
                  <a:pt x="91099" y="51218"/>
                </a:lnTo>
                <a:lnTo>
                  <a:pt x="91061" y="51274"/>
                </a:lnTo>
                <a:lnTo>
                  <a:pt x="91043" y="51311"/>
                </a:lnTo>
                <a:lnTo>
                  <a:pt x="91024" y="51367"/>
                </a:lnTo>
                <a:lnTo>
                  <a:pt x="91024" y="51423"/>
                </a:lnTo>
                <a:lnTo>
                  <a:pt x="91043" y="51460"/>
                </a:lnTo>
                <a:lnTo>
                  <a:pt x="91061" y="51479"/>
                </a:lnTo>
                <a:lnTo>
                  <a:pt x="91099" y="51498"/>
                </a:lnTo>
                <a:lnTo>
                  <a:pt x="91136" y="51516"/>
                </a:lnTo>
                <a:lnTo>
                  <a:pt x="91229" y="51498"/>
                </a:lnTo>
                <a:lnTo>
                  <a:pt x="91266" y="51479"/>
                </a:lnTo>
                <a:lnTo>
                  <a:pt x="91322" y="51442"/>
                </a:lnTo>
                <a:lnTo>
                  <a:pt x="91415" y="51367"/>
                </a:lnTo>
                <a:lnTo>
                  <a:pt x="91508" y="51274"/>
                </a:lnTo>
                <a:lnTo>
                  <a:pt x="91545" y="51256"/>
                </a:lnTo>
                <a:lnTo>
                  <a:pt x="91583" y="51256"/>
                </a:lnTo>
                <a:lnTo>
                  <a:pt x="91620" y="51274"/>
                </a:lnTo>
                <a:lnTo>
                  <a:pt x="91676" y="51311"/>
                </a:lnTo>
                <a:lnTo>
                  <a:pt x="91788" y="51423"/>
                </a:lnTo>
                <a:lnTo>
                  <a:pt x="91843" y="51460"/>
                </a:lnTo>
                <a:lnTo>
                  <a:pt x="91899" y="51498"/>
                </a:lnTo>
                <a:lnTo>
                  <a:pt x="91955" y="51479"/>
                </a:lnTo>
                <a:lnTo>
                  <a:pt x="91992" y="51442"/>
                </a:lnTo>
                <a:lnTo>
                  <a:pt x="91992" y="51404"/>
                </a:lnTo>
                <a:lnTo>
                  <a:pt x="91974" y="51349"/>
                </a:lnTo>
                <a:lnTo>
                  <a:pt x="91899" y="51256"/>
                </a:lnTo>
                <a:lnTo>
                  <a:pt x="91825" y="51162"/>
                </a:lnTo>
                <a:lnTo>
                  <a:pt x="91806" y="51107"/>
                </a:lnTo>
                <a:lnTo>
                  <a:pt x="91806" y="51069"/>
                </a:lnTo>
                <a:lnTo>
                  <a:pt x="91825" y="51032"/>
                </a:lnTo>
                <a:lnTo>
                  <a:pt x="91899" y="50976"/>
                </a:lnTo>
                <a:lnTo>
                  <a:pt x="92011" y="50865"/>
                </a:lnTo>
                <a:lnTo>
                  <a:pt x="92104" y="50753"/>
                </a:lnTo>
                <a:lnTo>
                  <a:pt x="92179" y="50623"/>
                </a:lnTo>
                <a:lnTo>
                  <a:pt x="92179" y="50623"/>
                </a:lnTo>
                <a:lnTo>
                  <a:pt x="92104" y="50641"/>
                </a:lnTo>
                <a:lnTo>
                  <a:pt x="91936" y="50697"/>
                </a:lnTo>
                <a:lnTo>
                  <a:pt x="91676" y="50827"/>
                </a:lnTo>
                <a:lnTo>
                  <a:pt x="91620" y="50734"/>
                </a:lnTo>
                <a:lnTo>
                  <a:pt x="91564" y="50641"/>
                </a:lnTo>
                <a:lnTo>
                  <a:pt x="91545" y="50604"/>
                </a:lnTo>
                <a:lnTo>
                  <a:pt x="91490" y="50585"/>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 name="Google Shape;15;p3"/>
          <p:cNvSpPr txBox="1">
            <a:spLocks noGrp="1"/>
          </p:cNvSpPr>
          <p:nvPr>
            <p:ph type="ctrTitle"/>
          </p:nvPr>
        </p:nvSpPr>
        <p:spPr>
          <a:xfrm>
            <a:off x="1620000" y="2212733"/>
            <a:ext cx="8952000" cy="1546400"/>
          </a:xfrm>
          <a:prstGeom prst="rect">
            <a:avLst/>
          </a:prstGeom>
        </p:spPr>
        <p:txBody>
          <a:bodyPr spcFirstLastPara="1" wrap="square" lIns="91425" tIns="91425" rIns="91425" bIns="91425" anchor="b" anchorCtr="0">
            <a:noAutofit/>
          </a:bodyPr>
          <a:lstStyle>
            <a:lvl1pPr lvl="0" algn="ctr" rtl="0">
              <a:spcBef>
                <a:spcPts val="0"/>
              </a:spcBef>
              <a:spcAft>
                <a:spcPts val="0"/>
              </a:spcAft>
              <a:buClr>
                <a:schemeClr val="accent4"/>
              </a:buClr>
              <a:buSzPts val="4800"/>
              <a:buNone/>
              <a:defRPr sz="6400">
                <a:solidFill>
                  <a:schemeClr val="accent4"/>
                </a:solidFill>
              </a:defRPr>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endParaRPr/>
          </a:p>
        </p:txBody>
      </p:sp>
      <p:sp>
        <p:nvSpPr>
          <p:cNvPr id="16" name="Google Shape;16;p3"/>
          <p:cNvSpPr txBox="1">
            <a:spLocks noGrp="1"/>
          </p:cNvSpPr>
          <p:nvPr>
            <p:ph type="subTitle" idx="1"/>
          </p:nvPr>
        </p:nvSpPr>
        <p:spPr>
          <a:xfrm>
            <a:off x="1620000" y="4193139"/>
            <a:ext cx="8952000" cy="1046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400"/>
            </a:lvl1pPr>
            <a:lvl2pPr lvl="1" algn="ctr" rtl="0">
              <a:spcBef>
                <a:spcPts val="0"/>
              </a:spcBef>
              <a:spcAft>
                <a:spcPts val="0"/>
              </a:spcAft>
              <a:buSzPts val="1800"/>
              <a:buNone/>
              <a:defRPr sz="2400"/>
            </a:lvl2pPr>
            <a:lvl3pPr lvl="2" algn="ctr" rtl="0">
              <a:spcBef>
                <a:spcPts val="0"/>
              </a:spcBef>
              <a:spcAft>
                <a:spcPts val="0"/>
              </a:spcAft>
              <a:buSzPts val="1800"/>
              <a:buNone/>
              <a:defRPr sz="2400"/>
            </a:lvl3pPr>
            <a:lvl4pPr lvl="3" algn="ctr" rtl="0">
              <a:spcBef>
                <a:spcPts val="0"/>
              </a:spcBef>
              <a:spcAft>
                <a:spcPts val="0"/>
              </a:spcAft>
              <a:buSzPts val="1800"/>
              <a:buNone/>
              <a:defRPr sz="2400"/>
            </a:lvl4pPr>
            <a:lvl5pPr lvl="4" algn="ctr" rtl="0">
              <a:spcBef>
                <a:spcPts val="0"/>
              </a:spcBef>
              <a:spcAft>
                <a:spcPts val="0"/>
              </a:spcAft>
              <a:buSzPts val="1800"/>
              <a:buNone/>
              <a:defRPr sz="2400"/>
            </a:lvl5pPr>
            <a:lvl6pPr lvl="5" algn="ctr" rtl="0">
              <a:spcBef>
                <a:spcPts val="0"/>
              </a:spcBef>
              <a:spcAft>
                <a:spcPts val="0"/>
              </a:spcAft>
              <a:buSzPts val="1800"/>
              <a:buNone/>
              <a:defRPr sz="2400"/>
            </a:lvl6pPr>
            <a:lvl7pPr lvl="6" algn="ctr" rtl="0">
              <a:spcBef>
                <a:spcPts val="0"/>
              </a:spcBef>
              <a:spcAft>
                <a:spcPts val="0"/>
              </a:spcAft>
              <a:buSzPts val="1800"/>
              <a:buNone/>
              <a:defRPr sz="2400"/>
            </a:lvl7pPr>
            <a:lvl8pPr lvl="7" algn="ctr" rtl="0">
              <a:spcBef>
                <a:spcPts val="0"/>
              </a:spcBef>
              <a:spcAft>
                <a:spcPts val="0"/>
              </a:spcAft>
              <a:buSzPts val="1800"/>
              <a:buNone/>
              <a:defRPr sz="2400"/>
            </a:lvl8pPr>
            <a:lvl9pPr lvl="8" algn="ctr" rtl="0">
              <a:spcBef>
                <a:spcPts val="0"/>
              </a:spcBef>
              <a:spcAft>
                <a:spcPts val="0"/>
              </a:spcAft>
              <a:buSzPts val="1800"/>
              <a:buNone/>
              <a:defRPr sz="2400"/>
            </a:lvl9pPr>
          </a:lstStyle>
          <a:p>
            <a:endParaRPr/>
          </a:p>
        </p:txBody>
      </p:sp>
      <p:sp>
        <p:nvSpPr>
          <p:cNvPr id="17" name="Google Shape;17;p3"/>
          <p:cNvSpPr/>
          <p:nvPr/>
        </p:nvSpPr>
        <p:spPr>
          <a:xfrm>
            <a:off x="5003485" y="3833484"/>
            <a:ext cx="2184916" cy="206999"/>
          </a:xfrm>
          <a:custGeom>
            <a:avLst/>
            <a:gdLst/>
            <a:ahLst/>
            <a:cxnLst/>
            <a:rect l="l" t="t" r="r" b="b"/>
            <a:pathLst>
              <a:path w="13574" h="1286" extrusionOk="0">
                <a:moveTo>
                  <a:pt x="12549" y="1"/>
                </a:moveTo>
                <a:lnTo>
                  <a:pt x="12475" y="19"/>
                </a:lnTo>
                <a:lnTo>
                  <a:pt x="12419" y="75"/>
                </a:lnTo>
                <a:lnTo>
                  <a:pt x="12363" y="112"/>
                </a:lnTo>
                <a:lnTo>
                  <a:pt x="12252" y="261"/>
                </a:lnTo>
                <a:lnTo>
                  <a:pt x="12140" y="410"/>
                </a:lnTo>
                <a:lnTo>
                  <a:pt x="12028" y="578"/>
                </a:lnTo>
                <a:lnTo>
                  <a:pt x="11935" y="727"/>
                </a:lnTo>
                <a:lnTo>
                  <a:pt x="11823" y="839"/>
                </a:lnTo>
                <a:lnTo>
                  <a:pt x="11768" y="876"/>
                </a:lnTo>
                <a:lnTo>
                  <a:pt x="11693" y="894"/>
                </a:lnTo>
                <a:lnTo>
                  <a:pt x="11637" y="894"/>
                </a:lnTo>
                <a:lnTo>
                  <a:pt x="11581" y="876"/>
                </a:lnTo>
                <a:lnTo>
                  <a:pt x="11507" y="839"/>
                </a:lnTo>
                <a:lnTo>
                  <a:pt x="11451" y="801"/>
                </a:lnTo>
                <a:lnTo>
                  <a:pt x="11358" y="690"/>
                </a:lnTo>
                <a:lnTo>
                  <a:pt x="11246" y="541"/>
                </a:lnTo>
                <a:lnTo>
                  <a:pt x="11060" y="261"/>
                </a:lnTo>
                <a:lnTo>
                  <a:pt x="10967" y="168"/>
                </a:lnTo>
                <a:lnTo>
                  <a:pt x="10930" y="131"/>
                </a:lnTo>
                <a:lnTo>
                  <a:pt x="10874" y="112"/>
                </a:lnTo>
                <a:lnTo>
                  <a:pt x="10837" y="112"/>
                </a:lnTo>
                <a:lnTo>
                  <a:pt x="10781" y="131"/>
                </a:lnTo>
                <a:lnTo>
                  <a:pt x="10650" y="187"/>
                </a:lnTo>
                <a:lnTo>
                  <a:pt x="10501" y="299"/>
                </a:lnTo>
                <a:lnTo>
                  <a:pt x="10371" y="429"/>
                </a:lnTo>
                <a:lnTo>
                  <a:pt x="10111" y="708"/>
                </a:lnTo>
                <a:lnTo>
                  <a:pt x="9943" y="894"/>
                </a:lnTo>
                <a:lnTo>
                  <a:pt x="9775" y="671"/>
                </a:lnTo>
                <a:lnTo>
                  <a:pt x="9571" y="392"/>
                </a:lnTo>
                <a:lnTo>
                  <a:pt x="9477" y="261"/>
                </a:lnTo>
                <a:lnTo>
                  <a:pt x="9366" y="150"/>
                </a:lnTo>
                <a:lnTo>
                  <a:pt x="9273" y="75"/>
                </a:lnTo>
                <a:lnTo>
                  <a:pt x="9217" y="38"/>
                </a:lnTo>
                <a:lnTo>
                  <a:pt x="9124" y="38"/>
                </a:lnTo>
                <a:lnTo>
                  <a:pt x="9087" y="57"/>
                </a:lnTo>
                <a:lnTo>
                  <a:pt x="8956" y="150"/>
                </a:lnTo>
                <a:lnTo>
                  <a:pt x="8826" y="280"/>
                </a:lnTo>
                <a:lnTo>
                  <a:pt x="8658" y="448"/>
                </a:lnTo>
                <a:lnTo>
                  <a:pt x="8211" y="950"/>
                </a:lnTo>
                <a:lnTo>
                  <a:pt x="8081" y="745"/>
                </a:lnTo>
                <a:lnTo>
                  <a:pt x="7895" y="466"/>
                </a:lnTo>
                <a:lnTo>
                  <a:pt x="7690" y="224"/>
                </a:lnTo>
                <a:lnTo>
                  <a:pt x="7597" y="131"/>
                </a:lnTo>
                <a:lnTo>
                  <a:pt x="7523" y="75"/>
                </a:lnTo>
                <a:lnTo>
                  <a:pt x="7430" y="75"/>
                </a:lnTo>
                <a:lnTo>
                  <a:pt x="7336" y="94"/>
                </a:lnTo>
                <a:lnTo>
                  <a:pt x="7262" y="150"/>
                </a:lnTo>
                <a:lnTo>
                  <a:pt x="7169" y="224"/>
                </a:lnTo>
                <a:lnTo>
                  <a:pt x="7020" y="392"/>
                </a:lnTo>
                <a:lnTo>
                  <a:pt x="6871" y="559"/>
                </a:lnTo>
                <a:lnTo>
                  <a:pt x="6778" y="652"/>
                </a:lnTo>
                <a:lnTo>
                  <a:pt x="6685" y="727"/>
                </a:lnTo>
                <a:lnTo>
                  <a:pt x="6610" y="764"/>
                </a:lnTo>
                <a:lnTo>
                  <a:pt x="6536" y="783"/>
                </a:lnTo>
                <a:lnTo>
                  <a:pt x="6480" y="764"/>
                </a:lnTo>
                <a:lnTo>
                  <a:pt x="6406" y="708"/>
                </a:lnTo>
                <a:lnTo>
                  <a:pt x="6219" y="522"/>
                </a:lnTo>
                <a:lnTo>
                  <a:pt x="6126" y="373"/>
                </a:lnTo>
                <a:lnTo>
                  <a:pt x="6052" y="243"/>
                </a:lnTo>
                <a:lnTo>
                  <a:pt x="5996" y="168"/>
                </a:lnTo>
                <a:lnTo>
                  <a:pt x="5940" y="131"/>
                </a:lnTo>
                <a:lnTo>
                  <a:pt x="5884" y="94"/>
                </a:lnTo>
                <a:lnTo>
                  <a:pt x="5810" y="75"/>
                </a:lnTo>
                <a:lnTo>
                  <a:pt x="5717" y="75"/>
                </a:lnTo>
                <a:lnTo>
                  <a:pt x="5605" y="131"/>
                </a:lnTo>
                <a:lnTo>
                  <a:pt x="5475" y="205"/>
                </a:lnTo>
                <a:lnTo>
                  <a:pt x="5344" y="280"/>
                </a:lnTo>
                <a:lnTo>
                  <a:pt x="4935" y="596"/>
                </a:lnTo>
                <a:lnTo>
                  <a:pt x="4711" y="745"/>
                </a:lnTo>
                <a:lnTo>
                  <a:pt x="4618" y="801"/>
                </a:lnTo>
                <a:lnTo>
                  <a:pt x="4544" y="820"/>
                </a:lnTo>
                <a:lnTo>
                  <a:pt x="4469" y="820"/>
                </a:lnTo>
                <a:lnTo>
                  <a:pt x="4395" y="801"/>
                </a:lnTo>
                <a:lnTo>
                  <a:pt x="4302" y="727"/>
                </a:lnTo>
                <a:lnTo>
                  <a:pt x="4190" y="615"/>
                </a:lnTo>
                <a:lnTo>
                  <a:pt x="4115" y="522"/>
                </a:lnTo>
                <a:lnTo>
                  <a:pt x="4078" y="448"/>
                </a:lnTo>
                <a:lnTo>
                  <a:pt x="4004" y="317"/>
                </a:lnTo>
                <a:lnTo>
                  <a:pt x="3948" y="261"/>
                </a:lnTo>
                <a:lnTo>
                  <a:pt x="3892" y="224"/>
                </a:lnTo>
                <a:lnTo>
                  <a:pt x="3725" y="224"/>
                </a:lnTo>
                <a:lnTo>
                  <a:pt x="3631" y="261"/>
                </a:lnTo>
                <a:lnTo>
                  <a:pt x="3538" y="317"/>
                </a:lnTo>
                <a:lnTo>
                  <a:pt x="3427" y="392"/>
                </a:lnTo>
                <a:lnTo>
                  <a:pt x="3334" y="485"/>
                </a:lnTo>
                <a:lnTo>
                  <a:pt x="3147" y="671"/>
                </a:lnTo>
                <a:lnTo>
                  <a:pt x="3017" y="839"/>
                </a:lnTo>
                <a:lnTo>
                  <a:pt x="2756" y="541"/>
                </a:lnTo>
                <a:lnTo>
                  <a:pt x="2626" y="410"/>
                </a:lnTo>
                <a:lnTo>
                  <a:pt x="2477" y="317"/>
                </a:lnTo>
                <a:lnTo>
                  <a:pt x="2421" y="280"/>
                </a:lnTo>
                <a:lnTo>
                  <a:pt x="2347" y="261"/>
                </a:lnTo>
                <a:lnTo>
                  <a:pt x="2198" y="261"/>
                </a:lnTo>
                <a:lnTo>
                  <a:pt x="2123" y="280"/>
                </a:lnTo>
                <a:lnTo>
                  <a:pt x="2030" y="299"/>
                </a:lnTo>
                <a:lnTo>
                  <a:pt x="1937" y="354"/>
                </a:lnTo>
                <a:lnTo>
                  <a:pt x="1844" y="429"/>
                </a:lnTo>
                <a:lnTo>
                  <a:pt x="1714" y="541"/>
                </a:lnTo>
                <a:lnTo>
                  <a:pt x="1621" y="634"/>
                </a:lnTo>
                <a:lnTo>
                  <a:pt x="1565" y="690"/>
                </a:lnTo>
                <a:lnTo>
                  <a:pt x="1509" y="745"/>
                </a:lnTo>
                <a:lnTo>
                  <a:pt x="1453" y="745"/>
                </a:lnTo>
                <a:lnTo>
                  <a:pt x="1379" y="727"/>
                </a:lnTo>
                <a:lnTo>
                  <a:pt x="1137" y="578"/>
                </a:lnTo>
                <a:lnTo>
                  <a:pt x="839" y="354"/>
                </a:lnTo>
                <a:lnTo>
                  <a:pt x="671" y="261"/>
                </a:lnTo>
                <a:lnTo>
                  <a:pt x="597" y="243"/>
                </a:lnTo>
                <a:lnTo>
                  <a:pt x="485" y="243"/>
                </a:lnTo>
                <a:lnTo>
                  <a:pt x="429" y="280"/>
                </a:lnTo>
                <a:lnTo>
                  <a:pt x="317" y="410"/>
                </a:lnTo>
                <a:lnTo>
                  <a:pt x="206" y="578"/>
                </a:lnTo>
                <a:lnTo>
                  <a:pt x="113" y="764"/>
                </a:lnTo>
                <a:lnTo>
                  <a:pt x="38" y="950"/>
                </a:lnTo>
                <a:lnTo>
                  <a:pt x="1" y="1099"/>
                </a:lnTo>
                <a:lnTo>
                  <a:pt x="1" y="1174"/>
                </a:lnTo>
                <a:lnTo>
                  <a:pt x="1" y="1211"/>
                </a:lnTo>
                <a:lnTo>
                  <a:pt x="38" y="1229"/>
                </a:lnTo>
                <a:lnTo>
                  <a:pt x="75" y="1248"/>
                </a:lnTo>
                <a:lnTo>
                  <a:pt x="150" y="1211"/>
                </a:lnTo>
                <a:lnTo>
                  <a:pt x="206" y="1155"/>
                </a:lnTo>
                <a:lnTo>
                  <a:pt x="262" y="1062"/>
                </a:lnTo>
                <a:lnTo>
                  <a:pt x="299" y="987"/>
                </a:lnTo>
                <a:lnTo>
                  <a:pt x="392" y="801"/>
                </a:lnTo>
                <a:lnTo>
                  <a:pt x="448" y="727"/>
                </a:lnTo>
                <a:lnTo>
                  <a:pt x="504" y="671"/>
                </a:lnTo>
                <a:lnTo>
                  <a:pt x="597" y="634"/>
                </a:lnTo>
                <a:lnTo>
                  <a:pt x="671" y="652"/>
                </a:lnTo>
                <a:lnTo>
                  <a:pt x="764" y="690"/>
                </a:lnTo>
                <a:lnTo>
                  <a:pt x="876" y="745"/>
                </a:lnTo>
                <a:lnTo>
                  <a:pt x="1062" y="876"/>
                </a:lnTo>
                <a:lnTo>
                  <a:pt x="1248" y="1006"/>
                </a:lnTo>
                <a:lnTo>
                  <a:pt x="1434" y="1099"/>
                </a:lnTo>
                <a:lnTo>
                  <a:pt x="1565" y="1118"/>
                </a:lnTo>
                <a:lnTo>
                  <a:pt x="1602" y="1118"/>
                </a:lnTo>
                <a:lnTo>
                  <a:pt x="1639" y="1099"/>
                </a:lnTo>
                <a:lnTo>
                  <a:pt x="1695" y="1043"/>
                </a:lnTo>
                <a:lnTo>
                  <a:pt x="1825" y="857"/>
                </a:lnTo>
                <a:lnTo>
                  <a:pt x="1919" y="764"/>
                </a:lnTo>
                <a:lnTo>
                  <a:pt x="2049" y="652"/>
                </a:lnTo>
                <a:lnTo>
                  <a:pt x="2123" y="615"/>
                </a:lnTo>
                <a:lnTo>
                  <a:pt x="2198" y="596"/>
                </a:lnTo>
                <a:lnTo>
                  <a:pt x="2254" y="578"/>
                </a:lnTo>
                <a:lnTo>
                  <a:pt x="2310" y="596"/>
                </a:lnTo>
                <a:lnTo>
                  <a:pt x="2403" y="634"/>
                </a:lnTo>
                <a:lnTo>
                  <a:pt x="2496" y="690"/>
                </a:lnTo>
                <a:lnTo>
                  <a:pt x="2645" y="876"/>
                </a:lnTo>
                <a:lnTo>
                  <a:pt x="2738" y="969"/>
                </a:lnTo>
                <a:lnTo>
                  <a:pt x="2849" y="1062"/>
                </a:lnTo>
                <a:lnTo>
                  <a:pt x="2924" y="1081"/>
                </a:lnTo>
                <a:lnTo>
                  <a:pt x="2998" y="1099"/>
                </a:lnTo>
                <a:lnTo>
                  <a:pt x="3054" y="1099"/>
                </a:lnTo>
                <a:lnTo>
                  <a:pt x="3110" y="1081"/>
                </a:lnTo>
                <a:lnTo>
                  <a:pt x="3240" y="1006"/>
                </a:lnTo>
                <a:lnTo>
                  <a:pt x="3334" y="894"/>
                </a:lnTo>
                <a:lnTo>
                  <a:pt x="3557" y="634"/>
                </a:lnTo>
                <a:lnTo>
                  <a:pt x="3669" y="522"/>
                </a:lnTo>
                <a:lnTo>
                  <a:pt x="3818" y="410"/>
                </a:lnTo>
                <a:lnTo>
                  <a:pt x="3948" y="634"/>
                </a:lnTo>
                <a:lnTo>
                  <a:pt x="4022" y="764"/>
                </a:lnTo>
                <a:lnTo>
                  <a:pt x="4115" y="894"/>
                </a:lnTo>
                <a:lnTo>
                  <a:pt x="4227" y="1006"/>
                </a:lnTo>
                <a:lnTo>
                  <a:pt x="4339" y="1099"/>
                </a:lnTo>
                <a:lnTo>
                  <a:pt x="4469" y="1155"/>
                </a:lnTo>
                <a:lnTo>
                  <a:pt x="4581" y="1155"/>
                </a:lnTo>
                <a:lnTo>
                  <a:pt x="4693" y="1118"/>
                </a:lnTo>
                <a:lnTo>
                  <a:pt x="4842" y="1043"/>
                </a:lnTo>
                <a:lnTo>
                  <a:pt x="5009" y="913"/>
                </a:lnTo>
                <a:lnTo>
                  <a:pt x="5195" y="783"/>
                </a:lnTo>
                <a:lnTo>
                  <a:pt x="5549" y="503"/>
                </a:lnTo>
                <a:lnTo>
                  <a:pt x="5698" y="373"/>
                </a:lnTo>
                <a:lnTo>
                  <a:pt x="5810" y="299"/>
                </a:lnTo>
                <a:lnTo>
                  <a:pt x="5940" y="522"/>
                </a:lnTo>
                <a:lnTo>
                  <a:pt x="6126" y="801"/>
                </a:lnTo>
                <a:lnTo>
                  <a:pt x="6238" y="932"/>
                </a:lnTo>
                <a:lnTo>
                  <a:pt x="6350" y="1043"/>
                </a:lnTo>
                <a:lnTo>
                  <a:pt x="6461" y="1118"/>
                </a:lnTo>
                <a:lnTo>
                  <a:pt x="6517" y="1136"/>
                </a:lnTo>
                <a:lnTo>
                  <a:pt x="6573" y="1155"/>
                </a:lnTo>
                <a:lnTo>
                  <a:pt x="6629" y="1136"/>
                </a:lnTo>
                <a:lnTo>
                  <a:pt x="6685" y="1118"/>
                </a:lnTo>
                <a:lnTo>
                  <a:pt x="6796" y="1043"/>
                </a:lnTo>
                <a:lnTo>
                  <a:pt x="6908" y="932"/>
                </a:lnTo>
                <a:lnTo>
                  <a:pt x="7039" y="783"/>
                </a:lnTo>
                <a:lnTo>
                  <a:pt x="7262" y="485"/>
                </a:lnTo>
                <a:lnTo>
                  <a:pt x="7430" y="280"/>
                </a:lnTo>
                <a:lnTo>
                  <a:pt x="7560" y="522"/>
                </a:lnTo>
                <a:lnTo>
                  <a:pt x="7765" y="857"/>
                </a:lnTo>
                <a:lnTo>
                  <a:pt x="7876" y="1025"/>
                </a:lnTo>
                <a:lnTo>
                  <a:pt x="7988" y="1174"/>
                </a:lnTo>
                <a:lnTo>
                  <a:pt x="8100" y="1267"/>
                </a:lnTo>
                <a:lnTo>
                  <a:pt x="8137" y="1285"/>
                </a:lnTo>
                <a:lnTo>
                  <a:pt x="8230" y="1285"/>
                </a:lnTo>
                <a:lnTo>
                  <a:pt x="8305" y="1248"/>
                </a:lnTo>
                <a:lnTo>
                  <a:pt x="8435" y="1155"/>
                </a:lnTo>
                <a:lnTo>
                  <a:pt x="8565" y="1025"/>
                </a:lnTo>
                <a:lnTo>
                  <a:pt x="8714" y="876"/>
                </a:lnTo>
                <a:lnTo>
                  <a:pt x="8975" y="541"/>
                </a:lnTo>
                <a:lnTo>
                  <a:pt x="9180" y="299"/>
                </a:lnTo>
                <a:lnTo>
                  <a:pt x="9310" y="522"/>
                </a:lnTo>
                <a:lnTo>
                  <a:pt x="9496" y="839"/>
                </a:lnTo>
                <a:lnTo>
                  <a:pt x="9608" y="969"/>
                </a:lnTo>
                <a:lnTo>
                  <a:pt x="9720" y="1081"/>
                </a:lnTo>
                <a:lnTo>
                  <a:pt x="9831" y="1174"/>
                </a:lnTo>
                <a:lnTo>
                  <a:pt x="9887" y="1192"/>
                </a:lnTo>
                <a:lnTo>
                  <a:pt x="9980" y="1192"/>
                </a:lnTo>
                <a:lnTo>
                  <a:pt x="10017" y="1174"/>
                </a:lnTo>
                <a:lnTo>
                  <a:pt x="10129" y="1081"/>
                </a:lnTo>
                <a:lnTo>
                  <a:pt x="10390" y="820"/>
                </a:lnTo>
                <a:lnTo>
                  <a:pt x="10650" y="522"/>
                </a:lnTo>
                <a:lnTo>
                  <a:pt x="10837" y="336"/>
                </a:lnTo>
                <a:lnTo>
                  <a:pt x="10986" y="559"/>
                </a:lnTo>
                <a:lnTo>
                  <a:pt x="11190" y="820"/>
                </a:lnTo>
                <a:lnTo>
                  <a:pt x="11302" y="950"/>
                </a:lnTo>
                <a:lnTo>
                  <a:pt x="11432" y="1043"/>
                </a:lnTo>
                <a:lnTo>
                  <a:pt x="11544" y="1118"/>
                </a:lnTo>
                <a:lnTo>
                  <a:pt x="11600" y="1136"/>
                </a:lnTo>
                <a:lnTo>
                  <a:pt x="11656" y="1155"/>
                </a:lnTo>
                <a:lnTo>
                  <a:pt x="11730" y="1136"/>
                </a:lnTo>
                <a:lnTo>
                  <a:pt x="11786" y="1118"/>
                </a:lnTo>
                <a:lnTo>
                  <a:pt x="11916" y="1043"/>
                </a:lnTo>
                <a:lnTo>
                  <a:pt x="12047" y="932"/>
                </a:lnTo>
                <a:lnTo>
                  <a:pt x="12177" y="801"/>
                </a:lnTo>
                <a:lnTo>
                  <a:pt x="12419" y="503"/>
                </a:lnTo>
                <a:lnTo>
                  <a:pt x="12605" y="280"/>
                </a:lnTo>
                <a:lnTo>
                  <a:pt x="12940" y="690"/>
                </a:lnTo>
                <a:lnTo>
                  <a:pt x="13034" y="801"/>
                </a:lnTo>
                <a:lnTo>
                  <a:pt x="13145" y="894"/>
                </a:lnTo>
                <a:lnTo>
                  <a:pt x="13238" y="969"/>
                </a:lnTo>
                <a:lnTo>
                  <a:pt x="13313" y="1006"/>
                </a:lnTo>
                <a:lnTo>
                  <a:pt x="13406" y="1006"/>
                </a:lnTo>
                <a:lnTo>
                  <a:pt x="13518" y="969"/>
                </a:lnTo>
                <a:lnTo>
                  <a:pt x="13555" y="950"/>
                </a:lnTo>
                <a:lnTo>
                  <a:pt x="13573" y="913"/>
                </a:lnTo>
                <a:lnTo>
                  <a:pt x="13555" y="857"/>
                </a:lnTo>
                <a:lnTo>
                  <a:pt x="13518" y="801"/>
                </a:lnTo>
                <a:lnTo>
                  <a:pt x="13331" y="634"/>
                </a:lnTo>
                <a:lnTo>
                  <a:pt x="13071" y="354"/>
                </a:lnTo>
                <a:lnTo>
                  <a:pt x="12940" y="224"/>
                </a:lnTo>
                <a:lnTo>
                  <a:pt x="12810" y="112"/>
                </a:lnTo>
                <a:lnTo>
                  <a:pt x="12698" y="19"/>
                </a:lnTo>
                <a:lnTo>
                  <a:pt x="12661"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ADDED4"/>
              </a:solidFill>
              <a:cs typeface="Arial"/>
              <a:sym typeface="Arial"/>
            </a:endParaRPr>
          </a:p>
        </p:txBody>
      </p:sp>
    </p:spTree>
    <p:extLst>
      <p:ext uri="{BB962C8B-B14F-4D97-AF65-F5344CB8AC3E}">
        <p14:creationId xmlns:p14="http://schemas.microsoft.com/office/powerpoint/2010/main" val="120911192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18"/>
        <p:cNvGrpSpPr/>
        <p:nvPr/>
      </p:nvGrpSpPr>
      <p:grpSpPr>
        <a:xfrm>
          <a:off x="0" y="0"/>
          <a:ext cx="0" cy="0"/>
          <a:chOff x="0" y="0"/>
          <a:chExt cx="0" cy="0"/>
        </a:xfrm>
      </p:grpSpPr>
      <p:sp>
        <p:nvSpPr>
          <p:cNvPr id="19" name="Google Shape;19;p4"/>
          <p:cNvSpPr/>
          <p:nvPr/>
        </p:nvSpPr>
        <p:spPr>
          <a:xfrm>
            <a:off x="245467" y="167601"/>
            <a:ext cx="11701140" cy="6522841"/>
          </a:xfrm>
          <a:custGeom>
            <a:avLst/>
            <a:gdLst/>
            <a:ahLst/>
            <a:cxnLst/>
            <a:rect l="l" t="t" r="r" b="b"/>
            <a:pathLst>
              <a:path w="92849" h="51759" extrusionOk="0">
                <a:moveTo>
                  <a:pt x="3110" y="336"/>
                </a:moveTo>
                <a:lnTo>
                  <a:pt x="2942" y="578"/>
                </a:lnTo>
                <a:lnTo>
                  <a:pt x="2756" y="783"/>
                </a:lnTo>
                <a:lnTo>
                  <a:pt x="2812" y="652"/>
                </a:lnTo>
                <a:lnTo>
                  <a:pt x="2886" y="522"/>
                </a:lnTo>
                <a:lnTo>
                  <a:pt x="2979" y="410"/>
                </a:lnTo>
                <a:lnTo>
                  <a:pt x="3110" y="336"/>
                </a:lnTo>
                <a:close/>
                <a:moveTo>
                  <a:pt x="19252" y="336"/>
                </a:moveTo>
                <a:lnTo>
                  <a:pt x="19103" y="559"/>
                </a:lnTo>
                <a:lnTo>
                  <a:pt x="18935" y="783"/>
                </a:lnTo>
                <a:lnTo>
                  <a:pt x="18935" y="708"/>
                </a:lnTo>
                <a:lnTo>
                  <a:pt x="18954" y="634"/>
                </a:lnTo>
                <a:lnTo>
                  <a:pt x="18991" y="578"/>
                </a:lnTo>
                <a:lnTo>
                  <a:pt x="19028" y="503"/>
                </a:lnTo>
                <a:lnTo>
                  <a:pt x="19065" y="448"/>
                </a:lnTo>
                <a:lnTo>
                  <a:pt x="19121" y="392"/>
                </a:lnTo>
                <a:lnTo>
                  <a:pt x="19177" y="355"/>
                </a:lnTo>
                <a:lnTo>
                  <a:pt x="19252" y="336"/>
                </a:lnTo>
                <a:close/>
                <a:moveTo>
                  <a:pt x="9980" y="373"/>
                </a:moveTo>
                <a:lnTo>
                  <a:pt x="9924" y="503"/>
                </a:lnTo>
                <a:lnTo>
                  <a:pt x="9849" y="634"/>
                </a:lnTo>
                <a:lnTo>
                  <a:pt x="9756" y="746"/>
                </a:lnTo>
                <a:lnTo>
                  <a:pt x="9663" y="857"/>
                </a:lnTo>
                <a:lnTo>
                  <a:pt x="9700" y="708"/>
                </a:lnTo>
                <a:lnTo>
                  <a:pt x="9775" y="578"/>
                </a:lnTo>
                <a:lnTo>
                  <a:pt x="9868" y="466"/>
                </a:lnTo>
                <a:lnTo>
                  <a:pt x="9980" y="373"/>
                </a:lnTo>
                <a:close/>
                <a:moveTo>
                  <a:pt x="32172" y="615"/>
                </a:moveTo>
                <a:lnTo>
                  <a:pt x="32079" y="783"/>
                </a:lnTo>
                <a:lnTo>
                  <a:pt x="31949" y="932"/>
                </a:lnTo>
                <a:lnTo>
                  <a:pt x="31968" y="820"/>
                </a:lnTo>
                <a:lnTo>
                  <a:pt x="32024" y="727"/>
                </a:lnTo>
                <a:lnTo>
                  <a:pt x="32098" y="652"/>
                </a:lnTo>
                <a:lnTo>
                  <a:pt x="32172" y="615"/>
                </a:lnTo>
                <a:close/>
                <a:moveTo>
                  <a:pt x="5772" y="801"/>
                </a:moveTo>
                <a:lnTo>
                  <a:pt x="5660" y="894"/>
                </a:lnTo>
                <a:lnTo>
                  <a:pt x="5549" y="969"/>
                </a:lnTo>
                <a:lnTo>
                  <a:pt x="5660" y="876"/>
                </a:lnTo>
                <a:lnTo>
                  <a:pt x="5772" y="801"/>
                </a:lnTo>
                <a:close/>
                <a:moveTo>
                  <a:pt x="60621" y="708"/>
                </a:moveTo>
                <a:lnTo>
                  <a:pt x="60472" y="857"/>
                </a:lnTo>
                <a:lnTo>
                  <a:pt x="60304" y="988"/>
                </a:lnTo>
                <a:lnTo>
                  <a:pt x="60360" y="894"/>
                </a:lnTo>
                <a:lnTo>
                  <a:pt x="60435" y="801"/>
                </a:lnTo>
                <a:lnTo>
                  <a:pt x="60528" y="746"/>
                </a:lnTo>
                <a:lnTo>
                  <a:pt x="60621" y="708"/>
                </a:lnTo>
                <a:close/>
                <a:moveTo>
                  <a:pt x="33383" y="690"/>
                </a:moveTo>
                <a:lnTo>
                  <a:pt x="33271" y="839"/>
                </a:lnTo>
                <a:lnTo>
                  <a:pt x="33141" y="1006"/>
                </a:lnTo>
                <a:lnTo>
                  <a:pt x="33141" y="1006"/>
                </a:lnTo>
                <a:lnTo>
                  <a:pt x="33178" y="894"/>
                </a:lnTo>
                <a:lnTo>
                  <a:pt x="33215" y="801"/>
                </a:lnTo>
                <a:lnTo>
                  <a:pt x="33290" y="727"/>
                </a:lnTo>
                <a:lnTo>
                  <a:pt x="33383" y="690"/>
                </a:lnTo>
                <a:close/>
                <a:moveTo>
                  <a:pt x="59020" y="727"/>
                </a:moveTo>
                <a:lnTo>
                  <a:pt x="58945" y="932"/>
                </a:lnTo>
                <a:lnTo>
                  <a:pt x="58908" y="1006"/>
                </a:lnTo>
                <a:lnTo>
                  <a:pt x="58927" y="913"/>
                </a:lnTo>
                <a:lnTo>
                  <a:pt x="59020" y="727"/>
                </a:lnTo>
                <a:close/>
                <a:moveTo>
                  <a:pt x="43232" y="522"/>
                </a:moveTo>
                <a:lnTo>
                  <a:pt x="43176" y="652"/>
                </a:lnTo>
                <a:lnTo>
                  <a:pt x="43101" y="783"/>
                </a:lnTo>
                <a:lnTo>
                  <a:pt x="43008" y="913"/>
                </a:lnTo>
                <a:lnTo>
                  <a:pt x="42915" y="1025"/>
                </a:lnTo>
                <a:lnTo>
                  <a:pt x="42896" y="950"/>
                </a:lnTo>
                <a:lnTo>
                  <a:pt x="42915" y="857"/>
                </a:lnTo>
                <a:lnTo>
                  <a:pt x="42952" y="783"/>
                </a:lnTo>
                <a:lnTo>
                  <a:pt x="42990" y="708"/>
                </a:lnTo>
                <a:lnTo>
                  <a:pt x="43027" y="652"/>
                </a:lnTo>
                <a:lnTo>
                  <a:pt x="43083" y="597"/>
                </a:lnTo>
                <a:lnTo>
                  <a:pt x="43157" y="541"/>
                </a:lnTo>
                <a:lnTo>
                  <a:pt x="43232" y="522"/>
                </a:lnTo>
                <a:close/>
                <a:moveTo>
                  <a:pt x="36771" y="801"/>
                </a:moveTo>
                <a:lnTo>
                  <a:pt x="36380" y="1043"/>
                </a:lnTo>
                <a:lnTo>
                  <a:pt x="36455" y="950"/>
                </a:lnTo>
                <a:lnTo>
                  <a:pt x="36548" y="894"/>
                </a:lnTo>
                <a:lnTo>
                  <a:pt x="36659" y="839"/>
                </a:lnTo>
                <a:lnTo>
                  <a:pt x="36771" y="801"/>
                </a:lnTo>
                <a:close/>
                <a:moveTo>
                  <a:pt x="92048" y="746"/>
                </a:moveTo>
                <a:lnTo>
                  <a:pt x="91862" y="932"/>
                </a:lnTo>
                <a:lnTo>
                  <a:pt x="91657" y="1081"/>
                </a:lnTo>
                <a:lnTo>
                  <a:pt x="91657" y="1081"/>
                </a:lnTo>
                <a:lnTo>
                  <a:pt x="91843" y="894"/>
                </a:lnTo>
                <a:lnTo>
                  <a:pt x="91936" y="820"/>
                </a:lnTo>
                <a:lnTo>
                  <a:pt x="92048" y="746"/>
                </a:lnTo>
                <a:close/>
                <a:moveTo>
                  <a:pt x="8509" y="634"/>
                </a:moveTo>
                <a:lnTo>
                  <a:pt x="8360" y="876"/>
                </a:lnTo>
                <a:lnTo>
                  <a:pt x="8267" y="969"/>
                </a:lnTo>
                <a:lnTo>
                  <a:pt x="8155" y="1081"/>
                </a:lnTo>
                <a:lnTo>
                  <a:pt x="8211" y="950"/>
                </a:lnTo>
                <a:lnTo>
                  <a:pt x="8286" y="839"/>
                </a:lnTo>
                <a:lnTo>
                  <a:pt x="8397" y="727"/>
                </a:lnTo>
                <a:lnTo>
                  <a:pt x="8509" y="634"/>
                </a:lnTo>
                <a:close/>
                <a:moveTo>
                  <a:pt x="14411" y="652"/>
                </a:moveTo>
                <a:lnTo>
                  <a:pt x="14281" y="783"/>
                </a:lnTo>
                <a:lnTo>
                  <a:pt x="14150" y="913"/>
                </a:lnTo>
                <a:lnTo>
                  <a:pt x="14001" y="1006"/>
                </a:lnTo>
                <a:lnTo>
                  <a:pt x="13834" y="1081"/>
                </a:lnTo>
                <a:lnTo>
                  <a:pt x="13871" y="1006"/>
                </a:lnTo>
                <a:lnTo>
                  <a:pt x="13927" y="932"/>
                </a:lnTo>
                <a:lnTo>
                  <a:pt x="13983" y="857"/>
                </a:lnTo>
                <a:lnTo>
                  <a:pt x="14057" y="783"/>
                </a:lnTo>
                <a:lnTo>
                  <a:pt x="14132" y="746"/>
                </a:lnTo>
                <a:lnTo>
                  <a:pt x="14225" y="690"/>
                </a:lnTo>
                <a:lnTo>
                  <a:pt x="14318" y="671"/>
                </a:lnTo>
                <a:lnTo>
                  <a:pt x="14411" y="652"/>
                </a:lnTo>
                <a:close/>
                <a:moveTo>
                  <a:pt x="17315" y="634"/>
                </a:moveTo>
                <a:lnTo>
                  <a:pt x="17185" y="857"/>
                </a:lnTo>
                <a:lnTo>
                  <a:pt x="17017" y="1081"/>
                </a:lnTo>
                <a:lnTo>
                  <a:pt x="17036" y="857"/>
                </a:lnTo>
                <a:lnTo>
                  <a:pt x="17166" y="727"/>
                </a:lnTo>
                <a:lnTo>
                  <a:pt x="17315" y="634"/>
                </a:lnTo>
                <a:close/>
                <a:moveTo>
                  <a:pt x="38074" y="969"/>
                </a:moveTo>
                <a:lnTo>
                  <a:pt x="37944" y="1081"/>
                </a:lnTo>
                <a:lnTo>
                  <a:pt x="38000" y="1025"/>
                </a:lnTo>
                <a:lnTo>
                  <a:pt x="38074" y="969"/>
                </a:lnTo>
                <a:close/>
                <a:moveTo>
                  <a:pt x="49431" y="988"/>
                </a:moveTo>
                <a:lnTo>
                  <a:pt x="49394" y="1081"/>
                </a:lnTo>
                <a:lnTo>
                  <a:pt x="49357" y="1025"/>
                </a:lnTo>
                <a:lnTo>
                  <a:pt x="49357" y="1006"/>
                </a:lnTo>
                <a:lnTo>
                  <a:pt x="49394" y="988"/>
                </a:lnTo>
                <a:close/>
                <a:moveTo>
                  <a:pt x="86816" y="783"/>
                </a:moveTo>
                <a:lnTo>
                  <a:pt x="86612" y="932"/>
                </a:lnTo>
                <a:lnTo>
                  <a:pt x="86407" y="1081"/>
                </a:lnTo>
                <a:lnTo>
                  <a:pt x="86481" y="988"/>
                </a:lnTo>
                <a:lnTo>
                  <a:pt x="86593" y="894"/>
                </a:lnTo>
                <a:lnTo>
                  <a:pt x="86686" y="820"/>
                </a:lnTo>
                <a:lnTo>
                  <a:pt x="86816" y="783"/>
                </a:lnTo>
                <a:close/>
                <a:moveTo>
                  <a:pt x="633" y="224"/>
                </a:moveTo>
                <a:lnTo>
                  <a:pt x="801" y="261"/>
                </a:lnTo>
                <a:lnTo>
                  <a:pt x="950" y="317"/>
                </a:lnTo>
                <a:lnTo>
                  <a:pt x="1099" y="410"/>
                </a:lnTo>
                <a:lnTo>
                  <a:pt x="1211" y="522"/>
                </a:lnTo>
                <a:lnTo>
                  <a:pt x="1304" y="652"/>
                </a:lnTo>
                <a:lnTo>
                  <a:pt x="1360" y="783"/>
                </a:lnTo>
                <a:lnTo>
                  <a:pt x="1397" y="950"/>
                </a:lnTo>
                <a:lnTo>
                  <a:pt x="1397" y="1118"/>
                </a:lnTo>
                <a:lnTo>
                  <a:pt x="1136" y="988"/>
                </a:lnTo>
                <a:lnTo>
                  <a:pt x="987" y="876"/>
                </a:lnTo>
                <a:lnTo>
                  <a:pt x="838" y="764"/>
                </a:lnTo>
                <a:lnTo>
                  <a:pt x="727" y="634"/>
                </a:lnTo>
                <a:lnTo>
                  <a:pt x="633" y="503"/>
                </a:lnTo>
                <a:lnTo>
                  <a:pt x="615" y="429"/>
                </a:lnTo>
                <a:lnTo>
                  <a:pt x="615" y="355"/>
                </a:lnTo>
                <a:lnTo>
                  <a:pt x="615" y="299"/>
                </a:lnTo>
                <a:lnTo>
                  <a:pt x="633" y="224"/>
                </a:lnTo>
                <a:close/>
                <a:moveTo>
                  <a:pt x="44591" y="839"/>
                </a:moveTo>
                <a:lnTo>
                  <a:pt x="44460" y="988"/>
                </a:lnTo>
                <a:lnTo>
                  <a:pt x="44330" y="1118"/>
                </a:lnTo>
                <a:lnTo>
                  <a:pt x="44367" y="1025"/>
                </a:lnTo>
                <a:lnTo>
                  <a:pt x="44442" y="969"/>
                </a:lnTo>
                <a:lnTo>
                  <a:pt x="44498" y="894"/>
                </a:lnTo>
                <a:lnTo>
                  <a:pt x="44591" y="839"/>
                </a:lnTo>
                <a:close/>
                <a:moveTo>
                  <a:pt x="84471" y="839"/>
                </a:moveTo>
                <a:lnTo>
                  <a:pt x="84340" y="988"/>
                </a:lnTo>
                <a:lnTo>
                  <a:pt x="84191" y="1118"/>
                </a:lnTo>
                <a:lnTo>
                  <a:pt x="84229" y="988"/>
                </a:lnTo>
                <a:lnTo>
                  <a:pt x="84284" y="913"/>
                </a:lnTo>
                <a:lnTo>
                  <a:pt x="84359" y="857"/>
                </a:lnTo>
                <a:lnTo>
                  <a:pt x="84471" y="839"/>
                </a:lnTo>
                <a:close/>
                <a:moveTo>
                  <a:pt x="20573" y="746"/>
                </a:moveTo>
                <a:lnTo>
                  <a:pt x="20648" y="764"/>
                </a:lnTo>
                <a:lnTo>
                  <a:pt x="20406" y="969"/>
                </a:lnTo>
                <a:lnTo>
                  <a:pt x="20257" y="1062"/>
                </a:lnTo>
                <a:lnTo>
                  <a:pt x="20127" y="1137"/>
                </a:lnTo>
                <a:lnTo>
                  <a:pt x="20127" y="1137"/>
                </a:lnTo>
                <a:lnTo>
                  <a:pt x="20164" y="1062"/>
                </a:lnTo>
                <a:lnTo>
                  <a:pt x="20201" y="988"/>
                </a:lnTo>
                <a:lnTo>
                  <a:pt x="20257" y="913"/>
                </a:lnTo>
                <a:lnTo>
                  <a:pt x="20331" y="839"/>
                </a:lnTo>
                <a:lnTo>
                  <a:pt x="20406" y="801"/>
                </a:lnTo>
                <a:lnTo>
                  <a:pt x="20480" y="764"/>
                </a:lnTo>
                <a:lnTo>
                  <a:pt x="20573" y="746"/>
                </a:lnTo>
                <a:close/>
                <a:moveTo>
                  <a:pt x="24409" y="932"/>
                </a:moveTo>
                <a:lnTo>
                  <a:pt x="24278" y="1155"/>
                </a:lnTo>
                <a:lnTo>
                  <a:pt x="24334" y="1043"/>
                </a:lnTo>
                <a:lnTo>
                  <a:pt x="24409" y="932"/>
                </a:lnTo>
                <a:close/>
                <a:moveTo>
                  <a:pt x="29175" y="652"/>
                </a:moveTo>
                <a:lnTo>
                  <a:pt x="29063" y="820"/>
                </a:lnTo>
                <a:lnTo>
                  <a:pt x="28952" y="969"/>
                </a:lnTo>
                <a:lnTo>
                  <a:pt x="28821" y="1099"/>
                </a:lnTo>
                <a:lnTo>
                  <a:pt x="28672" y="1211"/>
                </a:lnTo>
                <a:lnTo>
                  <a:pt x="28672" y="1118"/>
                </a:lnTo>
                <a:lnTo>
                  <a:pt x="28691" y="1025"/>
                </a:lnTo>
                <a:lnTo>
                  <a:pt x="28728" y="932"/>
                </a:lnTo>
                <a:lnTo>
                  <a:pt x="28803" y="857"/>
                </a:lnTo>
                <a:lnTo>
                  <a:pt x="28877" y="783"/>
                </a:lnTo>
                <a:lnTo>
                  <a:pt x="28970" y="727"/>
                </a:lnTo>
                <a:lnTo>
                  <a:pt x="29082" y="671"/>
                </a:lnTo>
                <a:lnTo>
                  <a:pt x="29175" y="652"/>
                </a:lnTo>
                <a:close/>
                <a:moveTo>
                  <a:pt x="82944" y="839"/>
                </a:moveTo>
                <a:lnTo>
                  <a:pt x="82665" y="1043"/>
                </a:lnTo>
                <a:lnTo>
                  <a:pt x="82367" y="1211"/>
                </a:lnTo>
                <a:lnTo>
                  <a:pt x="82478" y="1062"/>
                </a:lnTo>
                <a:lnTo>
                  <a:pt x="82609" y="950"/>
                </a:lnTo>
                <a:lnTo>
                  <a:pt x="82776" y="876"/>
                </a:lnTo>
                <a:lnTo>
                  <a:pt x="82944" y="839"/>
                </a:lnTo>
                <a:close/>
                <a:moveTo>
                  <a:pt x="80840" y="708"/>
                </a:moveTo>
                <a:lnTo>
                  <a:pt x="80747" y="857"/>
                </a:lnTo>
                <a:lnTo>
                  <a:pt x="80617" y="988"/>
                </a:lnTo>
                <a:lnTo>
                  <a:pt x="80486" y="1118"/>
                </a:lnTo>
                <a:lnTo>
                  <a:pt x="80356" y="1230"/>
                </a:lnTo>
                <a:lnTo>
                  <a:pt x="80375" y="1155"/>
                </a:lnTo>
                <a:lnTo>
                  <a:pt x="80412" y="1081"/>
                </a:lnTo>
                <a:lnTo>
                  <a:pt x="80524" y="932"/>
                </a:lnTo>
                <a:lnTo>
                  <a:pt x="80691" y="801"/>
                </a:lnTo>
                <a:lnTo>
                  <a:pt x="80840" y="708"/>
                </a:lnTo>
                <a:close/>
                <a:moveTo>
                  <a:pt x="39806" y="913"/>
                </a:moveTo>
                <a:lnTo>
                  <a:pt x="39657" y="1099"/>
                </a:lnTo>
                <a:lnTo>
                  <a:pt x="39471" y="1248"/>
                </a:lnTo>
                <a:lnTo>
                  <a:pt x="39620" y="1062"/>
                </a:lnTo>
                <a:lnTo>
                  <a:pt x="39806" y="913"/>
                </a:lnTo>
                <a:close/>
                <a:moveTo>
                  <a:pt x="88325" y="969"/>
                </a:moveTo>
                <a:lnTo>
                  <a:pt x="88380" y="988"/>
                </a:lnTo>
                <a:lnTo>
                  <a:pt x="88231" y="1137"/>
                </a:lnTo>
                <a:lnTo>
                  <a:pt x="88064" y="1267"/>
                </a:lnTo>
                <a:lnTo>
                  <a:pt x="88083" y="1211"/>
                </a:lnTo>
                <a:lnTo>
                  <a:pt x="88101" y="1137"/>
                </a:lnTo>
                <a:lnTo>
                  <a:pt x="88138" y="1081"/>
                </a:lnTo>
                <a:lnTo>
                  <a:pt x="88176" y="1025"/>
                </a:lnTo>
                <a:lnTo>
                  <a:pt x="88213" y="988"/>
                </a:lnTo>
                <a:lnTo>
                  <a:pt x="88269" y="969"/>
                </a:lnTo>
                <a:close/>
                <a:moveTo>
                  <a:pt x="22137" y="708"/>
                </a:moveTo>
                <a:lnTo>
                  <a:pt x="22137" y="727"/>
                </a:lnTo>
                <a:lnTo>
                  <a:pt x="22119" y="783"/>
                </a:lnTo>
                <a:lnTo>
                  <a:pt x="22081" y="857"/>
                </a:lnTo>
                <a:lnTo>
                  <a:pt x="21970" y="1025"/>
                </a:lnTo>
                <a:lnTo>
                  <a:pt x="21746" y="1285"/>
                </a:lnTo>
                <a:lnTo>
                  <a:pt x="21746" y="1230"/>
                </a:lnTo>
                <a:lnTo>
                  <a:pt x="21784" y="1137"/>
                </a:lnTo>
                <a:lnTo>
                  <a:pt x="21933" y="913"/>
                </a:lnTo>
                <a:lnTo>
                  <a:pt x="22063" y="746"/>
                </a:lnTo>
                <a:lnTo>
                  <a:pt x="22119" y="708"/>
                </a:lnTo>
                <a:close/>
                <a:moveTo>
                  <a:pt x="23180" y="746"/>
                </a:moveTo>
                <a:lnTo>
                  <a:pt x="23161" y="894"/>
                </a:lnTo>
                <a:lnTo>
                  <a:pt x="23143" y="1025"/>
                </a:lnTo>
                <a:lnTo>
                  <a:pt x="23087" y="1155"/>
                </a:lnTo>
                <a:lnTo>
                  <a:pt x="23031" y="1285"/>
                </a:lnTo>
                <a:lnTo>
                  <a:pt x="23012" y="1211"/>
                </a:lnTo>
                <a:lnTo>
                  <a:pt x="22994" y="1137"/>
                </a:lnTo>
                <a:lnTo>
                  <a:pt x="22994" y="1062"/>
                </a:lnTo>
                <a:lnTo>
                  <a:pt x="23012" y="988"/>
                </a:lnTo>
                <a:lnTo>
                  <a:pt x="23031" y="913"/>
                </a:lnTo>
                <a:lnTo>
                  <a:pt x="23068" y="857"/>
                </a:lnTo>
                <a:lnTo>
                  <a:pt x="23124" y="801"/>
                </a:lnTo>
                <a:lnTo>
                  <a:pt x="23180" y="746"/>
                </a:lnTo>
                <a:close/>
                <a:moveTo>
                  <a:pt x="34760" y="894"/>
                </a:moveTo>
                <a:lnTo>
                  <a:pt x="34853" y="913"/>
                </a:lnTo>
                <a:lnTo>
                  <a:pt x="34667" y="1099"/>
                </a:lnTo>
                <a:lnTo>
                  <a:pt x="34481" y="1285"/>
                </a:lnTo>
                <a:lnTo>
                  <a:pt x="34463" y="1211"/>
                </a:lnTo>
                <a:lnTo>
                  <a:pt x="34463" y="1137"/>
                </a:lnTo>
                <a:lnTo>
                  <a:pt x="34500" y="1062"/>
                </a:lnTo>
                <a:lnTo>
                  <a:pt x="34537" y="1006"/>
                </a:lnTo>
                <a:lnTo>
                  <a:pt x="34611" y="932"/>
                </a:lnTo>
                <a:lnTo>
                  <a:pt x="34686" y="894"/>
                </a:lnTo>
                <a:close/>
                <a:moveTo>
                  <a:pt x="70712" y="913"/>
                </a:moveTo>
                <a:lnTo>
                  <a:pt x="70656" y="1025"/>
                </a:lnTo>
                <a:lnTo>
                  <a:pt x="70582" y="1137"/>
                </a:lnTo>
                <a:lnTo>
                  <a:pt x="70488" y="1211"/>
                </a:lnTo>
                <a:lnTo>
                  <a:pt x="70395" y="1285"/>
                </a:lnTo>
                <a:lnTo>
                  <a:pt x="70451" y="1192"/>
                </a:lnTo>
                <a:lnTo>
                  <a:pt x="70526" y="1081"/>
                </a:lnTo>
                <a:lnTo>
                  <a:pt x="70619" y="1006"/>
                </a:lnTo>
                <a:lnTo>
                  <a:pt x="70712" y="913"/>
                </a:lnTo>
                <a:close/>
                <a:moveTo>
                  <a:pt x="57400" y="913"/>
                </a:moveTo>
                <a:lnTo>
                  <a:pt x="57661" y="950"/>
                </a:lnTo>
                <a:lnTo>
                  <a:pt x="57549" y="1043"/>
                </a:lnTo>
                <a:lnTo>
                  <a:pt x="57437" y="1137"/>
                </a:lnTo>
                <a:lnTo>
                  <a:pt x="57195" y="1304"/>
                </a:lnTo>
                <a:lnTo>
                  <a:pt x="57195" y="1192"/>
                </a:lnTo>
                <a:lnTo>
                  <a:pt x="57232" y="1062"/>
                </a:lnTo>
                <a:lnTo>
                  <a:pt x="57270" y="1006"/>
                </a:lnTo>
                <a:lnTo>
                  <a:pt x="57307" y="969"/>
                </a:lnTo>
                <a:lnTo>
                  <a:pt x="57344" y="932"/>
                </a:lnTo>
                <a:lnTo>
                  <a:pt x="57400" y="913"/>
                </a:lnTo>
                <a:close/>
                <a:moveTo>
                  <a:pt x="76800" y="876"/>
                </a:moveTo>
                <a:lnTo>
                  <a:pt x="76893" y="894"/>
                </a:lnTo>
                <a:lnTo>
                  <a:pt x="76986" y="950"/>
                </a:lnTo>
                <a:lnTo>
                  <a:pt x="76726" y="1137"/>
                </a:lnTo>
                <a:lnTo>
                  <a:pt x="76446" y="1304"/>
                </a:lnTo>
                <a:lnTo>
                  <a:pt x="76446" y="1211"/>
                </a:lnTo>
                <a:lnTo>
                  <a:pt x="76483" y="1099"/>
                </a:lnTo>
                <a:lnTo>
                  <a:pt x="76539" y="1006"/>
                </a:lnTo>
                <a:lnTo>
                  <a:pt x="76614" y="950"/>
                </a:lnTo>
                <a:lnTo>
                  <a:pt x="76707" y="894"/>
                </a:lnTo>
                <a:lnTo>
                  <a:pt x="76800" y="876"/>
                </a:lnTo>
                <a:close/>
                <a:moveTo>
                  <a:pt x="30627" y="932"/>
                </a:moveTo>
                <a:lnTo>
                  <a:pt x="30515" y="1043"/>
                </a:lnTo>
                <a:lnTo>
                  <a:pt x="30404" y="1155"/>
                </a:lnTo>
                <a:lnTo>
                  <a:pt x="30273" y="1248"/>
                </a:lnTo>
                <a:lnTo>
                  <a:pt x="30143" y="1323"/>
                </a:lnTo>
                <a:lnTo>
                  <a:pt x="30143" y="1323"/>
                </a:lnTo>
                <a:lnTo>
                  <a:pt x="30218" y="1192"/>
                </a:lnTo>
                <a:lnTo>
                  <a:pt x="30329" y="1081"/>
                </a:lnTo>
                <a:lnTo>
                  <a:pt x="30478" y="988"/>
                </a:lnTo>
                <a:lnTo>
                  <a:pt x="30553" y="950"/>
                </a:lnTo>
                <a:lnTo>
                  <a:pt x="30627" y="932"/>
                </a:lnTo>
                <a:close/>
                <a:moveTo>
                  <a:pt x="63805" y="1006"/>
                </a:moveTo>
                <a:lnTo>
                  <a:pt x="63823" y="1025"/>
                </a:lnTo>
                <a:lnTo>
                  <a:pt x="63823" y="1062"/>
                </a:lnTo>
                <a:lnTo>
                  <a:pt x="63749" y="1192"/>
                </a:lnTo>
                <a:lnTo>
                  <a:pt x="63693" y="1267"/>
                </a:lnTo>
                <a:lnTo>
                  <a:pt x="63656" y="1323"/>
                </a:lnTo>
                <a:lnTo>
                  <a:pt x="63618" y="1323"/>
                </a:lnTo>
                <a:lnTo>
                  <a:pt x="63618" y="1285"/>
                </a:lnTo>
                <a:lnTo>
                  <a:pt x="63637" y="1211"/>
                </a:lnTo>
                <a:lnTo>
                  <a:pt x="63674" y="1137"/>
                </a:lnTo>
                <a:lnTo>
                  <a:pt x="63730" y="1062"/>
                </a:lnTo>
                <a:lnTo>
                  <a:pt x="63786" y="1006"/>
                </a:lnTo>
                <a:close/>
                <a:moveTo>
                  <a:pt x="65759" y="1006"/>
                </a:moveTo>
                <a:lnTo>
                  <a:pt x="65834" y="1025"/>
                </a:lnTo>
                <a:lnTo>
                  <a:pt x="65648" y="1174"/>
                </a:lnTo>
                <a:lnTo>
                  <a:pt x="65462" y="1323"/>
                </a:lnTo>
                <a:lnTo>
                  <a:pt x="65480" y="1248"/>
                </a:lnTo>
                <a:lnTo>
                  <a:pt x="65499" y="1192"/>
                </a:lnTo>
                <a:lnTo>
                  <a:pt x="65536" y="1137"/>
                </a:lnTo>
                <a:lnTo>
                  <a:pt x="65592" y="1081"/>
                </a:lnTo>
                <a:lnTo>
                  <a:pt x="65648" y="1043"/>
                </a:lnTo>
                <a:lnTo>
                  <a:pt x="65704" y="1025"/>
                </a:lnTo>
                <a:lnTo>
                  <a:pt x="65759" y="1006"/>
                </a:lnTo>
                <a:close/>
                <a:moveTo>
                  <a:pt x="75068" y="783"/>
                </a:moveTo>
                <a:lnTo>
                  <a:pt x="75143" y="801"/>
                </a:lnTo>
                <a:lnTo>
                  <a:pt x="75180" y="820"/>
                </a:lnTo>
                <a:lnTo>
                  <a:pt x="75199" y="876"/>
                </a:lnTo>
                <a:lnTo>
                  <a:pt x="75199" y="950"/>
                </a:lnTo>
                <a:lnTo>
                  <a:pt x="75180" y="1006"/>
                </a:lnTo>
                <a:lnTo>
                  <a:pt x="75143" y="1062"/>
                </a:lnTo>
                <a:lnTo>
                  <a:pt x="75031" y="1155"/>
                </a:lnTo>
                <a:lnTo>
                  <a:pt x="74771" y="1323"/>
                </a:lnTo>
                <a:lnTo>
                  <a:pt x="74715" y="1211"/>
                </a:lnTo>
                <a:lnTo>
                  <a:pt x="74715" y="1099"/>
                </a:lnTo>
                <a:lnTo>
                  <a:pt x="74752" y="988"/>
                </a:lnTo>
                <a:lnTo>
                  <a:pt x="74826" y="894"/>
                </a:lnTo>
                <a:lnTo>
                  <a:pt x="74882" y="839"/>
                </a:lnTo>
                <a:lnTo>
                  <a:pt x="74938" y="801"/>
                </a:lnTo>
                <a:lnTo>
                  <a:pt x="75013" y="783"/>
                </a:lnTo>
                <a:close/>
                <a:moveTo>
                  <a:pt x="25917" y="783"/>
                </a:moveTo>
                <a:lnTo>
                  <a:pt x="25842" y="969"/>
                </a:lnTo>
                <a:lnTo>
                  <a:pt x="25731" y="1118"/>
                </a:lnTo>
                <a:lnTo>
                  <a:pt x="25600" y="1267"/>
                </a:lnTo>
                <a:lnTo>
                  <a:pt x="25433" y="1379"/>
                </a:lnTo>
                <a:lnTo>
                  <a:pt x="25451" y="1285"/>
                </a:lnTo>
                <a:lnTo>
                  <a:pt x="25489" y="1174"/>
                </a:lnTo>
                <a:lnTo>
                  <a:pt x="25526" y="1099"/>
                </a:lnTo>
                <a:lnTo>
                  <a:pt x="25600" y="1006"/>
                </a:lnTo>
                <a:lnTo>
                  <a:pt x="25656" y="932"/>
                </a:lnTo>
                <a:lnTo>
                  <a:pt x="25749" y="876"/>
                </a:lnTo>
                <a:lnTo>
                  <a:pt x="25824" y="820"/>
                </a:lnTo>
                <a:lnTo>
                  <a:pt x="25917" y="783"/>
                </a:lnTo>
                <a:close/>
                <a:moveTo>
                  <a:pt x="52541" y="988"/>
                </a:moveTo>
                <a:lnTo>
                  <a:pt x="52373" y="1192"/>
                </a:lnTo>
                <a:lnTo>
                  <a:pt x="52187" y="1379"/>
                </a:lnTo>
                <a:lnTo>
                  <a:pt x="52206" y="1323"/>
                </a:lnTo>
                <a:lnTo>
                  <a:pt x="52224" y="1267"/>
                </a:lnTo>
                <a:lnTo>
                  <a:pt x="52299" y="1155"/>
                </a:lnTo>
                <a:lnTo>
                  <a:pt x="52410" y="1043"/>
                </a:lnTo>
                <a:lnTo>
                  <a:pt x="52541" y="988"/>
                </a:lnTo>
                <a:close/>
                <a:moveTo>
                  <a:pt x="54347" y="1025"/>
                </a:moveTo>
                <a:lnTo>
                  <a:pt x="54216" y="1137"/>
                </a:lnTo>
                <a:lnTo>
                  <a:pt x="54086" y="1230"/>
                </a:lnTo>
                <a:lnTo>
                  <a:pt x="53956" y="1323"/>
                </a:lnTo>
                <a:lnTo>
                  <a:pt x="53825" y="1397"/>
                </a:lnTo>
                <a:lnTo>
                  <a:pt x="53844" y="1323"/>
                </a:lnTo>
                <a:lnTo>
                  <a:pt x="53881" y="1267"/>
                </a:lnTo>
                <a:lnTo>
                  <a:pt x="53937" y="1211"/>
                </a:lnTo>
                <a:lnTo>
                  <a:pt x="54011" y="1155"/>
                </a:lnTo>
                <a:lnTo>
                  <a:pt x="54179" y="1062"/>
                </a:lnTo>
                <a:lnTo>
                  <a:pt x="54347" y="1025"/>
                </a:lnTo>
                <a:close/>
                <a:moveTo>
                  <a:pt x="41630" y="969"/>
                </a:moveTo>
                <a:lnTo>
                  <a:pt x="41537" y="1099"/>
                </a:lnTo>
                <a:lnTo>
                  <a:pt x="41426" y="1230"/>
                </a:lnTo>
                <a:lnTo>
                  <a:pt x="41295" y="1341"/>
                </a:lnTo>
                <a:lnTo>
                  <a:pt x="41146" y="1434"/>
                </a:lnTo>
                <a:lnTo>
                  <a:pt x="41109" y="1360"/>
                </a:lnTo>
                <a:lnTo>
                  <a:pt x="41091" y="1267"/>
                </a:lnTo>
                <a:lnTo>
                  <a:pt x="41128" y="1192"/>
                </a:lnTo>
                <a:lnTo>
                  <a:pt x="41202" y="1118"/>
                </a:lnTo>
                <a:lnTo>
                  <a:pt x="41295" y="1043"/>
                </a:lnTo>
                <a:lnTo>
                  <a:pt x="41407" y="988"/>
                </a:lnTo>
                <a:lnTo>
                  <a:pt x="41519" y="969"/>
                </a:lnTo>
                <a:close/>
                <a:moveTo>
                  <a:pt x="71959" y="969"/>
                </a:moveTo>
                <a:lnTo>
                  <a:pt x="71903" y="1099"/>
                </a:lnTo>
                <a:lnTo>
                  <a:pt x="71829" y="1230"/>
                </a:lnTo>
                <a:lnTo>
                  <a:pt x="71736" y="1323"/>
                </a:lnTo>
                <a:lnTo>
                  <a:pt x="71624" y="1434"/>
                </a:lnTo>
                <a:lnTo>
                  <a:pt x="71606" y="1341"/>
                </a:lnTo>
                <a:lnTo>
                  <a:pt x="71624" y="1267"/>
                </a:lnTo>
                <a:lnTo>
                  <a:pt x="71643" y="1192"/>
                </a:lnTo>
                <a:lnTo>
                  <a:pt x="71680" y="1118"/>
                </a:lnTo>
                <a:lnTo>
                  <a:pt x="71736" y="1062"/>
                </a:lnTo>
                <a:lnTo>
                  <a:pt x="71810" y="1025"/>
                </a:lnTo>
                <a:lnTo>
                  <a:pt x="71885" y="988"/>
                </a:lnTo>
                <a:lnTo>
                  <a:pt x="71959" y="969"/>
                </a:lnTo>
                <a:close/>
                <a:moveTo>
                  <a:pt x="67510" y="969"/>
                </a:moveTo>
                <a:lnTo>
                  <a:pt x="67398" y="1099"/>
                </a:lnTo>
                <a:lnTo>
                  <a:pt x="67268" y="1230"/>
                </a:lnTo>
                <a:lnTo>
                  <a:pt x="67137" y="1341"/>
                </a:lnTo>
                <a:lnTo>
                  <a:pt x="66988" y="1453"/>
                </a:lnTo>
                <a:lnTo>
                  <a:pt x="67063" y="1323"/>
                </a:lnTo>
                <a:lnTo>
                  <a:pt x="67156" y="1192"/>
                </a:lnTo>
                <a:lnTo>
                  <a:pt x="67230" y="1118"/>
                </a:lnTo>
                <a:lnTo>
                  <a:pt x="67323" y="1062"/>
                </a:lnTo>
                <a:lnTo>
                  <a:pt x="67416" y="1006"/>
                </a:lnTo>
                <a:lnTo>
                  <a:pt x="67510" y="969"/>
                </a:lnTo>
                <a:close/>
                <a:moveTo>
                  <a:pt x="55817" y="932"/>
                </a:moveTo>
                <a:lnTo>
                  <a:pt x="55873" y="950"/>
                </a:lnTo>
                <a:lnTo>
                  <a:pt x="55892" y="988"/>
                </a:lnTo>
                <a:lnTo>
                  <a:pt x="55892" y="1025"/>
                </a:lnTo>
                <a:lnTo>
                  <a:pt x="55892" y="1062"/>
                </a:lnTo>
                <a:lnTo>
                  <a:pt x="55873" y="1099"/>
                </a:lnTo>
                <a:lnTo>
                  <a:pt x="55799" y="1174"/>
                </a:lnTo>
                <a:lnTo>
                  <a:pt x="55706" y="1267"/>
                </a:lnTo>
                <a:lnTo>
                  <a:pt x="55482" y="1416"/>
                </a:lnTo>
                <a:lnTo>
                  <a:pt x="55352" y="1490"/>
                </a:lnTo>
                <a:lnTo>
                  <a:pt x="55352" y="1416"/>
                </a:lnTo>
                <a:lnTo>
                  <a:pt x="55371" y="1323"/>
                </a:lnTo>
                <a:lnTo>
                  <a:pt x="55389" y="1267"/>
                </a:lnTo>
                <a:lnTo>
                  <a:pt x="55445" y="1192"/>
                </a:lnTo>
                <a:lnTo>
                  <a:pt x="55520" y="1118"/>
                </a:lnTo>
                <a:lnTo>
                  <a:pt x="55631" y="1006"/>
                </a:lnTo>
                <a:lnTo>
                  <a:pt x="55706" y="969"/>
                </a:lnTo>
                <a:lnTo>
                  <a:pt x="55762" y="932"/>
                </a:lnTo>
                <a:close/>
                <a:moveTo>
                  <a:pt x="69334" y="932"/>
                </a:moveTo>
                <a:lnTo>
                  <a:pt x="69353" y="950"/>
                </a:lnTo>
                <a:lnTo>
                  <a:pt x="69353" y="969"/>
                </a:lnTo>
                <a:lnTo>
                  <a:pt x="69334" y="1006"/>
                </a:lnTo>
                <a:lnTo>
                  <a:pt x="69297" y="1081"/>
                </a:lnTo>
                <a:lnTo>
                  <a:pt x="69111" y="1248"/>
                </a:lnTo>
                <a:lnTo>
                  <a:pt x="68906" y="1397"/>
                </a:lnTo>
                <a:lnTo>
                  <a:pt x="68776" y="1490"/>
                </a:lnTo>
                <a:lnTo>
                  <a:pt x="68831" y="1379"/>
                </a:lnTo>
                <a:lnTo>
                  <a:pt x="68887" y="1285"/>
                </a:lnTo>
                <a:lnTo>
                  <a:pt x="68962" y="1192"/>
                </a:lnTo>
                <a:lnTo>
                  <a:pt x="69036" y="1118"/>
                </a:lnTo>
                <a:lnTo>
                  <a:pt x="69185" y="1006"/>
                </a:lnTo>
                <a:lnTo>
                  <a:pt x="69297" y="950"/>
                </a:lnTo>
                <a:lnTo>
                  <a:pt x="69334" y="932"/>
                </a:lnTo>
                <a:close/>
                <a:moveTo>
                  <a:pt x="73095" y="1174"/>
                </a:moveTo>
                <a:lnTo>
                  <a:pt x="72946" y="1341"/>
                </a:lnTo>
                <a:lnTo>
                  <a:pt x="72797" y="1490"/>
                </a:lnTo>
                <a:lnTo>
                  <a:pt x="72760" y="1379"/>
                </a:lnTo>
                <a:lnTo>
                  <a:pt x="72741" y="1304"/>
                </a:lnTo>
                <a:lnTo>
                  <a:pt x="72741" y="1248"/>
                </a:lnTo>
                <a:lnTo>
                  <a:pt x="72778" y="1211"/>
                </a:lnTo>
                <a:lnTo>
                  <a:pt x="72834" y="1174"/>
                </a:lnTo>
                <a:close/>
                <a:moveTo>
                  <a:pt x="79332" y="988"/>
                </a:moveTo>
                <a:lnTo>
                  <a:pt x="79183" y="1137"/>
                </a:lnTo>
                <a:lnTo>
                  <a:pt x="79016" y="1267"/>
                </a:lnTo>
                <a:lnTo>
                  <a:pt x="78848" y="1379"/>
                </a:lnTo>
                <a:lnTo>
                  <a:pt x="78662" y="1490"/>
                </a:lnTo>
                <a:lnTo>
                  <a:pt x="78718" y="1379"/>
                </a:lnTo>
                <a:lnTo>
                  <a:pt x="78773" y="1304"/>
                </a:lnTo>
                <a:lnTo>
                  <a:pt x="78848" y="1230"/>
                </a:lnTo>
                <a:lnTo>
                  <a:pt x="78941" y="1155"/>
                </a:lnTo>
                <a:lnTo>
                  <a:pt x="79016" y="1099"/>
                </a:lnTo>
                <a:lnTo>
                  <a:pt x="79127" y="1043"/>
                </a:lnTo>
                <a:lnTo>
                  <a:pt x="79220" y="1006"/>
                </a:lnTo>
                <a:lnTo>
                  <a:pt x="79332" y="988"/>
                </a:lnTo>
                <a:close/>
                <a:moveTo>
                  <a:pt x="46229" y="1006"/>
                </a:moveTo>
                <a:lnTo>
                  <a:pt x="46155" y="1155"/>
                </a:lnTo>
                <a:lnTo>
                  <a:pt x="46062" y="1304"/>
                </a:lnTo>
                <a:lnTo>
                  <a:pt x="45950" y="1416"/>
                </a:lnTo>
                <a:lnTo>
                  <a:pt x="45820" y="1527"/>
                </a:lnTo>
                <a:lnTo>
                  <a:pt x="45801" y="1397"/>
                </a:lnTo>
                <a:lnTo>
                  <a:pt x="45820" y="1323"/>
                </a:lnTo>
                <a:lnTo>
                  <a:pt x="45857" y="1267"/>
                </a:lnTo>
                <a:lnTo>
                  <a:pt x="45968" y="1155"/>
                </a:lnTo>
                <a:lnTo>
                  <a:pt x="46099" y="1081"/>
                </a:lnTo>
                <a:lnTo>
                  <a:pt x="46229" y="1006"/>
                </a:lnTo>
                <a:close/>
                <a:moveTo>
                  <a:pt x="50995" y="1341"/>
                </a:moveTo>
                <a:lnTo>
                  <a:pt x="50884" y="1453"/>
                </a:lnTo>
                <a:lnTo>
                  <a:pt x="50791" y="1546"/>
                </a:lnTo>
                <a:lnTo>
                  <a:pt x="50809" y="1490"/>
                </a:lnTo>
                <a:lnTo>
                  <a:pt x="50846" y="1453"/>
                </a:lnTo>
                <a:lnTo>
                  <a:pt x="50995" y="1341"/>
                </a:lnTo>
                <a:close/>
                <a:moveTo>
                  <a:pt x="25712" y="1751"/>
                </a:moveTo>
                <a:lnTo>
                  <a:pt x="25786" y="1770"/>
                </a:lnTo>
                <a:lnTo>
                  <a:pt x="25786" y="1751"/>
                </a:lnTo>
                <a:close/>
                <a:moveTo>
                  <a:pt x="1043" y="1956"/>
                </a:moveTo>
                <a:lnTo>
                  <a:pt x="969" y="2030"/>
                </a:lnTo>
                <a:lnTo>
                  <a:pt x="876" y="2067"/>
                </a:lnTo>
                <a:lnTo>
                  <a:pt x="782" y="2123"/>
                </a:lnTo>
                <a:lnTo>
                  <a:pt x="689" y="2142"/>
                </a:lnTo>
                <a:lnTo>
                  <a:pt x="745" y="2067"/>
                </a:lnTo>
                <a:lnTo>
                  <a:pt x="838" y="1993"/>
                </a:lnTo>
                <a:lnTo>
                  <a:pt x="950" y="1974"/>
                </a:lnTo>
                <a:lnTo>
                  <a:pt x="1043" y="1956"/>
                </a:lnTo>
                <a:close/>
                <a:moveTo>
                  <a:pt x="92085" y="2142"/>
                </a:moveTo>
                <a:lnTo>
                  <a:pt x="92067" y="2198"/>
                </a:lnTo>
                <a:lnTo>
                  <a:pt x="92030" y="2254"/>
                </a:lnTo>
                <a:lnTo>
                  <a:pt x="91992" y="2309"/>
                </a:lnTo>
                <a:lnTo>
                  <a:pt x="91936" y="2347"/>
                </a:lnTo>
                <a:lnTo>
                  <a:pt x="91806" y="2403"/>
                </a:lnTo>
                <a:lnTo>
                  <a:pt x="91676" y="2403"/>
                </a:lnTo>
                <a:lnTo>
                  <a:pt x="91769" y="2309"/>
                </a:lnTo>
                <a:lnTo>
                  <a:pt x="91862" y="2235"/>
                </a:lnTo>
                <a:lnTo>
                  <a:pt x="91974" y="2179"/>
                </a:lnTo>
                <a:lnTo>
                  <a:pt x="92085" y="2142"/>
                </a:lnTo>
                <a:close/>
                <a:moveTo>
                  <a:pt x="92123" y="6759"/>
                </a:moveTo>
                <a:lnTo>
                  <a:pt x="92067" y="6796"/>
                </a:lnTo>
                <a:lnTo>
                  <a:pt x="91992" y="6834"/>
                </a:lnTo>
                <a:lnTo>
                  <a:pt x="91918" y="6852"/>
                </a:lnTo>
                <a:lnTo>
                  <a:pt x="91843" y="6871"/>
                </a:lnTo>
                <a:lnTo>
                  <a:pt x="91992" y="6815"/>
                </a:lnTo>
                <a:lnTo>
                  <a:pt x="92123" y="6759"/>
                </a:lnTo>
                <a:close/>
                <a:moveTo>
                  <a:pt x="91955" y="9850"/>
                </a:moveTo>
                <a:lnTo>
                  <a:pt x="91992" y="9868"/>
                </a:lnTo>
                <a:lnTo>
                  <a:pt x="91992" y="9906"/>
                </a:lnTo>
                <a:lnTo>
                  <a:pt x="91955" y="9924"/>
                </a:lnTo>
                <a:lnTo>
                  <a:pt x="91899" y="9961"/>
                </a:lnTo>
                <a:lnTo>
                  <a:pt x="91750" y="9999"/>
                </a:lnTo>
                <a:lnTo>
                  <a:pt x="91639" y="10017"/>
                </a:lnTo>
                <a:lnTo>
                  <a:pt x="91694" y="9943"/>
                </a:lnTo>
                <a:lnTo>
                  <a:pt x="91788" y="9906"/>
                </a:lnTo>
                <a:lnTo>
                  <a:pt x="91862" y="9868"/>
                </a:lnTo>
                <a:lnTo>
                  <a:pt x="91955" y="9850"/>
                </a:lnTo>
                <a:close/>
                <a:moveTo>
                  <a:pt x="1304" y="10297"/>
                </a:moveTo>
                <a:lnTo>
                  <a:pt x="1341" y="10315"/>
                </a:lnTo>
                <a:lnTo>
                  <a:pt x="1378" y="10315"/>
                </a:lnTo>
                <a:lnTo>
                  <a:pt x="1378" y="10352"/>
                </a:lnTo>
                <a:lnTo>
                  <a:pt x="1378" y="10371"/>
                </a:lnTo>
                <a:lnTo>
                  <a:pt x="1322" y="10446"/>
                </a:lnTo>
                <a:lnTo>
                  <a:pt x="1229" y="10539"/>
                </a:lnTo>
                <a:lnTo>
                  <a:pt x="1118" y="10650"/>
                </a:lnTo>
                <a:lnTo>
                  <a:pt x="1006" y="10743"/>
                </a:lnTo>
                <a:lnTo>
                  <a:pt x="894" y="10799"/>
                </a:lnTo>
                <a:lnTo>
                  <a:pt x="838" y="10818"/>
                </a:lnTo>
                <a:lnTo>
                  <a:pt x="782" y="10818"/>
                </a:lnTo>
                <a:lnTo>
                  <a:pt x="745" y="10799"/>
                </a:lnTo>
                <a:lnTo>
                  <a:pt x="727" y="10781"/>
                </a:lnTo>
                <a:lnTo>
                  <a:pt x="708" y="10725"/>
                </a:lnTo>
                <a:lnTo>
                  <a:pt x="727" y="10650"/>
                </a:lnTo>
                <a:lnTo>
                  <a:pt x="727" y="10594"/>
                </a:lnTo>
                <a:lnTo>
                  <a:pt x="764" y="10539"/>
                </a:lnTo>
                <a:lnTo>
                  <a:pt x="838" y="10464"/>
                </a:lnTo>
                <a:lnTo>
                  <a:pt x="969" y="10390"/>
                </a:lnTo>
                <a:lnTo>
                  <a:pt x="1080" y="10334"/>
                </a:lnTo>
                <a:lnTo>
                  <a:pt x="1211" y="10297"/>
                </a:lnTo>
                <a:close/>
                <a:moveTo>
                  <a:pt x="91639" y="11637"/>
                </a:moveTo>
                <a:lnTo>
                  <a:pt x="91583" y="11693"/>
                </a:lnTo>
                <a:lnTo>
                  <a:pt x="91527" y="11674"/>
                </a:lnTo>
                <a:lnTo>
                  <a:pt x="91639" y="11637"/>
                </a:lnTo>
                <a:close/>
                <a:moveTo>
                  <a:pt x="1099" y="12438"/>
                </a:moveTo>
                <a:lnTo>
                  <a:pt x="1211" y="12456"/>
                </a:lnTo>
                <a:lnTo>
                  <a:pt x="1341" y="12475"/>
                </a:lnTo>
                <a:lnTo>
                  <a:pt x="1434" y="12512"/>
                </a:lnTo>
                <a:lnTo>
                  <a:pt x="1304" y="12680"/>
                </a:lnTo>
                <a:lnTo>
                  <a:pt x="1155" y="12829"/>
                </a:lnTo>
                <a:lnTo>
                  <a:pt x="1006" y="12922"/>
                </a:lnTo>
                <a:lnTo>
                  <a:pt x="913" y="12959"/>
                </a:lnTo>
                <a:lnTo>
                  <a:pt x="857" y="12978"/>
                </a:lnTo>
                <a:lnTo>
                  <a:pt x="782" y="12978"/>
                </a:lnTo>
                <a:lnTo>
                  <a:pt x="727" y="12940"/>
                </a:lnTo>
                <a:lnTo>
                  <a:pt x="708" y="12866"/>
                </a:lnTo>
                <a:lnTo>
                  <a:pt x="689" y="12736"/>
                </a:lnTo>
                <a:lnTo>
                  <a:pt x="689" y="12680"/>
                </a:lnTo>
                <a:lnTo>
                  <a:pt x="708" y="12642"/>
                </a:lnTo>
                <a:lnTo>
                  <a:pt x="764" y="12549"/>
                </a:lnTo>
                <a:lnTo>
                  <a:pt x="857" y="12494"/>
                </a:lnTo>
                <a:lnTo>
                  <a:pt x="969" y="12456"/>
                </a:lnTo>
                <a:lnTo>
                  <a:pt x="1099" y="12438"/>
                </a:lnTo>
                <a:close/>
                <a:moveTo>
                  <a:pt x="91750" y="13201"/>
                </a:moveTo>
                <a:lnTo>
                  <a:pt x="91713" y="13275"/>
                </a:lnTo>
                <a:lnTo>
                  <a:pt x="91657" y="13331"/>
                </a:lnTo>
                <a:lnTo>
                  <a:pt x="91583" y="13387"/>
                </a:lnTo>
                <a:lnTo>
                  <a:pt x="91508" y="13406"/>
                </a:lnTo>
                <a:lnTo>
                  <a:pt x="91508" y="13406"/>
                </a:lnTo>
                <a:lnTo>
                  <a:pt x="91750" y="13201"/>
                </a:lnTo>
                <a:close/>
                <a:moveTo>
                  <a:pt x="1024" y="14355"/>
                </a:moveTo>
                <a:lnTo>
                  <a:pt x="1118" y="14374"/>
                </a:lnTo>
                <a:lnTo>
                  <a:pt x="820" y="14560"/>
                </a:lnTo>
                <a:lnTo>
                  <a:pt x="540" y="14709"/>
                </a:lnTo>
                <a:lnTo>
                  <a:pt x="540" y="14709"/>
                </a:lnTo>
                <a:lnTo>
                  <a:pt x="559" y="14635"/>
                </a:lnTo>
                <a:lnTo>
                  <a:pt x="615" y="14560"/>
                </a:lnTo>
                <a:lnTo>
                  <a:pt x="671" y="14486"/>
                </a:lnTo>
                <a:lnTo>
                  <a:pt x="764" y="14448"/>
                </a:lnTo>
                <a:lnTo>
                  <a:pt x="838" y="14393"/>
                </a:lnTo>
                <a:lnTo>
                  <a:pt x="931" y="14374"/>
                </a:lnTo>
                <a:lnTo>
                  <a:pt x="1024" y="14355"/>
                </a:lnTo>
                <a:close/>
                <a:moveTo>
                  <a:pt x="92104" y="14784"/>
                </a:moveTo>
                <a:lnTo>
                  <a:pt x="92067" y="14839"/>
                </a:lnTo>
                <a:lnTo>
                  <a:pt x="92030" y="14895"/>
                </a:lnTo>
                <a:lnTo>
                  <a:pt x="91918" y="14988"/>
                </a:lnTo>
                <a:lnTo>
                  <a:pt x="91769" y="15063"/>
                </a:lnTo>
                <a:lnTo>
                  <a:pt x="91620" y="15081"/>
                </a:lnTo>
                <a:lnTo>
                  <a:pt x="91620" y="15081"/>
                </a:lnTo>
                <a:lnTo>
                  <a:pt x="91862" y="14914"/>
                </a:lnTo>
                <a:lnTo>
                  <a:pt x="92104" y="14784"/>
                </a:lnTo>
                <a:close/>
                <a:moveTo>
                  <a:pt x="1173" y="15901"/>
                </a:moveTo>
                <a:lnTo>
                  <a:pt x="950" y="16087"/>
                </a:lnTo>
                <a:lnTo>
                  <a:pt x="727" y="16236"/>
                </a:lnTo>
                <a:lnTo>
                  <a:pt x="727" y="16143"/>
                </a:lnTo>
                <a:lnTo>
                  <a:pt x="764" y="16068"/>
                </a:lnTo>
                <a:lnTo>
                  <a:pt x="801" y="16012"/>
                </a:lnTo>
                <a:lnTo>
                  <a:pt x="876" y="15956"/>
                </a:lnTo>
                <a:lnTo>
                  <a:pt x="931" y="15938"/>
                </a:lnTo>
                <a:lnTo>
                  <a:pt x="1006" y="15901"/>
                </a:lnTo>
                <a:close/>
                <a:moveTo>
                  <a:pt x="92141" y="16366"/>
                </a:moveTo>
                <a:lnTo>
                  <a:pt x="92067" y="16459"/>
                </a:lnTo>
                <a:lnTo>
                  <a:pt x="91955" y="16515"/>
                </a:lnTo>
                <a:lnTo>
                  <a:pt x="91843" y="16552"/>
                </a:lnTo>
                <a:lnTo>
                  <a:pt x="91732" y="16552"/>
                </a:lnTo>
                <a:lnTo>
                  <a:pt x="91936" y="16459"/>
                </a:lnTo>
                <a:lnTo>
                  <a:pt x="92141" y="16366"/>
                </a:lnTo>
                <a:close/>
                <a:moveTo>
                  <a:pt x="876" y="17688"/>
                </a:moveTo>
                <a:lnTo>
                  <a:pt x="969" y="17725"/>
                </a:lnTo>
                <a:lnTo>
                  <a:pt x="801" y="17781"/>
                </a:lnTo>
                <a:lnTo>
                  <a:pt x="633" y="17818"/>
                </a:lnTo>
                <a:lnTo>
                  <a:pt x="633" y="17818"/>
                </a:lnTo>
                <a:lnTo>
                  <a:pt x="652" y="17762"/>
                </a:lnTo>
                <a:lnTo>
                  <a:pt x="689" y="17725"/>
                </a:lnTo>
                <a:lnTo>
                  <a:pt x="727" y="17707"/>
                </a:lnTo>
                <a:lnTo>
                  <a:pt x="764" y="17688"/>
                </a:lnTo>
                <a:close/>
                <a:moveTo>
                  <a:pt x="91992" y="17930"/>
                </a:moveTo>
                <a:lnTo>
                  <a:pt x="91899" y="17986"/>
                </a:lnTo>
                <a:lnTo>
                  <a:pt x="91806" y="18023"/>
                </a:lnTo>
                <a:lnTo>
                  <a:pt x="91694" y="18042"/>
                </a:lnTo>
                <a:lnTo>
                  <a:pt x="91583" y="18042"/>
                </a:lnTo>
                <a:lnTo>
                  <a:pt x="91788" y="17967"/>
                </a:lnTo>
                <a:lnTo>
                  <a:pt x="91992" y="17930"/>
                </a:lnTo>
                <a:close/>
                <a:moveTo>
                  <a:pt x="91955" y="19475"/>
                </a:moveTo>
                <a:lnTo>
                  <a:pt x="91881" y="19568"/>
                </a:lnTo>
                <a:lnTo>
                  <a:pt x="91806" y="19643"/>
                </a:lnTo>
                <a:lnTo>
                  <a:pt x="91694" y="19699"/>
                </a:lnTo>
                <a:lnTo>
                  <a:pt x="91583" y="19736"/>
                </a:lnTo>
                <a:lnTo>
                  <a:pt x="91359" y="19736"/>
                </a:lnTo>
                <a:lnTo>
                  <a:pt x="91248" y="19699"/>
                </a:lnTo>
                <a:lnTo>
                  <a:pt x="91136" y="19661"/>
                </a:lnTo>
                <a:lnTo>
                  <a:pt x="91229" y="19606"/>
                </a:lnTo>
                <a:lnTo>
                  <a:pt x="91341" y="19550"/>
                </a:lnTo>
                <a:lnTo>
                  <a:pt x="91527" y="19494"/>
                </a:lnTo>
                <a:lnTo>
                  <a:pt x="91750" y="19475"/>
                </a:lnTo>
                <a:close/>
                <a:moveTo>
                  <a:pt x="91769" y="20555"/>
                </a:moveTo>
                <a:lnTo>
                  <a:pt x="91676" y="20611"/>
                </a:lnTo>
                <a:lnTo>
                  <a:pt x="91564" y="20648"/>
                </a:lnTo>
                <a:lnTo>
                  <a:pt x="91564" y="20648"/>
                </a:lnTo>
                <a:lnTo>
                  <a:pt x="91657" y="20592"/>
                </a:lnTo>
                <a:lnTo>
                  <a:pt x="91769" y="20555"/>
                </a:lnTo>
                <a:close/>
                <a:moveTo>
                  <a:pt x="1118" y="20648"/>
                </a:moveTo>
                <a:lnTo>
                  <a:pt x="1024" y="20741"/>
                </a:lnTo>
                <a:lnTo>
                  <a:pt x="913" y="20797"/>
                </a:lnTo>
                <a:lnTo>
                  <a:pt x="801" y="20853"/>
                </a:lnTo>
                <a:lnTo>
                  <a:pt x="671" y="20872"/>
                </a:lnTo>
                <a:lnTo>
                  <a:pt x="671" y="20872"/>
                </a:lnTo>
                <a:lnTo>
                  <a:pt x="708" y="20816"/>
                </a:lnTo>
                <a:lnTo>
                  <a:pt x="764" y="20779"/>
                </a:lnTo>
                <a:lnTo>
                  <a:pt x="857" y="20704"/>
                </a:lnTo>
                <a:lnTo>
                  <a:pt x="987" y="20667"/>
                </a:lnTo>
                <a:lnTo>
                  <a:pt x="1118" y="20648"/>
                </a:lnTo>
                <a:close/>
                <a:moveTo>
                  <a:pt x="92141" y="30888"/>
                </a:moveTo>
                <a:lnTo>
                  <a:pt x="92104" y="30944"/>
                </a:lnTo>
                <a:lnTo>
                  <a:pt x="92067" y="31000"/>
                </a:lnTo>
                <a:lnTo>
                  <a:pt x="91955" y="31056"/>
                </a:lnTo>
                <a:lnTo>
                  <a:pt x="91825" y="31112"/>
                </a:lnTo>
                <a:lnTo>
                  <a:pt x="91694" y="31112"/>
                </a:lnTo>
                <a:lnTo>
                  <a:pt x="91788" y="31037"/>
                </a:lnTo>
                <a:lnTo>
                  <a:pt x="91899" y="30963"/>
                </a:lnTo>
                <a:lnTo>
                  <a:pt x="92011" y="30925"/>
                </a:lnTo>
                <a:lnTo>
                  <a:pt x="92141" y="30888"/>
                </a:lnTo>
                <a:close/>
                <a:moveTo>
                  <a:pt x="1266" y="31112"/>
                </a:moveTo>
                <a:lnTo>
                  <a:pt x="1155" y="31167"/>
                </a:lnTo>
                <a:lnTo>
                  <a:pt x="1062" y="31205"/>
                </a:lnTo>
                <a:lnTo>
                  <a:pt x="1155" y="31149"/>
                </a:lnTo>
                <a:lnTo>
                  <a:pt x="1266" y="31112"/>
                </a:lnTo>
                <a:close/>
                <a:moveTo>
                  <a:pt x="1341" y="32024"/>
                </a:moveTo>
                <a:lnTo>
                  <a:pt x="1453" y="32042"/>
                </a:lnTo>
                <a:lnTo>
                  <a:pt x="1564" y="32061"/>
                </a:lnTo>
                <a:lnTo>
                  <a:pt x="1676" y="32117"/>
                </a:lnTo>
                <a:lnTo>
                  <a:pt x="1583" y="32173"/>
                </a:lnTo>
                <a:lnTo>
                  <a:pt x="1490" y="32210"/>
                </a:lnTo>
                <a:lnTo>
                  <a:pt x="1285" y="32266"/>
                </a:lnTo>
                <a:lnTo>
                  <a:pt x="1080" y="32303"/>
                </a:lnTo>
                <a:lnTo>
                  <a:pt x="857" y="32285"/>
                </a:lnTo>
                <a:lnTo>
                  <a:pt x="931" y="32210"/>
                </a:lnTo>
                <a:lnTo>
                  <a:pt x="1024" y="32136"/>
                </a:lnTo>
                <a:lnTo>
                  <a:pt x="1118" y="32080"/>
                </a:lnTo>
                <a:lnTo>
                  <a:pt x="1229" y="32042"/>
                </a:lnTo>
                <a:lnTo>
                  <a:pt x="1341" y="32024"/>
                </a:lnTo>
                <a:close/>
                <a:moveTo>
                  <a:pt x="1118" y="33718"/>
                </a:moveTo>
                <a:lnTo>
                  <a:pt x="1229" y="33737"/>
                </a:lnTo>
                <a:lnTo>
                  <a:pt x="1024" y="33811"/>
                </a:lnTo>
                <a:lnTo>
                  <a:pt x="820" y="33830"/>
                </a:lnTo>
                <a:lnTo>
                  <a:pt x="913" y="33774"/>
                </a:lnTo>
                <a:lnTo>
                  <a:pt x="1024" y="33737"/>
                </a:lnTo>
                <a:lnTo>
                  <a:pt x="1118" y="33718"/>
                </a:lnTo>
                <a:close/>
                <a:moveTo>
                  <a:pt x="92197" y="33960"/>
                </a:moveTo>
                <a:lnTo>
                  <a:pt x="92160" y="33997"/>
                </a:lnTo>
                <a:lnTo>
                  <a:pt x="92141" y="34035"/>
                </a:lnTo>
                <a:lnTo>
                  <a:pt x="92104" y="34072"/>
                </a:lnTo>
                <a:lnTo>
                  <a:pt x="92048" y="34090"/>
                </a:lnTo>
                <a:lnTo>
                  <a:pt x="91955" y="34072"/>
                </a:lnTo>
                <a:lnTo>
                  <a:pt x="91843" y="34035"/>
                </a:lnTo>
                <a:lnTo>
                  <a:pt x="92011" y="33979"/>
                </a:lnTo>
                <a:lnTo>
                  <a:pt x="92197" y="33960"/>
                </a:lnTo>
                <a:close/>
                <a:moveTo>
                  <a:pt x="1099" y="35208"/>
                </a:moveTo>
                <a:lnTo>
                  <a:pt x="894" y="35319"/>
                </a:lnTo>
                <a:lnTo>
                  <a:pt x="671" y="35394"/>
                </a:lnTo>
                <a:lnTo>
                  <a:pt x="764" y="35319"/>
                </a:lnTo>
                <a:lnTo>
                  <a:pt x="857" y="35263"/>
                </a:lnTo>
                <a:lnTo>
                  <a:pt x="969" y="35226"/>
                </a:lnTo>
                <a:lnTo>
                  <a:pt x="1099" y="35208"/>
                </a:lnTo>
                <a:close/>
                <a:moveTo>
                  <a:pt x="92104" y="35543"/>
                </a:moveTo>
                <a:lnTo>
                  <a:pt x="92085" y="35636"/>
                </a:lnTo>
                <a:lnTo>
                  <a:pt x="92048" y="35692"/>
                </a:lnTo>
                <a:lnTo>
                  <a:pt x="92011" y="35766"/>
                </a:lnTo>
                <a:lnTo>
                  <a:pt x="91955" y="35803"/>
                </a:lnTo>
                <a:lnTo>
                  <a:pt x="91881" y="35841"/>
                </a:lnTo>
                <a:lnTo>
                  <a:pt x="91806" y="35859"/>
                </a:lnTo>
                <a:lnTo>
                  <a:pt x="91732" y="35878"/>
                </a:lnTo>
                <a:lnTo>
                  <a:pt x="91639" y="35859"/>
                </a:lnTo>
                <a:lnTo>
                  <a:pt x="91862" y="35692"/>
                </a:lnTo>
                <a:lnTo>
                  <a:pt x="92104" y="35543"/>
                </a:lnTo>
                <a:close/>
                <a:moveTo>
                  <a:pt x="1211" y="36697"/>
                </a:moveTo>
                <a:lnTo>
                  <a:pt x="969" y="36846"/>
                </a:lnTo>
                <a:lnTo>
                  <a:pt x="708" y="36995"/>
                </a:lnTo>
                <a:lnTo>
                  <a:pt x="745" y="36920"/>
                </a:lnTo>
                <a:lnTo>
                  <a:pt x="801" y="36865"/>
                </a:lnTo>
                <a:lnTo>
                  <a:pt x="913" y="36771"/>
                </a:lnTo>
                <a:lnTo>
                  <a:pt x="1043" y="36716"/>
                </a:lnTo>
                <a:lnTo>
                  <a:pt x="1211" y="36697"/>
                </a:lnTo>
                <a:close/>
                <a:moveTo>
                  <a:pt x="92290" y="37051"/>
                </a:moveTo>
                <a:lnTo>
                  <a:pt x="92253" y="37144"/>
                </a:lnTo>
                <a:lnTo>
                  <a:pt x="92197" y="37218"/>
                </a:lnTo>
                <a:lnTo>
                  <a:pt x="92141" y="37274"/>
                </a:lnTo>
                <a:lnTo>
                  <a:pt x="92067" y="37330"/>
                </a:lnTo>
                <a:lnTo>
                  <a:pt x="91974" y="37367"/>
                </a:lnTo>
                <a:lnTo>
                  <a:pt x="91899" y="37386"/>
                </a:lnTo>
                <a:lnTo>
                  <a:pt x="91806" y="37404"/>
                </a:lnTo>
                <a:lnTo>
                  <a:pt x="91713" y="37404"/>
                </a:lnTo>
                <a:lnTo>
                  <a:pt x="91992" y="37218"/>
                </a:lnTo>
                <a:lnTo>
                  <a:pt x="92290" y="37051"/>
                </a:lnTo>
                <a:close/>
                <a:moveTo>
                  <a:pt x="1322" y="38354"/>
                </a:moveTo>
                <a:lnTo>
                  <a:pt x="1062" y="38577"/>
                </a:lnTo>
                <a:lnTo>
                  <a:pt x="1062" y="38577"/>
                </a:lnTo>
                <a:lnTo>
                  <a:pt x="1099" y="38503"/>
                </a:lnTo>
                <a:lnTo>
                  <a:pt x="1155" y="38428"/>
                </a:lnTo>
                <a:lnTo>
                  <a:pt x="1229" y="38391"/>
                </a:lnTo>
                <a:lnTo>
                  <a:pt x="1322" y="38354"/>
                </a:lnTo>
                <a:close/>
                <a:moveTo>
                  <a:pt x="91974" y="38782"/>
                </a:moveTo>
                <a:lnTo>
                  <a:pt x="92030" y="38801"/>
                </a:lnTo>
                <a:lnTo>
                  <a:pt x="92085" y="38838"/>
                </a:lnTo>
                <a:lnTo>
                  <a:pt x="92123" y="38913"/>
                </a:lnTo>
                <a:lnTo>
                  <a:pt x="92123" y="39024"/>
                </a:lnTo>
                <a:lnTo>
                  <a:pt x="92123" y="39080"/>
                </a:lnTo>
                <a:lnTo>
                  <a:pt x="92104" y="39136"/>
                </a:lnTo>
                <a:lnTo>
                  <a:pt x="92048" y="39210"/>
                </a:lnTo>
                <a:lnTo>
                  <a:pt x="91955" y="39266"/>
                </a:lnTo>
                <a:lnTo>
                  <a:pt x="91843" y="39304"/>
                </a:lnTo>
                <a:lnTo>
                  <a:pt x="91732" y="39322"/>
                </a:lnTo>
                <a:lnTo>
                  <a:pt x="91601" y="39322"/>
                </a:lnTo>
                <a:lnTo>
                  <a:pt x="91490" y="39304"/>
                </a:lnTo>
                <a:lnTo>
                  <a:pt x="91378" y="39248"/>
                </a:lnTo>
                <a:lnTo>
                  <a:pt x="91508" y="39080"/>
                </a:lnTo>
                <a:lnTo>
                  <a:pt x="91676" y="38931"/>
                </a:lnTo>
                <a:lnTo>
                  <a:pt x="91825" y="38838"/>
                </a:lnTo>
                <a:lnTo>
                  <a:pt x="91899" y="38801"/>
                </a:lnTo>
                <a:lnTo>
                  <a:pt x="91974" y="38782"/>
                </a:lnTo>
                <a:close/>
                <a:moveTo>
                  <a:pt x="1285" y="40085"/>
                </a:moveTo>
                <a:lnTo>
                  <a:pt x="1192" y="40141"/>
                </a:lnTo>
                <a:lnTo>
                  <a:pt x="1192" y="40123"/>
                </a:lnTo>
                <a:lnTo>
                  <a:pt x="1229" y="40085"/>
                </a:lnTo>
                <a:close/>
                <a:moveTo>
                  <a:pt x="92030" y="40942"/>
                </a:moveTo>
                <a:lnTo>
                  <a:pt x="92067" y="40961"/>
                </a:lnTo>
                <a:lnTo>
                  <a:pt x="92085" y="40998"/>
                </a:lnTo>
                <a:lnTo>
                  <a:pt x="92104" y="41054"/>
                </a:lnTo>
                <a:lnTo>
                  <a:pt x="92104" y="41128"/>
                </a:lnTo>
                <a:lnTo>
                  <a:pt x="92085" y="41165"/>
                </a:lnTo>
                <a:lnTo>
                  <a:pt x="92067" y="41221"/>
                </a:lnTo>
                <a:lnTo>
                  <a:pt x="91974" y="41314"/>
                </a:lnTo>
                <a:lnTo>
                  <a:pt x="91862" y="41389"/>
                </a:lnTo>
                <a:lnTo>
                  <a:pt x="91732" y="41445"/>
                </a:lnTo>
                <a:lnTo>
                  <a:pt x="91601" y="41463"/>
                </a:lnTo>
                <a:lnTo>
                  <a:pt x="91471" y="41463"/>
                </a:lnTo>
                <a:lnTo>
                  <a:pt x="91452" y="41445"/>
                </a:lnTo>
                <a:lnTo>
                  <a:pt x="91434" y="41426"/>
                </a:lnTo>
                <a:lnTo>
                  <a:pt x="91452" y="41389"/>
                </a:lnTo>
                <a:lnTo>
                  <a:pt x="91490" y="41333"/>
                </a:lnTo>
                <a:lnTo>
                  <a:pt x="91583" y="41221"/>
                </a:lnTo>
                <a:lnTo>
                  <a:pt x="91694" y="41128"/>
                </a:lnTo>
                <a:lnTo>
                  <a:pt x="91825" y="41035"/>
                </a:lnTo>
                <a:lnTo>
                  <a:pt x="91936" y="40961"/>
                </a:lnTo>
                <a:lnTo>
                  <a:pt x="91992" y="40942"/>
                </a:lnTo>
                <a:close/>
                <a:moveTo>
                  <a:pt x="1192" y="41761"/>
                </a:moveTo>
                <a:lnTo>
                  <a:pt x="1118" y="41817"/>
                </a:lnTo>
                <a:lnTo>
                  <a:pt x="1043" y="41873"/>
                </a:lnTo>
                <a:lnTo>
                  <a:pt x="950" y="41891"/>
                </a:lnTo>
                <a:lnTo>
                  <a:pt x="857" y="41910"/>
                </a:lnTo>
                <a:lnTo>
                  <a:pt x="820" y="41891"/>
                </a:lnTo>
                <a:lnTo>
                  <a:pt x="838" y="41873"/>
                </a:lnTo>
                <a:lnTo>
                  <a:pt x="876" y="41836"/>
                </a:lnTo>
                <a:lnTo>
                  <a:pt x="931" y="41817"/>
                </a:lnTo>
                <a:lnTo>
                  <a:pt x="1080" y="41761"/>
                </a:lnTo>
                <a:close/>
                <a:moveTo>
                  <a:pt x="969" y="44908"/>
                </a:moveTo>
                <a:lnTo>
                  <a:pt x="838" y="44963"/>
                </a:lnTo>
                <a:lnTo>
                  <a:pt x="689" y="45019"/>
                </a:lnTo>
                <a:lnTo>
                  <a:pt x="689" y="45019"/>
                </a:lnTo>
                <a:lnTo>
                  <a:pt x="745" y="44963"/>
                </a:lnTo>
                <a:lnTo>
                  <a:pt x="820" y="44926"/>
                </a:lnTo>
                <a:lnTo>
                  <a:pt x="894" y="44908"/>
                </a:lnTo>
                <a:close/>
                <a:moveTo>
                  <a:pt x="1155" y="49357"/>
                </a:moveTo>
                <a:lnTo>
                  <a:pt x="1062" y="49450"/>
                </a:lnTo>
                <a:lnTo>
                  <a:pt x="950" y="49525"/>
                </a:lnTo>
                <a:lnTo>
                  <a:pt x="838" y="49581"/>
                </a:lnTo>
                <a:lnTo>
                  <a:pt x="745" y="49637"/>
                </a:lnTo>
                <a:lnTo>
                  <a:pt x="764" y="49562"/>
                </a:lnTo>
                <a:lnTo>
                  <a:pt x="801" y="49506"/>
                </a:lnTo>
                <a:lnTo>
                  <a:pt x="838" y="49469"/>
                </a:lnTo>
                <a:lnTo>
                  <a:pt x="894" y="49413"/>
                </a:lnTo>
                <a:lnTo>
                  <a:pt x="1006" y="49376"/>
                </a:lnTo>
                <a:lnTo>
                  <a:pt x="1155" y="49357"/>
                </a:lnTo>
                <a:close/>
                <a:moveTo>
                  <a:pt x="42040" y="50232"/>
                </a:moveTo>
                <a:lnTo>
                  <a:pt x="42021" y="50270"/>
                </a:lnTo>
                <a:lnTo>
                  <a:pt x="41966" y="50325"/>
                </a:lnTo>
                <a:lnTo>
                  <a:pt x="41835" y="50437"/>
                </a:lnTo>
                <a:lnTo>
                  <a:pt x="41928" y="50325"/>
                </a:lnTo>
                <a:lnTo>
                  <a:pt x="42040" y="50232"/>
                </a:lnTo>
                <a:close/>
                <a:moveTo>
                  <a:pt x="20015" y="50288"/>
                </a:moveTo>
                <a:lnTo>
                  <a:pt x="20034" y="50493"/>
                </a:lnTo>
                <a:lnTo>
                  <a:pt x="20015" y="50549"/>
                </a:lnTo>
                <a:lnTo>
                  <a:pt x="19996" y="50605"/>
                </a:lnTo>
                <a:lnTo>
                  <a:pt x="19959" y="50661"/>
                </a:lnTo>
                <a:lnTo>
                  <a:pt x="19922" y="50679"/>
                </a:lnTo>
                <a:lnTo>
                  <a:pt x="19754" y="50679"/>
                </a:lnTo>
                <a:lnTo>
                  <a:pt x="19829" y="50586"/>
                </a:lnTo>
                <a:lnTo>
                  <a:pt x="19885" y="50474"/>
                </a:lnTo>
                <a:lnTo>
                  <a:pt x="19940" y="50363"/>
                </a:lnTo>
                <a:lnTo>
                  <a:pt x="20015" y="50288"/>
                </a:lnTo>
                <a:close/>
                <a:moveTo>
                  <a:pt x="39005" y="50363"/>
                </a:moveTo>
                <a:lnTo>
                  <a:pt x="38987" y="50437"/>
                </a:lnTo>
                <a:lnTo>
                  <a:pt x="38949" y="50512"/>
                </a:lnTo>
                <a:lnTo>
                  <a:pt x="38894" y="50567"/>
                </a:lnTo>
                <a:lnTo>
                  <a:pt x="38819" y="50623"/>
                </a:lnTo>
                <a:lnTo>
                  <a:pt x="38652" y="50698"/>
                </a:lnTo>
                <a:lnTo>
                  <a:pt x="38484" y="50754"/>
                </a:lnTo>
                <a:lnTo>
                  <a:pt x="38484" y="50754"/>
                </a:lnTo>
                <a:lnTo>
                  <a:pt x="38596" y="50642"/>
                </a:lnTo>
                <a:lnTo>
                  <a:pt x="38726" y="50530"/>
                </a:lnTo>
                <a:lnTo>
                  <a:pt x="38856" y="50456"/>
                </a:lnTo>
                <a:lnTo>
                  <a:pt x="39005" y="50363"/>
                </a:lnTo>
                <a:close/>
                <a:moveTo>
                  <a:pt x="27369" y="50437"/>
                </a:moveTo>
                <a:lnTo>
                  <a:pt x="27350" y="50512"/>
                </a:lnTo>
                <a:lnTo>
                  <a:pt x="27313" y="50586"/>
                </a:lnTo>
                <a:lnTo>
                  <a:pt x="27276" y="50642"/>
                </a:lnTo>
                <a:lnTo>
                  <a:pt x="27239" y="50679"/>
                </a:lnTo>
                <a:lnTo>
                  <a:pt x="27183" y="50716"/>
                </a:lnTo>
                <a:lnTo>
                  <a:pt x="27127" y="50754"/>
                </a:lnTo>
                <a:lnTo>
                  <a:pt x="26997" y="50754"/>
                </a:lnTo>
                <a:lnTo>
                  <a:pt x="27183" y="50586"/>
                </a:lnTo>
                <a:lnTo>
                  <a:pt x="27369" y="50437"/>
                </a:lnTo>
                <a:close/>
                <a:moveTo>
                  <a:pt x="29194" y="50437"/>
                </a:moveTo>
                <a:lnTo>
                  <a:pt x="29194" y="50493"/>
                </a:lnTo>
                <a:lnTo>
                  <a:pt x="29175" y="50549"/>
                </a:lnTo>
                <a:lnTo>
                  <a:pt x="29138" y="50642"/>
                </a:lnTo>
                <a:lnTo>
                  <a:pt x="29082" y="50716"/>
                </a:lnTo>
                <a:lnTo>
                  <a:pt x="29026" y="50754"/>
                </a:lnTo>
                <a:lnTo>
                  <a:pt x="29007" y="50754"/>
                </a:lnTo>
                <a:lnTo>
                  <a:pt x="29007" y="50716"/>
                </a:lnTo>
                <a:lnTo>
                  <a:pt x="29082" y="50567"/>
                </a:lnTo>
                <a:lnTo>
                  <a:pt x="29119" y="50493"/>
                </a:lnTo>
                <a:lnTo>
                  <a:pt x="29175" y="50456"/>
                </a:lnTo>
                <a:lnTo>
                  <a:pt x="29194" y="50437"/>
                </a:lnTo>
                <a:close/>
                <a:moveTo>
                  <a:pt x="47011" y="50251"/>
                </a:moveTo>
                <a:lnTo>
                  <a:pt x="47011" y="50381"/>
                </a:lnTo>
                <a:lnTo>
                  <a:pt x="46992" y="50437"/>
                </a:lnTo>
                <a:lnTo>
                  <a:pt x="46955" y="50512"/>
                </a:lnTo>
                <a:lnTo>
                  <a:pt x="46844" y="50605"/>
                </a:lnTo>
                <a:lnTo>
                  <a:pt x="46713" y="50698"/>
                </a:lnTo>
                <a:lnTo>
                  <a:pt x="46583" y="50754"/>
                </a:lnTo>
                <a:lnTo>
                  <a:pt x="46657" y="50605"/>
                </a:lnTo>
                <a:lnTo>
                  <a:pt x="46750" y="50474"/>
                </a:lnTo>
                <a:lnTo>
                  <a:pt x="46881" y="50344"/>
                </a:lnTo>
                <a:lnTo>
                  <a:pt x="47011" y="50251"/>
                </a:lnTo>
                <a:close/>
                <a:moveTo>
                  <a:pt x="14150" y="50288"/>
                </a:moveTo>
                <a:lnTo>
                  <a:pt x="14113" y="50381"/>
                </a:lnTo>
                <a:lnTo>
                  <a:pt x="14038" y="50474"/>
                </a:lnTo>
                <a:lnTo>
                  <a:pt x="13964" y="50549"/>
                </a:lnTo>
                <a:lnTo>
                  <a:pt x="13890" y="50623"/>
                </a:lnTo>
                <a:lnTo>
                  <a:pt x="13796" y="50679"/>
                </a:lnTo>
                <a:lnTo>
                  <a:pt x="13703" y="50716"/>
                </a:lnTo>
                <a:lnTo>
                  <a:pt x="13592" y="50754"/>
                </a:lnTo>
                <a:lnTo>
                  <a:pt x="13499" y="50772"/>
                </a:lnTo>
                <a:lnTo>
                  <a:pt x="13648" y="50623"/>
                </a:lnTo>
                <a:lnTo>
                  <a:pt x="13796" y="50493"/>
                </a:lnTo>
                <a:lnTo>
                  <a:pt x="13983" y="50381"/>
                </a:lnTo>
                <a:lnTo>
                  <a:pt x="14150" y="50288"/>
                </a:lnTo>
                <a:close/>
                <a:moveTo>
                  <a:pt x="25824" y="50307"/>
                </a:moveTo>
                <a:lnTo>
                  <a:pt x="25749" y="50456"/>
                </a:lnTo>
                <a:lnTo>
                  <a:pt x="25656" y="50586"/>
                </a:lnTo>
                <a:lnTo>
                  <a:pt x="25582" y="50642"/>
                </a:lnTo>
                <a:lnTo>
                  <a:pt x="25507" y="50716"/>
                </a:lnTo>
                <a:lnTo>
                  <a:pt x="25414" y="50754"/>
                </a:lnTo>
                <a:lnTo>
                  <a:pt x="25321" y="50791"/>
                </a:lnTo>
                <a:lnTo>
                  <a:pt x="25321" y="50791"/>
                </a:lnTo>
                <a:lnTo>
                  <a:pt x="25433" y="50661"/>
                </a:lnTo>
                <a:lnTo>
                  <a:pt x="25544" y="50530"/>
                </a:lnTo>
                <a:lnTo>
                  <a:pt x="25675" y="50419"/>
                </a:lnTo>
                <a:lnTo>
                  <a:pt x="25824" y="50307"/>
                </a:lnTo>
                <a:close/>
                <a:moveTo>
                  <a:pt x="54868" y="50679"/>
                </a:moveTo>
                <a:lnTo>
                  <a:pt x="54812" y="50754"/>
                </a:lnTo>
                <a:lnTo>
                  <a:pt x="54738" y="50791"/>
                </a:lnTo>
                <a:lnTo>
                  <a:pt x="54738" y="50791"/>
                </a:lnTo>
                <a:lnTo>
                  <a:pt x="54868" y="50679"/>
                </a:lnTo>
                <a:close/>
                <a:moveTo>
                  <a:pt x="4748" y="50493"/>
                </a:moveTo>
                <a:lnTo>
                  <a:pt x="4748" y="50567"/>
                </a:lnTo>
                <a:lnTo>
                  <a:pt x="4729" y="50623"/>
                </a:lnTo>
                <a:lnTo>
                  <a:pt x="4692" y="50679"/>
                </a:lnTo>
                <a:lnTo>
                  <a:pt x="4636" y="50735"/>
                </a:lnTo>
                <a:lnTo>
                  <a:pt x="4599" y="50772"/>
                </a:lnTo>
                <a:lnTo>
                  <a:pt x="4543" y="50791"/>
                </a:lnTo>
                <a:lnTo>
                  <a:pt x="4487" y="50791"/>
                </a:lnTo>
                <a:lnTo>
                  <a:pt x="4432" y="50772"/>
                </a:lnTo>
                <a:lnTo>
                  <a:pt x="4581" y="50623"/>
                </a:lnTo>
                <a:lnTo>
                  <a:pt x="4748" y="50493"/>
                </a:lnTo>
                <a:close/>
                <a:moveTo>
                  <a:pt x="21188" y="50344"/>
                </a:moveTo>
                <a:lnTo>
                  <a:pt x="21206" y="50419"/>
                </a:lnTo>
                <a:lnTo>
                  <a:pt x="21188" y="50493"/>
                </a:lnTo>
                <a:lnTo>
                  <a:pt x="21169" y="50567"/>
                </a:lnTo>
                <a:lnTo>
                  <a:pt x="21132" y="50642"/>
                </a:lnTo>
                <a:lnTo>
                  <a:pt x="21076" y="50698"/>
                </a:lnTo>
                <a:lnTo>
                  <a:pt x="21020" y="50754"/>
                </a:lnTo>
                <a:lnTo>
                  <a:pt x="20946" y="50791"/>
                </a:lnTo>
                <a:lnTo>
                  <a:pt x="20853" y="50791"/>
                </a:lnTo>
                <a:lnTo>
                  <a:pt x="20927" y="50661"/>
                </a:lnTo>
                <a:lnTo>
                  <a:pt x="21002" y="50549"/>
                </a:lnTo>
                <a:lnTo>
                  <a:pt x="21095" y="50437"/>
                </a:lnTo>
                <a:lnTo>
                  <a:pt x="21188" y="50344"/>
                </a:lnTo>
                <a:close/>
                <a:moveTo>
                  <a:pt x="40625" y="50400"/>
                </a:moveTo>
                <a:lnTo>
                  <a:pt x="40625" y="50456"/>
                </a:lnTo>
                <a:lnTo>
                  <a:pt x="40606" y="50512"/>
                </a:lnTo>
                <a:lnTo>
                  <a:pt x="40532" y="50623"/>
                </a:lnTo>
                <a:lnTo>
                  <a:pt x="40420" y="50716"/>
                </a:lnTo>
                <a:lnTo>
                  <a:pt x="40290" y="50791"/>
                </a:lnTo>
                <a:lnTo>
                  <a:pt x="40439" y="50586"/>
                </a:lnTo>
                <a:lnTo>
                  <a:pt x="40625" y="50400"/>
                </a:lnTo>
                <a:close/>
                <a:moveTo>
                  <a:pt x="43436" y="50698"/>
                </a:moveTo>
                <a:lnTo>
                  <a:pt x="43455" y="50735"/>
                </a:lnTo>
                <a:lnTo>
                  <a:pt x="43455" y="50772"/>
                </a:lnTo>
                <a:lnTo>
                  <a:pt x="43436" y="50791"/>
                </a:lnTo>
                <a:lnTo>
                  <a:pt x="43381" y="50772"/>
                </a:lnTo>
                <a:lnTo>
                  <a:pt x="43436" y="50698"/>
                </a:lnTo>
                <a:close/>
                <a:moveTo>
                  <a:pt x="12624" y="988"/>
                </a:moveTo>
                <a:lnTo>
                  <a:pt x="12624" y="1062"/>
                </a:lnTo>
                <a:lnTo>
                  <a:pt x="12642" y="1118"/>
                </a:lnTo>
                <a:lnTo>
                  <a:pt x="12679" y="1174"/>
                </a:lnTo>
                <a:lnTo>
                  <a:pt x="12735" y="1211"/>
                </a:lnTo>
                <a:lnTo>
                  <a:pt x="12791" y="1248"/>
                </a:lnTo>
                <a:lnTo>
                  <a:pt x="12866" y="1285"/>
                </a:lnTo>
                <a:lnTo>
                  <a:pt x="13033" y="1304"/>
                </a:lnTo>
                <a:lnTo>
                  <a:pt x="13219" y="1323"/>
                </a:lnTo>
                <a:lnTo>
                  <a:pt x="13387" y="1323"/>
                </a:lnTo>
                <a:lnTo>
                  <a:pt x="13554" y="1304"/>
                </a:lnTo>
                <a:lnTo>
                  <a:pt x="13666" y="1285"/>
                </a:lnTo>
                <a:lnTo>
                  <a:pt x="13648" y="1453"/>
                </a:lnTo>
                <a:lnTo>
                  <a:pt x="13666" y="1527"/>
                </a:lnTo>
                <a:lnTo>
                  <a:pt x="13685" y="1583"/>
                </a:lnTo>
                <a:lnTo>
                  <a:pt x="13703" y="1639"/>
                </a:lnTo>
                <a:lnTo>
                  <a:pt x="13759" y="1676"/>
                </a:lnTo>
                <a:lnTo>
                  <a:pt x="13852" y="1751"/>
                </a:lnTo>
                <a:lnTo>
                  <a:pt x="13964" y="1770"/>
                </a:lnTo>
                <a:lnTo>
                  <a:pt x="14113" y="1788"/>
                </a:lnTo>
                <a:lnTo>
                  <a:pt x="14281" y="1770"/>
                </a:lnTo>
                <a:lnTo>
                  <a:pt x="14448" y="1732"/>
                </a:lnTo>
                <a:lnTo>
                  <a:pt x="14634" y="1676"/>
                </a:lnTo>
                <a:lnTo>
                  <a:pt x="14802" y="1602"/>
                </a:lnTo>
                <a:lnTo>
                  <a:pt x="15156" y="1453"/>
                </a:lnTo>
                <a:lnTo>
                  <a:pt x="15435" y="1285"/>
                </a:lnTo>
                <a:lnTo>
                  <a:pt x="15621" y="1155"/>
                </a:lnTo>
                <a:lnTo>
                  <a:pt x="15677" y="1267"/>
                </a:lnTo>
                <a:lnTo>
                  <a:pt x="15733" y="1360"/>
                </a:lnTo>
                <a:lnTo>
                  <a:pt x="15826" y="1453"/>
                </a:lnTo>
                <a:lnTo>
                  <a:pt x="15919" y="1527"/>
                </a:lnTo>
                <a:lnTo>
                  <a:pt x="16031" y="1565"/>
                </a:lnTo>
                <a:lnTo>
                  <a:pt x="16142" y="1602"/>
                </a:lnTo>
                <a:lnTo>
                  <a:pt x="16273" y="1621"/>
                </a:lnTo>
                <a:lnTo>
                  <a:pt x="16384" y="1621"/>
                </a:lnTo>
                <a:lnTo>
                  <a:pt x="16496" y="1583"/>
                </a:lnTo>
                <a:lnTo>
                  <a:pt x="16608" y="1527"/>
                </a:lnTo>
                <a:lnTo>
                  <a:pt x="16719" y="1472"/>
                </a:lnTo>
                <a:lnTo>
                  <a:pt x="16831" y="1434"/>
                </a:lnTo>
                <a:lnTo>
                  <a:pt x="17017" y="1248"/>
                </a:lnTo>
                <a:lnTo>
                  <a:pt x="17129" y="1379"/>
                </a:lnTo>
                <a:lnTo>
                  <a:pt x="17259" y="1453"/>
                </a:lnTo>
                <a:lnTo>
                  <a:pt x="17501" y="1527"/>
                </a:lnTo>
                <a:lnTo>
                  <a:pt x="17725" y="1565"/>
                </a:lnTo>
                <a:lnTo>
                  <a:pt x="17930" y="1565"/>
                </a:lnTo>
                <a:lnTo>
                  <a:pt x="18134" y="1546"/>
                </a:lnTo>
                <a:lnTo>
                  <a:pt x="18339" y="1472"/>
                </a:lnTo>
                <a:lnTo>
                  <a:pt x="18525" y="1379"/>
                </a:lnTo>
                <a:lnTo>
                  <a:pt x="18712" y="1230"/>
                </a:lnTo>
                <a:lnTo>
                  <a:pt x="18898" y="1062"/>
                </a:lnTo>
                <a:lnTo>
                  <a:pt x="18991" y="1192"/>
                </a:lnTo>
                <a:lnTo>
                  <a:pt x="19103" y="1285"/>
                </a:lnTo>
                <a:lnTo>
                  <a:pt x="19233" y="1360"/>
                </a:lnTo>
                <a:lnTo>
                  <a:pt x="19382" y="1397"/>
                </a:lnTo>
                <a:lnTo>
                  <a:pt x="19549" y="1416"/>
                </a:lnTo>
                <a:lnTo>
                  <a:pt x="19698" y="1416"/>
                </a:lnTo>
                <a:lnTo>
                  <a:pt x="19866" y="1379"/>
                </a:lnTo>
                <a:lnTo>
                  <a:pt x="19996" y="1341"/>
                </a:lnTo>
                <a:lnTo>
                  <a:pt x="20034" y="1509"/>
                </a:lnTo>
                <a:lnTo>
                  <a:pt x="20089" y="1639"/>
                </a:lnTo>
                <a:lnTo>
                  <a:pt x="20164" y="1751"/>
                </a:lnTo>
                <a:lnTo>
                  <a:pt x="20257" y="1844"/>
                </a:lnTo>
                <a:lnTo>
                  <a:pt x="20350" y="1900"/>
                </a:lnTo>
                <a:lnTo>
                  <a:pt x="20480" y="1918"/>
                </a:lnTo>
                <a:lnTo>
                  <a:pt x="20611" y="1937"/>
                </a:lnTo>
                <a:lnTo>
                  <a:pt x="20741" y="1937"/>
                </a:lnTo>
                <a:lnTo>
                  <a:pt x="20890" y="1900"/>
                </a:lnTo>
                <a:lnTo>
                  <a:pt x="21020" y="1863"/>
                </a:lnTo>
                <a:lnTo>
                  <a:pt x="21169" y="1807"/>
                </a:lnTo>
                <a:lnTo>
                  <a:pt x="21300" y="1751"/>
                </a:lnTo>
                <a:lnTo>
                  <a:pt x="21430" y="1676"/>
                </a:lnTo>
                <a:lnTo>
                  <a:pt x="21542" y="1602"/>
                </a:lnTo>
                <a:lnTo>
                  <a:pt x="21635" y="1527"/>
                </a:lnTo>
                <a:lnTo>
                  <a:pt x="21728" y="1434"/>
                </a:lnTo>
                <a:lnTo>
                  <a:pt x="21765" y="1527"/>
                </a:lnTo>
                <a:lnTo>
                  <a:pt x="21821" y="1621"/>
                </a:lnTo>
                <a:lnTo>
                  <a:pt x="21877" y="1676"/>
                </a:lnTo>
                <a:lnTo>
                  <a:pt x="21933" y="1732"/>
                </a:lnTo>
                <a:lnTo>
                  <a:pt x="22007" y="1770"/>
                </a:lnTo>
                <a:lnTo>
                  <a:pt x="22081" y="1788"/>
                </a:lnTo>
                <a:lnTo>
                  <a:pt x="22230" y="1825"/>
                </a:lnTo>
                <a:lnTo>
                  <a:pt x="22398" y="1807"/>
                </a:lnTo>
                <a:lnTo>
                  <a:pt x="22547" y="1770"/>
                </a:lnTo>
                <a:lnTo>
                  <a:pt x="22882" y="1676"/>
                </a:lnTo>
                <a:lnTo>
                  <a:pt x="23031" y="1527"/>
                </a:lnTo>
                <a:lnTo>
                  <a:pt x="23105" y="1583"/>
                </a:lnTo>
                <a:lnTo>
                  <a:pt x="23199" y="1639"/>
                </a:lnTo>
                <a:lnTo>
                  <a:pt x="23292" y="1676"/>
                </a:lnTo>
                <a:lnTo>
                  <a:pt x="23385" y="1714"/>
                </a:lnTo>
                <a:lnTo>
                  <a:pt x="23571" y="1732"/>
                </a:lnTo>
                <a:lnTo>
                  <a:pt x="23738" y="1695"/>
                </a:lnTo>
                <a:lnTo>
                  <a:pt x="23887" y="1639"/>
                </a:lnTo>
                <a:lnTo>
                  <a:pt x="24036" y="1565"/>
                </a:lnTo>
                <a:lnTo>
                  <a:pt x="24036" y="1621"/>
                </a:lnTo>
                <a:lnTo>
                  <a:pt x="24074" y="1676"/>
                </a:lnTo>
                <a:lnTo>
                  <a:pt x="24129" y="1732"/>
                </a:lnTo>
                <a:lnTo>
                  <a:pt x="24204" y="1751"/>
                </a:lnTo>
                <a:lnTo>
                  <a:pt x="24297" y="1770"/>
                </a:lnTo>
                <a:lnTo>
                  <a:pt x="24390" y="1770"/>
                </a:lnTo>
                <a:lnTo>
                  <a:pt x="24632" y="1751"/>
                </a:lnTo>
                <a:lnTo>
                  <a:pt x="24874" y="1714"/>
                </a:lnTo>
                <a:lnTo>
                  <a:pt x="25098" y="1658"/>
                </a:lnTo>
                <a:lnTo>
                  <a:pt x="25340" y="1602"/>
                </a:lnTo>
                <a:lnTo>
                  <a:pt x="25321" y="1621"/>
                </a:lnTo>
                <a:lnTo>
                  <a:pt x="25358" y="1639"/>
                </a:lnTo>
                <a:lnTo>
                  <a:pt x="25582" y="1695"/>
                </a:lnTo>
                <a:lnTo>
                  <a:pt x="25786" y="1751"/>
                </a:lnTo>
                <a:lnTo>
                  <a:pt x="25973" y="1751"/>
                </a:lnTo>
                <a:lnTo>
                  <a:pt x="26122" y="1732"/>
                </a:lnTo>
                <a:lnTo>
                  <a:pt x="26252" y="1676"/>
                </a:lnTo>
                <a:lnTo>
                  <a:pt x="26531" y="1583"/>
                </a:lnTo>
                <a:lnTo>
                  <a:pt x="26755" y="1453"/>
                </a:lnTo>
                <a:lnTo>
                  <a:pt x="26773" y="1527"/>
                </a:lnTo>
                <a:lnTo>
                  <a:pt x="26810" y="1583"/>
                </a:lnTo>
                <a:lnTo>
                  <a:pt x="26866" y="1621"/>
                </a:lnTo>
                <a:lnTo>
                  <a:pt x="26922" y="1658"/>
                </a:lnTo>
                <a:lnTo>
                  <a:pt x="27015" y="1695"/>
                </a:lnTo>
                <a:lnTo>
                  <a:pt x="27108" y="1714"/>
                </a:lnTo>
                <a:lnTo>
                  <a:pt x="27332" y="1732"/>
                </a:lnTo>
                <a:lnTo>
                  <a:pt x="27555" y="1732"/>
                </a:lnTo>
                <a:lnTo>
                  <a:pt x="27779" y="1714"/>
                </a:lnTo>
                <a:lnTo>
                  <a:pt x="27965" y="1676"/>
                </a:lnTo>
                <a:lnTo>
                  <a:pt x="28095" y="1658"/>
                </a:lnTo>
                <a:lnTo>
                  <a:pt x="28319" y="1546"/>
                </a:lnTo>
                <a:lnTo>
                  <a:pt x="28449" y="1490"/>
                </a:lnTo>
                <a:lnTo>
                  <a:pt x="28561" y="1453"/>
                </a:lnTo>
                <a:lnTo>
                  <a:pt x="28598" y="1472"/>
                </a:lnTo>
                <a:lnTo>
                  <a:pt x="28635" y="1509"/>
                </a:lnTo>
                <a:lnTo>
                  <a:pt x="28672" y="1565"/>
                </a:lnTo>
                <a:lnTo>
                  <a:pt x="28710" y="1583"/>
                </a:lnTo>
                <a:lnTo>
                  <a:pt x="28840" y="1602"/>
                </a:lnTo>
                <a:lnTo>
                  <a:pt x="28970" y="1639"/>
                </a:lnTo>
                <a:lnTo>
                  <a:pt x="29101" y="1676"/>
                </a:lnTo>
                <a:lnTo>
                  <a:pt x="29231" y="1695"/>
                </a:lnTo>
                <a:lnTo>
                  <a:pt x="29324" y="1676"/>
                </a:lnTo>
                <a:lnTo>
                  <a:pt x="29417" y="1676"/>
                </a:lnTo>
                <a:lnTo>
                  <a:pt x="29603" y="1639"/>
                </a:lnTo>
                <a:lnTo>
                  <a:pt x="29771" y="1583"/>
                </a:lnTo>
                <a:lnTo>
                  <a:pt x="29957" y="1583"/>
                </a:lnTo>
                <a:lnTo>
                  <a:pt x="30124" y="1658"/>
                </a:lnTo>
                <a:lnTo>
                  <a:pt x="30255" y="1714"/>
                </a:lnTo>
                <a:lnTo>
                  <a:pt x="30385" y="1732"/>
                </a:lnTo>
                <a:lnTo>
                  <a:pt x="30590" y="1751"/>
                </a:lnTo>
                <a:lnTo>
                  <a:pt x="30813" y="1714"/>
                </a:lnTo>
                <a:lnTo>
                  <a:pt x="31018" y="1676"/>
                </a:lnTo>
                <a:lnTo>
                  <a:pt x="31223" y="1621"/>
                </a:lnTo>
                <a:lnTo>
                  <a:pt x="31409" y="1527"/>
                </a:lnTo>
                <a:lnTo>
                  <a:pt x="31595" y="1416"/>
                </a:lnTo>
                <a:lnTo>
                  <a:pt x="31670" y="1379"/>
                </a:lnTo>
                <a:lnTo>
                  <a:pt x="31763" y="1341"/>
                </a:lnTo>
                <a:lnTo>
                  <a:pt x="31930" y="1341"/>
                </a:lnTo>
                <a:lnTo>
                  <a:pt x="31986" y="1379"/>
                </a:lnTo>
                <a:lnTo>
                  <a:pt x="32079" y="1453"/>
                </a:lnTo>
                <a:lnTo>
                  <a:pt x="32172" y="1509"/>
                </a:lnTo>
                <a:lnTo>
                  <a:pt x="32266" y="1565"/>
                </a:lnTo>
                <a:lnTo>
                  <a:pt x="32359" y="1583"/>
                </a:lnTo>
                <a:lnTo>
                  <a:pt x="32433" y="1565"/>
                </a:lnTo>
                <a:lnTo>
                  <a:pt x="32582" y="1527"/>
                </a:lnTo>
                <a:lnTo>
                  <a:pt x="32731" y="1472"/>
                </a:lnTo>
                <a:lnTo>
                  <a:pt x="32805" y="1453"/>
                </a:lnTo>
                <a:lnTo>
                  <a:pt x="32861" y="1453"/>
                </a:lnTo>
                <a:lnTo>
                  <a:pt x="32936" y="1490"/>
                </a:lnTo>
                <a:lnTo>
                  <a:pt x="33010" y="1527"/>
                </a:lnTo>
                <a:lnTo>
                  <a:pt x="33178" y="1621"/>
                </a:lnTo>
                <a:lnTo>
                  <a:pt x="33345" y="1732"/>
                </a:lnTo>
                <a:lnTo>
                  <a:pt x="33439" y="1770"/>
                </a:lnTo>
                <a:lnTo>
                  <a:pt x="33550" y="1807"/>
                </a:lnTo>
                <a:lnTo>
                  <a:pt x="33755" y="1807"/>
                </a:lnTo>
                <a:lnTo>
                  <a:pt x="33848" y="1770"/>
                </a:lnTo>
                <a:lnTo>
                  <a:pt x="33941" y="1732"/>
                </a:lnTo>
                <a:lnTo>
                  <a:pt x="34127" y="1676"/>
                </a:lnTo>
                <a:lnTo>
                  <a:pt x="34220" y="1639"/>
                </a:lnTo>
                <a:lnTo>
                  <a:pt x="34388" y="1639"/>
                </a:lnTo>
                <a:lnTo>
                  <a:pt x="34481" y="1658"/>
                </a:lnTo>
                <a:lnTo>
                  <a:pt x="34649" y="1732"/>
                </a:lnTo>
                <a:lnTo>
                  <a:pt x="34835" y="1807"/>
                </a:lnTo>
                <a:lnTo>
                  <a:pt x="34947" y="1825"/>
                </a:lnTo>
                <a:lnTo>
                  <a:pt x="35040" y="1844"/>
                </a:lnTo>
                <a:lnTo>
                  <a:pt x="35189" y="1825"/>
                </a:lnTo>
                <a:lnTo>
                  <a:pt x="35319" y="1788"/>
                </a:lnTo>
                <a:lnTo>
                  <a:pt x="35431" y="1732"/>
                </a:lnTo>
                <a:lnTo>
                  <a:pt x="35561" y="1676"/>
                </a:lnTo>
                <a:lnTo>
                  <a:pt x="35803" y="1546"/>
                </a:lnTo>
                <a:lnTo>
                  <a:pt x="35915" y="1509"/>
                </a:lnTo>
                <a:lnTo>
                  <a:pt x="36045" y="1490"/>
                </a:lnTo>
                <a:lnTo>
                  <a:pt x="36120" y="1490"/>
                </a:lnTo>
                <a:lnTo>
                  <a:pt x="36231" y="1509"/>
                </a:lnTo>
                <a:lnTo>
                  <a:pt x="36455" y="1583"/>
                </a:lnTo>
                <a:lnTo>
                  <a:pt x="36697" y="1658"/>
                </a:lnTo>
                <a:lnTo>
                  <a:pt x="36808" y="1676"/>
                </a:lnTo>
                <a:lnTo>
                  <a:pt x="36920" y="1695"/>
                </a:lnTo>
                <a:lnTo>
                  <a:pt x="37144" y="1658"/>
                </a:lnTo>
                <a:lnTo>
                  <a:pt x="37367" y="1602"/>
                </a:lnTo>
                <a:lnTo>
                  <a:pt x="37590" y="1583"/>
                </a:lnTo>
                <a:lnTo>
                  <a:pt x="37683" y="1565"/>
                </a:lnTo>
                <a:lnTo>
                  <a:pt x="37758" y="1583"/>
                </a:lnTo>
                <a:lnTo>
                  <a:pt x="37851" y="1621"/>
                </a:lnTo>
                <a:lnTo>
                  <a:pt x="37944" y="1676"/>
                </a:lnTo>
                <a:lnTo>
                  <a:pt x="38093" y="1788"/>
                </a:lnTo>
                <a:lnTo>
                  <a:pt x="38167" y="1844"/>
                </a:lnTo>
                <a:lnTo>
                  <a:pt x="38261" y="1881"/>
                </a:lnTo>
                <a:lnTo>
                  <a:pt x="38354" y="1918"/>
                </a:lnTo>
                <a:lnTo>
                  <a:pt x="38577" y="1918"/>
                </a:lnTo>
                <a:lnTo>
                  <a:pt x="38689" y="1900"/>
                </a:lnTo>
                <a:lnTo>
                  <a:pt x="38875" y="1844"/>
                </a:lnTo>
                <a:lnTo>
                  <a:pt x="39061" y="1770"/>
                </a:lnTo>
                <a:lnTo>
                  <a:pt x="39136" y="1751"/>
                </a:lnTo>
                <a:lnTo>
                  <a:pt x="39322" y="1751"/>
                </a:lnTo>
                <a:lnTo>
                  <a:pt x="39434" y="1788"/>
                </a:lnTo>
                <a:lnTo>
                  <a:pt x="39638" y="1844"/>
                </a:lnTo>
                <a:lnTo>
                  <a:pt x="39862" y="1918"/>
                </a:lnTo>
                <a:lnTo>
                  <a:pt x="39973" y="1956"/>
                </a:lnTo>
                <a:lnTo>
                  <a:pt x="40309" y="1956"/>
                </a:lnTo>
                <a:lnTo>
                  <a:pt x="40513" y="1918"/>
                </a:lnTo>
                <a:lnTo>
                  <a:pt x="40942" y="1807"/>
                </a:lnTo>
                <a:lnTo>
                  <a:pt x="41146" y="1770"/>
                </a:lnTo>
                <a:lnTo>
                  <a:pt x="41351" y="1770"/>
                </a:lnTo>
                <a:lnTo>
                  <a:pt x="41779" y="1751"/>
                </a:lnTo>
                <a:lnTo>
                  <a:pt x="41910" y="1732"/>
                </a:lnTo>
                <a:lnTo>
                  <a:pt x="42021" y="1695"/>
                </a:lnTo>
                <a:lnTo>
                  <a:pt x="42263" y="1583"/>
                </a:lnTo>
                <a:lnTo>
                  <a:pt x="42506" y="1472"/>
                </a:lnTo>
                <a:lnTo>
                  <a:pt x="42617" y="1434"/>
                </a:lnTo>
                <a:lnTo>
                  <a:pt x="42710" y="1416"/>
                </a:lnTo>
                <a:lnTo>
                  <a:pt x="42803" y="1434"/>
                </a:lnTo>
                <a:lnTo>
                  <a:pt x="42878" y="1453"/>
                </a:lnTo>
                <a:lnTo>
                  <a:pt x="43027" y="1546"/>
                </a:lnTo>
                <a:lnTo>
                  <a:pt x="43213" y="1639"/>
                </a:lnTo>
                <a:lnTo>
                  <a:pt x="43306" y="1676"/>
                </a:lnTo>
                <a:lnTo>
                  <a:pt x="43418" y="1714"/>
                </a:lnTo>
                <a:lnTo>
                  <a:pt x="43548" y="1714"/>
                </a:lnTo>
                <a:lnTo>
                  <a:pt x="43660" y="1695"/>
                </a:lnTo>
                <a:lnTo>
                  <a:pt x="43753" y="1658"/>
                </a:lnTo>
                <a:lnTo>
                  <a:pt x="43883" y="1639"/>
                </a:lnTo>
                <a:lnTo>
                  <a:pt x="44032" y="1639"/>
                </a:lnTo>
                <a:lnTo>
                  <a:pt x="44051" y="1621"/>
                </a:lnTo>
                <a:lnTo>
                  <a:pt x="44237" y="1695"/>
                </a:lnTo>
                <a:lnTo>
                  <a:pt x="44367" y="1751"/>
                </a:lnTo>
                <a:lnTo>
                  <a:pt x="44498" y="1825"/>
                </a:lnTo>
                <a:lnTo>
                  <a:pt x="44628" y="1900"/>
                </a:lnTo>
                <a:lnTo>
                  <a:pt x="44777" y="1937"/>
                </a:lnTo>
                <a:lnTo>
                  <a:pt x="44926" y="1956"/>
                </a:lnTo>
                <a:lnTo>
                  <a:pt x="45056" y="1956"/>
                </a:lnTo>
                <a:lnTo>
                  <a:pt x="45187" y="1937"/>
                </a:lnTo>
                <a:lnTo>
                  <a:pt x="45317" y="1900"/>
                </a:lnTo>
                <a:lnTo>
                  <a:pt x="45540" y="1844"/>
                </a:lnTo>
                <a:lnTo>
                  <a:pt x="45671" y="1825"/>
                </a:lnTo>
                <a:lnTo>
                  <a:pt x="45875" y="1825"/>
                </a:lnTo>
                <a:lnTo>
                  <a:pt x="45950" y="1844"/>
                </a:lnTo>
                <a:lnTo>
                  <a:pt x="46099" y="1900"/>
                </a:lnTo>
                <a:lnTo>
                  <a:pt x="46266" y="1956"/>
                </a:lnTo>
                <a:lnTo>
                  <a:pt x="46341" y="1974"/>
                </a:lnTo>
                <a:lnTo>
                  <a:pt x="46434" y="1974"/>
                </a:lnTo>
                <a:lnTo>
                  <a:pt x="46527" y="1956"/>
                </a:lnTo>
                <a:lnTo>
                  <a:pt x="46620" y="1918"/>
                </a:lnTo>
                <a:lnTo>
                  <a:pt x="46769" y="1844"/>
                </a:lnTo>
                <a:lnTo>
                  <a:pt x="46918" y="1732"/>
                </a:lnTo>
                <a:lnTo>
                  <a:pt x="46992" y="1695"/>
                </a:lnTo>
                <a:lnTo>
                  <a:pt x="47067" y="1658"/>
                </a:lnTo>
                <a:lnTo>
                  <a:pt x="47234" y="1621"/>
                </a:lnTo>
                <a:lnTo>
                  <a:pt x="47439" y="1602"/>
                </a:lnTo>
                <a:lnTo>
                  <a:pt x="47663" y="1602"/>
                </a:lnTo>
                <a:lnTo>
                  <a:pt x="47849" y="1621"/>
                </a:lnTo>
                <a:lnTo>
                  <a:pt x="47979" y="1565"/>
                </a:lnTo>
                <a:lnTo>
                  <a:pt x="48072" y="1509"/>
                </a:lnTo>
                <a:lnTo>
                  <a:pt x="48128" y="1509"/>
                </a:lnTo>
                <a:lnTo>
                  <a:pt x="48165" y="1527"/>
                </a:lnTo>
                <a:lnTo>
                  <a:pt x="48203" y="1546"/>
                </a:lnTo>
                <a:lnTo>
                  <a:pt x="48221" y="1583"/>
                </a:lnTo>
                <a:lnTo>
                  <a:pt x="48277" y="1714"/>
                </a:lnTo>
                <a:lnTo>
                  <a:pt x="48389" y="1751"/>
                </a:lnTo>
                <a:lnTo>
                  <a:pt x="48501" y="1807"/>
                </a:lnTo>
                <a:lnTo>
                  <a:pt x="48612" y="1844"/>
                </a:lnTo>
                <a:lnTo>
                  <a:pt x="48743" y="1863"/>
                </a:lnTo>
                <a:lnTo>
                  <a:pt x="48854" y="1844"/>
                </a:lnTo>
                <a:lnTo>
                  <a:pt x="48947" y="1807"/>
                </a:lnTo>
                <a:lnTo>
                  <a:pt x="49115" y="1695"/>
                </a:lnTo>
                <a:lnTo>
                  <a:pt x="49264" y="1621"/>
                </a:lnTo>
                <a:lnTo>
                  <a:pt x="49338" y="1602"/>
                </a:lnTo>
                <a:lnTo>
                  <a:pt x="49431" y="1602"/>
                </a:lnTo>
                <a:lnTo>
                  <a:pt x="49506" y="1621"/>
                </a:lnTo>
                <a:lnTo>
                  <a:pt x="49580" y="1658"/>
                </a:lnTo>
                <a:lnTo>
                  <a:pt x="49729" y="1770"/>
                </a:lnTo>
                <a:lnTo>
                  <a:pt x="49897" y="1881"/>
                </a:lnTo>
                <a:lnTo>
                  <a:pt x="49990" y="1918"/>
                </a:lnTo>
                <a:lnTo>
                  <a:pt x="50083" y="1937"/>
                </a:lnTo>
                <a:lnTo>
                  <a:pt x="50269" y="1956"/>
                </a:lnTo>
                <a:lnTo>
                  <a:pt x="50437" y="1937"/>
                </a:lnTo>
                <a:lnTo>
                  <a:pt x="50623" y="1900"/>
                </a:lnTo>
                <a:lnTo>
                  <a:pt x="50772" y="1918"/>
                </a:lnTo>
                <a:lnTo>
                  <a:pt x="50902" y="1937"/>
                </a:lnTo>
                <a:lnTo>
                  <a:pt x="51014" y="1974"/>
                </a:lnTo>
                <a:lnTo>
                  <a:pt x="51219" y="2030"/>
                </a:lnTo>
                <a:lnTo>
                  <a:pt x="51312" y="2049"/>
                </a:lnTo>
                <a:lnTo>
                  <a:pt x="51424" y="2049"/>
                </a:lnTo>
                <a:lnTo>
                  <a:pt x="51535" y="2030"/>
                </a:lnTo>
                <a:lnTo>
                  <a:pt x="51684" y="1974"/>
                </a:lnTo>
                <a:lnTo>
                  <a:pt x="51759" y="1937"/>
                </a:lnTo>
                <a:lnTo>
                  <a:pt x="51852" y="1863"/>
                </a:lnTo>
                <a:lnTo>
                  <a:pt x="51945" y="1807"/>
                </a:lnTo>
                <a:lnTo>
                  <a:pt x="52019" y="1788"/>
                </a:lnTo>
                <a:lnTo>
                  <a:pt x="52112" y="1770"/>
                </a:lnTo>
                <a:lnTo>
                  <a:pt x="52168" y="1770"/>
                </a:lnTo>
                <a:lnTo>
                  <a:pt x="52224" y="1788"/>
                </a:lnTo>
                <a:lnTo>
                  <a:pt x="52541" y="1788"/>
                </a:lnTo>
                <a:lnTo>
                  <a:pt x="52745" y="1825"/>
                </a:lnTo>
                <a:lnTo>
                  <a:pt x="52969" y="1844"/>
                </a:lnTo>
                <a:lnTo>
                  <a:pt x="53081" y="1825"/>
                </a:lnTo>
                <a:lnTo>
                  <a:pt x="53192" y="1825"/>
                </a:lnTo>
                <a:lnTo>
                  <a:pt x="53285" y="1788"/>
                </a:lnTo>
                <a:lnTo>
                  <a:pt x="53378" y="1751"/>
                </a:lnTo>
                <a:lnTo>
                  <a:pt x="53490" y="1714"/>
                </a:lnTo>
                <a:lnTo>
                  <a:pt x="53676" y="1714"/>
                </a:lnTo>
                <a:lnTo>
                  <a:pt x="53769" y="1751"/>
                </a:lnTo>
                <a:lnTo>
                  <a:pt x="53844" y="1788"/>
                </a:lnTo>
                <a:lnTo>
                  <a:pt x="53956" y="1807"/>
                </a:lnTo>
                <a:lnTo>
                  <a:pt x="54216" y="1863"/>
                </a:lnTo>
                <a:lnTo>
                  <a:pt x="54440" y="1881"/>
                </a:lnTo>
                <a:lnTo>
                  <a:pt x="54682" y="1881"/>
                </a:lnTo>
                <a:lnTo>
                  <a:pt x="54924" y="1863"/>
                </a:lnTo>
                <a:lnTo>
                  <a:pt x="55371" y="1825"/>
                </a:lnTo>
                <a:lnTo>
                  <a:pt x="55817" y="1825"/>
                </a:lnTo>
                <a:lnTo>
                  <a:pt x="56264" y="1788"/>
                </a:lnTo>
                <a:lnTo>
                  <a:pt x="56506" y="1770"/>
                </a:lnTo>
                <a:lnTo>
                  <a:pt x="56730" y="1714"/>
                </a:lnTo>
                <a:lnTo>
                  <a:pt x="57009" y="1639"/>
                </a:lnTo>
                <a:lnTo>
                  <a:pt x="57083" y="1639"/>
                </a:lnTo>
                <a:lnTo>
                  <a:pt x="57139" y="1714"/>
                </a:lnTo>
                <a:lnTo>
                  <a:pt x="57195" y="1751"/>
                </a:lnTo>
                <a:lnTo>
                  <a:pt x="57307" y="1807"/>
                </a:lnTo>
                <a:lnTo>
                  <a:pt x="57512" y="1881"/>
                </a:lnTo>
                <a:lnTo>
                  <a:pt x="57698" y="1918"/>
                </a:lnTo>
                <a:lnTo>
                  <a:pt x="57884" y="1918"/>
                </a:lnTo>
                <a:lnTo>
                  <a:pt x="58107" y="1863"/>
                </a:lnTo>
                <a:lnTo>
                  <a:pt x="58182" y="1807"/>
                </a:lnTo>
                <a:lnTo>
                  <a:pt x="58275" y="1751"/>
                </a:lnTo>
                <a:lnTo>
                  <a:pt x="58461" y="1583"/>
                </a:lnTo>
                <a:lnTo>
                  <a:pt x="58647" y="1434"/>
                </a:lnTo>
                <a:lnTo>
                  <a:pt x="58740" y="1379"/>
                </a:lnTo>
                <a:lnTo>
                  <a:pt x="58815" y="1341"/>
                </a:lnTo>
                <a:lnTo>
                  <a:pt x="59001" y="1341"/>
                </a:lnTo>
                <a:lnTo>
                  <a:pt x="59262" y="1379"/>
                </a:lnTo>
                <a:lnTo>
                  <a:pt x="59522" y="1416"/>
                </a:lnTo>
                <a:lnTo>
                  <a:pt x="59709" y="1453"/>
                </a:lnTo>
                <a:lnTo>
                  <a:pt x="59802" y="1434"/>
                </a:lnTo>
                <a:lnTo>
                  <a:pt x="59895" y="1397"/>
                </a:lnTo>
                <a:lnTo>
                  <a:pt x="60006" y="1360"/>
                </a:lnTo>
                <a:lnTo>
                  <a:pt x="60081" y="1360"/>
                </a:lnTo>
                <a:lnTo>
                  <a:pt x="60342" y="1732"/>
                </a:lnTo>
                <a:lnTo>
                  <a:pt x="60435" y="1807"/>
                </a:lnTo>
                <a:lnTo>
                  <a:pt x="60546" y="1863"/>
                </a:lnTo>
                <a:lnTo>
                  <a:pt x="60658" y="1900"/>
                </a:lnTo>
                <a:lnTo>
                  <a:pt x="60788" y="1937"/>
                </a:lnTo>
                <a:lnTo>
                  <a:pt x="61030" y="1937"/>
                </a:lnTo>
                <a:lnTo>
                  <a:pt x="61161" y="1918"/>
                </a:lnTo>
                <a:lnTo>
                  <a:pt x="61273" y="1881"/>
                </a:lnTo>
                <a:lnTo>
                  <a:pt x="61384" y="1844"/>
                </a:lnTo>
                <a:lnTo>
                  <a:pt x="61477" y="1788"/>
                </a:lnTo>
                <a:lnTo>
                  <a:pt x="61663" y="1676"/>
                </a:lnTo>
                <a:lnTo>
                  <a:pt x="61812" y="1583"/>
                </a:lnTo>
                <a:lnTo>
                  <a:pt x="61906" y="1565"/>
                </a:lnTo>
                <a:lnTo>
                  <a:pt x="62054" y="1565"/>
                </a:lnTo>
                <a:lnTo>
                  <a:pt x="62148" y="1602"/>
                </a:lnTo>
                <a:lnTo>
                  <a:pt x="62334" y="1695"/>
                </a:lnTo>
                <a:lnTo>
                  <a:pt x="62539" y="1788"/>
                </a:lnTo>
                <a:lnTo>
                  <a:pt x="62632" y="1807"/>
                </a:lnTo>
                <a:lnTo>
                  <a:pt x="62743" y="1825"/>
                </a:lnTo>
                <a:lnTo>
                  <a:pt x="62855" y="1825"/>
                </a:lnTo>
                <a:lnTo>
                  <a:pt x="62948" y="1807"/>
                </a:lnTo>
                <a:lnTo>
                  <a:pt x="63172" y="1751"/>
                </a:lnTo>
                <a:lnTo>
                  <a:pt x="63376" y="1714"/>
                </a:lnTo>
                <a:lnTo>
                  <a:pt x="63563" y="1714"/>
                </a:lnTo>
                <a:lnTo>
                  <a:pt x="63656" y="1751"/>
                </a:lnTo>
                <a:lnTo>
                  <a:pt x="63749" y="1770"/>
                </a:lnTo>
                <a:lnTo>
                  <a:pt x="63916" y="1863"/>
                </a:lnTo>
                <a:lnTo>
                  <a:pt x="64102" y="1937"/>
                </a:lnTo>
                <a:lnTo>
                  <a:pt x="64196" y="1956"/>
                </a:lnTo>
                <a:lnTo>
                  <a:pt x="64307" y="1974"/>
                </a:lnTo>
                <a:lnTo>
                  <a:pt x="64419" y="1974"/>
                </a:lnTo>
                <a:lnTo>
                  <a:pt x="64531" y="1956"/>
                </a:lnTo>
                <a:lnTo>
                  <a:pt x="64735" y="1900"/>
                </a:lnTo>
                <a:lnTo>
                  <a:pt x="64922" y="1825"/>
                </a:lnTo>
                <a:lnTo>
                  <a:pt x="65126" y="1788"/>
                </a:lnTo>
                <a:lnTo>
                  <a:pt x="65331" y="1751"/>
                </a:lnTo>
                <a:lnTo>
                  <a:pt x="65347" y="1748"/>
                </a:lnTo>
                <a:lnTo>
                  <a:pt x="65347" y="1748"/>
                </a:lnTo>
                <a:lnTo>
                  <a:pt x="65350" y="1751"/>
                </a:lnTo>
                <a:lnTo>
                  <a:pt x="65424" y="1788"/>
                </a:lnTo>
                <a:lnTo>
                  <a:pt x="65517" y="1825"/>
                </a:lnTo>
                <a:lnTo>
                  <a:pt x="65592" y="1900"/>
                </a:lnTo>
                <a:lnTo>
                  <a:pt x="65685" y="1974"/>
                </a:lnTo>
                <a:lnTo>
                  <a:pt x="65778" y="2012"/>
                </a:lnTo>
                <a:lnTo>
                  <a:pt x="65890" y="2049"/>
                </a:lnTo>
                <a:lnTo>
                  <a:pt x="66020" y="2030"/>
                </a:lnTo>
                <a:lnTo>
                  <a:pt x="66169" y="2012"/>
                </a:lnTo>
                <a:lnTo>
                  <a:pt x="66318" y="1974"/>
                </a:lnTo>
                <a:lnTo>
                  <a:pt x="66597" y="1900"/>
                </a:lnTo>
                <a:lnTo>
                  <a:pt x="66728" y="1863"/>
                </a:lnTo>
                <a:lnTo>
                  <a:pt x="66970" y="1863"/>
                </a:lnTo>
                <a:lnTo>
                  <a:pt x="67137" y="1918"/>
                </a:lnTo>
                <a:lnTo>
                  <a:pt x="67305" y="1974"/>
                </a:lnTo>
                <a:lnTo>
                  <a:pt x="67472" y="2012"/>
                </a:lnTo>
                <a:lnTo>
                  <a:pt x="67714" y="2012"/>
                </a:lnTo>
                <a:lnTo>
                  <a:pt x="67938" y="1974"/>
                </a:lnTo>
                <a:lnTo>
                  <a:pt x="68161" y="1918"/>
                </a:lnTo>
                <a:lnTo>
                  <a:pt x="68385" y="1863"/>
                </a:lnTo>
                <a:lnTo>
                  <a:pt x="68608" y="1825"/>
                </a:lnTo>
                <a:lnTo>
                  <a:pt x="68906" y="1844"/>
                </a:lnTo>
                <a:lnTo>
                  <a:pt x="69111" y="1863"/>
                </a:lnTo>
                <a:lnTo>
                  <a:pt x="69316" y="1881"/>
                </a:lnTo>
                <a:lnTo>
                  <a:pt x="69409" y="1863"/>
                </a:lnTo>
                <a:lnTo>
                  <a:pt x="69539" y="1844"/>
                </a:lnTo>
                <a:lnTo>
                  <a:pt x="69781" y="1751"/>
                </a:lnTo>
                <a:lnTo>
                  <a:pt x="70004" y="1658"/>
                </a:lnTo>
                <a:lnTo>
                  <a:pt x="70116" y="1621"/>
                </a:lnTo>
                <a:lnTo>
                  <a:pt x="70209" y="1621"/>
                </a:lnTo>
                <a:lnTo>
                  <a:pt x="70302" y="1732"/>
                </a:lnTo>
                <a:lnTo>
                  <a:pt x="70358" y="1807"/>
                </a:lnTo>
                <a:lnTo>
                  <a:pt x="70414" y="1844"/>
                </a:lnTo>
                <a:lnTo>
                  <a:pt x="70637" y="1881"/>
                </a:lnTo>
                <a:lnTo>
                  <a:pt x="70861" y="1900"/>
                </a:lnTo>
                <a:lnTo>
                  <a:pt x="70954" y="1900"/>
                </a:lnTo>
                <a:lnTo>
                  <a:pt x="71047" y="1881"/>
                </a:lnTo>
                <a:lnTo>
                  <a:pt x="71233" y="1807"/>
                </a:lnTo>
                <a:lnTo>
                  <a:pt x="71401" y="1751"/>
                </a:lnTo>
                <a:lnTo>
                  <a:pt x="71550" y="1751"/>
                </a:lnTo>
                <a:lnTo>
                  <a:pt x="71643" y="1770"/>
                </a:lnTo>
                <a:lnTo>
                  <a:pt x="71717" y="1807"/>
                </a:lnTo>
                <a:lnTo>
                  <a:pt x="71866" y="1900"/>
                </a:lnTo>
                <a:lnTo>
                  <a:pt x="71922" y="1937"/>
                </a:lnTo>
                <a:lnTo>
                  <a:pt x="72015" y="1974"/>
                </a:lnTo>
                <a:lnTo>
                  <a:pt x="72090" y="1993"/>
                </a:lnTo>
                <a:lnTo>
                  <a:pt x="72201" y="1993"/>
                </a:lnTo>
                <a:lnTo>
                  <a:pt x="72313" y="1956"/>
                </a:lnTo>
                <a:lnTo>
                  <a:pt x="72406" y="1918"/>
                </a:lnTo>
                <a:lnTo>
                  <a:pt x="72481" y="1863"/>
                </a:lnTo>
                <a:lnTo>
                  <a:pt x="72592" y="1825"/>
                </a:lnTo>
                <a:lnTo>
                  <a:pt x="72704" y="1807"/>
                </a:lnTo>
                <a:lnTo>
                  <a:pt x="72741" y="1788"/>
                </a:lnTo>
                <a:lnTo>
                  <a:pt x="72760" y="1788"/>
                </a:lnTo>
                <a:lnTo>
                  <a:pt x="72890" y="1807"/>
                </a:lnTo>
                <a:lnTo>
                  <a:pt x="73095" y="1844"/>
                </a:lnTo>
                <a:lnTo>
                  <a:pt x="73281" y="1900"/>
                </a:lnTo>
                <a:lnTo>
                  <a:pt x="73486" y="1937"/>
                </a:lnTo>
                <a:lnTo>
                  <a:pt x="73598" y="1937"/>
                </a:lnTo>
                <a:lnTo>
                  <a:pt x="73728" y="1918"/>
                </a:lnTo>
                <a:lnTo>
                  <a:pt x="73914" y="1863"/>
                </a:lnTo>
                <a:lnTo>
                  <a:pt x="74100" y="1788"/>
                </a:lnTo>
                <a:lnTo>
                  <a:pt x="74268" y="1714"/>
                </a:lnTo>
                <a:lnTo>
                  <a:pt x="74454" y="1658"/>
                </a:lnTo>
                <a:lnTo>
                  <a:pt x="74622" y="1621"/>
                </a:lnTo>
                <a:lnTo>
                  <a:pt x="74678" y="1621"/>
                </a:lnTo>
                <a:lnTo>
                  <a:pt x="74715" y="1658"/>
                </a:lnTo>
                <a:lnTo>
                  <a:pt x="74864" y="1714"/>
                </a:lnTo>
                <a:lnTo>
                  <a:pt x="75050" y="1788"/>
                </a:lnTo>
                <a:lnTo>
                  <a:pt x="75199" y="1844"/>
                </a:lnTo>
                <a:lnTo>
                  <a:pt x="75366" y="1881"/>
                </a:lnTo>
                <a:lnTo>
                  <a:pt x="75571" y="1863"/>
                </a:lnTo>
                <a:lnTo>
                  <a:pt x="75683" y="1844"/>
                </a:lnTo>
                <a:lnTo>
                  <a:pt x="75795" y="1825"/>
                </a:lnTo>
                <a:lnTo>
                  <a:pt x="76018" y="1732"/>
                </a:lnTo>
                <a:lnTo>
                  <a:pt x="76223" y="1676"/>
                </a:lnTo>
                <a:lnTo>
                  <a:pt x="76316" y="1658"/>
                </a:lnTo>
                <a:lnTo>
                  <a:pt x="76390" y="1676"/>
                </a:lnTo>
                <a:lnTo>
                  <a:pt x="76483" y="1714"/>
                </a:lnTo>
                <a:lnTo>
                  <a:pt x="76558" y="1751"/>
                </a:lnTo>
                <a:lnTo>
                  <a:pt x="76707" y="1881"/>
                </a:lnTo>
                <a:lnTo>
                  <a:pt x="76874" y="1993"/>
                </a:lnTo>
                <a:lnTo>
                  <a:pt x="76986" y="2030"/>
                </a:lnTo>
                <a:lnTo>
                  <a:pt x="77079" y="2067"/>
                </a:lnTo>
                <a:lnTo>
                  <a:pt x="77359" y="2067"/>
                </a:lnTo>
                <a:lnTo>
                  <a:pt x="77601" y="2049"/>
                </a:lnTo>
                <a:lnTo>
                  <a:pt x="78122" y="1918"/>
                </a:lnTo>
                <a:lnTo>
                  <a:pt x="78308" y="1881"/>
                </a:lnTo>
                <a:lnTo>
                  <a:pt x="79127" y="1881"/>
                </a:lnTo>
                <a:lnTo>
                  <a:pt x="79332" y="1863"/>
                </a:lnTo>
                <a:lnTo>
                  <a:pt x="79537" y="1844"/>
                </a:lnTo>
                <a:lnTo>
                  <a:pt x="79742" y="1788"/>
                </a:lnTo>
                <a:lnTo>
                  <a:pt x="79984" y="1714"/>
                </a:lnTo>
                <a:lnTo>
                  <a:pt x="80151" y="1676"/>
                </a:lnTo>
                <a:lnTo>
                  <a:pt x="80319" y="1658"/>
                </a:lnTo>
                <a:lnTo>
                  <a:pt x="80561" y="1676"/>
                </a:lnTo>
                <a:lnTo>
                  <a:pt x="80859" y="1695"/>
                </a:lnTo>
                <a:lnTo>
                  <a:pt x="81157" y="1676"/>
                </a:lnTo>
                <a:lnTo>
                  <a:pt x="81752" y="1639"/>
                </a:lnTo>
                <a:lnTo>
                  <a:pt x="81883" y="1621"/>
                </a:lnTo>
                <a:lnTo>
                  <a:pt x="81994" y="1639"/>
                </a:lnTo>
                <a:lnTo>
                  <a:pt x="82218" y="1676"/>
                </a:lnTo>
                <a:lnTo>
                  <a:pt x="82441" y="1714"/>
                </a:lnTo>
                <a:lnTo>
                  <a:pt x="82721" y="1751"/>
                </a:lnTo>
                <a:lnTo>
                  <a:pt x="82851" y="1770"/>
                </a:lnTo>
                <a:lnTo>
                  <a:pt x="82963" y="1751"/>
                </a:lnTo>
                <a:lnTo>
                  <a:pt x="83205" y="1732"/>
                </a:lnTo>
                <a:lnTo>
                  <a:pt x="83707" y="1621"/>
                </a:lnTo>
                <a:lnTo>
                  <a:pt x="83838" y="1602"/>
                </a:lnTo>
                <a:lnTo>
                  <a:pt x="83931" y="1565"/>
                </a:lnTo>
                <a:lnTo>
                  <a:pt x="84005" y="1546"/>
                </a:lnTo>
                <a:lnTo>
                  <a:pt x="84117" y="1565"/>
                </a:lnTo>
                <a:lnTo>
                  <a:pt x="84210" y="1602"/>
                </a:lnTo>
                <a:lnTo>
                  <a:pt x="84322" y="1695"/>
                </a:lnTo>
                <a:lnTo>
                  <a:pt x="84415" y="1770"/>
                </a:lnTo>
                <a:lnTo>
                  <a:pt x="84526" y="1825"/>
                </a:lnTo>
                <a:lnTo>
                  <a:pt x="84675" y="1881"/>
                </a:lnTo>
                <a:lnTo>
                  <a:pt x="84843" y="1900"/>
                </a:lnTo>
                <a:lnTo>
                  <a:pt x="84973" y="1881"/>
                </a:lnTo>
                <a:lnTo>
                  <a:pt x="85122" y="1863"/>
                </a:lnTo>
                <a:lnTo>
                  <a:pt x="85420" y="1788"/>
                </a:lnTo>
                <a:lnTo>
                  <a:pt x="85718" y="1714"/>
                </a:lnTo>
                <a:lnTo>
                  <a:pt x="85774" y="1695"/>
                </a:lnTo>
                <a:lnTo>
                  <a:pt x="85848" y="1658"/>
                </a:lnTo>
                <a:lnTo>
                  <a:pt x="85923" y="1621"/>
                </a:lnTo>
                <a:lnTo>
                  <a:pt x="85997" y="1602"/>
                </a:lnTo>
                <a:lnTo>
                  <a:pt x="86053" y="1639"/>
                </a:lnTo>
                <a:lnTo>
                  <a:pt x="86090" y="1695"/>
                </a:lnTo>
                <a:lnTo>
                  <a:pt x="86146" y="1751"/>
                </a:lnTo>
                <a:lnTo>
                  <a:pt x="86221" y="1788"/>
                </a:lnTo>
                <a:lnTo>
                  <a:pt x="86463" y="1844"/>
                </a:lnTo>
                <a:lnTo>
                  <a:pt x="86705" y="1881"/>
                </a:lnTo>
                <a:lnTo>
                  <a:pt x="86947" y="1900"/>
                </a:lnTo>
                <a:lnTo>
                  <a:pt x="87207" y="1881"/>
                </a:lnTo>
                <a:lnTo>
                  <a:pt x="87338" y="1844"/>
                </a:lnTo>
                <a:lnTo>
                  <a:pt x="87450" y="1807"/>
                </a:lnTo>
                <a:lnTo>
                  <a:pt x="87580" y="1770"/>
                </a:lnTo>
                <a:lnTo>
                  <a:pt x="87692" y="1751"/>
                </a:lnTo>
                <a:lnTo>
                  <a:pt x="87896" y="1751"/>
                </a:lnTo>
                <a:lnTo>
                  <a:pt x="88083" y="1807"/>
                </a:lnTo>
                <a:lnTo>
                  <a:pt x="88492" y="1918"/>
                </a:lnTo>
                <a:lnTo>
                  <a:pt x="88697" y="1956"/>
                </a:lnTo>
                <a:lnTo>
                  <a:pt x="88920" y="1956"/>
                </a:lnTo>
                <a:lnTo>
                  <a:pt x="89181" y="1900"/>
                </a:lnTo>
                <a:lnTo>
                  <a:pt x="89423" y="1825"/>
                </a:lnTo>
                <a:lnTo>
                  <a:pt x="89665" y="1751"/>
                </a:lnTo>
                <a:lnTo>
                  <a:pt x="89795" y="1732"/>
                </a:lnTo>
                <a:lnTo>
                  <a:pt x="89907" y="1714"/>
                </a:lnTo>
                <a:lnTo>
                  <a:pt x="90224" y="1714"/>
                </a:lnTo>
                <a:lnTo>
                  <a:pt x="90503" y="1732"/>
                </a:lnTo>
                <a:lnTo>
                  <a:pt x="90801" y="1714"/>
                </a:lnTo>
                <a:lnTo>
                  <a:pt x="90950" y="1695"/>
                </a:lnTo>
                <a:lnTo>
                  <a:pt x="91117" y="1658"/>
                </a:lnTo>
                <a:lnTo>
                  <a:pt x="91061" y="1732"/>
                </a:lnTo>
                <a:lnTo>
                  <a:pt x="91043" y="1807"/>
                </a:lnTo>
                <a:lnTo>
                  <a:pt x="91043" y="1900"/>
                </a:lnTo>
                <a:lnTo>
                  <a:pt x="91043" y="1974"/>
                </a:lnTo>
                <a:lnTo>
                  <a:pt x="91080" y="2123"/>
                </a:lnTo>
                <a:lnTo>
                  <a:pt x="91136" y="2254"/>
                </a:lnTo>
                <a:lnTo>
                  <a:pt x="91266" y="2477"/>
                </a:lnTo>
                <a:lnTo>
                  <a:pt x="91303" y="2551"/>
                </a:lnTo>
                <a:lnTo>
                  <a:pt x="91303" y="2589"/>
                </a:lnTo>
                <a:lnTo>
                  <a:pt x="91285" y="2607"/>
                </a:lnTo>
                <a:lnTo>
                  <a:pt x="91192" y="2775"/>
                </a:lnTo>
                <a:lnTo>
                  <a:pt x="91117" y="2961"/>
                </a:lnTo>
                <a:lnTo>
                  <a:pt x="91061" y="3147"/>
                </a:lnTo>
                <a:lnTo>
                  <a:pt x="91043" y="3315"/>
                </a:lnTo>
                <a:lnTo>
                  <a:pt x="91061" y="3482"/>
                </a:lnTo>
                <a:lnTo>
                  <a:pt x="91099" y="3631"/>
                </a:lnTo>
                <a:lnTo>
                  <a:pt x="91154" y="3780"/>
                </a:lnTo>
                <a:lnTo>
                  <a:pt x="91248" y="3911"/>
                </a:lnTo>
                <a:lnTo>
                  <a:pt x="91378" y="4022"/>
                </a:lnTo>
                <a:lnTo>
                  <a:pt x="91545" y="4115"/>
                </a:lnTo>
                <a:lnTo>
                  <a:pt x="91434" y="4246"/>
                </a:lnTo>
                <a:lnTo>
                  <a:pt x="91341" y="4395"/>
                </a:lnTo>
                <a:lnTo>
                  <a:pt x="91285" y="4544"/>
                </a:lnTo>
                <a:lnTo>
                  <a:pt x="91266" y="4711"/>
                </a:lnTo>
                <a:lnTo>
                  <a:pt x="91266" y="4860"/>
                </a:lnTo>
                <a:lnTo>
                  <a:pt x="91322" y="5028"/>
                </a:lnTo>
                <a:lnTo>
                  <a:pt x="91397" y="5158"/>
                </a:lnTo>
                <a:lnTo>
                  <a:pt x="91527" y="5288"/>
                </a:lnTo>
                <a:lnTo>
                  <a:pt x="91434" y="5363"/>
                </a:lnTo>
                <a:lnTo>
                  <a:pt x="91341" y="5456"/>
                </a:lnTo>
                <a:lnTo>
                  <a:pt x="91266" y="5549"/>
                </a:lnTo>
                <a:lnTo>
                  <a:pt x="91192" y="5661"/>
                </a:lnTo>
                <a:lnTo>
                  <a:pt x="91117" y="5772"/>
                </a:lnTo>
                <a:lnTo>
                  <a:pt x="91061" y="5903"/>
                </a:lnTo>
                <a:lnTo>
                  <a:pt x="91024" y="6014"/>
                </a:lnTo>
                <a:lnTo>
                  <a:pt x="91006" y="6145"/>
                </a:lnTo>
                <a:lnTo>
                  <a:pt x="90987" y="6256"/>
                </a:lnTo>
                <a:lnTo>
                  <a:pt x="90987" y="6387"/>
                </a:lnTo>
                <a:lnTo>
                  <a:pt x="91006" y="6499"/>
                </a:lnTo>
                <a:lnTo>
                  <a:pt x="91043" y="6610"/>
                </a:lnTo>
                <a:lnTo>
                  <a:pt x="91099" y="6722"/>
                </a:lnTo>
                <a:lnTo>
                  <a:pt x="91173" y="6815"/>
                </a:lnTo>
                <a:lnTo>
                  <a:pt x="91266" y="6908"/>
                </a:lnTo>
                <a:lnTo>
                  <a:pt x="91397" y="6983"/>
                </a:lnTo>
                <a:lnTo>
                  <a:pt x="91322" y="7076"/>
                </a:lnTo>
                <a:lnTo>
                  <a:pt x="91248" y="7169"/>
                </a:lnTo>
                <a:lnTo>
                  <a:pt x="91192" y="7262"/>
                </a:lnTo>
                <a:lnTo>
                  <a:pt x="91154" y="7374"/>
                </a:lnTo>
                <a:lnTo>
                  <a:pt x="91117" y="7485"/>
                </a:lnTo>
                <a:lnTo>
                  <a:pt x="91099" y="7597"/>
                </a:lnTo>
                <a:lnTo>
                  <a:pt x="91080" y="7709"/>
                </a:lnTo>
                <a:lnTo>
                  <a:pt x="91080" y="7820"/>
                </a:lnTo>
                <a:lnTo>
                  <a:pt x="91099" y="7932"/>
                </a:lnTo>
                <a:lnTo>
                  <a:pt x="91117" y="8044"/>
                </a:lnTo>
                <a:lnTo>
                  <a:pt x="91154" y="8156"/>
                </a:lnTo>
                <a:lnTo>
                  <a:pt x="91210" y="8249"/>
                </a:lnTo>
                <a:lnTo>
                  <a:pt x="91266" y="8342"/>
                </a:lnTo>
                <a:lnTo>
                  <a:pt x="91359" y="8416"/>
                </a:lnTo>
                <a:lnTo>
                  <a:pt x="91452" y="8491"/>
                </a:lnTo>
                <a:lnTo>
                  <a:pt x="91564" y="8565"/>
                </a:lnTo>
                <a:lnTo>
                  <a:pt x="91378" y="8695"/>
                </a:lnTo>
                <a:lnTo>
                  <a:pt x="91229" y="8863"/>
                </a:lnTo>
                <a:lnTo>
                  <a:pt x="91154" y="8956"/>
                </a:lnTo>
                <a:lnTo>
                  <a:pt x="91099" y="9049"/>
                </a:lnTo>
                <a:lnTo>
                  <a:pt x="91061" y="9142"/>
                </a:lnTo>
                <a:lnTo>
                  <a:pt x="91043" y="9254"/>
                </a:lnTo>
                <a:lnTo>
                  <a:pt x="91024" y="9366"/>
                </a:lnTo>
                <a:lnTo>
                  <a:pt x="91024" y="9459"/>
                </a:lnTo>
                <a:lnTo>
                  <a:pt x="91024" y="9570"/>
                </a:lnTo>
                <a:lnTo>
                  <a:pt x="91061" y="9664"/>
                </a:lnTo>
                <a:lnTo>
                  <a:pt x="91080" y="9719"/>
                </a:lnTo>
                <a:lnTo>
                  <a:pt x="91117" y="9775"/>
                </a:lnTo>
                <a:lnTo>
                  <a:pt x="91248" y="9906"/>
                </a:lnTo>
                <a:lnTo>
                  <a:pt x="91341" y="10017"/>
                </a:lnTo>
                <a:lnTo>
                  <a:pt x="91359" y="10073"/>
                </a:lnTo>
                <a:lnTo>
                  <a:pt x="91359" y="10092"/>
                </a:lnTo>
                <a:lnTo>
                  <a:pt x="91229" y="10259"/>
                </a:lnTo>
                <a:lnTo>
                  <a:pt x="91080" y="10483"/>
                </a:lnTo>
                <a:lnTo>
                  <a:pt x="90950" y="10706"/>
                </a:lnTo>
                <a:lnTo>
                  <a:pt x="90894" y="10837"/>
                </a:lnTo>
                <a:lnTo>
                  <a:pt x="90875" y="10948"/>
                </a:lnTo>
                <a:lnTo>
                  <a:pt x="90875" y="11060"/>
                </a:lnTo>
                <a:lnTo>
                  <a:pt x="90912" y="11172"/>
                </a:lnTo>
                <a:lnTo>
                  <a:pt x="90968" y="11283"/>
                </a:lnTo>
                <a:lnTo>
                  <a:pt x="91024" y="11376"/>
                </a:lnTo>
                <a:lnTo>
                  <a:pt x="91154" y="11563"/>
                </a:lnTo>
                <a:lnTo>
                  <a:pt x="91192" y="11656"/>
                </a:lnTo>
                <a:lnTo>
                  <a:pt x="91210" y="11730"/>
                </a:lnTo>
                <a:lnTo>
                  <a:pt x="91192" y="11805"/>
                </a:lnTo>
                <a:lnTo>
                  <a:pt x="91154" y="11879"/>
                </a:lnTo>
                <a:lnTo>
                  <a:pt x="91006" y="12065"/>
                </a:lnTo>
                <a:lnTo>
                  <a:pt x="90857" y="12270"/>
                </a:lnTo>
                <a:lnTo>
                  <a:pt x="90782" y="12363"/>
                </a:lnTo>
                <a:lnTo>
                  <a:pt x="90745" y="12438"/>
                </a:lnTo>
                <a:lnTo>
                  <a:pt x="90726" y="12587"/>
                </a:lnTo>
                <a:lnTo>
                  <a:pt x="90708" y="12717"/>
                </a:lnTo>
                <a:lnTo>
                  <a:pt x="90708" y="12829"/>
                </a:lnTo>
                <a:lnTo>
                  <a:pt x="90726" y="12940"/>
                </a:lnTo>
                <a:lnTo>
                  <a:pt x="90745" y="13052"/>
                </a:lnTo>
                <a:lnTo>
                  <a:pt x="90782" y="13145"/>
                </a:lnTo>
                <a:lnTo>
                  <a:pt x="90894" y="13387"/>
                </a:lnTo>
                <a:lnTo>
                  <a:pt x="90987" y="13499"/>
                </a:lnTo>
                <a:lnTo>
                  <a:pt x="91117" y="13573"/>
                </a:lnTo>
                <a:lnTo>
                  <a:pt x="90968" y="13797"/>
                </a:lnTo>
                <a:lnTo>
                  <a:pt x="90931" y="13908"/>
                </a:lnTo>
                <a:lnTo>
                  <a:pt x="90894" y="14020"/>
                </a:lnTo>
                <a:lnTo>
                  <a:pt x="90838" y="14132"/>
                </a:lnTo>
                <a:lnTo>
                  <a:pt x="90801" y="14262"/>
                </a:lnTo>
                <a:lnTo>
                  <a:pt x="90801" y="14393"/>
                </a:lnTo>
                <a:lnTo>
                  <a:pt x="90819" y="14542"/>
                </a:lnTo>
                <a:lnTo>
                  <a:pt x="90838" y="14672"/>
                </a:lnTo>
                <a:lnTo>
                  <a:pt x="90894" y="14802"/>
                </a:lnTo>
                <a:lnTo>
                  <a:pt x="90968" y="14914"/>
                </a:lnTo>
                <a:lnTo>
                  <a:pt x="91043" y="15026"/>
                </a:lnTo>
                <a:lnTo>
                  <a:pt x="91136" y="15119"/>
                </a:lnTo>
                <a:lnTo>
                  <a:pt x="91266" y="15193"/>
                </a:lnTo>
                <a:lnTo>
                  <a:pt x="91136" y="15361"/>
                </a:lnTo>
                <a:lnTo>
                  <a:pt x="91043" y="15547"/>
                </a:lnTo>
                <a:lnTo>
                  <a:pt x="90987" y="15752"/>
                </a:lnTo>
                <a:lnTo>
                  <a:pt x="90968" y="15975"/>
                </a:lnTo>
                <a:lnTo>
                  <a:pt x="90968" y="16068"/>
                </a:lnTo>
                <a:lnTo>
                  <a:pt x="90987" y="16161"/>
                </a:lnTo>
                <a:lnTo>
                  <a:pt x="91024" y="16273"/>
                </a:lnTo>
                <a:lnTo>
                  <a:pt x="91061" y="16366"/>
                </a:lnTo>
                <a:lnTo>
                  <a:pt x="91117" y="16441"/>
                </a:lnTo>
                <a:lnTo>
                  <a:pt x="91192" y="16515"/>
                </a:lnTo>
                <a:lnTo>
                  <a:pt x="91266" y="16589"/>
                </a:lnTo>
                <a:lnTo>
                  <a:pt x="91378" y="16645"/>
                </a:lnTo>
                <a:lnTo>
                  <a:pt x="91229" y="16794"/>
                </a:lnTo>
                <a:lnTo>
                  <a:pt x="91099" y="16962"/>
                </a:lnTo>
                <a:lnTo>
                  <a:pt x="91006" y="17148"/>
                </a:lnTo>
                <a:lnTo>
                  <a:pt x="90950" y="17353"/>
                </a:lnTo>
                <a:lnTo>
                  <a:pt x="90931" y="17446"/>
                </a:lnTo>
                <a:lnTo>
                  <a:pt x="90931" y="17558"/>
                </a:lnTo>
                <a:lnTo>
                  <a:pt x="90950" y="17651"/>
                </a:lnTo>
                <a:lnTo>
                  <a:pt x="90968" y="17744"/>
                </a:lnTo>
                <a:lnTo>
                  <a:pt x="91024" y="17837"/>
                </a:lnTo>
                <a:lnTo>
                  <a:pt x="91080" y="17930"/>
                </a:lnTo>
                <a:lnTo>
                  <a:pt x="91154" y="18004"/>
                </a:lnTo>
                <a:lnTo>
                  <a:pt x="91229" y="18079"/>
                </a:lnTo>
                <a:lnTo>
                  <a:pt x="91117" y="18172"/>
                </a:lnTo>
                <a:lnTo>
                  <a:pt x="91024" y="18284"/>
                </a:lnTo>
                <a:lnTo>
                  <a:pt x="90912" y="18395"/>
                </a:lnTo>
                <a:lnTo>
                  <a:pt x="90838" y="18526"/>
                </a:lnTo>
                <a:lnTo>
                  <a:pt x="90782" y="18656"/>
                </a:lnTo>
                <a:lnTo>
                  <a:pt x="90726" y="18805"/>
                </a:lnTo>
                <a:lnTo>
                  <a:pt x="90708" y="18954"/>
                </a:lnTo>
                <a:lnTo>
                  <a:pt x="90708" y="19103"/>
                </a:lnTo>
                <a:lnTo>
                  <a:pt x="90745" y="19215"/>
                </a:lnTo>
                <a:lnTo>
                  <a:pt x="90819" y="19382"/>
                </a:lnTo>
                <a:lnTo>
                  <a:pt x="90931" y="19643"/>
                </a:lnTo>
                <a:lnTo>
                  <a:pt x="90912" y="19699"/>
                </a:lnTo>
                <a:lnTo>
                  <a:pt x="90875" y="19755"/>
                </a:lnTo>
                <a:lnTo>
                  <a:pt x="90801" y="19848"/>
                </a:lnTo>
                <a:lnTo>
                  <a:pt x="90726" y="19959"/>
                </a:lnTo>
                <a:lnTo>
                  <a:pt x="90689" y="20034"/>
                </a:lnTo>
                <a:lnTo>
                  <a:pt x="90670" y="20090"/>
                </a:lnTo>
                <a:lnTo>
                  <a:pt x="90670" y="20239"/>
                </a:lnTo>
                <a:lnTo>
                  <a:pt x="90689" y="20369"/>
                </a:lnTo>
                <a:lnTo>
                  <a:pt x="90745" y="20481"/>
                </a:lnTo>
                <a:lnTo>
                  <a:pt x="90801" y="20592"/>
                </a:lnTo>
                <a:lnTo>
                  <a:pt x="90950" y="20779"/>
                </a:lnTo>
                <a:lnTo>
                  <a:pt x="91006" y="20872"/>
                </a:lnTo>
                <a:lnTo>
                  <a:pt x="91024" y="20965"/>
                </a:lnTo>
                <a:lnTo>
                  <a:pt x="91024" y="21076"/>
                </a:lnTo>
                <a:lnTo>
                  <a:pt x="91006" y="21207"/>
                </a:lnTo>
                <a:lnTo>
                  <a:pt x="90950" y="21449"/>
                </a:lnTo>
                <a:lnTo>
                  <a:pt x="90931" y="21561"/>
                </a:lnTo>
                <a:lnTo>
                  <a:pt x="90950" y="21616"/>
                </a:lnTo>
                <a:lnTo>
                  <a:pt x="90968" y="21654"/>
                </a:lnTo>
                <a:lnTo>
                  <a:pt x="91006" y="21709"/>
                </a:lnTo>
                <a:lnTo>
                  <a:pt x="91043" y="21747"/>
                </a:lnTo>
                <a:lnTo>
                  <a:pt x="91117" y="21784"/>
                </a:lnTo>
                <a:lnTo>
                  <a:pt x="91210" y="21821"/>
                </a:lnTo>
                <a:lnTo>
                  <a:pt x="91099" y="21914"/>
                </a:lnTo>
                <a:lnTo>
                  <a:pt x="91024" y="22026"/>
                </a:lnTo>
                <a:lnTo>
                  <a:pt x="90931" y="22138"/>
                </a:lnTo>
                <a:lnTo>
                  <a:pt x="90875" y="22249"/>
                </a:lnTo>
                <a:lnTo>
                  <a:pt x="90801" y="22380"/>
                </a:lnTo>
                <a:lnTo>
                  <a:pt x="90764" y="22510"/>
                </a:lnTo>
                <a:lnTo>
                  <a:pt x="90726" y="22640"/>
                </a:lnTo>
                <a:lnTo>
                  <a:pt x="90708" y="22789"/>
                </a:lnTo>
                <a:lnTo>
                  <a:pt x="90708" y="22938"/>
                </a:lnTo>
                <a:lnTo>
                  <a:pt x="90726" y="23087"/>
                </a:lnTo>
                <a:lnTo>
                  <a:pt x="90782" y="23218"/>
                </a:lnTo>
                <a:lnTo>
                  <a:pt x="90838" y="23366"/>
                </a:lnTo>
                <a:lnTo>
                  <a:pt x="90931" y="23609"/>
                </a:lnTo>
                <a:lnTo>
                  <a:pt x="90968" y="23720"/>
                </a:lnTo>
                <a:lnTo>
                  <a:pt x="90968" y="23832"/>
                </a:lnTo>
                <a:lnTo>
                  <a:pt x="90931" y="23999"/>
                </a:lnTo>
                <a:lnTo>
                  <a:pt x="90838" y="24223"/>
                </a:lnTo>
                <a:lnTo>
                  <a:pt x="90745" y="24502"/>
                </a:lnTo>
                <a:lnTo>
                  <a:pt x="90652" y="24781"/>
                </a:lnTo>
                <a:lnTo>
                  <a:pt x="90615" y="24930"/>
                </a:lnTo>
                <a:lnTo>
                  <a:pt x="90596" y="25061"/>
                </a:lnTo>
                <a:lnTo>
                  <a:pt x="90596" y="25191"/>
                </a:lnTo>
                <a:lnTo>
                  <a:pt x="90615" y="25303"/>
                </a:lnTo>
                <a:lnTo>
                  <a:pt x="90652" y="25414"/>
                </a:lnTo>
                <a:lnTo>
                  <a:pt x="90726" y="25508"/>
                </a:lnTo>
                <a:lnTo>
                  <a:pt x="90838" y="25582"/>
                </a:lnTo>
                <a:lnTo>
                  <a:pt x="90968" y="25619"/>
                </a:lnTo>
                <a:lnTo>
                  <a:pt x="90894" y="25731"/>
                </a:lnTo>
                <a:lnTo>
                  <a:pt x="90838" y="25861"/>
                </a:lnTo>
                <a:lnTo>
                  <a:pt x="90801" y="25973"/>
                </a:lnTo>
                <a:lnTo>
                  <a:pt x="90764" y="26103"/>
                </a:lnTo>
                <a:lnTo>
                  <a:pt x="90745" y="26234"/>
                </a:lnTo>
                <a:lnTo>
                  <a:pt x="90745" y="26364"/>
                </a:lnTo>
                <a:lnTo>
                  <a:pt x="90764" y="26476"/>
                </a:lnTo>
                <a:lnTo>
                  <a:pt x="90782" y="26606"/>
                </a:lnTo>
                <a:lnTo>
                  <a:pt x="90819" y="26718"/>
                </a:lnTo>
                <a:lnTo>
                  <a:pt x="90875" y="26848"/>
                </a:lnTo>
                <a:lnTo>
                  <a:pt x="90950" y="26941"/>
                </a:lnTo>
                <a:lnTo>
                  <a:pt x="91024" y="27053"/>
                </a:lnTo>
                <a:lnTo>
                  <a:pt x="91099" y="27146"/>
                </a:lnTo>
                <a:lnTo>
                  <a:pt x="91210" y="27220"/>
                </a:lnTo>
                <a:lnTo>
                  <a:pt x="91322" y="27295"/>
                </a:lnTo>
                <a:lnTo>
                  <a:pt x="91434" y="27369"/>
                </a:lnTo>
                <a:lnTo>
                  <a:pt x="91359" y="27444"/>
                </a:lnTo>
                <a:lnTo>
                  <a:pt x="91303" y="27518"/>
                </a:lnTo>
                <a:lnTo>
                  <a:pt x="91248" y="27611"/>
                </a:lnTo>
                <a:lnTo>
                  <a:pt x="91210" y="27704"/>
                </a:lnTo>
                <a:lnTo>
                  <a:pt x="91154" y="27891"/>
                </a:lnTo>
                <a:lnTo>
                  <a:pt x="91136" y="28095"/>
                </a:lnTo>
                <a:lnTo>
                  <a:pt x="91173" y="28282"/>
                </a:lnTo>
                <a:lnTo>
                  <a:pt x="91248" y="28468"/>
                </a:lnTo>
                <a:lnTo>
                  <a:pt x="91303" y="28542"/>
                </a:lnTo>
                <a:lnTo>
                  <a:pt x="91359" y="28635"/>
                </a:lnTo>
                <a:lnTo>
                  <a:pt x="91434" y="28710"/>
                </a:lnTo>
                <a:lnTo>
                  <a:pt x="91527" y="28766"/>
                </a:lnTo>
                <a:lnTo>
                  <a:pt x="91359" y="28933"/>
                </a:lnTo>
                <a:lnTo>
                  <a:pt x="91210" y="29138"/>
                </a:lnTo>
                <a:lnTo>
                  <a:pt x="91080" y="29361"/>
                </a:lnTo>
                <a:lnTo>
                  <a:pt x="90968" y="29604"/>
                </a:lnTo>
                <a:lnTo>
                  <a:pt x="90894" y="29846"/>
                </a:lnTo>
                <a:lnTo>
                  <a:pt x="90838" y="30106"/>
                </a:lnTo>
                <a:lnTo>
                  <a:pt x="90819" y="30348"/>
                </a:lnTo>
                <a:lnTo>
                  <a:pt x="90838" y="30590"/>
                </a:lnTo>
                <a:lnTo>
                  <a:pt x="90875" y="30702"/>
                </a:lnTo>
                <a:lnTo>
                  <a:pt x="90931" y="30814"/>
                </a:lnTo>
                <a:lnTo>
                  <a:pt x="90987" y="30925"/>
                </a:lnTo>
                <a:lnTo>
                  <a:pt x="91061" y="31018"/>
                </a:lnTo>
                <a:lnTo>
                  <a:pt x="91192" y="31205"/>
                </a:lnTo>
                <a:lnTo>
                  <a:pt x="91248" y="31279"/>
                </a:lnTo>
                <a:lnTo>
                  <a:pt x="91303" y="31372"/>
                </a:lnTo>
                <a:lnTo>
                  <a:pt x="91322" y="31521"/>
                </a:lnTo>
                <a:lnTo>
                  <a:pt x="91341" y="31652"/>
                </a:lnTo>
                <a:lnTo>
                  <a:pt x="91378" y="31894"/>
                </a:lnTo>
                <a:lnTo>
                  <a:pt x="91415" y="32005"/>
                </a:lnTo>
                <a:lnTo>
                  <a:pt x="91471" y="32117"/>
                </a:lnTo>
                <a:lnTo>
                  <a:pt x="91583" y="32210"/>
                </a:lnTo>
                <a:lnTo>
                  <a:pt x="91750" y="32285"/>
                </a:lnTo>
                <a:lnTo>
                  <a:pt x="91639" y="32396"/>
                </a:lnTo>
                <a:lnTo>
                  <a:pt x="91545" y="32527"/>
                </a:lnTo>
                <a:lnTo>
                  <a:pt x="91452" y="32657"/>
                </a:lnTo>
                <a:lnTo>
                  <a:pt x="91378" y="32787"/>
                </a:lnTo>
                <a:lnTo>
                  <a:pt x="91341" y="32936"/>
                </a:lnTo>
                <a:lnTo>
                  <a:pt x="91285" y="33085"/>
                </a:lnTo>
                <a:lnTo>
                  <a:pt x="91266" y="33253"/>
                </a:lnTo>
                <a:lnTo>
                  <a:pt x="91266" y="33402"/>
                </a:lnTo>
                <a:lnTo>
                  <a:pt x="91303" y="33532"/>
                </a:lnTo>
                <a:lnTo>
                  <a:pt x="91359" y="33681"/>
                </a:lnTo>
                <a:lnTo>
                  <a:pt x="91397" y="33830"/>
                </a:lnTo>
                <a:lnTo>
                  <a:pt x="91415" y="33886"/>
                </a:lnTo>
                <a:lnTo>
                  <a:pt x="91415" y="33942"/>
                </a:lnTo>
                <a:lnTo>
                  <a:pt x="91397" y="34072"/>
                </a:lnTo>
                <a:lnTo>
                  <a:pt x="91341" y="34165"/>
                </a:lnTo>
                <a:lnTo>
                  <a:pt x="91173" y="34407"/>
                </a:lnTo>
                <a:lnTo>
                  <a:pt x="91099" y="34537"/>
                </a:lnTo>
                <a:lnTo>
                  <a:pt x="91043" y="34686"/>
                </a:lnTo>
                <a:lnTo>
                  <a:pt x="91006" y="34835"/>
                </a:lnTo>
                <a:lnTo>
                  <a:pt x="90968" y="34984"/>
                </a:lnTo>
                <a:lnTo>
                  <a:pt x="90950" y="35133"/>
                </a:lnTo>
                <a:lnTo>
                  <a:pt x="90950" y="35301"/>
                </a:lnTo>
                <a:lnTo>
                  <a:pt x="90987" y="35450"/>
                </a:lnTo>
                <a:lnTo>
                  <a:pt x="91024" y="35580"/>
                </a:lnTo>
                <a:lnTo>
                  <a:pt x="91099" y="35692"/>
                </a:lnTo>
                <a:lnTo>
                  <a:pt x="91210" y="35841"/>
                </a:lnTo>
                <a:lnTo>
                  <a:pt x="91303" y="35990"/>
                </a:lnTo>
                <a:lnTo>
                  <a:pt x="91322" y="36045"/>
                </a:lnTo>
                <a:lnTo>
                  <a:pt x="91303" y="36083"/>
                </a:lnTo>
                <a:lnTo>
                  <a:pt x="91248" y="36176"/>
                </a:lnTo>
                <a:lnTo>
                  <a:pt x="91192" y="36250"/>
                </a:lnTo>
                <a:lnTo>
                  <a:pt x="91136" y="36585"/>
                </a:lnTo>
                <a:lnTo>
                  <a:pt x="91117" y="36753"/>
                </a:lnTo>
                <a:lnTo>
                  <a:pt x="91099" y="36902"/>
                </a:lnTo>
                <a:lnTo>
                  <a:pt x="91117" y="37051"/>
                </a:lnTo>
                <a:lnTo>
                  <a:pt x="91173" y="37200"/>
                </a:lnTo>
                <a:lnTo>
                  <a:pt x="91229" y="37274"/>
                </a:lnTo>
                <a:lnTo>
                  <a:pt x="91285" y="37330"/>
                </a:lnTo>
                <a:lnTo>
                  <a:pt x="91359" y="37404"/>
                </a:lnTo>
                <a:lnTo>
                  <a:pt x="91434" y="37460"/>
                </a:lnTo>
                <a:lnTo>
                  <a:pt x="91303" y="37572"/>
                </a:lnTo>
                <a:lnTo>
                  <a:pt x="91192" y="37702"/>
                </a:lnTo>
                <a:lnTo>
                  <a:pt x="91080" y="37833"/>
                </a:lnTo>
                <a:lnTo>
                  <a:pt x="90987" y="37982"/>
                </a:lnTo>
                <a:lnTo>
                  <a:pt x="90912" y="38131"/>
                </a:lnTo>
                <a:lnTo>
                  <a:pt x="90875" y="38298"/>
                </a:lnTo>
                <a:lnTo>
                  <a:pt x="90838" y="38466"/>
                </a:lnTo>
                <a:lnTo>
                  <a:pt x="90857" y="38633"/>
                </a:lnTo>
                <a:lnTo>
                  <a:pt x="90875" y="38726"/>
                </a:lnTo>
                <a:lnTo>
                  <a:pt x="90912" y="38819"/>
                </a:lnTo>
                <a:lnTo>
                  <a:pt x="91024" y="39006"/>
                </a:lnTo>
                <a:lnTo>
                  <a:pt x="91136" y="39155"/>
                </a:lnTo>
                <a:lnTo>
                  <a:pt x="91173" y="39229"/>
                </a:lnTo>
                <a:lnTo>
                  <a:pt x="91192" y="39285"/>
                </a:lnTo>
                <a:lnTo>
                  <a:pt x="91173" y="39359"/>
                </a:lnTo>
                <a:lnTo>
                  <a:pt x="91154" y="39434"/>
                </a:lnTo>
                <a:lnTo>
                  <a:pt x="91043" y="39601"/>
                </a:lnTo>
                <a:lnTo>
                  <a:pt x="90912" y="39788"/>
                </a:lnTo>
                <a:lnTo>
                  <a:pt x="90838" y="39918"/>
                </a:lnTo>
                <a:lnTo>
                  <a:pt x="90782" y="40085"/>
                </a:lnTo>
                <a:lnTo>
                  <a:pt x="90745" y="40253"/>
                </a:lnTo>
                <a:lnTo>
                  <a:pt x="90726" y="40421"/>
                </a:lnTo>
                <a:lnTo>
                  <a:pt x="90708" y="40607"/>
                </a:lnTo>
                <a:lnTo>
                  <a:pt x="90708" y="40774"/>
                </a:lnTo>
                <a:lnTo>
                  <a:pt x="90745" y="40942"/>
                </a:lnTo>
                <a:lnTo>
                  <a:pt x="90801" y="41109"/>
                </a:lnTo>
                <a:lnTo>
                  <a:pt x="90894" y="41258"/>
                </a:lnTo>
                <a:lnTo>
                  <a:pt x="90950" y="41352"/>
                </a:lnTo>
                <a:lnTo>
                  <a:pt x="91043" y="41445"/>
                </a:lnTo>
                <a:lnTo>
                  <a:pt x="91136" y="41519"/>
                </a:lnTo>
                <a:lnTo>
                  <a:pt x="91229" y="41575"/>
                </a:lnTo>
                <a:lnTo>
                  <a:pt x="91210" y="41798"/>
                </a:lnTo>
                <a:lnTo>
                  <a:pt x="91285" y="41985"/>
                </a:lnTo>
                <a:lnTo>
                  <a:pt x="91378" y="42152"/>
                </a:lnTo>
                <a:lnTo>
                  <a:pt x="91415" y="42227"/>
                </a:lnTo>
                <a:lnTo>
                  <a:pt x="91471" y="42301"/>
                </a:lnTo>
                <a:lnTo>
                  <a:pt x="91545" y="42357"/>
                </a:lnTo>
                <a:lnTo>
                  <a:pt x="91639" y="42413"/>
                </a:lnTo>
                <a:lnTo>
                  <a:pt x="91490" y="42580"/>
                </a:lnTo>
                <a:lnTo>
                  <a:pt x="91322" y="42785"/>
                </a:lnTo>
                <a:lnTo>
                  <a:pt x="91266" y="42897"/>
                </a:lnTo>
                <a:lnTo>
                  <a:pt x="91210" y="43009"/>
                </a:lnTo>
                <a:lnTo>
                  <a:pt x="91173" y="43120"/>
                </a:lnTo>
                <a:lnTo>
                  <a:pt x="91154" y="43232"/>
                </a:lnTo>
                <a:lnTo>
                  <a:pt x="91154" y="43306"/>
                </a:lnTo>
                <a:lnTo>
                  <a:pt x="91173" y="43381"/>
                </a:lnTo>
                <a:lnTo>
                  <a:pt x="91210" y="43493"/>
                </a:lnTo>
                <a:lnTo>
                  <a:pt x="91266" y="43604"/>
                </a:lnTo>
                <a:lnTo>
                  <a:pt x="91303" y="43716"/>
                </a:lnTo>
                <a:lnTo>
                  <a:pt x="91303" y="43939"/>
                </a:lnTo>
                <a:lnTo>
                  <a:pt x="91303" y="44163"/>
                </a:lnTo>
                <a:lnTo>
                  <a:pt x="91303" y="44368"/>
                </a:lnTo>
                <a:lnTo>
                  <a:pt x="91341" y="44610"/>
                </a:lnTo>
                <a:lnTo>
                  <a:pt x="91397" y="44666"/>
                </a:lnTo>
                <a:lnTo>
                  <a:pt x="91452" y="44703"/>
                </a:lnTo>
                <a:lnTo>
                  <a:pt x="91490" y="44740"/>
                </a:lnTo>
                <a:lnTo>
                  <a:pt x="91508" y="44796"/>
                </a:lnTo>
                <a:lnTo>
                  <a:pt x="91508" y="44833"/>
                </a:lnTo>
                <a:lnTo>
                  <a:pt x="91471" y="44889"/>
                </a:lnTo>
                <a:lnTo>
                  <a:pt x="91434" y="44926"/>
                </a:lnTo>
                <a:lnTo>
                  <a:pt x="91378" y="44982"/>
                </a:lnTo>
                <a:lnTo>
                  <a:pt x="91303" y="45131"/>
                </a:lnTo>
                <a:lnTo>
                  <a:pt x="91248" y="45280"/>
                </a:lnTo>
                <a:lnTo>
                  <a:pt x="91192" y="45503"/>
                </a:lnTo>
                <a:lnTo>
                  <a:pt x="91173" y="45690"/>
                </a:lnTo>
                <a:lnTo>
                  <a:pt x="91192" y="45894"/>
                </a:lnTo>
                <a:lnTo>
                  <a:pt x="91229" y="46081"/>
                </a:lnTo>
                <a:lnTo>
                  <a:pt x="91322" y="46434"/>
                </a:lnTo>
                <a:lnTo>
                  <a:pt x="91341" y="46602"/>
                </a:lnTo>
                <a:lnTo>
                  <a:pt x="91359" y="46769"/>
                </a:lnTo>
                <a:lnTo>
                  <a:pt x="91341" y="46974"/>
                </a:lnTo>
                <a:lnTo>
                  <a:pt x="91285" y="47179"/>
                </a:lnTo>
                <a:lnTo>
                  <a:pt x="91229" y="47384"/>
                </a:lnTo>
                <a:lnTo>
                  <a:pt x="91192" y="47589"/>
                </a:lnTo>
                <a:lnTo>
                  <a:pt x="91173" y="47682"/>
                </a:lnTo>
                <a:lnTo>
                  <a:pt x="91173" y="47775"/>
                </a:lnTo>
                <a:lnTo>
                  <a:pt x="91192" y="47868"/>
                </a:lnTo>
                <a:lnTo>
                  <a:pt x="91229" y="47961"/>
                </a:lnTo>
                <a:lnTo>
                  <a:pt x="91266" y="48054"/>
                </a:lnTo>
                <a:lnTo>
                  <a:pt x="91341" y="48147"/>
                </a:lnTo>
                <a:lnTo>
                  <a:pt x="91434" y="48222"/>
                </a:lnTo>
                <a:lnTo>
                  <a:pt x="91545" y="48315"/>
                </a:lnTo>
                <a:lnTo>
                  <a:pt x="91452" y="48426"/>
                </a:lnTo>
                <a:lnTo>
                  <a:pt x="91359" y="48538"/>
                </a:lnTo>
                <a:lnTo>
                  <a:pt x="91248" y="48762"/>
                </a:lnTo>
                <a:lnTo>
                  <a:pt x="91154" y="49004"/>
                </a:lnTo>
                <a:lnTo>
                  <a:pt x="91099" y="49264"/>
                </a:lnTo>
                <a:lnTo>
                  <a:pt x="91099" y="49506"/>
                </a:lnTo>
                <a:lnTo>
                  <a:pt x="91099" y="49767"/>
                </a:lnTo>
                <a:lnTo>
                  <a:pt x="91136" y="50046"/>
                </a:lnTo>
                <a:lnTo>
                  <a:pt x="91173" y="50307"/>
                </a:lnTo>
                <a:lnTo>
                  <a:pt x="91061" y="50307"/>
                </a:lnTo>
                <a:lnTo>
                  <a:pt x="90950" y="50325"/>
                </a:lnTo>
                <a:lnTo>
                  <a:pt x="90745" y="50400"/>
                </a:lnTo>
                <a:lnTo>
                  <a:pt x="90540" y="50456"/>
                </a:lnTo>
                <a:lnTo>
                  <a:pt x="90447" y="50493"/>
                </a:lnTo>
                <a:lnTo>
                  <a:pt x="90242" y="50493"/>
                </a:lnTo>
                <a:lnTo>
                  <a:pt x="90131" y="50474"/>
                </a:lnTo>
                <a:lnTo>
                  <a:pt x="89888" y="50437"/>
                </a:lnTo>
                <a:lnTo>
                  <a:pt x="89646" y="50400"/>
                </a:lnTo>
                <a:lnTo>
                  <a:pt x="89516" y="50400"/>
                </a:lnTo>
                <a:lnTo>
                  <a:pt x="89367" y="50419"/>
                </a:lnTo>
                <a:lnTo>
                  <a:pt x="89200" y="50474"/>
                </a:lnTo>
                <a:lnTo>
                  <a:pt x="89013" y="50567"/>
                </a:lnTo>
                <a:lnTo>
                  <a:pt x="88827" y="50642"/>
                </a:lnTo>
                <a:lnTo>
                  <a:pt x="88753" y="50661"/>
                </a:lnTo>
                <a:lnTo>
                  <a:pt x="88678" y="50679"/>
                </a:lnTo>
                <a:lnTo>
                  <a:pt x="88529" y="50642"/>
                </a:lnTo>
                <a:lnTo>
                  <a:pt x="88399" y="50605"/>
                </a:lnTo>
                <a:lnTo>
                  <a:pt x="88157" y="50512"/>
                </a:lnTo>
                <a:lnTo>
                  <a:pt x="88027" y="50474"/>
                </a:lnTo>
                <a:lnTo>
                  <a:pt x="87896" y="50437"/>
                </a:lnTo>
                <a:lnTo>
                  <a:pt x="87747" y="50419"/>
                </a:lnTo>
                <a:lnTo>
                  <a:pt x="87598" y="50437"/>
                </a:lnTo>
                <a:lnTo>
                  <a:pt x="87580" y="50270"/>
                </a:lnTo>
                <a:lnTo>
                  <a:pt x="87561" y="50195"/>
                </a:lnTo>
                <a:lnTo>
                  <a:pt x="87543" y="50139"/>
                </a:lnTo>
                <a:lnTo>
                  <a:pt x="87505" y="50083"/>
                </a:lnTo>
                <a:lnTo>
                  <a:pt x="87468" y="50046"/>
                </a:lnTo>
                <a:lnTo>
                  <a:pt x="87375" y="49990"/>
                </a:lnTo>
                <a:lnTo>
                  <a:pt x="87263" y="49972"/>
                </a:lnTo>
                <a:lnTo>
                  <a:pt x="87114" y="49990"/>
                </a:lnTo>
                <a:lnTo>
                  <a:pt x="86965" y="50028"/>
                </a:lnTo>
                <a:lnTo>
                  <a:pt x="86816" y="50083"/>
                </a:lnTo>
                <a:lnTo>
                  <a:pt x="86649" y="50158"/>
                </a:lnTo>
                <a:lnTo>
                  <a:pt x="86481" y="50251"/>
                </a:lnTo>
                <a:lnTo>
                  <a:pt x="86183" y="50437"/>
                </a:lnTo>
                <a:lnTo>
                  <a:pt x="85923" y="50623"/>
                </a:lnTo>
                <a:lnTo>
                  <a:pt x="85774" y="50772"/>
                </a:lnTo>
                <a:lnTo>
                  <a:pt x="85699" y="50623"/>
                </a:lnTo>
                <a:lnTo>
                  <a:pt x="85606" y="50512"/>
                </a:lnTo>
                <a:lnTo>
                  <a:pt x="85495" y="50419"/>
                </a:lnTo>
                <a:lnTo>
                  <a:pt x="85364" y="50363"/>
                </a:lnTo>
                <a:lnTo>
                  <a:pt x="85215" y="50325"/>
                </a:lnTo>
                <a:lnTo>
                  <a:pt x="85066" y="50325"/>
                </a:lnTo>
                <a:lnTo>
                  <a:pt x="84917" y="50363"/>
                </a:lnTo>
                <a:lnTo>
                  <a:pt x="84787" y="50419"/>
                </a:lnTo>
                <a:lnTo>
                  <a:pt x="84750" y="50344"/>
                </a:lnTo>
                <a:lnTo>
                  <a:pt x="84713" y="50270"/>
                </a:lnTo>
                <a:lnTo>
                  <a:pt x="84638" y="50232"/>
                </a:lnTo>
                <a:lnTo>
                  <a:pt x="84545" y="50214"/>
                </a:lnTo>
                <a:lnTo>
                  <a:pt x="84433" y="50214"/>
                </a:lnTo>
                <a:lnTo>
                  <a:pt x="84322" y="50232"/>
                </a:lnTo>
                <a:lnTo>
                  <a:pt x="84061" y="50288"/>
                </a:lnTo>
                <a:lnTo>
                  <a:pt x="83819" y="50381"/>
                </a:lnTo>
                <a:lnTo>
                  <a:pt x="83577" y="50493"/>
                </a:lnTo>
                <a:lnTo>
                  <a:pt x="83372" y="50586"/>
                </a:lnTo>
                <a:lnTo>
                  <a:pt x="83260" y="50679"/>
                </a:lnTo>
                <a:lnTo>
                  <a:pt x="83242" y="50586"/>
                </a:lnTo>
                <a:lnTo>
                  <a:pt x="83205" y="50512"/>
                </a:lnTo>
                <a:lnTo>
                  <a:pt x="83167" y="50456"/>
                </a:lnTo>
                <a:lnTo>
                  <a:pt x="83111" y="50419"/>
                </a:lnTo>
                <a:lnTo>
                  <a:pt x="83037" y="50381"/>
                </a:lnTo>
                <a:lnTo>
                  <a:pt x="82963" y="50363"/>
                </a:lnTo>
                <a:lnTo>
                  <a:pt x="82795" y="50363"/>
                </a:lnTo>
                <a:lnTo>
                  <a:pt x="82609" y="50400"/>
                </a:lnTo>
                <a:lnTo>
                  <a:pt x="82423" y="50456"/>
                </a:lnTo>
                <a:lnTo>
                  <a:pt x="82106" y="50567"/>
                </a:lnTo>
                <a:lnTo>
                  <a:pt x="82106" y="50567"/>
                </a:lnTo>
                <a:lnTo>
                  <a:pt x="82125" y="50456"/>
                </a:lnTo>
                <a:lnTo>
                  <a:pt x="82106" y="50419"/>
                </a:lnTo>
                <a:lnTo>
                  <a:pt x="82088" y="50381"/>
                </a:lnTo>
                <a:lnTo>
                  <a:pt x="82013" y="50325"/>
                </a:lnTo>
                <a:lnTo>
                  <a:pt x="81920" y="50288"/>
                </a:lnTo>
                <a:lnTo>
                  <a:pt x="81641" y="50288"/>
                </a:lnTo>
                <a:lnTo>
                  <a:pt x="81473" y="50307"/>
                </a:lnTo>
                <a:lnTo>
                  <a:pt x="81306" y="50344"/>
                </a:lnTo>
                <a:lnTo>
                  <a:pt x="80952" y="50456"/>
                </a:lnTo>
                <a:lnTo>
                  <a:pt x="80617" y="50567"/>
                </a:lnTo>
                <a:lnTo>
                  <a:pt x="80356" y="50698"/>
                </a:lnTo>
                <a:lnTo>
                  <a:pt x="80188" y="50791"/>
                </a:lnTo>
                <a:lnTo>
                  <a:pt x="80188" y="50716"/>
                </a:lnTo>
                <a:lnTo>
                  <a:pt x="80170" y="50642"/>
                </a:lnTo>
                <a:lnTo>
                  <a:pt x="80133" y="50605"/>
                </a:lnTo>
                <a:lnTo>
                  <a:pt x="80077" y="50549"/>
                </a:lnTo>
                <a:lnTo>
                  <a:pt x="80021" y="50512"/>
                </a:lnTo>
                <a:lnTo>
                  <a:pt x="79946" y="50493"/>
                </a:lnTo>
                <a:lnTo>
                  <a:pt x="79779" y="50456"/>
                </a:lnTo>
                <a:lnTo>
                  <a:pt x="79425" y="50456"/>
                </a:lnTo>
                <a:lnTo>
                  <a:pt x="79276" y="50474"/>
                </a:lnTo>
                <a:lnTo>
                  <a:pt x="79164" y="50493"/>
                </a:lnTo>
                <a:lnTo>
                  <a:pt x="79164" y="50325"/>
                </a:lnTo>
                <a:lnTo>
                  <a:pt x="79164" y="50251"/>
                </a:lnTo>
                <a:lnTo>
                  <a:pt x="79146" y="50176"/>
                </a:lnTo>
                <a:lnTo>
                  <a:pt x="79109" y="50139"/>
                </a:lnTo>
                <a:lnTo>
                  <a:pt x="79071" y="50083"/>
                </a:lnTo>
                <a:lnTo>
                  <a:pt x="78978" y="50028"/>
                </a:lnTo>
                <a:lnTo>
                  <a:pt x="78848" y="49990"/>
                </a:lnTo>
                <a:lnTo>
                  <a:pt x="78699" y="49990"/>
                </a:lnTo>
                <a:lnTo>
                  <a:pt x="78550" y="50009"/>
                </a:lnTo>
                <a:lnTo>
                  <a:pt x="78364" y="50046"/>
                </a:lnTo>
                <a:lnTo>
                  <a:pt x="78196" y="50102"/>
                </a:lnTo>
                <a:lnTo>
                  <a:pt x="78010" y="50158"/>
                </a:lnTo>
                <a:lnTo>
                  <a:pt x="77675" y="50325"/>
                </a:lnTo>
                <a:lnTo>
                  <a:pt x="77377" y="50474"/>
                </a:lnTo>
                <a:lnTo>
                  <a:pt x="77191" y="50605"/>
                </a:lnTo>
                <a:lnTo>
                  <a:pt x="77154" y="50493"/>
                </a:lnTo>
                <a:lnTo>
                  <a:pt x="77079" y="50400"/>
                </a:lnTo>
                <a:lnTo>
                  <a:pt x="76986" y="50325"/>
                </a:lnTo>
                <a:lnTo>
                  <a:pt x="76893" y="50251"/>
                </a:lnTo>
                <a:lnTo>
                  <a:pt x="76781" y="50195"/>
                </a:lnTo>
                <a:lnTo>
                  <a:pt x="76670" y="50158"/>
                </a:lnTo>
                <a:lnTo>
                  <a:pt x="76558" y="50139"/>
                </a:lnTo>
                <a:lnTo>
                  <a:pt x="76446" y="50158"/>
                </a:lnTo>
                <a:lnTo>
                  <a:pt x="76316" y="50176"/>
                </a:lnTo>
                <a:lnTo>
                  <a:pt x="76204" y="50232"/>
                </a:lnTo>
                <a:lnTo>
                  <a:pt x="76111" y="50288"/>
                </a:lnTo>
                <a:lnTo>
                  <a:pt x="75999" y="50344"/>
                </a:lnTo>
                <a:lnTo>
                  <a:pt x="75795" y="50512"/>
                </a:lnTo>
                <a:lnTo>
                  <a:pt x="75683" y="50400"/>
                </a:lnTo>
                <a:lnTo>
                  <a:pt x="75553" y="50307"/>
                </a:lnTo>
                <a:lnTo>
                  <a:pt x="75311" y="50251"/>
                </a:lnTo>
                <a:lnTo>
                  <a:pt x="75087" y="50195"/>
                </a:lnTo>
                <a:lnTo>
                  <a:pt x="74882" y="50195"/>
                </a:lnTo>
                <a:lnTo>
                  <a:pt x="74678" y="50232"/>
                </a:lnTo>
                <a:lnTo>
                  <a:pt x="74473" y="50288"/>
                </a:lnTo>
                <a:lnTo>
                  <a:pt x="74287" y="50400"/>
                </a:lnTo>
                <a:lnTo>
                  <a:pt x="74100" y="50530"/>
                </a:lnTo>
                <a:lnTo>
                  <a:pt x="73933" y="50716"/>
                </a:lnTo>
                <a:lnTo>
                  <a:pt x="73840" y="50586"/>
                </a:lnTo>
                <a:lnTo>
                  <a:pt x="73709" y="50474"/>
                </a:lnTo>
                <a:lnTo>
                  <a:pt x="73579" y="50400"/>
                </a:lnTo>
                <a:lnTo>
                  <a:pt x="73430" y="50363"/>
                </a:lnTo>
                <a:lnTo>
                  <a:pt x="73281" y="50344"/>
                </a:lnTo>
                <a:lnTo>
                  <a:pt x="73114" y="50363"/>
                </a:lnTo>
                <a:lnTo>
                  <a:pt x="72965" y="50381"/>
                </a:lnTo>
                <a:lnTo>
                  <a:pt x="72816" y="50437"/>
                </a:lnTo>
                <a:lnTo>
                  <a:pt x="72778" y="50270"/>
                </a:lnTo>
                <a:lnTo>
                  <a:pt x="72741" y="50121"/>
                </a:lnTo>
                <a:lnTo>
                  <a:pt x="72667" y="50009"/>
                </a:lnTo>
                <a:lnTo>
                  <a:pt x="72574" y="49934"/>
                </a:lnTo>
                <a:lnTo>
                  <a:pt x="72462" y="49879"/>
                </a:lnTo>
                <a:lnTo>
                  <a:pt x="72350" y="49841"/>
                </a:lnTo>
                <a:lnTo>
                  <a:pt x="72220" y="49823"/>
                </a:lnTo>
                <a:lnTo>
                  <a:pt x="72071" y="49841"/>
                </a:lnTo>
                <a:lnTo>
                  <a:pt x="71941" y="49860"/>
                </a:lnTo>
                <a:lnTo>
                  <a:pt x="71792" y="49897"/>
                </a:lnTo>
                <a:lnTo>
                  <a:pt x="71661" y="49953"/>
                </a:lnTo>
                <a:lnTo>
                  <a:pt x="71531" y="50009"/>
                </a:lnTo>
                <a:lnTo>
                  <a:pt x="71401" y="50083"/>
                </a:lnTo>
                <a:lnTo>
                  <a:pt x="71289" y="50176"/>
                </a:lnTo>
                <a:lnTo>
                  <a:pt x="71177" y="50251"/>
                </a:lnTo>
                <a:lnTo>
                  <a:pt x="71103" y="50344"/>
                </a:lnTo>
                <a:lnTo>
                  <a:pt x="71010" y="50158"/>
                </a:lnTo>
                <a:lnTo>
                  <a:pt x="70954" y="50083"/>
                </a:lnTo>
                <a:lnTo>
                  <a:pt x="70879" y="50009"/>
                </a:lnTo>
                <a:lnTo>
                  <a:pt x="70824" y="49972"/>
                </a:lnTo>
                <a:lnTo>
                  <a:pt x="70768" y="49934"/>
                </a:lnTo>
                <a:lnTo>
                  <a:pt x="70693" y="49897"/>
                </a:lnTo>
                <a:lnTo>
                  <a:pt x="70619" y="49879"/>
                </a:lnTo>
                <a:lnTo>
                  <a:pt x="70470" y="49879"/>
                </a:lnTo>
                <a:lnTo>
                  <a:pt x="70302" y="49916"/>
                </a:lnTo>
                <a:lnTo>
                  <a:pt x="70116" y="49990"/>
                </a:lnTo>
                <a:lnTo>
                  <a:pt x="69949" y="50083"/>
                </a:lnTo>
                <a:lnTo>
                  <a:pt x="69781" y="50251"/>
                </a:lnTo>
                <a:lnTo>
                  <a:pt x="69706" y="50176"/>
                </a:lnTo>
                <a:lnTo>
                  <a:pt x="69613" y="50121"/>
                </a:lnTo>
                <a:lnTo>
                  <a:pt x="69520" y="50083"/>
                </a:lnTo>
                <a:lnTo>
                  <a:pt x="69427" y="50065"/>
                </a:lnTo>
                <a:lnTo>
                  <a:pt x="69260" y="50046"/>
                </a:lnTo>
                <a:lnTo>
                  <a:pt x="69092" y="50065"/>
                </a:lnTo>
                <a:lnTo>
                  <a:pt x="68925" y="50121"/>
                </a:lnTo>
                <a:lnTo>
                  <a:pt x="68776" y="50214"/>
                </a:lnTo>
                <a:lnTo>
                  <a:pt x="68776" y="50139"/>
                </a:lnTo>
                <a:lnTo>
                  <a:pt x="68757" y="50083"/>
                </a:lnTo>
                <a:lnTo>
                  <a:pt x="68701" y="50046"/>
                </a:lnTo>
                <a:lnTo>
                  <a:pt x="68627" y="50028"/>
                </a:lnTo>
                <a:lnTo>
                  <a:pt x="68534" y="50009"/>
                </a:lnTo>
                <a:lnTo>
                  <a:pt x="68422" y="50009"/>
                </a:lnTo>
                <a:lnTo>
                  <a:pt x="68180" y="50028"/>
                </a:lnTo>
                <a:lnTo>
                  <a:pt x="67956" y="50065"/>
                </a:lnTo>
                <a:lnTo>
                  <a:pt x="67733" y="50102"/>
                </a:lnTo>
                <a:lnTo>
                  <a:pt x="67491" y="50158"/>
                </a:lnTo>
                <a:lnTo>
                  <a:pt x="67416" y="50121"/>
                </a:lnTo>
                <a:lnTo>
                  <a:pt x="67249" y="50083"/>
                </a:lnTo>
                <a:lnTo>
                  <a:pt x="67025" y="50065"/>
                </a:lnTo>
                <a:lnTo>
                  <a:pt x="66783" y="50065"/>
                </a:lnTo>
                <a:lnTo>
                  <a:pt x="66523" y="50102"/>
                </a:lnTo>
                <a:lnTo>
                  <a:pt x="66392" y="50139"/>
                </a:lnTo>
                <a:lnTo>
                  <a:pt x="66281" y="50176"/>
                </a:lnTo>
                <a:lnTo>
                  <a:pt x="66169" y="50232"/>
                </a:lnTo>
                <a:lnTo>
                  <a:pt x="66057" y="50325"/>
                </a:lnTo>
                <a:lnTo>
                  <a:pt x="66057" y="50251"/>
                </a:lnTo>
                <a:lnTo>
                  <a:pt x="66020" y="50195"/>
                </a:lnTo>
                <a:lnTo>
                  <a:pt x="65964" y="50139"/>
                </a:lnTo>
                <a:lnTo>
                  <a:pt x="65890" y="50102"/>
                </a:lnTo>
                <a:lnTo>
                  <a:pt x="65797" y="50083"/>
                </a:lnTo>
                <a:lnTo>
                  <a:pt x="65704" y="50065"/>
                </a:lnTo>
                <a:lnTo>
                  <a:pt x="65480" y="50046"/>
                </a:lnTo>
                <a:lnTo>
                  <a:pt x="65257" y="50046"/>
                </a:lnTo>
                <a:lnTo>
                  <a:pt x="65033" y="50065"/>
                </a:lnTo>
                <a:lnTo>
                  <a:pt x="64866" y="50083"/>
                </a:lnTo>
                <a:lnTo>
                  <a:pt x="64735" y="50102"/>
                </a:lnTo>
                <a:lnTo>
                  <a:pt x="64512" y="50214"/>
                </a:lnTo>
                <a:lnTo>
                  <a:pt x="64363" y="50288"/>
                </a:lnTo>
                <a:lnTo>
                  <a:pt x="64251" y="50307"/>
                </a:lnTo>
                <a:lnTo>
                  <a:pt x="64233" y="50288"/>
                </a:lnTo>
                <a:lnTo>
                  <a:pt x="64196" y="50251"/>
                </a:lnTo>
                <a:lnTo>
                  <a:pt x="64158" y="50214"/>
                </a:lnTo>
                <a:lnTo>
                  <a:pt x="64102" y="50195"/>
                </a:lnTo>
                <a:lnTo>
                  <a:pt x="63991" y="50158"/>
                </a:lnTo>
                <a:lnTo>
                  <a:pt x="63860" y="50139"/>
                </a:lnTo>
                <a:lnTo>
                  <a:pt x="63730" y="50102"/>
                </a:lnTo>
                <a:lnTo>
                  <a:pt x="63600" y="50083"/>
                </a:lnTo>
                <a:lnTo>
                  <a:pt x="63507" y="50083"/>
                </a:lnTo>
                <a:lnTo>
                  <a:pt x="63414" y="50102"/>
                </a:lnTo>
                <a:lnTo>
                  <a:pt x="63227" y="50139"/>
                </a:lnTo>
                <a:lnTo>
                  <a:pt x="63041" y="50176"/>
                </a:lnTo>
                <a:lnTo>
                  <a:pt x="62874" y="50195"/>
                </a:lnTo>
                <a:lnTo>
                  <a:pt x="62706" y="50121"/>
                </a:lnTo>
                <a:lnTo>
                  <a:pt x="62557" y="50065"/>
                </a:lnTo>
                <a:lnTo>
                  <a:pt x="62445" y="50028"/>
                </a:lnTo>
                <a:lnTo>
                  <a:pt x="62222" y="50028"/>
                </a:lnTo>
                <a:lnTo>
                  <a:pt x="62017" y="50046"/>
                </a:lnTo>
                <a:lnTo>
                  <a:pt x="61794" y="50083"/>
                </a:lnTo>
                <a:lnTo>
                  <a:pt x="61608" y="50158"/>
                </a:lnTo>
                <a:lnTo>
                  <a:pt x="61403" y="50251"/>
                </a:lnTo>
                <a:lnTo>
                  <a:pt x="61217" y="50344"/>
                </a:lnTo>
                <a:lnTo>
                  <a:pt x="61142" y="50381"/>
                </a:lnTo>
                <a:lnTo>
                  <a:pt x="61068" y="50419"/>
                </a:lnTo>
                <a:lnTo>
                  <a:pt x="60975" y="50437"/>
                </a:lnTo>
                <a:lnTo>
                  <a:pt x="60900" y="50419"/>
                </a:lnTo>
                <a:lnTo>
                  <a:pt x="60826" y="50381"/>
                </a:lnTo>
                <a:lnTo>
                  <a:pt x="60733" y="50325"/>
                </a:lnTo>
                <a:lnTo>
                  <a:pt x="60639" y="50251"/>
                </a:lnTo>
                <a:lnTo>
                  <a:pt x="60565" y="50214"/>
                </a:lnTo>
                <a:lnTo>
                  <a:pt x="60472" y="50195"/>
                </a:lnTo>
                <a:lnTo>
                  <a:pt x="60379" y="50195"/>
                </a:lnTo>
                <a:lnTo>
                  <a:pt x="60230" y="50251"/>
                </a:lnTo>
                <a:lnTo>
                  <a:pt x="60100" y="50288"/>
                </a:lnTo>
                <a:lnTo>
                  <a:pt x="60025" y="50307"/>
                </a:lnTo>
                <a:lnTo>
                  <a:pt x="59951" y="50307"/>
                </a:lnTo>
                <a:lnTo>
                  <a:pt x="59876" y="50288"/>
                </a:lnTo>
                <a:lnTo>
                  <a:pt x="59802" y="50251"/>
                </a:lnTo>
                <a:lnTo>
                  <a:pt x="59653" y="50139"/>
                </a:lnTo>
                <a:lnTo>
                  <a:pt x="59467" y="50046"/>
                </a:lnTo>
                <a:lnTo>
                  <a:pt x="59373" y="49990"/>
                </a:lnTo>
                <a:lnTo>
                  <a:pt x="59262" y="49972"/>
                </a:lnTo>
                <a:lnTo>
                  <a:pt x="59169" y="49953"/>
                </a:lnTo>
                <a:lnTo>
                  <a:pt x="59057" y="49972"/>
                </a:lnTo>
                <a:lnTo>
                  <a:pt x="58964" y="49990"/>
                </a:lnTo>
                <a:lnTo>
                  <a:pt x="58871" y="50028"/>
                </a:lnTo>
                <a:lnTo>
                  <a:pt x="58685" y="50102"/>
                </a:lnTo>
                <a:lnTo>
                  <a:pt x="58610" y="50121"/>
                </a:lnTo>
                <a:lnTo>
                  <a:pt x="58517" y="50139"/>
                </a:lnTo>
                <a:lnTo>
                  <a:pt x="58424" y="50121"/>
                </a:lnTo>
                <a:lnTo>
                  <a:pt x="58349" y="50102"/>
                </a:lnTo>
                <a:lnTo>
                  <a:pt x="58163" y="50028"/>
                </a:lnTo>
                <a:lnTo>
                  <a:pt x="57977" y="49972"/>
                </a:lnTo>
                <a:lnTo>
                  <a:pt x="57884" y="49934"/>
                </a:lnTo>
                <a:lnTo>
                  <a:pt x="57642" y="49934"/>
                </a:lnTo>
                <a:lnTo>
                  <a:pt x="57512" y="49972"/>
                </a:lnTo>
                <a:lnTo>
                  <a:pt x="57381" y="50028"/>
                </a:lnTo>
                <a:lnTo>
                  <a:pt x="57270" y="50083"/>
                </a:lnTo>
                <a:lnTo>
                  <a:pt x="57028" y="50214"/>
                </a:lnTo>
                <a:lnTo>
                  <a:pt x="56897" y="50251"/>
                </a:lnTo>
                <a:lnTo>
                  <a:pt x="56786" y="50288"/>
                </a:lnTo>
                <a:lnTo>
                  <a:pt x="56692" y="50270"/>
                </a:lnTo>
                <a:lnTo>
                  <a:pt x="56599" y="50251"/>
                </a:lnTo>
                <a:lnTo>
                  <a:pt x="56357" y="50176"/>
                </a:lnTo>
                <a:lnTo>
                  <a:pt x="56134" y="50102"/>
                </a:lnTo>
                <a:lnTo>
                  <a:pt x="56022" y="50083"/>
                </a:lnTo>
                <a:lnTo>
                  <a:pt x="55911" y="50083"/>
                </a:lnTo>
                <a:lnTo>
                  <a:pt x="55668" y="50102"/>
                </a:lnTo>
                <a:lnTo>
                  <a:pt x="55445" y="50158"/>
                </a:lnTo>
                <a:lnTo>
                  <a:pt x="55240" y="50195"/>
                </a:lnTo>
                <a:lnTo>
                  <a:pt x="55147" y="50195"/>
                </a:lnTo>
                <a:lnTo>
                  <a:pt x="55054" y="50176"/>
                </a:lnTo>
                <a:lnTo>
                  <a:pt x="54961" y="50139"/>
                </a:lnTo>
                <a:lnTo>
                  <a:pt x="54887" y="50102"/>
                </a:lnTo>
                <a:lnTo>
                  <a:pt x="54738" y="49990"/>
                </a:lnTo>
                <a:lnTo>
                  <a:pt x="54644" y="49934"/>
                </a:lnTo>
                <a:lnTo>
                  <a:pt x="54570" y="49897"/>
                </a:lnTo>
                <a:lnTo>
                  <a:pt x="54458" y="49860"/>
                </a:lnTo>
                <a:lnTo>
                  <a:pt x="54328" y="49841"/>
                </a:lnTo>
                <a:lnTo>
                  <a:pt x="54235" y="49860"/>
                </a:lnTo>
                <a:lnTo>
                  <a:pt x="54142" y="49879"/>
                </a:lnTo>
                <a:lnTo>
                  <a:pt x="53956" y="49934"/>
                </a:lnTo>
                <a:lnTo>
                  <a:pt x="53769" y="49990"/>
                </a:lnTo>
                <a:lnTo>
                  <a:pt x="53676" y="50009"/>
                </a:lnTo>
                <a:lnTo>
                  <a:pt x="53602" y="50028"/>
                </a:lnTo>
                <a:lnTo>
                  <a:pt x="53490" y="50009"/>
                </a:lnTo>
                <a:lnTo>
                  <a:pt x="53397" y="49990"/>
                </a:lnTo>
                <a:lnTo>
                  <a:pt x="53174" y="49916"/>
                </a:lnTo>
                <a:lnTo>
                  <a:pt x="52950" y="49841"/>
                </a:lnTo>
                <a:lnTo>
                  <a:pt x="52839" y="49823"/>
                </a:lnTo>
                <a:lnTo>
                  <a:pt x="52727" y="49804"/>
                </a:lnTo>
                <a:lnTo>
                  <a:pt x="52522" y="49823"/>
                </a:lnTo>
                <a:lnTo>
                  <a:pt x="52299" y="49860"/>
                </a:lnTo>
                <a:lnTo>
                  <a:pt x="51870" y="49953"/>
                </a:lnTo>
                <a:lnTo>
                  <a:pt x="51666" y="49990"/>
                </a:lnTo>
                <a:lnTo>
                  <a:pt x="51461" y="50009"/>
                </a:lnTo>
                <a:lnTo>
                  <a:pt x="51051" y="50009"/>
                </a:lnTo>
                <a:lnTo>
                  <a:pt x="50921" y="50046"/>
                </a:lnTo>
                <a:lnTo>
                  <a:pt x="50791" y="50083"/>
                </a:lnTo>
                <a:lnTo>
                  <a:pt x="50549" y="50195"/>
                </a:lnTo>
                <a:lnTo>
                  <a:pt x="50325" y="50288"/>
                </a:lnTo>
                <a:lnTo>
                  <a:pt x="50213" y="50325"/>
                </a:lnTo>
                <a:lnTo>
                  <a:pt x="50102" y="50344"/>
                </a:lnTo>
                <a:lnTo>
                  <a:pt x="50027" y="50344"/>
                </a:lnTo>
                <a:lnTo>
                  <a:pt x="49934" y="50307"/>
                </a:lnTo>
                <a:lnTo>
                  <a:pt x="49785" y="50232"/>
                </a:lnTo>
                <a:lnTo>
                  <a:pt x="49618" y="50121"/>
                </a:lnTo>
                <a:lnTo>
                  <a:pt x="49506" y="50083"/>
                </a:lnTo>
                <a:lnTo>
                  <a:pt x="49413" y="50065"/>
                </a:lnTo>
                <a:lnTo>
                  <a:pt x="49282" y="50065"/>
                </a:lnTo>
                <a:lnTo>
                  <a:pt x="49171" y="50083"/>
                </a:lnTo>
                <a:lnTo>
                  <a:pt x="49059" y="50102"/>
                </a:lnTo>
                <a:lnTo>
                  <a:pt x="48947" y="50121"/>
                </a:lnTo>
                <a:lnTo>
                  <a:pt x="48798" y="50139"/>
                </a:lnTo>
                <a:lnTo>
                  <a:pt x="48761" y="50158"/>
                </a:lnTo>
                <a:lnTo>
                  <a:pt x="48594" y="50083"/>
                </a:lnTo>
                <a:lnTo>
                  <a:pt x="48445" y="50009"/>
                </a:lnTo>
                <a:lnTo>
                  <a:pt x="48314" y="49934"/>
                </a:lnTo>
                <a:lnTo>
                  <a:pt x="48184" y="49879"/>
                </a:lnTo>
                <a:lnTo>
                  <a:pt x="48035" y="49823"/>
                </a:lnTo>
                <a:lnTo>
                  <a:pt x="47886" y="49804"/>
                </a:lnTo>
                <a:lnTo>
                  <a:pt x="47756" y="49804"/>
                </a:lnTo>
                <a:lnTo>
                  <a:pt x="47625" y="49823"/>
                </a:lnTo>
                <a:lnTo>
                  <a:pt x="47514" y="49860"/>
                </a:lnTo>
                <a:lnTo>
                  <a:pt x="47272" y="49916"/>
                </a:lnTo>
                <a:lnTo>
                  <a:pt x="47141" y="49953"/>
                </a:lnTo>
                <a:lnTo>
                  <a:pt x="47030" y="49953"/>
                </a:lnTo>
                <a:lnTo>
                  <a:pt x="46955" y="49934"/>
                </a:lnTo>
                <a:lnTo>
                  <a:pt x="46862" y="49916"/>
                </a:lnTo>
                <a:lnTo>
                  <a:pt x="46713" y="49860"/>
                </a:lnTo>
                <a:lnTo>
                  <a:pt x="46564" y="49804"/>
                </a:lnTo>
                <a:lnTo>
                  <a:pt x="46471" y="49785"/>
                </a:lnTo>
                <a:lnTo>
                  <a:pt x="46397" y="49785"/>
                </a:lnTo>
                <a:lnTo>
                  <a:pt x="46285" y="49804"/>
                </a:lnTo>
                <a:lnTo>
                  <a:pt x="46192" y="49841"/>
                </a:lnTo>
                <a:lnTo>
                  <a:pt x="46043" y="49934"/>
                </a:lnTo>
                <a:lnTo>
                  <a:pt x="45913" y="50028"/>
                </a:lnTo>
                <a:lnTo>
                  <a:pt x="45838" y="50083"/>
                </a:lnTo>
                <a:lnTo>
                  <a:pt x="45745" y="50121"/>
                </a:lnTo>
                <a:lnTo>
                  <a:pt x="45652" y="50139"/>
                </a:lnTo>
                <a:lnTo>
                  <a:pt x="45540" y="50158"/>
                </a:lnTo>
                <a:lnTo>
                  <a:pt x="45242" y="50176"/>
                </a:lnTo>
                <a:lnTo>
                  <a:pt x="44963" y="50195"/>
                </a:lnTo>
                <a:lnTo>
                  <a:pt x="44833" y="50195"/>
                </a:lnTo>
                <a:lnTo>
                  <a:pt x="44740" y="50251"/>
                </a:lnTo>
                <a:lnTo>
                  <a:pt x="44665" y="50251"/>
                </a:lnTo>
                <a:lnTo>
                  <a:pt x="44628" y="50214"/>
                </a:lnTo>
                <a:lnTo>
                  <a:pt x="44591" y="50176"/>
                </a:lnTo>
                <a:lnTo>
                  <a:pt x="44553" y="50065"/>
                </a:lnTo>
                <a:lnTo>
                  <a:pt x="44423" y="50009"/>
                </a:lnTo>
                <a:lnTo>
                  <a:pt x="44330" y="49953"/>
                </a:lnTo>
                <a:lnTo>
                  <a:pt x="44218" y="49916"/>
                </a:lnTo>
                <a:lnTo>
                  <a:pt x="44088" y="49916"/>
                </a:lnTo>
                <a:lnTo>
                  <a:pt x="43976" y="49934"/>
                </a:lnTo>
                <a:lnTo>
                  <a:pt x="43883" y="49972"/>
                </a:lnTo>
                <a:lnTo>
                  <a:pt x="43697" y="50065"/>
                </a:lnTo>
                <a:lnTo>
                  <a:pt x="43548" y="50158"/>
                </a:lnTo>
                <a:lnTo>
                  <a:pt x="43474" y="50176"/>
                </a:lnTo>
                <a:lnTo>
                  <a:pt x="43399" y="50176"/>
                </a:lnTo>
                <a:lnTo>
                  <a:pt x="43325" y="50139"/>
                </a:lnTo>
                <a:lnTo>
                  <a:pt x="43250" y="50102"/>
                </a:lnTo>
                <a:lnTo>
                  <a:pt x="43083" y="49990"/>
                </a:lnTo>
                <a:lnTo>
                  <a:pt x="42934" y="49897"/>
                </a:lnTo>
                <a:lnTo>
                  <a:pt x="42841" y="49841"/>
                </a:lnTo>
                <a:lnTo>
                  <a:pt x="42748" y="49823"/>
                </a:lnTo>
                <a:lnTo>
                  <a:pt x="42561" y="49823"/>
                </a:lnTo>
                <a:lnTo>
                  <a:pt x="42375" y="49841"/>
                </a:lnTo>
                <a:lnTo>
                  <a:pt x="42208" y="49860"/>
                </a:lnTo>
                <a:lnTo>
                  <a:pt x="42040" y="49860"/>
                </a:lnTo>
                <a:lnTo>
                  <a:pt x="41910" y="49841"/>
                </a:lnTo>
                <a:lnTo>
                  <a:pt x="41798" y="49804"/>
                </a:lnTo>
                <a:lnTo>
                  <a:pt x="41612" y="49748"/>
                </a:lnTo>
                <a:lnTo>
                  <a:pt x="41519" y="49730"/>
                </a:lnTo>
                <a:lnTo>
                  <a:pt x="41407" y="49730"/>
                </a:lnTo>
                <a:lnTo>
                  <a:pt x="41277" y="49748"/>
                </a:lnTo>
                <a:lnTo>
                  <a:pt x="41128" y="49785"/>
                </a:lnTo>
                <a:lnTo>
                  <a:pt x="41053" y="49841"/>
                </a:lnTo>
                <a:lnTo>
                  <a:pt x="40960" y="49897"/>
                </a:lnTo>
                <a:lnTo>
                  <a:pt x="40886" y="49953"/>
                </a:lnTo>
                <a:lnTo>
                  <a:pt x="40793" y="49990"/>
                </a:lnTo>
                <a:lnTo>
                  <a:pt x="40495" y="49990"/>
                </a:lnTo>
                <a:lnTo>
                  <a:pt x="40290" y="49972"/>
                </a:lnTo>
                <a:lnTo>
                  <a:pt x="40067" y="49953"/>
                </a:lnTo>
                <a:lnTo>
                  <a:pt x="39843" y="49934"/>
                </a:lnTo>
                <a:lnTo>
                  <a:pt x="39731" y="49934"/>
                </a:lnTo>
                <a:lnTo>
                  <a:pt x="39620" y="49953"/>
                </a:lnTo>
                <a:lnTo>
                  <a:pt x="39527" y="49972"/>
                </a:lnTo>
                <a:lnTo>
                  <a:pt x="39434" y="50009"/>
                </a:lnTo>
                <a:lnTo>
                  <a:pt x="39340" y="50046"/>
                </a:lnTo>
                <a:lnTo>
                  <a:pt x="39247" y="50065"/>
                </a:lnTo>
                <a:lnTo>
                  <a:pt x="39136" y="50046"/>
                </a:lnTo>
                <a:lnTo>
                  <a:pt x="39061" y="50028"/>
                </a:lnTo>
                <a:lnTo>
                  <a:pt x="38968" y="49990"/>
                </a:lnTo>
                <a:lnTo>
                  <a:pt x="38856" y="49953"/>
                </a:lnTo>
                <a:lnTo>
                  <a:pt x="38614" y="49916"/>
                </a:lnTo>
                <a:lnTo>
                  <a:pt x="38372" y="49879"/>
                </a:lnTo>
                <a:lnTo>
                  <a:pt x="38149" y="49879"/>
                </a:lnTo>
                <a:lnTo>
                  <a:pt x="37888" y="49897"/>
                </a:lnTo>
                <a:lnTo>
                  <a:pt x="37441" y="49934"/>
                </a:lnTo>
                <a:lnTo>
                  <a:pt x="36995" y="49953"/>
                </a:lnTo>
                <a:lnTo>
                  <a:pt x="36548" y="49972"/>
                </a:lnTo>
                <a:lnTo>
                  <a:pt x="36324" y="50009"/>
                </a:lnTo>
                <a:lnTo>
                  <a:pt x="36082" y="50065"/>
                </a:lnTo>
                <a:lnTo>
                  <a:pt x="35822" y="50121"/>
                </a:lnTo>
                <a:lnTo>
                  <a:pt x="35766" y="50139"/>
                </a:lnTo>
                <a:lnTo>
                  <a:pt x="35729" y="50121"/>
                </a:lnTo>
                <a:lnTo>
                  <a:pt x="35691" y="50065"/>
                </a:lnTo>
                <a:lnTo>
                  <a:pt x="35617" y="50009"/>
                </a:lnTo>
                <a:lnTo>
                  <a:pt x="35505" y="49953"/>
                </a:lnTo>
                <a:lnTo>
                  <a:pt x="35300" y="49879"/>
                </a:lnTo>
                <a:lnTo>
                  <a:pt x="35114" y="49841"/>
                </a:lnTo>
                <a:lnTo>
                  <a:pt x="35021" y="49841"/>
                </a:lnTo>
                <a:lnTo>
                  <a:pt x="34928" y="49860"/>
                </a:lnTo>
                <a:lnTo>
                  <a:pt x="34723" y="49916"/>
                </a:lnTo>
                <a:lnTo>
                  <a:pt x="34630" y="49953"/>
                </a:lnTo>
                <a:lnTo>
                  <a:pt x="34537" y="50028"/>
                </a:lnTo>
                <a:lnTo>
                  <a:pt x="34351" y="50176"/>
                </a:lnTo>
                <a:lnTo>
                  <a:pt x="34165" y="50344"/>
                </a:lnTo>
                <a:lnTo>
                  <a:pt x="34090" y="50400"/>
                </a:lnTo>
                <a:lnTo>
                  <a:pt x="33997" y="50437"/>
                </a:lnTo>
                <a:lnTo>
                  <a:pt x="33829" y="50437"/>
                </a:lnTo>
                <a:lnTo>
                  <a:pt x="33569" y="50400"/>
                </a:lnTo>
                <a:lnTo>
                  <a:pt x="33308" y="50344"/>
                </a:lnTo>
                <a:lnTo>
                  <a:pt x="33103" y="50325"/>
                </a:lnTo>
                <a:lnTo>
                  <a:pt x="33029" y="50344"/>
                </a:lnTo>
                <a:lnTo>
                  <a:pt x="32917" y="50381"/>
                </a:lnTo>
                <a:lnTo>
                  <a:pt x="32805" y="50400"/>
                </a:lnTo>
                <a:lnTo>
                  <a:pt x="32731" y="50400"/>
                </a:lnTo>
                <a:lnTo>
                  <a:pt x="32489" y="50028"/>
                </a:lnTo>
                <a:lnTo>
                  <a:pt x="32377" y="49953"/>
                </a:lnTo>
                <a:lnTo>
                  <a:pt x="32266" y="49897"/>
                </a:lnTo>
                <a:lnTo>
                  <a:pt x="32154" y="49860"/>
                </a:lnTo>
                <a:lnTo>
                  <a:pt x="32042" y="49841"/>
                </a:lnTo>
                <a:lnTo>
                  <a:pt x="31912" y="49823"/>
                </a:lnTo>
                <a:lnTo>
                  <a:pt x="31782" y="49841"/>
                </a:lnTo>
                <a:lnTo>
                  <a:pt x="31670" y="49860"/>
                </a:lnTo>
                <a:lnTo>
                  <a:pt x="31539" y="49879"/>
                </a:lnTo>
                <a:lnTo>
                  <a:pt x="31446" y="49934"/>
                </a:lnTo>
                <a:lnTo>
                  <a:pt x="31335" y="49972"/>
                </a:lnTo>
                <a:lnTo>
                  <a:pt x="31167" y="50083"/>
                </a:lnTo>
                <a:lnTo>
                  <a:pt x="31000" y="50176"/>
                </a:lnTo>
                <a:lnTo>
                  <a:pt x="30925" y="50214"/>
                </a:lnTo>
                <a:lnTo>
                  <a:pt x="30832" y="50214"/>
                </a:lnTo>
                <a:lnTo>
                  <a:pt x="30758" y="50195"/>
                </a:lnTo>
                <a:lnTo>
                  <a:pt x="30664" y="50176"/>
                </a:lnTo>
                <a:lnTo>
                  <a:pt x="30478" y="50083"/>
                </a:lnTo>
                <a:lnTo>
                  <a:pt x="30292" y="49990"/>
                </a:lnTo>
                <a:lnTo>
                  <a:pt x="30180" y="49953"/>
                </a:lnTo>
                <a:lnTo>
                  <a:pt x="29976" y="49953"/>
                </a:lnTo>
                <a:lnTo>
                  <a:pt x="29864" y="49972"/>
                </a:lnTo>
                <a:lnTo>
                  <a:pt x="29640" y="50009"/>
                </a:lnTo>
                <a:lnTo>
                  <a:pt x="29436" y="50065"/>
                </a:lnTo>
                <a:lnTo>
                  <a:pt x="29343" y="50065"/>
                </a:lnTo>
                <a:lnTo>
                  <a:pt x="29268" y="50046"/>
                </a:lnTo>
                <a:lnTo>
                  <a:pt x="29156" y="50028"/>
                </a:lnTo>
                <a:lnTo>
                  <a:pt x="29082" y="49990"/>
                </a:lnTo>
                <a:lnTo>
                  <a:pt x="28914" y="49897"/>
                </a:lnTo>
                <a:lnTo>
                  <a:pt x="28728" y="49823"/>
                </a:lnTo>
                <a:lnTo>
                  <a:pt x="28616" y="49804"/>
                </a:lnTo>
                <a:lnTo>
                  <a:pt x="28393" y="49804"/>
                </a:lnTo>
                <a:lnTo>
                  <a:pt x="28300" y="49823"/>
                </a:lnTo>
                <a:lnTo>
                  <a:pt x="28095" y="49879"/>
                </a:lnTo>
                <a:lnTo>
                  <a:pt x="27890" y="49934"/>
                </a:lnTo>
                <a:lnTo>
                  <a:pt x="27686" y="49990"/>
                </a:lnTo>
                <a:lnTo>
                  <a:pt x="27481" y="50009"/>
                </a:lnTo>
                <a:lnTo>
                  <a:pt x="27457" y="50018"/>
                </a:lnTo>
                <a:lnTo>
                  <a:pt x="27388" y="49990"/>
                </a:lnTo>
                <a:lnTo>
                  <a:pt x="27313" y="49934"/>
                </a:lnTo>
                <a:lnTo>
                  <a:pt x="27220" y="49879"/>
                </a:lnTo>
                <a:lnTo>
                  <a:pt x="27127" y="49804"/>
                </a:lnTo>
                <a:lnTo>
                  <a:pt x="27053" y="49748"/>
                </a:lnTo>
                <a:lnTo>
                  <a:pt x="26941" y="49730"/>
                </a:lnTo>
                <a:lnTo>
                  <a:pt x="26848" y="49711"/>
                </a:lnTo>
                <a:lnTo>
                  <a:pt x="26755" y="49711"/>
                </a:lnTo>
                <a:lnTo>
                  <a:pt x="26662" y="49730"/>
                </a:lnTo>
                <a:lnTo>
                  <a:pt x="26271" y="49804"/>
                </a:lnTo>
                <a:lnTo>
                  <a:pt x="25813" y="49887"/>
                </a:lnTo>
                <a:lnTo>
                  <a:pt x="25813" y="49887"/>
                </a:lnTo>
                <a:lnTo>
                  <a:pt x="25675" y="49841"/>
                </a:lnTo>
                <a:lnTo>
                  <a:pt x="25507" y="49785"/>
                </a:lnTo>
                <a:lnTo>
                  <a:pt x="25340" y="49748"/>
                </a:lnTo>
                <a:lnTo>
                  <a:pt x="25228" y="49748"/>
                </a:lnTo>
                <a:lnTo>
                  <a:pt x="25098" y="49767"/>
                </a:lnTo>
                <a:lnTo>
                  <a:pt x="24874" y="49804"/>
                </a:lnTo>
                <a:lnTo>
                  <a:pt x="24651" y="49860"/>
                </a:lnTo>
                <a:lnTo>
                  <a:pt x="24427" y="49897"/>
                </a:lnTo>
                <a:lnTo>
                  <a:pt x="24204" y="49934"/>
                </a:lnTo>
                <a:lnTo>
                  <a:pt x="23925" y="49916"/>
                </a:lnTo>
                <a:lnTo>
                  <a:pt x="23720" y="49897"/>
                </a:lnTo>
                <a:lnTo>
                  <a:pt x="23515" y="49879"/>
                </a:lnTo>
                <a:lnTo>
                  <a:pt x="23403" y="49897"/>
                </a:lnTo>
                <a:lnTo>
                  <a:pt x="23292" y="49934"/>
                </a:lnTo>
                <a:lnTo>
                  <a:pt x="23050" y="50028"/>
                </a:lnTo>
                <a:lnTo>
                  <a:pt x="22808" y="50121"/>
                </a:lnTo>
                <a:lnTo>
                  <a:pt x="22715" y="50139"/>
                </a:lnTo>
                <a:lnTo>
                  <a:pt x="22621" y="50139"/>
                </a:lnTo>
                <a:lnTo>
                  <a:pt x="22528" y="50046"/>
                </a:lnTo>
                <a:lnTo>
                  <a:pt x="22454" y="49972"/>
                </a:lnTo>
                <a:lnTo>
                  <a:pt x="22398" y="49934"/>
                </a:lnTo>
                <a:lnTo>
                  <a:pt x="22175" y="49879"/>
                </a:lnTo>
                <a:lnTo>
                  <a:pt x="21951" y="49860"/>
                </a:lnTo>
                <a:lnTo>
                  <a:pt x="21877" y="49879"/>
                </a:lnTo>
                <a:lnTo>
                  <a:pt x="21784" y="49897"/>
                </a:lnTo>
                <a:lnTo>
                  <a:pt x="21597" y="49953"/>
                </a:lnTo>
                <a:lnTo>
                  <a:pt x="21411" y="50009"/>
                </a:lnTo>
                <a:lnTo>
                  <a:pt x="21337" y="50028"/>
                </a:lnTo>
                <a:lnTo>
                  <a:pt x="21262" y="50028"/>
                </a:lnTo>
                <a:lnTo>
                  <a:pt x="21169" y="49990"/>
                </a:lnTo>
                <a:lnTo>
                  <a:pt x="21095" y="49953"/>
                </a:lnTo>
                <a:lnTo>
                  <a:pt x="20964" y="49879"/>
                </a:lnTo>
                <a:lnTo>
                  <a:pt x="20890" y="49823"/>
                </a:lnTo>
                <a:lnTo>
                  <a:pt x="20815" y="49804"/>
                </a:lnTo>
                <a:lnTo>
                  <a:pt x="20722" y="49785"/>
                </a:lnTo>
                <a:lnTo>
                  <a:pt x="20611" y="49785"/>
                </a:lnTo>
                <a:lnTo>
                  <a:pt x="20499" y="49804"/>
                </a:lnTo>
                <a:lnTo>
                  <a:pt x="20424" y="49860"/>
                </a:lnTo>
                <a:lnTo>
                  <a:pt x="20331" y="49897"/>
                </a:lnTo>
                <a:lnTo>
                  <a:pt x="20238" y="49934"/>
                </a:lnTo>
                <a:lnTo>
                  <a:pt x="20108" y="49972"/>
                </a:lnTo>
                <a:lnTo>
                  <a:pt x="20052" y="49972"/>
                </a:lnTo>
                <a:lnTo>
                  <a:pt x="19922" y="49953"/>
                </a:lnTo>
                <a:lnTo>
                  <a:pt x="19717" y="49916"/>
                </a:lnTo>
                <a:lnTo>
                  <a:pt x="19531" y="49879"/>
                </a:lnTo>
                <a:lnTo>
                  <a:pt x="19345" y="49841"/>
                </a:lnTo>
                <a:lnTo>
                  <a:pt x="19103" y="49841"/>
                </a:lnTo>
                <a:lnTo>
                  <a:pt x="18916" y="49897"/>
                </a:lnTo>
                <a:lnTo>
                  <a:pt x="18730" y="49990"/>
                </a:lnTo>
                <a:lnTo>
                  <a:pt x="18544" y="50065"/>
                </a:lnTo>
                <a:lnTo>
                  <a:pt x="18358" y="50121"/>
                </a:lnTo>
                <a:lnTo>
                  <a:pt x="18209" y="50139"/>
                </a:lnTo>
                <a:lnTo>
                  <a:pt x="18153" y="50139"/>
                </a:lnTo>
                <a:lnTo>
                  <a:pt x="18097" y="50121"/>
                </a:lnTo>
                <a:lnTo>
                  <a:pt x="17967" y="50046"/>
                </a:lnTo>
                <a:lnTo>
                  <a:pt x="17781" y="49990"/>
                </a:lnTo>
                <a:lnTo>
                  <a:pt x="17613" y="49934"/>
                </a:lnTo>
                <a:lnTo>
                  <a:pt x="17446" y="49897"/>
                </a:lnTo>
                <a:lnTo>
                  <a:pt x="17241" y="49897"/>
                </a:lnTo>
                <a:lnTo>
                  <a:pt x="17129" y="49916"/>
                </a:lnTo>
                <a:lnTo>
                  <a:pt x="17017" y="49953"/>
                </a:lnTo>
                <a:lnTo>
                  <a:pt x="16794" y="50028"/>
                </a:lnTo>
                <a:lnTo>
                  <a:pt x="16589" y="50102"/>
                </a:lnTo>
                <a:lnTo>
                  <a:pt x="16422" y="50102"/>
                </a:lnTo>
                <a:lnTo>
                  <a:pt x="16329" y="50065"/>
                </a:lnTo>
                <a:lnTo>
                  <a:pt x="16254" y="50009"/>
                </a:lnTo>
                <a:lnTo>
                  <a:pt x="16105" y="49897"/>
                </a:lnTo>
                <a:lnTo>
                  <a:pt x="15938" y="49785"/>
                </a:lnTo>
                <a:lnTo>
                  <a:pt x="15844" y="49730"/>
                </a:lnTo>
                <a:lnTo>
                  <a:pt x="15733" y="49711"/>
                </a:lnTo>
                <a:lnTo>
                  <a:pt x="15602" y="49692"/>
                </a:lnTo>
                <a:lnTo>
                  <a:pt x="15472" y="49692"/>
                </a:lnTo>
                <a:lnTo>
                  <a:pt x="15211" y="49730"/>
                </a:lnTo>
                <a:lnTo>
                  <a:pt x="14709" y="49841"/>
                </a:lnTo>
                <a:lnTo>
                  <a:pt x="14504" y="49879"/>
                </a:lnTo>
                <a:lnTo>
                  <a:pt x="14299" y="49897"/>
                </a:lnTo>
                <a:lnTo>
                  <a:pt x="13499" y="49897"/>
                </a:lnTo>
                <a:lnTo>
                  <a:pt x="13294" y="49934"/>
                </a:lnTo>
                <a:lnTo>
                  <a:pt x="13089" y="49990"/>
                </a:lnTo>
                <a:lnTo>
                  <a:pt x="12847" y="50065"/>
                </a:lnTo>
                <a:lnTo>
                  <a:pt x="12679" y="50102"/>
                </a:lnTo>
                <a:lnTo>
                  <a:pt x="12493" y="50102"/>
                </a:lnTo>
                <a:lnTo>
                  <a:pt x="12270" y="50083"/>
                </a:lnTo>
                <a:lnTo>
                  <a:pt x="11674" y="50083"/>
                </a:lnTo>
                <a:lnTo>
                  <a:pt x="11078" y="50139"/>
                </a:lnTo>
                <a:lnTo>
                  <a:pt x="10818" y="50139"/>
                </a:lnTo>
                <a:lnTo>
                  <a:pt x="10594" y="50102"/>
                </a:lnTo>
                <a:lnTo>
                  <a:pt x="10371" y="50046"/>
                </a:lnTo>
                <a:lnTo>
                  <a:pt x="10110" y="50009"/>
                </a:lnTo>
                <a:lnTo>
                  <a:pt x="9849" y="50009"/>
                </a:lnTo>
                <a:lnTo>
                  <a:pt x="9607" y="50046"/>
                </a:lnTo>
                <a:lnTo>
                  <a:pt x="9123" y="50139"/>
                </a:lnTo>
                <a:lnTo>
                  <a:pt x="8993" y="50176"/>
                </a:lnTo>
                <a:lnTo>
                  <a:pt x="8900" y="50214"/>
                </a:lnTo>
                <a:lnTo>
                  <a:pt x="8695" y="50214"/>
                </a:lnTo>
                <a:lnTo>
                  <a:pt x="8602" y="50158"/>
                </a:lnTo>
                <a:lnTo>
                  <a:pt x="8509" y="50083"/>
                </a:lnTo>
                <a:lnTo>
                  <a:pt x="8397" y="49990"/>
                </a:lnTo>
                <a:lnTo>
                  <a:pt x="8286" y="49934"/>
                </a:lnTo>
                <a:lnTo>
                  <a:pt x="8137" y="49897"/>
                </a:lnTo>
                <a:lnTo>
                  <a:pt x="7988" y="49879"/>
                </a:lnTo>
                <a:lnTo>
                  <a:pt x="7839" y="49879"/>
                </a:lnTo>
                <a:lnTo>
                  <a:pt x="7690" y="49897"/>
                </a:lnTo>
                <a:lnTo>
                  <a:pt x="7410" y="49972"/>
                </a:lnTo>
                <a:lnTo>
                  <a:pt x="7113" y="50046"/>
                </a:lnTo>
                <a:lnTo>
                  <a:pt x="7038" y="50083"/>
                </a:lnTo>
                <a:lnTo>
                  <a:pt x="6964" y="50121"/>
                </a:lnTo>
                <a:lnTo>
                  <a:pt x="6889" y="50158"/>
                </a:lnTo>
                <a:lnTo>
                  <a:pt x="6833" y="50158"/>
                </a:lnTo>
                <a:lnTo>
                  <a:pt x="6777" y="50139"/>
                </a:lnTo>
                <a:lnTo>
                  <a:pt x="6722" y="50083"/>
                </a:lnTo>
                <a:lnTo>
                  <a:pt x="6666" y="50028"/>
                </a:lnTo>
                <a:lnTo>
                  <a:pt x="6610" y="49990"/>
                </a:lnTo>
                <a:lnTo>
                  <a:pt x="6349" y="49916"/>
                </a:lnTo>
                <a:lnTo>
                  <a:pt x="6107" y="49879"/>
                </a:lnTo>
                <a:lnTo>
                  <a:pt x="5865" y="49860"/>
                </a:lnTo>
                <a:lnTo>
                  <a:pt x="5605" y="49897"/>
                </a:lnTo>
                <a:lnTo>
                  <a:pt x="5493" y="49916"/>
                </a:lnTo>
                <a:lnTo>
                  <a:pt x="5362" y="49953"/>
                </a:lnTo>
                <a:lnTo>
                  <a:pt x="5232" y="49990"/>
                </a:lnTo>
                <a:lnTo>
                  <a:pt x="5120" y="50009"/>
                </a:lnTo>
                <a:lnTo>
                  <a:pt x="4916" y="50028"/>
                </a:lnTo>
                <a:lnTo>
                  <a:pt x="4729" y="49972"/>
                </a:lnTo>
                <a:lnTo>
                  <a:pt x="4320" y="49841"/>
                </a:lnTo>
                <a:lnTo>
                  <a:pt x="4134" y="49804"/>
                </a:lnTo>
                <a:lnTo>
                  <a:pt x="4022" y="49804"/>
                </a:lnTo>
                <a:lnTo>
                  <a:pt x="3892" y="49823"/>
                </a:lnTo>
                <a:lnTo>
                  <a:pt x="3650" y="49879"/>
                </a:lnTo>
                <a:lnTo>
                  <a:pt x="3389" y="49953"/>
                </a:lnTo>
                <a:lnTo>
                  <a:pt x="3147" y="50009"/>
                </a:lnTo>
                <a:lnTo>
                  <a:pt x="3035" y="50046"/>
                </a:lnTo>
                <a:lnTo>
                  <a:pt x="2309" y="50046"/>
                </a:lnTo>
                <a:lnTo>
                  <a:pt x="2011" y="50065"/>
                </a:lnTo>
                <a:lnTo>
                  <a:pt x="1862" y="50083"/>
                </a:lnTo>
                <a:lnTo>
                  <a:pt x="1713" y="50121"/>
                </a:lnTo>
                <a:lnTo>
                  <a:pt x="1751" y="50028"/>
                </a:lnTo>
                <a:lnTo>
                  <a:pt x="1788" y="49934"/>
                </a:lnTo>
                <a:lnTo>
                  <a:pt x="1788" y="49860"/>
                </a:lnTo>
                <a:lnTo>
                  <a:pt x="1788" y="49785"/>
                </a:lnTo>
                <a:lnTo>
                  <a:pt x="1751" y="49637"/>
                </a:lnTo>
                <a:lnTo>
                  <a:pt x="1695" y="49506"/>
                </a:lnTo>
                <a:lnTo>
                  <a:pt x="1564" y="49283"/>
                </a:lnTo>
                <a:lnTo>
                  <a:pt x="1527" y="49208"/>
                </a:lnTo>
                <a:lnTo>
                  <a:pt x="1527" y="49190"/>
                </a:lnTo>
                <a:lnTo>
                  <a:pt x="1527" y="49171"/>
                </a:lnTo>
                <a:lnTo>
                  <a:pt x="1639" y="48985"/>
                </a:lnTo>
                <a:lnTo>
                  <a:pt x="1713" y="48799"/>
                </a:lnTo>
                <a:lnTo>
                  <a:pt x="1751" y="48631"/>
                </a:lnTo>
                <a:lnTo>
                  <a:pt x="1769" y="48464"/>
                </a:lnTo>
                <a:lnTo>
                  <a:pt x="1769" y="48296"/>
                </a:lnTo>
                <a:lnTo>
                  <a:pt x="1732" y="48128"/>
                </a:lnTo>
                <a:lnTo>
                  <a:pt x="1657" y="47980"/>
                </a:lnTo>
                <a:lnTo>
                  <a:pt x="1564" y="47849"/>
                </a:lnTo>
                <a:lnTo>
                  <a:pt x="1434" y="47738"/>
                </a:lnTo>
                <a:lnTo>
                  <a:pt x="1285" y="47644"/>
                </a:lnTo>
                <a:lnTo>
                  <a:pt x="1397" y="47514"/>
                </a:lnTo>
                <a:lnTo>
                  <a:pt x="1471" y="47384"/>
                </a:lnTo>
                <a:lnTo>
                  <a:pt x="1527" y="47216"/>
                </a:lnTo>
                <a:lnTo>
                  <a:pt x="1564" y="47067"/>
                </a:lnTo>
                <a:lnTo>
                  <a:pt x="1546" y="46900"/>
                </a:lnTo>
                <a:lnTo>
                  <a:pt x="1509" y="46751"/>
                </a:lnTo>
                <a:lnTo>
                  <a:pt x="1415" y="46602"/>
                </a:lnTo>
                <a:lnTo>
                  <a:pt x="1304" y="46471"/>
                </a:lnTo>
                <a:lnTo>
                  <a:pt x="1397" y="46397"/>
                </a:lnTo>
                <a:lnTo>
                  <a:pt x="1471" y="46304"/>
                </a:lnTo>
                <a:lnTo>
                  <a:pt x="1564" y="46211"/>
                </a:lnTo>
                <a:lnTo>
                  <a:pt x="1639" y="46099"/>
                </a:lnTo>
                <a:lnTo>
                  <a:pt x="1695" y="45987"/>
                </a:lnTo>
                <a:lnTo>
                  <a:pt x="1751" y="45876"/>
                </a:lnTo>
                <a:lnTo>
                  <a:pt x="1788" y="45745"/>
                </a:lnTo>
                <a:lnTo>
                  <a:pt x="1825" y="45634"/>
                </a:lnTo>
                <a:lnTo>
                  <a:pt x="1825" y="45503"/>
                </a:lnTo>
                <a:lnTo>
                  <a:pt x="1825" y="45392"/>
                </a:lnTo>
                <a:lnTo>
                  <a:pt x="1806" y="45261"/>
                </a:lnTo>
                <a:lnTo>
                  <a:pt x="1788" y="45150"/>
                </a:lnTo>
                <a:lnTo>
                  <a:pt x="1732" y="45038"/>
                </a:lnTo>
                <a:lnTo>
                  <a:pt x="1657" y="44945"/>
                </a:lnTo>
                <a:lnTo>
                  <a:pt x="1546" y="44870"/>
                </a:lnTo>
                <a:lnTo>
                  <a:pt x="1434" y="44796"/>
                </a:lnTo>
                <a:lnTo>
                  <a:pt x="1509" y="44703"/>
                </a:lnTo>
                <a:lnTo>
                  <a:pt x="1564" y="44610"/>
                </a:lnTo>
                <a:lnTo>
                  <a:pt x="1620" y="44498"/>
                </a:lnTo>
                <a:lnTo>
                  <a:pt x="1676" y="44386"/>
                </a:lnTo>
                <a:lnTo>
                  <a:pt x="1713" y="44275"/>
                </a:lnTo>
                <a:lnTo>
                  <a:pt x="1732" y="44163"/>
                </a:lnTo>
                <a:lnTo>
                  <a:pt x="1732" y="44051"/>
                </a:lnTo>
                <a:lnTo>
                  <a:pt x="1732" y="43939"/>
                </a:lnTo>
                <a:lnTo>
                  <a:pt x="1732" y="43828"/>
                </a:lnTo>
                <a:lnTo>
                  <a:pt x="1695" y="43716"/>
                </a:lnTo>
                <a:lnTo>
                  <a:pt x="1657" y="43623"/>
                </a:lnTo>
                <a:lnTo>
                  <a:pt x="1602" y="43530"/>
                </a:lnTo>
                <a:lnTo>
                  <a:pt x="1546" y="43437"/>
                </a:lnTo>
                <a:lnTo>
                  <a:pt x="1471" y="43344"/>
                </a:lnTo>
                <a:lnTo>
                  <a:pt x="1378" y="43269"/>
                </a:lnTo>
                <a:lnTo>
                  <a:pt x="1266" y="43213"/>
                </a:lnTo>
                <a:lnTo>
                  <a:pt x="1434" y="43064"/>
                </a:lnTo>
                <a:lnTo>
                  <a:pt x="1602" y="42915"/>
                </a:lnTo>
                <a:lnTo>
                  <a:pt x="1657" y="42822"/>
                </a:lnTo>
                <a:lnTo>
                  <a:pt x="1713" y="42729"/>
                </a:lnTo>
                <a:lnTo>
                  <a:pt x="1751" y="42618"/>
                </a:lnTo>
                <a:lnTo>
                  <a:pt x="1788" y="42506"/>
                </a:lnTo>
                <a:lnTo>
                  <a:pt x="1806" y="42413"/>
                </a:lnTo>
                <a:lnTo>
                  <a:pt x="1806" y="42301"/>
                </a:lnTo>
                <a:lnTo>
                  <a:pt x="1788" y="42208"/>
                </a:lnTo>
                <a:lnTo>
                  <a:pt x="1769" y="42096"/>
                </a:lnTo>
                <a:lnTo>
                  <a:pt x="1695" y="42003"/>
                </a:lnTo>
                <a:lnTo>
                  <a:pt x="1602" y="41873"/>
                </a:lnTo>
                <a:lnTo>
                  <a:pt x="1490" y="41742"/>
                </a:lnTo>
                <a:lnTo>
                  <a:pt x="1471" y="41705"/>
                </a:lnTo>
                <a:lnTo>
                  <a:pt x="1453" y="41668"/>
                </a:lnTo>
                <a:lnTo>
                  <a:pt x="1471" y="41575"/>
                </a:lnTo>
                <a:lnTo>
                  <a:pt x="1527" y="41482"/>
                </a:lnTo>
                <a:lnTo>
                  <a:pt x="1695" y="41277"/>
                </a:lnTo>
                <a:lnTo>
                  <a:pt x="1862" y="41054"/>
                </a:lnTo>
                <a:lnTo>
                  <a:pt x="1918" y="40942"/>
                </a:lnTo>
                <a:lnTo>
                  <a:pt x="1955" y="40830"/>
                </a:lnTo>
                <a:lnTo>
                  <a:pt x="1937" y="40700"/>
                </a:lnTo>
                <a:lnTo>
                  <a:pt x="1918" y="40588"/>
                </a:lnTo>
                <a:lnTo>
                  <a:pt x="1862" y="40476"/>
                </a:lnTo>
                <a:lnTo>
                  <a:pt x="1788" y="40383"/>
                </a:lnTo>
                <a:lnTo>
                  <a:pt x="1657" y="40197"/>
                </a:lnTo>
                <a:lnTo>
                  <a:pt x="1620" y="40123"/>
                </a:lnTo>
                <a:lnTo>
                  <a:pt x="1602" y="40048"/>
                </a:lnTo>
                <a:lnTo>
                  <a:pt x="1620" y="39974"/>
                </a:lnTo>
                <a:lnTo>
                  <a:pt x="1676" y="39881"/>
                </a:lnTo>
                <a:lnTo>
                  <a:pt x="1806" y="39695"/>
                </a:lnTo>
                <a:lnTo>
                  <a:pt x="1974" y="39508"/>
                </a:lnTo>
                <a:lnTo>
                  <a:pt x="2030" y="39415"/>
                </a:lnTo>
                <a:lnTo>
                  <a:pt x="2067" y="39322"/>
                </a:lnTo>
                <a:lnTo>
                  <a:pt x="2104" y="39192"/>
                </a:lnTo>
                <a:lnTo>
                  <a:pt x="2123" y="39061"/>
                </a:lnTo>
                <a:lnTo>
                  <a:pt x="2123" y="38950"/>
                </a:lnTo>
                <a:lnTo>
                  <a:pt x="2104" y="38838"/>
                </a:lnTo>
                <a:lnTo>
                  <a:pt x="2067" y="38726"/>
                </a:lnTo>
                <a:lnTo>
                  <a:pt x="2030" y="38615"/>
                </a:lnTo>
                <a:lnTo>
                  <a:pt x="1918" y="38373"/>
                </a:lnTo>
                <a:lnTo>
                  <a:pt x="1825" y="38280"/>
                </a:lnTo>
                <a:lnTo>
                  <a:pt x="1713" y="38205"/>
                </a:lnTo>
                <a:lnTo>
                  <a:pt x="1844" y="37982"/>
                </a:lnTo>
                <a:lnTo>
                  <a:pt x="1881" y="37870"/>
                </a:lnTo>
                <a:lnTo>
                  <a:pt x="1937" y="37740"/>
                </a:lnTo>
                <a:lnTo>
                  <a:pt x="1974" y="37628"/>
                </a:lnTo>
                <a:lnTo>
                  <a:pt x="2011" y="37516"/>
                </a:lnTo>
                <a:lnTo>
                  <a:pt x="2011" y="37367"/>
                </a:lnTo>
                <a:lnTo>
                  <a:pt x="2011" y="37237"/>
                </a:lnTo>
                <a:lnTo>
                  <a:pt x="1974" y="37107"/>
                </a:lnTo>
                <a:lnTo>
                  <a:pt x="1918" y="36976"/>
                </a:lnTo>
                <a:lnTo>
                  <a:pt x="1862" y="36846"/>
                </a:lnTo>
                <a:lnTo>
                  <a:pt x="1769" y="36734"/>
                </a:lnTo>
                <a:lnTo>
                  <a:pt x="1676" y="36641"/>
                </a:lnTo>
                <a:lnTo>
                  <a:pt x="1564" y="36567"/>
                </a:lnTo>
                <a:lnTo>
                  <a:pt x="1676" y="36399"/>
                </a:lnTo>
                <a:lnTo>
                  <a:pt x="1769" y="36213"/>
                </a:lnTo>
                <a:lnTo>
                  <a:pt x="1825" y="36008"/>
                </a:lnTo>
                <a:lnTo>
                  <a:pt x="1844" y="35803"/>
                </a:lnTo>
                <a:lnTo>
                  <a:pt x="1844" y="35692"/>
                </a:lnTo>
                <a:lnTo>
                  <a:pt x="1825" y="35599"/>
                </a:lnTo>
                <a:lnTo>
                  <a:pt x="1806" y="35505"/>
                </a:lnTo>
                <a:lnTo>
                  <a:pt x="1751" y="35412"/>
                </a:lnTo>
                <a:lnTo>
                  <a:pt x="1695" y="35319"/>
                </a:lnTo>
                <a:lnTo>
                  <a:pt x="1639" y="35245"/>
                </a:lnTo>
                <a:lnTo>
                  <a:pt x="1546" y="35170"/>
                </a:lnTo>
                <a:lnTo>
                  <a:pt x="1453" y="35114"/>
                </a:lnTo>
                <a:lnTo>
                  <a:pt x="1602" y="34966"/>
                </a:lnTo>
                <a:lnTo>
                  <a:pt x="1732" y="34798"/>
                </a:lnTo>
                <a:lnTo>
                  <a:pt x="1825" y="34612"/>
                </a:lnTo>
                <a:lnTo>
                  <a:pt x="1862" y="34426"/>
                </a:lnTo>
                <a:lnTo>
                  <a:pt x="1881" y="34314"/>
                </a:lnTo>
                <a:lnTo>
                  <a:pt x="1881" y="34221"/>
                </a:lnTo>
                <a:lnTo>
                  <a:pt x="1862" y="34128"/>
                </a:lnTo>
                <a:lnTo>
                  <a:pt x="1844" y="34016"/>
                </a:lnTo>
                <a:lnTo>
                  <a:pt x="1806" y="33923"/>
                </a:lnTo>
                <a:lnTo>
                  <a:pt x="1751" y="33848"/>
                </a:lnTo>
                <a:lnTo>
                  <a:pt x="1676" y="33755"/>
                </a:lnTo>
                <a:lnTo>
                  <a:pt x="1583" y="33681"/>
                </a:lnTo>
                <a:lnTo>
                  <a:pt x="1695" y="33588"/>
                </a:lnTo>
                <a:lnTo>
                  <a:pt x="1806" y="33495"/>
                </a:lnTo>
                <a:lnTo>
                  <a:pt x="1900" y="33364"/>
                </a:lnTo>
                <a:lnTo>
                  <a:pt x="1974" y="33234"/>
                </a:lnTo>
                <a:lnTo>
                  <a:pt x="2048" y="33104"/>
                </a:lnTo>
                <a:lnTo>
                  <a:pt x="2086" y="32973"/>
                </a:lnTo>
                <a:lnTo>
                  <a:pt x="2123" y="32824"/>
                </a:lnTo>
                <a:lnTo>
                  <a:pt x="2123" y="32675"/>
                </a:lnTo>
                <a:lnTo>
                  <a:pt x="2086" y="32564"/>
                </a:lnTo>
                <a:lnTo>
                  <a:pt x="2011" y="32378"/>
                </a:lnTo>
                <a:lnTo>
                  <a:pt x="1900" y="32117"/>
                </a:lnTo>
                <a:lnTo>
                  <a:pt x="1900" y="32080"/>
                </a:lnTo>
                <a:lnTo>
                  <a:pt x="1937" y="32024"/>
                </a:lnTo>
                <a:lnTo>
                  <a:pt x="2011" y="31912"/>
                </a:lnTo>
                <a:lnTo>
                  <a:pt x="2104" y="31800"/>
                </a:lnTo>
                <a:lnTo>
                  <a:pt x="2123" y="31745"/>
                </a:lnTo>
                <a:lnTo>
                  <a:pt x="2142" y="31670"/>
                </a:lnTo>
                <a:lnTo>
                  <a:pt x="2160" y="31540"/>
                </a:lnTo>
                <a:lnTo>
                  <a:pt x="2123" y="31409"/>
                </a:lnTo>
                <a:lnTo>
                  <a:pt x="2086" y="31298"/>
                </a:lnTo>
                <a:lnTo>
                  <a:pt x="2011" y="31186"/>
                </a:lnTo>
                <a:lnTo>
                  <a:pt x="1881" y="31000"/>
                </a:lnTo>
                <a:lnTo>
                  <a:pt x="1825" y="30907"/>
                </a:lnTo>
                <a:lnTo>
                  <a:pt x="1788" y="30795"/>
                </a:lnTo>
                <a:lnTo>
                  <a:pt x="1788" y="30683"/>
                </a:lnTo>
                <a:lnTo>
                  <a:pt x="1806" y="30572"/>
                </a:lnTo>
                <a:lnTo>
                  <a:pt x="1881" y="30330"/>
                </a:lnTo>
                <a:lnTo>
                  <a:pt x="1881" y="30218"/>
                </a:lnTo>
                <a:lnTo>
                  <a:pt x="1881" y="30162"/>
                </a:lnTo>
                <a:lnTo>
                  <a:pt x="1844" y="30106"/>
                </a:lnTo>
                <a:lnTo>
                  <a:pt x="1825" y="30069"/>
                </a:lnTo>
                <a:lnTo>
                  <a:pt x="1769" y="30013"/>
                </a:lnTo>
                <a:lnTo>
                  <a:pt x="1695" y="29976"/>
                </a:lnTo>
                <a:lnTo>
                  <a:pt x="1620" y="29957"/>
                </a:lnTo>
                <a:lnTo>
                  <a:pt x="1713" y="29846"/>
                </a:lnTo>
                <a:lnTo>
                  <a:pt x="1806" y="29752"/>
                </a:lnTo>
                <a:lnTo>
                  <a:pt x="1881" y="29641"/>
                </a:lnTo>
                <a:lnTo>
                  <a:pt x="1955" y="29510"/>
                </a:lnTo>
                <a:lnTo>
                  <a:pt x="2011" y="29380"/>
                </a:lnTo>
                <a:lnTo>
                  <a:pt x="2067" y="29268"/>
                </a:lnTo>
                <a:lnTo>
                  <a:pt x="2086" y="29119"/>
                </a:lnTo>
                <a:lnTo>
                  <a:pt x="2104" y="28989"/>
                </a:lnTo>
                <a:lnTo>
                  <a:pt x="2104" y="28840"/>
                </a:lnTo>
                <a:lnTo>
                  <a:pt x="2086" y="28691"/>
                </a:lnTo>
                <a:lnTo>
                  <a:pt x="2048" y="28542"/>
                </a:lnTo>
                <a:lnTo>
                  <a:pt x="1993" y="28412"/>
                </a:lnTo>
                <a:lnTo>
                  <a:pt x="1881" y="28170"/>
                </a:lnTo>
                <a:lnTo>
                  <a:pt x="1844" y="28058"/>
                </a:lnTo>
                <a:lnTo>
                  <a:pt x="1844" y="27947"/>
                </a:lnTo>
                <a:lnTo>
                  <a:pt x="1881" y="27779"/>
                </a:lnTo>
                <a:lnTo>
                  <a:pt x="1974" y="27537"/>
                </a:lnTo>
                <a:lnTo>
                  <a:pt x="2086" y="27276"/>
                </a:lnTo>
                <a:lnTo>
                  <a:pt x="2179" y="26978"/>
                </a:lnTo>
                <a:lnTo>
                  <a:pt x="2216" y="26848"/>
                </a:lnTo>
                <a:lnTo>
                  <a:pt x="2235" y="26699"/>
                </a:lnTo>
                <a:lnTo>
                  <a:pt x="2235" y="26587"/>
                </a:lnTo>
                <a:lnTo>
                  <a:pt x="2216" y="26457"/>
                </a:lnTo>
                <a:lnTo>
                  <a:pt x="2160" y="26364"/>
                </a:lnTo>
                <a:lnTo>
                  <a:pt x="2086" y="26271"/>
                </a:lnTo>
                <a:lnTo>
                  <a:pt x="1993" y="26196"/>
                </a:lnTo>
                <a:lnTo>
                  <a:pt x="1844" y="26141"/>
                </a:lnTo>
                <a:lnTo>
                  <a:pt x="1918" y="26029"/>
                </a:lnTo>
                <a:lnTo>
                  <a:pt x="1974" y="25917"/>
                </a:lnTo>
                <a:lnTo>
                  <a:pt x="2030" y="25787"/>
                </a:lnTo>
                <a:lnTo>
                  <a:pt x="2048" y="25656"/>
                </a:lnTo>
                <a:lnTo>
                  <a:pt x="2067" y="25545"/>
                </a:lnTo>
                <a:lnTo>
                  <a:pt x="2067" y="25414"/>
                </a:lnTo>
                <a:lnTo>
                  <a:pt x="2048" y="25284"/>
                </a:lnTo>
                <a:lnTo>
                  <a:pt x="2030" y="25154"/>
                </a:lnTo>
                <a:lnTo>
                  <a:pt x="1993" y="25042"/>
                </a:lnTo>
                <a:lnTo>
                  <a:pt x="1937" y="24930"/>
                </a:lnTo>
                <a:lnTo>
                  <a:pt x="1881" y="24819"/>
                </a:lnTo>
                <a:lnTo>
                  <a:pt x="1806" y="24726"/>
                </a:lnTo>
                <a:lnTo>
                  <a:pt x="1713" y="24632"/>
                </a:lnTo>
                <a:lnTo>
                  <a:pt x="1620" y="24539"/>
                </a:lnTo>
                <a:lnTo>
                  <a:pt x="1509" y="24465"/>
                </a:lnTo>
                <a:lnTo>
                  <a:pt x="1378" y="24409"/>
                </a:lnTo>
                <a:lnTo>
                  <a:pt x="1453" y="24335"/>
                </a:lnTo>
                <a:lnTo>
                  <a:pt x="1527" y="24242"/>
                </a:lnTo>
                <a:lnTo>
                  <a:pt x="1583" y="24148"/>
                </a:lnTo>
                <a:lnTo>
                  <a:pt x="1620" y="24074"/>
                </a:lnTo>
                <a:lnTo>
                  <a:pt x="1676" y="23869"/>
                </a:lnTo>
                <a:lnTo>
                  <a:pt x="1676" y="23683"/>
                </a:lnTo>
                <a:lnTo>
                  <a:pt x="1639" y="23497"/>
                </a:lnTo>
                <a:lnTo>
                  <a:pt x="1564" y="23311"/>
                </a:lnTo>
                <a:lnTo>
                  <a:pt x="1509" y="23218"/>
                </a:lnTo>
                <a:lnTo>
                  <a:pt x="1453" y="23143"/>
                </a:lnTo>
                <a:lnTo>
                  <a:pt x="1378" y="23069"/>
                </a:lnTo>
                <a:lnTo>
                  <a:pt x="1304" y="22994"/>
                </a:lnTo>
                <a:lnTo>
                  <a:pt x="1453" y="22827"/>
                </a:lnTo>
                <a:lnTo>
                  <a:pt x="1602" y="22622"/>
                </a:lnTo>
                <a:lnTo>
                  <a:pt x="1732" y="22398"/>
                </a:lnTo>
                <a:lnTo>
                  <a:pt x="1844" y="22175"/>
                </a:lnTo>
                <a:lnTo>
                  <a:pt x="1937" y="21914"/>
                </a:lnTo>
                <a:lnTo>
                  <a:pt x="1974" y="21672"/>
                </a:lnTo>
                <a:lnTo>
                  <a:pt x="1993" y="21430"/>
                </a:lnTo>
                <a:lnTo>
                  <a:pt x="1974" y="21188"/>
                </a:lnTo>
                <a:lnTo>
                  <a:pt x="1955" y="21058"/>
                </a:lnTo>
                <a:lnTo>
                  <a:pt x="1900" y="20946"/>
                </a:lnTo>
                <a:lnTo>
                  <a:pt x="1825" y="20853"/>
                </a:lnTo>
                <a:lnTo>
                  <a:pt x="1751" y="20760"/>
                </a:lnTo>
                <a:lnTo>
                  <a:pt x="1620" y="20574"/>
                </a:lnTo>
                <a:lnTo>
                  <a:pt x="1564" y="20481"/>
                </a:lnTo>
                <a:lnTo>
                  <a:pt x="1527" y="20388"/>
                </a:lnTo>
                <a:lnTo>
                  <a:pt x="1490" y="20257"/>
                </a:lnTo>
                <a:lnTo>
                  <a:pt x="1471" y="20108"/>
                </a:lnTo>
                <a:lnTo>
                  <a:pt x="1434" y="19866"/>
                </a:lnTo>
                <a:lnTo>
                  <a:pt x="1415" y="19755"/>
                </a:lnTo>
                <a:lnTo>
                  <a:pt x="1341" y="19661"/>
                </a:lnTo>
                <a:lnTo>
                  <a:pt x="1229" y="19568"/>
                </a:lnTo>
                <a:lnTo>
                  <a:pt x="1080" y="19475"/>
                </a:lnTo>
                <a:lnTo>
                  <a:pt x="1192" y="19345"/>
                </a:lnTo>
                <a:lnTo>
                  <a:pt x="1304" y="19196"/>
                </a:lnTo>
                <a:lnTo>
                  <a:pt x="1397" y="19047"/>
                </a:lnTo>
                <a:lnTo>
                  <a:pt x="1471" y="18880"/>
                </a:lnTo>
                <a:lnTo>
                  <a:pt x="1527" y="18693"/>
                </a:lnTo>
                <a:lnTo>
                  <a:pt x="1546" y="18507"/>
                </a:lnTo>
                <a:lnTo>
                  <a:pt x="1546" y="18321"/>
                </a:lnTo>
                <a:lnTo>
                  <a:pt x="1527" y="18153"/>
                </a:lnTo>
                <a:lnTo>
                  <a:pt x="1490" y="18042"/>
                </a:lnTo>
                <a:lnTo>
                  <a:pt x="1453" y="17930"/>
                </a:lnTo>
                <a:lnTo>
                  <a:pt x="1397" y="17818"/>
                </a:lnTo>
                <a:lnTo>
                  <a:pt x="1341" y="17725"/>
                </a:lnTo>
                <a:lnTo>
                  <a:pt x="1509" y="17558"/>
                </a:lnTo>
                <a:lnTo>
                  <a:pt x="1602" y="17353"/>
                </a:lnTo>
                <a:lnTo>
                  <a:pt x="1695" y="17185"/>
                </a:lnTo>
                <a:lnTo>
                  <a:pt x="1788" y="16999"/>
                </a:lnTo>
                <a:lnTo>
                  <a:pt x="1825" y="16887"/>
                </a:lnTo>
                <a:lnTo>
                  <a:pt x="1844" y="16776"/>
                </a:lnTo>
                <a:lnTo>
                  <a:pt x="1844" y="16589"/>
                </a:lnTo>
                <a:lnTo>
                  <a:pt x="1825" y="16441"/>
                </a:lnTo>
                <a:lnTo>
                  <a:pt x="1769" y="16292"/>
                </a:lnTo>
                <a:lnTo>
                  <a:pt x="1713" y="16161"/>
                </a:lnTo>
                <a:lnTo>
                  <a:pt x="1583" y="15919"/>
                </a:lnTo>
                <a:lnTo>
                  <a:pt x="1546" y="15789"/>
                </a:lnTo>
                <a:lnTo>
                  <a:pt x="1527" y="15677"/>
                </a:lnTo>
                <a:lnTo>
                  <a:pt x="1527" y="15621"/>
                </a:lnTo>
                <a:lnTo>
                  <a:pt x="1546" y="15547"/>
                </a:lnTo>
                <a:lnTo>
                  <a:pt x="1620" y="15379"/>
                </a:lnTo>
                <a:lnTo>
                  <a:pt x="1695" y="15212"/>
                </a:lnTo>
                <a:lnTo>
                  <a:pt x="1713" y="15137"/>
                </a:lnTo>
                <a:lnTo>
                  <a:pt x="1732" y="15063"/>
                </a:lnTo>
                <a:lnTo>
                  <a:pt x="1713" y="14839"/>
                </a:lnTo>
                <a:lnTo>
                  <a:pt x="1695" y="14746"/>
                </a:lnTo>
                <a:lnTo>
                  <a:pt x="1657" y="14635"/>
                </a:lnTo>
                <a:lnTo>
                  <a:pt x="1620" y="14542"/>
                </a:lnTo>
                <a:lnTo>
                  <a:pt x="1546" y="14448"/>
                </a:lnTo>
                <a:lnTo>
                  <a:pt x="1471" y="14374"/>
                </a:lnTo>
                <a:lnTo>
                  <a:pt x="1378" y="14318"/>
                </a:lnTo>
                <a:lnTo>
                  <a:pt x="1509" y="14188"/>
                </a:lnTo>
                <a:lnTo>
                  <a:pt x="1639" y="14076"/>
                </a:lnTo>
                <a:lnTo>
                  <a:pt x="1732" y="13927"/>
                </a:lnTo>
                <a:lnTo>
                  <a:pt x="1825" y="13797"/>
                </a:lnTo>
                <a:lnTo>
                  <a:pt x="1900" y="13629"/>
                </a:lnTo>
                <a:lnTo>
                  <a:pt x="1955" y="13480"/>
                </a:lnTo>
                <a:lnTo>
                  <a:pt x="1974" y="13313"/>
                </a:lnTo>
                <a:lnTo>
                  <a:pt x="1974" y="13127"/>
                </a:lnTo>
                <a:lnTo>
                  <a:pt x="1955" y="13033"/>
                </a:lnTo>
                <a:lnTo>
                  <a:pt x="1900" y="12940"/>
                </a:lnTo>
                <a:lnTo>
                  <a:pt x="1788" y="12773"/>
                </a:lnTo>
                <a:lnTo>
                  <a:pt x="1676" y="12605"/>
                </a:lnTo>
                <a:lnTo>
                  <a:pt x="1639" y="12531"/>
                </a:lnTo>
                <a:lnTo>
                  <a:pt x="1639" y="12475"/>
                </a:lnTo>
                <a:lnTo>
                  <a:pt x="1639" y="12419"/>
                </a:lnTo>
                <a:lnTo>
                  <a:pt x="1676" y="12345"/>
                </a:lnTo>
                <a:lnTo>
                  <a:pt x="1788" y="12158"/>
                </a:lnTo>
                <a:lnTo>
                  <a:pt x="1900" y="11972"/>
                </a:lnTo>
                <a:lnTo>
                  <a:pt x="1974" y="11842"/>
                </a:lnTo>
                <a:lnTo>
                  <a:pt x="2030" y="11693"/>
                </a:lnTo>
                <a:lnTo>
                  <a:pt x="2067" y="11507"/>
                </a:lnTo>
                <a:lnTo>
                  <a:pt x="2104" y="11339"/>
                </a:lnTo>
                <a:lnTo>
                  <a:pt x="2104" y="11172"/>
                </a:lnTo>
                <a:lnTo>
                  <a:pt x="2104" y="10985"/>
                </a:lnTo>
                <a:lnTo>
                  <a:pt x="2067" y="10818"/>
                </a:lnTo>
                <a:lnTo>
                  <a:pt x="2011" y="10669"/>
                </a:lnTo>
                <a:lnTo>
                  <a:pt x="1937" y="10501"/>
                </a:lnTo>
                <a:lnTo>
                  <a:pt x="1862" y="10408"/>
                </a:lnTo>
                <a:lnTo>
                  <a:pt x="1788" y="10334"/>
                </a:lnTo>
                <a:lnTo>
                  <a:pt x="1695" y="10259"/>
                </a:lnTo>
                <a:lnTo>
                  <a:pt x="1583" y="10203"/>
                </a:lnTo>
                <a:lnTo>
                  <a:pt x="1602" y="9980"/>
                </a:lnTo>
                <a:lnTo>
                  <a:pt x="1527" y="9794"/>
                </a:lnTo>
                <a:lnTo>
                  <a:pt x="1453" y="9626"/>
                </a:lnTo>
                <a:lnTo>
                  <a:pt x="1397" y="9552"/>
                </a:lnTo>
                <a:lnTo>
                  <a:pt x="1341" y="9477"/>
                </a:lnTo>
                <a:lnTo>
                  <a:pt x="1266" y="9403"/>
                </a:lnTo>
                <a:lnTo>
                  <a:pt x="1173" y="9347"/>
                </a:lnTo>
                <a:lnTo>
                  <a:pt x="1341" y="9180"/>
                </a:lnTo>
                <a:lnTo>
                  <a:pt x="1490" y="8993"/>
                </a:lnTo>
                <a:lnTo>
                  <a:pt x="1546" y="8882"/>
                </a:lnTo>
                <a:lnTo>
                  <a:pt x="1602" y="8770"/>
                </a:lnTo>
                <a:lnTo>
                  <a:pt x="1639" y="8658"/>
                </a:lnTo>
                <a:lnTo>
                  <a:pt x="1657" y="8528"/>
                </a:lnTo>
                <a:lnTo>
                  <a:pt x="1657" y="8453"/>
                </a:lnTo>
                <a:lnTo>
                  <a:pt x="1639" y="8398"/>
                </a:lnTo>
                <a:lnTo>
                  <a:pt x="1602" y="8267"/>
                </a:lnTo>
                <a:lnTo>
                  <a:pt x="1546" y="8174"/>
                </a:lnTo>
                <a:lnTo>
                  <a:pt x="1527" y="8062"/>
                </a:lnTo>
                <a:lnTo>
                  <a:pt x="1527" y="7820"/>
                </a:lnTo>
                <a:lnTo>
                  <a:pt x="1527" y="7616"/>
                </a:lnTo>
                <a:lnTo>
                  <a:pt x="1527" y="7392"/>
                </a:lnTo>
                <a:lnTo>
                  <a:pt x="1490" y="7150"/>
                </a:lnTo>
                <a:lnTo>
                  <a:pt x="1415" y="7113"/>
                </a:lnTo>
                <a:lnTo>
                  <a:pt x="1360" y="7076"/>
                </a:lnTo>
                <a:lnTo>
                  <a:pt x="1322" y="7020"/>
                </a:lnTo>
                <a:lnTo>
                  <a:pt x="1322" y="6983"/>
                </a:lnTo>
                <a:lnTo>
                  <a:pt x="1322" y="6927"/>
                </a:lnTo>
                <a:lnTo>
                  <a:pt x="1341" y="6889"/>
                </a:lnTo>
                <a:lnTo>
                  <a:pt x="1378" y="6834"/>
                </a:lnTo>
                <a:lnTo>
                  <a:pt x="1434" y="6778"/>
                </a:lnTo>
                <a:lnTo>
                  <a:pt x="1509" y="6647"/>
                </a:lnTo>
                <a:lnTo>
                  <a:pt x="1564" y="6480"/>
                </a:lnTo>
                <a:lnTo>
                  <a:pt x="1620" y="6275"/>
                </a:lnTo>
                <a:lnTo>
                  <a:pt x="1639" y="6070"/>
                </a:lnTo>
                <a:lnTo>
                  <a:pt x="1620" y="5884"/>
                </a:lnTo>
                <a:lnTo>
                  <a:pt x="1583" y="5698"/>
                </a:lnTo>
                <a:lnTo>
                  <a:pt x="1509" y="5344"/>
                </a:lnTo>
                <a:lnTo>
                  <a:pt x="1471" y="5177"/>
                </a:lnTo>
                <a:lnTo>
                  <a:pt x="1471" y="4990"/>
                </a:lnTo>
                <a:lnTo>
                  <a:pt x="1490" y="4804"/>
                </a:lnTo>
                <a:lnTo>
                  <a:pt x="1527" y="4599"/>
                </a:lnTo>
                <a:lnTo>
                  <a:pt x="1583" y="4395"/>
                </a:lnTo>
                <a:lnTo>
                  <a:pt x="1639" y="4190"/>
                </a:lnTo>
                <a:lnTo>
                  <a:pt x="1639" y="4078"/>
                </a:lnTo>
                <a:lnTo>
                  <a:pt x="1639" y="3985"/>
                </a:lnTo>
                <a:lnTo>
                  <a:pt x="1620" y="3892"/>
                </a:lnTo>
                <a:lnTo>
                  <a:pt x="1602" y="3799"/>
                </a:lnTo>
                <a:lnTo>
                  <a:pt x="1546" y="3706"/>
                </a:lnTo>
                <a:lnTo>
                  <a:pt x="1490" y="3631"/>
                </a:lnTo>
                <a:lnTo>
                  <a:pt x="1397" y="3538"/>
                </a:lnTo>
                <a:lnTo>
                  <a:pt x="1285" y="3464"/>
                </a:lnTo>
                <a:lnTo>
                  <a:pt x="1378" y="3352"/>
                </a:lnTo>
                <a:lnTo>
                  <a:pt x="1471" y="3222"/>
                </a:lnTo>
                <a:lnTo>
                  <a:pt x="1546" y="3091"/>
                </a:lnTo>
                <a:lnTo>
                  <a:pt x="1620" y="2942"/>
                </a:lnTo>
                <a:lnTo>
                  <a:pt x="1676" y="2812"/>
                </a:lnTo>
                <a:lnTo>
                  <a:pt x="1713" y="2663"/>
                </a:lnTo>
                <a:lnTo>
                  <a:pt x="1751" y="2514"/>
                </a:lnTo>
                <a:lnTo>
                  <a:pt x="1751" y="2347"/>
                </a:lnTo>
                <a:lnTo>
                  <a:pt x="1751" y="2235"/>
                </a:lnTo>
                <a:lnTo>
                  <a:pt x="1713" y="2105"/>
                </a:lnTo>
                <a:lnTo>
                  <a:pt x="1602" y="1825"/>
                </a:lnTo>
                <a:lnTo>
                  <a:pt x="1490" y="1565"/>
                </a:lnTo>
                <a:lnTo>
                  <a:pt x="1471" y="1472"/>
                </a:lnTo>
                <a:lnTo>
                  <a:pt x="1471" y="1416"/>
                </a:lnTo>
                <a:lnTo>
                  <a:pt x="1583" y="1434"/>
                </a:lnTo>
                <a:lnTo>
                  <a:pt x="1713" y="1453"/>
                </a:lnTo>
                <a:lnTo>
                  <a:pt x="1937" y="1453"/>
                </a:lnTo>
                <a:lnTo>
                  <a:pt x="2011" y="1434"/>
                </a:lnTo>
                <a:lnTo>
                  <a:pt x="2179" y="1360"/>
                </a:lnTo>
                <a:lnTo>
                  <a:pt x="2384" y="1267"/>
                </a:lnTo>
                <a:lnTo>
                  <a:pt x="2551" y="1230"/>
                </a:lnTo>
                <a:lnTo>
                  <a:pt x="2644" y="1248"/>
                </a:lnTo>
                <a:lnTo>
                  <a:pt x="2756" y="1267"/>
                </a:lnTo>
                <a:lnTo>
                  <a:pt x="2961" y="1323"/>
                </a:lnTo>
                <a:lnTo>
                  <a:pt x="3072" y="1341"/>
                </a:lnTo>
                <a:lnTo>
                  <a:pt x="3184" y="1360"/>
                </a:lnTo>
                <a:lnTo>
                  <a:pt x="3445" y="1360"/>
                </a:lnTo>
                <a:lnTo>
                  <a:pt x="3631" y="1285"/>
                </a:lnTo>
                <a:lnTo>
                  <a:pt x="3817" y="1192"/>
                </a:lnTo>
                <a:lnTo>
                  <a:pt x="3985" y="1118"/>
                </a:lnTo>
                <a:lnTo>
                  <a:pt x="4078" y="1099"/>
                </a:lnTo>
                <a:lnTo>
                  <a:pt x="4134" y="1099"/>
                </a:lnTo>
                <a:lnTo>
                  <a:pt x="4283" y="1118"/>
                </a:lnTo>
                <a:lnTo>
                  <a:pt x="4413" y="1155"/>
                </a:lnTo>
                <a:lnTo>
                  <a:pt x="4655" y="1248"/>
                </a:lnTo>
                <a:lnTo>
                  <a:pt x="4785" y="1304"/>
                </a:lnTo>
                <a:lnTo>
                  <a:pt x="4916" y="1341"/>
                </a:lnTo>
                <a:lnTo>
                  <a:pt x="5065" y="1341"/>
                </a:lnTo>
                <a:lnTo>
                  <a:pt x="5232" y="1323"/>
                </a:lnTo>
                <a:lnTo>
                  <a:pt x="5232" y="1509"/>
                </a:lnTo>
                <a:lnTo>
                  <a:pt x="5251" y="1565"/>
                </a:lnTo>
                <a:lnTo>
                  <a:pt x="5269" y="1639"/>
                </a:lnTo>
                <a:lnTo>
                  <a:pt x="5307" y="1676"/>
                </a:lnTo>
                <a:lnTo>
                  <a:pt x="5344" y="1714"/>
                </a:lnTo>
                <a:lnTo>
                  <a:pt x="5437" y="1770"/>
                </a:lnTo>
                <a:lnTo>
                  <a:pt x="5567" y="1788"/>
                </a:lnTo>
                <a:lnTo>
                  <a:pt x="5698" y="1770"/>
                </a:lnTo>
                <a:lnTo>
                  <a:pt x="5847" y="1732"/>
                </a:lnTo>
                <a:lnTo>
                  <a:pt x="6014" y="1676"/>
                </a:lnTo>
                <a:lnTo>
                  <a:pt x="6182" y="1602"/>
                </a:lnTo>
                <a:lnTo>
                  <a:pt x="6331" y="1527"/>
                </a:lnTo>
                <a:lnTo>
                  <a:pt x="6647" y="1341"/>
                </a:lnTo>
                <a:lnTo>
                  <a:pt x="6889" y="1155"/>
                </a:lnTo>
                <a:lnTo>
                  <a:pt x="7057" y="1006"/>
                </a:lnTo>
                <a:lnTo>
                  <a:pt x="7131" y="1137"/>
                </a:lnTo>
                <a:lnTo>
                  <a:pt x="7224" y="1267"/>
                </a:lnTo>
                <a:lnTo>
                  <a:pt x="7336" y="1360"/>
                </a:lnTo>
                <a:lnTo>
                  <a:pt x="7466" y="1416"/>
                </a:lnTo>
                <a:lnTo>
                  <a:pt x="7597" y="1453"/>
                </a:lnTo>
                <a:lnTo>
                  <a:pt x="7746" y="1453"/>
                </a:lnTo>
                <a:lnTo>
                  <a:pt x="7895" y="1416"/>
                </a:lnTo>
                <a:lnTo>
                  <a:pt x="8043" y="1341"/>
                </a:lnTo>
                <a:lnTo>
                  <a:pt x="8062" y="1434"/>
                </a:lnTo>
                <a:lnTo>
                  <a:pt x="8118" y="1490"/>
                </a:lnTo>
                <a:lnTo>
                  <a:pt x="8192" y="1527"/>
                </a:lnTo>
                <a:lnTo>
                  <a:pt x="8286" y="1546"/>
                </a:lnTo>
                <a:lnTo>
                  <a:pt x="8490" y="1546"/>
                </a:lnTo>
                <a:lnTo>
                  <a:pt x="8751" y="1472"/>
                </a:lnTo>
                <a:lnTo>
                  <a:pt x="9012" y="1379"/>
                </a:lnTo>
                <a:lnTo>
                  <a:pt x="9254" y="1285"/>
                </a:lnTo>
                <a:lnTo>
                  <a:pt x="9440" y="1174"/>
                </a:lnTo>
                <a:lnTo>
                  <a:pt x="9570" y="1099"/>
                </a:lnTo>
                <a:lnTo>
                  <a:pt x="9570" y="1192"/>
                </a:lnTo>
                <a:lnTo>
                  <a:pt x="9607" y="1267"/>
                </a:lnTo>
                <a:lnTo>
                  <a:pt x="9645" y="1323"/>
                </a:lnTo>
                <a:lnTo>
                  <a:pt x="9700" y="1360"/>
                </a:lnTo>
                <a:lnTo>
                  <a:pt x="9775" y="1379"/>
                </a:lnTo>
                <a:lnTo>
                  <a:pt x="9849" y="1397"/>
                </a:lnTo>
                <a:lnTo>
                  <a:pt x="10036" y="1397"/>
                </a:lnTo>
                <a:lnTo>
                  <a:pt x="10222" y="1360"/>
                </a:lnTo>
                <a:lnTo>
                  <a:pt x="10408" y="1304"/>
                </a:lnTo>
                <a:lnTo>
                  <a:pt x="10706" y="1192"/>
                </a:lnTo>
                <a:lnTo>
                  <a:pt x="10706" y="1304"/>
                </a:lnTo>
                <a:lnTo>
                  <a:pt x="10706" y="1360"/>
                </a:lnTo>
                <a:lnTo>
                  <a:pt x="10743" y="1397"/>
                </a:lnTo>
                <a:lnTo>
                  <a:pt x="10799" y="1453"/>
                </a:lnTo>
                <a:lnTo>
                  <a:pt x="10911" y="1472"/>
                </a:lnTo>
                <a:lnTo>
                  <a:pt x="11041" y="1490"/>
                </a:lnTo>
                <a:lnTo>
                  <a:pt x="11171" y="1472"/>
                </a:lnTo>
                <a:lnTo>
                  <a:pt x="11339" y="1453"/>
                </a:lnTo>
                <a:lnTo>
                  <a:pt x="11506" y="1416"/>
                </a:lnTo>
                <a:lnTo>
                  <a:pt x="11860" y="1323"/>
                </a:lnTo>
                <a:lnTo>
                  <a:pt x="12195" y="1192"/>
                </a:lnTo>
                <a:lnTo>
                  <a:pt x="12475" y="1081"/>
                </a:lnTo>
                <a:lnTo>
                  <a:pt x="12624" y="988"/>
                </a:lnTo>
                <a:close/>
                <a:moveTo>
                  <a:pt x="51666" y="50325"/>
                </a:moveTo>
                <a:lnTo>
                  <a:pt x="51721" y="50419"/>
                </a:lnTo>
                <a:lnTo>
                  <a:pt x="51721" y="50493"/>
                </a:lnTo>
                <a:lnTo>
                  <a:pt x="51684" y="50567"/>
                </a:lnTo>
                <a:lnTo>
                  <a:pt x="51610" y="50642"/>
                </a:lnTo>
                <a:lnTo>
                  <a:pt x="51517" y="50735"/>
                </a:lnTo>
                <a:lnTo>
                  <a:pt x="51424" y="50791"/>
                </a:lnTo>
                <a:lnTo>
                  <a:pt x="51312" y="50809"/>
                </a:lnTo>
                <a:lnTo>
                  <a:pt x="51182" y="50809"/>
                </a:lnTo>
                <a:lnTo>
                  <a:pt x="51293" y="50679"/>
                </a:lnTo>
                <a:lnTo>
                  <a:pt x="51405" y="50549"/>
                </a:lnTo>
                <a:lnTo>
                  <a:pt x="51535" y="50437"/>
                </a:lnTo>
                <a:lnTo>
                  <a:pt x="51666" y="50325"/>
                </a:lnTo>
                <a:close/>
                <a:moveTo>
                  <a:pt x="24036" y="50288"/>
                </a:moveTo>
                <a:lnTo>
                  <a:pt x="23999" y="50381"/>
                </a:lnTo>
                <a:lnTo>
                  <a:pt x="23943" y="50493"/>
                </a:lnTo>
                <a:lnTo>
                  <a:pt x="23869" y="50567"/>
                </a:lnTo>
                <a:lnTo>
                  <a:pt x="23794" y="50661"/>
                </a:lnTo>
                <a:lnTo>
                  <a:pt x="23627" y="50772"/>
                </a:lnTo>
                <a:lnTo>
                  <a:pt x="23534" y="50828"/>
                </a:lnTo>
                <a:lnTo>
                  <a:pt x="23496" y="50828"/>
                </a:lnTo>
                <a:lnTo>
                  <a:pt x="23478" y="50809"/>
                </a:lnTo>
                <a:lnTo>
                  <a:pt x="23459" y="50791"/>
                </a:lnTo>
                <a:lnTo>
                  <a:pt x="23478" y="50754"/>
                </a:lnTo>
                <a:lnTo>
                  <a:pt x="23534" y="50698"/>
                </a:lnTo>
                <a:lnTo>
                  <a:pt x="23720" y="50512"/>
                </a:lnTo>
                <a:lnTo>
                  <a:pt x="23925" y="50363"/>
                </a:lnTo>
                <a:lnTo>
                  <a:pt x="24036" y="50288"/>
                </a:lnTo>
                <a:close/>
                <a:moveTo>
                  <a:pt x="62687" y="50456"/>
                </a:moveTo>
                <a:lnTo>
                  <a:pt x="62594" y="50567"/>
                </a:lnTo>
                <a:lnTo>
                  <a:pt x="62483" y="50698"/>
                </a:lnTo>
                <a:lnTo>
                  <a:pt x="62334" y="50791"/>
                </a:lnTo>
                <a:lnTo>
                  <a:pt x="62259" y="50809"/>
                </a:lnTo>
                <a:lnTo>
                  <a:pt x="62185" y="50828"/>
                </a:lnTo>
                <a:lnTo>
                  <a:pt x="62297" y="50716"/>
                </a:lnTo>
                <a:lnTo>
                  <a:pt x="62408" y="50623"/>
                </a:lnTo>
                <a:lnTo>
                  <a:pt x="62539" y="50530"/>
                </a:lnTo>
                <a:lnTo>
                  <a:pt x="62687" y="50456"/>
                </a:lnTo>
                <a:close/>
                <a:moveTo>
                  <a:pt x="22417" y="50474"/>
                </a:moveTo>
                <a:lnTo>
                  <a:pt x="22361" y="50586"/>
                </a:lnTo>
                <a:lnTo>
                  <a:pt x="22286" y="50679"/>
                </a:lnTo>
                <a:lnTo>
                  <a:pt x="22212" y="50772"/>
                </a:lnTo>
                <a:lnTo>
                  <a:pt x="22100" y="50847"/>
                </a:lnTo>
                <a:lnTo>
                  <a:pt x="22100" y="50847"/>
                </a:lnTo>
                <a:lnTo>
                  <a:pt x="22156" y="50735"/>
                </a:lnTo>
                <a:lnTo>
                  <a:pt x="22230" y="50642"/>
                </a:lnTo>
                <a:lnTo>
                  <a:pt x="22324" y="50549"/>
                </a:lnTo>
                <a:lnTo>
                  <a:pt x="22417" y="50474"/>
                </a:lnTo>
                <a:close/>
                <a:moveTo>
                  <a:pt x="37479" y="50270"/>
                </a:moveTo>
                <a:lnTo>
                  <a:pt x="37479" y="50363"/>
                </a:lnTo>
                <a:lnTo>
                  <a:pt x="37460" y="50437"/>
                </a:lnTo>
                <a:lnTo>
                  <a:pt x="37423" y="50512"/>
                </a:lnTo>
                <a:lnTo>
                  <a:pt x="37386" y="50586"/>
                </a:lnTo>
                <a:lnTo>
                  <a:pt x="37311" y="50661"/>
                </a:lnTo>
                <a:lnTo>
                  <a:pt x="37181" y="50772"/>
                </a:lnTo>
                <a:lnTo>
                  <a:pt x="37125" y="50809"/>
                </a:lnTo>
                <a:lnTo>
                  <a:pt x="37050" y="50828"/>
                </a:lnTo>
                <a:lnTo>
                  <a:pt x="36995" y="50847"/>
                </a:lnTo>
                <a:lnTo>
                  <a:pt x="36957" y="50828"/>
                </a:lnTo>
                <a:lnTo>
                  <a:pt x="36939" y="50791"/>
                </a:lnTo>
                <a:lnTo>
                  <a:pt x="36920" y="50754"/>
                </a:lnTo>
                <a:lnTo>
                  <a:pt x="36939" y="50716"/>
                </a:lnTo>
                <a:lnTo>
                  <a:pt x="36957" y="50679"/>
                </a:lnTo>
                <a:lnTo>
                  <a:pt x="37013" y="50586"/>
                </a:lnTo>
                <a:lnTo>
                  <a:pt x="37125" y="50512"/>
                </a:lnTo>
                <a:lnTo>
                  <a:pt x="37330" y="50363"/>
                </a:lnTo>
                <a:lnTo>
                  <a:pt x="37479" y="50270"/>
                </a:lnTo>
                <a:close/>
                <a:moveTo>
                  <a:pt x="53341" y="50512"/>
                </a:moveTo>
                <a:lnTo>
                  <a:pt x="53192" y="50716"/>
                </a:lnTo>
                <a:lnTo>
                  <a:pt x="53006" y="50847"/>
                </a:lnTo>
                <a:lnTo>
                  <a:pt x="53174" y="50679"/>
                </a:lnTo>
                <a:lnTo>
                  <a:pt x="53341" y="50512"/>
                </a:lnTo>
                <a:close/>
                <a:moveTo>
                  <a:pt x="35617" y="50456"/>
                </a:moveTo>
                <a:lnTo>
                  <a:pt x="35617" y="50586"/>
                </a:lnTo>
                <a:lnTo>
                  <a:pt x="35580" y="50698"/>
                </a:lnTo>
                <a:lnTo>
                  <a:pt x="35561" y="50754"/>
                </a:lnTo>
                <a:lnTo>
                  <a:pt x="35524" y="50791"/>
                </a:lnTo>
                <a:lnTo>
                  <a:pt x="35468" y="50828"/>
                </a:lnTo>
                <a:lnTo>
                  <a:pt x="35412" y="50865"/>
                </a:lnTo>
                <a:lnTo>
                  <a:pt x="35393" y="50847"/>
                </a:lnTo>
                <a:lnTo>
                  <a:pt x="35393" y="50809"/>
                </a:lnTo>
                <a:lnTo>
                  <a:pt x="35431" y="50698"/>
                </a:lnTo>
                <a:lnTo>
                  <a:pt x="35505" y="50567"/>
                </a:lnTo>
                <a:lnTo>
                  <a:pt x="35561" y="50512"/>
                </a:lnTo>
                <a:lnTo>
                  <a:pt x="35617" y="50456"/>
                </a:lnTo>
                <a:close/>
                <a:moveTo>
                  <a:pt x="58349" y="50493"/>
                </a:moveTo>
                <a:lnTo>
                  <a:pt x="58349" y="50567"/>
                </a:lnTo>
                <a:lnTo>
                  <a:pt x="58349" y="50642"/>
                </a:lnTo>
                <a:lnTo>
                  <a:pt x="58331" y="50698"/>
                </a:lnTo>
                <a:lnTo>
                  <a:pt x="58275" y="50772"/>
                </a:lnTo>
                <a:lnTo>
                  <a:pt x="58219" y="50828"/>
                </a:lnTo>
                <a:lnTo>
                  <a:pt x="58145" y="50865"/>
                </a:lnTo>
                <a:lnTo>
                  <a:pt x="58052" y="50884"/>
                </a:lnTo>
                <a:lnTo>
                  <a:pt x="57958" y="50865"/>
                </a:lnTo>
                <a:lnTo>
                  <a:pt x="58145" y="50679"/>
                </a:lnTo>
                <a:lnTo>
                  <a:pt x="58349" y="50493"/>
                </a:lnTo>
                <a:close/>
                <a:moveTo>
                  <a:pt x="16366" y="50456"/>
                </a:moveTo>
                <a:lnTo>
                  <a:pt x="16366" y="50567"/>
                </a:lnTo>
                <a:lnTo>
                  <a:pt x="16329" y="50661"/>
                </a:lnTo>
                <a:lnTo>
                  <a:pt x="16273" y="50754"/>
                </a:lnTo>
                <a:lnTo>
                  <a:pt x="16198" y="50828"/>
                </a:lnTo>
                <a:lnTo>
                  <a:pt x="16105" y="50884"/>
                </a:lnTo>
                <a:lnTo>
                  <a:pt x="16012" y="50903"/>
                </a:lnTo>
                <a:lnTo>
                  <a:pt x="15919" y="50884"/>
                </a:lnTo>
                <a:lnTo>
                  <a:pt x="15826" y="50828"/>
                </a:lnTo>
                <a:lnTo>
                  <a:pt x="16086" y="50642"/>
                </a:lnTo>
                <a:lnTo>
                  <a:pt x="16366" y="50456"/>
                </a:lnTo>
                <a:close/>
                <a:moveTo>
                  <a:pt x="8621" y="50661"/>
                </a:moveTo>
                <a:lnTo>
                  <a:pt x="8583" y="50772"/>
                </a:lnTo>
                <a:lnTo>
                  <a:pt x="8528" y="50865"/>
                </a:lnTo>
                <a:lnTo>
                  <a:pt x="8453" y="50903"/>
                </a:lnTo>
                <a:lnTo>
                  <a:pt x="8341" y="50921"/>
                </a:lnTo>
                <a:lnTo>
                  <a:pt x="8341" y="50921"/>
                </a:lnTo>
                <a:lnTo>
                  <a:pt x="8472" y="50791"/>
                </a:lnTo>
                <a:lnTo>
                  <a:pt x="8621" y="50661"/>
                </a:lnTo>
                <a:close/>
                <a:moveTo>
                  <a:pt x="48482" y="50661"/>
                </a:moveTo>
                <a:lnTo>
                  <a:pt x="48445" y="50735"/>
                </a:lnTo>
                <a:lnTo>
                  <a:pt x="48389" y="50809"/>
                </a:lnTo>
                <a:lnTo>
                  <a:pt x="48314" y="50865"/>
                </a:lnTo>
                <a:lnTo>
                  <a:pt x="48240" y="50921"/>
                </a:lnTo>
                <a:lnTo>
                  <a:pt x="48352" y="50791"/>
                </a:lnTo>
                <a:lnTo>
                  <a:pt x="48482" y="50661"/>
                </a:lnTo>
                <a:close/>
                <a:moveTo>
                  <a:pt x="10464" y="50567"/>
                </a:moveTo>
                <a:lnTo>
                  <a:pt x="10352" y="50698"/>
                </a:lnTo>
                <a:lnTo>
                  <a:pt x="10203" y="50809"/>
                </a:lnTo>
                <a:lnTo>
                  <a:pt x="10036" y="50884"/>
                </a:lnTo>
                <a:lnTo>
                  <a:pt x="9868" y="50940"/>
                </a:lnTo>
                <a:lnTo>
                  <a:pt x="10147" y="50735"/>
                </a:lnTo>
                <a:lnTo>
                  <a:pt x="10464" y="50567"/>
                </a:lnTo>
                <a:close/>
                <a:moveTo>
                  <a:pt x="87263" y="50791"/>
                </a:moveTo>
                <a:lnTo>
                  <a:pt x="87170" y="50884"/>
                </a:lnTo>
                <a:lnTo>
                  <a:pt x="87059" y="50958"/>
                </a:lnTo>
                <a:lnTo>
                  <a:pt x="87059" y="50958"/>
                </a:lnTo>
                <a:lnTo>
                  <a:pt x="87152" y="50865"/>
                </a:lnTo>
                <a:lnTo>
                  <a:pt x="87263" y="50791"/>
                </a:lnTo>
                <a:close/>
                <a:moveTo>
                  <a:pt x="56432" y="50735"/>
                </a:moveTo>
                <a:lnTo>
                  <a:pt x="56357" y="50809"/>
                </a:lnTo>
                <a:lnTo>
                  <a:pt x="56264" y="50884"/>
                </a:lnTo>
                <a:lnTo>
                  <a:pt x="56171" y="50921"/>
                </a:lnTo>
                <a:lnTo>
                  <a:pt x="56059" y="50958"/>
                </a:lnTo>
                <a:lnTo>
                  <a:pt x="56432" y="50735"/>
                </a:lnTo>
                <a:close/>
                <a:moveTo>
                  <a:pt x="65797" y="50716"/>
                </a:moveTo>
                <a:lnTo>
                  <a:pt x="65759" y="50791"/>
                </a:lnTo>
                <a:lnTo>
                  <a:pt x="65611" y="50958"/>
                </a:lnTo>
                <a:lnTo>
                  <a:pt x="65778" y="50735"/>
                </a:lnTo>
                <a:lnTo>
                  <a:pt x="65797" y="50716"/>
                </a:lnTo>
                <a:close/>
                <a:moveTo>
                  <a:pt x="67379" y="50381"/>
                </a:moveTo>
                <a:lnTo>
                  <a:pt x="67361" y="50493"/>
                </a:lnTo>
                <a:lnTo>
                  <a:pt x="67323" y="50586"/>
                </a:lnTo>
                <a:lnTo>
                  <a:pt x="67286" y="50679"/>
                </a:lnTo>
                <a:lnTo>
                  <a:pt x="67230" y="50754"/>
                </a:lnTo>
                <a:lnTo>
                  <a:pt x="67156" y="50828"/>
                </a:lnTo>
                <a:lnTo>
                  <a:pt x="67081" y="50903"/>
                </a:lnTo>
                <a:lnTo>
                  <a:pt x="66988" y="50940"/>
                </a:lnTo>
                <a:lnTo>
                  <a:pt x="66895" y="50977"/>
                </a:lnTo>
                <a:lnTo>
                  <a:pt x="66988" y="50809"/>
                </a:lnTo>
                <a:lnTo>
                  <a:pt x="67100" y="50642"/>
                </a:lnTo>
                <a:lnTo>
                  <a:pt x="67230" y="50512"/>
                </a:lnTo>
                <a:lnTo>
                  <a:pt x="67379" y="50381"/>
                </a:lnTo>
                <a:close/>
                <a:moveTo>
                  <a:pt x="91527" y="50549"/>
                </a:moveTo>
                <a:lnTo>
                  <a:pt x="91639" y="50567"/>
                </a:lnTo>
                <a:lnTo>
                  <a:pt x="91806" y="50605"/>
                </a:lnTo>
                <a:lnTo>
                  <a:pt x="91955" y="50661"/>
                </a:lnTo>
                <a:lnTo>
                  <a:pt x="92011" y="50716"/>
                </a:lnTo>
                <a:lnTo>
                  <a:pt x="92048" y="50754"/>
                </a:lnTo>
                <a:lnTo>
                  <a:pt x="91992" y="50865"/>
                </a:lnTo>
                <a:lnTo>
                  <a:pt x="91918" y="50977"/>
                </a:lnTo>
                <a:lnTo>
                  <a:pt x="91806" y="50884"/>
                </a:lnTo>
                <a:lnTo>
                  <a:pt x="91694" y="50791"/>
                </a:lnTo>
                <a:lnTo>
                  <a:pt x="91601" y="50679"/>
                </a:lnTo>
                <a:lnTo>
                  <a:pt x="91527" y="50549"/>
                </a:lnTo>
                <a:close/>
                <a:moveTo>
                  <a:pt x="6424" y="50679"/>
                </a:moveTo>
                <a:lnTo>
                  <a:pt x="6331" y="50791"/>
                </a:lnTo>
                <a:lnTo>
                  <a:pt x="6238" y="50865"/>
                </a:lnTo>
                <a:lnTo>
                  <a:pt x="6126" y="50940"/>
                </a:lnTo>
                <a:lnTo>
                  <a:pt x="6014" y="50996"/>
                </a:lnTo>
                <a:lnTo>
                  <a:pt x="6200" y="50828"/>
                </a:lnTo>
                <a:lnTo>
                  <a:pt x="6424" y="50679"/>
                </a:lnTo>
                <a:close/>
                <a:moveTo>
                  <a:pt x="18041" y="50456"/>
                </a:moveTo>
                <a:lnTo>
                  <a:pt x="18097" y="50567"/>
                </a:lnTo>
                <a:lnTo>
                  <a:pt x="18097" y="50679"/>
                </a:lnTo>
                <a:lnTo>
                  <a:pt x="18079" y="50772"/>
                </a:lnTo>
                <a:lnTo>
                  <a:pt x="18004" y="50884"/>
                </a:lnTo>
                <a:lnTo>
                  <a:pt x="17948" y="50921"/>
                </a:lnTo>
                <a:lnTo>
                  <a:pt x="17874" y="50958"/>
                </a:lnTo>
                <a:lnTo>
                  <a:pt x="17818" y="50977"/>
                </a:lnTo>
                <a:lnTo>
                  <a:pt x="17743" y="50996"/>
                </a:lnTo>
                <a:lnTo>
                  <a:pt x="17688" y="50977"/>
                </a:lnTo>
                <a:lnTo>
                  <a:pt x="17632" y="50940"/>
                </a:lnTo>
                <a:lnTo>
                  <a:pt x="17613" y="50884"/>
                </a:lnTo>
                <a:lnTo>
                  <a:pt x="17613" y="50809"/>
                </a:lnTo>
                <a:lnTo>
                  <a:pt x="17632" y="50754"/>
                </a:lnTo>
                <a:lnTo>
                  <a:pt x="17669" y="50698"/>
                </a:lnTo>
                <a:lnTo>
                  <a:pt x="17799" y="50605"/>
                </a:lnTo>
                <a:lnTo>
                  <a:pt x="18041" y="50456"/>
                </a:lnTo>
                <a:close/>
                <a:moveTo>
                  <a:pt x="1155" y="50698"/>
                </a:moveTo>
                <a:lnTo>
                  <a:pt x="1136" y="50754"/>
                </a:lnTo>
                <a:lnTo>
                  <a:pt x="1099" y="50828"/>
                </a:lnTo>
                <a:lnTo>
                  <a:pt x="1043" y="50865"/>
                </a:lnTo>
                <a:lnTo>
                  <a:pt x="1006" y="50903"/>
                </a:lnTo>
                <a:lnTo>
                  <a:pt x="894" y="50958"/>
                </a:lnTo>
                <a:lnTo>
                  <a:pt x="782" y="51014"/>
                </a:lnTo>
                <a:lnTo>
                  <a:pt x="820" y="50921"/>
                </a:lnTo>
                <a:lnTo>
                  <a:pt x="857" y="50847"/>
                </a:lnTo>
                <a:lnTo>
                  <a:pt x="913" y="50791"/>
                </a:lnTo>
                <a:lnTo>
                  <a:pt x="950" y="50754"/>
                </a:lnTo>
                <a:lnTo>
                  <a:pt x="1062" y="50735"/>
                </a:lnTo>
                <a:lnTo>
                  <a:pt x="1099" y="50716"/>
                </a:lnTo>
                <a:lnTo>
                  <a:pt x="1155" y="50698"/>
                </a:lnTo>
                <a:close/>
                <a:moveTo>
                  <a:pt x="69781" y="50474"/>
                </a:moveTo>
                <a:lnTo>
                  <a:pt x="69800" y="50549"/>
                </a:lnTo>
                <a:lnTo>
                  <a:pt x="69818" y="50623"/>
                </a:lnTo>
                <a:lnTo>
                  <a:pt x="69818" y="50698"/>
                </a:lnTo>
                <a:lnTo>
                  <a:pt x="69800" y="50772"/>
                </a:lnTo>
                <a:lnTo>
                  <a:pt x="69781" y="50847"/>
                </a:lnTo>
                <a:lnTo>
                  <a:pt x="69744" y="50921"/>
                </a:lnTo>
                <a:lnTo>
                  <a:pt x="69706" y="50977"/>
                </a:lnTo>
                <a:lnTo>
                  <a:pt x="69632" y="51014"/>
                </a:lnTo>
                <a:lnTo>
                  <a:pt x="69651" y="50884"/>
                </a:lnTo>
                <a:lnTo>
                  <a:pt x="69688" y="50735"/>
                </a:lnTo>
                <a:lnTo>
                  <a:pt x="69725" y="50605"/>
                </a:lnTo>
                <a:lnTo>
                  <a:pt x="69781" y="50474"/>
                </a:lnTo>
                <a:close/>
                <a:moveTo>
                  <a:pt x="72704" y="50623"/>
                </a:moveTo>
                <a:lnTo>
                  <a:pt x="72667" y="50716"/>
                </a:lnTo>
                <a:lnTo>
                  <a:pt x="72611" y="50791"/>
                </a:lnTo>
                <a:lnTo>
                  <a:pt x="72555" y="50865"/>
                </a:lnTo>
                <a:lnTo>
                  <a:pt x="72499" y="50921"/>
                </a:lnTo>
                <a:lnTo>
                  <a:pt x="72425" y="50977"/>
                </a:lnTo>
                <a:lnTo>
                  <a:pt x="72332" y="50996"/>
                </a:lnTo>
                <a:lnTo>
                  <a:pt x="72257" y="51014"/>
                </a:lnTo>
                <a:lnTo>
                  <a:pt x="72164" y="51014"/>
                </a:lnTo>
                <a:lnTo>
                  <a:pt x="72425" y="50809"/>
                </a:lnTo>
                <a:lnTo>
                  <a:pt x="72555" y="50716"/>
                </a:lnTo>
                <a:lnTo>
                  <a:pt x="72704" y="50623"/>
                </a:lnTo>
                <a:close/>
                <a:moveTo>
                  <a:pt x="33904" y="50772"/>
                </a:moveTo>
                <a:lnTo>
                  <a:pt x="33885" y="50847"/>
                </a:lnTo>
                <a:lnTo>
                  <a:pt x="33792" y="51033"/>
                </a:lnTo>
                <a:lnTo>
                  <a:pt x="33867" y="50847"/>
                </a:lnTo>
                <a:lnTo>
                  <a:pt x="33904" y="50772"/>
                </a:lnTo>
                <a:close/>
                <a:moveTo>
                  <a:pt x="32526" y="50772"/>
                </a:moveTo>
                <a:lnTo>
                  <a:pt x="32470" y="50884"/>
                </a:lnTo>
                <a:lnTo>
                  <a:pt x="32377" y="50958"/>
                </a:lnTo>
                <a:lnTo>
                  <a:pt x="32303" y="51033"/>
                </a:lnTo>
                <a:lnTo>
                  <a:pt x="32191" y="51052"/>
                </a:lnTo>
                <a:lnTo>
                  <a:pt x="32340" y="50903"/>
                </a:lnTo>
                <a:lnTo>
                  <a:pt x="32526" y="50772"/>
                </a:lnTo>
                <a:close/>
                <a:moveTo>
                  <a:pt x="12475" y="50530"/>
                </a:moveTo>
                <a:lnTo>
                  <a:pt x="12456" y="50605"/>
                </a:lnTo>
                <a:lnTo>
                  <a:pt x="12400" y="50679"/>
                </a:lnTo>
                <a:lnTo>
                  <a:pt x="12288" y="50828"/>
                </a:lnTo>
                <a:lnTo>
                  <a:pt x="12139" y="50958"/>
                </a:lnTo>
                <a:lnTo>
                  <a:pt x="11972" y="51070"/>
                </a:lnTo>
                <a:lnTo>
                  <a:pt x="12084" y="50921"/>
                </a:lnTo>
                <a:lnTo>
                  <a:pt x="12195" y="50772"/>
                </a:lnTo>
                <a:lnTo>
                  <a:pt x="12326" y="50642"/>
                </a:lnTo>
                <a:lnTo>
                  <a:pt x="12475" y="50530"/>
                </a:lnTo>
                <a:close/>
                <a:moveTo>
                  <a:pt x="59671" y="50772"/>
                </a:moveTo>
                <a:lnTo>
                  <a:pt x="59653" y="50865"/>
                </a:lnTo>
                <a:lnTo>
                  <a:pt x="59597" y="50958"/>
                </a:lnTo>
                <a:lnTo>
                  <a:pt x="59522" y="51033"/>
                </a:lnTo>
                <a:lnTo>
                  <a:pt x="59448" y="51089"/>
                </a:lnTo>
                <a:lnTo>
                  <a:pt x="59560" y="50921"/>
                </a:lnTo>
                <a:lnTo>
                  <a:pt x="59671" y="50772"/>
                </a:lnTo>
                <a:close/>
                <a:moveTo>
                  <a:pt x="71084" y="50474"/>
                </a:moveTo>
                <a:lnTo>
                  <a:pt x="71084" y="50586"/>
                </a:lnTo>
                <a:lnTo>
                  <a:pt x="71047" y="50735"/>
                </a:lnTo>
                <a:lnTo>
                  <a:pt x="70991" y="50865"/>
                </a:lnTo>
                <a:lnTo>
                  <a:pt x="70954" y="50977"/>
                </a:lnTo>
                <a:lnTo>
                  <a:pt x="70917" y="50996"/>
                </a:lnTo>
                <a:lnTo>
                  <a:pt x="70824" y="51052"/>
                </a:lnTo>
                <a:lnTo>
                  <a:pt x="70730" y="51089"/>
                </a:lnTo>
                <a:lnTo>
                  <a:pt x="70693" y="51070"/>
                </a:lnTo>
                <a:lnTo>
                  <a:pt x="70693" y="51052"/>
                </a:lnTo>
                <a:lnTo>
                  <a:pt x="70693" y="50996"/>
                </a:lnTo>
                <a:lnTo>
                  <a:pt x="70730" y="50921"/>
                </a:lnTo>
                <a:lnTo>
                  <a:pt x="70861" y="50754"/>
                </a:lnTo>
                <a:lnTo>
                  <a:pt x="71084" y="50474"/>
                </a:lnTo>
                <a:close/>
                <a:moveTo>
                  <a:pt x="64158" y="50549"/>
                </a:moveTo>
                <a:lnTo>
                  <a:pt x="64158" y="50661"/>
                </a:lnTo>
                <a:lnTo>
                  <a:pt x="64121" y="50754"/>
                </a:lnTo>
                <a:lnTo>
                  <a:pt x="64084" y="50847"/>
                </a:lnTo>
                <a:lnTo>
                  <a:pt x="64009" y="50921"/>
                </a:lnTo>
                <a:lnTo>
                  <a:pt x="63935" y="50996"/>
                </a:lnTo>
                <a:lnTo>
                  <a:pt x="63842" y="51052"/>
                </a:lnTo>
                <a:lnTo>
                  <a:pt x="63749" y="51089"/>
                </a:lnTo>
                <a:lnTo>
                  <a:pt x="63637" y="51107"/>
                </a:lnTo>
                <a:lnTo>
                  <a:pt x="63749" y="50958"/>
                </a:lnTo>
                <a:lnTo>
                  <a:pt x="63879" y="50809"/>
                </a:lnTo>
                <a:lnTo>
                  <a:pt x="64009" y="50679"/>
                </a:lnTo>
                <a:lnTo>
                  <a:pt x="64158" y="50549"/>
                </a:lnTo>
                <a:close/>
                <a:moveTo>
                  <a:pt x="78997" y="50679"/>
                </a:moveTo>
                <a:lnTo>
                  <a:pt x="78941" y="50772"/>
                </a:lnTo>
                <a:lnTo>
                  <a:pt x="78885" y="50847"/>
                </a:lnTo>
                <a:lnTo>
                  <a:pt x="78829" y="50921"/>
                </a:lnTo>
                <a:lnTo>
                  <a:pt x="78755" y="50977"/>
                </a:lnTo>
                <a:lnTo>
                  <a:pt x="78680" y="51033"/>
                </a:lnTo>
                <a:lnTo>
                  <a:pt x="78587" y="51070"/>
                </a:lnTo>
                <a:lnTo>
                  <a:pt x="78513" y="51107"/>
                </a:lnTo>
                <a:lnTo>
                  <a:pt x="78420" y="51126"/>
                </a:lnTo>
                <a:lnTo>
                  <a:pt x="78420" y="51126"/>
                </a:lnTo>
                <a:lnTo>
                  <a:pt x="78531" y="50977"/>
                </a:lnTo>
                <a:lnTo>
                  <a:pt x="78680" y="50865"/>
                </a:lnTo>
                <a:lnTo>
                  <a:pt x="78829" y="50772"/>
                </a:lnTo>
                <a:lnTo>
                  <a:pt x="78997" y="50679"/>
                </a:lnTo>
                <a:close/>
                <a:moveTo>
                  <a:pt x="84657" y="50698"/>
                </a:moveTo>
                <a:lnTo>
                  <a:pt x="84620" y="50809"/>
                </a:lnTo>
                <a:lnTo>
                  <a:pt x="84526" y="50940"/>
                </a:lnTo>
                <a:lnTo>
                  <a:pt x="84433" y="51052"/>
                </a:lnTo>
                <a:lnTo>
                  <a:pt x="84322" y="51126"/>
                </a:lnTo>
                <a:lnTo>
                  <a:pt x="84471" y="50903"/>
                </a:lnTo>
                <a:lnTo>
                  <a:pt x="84564" y="50791"/>
                </a:lnTo>
                <a:lnTo>
                  <a:pt x="84657" y="50698"/>
                </a:lnTo>
                <a:close/>
                <a:moveTo>
                  <a:pt x="75813" y="50679"/>
                </a:moveTo>
                <a:lnTo>
                  <a:pt x="75776" y="50921"/>
                </a:lnTo>
                <a:lnTo>
                  <a:pt x="75646" y="51033"/>
                </a:lnTo>
                <a:lnTo>
                  <a:pt x="75497" y="51145"/>
                </a:lnTo>
                <a:lnTo>
                  <a:pt x="75646" y="50903"/>
                </a:lnTo>
                <a:lnTo>
                  <a:pt x="75813" y="50679"/>
                </a:lnTo>
                <a:close/>
                <a:moveTo>
                  <a:pt x="60863" y="50847"/>
                </a:moveTo>
                <a:lnTo>
                  <a:pt x="60844" y="50940"/>
                </a:lnTo>
                <a:lnTo>
                  <a:pt x="60807" y="51033"/>
                </a:lnTo>
                <a:lnTo>
                  <a:pt x="60733" y="51107"/>
                </a:lnTo>
                <a:lnTo>
                  <a:pt x="60639" y="51163"/>
                </a:lnTo>
                <a:lnTo>
                  <a:pt x="60639" y="51163"/>
                </a:lnTo>
                <a:lnTo>
                  <a:pt x="60751" y="50996"/>
                </a:lnTo>
                <a:lnTo>
                  <a:pt x="60863" y="50847"/>
                </a:lnTo>
                <a:close/>
                <a:moveTo>
                  <a:pt x="49915" y="50735"/>
                </a:moveTo>
                <a:lnTo>
                  <a:pt x="49915" y="50828"/>
                </a:lnTo>
                <a:lnTo>
                  <a:pt x="49897" y="50903"/>
                </a:lnTo>
                <a:lnTo>
                  <a:pt x="49878" y="50977"/>
                </a:lnTo>
                <a:lnTo>
                  <a:pt x="49841" y="51052"/>
                </a:lnTo>
                <a:lnTo>
                  <a:pt x="49785" y="51126"/>
                </a:lnTo>
                <a:lnTo>
                  <a:pt x="49729" y="51182"/>
                </a:lnTo>
                <a:lnTo>
                  <a:pt x="49655" y="51219"/>
                </a:lnTo>
                <a:lnTo>
                  <a:pt x="49580" y="51256"/>
                </a:lnTo>
                <a:lnTo>
                  <a:pt x="49655" y="51107"/>
                </a:lnTo>
                <a:lnTo>
                  <a:pt x="49729" y="50977"/>
                </a:lnTo>
                <a:lnTo>
                  <a:pt x="49822" y="50847"/>
                </a:lnTo>
                <a:lnTo>
                  <a:pt x="49915" y="50735"/>
                </a:lnTo>
                <a:close/>
                <a:moveTo>
                  <a:pt x="83167" y="50921"/>
                </a:moveTo>
                <a:lnTo>
                  <a:pt x="83111" y="51052"/>
                </a:lnTo>
                <a:lnTo>
                  <a:pt x="83037" y="51182"/>
                </a:lnTo>
                <a:lnTo>
                  <a:pt x="82944" y="51312"/>
                </a:lnTo>
                <a:lnTo>
                  <a:pt x="82832" y="51405"/>
                </a:lnTo>
                <a:lnTo>
                  <a:pt x="82907" y="51275"/>
                </a:lnTo>
                <a:lnTo>
                  <a:pt x="82981" y="51145"/>
                </a:lnTo>
                <a:lnTo>
                  <a:pt x="83074" y="51033"/>
                </a:lnTo>
                <a:lnTo>
                  <a:pt x="83167" y="50921"/>
                </a:lnTo>
                <a:close/>
                <a:moveTo>
                  <a:pt x="90075" y="50977"/>
                </a:moveTo>
                <a:lnTo>
                  <a:pt x="90019" y="51126"/>
                </a:lnTo>
                <a:lnTo>
                  <a:pt x="89944" y="51256"/>
                </a:lnTo>
                <a:lnTo>
                  <a:pt x="89833" y="51349"/>
                </a:lnTo>
                <a:lnTo>
                  <a:pt x="89721" y="51443"/>
                </a:lnTo>
                <a:lnTo>
                  <a:pt x="89721" y="51443"/>
                </a:lnTo>
                <a:lnTo>
                  <a:pt x="89870" y="51200"/>
                </a:lnTo>
                <a:lnTo>
                  <a:pt x="90075" y="50977"/>
                </a:lnTo>
                <a:close/>
                <a:moveTo>
                  <a:pt x="73877" y="50977"/>
                </a:moveTo>
                <a:lnTo>
                  <a:pt x="73877" y="51052"/>
                </a:lnTo>
                <a:lnTo>
                  <a:pt x="73858" y="51126"/>
                </a:lnTo>
                <a:lnTo>
                  <a:pt x="73840" y="51200"/>
                </a:lnTo>
                <a:lnTo>
                  <a:pt x="73802" y="51256"/>
                </a:lnTo>
                <a:lnTo>
                  <a:pt x="73747" y="51312"/>
                </a:lnTo>
                <a:lnTo>
                  <a:pt x="73691" y="51368"/>
                </a:lnTo>
                <a:lnTo>
                  <a:pt x="73635" y="51405"/>
                </a:lnTo>
                <a:lnTo>
                  <a:pt x="73579" y="51443"/>
                </a:lnTo>
                <a:lnTo>
                  <a:pt x="73709" y="51200"/>
                </a:lnTo>
                <a:lnTo>
                  <a:pt x="73877" y="50977"/>
                </a:lnTo>
                <a:close/>
                <a:moveTo>
                  <a:pt x="3259" y="1"/>
                </a:moveTo>
                <a:lnTo>
                  <a:pt x="3184" y="19"/>
                </a:lnTo>
                <a:lnTo>
                  <a:pt x="3072" y="75"/>
                </a:lnTo>
                <a:lnTo>
                  <a:pt x="2924" y="168"/>
                </a:lnTo>
                <a:lnTo>
                  <a:pt x="2849" y="243"/>
                </a:lnTo>
                <a:lnTo>
                  <a:pt x="2775" y="317"/>
                </a:lnTo>
                <a:lnTo>
                  <a:pt x="2663" y="503"/>
                </a:lnTo>
                <a:lnTo>
                  <a:pt x="2477" y="894"/>
                </a:lnTo>
                <a:lnTo>
                  <a:pt x="2421" y="988"/>
                </a:lnTo>
                <a:lnTo>
                  <a:pt x="2365" y="1062"/>
                </a:lnTo>
                <a:lnTo>
                  <a:pt x="2290" y="1137"/>
                </a:lnTo>
                <a:lnTo>
                  <a:pt x="2216" y="1192"/>
                </a:lnTo>
                <a:lnTo>
                  <a:pt x="2123" y="1230"/>
                </a:lnTo>
                <a:lnTo>
                  <a:pt x="2030" y="1248"/>
                </a:lnTo>
                <a:lnTo>
                  <a:pt x="1900" y="1230"/>
                </a:lnTo>
                <a:lnTo>
                  <a:pt x="1769" y="1192"/>
                </a:lnTo>
                <a:lnTo>
                  <a:pt x="1676" y="1155"/>
                </a:lnTo>
                <a:lnTo>
                  <a:pt x="1602" y="1081"/>
                </a:lnTo>
                <a:lnTo>
                  <a:pt x="1564" y="1006"/>
                </a:lnTo>
                <a:lnTo>
                  <a:pt x="1546" y="932"/>
                </a:lnTo>
                <a:lnTo>
                  <a:pt x="1527" y="727"/>
                </a:lnTo>
                <a:lnTo>
                  <a:pt x="1490" y="615"/>
                </a:lnTo>
                <a:lnTo>
                  <a:pt x="1434" y="503"/>
                </a:lnTo>
                <a:lnTo>
                  <a:pt x="1378" y="410"/>
                </a:lnTo>
                <a:lnTo>
                  <a:pt x="1304" y="336"/>
                </a:lnTo>
                <a:lnTo>
                  <a:pt x="1211" y="243"/>
                </a:lnTo>
                <a:lnTo>
                  <a:pt x="1099" y="168"/>
                </a:lnTo>
                <a:lnTo>
                  <a:pt x="987" y="94"/>
                </a:lnTo>
                <a:lnTo>
                  <a:pt x="876" y="57"/>
                </a:lnTo>
                <a:lnTo>
                  <a:pt x="764" y="38"/>
                </a:lnTo>
                <a:lnTo>
                  <a:pt x="652" y="38"/>
                </a:lnTo>
                <a:lnTo>
                  <a:pt x="540" y="75"/>
                </a:lnTo>
                <a:lnTo>
                  <a:pt x="466" y="131"/>
                </a:lnTo>
                <a:lnTo>
                  <a:pt x="429" y="206"/>
                </a:lnTo>
                <a:lnTo>
                  <a:pt x="410" y="280"/>
                </a:lnTo>
                <a:lnTo>
                  <a:pt x="410" y="373"/>
                </a:lnTo>
                <a:lnTo>
                  <a:pt x="447" y="485"/>
                </a:lnTo>
                <a:lnTo>
                  <a:pt x="522" y="597"/>
                </a:lnTo>
                <a:lnTo>
                  <a:pt x="578" y="690"/>
                </a:lnTo>
                <a:lnTo>
                  <a:pt x="764" y="913"/>
                </a:lnTo>
                <a:lnTo>
                  <a:pt x="969" y="1099"/>
                </a:lnTo>
                <a:lnTo>
                  <a:pt x="1155" y="1267"/>
                </a:lnTo>
                <a:lnTo>
                  <a:pt x="1304" y="1360"/>
                </a:lnTo>
                <a:lnTo>
                  <a:pt x="1304" y="1453"/>
                </a:lnTo>
                <a:lnTo>
                  <a:pt x="1285" y="1546"/>
                </a:lnTo>
                <a:lnTo>
                  <a:pt x="1248" y="1602"/>
                </a:lnTo>
                <a:lnTo>
                  <a:pt x="1192" y="1658"/>
                </a:lnTo>
                <a:lnTo>
                  <a:pt x="1136" y="1695"/>
                </a:lnTo>
                <a:lnTo>
                  <a:pt x="1080" y="1732"/>
                </a:lnTo>
                <a:lnTo>
                  <a:pt x="931" y="1788"/>
                </a:lnTo>
                <a:lnTo>
                  <a:pt x="782" y="1825"/>
                </a:lnTo>
                <a:lnTo>
                  <a:pt x="652" y="1881"/>
                </a:lnTo>
                <a:lnTo>
                  <a:pt x="596" y="1937"/>
                </a:lnTo>
                <a:lnTo>
                  <a:pt x="559" y="1993"/>
                </a:lnTo>
                <a:lnTo>
                  <a:pt x="540" y="2067"/>
                </a:lnTo>
                <a:lnTo>
                  <a:pt x="522" y="2142"/>
                </a:lnTo>
                <a:lnTo>
                  <a:pt x="522" y="2216"/>
                </a:lnTo>
                <a:lnTo>
                  <a:pt x="540" y="2254"/>
                </a:lnTo>
                <a:lnTo>
                  <a:pt x="559" y="2291"/>
                </a:lnTo>
                <a:lnTo>
                  <a:pt x="596" y="2328"/>
                </a:lnTo>
                <a:lnTo>
                  <a:pt x="689" y="2328"/>
                </a:lnTo>
                <a:lnTo>
                  <a:pt x="801" y="2291"/>
                </a:lnTo>
                <a:lnTo>
                  <a:pt x="931" y="2235"/>
                </a:lnTo>
                <a:lnTo>
                  <a:pt x="1043" y="2160"/>
                </a:lnTo>
                <a:lnTo>
                  <a:pt x="1229" y="2030"/>
                </a:lnTo>
                <a:lnTo>
                  <a:pt x="1304" y="2086"/>
                </a:lnTo>
                <a:lnTo>
                  <a:pt x="1360" y="2160"/>
                </a:lnTo>
                <a:lnTo>
                  <a:pt x="1415" y="2254"/>
                </a:lnTo>
                <a:lnTo>
                  <a:pt x="1453" y="2328"/>
                </a:lnTo>
                <a:lnTo>
                  <a:pt x="1490" y="2421"/>
                </a:lnTo>
                <a:lnTo>
                  <a:pt x="1490" y="2533"/>
                </a:lnTo>
                <a:lnTo>
                  <a:pt x="1490" y="2626"/>
                </a:lnTo>
                <a:lnTo>
                  <a:pt x="1490" y="2719"/>
                </a:lnTo>
                <a:lnTo>
                  <a:pt x="1434" y="2924"/>
                </a:lnTo>
                <a:lnTo>
                  <a:pt x="1341" y="3091"/>
                </a:lnTo>
                <a:lnTo>
                  <a:pt x="1285" y="3184"/>
                </a:lnTo>
                <a:lnTo>
                  <a:pt x="1229" y="3259"/>
                </a:lnTo>
                <a:lnTo>
                  <a:pt x="1155" y="3315"/>
                </a:lnTo>
                <a:lnTo>
                  <a:pt x="1062" y="3371"/>
                </a:lnTo>
                <a:lnTo>
                  <a:pt x="987" y="3408"/>
                </a:lnTo>
                <a:lnTo>
                  <a:pt x="633" y="3408"/>
                </a:lnTo>
                <a:lnTo>
                  <a:pt x="559" y="3427"/>
                </a:lnTo>
                <a:lnTo>
                  <a:pt x="466" y="3464"/>
                </a:lnTo>
                <a:lnTo>
                  <a:pt x="373" y="3538"/>
                </a:lnTo>
                <a:lnTo>
                  <a:pt x="336" y="3613"/>
                </a:lnTo>
                <a:lnTo>
                  <a:pt x="298" y="3687"/>
                </a:lnTo>
                <a:lnTo>
                  <a:pt x="261" y="3743"/>
                </a:lnTo>
                <a:lnTo>
                  <a:pt x="261" y="3818"/>
                </a:lnTo>
                <a:lnTo>
                  <a:pt x="261" y="3892"/>
                </a:lnTo>
                <a:lnTo>
                  <a:pt x="280" y="3948"/>
                </a:lnTo>
                <a:lnTo>
                  <a:pt x="336" y="4004"/>
                </a:lnTo>
                <a:lnTo>
                  <a:pt x="391" y="4041"/>
                </a:lnTo>
                <a:lnTo>
                  <a:pt x="578" y="4041"/>
                </a:lnTo>
                <a:lnTo>
                  <a:pt x="633" y="4004"/>
                </a:lnTo>
                <a:lnTo>
                  <a:pt x="727" y="3929"/>
                </a:lnTo>
                <a:lnTo>
                  <a:pt x="820" y="3836"/>
                </a:lnTo>
                <a:lnTo>
                  <a:pt x="913" y="3762"/>
                </a:lnTo>
                <a:lnTo>
                  <a:pt x="1006" y="3706"/>
                </a:lnTo>
                <a:lnTo>
                  <a:pt x="1118" y="3706"/>
                </a:lnTo>
                <a:lnTo>
                  <a:pt x="1173" y="3743"/>
                </a:lnTo>
                <a:lnTo>
                  <a:pt x="1248" y="3780"/>
                </a:lnTo>
                <a:lnTo>
                  <a:pt x="1304" y="3855"/>
                </a:lnTo>
                <a:lnTo>
                  <a:pt x="1341" y="3948"/>
                </a:lnTo>
                <a:lnTo>
                  <a:pt x="1378" y="4060"/>
                </a:lnTo>
                <a:lnTo>
                  <a:pt x="1378" y="4171"/>
                </a:lnTo>
                <a:lnTo>
                  <a:pt x="1378" y="4395"/>
                </a:lnTo>
                <a:lnTo>
                  <a:pt x="1341" y="4581"/>
                </a:lnTo>
                <a:lnTo>
                  <a:pt x="1285" y="4730"/>
                </a:lnTo>
                <a:lnTo>
                  <a:pt x="1248" y="4804"/>
                </a:lnTo>
                <a:lnTo>
                  <a:pt x="1211" y="4860"/>
                </a:lnTo>
                <a:lnTo>
                  <a:pt x="1155" y="4879"/>
                </a:lnTo>
                <a:lnTo>
                  <a:pt x="1024" y="4916"/>
                </a:lnTo>
                <a:lnTo>
                  <a:pt x="950" y="4935"/>
                </a:lnTo>
                <a:lnTo>
                  <a:pt x="857" y="4972"/>
                </a:lnTo>
                <a:lnTo>
                  <a:pt x="727" y="5084"/>
                </a:lnTo>
                <a:lnTo>
                  <a:pt x="652" y="5139"/>
                </a:lnTo>
                <a:lnTo>
                  <a:pt x="596" y="5214"/>
                </a:lnTo>
                <a:lnTo>
                  <a:pt x="559" y="5288"/>
                </a:lnTo>
                <a:lnTo>
                  <a:pt x="540" y="5363"/>
                </a:lnTo>
                <a:lnTo>
                  <a:pt x="559" y="5437"/>
                </a:lnTo>
                <a:lnTo>
                  <a:pt x="633" y="5512"/>
                </a:lnTo>
                <a:lnTo>
                  <a:pt x="708" y="5549"/>
                </a:lnTo>
                <a:lnTo>
                  <a:pt x="801" y="5530"/>
                </a:lnTo>
                <a:lnTo>
                  <a:pt x="876" y="5512"/>
                </a:lnTo>
                <a:lnTo>
                  <a:pt x="950" y="5475"/>
                </a:lnTo>
                <a:lnTo>
                  <a:pt x="1043" y="5419"/>
                </a:lnTo>
                <a:lnTo>
                  <a:pt x="1118" y="5400"/>
                </a:lnTo>
                <a:lnTo>
                  <a:pt x="1192" y="5400"/>
                </a:lnTo>
                <a:lnTo>
                  <a:pt x="1266" y="5419"/>
                </a:lnTo>
                <a:lnTo>
                  <a:pt x="1341" y="5493"/>
                </a:lnTo>
                <a:lnTo>
                  <a:pt x="1378" y="5605"/>
                </a:lnTo>
                <a:lnTo>
                  <a:pt x="1397" y="5735"/>
                </a:lnTo>
                <a:lnTo>
                  <a:pt x="1397" y="5865"/>
                </a:lnTo>
                <a:lnTo>
                  <a:pt x="1378" y="6126"/>
                </a:lnTo>
                <a:lnTo>
                  <a:pt x="1322" y="6350"/>
                </a:lnTo>
                <a:lnTo>
                  <a:pt x="1248" y="6554"/>
                </a:lnTo>
                <a:lnTo>
                  <a:pt x="1211" y="6666"/>
                </a:lnTo>
                <a:lnTo>
                  <a:pt x="1136" y="6741"/>
                </a:lnTo>
                <a:lnTo>
                  <a:pt x="1080" y="6778"/>
                </a:lnTo>
                <a:lnTo>
                  <a:pt x="1043" y="6796"/>
                </a:lnTo>
                <a:lnTo>
                  <a:pt x="969" y="6796"/>
                </a:lnTo>
                <a:lnTo>
                  <a:pt x="913" y="6778"/>
                </a:lnTo>
                <a:lnTo>
                  <a:pt x="876" y="6796"/>
                </a:lnTo>
                <a:lnTo>
                  <a:pt x="820" y="6815"/>
                </a:lnTo>
                <a:lnTo>
                  <a:pt x="671" y="6871"/>
                </a:lnTo>
                <a:lnTo>
                  <a:pt x="540" y="6964"/>
                </a:lnTo>
                <a:lnTo>
                  <a:pt x="485" y="7020"/>
                </a:lnTo>
                <a:lnTo>
                  <a:pt x="447" y="7076"/>
                </a:lnTo>
                <a:lnTo>
                  <a:pt x="466" y="7150"/>
                </a:lnTo>
                <a:lnTo>
                  <a:pt x="522" y="7225"/>
                </a:lnTo>
                <a:lnTo>
                  <a:pt x="596" y="7262"/>
                </a:lnTo>
                <a:lnTo>
                  <a:pt x="671" y="7280"/>
                </a:lnTo>
                <a:lnTo>
                  <a:pt x="764" y="7262"/>
                </a:lnTo>
                <a:lnTo>
                  <a:pt x="857" y="7225"/>
                </a:lnTo>
                <a:lnTo>
                  <a:pt x="1024" y="7169"/>
                </a:lnTo>
                <a:lnTo>
                  <a:pt x="1099" y="7169"/>
                </a:lnTo>
                <a:lnTo>
                  <a:pt x="1173" y="7187"/>
                </a:lnTo>
                <a:lnTo>
                  <a:pt x="1229" y="7243"/>
                </a:lnTo>
                <a:lnTo>
                  <a:pt x="1285" y="7318"/>
                </a:lnTo>
                <a:lnTo>
                  <a:pt x="1322" y="7411"/>
                </a:lnTo>
                <a:lnTo>
                  <a:pt x="1341" y="7522"/>
                </a:lnTo>
                <a:lnTo>
                  <a:pt x="1360" y="7634"/>
                </a:lnTo>
                <a:lnTo>
                  <a:pt x="1341" y="7727"/>
                </a:lnTo>
                <a:lnTo>
                  <a:pt x="1322" y="7820"/>
                </a:lnTo>
                <a:lnTo>
                  <a:pt x="1285" y="7895"/>
                </a:lnTo>
                <a:lnTo>
                  <a:pt x="1248" y="7951"/>
                </a:lnTo>
                <a:lnTo>
                  <a:pt x="1173" y="7988"/>
                </a:lnTo>
                <a:lnTo>
                  <a:pt x="1024" y="8044"/>
                </a:lnTo>
                <a:lnTo>
                  <a:pt x="950" y="8081"/>
                </a:lnTo>
                <a:lnTo>
                  <a:pt x="894" y="8137"/>
                </a:lnTo>
                <a:lnTo>
                  <a:pt x="876" y="8211"/>
                </a:lnTo>
                <a:lnTo>
                  <a:pt x="876" y="8323"/>
                </a:lnTo>
                <a:lnTo>
                  <a:pt x="913" y="8416"/>
                </a:lnTo>
                <a:lnTo>
                  <a:pt x="969" y="8472"/>
                </a:lnTo>
                <a:lnTo>
                  <a:pt x="1043" y="8509"/>
                </a:lnTo>
                <a:lnTo>
                  <a:pt x="1118" y="8509"/>
                </a:lnTo>
                <a:lnTo>
                  <a:pt x="1192" y="8491"/>
                </a:lnTo>
                <a:lnTo>
                  <a:pt x="1266" y="8453"/>
                </a:lnTo>
                <a:lnTo>
                  <a:pt x="1341" y="8398"/>
                </a:lnTo>
                <a:lnTo>
                  <a:pt x="1397" y="8323"/>
                </a:lnTo>
                <a:lnTo>
                  <a:pt x="1415" y="8435"/>
                </a:lnTo>
                <a:lnTo>
                  <a:pt x="1397" y="8546"/>
                </a:lnTo>
                <a:lnTo>
                  <a:pt x="1378" y="8677"/>
                </a:lnTo>
                <a:lnTo>
                  <a:pt x="1341" y="8807"/>
                </a:lnTo>
                <a:lnTo>
                  <a:pt x="1285" y="8919"/>
                </a:lnTo>
                <a:lnTo>
                  <a:pt x="1211" y="9031"/>
                </a:lnTo>
                <a:lnTo>
                  <a:pt x="1136" y="9124"/>
                </a:lnTo>
                <a:lnTo>
                  <a:pt x="1062" y="9180"/>
                </a:lnTo>
                <a:lnTo>
                  <a:pt x="950" y="9235"/>
                </a:lnTo>
                <a:lnTo>
                  <a:pt x="876" y="9254"/>
                </a:lnTo>
                <a:lnTo>
                  <a:pt x="708" y="9254"/>
                </a:lnTo>
                <a:lnTo>
                  <a:pt x="652" y="9273"/>
                </a:lnTo>
                <a:lnTo>
                  <a:pt x="596" y="9291"/>
                </a:lnTo>
                <a:lnTo>
                  <a:pt x="540" y="9328"/>
                </a:lnTo>
                <a:lnTo>
                  <a:pt x="503" y="9403"/>
                </a:lnTo>
                <a:lnTo>
                  <a:pt x="447" y="9570"/>
                </a:lnTo>
                <a:lnTo>
                  <a:pt x="447" y="9608"/>
                </a:lnTo>
                <a:lnTo>
                  <a:pt x="466" y="9626"/>
                </a:lnTo>
                <a:lnTo>
                  <a:pt x="578" y="9608"/>
                </a:lnTo>
                <a:lnTo>
                  <a:pt x="838" y="9608"/>
                </a:lnTo>
                <a:lnTo>
                  <a:pt x="913" y="9589"/>
                </a:lnTo>
                <a:lnTo>
                  <a:pt x="1006" y="9552"/>
                </a:lnTo>
                <a:lnTo>
                  <a:pt x="1043" y="9533"/>
                </a:lnTo>
                <a:lnTo>
                  <a:pt x="1099" y="9552"/>
                </a:lnTo>
                <a:lnTo>
                  <a:pt x="1155" y="9589"/>
                </a:lnTo>
                <a:lnTo>
                  <a:pt x="1248" y="9664"/>
                </a:lnTo>
                <a:lnTo>
                  <a:pt x="1341" y="9775"/>
                </a:lnTo>
                <a:lnTo>
                  <a:pt x="1397" y="9887"/>
                </a:lnTo>
                <a:lnTo>
                  <a:pt x="1434" y="10017"/>
                </a:lnTo>
                <a:lnTo>
                  <a:pt x="1434" y="10148"/>
                </a:lnTo>
                <a:lnTo>
                  <a:pt x="1304" y="10129"/>
                </a:lnTo>
                <a:lnTo>
                  <a:pt x="1155" y="10148"/>
                </a:lnTo>
                <a:lnTo>
                  <a:pt x="987" y="10203"/>
                </a:lnTo>
                <a:lnTo>
                  <a:pt x="820" y="10278"/>
                </a:lnTo>
                <a:lnTo>
                  <a:pt x="689" y="10371"/>
                </a:lnTo>
                <a:lnTo>
                  <a:pt x="633" y="10427"/>
                </a:lnTo>
                <a:lnTo>
                  <a:pt x="596" y="10483"/>
                </a:lnTo>
                <a:lnTo>
                  <a:pt x="559" y="10557"/>
                </a:lnTo>
                <a:lnTo>
                  <a:pt x="559" y="10632"/>
                </a:lnTo>
                <a:lnTo>
                  <a:pt x="559" y="10706"/>
                </a:lnTo>
                <a:lnTo>
                  <a:pt x="578" y="10781"/>
                </a:lnTo>
                <a:lnTo>
                  <a:pt x="615" y="10855"/>
                </a:lnTo>
                <a:lnTo>
                  <a:pt x="671" y="10892"/>
                </a:lnTo>
                <a:lnTo>
                  <a:pt x="727" y="10911"/>
                </a:lnTo>
                <a:lnTo>
                  <a:pt x="782" y="10930"/>
                </a:lnTo>
                <a:lnTo>
                  <a:pt x="857" y="10911"/>
                </a:lnTo>
                <a:lnTo>
                  <a:pt x="931" y="10892"/>
                </a:lnTo>
                <a:lnTo>
                  <a:pt x="1099" y="10818"/>
                </a:lnTo>
                <a:lnTo>
                  <a:pt x="1248" y="10706"/>
                </a:lnTo>
                <a:lnTo>
                  <a:pt x="1378" y="10576"/>
                </a:lnTo>
                <a:lnTo>
                  <a:pt x="1490" y="10464"/>
                </a:lnTo>
                <a:lnTo>
                  <a:pt x="1546" y="10334"/>
                </a:lnTo>
                <a:lnTo>
                  <a:pt x="1676" y="10427"/>
                </a:lnTo>
                <a:lnTo>
                  <a:pt x="1788" y="10539"/>
                </a:lnTo>
                <a:lnTo>
                  <a:pt x="1862" y="10669"/>
                </a:lnTo>
                <a:lnTo>
                  <a:pt x="1918" y="10818"/>
                </a:lnTo>
                <a:lnTo>
                  <a:pt x="1955" y="10967"/>
                </a:lnTo>
                <a:lnTo>
                  <a:pt x="1974" y="11134"/>
                </a:lnTo>
                <a:lnTo>
                  <a:pt x="1974" y="11283"/>
                </a:lnTo>
                <a:lnTo>
                  <a:pt x="1955" y="11432"/>
                </a:lnTo>
                <a:lnTo>
                  <a:pt x="1918" y="11618"/>
                </a:lnTo>
                <a:lnTo>
                  <a:pt x="1844" y="11823"/>
                </a:lnTo>
                <a:lnTo>
                  <a:pt x="1769" y="12009"/>
                </a:lnTo>
                <a:lnTo>
                  <a:pt x="1713" y="12084"/>
                </a:lnTo>
                <a:lnTo>
                  <a:pt x="1657" y="12158"/>
                </a:lnTo>
                <a:lnTo>
                  <a:pt x="1490" y="12345"/>
                </a:lnTo>
                <a:lnTo>
                  <a:pt x="1471" y="12363"/>
                </a:lnTo>
                <a:lnTo>
                  <a:pt x="1471" y="12326"/>
                </a:lnTo>
                <a:lnTo>
                  <a:pt x="1453" y="12307"/>
                </a:lnTo>
                <a:lnTo>
                  <a:pt x="1378" y="12289"/>
                </a:lnTo>
                <a:lnTo>
                  <a:pt x="1248" y="12307"/>
                </a:lnTo>
                <a:lnTo>
                  <a:pt x="1006" y="12363"/>
                </a:lnTo>
                <a:lnTo>
                  <a:pt x="857" y="12419"/>
                </a:lnTo>
                <a:lnTo>
                  <a:pt x="708" y="12475"/>
                </a:lnTo>
                <a:lnTo>
                  <a:pt x="596" y="12549"/>
                </a:lnTo>
                <a:lnTo>
                  <a:pt x="540" y="12605"/>
                </a:lnTo>
                <a:lnTo>
                  <a:pt x="503" y="12661"/>
                </a:lnTo>
                <a:lnTo>
                  <a:pt x="485" y="12717"/>
                </a:lnTo>
                <a:lnTo>
                  <a:pt x="485" y="12773"/>
                </a:lnTo>
                <a:lnTo>
                  <a:pt x="503" y="12866"/>
                </a:lnTo>
                <a:lnTo>
                  <a:pt x="540" y="12940"/>
                </a:lnTo>
                <a:lnTo>
                  <a:pt x="596" y="13015"/>
                </a:lnTo>
                <a:lnTo>
                  <a:pt x="652" y="13052"/>
                </a:lnTo>
                <a:lnTo>
                  <a:pt x="708" y="13089"/>
                </a:lnTo>
                <a:lnTo>
                  <a:pt x="838" y="13089"/>
                </a:lnTo>
                <a:lnTo>
                  <a:pt x="913" y="13071"/>
                </a:lnTo>
                <a:lnTo>
                  <a:pt x="1080" y="12996"/>
                </a:lnTo>
                <a:lnTo>
                  <a:pt x="1211" y="12903"/>
                </a:lnTo>
                <a:lnTo>
                  <a:pt x="1360" y="12791"/>
                </a:lnTo>
                <a:lnTo>
                  <a:pt x="1546" y="12587"/>
                </a:lnTo>
                <a:lnTo>
                  <a:pt x="1639" y="12661"/>
                </a:lnTo>
                <a:lnTo>
                  <a:pt x="1695" y="12736"/>
                </a:lnTo>
                <a:lnTo>
                  <a:pt x="1751" y="12829"/>
                </a:lnTo>
                <a:lnTo>
                  <a:pt x="1806" y="12922"/>
                </a:lnTo>
                <a:lnTo>
                  <a:pt x="1825" y="13015"/>
                </a:lnTo>
                <a:lnTo>
                  <a:pt x="1844" y="13127"/>
                </a:lnTo>
                <a:lnTo>
                  <a:pt x="1862" y="13238"/>
                </a:lnTo>
                <a:lnTo>
                  <a:pt x="1844" y="13350"/>
                </a:lnTo>
                <a:lnTo>
                  <a:pt x="1806" y="13555"/>
                </a:lnTo>
                <a:lnTo>
                  <a:pt x="1732" y="13760"/>
                </a:lnTo>
                <a:lnTo>
                  <a:pt x="1676" y="13853"/>
                </a:lnTo>
                <a:lnTo>
                  <a:pt x="1602" y="13946"/>
                </a:lnTo>
                <a:lnTo>
                  <a:pt x="1527" y="14020"/>
                </a:lnTo>
                <a:lnTo>
                  <a:pt x="1453" y="14095"/>
                </a:lnTo>
                <a:lnTo>
                  <a:pt x="1211" y="14188"/>
                </a:lnTo>
                <a:lnTo>
                  <a:pt x="987" y="14262"/>
                </a:lnTo>
                <a:lnTo>
                  <a:pt x="745" y="14374"/>
                </a:lnTo>
                <a:lnTo>
                  <a:pt x="540" y="14504"/>
                </a:lnTo>
                <a:lnTo>
                  <a:pt x="466" y="14560"/>
                </a:lnTo>
                <a:lnTo>
                  <a:pt x="391" y="14616"/>
                </a:lnTo>
                <a:lnTo>
                  <a:pt x="373" y="14672"/>
                </a:lnTo>
                <a:lnTo>
                  <a:pt x="373" y="14746"/>
                </a:lnTo>
                <a:lnTo>
                  <a:pt x="410" y="14802"/>
                </a:lnTo>
                <a:lnTo>
                  <a:pt x="485" y="14839"/>
                </a:lnTo>
                <a:lnTo>
                  <a:pt x="540" y="14858"/>
                </a:lnTo>
                <a:lnTo>
                  <a:pt x="578" y="14858"/>
                </a:lnTo>
                <a:lnTo>
                  <a:pt x="689" y="14821"/>
                </a:lnTo>
                <a:lnTo>
                  <a:pt x="782" y="14746"/>
                </a:lnTo>
                <a:lnTo>
                  <a:pt x="913" y="14653"/>
                </a:lnTo>
                <a:lnTo>
                  <a:pt x="1024" y="14560"/>
                </a:lnTo>
                <a:lnTo>
                  <a:pt x="1136" y="14504"/>
                </a:lnTo>
                <a:lnTo>
                  <a:pt x="1248" y="14448"/>
                </a:lnTo>
                <a:lnTo>
                  <a:pt x="1285" y="14448"/>
                </a:lnTo>
                <a:lnTo>
                  <a:pt x="1341" y="14467"/>
                </a:lnTo>
                <a:lnTo>
                  <a:pt x="1415" y="14523"/>
                </a:lnTo>
                <a:lnTo>
                  <a:pt x="1471" y="14597"/>
                </a:lnTo>
                <a:lnTo>
                  <a:pt x="1527" y="14690"/>
                </a:lnTo>
                <a:lnTo>
                  <a:pt x="1564" y="14784"/>
                </a:lnTo>
                <a:lnTo>
                  <a:pt x="1583" y="14895"/>
                </a:lnTo>
                <a:lnTo>
                  <a:pt x="1583" y="15007"/>
                </a:lnTo>
                <a:lnTo>
                  <a:pt x="1583" y="15193"/>
                </a:lnTo>
                <a:lnTo>
                  <a:pt x="1564" y="15305"/>
                </a:lnTo>
                <a:lnTo>
                  <a:pt x="1527" y="15417"/>
                </a:lnTo>
                <a:lnTo>
                  <a:pt x="1490" y="15528"/>
                </a:lnTo>
                <a:lnTo>
                  <a:pt x="1415" y="15603"/>
                </a:lnTo>
                <a:lnTo>
                  <a:pt x="1341" y="15659"/>
                </a:lnTo>
                <a:lnTo>
                  <a:pt x="1229" y="15659"/>
                </a:lnTo>
                <a:lnTo>
                  <a:pt x="1136" y="15677"/>
                </a:lnTo>
                <a:lnTo>
                  <a:pt x="950" y="15733"/>
                </a:lnTo>
                <a:lnTo>
                  <a:pt x="764" y="15826"/>
                </a:lnTo>
                <a:lnTo>
                  <a:pt x="689" y="15863"/>
                </a:lnTo>
                <a:lnTo>
                  <a:pt x="615" y="15938"/>
                </a:lnTo>
                <a:lnTo>
                  <a:pt x="578" y="16031"/>
                </a:lnTo>
                <a:lnTo>
                  <a:pt x="559" y="16161"/>
                </a:lnTo>
                <a:lnTo>
                  <a:pt x="578" y="16236"/>
                </a:lnTo>
                <a:lnTo>
                  <a:pt x="596" y="16292"/>
                </a:lnTo>
                <a:lnTo>
                  <a:pt x="633" y="16310"/>
                </a:lnTo>
                <a:lnTo>
                  <a:pt x="689" y="16310"/>
                </a:lnTo>
                <a:lnTo>
                  <a:pt x="820" y="16236"/>
                </a:lnTo>
                <a:lnTo>
                  <a:pt x="969" y="16143"/>
                </a:lnTo>
                <a:lnTo>
                  <a:pt x="1155" y="16050"/>
                </a:lnTo>
                <a:lnTo>
                  <a:pt x="1229" y="16031"/>
                </a:lnTo>
                <a:lnTo>
                  <a:pt x="1322" y="16012"/>
                </a:lnTo>
                <a:lnTo>
                  <a:pt x="1397" y="16031"/>
                </a:lnTo>
                <a:lnTo>
                  <a:pt x="1490" y="16068"/>
                </a:lnTo>
                <a:lnTo>
                  <a:pt x="1546" y="16161"/>
                </a:lnTo>
                <a:lnTo>
                  <a:pt x="1620" y="16273"/>
                </a:lnTo>
                <a:lnTo>
                  <a:pt x="1639" y="16366"/>
                </a:lnTo>
                <a:lnTo>
                  <a:pt x="1657" y="16459"/>
                </a:lnTo>
                <a:lnTo>
                  <a:pt x="1657" y="16683"/>
                </a:lnTo>
                <a:lnTo>
                  <a:pt x="1620" y="16887"/>
                </a:lnTo>
                <a:lnTo>
                  <a:pt x="1546" y="17074"/>
                </a:lnTo>
                <a:lnTo>
                  <a:pt x="1471" y="17260"/>
                </a:lnTo>
                <a:lnTo>
                  <a:pt x="1397" y="17371"/>
                </a:lnTo>
                <a:lnTo>
                  <a:pt x="1341" y="17427"/>
                </a:lnTo>
                <a:lnTo>
                  <a:pt x="1229" y="17520"/>
                </a:lnTo>
                <a:lnTo>
                  <a:pt x="1155" y="17558"/>
                </a:lnTo>
                <a:lnTo>
                  <a:pt x="1136" y="17558"/>
                </a:lnTo>
                <a:lnTo>
                  <a:pt x="1118" y="17520"/>
                </a:lnTo>
                <a:lnTo>
                  <a:pt x="1099" y="17483"/>
                </a:lnTo>
                <a:lnTo>
                  <a:pt x="1062" y="17465"/>
                </a:lnTo>
                <a:lnTo>
                  <a:pt x="1006" y="17446"/>
                </a:lnTo>
                <a:lnTo>
                  <a:pt x="876" y="17465"/>
                </a:lnTo>
                <a:lnTo>
                  <a:pt x="708" y="17539"/>
                </a:lnTo>
                <a:lnTo>
                  <a:pt x="578" y="17613"/>
                </a:lnTo>
                <a:lnTo>
                  <a:pt x="485" y="17707"/>
                </a:lnTo>
                <a:lnTo>
                  <a:pt x="429" y="17800"/>
                </a:lnTo>
                <a:lnTo>
                  <a:pt x="429" y="17856"/>
                </a:lnTo>
                <a:lnTo>
                  <a:pt x="429" y="17893"/>
                </a:lnTo>
                <a:lnTo>
                  <a:pt x="466" y="17930"/>
                </a:lnTo>
                <a:lnTo>
                  <a:pt x="503" y="17949"/>
                </a:lnTo>
                <a:lnTo>
                  <a:pt x="559" y="17967"/>
                </a:lnTo>
                <a:lnTo>
                  <a:pt x="633" y="17986"/>
                </a:lnTo>
                <a:lnTo>
                  <a:pt x="857" y="17986"/>
                </a:lnTo>
                <a:lnTo>
                  <a:pt x="969" y="17967"/>
                </a:lnTo>
                <a:lnTo>
                  <a:pt x="1062" y="17949"/>
                </a:lnTo>
                <a:lnTo>
                  <a:pt x="1136" y="17930"/>
                </a:lnTo>
                <a:lnTo>
                  <a:pt x="1173" y="17911"/>
                </a:lnTo>
                <a:lnTo>
                  <a:pt x="1211" y="17930"/>
                </a:lnTo>
                <a:lnTo>
                  <a:pt x="1248" y="17967"/>
                </a:lnTo>
                <a:lnTo>
                  <a:pt x="1322" y="18209"/>
                </a:lnTo>
                <a:lnTo>
                  <a:pt x="1341" y="18340"/>
                </a:lnTo>
                <a:lnTo>
                  <a:pt x="1341" y="18470"/>
                </a:lnTo>
                <a:lnTo>
                  <a:pt x="1341" y="18600"/>
                </a:lnTo>
                <a:lnTo>
                  <a:pt x="1304" y="18749"/>
                </a:lnTo>
                <a:lnTo>
                  <a:pt x="1266" y="18880"/>
                </a:lnTo>
                <a:lnTo>
                  <a:pt x="1192" y="19010"/>
                </a:lnTo>
                <a:lnTo>
                  <a:pt x="1136" y="19122"/>
                </a:lnTo>
                <a:lnTo>
                  <a:pt x="1043" y="19215"/>
                </a:lnTo>
                <a:lnTo>
                  <a:pt x="950" y="19270"/>
                </a:lnTo>
                <a:lnTo>
                  <a:pt x="764" y="19364"/>
                </a:lnTo>
                <a:lnTo>
                  <a:pt x="280" y="19606"/>
                </a:lnTo>
                <a:lnTo>
                  <a:pt x="94" y="19717"/>
                </a:lnTo>
                <a:lnTo>
                  <a:pt x="38" y="19773"/>
                </a:lnTo>
                <a:lnTo>
                  <a:pt x="0" y="19810"/>
                </a:lnTo>
                <a:lnTo>
                  <a:pt x="19" y="19848"/>
                </a:lnTo>
                <a:lnTo>
                  <a:pt x="75" y="19866"/>
                </a:lnTo>
                <a:lnTo>
                  <a:pt x="187" y="19866"/>
                </a:lnTo>
                <a:lnTo>
                  <a:pt x="354" y="19848"/>
                </a:lnTo>
                <a:lnTo>
                  <a:pt x="466" y="19829"/>
                </a:lnTo>
                <a:lnTo>
                  <a:pt x="578" y="19792"/>
                </a:lnTo>
                <a:lnTo>
                  <a:pt x="782" y="19699"/>
                </a:lnTo>
                <a:lnTo>
                  <a:pt x="894" y="19680"/>
                </a:lnTo>
                <a:lnTo>
                  <a:pt x="987" y="19699"/>
                </a:lnTo>
                <a:lnTo>
                  <a:pt x="1080" y="19755"/>
                </a:lnTo>
                <a:lnTo>
                  <a:pt x="1192" y="19848"/>
                </a:lnTo>
                <a:lnTo>
                  <a:pt x="1248" y="19922"/>
                </a:lnTo>
                <a:lnTo>
                  <a:pt x="1304" y="20034"/>
                </a:lnTo>
                <a:lnTo>
                  <a:pt x="1322" y="20146"/>
                </a:lnTo>
                <a:lnTo>
                  <a:pt x="1322" y="20239"/>
                </a:lnTo>
                <a:lnTo>
                  <a:pt x="1304" y="20350"/>
                </a:lnTo>
                <a:lnTo>
                  <a:pt x="1266" y="20406"/>
                </a:lnTo>
                <a:lnTo>
                  <a:pt x="1248" y="20425"/>
                </a:lnTo>
                <a:lnTo>
                  <a:pt x="1211" y="20425"/>
                </a:lnTo>
                <a:lnTo>
                  <a:pt x="1099" y="20406"/>
                </a:lnTo>
                <a:lnTo>
                  <a:pt x="1043" y="20406"/>
                </a:lnTo>
                <a:lnTo>
                  <a:pt x="950" y="20443"/>
                </a:lnTo>
                <a:lnTo>
                  <a:pt x="857" y="20481"/>
                </a:lnTo>
                <a:lnTo>
                  <a:pt x="764" y="20555"/>
                </a:lnTo>
                <a:lnTo>
                  <a:pt x="615" y="20685"/>
                </a:lnTo>
                <a:lnTo>
                  <a:pt x="522" y="20834"/>
                </a:lnTo>
                <a:lnTo>
                  <a:pt x="503" y="20890"/>
                </a:lnTo>
                <a:lnTo>
                  <a:pt x="485" y="20965"/>
                </a:lnTo>
                <a:lnTo>
                  <a:pt x="485" y="21021"/>
                </a:lnTo>
                <a:lnTo>
                  <a:pt x="503" y="21058"/>
                </a:lnTo>
                <a:lnTo>
                  <a:pt x="540" y="21095"/>
                </a:lnTo>
                <a:lnTo>
                  <a:pt x="596" y="21114"/>
                </a:lnTo>
                <a:lnTo>
                  <a:pt x="764" y="21114"/>
                </a:lnTo>
                <a:lnTo>
                  <a:pt x="876" y="21076"/>
                </a:lnTo>
                <a:lnTo>
                  <a:pt x="1006" y="21021"/>
                </a:lnTo>
                <a:lnTo>
                  <a:pt x="1118" y="20965"/>
                </a:lnTo>
                <a:lnTo>
                  <a:pt x="1192" y="20890"/>
                </a:lnTo>
                <a:lnTo>
                  <a:pt x="1322" y="20779"/>
                </a:lnTo>
                <a:lnTo>
                  <a:pt x="1378" y="20760"/>
                </a:lnTo>
                <a:lnTo>
                  <a:pt x="1453" y="20760"/>
                </a:lnTo>
                <a:lnTo>
                  <a:pt x="1527" y="20816"/>
                </a:lnTo>
                <a:lnTo>
                  <a:pt x="1620" y="20909"/>
                </a:lnTo>
                <a:lnTo>
                  <a:pt x="1676" y="21002"/>
                </a:lnTo>
                <a:lnTo>
                  <a:pt x="1713" y="21095"/>
                </a:lnTo>
                <a:lnTo>
                  <a:pt x="1751" y="21207"/>
                </a:lnTo>
                <a:lnTo>
                  <a:pt x="1751" y="21337"/>
                </a:lnTo>
                <a:lnTo>
                  <a:pt x="1751" y="21561"/>
                </a:lnTo>
                <a:lnTo>
                  <a:pt x="1713" y="21784"/>
                </a:lnTo>
                <a:lnTo>
                  <a:pt x="1639" y="21989"/>
                </a:lnTo>
                <a:lnTo>
                  <a:pt x="1564" y="22194"/>
                </a:lnTo>
                <a:lnTo>
                  <a:pt x="1453" y="22380"/>
                </a:lnTo>
                <a:lnTo>
                  <a:pt x="1341" y="22566"/>
                </a:lnTo>
                <a:lnTo>
                  <a:pt x="1229" y="22696"/>
                </a:lnTo>
                <a:lnTo>
                  <a:pt x="1136" y="22752"/>
                </a:lnTo>
                <a:lnTo>
                  <a:pt x="1062" y="22789"/>
                </a:lnTo>
                <a:lnTo>
                  <a:pt x="969" y="22808"/>
                </a:lnTo>
                <a:lnTo>
                  <a:pt x="782" y="22789"/>
                </a:lnTo>
                <a:lnTo>
                  <a:pt x="652" y="22789"/>
                </a:lnTo>
                <a:lnTo>
                  <a:pt x="503" y="22808"/>
                </a:lnTo>
                <a:lnTo>
                  <a:pt x="373" y="22845"/>
                </a:lnTo>
                <a:lnTo>
                  <a:pt x="280" y="22901"/>
                </a:lnTo>
                <a:lnTo>
                  <a:pt x="224" y="22938"/>
                </a:lnTo>
                <a:lnTo>
                  <a:pt x="205" y="22994"/>
                </a:lnTo>
                <a:lnTo>
                  <a:pt x="224" y="23050"/>
                </a:lnTo>
                <a:lnTo>
                  <a:pt x="261" y="23106"/>
                </a:lnTo>
                <a:lnTo>
                  <a:pt x="354" y="23180"/>
                </a:lnTo>
                <a:lnTo>
                  <a:pt x="466" y="23236"/>
                </a:lnTo>
                <a:lnTo>
                  <a:pt x="596" y="23273"/>
                </a:lnTo>
                <a:lnTo>
                  <a:pt x="727" y="23273"/>
                </a:lnTo>
                <a:lnTo>
                  <a:pt x="950" y="23236"/>
                </a:lnTo>
                <a:lnTo>
                  <a:pt x="1043" y="23218"/>
                </a:lnTo>
                <a:lnTo>
                  <a:pt x="1136" y="23236"/>
                </a:lnTo>
                <a:lnTo>
                  <a:pt x="1192" y="23255"/>
                </a:lnTo>
                <a:lnTo>
                  <a:pt x="1229" y="23292"/>
                </a:lnTo>
                <a:lnTo>
                  <a:pt x="1341" y="23422"/>
                </a:lnTo>
                <a:lnTo>
                  <a:pt x="1378" y="23515"/>
                </a:lnTo>
                <a:lnTo>
                  <a:pt x="1415" y="23609"/>
                </a:lnTo>
                <a:lnTo>
                  <a:pt x="1415" y="23702"/>
                </a:lnTo>
                <a:lnTo>
                  <a:pt x="1415" y="23813"/>
                </a:lnTo>
                <a:lnTo>
                  <a:pt x="1397" y="23906"/>
                </a:lnTo>
                <a:lnTo>
                  <a:pt x="1360" y="24018"/>
                </a:lnTo>
                <a:lnTo>
                  <a:pt x="1322" y="24093"/>
                </a:lnTo>
                <a:lnTo>
                  <a:pt x="1248" y="24167"/>
                </a:lnTo>
                <a:lnTo>
                  <a:pt x="1211" y="24204"/>
                </a:lnTo>
                <a:lnTo>
                  <a:pt x="1155" y="24242"/>
                </a:lnTo>
                <a:lnTo>
                  <a:pt x="1024" y="24260"/>
                </a:lnTo>
                <a:lnTo>
                  <a:pt x="894" y="24279"/>
                </a:lnTo>
                <a:lnTo>
                  <a:pt x="764" y="24260"/>
                </a:lnTo>
                <a:lnTo>
                  <a:pt x="615" y="24279"/>
                </a:lnTo>
                <a:lnTo>
                  <a:pt x="485" y="24279"/>
                </a:lnTo>
                <a:lnTo>
                  <a:pt x="373" y="24316"/>
                </a:lnTo>
                <a:lnTo>
                  <a:pt x="336" y="24353"/>
                </a:lnTo>
                <a:lnTo>
                  <a:pt x="298" y="24390"/>
                </a:lnTo>
                <a:lnTo>
                  <a:pt x="261" y="24465"/>
                </a:lnTo>
                <a:lnTo>
                  <a:pt x="243" y="24502"/>
                </a:lnTo>
                <a:lnTo>
                  <a:pt x="261" y="24558"/>
                </a:lnTo>
                <a:lnTo>
                  <a:pt x="261" y="24577"/>
                </a:lnTo>
                <a:lnTo>
                  <a:pt x="298" y="24614"/>
                </a:lnTo>
                <a:lnTo>
                  <a:pt x="336" y="24632"/>
                </a:lnTo>
                <a:lnTo>
                  <a:pt x="447" y="24670"/>
                </a:lnTo>
                <a:lnTo>
                  <a:pt x="1211" y="24670"/>
                </a:lnTo>
                <a:lnTo>
                  <a:pt x="1304" y="24688"/>
                </a:lnTo>
                <a:lnTo>
                  <a:pt x="1397" y="24707"/>
                </a:lnTo>
                <a:lnTo>
                  <a:pt x="1490" y="24763"/>
                </a:lnTo>
                <a:lnTo>
                  <a:pt x="1583" y="24837"/>
                </a:lnTo>
                <a:lnTo>
                  <a:pt x="1657" y="24949"/>
                </a:lnTo>
                <a:lnTo>
                  <a:pt x="1713" y="25042"/>
                </a:lnTo>
                <a:lnTo>
                  <a:pt x="1769" y="25154"/>
                </a:lnTo>
                <a:lnTo>
                  <a:pt x="1788" y="25247"/>
                </a:lnTo>
                <a:lnTo>
                  <a:pt x="1806" y="25359"/>
                </a:lnTo>
                <a:lnTo>
                  <a:pt x="1806" y="25470"/>
                </a:lnTo>
                <a:lnTo>
                  <a:pt x="1806" y="25563"/>
                </a:lnTo>
                <a:lnTo>
                  <a:pt x="1788" y="25675"/>
                </a:lnTo>
                <a:lnTo>
                  <a:pt x="1751" y="25787"/>
                </a:lnTo>
                <a:lnTo>
                  <a:pt x="1695" y="25917"/>
                </a:lnTo>
                <a:lnTo>
                  <a:pt x="1620" y="26010"/>
                </a:lnTo>
                <a:lnTo>
                  <a:pt x="1527" y="26066"/>
                </a:lnTo>
                <a:lnTo>
                  <a:pt x="1434" y="26103"/>
                </a:lnTo>
                <a:lnTo>
                  <a:pt x="1248" y="26178"/>
                </a:lnTo>
                <a:lnTo>
                  <a:pt x="1136" y="26234"/>
                </a:lnTo>
                <a:lnTo>
                  <a:pt x="1024" y="26308"/>
                </a:lnTo>
                <a:lnTo>
                  <a:pt x="913" y="26401"/>
                </a:lnTo>
                <a:lnTo>
                  <a:pt x="857" y="26476"/>
                </a:lnTo>
                <a:lnTo>
                  <a:pt x="820" y="26550"/>
                </a:lnTo>
                <a:lnTo>
                  <a:pt x="838" y="26606"/>
                </a:lnTo>
                <a:lnTo>
                  <a:pt x="876" y="26643"/>
                </a:lnTo>
                <a:lnTo>
                  <a:pt x="950" y="26662"/>
                </a:lnTo>
                <a:lnTo>
                  <a:pt x="1043" y="26662"/>
                </a:lnTo>
                <a:lnTo>
                  <a:pt x="1192" y="26625"/>
                </a:lnTo>
                <a:lnTo>
                  <a:pt x="1341" y="26587"/>
                </a:lnTo>
                <a:lnTo>
                  <a:pt x="1471" y="26532"/>
                </a:lnTo>
                <a:lnTo>
                  <a:pt x="1583" y="26457"/>
                </a:lnTo>
                <a:lnTo>
                  <a:pt x="1676" y="26420"/>
                </a:lnTo>
                <a:lnTo>
                  <a:pt x="1769" y="26420"/>
                </a:lnTo>
                <a:lnTo>
                  <a:pt x="1806" y="26438"/>
                </a:lnTo>
                <a:lnTo>
                  <a:pt x="1844" y="26457"/>
                </a:lnTo>
                <a:lnTo>
                  <a:pt x="1862" y="26513"/>
                </a:lnTo>
                <a:lnTo>
                  <a:pt x="1900" y="26569"/>
                </a:lnTo>
                <a:lnTo>
                  <a:pt x="1955" y="26755"/>
                </a:lnTo>
                <a:lnTo>
                  <a:pt x="1955" y="26848"/>
                </a:lnTo>
                <a:lnTo>
                  <a:pt x="1955" y="26960"/>
                </a:lnTo>
                <a:lnTo>
                  <a:pt x="1918" y="27183"/>
                </a:lnTo>
                <a:lnTo>
                  <a:pt x="1862" y="27388"/>
                </a:lnTo>
                <a:lnTo>
                  <a:pt x="1788" y="27574"/>
                </a:lnTo>
                <a:lnTo>
                  <a:pt x="1657" y="27779"/>
                </a:lnTo>
                <a:lnTo>
                  <a:pt x="1583" y="27891"/>
                </a:lnTo>
                <a:lnTo>
                  <a:pt x="1509" y="27965"/>
                </a:lnTo>
                <a:lnTo>
                  <a:pt x="1471" y="27984"/>
                </a:lnTo>
                <a:lnTo>
                  <a:pt x="1434" y="28002"/>
                </a:lnTo>
                <a:lnTo>
                  <a:pt x="1341" y="27984"/>
                </a:lnTo>
                <a:lnTo>
                  <a:pt x="1248" y="28002"/>
                </a:lnTo>
                <a:lnTo>
                  <a:pt x="1192" y="28021"/>
                </a:lnTo>
                <a:lnTo>
                  <a:pt x="1136" y="28058"/>
                </a:lnTo>
                <a:lnTo>
                  <a:pt x="1043" y="28189"/>
                </a:lnTo>
                <a:lnTo>
                  <a:pt x="987" y="28263"/>
                </a:lnTo>
                <a:lnTo>
                  <a:pt x="969" y="28319"/>
                </a:lnTo>
                <a:lnTo>
                  <a:pt x="950" y="28375"/>
                </a:lnTo>
                <a:lnTo>
                  <a:pt x="969" y="28431"/>
                </a:lnTo>
                <a:lnTo>
                  <a:pt x="1006" y="28486"/>
                </a:lnTo>
                <a:lnTo>
                  <a:pt x="1099" y="28524"/>
                </a:lnTo>
                <a:lnTo>
                  <a:pt x="1155" y="28542"/>
                </a:lnTo>
                <a:lnTo>
                  <a:pt x="1229" y="28542"/>
                </a:lnTo>
                <a:lnTo>
                  <a:pt x="1285" y="28524"/>
                </a:lnTo>
                <a:lnTo>
                  <a:pt x="1341" y="28505"/>
                </a:lnTo>
                <a:lnTo>
                  <a:pt x="1434" y="28431"/>
                </a:lnTo>
                <a:lnTo>
                  <a:pt x="1527" y="28356"/>
                </a:lnTo>
                <a:lnTo>
                  <a:pt x="1620" y="28319"/>
                </a:lnTo>
                <a:lnTo>
                  <a:pt x="1713" y="28319"/>
                </a:lnTo>
                <a:lnTo>
                  <a:pt x="1751" y="28356"/>
                </a:lnTo>
                <a:lnTo>
                  <a:pt x="1788" y="28431"/>
                </a:lnTo>
                <a:lnTo>
                  <a:pt x="1825" y="28524"/>
                </a:lnTo>
                <a:lnTo>
                  <a:pt x="1881" y="28635"/>
                </a:lnTo>
                <a:lnTo>
                  <a:pt x="1900" y="28747"/>
                </a:lnTo>
                <a:lnTo>
                  <a:pt x="1900" y="28877"/>
                </a:lnTo>
                <a:lnTo>
                  <a:pt x="1900" y="28989"/>
                </a:lnTo>
                <a:lnTo>
                  <a:pt x="1881" y="29101"/>
                </a:lnTo>
                <a:lnTo>
                  <a:pt x="1806" y="29324"/>
                </a:lnTo>
                <a:lnTo>
                  <a:pt x="1695" y="29529"/>
                </a:lnTo>
                <a:lnTo>
                  <a:pt x="1620" y="29622"/>
                </a:lnTo>
                <a:lnTo>
                  <a:pt x="1546" y="29697"/>
                </a:lnTo>
                <a:lnTo>
                  <a:pt x="1453" y="29752"/>
                </a:lnTo>
                <a:lnTo>
                  <a:pt x="1378" y="29808"/>
                </a:lnTo>
                <a:lnTo>
                  <a:pt x="1192" y="29901"/>
                </a:lnTo>
                <a:lnTo>
                  <a:pt x="1118" y="29957"/>
                </a:lnTo>
                <a:lnTo>
                  <a:pt x="1043" y="30013"/>
                </a:lnTo>
                <a:lnTo>
                  <a:pt x="931" y="30125"/>
                </a:lnTo>
                <a:lnTo>
                  <a:pt x="857" y="30218"/>
                </a:lnTo>
                <a:lnTo>
                  <a:pt x="857" y="30255"/>
                </a:lnTo>
                <a:lnTo>
                  <a:pt x="876" y="30274"/>
                </a:lnTo>
                <a:lnTo>
                  <a:pt x="931" y="30292"/>
                </a:lnTo>
                <a:lnTo>
                  <a:pt x="1006" y="30274"/>
                </a:lnTo>
                <a:lnTo>
                  <a:pt x="1229" y="30237"/>
                </a:lnTo>
                <a:lnTo>
                  <a:pt x="1453" y="30218"/>
                </a:lnTo>
                <a:lnTo>
                  <a:pt x="1546" y="30218"/>
                </a:lnTo>
                <a:lnTo>
                  <a:pt x="1639" y="30237"/>
                </a:lnTo>
                <a:lnTo>
                  <a:pt x="1695" y="30292"/>
                </a:lnTo>
                <a:lnTo>
                  <a:pt x="1713" y="30311"/>
                </a:lnTo>
                <a:lnTo>
                  <a:pt x="1713" y="30367"/>
                </a:lnTo>
                <a:lnTo>
                  <a:pt x="1713" y="30479"/>
                </a:lnTo>
                <a:lnTo>
                  <a:pt x="1657" y="30628"/>
                </a:lnTo>
                <a:lnTo>
                  <a:pt x="1620" y="30702"/>
                </a:lnTo>
                <a:lnTo>
                  <a:pt x="1564" y="30758"/>
                </a:lnTo>
                <a:lnTo>
                  <a:pt x="1490" y="30814"/>
                </a:lnTo>
                <a:lnTo>
                  <a:pt x="1415" y="30851"/>
                </a:lnTo>
                <a:lnTo>
                  <a:pt x="1248" y="30925"/>
                </a:lnTo>
                <a:lnTo>
                  <a:pt x="1099" y="31018"/>
                </a:lnTo>
                <a:lnTo>
                  <a:pt x="969" y="31093"/>
                </a:lnTo>
                <a:lnTo>
                  <a:pt x="838" y="31205"/>
                </a:lnTo>
                <a:lnTo>
                  <a:pt x="801" y="31242"/>
                </a:lnTo>
                <a:lnTo>
                  <a:pt x="782" y="31298"/>
                </a:lnTo>
                <a:lnTo>
                  <a:pt x="801" y="31372"/>
                </a:lnTo>
                <a:lnTo>
                  <a:pt x="857" y="31428"/>
                </a:lnTo>
                <a:lnTo>
                  <a:pt x="913" y="31447"/>
                </a:lnTo>
                <a:lnTo>
                  <a:pt x="950" y="31465"/>
                </a:lnTo>
                <a:lnTo>
                  <a:pt x="1006" y="31465"/>
                </a:lnTo>
                <a:lnTo>
                  <a:pt x="1062" y="31447"/>
                </a:lnTo>
                <a:lnTo>
                  <a:pt x="1173" y="31372"/>
                </a:lnTo>
                <a:lnTo>
                  <a:pt x="1285" y="31298"/>
                </a:lnTo>
                <a:lnTo>
                  <a:pt x="1490" y="31112"/>
                </a:lnTo>
                <a:lnTo>
                  <a:pt x="1583" y="31056"/>
                </a:lnTo>
                <a:lnTo>
                  <a:pt x="1639" y="31037"/>
                </a:lnTo>
                <a:lnTo>
                  <a:pt x="1695" y="31037"/>
                </a:lnTo>
                <a:lnTo>
                  <a:pt x="1732" y="31074"/>
                </a:lnTo>
                <a:lnTo>
                  <a:pt x="1806" y="31130"/>
                </a:lnTo>
                <a:lnTo>
                  <a:pt x="1881" y="31223"/>
                </a:lnTo>
                <a:lnTo>
                  <a:pt x="1918" y="31354"/>
                </a:lnTo>
                <a:lnTo>
                  <a:pt x="1955" y="31465"/>
                </a:lnTo>
                <a:lnTo>
                  <a:pt x="1974" y="31596"/>
                </a:lnTo>
                <a:lnTo>
                  <a:pt x="1955" y="31689"/>
                </a:lnTo>
                <a:lnTo>
                  <a:pt x="1937" y="31782"/>
                </a:lnTo>
                <a:lnTo>
                  <a:pt x="1881" y="31894"/>
                </a:lnTo>
                <a:lnTo>
                  <a:pt x="1825" y="31949"/>
                </a:lnTo>
                <a:lnTo>
                  <a:pt x="1769" y="31987"/>
                </a:lnTo>
                <a:lnTo>
                  <a:pt x="1713" y="31987"/>
                </a:lnTo>
                <a:lnTo>
                  <a:pt x="1564" y="31931"/>
                </a:lnTo>
                <a:lnTo>
                  <a:pt x="1471" y="31894"/>
                </a:lnTo>
                <a:lnTo>
                  <a:pt x="1360" y="31894"/>
                </a:lnTo>
                <a:lnTo>
                  <a:pt x="1192" y="31912"/>
                </a:lnTo>
                <a:lnTo>
                  <a:pt x="1099" y="31931"/>
                </a:lnTo>
                <a:lnTo>
                  <a:pt x="1006" y="31968"/>
                </a:lnTo>
                <a:lnTo>
                  <a:pt x="913" y="32024"/>
                </a:lnTo>
                <a:lnTo>
                  <a:pt x="838" y="32080"/>
                </a:lnTo>
                <a:lnTo>
                  <a:pt x="782" y="32154"/>
                </a:lnTo>
                <a:lnTo>
                  <a:pt x="764" y="32229"/>
                </a:lnTo>
                <a:lnTo>
                  <a:pt x="764" y="32303"/>
                </a:lnTo>
                <a:lnTo>
                  <a:pt x="782" y="32359"/>
                </a:lnTo>
                <a:lnTo>
                  <a:pt x="820" y="32396"/>
                </a:lnTo>
                <a:lnTo>
                  <a:pt x="876" y="32415"/>
                </a:lnTo>
                <a:lnTo>
                  <a:pt x="1043" y="32415"/>
                </a:lnTo>
                <a:lnTo>
                  <a:pt x="1229" y="32378"/>
                </a:lnTo>
                <a:lnTo>
                  <a:pt x="1434" y="32340"/>
                </a:lnTo>
                <a:lnTo>
                  <a:pt x="1620" y="32303"/>
                </a:lnTo>
                <a:lnTo>
                  <a:pt x="1769" y="32303"/>
                </a:lnTo>
                <a:lnTo>
                  <a:pt x="1844" y="32322"/>
                </a:lnTo>
                <a:lnTo>
                  <a:pt x="1881" y="32359"/>
                </a:lnTo>
                <a:lnTo>
                  <a:pt x="1937" y="32433"/>
                </a:lnTo>
                <a:lnTo>
                  <a:pt x="1955" y="32527"/>
                </a:lnTo>
                <a:lnTo>
                  <a:pt x="1974" y="32620"/>
                </a:lnTo>
                <a:lnTo>
                  <a:pt x="1974" y="32731"/>
                </a:lnTo>
                <a:lnTo>
                  <a:pt x="1955" y="32936"/>
                </a:lnTo>
                <a:lnTo>
                  <a:pt x="1900" y="33104"/>
                </a:lnTo>
                <a:lnTo>
                  <a:pt x="1825" y="33234"/>
                </a:lnTo>
                <a:lnTo>
                  <a:pt x="1769" y="33327"/>
                </a:lnTo>
                <a:lnTo>
                  <a:pt x="1695" y="33402"/>
                </a:lnTo>
                <a:lnTo>
                  <a:pt x="1620" y="33439"/>
                </a:lnTo>
                <a:lnTo>
                  <a:pt x="1546" y="33476"/>
                </a:lnTo>
                <a:lnTo>
                  <a:pt x="1471" y="33513"/>
                </a:lnTo>
                <a:lnTo>
                  <a:pt x="1266" y="33569"/>
                </a:lnTo>
                <a:lnTo>
                  <a:pt x="1099" y="33588"/>
                </a:lnTo>
                <a:lnTo>
                  <a:pt x="894" y="33625"/>
                </a:lnTo>
                <a:lnTo>
                  <a:pt x="782" y="33662"/>
                </a:lnTo>
                <a:lnTo>
                  <a:pt x="708" y="33718"/>
                </a:lnTo>
                <a:lnTo>
                  <a:pt x="652" y="33793"/>
                </a:lnTo>
                <a:lnTo>
                  <a:pt x="633" y="33830"/>
                </a:lnTo>
                <a:lnTo>
                  <a:pt x="633" y="33886"/>
                </a:lnTo>
                <a:lnTo>
                  <a:pt x="633" y="33923"/>
                </a:lnTo>
                <a:lnTo>
                  <a:pt x="652" y="33960"/>
                </a:lnTo>
                <a:lnTo>
                  <a:pt x="671" y="33979"/>
                </a:lnTo>
                <a:lnTo>
                  <a:pt x="820" y="33979"/>
                </a:lnTo>
                <a:lnTo>
                  <a:pt x="931" y="33960"/>
                </a:lnTo>
                <a:lnTo>
                  <a:pt x="1155" y="33886"/>
                </a:lnTo>
                <a:lnTo>
                  <a:pt x="1248" y="33848"/>
                </a:lnTo>
                <a:lnTo>
                  <a:pt x="1304" y="33848"/>
                </a:lnTo>
                <a:lnTo>
                  <a:pt x="1415" y="33867"/>
                </a:lnTo>
                <a:lnTo>
                  <a:pt x="1490" y="33923"/>
                </a:lnTo>
                <a:lnTo>
                  <a:pt x="1564" y="33979"/>
                </a:lnTo>
                <a:lnTo>
                  <a:pt x="1620" y="34035"/>
                </a:lnTo>
                <a:lnTo>
                  <a:pt x="1657" y="34128"/>
                </a:lnTo>
                <a:lnTo>
                  <a:pt x="1676" y="34221"/>
                </a:lnTo>
                <a:lnTo>
                  <a:pt x="1676" y="34314"/>
                </a:lnTo>
                <a:lnTo>
                  <a:pt x="1676" y="34407"/>
                </a:lnTo>
                <a:lnTo>
                  <a:pt x="1657" y="34500"/>
                </a:lnTo>
                <a:lnTo>
                  <a:pt x="1620" y="34612"/>
                </a:lnTo>
                <a:lnTo>
                  <a:pt x="1583" y="34705"/>
                </a:lnTo>
                <a:lnTo>
                  <a:pt x="1527" y="34798"/>
                </a:lnTo>
                <a:lnTo>
                  <a:pt x="1471" y="34872"/>
                </a:lnTo>
                <a:lnTo>
                  <a:pt x="1397" y="34947"/>
                </a:lnTo>
                <a:lnTo>
                  <a:pt x="1304" y="35003"/>
                </a:lnTo>
                <a:lnTo>
                  <a:pt x="1229" y="35040"/>
                </a:lnTo>
                <a:lnTo>
                  <a:pt x="1136" y="35077"/>
                </a:lnTo>
                <a:lnTo>
                  <a:pt x="894" y="35077"/>
                </a:lnTo>
                <a:lnTo>
                  <a:pt x="820" y="35096"/>
                </a:lnTo>
                <a:lnTo>
                  <a:pt x="745" y="35114"/>
                </a:lnTo>
                <a:lnTo>
                  <a:pt x="671" y="35170"/>
                </a:lnTo>
                <a:lnTo>
                  <a:pt x="615" y="35245"/>
                </a:lnTo>
                <a:lnTo>
                  <a:pt x="540" y="35356"/>
                </a:lnTo>
                <a:lnTo>
                  <a:pt x="503" y="35431"/>
                </a:lnTo>
                <a:lnTo>
                  <a:pt x="485" y="35487"/>
                </a:lnTo>
                <a:lnTo>
                  <a:pt x="503" y="35505"/>
                </a:lnTo>
                <a:lnTo>
                  <a:pt x="559" y="35524"/>
                </a:lnTo>
                <a:lnTo>
                  <a:pt x="615" y="35524"/>
                </a:lnTo>
                <a:lnTo>
                  <a:pt x="801" y="35487"/>
                </a:lnTo>
                <a:lnTo>
                  <a:pt x="931" y="35450"/>
                </a:lnTo>
                <a:lnTo>
                  <a:pt x="1024" y="35412"/>
                </a:lnTo>
                <a:lnTo>
                  <a:pt x="1211" y="35319"/>
                </a:lnTo>
                <a:lnTo>
                  <a:pt x="1285" y="35282"/>
                </a:lnTo>
                <a:lnTo>
                  <a:pt x="1360" y="35301"/>
                </a:lnTo>
                <a:lnTo>
                  <a:pt x="1453" y="35356"/>
                </a:lnTo>
                <a:lnTo>
                  <a:pt x="1564" y="35468"/>
                </a:lnTo>
                <a:lnTo>
                  <a:pt x="1602" y="35543"/>
                </a:lnTo>
                <a:lnTo>
                  <a:pt x="1620" y="35636"/>
                </a:lnTo>
                <a:lnTo>
                  <a:pt x="1639" y="35729"/>
                </a:lnTo>
                <a:lnTo>
                  <a:pt x="1657" y="35841"/>
                </a:lnTo>
                <a:lnTo>
                  <a:pt x="1639" y="36027"/>
                </a:lnTo>
                <a:lnTo>
                  <a:pt x="1620" y="36120"/>
                </a:lnTo>
                <a:lnTo>
                  <a:pt x="1583" y="36194"/>
                </a:lnTo>
                <a:lnTo>
                  <a:pt x="1509" y="36325"/>
                </a:lnTo>
                <a:lnTo>
                  <a:pt x="1453" y="36399"/>
                </a:lnTo>
                <a:lnTo>
                  <a:pt x="1397" y="36436"/>
                </a:lnTo>
                <a:lnTo>
                  <a:pt x="1341" y="36436"/>
                </a:lnTo>
                <a:lnTo>
                  <a:pt x="1211" y="36455"/>
                </a:lnTo>
                <a:lnTo>
                  <a:pt x="1118" y="36455"/>
                </a:lnTo>
                <a:lnTo>
                  <a:pt x="1024" y="36492"/>
                </a:lnTo>
                <a:lnTo>
                  <a:pt x="838" y="36585"/>
                </a:lnTo>
                <a:lnTo>
                  <a:pt x="745" y="36623"/>
                </a:lnTo>
                <a:lnTo>
                  <a:pt x="652" y="36697"/>
                </a:lnTo>
                <a:lnTo>
                  <a:pt x="578" y="36771"/>
                </a:lnTo>
                <a:lnTo>
                  <a:pt x="522" y="36846"/>
                </a:lnTo>
                <a:lnTo>
                  <a:pt x="485" y="36939"/>
                </a:lnTo>
                <a:lnTo>
                  <a:pt x="485" y="37051"/>
                </a:lnTo>
                <a:lnTo>
                  <a:pt x="522" y="37162"/>
                </a:lnTo>
                <a:lnTo>
                  <a:pt x="559" y="37218"/>
                </a:lnTo>
                <a:lnTo>
                  <a:pt x="615" y="37237"/>
                </a:lnTo>
                <a:lnTo>
                  <a:pt x="689" y="37218"/>
                </a:lnTo>
                <a:lnTo>
                  <a:pt x="764" y="37200"/>
                </a:lnTo>
                <a:lnTo>
                  <a:pt x="838" y="37144"/>
                </a:lnTo>
                <a:lnTo>
                  <a:pt x="1024" y="37032"/>
                </a:lnTo>
                <a:lnTo>
                  <a:pt x="1266" y="36865"/>
                </a:lnTo>
                <a:lnTo>
                  <a:pt x="1360" y="36827"/>
                </a:lnTo>
                <a:lnTo>
                  <a:pt x="1453" y="36809"/>
                </a:lnTo>
                <a:lnTo>
                  <a:pt x="1527" y="36827"/>
                </a:lnTo>
                <a:lnTo>
                  <a:pt x="1602" y="36883"/>
                </a:lnTo>
                <a:lnTo>
                  <a:pt x="1676" y="36995"/>
                </a:lnTo>
                <a:lnTo>
                  <a:pt x="1751" y="37162"/>
                </a:lnTo>
                <a:lnTo>
                  <a:pt x="1769" y="37274"/>
                </a:lnTo>
                <a:lnTo>
                  <a:pt x="1788" y="37386"/>
                </a:lnTo>
                <a:lnTo>
                  <a:pt x="1788" y="37516"/>
                </a:lnTo>
                <a:lnTo>
                  <a:pt x="1769" y="37628"/>
                </a:lnTo>
                <a:lnTo>
                  <a:pt x="1732" y="37758"/>
                </a:lnTo>
                <a:lnTo>
                  <a:pt x="1695" y="37870"/>
                </a:lnTo>
                <a:lnTo>
                  <a:pt x="1639" y="37963"/>
                </a:lnTo>
                <a:lnTo>
                  <a:pt x="1583" y="38056"/>
                </a:lnTo>
                <a:lnTo>
                  <a:pt x="1509" y="38112"/>
                </a:lnTo>
                <a:lnTo>
                  <a:pt x="1434" y="38149"/>
                </a:lnTo>
                <a:lnTo>
                  <a:pt x="1248" y="38205"/>
                </a:lnTo>
                <a:lnTo>
                  <a:pt x="1173" y="38242"/>
                </a:lnTo>
                <a:lnTo>
                  <a:pt x="1080" y="38280"/>
                </a:lnTo>
                <a:lnTo>
                  <a:pt x="1006" y="38335"/>
                </a:lnTo>
                <a:lnTo>
                  <a:pt x="931" y="38428"/>
                </a:lnTo>
                <a:lnTo>
                  <a:pt x="876" y="38540"/>
                </a:lnTo>
                <a:lnTo>
                  <a:pt x="857" y="38615"/>
                </a:lnTo>
                <a:lnTo>
                  <a:pt x="838" y="38689"/>
                </a:lnTo>
                <a:lnTo>
                  <a:pt x="857" y="38745"/>
                </a:lnTo>
                <a:lnTo>
                  <a:pt x="876" y="38782"/>
                </a:lnTo>
                <a:lnTo>
                  <a:pt x="931" y="38801"/>
                </a:lnTo>
                <a:lnTo>
                  <a:pt x="1006" y="38801"/>
                </a:lnTo>
                <a:lnTo>
                  <a:pt x="1099" y="38782"/>
                </a:lnTo>
                <a:lnTo>
                  <a:pt x="1173" y="38764"/>
                </a:lnTo>
                <a:lnTo>
                  <a:pt x="1229" y="38745"/>
                </a:lnTo>
                <a:lnTo>
                  <a:pt x="1341" y="38652"/>
                </a:lnTo>
                <a:lnTo>
                  <a:pt x="1527" y="38466"/>
                </a:lnTo>
                <a:lnTo>
                  <a:pt x="1620" y="38410"/>
                </a:lnTo>
                <a:lnTo>
                  <a:pt x="1657" y="38410"/>
                </a:lnTo>
                <a:lnTo>
                  <a:pt x="1695" y="38428"/>
                </a:lnTo>
                <a:lnTo>
                  <a:pt x="1751" y="38447"/>
                </a:lnTo>
                <a:lnTo>
                  <a:pt x="1788" y="38503"/>
                </a:lnTo>
                <a:lnTo>
                  <a:pt x="1844" y="38596"/>
                </a:lnTo>
                <a:lnTo>
                  <a:pt x="1900" y="38689"/>
                </a:lnTo>
                <a:lnTo>
                  <a:pt x="1937" y="38838"/>
                </a:lnTo>
                <a:lnTo>
                  <a:pt x="1937" y="38987"/>
                </a:lnTo>
                <a:lnTo>
                  <a:pt x="1937" y="39155"/>
                </a:lnTo>
                <a:lnTo>
                  <a:pt x="1881" y="39322"/>
                </a:lnTo>
                <a:lnTo>
                  <a:pt x="1825" y="39490"/>
                </a:lnTo>
                <a:lnTo>
                  <a:pt x="1732" y="39639"/>
                </a:lnTo>
                <a:lnTo>
                  <a:pt x="1639" y="39769"/>
                </a:lnTo>
                <a:lnTo>
                  <a:pt x="1527" y="39862"/>
                </a:lnTo>
                <a:lnTo>
                  <a:pt x="1471" y="39881"/>
                </a:lnTo>
                <a:lnTo>
                  <a:pt x="1378" y="39899"/>
                </a:lnTo>
                <a:lnTo>
                  <a:pt x="1173" y="39918"/>
                </a:lnTo>
                <a:lnTo>
                  <a:pt x="1080" y="39937"/>
                </a:lnTo>
                <a:lnTo>
                  <a:pt x="987" y="39974"/>
                </a:lnTo>
                <a:lnTo>
                  <a:pt x="913" y="40030"/>
                </a:lnTo>
                <a:lnTo>
                  <a:pt x="894" y="40067"/>
                </a:lnTo>
                <a:lnTo>
                  <a:pt x="876" y="40104"/>
                </a:lnTo>
                <a:lnTo>
                  <a:pt x="876" y="40179"/>
                </a:lnTo>
                <a:lnTo>
                  <a:pt x="876" y="40234"/>
                </a:lnTo>
                <a:lnTo>
                  <a:pt x="894" y="40272"/>
                </a:lnTo>
                <a:lnTo>
                  <a:pt x="931" y="40290"/>
                </a:lnTo>
                <a:lnTo>
                  <a:pt x="969" y="40309"/>
                </a:lnTo>
                <a:lnTo>
                  <a:pt x="1024" y="40309"/>
                </a:lnTo>
                <a:lnTo>
                  <a:pt x="1136" y="40290"/>
                </a:lnTo>
                <a:lnTo>
                  <a:pt x="1360" y="40197"/>
                </a:lnTo>
                <a:lnTo>
                  <a:pt x="1490" y="40160"/>
                </a:lnTo>
                <a:lnTo>
                  <a:pt x="1583" y="40197"/>
                </a:lnTo>
                <a:lnTo>
                  <a:pt x="1657" y="40272"/>
                </a:lnTo>
                <a:lnTo>
                  <a:pt x="1713" y="40365"/>
                </a:lnTo>
                <a:lnTo>
                  <a:pt x="1769" y="40476"/>
                </a:lnTo>
                <a:lnTo>
                  <a:pt x="1788" y="40588"/>
                </a:lnTo>
                <a:lnTo>
                  <a:pt x="1788" y="40700"/>
                </a:lnTo>
                <a:lnTo>
                  <a:pt x="1788" y="40812"/>
                </a:lnTo>
                <a:lnTo>
                  <a:pt x="1769" y="40905"/>
                </a:lnTo>
                <a:lnTo>
                  <a:pt x="1751" y="41016"/>
                </a:lnTo>
                <a:lnTo>
                  <a:pt x="1695" y="41128"/>
                </a:lnTo>
                <a:lnTo>
                  <a:pt x="1639" y="41240"/>
                </a:lnTo>
                <a:lnTo>
                  <a:pt x="1564" y="41333"/>
                </a:lnTo>
                <a:lnTo>
                  <a:pt x="1490" y="41407"/>
                </a:lnTo>
                <a:lnTo>
                  <a:pt x="1415" y="41482"/>
                </a:lnTo>
                <a:lnTo>
                  <a:pt x="1322" y="41538"/>
                </a:lnTo>
                <a:lnTo>
                  <a:pt x="1248" y="41594"/>
                </a:lnTo>
                <a:lnTo>
                  <a:pt x="1155" y="41594"/>
                </a:lnTo>
                <a:lnTo>
                  <a:pt x="1062" y="41612"/>
                </a:lnTo>
                <a:lnTo>
                  <a:pt x="745" y="41612"/>
                </a:lnTo>
                <a:lnTo>
                  <a:pt x="652" y="41649"/>
                </a:lnTo>
                <a:lnTo>
                  <a:pt x="596" y="41724"/>
                </a:lnTo>
                <a:lnTo>
                  <a:pt x="559" y="41780"/>
                </a:lnTo>
                <a:lnTo>
                  <a:pt x="540" y="41836"/>
                </a:lnTo>
                <a:lnTo>
                  <a:pt x="540" y="41929"/>
                </a:lnTo>
                <a:lnTo>
                  <a:pt x="540" y="42003"/>
                </a:lnTo>
                <a:lnTo>
                  <a:pt x="559" y="42059"/>
                </a:lnTo>
                <a:lnTo>
                  <a:pt x="596" y="42096"/>
                </a:lnTo>
                <a:lnTo>
                  <a:pt x="633" y="42115"/>
                </a:lnTo>
                <a:lnTo>
                  <a:pt x="689" y="42115"/>
                </a:lnTo>
                <a:lnTo>
                  <a:pt x="801" y="42096"/>
                </a:lnTo>
                <a:lnTo>
                  <a:pt x="931" y="42040"/>
                </a:lnTo>
                <a:lnTo>
                  <a:pt x="1062" y="41985"/>
                </a:lnTo>
                <a:lnTo>
                  <a:pt x="1211" y="41910"/>
                </a:lnTo>
                <a:lnTo>
                  <a:pt x="1322" y="41910"/>
                </a:lnTo>
                <a:lnTo>
                  <a:pt x="1415" y="41929"/>
                </a:lnTo>
                <a:lnTo>
                  <a:pt x="1490" y="41985"/>
                </a:lnTo>
                <a:lnTo>
                  <a:pt x="1546" y="42059"/>
                </a:lnTo>
                <a:lnTo>
                  <a:pt x="1602" y="42133"/>
                </a:lnTo>
                <a:lnTo>
                  <a:pt x="1620" y="42245"/>
                </a:lnTo>
                <a:lnTo>
                  <a:pt x="1620" y="42376"/>
                </a:lnTo>
                <a:lnTo>
                  <a:pt x="1602" y="42524"/>
                </a:lnTo>
                <a:lnTo>
                  <a:pt x="1564" y="42655"/>
                </a:lnTo>
                <a:lnTo>
                  <a:pt x="1509" y="42766"/>
                </a:lnTo>
                <a:lnTo>
                  <a:pt x="1415" y="42860"/>
                </a:lnTo>
                <a:lnTo>
                  <a:pt x="1322" y="42934"/>
                </a:lnTo>
                <a:lnTo>
                  <a:pt x="1229" y="42990"/>
                </a:lnTo>
                <a:lnTo>
                  <a:pt x="1118" y="43046"/>
                </a:lnTo>
                <a:lnTo>
                  <a:pt x="876" y="43120"/>
                </a:lnTo>
                <a:lnTo>
                  <a:pt x="708" y="43176"/>
                </a:lnTo>
                <a:lnTo>
                  <a:pt x="447" y="43269"/>
                </a:lnTo>
                <a:lnTo>
                  <a:pt x="317" y="43325"/>
                </a:lnTo>
                <a:lnTo>
                  <a:pt x="224" y="43399"/>
                </a:lnTo>
                <a:lnTo>
                  <a:pt x="205" y="43455"/>
                </a:lnTo>
                <a:lnTo>
                  <a:pt x="187" y="43493"/>
                </a:lnTo>
                <a:lnTo>
                  <a:pt x="205" y="43530"/>
                </a:lnTo>
                <a:lnTo>
                  <a:pt x="224" y="43586"/>
                </a:lnTo>
                <a:lnTo>
                  <a:pt x="298" y="43642"/>
                </a:lnTo>
                <a:lnTo>
                  <a:pt x="373" y="43660"/>
                </a:lnTo>
                <a:lnTo>
                  <a:pt x="447" y="43660"/>
                </a:lnTo>
                <a:lnTo>
                  <a:pt x="540" y="43642"/>
                </a:lnTo>
                <a:lnTo>
                  <a:pt x="727" y="43548"/>
                </a:lnTo>
                <a:lnTo>
                  <a:pt x="931" y="43455"/>
                </a:lnTo>
                <a:lnTo>
                  <a:pt x="1024" y="43418"/>
                </a:lnTo>
                <a:lnTo>
                  <a:pt x="1118" y="43381"/>
                </a:lnTo>
                <a:lnTo>
                  <a:pt x="1211" y="43381"/>
                </a:lnTo>
                <a:lnTo>
                  <a:pt x="1304" y="43418"/>
                </a:lnTo>
                <a:lnTo>
                  <a:pt x="1378" y="43474"/>
                </a:lnTo>
                <a:lnTo>
                  <a:pt x="1453" y="43567"/>
                </a:lnTo>
                <a:lnTo>
                  <a:pt x="1509" y="43697"/>
                </a:lnTo>
                <a:lnTo>
                  <a:pt x="1546" y="43902"/>
                </a:lnTo>
                <a:lnTo>
                  <a:pt x="1564" y="44033"/>
                </a:lnTo>
                <a:lnTo>
                  <a:pt x="1546" y="44144"/>
                </a:lnTo>
                <a:lnTo>
                  <a:pt x="1527" y="44275"/>
                </a:lnTo>
                <a:lnTo>
                  <a:pt x="1490" y="44386"/>
                </a:lnTo>
                <a:lnTo>
                  <a:pt x="1415" y="44498"/>
                </a:lnTo>
                <a:lnTo>
                  <a:pt x="1341" y="44572"/>
                </a:lnTo>
                <a:lnTo>
                  <a:pt x="1266" y="44647"/>
                </a:lnTo>
                <a:lnTo>
                  <a:pt x="1155" y="44703"/>
                </a:lnTo>
                <a:lnTo>
                  <a:pt x="1062" y="44740"/>
                </a:lnTo>
                <a:lnTo>
                  <a:pt x="969" y="44740"/>
                </a:lnTo>
                <a:lnTo>
                  <a:pt x="782" y="44759"/>
                </a:lnTo>
                <a:lnTo>
                  <a:pt x="689" y="44759"/>
                </a:lnTo>
                <a:lnTo>
                  <a:pt x="596" y="44796"/>
                </a:lnTo>
                <a:lnTo>
                  <a:pt x="522" y="44870"/>
                </a:lnTo>
                <a:lnTo>
                  <a:pt x="447" y="44963"/>
                </a:lnTo>
                <a:lnTo>
                  <a:pt x="391" y="45094"/>
                </a:lnTo>
                <a:lnTo>
                  <a:pt x="391" y="45187"/>
                </a:lnTo>
                <a:lnTo>
                  <a:pt x="391" y="45205"/>
                </a:lnTo>
                <a:lnTo>
                  <a:pt x="410" y="45243"/>
                </a:lnTo>
                <a:lnTo>
                  <a:pt x="485" y="45261"/>
                </a:lnTo>
                <a:lnTo>
                  <a:pt x="559" y="45261"/>
                </a:lnTo>
                <a:lnTo>
                  <a:pt x="671" y="45243"/>
                </a:lnTo>
                <a:lnTo>
                  <a:pt x="894" y="45150"/>
                </a:lnTo>
                <a:lnTo>
                  <a:pt x="1118" y="45057"/>
                </a:lnTo>
                <a:lnTo>
                  <a:pt x="1211" y="45019"/>
                </a:lnTo>
                <a:lnTo>
                  <a:pt x="1304" y="45001"/>
                </a:lnTo>
                <a:lnTo>
                  <a:pt x="1378" y="45019"/>
                </a:lnTo>
                <a:lnTo>
                  <a:pt x="1453" y="45057"/>
                </a:lnTo>
                <a:lnTo>
                  <a:pt x="1527" y="45150"/>
                </a:lnTo>
                <a:lnTo>
                  <a:pt x="1602" y="45299"/>
                </a:lnTo>
                <a:lnTo>
                  <a:pt x="1620" y="45410"/>
                </a:lnTo>
                <a:lnTo>
                  <a:pt x="1620" y="45522"/>
                </a:lnTo>
                <a:lnTo>
                  <a:pt x="1620" y="45634"/>
                </a:lnTo>
                <a:lnTo>
                  <a:pt x="1583" y="45764"/>
                </a:lnTo>
                <a:lnTo>
                  <a:pt x="1527" y="45876"/>
                </a:lnTo>
                <a:lnTo>
                  <a:pt x="1471" y="45969"/>
                </a:lnTo>
                <a:lnTo>
                  <a:pt x="1397" y="46062"/>
                </a:lnTo>
                <a:lnTo>
                  <a:pt x="1322" y="46136"/>
                </a:lnTo>
                <a:lnTo>
                  <a:pt x="1229" y="46229"/>
                </a:lnTo>
                <a:lnTo>
                  <a:pt x="1155" y="46267"/>
                </a:lnTo>
                <a:lnTo>
                  <a:pt x="969" y="46323"/>
                </a:lnTo>
                <a:lnTo>
                  <a:pt x="596" y="46323"/>
                </a:lnTo>
                <a:lnTo>
                  <a:pt x="522" y="46341"/>
                </a:lnTo>
                <a:lnTo>
                  <a:pt x="466" y="46378"/>
                </a:lnTo>
                <a:lnTo>
                  <a:pt x="429" y="46453"/>
                </a:lnTo>
                <a:lnTo>
                  <a:pt x="410" y="46546"/>
                </a:lnTo>
                <a:lnTo>
                  <a:pt x="429" y="46602"/>
                </a:lnTo>
                <a:lnTo>
                  <a:pt x="485" y="46639"/>
                </a:lnTo>
                <a:lnTo>
                  <a:pt x="559" y="46658"/>
                </a:lnTo>
                <a:lnTo>
                  <a:pt x="1155" y="46658"/>
                </a:lnTo>
                <a:lnTo>
                  <a:pt x="1192" y="46695"/>
                </a:lnTo>
                <a:lnTo>
                  <a:pt x="1285" y="46825"/>
                </a:lnTo>
                <a:lnTo>
                  <a:pt x="1322" y="46918"/>
                </a:lnTo>
                <a:lnTo>
                  <a:pt x="1341" y="47011"/>
                </a:lnTo>
                <a:lnTo>
                  <a:pt x="1341" y="47104"/>
                </a:lnTo>
                <a:lnTo>
                  <a:pt x="1304" y="47198"/>
                </a:lnTo>
                <a:lnTo>
                  <a:pt x="1266" y="47347"/>
                </a:lnTo>
                <a:lnTo>
                  <a:pt x="1192" y="47458"/>
                </a:lnTo>
                <a:lnTo>
                  <a:pt x="1118" y="47514"/>
                </a:lnTo>
                <a:lnTo>
                  <a:pt x="1024" y="47533"/>
                </a:lnTo>
                <a:lnTo>
                  <a:pt x="820" y="47589"/>
                </a:lnTo>
                <a:lnTo>
                  <a:pt x="708" y="47626"/>
                </a:lnTo>
                <a:lnTo>
                  <a:pt x="596" y="47682"/>
                </a:lnTo>
                <a:lnTo>
                  <a:pt x="466" y="47831"/>
                </a:lnTo>
                <a:lnTo>
                  <a:pt x="429" y="47868"/>
                </a:lnTo>
                <a:lnTo>
                  <a:pt x="410" y="47905"/>
                </a:lnTo>
                <a:lnTo>
                  <a:pt x="410" y="47942"/>
                </a:lnTo>
                <a:lnTo>
                  <a:pt x="447" y="47942"/>
                </a:lnTo>
                <a:lnTo>
                  <a:pt x="522" y="47961"/>
                </a:lnTo>
                <a:lnTo>
                  <a:pt x="764" y="47905"/>
                </a:lnTo>
                <a:lnTo>
                  <a:pt x="950" y="47868"/>
                </a:lnTo>
                <a:lnTo>
                  <a:pt x="1099" y="47868"/>
                </a:lnTo>
                <a:lnTo>
                  <a:pt x="1211" y="47886"/>
                </a:lnTo>
                <a:lnTo>
                  <a:pt x="1322" y="47942"/>
                </a:lnTo>
                <a:lnTo>
                  <a:pt x="1415" y="48017"/>
                </a:lnTo>
                <a:lnTo>
                  <a:pt x="1490" y="48128"/>
                </a:lnTo>
                <a:lnTo>
                  <a:pt x="1546" y="48240"/>
                </a:lnTo>
                <a:lnTo>
                  <a:pt x="1564" y="48371"/>
                </a:lnTo>
                <a:lnTo>
                  <a:pt x="1564" y="48519"/>
                </a:lnTo>
                <a:lnTo>
                  <a:pt x="1546" y="48668"/>
                </a:lnTo>
                <a:lnTo>
                  <a:pt x="1509" y="48817"/>
                </a:lnTo>
                <a:lnTo>
                  <a:pt x="1434" y="48966"/>
                </a:lnTo>
                <a:lnTo>
                  <a:pt x="1360" y="49078"/>
                </a:lnTo>
                <a:lnTo>
                  <a:pt x="1304" y="49115"/>
                </a:lnTo>
                <a:lnTo>
                  <a:pt x="1248" y="49152"/>
                </a:lnTo>
                <a:lnTo>
                  <a:pt x="1043" y="49152"/>
                </a:lnTo>
                <a:lnTo>
                  <a:pt x="987" y="49171"/>
                </a:lnTo>
                <a:lnTo>
                  <a:pt x="931" y="49190"/>
                </a:lnTo>
                <a:lnTo>
                  <a:pt x="801" y="49283"/>
                </a:lnTo>
                <a:lnTo>
                  <a:pt x="689" y="49357"/>
                </a:lnTo>
                <a:lnTo>
                  <a:pt x="633" y="49432"/>
                </a:lnTo>
                <a:lnTo>
                  <a:pt x="578" y="49506"/>
                </a:lnTo>
                <a:lnTo>
                  <a:pt x="559" y="49581"/>
                </a:lnTo>
                <a:lnTo>
                  <a:pt x="559" y="49637"/>
                </a:lnTo>
                <a:lnTo>
                  <a:pt x="578" y="49692"/>
                </a:lnTo>
                <a:lnTo>
                  <a:pt x="615" y="49730"/>
                </a:lnTo>
                <a:lnTo>
                  <a:pt x="671" y="49748"/>
                </a:lnTo>
                <a:lnTo>
                  <a:pt x="745" y="49767"/>
                </a:lnTo>
                <a:lnTo>
                  <a:pt x="820" y="49767"/>
                </a:lnTo>
                <a:lnTo>
                  <a:pt x="913" y="49730"/>
                </a:lnTo>
                <a:lnTo>
                  <a:pt x="1006" y="49692"/>
                </a:lnTo>
                <a:lnTo>
                  <a:pt x="1118" y="49637"/>
                </a:lnTo>
                <a:lnTo>
                  <a:pt x="1229" y="49543"/>
                </a:lnTo>
                <a:lnTo>
                  <a:pt x="1341" y="49432"/>
                </a:lnTo>
                <a:lnTo>
                  <a:pt x="1434" y="49506"/>
                </a:lnTo>
                <a:lnTo>
                  <a:pt x="1509" y="49581"/>
                </a:lnTo>
                <a:lnTo>
                  <a:pt x="1546" y="49637"/>
                </a:lnTo>
                <a:lnTo>
                  <a:pt x="1583" y="49711"/>
                </a:lnTo>
                <a:lnTo>
                  <a:pt x="1602" y="49767"/>
                </a:lnTo>
                <a:lnTo>
                  <a:pt x="1620" y="49841"/>
                </a:lnTo>
                <a:lnTo>
                  <a:pt x="1602" y="49897"/>
                </a:lnTo>
                <a:lnTo>
                  <a:pt x="1583" y="49972"/>
                </a:lnTo>
                <a:lnTo>
                  <a:pt x="1509" y="50083"/>
                </a:lnTo>
                <a:lnTo>
                  <a:pt x="1397" y="50195"/>
                </a:lnTo>
                <a:lnTo>
                  <a:pt x="1266" y="50307"/>
                </a:lnTo>
                <a:lnTo>
                  <a:pt x="1099" y="50419"/>
                </a:lnTo>
                <a:lnTo>
                  <a:pt x="782" y="50623"/>
                </a:lnTo>
                <a:lnTo>
                  <a:pt x="633" y="50716"/>
                </a:lnTo>
                <a:lnTo>
                  <a:pt x="485" y="50828"/>
                </a:lnTo>
                <a:lnTo>
                  <a:pt x="391" y="50921"/>
                </a:lnTo>
                <a:lnTo>
                  <a:pt x="317" y="51014"/>
                </a:lnTo>
                <a:lnTo>
                  <a:pt x="298" y="51070"/>
                </a:lnTo>
                <a:lnTo>
                  <a:pt x="280" y="51126"/>
                </a:lnTo>
                <a:lnTo>
                  <a:pt x="298" y="51182"/>
                </a:lnTo>
                <a:lnTo>
                  <a:pt x="317" y="51219"/>
                </a:lnTo>
                <a:lnTo>
                  <a:pt x="354" y="51275"/>
                </a:lnTo>
                <a:lnTo>
                  <a:pt x="410" y="51312"/>
                </a:lnTo>
                <a:lnTo>
                  <a:pt x="466" y="51331"/>
                </a:lnTo>
                <a:lnTo>
                  <a:pt x="522" y="51331"/>
                </a:lnTo>
                <a:lnTo>
                  <a:pt x="652" y="51294"/>
                </a:lnTo>
                <a:lnTo>
                  <a:pt x="801" y="51219"/>
                </a:lnTo>
                <a:lnTo>
                  <a:pt x="950" y="51126"/>
                </a:lnTo>
                <a:lnTo>
                  <a:pt x="1062" y="51014"/>
                </a:lnTo>
                <a:lnTo>
                  <a:pt x="1248" y="50865"/>
                </a:lnTo>
                <a:lnTo>
                  <a:pt x="1397" y="50698"/>
                </a:lnTo>
                <a:lnTo>
                  <a:pt x="1546" y="50567"/>
                </a:lnTo>
                <a:lnTo>
                  <a:pt x="1695" y="50474"/>
                </a:lnTo>
                <a:lnTo>
                  <a:pt x="1862" y="50381"/>
                </a:lnTo>
                <a:lnTo>
                  <a:pt x="2030" y="50325"/>
                </a:lnTo>
                <a:lnTo>
                  <a:pt x="2216" y="50288"/>
                </a:lnTo>
                <a:lnTo>
                  <a:pt x="2421" y="50270"/>
                </a:lnTo>
                <a:lnTo>
                  <a:pt x="2663" y="50288"/>
                </a:lnTo>
                <a:lnTo>
                  <a:pt x="2495" y="50419"/>
                </a:lnTo>
                <a:lnTo>
                  <a:pt x="2384" y="50512"/>
                </a:lnTo>
                <a:lnTo>
                  <a:pt x="2290" y="50605"/>
                </a:lnTo>
                <a:lnTo>
                  <a:pt x="2216" y="50716"/>
                </a:lnTo>
                <a:lnTo>
                  <a:pt x="2160" y="50828"/>
                </a:lnTo>
                <a:lnTo>
                  <a:pt x="2142" y="50884"/>
                </a:lnTo>
                <a:lnTo>
                  <a:pt x="2160" y="50921"/>
                </a:lnTo>
                <a:lnTo>
                  <a:pt x="2160" y="50977"/>
                </a:lnTo>
                <a:lnTo>
                  <a:pt x="2197" y="51014"/>
                </a:lnTo>
                <a:lnTo>
                  <a:pt x="2253" y="51052"/>
                </a:lnTo>
                <a:lnTo>
                  <a:pt x="2290" y="51052"/>
                </a:lnTo>
                <a:lnTo>
                  <a:pt x="2346" y="51070"/>
                </a:lnTo>
                <a:lnTo>
                  <a:pt x="2402" y="51052"/>
                </a:lnTo>
                <a:lnTo>
                  <a:pt x="2533" y="50996"/>
                </a:lnTo>
                <a:lnTo>
                  <a:pt x="2663" y="50921"/>
                </a:lnTo>
                <a:lnTo>
                  <a:pt x="2793" y="50828"/>
                </a:lnTo>
                <a:lnTo>
                  <a:pt x="2905" y="50735"/>
                </a:lnTo>
                <a:lnTo>
                  <a:pt x="3035" y="50586"/>
                </a:lnTo>
                <a:lnTo>
                  <a:pt x="3203" y="50419"/>
                </a:lnTo>
                <a:lnTo>
                  <a:pt x="3333" y="50288"/>
                </a:lnTo>
                <a:lnTo>
                  <a:pt x="3408" y="50232"/>
                </a:lnTo>
                <a:lnTo>
                  <a:pt x="3501" y="50195"/>
                </a:lnTo>
                <a:lnTo>
                  <a:pt x="3743" y="50121"/>
                </a:lnTo>
                <a:lnTo>
                  <a:pt x="3985" y="50083"/>
                </a:lnTo>
                <a:lnTo>
                  <a:pt x="4096" y="50065"/>
                </a:lnTo>
                <a:lnTo>
                  <a:pt x="4227" y="50065"/>
                </a:lnTo>
                <a:lnTo>
                  <a:pt x="4338" y="50083"/>
                </a:lnTo>
                <a:lnTo>
                  <a:pt x="4450" y="50121"/>
                </a:lnTo>
                <a:lnTo>
                  <a:pt x="4562" y="50176"/>
                </a:lnTo>
                <a:lnTo>
                  <a:pt x="4655" y="50251"/>
                </a:lnTo>
                <a:lnTo>
                  <a:pt x="4506" y="50344"/>
                </a:lnTo>
                <a:lnTo>
                  <a:pt x="4320" y="50493"/>
                </a:lnTo>
                <a:lnTo>
                  <a:pt x="4227" y="50586"/>
                </a:lnTo>
                <a:lnTo>
                  <a:pt x="4171" y="50679"/>
                </a:lnTo>
                <a:lnTo>
                  <a:pt x="4134" y="50754"/>
                </a:lnTo>
                <a:lnTo>
                  <a:pt x="4134" y="50809"/>
                </a:lnTo>
                <a:lnTo>
                  <a:pt x="4134" y="50847"/>
                </a:lnTo>
                <a:lnTo>
                  <a:pt x="4171" y="50903"/>
                </a:lnTo>
                <a:lnTo>
                  <a:pt x="4190" y="50940"/>
                </a:lnTo>
                <a:lnTo>
                  <a:pt x="4283" y="51014"/>
                </a:lnTo>
                <a:lnTo>
                  <a:pt x="4394" y="51033"/>
                </a:lnTo>
                <a:lnTo>
                  <a:pt x="4525" y="51033"/>
                </a:lnTo>
                <a:lnTo>
                  <a:pt x="4636" y="51014"/>
                </a:lnTo>
                <a:lnTo>
                  <a:pt x="4767" y="50977"/>
                </a:lnTo>
                <a:lnTo>
                  <a:pt x="4860" y="50921"/>
                </a:lnTo>
                <a:lnTo>
                  <a:pt x="4934" y="50847"/>
                </a:lnTo>
                <a:lnTo>
                  <a:pt x="4971" y="50772"/>
                </a:lnTo>
                <a:lnTo>
                  <a:pt x="5009" y="50679"/>
                </a:lnTo>
                <a:lnTo>
                  <a:pt x="5009" y="50586"/>
                </a:lnTo>
                <a:lnTo>
                  <a:pt x="5046" y="50512"/>
                </a:lnTo>
                <a:lnTo>
                  <a:pt x="5009" y="50437"/>
                </a:lnTo>
                <a:lnTo>
                  <a:pt x="5009" y="50363"/>
                </a:lnTo>
                <a:lnTo>
                  <a:pt x="5046" y="50325"/>
                </a:lnTo>
                <a:lnTo>
                  <a:pt x="5120" y="50307"/>
                </a:lnTo>
                <a:lnTo>
                  <a:pt x="5214" y="50251"/>
                </a:lnTo>
                <a:lnTo>
                  <a:pt x="5325" y="50232"/>
                </a:lnTo>
                <a:lnTo>
                  <a:pt x="5437" y="50176"/>
                </a:lnTo>
                <a:lnTo>
                  <a:pt x="5586" y="50139"/>
                </a:lnTo>
                <a:lnTo>
                  <a:pt x="5772" y="50121"/>
                </a:lnTo>
                <a:lnTo>
                  <a:pt x="6126" y="50121"/>
                </a:lnTo>
                <a:lnTo>
                  <a:pt x="6293" y="50158"/>
                </a:lnTo>
                <a:lnTo>
                  <a:pt x="6349" y="50195"/>
                </a:lnTo>
                <a:lnTo>
                  <a:pt x="6405" y="50232"/>
                </a:lnTo>
                <a:lnTo>
                  <a:pt x="6461" y="50270"/>
                </a:lnTo>
                <a:lnTo>
                  <a:pt x="6498" y="50325"/>
                </a:lnTo>
                <a:lnTo>
                  <a:pt x="6256" y="50474"/>
                </a:lnTo>
                <a:lnTo>
                  <a:pt x="5884" y="50716"/>
                </a:lnTo>
                <a:lnTo>
                  <a:pt x="5716" y="50847"/>
                </a:lnTo>
                <a:lnTo>
                  <a:pt x="5567" y="50996"/>
                </a:lnTo>
                <a:lnTo>
                  <a:pt x="5530" y="51052"/>
                </a:lnTo>
                <a:lnTo>
                  <a:pt x="5493" y="51107"/>
                </a:lnTo>
                <a:lnTo>
                  <a:pt x="5474" y="51163"/>
                </a:lnTo>
                <a:lnTo>
                  <a:pt x="5493" y="51200"/>
                </a:lnTo>
                <a:lnTo>
                  <a:pt x="5530" y="51256"/>
                </a:lnTo>
                <a:lnTo>
                  <a:pt x="5586" y="51294"/>
                </a:lnTo>
                <a:lnTo>
                  <a:pt x="5660" y="51331"/>
                </a:lnTo>
                <a:lnTo>
                  <a:pt x="5716" y="51331"/>
                </a:lnTo>
                <a:lnTo>
                  <a:pt x="5884" y="51312"/>
                </a:lnTo>
                <a:lnTo>
                  <a:pt x="6051" y="51256"/>
                </a:lnTo>
                <a:lnTo>
                  <a:pt x="6219" y="51163"/>
                </a:lnTo>
                <a:lnTo>
                  <a:pt x="6368" y="51089"/>
                </a:lnTo>
                <a:lnTo>
                  <a:pt x="6498" y="50996"/>
                </a:lnTo>
                <a:lnTo>
                  <a:pt x="6573" y="50921"/>
                </a:lnTo>
                <a:lnTo>
                  <a:pt x="6759" y="50679"/>
                </a:lnTo>
                <a:lnTo>
                  <a:pt x="6889" y="50493"/>
                </a:lnTo>
                <a:lnTo>
                  <a:pt x="6964" y="50419"/>
                </a:lnTo>
                <a:lnTo>
                  <a:pt x="7075" y="50363"/>
                </a:lnTo>
                <a:lnTo>
                  <a:pt x="7206" y="50307"/>
                </a:lnTo>
                <a:lnTo>
                  <a:pt x="7373" y="50251"/>
                </a:lnTo>
                <a:lnTo>
                  <a:pt x="7671" y="50176"/>
                </a:lnTo>
                <a:lnTo>
                  <a:pt x="7839" y="50158"/>
                </a:lnTo>
                <a:lnTo>
                  <a:pt x="8025" y="50139"/>
                </a:lnTo>
                <a:lnTo>
                  <a:pt x="8174" y="50176"/>
                </a:lnTo>
                <a:lnTo>
                  <a:pt x="8341" y="50214"/>
                </a:lnTo>
                <a:lnTo>
                  <a:pt x="8397" y="50251"/>
                </a:lnTo>
                <a:lnTo>
                  <a:pt x="8472" y="50307"/>
                </a:lnTo>
                <a:lnTo>
                  <a:pt x="8528" y="50363"/>
                </a:lnTo>
                <a:lnTo>
                  <a:pt x="8583" y="50437"/>
                </a:lnTo>
                <a:lnTo>
                  <a:pt x="8416" y="50549"/>
                </a:lnTo>
                <a:lnTo>
                  <a:pt x="8230" y="50716"/>
                </a:lnTo>
                <a:lnTo>
                  <a:pt x="8155" y="50791"/>
                </a:lnTo>
                <a:lnTo>
                  <a:pt x="8081" y="50884"/>
                </a:lnTo>
                <a:lnTo>
                  <a:pt x="8062" y="50977"/>
                </a:lnTo>
                <a:lnTo>
                  <a:pt x="8062" y="51014"/>
                </a:lnTo>
                <a:lnTo>
                  <a:pt x="8081" y="51052"/>
                </a:lnTo>
                <a:lnTo>
                  <a:pt x="8137" y="51126"/>
                </a:lnTo>
                <a:lnTo>
                  <a:pt x="8211" y="51145"/>
                </a:lnTo>
                <a:lnTo>
                  <a:pt x="8304" y="51163"/>
                </a:lnTo>
                <a:lnTo>
                  <a:pt x="8416" y="51145"/>
                </a:lnTo>
                <a:lnTo>
                  <a:pt x="8509" y="51126"/>
                </a:lnTo>
                <a:lnTo>
                  <a:pt x="8602" y="51070"/>
                </a:lnTo>
                <a:lnTo>
                  <a:pt x="8676" y="51033"/>
                </a:lnTo>
                <a:lnTo>
                  <a:pt x="8751" y="50977"/>
                </a:lnTo>
                <a:lnTo>
                  <a:pt x="8807" y="50884"/>
                </a:lnTo>
                <a:lnTo>
                  <a:pt x="8863" y="50809"/>
                </a:lnTo>
                <a:lnTo>
                  <a:pt x="8900" y="50661"/>
                </a:lnTo>
                <a:lnTo>
                  <a:pt x="8919" y="50586"/>
                </a:lnTo>
                <a:lnTo>
                  <a:pt x="8956" y="50530"/>
                </a:lnTo>
                <a:lnTo>
                  <a:pt x="9012" y="50456"/>
                </a:lnTo>
                <a:lnTo>
                  <a:pt x="9123" y="50381"/>
                </a:lnTo>
                <a:lnTo>
                  <a:pt x="9254" y="50307"/>
                </a:lnTo>
                <a:lnTo>
                  <a:pt x="9421" y="50251"/>
                </a:lnTo>
                <a:lnTo>
                  <a:pt x="9607" y="50232"/>
                </a:lnTo>
                <a:lnTo>
                  <a:pt x="9794" y="50214"/>
                </a:lnTo>
                <a:lnTo>
                  <a:pt x="9998" y="50214"/>
                </a:lnTo>
                <a:lnTo>
                  <a:pt x="10185" y="50251"/>
                </a:lnTo>
                <a:lnTo>
                  <a:pt x="10352" y="50270"/>
                </a:lnTo>
                <a:lnTo>
                  <a:pt x="10501" y="50307"/>
                </a:lnTo>
                <a:lnTo>
                  <a:pt x="10278" y="50419"/>
                </a:lnTo>
                <a:lnTo>
                  <a:pt x="9943" y="50586"/>
                </a:lnTo>
                <a:lnTo>
                  <a:pt x="9794" y="50679"/>
                </a:lnTo>
                <a:lnTo>
                  <a:pt x="9645" y="50772"/>
                </a:lnTo>
                <a:lnTo>
                  <a:pt x="9552" y="50865"/>
                </a:lnTo>
                <a:lnTo>
                  <a:pt x="9514" y="50903"/>
                </a:lnTo>
                <a:lnTo>
                  <a:pt x="9514" y="50958"/>
                </a:lnTo>
                <a:lnTo>
                  <a:pt x="9514" y="51014"/>
                </a:lnTo>
                <a:lnTo>
                  <a:pt x="9533" y="51070"/>
                </a:lnTo>
                <a:lnTo>
                  <a:pt x="9552" y="51107"/>
                </a:lnTo>
                <a:lnTo>
                  <a:pt x="9589" y="51126"/>
                </a:lnTo>
                <a:lnTo>
                  <a:pt x="9682" y="51163"/>
                </a:lnTo>
                <a:lnTo>
                  <a:pt x="9812" y="51163"/>
                </a:lnTo>
                <a:lnTo>
                  <a:pt x="9943" y="51126"/>
                </a:lnTo>
                <a:lnTo>
                  <a:pt x="10073" y="51089"/>
                </a:lnTo>
                <a:lnTo>
                  <a:pt x="10296" y="50996"/>
                </a:lnTo>
                <a:lnTo>
                  <a:pt x="10427" y="50903"/>
                </a:lnTo>
                <a:lnTo>
                  <a:pt x="10538" y="50809"/>
                </a:lnTo>
                <a:lnTo>
                  <a:pt x="10706" y="50623"/>
                </a:lnTo>
                <a:lnTo>
                  <a:pt x="10780" y="50530"/>
                </a:lnTo>
                <a:lnTo>
                  <a:pt x="10892" y="50437"/>
                </a:lnTo>
                <a:lnTo>
                  <a:pt x="11022" y="50381"/>
                </a:lnTo>
                <a:lnTo>
                  <a:pt x="11190" y="50325"/>
                </a:lnTo>
                <a:lnTo>
                  <a:pt x="11469" y="50270"/>
                </a:lnTo>
                <a:lnTo>
                  <a:pt x="11804" y="50232"/>
                </a:lnTo>
                <a:lnTo>
                  <a:pt x="11972" y="50214"/>
                </a:lnTo>
                <a:lnTo>
                  <a:pt x="12139" y="50232"/>
                </a:lnTo>
                <a:lnTo>
                  <a:pt x="12270" y="50270"/>
                </a:lnTo>
                <a:lnTo>
                  <a:pt x="12400" y="50344"/>
                </a:lnTo>
                <a:lnTo>
                  <a:pt x="12214" y="50493"/>
                </a:lnTo>
                <a:lnTo>
                  <a:pt x="11972" y="50754"/>
                </a:lnTo>
                <a:lnTo>
                  <a:pt x="11860" y="50884"/>
                </a:lnTo>
                <a:lnTo>
                  <a:pt x="11767" y="51014"/>
                </a:lnTo>
                <a:lnTo>
                  <a:pt x="11711" y="51126"/>
                </a:lnTo>
                <a:lnTo>
                  <a:pt x="11711" y="51163"/>
                </a:lnTo>
                <a:lnTo>
                  <a:pt x="11730" y="51200"/>
                </a:lnTo>
                <a:lnTo>
                  <a:pt x="11748" y="51238"/>
                </a:lnTo>
                <a:lnTo>
                  <a:pt x="11786" y="51256"/>
                </a:lnTo>
                <a:lnTo>
                  <a:pt x="11879" y="51275"/>
                </a:lnTo>
                <a:lnTo>
                  <a:pt x="11953" y="51256"/>
                </a:lnTo>
                <a:lnTo>
                  <a:pt x="12065" y="51219"/>
                </a:lnTo>
                <a:lnTo>
                  <a:pt x="12158" y="51182"/>
                </a:lnTo>
                <a:lnTo>
                  <a:pt x="12251" y="51126"/>
                </a:lnTo>
                <a:lnTo>
                  <a:pt x="12381" y="50996"/>
                </a:lnTo>
                <a:lnTo>
                  <a:pt x="12475" y="50903"/>
                </a:lnTo>
                <a:lnTo>
                  <a:pt x="12530" y="50809"/>
                </a:lnTo>
                <a:lnTo>
                  <a:pt x="12605" y="50623"/>
                </a:lnTo>
                <a:lnTo>
                  <a:pt x="12661" y="50530"/>
                </a:lnTo>
                <a:lnTo>
                  <a:pt x="12698" y="50456"/>
                </a:lnTo>
                <a:lnTo>
                  <a:pt x="12772" y="50381"/>
                </a:lnTo>
                <a:lnTo>
                  <a:pt x="12866" y="50288"/>
                </a:lnTo>
                <a:lnTo>
                  <a:pt x="12996" y="50214"/>
                </a:lnTo>
                <a:lnTo>
                  <a:pt x="13126" y="50158"/>
                </a:lnTo>
                <a:lnTo>
                  <a:pt x="13294" y="50121"/>
                </a:lnTo>
                <a:lnTo>
                  <a:pt x="13461" y="50102"/>
                </a:lnTo>
                <a:lnTo>
                  <a:pt x="13629" y="50083"/>
                </a:lnTo>
                <a:lnTo>
                  <a:pt x="13796" y="50083"/>
                </a:lnTo>
                <a:lnTo>
                  <a:pt x="14094" y="50102"/>
                </a:lnTo>
                <a:lnTo>
                  <a:pt x="13890" y="50232"/>
                </a:lnTo>
                <a:lnTo>
                  <a:pt x="13573" y="50437"/>
                </a:lnTo>
                <a:lnTo>
                  <a:pt x="13424" y="50567"/>
                </a:lnTo>
                <a:lnTo>
                  <a:pt x="13312" y="50698"/>
                </a:lnTo>
                <a:lnTo>
                  <a:pt x="13238" y="50809"/>
                </a:lnTo>
                <a:lnTo>
                  <a:pt x="13219" y="50847"/>
                </a:lnTo>
                <a:lnTo>
                  <a:pt x="13238" y="50903"/>
                </a:lnTo>
                <a:lnTo>
                  <a:pt x="13257" y="50921"/>
                </a:lnTo>
                <a:lnTo>
                  <a:pt x="13275" y="50940"/>
                </a:lnTo>
                <a:lnTo>
                  <a:pt x="13350" y="50977"/>
                </a:lnTo>
                <a:lnTo>
                  <a:pt x="13461" y="50977"/>
                </a:lnTo>
                <a:lnTo>
                  <a:pt x="13554" y="50958"/>
                </a:lnTo>
                <a:lnTo>
                  <a:pt x="13778" y="50884"/>
                </a:lnTo>
                <a:lnTo>
                  <a:pt x="13908" y="50809"/>
                </a:lnTo>
                <a:lnTo>
                  <a:pt x="14001" y="50754"/>
                </a:lnTo>
                <a:lnTo>
                  <a:pt x="14076" y="50679"/>
                </a:lnTo>
                <a:lnTo>
                  <a:pt x="14150" y="50586"/>
                </a:lnTo>
                <a:lnTo>
                  <a:pt x="14187" y="50512"/>
                </a:lnTo>
                <a:lnTo>
                  <a:pt x="14281" y="50325"/>
                </a:lnTo>
                <a:lnTo>
                  <a:pt x="14336" y="50251"/>
                </a:lnTo>
                <a:lnTo>
                  <a:pt x="14392" y="50176"/>
                </a:lnTo>
                <a:lnTo>
                  <a:pt x="14485" y="50102"/>
                </a:lnTo>
                <a:lnTo>
                  <a:pt x="14578" y="50046"/>
                </a:lnTo>
                <a:lnTo>
                  <a:pt x="14690" y="50009"/>
                </a:lnTo>
                <a:lnTo>
                  <a:pt x="14820" y="49972"/>
                </a:lnTo>
                <a:lnTo>
                  <a:pt x="15100" y="49916"/>
                </a:lnTo>
                <a:lnTo>
                  <a:pt x="15379" y="49897"/>
                </a:lnTo>
                <a:lnTo>
                  <a:pt x="15677" y="49916"/>
                </a:lnTo>
                <a:lnTo>
                  <a:pt x="15807" y="49953"/>
                </a:lnTo>
                <a:lnTo>
                  <a:pt x="15938" y="49990"/>
                </a:lnTo>
                <a:lnTo>
                  <a:pt x="16049" y="50046"/>
                </a:lnTo>
                <a:lnTo>
                  <a:pt x="16142" y="50102"/>
                </a:lnTo>
                <a:lnTo>
                  <a:pt x="16235" y="50176"/>
                </a:lnTo>
                <a:lnTo>
                  <a:pt x="16310" y="50270"/>
                </a:lnTo>
                <a:lnTo>
                  <a:pt x="16086" y="50381"/>
                </a:lnTo>
                <a:lnTo>
                  <a:pt x="15956" y="50456"/>
                </a:lnTo>
                <a:lnTo>
                  <a:pt x="15844" y="50530"/>
                </a:lnTo>
                <a:lnTo>
                  <a:pt x="15733" y="50623"/>
                </a:lnTo>
                <a:lnTo>
                  <a:pt x="15677" y="50716"/>
                </a:lnTo>
                <a:lnTo>
                  <a:pt x="15658" y="50772"/>
                </a:lnTo>
                <a:lnTo>
                  <a:pt x="15640" y="50828"/>
                </a:lnTo>
                <a:lnTo>
                  <a:pt x="15658" y="50865"/>
                </a:lnTo>
                <a:lnTo>
                  <a:pt x="15677" y="50921"/>
                </a:lnTo>
                <a:lnTo>
                  <a:pt x="15733" y="50996"/>
                </a:lnTo>
                <a:lnTo>
                  <a:pt x="15826" y="51033"/>
                </a:lnTo>
                <a:lnTo>
                  <a:pt x="15919" y="51070"/>
                </a:lnTo>
                <a:lnTo>
                  <a:pt x="16031" y="51070"/>
                </a:lnTo>
                <a:lnTo>
                  <a:pt x="16142" y="51033"/>
                </a:lnTo>
                <a:lnTo>
                  <a:pt x="16235" y="51014"/>
                </a:lnTo>
                <a:lnTo>
                  <a:pt x="16329" y="50958"/>
                </a:lnTo>
                <a:lnTo>
                  <a:pt x="16403" y="50903"/>
                </a:lnTo>
                <a:lnTo>
                  <a:pt x="16496" y="50809"/>
                </a:lnTo>
                <a:lnTo>
                  <a:pt x="16533" y="50716"/>
                </a:lnTo>
                <a:lnTo>
                  <a:pt x="16552" y="50623"/>
                </a:lnTo>
                <a:lnTo>
                  <a:pt x="16571" y="50549"/>
                </a:lnTo>
                <a:lnTo>
                  <a:pt x="16589" y="50456"/>
                </a:lnTo>
                <a:lnTo>
                  <a:pt x="16626" y="50381"/>
                </a:lnTo>
                <a:lnTo>
                  <a:pt x="16701" y="50307"/>
                </a:lnTo>
                <a:lnTo>
                  <a:pt x="16831" y="50232"/>
                </a:lnTo>
                <a:lnTo>
                  <a:pt x="16962" y="50176"/>
                </a:lnTo>
                <a:lnTo>
                  <a:pt x="17110" y="50139"/>
                </a:lnTo>
                <a:lnTo>
                  <a:pt x="17259" y="50102"/>
                </a:lnTo>
                <a:lnTo>
                  <a:pt x="17408" y="50102"/>
                </a:lnTo>
                <a:lnTo>
                  <a:pt x="17557" y="50121"/>
                </a:lnTo>
                <a:lnTo>
                  <a:pt x="17706" y="50176"/>
                </a:lnTo>
                <a:lnTo>
                  <a:pt x="17837" y="50232"/>
                </a:lnTo>
                <a:lnTo>
                  <a:pt x="17967" y="50325"/>
                </a:lnTo>
                <a:lnTo>
                  <a:pt x="17762" y="50474"/>
                </a:lnTo>
                <a:lnTo>
                  <a:pt x="17650" y="50549"/>
                </a:lnTo>
                <a:lnTo>
                  <a:pt x="17557" y="50642"/>
                </a:lnTo>
                <a:lnTo>
                  <a:pt x="17483" y="50735"/>
                </a:lnTo>
                <a:lnTo>
                  <a:pt x="17446" y="50828"/>
                </a:lnTo>
                <a:lnTo>
                  <a:pt x="17427" y="50921"/>
                </a:lnTo>
                <a:lnTo>
                  <a:pt x="17446" y="50977"/>
                </a:lnTo>
                <a:lnTo>
                  <a:pt x="17464" y="51033"/>
                </a:lnTo>
                <a:lnTo>
                  <a:pt x="17501" y="51070"/>
                </a:lnTo>
                <a:lnTo>
                  <a:pt x="17557" y="51107"/>
                </a:lnTo>
                <a:lnTo>
                  <a:pt x="17650" y="51145"/>
                </a:lnTo>
                <a:lnTo>
                  <a:pt x="17762" y="51163"/>
                </a:lnTo>
                <a:lnTo>
                  <a:pt x="17874" y="51145"/>
                </a:lnTo>
                <a:lnTo>
                  <a:pt x="17986" y="51089"/>
                </a:lnTo>
                <a:lnTo>
                  <a:pt x="18097" y="51033"/>
                </a:lnTo>
                <a:lnTo>
                  <a:pt x="18172" y="50958"/>
                </a:lnTo>
                <a:lnTo>
                  <a:pt x="18228" y="50884"/>
                </a:lnTo>
                <a:lnTo>
                  <a:pt x="18283" y="50754"/>
                </a:lnTo>
                <a:lnTo>
                  <a:pt x="18302" y="50642"/>
                </a:lnTo>
                <a:lnTo>
                  <a:pt x="18302" y="50567"/>
                </a:lnTo>
                <a:lnTo>
                  <a:pt x="18283" y="50512"/>
                </a:lnTo>
                <a:lnTo>
                  <a:pt x="18283" y="50437"/>
                </a:lnTo>
                <a:lnTo>
                  <a:pt x="18321" y="50381"/>
                </a:lnTo>
                <a:lnTo>
                  <a:pt x="18395" y="50307"/>
                </a:lnTo>
                <a:lnTo>
                  <a:pt x="18525" y="50232"/>
                </a:lnTo>
                <a:lnTo>
                  <a:pt x="18767" y="50121"/>
                </a:lnTo>
                <a:lnTo>
                  <a:pt x="19047" y="50028"/>
                </a:lnTo>
                <a:lnTo>
                  <a:pt x="19177" y="50009"/>
                </a:lnTo>
                <a:lnTo>
                  <a:pt x="19326" y="49990"/>
                </a:lnTo>
                <a:lnTo>
                  <a:pt x="19475" y="49990"/>
                </a:lnTo>
                <a:lnTo>
                  <a:pt x="19587" y="50009"/>
                </a:lnTo>
                <a:lnTo>
                  <a:pt x="19717" y="50046"/>
                </a:lnTo>
                <a:lnTo>
                  <a:pt x="19810" y="50102"/>
                </a:lnTo>
                <a:lnTo>
                  <a:pt x="19866" y="50158"/>
                </a:lnTo>
                <a:lnTo>
                  <a:pt x="19885" y="50232"/>
                </a:lnTo>
                <a:lnTo>
                  <a:pt x="19866" y="50288"/>
                </a:lnTo>
                <a:lnTo>
                  <a:pt x="19847" y="50363"/>
                </a:lnTo>
                <a:lnTo>
                  <a:pt x="19754" y="50512"/>
                </a:lnTo>
                <a:lnTo>
                  <a:pt x="19661" y="50642"/>
                </a:lnTo>
                <a:lnTo>
                  <a:pt x="19624" y="50698"/>
                </a:lnTo>
                <a:lnTo>
                  <a:pt x="19605" y="50735"/>
                </a:lnTo>
                <a:lnTo>
                  <a:pt x="19605" y="50791"/>
                </a:lnTo>
                <a:lnTo>
                  <a:pt x="19643" y="50809"/>
                </a:lnTo>
                <a:lnTo>
                  <a:pt x="19717" y="50828"/>
                </a:lnTo>
                <a:lnTo>
                  <a:pt x="19829" y="50828"/>
                </a:lnTo>
                <a:lnTo>
                  <a:pt x="19903" y="50809"/>
                </a:lnTo>
                <a:lnTo>
                  <a:pt x="19978" y="50791"/>
                </a:lnTo>
                <a:lnTo>
                  <a:pt x="20034" y="50772"/>
                </a:lnTo>
                <a:lnTo>
                  <a:pt x="20071" y="50735"/>
                </a:lnTo>
                <a:lnTo>
                  <a:pt x="20108" y="50698"/>
                </a:lnTo>
                <a:lnTo>
                  <a:pt x="20127" y="50661"/>
                </a:lnTo>
                <a:lnTo>
                  <a:pt x="20127" y="50567"/>
                </a:lnTo>
                <a:lnTo>
                  <a:pt x="20108" y="50363"/>
                </a:lnTo>
                <a:lnTo>
                  <a:pt x="20108" y="50270"/>
                </a:lnTo>
                <a:lnTo>
                  <a:pt x="20127" y="50232"/>
                </a:lnTo>
                <a:lnTo>
                  <a:pt x="20145" y="50195"/>
                </a:lnTo>
                <a:lnTo>
                  <a:pt x="20220" y="50121"/>
                </a:lnTo>
                <a:lnTo>
                  <a:pt x="20350" y="50065"/>
                </a:lnTo>
                <a:lnTo>
                  <a:pt x="20480" y="50028"/>
                </a:lnTo>
                <a:lnTo>
                  <a:pt x="20760" y="50028"/>
                </a:lnTo>
                <a:lnTo>
                  <a:pt x="20909" y="50065"/>
                </a:lnTo>
                <a:lnTo>
                  <a:pt x="21020" y="50121"/>
                </a:lnTo>
                <a:lnTo>
                  <a:pt x="21113" y="50195"/>
                </a:lnTo>
                <a:lnTo>
                  <a:pt x="20964" y="50325"/>
                </a:lnTo>
                <a:lnTo>
                  <a:pt x="20797" y="50512"/>
                </a:lnTo>
                <a:lnTo>
                  <a:pt x="20722" y="50623"/>
                </a:lnTo>
                <a:lnTo>
                  <a:pt x="20667" y="50735"/>
                </a:lnTo>
                <a:lnTo>
                  <a:pt x="20648" y="50828"/>
                </a:lnTo>
                <a:lnTo>
                  <a:pt x="20648" y="50865"/>
                </a:lnTo>
                <a:lnTo>
                  <a:pt x="20667" y="50903"/>
                </a:lnTo>
                <a:lnTo>
                  <a:pt x="20685" y="50940"/>
                </a:lnTo>
                <a:lnTo>
                  <a:pt x="20722" y="50977"/>
                </a:lnTo>
                <a:lnTo>
                  <a:pt x="20815" y="51014"/>
                </a:lnTo>
                <a:lnTo>
                  <a:pt x="20909" y="51014"/>
                </a:lnTo>
                <a:lnTo>
                  <a:pt x="21002" y="50996"/>
                </a:lnTo>
                <a:lnTo>
                  <a:pt x="21095" y="50940"/>
                </a:lnTo>
                <a:lnTo>
                  <a:pt x="21188" y="50884"/>
                </a:lnTo>
                <a:lnTo>
                  <a:pt x="21262" y="50809"/>
                </a:lnTo>
                <a:lnTo>
                  <a:pt x="21318" y="50754"/>
                </a:lnTo>
                <a:lnTo>
                  <a:pt x="21374" y="50661"/>
                </a:lnTo>
                <a:lnTo>
                  <a:pt x="21393" y="50567"/>
                </a:lnTo>
                <a:lnTo>
                  <a:pt x="21411" y="50419"/>
                </a:lnTo>
                <a:lnTo>
                  <a:pt x="21430" y="50344"/>
                </a:lnTo>
                <a:lnTo>
                  <a:pt x="21448" y="50270"/>
                </a:lnTo>
                <a:lnTo>
                  <a:pt x="21486" y="50195"/>
                </a:lnTo>
                <a:lnTo>
                  <a:pt x="21560" y="50139"/>
                </a:lnTo>
                <a:lnTo>
                  <a:pt x="21653" y="50083"/>
                </a:lnTo>
                <a:lnTo>
                  <a:pt x="21765" y="50046"/>
                </a:lnTo>
                <a:lnTo>
                  <a:pt x="21895" y="50028"/>
                </a:lnTo>
                <a:lnTo>
                  <a:pt x="22044" y="50028"/>
                </a:lnTo>
                <a:lnTo>
                  <a:pt x="22193" y="50046"/>
                </a:lnTo>
                <a:lnTo>
                  <a:pt x="22305" y="50083"/>
                </a:lnTo>
                <a:lnTo>
                  <a:pt x="22398" y="50158"/>
                </a:lnTo>
                <a:lnTo>
                  <a:pt x="22435" y="50214"/>
                </a:lnTo>
                <a:lnTo>
                  <a:pt x="22454" y="50270"/>
                </a:lnTo>
                <a:lnTo>
                  <a:pt x="22305" y="50363"/>
                </a:lnTo>
                <a:lnTo>
                  <a:pt x="22137" y="50493"/>
                </a:lnTo>
                <a:lnTo>
                  <a:pt x="22081" y="50549"/>
                </a:lnTo>
                <a:lnTo>
                  <a:pt x="22007" y="50623"/>
                </a:lnTo>
                <a:lnTo>
                  <a:pt x="21970" y="50716"/>
                </a:lnTo>
                <a:lnTo>
                  <a:pt x="21951" y="50809"/>
                </a:lnTo>
                <a:lnTo>
                  <a:pt x="21951" y="50940"/>
                </a:lnTo>
                <a:lnTo>
                  <a:pt x="21970" y="51014"/>
                </a:lnTo>
                <a:lnTo>
                  <a:pt x="21988" y="51052"/>
                </a:lnTo>
                <a:lnTo>
                  <a:pt x="22044" y="51070"/>
                </a:lnTo>
                <a:lnTo>
                  <a:pt x="22100" y="51052"/>
                </a:lnTo>
                <a:lnTo>
                  <a:pt x="22175" y="51014"/>
                </a:lnTo>
                <a:lnTo>
                  <a:pt x="22342" y="50884"/>
                </a:lnTo>
                <a:lnTo>
                  <a:pt x="22417" y="50809"/>
                </a:lnTo>
                <a:lnTo>
                  <a:pt x="22472" y="50735"/>
                </a:lnTo>
                <a:lnTo>
                  <a:pt x="22547" y="50567"/>
                </a:lnTo>
                <a:lnTo>
                  <a:pt x="22621" y="50419"/>
                </a:lnTo>
                <a:lnTo>
                  <a:pt x="22677" y="50344"/>
                </a:lnTo>
                <a:lnTo>
                  <a:pt x="22752" y="50270"/>
                </a:lnTo>
                <a:lnTo>
                  <a:pt x="22863" y="50195"/>
                </a:lnTo>
                <a:lnTo>
                  <a:pt x="23012" y="50139"/>
                </a:lnTo>
                <a:lnTo>
                  <a:pt x="23180" y="50102"/>
                </a:lnTo>
                <a:lnTo>
                  <a:pt x="23348" y="50083"/>
                </a:lnTo>
                <a:lnTo>
                  <a:pt x="23683" y="50083"/>
                </a:lnTo>
                <a:lnTo>
                  <a:pt x="23850" y="50102"/>
                </a:lnTo>
                <a:lnTo>
                  <a:pt x="23981" y="50139"/>
                </a:lnTo>
                <a:lnTo>
                  <a:pt x="23813" y="50270"/>
                </a:lnTo>
                <a:lnTo>
                  <a:pt x="23571" y="50493"/>
                </a:lnTo>
                <a:lnTo>
                  <a:pt x="23459" y="50623"/>
                </a:lnTo>
                <a:lnTo>
                  <a:pt x="23385" y="50735"/>
                </a:lnTo>
                <a:lnTo>
                  <a:pt x="23348" y="50791"/>
                </a:lnTo>
                <a:lnTo>
                  <a:pt x="23348" y="50847"/>
                </a:lnTo>
                <a:lnTo>
                  <a:pt x="23348" y="50884"/>
                </a:lnTo>
                <a:lnTo>
                  <a:pt x="23385" y="50921"/>
                </a:lnTo>
                <a:lnTo>
                  <a:pt x="23459" y="50977"/>
                </a:lnTo>
                <a:lnTo>
                  <a:pt x="23552" y="51014"/>
                </a:lnTo>
                <a:lnTo>
                  <a:pt x="23627" y="51014"/>
                </a:lnTo>
                <a:lnTo>
                  <a:pt x="23701" y="50996"/>
                </a:lnTo>
                <a:lnTo>
                  <a:pt x="23757" y="50940"/>
                </a:lnTo>
                <a:lnTo>
                  <a:pt x="23832" y="50884"/>
                </a:lnTo>
                <a:lnTo>
                  <a:pt x="23943" y="50735"/>
                </a:lnTo>
                <a:lnTo>
                  <a:pt x="24185" y="50363"/>
                </a:lnTo>
                <a:lnTo>
                  <a:pt x="24316" y="50195"/>
                </a:lnTo>
                <a:lnTo>
                  <a:pt x="24390" y="50139"/>
                </a:lnTo>
                <a:lnTo>
                  <a:pt x="24465" y="50083"/>
                </a:lnTo>
                <a:lnTo>
                  <a:pt x="24595" y="50028"/>
                </a:lnTo>
                <a:lnTo>
                  <a:pt x="24762" y="49990"/>
                </a:lnTo>
                <a:lnTo>
                  <a:pt x="24949" y="49953"/>
                </a:lnTo>
                <a:lnTo>
                  <a:pt x="25172" y="49934"/>
                </a:lnTo>
                <a:lnTo>
                  <a:pt x="25377" y="49934"/>
                </a:lnTo>
                <a:lnTo>
                  <a:pt x="25563" y="49953"/>
                </a:lnTo>
                <a:lnTo>
                  <a:pt x="25712" y="49990"/>
                </a:lnTo>
                <a:lnTo>
                  <a:pt x="25786" y="50028"/>
                </a:lnTo>
                <a:lnTo>
                  <a:pt x="25842" y="50065"/>
                </a:lnTo>
                <a:lnTo>
                  <a:pt x="25656" y="50214"/>
                </a:lnTo>
                <a:lnTo>
                  <a:pt x="25396" y="50456"/>
                </a:lnTo>
                <a:lnTo>
                  <a:pt x="25284" y="50586"/>
                </a:lnTo>
                <a:lnTo>
                  <a:pt x="25191" y="50698"/>
                </a:lnTo>
                <a:lnTo>
                  <a:pt x="25135" y="50809"/>
                </a:lnTo>
                <a:lnTo>
                  <a:pt x="25135" y="50847"/>
                </a:lnTo>
                <a:lnTo>
                  <a:pt x="25135" y="50884"/>
                </a:lnTo>
                <a:lnTo>
                  <a:pt x="25153" y="50903"/>
                </a:lnTo>
                <a:lnTo>
                  <a:pt x="25191" y="50921"/>
                </a:lnTo>
                <a:lnTo>
                  <a:pt x="25247" y="50940"/>
                </a:lnTo>
                <a:lnTo>
                  <a:pt x="25340" y="50921"/>
                </a:lnTo>
                <a:lnTo>
                  <a:pt x="25433" y="50884"/>
                </a:lnTo>
                <a:lnTo>
                  <a:pt x="25619" y="50791"/>
                </a:lnTo>
                <a:lnTo>
                  <a:pt x="25731" y="50698"/>
                </a:lnTo>
                <a:lnTo>
                  <a:pt x="25824" y="50623"/>
                </a:lnTo>
                <a:lnTo>
                  <a:pt x="25880" y="50530"/>
                </a:lnTo>
                <a:lnTo>
                  <a:pt x="25991" y="50363"/>
                </a:lnTo>
                <a:lnTo>
                  <a:pt x="26084" y="50214"/>
                </a:lnTo>
                <a:lnTo>
                  <a:pt x="26159" y="50139"/>
                </a:lnTo>
                <a:lnTo>
                  <a:pt x="26252" y="50083"/>
                </a:lnTo>
                <a:lnTo>
                  <a:pt x="26382" y="50009"/>
                </a:lnTo>
                <a:lnTo>
                  <a:pt x="26513" y="49972"/>
                </a:lnTo>
                <a:lnTo>
                  <a:pt x="26662" y="49953"/>
                </a:lnTo>
                <a:lnTo>
                  <a:pt x="26810" y="49953"/>
                </a:lnTo>
                <a:lnTo>
                  <a:pt x="26959" y="49972"/>
                </a:lnTo>
                <a:lnTo>
                  <a:pt x="27090" y="50028"/>
                </a:lnTo>
                <a:lnTo>
                  <a:pt x="27201" y="50102"/>
                </a:lnTo>
                <a:lnTo>
                  <a:pt x="27313" y="50214"/>
                </a:lnTo>
                <a:lnTo>
                  <a:pt x="27146" y="50325"/>
                </a:lnTo>
                <a:lnTo>
                  <a:pt x="26941" y="50493"/>
                </a:lnTo>
                <a:lnTo>
                  <a:pt x="26848" y="50586"/>
                </a:lnTo>
                <a:lnTo>
                  <a:pt x="26773" y="50679"/>
                </a:lnTo>
                <a:lnTo>
                  <a:pt x="26755" y="50772"/>
                </a:lnTo>
                <a:lnTo>
                  <a:pt x="26755" y="50809"/>
                </a:lnTo>
                <a:lnTo>
                  <a:pt x="26773" y="50865"/>
                </a:lnTo>
                <a:lnTo>
                  <a:pt x="26829" y="50921"/>
                </a:lnTo>
                <a:lnTo>
                  <a:pt x="26885" y="50977"/>
                </a:lnTo>
                <a:lnTo>
                  <a:pt x="26941" y="50996"/>
                </a:lnTo>
                <a:lnTo>
                  <a:pt x="26997" y="51014"/>
                </a:lnTo>
                <a:lnTo>
                  <a:pt x="27053" y="50996"/>
                </a:lnTo>
                <a:lnTo>
                  <a:pt x="27108" y="50977"/>
                </a:lnTo>
                <a:lnTo>
                  <a:pt x="27201" y="50903"/>
                </a:lnTo>
                <a:lnTo>
                  <a:pt x="27313" y="50809"/>
                </a:lnTo>
                <a:lnTo>
                  <a:pt x="27406" y="50698"/>
                </a:lnTo>
                <a:lnTo>
                  <a:pt x="27518" y="50530"/>
                </a:lnTo>
                <a:lnTo>
                  <a:pt x="27574" y="50437"/>
                </a:lnTo>
                <a:lnTo>
                  <a:pt x="27611" y="50381"/>
                </a:lnTo>
                <a:lnTo>
                  <a:pt x="27648" y="50307"/>
                </a:lnTo>
                <a:lnTo>
                  <a:pt x="27760" y="50232"/>
                </a:lnTo>
                <a:lnTo>
                  <a:pt x="27853" y="50176"/>
                </a:lnTo>
                <a:lnTo>
                  <a:pt x="27983" y="50139"/>
                </a:lnTo>
                <a:lnTo>
                  <a:pt x="28207" y="50083"/>
                </a:lnTo>
                <a:lnTo>
                  <a:pt x="28430" y="50065"/>
                </a:lnTo>
                <a:lnTo>
                  <a:pt x="28691" y="50046"/>
                </a:lnTo>
                <a:lnTo>
                  <a:pt x="28821" y="50065"/>
                </a:lnTo>
                <a:lnTo>
                  <a:pt x="28933" y="50102"/>
                </a:lnTo>
                <a:lnTo>
                  <a:pt x="29045" y="50139"/>
                </a:lnTo>
                <a:lnTo>
                  <a:pt x="29138" y="50214"/>
                </a:lnTo>
                <a:lnTo>
                  <a:pt x="29026" y="50288"/>
                </a:lnTo>
                <a:lnTo>
                  <a:pt x="28952" y="50363"/>
                </a:lnTo>
                <a:lnTo>
                  <a:pt x="28896" y="50456"/>
                </a:lnTo>
                <a:lnTo>
                  <a:pt x="28858" y="50530"/>
                </a:lnTo>
                <a:lnTo>
                  <a:pt x="28821" y="50623"/>
                </a:lnTo>
                <a:lnTo>
                  <a:pt x="28821" y="50698"/>
                </a:lnTo>
                <a:lnTo>
                  <a:pt x="28821" y="50772"/>
                </a:lnTo>
                <a:lnTo>
                  <a:pt x="28821" y="50847"/>
                </a:lnTo>
                <a:lnTo>
                  <a:pt x="28858" y="50903"/>
                </a:lnTo>
                <a:lnTo>
                  <a:pt x="28896" y="50940"/>
                </a:lnTo>
                <a:lnTo>
                  <a:pt x="28952" y="50958"/>
                </a:lnTo>
                <a:lnTo>
                  <a:pt x="29007" y="50977"/>
                </a:lnTo>
                <a:lnTo>
                  <a:pt x="29063" y="50958"/>
                </a:lnTo>
                <a:lnTo>
                  <a:pt x="29138" y="50921"/>
                </a:lnTo>
                <a:lnTo>
                  <a:pt x="29212" y="50865"/>
                </a:lnTo>
                <a:lnTo>
                  <a:pt x="29305" y="50772"/>
                </a:lnTo>
                <a:lnTo>
                  <a:pt x="29343" y="50735"/>
                </a:lnTo>
                <a:lnTo>
                  <a:pt x="29361" y="50661"/>
                </a:lnTo>
                <a:lnTo>
                  <a:pt x="29380" y="50530"/>
                </a:lnTo>
                <a:lnTo>
                  <a:pt x="29398" y="50400"/>
                </a:lnTo>
                <a:lnTo>
                  <a:pt x="29398" y="50344"/>
                </a:lnTo>
                <a:lnTo>
                  <a:pt x="29417" y="50307"/>
                </a:lnTo>
                <a:lnTo>
                  <a:pt x="29473" y="50270"/>
                </a:lnTo>
                <a:lnTo>
                  <a:pt x="29566" y="50232"/>
                </a:lnTo>
                <a:lnTo>
                  <a:pt x="29808" y="50195"/>
                </a:lnTo>
                <a:lnTo>
                  <a:pt x="30050" y="50176"/>
                </a:lnTo>
                <a:lnTo>
                  <a:pt x="30218" y="50176"/>
                </a:lnTo>
                <a:lnTo>
                  <a:pt x="30329" y="50195"/>
                </a:lnTo>
                <a:lnTo>
                  <a:pt x="30460" y="50214"/>
                </a:lnTo>
                <a:lnTo>
                  <a:pt x="30571" y="50270"/>
                </a:lnTo>
                <a:lnTo>
                  <a:pt x="30609" y="50307"/>
                </a:lnTo>
                <a:lnTo>
                  <a:pt x="30646" y="50344"/>
                </a:lnTo>
                <a:lnTo>
                  <a:pt x="30664" y="50419"/>
                </a:lnTo>
                <a:lnTo>
                  <a:pt x="30683" y="50456"/>
                </a:lnTo>
                <a:lnTo>
                  <a:pt x="30683" y="50512"/>
                </a:lnTo>
                <a:lnTo>
                  <a:pt x="30664" y="50549"/>
                </a:lnTo>
                <a:lnTo>
                  <a:pt x="30609" y="50623"/>
                </a:lnTo>
                <a:lnTo>
                  <a:pt x="30534" y="50679"/>
                </a:lnTo>
                <a:lnTo>
                  <a:pt x="30460" y="50735"/>
                </a:lnTo>
                <a:lnTo>
                  <a:pt x="30404" y="50809"/>
                </a:lnTo>
                <a:lnTo>
                  <a:pt x="30367" y="50884"/>
                </a:lnTo>
                <a:lnTo>
                  <a:pt x="30367" y="50921"/>
                </a:lnTo>
                <a:lnTo>
                  <a:pt x="30385" y="50958"/>
                </a:lnTo>
                <a:lnTo>
                  <a:pt x="30422" y="51070"/>
                </a:lnTo>
                <a:lnTo>
                  <a:pt x="30478" y="51126"/>
                </a:lnTo>
                <a:lnTo>
                  <a:pt x="30515" y="51163"/>
                </a:lnTo>
                <a:lnTo>
                  <a:pt x="30571" y="51163"/>
                </a:lnTo>
                <a:lnTo>
                  <a:pt x="30627" y="51145"/>
                </a:lnTo>
                <a:lnTo>
                  <a:pt x="30664" y="51107"/>
                </a:lnTo>
                <a:lnTo>
                  <a:pt x="30758" y="50996"/>
                </a:lnTo>
                <a:lnTo>
                  <a:pt x="30851" y="50847"/>
                </a:lnTo>
                <a:lnTo>
                  <a:pt x="30925" y="50698"/>
                </a:lnTo>
                <a:lnTo>
                  <a:pt x="31000" y="50512"/>
                </a:lnTo>
                <a:lnTo>
                  <a:pt x="31111" y="50381"/>
                </a:lnTo>
                <a:lnTo>
                  <a:pt x="31260" y="50270"/>
                </a:lnTo>
                <a:lnTo>
                  <a:pt x="31409" y="50195"/>
                </a:lnTo>
                <a:lnTo>
                  <a:pt x="31595" y="50121"/>
                </a:lnTo>
                <a:lnTo>
                  <a:pt x="31782" y="50102"/>
                </a:lnTo>
                <a:lnTo>
                  <a:pt x="31968" y="50083"/>
                </a:lnTo>
                <a:lnTo>
                  <a:pt x="32135" y="50121"/>
                </a:lnTo>
                <a:lnTo>
                  <a:pt x="32210" y="50158"/>
                </a:lnTo>
                <a:lnTo>
                  <a:pt x="32284" y="50195"/>
                </a:lnTo>
                <a:lnTo>
                  <a:pt x="32396" y="50270"/>
                </a:lnTo>
                <a:lnTo>
                  <a:pt x="32470" y="50344"/>
                </a:lnTo>
                <a:lnTo>
                  <a:pt x="32508" y="50400"/>
                </a:lnTo>
                <a:lnTo>
                  <a:pt x="32526" y="50456"/>
                </a:lnTo>
                <a:lnTo>
                  <a:pt x="32508" y="50493"/>
                </a:lnTo>
                <a:lnTo>
                  <a:pt x="32452" y="50549"/>
                </a:lnTo>
                <a:lnTo>
                  <a:pt x="32340" y="50642"/>
                </a:lnTo>
                <a:lnTo>
                  <a:pt x="32172" y="50716"/>
                </a:lnTo>
                <a:lnTo>
                  <a:pt x="32024" y="50828"/>
                </a:lnTo>
                <a:lnTo>
                  <a:pt x="31949" y="50884"/>
                </a:lnTo>
                <a:lnTo>
                  <a:pt x="31893" y="50940"/>
                </a:lnTo>
                <a:lnTo>
                  <a:pt x="31856" y="51014"/>
                </a:lnTo>
                <a:lnTo>
                  <a:pt x="31856" y="51089"/>
                </a:lnTo>
                <a:lnTo>
                  <a:pt x="31856" y="51163"/>
                </a:lnTo>
                <a:lnTo>
                  <a:pt x="31893" y="51238"/>
                </a:lnTo>
                <a:lnTo>
                  <a:pt x="31912" y="51275"/>
                </a:lnTo>
                <a:lnTo>
                  <a:pt x="31968" y="51312"/>
                </a:lnTo>
                <a:lnTo>
                  <a:pt x="32005" y="51331"/>
                </a:lnTo>
                <a:lnTo>
                  <a:pt x="32061" y="51331"/>
                </a:lnTo>
                <a:lnTo>
                  <a:pt x="32191" y="51312"/>
                </a:lnTo>
                <a:lnTo>
                  <a:pt x="32321" y="51275"/>
                </a:lnTo>
                <a:lnTo>
                  <a:pt x="32452" y="51200"/>
                </a:lnTo>
                <a:lnTo>
                  <a:pt x="32563" y="51126"/>
                </a:lnTo>
                <a:lnTo>
                  <a:pt x="32638" y="51033"/>
                </a:lnTo>
                <a:lnTo>
                  <a:pt x="32694" y="50958"/>
                </a:lnTo>
                <a:lnTo>
                  <a:pt x="32731" y="50884"/>
                </a:lnTo>
                <a:lnTo>
                  <a:pt x="32768" y="50772"/>
                </a:lnTo>
                <a:lnTo>
                  <a:pt x="32787" y="50716"/>
                </a:lnTo>
                <a:lnTo>
                  <a:pt x="32824" y="50679"/>
                </a:lnTo>
                <a:lnTo>
                  <a:pt x="32880" y="50642"/>
                </a:lnTo>
                <a:lnTo>
                  <a:pt x="32973" y="50586"/>
                </a:lnTo>
                <a:lnTo>
                  <a:pt x="33048" y="50549"/>
                </a:lnTo>
                <a:lnTo>
                  <a:pt x="33159" y="50530"/>
                </a:lnTo>
                <a:lnTo>
                  <a:pt x="33364" y="50530"/>
                </a:lnTo>
                <a:lnTo>
                  <a:pt x="33587" y="50549"/>
                </a:lnTo>
                <a:lnTo>
                  <a:pt x="33774" y="50605"/>
                </a:lnTo>
                <a:lnTo>
                  <a:pt x="33681" y="50698"/>
                </a:lnTo>
                <a:lnTo>
                  <a:pt x="33625" y="50791"/>
                </a:lnTo>
                <a:lnTo>
                  <a:pt x="33587" y="50884"/>
                </a:lnTo>
                <a:lnTo>
                  <a:pt x="33569" y="50977"/>
                </a:lnTo>
                <a:lnTo>
                  <a:pt x="33569" y="51070"/>
                </a:lnTo>
                <a:lnTo>
                  <a:pt x="33569" y="51145"/>
                </a:lnTo>
                <a:lnTo>
                  <a:pt x="33606" y="51219"/>
                </a:lnTo>
                <a:lnTo>
                  <a:pt x="33643" y="51275"/>
                </a:lnTo>
                <a:lnTo>
                  <a:pt x="33681" y="51312"/>
                </a:lnTo>
                <a:lnTo>
                  <a:pt x="33736" y="51331"/>
                </a:lnTo>
                <a:lnTo>
                  <a:pt x="33792" y="51331"/>
                </a:lnTo>
                <a:lnTo>
                  <a:pt x="33848" y="51312"/>
                </a:lnTo>
                <a:lnTo>
                  <a:pt x="33923" y="51256"/>
                </a:lnTo>
                <a:lnTo>
                  <a:pt x="33978" y="51182"/>
                </a:lnTo>
                <a:lnTo>
                  <a:pt x="34053" y="51070"/>
                </a:lnTo>
                <a:lnTo>
                  <a:pt x="34109" y="50921"/>
                </a:lnTo>
                <a:lnTo>
                  <a:pt x="34146" y="50791"/>
                </a:lnTo>
                <a:lnTo>
                  <a:pt x="34165" y="50698"/>
                </a:lnTo>
                <a:lnTo>
                  <a:pt x="34165" y="50567"/>
                </a:lnTo>
                <a:lnTo>
                  <a:pt x="34183" y="50512"/>
                </a:lnTo>
                <a:lnTo>
                  <a:pt x="34220" y="50456"/>
                </a:lnTo>
                <a:lnTo>
                  <a:pt x="34276" y="50381"/>
                </a:lnTo>
                <a:lnTo>
                  <a:pt x="34351" y="50307"/>
                </a:lnTo>
                <a:lnTo>
                  <a:pt x="34463" y="50214"/>
                </a:lnTo>
                <a:lnTo>
                  <a:pt x="34574" y="50139"/>
                </a:lnTo>
                <a:lnTo>
                  <a:pt x="34705" y="50083"/>
                </a:lnTo>
                <a:lnTo>
                  <a:pt x="34853" y="50046"/>
                </a:lnTo>
                <a:lnTo>
                  <a:pt x="35002" y="50028"/>
                </a:lnTo>
                <a:lnTo>
                  <a:pt x="35133" y="50028"/>
                </a:lnTo>
                <a:lnTo>
                  <a:pt x="35263" y="50065"/>
                </a:lnTo>
                <a:lnTo>
                  <a:pt x="35393" y="50121"/>
                </a:lnTo>
                <a:lnTo>
                  <a:pt x="35505" y="50232"/>
                </a:lnTo>
                <a:lnTo>
                  <a:pt x="35524" y="50270"/>
                </a:lnTo>
                <a:lnTo>
                  <a:pt x="35542" y="50307"/>
                </a:lnTo>
                <a:lnTo>
                  <a:pt x="35524" y="50344"/>
                </a:lnTo>
                <a:lnTo>
                  <a:pt x="35505" y="50381"/>
                </a:lnTo>
                <a:lnTo>
                  <a:pt x="35431" y="50437"/>
                </a:lnTo>
                <a:lnTo>
                  <a:pt x="35338" y="50493"/>
                </a:lnTo>
                <a:lnTo>
                  <a:pt x="35244" y="50549"/>
                </a:lnTo>
                <a:lnTo>
                  <a:pt x="35170" y="50642"/>
                </a:lnTo>
                <a:lnTo>
                  <a:pt x="35133" y="50698"/>
                </a:lnTo>
                <a:lnTo>
                  <a:pt x="35114" y="50754"/>
                </a:lnTo>
                <a:lnTo>
                  <a:pt x="35114" y="50847"/>
                </a:lnTo>
                <a:lnTo>
                  <a:pt x="35133" y="50921"/>
                </a:lnTo>
                <a:lnTo>
                  <a:pt x="35207" y="50958"/>
                </a:lnTo>
                <a:lnTo>
                  <a:pt x="35282" y="50977"/>
                </a:lnTo>
                <a:lnTo>
                  <a:pt x="35356" y="50958"/>
                </a:lnTo>
                <a:lnTo>
                  <a:pt x="35449" y="50921"/>
                </a:lnTo>
                <a:lnTo>
                  <a:pt x="35542" y="50865"/>
                </a:lnTo>
                <a:lnTo>
                  <a:pt x="35635" y="50791"/>
                </a:lnTo>
                <a:lnTo>
                  <a:pt x="35710" y="50679"/>
                </a:lnTo>
                <a:lnTo>
                  <a:pt x="35766" y="50586"/>
                </a:lnTo>
                <a:lnTo>
                  <a:pt x="35840" y="50437"/>
                </a:lnTo>
                <a:lnTo>
                  <a:pt x="35877" y="50381"/>
                </a:lnTo>
                <a:lnTo>
                  <a:pt x="35933" y="50325"/>
                </a:lnTo>
                <a:lnTo>
                  <a:pt x="36026" y="50270"/>
                </a:lnTo>
                <a:lnTo>
                  <a:pt x="36175" y="50214"/>
                </a:lnTo>
                <a:lnTo>
                  <a:pt x="36455" y="50139"/>
                </a:lnTo>
                <a:lnTo>
                  <a:pt x="36753" y="50102"/>
                </a:lnTo>
                <a:lnTo>
                  <a:pt x="36901" y="50083"/>
                </a:lnTo>
                <a:lnTo>
                  <a:pt x="37050" y="50083"/>
                </a:lnTo>
                <a:lnTo>
                  <a:pt x="37199" y="50102"/>
                </a:lnTo>
                <a:lnTo>
                  <a:pt x="37330" y="50139"/>
                </a:lnTo>
                <a:lnTo>
                  <a:pt x="37162" y="50251"/>
                </a:lnTo>
                <a:lnTo>
                  <a:pt x="36939" y="50456"/>
                </a:lnTo>
                <a:lnTo>
                  <a:pt x="36846" y="50567"/>
                </a:lnTo>
                <a:lnTo>
                  <a:pt x="36771" y="50661"/>
                </a:lnTo>
                <a:lnTo>
                  <a:pt x="36734" y="50772"/>
                </a:lnTo>
                <a:lnTo>
                  <a:pt x="36734" y="50809"/>
                </a:lnTo>
                <a:lnTo>
                  <a:pt x="36753" y="50847"/>
                </a:lnTo>
                <a:lnTo>
                  <a:pt x="36771" y="50884"/>
                </a:lnTo>
                <a:lnTo>
                  <a:pt x="36808" y="50903"/>
                </a:lnTo>
                <a:lnTo>
                  <a:pt x="36901" y="50921"/>
                </a:lnTo>
                <a:lnTo>
                  <a:pt x="37013" y="50903"/>
                </a:lnTo>
                <a:lnTo>
                  <a:pt x="37144" y="50865"/>
                </a:lnTo>
                <a:lnTo>
                  <a:pt x="37255" y="50791"/>
                </a:lnTo>
                <a:lnTo>
                  <a:pt x="37367" y="50735"/>
                </a:lnTo>
                <a:lnTo>
                  <a:pt x="37441" y="50661"/>
                </a:lnTo>
                <a:lnTo>
                  <a:pt x="37497" y="50605"/>
                </a:lnTo>
                <a:lnTo>
                  <a:pt x="37628" y="50381"/>
                </a:lnTo>
                <a:lnTo>
                  <a:pt x="37683" y="50288"/>
                </a:lnTo>
                <a:lnTo>
                  <a:pt x="37739" y="50232"/>
                </a:lnTo>
                <a:lnTo>
                  <a:pt x="37795" y="50176"/>
                </a:lnTo>
                <a:lnTo>
                  <a:pt x="37870" y="50121"/>
                </a:lnTo>
                <a:lnTo>
                  <a:pt x="38000" y="50102"/>
                </a:lnTo>
                <a:lnTo>
                  <a:pt x="38167" y="50065"/>
                </a:lnTo>
                <a:lnTo>
                  <a:pt x="38354" y="50046"/>
                </a:lnTo>
                <a:lnTo>
                  <a:pt x="38558" y="50065"/>
                </a:lnTo>
                <a:lnTo>
                  <a:pt x="38670" y="50065"/>
                </a:lnTo>
                <a:lnTo>
                  <a:pt x="38782" y="50102"/>
                </a:lnTo>
                <a:lnTo>
                  <a:pt x="38856" y="50139"/>
                </a:lnTo>
                <a:lnTo>
                  <a:pt x="38931" y="50195"/>
                </a:lnTo>
                <a:lnTo>
                  <a:pt x="38763" y="50307"/>
                </a:lnTo>
                <a:lnTo>
                  <a:pt x="38540" y="50456"/>
                </a:lnTo>
                <a:lnTo>
                  <a:pt x="38428" y="50549"/>
                </a:lnTo>
                <a:lnTo>
                  <a:pt x="38335" y="50642"/>
                </a:lnTo>
                <a:lnTo>
                  <a:pt x="38279" y="50716"/>
                </a:lnTo>
                <a:lnTo>
                  <a:pt x="38261" y="50754"/>
                </a:lnTo>
                <a:lnTo>
                  <a:pt x="38261" y="50791"/>
                </a:lnTo>
                <a:lnTo>
                  <a:pt x="38316" y="50847"/>
                </a:lnTo>
                <a:lnTo>
                  <a:pt x="38372" y="50884"/>
                </a:lnTo>
                <a:lnTo>
                  <a:pt x="38447" y="50903"/>
                </a:lnTo>
                <a:lnTo>
                  <a:pt x="38558" y="50884"/>
                </a:lnTo>
                <a:lnTo>
                  <a:pt x="38652" y="50865"/>
                </a:lnTo>
                <a:lnTo>
                  <a:pt x="38745" y="50847"/>
                </a:lnTo>
                <a:lnTo>
                  <a:pt x="38875" y="50772"/>
                </a:lnTo>
                <a:lnTo>
                  <a:pt x="38968" y="50698"/>
                </a:lnTo>
                <a:lnTo>
                  <a:pt x="39043" y="50623"/>
                </a:lnTo>
                <a:lnTo>
                  <a:pt x="39136" y="50474"/>
                </a:lnTo>
                <a:lnTo>
                  <a:pt x="39191" y="50400"/>
                </a:lnTo>
                <a:lnTo>
                  <a:pt x="39247" y="50325"/>
                </a:lnTo>
                <a:lnTo>
                  <a:pt x="39322" y="50270"/>
                </a:lnTo>
                <a:lnTo>
                  <a:pt x="39415" y="50214"/>
                </a:lnTo>
                <a:lnTo>
                  <a:pt x="39527" y="50158"/>
                </a:lnTo>
                <a:lnTo>
                  <a:pt x="39657" y="50139"/>
                </a:lnTo>
                <a:lnTo>
                  <a:pt x="39825" y="50121"/>
                </a:lnTo>
                <a:lnTo>
                  <a:pt x="39973" y="50102"/>
                </a:lnTo>
                <a:lnTo>
                  <a:pt x="40141" y="50102"/>
                </a:lnTo>
                <a:lnTo>
                  <a:pt x="40290" y="50121"/>
                </a:lnTo>
                <a:lnTo>
                  <a:pt x="40420" y="50158"/>
                </a:lnTo>
                <a:lnTo>
                  <a:pt x="40532" y="50214"/>
                </a:lnTo>
                <a:lnTo>
                  <a:pt x="40402" y="50344"/>
                </a:lnTo>
                <a:lnTo>
                  <a:pt x="40215" y="50567"/>
                </a:lnTo>
                <a:lnTo>
                  <a:pt x="40122" y="50679"/>
                </a:lnTo>
                <a:lnTo>
                  <a:pt x="40048" y="50791"/>
                </a:lnTo>
                <a:lnTo>
                  <a:pt x="40011" y="50884"/>
                </a:lnTo>
                <a:lnTo>
                  <a:pt x="40011" y="50921"/>
                </a:lnTo>
                <a:lnTo>
                  <a:pt x="40029" y="50958"/>
                </a:lnTo>
                <a:lnTo>
                  <a:pt x="40067" y="50996"/>
                </a:lnTo>
                <a:lnTo>
                  <a:pt x="40104" y="51014"/>
                </a:lnTo>
                <a:lnTo>
                  <a:pt x="40197" y="51014"/>
                </a:lnTo>
                <a:lnTo>
                  <a:pt x="40309" y="50977"/>
                </a:lnTo>
                <a:lnTo>
                  <a:pt x="40402" y="50921"/>
                </a:lnTo>
                <a:lnTo>
                  <a:pt x="40513" y="50828"/>
                </a:lnTo>
                <a:lnTo>
                  <a:pt x="40588" y="50754"/>
                </a:lnTo>
                <a:lnTo>
                  <a:pt x="40700" y="50623"/>
                </a:lnTo>
                <a:lnTo>
                  <a:pt x="40793" y="50474"/>
                </a:lnTo>
                <a:lnTo>
                  <a:pt x="40830" y="50363"/>
                </a:lnTo>
                <a:lnTo>
                  <a:pt x="40886" y="50251"/>
                </a:lnTo>
                <a:lnTo>
                  <a:pt x="40923" y="50195"/>
                </a:lnTo>
                <a:lnTo>
                  <a:pt x="40997" y="50139"/>
                </a:lnTo>
                <a:lnTo>
                  <a:pt x="41091" y="50083"/>
                </a:lnTo>
                <a:lnTo>
                  <a:pt x="41202" y="50028"/>
                </a:lnTo>
                <a:lnTo>
                  <a:pt x="41314" y="49972"/>
                </a:lnTo>
                <a:lnTo>
                  <a:pt x="41444" y="49953"/>
                </a:lnTo>
                <a:lnTo>
                  <a:pt x="41686" y="49953"/>
                </a:lnTo>
                <a:lnTo>
                  <a:pt x="41798" y="49972"/>
                </a:lnTo>
                <a:lnTo>
                  <a:pt x="41910" y="50028"/>
                </a:lnTo>
                <a:lnTo>
                  <a:pt x="41817" y="50121"/>
                </a:lnTo>
                <a:lnTo>
                  <a:pt x="41705" y="50251"/>
                </a:lnTo>
                <a:lnTo>
                  <a:pt x="41630" y="50400"/>
                </a:lnTo>
                <a:lnTo>
                  <a:pt x="41593" y="50530"/>
                </a:lnTo>
                <a:lnTo>
                  <a:pt x="41575" y="50605"/>
                </a:lnTo>
                <a:lnTo>
                  <a:pt x="41575" y="50661"/>
                </a:lnTo>
                <a:lnTo>
                  <a:pt x="41593" y="50698"/>
                </a:lnTo>
                <a:lnTo>
                  <a:pt x="41630" y="50754"/>
                </a:lnTo>
                <a:lnTo>
                  <a:pt x="41686" y="50772"/>
                </a:lnTo>
                <a:lnTo>
                  <a:pt x="41742" y="50791"/>
                </a:lnTo>
                <a:lnTo>
                  <a:pt x="41835" y="50791"/>
                </a:lnTo>
                <a:lnTo>
                  <a:pt x="41947" y="50772"/>
                </a:lnTo>
                <a:lnTo>
                  <a:pt x="42021" y="50735"/>
                </a:lnTo>
                <a:lnTo>
                  <a:pt x="42077" y="50698"/>
                </a:lnTo>
                <a:lnTo>
                  <a:pt x="42115" y="50661"/>
                </a:lnTo>
                <a:lnTo>
                  <a:pt x="42152" y="50623"/>
                </a:lnTo>
                <a:lnTo>
                  <a:pt x="42208" y="50530"/>
                </a:lnTo>
                <a:lnTo>
                  <a:pt x="42226" y="50419"/>
                </a:lnTo>
                <a:lnTo>
                  <a:pt x="42263" y="50307"/>
                </a:lnTo>
                <a:lnTo>
                  <a:pt x="42282" y="50214"/>
                </a:lnTo>
                <a:lnTo>
                  <a:pt x="42338" y="50121"/>
                </a:lnTo>
                <a:lnTo>
                  <a:pt x="42375" y="50083"/>
                </a:lnTo>
                <a:lnTo>
                  <a:pt x="42431" y="50065"/>
                </a:lnTo>
                <a:lnTo>
                  <a:pt x="42506" y="50046"/>
                </a:lnTo>
                <a:lnTo>
                  <a:pt x="42580" y="50028"/>
                </a:lnTo>
                <a:lnTo>
                  <a:pt x="42729" y="50046"/>
                </a:lnTo>
                <a:lnTo>
                  <a:pt x="42896" y="50102"/>
                </a:lnTo>
                <a:lnTo>
                  <a:pt x="43027" y="50158"/>
                </a:lnTo>
                <a:lnTo>
                  <a:pt x="43083" y="50195"/>
                </a:lnTo>
                <a:lnTo>
                  <a:pt x="43120" y="50251"/>
                </a:lnTo>
                <a:lnTo>
                  <a:pt x="43157" y="50307"/>
                </a:lnTo>
                <a:lnTo>
                  <a:pt x="43176" y="50363"/>
                </a:lnTo>
                <a:lnTo>
                  <a:pt x="43176" y="50474"/>
                </a:lnTo>
                <a:lnTo>
                  <a:pt x="43157" y="50605"/>
                </a:lnTo>
                <a:lnTo>
                  <a:pt x="43083" y="50847"/>
                </a:lnTo>
                <a:lnTo>
                  <a:pt x="43083" y="50940"/>
                </a:lnTo>
                <a:lnTo>
                  <a:pt x="43083" y="50977"/>
                </a:lnTo>
                <a:lnTo>
                  <a:pt x="43101" y="51014"/>
                </a:lnTo>
                <a:lnTo>
                  <a:pt x="43139" y="51033"/>
                </a:lnTo>
                <a:lnTo>
                  <a:pt x="43194" y="51052"/>
                </a:lnTo>
                <a:lnTo>
                  <a:pt x="43362" y="51033"/>
                </a:lnTo>
                <a:lnTo>
                  <a:pt x="43529" y="51014"/>
                </a:lnTo>
                <a:lnTo>
                  <a:pt x="43585" y="50996"/>
                </a:lnTo>
                <a:lnTo>
                  <a:pt x="43623" y="50977"/>
                </a:lnTo>
                <a:lnTo>
                  <a:pt x="43660" y="50940"/>
                </a:lnTo>
                <a:lnTo>
                  <a:pt x="43697" y="50884"/>
                </a:lnTo>
                <a:lnTo>
                  <a:pt x="43716" y="50772"/>
                </a:lnTo>
                <a:lnTo>
                  <a:pt x="43697" y="50661"/>
                </a:lnTo>
                <a:lnTo>
                  <a:pt x="43678" y="50549"/>
                </a:lnTo>
                <a:lnTo>
                  <a:pt x="43678" y="50456"/>
                </a:lnTo>
                <a:lnTo>
                  <a:pt x="43678" y="50400"/>
                </a:lnTo>
                <a:lnTo>
                  <a:pt x="43697" y="50363"/>
                </a:lnTo>
                <a:lnTo>
                  <a:pt x="43734" y="50307"/>
                </a:lnTo>
                <a:lnTo>
                  <a:pt x="43790" y="50270"/>
                </a:lnTo>
                <a:lnTo>
                  <a:pt x="43865" y="50232"/>
                </a:lnTo>
                <a:lnTo>
                  <a:pt x="43976" y="50214"/>
                </a:lnTo>
                <a:lnTo>
                  <a:pt x="44088" y="50195"/>
                </a:lnTo>
                <a:lnTo>
                  <a:pt x="44237" y="50195"/>
                </a:lnTo>
                <a:lnTo>
                  <a:pt x="44367" y="50232"/>
                </a:lnTo>
                <a:lnTo>
                  <a:pt x="44423" y="50270"/>
                </a:lnTo>
                <a:lnTo>
                  <a:pt x="44460" y="50307"/>
                </a:lnTo>
                <a:lnTo>
                  <a:pt x="44498" y="50363"/>
                </a:lnTo>
                <a:lnTo>
                  <a:pt x="44498" y="50400"/>
                </a:lnTo>
                <a:lnTo>
                  <a:pt x="44479" y="50437"/>
                </a:lnTo>
                <a:lnTo>
                  <a:pt x="44442" y="50456"/>
                </a:lnTo>
                <a:lnTo>
                  <a:pt x="44367" y="50512"/>
                </a:lnTo>
                <a:lnTo>
                  <a:pt x="44349" y="50549"/>
                </a:lnTo>
                <a:lnTo>
                  <a:pt x="44330" y="50605"/>
                </a:lnTo>
                <a:lnTo>
                  <a:pt x="44311" y="50716"/>
                </a:lnTo>
                <a:lnTo>
                  <a:pt x="44293" y="50809"/>
                </a:lnTo>
                <a:lnTo>
                  <a:pt x="44274" y="50884"/>
                </a:lnTo>
                <a:lnTo>
                  <a:pt x="44274" y="50958"/>
                </a:lnTo>
                <a:lnTo>
                  <a:pt x="44293" y="50977"/>
                </a:lnTo>
                <a:lnTo>
                  <a:pt x="44349" y="50977"/>
                </a:lnTo>
                <a:lnTo>
                  <a:pt x="44442" y="50940"/>
                </a:lnTo>
                <a:lnTo>
                  <a:pt x="44609" y="50847"/>
                </a:lnTo>
                <a:lnTo>
                  <a:pt x="44684" y="50791"/>
                </a:lnTo>
                <a:lnTo>
                  <a:pt x="44721" y="50735"/>
                </a:lnTo>
                <a:lnTo>
                  <a:pt x="44740" y="50698"/>
                </a:lnTo>
                <a:lnTo>
                  <a:pt x="44758" y="50642"/>
                </a:lnTo>
                <a:lnTo>
                  <a:pt x="44777" y="50586"/>
                </a:lnTo>
                <a:lnTo>
                  <a:pt x="44814" y="50549"/>
                </a:lnTo>
                <a:lnTo>
                  <a:pt x="44870" y="50493"/>
                </a:lnTo>
                <a:lnTo>
                  <a:pt x="44982" y="50437"/>
                </a:lnTo>
                <a:lnTo>
                  <a:pt x="45093" y="50400"/>
                </a:lnTo>
                <a:lnTo>
                  <a:pt x="45224" y="50381"/>
                </a:lnTo>
                <a:lnTo>
                  <a:pt x="45335" y="50400"/>
                </a:lnTo>
                <a:lnTo>
                  <a:pt x="45466" y="50419"/>
                </a:lnTo>
                <a:lnTo>
                  <a:pt x="45335" y="50530"/>
                </a:lnTo>
                <a:lnTo>
                  <a:pt x="45261" y="50623"/>
                </a:lnTo>
                <a:lnTo>
                  <a:pt x="45187" y="50698"/>
                </a:lnTo>
                <a:lnTo>
                  <a:pt x="45149" y="50791"/>
                </a:lnTo>
                <a:lnTo>
                  <a:pt x="45149" y="50865"/>
                </a:lnTo>
                <a:lnTo>
                  <a:pt x="45149" y="50903"/>
                </a:lnTo>
                <a:lnTo>
                  <a:pt x="45168" y="50940"/>
                </a:lnTo>
                <a:lnTo>
                  <a:pt x="45205" y="50958"/>
                </a:lnTo>
                <a:lnTo>
                  <a:pt x="45261" y="50996"/>
                </a:lnTo>
                <a:lnTo>
                  <a:pt x="45373" y="50996"/>
                </a:lnTo>
                <a:lnTo>
                  <a:pt x="45466" y="50977"/>
                </a:lnTo>
                <a:lnTo>
                  <a:pt x="45540" y="50921"/>
                </a:lnTo>
                <a:lnTo>
                  <a:pt x="45615" y="50847"/>
                </a:lnTo>
                <a:lnTo>
                  <a:pt x="45708" y="50661"/>
                </a:lnTo>
                <a:lnTo>
                  <a:pt x="45801" y="50512"/>
                </a:lnTo>
                <a:lnTo>
                  <a:pt x="45987" y="50270"/>
                </a:lnTo>
                <a:lnTo>
                  <a:pt x="46099" y="50176"/>
                </a:lnTo>
                <a:lnTo>
                  <a:pt x="46211" y="50083"/>
                </a:lnTo>
                <a:lnTo>
                  <a:pt x="46341" y="50028"/>
                </a:lnTo>
                <a:lnTo>
                  <a:pt x="46471" y="50009"/>
                </a:lnTo>
                <a:lnTo>
                  <a:pt x="46639" y="50028"/>
                </a:lnTo>
                <a:lnTo>
                  <a:pt x="46825" y="50102"/>
                </a:lnTo>
                <a:lnTo>
                  <a:pt x="46713" y="50176"/>
                </a:lnTo>
                <a:lnTo>
                  <a:pt x="46601" y="50307"/>
                </a:lnTo>
                <a:lnTo>
                  <a:pt x="46490" y="50456"/>
                </a:lnTo>
                <a:lnTo>
                  <a:pt x="46397" y="50605"/>
                </a:lnTo>
                <a:lnTo>
                  <a:pt x="46341" y="50754"/>
                </a:lnTo>
                <a:lnTo>
                  <a:pt x="46322" y="50828"/>
                </a:lnTo>
                <a:lnTo>
                  <a:pt x="46341" y="50884"/>
                </a:lnTo>
                <a:lnTo>
                  <a:pt x="46359" y="50940"/>
                </a:lnTo>
                <a:lnTo>
                  <a:pt x="46397" y="50977"/>
                </a:lnTo>
                <a:lnTo>
                  <a:pt x="46471" y="50996"/>
                </a:lnTo>
                <a:lnTo>
                  <a:pt x="46564" y="51014"/>
                </a:lnTo>
                <a:lnTo>
                  <a:pt x="46620" y="51014"/>
                </a:lnTo>
                <a:lnTo>
                  <a:pt x="46676" y="50996"/>
                </a:lnTo>
                <a:lnTo>
                  <a:pt x="46825" y="50921"/>
                </a:lnTo>
                <a:lnTo>
                  <a:pt x="46955" y="50809"/>
                </a:lnTo>
                <a:lnTo>
                  <a:pt x="47086" y="50698"/>
                </a:lnTo>
                <a:lnTo>
                  <a:pt x="47179" y="50549"/>
                </a:lnTo>
                <a:lnTo>
                  <a:pt x="47253" y="50400"/>
                </a:lnTo>
                <a:lnTo>
                  <a:pt x="47272" y="50325"/>
                </a:lnTo>
                <a:lnTo>
                  <a:pt x="47272" y="50251"/>
                </a:lnTo>
                <a:lnTo>
                  <a:pt x="47253" y="50195"/>
                </a:lnTo>
                <a:lnTo>
                  <a:pt x="47216" y="50139"/>
                </a:lnTo>
                <a:lnTo>
                  <a:pt x="47346" y="50083"/>
                </a:lnTo>
                <a:lnTo>
                  <a:pt x="47495" y="50065"/>
                </a:lnTo>
                <a:lnTo>
                  <a:pt x="47681" y="50028"/>
                </a:lnTo>
                <a:lnTo>
                  <a:pt x="48072" y="50028"/>
                </a:lnTo>
                <a:lnTo>
                  <a:pt x="48240" y="50083"/>
                </a:lnTo>
                <a:lnTo>
                  <a:pt x="48314" y="50121"/>
                </a:lnTo>
                <a:lnTo>
                  <a:pt x="48370" y="50158"/>
                </a:lnTo>
                <a:lnTo>
                  <a:pt x="48407" y="50214"/>
                </a:lnTo>
                <a:lnTo>
                  <a:pt x="48445" y="50270"/>
                </a:lnTo>
                <a:lnTo>
                  <a:pt x="48445" y="50325"/>
                </a:lnTo>
                <a:lnTo>
                  <a:pt x="48445" y="50381"/>
                </a:lnTo>
                <a:lnTo>
                  <a:pt x="48426" y="50437"/>
                </a:lnTo>
                <a:lnTo>
                  <a:pt x="48389" y="50493"/>
                </a:lnTo>
                <a:lnTo>
                  <a:pt x="48296" y="50567"/>
                </a:lnTo>
                <a:lnTo>
                  <a:pt x="48184" y="50661"/>
                </a:lnTo>
                <a:lnTo>
                  <a:pt x="48054" y="50735"/>
                </a:lnTo>
                <a:lnTo>
                  <a:pt x="47961" y="50828"/>
                </a:lnTo>
                <a:lnTo>
                  <a:pt x="47886" y="50921"/>
                </a:lnTo>
                <a:lnTo>
                  <a:pt x="47849" y="50996"/>
                </a:lnTo>
                <a:lnTo>
                  <a:pt x="47849" y="51052"/>
                </a:lnTo>
                <a:lnTo>
                  <a:pt x="47849" y="51126"/>
                </a:lnTo>
                <a:lnTo>
                  <a:pt x="47868" y="51182"/>
                </a:lnTo>
                <a:lnTo>
                  <a:pt x="47905" y="51219"/>
                </a:lnTo>
                <a:lnTo>
                  <a:pt x="47942" y="51238"/>
                </a:lnTo>
                <a:lnTo>
                  <a:pt x="48054" y="51238"/>
                </a:lnTo>
                <a:lnTo>
                  <a:pt x="48184" y="51200"/>
                </a:lnTo>
                <a:lnTo>
                  <a:pt x="48314" y="51145"/>
                </a:lnTo>
                <a:lnTo>
                  <a:pt x="48445" y="51052"/>
                </a:lnTo>
                <a:lnTo>
                  <a:pt x="48556" y="50958"/>
                </a:lnTo>
                <a:lnTo>
                  <a:pt x="48631" y="50884"/>
                </a:lnTo>
                <a:lnTo>
                  <a:pt x="48705" y="50754"/>
                </a:lnTo>
                <a:lnTo>
                  <a:pt x="48761" y="50642"/>
                </a:lnTo>
                <a:lnTo>
                  <a:pt x="48798" y="50549"/>
                </a:lnTo>
                <a:lnTo>
                  <a:pt x="48836" y="50456"/>
                </a:lnTo>
                <a:lnTo>
                  <a:pt x="48892" y="50381"/>
                </a:lnTo>
                <a:lnTo>
                  <a:pt x="48966" y="50344"/>
                </a:lnTo>
                <a:lnTo>
                  <a:pt x="49096" y="50307"/>
                </a:lnTo>
                <a:lnTo>
                  <a:pt x="49394" y="50307"/>
                </a:lnTo>
                <a:lnTo>
                  <a:pt x="49506" y="50325"/>
                </a:lnTo>
                <a:lnTo>
                  <a:pt x="49636" y="50363"/>
                </a:lnTo>
                <a:lnTo>
                  <a:pt x="49673" y="50400"/>
                </a:lnTo>
                <a:lnTo>
                  <a:pt x="49711" y="50437"/>
                </a:lnTo>
                <a:lnTo>
                  <a:pt x="49767" y="50512"/>
                </a:lnTo>
                <a:lnTo>
                  <a:pt x="49785" y="50567"/>
                </a:lnTo>
                <a:lnTo>
                  <a:pt x="49785" y="50605"/>
                </a:lnTo>
                <a:lnTo>
                  <a:pt x="49767" y="50661"/>
                </a:lnTo>
                <a:lnTo>
                  <a:pt x="49673" y="50754"/>
                </a:lnTo>
                <a:lnTo>
                  <a:pt x="49618" y="50828"/>
                </a:lnTo>
                <a:lnTo>
                  <a:pt x="49562" y="50903"/>
                </a:lnTo>
                <a:lnTo>
                  <a:pt x="49431" y="51126"/>
                </a:lnTo>
                <a:lnTo>
                  <a:pt x="49394" y="51219"/>
                </a:lnTo>
                <a:lnTo>
                  <a:pt x="49376" y="51312"/>
                </a:lnTo>
                <a:lnTo>
                  <a:pt x="49394" y="51387"/>
                </a:lnTo>
                <a:lnTo>
                  <a:pt x="49413" y="51405"/>
                </a:lnTo>
                <a:lnTo>
                  <a:pt x="49450" y="51424"/>
                </a:lnTo>
                <a:lnTo>
                  <a:pt x="49562" y="51424"/>
                </a:lnTo>
                <a:lnTo>
                  <a:pt x="49711" y="51405"/>
                </a:lnTo>
                <a:lnTo>
                  <a:pt x="49785" y="51368"/>
                </a:lnTo>
                <a:lnTo>
                  <a:pt x="49860" y="51331"/>
                </a:lnTo>
                <a:lnTo>
                  <a:pt x="49915" y="51294"/>
                </a:lnTo>
                <a:lnTo>
                  <a:pt x="49953" y="51256"/>
                </a:lnTo>
                <a:lnTo>
                  <a:pt x="49990" y="51145"/>
                </a:lnTo>
                <a:lnTo>
                  <a:pt x="50009" y="51033"/>
                </a:lnTo>
                <a:lnTo>
                  <a:pt x="50009" y="50809"/>
                </a:lnTo>
                <a:lnTo>
                  <a:pt x="50027" y="50698"/>
                </a:lnTo>
                <a:lnTo>
                  <a:pt x="50083" y="50605"/>
                </a:lnTo>
                <a:lnTo>
                  <a:pt x="50120" y="50530"/>
                </a:lnTo>
                <a:lnTo>
                  <a:pt x="50176" y="50474"/>
                </a:lnTo>
                <a:lnTo>
                  <a:pt x="50325" y="50400"/>
                </a:lnTo>
                <a:lnTo>
                  <a:pt x="50493" y="50325"/>
                </a:lnTo>
                <a:lnTo>
                  <a:pt x="50697" y="50270"/>
                </a:lnTo>
                <a:lnTo>
                  <a:pt x="50884" y="50232"/>
                </a:lnTo>
                <a:lnTo>
                  <a:pt x="51256" y="50232"/>
                </a:lnTo>
                <a:lnTo>
                  <a:pt x="51386" y="50251"/>
                </a:lnTo>
                <a:lnTo>
                  <a:pt x="51144" y="50456"/>
                </a:lnTo>
                <a:lnTo>
                  <a:pt x="50977" y="50642"/>
                </a:lnTo>
                <a:lnTo>
                  <a:pt x="50921" y="50716"/>
                </a:lnTo>
                <a:lnTo>
                  <a:pt x="50884" y="50772"/>
                </a:lnTo>
                <a:lnTo>
                  <a:pt x="50884" y="50828"/>
                </a:lnTo>
                <a:lnTo>
                  <a:pt x="50884" y="50884"/>
                </a:lnTo>
                <a:lnTo>
                  <a:pt x="50902" y="50921"/>
                </a:lnTo>
                <a:lnTo>
                  <a:pt x="50921" y="50940"/>
                </a:lnTo>
                <a:lnTo>
                  <a:pt x="51014" y="50977"/>
                </a:lnTo>
                <a:lnTo>
                  <a:pt x="51144" y="50996"/>
                </a:lnTo>
                <a:lnTo>
                  <a:pt x="51293" y="50958"/>
                </a:lnTo>
                <a:lnTo>
                  <a:pt x="51461" y="50921"/>
                </a:lnTo>
                <a:lnTo>
                  <a:pt x="51610" y="50865"/>
                </a:lnTo>
                <a:lnTo>
                  <a:pt x="51759" y="50772"/>
                </a:lnTo>
                <a:lnTo>
                  <a:pt x="51889" y="50679"/>
                </a:lnTo>
                <a:lnTo>
                  <a:pt x="51982" y="50567"/>
                </a:lnTo>
                <a:lnTo>
                  <a:pt x="52001" y="50512"/>
                </a:lnTo>
                <a:lnTo>
                  <a:pt x="52019" y="50456"/>
                </a:lnTo>
                <a:lnTo>
                  <a:pt x="52019" y="50400"/>
                </a:lnTo>
                <a:lnTo>
                  <a:pt x="52001" y="50325"/>
                </a:lnTo>
                <a:lnTo>
                  <a:pt x="51963" y="50270"/>
                </a:lnTo>
                <a:lnTo>
                  <a:pt x="51908" y="50195"/>
                </a:lnTo>
                <a:lnTo>
                  <a:pt x="52057" y="50139"/>
                </a:lnTo>
                <a:lnTo>
                  <a:pt x="52243" y="50083"/>
                </a:lnTo>
                <a:lnTo>
                  <a:pt x="52448" y="50046"/>
                </a:lnTo>
                <a:lnTo>
                  <a:pt x="52671" y="50009"/>
                </a:lnTo>
                <a:lnTo>
                  <a:pt x="52894" y="50009"/>
                </a:lnTo>
                <a:lnTo>
                  <a:pt x="53099" y="50028"/>
                </a:lnTo>
                <a:lnTo>
                  <a:pt x="53192" y="50046"/>
                </a:lnTo>
                <a:lnTo>
                  <a:pt x="53267" y="50083"/>
                </a:lnTo>
                <a:lnTo>
                  <a:pt x="53341" y="50121"/>
                </a:lnTo>
                <a:lnTo>
                  <a:pt x="53397" y="50176"/>
                </a:lnTo>
                <a:lnTo>
                  <a:pt x="53192" y="50325"/>
                </a:lnTo>
                <a:lnTo>
                  <a:pt x="52932" y="50549"/>
                </a:lnTo>
                <a:lnTo>
                  <a:pt x="52820" y="50679"/>
                </a:lnTo>
                <a:lnTo>
                  <a:pt x="52708" y="50791"/>
                </a:lnTo>
                <a:lnTo>
                  <a:pt x="52652" y="50903"/>
                </a:lnTo>
                <a:lnTo>
                  <a:pt x="52634" y="50958"/>
                </a:lnTo>
                <a:lnTo>
                  <a:pt x="52634" y="51014"/>
                </a:lnTo>
                <a:lnTo>
                  <a:pt x="52634" y="51070"/>
                </a:lnTo>
                <a:lnTo>
                  <a:pt x="52652" y="51107"/>
                </a:lnTo>
                <a:lnTo>
                  <a:pt x="52690" y="51145"/>
                </a:lnTo>
                <a:lnTo>
                  <a:pt x="52727" y="51163"/>
                </a:lnTo>
                <a:lnTo>
                  <a:pt x="52820" y="51163"/>
                </a:lnTo>
                <a:lnTo>
                  <a:pt x="52950" y="51145"/>
                </a:lnTo>
                <a:lnTo>
                  <a:pt x="53062" y="51089"/>
                </a:lnTo>
                <a:lnTo>
                  <a:pt x="53174" y="51014"/>
                </a:lnTo>
                <a:lnTo>
                  <a:pt x="53341" y="50884"/>
                </a:lnTo>
                <a:lnTo>
                  <a:pt x="53416" y="50791"/>
                </a:lnTo>
                <a:lnTo>
                  <a:pt x="53490" y="50698"/>
                </a:lnTo>
                <a:lnTo>
                  <a:pt x="53583" y="50512"/>
                </a:lnTo>
                <a:lnTo>
                  <a:pt x="53639" y="50437"/>
                </a:lnTo>
                <a:lnTo>
                  <a:pt x="53695" y="50344"/>
                </a:lnTo>
                <a:lnTo>
                  <a:pt x="53769" y="50270"/>
                </a:lnTo>
                <a:lnTo>
                  <a:pt x="53863" y="50195"/>
                </a:lnTo>
                <a:lnTo>
                  <a:pt x="53974" y="50158"/>
                </a:lnTo>
                <a:lnTo>
                  <a:pt x="54123" y="50102"/>
                </a:lnTo>
                <a:lnTo>
                  <a:pt x="54291" y="50083"/>
                </a:lnTo>
                <a:lnTo>
                  <a:pt x="54440" y="50083"/>
                </a:lnTo>
                <a:lnTo>
                  <a:pt x="54607" y="50102"/>
                </a:lnTo>
                <a:lnTo>
                  <a:pt x="54738" y="50158"/>
                </a:lnTo>
                <a:lnTo>
                  <a:pt x="54812" y="50195"/>
                </a:lnTo>
                <a:lnTo>
                  <a:pt x="54849" y="50251"/>
                </a:lnTo>
                <a:lnTo>
                  <a:pt x="54887" y="50307"/>
                </a:lnTo>
                <a:lnTo>
                  <a:pt x="54924" y="50381"/>
                </a:lnTo>
                <a:lnTo>
                  <a:pt x="54793" y="50456"/>
                </a:lnTo>
                <a:lnTo>
                  <a:pt x="54607" y="50605"/>
                </a:lnTo>
                <a:lnTo>
                  <a:pt x="54514" y="50679"/>
                </a:lnTo>
                <a:lnTo>
                  <a:pt x="54458" y="50754"/>
                </a:lnTo>
                <a:lnTo>
                  <a:pt x="54402" y="50828"/>
                </a:lnTo>
                <a:lnTo>
                  <a:pt x="54402" y="50903"/>
                </a:lnTo>
                <a:lnTo>
                  <a:pt x="54458" y="50977"/>
                </a:lnTo>
                <a:lnTo>
                  <a:pt x="54514" y="51033"/>
                </a:lnTo>
                <a:lnTo>
                  <a:pt x="54700" y="51033"/>
                </a:lnTo>
                <a:lnTo>
                  <a:pt x="54793" y="50996"/>
                </a:lnTo>
                <a:lnTo>
                  <a:pt x="54868" y="50958"/>
                </a:lnTo>
                <a:lnTo>
                  <a:pt x="54961" y="50903"/>
                </a:lnTo>
                <a:lnTo>
                  <a:pt x="55017" y="50865"/>
                </a:lnTo>
                <a:lnTo>
                  <a:pt x="55091" y="50754"/>
                </a:lnTo>
                <a:lnTo>
                  <a:pt x="55147" y="50679"/>
                </a:lnTo>
                <a:lnTo>
                  <a:pt x="55240" y="50530"/>
                </a:lnTo>
                <a:lnTo>
                  <a:pt x="55277" y="50474"/>
                </a:lnTo>
                <a:lnTo>
                  <a:pt x="55352" y="50419"/>
                </a:lnTo>
                <a:lnTo>
                  <a:pt x="55464" y="50363"/>
                </a:lnTo>
                <a:lnTo>
                  <a:pt x="55613" y="50325"/>
                </a:lnTo>
                <a:lnTo>
                  <a:pt x="55855" y="50288"/>
                </a:lnTo>
                <a:lnTo>
                  <a:pt x="56097" y="50288"/>
                </a:lnTo>
                <a:lnTo>
                  <a:pt x="56339" y="50325"/>
                </a:lnTo>
                <a:lnTo>
                  <a:pt x="56581" y="50400"/>
                </a:lnTo>
                <a:lnTo>
                  <a:pt x="56562" y="50437"/>
                </a:lnTo>
                <a:lnTo>
                  <a:pt x="56544" y="50474"/>
                </a:lnTo>
                <a:lnTo>
                  <a:pt x="56432" y="50549"/>
                </a:lnTo>
                <a:lnTo>
                  <a:pt x="56283" y="50623"/>
                </a:lnTo>
                <a:lnTo>
                  <a:pt x="56134" y="50679"/>
                </a:lnTo>
                <a:lnTo>
                  <a:pt x="55966" y="50754"/>
                </a:lnTo>
                <a:lnTo>
                  <a:pt x="55836" y="50809"/>
                </a:lnTo>
                <a:lnTo>
                  <a:pt x="55724" y="50884"/>
                </a:lnTo>
                <a:lnTo>
                  <a:pt x="55687" y="50940"/>
                </a:lnTo>
                <a:lnTo>
                  <a:pt x="55668" y="50977"/>
                </a:lnTo>
                <a:lnTo>
                  <a:pt x="55668" y="51033"/>
                </a:lnTo>
                <a:lnTo>
                  <a:pt x="55687" y="51070"/>
                </a:lnTo>
                <a:lnTo>
                  <a:pt x="55706" y="51107"/>
                </a:lnTo>
                <a:lnTo>
                  <a:pt x="55724" y="51145"/>
                </a:lnTo>
                <a:lnTo>
                  <a:pt x="55817" y="51163"/>
                </a:lnTo>
                <a:lnTo>
                  <a:pt x="55929" y="51182"/>
                </a:lnTo>
                <a:lnTo>
                  <a:pt x="56041" y="51163"/>
                </a:lnTo>
                <a:lnTo>
                  <a:pt x="56153" y="51126"/>
                </a:lnTo>
                <a:lnTo>
                  <a:pt x="56264" y="51089"/>
                </a:lnTo>
                <a:lnTo>
                  <a:pt x="56357" y="51052"/>
                </a:lnTo>
                <a:lnTo>
                  <a:pt x="56469" y="50977"/>
                </a:lnTo>
                <a:lnTo>
                  <a:pt x="56562" y="50884"/>
                </a:lnTo>
                <a:lnTo>
                  <a:pt x="56711" y="50716"/>
                </a:lnTo>
                <a:lnTo>
                  <a:pt x="56860" y="50530"/>
                </a:lnTo>
                <a:lnTo>
                  <a:pt x="56953" y="50437"/>
                </a:lnTo>
                <a:lnTo>
                  <a:pt x="57065" y="50363"/>
                </a:lnTo>
                <a:lnTo>
                  <a:pt x="57195" y="50288"/>
                </a:lnTo>
                <a:lnTo>
                  <a:pt x="57344" y="50232"/>
                </a:lnTo>
                <a:lnTo>
                  <a:pt x="57493" y="50176"/>
                </a:lnTo>
                <a:lnTo>
                  <a:pt x="57661" y="50139"/>
                </a:lnTo>
                <a:lnTo>
                  <a:pt x="57810" y="50139"/>
                </a:lnTo>
                <a:lnTo>
                  <a:pt x="57958" y="50158"/>
                </a:lnTo>
                <a:lnTo>
                  <a:pt x="58107" y="50214"/>
                </a:lnTo>
                <a:lnTo>
                  <a:pt x="58182" y="50270"/>
                </a:lnTo>
                <a:lnTo>
                  <a:pt x="58238" y="50325"/>
                </a:lnTo>
                <a:lnTo>
                  <a:pt x="58089" y="50437"/>
                </a:lnTo>
                <a:lnTo>
                  <a:pt x="57884" y="50586"/>
                </a:lnTo>
                <a:lnTo>
                  <a:pt x="57791" y="50679"/>
                </a:lnTo>
                <a:lnTo>
                  <a:pt x="57735" y="50791"/>
                </a:lnTo>
                <a:lnTo>
                  <a:pt x="57698" y="50865"/>
                </a:lnTo>
                <a:lnTo>
                  <a:pt x="57698" y="50921"/>
                </a:lnTo>
                <a:lnTo>
                  <a:pt x="57716" y="50958"/>
                </a:lnTo>
                <a:lnTo>
                  <a:pt x="57754" y="51014"/>
                </a:lnTo>
                <a:lnTo>
                  <a:pt x="57810" y="51052"/>
                </a:lnTo>
                <a:lnTo>
                  <a:pt x="57865" y="51070"/>
                </a:lnTo>
                <a:lnTo>
                  <a:pt x="57940" y="51089"/>
                </a:lnTo>
                <a:lnTo>
                  <a:pt x="58070" y="51107"/>
                </a:lnTo>
                <a:lnTo>
                  <a:pt x="58182" y="51089"/>
                </a:lnTo>
                <a:lnTo>
                  <a:pt x="58294" y="51033"/>
                </a:lnTo>
                <a:lnTo>
                  <a:pt x="58368" y="50996"/>
                </a:lnTo>
                <a:lnTo>
                  <a:pt x="58424" y="50921"/>
                </a:lnTo>
                <a:lnTo>
                  <a:pt x="58461" y="50865"/>
                </a:lnTo>
                <a:lnTo>
                  <a:pt x="58517" y="50716"/>
                </a:lnTo>
                <a:lnTo>
                  <a:pt x="58536" y="50567"/>
                </a:lnTo>
                <a:lnTo>
                  <a:pt x="58573" y="50437"/>
                </a:lnTo>
                <a:lnTo>
                  <a:pt x="58610" y="50381"/>
                </a:lnTo>
                <a:lnTo>
                  <a:pt x="58647" y="50325"/>
                </a:lnTo>
                <a:lnTo>
                  <a:pt x="58703" y="50270"/>
                </a:lnTo>
                <a:lnTo>
                  <a:pt x="58796" y="50232"/>
                </a:lnTo>
                <a:lnTo>
                  <a:pt x="58889" y="50214"/>
                </a:lnTo>
                <a:lnTo>
                  <a:pt x="59020" y="50195"/>
                </a:lnTo>
                <a:lnTo>
                  <a:pt x="59187" y="50214"/>
                </a:lnTo>
                <a:lnTo>
                  <a:pt x="59355" y="50251"/>
                </a:lnTo>
                <a:lnTo>
                  <a:pt x="59429" y="50270"/>
                </a:lnTo>
                <a:lnTo>
                  <a:pt x="59504" y="50325"/>
                </a:lnTo>
                <a:lnTo>
                  <a:pt x="59560" y="50363"/>
                </a:lnTo>
                <a:lnTo>
                  <a:pt x="59616" y="50437"/>
                </a:lnTo>
                <a:lnTo>
                  <a:pt x="59616" y="50512"/>
                </a:lnTo>
                <a:lnTo>
                  <a:pt x="59597" y="50586"/>
                </a:lnTo>
                <a:lnTo>
                  <a:pt x="59560" y="50642"/>
                </a:lnTo>
                <a:lnTo>
                  <a:pt x="59504" y="50698"/>
                </a:lnTo>
                <a:lnTo>
                  <a:pt x="59392" y="50809"/>
                </a:lnTo>
                <a:lnTo>
                  <a:pt x="59336" y="50865"/>
                </a:lnTo>
                <a:lnTo>
                  <a:pt x="59280" y="50940"/>
                </a:lnTo>
                <a:lnTo>
                  <a:pt x="59243" y="51052"/>
                </a:lnTo>
                <a:lnTo>
                  <a:pt x="59206" y="51145"/>
                </a:lnTo>
                <a:lnTo>
                  <a:pt x="59206" y="51200"/>
                </a:lnTo>
                <a:lnTo>
                  <a:pt x="59206" y="51256"/>
                </a:lnTo>
                <a:lnTo>
                  <a:pt x="59243" y="51294"/>
                </a:lnTo>
                <a:lnTo>
                  <a:pt x="59280" y="51312"/>
                </a:lnTo>
                <a:lnTo>
                  <a:pt x="59373" y="51312"/>
                </a:lnTo>
                <a:lnTo>
                  <a:pt x="59504" y="51256"/>
                </a:lnTo>
                <a:lnTo>
                  <a:pt x="59634" y="51182"/>
                </a:lnTo>
                <a:lnTo>
                  <a:pt x="59746" y="51070"/>
                </a:lnTo>
                <a:lnTo>
                  <a:pt x="59858" y="50958"/>
                </a:lnTo>
                <a:lnTo>
                  <a:pt x="59895" y="50865"/>
                </a:lnTo>
                <a:lnTo>
                  <a:pt x="59913" y="50791"/>
                </a:lnTo>
                <a:lnTo>
                  <a:pt x="59913" y="50698"/>
                </a:lnTo>
                <a:lnTo>
                  <a:pt x="59913" y="50642"/>
                </a:lnTo>
                <a:lnTo>
                  <a:pt x="59932" y="50586"/>
                </a:lnTo>
                <a:lnTo>
                  <a:pt x="59969" y="50530"/>
                </a:lnTo>
                <a:lnTo>
                  <a:pt x="60044" y="50474"/>
                </a:lnTo>
                <a:lnTo>
                  <a:pt x="60100" y="50437"/>
                </a:lnTo>
                <a:lnTo>
                  <a:pt x="60174" y="50419"/>
                </a:lnTo>
                <a:lnTo>
                  <a:pt x="60323" y="50400"/>
                </a:lnTo>
                <a:lnTo>
                  <a:pt x="60491" y="50400"/>
                </a:lnTo>
                <a:lnTo>
                  <a:pt x="60546" y="50437"/>
                </a:lnTo>
                <a:lnTo>
                  <a:pt x="60621" y="50456"/>
                </a:lnTo>
                <a:lnTo>
                  <a:pt x="60714" y="50512"/>
                </a:lnTo>
                <a:lnTo>
                  <a:pt x="60770" y="50567"/>
                </a:lnTo>
                <a:lnTo>
                  <a:pt x="60788" y="50642"/>
                </a:lnTo>
                <a:lnTo>
                  <a:pt x="60788" y="50679"/>
                </a:lnTo>
                <a:lnTo>
                  <a:pt x="60770" y="50735"/>
                </a:lnTo>
                <a:lnTo>
                  <a:pt x="60751" y="50791"/>
                </a:lnTo>
                <a:lnTo>
                  <a:pt x="60658" y="50884"/>
                </a:lnTo>
                <a:lnTo>
                  <a:pt x="60546" y="50996"/>
                </a:lnTo>
                <a:lnTo>
                  <a:pt x="60453" y="51089"/>
                </a:lnTo>
                <a:lnTo>
                  <a:pt x="60416" y="51126"/>
                </a:lnTo>
                <a:lnTo>
                  <a:pt x="60397" y="51182"/>
                </a:lnTo>
                <a:lnTo>
                  <a:pt x="60416" y="51238"/>
                </a:lnTo>
                <a:lnTo>
                  <a:pt x="60435" y="51294"/>
                </a:lnTo>
                <a:lnTo>
                  <a:pt x="60491" y="51349"/>
                </a:lnTo>
                <a:lnTo>
                  <a:pt x="60639" y="51349"/>
                </a:lnTo>
                <a:lnTo>
                  <a:pt x="60714" y="51312"/>
                </a:lnTo>
                <a:lnTo>
                  <a:pt x="60844" y="51238"/>
                </a:lnTo>
                <a:lnTo>
                  <a:pt x="60937" y="51145"/>
                </a:lnTo>
                <a:lnTo>
                  <a:pt x="60993" y="51033"/>
                </a:lnTo>
                <a:lnTo>
                  <a:pt x="61030" y="50958"/>
                </a:lnTo>
                <a:lnTo>
                  <a:pt x="61068" y="50809"/>
                </a:lnTo>
                <a:lnTo>
                  <a:pt x="61086" y="50735"/>
                </a:lnTo>
                <a:lnTo>
                  <a:pt x="61105" y="50661"/>
                </a:lnTo>
                <a:lnTo>
                  <a:pt x="61161" y="50586"/>
                </a:lnTo>
                <a:lnTo>
                  <a:pt x="61254" y="50493"/>
                </a:lnTo>
                <a:lnTo>
                  <a:pt x="61366" y="50419"/>
                </a:lnTo>
                <a:lnTo>
                  <a:pt x="61552" y="50325"/>
                </a:lnTo>
                <a:lnTo>
                  <a:pt x="61757" y="50251"/>
                </a:lnTo>
                <a:lnTo>
                  <a:pt x="61980" y="50176"/>
                </a:lnTo>
                <a:lnTo>
                  <a:pt x="62203" y="50139"/>
                </a:lnTo>
                <a:lnTo>
                  <a:pt x="62501" y="50139"/>
                </a:lnTo>
                <a:lnTo>
                  <a:pt x="62576" y="50176"/>
                </a:lnTo>
                <a:lnTo>
                  <a:pt x="62632" y="50214"/>
                </a:lnTo>
                <a:lnTo>
                  <a:pt x="62687" y="50270"/>
                </a:lnTo>
                <a:lnTo>
                  <a:pt x="62501" y="50381"/>
                </a:lnTo>
                <a:lnTo>
                  <a:pt x="62241" y="50549"/>
                </a:lnTo>
                <a:lnTo>
                  <a:pt x="62110" y="50642"/>
                </a:lnTo>
                <a:lnTo>
                  <a:pt x="62017" y="50754"/>
                </a:lnTo>
                <a:lnTo>
                  <a:pt x="61961" y="50828"/>
                </a:lnTo>
                <a:lnTo>
                  <a:pt x="61943" y="50884"/>
                </a:lnTo>
                <a:lnTo>
                  <a:pt x="61943" y="50903"/>
                </a:lnTo>
                <a:lnTo>
                  <a:pt x="61999" y="50977"/>
                </a:lnTo>
                <a:lnTo>
                  <a:pt x="62054" y="50996"/>
                </a:lnTo>
                <a:lnTo>
                  <a:pt x="62148" y="51014"/>
                </a:lnTo>
                <a:lnTo>
                  <a:pt x="62241" y="50996"/>
                </a:lnTo>
                <a:lnTo>
                  <a:pt x="62427" y="50940"/>
                </a:lnTo>
                <a:lnTo>
                  <a:pt x="62576" y="50865"/>
                </a:lnTo>
                <a:lnTo>
                  <a:pt x="62669" y="50772"/>
                </a:lnTo>
                <a:lnTo>
                  <a:pt x="62743" y="50698"/>
                </a:lnTo>
                <a:lnTo>
                  <a:pt x="62836" y="50530"/>
                </a:lnTo>
                <a:lnTo>
                  <a:pt x="62874" y="50474"/>
                </a:lnTo>
                <a:lnTo>
                  <a:pt x="62948" y="50400"/>
                </a:lnTo>
                <a:lnTo>
                  <a:pt x="63023" y="50344"/>
                </a:lnTo>
                <a:lnTo>
                  <a:pt x="63134" y="50288"/>
                </a:lnTo>
                <a:lnTo>
                  <a:pt x="63246" y="50251"/>
                </a:lnTo>
                <a:lnTo>
                  <a:pt x="63358" y="50232"/>
                </a:lnTo>
                <a:lnTo>
                  <a:pt x="63507" y="50214"/>
                </a:lnTo>
                <a:lnTo>
                  <a:pt x="63637" y="50232"/>
                </a:lnTo>
                <a:lnTo>
                  <a:pt x="63786" y="50251"/>
                </a:lnTo>
                <a:lnTo>
                  <a:pt x="63916" y="50288"/>
                </a:lnTo>
                <a:lnTo>
                  <a:pt x="64009" y="50344"/>
                </a:lnTo>
                <a:lnTo>
                  <a:pt x="64084" y="50419"/>
                </a:lnTo>
                <a:lnTo>
                  <a:pt x="63935" y="50549"/>
                </a:lnTo>
                <a:lnTo>
                  <a:pt x="63693" y="50772"/>
                </a:lnTo>
                <a:lnTo>
                  <a:pt x="63581" y="50903"/>
                </a:lnTo>
                <a:lnTo>
                  <a:pt x="63507" y="51033"/>
                </a:lnTo>
                <a:lnTo>
                  <a:pt x="63451" y="51126"/>
                </a:lnTo>
                <a:lnTo>
                  <a:pt x="63451" y="51182"/>
                </a:lnTo>
                <a:lnTo>
                  <a:pt x="63469" y="51219"/>
                </a:lnTo>
                <a:lnTo>
                  <a:pt x="63507" y="51256"/>
                </a:lnTo>
                <a:lnTo>
                  <a:pt x="63544" y="51275"/>
                </a:lnTo>
                <a:lnTo>
                  <a:pt x="63581" y="51294"/>
                </a:lnTo>
                <a:lnTo>
                  <a:pt x="63637" y="51275"/>
                </a:lnTo>
                <a:lnTo>
                  <a:pt x="63749" y="51238"/>
                </a:lnTo>
                <a:lnTo>
                  <a:pt x="63860" y="51163"/>
                </a:lnTo>
                <a:lnTo>
                  <a:pt x="63972" y="51070"/>
                </a:lnTo>
                <a:lnTo>
                  <a:pt x="64084" y="50958"/>
                </a:lnTo>
                <a:lnTo>
                  <a:pt x="64214" y="50809"/>
                </a:lnTo>
                <a:lnTo>
                  <a:pt x="64289" y="50716"/>
                </a:lnTo>
                <a:lnTo>
                  <a:pt x="64307" y="50642"/>
                </a:lnTo>
                <a:lnTo>
                  <a:pt x="64326" y="50549"/>
                </a:lnTo>
                <a:lnTo>
                  <a:pt x="64344" y="50512"/>
                </a:lnTo>
                <a:lnTo>
                  <a:pt x="64363" y="50474"/>
                </a:lnTo>
                <a:lnTo>
                  <a:pt x="64419" y="50419"/>
                </a:lnTo>
                <a:lnTo>
                  <a:pt x="64512" y="50344"/>
                </a:lnTo>
                <a:lnTo>
                  <a:pt x="64624" y="50288"/>
                </a:lnTo>
                <a:lnTo>
                  <a:pt x="64735" y="50251"/>
                </a:lnTo>
                <a:lnTo>
                  <a:pt x="64959" y="50214"/>
                </a:lnTo>
                <a:lnTo>
                  <a:pt x="65145" y="50176"/>
                </a:lnTo>
                <a:lnTo>
                  <a:pt x="65406" y="50158"/>
                </a:lnTo>
                <a:lnTo>
                  <a:pt x="65536" y="50158"/>
                </a:lnTo>
                <a:lnTo>
                  <a:pt x="65666" y="50176"/>
                </a:lnTo>
                <a:lnTo>
                  <a:pt x="65759" y="50214"/>
                </a:lnTo>
                <a:lnTo>
                  <a:pt x="65815" y="50251"/>
                </a:lnTo>
                <a:lnTo>
                  <a:pt x="65834" y="50325"/>
                </a:lnTo>
                <a:lnTo>
                  <a:pt x="65853" y="50363"/>
                </a:lnTo>
                <a:lnTo>
                  <a:pt x="65853" y="50419"/>
                </a:lnTo>
                <a:lnTo>
                  <a:pt x="65834" y="50474"/>
                </a:lnTo>
                <a:lnTo>
                  <a:pt x="65778" y="50549"/>
                </a:lnTo>
                <a:lnTo>
                  <a:pt x="65685" y="50642"/>
                </a:lnTo>
                <a:lnTo>
                  <a:pt x="65573" y="50735"/>
                </a:lnTo>
                <a:lnTo>
                  <a:pt x="65480" y="50828"/>
                </a:lnTo>
                <a:lnTo>
                  <a:pt x="65387" y="50940"/>
                </a:lnTo>
                <a:lnTo>
                  <a:pt x="65368" y="50996"/>
                </a:lnTo>
                <a:lnTo>
                  <a:pt x="65350" y="51052"/>
                </a:lnTo>
                <a:lnTo>
                  <a:pt x="65350" y="51182"/>
                </a:lnTo>
                <a:lnTo>
                  <a:pt x="65350" y="51219"/>
                </a:lnTo>
                <a:lnTo>
                  <a:pt x="65368" y="51256"/>
                </a:lnTo>
                <a:lnTo>
                  <a:pt x="65387" y="51256"/>
                </a:lnTo>
                <a:lnTo>
                  <a:pt x="65424" y="51275"/>
                </a:lnTo>
                <a:lnTo>
                  <a:pt x="65499" y="51256"/>
                </a:lnTo>
                <a:lnTo>
                  <a:pt x="65573" y="51200"/>
                </a:lnTo>
                <a:lnTo>
                  <a:pt x="65666" y="51145"/>
                </a:lnTo>
                <a:lnTo>
                  <a:pt x="65815" y="50958"/>
                </a:lnTo>
                <a:lnTo>
                  <a:pt x="65908" y="50847"/>
                </a:lnTo>
                <a:lnTo>
                  <a:pt x="65983" y="50735"/>
                </a:lnTo>
                <a:lnTo>
                  <a:pt x="66113" y="50549"/>
                </a:lnTo>
                <a:lnTo>
                  <a:pt x="66169" y="50456"/>
                </a:lnTo>
                <a:lnTo>
                  <a:pt x="66262" y="50381"/>
                </a:lnTo>
                <a:lnTo>
                  <a:pt x="66374" y="50307"/>
                </a:lnTo>
                <a:lnTo>
                  <a:pt x="66541" y="50251"/>
                </a:lnTo>
                <a:lnTo>
                  <a:pt x="66728" y="50176"/>
                </a:lnTo>
                <a:lnTo>
                  <a:pt x="66970" y="50139"/>
                </a:lnTo>
                <a:lnTo>
                  <a:pt x="67081" y="50121"/>
                </a:lnTo>
                <a:lnTo>
                  <a:pt x="67193" y="50139"/>
                </a:lnTo>
                <a:lnTo>
                  <a:pt x="67286" y="50158"/>
                </a:lnTo>
                <a:lnTo>
                  <a:pt x="67323" y="50195"/>
                </a:lnTo>
                <a:lnTo>
                  <a:pt x="67361" y="50232"/>
                </a:lnTo>
                <a:lnTo>
                  <a:pt x="67174" y="50381"/>
                </a:lnTo>
                <a:lnTo>
                  <a:pt x="67044" y="50493"/>
                </a:lnTo>
                <a:lnTo>
                  <a:pt x="66914" y="50642"/>
                </a:lnTo>
                <a:lnTo>
                  <a:pt x="66802" y="50772"/>
                </a:lnTo>
                <a:lnTo>
                  <a:pt x="66728" y="50921"/>
                </a:lnTo>
                <a:lnTo>
                  <a:pt x="66709" y="50977"/>
                </a:lnTo>
                <a:lnTo>
                  <a:pt x="66709" y="51033"/>
                </a:lnTo>
                <a:lnTo>
                  <a:pt x="66709" y="51089"/>
                </a:lnTo>
                <a:lnTo>
                  <a:pt x="66746" y="51126"/>
                </a:lnTo>
                <a:lnTo>
                  <a:pt x="66802" y="51182"/>
                </a:lnTo>
                <a:lnTo>
                  <a:pt x="66858" y="51200"/>
                </a:lnTo>
                <a:lnTo>
                  <a:pt x="66932" y="51182"/>
                </a:lnTo>
                <a:lnTo>
                  <a:pt x="66988" y="51163"/>
                </a:lnTo>
                <a:lnTo>
                  <a:pt x="67044" y="51126"/>
                </a:lnTo>
                <a:lnTo>
                  <a:pt x="67119" y="51070"/>
                </a:lnTo>
                <a:lnTo>
                  <a:pt x="67230" y="50921"/>
                </a:lnTo>
                <a:lnTo>
                  <a:pt x="67323" y="50754"/>
                </a:lnTo>
                <a:lnTo>
                  <a:pt x="67398" y="50605"/>
                </a:lnTo>
                <a:lnTo>
                  <a:pt x="67491" y="50419"/>
                </a:lnTo>
                <a:lnTo>
                  <a:pt x="67565" y="50344"/>
                </a:lnTo>
                <a:lnTo>
                  <a:pt x="67659" y="50270"/>
                </a:lnTo>
                <a:lnTo>
                  <a:pt x="67789" y="50214"/>
                </a:lnTo>
                <a:lnTo>
                  <a:pt x="67919" y="50158"/>
                </a:lnTo>
                <a:lnTo>
                  <a:pt x="68068" y="50121"/>
                </a:lnTo>
                <a:lnTo>
                  <a:pt x="68217" y="50102"/>
                </a:lnTo>
                <a:lnTo>
                  <a:pt x="68347" y="50121"/>
                </a:lnTo>
                <a:lnTo>
                  <a:pt x="68403" y="50139"/>
                </a:lnTo>
                <a:lnTo>
                  <a:pt x="68459" y="50176"/>
                </a:lnTo>
                <a:lnTo>
                  <a:pt x="68534" y="50251"/>
                </a:lnTo>
                <a:lnTo>
                  <a:pt x="68571" y="50307"/>
                </a:lnTo>
                <a:lnTo>
                  <a:pt x="68571" y="50381"/>
                </a:lnTo>
                <a:lnTo>
                  <a:pt x="68552" y="50437"/>
                </a:lnTo>
                <a:lnTo>
                  <a:pt x="68515" y="50512"/>
                </a:lnTo>
                <a:lnTo>
                  <a:pt x="68459" y="50586"/>
                </a:lnTo>
                <a:lnTo>
                  <a:pt x="68329" y="50716"/>
                </a:lnTo>
                <a:lnTo>
                  <a:pt x="68198" y="50847"/>
                </a:lnTo>
                <a:lnTo>
                  <a:pt x="68087" y="50996"/>
                </a:lnTo>
                <a:lnTo>
                  <a:pt x="68049" y="51052"/>
                </a:lnTo>
                <a:lnTo>
                  <a:pt x="68031" y="51126"/>
                </a:lnTo>
                <a:lnTo>
                  <a:pt x="68049" y="51200"/>
                </a:lnTo>
                <a:lnTo>
                  <a:pt x="68087" y="51256"/>
                </a:lnTo>
                <a:lnTo>
                  <a:pt x="68105" y="51275"/>
                </a:lnTo>
                <a:lnTo>
                  <a:pt x="68143" y="51275"/>
                </a:lnTo>
                <a:lnTo>
                  <a:pt x="68217" y="51238"/>
                </a:lnTo>
                <a:lnTo>
                  <a:pt x="68310" y="51163"/>
                </a:lnTo>
                <a:lnTo>
                  <a:pt x="68385" y="51070"/>
                </a:lnTo>
                <a:lnTo>
                  <a:pt x="68552" y="50847"/>
                </a:lnTo>
                <a:lnTo>
                  <a:pt x="68645" y="50698"/>
                </a:lnTo>
                <a:lnTo>
                  <a:pt x="68738" y="50530"/>
                </a:lnTo>
                <a:lnTo>
                  <a:pt x="68813" y="50400"/>
                </a:lnTo>
                <a:lnTo>
                  <a:pt x="68869" y="50344"/>
                </a:lnTo>
                <a:lnTo>
                  <a:pt x="68925" y="50288"/>
                </a:lnTo>
                <a:lnTo>
                  <a:pt x="69018" y="50251"/>
                </a:lnTo>
                <a:lnTo>
                  <a:pt x="69129" y="50232"/>
                </a:lnTo>
                <a:lnTo>
                  <a:pt x="69297" y="50214"/>
                </a:lnTo>
                <a:lnTo>
                  <a:pt x="69427" y="50214"/>
                </a:lnTo>
                <a:lnTo>
                  <a:pt x="69520" y="50251"/>
                </a:lnTo>
                <a:lnTo>
                  <a:pt x="69576" y="50307"/>
                </a:lnTo>
                <a:lnTo>
                  <a:pt x="69613" y="50381"/>
                </a:lnTo>
                <a:lnTo>
                  <a:pt x="69632" y="50456"/>
                </a:lnTo>
                <a:lnTo>
                  <a:pt x="69632" y="50549"/>
                </a:lnTo>
                <a:lnTo>
                  <a:pt x="69613" y="50642"/>
                </a:lnTo>
                <a:lnTo>
                  <a:pt x="69576" y="50847"/>
                </a:lnTo>
                <a:lnTo>
                  <a:pt x="69539" y="51014"/>
                </a:lnTo>
                <a:lnTo>
                  <a:pt x="69539" y="51089"/>
                </a:lnTo>
                <a:lnTo>
                  <a:pt x="69558" y="51126"/>
                </a:lnTo>
                <a:lnTo>
                  <a:pt x="69595" y="51145"/>
                </a:lnTo>
                <a:lnTo>
                  <a:pt x="69669" y="51145"/>
                </a:lnTo>
                <a:lnTo>
                  <a:pt x="69762" y="51107"/>
                </a:lnTo>
                <a:lnTo>
                  <a:pt x="69818" y="51070"/>
                </a:lnTo>
                <a:lnTo>
                  <a:pt x="69855" y="50996"/>
                </a:lnTo>
                <a:lnTo>
                  <a:pt x="69893" y="50921"/>
                </a:lnTo>
                <a:lnTo>
                  <a:pt x="69930" y="50754"/>
                </a:lnTo>
                <a:lnTo>
                  <a:pt x="69949" y="50586"/>
                </a:lnTo>
                <a:lnTo>
                  <a:pt x="69949" y="50512"/>
                </a:lnTo>
                <a:lnTo>
                  <a:pt x="69930" y="50456"/>
                </a:lnTo>
                <a:lnTo>
                  <a:pt x="69893" y="50400"/>
                </a:lnTo>
                <a:lnTo>
                  <a:pt x="69893" y="50381"/>
                </a:lnTo>
                <a:lnTo>
                  <a:pt x="69893" y="50344"/>
                </a:lnTo>
                <a:lnTo>
                  <a:pt x="70004" y="50195"/>
                </a:lnTo>
                <a:lnTo>
                  <a:pt x="70079" y="50121"/>
                </a:lnTo>
                <a:lnTo>
                  <a:pt x="70191" y="50083"/>
                </a:lnTo>
                <a:lnTo>
                  <a:pt x="70284" y="50046"/>
                </a:lnTo>
                <a:lnTo>
                  <a:pt x="70377" y="50028"/>
                </a:lnTo>
                <a:lnTo>
                  <a:pt x="70563" y="50028"/>
                </a:lnTo>
                <a:lnTo>
                  <a:pt x="70675" y="50065"/>
                </a:lnTo>
                <a:lnTo>
                  <a:pt x="70786" y="50102"/>
                </a:lnTo>
                <a:lnTo>
                  <a:pt x="70879" y="50139"/>
                </a:lnTo>
                <a:lnTo>
                  <a:pt x="70973" y="50214"/>
                </a:lnTo>
                <a:lnTo>
                  <a:pt x="71028" y="50288"/>
                </a:lnTo>
                <a:lnTo>
                  <a:pt x="71047" y="50381"/>
                </a:lnTo>
                <a:lnTo>
                  <a:pt x="70954" y="50493"/>
                </a:lnTo>
                <a:lnTo>
                  <a:pt x="70730" y="50735"/>
                </a:lnTo>
                <a:lnTo>
                  <a:pt x="70637" y="50884"/>
                </a:lnTo>
                <a:lnTo>
                  <a:pt x="70563" y="51014"/>
                </a:lnTo>
                <a:lnTo>
                  <a:pt x="70544" y="51070"/>
                </a:lnTo>
                <a:lnTo>
                  <a:pt x="70544" y="51107"/>
                </a:lnTo>
                <a:lnTo>
                  <a:pt x="70563" y="51145"/>
                </a:lnTo>
                <a:lnTo>
                  <a:pt x="70600" y="51182"/>
                </a:lnTo>
                <a:lnTo>
                  <a:pt x="70712" y="51219"/>
                </a:lnTo>
                <a:lnTo>
                  <a:pt x="70805" y="51238"/>
                </a:lnTo>
                <a:lnTo>
                  <a:pt x="70879" y="51219"/>
                </a:lnTo>
                <a:lnTo>
                  <a:pt x="70935" y="51182"/>
                </a:lnTo>
                <a:lnTo>
                  <a:pt x="70991" y="51126"/>
                </a:lnTo>
                <a:lnTo>
                  <a:pt x="71028" y="51052"/>
                </a:lnTo>
                <a:lnTo>
                  <a:pt x="71103" y="50884"/>
                </a:lnTo>
                <a:lnTo>
                  <a:pt x="71159" y="50661"/>
                </a:lnTo>
                <a:lnTo>
                  <a:pt x="71233" y="50456"/>
                </a:lnTo>
                <a:lnTo>
                  <a:pt x="71270" y="50363"/>
                </a:lnTo>
                <a:lnTo>
                  <a:pt x="71326" y="50270"/>
                </a:lnTo>
                <a:lnTo>
                  <a:pt x="71382" y="50195"/>
                </a:lnTo>
                <a:lnTo>
                  <a:pt x="71457" y="50139"/>
                </a:lnTo>
                <a:lnTo>
                  <a:pt x="71587" y="50065"/>
                </a:lnTo>
                <a:lnTo>
                  <a:pt x="71754" y="50009"/>
                </a:lnTo>
                <a:lnTo>
                  <a:pt x="71941" y="49990"/>
                </a:lnTo>
                <a:lnTo>
                  <a:pt x="72145" y="49972"/>
                </a:lnTo>
                <a:lnTo>
                  <a:pt x="72332" y="49990"/>
                </a:lnTo>
                <a:lnTo>
                  <a:pt x="72406" y="50009"/>
                </a:lnTo>
                <a:lnTo>
                  <a:pt x="72481" y="50046"/>
                </a:lnTo>
                <a:lnTo>
                  <a:pt x="72555" y="50083"/>
                </a:lnTo>
                <a:lnTo>
                  <a:pt x="72611" y="50158"/>
                </a:lnTo>
                <a:lnTo>
                  <a:pt x="72648" y="50214"/>
                </a:lnTo>
                <a:lnTo>
                  <a:pt x="72667" y="50307"/>
                </a:lnTo>
                <a:lnTo>
                  <a:pt x="72685" y="50363"/>
                </a:lnTo>
                <a:lnTo>
                  <a:pt x="72667" y="50419"/>
                </a:lnTo>
                <a:lnTo>
                  <a:pt x="72630" y="50474"/>
                </a:lnTo>
                <a:lnTo>
                  <a:pt x="72574" y="50530"/>
                </a:lnTo>
                <a:lnTo>
                  <a:pt x="72462" y="50623"/>
                </a:lnTo>
                <a:lnTo>
                  <a:pt x="72313" y="50716"/>
                </a:lnTo>
                <a:lnTo>
                  <a:pt x="72164" y="50809"/>
                </a:lnTo>
                <a:lnTo>
                  <a:pt x="72052" y="50903"/>
                </a:lnTo>
                <a:lnTo>
                  <a:pt x="72015" y="50940"/>
                </a:lnTo>
                <a:lnTo>
                  <a:pt x="71997" y="50996"/>
                </a:lnTo>
                <a:lnTo>
                  <a:pt x="71997" y="51033"/>
                </a:lnTo>
                <a:lnTo>
                  <a:pt x="71997" y="51089"/>
                </a:lnTo>
                <a:lnTo>
                  <a:pt x="72034" y="51126"/>
                </a:lnTo>
                <a:lnTo>
                  <a:pt x="72071" y="51163"/>
                </a:lnTo>
                <a:lnTo>
                  <a:pt x="72108" y="51182"/>
                </a:lnTo>
                <a:lnTo>
                  <a:pt x="72257" y="51182"/>
                </a:lnTo>
                <a:lnTo>
                  <a:pt x="72350" y="51145"/>
                </a:lnTo>
                <a:lnTo>
                  <a:pt x="72462" y="51089"/>
                </a:lnTo>
                <a:lnTo>
                  <a:pt x="72555" y="51014"/>
                </a:lnTo>
                <a:lnTo>
                  <a:pt x="72667" y="50921"/>
                </a:lnTo>
                <a:lnTo>
                  <a:pt x="72760" y="50847"/>
                </a:lnTo>
                <a:lnTo>
                  <a:pt x="72797" y="50791"/>
                </a:lnTo>
                <a:lnTo>
                  <a:pt x="72853" y="50661"/>
                </a:lnTo>
                <a:lnTo>
                  <a:pt x="72872" y="50605"/>
                </a:lnTo>
                <a:lnTo>
                  <a:pt x="72927" y="50567"/>
                </a:lnTo>
                <a:lnTo>
                  <a:pt x="73002" y="50530"/>
                </a:lnTo>
                <a:lnTo>
                  <a:pt x="73132" y="50493"/>
                </a:lnTo>
                <a:lnTo>
                  <a:pt x="73281" y="50493"/>
                </a:lnTo>
                <a:lnTo>
                  <a:pt x="73449" y="50512"/>
                </a:lnTo>
                <a:lnTo>
                  <a:pt x="73542" y="50530"/>
                </a:lnTo>
                <a:lnTo>
                  <a:pt x="73616" y="50567"/>
                </a:lnTo>
                <a:lnTo>
                  <a:pt x="73691" y="50623"/>
                </a:lnTo>
                <a:lnTo>
                  <a:pt x="73728" y="50679"/>
                </a:lnTo>
                <a:lnTo>
                  <a:pt x="73765" y="50735"/>
                </a:lnTo>
                <a:lnTo>
                  <a:pt x="73784" y="50809"/>
                </a:lnTo>
                <a:lnTo>
                  <a:pt x="73765" y="50865"/>
                </a:lnTo>
                <a:lnTo>
                  <a:pt x="73747" y="50921"/>
                </a:lnTo>
                <a:lnTo>
                  <a:pt x="73691" y="51014"/>
                </a:lnTo>
                <a:lnTo>
                  <a:pt x="73598" y="51107"/>
                </a:lnTo>
                <a:lnTo>
                  <a:pt x="73505" y="51200"/>
                </a:lnTo>
                <a:lnTo>
                  <a:pt x="73430" y="51294"/>
                </a:lnTo>
                <a:lnTo>
                  <a:pt x="73393" y="51331"/>
                </a:lnTo>
                <a:lnTo>
                  <a:pt x="73374" y="51387"/>
                </a:lnTo>
                <a:lnTo>
                  <a:pt x="73374" y="51424"/>
                </a:lnTo>
                <a:lnTo>
                  <a:pt x="73393" y="51480"/>
                </a:lnTo>
                <a:lnTo>
                  <a:pt x="73411" y="51554"/>
                </a:lnTo>
                <a:lnTo>
                  <a:pt x="73449" y="51591"/>
                </a:lnTo>
                <a:lnTo>
                  <a:pt x="73505" y="51610"/>
                </a:lnTo>
                <a:lnTo>
                  <a:pt x="73598" y="51610"/>
                </a:lnTo>
                <a:lnTo>
                  <a:pt x="73635" y="51573"/>
                </a:lnTo>
                <a:lnTo>
                  <a:pt x="73728" y="51480"/>
                </a:lnTo>
                <a:lnTo>
                  <a:pt x="73821" y="51349"/>
                </a:lnTo>
                <a:lnTo>
                  <a:pt x="73896" y="51219"/>
                </a:lnTo>
                <a:lnTo>
                  <a:pt x="74007" y="51033"/>
                </a:lnTo>
                <a:lnTo>
                  <a:pt x="74082" y="50865"/>
                </a:lnTo>
                <a:lnTo>
                  <a:pt x="74156" y="50716"/>
                </a:lnTo>
                <a:lnTo>
                  <a:pt x="74212" y="50642"/>
                </a:lnTo>
                <a:lnTo>
                  <a:pt x="74268" y="50586"/>
                </a:lnTo>
                <a:lnTo>
                  <a:pt x="74342" y="50512"/>
                </a:lnTo>
                <a:lnTo>
                  <a:pt x="74454" y="50456"/>
                </a:lnTo>
                <a:lnTo>
                  <a:pt x="74603" y="50381"/>
                </a:lnTo>
                <a:lnTo>
                  <a:pt x="74752" y="50344"/>
                </a:lnTo>
                <a:lnTo>
                  <a:pt x="74901" y="50307"/>
                </a:lnTo>
                <a:lnTo>
                  <a:pt x="75050" y="50307"/>
                </a:lnTo>
                <a:lnTo>
                  <a:pt x="75217" y="50325"/>
                </a:lnTo>
                <a:lnTo>
                  <a:pt x="75422" y="50363"/>
                </a:lnTo>
                <a:lnTo>
                  <a:pt x="75534" y="50419"/>
                </a:lnTo>
                <a:lnTo>
                  <a:pt x="75627" y="50456"/>
                </a:lnTo>
                <a:lnTo>
                  <a:pt x="75702" y="50512"/>
                </a:lnTo>
                <a:lnTo>
                  <a:pt x="75739" y="50586"/>
                </a:lnTo>
                <a:lnTo>
                  <a:pt x="75720" y="50642"/>
                </a:lnTo>
                <a:lnTo>
                  <a:pt x="75646" y="50735"/>
                </a:lnTo>
                <a:lnTo>
                  <a:pt x="75459" y="50958"/>
                </a:lnTo>
                <a:lnTo>
                  <a:pt x="75348" y="51089"/>
                </a:lnTo>
                <a:lnTo>
                  <a:pt x="75292" y="51200"/>
                </a:lnTo>
                <a:lnTo>
                  <a:pt x="75273" y="51256"/>
                </a:lnTo>
                <a:lnTo>
                  <a:pt x="75255" y="51294"/>
                </a:lnTo>
                <a:lnTo>
                  <a:pt x="75273" y="51331"/>
                </a:lnTo>
                <a:lnTo>
                  <a:pt x="75292" y="51368"/>
                </a:lnTo>
                <a:lnTo>
                  <a:pt x="75348" y="51368"/>
                </a:lnTo>
                <a:lnTo>
                  <a:pt x="75422" y="51331"/>
                </a:lnTo>
                <a:lnTo>
                  <a:pt x="75646" y="51182"/>
                </a:lnTo>
                <a:lnTo>
                  <a:pt x="75850" y="51014"/>
                </a:lnTo>
                <a:lnTo>
                  <a:pt x="75962" y="50903"/>
                </a:lnTo>
                <a:lnTo>
                  <a:pt x="75981" y="50828"/>
                </a:lnTo>
                <a:lnTo>
                  <a:pt x="75981" y="50772"/>
                </a:lnTo>
                <a:lnTo>
                  <a:pt x="75981" y="50716"/>
                </a:lnTo>
                <a:lnTo>
                  <a:pt x="75962" y="50679"/>
                </a:lnTo>
                <a:lnTo>
                  <a:pt x="75944" y="50642"/>
                </a:lnTo>
                <a:lnTo>
                  <a:pt x="75944" y="50605"/>
                </a:lnTo>
                <a:lnTo>
                  <a:pt x="75962" y="50549"/>
                </a:lnTo>
                <a:lnTo>
                  <a:pt x="76018" y="50493"/>
                </a:lnTo>
                <a:lnTo>
                  <a:pt x="76092" y="50419"/>
                </a:lnTo>
                <a:lnTo>
                  <a:pt x="76186" y="50381"/>
                </a:lnTo>
                <a:lnTo>
                  <a:pt x="76279" y="50344"/>
                </a:lnTo>
                <a:lnTo>
                  <a:pt x="76390" y="50325"/>
                </a:lnTo>
                <a:lnTo>
                  <a:pt x="76502" y="50307"/>
                </a:lnTo>
                <a:lnTo>
                  <a:pt x="76614" y="50307"/>
                </a:lnTo>
                <a:lnTo>
                  <a:pt x="76726" y="50325"/>
                </a:lnTo>
                <a:lnTo>
                  <a:pt x="76800" y="50363"/>
                </a:lnTo>
                <a:lnTo>
                  <a:pt x="76912" y="50419"/>
                </a:lnTo>
                <a:lnTo>
                  <a:pt x="76986" y="50474"/>
                </a:lnTo>
                <a:lnTo>
                  <a:pt x="77023" y="50530"/>
                </a:lnTo>
                <a:lnTo>
                  <a:pt x="77023" y="50605"/>
                </a:lnTo>
                <a:lnTo>
                  <a:pt x="77023" y="50661"/>
                </a:lnTo>
                <a:lnTo>
                  <a:pt x="76986" y="50716"/>
                </a:lnTo>
                <a:lnTo>
                  <a:pt x="76930" y="50865"/>
                </a:lnTo>
                <a:lnTo>
                  <a:pt x="76856" y="50958"/>
                </a:lnTo>
                <a:lnTo>
                  <a:pt x="76726" y="51107"/>
                </a:lnTo>
                <a:lnTo>
                  <a:pt x="76688" y="51182"/>
                </a:lnTo>
                <a:lnTo>
                  <a:pt x="76670" y="51238"/>
                </a:lnTo>
                <a:lnTo>
                  <a:pt x="76670" y="51275"/>
                </a:lnTo>
                <a:lnTo>
                  <a:pt x="76670" y="51294"/>
                </a:lnTo>
                <a:lnTo>
                  <a:pt x="76707" y="51312"/>
                </a:lnTo>
                <a:lnTo>
                  <a:pt x="76726" y="51331"/>
                </a:lnTo>
                <a:lnTo>
                  <a:pt x="76819" y="51331"/>
                </a:lnTo>
                <a:lnTo>
                  <a:pt x="76893" y="51312"/>
                </a:lnTo>
                <a:lnTo>
                  <a:pt x="76949" y="51275"/>
                </a:lnTo>
                <a:lnTo>
                  <a:pt x="77005" y="51219"/>
                </a:lnTo>
                <a:lnTo>
                  <a:pt x="77098" y="51089"/>
                </a:lnTo>
                <a:lnTo>
                  <a:pt x="77172" y="50977"/>
                </a:lnTo>
                <a:lnTo>
                  <a:pt x="77321" y="50791"/>
                </a:lnTo>
                <a:lnTo>
                  <a:pt x="77452" y="50623"/>
                </a:lnTo>
                <a:lnTo>
                  <a:pt x="77526" y="50549"/>
                </a:lnTo>
                <a:lnTo>
                  <a:pt x="77619" y="50493"/>
                </a:lnTo>
                <a:lnTo>
                  <a:pt x="77712" y="50419"/>
                </a:lnTo>
                <a:lnTo>
                  <a:pt x="77843" y="50344"/>
                </a:lnTo>
                <a:lnTo>
                  <a:pt x="78010" y="50270"/>
                </a:lnTo>
                <a:lnTo>
                  <a:pt x="78196" y="50214"/>
                </a:lnTo>
                <a:lnTo>
                  <a:pt x="78401" y="50158"/>
                </a:lnTo>
                <a:lnTo>
                  <a:pt x="78569" y="50139"/>
                </a:lnTo>
                <a:lnTo>
                  <a:pt x="78699" y="50121"/>
                </a:lnTo>
                <a:lnTo>
                  <a:pt x="78829" y="50121"/>
                </a:lnTo>
                <a:lnTo>
                  <a:pt x="78885" y="50139"/>
                </a:lnTo>
                <a:lnTo>
                  <a:pt x="78941" y="50158"/>
                </a:lnTo>
                <a:lnTo>
                  <a:pt x="78997" y="50195"/>
                </a:lnTo>
                <a:lnTo>
                  <a:pt x="79034" y="50251"/>
                </a:lnTo>
                <a:lnTo>
                  <a:pt x="79071" y="50344"/>
                </a:lnTo>
                <a:lnTo>
                  <a:pt x="79090" y="50419"/>
                </a:lnTo>
                <a:lnTo>
                  <a:pt x="79053" y="50474"/>
                </a:lnTo>
                <a:lnTo>
                  <a:pt x="79016" y="50512"/>
                </a:lnTo>
                <a:lnTo>
                  <a:pt x="78885" y="50586"/>
                </a:lnTo>
                <a:lnTo>
                  <a:pt x="78773" y="50661"/>
                </a:lnTo>
                <a:lnTo>
                  <a:pt x="78550" y="50847"/>
                </a:lnTo>
                <a:lnTo>
                  <a:pt x="78420" y="50958"/>
                </a:lnTo>
                <a:lnTo>
                  <a:pt x="78327" y="51070"/>
                </a:lnTo>
                <a:lnTo>
                  <a:pt x="78289" y="51163"/>
                </a:lnTo>
                <a:lnTo>
                  <a:pt x="78289" y="51200"/>
                </a:lnTo>
                <a:lnTo>
                  <a:pt x="78308" y="51219"/>
                </a:lnTo>
                <a:lnTo>
                  <a:pt x="78345" y="51238"/>
                </a:lnTo>
                <a:lnTo>
                  <a:pt x="78401" y="51219"/>
                </a:lnTo>
                <a:lnTo>
                  <a:pt x="78625" y="51163"/>
                </a:lnTo>
                <a:lnTo>
                  <a:pt x="78699" y="51126"/>
                </a:lnTo>
                <a:lnTo>
                  <a:pt x="78773" y="51089"/>
                </a:lnTo>
                <a:lnTo>
                  <a:pt x="78904" y="50977"/>
                </a:lnTo>
                <a:lnTo>
                  <a:pt x="79146" y="50716"/>
                </a:lnTo>
                <a:lnTo>
                  <a:pt x="79276" y="50605"/>
                </a:lnTo>
                <a:lnTo>
                  <a:pt x="79351" y="50567"/>
                </a:lnTo>
                <a:lnTo>
                  <a:pt x="79425" y="50549"/>
                </a:lnTo>
                <a:lnTo>
                  <a:pt x="79500" y="50530"/>
                </a:lnTo>
                <a:lnTo>
                  <a:pt x="79593" y="50549"/>
                </a:lnTo>
                <a:lnTo>
                  <a:pt x="79686" y="50586"/>
                </a:lnTo>
                <a:lnTo>
                  <a:pt x="79797" y="50623"/>
                </a:lnTo>
                <a:lnTo>
                  <a:pt x="79891" y="50698"/>
                </a:lnTo>
                <a:lnTo>
                  <a:pt x="79946" y="50772"/>
                </a:lnTo>
                <a:lnTo>
                  <a:pt x="79984" y="50847"/>
                </a:lnTo>
                <a:lnTo>
                  <a:pt x="79965" y="50921"/>
                </a:lnTo>
                <a:lnTo>
                  <a:pt x="79946" y="50996"/>
                </a:lnTo>
                <a:lnTo>
                  <a:pt x="79891" y="51070"/>
                </a:lnTo>
                <a:lnTo>
                  <a:pt x="79760" y="51200"/>
                </a:lnTo>
                <a:lnTo>
                  <a:pt x="79593" y="51331"/>
                </a:lnTo>
                <a:lnTo>
                  <a:pt x="79462" y="51461"/>
                </a:lnTo>
                <a:lnTo>
                  <a:pt x="79425" y="51517"/>
                </a:lnTo>
                <a:lnTo>
                  <a:pt x="79407" y="51591"/>
                </a:lnTo>
                <a:lnTo>
                  <a:pt x="79407" y="51647"/>
                </a:lnTo>
                <a:lnTo>
                  <a:pt x="79444" y="51703"/>
                </a:lnTo>
                <a:lnTo>
                  <a:pt x="79500" y="51722"/>
                </a:lnTo>
                <a:lnTo>
                  <a:pt x="79537" y="51740"/>
                </a:lnTo>
                <a:lnTo>
                  <a:pt x="79593" y="51722"/>
                </a:lnTo>
                <a:lnTo>
                  <a:pt x="79649" y="51703"/>
                </a:lnTo>
                <a:lnTo>
                  <a:pt x="79742" y="51591"/>
                </a:lnTo>
                <a:lnTo>
                  <a:pt x="79853" y="51461"/>
                </a:lnTo>
                <a:lnTo>
                  <a:pt x="80040" y="51182"/>
                </a:lnTo>
                <a:lnTo>
                  <a:pt x="80133" y="51014"/>
                </a:lnTo>
                <a:lnTo>
                  <a:pt x="80226" y="50921"/>
                </a:lnTo>
                <a:lnTo>
                  <a:pt x="80337" y="50847"/>
                </a:lnTo>
                <a:lnTo>
                  <a:pt x="80468" y="50772"/>
                </a:lnTo>
                <a:lnTo>
                  <a:pt x="80598" y="50698"/>
                </a:lnTo>
                <a:lnTo>
                  <a:pt x="80877" y="50586"/>
                </a:lnTo>
                <a:lnTo>
                  <a:pt x="81138" y="50512"/>
                </a:lnTo>
                <a:lnTo>
                  <a:pt x="81343" y="50456"/>
                </a:lnTo>
                <a:lnTo>
                  <a:pt x="81454" y="50437"/>
                </a:lnTo>
                <a:lnTo>
                  <a:pt x="81585" y="50419"/>
                </a:lnTo>
                <a:lnTo>
                  <a:pt x="81715" y="50419"/>
                </a:lnTo>
                <a:lnTo>
                  <a:pt x="81808" y="50456"/>
                </a:lnTo>
                <a:lnTo>
                  <a:pt x="81883" y="50512"/>
                </a:lnTo>
                <a:lnTo>
                  <a:pt x="81920" y="50549"/>
                </a:lnTo>
                <a:lnTo>
                  <a:pt x="81939" y="50586"/>
                </a:lnTo>
                <a:lnTo>
                  <a:pt x="81939" y="50623"/>
                </a:lnTo>
                <a:lnTo>
                  <a:pt x="81901" y="50661"/>
                </a:lnTo>
                <a:lnTo>
                  <a:pt x="81827" y="50735"/>
                </a:lnTo>
                <a:lnTo>
                  <a:pt x="81566" y="50921"/>
                </a:lnTo>
                <a:lnTo>
                  <a:pt x="81417" y="51014"/>
                </a:lnTo>
                <a:lnTo>
                  <a:pt x="81306" y="51107"/>
                </a:lnTo>
                <a:lnTo>
                  <a:pt x="81268" y="51145"/>
                </a:lnTo>
                <a:lnTo>
                  <a:pt x="81250" y="51200"/>
                </a:lnTo>
                <a:lnTo>
                  <a:pt x="81250" y="51238"/>
                </a:lnTo>
                <a:lnTo>
                  <a:pt x="81250" y="51294"/>
                </a:lnTo>
                <a:lnTo>
                  <a:pt x="81287" y="51331"/>
                </a:lnTo>
                <a:lnTo>
                  <a:pt x="81399" y="51331"/>
                </a:lnTo>
                <a:lnTo>
                  <a:pt x="81492" y="51294"/>
                </a:lnTo>
                <a:lnTo>
                  <a:pt x="81603" y="51238"/>
                </a:lnTo>
                <a:lnTo>
                  <a:pt x="81790" y="51089"/>
                </a:lnTo>
                <a:lnTo>
                  <a:pt x="81920" y="50977"/>
                </a:lnTo>
                <a:lnTo>
                  <a:pt x="82106" y="50809"/>
                </a:lnTo>
                <a:lnTo>
                  <a:pt x="82199" y="50716"/>
                </a:lnTo>
                <a:lnTo>
                  <a:pt x="82292" y="50623"/>
                </a:lnTo>
                <a:lnTo>
                  <a:pt x="82423" y="50567"/>
                </a:lnTo>
                <a:lnTo>
                  <a:pt x="82534" y="50512"/>
                </a:lnTo>
                <a:lnTo>
                  <a:pt x="82665" y="50493"/>
                </a:lnTo>
                <a:lnTo>
                  <a:pt x="82814" y="50493"/>
                </a:lnTo>
                <a:lnTo>
                  <a:pt x="82981" y="50530"/>
                </a:lnTo>
                <a:lnTo>
                  <a:pt x="83093" y="50567"/>
                </a:lnTo>
                <a:lnTo>
                  <a:pt x="83149" y="50605"/>
                </a:lnTo>
                <a:lnTo>
                  <a:pt x="83167" y="50679"/>
                </a:lnTo>
                <a:lnTo>
                  <a:pt x="83167" y="50735"/>
                </a:lnTo>
                <a:lnTo>
                  <a:pt x="83130" y="50809"/>
                </a:lnTo>
                <a:lnTo>
                  <a:pt x="83000" y="50958"/>
                </a:lnTo>
                <a:lnTo>
                  <a:pt x="82851" y="51126"/>
                </a:lnTo>
                <a:lnTo>
                  <a:pt x="82702" y="51294"/>
                </a:lnTo>
                <a:lnTo>
                  <a:pt x="82665" y="51368"/>
                </a:lnTo>
                <a:lnTo>
                  <a:pt x="82646" y="51424"/>
                </a:lnTo>
                <a:lnTo>
                  <a:pt x="82665" y="51498"/>
                </a:lnTo>
                <a:lnTo>
                  <a:pt x="82721" y="51554"/>
                </a:lnTo>
                <a:lnTo>
                  <a:pt x="82758" y="51554"/>
                </a:lnTo>
                <a:lnTo>
                  <a:pt x="82795" y="51536"/>
                </a:lnTo>
                <a:lnTo>
                  <a:pt x="82925" y="51461"/>
                </a:lnTo>
                <a:lnTo>
                  <a:pt x="83018" y="51331"/>
                </a:lnTo>
                <a:lnTo>
                  <a:pt x="83093" y="51238"/>
                </a:lnTo>
                <a:lnTo>
                  <a:pt x="83205" y="51052"/>
                </a:lnTo>
                <a:lnTo>
                  <a:pt x="83279" y="50903"/>
                </a:lnTo>
                <a:lnTo>
                  <a:pt x="83372" y="50772"/>
                </a:lnTo>
                <a:lnTo>
                  <a:pt x="83447" y="50698"/>
                </a:lnTo>
                <a:lnTo>
                  <a:pt x="83540" y="50623"/>
                </a:lnTo>
                <a:lnTo>
                  <a:pt x="83651" y="50567"/>
                </a:lnTo>
                <a:lnTo>
                  <a:pt x="83782" y="50493"/>
                </a:lnTo>
                <a:lnTo>
                  <a:pt x="83931" y="50437"/>
                </a:lnTo>
                <a:lnTo>
                  <a:pt x="84098" y="50400"/>
                </a:lnTo>
                <a:lnTo>
                  <a:pt x="84266" y="50363"/>
                </a:lnTo>
                <a:lnTo>
                  <a:pt x="84415" y="50381"/>
                </a:lnTo>
                <a:lnTo>
                  <a:pt x="84471" y="50400"/>
                </a:lnTo>
                <a:lnTo>
                  <a:pt x="84545" y="50437"/>
                </a:lnTo>
                <a:lnTo>
                  <a:pt x="84582" y="50474"/>
                </a:lnTo>
                <a:lnTo>
                  <a:pt x="84638" y="50530"/>
                </a:lnTo>
                <a:lnTo>
                  <a:pt x="84489" y="50661"/>
                </a:lnTo>
                <a:lnTo>
                  <a:pt x="84266" y="50921"/>
                </a:lnTo>
                <a:lnTo>
                  <a:pt x="84173" y="51052"/>
                </a:lnTo>
                <a:lnTo>
                  <a:pt x="84098" y="51182"/>
                </a:lnTo>
                <a:lnTo>
                  <a:pt x="84061" y="51294"/>
                </a:lnTo>
                <a:lnTo>
                  <a:pt x="84080" y="51331"/>
                </a:lnTo>
                <a:lnTo>
                  <a:pt x="84098" y="51368"/>
                </a:lnTo>
                <a:lnTo>
                  <a:pt x="84154" y="51405"/>
                </a:lnTo>
                <a:lnTo>
                  <a:pt x="84210" y="51424"/>
                </a:lnTo>
                <a:lnTo>
                  <a:pt x="84266" y="51405"/>
                </a:lnTo>
                <a:lnTo>
                  <a:pt x="84322" y="51387"/>
                </a:lnTo>
                <a:lnTo>
                  <a:pt x="84378" y="51331"/>
                </a:lnTo>
                <a:lnTo>
                  <a:pt x="84433" y="51275"/>
                </a:lnTo>
                <a:lnTo>
                  <a:pt x="84545" y="51126"/>
                </a:lnTo>
                <a:lnTo>
                  <a:pt x="84620" y="50958"/>
                </a:lnTo>
                <a:lnTo>
                  <a:pt x="84694" y="50791"/>
                </a:lnTo>
                <a:lnTo>
                  <a:pt x="84750" y="50661"/>
                </a:lnTo>
                <a:lnTo>
                  <a:pt x="84787" y="50586"/>
                </a:lnTo>
                <a:lnTo>
                  <a:pt x="84843" y="50549"/>
                </a:lnTo>
                <a:lnTo>
                  <a:pt x="84899" y="50512"/>
                </a:lnTo>
                <a:lnTo>
                  <a:pt x="85029" y="50474"/>
                </a:lnTo>
                <a:lnTo>
                  <a:pt x="85178" y="50493"/>
                </a:lnTo>
                <a:lnTo>
                  <a:pt x="85308" y="50530"/>
                </a:lnTo>
                <a:lnTo>
                  <a:pt x="85420" y="50586"/>
                </a:lnTo>
                <a:lnTo>
                  <a:pt x="85532" y="50679"/>
                </a:lnTo>
                <a:lnTo>
                  <a:pt x="85606" y="50809"/>
                </a:lnTo>
                <a:lnTo>
                  <a:pt x="85625" y="50865"/>
                </a:lnTo>
                <a:lnTo>
                  <a:pt x="85644" y="50940"/>
                </a:lnTo>
                <a:lnTo>
                  <a:pt x="85625" y="50977"/>
                </a:lnTo>
                <a:lnTo>
                  <a:pt x="85588" y="51033"/>
                </a:lnTo>
                <a:lnTo>
                  <a:pt x="85457" y="51219"/>
                </a:lnTo>
                <a:lnTo>
                  <a:pt x="85402" y="51312"/>
                </a:lnTo>
                <a:lnTo>
                  <a:pt x="85364" y="51405"/>
                </a:lnTo>
                <a:lnTo>
                  <a:pt x="85364" y="51461"/>
                </a:lnTo>
                <a:lnTo>
                  <a:pt x="85364" y="51498"/>
                </a:lnTo>
                <a:lnTo>
                  <a:pt x="85402" y="51517"/>
                </a:lnTo>
                <a:lnTo>
                  <a:pt x="85513" y="51517"/>
                </a:lnTo>
                <a:lnTo>
                  <a:pt x="85550" y="51498"/>
                </a:lnTo>
                <a:lnTo>
                  <a:pt x="85606" y="51480"/>
                </a:lnTo>
                <a:lnTo>
                  <a:pt x="85681" y="51405"/>
                </a:lnTo>
                <a:lnTo>
                  <a:pt x="85755" y="51312"/>
                </a:lnTo>
                <a:lnTo>
                  <a:pt x="85792" y="51275"/>
                </a:lnTo>
                <a:lnTo>
                  <a:pt x="85811" y="51219"/>
                </a:lnTo>
                <a:lnTo>
                  <a:pt x="85830" y="51107"/>
                </a:lnTo>
                <a:lnTo>
                  <a:pt x="85867" y="50996"/>
                </a:lnTo>
                <a:lnTo>
                  <a:pt x="85904" y="50903"/>
                </a:lnTo>
                <a:lnTo>
                  <a:pt x="86016" y="50754"/>
                </a:lnTo>
                <a:lnTo>
                  <a:pt x="86146" y="50642"/>
                </a:lnTo>
                <a:lnTo>
                  <a:pt x="86314" y="50530"/>
                </a:lnTo>
                <a:lnTo>
                  <a:pt x="86463" y="50437"/>
                </a:lnTo>
                <a:lnTo>
                  <a:pt x="86668" y="50325"/>
                </a:lnTo>
                <a:lnTo>
                  <a:pt x="86816" y="50270"/>
                </a:lnTo>
                <a:lnTo>
                  <a:pt x="86965" y="50214"/>
                </a:lnTo>
                <a:lnTo>
                  <a:pt x="87096" y="50195"/>
                </a:lnTo>
                <a:lnTo>
                  <a:pt x="87226" y="50195"/>
                </a:lnTo>
                <a:lnTo>
                  <a:pt x="87282" y="50214"/>
                </a:lnTo>
                <a:lnTo>
                  <a:pt x="87338" y="50251"/>
                </a:lnTo>
                <a:lnTo>
                  <a:pt x="87375" y="50288"/>
                </a:lnTo>
                <a:lnTo>
                  <a:pt x="87394" y="50344"/>
                </a:lnTo>
                <a:lnTo>
                  <a:pt x="87412" y="50400"/>
                </a:lnTo>
                <a:lnTo>
                  <a:pt x="87394" y="50456"/>
                </a:lnTo>
                <a:lnTo>
                  <a:pt x="87375" y="50493"/>
                </a:lnTo>
                <a:lnTo>
                  <a:pt x="87338" y="50549"/>
                </a:lnTo>
                <a:lnTo>
                  <a:pt x="87207" y="50623"/>
                </a:lnTo>
                <a:lnTo>
                  <a:pt x="87059" y="50698"/>
                </a:lnTo>
                <a:lnTo>
                  <a:pt x="86910" y="50791"/>
                </a:lnTo>
                <a:lnTo>
                  <a:pt x="86798" y="50884"/>
                </a:lnTo>
                <a:lnTo>
                  <a:pt x="86742" y="50921"/>
                </a:lnTo>
                <a:lnTo>
                  <a:pt x="86723" y="50977"/>
                </a:lnTo>
                <a:lnTo>
                  <a:pt x="86705" y="51033"/>
                </a:lnTo>
                <a:lnTo>
                  <a:pt x="86705" y="51107"/>
                </a:lnTo>
                <a:lnTo>
                  <a:pt x="86742" y="51163"/>
                </a:lnTo>
                <a:lnTo>
                  <a:pt x="86761" y="51200"/>
                </a:lnTo>
                <a:lnTo>
                  <a:pt x="86798" y="51219"/>
                </a:lnTo>
                <a:lnTo>
                  <a:pt x="86854" y="51238"/>
                </a:lnTo>
                <a:lnTo>
                  <a:pt x="86947" y="51219"/>
                </a:lnTo>
                <a:lnTo>
                  <a:pt x="87059" y="51163"/>
                </a:lnTo>
                <a:lnTo>
                  <a:pt x="87189" y="51089"/>
                </a:lnTo>
                <a:lnTo>
                  <a:pt x="87282" y="51014"/>
                </a:lnTo>
                <a:lnTo>
                  <a:pt x="87450" y="50884"/>
                </a:lnTo>
                <a:lnTo>
                  <a:pt x="87561" y="50791"/>
                </a:lnTo>
                <a:lnTo>
                  <a:pt x="87580" y="50735"/>
                </a:lnTo>
                <a:lnTo>
                  <a:pt x="87580" y="50716"/>
                </a:lnTo>
                <a:lnTo>
                  <a:pt x="87543" y="50698"/>
                </a:lnTo>
                <a:lnTo>
                  <a:pt x="87524" y="50698"/>
                </a:lnTo>
                <a:lnTo>
                  <a:pt x="87785" y="50623"/>
                </a:lnTo>
                <a:lnTo>
                  <a:pt x="87952" y="50623"/>
                </a:lnTo>
                <a:lnTo>
                  <a:pt x="88138" y="50661"/>
                </a:lnTo>
                <a:lnTo>
                  <a:pt x="88325" y="50716"/>
                </a:lnTo>
                <a:lnTo>
                  <a:pt x="88473" y="50791"/>
                </a:lnTo>
                <a:lnTo>
                  <a:pt x="88250" y="51126"/>
                </a:lnTo>
                <a:lnTo>
                  <a:pt x="88194" y="51238"/>
                </a:lnTo>
                <a:lnTo>
                  <a:pt x="88138" y="51331"/>
                </a:lnTo>
                <a:lnTo>
                  <a:pt x="88120" y="51405"/>
                </a:lnTo>
                <a:lnTo>
                  <a:pt x="88138" y="51480"/>
                </a:lnTo>
                <a:lnTo>
                  <a:pt x="88157" y="51517"/>
                </a:lnTo>
                <a:lnTo>
                  <a:pt x="88176" y="51536"/>
                </a:lnTo>
                <a:lnTo>
                  <a:pt x="88250" y="51536"/>
                </a:lnTo>
                <a:lnTo>
                  <a:pt x="88306" y="51480"/>
                </a:lnTo>
                <a:lnTo>
                  <a:pt x="88362" y="51424"/>
                </a:lnTo>
                <a:lnTo>
                  <a:pt x="88473" y="51256"/>
                </a:lnTo>
                <a:lnTo>
                  <a:pt x="88548" y="51163"/>
                </a:lnTo>
                <a:lnTo>
                  <a:pt x="88660" y="51052"/>
                </a:lnTo>
                <a:lnTo>
                  <a:pt x="88827" y="50940"/>
                </a:lnTo>
                <a:lnTo>
                  <a:pt x="89032" y="50809"/>
                </a:lnTo>
                <a:lnTo>
                  <a:pt x="89274" y="50679"/>
                </a:lnTo>
                <a:lnTo>
                  <a:pt x="89497" y="50586"/>
                </a:lnTo>
                <a:lnTo>
                  <a:pt x="89609" y="50567"/>
                </a:lnTo>
                <a:lnTo>
                  <a:pt x="89721" y="50549"/>
                </a:lnTo>
                <a:lnTo>
                  <a:pt x="89814" y="50549"/>
                </a:lnTo>
                <a:lnTo>
                  <a:pt x="89907" y="50586"/>
                </a:lnTo>
                <a:lnTo>
                  <a:pt x="89982" y="50623"/>
                </a:lnTo>
                <a:lnTo>
                  <a:pt x="90056" y="50698"/>
                </a:lnTo>
                <a:lnTo>
                  <a:pt x="89833" y="50903"/>
                </a:lnTo>
                <a:lnTo>
                  <a:pt x="89702" y="51052"/>
                </a:lnTo>
                <a:lnTo>
                  <a:pt x="89572" y="51219"/>
                </a:lnTo>
                <a:lnTo>
                  <a:pt x="89460" y="51387"/>
                </a:lnTo>
                <a:lnTo>
                  <a:pt x="89423" y="51461"/>
                </a:lnTo>
                <a:lnTo>
                  <a:pt x="89404" y="51536"/>
                </a:lnTo>
                <a:lnTo>
                  <a:pt x="89404" y="51610"/>
                </a:lnTo>
                <a:lnTo>
                  <a:pt x="89423" y="51666"/>
                </a:lnTo>
                <a:lnTo>
                  <a:pt x="89460" y="51703"/>
                </a:lnTo>
                <a:lnTo>
                  <a:pt x="89516" y="51740"/>
                </a:lnTo>
                <a:lnTo>
                  <a:pt x="89609" y="51759"/>
                </a:lnTo>
                <a:lnTo>
                  <a:pt x="89684" y="51759"/>
                </a:lnTo>
                <a:lnTo>
                  <a:pt x="89758" y="51740"/>
                </a:lnTo>
                <a:lnTo>
                  <a:pt x="89833" y="51703"/>
                </a:lnTo>
                <a:lnTo>
                  <a:pt x="89888" y="51647"/>
                </a:lnTo>
                <a:lnTo>
                  <a:pt x="89944" y="51591"/>
                </a:lnTo>
                <a:lnTo>
                  <a:pt x="90056" y="51443"/>
                </a:lnTo>
                <a:lnTo>
                  <a:pt x="90131" y="51275"/>
                </a:lnTo>
                <a:lnTo>
                  <a:pt x="90205" y="51107"/>
                </a:lnTo>
                <a:lnTo>
                  <a:pt x="90261" y="50958"/>
                </a:lnTo>
                <a:lnTo>
                  <a:pt x="90317" y="50865"/>
                </a:lnTo>
                <a:lnTo>
                  <a:pt x="90428" y="50735"/>
                </a:lnTo>
                <a:lnTo>
                  <a:pt x="90577" y="50623"/>
                </a:lnTo>
                <a:lnTo>
                  <a:pt x="90652" y="50586"/>
                </a:lnTo>
                <a:lnTo>
                  <a:pt x="90745" y="50549"/>
                </a:lnTo>
                <a:lnTo>
                  <a:pt x="90838" y="50512"/>
                </a:lnTo>
                <a:lnTo>
                  <a:pt x="91024" y="50512"/>
                </a:lnTo>
                <a:lnTo>
                  <a:pt x="91099" y="50530"/>
                </a:lnTo>
                <a:lnTo>
                  <a:pt x="91173" y="50549"/>
                </a:lnTo>
                <a:lnTo>
                  <a:pt x="91229" y="50586"/>
                </a:lnTo>
                <a:lnTo>
                  <a:pt x="91322" y="50679"/>
                </a:lnTo>
                <a:lnTo>
                  <a:pt x="91397" y="50809"/>
                </a:lnTo>
                <a:lnTo>
                  <a:pt x="91490" y="50921"/>
                </a:lnTo>
                <a:lnTo>
                  <a:pt x="91583" y="51033"/>
                </a:lnTo>
                <a:lnTo>
                  <a:pt x="91713" y="51145"/>
                </a:lnTo>
                <a:lnTo>
                  <a:pt x="91788" y="51182"/>
                </a:lnTo>
                <a:lnTo>
                  <a:pt x="91881" y="51219"/>
                </a:lnTo>
                <a:lnTo>
                  <a:pt x="92011" y="51238"/>
                </a:lnTo>
                <a:lnTo>
                  <a:pt x="92141" y="51238"/>
                </a:lnTo>
                <a:lnTo>
                  <a:pt x="92253" y="51219"/>
                </a:lnTo>
                <a:lnTo>
                  <a:pt x="92327" y="51163"/>
                </a:lnTo>
                <a:lnTo>
                  <a:pt x="92402" y="51089"/>
                </a:lnTo>
                <a:lnTo>
                  <a:pt x="92421" y="50996"/>
                </a:lnTo>
                <a:lnTo>
                  <a:pt x="92421" y="50884"/>
                </a:lnTo>
                <a:lnTo>
                  <a:pt x="92365" y="50754"/>
                </a:lnTo>
                <a:lnTo>
                  <a:pt x="92327" y="50679"/>
                </a:lnTo>
                <a:lnTo>
                  <a:pt x="92272" y="50642"/>
                </a:lnTo>
                <a:lnTo>
                  <a:pt x="92141" y="50549"/>
                </a:lnTo>
                <a:lnTo>
                  <a:pt x="91992" y="50493"/>
                </a:lnTo>
                <a:lnTo>
                  <a:pt x="91843" y="50437"/>
                </a:lnTo>
                <a:lnTo>
                  <a:pt x="91676" y="50381"/>
                </a:lnTo>
                <a:lnTo>
                  <a:pt x="91545" y="50344"/>
                </a:lnTo>
                <a:lnTo>
                  <a:pt x="91508" y="50307"/>
                </a:lnTo>
                <a:lnTo>
                  <a:pt x="91471" y="50270"/>
                </a:lnTo>
                <a:lnTo>
                  <a:pt x="91378" y="50102"/>
                </a:lnTo>
                <a:lnTo>
                  <a:pt x="91322" y="49990"/>
                </a:lnTo>
                <a:lnTo>
                  <a:pt x="91285" y="49841"/>
                </a:lnTo>
                <a:lnTo>
                  <a:pt x="91285" y="49692"/>
                </a:lnTo>
                <a:lnTo>
                  <a:pt x="91266" y="49543"/>
                </a:lnTo>
                <a:lnTo>
                  <a:pt x="91285" y="49395"/>
                </a:lnTo>
                <a:lnTo>
                  <a:pt x="91303" y="49246"/>
                </a:lnTo>
                <a:lnTo>
                  <a:pt x="91341" y="49097"/>
                </a:lnTo>
                <a:lnTo>
                  <a:pt x="91397" y="48966"/>
                </a:lnTo>
                <a:lnTo>
                  <a:pt x="91490" y="48762"/>
                </a:lnTo>
                <a:lnTo>
                  <a:pt x="91601" y="48575"/>
                </a:lnTo>
                <a:lnTo>
                  <a:pt x="91676" y="48464"/>
                </a:lnTo>
                <a:lnTo>
                  <a:pt x="91694" y="48426"/>
                </a:lnTo>
                <a:lnTo>
                  <a:pt x="91750" y="48408"/>
                </a:lnTo>
                <a:lnTo>
                  <a:pt x="91788" y="48389"/>
                </a:lnTo>
                <a:lnTo>
                  <a:pt x="91843" y="48389"/>
                </a:lnTo>
                <a:lnTo>
                  <a:pt x="91955" y="48426"/>
                </a:lnTo>
                <a:lnTo>
                  <a:pt x="92085" y="48389"/>
                </a:lnTo>
                <a:lnTo>
                  <a:pt x="92197" y="48371"/>
                </a:lnTo>
                <a:lnTo>
                  <a:pt x="92327" y="48333"/>
                </a:lnTo>
                <a:lnTo>
                  <a:pt x="92383" y="48277"/>
                </a:lnTo>
                <a:lnTo>
                  <a:pt x="92439" y="48222"/>
                </a:lnTo>
                <a:lnTo>
                  <a:pt x="92495" y="48128"/>
                </a:lnTo>
                <a:lnTo>
                  <a:pt x="92551" y="47998"/>
                </a:lnTo>
                <a:lnTo>
                  <a:pt x="92569" y="47924"/>
                </a:lnTo>
                <a:lnTo>
                  <a:pt x="92569" y="47868"/>
                </a:lnTo>
                <a:lnTo>
                  <a:pt x="92551" y="47812"/>
                </a:lnTo>
                <a:lnTo>
                  <a:pt x="92532" y="47756"/>
                </a:lnTo>
                <a:lnTo>
                  <a:pt x="92495" y="47738"/>
                </a:lnTo>
                <a:lnTo>
                  <a:pt x="92458" y="47719"/>
                </a:lnTo>
                <a:lnTo>
                  <a:pt x="92365" y="47719"/>
                </a:lnTo>
                <a:lnTo>
                  <a:pt x="92272" y="47775"/>
                </a:lnTo>
                <a:lnTo>
                  <a:pt x="92178" y="47831"/>
                </a:lnTo>
                <a:lnTo>
                  <a:pt x="91992" y="47980"/>
                </a:lnTo>
                <a:lnTo>
                  <a:pt x="91899" y="48017"/>
                </a:lnTo>
                <a:lnTo>
                  <a:pt x="91843" y="48035"/>
                </a:lnTo>
                <a:lnTo>
                  <a:pt x="91750" y="48035"/>
                </a:lnTo>
                <a:lnTo>
                  <a:pt x="91676" y="48017"/>
                </a:lnTo>
                <a:lnTo>
                  <a:pt x="91620" y="47980"/>
                </a:lnTo>
                <a:lnTo>
                  <a:pt x="91564" y="47942"/>
                </a:lnTo>
                <a:lnTo>
                  <a:pt x="91508" y="47886"/>
                </a:lnTo>
                <a:lnTo>
                  <a:pt x="91490" y="47793"/>
                </a:lnTo>
                <a:lnTo>
                  <a:pt x="91452" y="47700"/>
                </a:lnTo>
                <a:lnTo>
                  <a:pt x="91434" y="47570"/>
                </a:lnTo>
                <a:lnTo>
                  <a:pt x="91434" y="47440"/>
                </a:lnTo>
                <a:lnTo>
                  <a:pt x="91452" y="47272"/>
                </a:lnTo>
                <a:lnTo>
                  <a:pt x="91490" y="47104"/>
                </a:lnTo>
                <a:lnTo>
                  <a:pt x="91545" y="46974"/>
                </a:lnTo>
                <a:lnTo>
                  <a:pt x="91620" y="46900"/>
                </a:lnTo>
                <a:lnTo>
                  <a:pt x="91676" y="46862"/>
                </a:lnTo>
                <a:lnTo>
                  <a:pt x="91713" y="46844"/>
                </a:lnTo>
                <a:lnTo>
                  <a:pt x="91899" y="46844"/>
                </a:lnTo>
                <a:lnTo>
                  <a:pt x="91974" y="46788"/>
                </a:lnTo>
                <a:lnTo>
                  <a:pt x="92085" y="46695"/>
                </a:lnTo>
                <a:lnTo>
                  <a:pt x="92216" y="46583"/>
                </a:lnTo>
                <a:lnTo>
                  <a:pt x="92272" y="46509"/>
                </a:lnTo>
                <a:lnTo>
                  <a:pt x="92290" y="46434"/>
                </a:lnTo>
                <a:lnTo>
                  <a:pt x="92290" y="46360"/>
                </a:lnTo>
                <a:lnTo>
                  <a:pt x="92234" y="46285"/>
                </a:lnTo>
                <a:lnTo>
                  <a:pt x="92178" y="46229"/>
                </a:lnTo>
                <a:lnTo>
                  <a:pt x="92104" y="46192"/>
                </a:lnTo>
                <a:lnTo>
                  <a:pt x="92048" y="46192"/>
                </a:lnTo>
                <a:lnTo>
                  <a:pt x="91992" y="46211"/>
                </a:lnTo>
                <a:lnTo>
                  <a:pt x="91881" y="46248"/>
                </a:lnTo>
                <a:lnTo>
                  <a:pt x="91769" y="46323"/>
                </a:lnTo>
                <a:lnTo>
                  <a:pt x="91676" y="46378"/>
                </a:lnTo>
                <a:lnTo>
                  <a:pt x="91620" y="46378"/>
                </a:lnTo>
                <a:lnTo>
                  <a:pt x="91583" y="46360"/>
                </a:lnTo>
                <a:lnTo>
                  <a:pt x="91545" y="46323"/>
                </a:lnTo>
                <a:lnTo>
                  <a:pt x="91508" y="46248"/>
                </a:lnTo>
                <a:lnTo>
                  <a:pt x="91471" y="46155"/>
                </a:lnTo>
                <a:lnTo>
                  <a:pt x="91434" y="46006"/>
                </a:lnTo>
                <a:lnTo>
                  <a:pt x="91415" y="45820"/>
                </a:lnTo>
                <a:lnTo>
                  <a:pt x="91434" y="45596"/>
                </a:lnTo>
                <a:lnTo>
                  <a:pt x="91490" y="45392"/>
                </a:lnTo>
                <a:lnTo>
                  <a:pt x="91527" y="45299"/>
                </a:lnTo>
                <a:lnTo>
                  <a:pt x="91564" y="45205"/>
                </a:lnTo>
                <a:lnTo>
                  <a:pt x="91639" y="45112"/>
                </a:lnTo>
                <a:lnTo>
                  <a:pt x="91713" y="45057"/>
                </a:lnTo>
                <a:lnTo>
                  <a:pt x="91769" y="45038"/>
                </a:lnTo>
                <a:lnTo>
                  <a:pt x="91825" y="45019"/>
                </a:lnTo>
                <a:lnTo>
                  <a:pt x="91936" y="45019"/>
                </a:lnTo>
                <a:lnTo>
                  <a:pt x="92011" y="44982"/>
                </a:lnTo>
                <a:lnTo>
                  <a:pt x="92085" y="44945"/>
                </a:lnTo>
                <a:lnTo>
                  <a:pt x="92178" y="44889"/>
                </a:lnTo>
                <a:lnTo>
                  <a:pt x="92290" y="44814"/>
                </a:lnTo>
                <a:lnTo>
                  <a:pt x="92346" y="44759"/>
                </a:lnTo>
                <a:lnTo>
                  <a:pt x="92383" y="44703"/>
                </a:lnTo>
                <a:lnTo>
                  <a:pt x="92383" y="44647"/>
                </a:lnTo>
                <a:lnTo>
                  <a:pt x="92365" y="44591"/>
                </a:lnTo>
                <a:lnTo>
                  <a:pt x="92309" y="44535"/>
                </a:lnTo>
                <a:lnTo>
                  <a:pt x="92253" y="44498"/>
                </a:lnTo>
                <a:lnTo>
                  <a:pt x="92197" y="44498"/>
                </a:lnTo>
                <a:lnTo>
                  <a:pt x="92123" y="44517"/>
                </a:lnTo>
                <a:lnTo>
                  <a:pt x="91992" y="44554"/>
                </a:lnTo>
                <a:lnTo>
                  <a:pt x="91918" y="44572"/>
                </a:lnTo>
                <a:lnTo>
                  <a:pt x="91862" y="44554"/>
                </a:lnTo>
                <a:lnTo>
                  <a:pt x="91713" y="44535"/>
                </a:lnTo>
                <a:lnTo>
                  <a:pt x="91639" y="44535"/>
                </a:lnTo>
                <a:lnTo>
                  <a:pt x="91583" y="44517"/>
                </a:lnTo>
                <a:lnTo>
                  <a:pt x="91545" y="44479"/>
                </a:lnTo>
                <a:lnTo>
                  <a:pt x="91508" y="44405"/>
                </a:lnTo>
                <a:lnTo>
                  <a:pt x="91490" y="44312"/>
                </a:lnTo>
                <a:lnTo>
                  <a:pt x="91471" y="44163"/>
                </a:lnTo>
                <a:lnTo>
                  <a:pt x="91490" y="44070"/>
                </a:lnTo>
                <a:lnTo>
                  <a:pt x="91508" y="43995"/>
                </a:lnTo>
                <a:lnTo>
                  <a:pt x="91527" y="43939"/>
                </a:lnTo>
                <a:lnTo>
                  <a:pt x="91564" y="43921"/>
                </a:lnTo>
                <a:lnTo>
                  <a:pt x="91639" y="43865"/>
                </a:lnTo>
                <a:lnTo>
                  <a:pt x="91694" y="43828"/>
                </a:lnTo>
                <a:lnTo>
                  <a:pt x="91732" y="43790"/>
                </a:lnTo>
                <a:lnTo>
                  <a:pt x="91769" y="43735"/>
                </a:lnTo>
                <a:lnTo>
                  <a:pt x="91825" y="43697"/>
                </a:lnTo>
                <a:lnTo>
                  <a:pt x="91918" y="43604"/>
                </a:lnTo>
                <a:lnTo>
                  <a:pt x="91955" y="43567"/>
                </a:lnTo>
                <a:lnTo>
                  <a:pt x="91974" y="43511"/>
                </a:lnTo>
                <a:lnTo>
                  <a:pt x="91955" y="43437"/>
                </a:lnTo>
                <a:lnTo>
                  <a:pt x="91918" y="43362"/>
                </a:lnTo>
                <a:lnTo>
                  <a:pt x="91862" y="43288"/>
                </a:lnTo>
                <a:lnTo>
                  <a:pt x="91788" y="43251"/>
                </a:lnTo>
                <a:lnTo>
                  <a:pt x="91732" y="43251"/>
                </a:lnTo>
                <a:lnTo>
                  <a:pt x="91657" y="43269"/>
                </a:lnTo>
                <a:lnTo>
                  <a:pt x="91601" y="43288"/>
                </a:lnTo>
                <a:lnTo>
                  <a:pt x="91527" y="43325"/>
                </a:lnTo>
                <a:lnTo>
                  <a:pt x="91434" y="43437"/>
                </a:lnTo>
                <a:lnTo>
                  <a:pt x="91415" y="43325"/>
                </a:lnTo>
                <a:lnTo>
                  <a:pt x="91415" y="43213"/>
                </a:lnTo>
                <a:lnTo>
                  <a:pt x="91434" y="43083"/>
                </a:lnTo>
                <a:lnTo>
                  <a:pt x="91471" y="42971"/>
                </a:lnTo>
                <a:lnTo>
                  <a:pt x="91527" y="42841"/>
                </a:lnTo>
                <a:lnTo>
                  <a:pt x="91601" y="42748"/>
                </a:lnTo>
                <a:lnTo>
                  <a:pt x="91676" y="42655"/>
                </a:lnTo>
                <a:lnTo>
                  <a:pt x="91769" y="42580"/>
                </a:lnTo>
                <a:lnTo>
                  <a:pt x="91862" y="42543"/>
                </a:lnTo>
                <a:lnTo>
                  <a:pt x="91955" y="42524"/>
                </a:lnTo>
                <a:lnTo>
                  <a:pt x="92104" y="42506"/>
                </a:lnTo>
                <a:lnTo>
                  <a:pt x="92160" y="42506"/>
                </a:lnTo>
                <a:lnTo>
                  <a:pt x="92216" y="42487"/>
                </a:lnTo>
                <a:lnTo>
                  <a:pt x="92272" y="42450"/>
                </a:lnTo>
                <a:lnTo>
                  <a:pt x="92309" y="42376"/>
                </a:lnTo>
                <a:lnTo>
                  <a:pt x="92365" y="42208"/>
                </a:lnTo>
                <a:lnTo>
                  <a:pt x="92365" y="42171"/>
                </a:lnTo>
                <a:lnTo>
                  <a:pt x="92346" y="42152"/>
                </a:lnTo>
                <a:lnTo>
                  <a:pt x="92253" y="42152"/>
                </a:lnTo>
                <a:lnTo>
                  <a:pt x="92160" y="42171"/>
                </a:lnTo>
                <a:lnTo>
                  <a:pt x="92067" y="42152"/>
                </a:lnTo>
                <a:lnTo>
                  <a:pt x="91974" y="42152"/>
                </a:lnTo>
                <a:lnTo>
                  <a:pt x="91918" y="42171"/>
                </a:lnTo>
                <a:lnTo>
                  <a:pt x="91825" y="42227"/>
                </a:lnTo>
                <a:lnTo>
                  <a:pt x="91732" y="42227"/>
                </a:lnTo>
                <a:lnTo>
                  <a:pt x="91657" y="42189"/>
                </a:lnTo>
                <a:lnTo>
                  <a:pt x="91564" y="42096"/>
                </a:lnTo>
                <a:lnTo>
                  <a:pt x="91490" y="42003"/>
                </a:lnTo>
                <a:lnTo>
                  <a:pt x="91434" y="41891"/>
                </a:lnTo>
                <a:lnTo>
                  <a:pt x="91397" y="41761"/>
                </a:lnTo>
                <a:lnTo>
                  <a:pt x="91378" y="41631"/>
                </a:lnTo>
                <a:lnTo>
                  <a:pt x="91508" y="41631"/>
                </a:lnTo>
                <a:lnTo>
                  <a:pt x="91676" y="41612"/>
                </a:lnTo>
                <a:lnTo>
                  <a:pt x="91825" y="41575"/>
                </a:lnTo>
                <a:lnTo>
                  <a:pt x="91992" y="41500"/>
                </a:lnTo>
                <a:lnTo>
                  <a:pt x="92123" y="41407"/>
                </a:lnTo>
                <a:lnTo>
                  <a:pt x="92178" y="41333"/>
                </a:lnTo>
                <a:lnTo>
                  <a:pt x="92216" y="41277"/>
                </a:lnTo>
                <a:lnTo>
                  <a:pt x="92253" y="41203"/>
                </a:lnTo>
                <a:lnTo>
                  <a:pt x="92272" y="41147"/>
                </a:lnTo>
                <a:lnTo>
                  <a:pt x="92253" y="41072"/>
                </a:lnTo>
                <a:lnTo>
                  <a:pt x="92234" y="40979"/>
                </a:lnTo>
                <a:lnTo>
                  <a:pt x="92197" y="40923"/>
                </a:lnTo>
                <a:lnTo>
                  <a:pt x="92141" y="40886"/>
                </a:lnTo>
                <a:lnTo>
                  <a:pt x="92085" y="40849"/>
                </a:lnTo>
                <a:lnTo>
                  <a:pt x="91955" y="40849"/>
                </a:lnTo>
                <a:lnTo>
                  <a:pt x="91881" y="40867"/>
                </a:lnTo>
                <a:lnTo>
                  <a:pt x="91732" y="40961"/>
                </a:lnTo>
                <a:lnTo>
                  <a:pt x="91583" y="41054"/>
                </a:lnTo>
                <a:lnTo>
                  <a:pt x="91434" y="41184"/>
                </a:lnTo>
                <a:lnTo>
                  <a:pt x="91341" y="41314"/>
                </a:lnTo>
                <a:lnTo>
                  <a:pt x="91266" y="41426"/>
                </a:lnTo>
                <a:lnTo>
                  <a:pt x="91136" y="41333"/>
                </a:lnTo>
                <a:lnTo>
                  <a:pt x="91043" y="41221"/>
                </a:lnTo>
                <a:lnTo>
                  <a:pt x="90950" y="41091"/>
                </a:lnTo>
                <a:lnTo>
                  <a:pt x="90894" y="40942"/>
                </a:lnTo>
                <a:lnTo>
                  <a:pt x="90857" y="40793"/>
                </a:lnTo>
                <a:lnTo>
                  <a:pt x="90857" y="40644"/>
                </a:lnTo>
                <a:lnTo>
                  <a:pt x="90857" y="40476"/>
                </a:lnTo>
                <a:lnTo>
                  <a:pt x="90875" y="40328"/>
                </a:lnTo>
                <a:lnTo>
                  <a:pt x="90912" y="40160"/>
                </a:lnTo>
                <a:lnTo>
                  <a:pt x="90968" y="39955"/>
                </a:lnTo>
                <a:lnTo>
                  <a:pt x="91061" y="39769"/>
                </a:lnTo>
                <a:lnTo>
                  <a:pt x="91099" y="39676"/>
                </a:lnTo>
                <a:lnTo>
                  <a:pt x="91154" y="39601"/>
                </a:lnTo>
                <a:lnTo>
                  <a:pt x="91322" y="39415"/>
                </a:lnTo>
                <a:lnTo>
                  <a:pt x="91341" y="39397"/>
                </a:lnTo>
                <a:lnTo>
                  <a:pt x="91341" y="39415"/>
                </a:lnTo>
                <a:lnTo>
                  <a:pt x="91341" y="39434"/>
                </a:lnTo>
                <a:lnTo>
                  <a:pt x="91378" y="39471"/>
                </a:lnTo>
                <a:lnTo>
                  <a:pt x="91434" y="39471"/>
                </a:lnTo>
                <a:lnTo>
                  <a:pt x="91564" y="39452"/>
                </a:lnTo>
                <a:lnTo>
                  <a:pt x="91825" y="39397"/>
                </a:lnTo>
                <a:lnTo>
                  <a:pt x="91974" y="39359"/>
                </a:lnTo>
                <a:lnTo>
                  <a:pt x="92104" y="39304"/>
                </a:lnTo>
                <a:lnTo>
                  <a:pt x="92234" y="39210"/>
                </a:lnTo>
                <a:lnTo>
                  <a:pt x="92272" y="39173"/>
                </a:lnTo>
                <a:lnTo>
                  <a:pt x="92309" y="39117"/>
                </a:lnTo>
                <a:lnTo>
                  <a:pt x="92327" y="39061"/>
                </a:lnTo>
                <a:lnTo>
                  <a:pt x="92327" y="38987"/>
                </a:lnTo>
                <a:lnTo>
                  <a:pt x="92309" y="38913"/>
                </a:lnTo>
                <a:lnTo>
                  <a:pt x="92272" y="38838"/>
                </a:lnTo>
                <a:lnTo>
                  <a:pt x="92234" y="38764"/>
                </a:lnTo>
                <a:lnTo>
                  <a:pt x="92178" y="38708"/>
                </a:lnTo>
                <a:lnTo>
                  <a:pt x="92104" y="38689"/>
                </a:lnTo>
                <a:lnTo>
                  <a:pt x="92048" y="38671"/>
                </a:lnTo>
                <a:lnTo>
                  <a:pt x="91974" y="38689"/>
                </a:lnTo>
                <a:lnTo>
                  <a:pt x="91899" y="38708"/>
                </a:lnTo>
                <a:lnTo>
                  <a:pt x="91750" y="38764"/>
                </a:lnTo>
                <a:lnTo>
                  <a:pt x="91601" y="38875"/>
                </a:lnTo>
                <a:lnTo>
                  <a:pt x="91471" y="38987"/>
                </a:lnTo>
                <a:lnTo>
                  <a:pt x="91266" y="39192"/>
                </a:lnTo>
                <a:lnTo>
                  <a:pt x="91173" y="39099"/>
                </a:lnTo>
                <a:lnTo>
                  <a:pt x="91099" y="39006"/>
                </a:lnTo>
                <a:lnTo>
                  <a:pt x="91043" y="38913"/>
                </a:lnTo>
                <a:lnTo>
                  <a:pt x="91006" y="38801"/>
                </a:lnTo>
                <a:lnTo>
                  <a:pt x="90987" y="38671"/>
                </a:lnTo>
                <a:lnTo>
                  <a:pt x="90968" y="38559"/>
                </a:lnTo>
                <a:lnTo>
                  <a:pt x="90968" y="38428"/>
                </a:lnTo>
                <a:lnTo>
                  <a:pt x="90987" y="38298"/>
                </a:lnTo>
                <a:lnTo>
                  <a:pt x="91024" y="38168"/>
                </a:lnTo>
                <a:lnTo>
                  <a:pt x="91061" y="38056"/>
                </a:lnTo>
                <a:lnTo>
                  <a:pt x="91117" y="37944"/>
                </a:lnTo>
                <a:lnTo>
                  <a:pt x="91192" y="37833"/>
                </a:lnTo>
                <a:lnTo>
                  <a:pt x="91266" y="37740"/>
                </a:lnTo>
                <a:lnTo>
                  <a:pt x="91359" y="37647"/>
                </a:lnTo>
                <a:lnTo>
                  <a:pt x="91452" y="37572"/>
                </a:lnTo>
                <a:lnTo>
                  <a:pt x="91564" y="37516"/>
                </a:lnTo>
                <a:lnTo>
                  <a:pt x="91657" y="37479"/>
                </a:lnTo>
                <a:lnTo>
                  <a:pt x="91955" y="37479"/>
                </a:lnTo>
                <a:lnTo>
                  <a:pt x="92067" y="37460"/>
                </a:lnTo>
                <a:lnTo>
                  <a:pt x="92141" y="37442"/>
                </a:lnTo>
                <a:lnTo>
                  <a:pt x="92234" y="37367"/>
                </a:lnTo>
                <a:lnTo>
                  <a:pt x="92309" y="37256"/>
                </a:lnTo>
                <a:lnTo>
                  <a:pt x="92383" y="37125"/>
                </a:lnTo>
                <a:lnTo>
                  <a:pt x="92421" y="37032"/>
                </a:lnTo>
                <a:lnTo>
                  <a:pt x="92421" y="36976"/>
                </a:lnTo>
                <a:lnTo>
                  <a:pt x="92383" y="36958"/>
                </a:lnTo>
                <a:lnTo>
                  <a:pt x="92327" y="36958"/>
                </a:lnTo>
                <a:lnTo>
                  <a:pt x="92253" y="36976"/>
                </a:lnTo>
                <a:lnTo>
                  <a:pt x="92067" y="37051"/>
                </a:lnTo>
                <a:lnTo>
                  <a:pt x="91936" y="37107"/>
                </a:lnTo>
                <a:lnTo>
                  <a:pt x="91806" y="37181"/>
                </a:lnTo>
                <a:lnTo>
                  <a:pt x="91694" y="37237"/>
                </a:lnTo>
                <a:lnTo>
                  <a:pt x="91601" y="37274"/>
                </a:lnTo>
                <a:lnTo>
                  <a:pt x="91508" y="37293"/>
                </a:lnTo>
                <a:lnTo>
                  <a:pt x="91452" y="37274"/>
                </a:lnTo>
                <a:lnTo>
                  <a:pt x="91415" y="37256"/>
                </a:lnTo>
                <a:lnTo>
                  <a:pt x="91378" y="37218"/>
                </a:lnTo>
                <a:lnTo>
                  <a:pt x="91341" y="37162"/>
                </a:lnTo>
                <a:lnTo>
                  <a:pt x="91266" y="36976"/>
                </a:lnTo>
                <a:lnTo>
                  <a:pt x="91248" y="36883"/>
                </a:lnTo>
                <a:lnTo>
                  <a:pt x="91229" y="36771"/>
                </a:lnTo>
                <a:lnTo>
                  <a:pt x="91229" y="36641"/>
                </a:lnTo>
                <a:lnTo>
                  <a:pt x="91248" y="36492"/>
                </a:lnTo>
                <a:lnTo>
                  <a:pt x="91285" y="36362"/>
                </a:lnTo>
                <a:lnTo>
                  <a:pt x="91322" y="36250"/>
                </a:lnTo>
                <a:lnTo>
                  <a:pt x="91378" y="36138"/>
                </a:lnTo>
                <a:lnTo>
                  <a:pt x="91452" y="36064"/>
                </a:lnTo>
                <a:lnTo>
                  <a:pt x="91545" y="36027"/>
                </a:lnTo>
                <a:lnTo>
                  <a:pt x="91955" y="36027"/>
                </a:lnTo>
                <a:lnTo>
                  <a:pt x="92048" y="35990"/>
                </a:lnTo>
                <a:lnTo>
                  <a:pt x="92141" y="35915"/>
                </a:lnTo>
                <a:lnTo>
                  <a:pt x="92216" y="35785"/>
                </a:lnTo>
                <a:lnTo>
                  <a:pt x="92253" y="35636"/>
                </a:lnTo>
                <a:lnTo>
                  <a:pt x="92272" y="35524"/>
                </a:lnTo>
                <a:lnTo>
                  <a:pt x="92253" y="35505"/>
                </a:lnTo>
                <a:lnTo>
                  <a:pt x="92234" y="35468"/>
                </a:lnTo>
                <a:lnTo>
                  <a:pt x="92104" y="35468"/>
                </a:lnTo>
                <a:lnTo>
                  <a:pt x="92011" y="35505"/>
                </a:lnTo>
                <a:lnTo>
                  <a:pt x="91806" y="35617"/>
                </a:lnTo>
                <a:lnTo>
                  <a:pt x="91601" y="35729"/>
                </a:lnTo>
                <a:lnTo>
                  <a:pt x="91527" y="35766"/>
                </a:lnTo>
                <a:lnTo>
                  <a:pt x="91452" y="35785"/>
                </a:lnTo>
                <a:lnTo>
                  <a:pt x="91397" y="35766"/>
                </a:lnTo>
                <a:lnTo>
                  <a:pt x="91341" y="35729"/>
                </a:lnTo>
                <a:lnTo>
                  <a:pt x="91266" y="35636"/>
                </a:lnTo>
                <a:lnTo>
                  <a:pt x="91210" y="35505"/>
                </a:lnTo>
                <a:lnTo>
                  <a:pt x="91173" y="35394"/>
                </a:lnTo>
                <a:lnTo>
                  <a:pt x="91154" y="35282"/>
                </a:lnTo>
                <a:lnTo>
                  <a:pt x="91154" y="35152"/>
                </a:lnTo>
                <a:lnTo>
                  <a:pt x="91173" y="35040"/>
                </a:lnTo>
                <a:lnTo>
                  <a:pt x="91229" y="34798"/>
                </a:lnTo>
                <a:lnTo>
                  <a:pt x="91303" y="34593"/>
                </a:lnTo>
                <a:lnTo>
                  <a:pt x="91415" y="34407"/>
                </a:lnTo>
                <a:lnTo>
                  <a:pt x="91471" y="34314"/>
                </a:lnTo>
                <a:lnTo>
                  <a:pt x="91545" y="34258"/>
                </a:lnTo>
                <a:lnTo>
                  <a:pt x="91620" y="34239"/>
                </a:lnTo>
                <a:lnTo>
                  <a:pt x="91657" y="34239"/>
                </a:lnTo>
                <a:lnTo>
                  <a:pt x="91750" y="34258"/>
                </a:lnTo>
                <a:lnTo>
                  <a:pt x="91825" y="34295"/>
                </a:lnTo>
                <a:lnTo>
                  <a:pt x="91881" y="34314"/>
                </a:lnTo>
                <a:lnTo>
                  <a:pt x="91936" y="34295"/>
                </a:lnTo>
                <a:lnTo>
                  <a:pt x="92123" y="34239"/>
                </a:lnTo>
                <a:lnTo>
                  <a:pt x="92216" y="34202"/>
                </a:lnTo>
                <a:lnTo>
                  <a:pt x="92290" y="34146"/>
                </a:lnTo>
                <a:lnTo>
                  <a:pt x="92365" y="34090"/>
                </a:lnTo>
                <a:lnTo>
                  <a:pt x="92421" y="33997"/>
                </a:lnTo>
                <a:lnTo>
                  <a:pt x="92439" y="33923"/>
                </a:lnTo>
                <a:lnTo>
                  <a:pt x="92402" y="33811"/>
                </a:lnTo>
                <a:lnTo>
                  <a:pt x="92383" y="33774"/>
                </a:lnTo>
                <a:lnTo>
                  <a:pt x="92346" y="33737"/>
                </a:lnTo>
                <a:lnTo>
                  <a:pt x="92309" y="33718"/>
                </a:lnTo>
                <a:lnTo>
                  <a:pt x="92253" y="33718"/>
                </a:lnTo>
                <a:lnTo>
                  <a:pt x="92160" y="33737"/>
                </a:lnTo>
                <a:lnTo>
                  <a:pt x="92030" y="33774"/>
                </a:lnTo>
                <a:lnTo>
                  <a:pt x="91806" y="33867"/>
                </a:lnTo>
                <a:lnTo>
                  <a:pt x="91713" y="33904"/>
                </a:lnTo>
                <a:lnTo>
                  <a:pt x="91657" y="33904"/>
                </a:lnTo>
                <a:lnTo>
                  <a:pt x="91583" y="33848"/>
                </a:lnTo>
                <a:lnTo>
                  <a:pt x="91527" y="33774"/>
                </a:lnTo>
                <a:lnTo>
                  <a:pt x="91508" y="33662"/>
                </a:lnTo>
                <a:lnTo>
                  <a:pt x="91490" y="33551"/>
                </a:lnTo>
                <a:lnTo>
                  <a:pt x="91490" y="33290"/>
                </a:lnTo>
                <a:lnTo>
                  <a:pt x="91508" y="33104"/>
                </a:lnTo>
                <a:lnTo>
                  <a:pt x="91545" y="32992"/>
                </a:lnTo>
                <a:lnTo>
                  <a:pt x="91583" y="32880"/>
                </a:lnTo>
                <a:lnTo>
                  <a:pt x="91694" y="32675"/>
                </a:lnTo>
                <a:lnTo>
                  <a:pt x="91769" y="32582"/>
                </a:lnTo>
                <a:lnTo>
                  <a:pt x="91825" y="32508"/>
                </a:lnTo>
                <a:lnTo>
                  <a:pt x="91881" y="32471"/>
                </a:lnTo>
                <a:lnTo>
                  <a:pt x="91936" y="32452"/>
                </a:lnTo>
                <a:lnTo>
                  <a:pt x="92048" y="32415"/>
                </a:lnTo>
                <a:lnTo>
                  <a:pt x="92197" y="32378"/>
                </a:lnTo>
                <a:lnTo>
                  <a:pt x="92383" y="32285"/>
                </a:lnTo>
                <a:lnTo>
                  <a:pt x="92644" y="32117"/>
                </a:lnTo>
                <a:lnTo>
                  <a:pt x="92756" y="32024"/>
                </a:lnTo>
                <a:lnTo>
                  <a:pt x="92830" y="31949"/>
                </a:lnTo>
                <a:lnTo>
                  <a:pt x="92849" y="31931"/>
                </a:lnTo>
                <a:lnTo>
                  <a:pt x="92830" y="31894"/>
                </a:lnTo>
                <a:lnTo>
                  <a:pt x="92737" y="31894"/>
                </a:lnTo>
                <a:lnTo>
                  <a:pt x="92569" y="31912"/>
                </a:lnTo>
                <a:lnTo>
                  <a:pt x="92402" y="31949"/>
                </a:lnTo>
                <a:lnTo>
                  <a:pt x="92216" y="32005"/>
                </a:lnTo>
                <a:lnTo>
                  <a:pt x="92048" y="32061"/>
                </a:lnTo>
                <a:lnTo>
                  <a:pt x="91806" y="32061"/>
                </a:lnTo>
                <a:lnTo>
                  <a:pt x="91732" y="32024"/>
                </a:lnTo>
                <a:lnTo>
                  <a:pt x="91657" y="31987"/>
                </a:lnTo>
                <a:lnTo>
                  <a:pt x="91601" y="31912"/>
                </a:lnTo>
                <a:lnTo>
                  <a:pt x="91564" y="31838"/>
                </a:lnTo>
                <a:lnTo>
                  <a:pt x="91508" y="31726"/>
                </a:lnTo>
                <a:lnTo>
                  <a:pt x="91490" y="31614"/>
                </a:lnTo>
                <a:lnTo>
                  <a:pt x="91490" y="31540"/>
                </a:lnTo>
                <a:lnTo>
                  <a:pt x="91508" y="31465"/>
                </a:lnTo>
                <a:lnTo>
                  <a:pt x="91545" y="31409"/>
                </a:lnTo>
                <a:lnTo>
                  <a:pt x="91583" y="31372"/>
                </a:lnTo>
                <a:lnTo>
                  <a:pt x="91657" y="31354"/>
                </a:lnTo>
                <a:lnTo>
                  <a:pt x="91788" y="31316"/>
                </a:lnTo>
                <a:lnTo>
                  <a:pt x="91955" y="31279"/>
                </a:lnTo>
                <a:lnTo>
                  <a:pt x="92123" y="31242"/>
                </a:lnTo>
                <a:lnTo>
                  <a:pt x="92178" y="31205"/>
                </a:lnTo>
                <a:lnTo>
                  <a:pt x="92253" y="31149"/>
                </a:lnTo>
                <a:lnTo>
                  <a:pt x="92309" y="31074"/>
                </a:lnTo>
                <a:lnTo>
                  <a:pt x="92346" y="30981"/>
                </a:lnTo>
                <a:lnTo>
                  <a:pt x="92365" y="30888"/>
                </a:lnTo>
                <a:lnTo>
                  <a:pt x="92383" y="30814"/>
                </a:lnTo>
                <a:lnTo>
                  <a:pt x="92365" y="30758"/>
                </a:lnTo>
                <a:lnTo>
                  <a:pt x="92346" y="30702"/>
                </a:lnTo>
                <a:lnTo>
                  <a:pt x="92309" y="30683"/>
                </a:lnTo>
                <a:lnTo>
                  <a:pt x="92272" y="30665"/>
                </a:lnTo>
                <a:lnTo>
                  <a:pt x="92141" y="30683"/>
                </a:lnTo>
                <a:lnTo>
                  <a:pt x="92011" y="30721"/>
                </a:lnTo>
                <a:lnTo>
                  <a:pt x="91862" y="30776"/>
                </a:lnTo>
                <a:lnTo>
                  <a:pt x="91601" y="30888"/>
                </a:lnTo>
                <a:lnTo>
                  <a:pt x="91452" y="30944"/>
                </a:lnTo>
                <a:lnTo>
                  <a:pt x="91378" y="31000"/>
                </a:lnTo>
                <a:lnTo>
                  <a:pt x="91322" y="31000"/>
                </a:lnTo>
                <a:lnTo>
                  <a:pt x="91266" y="30944"/>
                </a:lnTo>
                <a:lnTo>
                  <a:pt x="91210" y="30888"/>
                </a:lnTo>
                <a:lnTo>
                  <a:pt x="91173" y="30814"/>
                </a:lnTo>
                <a:lnTo>
                  <a:pt x="91117" y="30683"/>
                </a:lnTo>
                <a:lnTo>
                  <a:pt x="91080" y="30497"/>
                </a:lnTo>
                <a:lnTo>
                  <a:pt x="91061" y="30330"/>
                </a:lnTo>
                <a:lnTo>
                  <a:pt x="91080" y="30162"/>
                </a:lnTo>
                <a:lnTo>
                  <a:pt x="91117" y="29976"/>
                </a:lnTo>
                <a:lnTo>
                  <a:pt x="91192" y="29697"/>
                </a:lnTo>
                <a:lnTo>
                  <a:pt x="91266" y="29548"/>
                </a:lnTo>
                <a:lnTo>
                  <a:pt x="91341" y="29380"/>
                </a:lnTo>
                <a:lnTo>
                  <a:pt x="91434" y="29213"/>
                </a:lnTo>
                <a:lnTo>
                  <a:pt x="91545" y="29064"/>
                </a:lnTo>
                <a:lnTo>
                  <a:pt x="91657" y="28971"/>
                </a:lnTo>
                <a:lnTo>
                  <a:pt x="91713" y="28933"/>
                </a:lnTo>
                <a:lnTo>
                  <a:pt x="91769" y="28896"/>
                </a:lnTo>
                <a:lnTo>
                  <a:pt x="91843" y="28896"/>
                </a:lnTo>
                <a:lnTo>
                  <a:pt x="91955" y="28915"/>
                </a:lnTo>
                <a:lnTo>
                  <a:pt x="92216" y="28971"/>
                </a:lnTo>
                <a:lnTo>
                  <a:pt x="92346" y="28989"/>
                </a:lnTo>
                <a:lnTo>
                  <a:pt x="92458" y="28971"/>
                </a:lnTo>
                <a:lnTo>
                  <a:pt x="92514" y="28952"/>
                </a:lnTo>
                <a:lnTo>
                  <a:pt x="92551" y="28915"/>
                </a:lnTo>
                <a:lnTo>
                  <a:pt x="92588" y="28877"/>
                </a:lnTo>
                <a:lnTo>
                  <a:pt x="92607" y="28822"/>
                </a:lnTo>
                <a:lnTo>
                  <a:pt x="92625" y="28747"/>
                </a:lnTo>
                <a:lnTo>
                  <a:pt x="92588" y="28691"/>
                </a:lnTo>
                <a:lnTo>
                  <a:pt x="92532" y="28635"/>
                </a:lnTo>
                <a:lnTo>
                  <a:pt x="92476" y="28580"/>
                </a:lnTo>
                <a:lnTo>
                  <a:pt x="92383" y="28542"/>
                </a:lnTo>
                <a:lnTo>
                  <a:pt x="92309" y="28524"/>
                </a:lnTo>
                <a:lnTo>
                  <a:pt x="92141" y="28505"/>
                </a:lnTo>
                <a:lnTo>
                  <a:pt x="92067" y="28505"/>
                </a:lnTo>
                <a:lnTo>
                  <a:pt x="91992" y="28524"/>
                </a:lnTo>
                <a:lnTo>
                  <a:pt x="91862" y="28561"/>
                </a:lnTo>
                <a:lnTo>
                  <a:pt x="91732" y="28561"/>
                </a:lnTo>
                <a:lnTo>
                  <a:pt x="91676" y="28542"/>
                </a:lnTo>
                <a:lnTo>
                  <a:pt x="91601" y="28486"/>
                </a:lnTo>
                <a:lnTo>
                  <a:pt x="91545" y="28449"/>
                </a:lnTo>
                <a:lnTo>
                  <a:pt x="91508" y="28393"/>
                </a:lnTo>
                <a:lnTo>
                  <a:pt x="91434" y="28263"/>
                </a:lnTo>
                <a:lnTo>
                  <a:pt x="91397" y="28114"/>
                </a:lnTo>
                <a:lnTo>
                  <a:pt x="91397" y="27984"/>
                </a:lnTo>
                <a:lnTo>
                  <a:pt x="91415" y="27872"/>
                </a:lnTo>
                <a:lnTo>
                  <a:pt x="91452" y="27760"/>
                </a:lnTo>
                <a:lnTo>
                  <a:pt x="91527" y="27686"/>
                </a:lnTo>
                <a:lnTo>
                  <a:pt x="91601" y="27630"/>
                </a:lnTo>
                <a:lnTo>
                  <a:pt x="91694" y="27574"/>
                </a:lnTo>
                <a:lnTo>
                  <a:pt x="91788" y="27537"/>
                </a:lnTo>
                <a:lnTo>
                  <a:pt x="92011" y="27500"/>
                </a:lnTo>
                <a:lnTo>
                  <a:pt x="92234" y="27462"/>
                </a:lnTo>
                <a:lnTo>
                  <a:pt x="92421" y="27425"/>
                </a:lnTo>
                <a:lnTo>
                  <a:pt x="92495" y="27388"/>
                </a:lnTo>
                <a:lnTo>
                  <a:pt x="92532" y="27351"/>
                </a:lnTo>
                <a:lnTo>
                  <a:pt x="92569" y="27313"/>
                </a:lnTo>
                <a:lnTo>
                  <a:pt x="92588" y="27239"/>
                </a:lnTo>
                <a:lnTo>
                  <a:pt x="92569" y="27202"/>
                </a:lnTo>
                <a:lnTo>
                  <a:pt x="92551" y="27165"/>
                </a:lnTo>
                <a:lnTo>
                  <a:pt x="92495" y="27127"/>
                </a:lnTo>
                <a:lnTo>
                  <a:pt x="92402" y="27090"/>
                </a:lnTo>
                <a:lnTo>
                  <a:pt x="91955" y="27090"/>
                </a:lnTo>
                <a:lnTo>
                  <a:pt x="91769" y="27109"/>
                </a:lnTo>
                <a:lnTo>
                  <a:pt x="91620" y="27127"/>
                </a:lnTo>
                <a:lnTo>
                  <a:pt x="91545" y="27127"/>
                </a:lnTo>
                <a:lnTo>
                  <a:pt x="91471" y="27090"/>
                </a:lnTo>
                <a:lnTo>
                  <a:pt x="91397" y="27053"/>
                </a:lnTo>
                <a:lnTo>
                  <a:pt x="91303" y="26978"/>
                </a:lnTo>
                <a:lnTo>
                  <a:pt x="91173" y="26829"/>
                </a:lnTo>
                <a:lnTo>
                  <a:pt x="91080" y="26680"/>
                </a:lnTo>
                <a:lnTo>
                  <a:pt x="91024" y="26494"/>
                </a:lnTo>
                <a:lnTo>
                  <a:pt x="91006" y="26308"/>
                </a:lnTo>
                <a:lnTo>
                  <a:pt x="91024" y="26122"/>
                </a:lnTo>
                <a:lnTo>
                  <a:pt x="91080" y="25936"/>
                </a:lnTo>
                <a:lnTo>
                  <a:pt x="91117" y="25861"/>
                </a:lnTo>
                <a:lnTo>
                  <a:pt x="91173" y="25768"/>
                </a:lnTo>
                <a:lnTo>
                  <a:pt x="91229" y="25712"/>
                </a:lnTo>
                <a:lnTo>
                  <a:pt x="91303" y="25638"/>
                </a:lnTo>
                <a:lnTo>
                  <a:pt x="91378" y="25601"/>
                </a:lnTo>
                <a:lnTo>
                  <a:pt x="91452" y="25582"/>
                </a:lnTo>
                <a:lnTo>
                  <a:pt x="91676" y="25526"/>
                </a:lnTo>
                <a:lnTo>
                  <a:pt x="91788" y="25489"/>
                </a:lnTo>
                <a:lnTo>
                  <a:pt x="91881" y="25452"/>
                </a:lnTo>
                <a:lnTo>
                  <a:pt x="91955" y="25377"/>
                </a:lnTo>
                <a:lnTo>
                  <a:pt x="91992" y="25340"/>
                </a:lnTo>
                <a:lnTo>
                  <a:pt x="91992" y="25303"/>
                </a:lnTo>
                <a:lnTo>
                  <a:pt x="92011" y="25228"/>
                </a:lnTo>
                <a:lnTo>
                  <a:pt x="91992" y="25154"/>
                </a:lnTo>
                <a:lnTo>
                  <a:pt x="91955" y="25117"/>
                </a:lnTo>
                <a:lnTo>
                  <a:pt x="91918" y="25098"/>
                </a:lnTo>
                <a:lnTo>
                  <a:pt x="91788" y="25098"/>
                </a:lnTo>
                <a:lnTo>
                  <a:pt x="91639" y="25135"/>
                </a:lnTo>
                <a:lnTo>
                  <a:pt x="91545" y="25172"/>
                </a:lnTo>
                <a:lnTo>
                  <a:pt x="91471" y="25210"/>
                </a:lnTo>
                <a:lnTo>
                  <a:pt x="91303" y="25321"/>
                </a:lnTo>
                <a:lnTo>
                  <a:pt x="91229" y="25359"/>
                </a:lnTo>
                <a:lnTo>
                  <a:pt x="91136" y="25396"/>
                </a:lnTo>
                <a:lnTo>
                  <a:pt x="91061" y="25377"/>
                </a:lnTo>
                <a:lnTo>
                  <a:pt x="90968" y="25340"/>
                </a:lnTo>
                <a:lnTo>
                  <a:pt x="90912" y="25284"/>
                </a:lnTo>
                <a:lnTo>
                  <a:pt x="90875" y="25210"/>
                </a:lnTo>
                <a:lnTo>
                  <a:pt x="90857" y="25117"/>
                </a:lnTo>
                <a:lnTo>
                  <a:pt x="90857" y="25005"/>
                </a:lnTo>
                <a:lnTo>
                  <a:pt x="90875" y="24819"/>
                </a:lnTo>
                <a:lnTo>
                  <a:pt x="90894" y="24651"/>
                </a:lnTo>
                <a:lnTo>
                  <a:pt x="90931" y="24484"/>
                </a:lnTo>
                <a:lnTo>
                  <a:pt x="90987" y="24297"/>
                </a:lnTo>
                <a:lnTo>
                  <a:pt x="91061" y="24130"/>
                </a:lnTo>
                <a:lnTo>
                  <a:pt x="91099" y="24055"/>
                </a:lnTo>
                <a:lnTo>
                  <a:pt x="91154" y="23999"/>
                </a:lnTo>
                <a:lnTo>
                  <a:pt x="91229" y="23925"/>
                </a:lnTo>
                <a:lnTo>
                  <a:pt x="91285" y="23888"/>
                </a:lnTo>
                <a:lnTo>
                  <a:pt x="91415" y="23832"/>
                </a:lnTo>
                <a:lnTo>
                  <a:pt x="91545" y="23795"/>
                </a:lnTo>
                <a:lnTo>
                  <a:pt x="91620" y="23757"/>
                </a:lnTo>
                <a:lnTo>
                  <a:pt x="91676" y="23702"/>
                </a:lnTo>
                <a:lnTo>
                  <a:pt x="91750" y="23627"/>
                </a:lnTo>
                <a:lnTo>
                  <a:pt x="91843" y="23515"/>
                </a:lnTo>
                <a:lnTo>
                  <a:pt x="91862" y="23441"/>
                </a:lnTo>
                <a:lnTo>
                  <a:pt x="91881" y="23385"/>
                </a:lnTo>
                <a:lnTo>
                  <a:pt x="91881" y="23329"/>
                </a:lnTo>
                <a:lnTo>
                  <a:pt x="91843" y="23273"/>
                </a:lnTo>
                <a:lnTo>
                  <a:pt x="91806" y="23236"/>
                </a:lnTo>
                <a:lnTo>
                  <a:pt x="91676" y="23236"/>
                </a:lnTo>
                <a:lnTo>
                  <a:pt x="91583" y="23292"/>
                </a:lnTo>
                <a:lnTo>
                  <a:pt x="91490" y="23348"/>
                </a:lnTo>
                <a:lnTo>
                  <a:pt x="91397" y="23404"/>
                </a:lnTo>
                <a:lnTo>
                  <a:pt x="91285" y="23441"/>
                </a:lnTo>
                <a:lnTo>
                  <a:pt x="91248" y="23460"/>
                </a:lnTo>
                <a:lnTo>
                  <a:pt x="91192" y="23460"/>
                </a:lnTo>
                <a:lnTo>
                  <a:pt x="91136" y="23441"/>
                </a:lnTo>
                <a:lnTo>
                  <a:pt x="91080" y="23404"/>
                </a:lnTo>
                <a:lnTo>
                  <a:pt x="91024" y="23348"/>
                </a:lnTo>
                <a:lnTo>
                  <a:pt x="90968" y="23292"/>
                </a:lnTo>
                <a:lnTo>
                  <a:pt x="90931" y="23218"/>
                </a:lnTo>
                <a:lnTo>
                  <a:pt x="90912" y="23143"/>
                </a:lnTo>
                <a:lnTo>
                  <a:pt x="90894" y="22957"/>
                </a:lnTo>
                <a:lnTo>
                  <a:pt x="90912" y="22771"/>
                </a:lnTo>
                <a:lnTo>
                  <a:pt x="90968" y="22585"/>
                </a:lnTo>
                <a:lnTo>
                  <a:pt x="91024" y="22417"/>
                </a:lnTo>
                <a:lnTo>
                  <a:pt x="91117" y="22268"/>
                </a:lnTo>
                <a:lnTo>
                  <a:pt x="91192" y="22138"/>
                </a:lnTo>
                <a:lnTo>
                  <a:pt x="91285" y="22045"/>
                </a:lnTo>
                <a:lnTo>
                  <a:pt x="91434" y="21951"/>
                </a:lnTo>
                <a:lnTo>
                  <a:pt x="91769" y="21728"/>
                </a:lnTo>
                <a:lnTo>
                  <a:pt x="91899" y="21635"/>
                </a:lnTo>
                <a:lnTo>
                  <a:pt x="91936" y="21598"/>
                </a:lnTo>
                <a:lnTo>
                  <a:pt x="91974" y="21561"/>
                </a:lnTo>
                <a:lnTo>
                  <a:pt x="91974" y="21523"/>
                </a:lnTo>
                <a:lnTo>
                  <a:pt x="91936" y="21505"/>
                </a:lnTo>
                <a:lnTo>
                  <a:pt x="91881" y="21486"/>
                </a:lnTo>
                <a:lnTo>
                  <a:pt x="91694" y="21486"/>
                </a:lnTo>
                <a:lnTo>
                  <a:pt x="91620" y="21523"/>
                </a:lnTo>
                <a:lnTo>
                  <a:pt x="91471" y="21579"/>
                </a:lnTo>
                <a:lnTo>
                  <a:pt x="91397" y="21616"/>
                </a:lnTo>
                <a:lnTo>
                  <a:pt x="91322" y="21616"/>
                </a:lnTo>
                <a:lnTo>
                  <a:pt x="91248" y="21579"/>
                </a:lnTo>
                <a:lnTo>
                  <a:pt x="91173" y="21486"/>
                </a:lnTo>
                <a:lnTo>
                  <a:pt x="91154" y="21430"/>
                </a:lnTo>
                <a:lnTo>
                  <a:pt x="91136" y="21374"/>
                </a:lnTo>
                <a:lnTo>
                  <a:pt x="91136" y="21207"/>
                </a:lnTo>
                <a:lnTo>
                  <a:pt x="91173" y="21058"/>
                </a:lnTo>
                <a:lnTo>
                  <a:pt x="91210" y="21002"/>
                </a:lnTo>
                <a:lnTo>
                  <a:pt x="91248" y="20946"/>
                </a:lnTo>
                <a:lnTo>
                  <a:pt x="91303" y="20909"/>
                </a:lnTo>
                <a:lnTo>
                  <a:pt x="91434" y="20872"/>
                </a:lnTo>
                <a:lnTo>
                  <a:pt x="91583" y="20816"/>
                </a:lnTo>
                <a:lnTo>
                  <a:pt x="91750" y="20760"/>
                </a:lnTo>
                <a:lnTo>
                  <a:pt x="91899" y="20685"/>
                </a:lnTo>
                <a:lnTo>
                  <a:pt x="91955" y="20630"/>
                </a:lnTo>
                <a:lnTo>
                  <a:pt x="92011" y="20592"/>
                </a:lnTo>
                <a:lnTo>
                  <a:pt x="92048" y="20537"/>
                </a:lnTo>
                <a:lnTo>
                  <a:pt x="92048" y="20481"/>
                </a:lnTo>
                <a:lnTo>
                  <a:pt x="92030" y="20425"/>
                </a:lnTo>
                <a:lnTo>
                  <a:pt x="91992" y="20369"/>
                </a:lnTo>
                <a:lnTo>
                  <a:pt x="91936" y="20313"/>
                </a:lnTo>
                <a:lnTo>
                  <a:pt x="91881" y="20294"/>
                </a:lnTo>
                <a:lnTo>
                  <a:pt x="91806" y="20294"/>
                </a:lnTo>
                <a:lnTo>
                  <a:pt x="91750" y="20313"/>
                </a:lnTo>
                <a:lnTo>
                  <a:pt x="91601" y="20388"/>
                </a:lnTo>
                <a:lnTo>
                  <a:pt x="91471" y="20518"/>
                </a:lnTo>
                <a:lnTo>
                  <a:pt x="91341" y="20611"/>
                </a:lnTo>
                <a:lnTo>
                  <a:pt x="91266" y="20648"/>
                </a:lnTo>
                <a:lnTo>
                  <a:pt x="91192" y="20667"/>
                </a:lnTo>
                <a:lnTo>
                  <a:pt x="91117" y="20648"/>
                </a:lnTo>
                <a:lnTo>
                  <a:pt x="91061" y="20630"/>
                </a:lnTo>
                <a:lnTo>
                  <a:pt x="90987" y="20555"/>
                </a:lnTo>
                <a:lnTo>
                  <a:pt x="90912" y="20462"/>
                </a:lnTo>
                <a:lnTo>
                  <a:pt x="90875" y="20332"/>
                </a:lnTo>
                <a:lnTo>
                  <a:pt x="90838" y="20183"/>
                </a:lnTo>
                <a:lnTo>
                  <a:pt x="90857" y="20034"/>
                </a:lnTo>
                <a:lnTo>
                  <a:pt x="90875" y="19959"/>
                </a:lnTo>
                <a:lnTo>
                  <a:pt x="90912" y="19904"/>
                </a:lnTo>
                <a:lnTo>
                  <a:pt x="90968" y="19829"/>
                </a:lnTo>
                <a:lnTo>
                  <a:pt x="91043" y="19792"/>
                </a:lnTo>
                <a:lnTo>
                  <a:pt x="91154" y="19792"/>
                </a:lnTo>
                <a:lnTo>
                  <a:pt x="91285" y="19848"/>
                </a:lnTo>
                <a:lnTo>
                  <a:pt x="91359" y="19866"/>
                </a:lnTo>
                <a:lnTo>
                  <a:pt x="91471" y="19885"/>
                </a:lnTo>
                <a:lnTo>
                  <a:pt x="91564" y="19866"/>
                </a:lnTo>
                <a:lnTo>
                  <a:pt x="91676" y="19829"/>
                </a:lnTo>
                <a:lnTo>
                  <a:pt x="91806" y="19773"/>
                </a:lnTo>
                <a:lnTo>
                  <a:pt x="91936" y="19699"/>
                </a:lnTo>
                <a:lnTo>
                  <a:pt x="92030" y="19624"/>
                </a:lnTo>
                <a:lnTo>
                  <a:pt x="92104" y="19531"/>
                </a:lnTo>
                <a:lnTo>
                  <a:pt x="92104" y="19494"/>
                </a:lnTo>
                <a:lnTo>
                  <a:pt x="92104" y="19457"/>
                </a:lnTo>
                <a:lnTo>
                  <a:pt x="92085" y="19401"/>
                </a:lnTo>
                <a:lnTo>
                  <a:pt x="92048" y="19364"/>
                </a:lnTo>
                <a:lnTo>
                  <a:pt x="91974" y="19308"/>
                </a:lnTo>
                <a:lnTo>
                  <a:pt x="91899" y="19289"/>
                </a:lnTo>
                <a:lnTo>
                  <a:pt x="91825" y="19270"/>
                </a:lnTo>
                <a:lnTo>
                  <a:pt x="91750" y="19289"/>
                </a:lnTo>
                <a:lnTo>
                  <a:pt x="91601" y="19345"/>
                </a:lnTo>
                <a:lnTo>
                  <a:pt x="91434" y="19419"/>
                </a:lnTo>
                <a:lnTo>
                  <a:pt x="91285" y="19475"/>
                </a:lnTo>
                <a:lnTo>
                  <a:pt x="91229" y="19494"/>
                </a:lnTo>
                <a:lnTo>
                  <a:pt x="91080" y="19494"/>
                </a:lnTo>
                <a:lnTo>
                  <a:pt x="91024" y="19457"/>
                </a:lnTo>
                <a:lnTo>
                  <a:pt x="90968" y="19401"/>
                </a:lnTo>
                <a:lnTo>
                  <a:pt x="90912" y="19326"/>
                </a:lnTo>
                <a:lnTo>
                  <a:pt x="90875" y="19252"/>
                </a:lnTo>
                <a:lnTo>
                  <a:pt x="90857" y="19177"/>
                </a:lnTo>
                <a:lnTo>
                  <a:pt x="90838" y="19010"/>
                </a:lnTo>
                <a:lnTo>
                  <a:pt x="90857" y="18842"/>
                </a:lnTo>
                <a:lnTo>
                  <a:pt x="90912" y="18656"/>
                </a:lnTo>
                <a:lnTo>
                  <a:pt x="91006" y="18489"/>
                </a:lnTo>
                <a:lnTo>
                  <a:pt x="91117" y="18340"/>
                </a:lnTo>
                <a:lnTo>
                  <a:pt x="91229" y="18228"/>
                </a:lnTo>
                <a:lnTo>
                  <a:pt x="91303" y="18191"/>
                </a:lnTo>
                <a:lnTo>
                  <a:pt x="91378" y="18153"/>
                </a:lnTo>
                <a:lnTo>
                  <a:pt x="91545" y="18153"/>
                </a:lnTo>
                <a:lnTo>
                  <a:pt x="91713" y="18135"/>
                </a:lnTo>
                <a:lnTo>
                  <a:pt x="91899" y="18116"/>
                </a:lnTo>
                <a:lnTo>
                  <a:pt x="92067" y="18079"/>
                </a:lnTo>
                <a:lnTo>
                  <a:pt x="92141" y="18042"/>
                </a:lnTo>
                <a:lnTo>
                  <a:pt x="92178" y="18004"/>
                </a:lnTo>
                <a:lnTo>
                  <a:pt x="92216" y="17967"/>
                </a:lnTo>
                <a:lnTo>
                  <a:pt x="92234" y="17930"/>
                </a:lnTo>
                <a:lnTo>
                  <a:pt x="92216" y="17874"/>
                </a:lnTo>
                <a:lnTo>
                  <a:pt x="92160" y="17800"/>
                </a:lnTo>
                <a:lnTo>
                  <a:pt x="92104" y="17762"/>
                </a:lnTo>
                <a:lnTo>
                  <a:pt x="92030" y="17744"/>
                </a:lnTo>
                <a:lnTo>
                  <a:pt x="91955" y="17725"/>
                </a:lnTo>
                <a:lnTo>
                  <a:pt x="91862" y="17744"/>
                </a:lnTo>
                <a:lnTo>
                  <a:pt x="91694" y="17818"/>
                </a:lnTo>
                <a:lnTo>
                  <a:pt x="91527" y="17874"/>
                </a:lnTo>
                <a:lnTo>
                  <a:pt x="91452" y="17893"/>
                </a:lnTo>
                <a:lnTo>
                  <a:pt x="91378" y="17911"/>
                </a:lnTo>
                <a:lnTo>
                  <a:pt x="91303" y="17911"/>
                </a:lnTo>
                <a:lnTo>
                  <a:pt x="91248" y="17874"/>
                </a:lnTo>
                <a:lnTo>
                  <a:pt x="91210" y="17818"/>
                </a:lnTo>
                <a:lnTo>
                  <a:pt x="91173" y="17725"/>
                </a:lnTo>
                <a:lnTo>
                  <a:pt x="91136" y="17595"/>
                </a:lnTo>
                <a:lnTo>
                  <a:pt x="91136" y="17427"/>
                </a:lnTo>
                <a:lnTo>
                  <a:pt x="91154" y="17278"/>
                </a:lnTo>
                <a:lnTo>
                  <a:pt x="91192" y="17129"/>
                </a:lnTo>
                <a:lnTo>
                  <a:pt x="91266" y="16980"/>
                </a:lnTo>
                <a:lnTo>
                  <a:pt x="91303" y="16906"/>
                </a:lnTo>
                <a:lnTo>
                  <a:pt x="91359" y="16850"/>
                </a:lnTo>
                <a:lnTo>
                  <a:pt x="91434" y="16794"/>
                </a:lnTo>
                <a:lnTo>
                  <a:pt x="91508" y="16757"/>
                </a:lnTo>
                <a:lnTo>
                  <a:pt x="91564" y="16738"/>
                </a:lnTo>
                <a:lnTo>
                  <a:pt x="91769" y="16738"/>
                </a:lnTo>
                <a:lnTo>
                  <a:pt x="91843" y="16720"/>
                </a:lnTo>
                <a:lnTo>
                  <a:pt x="91936" y="16701"/>
                </a:lnTo>
                <a:lnTo>
                  <a:pt x="92048" y="16645"/>
                </a:lnTo>
                <a:lnTo>
                  <a:pt x="92160" y="16571"/>
                </a:lnTo>
                <a:lnTo>
                  <a:pt x="92253" y="16478"/>
                </a:lnTo>
                <a:lnTo>
                  <a:pt x="92309" y="16403"/>
                </a:lnTo>
                <a:lnTo>
                  <a:pt x="92327" y="16329"/>
                </a:lnTo>
                <a:lnTo>
                  <a:pt x="92327" y="16292"/>
                </a:lnTo>
                <a:lnTo>
                  <a:pt x="92290" y="16273"/>
                </a:lnTo>
                <a:lnTo>
                  <a:pt x="92253" y="16254"/>
                </a:lnTo>
                <a:lnTo>
                  <a:pt x="92197" y="16254"/>
                </a:lnTo>
                <a:lnTo>
                  <a:pt x="92030" y="16292"/>
                </a:lnTo>
                <a:lnTo>
                  <a:pt x="91918" y="16310"/>
                </a:lnTo>
                <a:lnTo>
                  <a:pt x="91843" y="16347"/>
                </a:lnTo>
                <a:lnTo>
                  <a:pt x="91694" y="16441"/>
                </a:lnTo>
                <a:lnTo>
                  <a:pt x="91620" y="16478"/>
                </a:lnTo>
                <a:lnTo>
                  <a:pt x="91471" y="16478"/>
                </a:lnTo>
                <a:lnTo>
                  <a:pt x="91378" y="16441"/>
                </a:lnTo>
                <a:lnTo>
                  <a:pt x="91322" y="16385"/>
                </a:lnTo>
                <a:lnTo>
                  <a:pt x="91266" y="16329"/>
                </a:lnTo>
                <a:lnTo>
                  <a:pt x="91229" y="16254"/>
                </a:lnTo>
                <a:lnTo>
                  <a:pt x="91210" y="16161"/>
                </a:lnTo>
                <a:lnTo>
                  <a:pt x="91173" y="15994"/>
                </a:lnTo>
                <a:lnTo>
                  <a:pt x="91173" y="15845"/>
                </a:lnTo>
                <a:lnTo>
                  <a:pt x="91210" y="15659"/>
                </a:lnTo>
                <a:lnTo>
                  <a:pt x="91248" y="15528"/>
                </a:lnTo>
                <a:lnTo>
                  <a:pt x="91322" y="15435"/>
                </a:lnTo>
                <a:lnTo>
                  <a:pt x="91397" y="15379"/>
                </a:lnTo>
                <a:lnTo>
                  <a:pt x="91490" y="15342"/>
                </a:lnTo>
                <a:lnTo>
                  <a:pt x="91620" y="15323"/>
                </a:lnTo>
                <a:lnTo>
                  <a:pt x="91750" y="15286"/>
                </a:lnTo>
                <a:lnTo>
                  <a:pt x="91899" y="15249"/>
                </a:lnTo>
                <a:lnTo>
                  <a:pt x="92011" y="15175"/>
                </a:lnTo>
                <a:lnTo>
                  <a:pt x="92123" y="15081"/>
                </a:lnTo>
                <a:lnTo>
                  <a:pt x="92234" y="14970"/>
                </a:lnTo>
                <a:lnTo>
                  <a:pt x="92309" y="14858"/>
                </a:lnTo>
                <a:lnTo>
                  <a:pt x="92346" y="14746"/>
                </a:lnTo>
                <a:lnTo>
                  <a:pt x="92346" y="14690"/>
                </a:lnTo>
                <a:lnTo>
                  <a:pt x="92327" y="14653"/>
                </a:lnTo>
                <a:lnTo>
                  <a:pt x="92290" y="14616"/>
                </a:lnTo>
                <a:lnTo>
                  <a:pt x="92253" y="14597"/>
                </a:lnTo>
                <a:lnTo>
                  <a:pt x="92178" y="14579"/>
                </a:lnTo>
                <a:lnTo>
                  <a:pt x="92104" y="14579"/>
                </a:lnTo>
                <a:lnTo>
                  <a:pt x="92011" y="14597"/>
                </a:lnTo>
                <a:lnTo>
                  <a:pt x="91936" y="14616"/>
                </a:lnTo>
                <a:lnTo>
                  <a:pt x="91806" y="14709"/>
                </a:lnTo>
                <a:lnTo>
                  <a:pt x="91545" y="14914"/>
                </a:lnTo>
                <a:lnTo>
                  <a:pt x="91452" y="14970"/>
                </a:lnTo>
                <a:lnTo>
                  <a:pt x="91341" y="14970"/>
                </a:lnTo>
                <a:lnTo>
                  <a:pt x="91285" y="14932"/>
                </a:lnTo>
                <a:lnTo>
                  <a:pt x="91229" y="14895"/>
                </a:lnTo>
                <a:lnTo>
                  <a:pt x="91173" y="14802"/>
                </a:lnTo>
                <a:lnTo>
                  <a:pt x="91117" y="14690"/>
                </a:lnTo>
                <a:lnTo>
                  <a:pt x="91061" y="14523"/>
                </a:lnTo>
                <a:lnTo>
                  <a:pt x="91043" y="14337"/>
                </a:lnTo>
                <a:lnTo>
                  <a:pt x="91061" y="14169"/>
                </a:lnTo>
                <a:lnTo>
                  <a:pt x="91099" y="14002"/>
                </a:lnTo>
                <a:lnTo>
                  <a:pt x="91136" y="13890"/>
                </a:lnTo>
                <a:lnTo>
                  <a:pt x="91173" y="13834"/>
                </a:lnTo>
                <a:lnTo>
                  <a:pt x="91210" y="13778"/>
                </a:lnTo>
                <a:lnTo>
                  <a:pt x="91266" y="13741"/>
                </a:lnTo>
                <a:lnTo>
                  <a:pt x="91359" y="13685"/>
                </a:lnTo>
                <a:lnTo>
                  <a:pt x="91490" y="13611"/>
                </a:lnTo>
                <a:lnTo>
                  <a:pt x="91694" y="13424"/>
                </a:lnTo>
                <a:lnTo>
                  <a:pt x="91806" y="13313"/>
                </a:lnTo>
                <a:lnTo>
                  <a:pt x="91899" y="13201"/>
                </a:lnTo>
                <a:lnTo>
                  <a:pt x="91955" y="13108"/>
                </a:lnTo>
                <a:lnTo>
                  <a:pt x="91974" y="13052"/>
                </a:lnTo>
                <a:lnTo>
                  <a:pt x="91955" y="13015"/>
                </a:lnTo>
                <a:lnTo>
                  <a:pt x="91936" y="12996"/>
                </a:lnTo>
                <a:lnTo>
                  <a:pt x="91881" y="12978"/>
                </a:lnTo>
                <a:lnTo>
                  <a:pt x="91713" y="12978"/>
                </a:lnTo>
                <a:lnTo>
                  <a:pt x="91657" y="12996"/>
                </a:lnTo>
                <a:lnTo>
                  <a:pt x="91601" y="13015"/>
                </a:lnTo>
                <a:lnTo>
                  <a:pt x="91508" y="13089"/>
                </a:lnTo>
                <a:lnTo>
                  <a:pt x="91359" y="13275"/>
                </a:lnTo>
                <a:lnTo>
                  <a:pt x="91285" y="13331"/>
                </a:lnTo>
                <a:lnTo>
                  <a:pt x="91248" y="13350"/>
                </a:lnTo>
                <a:lnTo>
                  <a:pt x="91154" y="13350"/>
                </a:lnTo>
                <a:lnTo>
                  <a:pt x="91099" y="13313"/>
                </a:lnTo>
                <a:lnTo>
                  <a:pt x="90987" y="13182"/>
                </a:lnTo>
                <a:lnTo>
                  <a:pt x="90931" y="13089"/>
                </a:lnTo>
                <a:lnTo>
                  <a:pt x="90894" y="12978"/>
                </a:lnTo>
                <a:lnTo>
                  <a:pt x="90875" y="12866"/>
                </a:lnTo>
                <a:lnTo>
                  <a:pt x="90875" y="12754"/>
                </a:lnTo>
                <a:lnTo>
                  <a:pt x="90894" y="12642"/>
                </a:lnTo>
                <a:lnTo>
                  <a:pt x="90912" y="12531"/>
                </a:lnTo>
                <a:lnTo>
                  <a:pt x="90987" y="12326"/>
                </a:lnTo>
                <a:lnTo>
                  <a:pt x="91080" y="12158"/>
                </a:lnTo>
                <a:lnTo>
                  <a:pt x="91192" y="12028"/>
                </a:lnTo>
                <a:lnTo>
                  <a:pt x="91322" y="11916"/>
                </a:lnTo>
                <a:lnTo>
                  <a:pt x="91452" y="11842"/>
                </a:lnTo>
                <a:lnTo>
                  <a:pt x="91508" y="11823"/>
                </a:lnTo>
                <a:lnTo>
                  <a:pt x="91583" y="11823"/>
                </a:lnTo>
                <a:lnTo>
                  <a:pt x="91769" y="11805"/>
                </a:lnTo>
                <a:lnTo>
                  <a:pt x="91843" y="11786"/>
                </a:lnTo>
                <a:lnTo>
                  <a:pt x="91918" y="11749"/>
                </a:lnTo>
                <a:lnTo>
                  <a:pt x="91955" y="11693"/>
                </a:lnTo>
                <a:lnTo>
                  <a:pt x="91955" y="11600"/>
                </a:lnTo>
                <a:lnTo>
                  <a:pt x="91936" y="11544"/>
                </a:lnTo>
                <a:lnTo>
                  <a:pt x="91899" y="11507"/>
                </a:lnTo>
                <a:lnTo>
                  <a:pt x="91843" y="11488"/>
                </a:lnTo>
                <a:lnTo>
                  <a:pt x="91676" y="11488"/>
                </a:lnTo>
                <a:lnTo>
                  <a:pt x="91527" y="11525"/>
                </a:lnTo>
                <a:lnTo>
                  <a:pt x="91303" y="11525"/>
                </a:lnTo>
                <a:lnTo>
                  <a:pt x="91229" y="11507"/>
                </a:lnTo>
                <a:lnTo>
                  <a:pt x="91173" y="11451"/>
                </a:lnTo>
                <a:lnTo>
                  <a:pt x="91117" y="11395"/>
                </a:lnTo>
                <a:lnTo>
                  <a:pt x="91061" y="11302"/>
                </a:lnTo>
                <a:lnTo>
                  <a:pt x="91043" y="11190"/>
                </a:lnTo>
                <a:lnTo>
                  <a:pt x="91024" y="11097"/>
                </a:lnTo>
                <a:lnTo>
                  <a:pt x="91024" y="10985"/>
                </a:lnTo>
                <a:lnTo>
                  <a:pt x="91043" y="10892"/>
                </a:lnTo>
                <a:lnTo>
                  <a:pt x="91061" y="10799"/>
                </a:lnTo>
                <a:lnTo>
                  <a:pt x="91154" y="10613"/>
                </a:lnTo>
                <a:lnTo>
                  <a:pt x="91266" y="10446"/>
                </a:lnTo>
                <a:lnTo>
                  <a:pt x="91397" y="10297"/>
                </a:lnTo>
                <a:lnTo>
                  <a:pt x="91452" y="10259"/>
                </a:lnTo>
                <a:lnTo>
                  <a:pt x="91490" y="10241"/>
                </a:lnTo>
                <a:lnTo>
                  <a:pt x="91601" y="10241"/>
                </a:lnTo>
                <a:lnTo>
                  <a:pt x="91769" y="10203"/>
                </a:lnTo>
                <a:lnTo>
                  <a:pt x="91974" y="10129"/>
                </a:lnTo>
                <a:lnTo>
                  <a:pt x="92123" y="10036"/>
                </a:lnTo>
                <a:lnTo>
                  <a:pt x="92160" y="9980"/>
                </a:lnTo>
                <a:lnTo>
                  <a:pt x="92197" y="9943"/>
                </a:lnTo>
                <a:lnTo>
                  <a:pt x="92216" y="9887"/>
                </a:lnTo>
                <a:lnTo>
                  <a:pt x="92216" y="9850"/>
                </a:lnTo>
                <a:lnTo>
                  <a:pt x="92216" y="9813"/>
                </a:lnTo>
                <a:lnTo>
                  <a:pt x="92178" y="9775"/>
                </a:lnTo>
                <a:lnTo>
                  <a:pt x="92141" y="9757"/>
                </a:lnTo>
                <a:lnTo>
                  <a:pt x="92085" y="9738"/>
                </a:lnTo>
                <a:lnTo>
                  <a:pt x="92011" y="9719"/>
                </a:lnTo>
                <a:lnTo>
                  <a:pt x="91936" y="9738"/>
                </a:lnTo>
                <a:lnTo>
                  <a:pt x="91713" y="9775"/>
                </a:lnTo>
                <a:lnTo>
                  <a:pt x="91657" y="9794"/>
                </a:lnTo>
                <a:lnTo>
                  <a:pt x="91620" y="9831"/>
                </a:lnTo>
                <a:lnTo>
                  <a:pt x="91564" y="9887"/>
                </a:lnTo>
                <a:lnTo>
                  <a:pt x="91545" y="9906"/>
                </a:lnTo>
                <a:lnTo>
                  <a:pt x="91527" y="9924"/>
                </a:lnTo>
                <a:lnTo>
                  <a:pt x="91490" y="9924"/>
                </a:lnTo>
                <a:lnTo>
                  <a:pt x="91415" y="9906"/>
                </a:lnTo>
                <a:lnTo>
                  <a:pt x="91378" y="9887"/>
                </a:lnTo>
                <a:lnTo>
                  <a:pt x="91341" y="9850"/>
                </a:lnTo>
                <a:lnTo>
                  <a:pt x="91285" y="9757"/>
                </a:lnTo>
                <a:lnTo>
                  <a:pt x="91248" y="9664"/>
                </a:lnTo>
                <a:lnTo>
                  <a:pt x="91229" y="9570"/>
                </a:lnTo>
                <a:lnTo>
                  <a:pt x="91210" y="9477"/>
                </a:lnTo>
                <a:lnTo>
                  <a:pt x="91210" y="9384"/>
                </a:lnTo>
                <a:lnTo>
                  <a:pt x="91210" y="9310"/>
                </a:lnTo>
                <a:lnTo>
                  <a:pt x="91229" y="9217"/>
                </a:lnTo>
                <a:lnTo>
                  <a:pt x="91303" y="9049"/>
                </a:lnTo>
                <a:lnTo>
                  <a:pt x="91415" y="8900"/>
                </a:lnTo>
                <a:lnTo>
                  <a:pt x="91508" y="8807"/>
                </a:lnTo>
                <a:lnTo>
                  <a:pt x="91583" y="8733"/>
                </a:lnTo>
                <a:lnTo>
                  <a:pt x="91676" y="8714"/>
                </a:lnTo>
                <a:lnTo>
                  <a:pt x="91750" y="8695"/>
                </a:lnTo>
                <a:lnTo>
                  <a:pt x="91918" y="8677"/>
                </a:lnTo>
                <a:lnTo>
                  <a:pt x="92030" y="8658"/>
                </a:lnTo>
                <a:lnTo>
                  <a:pt x="92123" y="8621"/>
                </a:lnTo>
                <a:lnTo>
                  <a:pt x="92272" y="8565"/>
                </a:lnTo>
                <a:lnTo>
                  <a:pt x="92458" y="8453"/>
                </a:lnTo>
                <a:lnTo>
                  <a:pt x="92532" y="8398"/>
                </a:lnTo>
                <a:lnTo>
                  <a:pt x="92588" y="8323"/>
                </a:lnTo>
                <a:lnTo>
                  <a:pt x="92625" y="8249"/>
                </a:lnTo>
                <a:lnTo>
                  <a:pt x="92607" y="8211"/>
                </a:lnTo>
                <a:lnTo>
                  <a:pt x="92588" y="8193"/>
                </a:lnTo>
                <a:lnTo>
                  <a:pt x="92532" y="8118"/>
                </a:lnTo>
                <a:lnTo>
                  <a:pt x="92458" y="8100"/>
                </a:lnTo>
                <a:lnTo>
                  <a:pt x="92365" y="8100"/>
                </a:lnTo>
                <a:lnTo>
                  <a:pt x="92272" y="8137"/>
                </a:lnTo>
                <a:lnTo>
                  <a:pt x="92085" y="8211"/>
                </a:lnTo>
                <a:lnTo>
                  <a:pt x="91881" y="8323"/>
                </a:lnTo>
                <a:lnTo>
                  <a:pt x="91788" y="8360"/>
                </a:lnTo>
                <a:lnTo>
                  <a:pt x="91694" y="8379"/>
                </a:lnTo>
                <a:lnTo>
                  <a:pt x="91601" y="8379"/>
                </a:lnTo>
                <a:lnTo>
                  <a:pt x="91527" y="8360"/>
                </a:lnTo>
                <a:lnTo>
                  <a:pt x="91434" y="8304"/>
                </a:lnTo>
                <a:lnTo>
                  <a:pt x="91378" y="8211"/>
                </a:lnTo>
                <a:lnTo>
                  <a:pt x="91322" y="8062"/>
                </a:lnTo>
                <a:lnTo>
                  <a:pt x="91266" y="7876"/>
                </a:lnTo>
                <a:lnTo>
                  <a:pt x="91266" y="7746"/>
                </a:lnTo>
                <a:lnTo>
                  <a:pt x="91266" y="7616"/>
                </a:lnTo>
                <a:lnTo>
                  <a:pt x="91285" y="7485"/>
                </a:lnTo>
                <a:lnTo>
                  <a:pt x="91341" y="7374"/>
                </a:lnTo>
                <a:lnTo>
                  <a:pt x="91397" y="7280"/>
                </a:lnTo>
                <a:lnTo>
                  <a:pt x="91471" y="7187"/>
                </a:lnTo>
                <a:lnTo>
                  <a:pt x="91564" y="7113"/>
                </a:lnTo>
                <a:lnTo>
                  <a:pt x="91657" y="7057"/>
                </a:lnTo>
                <a:lnTo>
                  <a:pt x="91750" y="7038"/>
                </a:lnTo>
                <a:lnTo>
                  <a:pt x="91843" y="7020"/>
                </a:lnTo>
                <a:lnTo>
                  <a:pt x="92048" y="7020"/>
                </a:lnTo>
                <a:lnTo>
                  <a:pt x="92141" y="7001"/>
                </a:lnTo>
                <a:lnTo>
                  <a:pt x="92234" y="6964"/>
                </a:lnTo>
                <a:lnTo>
                  <a:pt x="92309" y="6908"/>
                </a:lnTo>
                <a:lnTo>
                  <a:pt x="92383" y="6796"/>
                </a:lnTo>
                <a:lnTo>
                  <a:pt x="92421" y="6666"/>
                </a:lnTo>
                <a:lnTo>
                  <a:pt x="92439" y="6592"/>
                </a:lnTo>
                <a:lnTo>
                  <a:pt x="92421" y="6554"/>
                </a:lnTo>
                <a:lnTo>
                  <a:pt x="92402" y="6536"/>
                </a:lnTo>
                <a:lnTo>
                  <a:pt x="92346" y="6517"/>
                </a:lnTo>
                <a:lnTo>
                  <a:pt x="92253" y="6517"/>
                </a:lnTo>
                <a:lnTo>
                  <a:pt x="92160" y="6536"/>
                </a:lnTo>
                <a:lnTo>
                  <a:pt x="91936" y="6610"/>
                </a:lnTo>
                <a:lnTo>
                  <a:pt x="91713" y="6703"/>
                </a:lnTo>
                <a:lnTo>
                  <a:pt x="91620" y="6741"/>
                </a:lnTo>
                <a:lnTo>
                  <a:pt x="91527" y="6759"/>
                </a:lnTo>
                <a:lnTo>
                  <a:pt x="91434" y="6759"/>
                </a:lnTo>
                <a:lnTo>
                  <a:pt x="91359" y="6703"/>
                </a:lnTo>
                <a:lnTo>
                  <a:pt x="91285" y="6610"/>
                </a:lnTo>
                <a:lnTo>
                  <a:pt x="91229" y="6480"/>
                </a:lnTo>
                <a:lnTo>
                  <a:pt x="91192" y="6368"/>
                </a:lnTo>
                <a:lnTo>
                  <a:pt x="91192" y="6256"/>
                </a:lnTo>
                <a:lnTo>
                  <a:pt x="91210" y="6126"/>
                </a:lnTo>
                <a:lnTo>
                  <a:pt x="91248" y="6014"/>
                </a:lnTo>
                <a:lnTo>
                  <a:pt x="91285" y="5903"/>
                </a:lnTo>
                <a:lnTo>
                  <a:pt x="91341" y="5791"/>
                </a:lnTo>
                <a:lnTo>
                  <a:pt x="91415" y="5698"/>
                </a:lnTo>
                <a:lnTo>
                  <a:pt x="91490" y="5623"/>
                </a:lnTo>
                <a:lnTo>
                  <a:pt x="91583" y="5549"/>
                </a:lnTo>
                <a:lnTo>
                  <a:pt x="91657" y="5512"/>
                </a:lnTo>
                <a:lnTo>
                  <a:pt x="91843" y="5456"/>
                </a:lnTo>
                <a:lnTo>
                  <a:pt x="91899" y="5437"/>
                </a:lnTo>
                <a:lnTo>
                  <a:pt x="91974" y="5437"/>
                </a:lnTo>
                <a:lnTo>
                  <a:pt x="92141" y="5456"/>
                </a:lnTo>
                <a:lnTo>
                  <a:pt x="92216" y="5456"/>
                </a:lnTo>
                <a:lnTo>
                  <a:pt x="92290" y="5437"/>
                </a:lnTo>
                <a:lnTo>
                  <a:pt x="92346" y="5400"/>
                </a:lnTo>
                <a:lnTo>
                  <a:pt x="92402" y="5326"/>
                </a:lnTo>
                <a:lnTo>
                  <a:pt x="92402" y="5232"/>
                </a:lnTo>
                <a:lnTo>
                  <a:pt x="92383" y="5177"/>
                </a:lnTo>
                <a:lnTo>
                  <a:pt x="92327" y="5139"/>
                </a:lnTo>
                <a:lnTo>
                  <a:pt x="92253" y="5121"/>
                </a:lnTo>
                <a:lnTo>
                  <a:pt x="92085" y="5102"/>
                </a:lnTo>
                <a:lnTo>
                  <a:pt x="91788" y="5102"/>
                </a:lnTo>
                <a:lnTo>
                  <a:pt x="91694" y="5121"/>
                </a:lnTo>
                <a:lnTo>
                  <a:pt x="91657" y="5102"/>
                </a:lnTo>
                <a:lnTo>
                  <a:pt x="91620" y="5084"/>
                </a:lnTo>
                <a:lnTo>
                  <a:pt x="91545" y="4935"/>
                </a:lnTo>
                <a:lnTo>
                  <a:pt x="91490" y="4841"/>
                </a:lnTo>
                <a:lnTo>
                  <a:pt x="91490" y="4748"/>
                </a:lnTo>
                <a:lnTo>
                  <a:pt x="91490" y="4655"/>
                </a:lnTo>
                <a:lnTo>
                  <a:pt x="91508" y="4562"/>
                </a:lnTo>
                <a:lnTo>
                  <a:pt x="91564" y="4413"/>
                </a:lnTo>
                <a:lnTo>
                  <a:pt x="91639" y="4320"/>
                </a:lnTo>
                <a:lnTo>
                  <a:pt x="91713" y="4264"/>
                </a:lnTo>
                <a:lnTo>
                  <a:pt x="91806" y="4227"/>
                </a:lnTo>
                <a:lnTo>
                  <a:pt x="92011" y="4190"/>
                </a:lnTo>
                <a:lnTo>
                  <a:pt x="92104" y="4153"/>
                </a:lnTo>
                <a:lnTo>
                  <a:pt x="92216" y="4078"/>
                </a:lnTo>
                <a:lnTo>
                  <a:pt x="92365" y="3948"/>
                </a:lnTo>
                <a:lnTo>
                  <a:pt x="92402" y="3892"/>
                </a:lnTo>
                <a:lnTo>
                  <a:pt x="92402" y="3855"/>
                </a:lnTo>
                <a:lnTo>
                  <a:pt x="92402" y="3836"/>
                </a:lnTo>
                <a:lnTo>
                  <a:pt x="92383" y="3818"/>
                </a:lnTo>
                <a:lnTo>
                  <a:pt x="92290" y="3818"/>
                </a:lnTo>
                <a:lnTo>
                  <a:pt x="92048" y="3855"/>
                </a:lnTo>
                <a:lnTo>
                  <a:pt x="91862" y="3911"/>
                </a:lnTo>
                <a:lnTo>
                  <a:pt x="91732" y="3911"/>
                </a:lnTo>
                <a:lnTo>
                  <a:pt x="91601" y="3873"/>
                </a:lnTo>
                <a:lnTo>
                  <a:pt x="91490" y="3818"/>
                </a:lnTo>
                <a:lnTo>
                  <a:pt x="91397" y="3743"/>
                </a:lnTo>
                <a:lnTo>
                  <a:pt x="91341" y="3650"/>
                </a:lnTo>
                <a:lnTo>
                  <a:pt x="91285" y="3520"/>
                </a:lnTo>
                <a:lnTo>
                  <a:pt x="91248" y="3389"/>
                </a:lnTo>
                <a:lnTo>
                  <a:pt x="91248" y="3240"/>
                </a:lnTo>
                <a:lnTo>
                  <a:pt x="91266" y="3110"/>
                </a:lnTo>
                <a:lnTo>
                  <a:pt x="91322" y="2942"/>
                </a:lnTo>
                <a:lnTo>
                  <a:pt x="91378" y="2794"/>
                </a:lnTo>
                <a:lnTo>
                  <a:pt x="91471" y="2700"/>
                </a:lnTo>
                <a:lnTo>
                  <a:pt x="91527" y="2645"/>
                </a:lnTo>
                <a:lnTo>
                  <a:pt x="91564" y="2626"/>
                </a:lnTo>
                <a:lnTo>
                  <a:pt x="91676" y="2607"/>
                </a:lnTo>
                <a:lnTo>
                  <a:pt x="91825" y="2607"/>
                </a:lnTo>
                <a:lnTo>
                  <a:pt x="91899" y="2570"/>
                </a:lnTo>
                <a:lnTo>
                  <a:pt x="92030" y="2496"/>
                </a:lnTo>
                <a:lnTo>
                  <a:pt x="92123" y="2403"/>
                </a:lnTo>
                <a:lnTo>
                  <a:pt x="92197" y="2328"/>
                </a:lnTo>
                <a:lnTo>
                  <a:pt x="92234" y="2254"/>
                </a:lnTo>
                <a:lnTo>
                  <a:pt x="92253" y="2198"/>
                </a:lnTo>
                <a:lnTo>
                  <a:pt x="92253" y="2123"/>
                </a:lnTo>
                <a:lnTo>
                  <a:pt x="92234" y="2086"/>
                </a:lnTo>
                <a:lnTo>
                  <a:pt x="92197" y="2049"/>
                </a:lnTo>
                <a:lnTo>
                  <a:pt x="92141" y="2012"/>
                </a:lnTo>
                <a:lnTo>
                  <a:pt x="91992" y="2012"/>
                </a:lnTo>
                <a:lnTo>
                  <a:pt x="91899" y="2030"/>
                </a:lnTo>
                <a:lnTo>
                  <a:pt x="91806" y="2067"/>
                </a:lnTo>
                <a:lnTo>
                  <a:pt x="91694" y="2142"/>
                </a:lnTo>
                <a:lnTo>
                  <a:pt x="91583" y="2216"/>
                </a:lnTo>
                <a:lnTo>
                  <a:pt x="91471" y="2328"/>
                </a:lnTo>
                <a:lnTo>
                  <a:pt x="91397" y="2272"/>
                </a:lnTo>
                <a:lnTo>
                  <a:pt x="91322" y="2198"/>
                </a:lnTo>
                <a:lnTo>
                  <a:pt x="91266" y="2123"/>
                </a:lnTo>
                <a:lnTo>
                  <a:pt x="91229" y="2067"/>
                </a:lnTo>
                <a:lnTo>
                  <a:pt x="91210" y="1993"/>
                </a:lnTo>
                <a:lnTo>
                  <a:pt x="91210" y="1937"/>
                </a:lnTo>
                <a:lnTo>
                  <a:pt x="91210" y="1863"/>
                </a:lnTo>
                <a:lnTo>
                  <a:pt x="91229" y="1807"/>
                </a:lnTo>
                <a:lnTo>
                  <a:pt x="91303" y="1695"/>
                </a:lnTo>
                <a:lnTo>
                  <a:pt x="91415" y="1565"/>
                </a:lnTo>
                <a:lnTo>
                  <a:pt x="91564" y="1472"/>
                </a:lnTo>
                <a:lnTo>
                  <a:pt x="91713" y="1360"/>
                </a:lnTo>
                <a:lnTo>
                  <a:pt x="92048" y="1155"/>
                </a:lnTo>
                <a:lnTo>
                  <a:pt x="92197" y="1043"/>
                </a:lnTo>
                <a:lnTo>
                  <a:pt x="92327" y="950"/>
                </a:lnTo>
                <a:lnTo>
                  <a:pt x="92439" y="857"/>
                </a:lnTo>
                <a:lnTo>
                  <a:pt x="92514" y="746"/>
                </a:lnTo>
                <a:lnTo>
                  <a:pt x="92532" y="690"/>
                </a:lnTo>
                <a:lnTo>
                  <a:pt x="92532" y="652"/>
                </a:lnTo>
                <a:lnTo>
                  <a:pt x="92532" y="597"/>
                </a:lnTo>
                <a:lnTo>
                  <a:pt x="92514" y="541"/>
                </a:lnTo>
                <a:lnTo>
                  <a:pt x="92458" y="485"/>
                </a:lnTo>
                <a:lnTo>
                  <a:pt x="92421" y="466"/>
                </a:lnTo>
                <a:lnTo>
                  <a:pt x="92365" y="448"/>
                </a:lnTo>
                <a:lnTo>
                  <a:pt x="92309" y="448"/>
                </a:lnTo>
                <a:lnTo>
                  <a:pt x="92160" y="485"/>
                </a:lnTo>
                <a:lnTo>
                  <a:pt x="92011" y="559"/>
                </a:lnTo>
                <a:lnTo>
                  <a:pt x="91881" y="652"/>
                </a:lnTo>
                <a:lnTo>
                  <a:pt x="91750" y="746"/>
                </a:lnTo>
                <a:lnTo>
                  <a:pt x="91583" y="913"/>
                </a:lnTo>
                <a:lnTo>
                  <a:pt x="91415" y="1062"/>
                </a:lnTo>
                <a:lnTo>
                  <a:pt x="91266" y="1192"/>
                </a:lnTo>
                <a:lnTo>
                  <a:pt x="91117" y="1304"/>
                </a:lnTo>
                <a:lnTo>
                  <a:pt x="90968" y="1379"/>
                </a:lnTo>
                <a:lnTo>
                  <a:pt x="90801" y="1453"/>
                </a:lnTo>
                <a:lnTo>
                  <a:pt x="90596" y="1490"/>
                </a:lnTo>
                <a:lnTo>
                  <a:pt x="90149" y="1490"/>
                </a:lnTo>
                <a:lnTo>
                  <a:pt x="90335" y="1360"/>
                </a:lnTo>
                <a:lnTo>
                  <a:pt x="90428" y="1267"/>
                </a:lnTo>
                <a:lnTo>
                  <a:pt x="90540" y="1155"/>
                </a:lnTo>
                <a:lnTo>
                  <a:pt x="90615" y="1043"/>
                </a:lnTo>
                <a:lnTo>
                  <a:pt x="90670" y="950"/>
                </a:lnTo>
                <a:lnTo>
                  <a:pt x="90670" y="894"/>
                </a:lnTo>
                <a:lnTo>
                  <a:pt x="90670" y="839"/>
                </a:lnTo>
                <a:lnTo>
                  <a:pt x="90652" y="801"/>
                </a:lnTo>
                <a:lnTo>
                  <a:pt x="90615" y="764"/>
                </a:lnTo>
                <a:lnTo>
                  <a:pt x="90577" y="727"/>
                </a:lnTo>
                <a:lnTo>
                  <a:pt x="90521" y="708"/>
                </a:lnTo>
                <a:lnTo>
                  <a:pt x="90410" y="708"/>
                </a:lnTo>
                <a:lnTo>
                  <a:pt x="90279" y="764"/>
                </a:lnTo>
                <a:lnTo>
                  <a:pt x="90149" y="839"/>
                </a:lnTo>
                <a:lnTo>
                  <a:pt x="90037" y="932"/>
                </a:lnTo>
                <a:lnTo>
                  <a:pt x="89926" y="1025"/>
                </a:lnTo>
                <a:lnTo>
                  <a:pt x="89777" y="1174"/>
                </a:lnTo>
                <a:lnTo>
                  <a:pt x="89628" y="1360"/>
                </a:lnTo>
                <a:lnTo>
                  <a:pt x="89497" y="1472"/>
                </a:lnTo>
                <a:lnTo>
                  <a:pt x="89423" y="1527"/>
                </a:lnTo>
                <a:lnTo>
                  <a:pt x="89330" y="1565"/>
                </a:lnTo>
                <a:lnTo>
                  <a:pt x="89069" y="1639"/>
                </a:lnTo>
                <a:lnTo>
                  <a:pt x="88846" y="1695"/>
                </a:lnTo>
                <a:lnTo>
                  <a:pt x="88473" y="1695"/>
                </a:lnTo>
                <a:lnTo>
                  <a:pt x="88362" y="1658"/>
                </a:lnTo>
                <a:lnTo>
                  <a:pt x="88269" y="1602"/>
                </a:lnTo>
                <a:lnTo>
                  <a:pt x="88157" y="1527"/>
                </a:lnTo>
                <a:lnTo>
                  <a:pt x="88325" y="1416"/>
                </a:lnTo>
                <a:lnTo>
                  <a:pt x="88511" y="1267"/>
                </a:lnTo>
                <a:lnTo>
                  <a:pt x="88585" y="1174"/>
                </a:lnTo>
                <a:lnTo>
                  <a:pt x="88660" y="1099"/>
                </a:lnTo>
                <a:lnTo>
                  <a:pt x="88697" y="1006"/>
                </a:lnTo>
                <a:lnTo>
                  <a:pt x="88697" y="969"/>
                </a:lnTo>
                <a:lnTo>
                  <a:pt x="88678" y="913"/>
                </a:lnTo>
                <a:lnTo>
                  <a:pt x="88660" y="876"/>
                </a:lnTo>
                <a:lnTo>
                  <a:pt x="88622" y="820"/>
                </a:lnTo>
                <a:lnTo>
                  <a:pt x="88585" y="783"/>
                </a:lnTo>
                <a:lnTo>
                  <a:pt x="88529" y="764"/>
                </a:lnTo>
                <a:lnTo>
                  <a:pt x="88418" y="727"/>
                </a:lnTo>
                <a:lnTo>
                  <a:pt x="88306" y="727"/>
                </a:lnTo>
                <a:lnTo>
                  <a:pt x="88176" y="746"/>
                </a:lnTo>
                <a:lnTo>
                  <a:pt x="88064" y="801"/>
                </a:lnTo>
                <a:lnTo>
                  <a:pt x="87952" y="857"/>
                </a:lnTo>
                <a:lnTo>
                  <a:pt x="87878" y="913"/>
                </a:lnTo>
                <a:lnTo>
                  <a:pt x="87859" y="969"/>
                </a:lnTo>
                <a:lnTo>
                  <a:pt x="87840" y="1043"/>
                </a:lnTo>
                <a:lnTo>
                  <a:pt x="87803" y="1230"/>
                </a:lnTo>
                <a:lnTo>
                  <a:pt x="87766" y="1379"/>
                </a:lnTo>
                <a:lnTo>
                  <a:pt x="87747" y="1434"/>
                </a:lnTo>
                <a:lnTo>
                  <a:pt x="87710" y="1472"/>
                </a:lnTo>
                <a:lnTo>
                  <a:pt x="87598" y="1509"/>
                </a:lnTo>
                <a:lnTo>
                  <a:pt x="87487" y="1546"/>
                </a:lnTo>
                <a:lnTo>
                  <a:pt x="87375" y="1583"/>
                </a:lnTo>
                <a:lnTo>
                  <a:pt x="87226" y="1621"/>
                </a:lnTo>
                <a:lnTo>
                  <a:pt x="87059" y="1639"/>
                </a:lnTo>
                <a:lnTo>
                  <a:pt x="86872" y="1658"/>
                </a:lnTo>
                <a:lnTo>
                  <a:pt x="86686" y="1639"/>
                </a:lnTo>
                <a:lnTo>
                  <a:pt x="86537" y="1602"/>
                </a:lnTo>
                <a:lnTo>
                  <a:pt x="86463" y="1583"/>
                </a:lnTo>
                <a:lnTo>
                  <a:pt x="86407" y="1546"/>
                </a:lnTo>
                <a:lnTo>
                  <a:pt x="86351" y="1490"/>
                </a:lnTo>
                <a:lnTo>
                  <a:pt x="86314" y="1434"/>
                </a:lnTo>
                <a:lnTo>
                  <a:pt x="86574" y="1285"/>
                </a:lnTo>
                <a:lnTo>
                  <a:pt x="86947" y="1043"/>
                </a:lnTo>
                <a:lnTo>
                  <a:pt x="87114" y="913"/>
                </a:lnTo>
                <a:lnTo>
                  <a:pt x="87245" y="783"/>
                </a:lnTo>
                <a:lnTo>
                  <a:pt x="87301" y="727"/>
                </a:lnTo>
                <a:lnTo>
                  <a:pt x="87319" y="652"/>
                </a:lnTo>
                <a:lnTo>
                  <a:pt x="87338" y="615"/>
                </a:lnTo>
                <a:lnTo>
                  <a:pt x="87319" y="559"/>
                </a:lnTo>
                <a:lnTo>
                  <a:pt x="87282" y="503"/>
                </a:lnTo>
                <a:lnTo>
                  <a:pt x="87226" y="466"/>
                </a:lnTo>
                <a:lnTo>
                  <a:pt x="87170" y="448"/>
                </a:lnTo>
                <a:lnTo>
                  <a:pt x="87096" y="429"/>
                </a:lnTo>
                <a:lnTo>
                  <a:pt x="86928" y="466"/>
                </a:lnTo>
                <a:lnTo>
                  <a:pt x="86761" y="522"/>
                </a:lnTo>
                <a:lnTo>
                  <a:pt x="86593" y="597"/>
                </a:lnTo>
                <a:lnTo>
                  <a:pt x="86444" y="690"/>
                </a:lnTo>
                <a:lnTo>
                  <a:pt x="86332" y="783"/>
                </a:lnTo>
                <a:lnTo>
                  <a:pt x="86258" y="857"/>
                </a:lnTo>
                <a:lnTo>
                  <a:pt x="86072" y="1099"/>
                </a:lnTo>
                <a:lnTo>
                  <a:pt x="85923" y="1267"/>
                </a:lnTo>
                <a:lnTo>
                  <a:pt x="85848" y="1341"/>
                </a:lnTo>
                <a:lnTo>
                  <a:pt x="85755" y="1416"/>
                </a:lnTo>
                <a:lnTo>
                  <a:pt x="85625" y="1472"/>
                </a:lnTo>
                <a:lnTo>
                  <a:pt x="85457" y="1527"/>
                </a:lnTo>
                <a:lnTo>
                  <a:pt x="85141" y="1602"/>
                </a:lnTo>
                <a:lnTo>
                  <a:pt x="84973" y="1621"/>
                </a:lnTo>
                <a:lnTo>
                  <a:pt x="84806" y="1621"/>
                </a:lnTo>
                <a:lnTo>
                  <a:pt x="84638" y="1602"/>
                </a:lnTo>
                <a:lnTo>
                  <a:pt x="84489" y="1546"/>
                </a:lnTo>
                <a:lnTo>
                  <a:pt x="84415" y="1509"/>
                </a:lnTo>
                <a:lnTo>
                  <a:pt x="84359" y="1472"/>
                </a:lnTo>
                <a:lnTo>
                  <a:pt x="84303" y="1416"/>
                </a:lnTo>
                <a:lnTo>
                  <a:pt x="84247" y="1341"/>
                </a:lnTo>
                <a:lnTo>
                  <a:pt x="84396" y="1230"/>
                </a:lnTo>
                <a:lnTo>
                  <a:pt x="84582" y="1062"/>
                </a:lnTo>
                <a:lnTo>
                  <a:pt x="84675" y="969"/>
                </a:lnTo>
                <a:lnTo>
                  <a:pt x="84731" y="876"/>
                </a:lnTo>
                <a:lnTo>
                  <a:pt x="84769" y="801"/>
                </a:lnTo>
                <a:lnTo>
                  <a:pt x="84750" y="764"/>
                </a:lnTo>
                <a:lnTo>
                  <a:pt x="84750" y="708"/>
                </a:lnTo>
                <a:lnTo>
                  <a:pt x="84694" y="652"/>
                </a:lnTo>
                <a:lnTo>
                  <a:pt x="84601" y="615"/>
                </a:lnTo>
                <a:lnTo>
                  <a:pt x="84415" y="615"/>
                </a:lnTo>
                <a:lnTo>
                  <a:pt x="84303" y="652"/>
                </a:lnTo>
                <a:lnTo>
                  <a:pt x="84210" y="690"/>
                </a:lnTo>
                <a:lnTo>
                  <a:pt x="84135" y="746"/>
                </a:lnTo>
                <a:lnTo>
                  <a:pt x="84080" y="783"/>
                </a:lnTo>
                <a:lnTo>
                  <a:pt x="84005" y="876"/>
                </a:lnTo>
                <a:lnTo>
                  <a:pt x="83968" y="969"/>
                </a:lnTo>
                <a:lnTo>
                  <a:pt x="83912" y="1118"/>
                </a:lnTo>
                <a:lnTo>
                  <a:pt x="83893" y="1174"/>
                </a:lnTo>
                <a:lnTo>
                  <a:pt x="83856" y="1248"/>
                </a:lnTo>
                <a:lnTo>
                  <a:pt x="83800" y="1323"/>
                </a:lnTo>
                <a:lnTo>
                  <a:pt x="83707" y="1397"/>
                </a:lnTo>
                <a:lnTo>
                  <a:pt x="83558" y="1472"/>
                </a:lnTo>
                <a:lnTo>
                  <a:pt x="83391" y="1509"/>
                </a:lnTo>
                <a:lnTo>
                  <a:pt x="83205" y="1546"/>
                </a:lnTo>
                <a:lnTo>
                  <a:pt x="82832" y="1546"/>
                </a:lnTo>
                <a:lnTo>
                  <a:pt x="82646" y="1527"/>
                </a:lnTo>
                <a:lnTo>
                  <a:pt x="82478" y="1490"/>
                </a:lnTo>
                <a:lnTo>
                  <a:pt x="82311" y="1453"/>
                </a:lnTo>
                <a:lnTo>
                  <a:pt x="82553" y="1360"/>
                </a:lnTo>
                <a:lnTo>
                  <a:pt x="82869" y="1192"/>
                </a:lnTo>
                <a:lnTo>
                  <a:pt x="83037" y="1099"/>
                </a:lnTo>
                <a:lnTo>
                  <a:pt x="83167" y="1006"/>
                </a:lnTo>
                <a:lnTo>
                  <a:pt x="83260" y="913"/>
                </a:lnTo>
                <a:lnTo>
                  <a:pt x="83298" y="857"/>
                </a:lnTo>
                <a:lnTo>
                  <a:pt x="83316" y="820"/>
                </a:lnTo>
                <a:lnTo>
                  <a:pt x="83316" y="746"/>
                </a:lnTo>
                <a:lnTo>
                  <a:pt x="83298" y="708"/>
                </a:lnTo>
                <a:lnTo>
                  <a:pt x="83260" y="671"/>
                </a:lnTo>
                <a:lnTo>
                  <a:pt x="83223" y="634"/>
                </a:lnTo>
                <a:lnTo>
                  <a:pt x="83130" y="615"/>
                </a:lnTo>
                <a:lnTo>
                  <a:pt x="83000" y="615"/>
                </a:lnTo>
                <a:lnTo>
                  <a:pt x="82869" y="634"/>
                </a:lnTo>
                <a:lnTo>
                  <a:pt x="82739" y="671"/>
                </a:lnTo>
                <a:lnTo>
                  <a:pt x="82534" y="764"/>
                </a:lnTo>
                <a:lnTo>
                  <a:pt x="82404" y="857"/>
                </a:lnTo>
                <a:lnTo>
                  <a:pt x="82292" y="950"/>
                </a:lnTo>
                <a:lnTo>
                  <a:pt x="82125" y="1155"/>
                </a:lnTo>
                <a:lnTo>
                  <a:pt x="82032" y="1248"/>
                </a:lnTo>
                <a:lnTo>
                  <a:pt x="81939" y="1323"/>
                </a:lnTo>
                <a:lnTo>
                  <a:pt x="81808" y="1397"/>
                </a:lnTo>
                <a:lnTo>
                  <a:pt x="81641" y="1434"/>
                </a:lnTo>
                <a:lnTo>
                  <a:pt x="81361" y="1490"/>
                </a:lnTo>
                <a:lnTo>
                  <a:pt x="81026" y="1546"/>
                </a:lnTo>
                <a:lnTo>
                  <a:pt x="80840" y="1546"/>
                </a:lnTo>
                <a:lnTo>
                  <a:pt x="80691" y="1527"/>
                </a:lnTo>
                <a:lnTo>
                  <a:pt x="80542" y="1490"/>
                </a:lnTo>
                <a:lnTo>
                  <a:pt x="80430" y="1434"/>
                </a:lnTo>
                <a:lnTo>
                  <a:pt x="80598" y="1267"/>
                </a:lnTo>
                <a:lnTo>
                  <a:pt x="80859" y="1025"/>
                </a:lnTo>
                <a:lnTo>
                  <a:pt x="80970" y="894"/>
                </a:lnTo>
                <a:lnTo>
                  <a:pt x="81045" y="764"/>
                </a:lnTo>
                <a:lnTo>
                  <a:pt x="81101" y="652"/>
                </a:lnTo>
                <a:lnTo>
                  <a:pt x="81101" y="597"/>
                </a:lnTo>
                <a:lnTo>
                  <a:pt x="81082" y="578"/>
                </a:lnTo>
                <a:lnTo>
                  <a:pt x="81064" y="541"/>
                </a:lnTo>
                <a:lnTo>
                  <a:pt x="81026" y="522"/>
                </a:lnTo>
                <a:lnTo>
                  <a:pt x="80952" y="503"/>
                </a:lnTo>
                <a:lnTo>
                  <a:pt x="80859" y="503"/>
                </a:lnTo>
                <a:lnTo>
                  <a:pt x="80766" y="541"/>
                </a:lnTo>
                <a:lnTo>
                  <a:pt x="80654" y="597"/>
                </a:lnTo>
                <a:lnTo>
                  <a:pt x="80561" y="652"/>
                </a:lnTo>
                <a:lnTo>
                  <a:pt x="80430" y="764"/>
                </a:lnTo>
                <a:lnTo>
                  <a:pt x="80356" y="857"/>
                </a:lnTo>
                <a:lnTo>
                  <a:pt x="80300" y="950"/>
                </a:lnTo>
                <a:lnTo>
                  <a:pt x="80207" y="1137"/>
                </a:lnTo>
                <a:lnTo>
                  <a:pt x="80170" y="1230"/>
                </a:lnTo>
                <a:lnTo>
                  <a:pt x="80114" y="1323"/>
                </a:lnTo>
                <a:lnTo>
                  <a:pt x="80058" y="1397"/>
                </a:lnTo>
                <a:lnTo>
                  <a:pt x="79965" y="1472"/>
                </a:lnTo>
                <a:lnTo>
                  <a:pt x="79835" y="1546"/>
                </a:lnTo>
                <a:lnTo>
                  <a:pt x="79686" y="1602"/>
                </a:lnTo>
                <a:lnTo>
                  <a:pt x="79537" y="1639"/>
                </a:lnTo>
                <a:lnTo>
                  <a:pt x="79369" y="1676"/>
                </a:lnTo>
                <a:lnTo>
                  <a:pt x="79034" y="1676"/>
                </a:lnTo>
                <a:lnTo>
                  <a:pt x="78736" y="1658"/>
                </a:lnTo>
                <a:lnTo>
                  <a:pt x="78941" y="1546"/>
                </a:lnTo>
                <a:lnTo>
                  <a:pt x="79239" y="1323"/>
                </a:lnTo>
                <a:lnTo>
                  <a:pt x="79388" y="1192"/>
                </a:lnTo>
                <a:lnTo>
                  <a:pt x="79518" y="1081"/>
                </a:lnTo>
                <a:lnTo>
                  <a:pt x="79593" y="969"/>
                </a:lnTo>
                <a:lnTo>
                  <a:pt x="79593" y="913"/>
                </a:lnTo>
                <a:lnTo>
                  <a:pt x="79593" y="876"/>
                </a:lnTo>
                <a:lnTo>
                  <a:pt x="79574" y="839"/>
                </a:lnTo>
                <a:lnTo>
                  <a:pt x="79537" y="820"/>
                </a:lnTo>
                <a:lnTo>
                  <a:pt x="79462" y="801"/>
                </a:lnTo>
                <a:lnTo>
                  <a:pt x="79369" y="801"/>
                </a:lnTo>
                <a:lnTo>
                  <a:pt x="79258" y="820"/>
                </a:lnTo>
                <a:lnTo>
                  <a:pt x="79053" y="894"/>
                </a:lnTo>
                <a:lnTo>
                  <a:pt x="78904" y="950"/>
                </a:lnTo>
                <a:lnTo>
                  <a:pt x="78811" y="1025"/>
                </a:lnTo>
                <a:lnTo>
                  <a:pt x="78736" y="1099"/>
                </a:lnTo>
                <a:lnTo>
                  <a:pt x="78680" y="1174"/>
                </a:lnTo>
                <a:lnTo>
                  <a:pt x="78625" y="1267"/>
                </a:lnTo>
                <a:lnTo>
                  <a:pt x="78531" y="1434"/>
                </a:lnTo>
                <a:lnTo>
                  <a:pt x="78494" y="1527"/>
                </a:lnTo>
                <a:lnTo>
                  <a:pt x="78420" y="1602"/>
                </a:lnTo>
                <a:lnTo>
                  <a:pt x="78345" y="1658"/>
                </a:lnTo>
                <a:lnTo>
                  <a:pt x="78234" y="1714"/>
                </a:lnTo>
                <a:lnTo>
                  <a:pt x="78122" y="1770"/>
                </a:lnTo>
                <a:lnTo>
                  <a:pt x="77992" y="1807"/>
                </a:lnTo>
                <a:lnTo>
                  <a:pt x="77731" y="1863"/>
                </a:lnTo>
                <a:lnTo>
                  <a:pt x="77433" y="1863"/>
                </a:lnTo>
                <a:lnTo>
                  <a:pt x="77154" y="1844"/>
                </a:lnTo>
                <a:lnTo>
                  <a:pt x="77023" y="1825"/>
                </a:lnTo>
                <a:lnTo>
                  <a:pt x="76893" y="1770"/>
                </a:lnTo>
                <a:lnTo>
                  <a:pt x="76781" y="1732"/>
                </a:lnTo>
                <a:lnTo>
                  <a:pt x="76670" y="1676"/>
                </a:lnTo>
                <a:lnTo>
                  <a:pt x="76595" y="1602"/>
                </a:lnTo>
                <a:lnTo>
                  <a:pt x="76521" y="1509"/>
                </a:lnTo>
                <a:lnTo>
                  <a:pt x="76744" y="1379"/>
                </a:lnTo>
                <a:lnTo>
                  <a:pt x="76856" y="1304"/>
                </a:lnTo>
                <a:lnTo>
                  <a:pt x="76986" y="1230"/>
                </a:lnTo>
                <a:lnTo>
                  <a:pt x="77079" y="1137"/>
                </a:lnTo>
                <a:lnTo>
                  <a:pt x="77154" y="1043"/>
                </a:lnTo>
                <a:lnTo>
                  <a:pt x="77172" y="1006"/>
                </a:lnTo>
                <a:lnTo>
                  <a:pt x="77172" y="950"/>
                </a:lnTo>
                <a:lnTo>
                  <a:pt x="77172" y="894"/>
                </a:lnTo>
                <a:lnTo>
                  <a:pt x="77154" y="839"/>
                </a:lnTo>
                <a:lnTo>
                  <a:pt x="77079" y="764"/>
                </a:lnTo>
                <a:lnTo>
                  <a:pt x="76986" y="727"/>
                </a:lnTo>
                <a:lnTo>
                  <a:pt x="76893" y="708"/>
                </a:lnTo>
                <a:lnTo>
                  <a:pt x="76781" y="708"/>
                </a:lnTo>
                <a:lnTo>
                  <a:pt x="76670" y="727"/>
                </a:lnTo>
                <a:lnTo>
                  <a:pt x="76577" y="764"/>
                </a:lnTo>
                <a:lnTo>
                  <a:pt x="76483" y="801"/>
                </a:lnTo>
                <a:lnTo>
                  <a:pt x="76409" y="857"/>
                </a:lnTo>
                <a:lnTo>
                  <a:pt x="76335" y="969"/>
                </a:lnTo>
                <a:lnTo>
                  <a:pt x="76279" y="1062"/>
                </a:lnTo>
                <a:lnTo>
                  <a:pt x="76260" y="1155"/>
                </a:lnTo>
                <a:lnTo>
                  <a:pt x="76241" y="1230"/>
                </a:lnTo>
                <a:lnTo>
                  <a:pt x="76223" y="1304"/>
                </a:lnTo>
                <a:lnTo>
                  <a:pt x="76186" y="1379"/>
                </a:lnTo>
                <a:lnTo>
                  <a:pt x="76111" y="1453"/>
                </a:lnTo>
                <a:lnTo>
                  <a:pt x="75999" y="1527"/>
                </a:lnTo>
                <a:lnTo>
                  <a:pt x="75869" y="1583"/>
                </a:lnTo>
                <a:lnTo>
                  <a:pt x="75720" y="1639"/>
                </a:lnTo>
                <a:lnTo>
                  <a:pt x="75571" y="1658"/>
                </a:lnTo>
                <a:lnTo>
                  <a:pt x="75404" y="1658"/>
                </a:lnTo>
                <a:lnTo>
                  <a:pt x="75255" y="1639"/>
                </a:lnTo>
                <a:lnTo>
                  <a:pt x="75106" y="1602"/>
                </a:lnTo>
                <a:lnTo>
                  <a:pt x="74975" y="1527"/>
                </a:lnTo>
                <a:lnTo>
                  <a:pt x="74864" y="1434"/>
                </a:lnTo>
                <a:lnTo>
                  <a:pt x="75050" y="1304"/>
                </a:lnTo>
                <a:lnTo>
                  <a:pt x="75162" y="1211"/>
                </a:lnTo>
                <a:lnTo>
                  <a:pt x="75255" y="1137"/>
                </a:lnTo>
                <a:lnTo>
                  <a:pt x="75329" y="1043"/>
                </a:lnTo>
                <a:lnTo>
                  <a:pt x="75385" y="932"/>
                </a:lnTo>
                <a:lnTo>
                  <a:pt x="75385" y="839"/>
                </a:lnTo>
                <a:lnTo>
                  <a:pt x="75385" y="783"/>
                </a:lnTo>
                <a:lnTo>
                  <a:pt x="75348" y="746"/>
                </a:lnTo>
                <a:lnTo>
                  <a:pt x="75311" y="690"/>
                </a:lnTo>
                <a:lnTo>
                  <a:pt x="75273" y="652"/>
                </a:lnTo>
                <a:lnTo>
                  <a:pt x="75180" y="615"/>
                </a:lnTo>
                <a:lnTo>
                  <a:pt x="75068" y="615"/>
                </a:lnTo>
                <a:lnTo>
                  <a:pt x="74938" y="634"/>
                </a:lnTo>
                <a:lnTo>
                  <a:pt x="74826" y="671"/>
                </a:lnTo>
                <a:lnTo>
                  <a:pt x="74733" y="746"/>
                </a:lnTo>
                <a:lnTo>
                  <a:pt x="74640" y="801"/>
                </a:lnTo>
                <a:lnTo>
                  <a:pt x="74584" y="894"/>
                </a:lnTo>
                <a:lnTo>
                  <a:pt x="74529" y="1025"/>
                </a:lnTo>
                <a:lnTo>
                  <a:pt x="74510" y="1118"/>
                </a:lnTo>
                <a:lnTo>
                  <a:pt x="74529" y="1192"/>
                </a:lnTo>
                <a:lnTo>
                  <a:pt x="74529" y="1267"/>
                </a:lnTo>
                <a:lnTo>
                  <a:pt x="74529" y="1323"/>
                </a:lnTo>
                <a:lnTo>
                  <a:pt x="74510" y="1379"/>
                </a:lnTo>
                <a:lnTo>
                  <a:pt x="74435" y="1453"/>
                </a:lnTo>
                <a:lnTo>
                  <a:pt x="74305" y="1546"/>
                </a:lnTo>
                <a:lnTo>
                  <a:pt x="74063" y="1658"/>
                </a:lnTo>
                <a:lnTo>
                  <a:pt x="73784" y="1732"/>
                </a:lnTo>
                <a:lnTo>
                  <a:pt x="73635" y="1770"/>
                </a:lnTo>
                <a:lnTo>
                  <a:pt x="73356" y="1770"/>
                </a:lnTo>
                <a:lnTo>
                  <a:pt x="73225" y="1751"/>
                </a:lnTo>
                <a:lnTo>
                  <a:pt x="73095" y="1714"/>
                </a:lnTo>
                <a:lnTo>
                  <a:pt x="73002" y="1676"/>
                </a:lnTo>
                <a:lnTo>
                  <a:pt x="72965" y="1602"/>
                </a:lnTo>
                <a:lnTo>
                  <a:pt x="72946" y="1546"/>
                </a:lnTo>
                <a:lnTo>
                  <a:pt x="72946" y="1472"/>
                </a:lnTo>
                <a:lnTo>
                  <a:pt x="72983" y="1416"/>
                </a:lnTo>
                <a:lnTo>
                  <a:pt x="73076" y="1267"/>
                </a:lnTo>
                <a:lnTo>
                  <a:pt x="73169" y="1137"/>
                </a:lnTo>
                <a:lnTo>
                  <a:pt x="73207" y="1081"/>
                </a:lnTo>
                <a:lnTo>
                  <a:pt x="73225" y="1025"/>
                </a:lnTo>
                <a:lnTo>
                  <a:pt x="73207" y="988"/>
                </a:lnTo>
                <a:lnTo>
                  <a:pt x="73188" y="950"/>
                </a:lnTo>
                <a:lnTo>
                  <a:pt x="72909" y="950"/>
                </a:lnTo>
                <a:lnTo>
                  <a:pt x="72834" y="969"/>
                </a:lnTo>
                <a:lnTo>
                  <a:pt x="72778" y="1006"/>
                </a:lnTo>
                <a:lnTo>
                  <a:pt x="72741" y="1025"/>
                </a:lnTo>
                <a:lnTo>
                  <a:pt x="72723" y="1062"/>
                </a:lnTo>
                <a:lnTo>
                  <a:pt x="72704" y="1118"/>
                </a:lnTo>
                <a:lnTo>
                  <a:pt x="72685" y="1211"/>
                </a:lnTo>
                <a:lnTo>
                  <a:pt x="72723" y="1397"/>
                </a:lnTo>
                <a:lnTo>
                  <a:pt x="72704" y="1490"/>
                </a:lnTo>
                <a:lnTo>
                  <a:pt x="72704" y="1546"/>
                </a:lnTo>
                <a:lnTo>
                  <a:pt x="72685" y="1565"/>
                </a:lnTo>
                <a:lnTo>
                  <a:pt x="72592" y="1658"/>
                </a:lnTo>
                <a:lnTo>
                  <a:pt x="72481" y="1714"/>
                </a:lnTo>
                <a:lnTo>
                  <a:pt x="72350" y="1732"/>
                </a:lnTo>
                <a:lnTo>
                  <a:pt x="72201" y="1751"/>
                </a:lnTo>
                <a:lnTo>
                  <a:pt x="72052" y="1732"/>
                </a:lnTo>
                <a:lnTo>
                  <a:pt x="71922" y="1695"/>
                </a:lnTo>
                <a:lnTo>
                  <a:pt x="71810" y="1658"/>
                </a:lnTo>
                <a:lnTo>
                  <a:pt x="71717" y="1583"/>
                </a:lnTo>
                <a:lnTo>
                  <a:pt x="71848" y="1453"/>
                </a:lnTo>
                <a:lnTo>
                  <a:pt x="72034" y="1248"/>
                </a:lnTo>
                <a:lnTo>
                  <a:pt x="72108" y="1137"/>
                </a:lnTo>
                <a:lnTo>
                  <a:pt x="72145" y="1043"/>
                </a:lnTo>
                <a:lnTo>
                  <a:pt x="72183" y="950"/>
                </a:lnTo>
                <a:lnTo>
                  <a:pt x="72164" y="894"/>
                </a:lnTo>
                <a:lnTo>
                  <a:pt x="72164" y="857"/>
                </a:lnTo>
                <a:lnTo>
                  <a:pt x="72127" y="820"/>
                </a:lnTo>
                <a:lnTo>
                  <a:pt x="72090" y="783"/>
                </a:lnTo>
                <a:lnTo>
                  <a:pt x="72015" y="764"/>
                </a:lnTo>
                <a:lnTo>
                  <a:pt x="71922" y="764"/>
                </a:lnTo>
                <a:lnTo>
                  <a:pt x="71810" y="783"/>
                </a:lnTo>
                <a:lnTo>
                  <a:pt x="71717" y="820"/>
                </a:lnTo>
                <a:lnTo>
                  <a:pt x="71624" y="894"/>
                </a:lnTo>
                <a:lnTo>
                  <a:pt x="71550" y="950"/>
                </a:lnTo>
                <a:lnTo>
                  <a:pt x="71494" y="1025"/>
                </a:lnTo>
                <a:lnTo>
                  <a:pt x="71438" y="1118"/>
                </a:lnTo>
                <a:lnTo>
                  <a:pt x="71419" y="1211"/>
                </a:lnTo>
                <a:lnTo>
                  <a:pt x="71401" y="1360"/>
                </a:lnTo>
                <a:lnTo>
                  <a:pt x="71401" y="1434"/>
                </a:lnTo>
                <a:lnTo>
                  <a:pt x="71382" y="1490"/>
                </a:lnTo>
                <a:lnTo>
                  <a:pt x="71345" y="1565"/>
                </a:lnTo>
                <a:lnTo>
                  <a:pt x="71270" y="1639"/>
                </a:lnTo>
                <a:lnTo>
                  <a:pt x="71177" y="1676"/>
                </a:lnTo>
                <a:lnTo>
                  <a:pt x="71047" y="1714"/>
                </a:lnTo>
                <a:lnTo>
                  <a:pt x="70917" y="1732"/>
                </a:lnTo>
                <a:lnTo>
                  <a:pt x="70768" y="1732"/>
                </a:lnTo>
                <a:lnTo>
                  <a:pt x="70637" y="1714"/>
                </a:lnTo>
                <a:lnTo>
                  <a:pt x="70507" y="1676"/>
                </a:lnTo>
                <a:lnTo>
                  <a:pt x="70414" y="1602"/>
                </a:lnTo>
                <a:lnTo>
                  <a:pt x="70395" y="1565"/>
                </a:lnTo>
                <a:lnTo>
                  <a:pt x="70377" y="1509"/>
                </a:lnTo>
                <a:lnTo>
                  <a:pt x="70526" y="1397"/>
                </a:lnTo>
                <a:lnTo>
                  <a:pt x="70675" y="1285"/>
                </a:lnTo>
                <a:lnTo>
                  <a:pt x="70749" y="1211"/>
                </a:lnTo>
                <a:lnTo>
                  <a:pt x="70805" y="1137"/>
                </a:lnTo>
                <a:lnTo>
                  <a:pt x="70842" y="1062"/>
                </a:lnTo>
                <a:lnTo>
                  <a:pt x="70861" y="950"/>
                </a:lnTo>
                <a:lnTo>
                  <a:pt x="70879" y="839"/>
                </a:lnTo>
                <a:lnTo>
                  <a:pt x="70861" y="764"/>
                </a:lnTo>
                <a:lnTo>
                  <a:pt x="70824" y="708"/>
                </a:lnTo>
                <a:lnTo>
                  <a:pt x="70712" y="708"/>
                </a:lnTo>
                <a:lnTo>
                  <a:pt x="70637" y="746"/>
                </a:lnTo>
                <a:lnTo>
                  <a:pt x="70470" y="894"/>
                </a:lnTo>
                <a:lnTo>
                  <a:pt x="70414" y="950"/>
                </a:lnTo>
                <a:lnTo>
                  <a:pt x="70358" y="1043"/>
                </a:lnTo>
                <a:lnTo>
                  <a:pt x="70265" y="1211"/>
                </a:lnTo>
                <a:lnTo>
                  <a:pt x="70191" y="1360"/>
                </a:lnTo>
                <a:lnTo>
                  <a:pt x="70135" y="1434"/>
                </a:lnTo>
                <a:lnTo>
                  <a:pt x="70079" y="1490"/>
                </a:lnTo>
                <a:lnTo>
                  <a:pt x="69949" y="1565"/>
                </a:lnTo>
                <a:lnTo>
                  <a:pt x="69818" y="1621"/>
                </a:lnTo>
                <a:lnTo>
                  <a:pt x="69651" y="1658"/>
                </a:lnTo>
                <a:lnTo>
                  <a:pt x="69483" y="1676"/>
                </a:lnTo>
                <a:lnTo>
                  <a:pt x="69297" y="1695"/>
                </a:lnTo>
                <a:lnTo>
                  <a:pt x="69129" y="1676"/>
                </a:lnTo>
                <a:lnTo>
                  <a:pt x="68980" y="1658"/>
                </a:lnTo>
                <a:lnTo>
                  <a:pt x="68831" y="1621"/>
                </a:lnTo>
                <a:lnTo>
                  <a:pt x="68999" y="1490"/>
                </a:lnTo>
                <a:lnTo>
                  <a:pt x="69260" y="1267"/>
                </a:lnTo>
                <a:lnTo>
                  <a:pt x="69371" y="1137"/>
                </a:lnTo>
                <a:lnTo>
                  <a:pt x="69464" y="1025"/>
                </a:lnTo>
                <a:lnTo>
                  <a:pt x="69483" y="969"/>
                </a:lnTo>
                <a:lnTo>
                  <a:pt x="69483" y="913"/>
                </a:lnTo>
                <a:lnTo>
                  <a:pt x="69464" y="876"/>
                </a:lnTo>
                <a:lnTo>
                  <a:pt x="69446" y="857"/>
                </a:lnTo>
                <a:lnTo>
                  <a:pt x="69334" y="801"/>
                </a:lnTo>
                <a:lnTo>
                  <a:pt x="69167" y="801"/>
                </a:lnTo>
                <a:lnTo>
                  <a:pt x="69092" y="820"/>
                </a:lnTo>
                <a:lnTo>
                  <a:pt x="69036" y="876"/>
                </a:lnTo>
                <a:lnTo>
                  <a:pt x="68962" y="932"/>
                </a:lnTo>
                <a:lnTo>
                  <a:pt x="68850" y="1081"/>
                </a:lnTo>
                <a:lnTo>
                  <a:pt x="68627" y="1416"/>
                </a:lnTo>
                <a:lnTo>
                  <a:pt x="68496" y="1565"/>
                </a:lnTo>
                <a:lnTo>
                  <a:pt x="68422" y="1639"/>
                </a:lnTo>
                <a:lnTo>
                  <a:pt x="68347" y="1676"/>
                </a:lnTo>
                <a:lnTo>
                  <a:pt x="68217" y="1732"/>
                </a:lnTo>
                <a:lnTo>
                  <a:pt x="68049" y="1788"/>
                </a:lnTo>
                <a:lnTo>
                  <a:pt x="67863" y="1825"/>
                </a:lnTo>
                <a:lnTo>
                  <a:pt x="67659" y="1844"/>
                </a:lnTo>
                <a:lnTo>
                  <a:pt x="67454" y="1844"/>
                </a:lnTo>
                <a:lnTo>
                  <a:pt x="67268" y="1825"/>
                </a:lnTo>
                <a:lnTo>
                  <a:pt x="67100" y="1770"/>
                </a:lnTo>
                <a:lnTo>
                  <a:pt x="67044" y="1732"/>
                </a:lnTo>
                <a:lnTo>
                  <a:pt x="66988" y="1695"/>
                </a:lnTo>
                <a:lnTo>
                  <a:pt x="67156" y="1546"/>
                </a:lnTo>
                <a:lnTo>
                  <a:pt x="67416" y="1323"/>
                </a:lnTo>
                <a:lnTo>
                  <a:pt x="67528" y="1192"/>
                </a:lnTo>
                <a:lnTo>
                  <a:pt x="67621" y="1062"/>
                </a:lnTo>
                <a:lnTo>
                  <a:pt x="67677" y="969"/>
                </a:lnTo>
                <a:lnTo>
                  <a:pt x="67696" y="913"/>
                </a:lnTo>
                <a:lnTo>
                  <a:pt x="67677" y="894"/>
                </a:lnTo>
                <a:lnTo>
                  <a:pt x="67659" y="857"/>
                </a:lnTo>
                <a:lnTo>
                  <a:pt x="67640" y="839"/>
                </a:lnTo>
                <a:lnTo>
                  <a:pt x="67565" y="839"/>
                </a:lnTo>
                <a:lnTo>
                  <a:pt x="67472" y="857"/>
                </a:lnTo>
                <a:lnTo>
                  <a:pt x="67379" y="876"/>
                </a:lnTo>
                <a:lnTo>
                  <a:pt x="67193" y="988"/>
                </a:lnTo>
                <a:lnTo>
                  <a:pt x="67081" y="1062"/>
                </a:lnTo>
                <a:lnTo>
                  <a:pt x="67007" y="1155"/>
                </a:lnTo>
                <a:lnTo>
                  <a:pt x="66932" y="1230"/>
                </a:lnTo>
                <a:lnTo>
                  <a:pt x="66839" y="1397"/>
                </a:lnTo>
                <a:lnTo>
                  <a:pt x="66728" y="1565"/>
                </a:lnTo>
                <a:lnTo>
                  <a:pt x="66653" y="1621"/>
                </a:lnTo>
                <a:lnTo>
                  <a:pt x="66560" y="1695"/>
                </a:lnTo>
                <a:lnTo>
                  <a:pt x="66448" y="1751"/>
                </a:lnTo>
                <a:lnTo>
                  <a:pt x="66299" y="1788"/>
                </a:lnTo>
                <a:lnTo>
                  <a:pt x="66150" y="1825"/>
                </a:lnTo>
                <a:lnTo>
                  <a:pt x="66001" y="1807"/>
                </a:lnTo>
                <a:lnTo>
                  <a:pt x="65871" y="1788"/>
                </a:lnTo>
                <a:lnTo>
                  <a:pt x="65722" y="1751"/>
                </a:lnTo>
                <a:lnTo>
                  <a:pt x="65611" y="1676"/>
                </a:lnTo>
                <a:lnTo>
                  <a:pt x="65517" y="1565"/>
                </a:lnTo>
                <a:lnTo>
                  <a:pt x="65685" y="1453"/>
                </a:lnTo>
                <a:lnTo>
                  <a:pt x="65890" y="1285"/>
                </a:lnTo>
                <a:lnTo>
                  <a:pt x="65983" y="1192"/>
                </a:lnTo>
                <a:lnTo>
                  <a:pt x="66039" y="1099"/>
                </a:lnTo>
                <a:lnTo>
                  <a:pt x="66057" y="1006"/>
                </a:lnTo>
                <a:lnTo>
                  <a:pt x="66057" y="950"/>
                </a:lnTo>
                <a:lnTo>
                  <a:pt x="66039" y="913"/>
                </a:lnTo>
                <a:lnTo>
                  <a:pt x="65983" y="839"/>
                </a:lnTo>
                <a:lnTo>
                  <a:pt x="65946" y="801"/>
                </a:lnTo>
                <a:lnTo>
                  <a:pt x="65890" y="764"/>
                </a:lnTo>
                <a:lnTo>
                  <a:pt x="65778" y="764"/>
                </a:lnTo>
                <a:lnTo>
                  <a:pt x="65722" y="783"/>
                </a:lnTo>
                <a:lnTo>
                  <a:pt x="65611" y="857"/>
                </a:lnTo>
                <a:lnTo>
                  <a:pt x="65517" y="950"/>
                </a:lnTo>
                <a:lnTo>
                  <a:pt x="65424" y="1062"/>
                </a:lnTo>
                <a:lnTo>
                  <a:pt x="65294" y="1230"/>
                </a:lnTo>
                <a:lnTo>
                  <a:pt x="65238" y="1323"/>
                </a:lnTo>
                <a:lnTo>
                  <a:pt x="65220" y="1397"/>
                </a:lnTo>
                <a:lnTo>
                  <a:pt x="65164" y="1453"/>
                </a:lnTo>
                <a:lnTo>
                  <a:pt x="65052" y="1546"/>
                </a:lnTo>
                <a:lnTo>
                  <a:pt x="64959" y="1602"/>
                </a:lnTo>
                <a:lnTo>
                  <a:pt x="64847" y="1639"/>
                </a:lnTo>
                <a:lnTo>
                  <a:pt x="64605" y="1676"/>
                </a:lnTo>
                <a:lnTo>
                  <a:pt x="64382" y="1714"/>
                </a:lnTo>
                <a:lnTo>
                  <a:pt x="64121" y="1714"/>
                </a:lnTo>
                <a:lnTo>
                  <a:pt x="64009" y="1695"/>
                </a:lnTo>
                <a:lnTo>
                  <a:pt x="63879" y="1676"/>
                </a:lnTo>
                <a:lnTo>
                  <a:pt x="63786" y="1621"/>
                </a:lnTo>
                <a:lnTo>
                  <a:pt x="63693" y="1565"/>
                </a:lnTo>
                <a:lnTo>
                  <a:pt x="63786" y="1472"/>
                </a:lnTo>
                <a:lnTo>
                  <a:pt x="63860" y="1397"/>
                </a:lnTo>
                <a:lnTo>
                  <a:pt x="63916" y="1323"/>
                </a:lnTo>
                <a:lnTo>
                  <a:pt x="63972" y="1230"/>
                </a:lnTo>
                <a:lnTo>
                  <a:pt x="63991" y="1155"/>
                </a:lnTo>
                <a:lnTo>
                  <a:pt x="64009" y="1062"/>
                </a:lnTo>
                <a:lnTo>
                  <a:pt x="64009" y="988"/>
                </a:lnTo>
                <a:lnTo>
                  <a:pt x="63991" y="932"/>
                </a:lnTo>
                <a:lnTo>
                  <a:pt x="63972" y="876"/>
                </a:lnTo>
                <a:lnTo>
                  <a:pt x="63916" y="839"/>
                </a:lnTo>
                <a:lnTo>
                  <a:pt x="63879" y="801"/>
                </a:lnTo>
                <a:lnTo>
                  <a:pt x="63823" y="801"/>
                </a:lnTo>
                <a:lnTo>
                  <a:pt x="63749" y="820"/>
                </a:lnTo>
                <a:lnTo>
                  <a:pt x="63674" y="839"/>
                </a:lnTo>
                <a:lnTo>
                  <a:pt x="63600" y="913"/>
                </a:lnTo>
                <a:lnTo>
                  <a:pt x="63507" y="988"/>
                </a:lnTo>
                <a:lnTo>
                  <a:pt x="63488" y="1043"/>
                </a:lnTo>
                <a:lnTo>
                  <a:pt x="63451" y="1099"/>
                </a:lnTo>
                <a:lnTo>
                  <a:pt x="63432" y="1248"/>
                </a:lnTo>
                <a:lnTo>
                  <a:pt x="63432" y="1379"/>
                </a:lnTo>
                <a:lnTo>
                  <a:pt x="63414" y="1416"/>
                </a:lnTo>
                <a:lnTo>
                  <a:pt x="63395" y="1453"/>
                </a:lnTo>
                <a:lnTo>
                  <a:pt x="63339" y="1509"/>
                </a:lnTo>
                <a:lnTo>
                  <a:pt x="63246" y="1546"/>
                </a:lnTo>
                <a:lnTo>
                  <a:pt x="63004" y="1583"/>
                </a:lnTo>
                <a:lnTo>
                  <a:pt x="62762" y="1602"/>
                </a:lnTo>
                <a:lnTo>
                  <a:pt x="62594" y="1583"/>
                </a:lnTo>
                <a:lnTo>
                  <a:pt x="62483" y="1565"/>
                </a:lnTo>
                <a:lnTo>
                  <a:pt x="62371" y="1546"/>
                </a:lnTo>
                <a:lnTo>
                  <a:pt x="62259" y="1509"/>
                </a:lnTo>
                <a:lnTo>
                  <a:pt x="62203" y="1472"/>
                </a:lnTo>
                <a:lnTo>
                  <a:pt x="62166" y="1416"/>
                </a:lnTo>
                <a:lnTo>
                  <a:pt x="62148" y="1360"/>
                </a:lnTo>
                <a:lnTo>
                  <a:pt x="62148" y="1304"/>
                </a:lnTo>
                <a:lnTo>
                  <a:pt x="62148" y="1267"/>
                </a:lnTo>
                <a:lnTo>
                  <a:pt x="62148" y="1230"/>
                </a:lnTo>
                <a:lnTo>
                  <a:pt x="62203" y="1155"/>
                </a:lnTo>
                <a:lnTo>
                  <a:pt x="62278" y="1081"/>
                </a:lnTo>
                <a:lnTo>
                  <a:pt x="62352" y="1025"/>
                </a:lnTo>
                <a:lnTo>
                  <a:pt x="62408" y="969"/>
                </a:lnTo>
                <a:lnTo>
                  <a:pt x="62445" y="894"/>
                </a:lnTo>
                <a:lnTo>
                  <a:pt x="62445" y="857"/>
                </a:lnTo>
                <a:lnTo>
                  <a:pt x="62445" y="801"/>
                </a:lnTo>
                <a:lnTo>
                  <a:pt x="62390" y="708"/>
                </a:lnTo>
                <a:lnTo>
                  <a:pt x="62352" y="652"/>
                </a:lnTo>
                <a:lnTo>
                  <a:pt x="62297" y="615"/>
                </a:lnTo>
                <a:lnTo>
                  <a:pt x="62203" y="615"/>
                </a:lnTo>
                <a:lnTo>
                  <a:pt x="62148" y="652"/>
                </a:lnTo>
                <a:lnTo>
                  <a:pt x="62054" y="783"/>
                </a:lnTo>
                <a:lnTo>
                  <a:pt x="61961" y="932"/>
                </a:lnTo>
                <a:lnTo>
                  <a:pt x="61906" y="1081"/>
                </a:lnTo>
                <a:lnTo>
                  <a:pt x="61812" y="1267"/>
                </a:lnTo>
                <a:lnTo>
                  <a:pt x="61701" y="1379"/>
                </a:lnTo>
                <a:lnTo>
                  <a:pt x="61570" y="1490"/>
                </a:lnTo>
                <a:lnTo>
                  <a:pt x="61403" y="1583"/>
                </a:lnTo>
                <a:lnTo>
                  <a:pt x="61217" y="1639"/>
                </a:lnTo>
                <a:lnTo>
                  <a:pt x="61049" y="1676"/>
                </a:lnTo>
                <a:lnTo>
                  <a:pt x="60863" y="1676"/>
                </a:lnTo>
                <a:lnTo>
                  <a:pt x="60695" y="1639"/>
                </a:lnTo>
                <a:lnTo>
                  <a:pt x="60602" y="1621"/>
                </a:lnTo>
                <a:lnTo>
                  <a:pt x="60528" y="1583"/>
                </a:lnTo>
                <a:lnTo>
                  <a:pt x="60416" y="1509"/>
                </a:lnTo>
                <a:lnTo>
                  <a:pt x="60342" y="1434"/>
                </a:lnTo>
                <a:lnTo>
                  <a:pt x="60304" y="1379"/>
                </a:lnTo>
                <a:lnTo>
                  <a:pt x="60304" y="1323"/>
                </a:lnTo>
                <a:lnTo>
                  <a:pt x="60323" y="1267"/>
                </a:lnTo>
                <a:lnTo>
                  <a:pt x="60360" y="1230"/>
                </a:lnTo>
                <a:lnTo>
                  <a:pt x="60491" y="1137"/>
                </a:lnTo>
                <a:lnTo>
                  <a:pt x="60639" y="1043"/>
                </a:lnTo>
                <a:lnTo>
                  <a:pt x="60807" y="950"/>
                </a:lnTo>
                <a:lnTo>
                  <a:pt x="60863" y="894"/>
                </a:lnTo>
                <a:lnTo>
                  <a:pt x="60919" y="820"/>
                </a:lnTo>
                <a:lnTo>
                  <a:pt x="60956" y="746"/>
                </a:lnTo>
                <a:lnTo>
                  <a:pt x="60956" y="671"/>
                </a:lnTo>
                <a:lnTo>
                  <a:pt x="60956" y="597"/>
                </a:lnTo>
                <a:lnTo>
                  <a:pt x="60937" y="541"/>
                </a:lnTo>
                <a:lnTo>
                  <a:pt x="60900" y="503"/>
                </a:lnTo>
                <a:lnTo>
                  <a:pt x="60863" y="466"/>
                </a:lnTo>
                <a:lnTo>
                  <a:pt x="60807" y="448"/>
                </a:lnTo>
                <a:lnTo>
                  <a:pt x="60621" y="448"/>
                </a:lnTo>
                <a:lnTo>
                  <a:pt x="60491" y="503"/>
                </a:lnTo>
                <a:lnTo>
                  <a:pt x="60360" y="559"/>
                </a:lnTo>
                <a:lnTo>
                  <a:pt x="60267" y="634"/>
                </a:lnTo>
                <a:lnTo>
                  <a:pt x="60174" y="727"/>
                </a:lnTo>
                <a:lnTo>
                  <a:pt x="60137" y="820"/>
                </a:lnTo>
                <a:lnTo>
                  <a:pt x="60100" y="894"/>
                </a:lnTo>
                <a:lnTo>
                  <a:pt x="60044" y="1006"/>
                </a:lnTo>
                <a:lnTo>
                  <a:pt x="60025" y="1043"/>
                </a:lnTo>
                <a:lnTo>
                  <a:pt x="59988" y="1099"/>
                </a:lnTo>
                <a:lnTo>
                  <a:pt x="59932" y="1137"/>
                </a:lnTo>
                <a:lnTo>
                  <a:pt x="59858" y="1192"/>
                </a:lnTo>
                <a:lnTo>
                  <a:pt x="59764" y="1211"/>
                </a:lnTo>
                <a:lnTo>
                  <a:pt x="59671" y="1230"/>
                </a:lnTo>
                <a:lnTo>
                  <a:pt x="59448" y="1248"/>
                </a:lnTo>
                <a:lnTo>
                  <a:pt x="59243" y="1211"/>
                </a:lnTo>
                <a:lnTo>
                  <a:pt x="59057" y="1174"/>
                </a:lnTo>
                <a:lnTo>
                  <a:pt x="59131" y="1081"/>
                </a:lnTo>
                <a:lnTo>
                  <a:pt x="59187" y="988"/>
                </a:lnTo>
                <a:lnTo>
                  <a:pt x="59225" y="876"/>
                </a:lnTo>
                <a:lnTo>
                  <a:pt x="59243" y="783"/>
                </a:lnTo>
                <a:lnTo>
                  <a:pt x="59262" y="708"/>
                </a:lnTo>
                <a:lnTo>
                  <a:pt x="59243" y="615"/>
                </a:lnTo>
                <a:lnTo>
                  <a:pt x="59225" y="559"/>
                </a:lnTo>
                <a:lnTo>
                  <a:pt x="59187" y="503"/>
                </a:lnTo>
                <a:lnTo>
                  <a:pt x="59131" y="448"/>
                </a:lnTo>
                <a:lnTo>
                  <a:pt x="59076" y="429"/>
                </a:lnTo>
                <a:lnTo>
                  <a:pt x="59020" y="429"/>
                </a:lnTo>
                <a:lnTo>
                  <a:pt x="58964" y="466"/>
                </a:lnTo>
                <a:lnTo>
                  <a:pt x="58908" y="503"/>
                </a:lnTo>
                <a:lnTo>
                  <a:pt x="58834" y="597"/>
                </a:lnTo>
                <a:lnTo>
                  <a:pt x="58778" y="708"/>
                </a:lnTo>
                <a:lnTo>
                  <a:pt x="58722" y="857"/>
                </a:lnTo>
                <a:lnTo>
                  <a:pt x="58685" y="969"/>
                </a:lnTo>
                <a:lnTo>
                  <a:pt x="58666" y="1062"/>
                </a:lnTo>
                <a:lnTo>
                  <a:pt x="58647" y="1192"/>
                </a:lnTo>
                <a:lnTo>
                  <a:pt x="58629" y="1248"/>
                </a:lnTo>
                <a:lnTo>
                  <a:pt x="58610" y="1304"/>
                </a:lnTo>
                <a:lnTo>
                  <a:pt x="58554" y="1379"/>
                </a:lnTo>
                <a:lnTo>
                  <a:pt x="58461" y="1472"/>
                </a:lnTo>
                <a:lnTo>
                  <a:pt x="58368" y="1546"/>
                </a:lnTo>
                <a:lnTo>
                  <a:pt x="58238" y="1621"/>
                </a:lnTo>
                <a:lnTo>
                  <a:pt x="58107" y="1676"/>
                </a:lnTo>
                <a:lnTo>
                  <a:pt x="57958" y="1732"/>
                </a:lnTo>
                <a:lnTo>
                  <a:pt x="57828" y="1751"/>
                </a:lnTo>
                <a:lnTo>
                  <a:pt x="57679" y="1751"/>
                </a:lnTo>
                <a:lnTo>
                  <a:pt x="57549" y="1714"/>
                </a:lnTo>
                <a:lnTo>
                  <a:pt x="57437" y="1639"/>
                </a:lnTo>
                <a:lnTo>
                  <a:pt x="57325" y="1527"/>
                </a:lnTo>
                <a:lnTo>
                  <a:pt x="57288" y="1490"/>
                </a:lnTo>
                <a:lnTo>
                  <a:pt x="57288" y="1453"/>
                </a:lnTo>
                <a:lnTo>
                  <a:pt x="57288" y="1416"/>
                </a:lnTo>
                <a:lnTo>
                  <a:pt x="57307" y="1397"/>
                </a:lnTo>
                <a:lnTo>
                  <a:pt x="57381" y="1341"/>
                </a:lnTo>
                <a:lnTo>
                  <a:pt x="57474" y="1285"/>
                </a:lnTo>
                <a:lnTo>
                  <a:pt x="57568" y="1211"/>
                </a:lnTo>
                <a:lnTo>
                  <a:pt x="57661" y="1137"/>
                </a:lnTo>
                <a:lnTo>
                  <a:pt x="57679" y="1081"/>
                </a:lnTo>
                <a:lnTo>
                  <a:pt x="57698" y="1025"/>
                </a:lnTo>
                <a:lnTo>
                  <a:pt x="57716" y="913"/>
                </a:lnTo>
                <a:lnTo>
                  <a:pt x="57679" y="857"/>
                </a:lnTo>
                <a:lnTo>
                  <a:pt x="57623" y="801"/>
                </a:lnTo>
                <a:lnTo>
                  <a:pt x="57456" y="801"/>
                </a:lnTo>
                <a:lnTo>
                  <a:pt x="57363" y="839"/>
                </a:lnTo>
                <a:lnTo>
                  <a:pt x="57270" y="913"/>
                </a:lnTo>
                <a:lnTo>
                  <a:pt x="57195" y="988"/>
                </a:lnTo>
                <a:lnTo>
                  <a:pt x="57102" y="1081"/>
                </a:lnTo>
                <a:lnTo>
                  <a:pt x="57046" y="1174"/>
                </a:lnTo>
                <a:lnTo>
                  <a:pt x="56990" y="1323"/>
                </a:lnTo>
                <a:lnTo>
                  <a:pt x="56953" y="1397"/>
                </a:lnTo>
                <a:lnTo>
                  <a:pt x="56879" y="1453"/>
                </a:lnTo>
                <a:lnTo>
                  <a:pt x="56786" y="1509"/>
                </a:lnTo>
                <a:lnTo>
                  <a:pt x="56637" y="1546"/>
                </a:lnTo>
                <a:lnTo>
                  <a:pt x="56376" y="1621"/>
                </a:lnTo>
                <a:lnTo>
                  <a:pt x="56078" y="1676"/>
                </a:lnTo>
                <a:lnTo>
                  <a:pt x="55780" y="1676"/>
                </a:lnTo>
                <a:lnTo>
                  <a:pt x="55631" y="1658"/>
                </a:lnTo>
                <a:lnTo>
                  <a:pt x="55501" y="1639"/>
                </a:lnTo>
                <a:lnTo>
                  <a:pt x="55668" y="1509"/>
                </a:lnTo>
                <a:lnTo>
                  <a:pt x="55873" y="1323"/>
                </a:lnTo>
                <a:lnTo>
                  <a:pt x="55985" y="1211"/>
                </a:lnTo>
                <a:lnTo>
                  <a:pt x="56059" y="1099"/>
                </a:lnTo>
                <a:lnTo>
                  <a:pt x="56097" y="1006"/>
                </a:lnTo>
                <a:lnTo>
                  <a:pt x="56097" y="969"/>
                </a:lnTo>
                <a:lnTo>
                  <a:pt x="56078" y="932"/>
                </a:lnTo>
                <a:lnTo>
                  <a:pt x="56041" y="894"/>
                </a:lnTo>
                <a:lnTo>
                  <a:pt x="56004" y="857"/>
                </a:lnTo>
                <a:lnTo>
                  <a:pt x="55911" y="839"/>
                </a:lnTo>
                <a:lnTo>
                  <a:pt x="55799" y="857"/>
                </a:lnTo>
                <a:lnTo>
                  <a:pt x="55687" y="913"/>
                </a:lnTo>
                <a:lnTo>
                  <a:pt x="55557" y="969"/>
                </a:lnTo>
                <a:lnTo>
                  <a:pt x="55464" y="1043"/>
                </a:lnTo>
                <a:lnTo>
                  <a:pt x="55371" y="1118"/>
                </a:lnTo>
                <a:lnTo>
                  <a:pt x="55315" y="1174"/>
                </a:lnTo>
                <a:lnTo>
                  <a:pt x="55184" y="1397"/>
                </a:lnTo>
                <a:lnTo>
                  <a:pt x="55129" y="1472"/>
                </a:lnTo>
                <a:lnTo>
                  <a:pt x="55091" y="1546"/>
                </a:lnTo>
                <a:lnTo>
                  <a:pt x="55035" y="1602"/>
                </a:lnTo>
                <a:lnTo>
                  <a:pt x="54942" y="1639"/>
                </a:lnTo>
                <a:lnTo>
                  <a:pt x="54831" y="1676"/>
                </a:lnTo>
                <a:lnTo>
                  <a:pt x="54663" y="1695"/>
                </a:lnTo>
                <a:lnTo>
                  <a:pt x="54477" y="1714"/>
                </a:lnTo>
                <a:lnTo>
                  <a:pt x="54254" y="1714"/>
                </a:lnTo>
                <a:lnTo>
                  <a:pt x="54142" y="1695"/>
                </a:lnTo>
                <a:lnTo>
                  <a:pt x="54049" y="1676"/>
                </a:lnTo>
                <a:lnTo>
                  <a:pt x="53956" y="1621"/>
                </a:lnTo>
                <a:lnTo>
                  <a:pt x="53881" y="1565"/>
                </a:lnTo>
                <a:lnTo>
                  <a:pt x="54049" y="1472"/>
                </a:lnTo>
                <a:lnTo>
                  <a:pt x="54291" y="1304"/>
                </a:lnTo>
                <a:lnTo>
                  <a:pt x="54402" y="1211"/>
                </a:lnTo>
                <a:lnTo>
                  <a:pt x="54477" y="1137"/>
                </a:lnTo>
                <a:lnTo>
                  <a:pt x="54533" y="1043"/>
                </a:lnTo>
                <a:lnTo>
                  <a:pt x="54551" y="1006"/>
                </a:lnTo>
                <a:lnTo>
                  <a:pt x="54551" y="988"/>
                </a:lnTo>
                <a:lnTo>
                  <a:pt x="54514" y="913"/>
                </a:lnTo>
                <a:lnTo>
                  <a:pt x="54440" y="876"/>
                </a:lnTo>
                <a:lnTo>
                  <a:pt x="54272" y="876"/>
                </a:lnTo>
                <a:lnTo>
                  <a:pt x="54179" y="894"/>
                </a:lnTo>
                <a:lnTo>
                  <a:pt x="54086" y="932"/>
                </a:lnTo>
                <a:lnTo>
                  <a:pt x="53937" y="1006"/>
                </a:lnTo>
                <a:lnTo>
                  <a:pt x="53844" y="1081"/>
                </a:lnTo>
                <a:lnTo>
                  <a:pt x="53769" y="1155"/>
                </a:lnTo>
                <a:lnTo>
                  <a:pt x="53676" y="1304"/>
                </a:lnTo>
                <a:lnTo>
                  <a:pt x="53639" y="1379"/>
                </a:lnTo>
                <a:lnTo>
                  <a:pt x="53583" y="1434"/>
                </a:lnTo>
                <a:lnTo>
                  <a:pt x="53509" y="1509"/>
                </a:lnTo>
                <a:lnTo>
                  <a:pt x="53397" y="1565"/>
                </a:lnTo>
                <a:lnTo>
                  <a:pt x="53285" y="1602"/>
                </a:lnTo>
                <a:lnTo>
                  <a:pt x="53155" y="1639"/>
                </a:lnTo>
                <a:lnTo>
                  <a:pt x="53006" y="1658"/>
                </a:lnTo>
                <a:lnTo>
                  <a:pt x="52690" y="1658"/>
                </a:lnTo>
                <a:lnTo>
                  <a:pt x="52522" y="1639"/>
                </a:lnTo>
                <a:lnTo>
                  <a:pt x="52392" y="1602"/>
                </a:lnTo>
                <a:lnTo>
                  <a:pt x="52280" y="1565"/>
                </a:lnTo>
                <a:lnTo>
                  <a:pt x="52410" y="1434"/>
                </a:lnTo>
                <a:lnTo>
                  <a:pt x="52615" y="1211"/>
                </a:lnTo>
                <a:lnTo>
                  <a:pt x="52708" y="1081"/>
                </a:lnTo>
                <a:lnTo>
                  <a:pt x="52764" y="969"/>
                </a:lnTo>
                <a:lnTo>
                  <a:pt x="52801" y="876"/>
                </a:lnTo>
                <a:lnTo>
                  <a:pt x="52801" y="839"/>
                </a:lnTo>
                <a:lnTo>
                  <a:pt x="52783" y="820"/>
                </a:lnTo>
                <a:lnTo>
                  <a:pt x="52745" y="783"/>
                </a:lnTo>
                <a:lnTo>
                  <a:pt x="52708" y="764"/>
                </a:lnTo>
                <a:lnTo>
                  <a:pt x="52671" y="746"/>
                </a:lnTo>
                <a:lnTo>
                  <a:pt x="52615" y="764"/>
                </a:lnTo>
                <a:lnTo>
                  <a:pt x="52522" y="801"/>
                </a:lnTo>
                <a:lnTo>
                  <a:pt x="52410" y="857"/>
                </a:lnTo>
                <a:lnTo>
                  <a:pt x="52317" y="932"/>
                </a:lnTo>
                <a:lnTo>
                  <a:pt x="52224" y="1006"/>
                </a:lnTo>
                <a:lnTo>
                  <a:pt x="52112" y="1137"/>
                </a:lnTo>
                <a:lnTo>
                  <a:pt x="52038" y="1285"/>
                </a:lnTo>
                <a:lnTo>
                  <a:pt x="52001" y="1416"/>
                </a:lnTo>
                <a:lnTo>
                  <a:pt x="51945" y="1509"/>
                </a:lnTo>
                <a:lnTo>
                  <a:pt x="51889" y="1565"/>
                </a:lnTo>
                <a:lnTo>
                  <a:pt x="51833" y="1621"/>
                </a:lnTo>
                <a:lnTo>
                  <a:pt x="51721" y="1695"/>
                </a:lnTo>
                <a:lnTo>
                  <a:pt x="51628" y="1751"/>
                </a:lnTo>
                <a:lnTo>
                  <a:pt x="51498" y="1788"/>
                </a:lnTo>
                <a:lnTo>
                  <a:pt x="51386" y="1807"/>
                </a:lnTo>
                <a:lnTo>
                  <a:pt x="51256" y="1825"/>
                </a:lnTo>
                <a:lnTo>
                  <a:pt x="51126" y="1825"/>
                </a:lnTo>
                <a:lnTo>
                  <a:pt x="51014" y="1788"/>
                </a:lnTo>
                <a:lnTo>
                  <a:pt x="50902" y="1732"/>
                </a:lnTo>
                <a:lnTo>
                  <a:pt x="51014" y="1639"/>
                </a:lnTo>
                <a:lnTo>
                  <a:pt x="51107" y="1509"/>
                </a:lnTo>
                <a:lnTo>
                  <a:pt x="51182" y="1379"/>
                </a:lnTo>
                <a:lnTo>
                  <a:pt x="51237" y="1230"/>
                </a:lnTo>
                <a:lnTo>
                  <a:pt x="51237" y="1174"/>
                </a:lnTo>
                <a:lnTo>
                  <a:pt x="51237" y="1118"/>
                </a:lnTo>
                <a:lnTo>
                  <a:pt x="51219" y="1062"/>
                </a:lnTo>
                <a:lnTo>
                  <a:pt x="51200" y="1025"/>
                </a:lnTo>
                <a:lnTo>
                  <a:pt x="51144" y="988"/>
                </a:lnTo>
                <a:lnTo>
                  <a:pt x="50977" y="988"/>
                </a:lnTo>
                <a:lnTo>
                  <a:pt x="50884" y="1006"/>
                </a:lnTo>
                <a:lnTo>
                  <a:pt x="50809" y="1025"/>
                </a:lnTo>
                <a:lnTo>
                  <a:pt x="50735" y="1062"/>
                </a:lnTo>
                <a:lnTo>
                  <a:pt x="50697" y="1099"/>
                </a:lnTo>
                <a:lnTo>
                  <a:pt x="50660" y="1137"/>
                </a:lnTo>
                <a:lnTo>
                  <a:pt x="50604" y="1248"/>
                </a:lnTo>
                <a:lnTo>
                  <a:pt x="50586" y="1360"/>
                </a:lnTo>
                <a:lnTo>
                  <a:pt x="50567" y="1453"/>
                </a:lnTo>
                <a:lnTo>
                  <a:pt x="50530" y="1565"/>
                </a:lnTo>
                <a:lnTo>
                  <a:pt x="50474" y="1658"/>
                </a:lnTo>
                <a:lnTo>
                  <a:pt x="50437" y="1676"/>
                </a:lnTo>
                <a:lnTo>
                  <a:pt x="50381" y="1714"/>
                </a:lnTo>
                <a:lnTo>
                  <a:pt x="50325" y="1732"/>
                </a:lnTo>
                <a:lnTo>
                  <a:pt x="50251" y="1732"/>
                </a:lnTo>
                <a:lnTo>
                  <a:pt x="50083" y="1714"/>
                </a:lnTo>
                <a:lnTo>
                  <a:pt x="49934" y="1676"/>
                </a:lnTo>
                <a:lnTo>
                  <a:pt x="49804" y="1602"/>
                </a:lnTo>
                <a:lnTo>
                  <a:pt x="49673" y="1546"/>
                </a:lnTo>
                <a:lnTo>
                  <a:pt x="49618" y="1490"/>
                </a:lnTo>
                <a:lnTo>
                  <a:pt x="49580" y="1434"/>
                </a:lnTo>
                <a:lnTo>
                  <a:pt x="49562" y="1397"/>
                </a:lnTo>
                <a:lnTo>
                  <a:pt x="49599" y="1285"/>
                </a:lnTo>
                <a:lnTo>
                  <a:pt x="49636" y="1211"/>
                </a:lnTo>
                <a:lnTo>
                  <a:pt x="49655" y="1118"/>
                </a:lnTo>
                <a:lnTo>
                  <a:pt x="49673" y="1062"/>
                </a:lnTo>
                <a:lnTo>
                  <a:pt x="49692" y="1006"/>
                </a:lnTo>
                <a:lnTo>
                  <a:pt x="49748" y="932"/>
                </a:lnTo>
                <a:lnTo>
                  <a:pt x="49767" y="894"/>
                </a:lnTo>
                <a:lnTo>
                  <a:pt x="49767" y="857"/>
                </a:lnTo>
                <a:lnTo>
                  <a:pt x="49748" y="801"/>
                </a:lnTo>
                <a:lnTo>
                  <a:pt x="49711" y="746"/>
                </a:lnTo>
                <a:lnTo>
                  <a:pt x="49673" y="727"/>
                </a:lnTo>
                <a:lnTo>
                  <a:pt x="49450" y="727"/>
                </a:lnTo>
                <a:lnTo>
                  <a:pt x="49282" y="746"/>
                </a:lnTo>
                <a:lnTo>
                  <a:pt x="49227" y="764"/>
                </a:lnTo>
                <a:lnTo>
                  <a:pt x="49189" y="783"/>
                </a:lnTo>
                <a:lnTo>
                  <a:pt x="49152" y="839"/>
                </a:lnTo>
                <a:lnTo>
                  <a:pt x="49134" y="894"/>
                </a:lnTo>
                <a:lnTo>
                  <a:pt x="49115" y="988"/>
                </a:lnTo>
                <a:lnTo>
                  <a:pt x="49134" y="1099"/>
                </a:lnTo>
                <a:lnTo>
                  <a:pt x="49152" y="1211"/>
                </a:lnTo>
                <a:lnTo>
                  <a:pt x="49152" y="1323"/>
                </a:lnTo>
                <a:lnTo>
                  <a:pt x="49134" y="1360"/>
                </a:lnTo>
                <a:lnTo>
                  <a:pt x="49115" y="1416"/>
                </a:lnTo>
                <a:lnTo>
                  <a:pt x="49078" y="1453"/>
                </a:lnTo>
                <a:lnTo>
                  <a:pt x="49022" y="1490"/>
                </a:lnTo>
                <a:lnTo>
                  <a:pt x="48947" y="1527"/>
                </a:lnTo>
                <a:lnTo>
                  <a:pt x="48854" y="1565"/>
                </a:lnTo>
                <a:lnTo>
                  <a:pt x="48594" y="1565"/>
                </a:lnTo>
                <a:lnTo>
                  <a:pt x="48445" y="1527"/>
                </a:lnTo>
                <a:lnTo>
                  <a:pt x="48389" y="1509"/>
                </a:lnTo>
                <a:lnTo>
                  <a:pt x="48352" y="1472"/>
                </a:lnTo>
                <a:lnTo>
                  <a:pt x="48333" y="1416"/>
                </a:lnTo>
                <a:lnTo>
                  <a:pt x="48333" y="1379"/>
                </a:lnTo>
                <a:lnTo>
                  <a:pt x="48352" y="1341"/>
                </a:lnTo>
                <a:lnTo>
                  <a:pt x="48370" y="1323"/>
                </a:lnTo>
                <a:lnTo>
                  <a:pt x="48445" y="1267"/>
                </a:lnTo>
                <a:lnTo>
                  <a:pt x="48482" y="1230"/>
                </a:lnTo>
                <a:lnTo>
                  <a:pt x="48482" y="1174"/>
                </a:lnTo>
                <a:lnTo>
                  <a:pt x="48501" y="1062"/>
                </a:lnTo>
                <a:lnTo>
                  <a:pt x="48519" y="950"/>
                </a:lnTo>
                <a:lnTo>
                  <a:pt x="48538" y="876"/>
                </a:lnTo>
                <a:lnTo>
                  <a:pt x="48556" y="820"/>
                </a:lnTo>
                <a:lnTo>
                  <a:pt x="48519" y="783"/>
                </a:lnTo>
                <a:lnTo>
                  <a:pt x="48463" y="801"/>
                </a:lnTo>
                <a:lnTo>
                  <a:pt x="48370" y="839"/>
                </a:lnTo>
                <a:lnTo>
                  <a:pt x="48221" y="932"/>
                </a:lnTo>
                <a:lnTo>
                  <a:pt x="48147" y="988"/>
                </a:lnTo>
                <a:lnTo>
                  <a:pt x="48091" y="1025"/>
                </a:lnTo>
                <a:lnTo>
                  <a:pt x="48072" y="1081"/>
                </a:lnTo>
                <a:lnTo>
                  <a:pt x="48072" y="1137"/>
                </a:lnTo>
                <a:lnTo>
                  <a:pt x="48054" y="1174"/>
                </a:lnTo>
                <a:lnTo>
                  <a:pt x="48016" y="1230"/>
                </a:lnTo>
                <a:lnTo>
                  <a:pt x="47942" y="1285"/>
                </a:lnTo>
                <a:lnTo>
                  <a:pt x="47830" y="1341"/>
                </a:lnTo>
                <a:lnTo>
                  <a:pt x="47719" y="1379"/>
                </a:lnTo>
                <a:lnTo>
                  <a:pt x="47477" y="1379"/>
                </a:lnTo>
                <a:lnTo>
                  <a:pt x="47365" y="1360"/>
                </a:lnTo>
                <a:lnTo>
                  <a:pt x="47495" y="1230"/>
                </a:lnTo>
                <a:lnTo>
                  <a:pt x="47570" y="1155"/>
                </a:lnTo>
                <a:lnTo>
                  <a:pt x="47625" y="1062"/>
                </a:lnTo>
                <a:lnTo>
                  <a:pt x="47663" y="988"/>
                </a:lnTo>
                <a:lnTo>
                  <a:pt x="47681" y="894"/>
                </a:lnTo>
                <a:lnTo>
                  <a:pt x="47663" y="857"/>
                </a:lnTo>
                <a:lnTo>
                  <a:pt x="47644" y="839"/>
                </a:lnTo>
                <a:lnTo>
                  <a:pt x="47607" y="801"/>
                </a:lnTo>
                <a:lnTo>
                  <a:pt x="47551" y="783"/>
                </a:lnTo>
                <a:lnTo>
                  <a:pt x="47439" y="764"/>
                </a:lnTo>
                <a:lnTo>
                  <a:pt x="47346" y="783"/>
                </a:lnTo>
                <a:lnTo>
                  <a:pt x="47272" y="839"/>
                </a:lnTo>
                <a:lnTo>
                  <a:pt x="47216" y="932"/>
                </a:lnTo>
                <a:lnTo>
                  <a:pt x="47104" y="1099"/>
                </a:lnTo>
                <a:lnTo>
                  <a:pt x="47030" y="1248"/>
                </a:lnTo>
                <a:lnTo>
                  <a:pt x="46825" y="1490"/>
                </a:lnTo>
                <a:lnTo>
                  <a:pt x="46713" y="1602"/>
                </a:lnTo>
                <a:lnTo>
                  <a:pt x="46601" y="1676"/>
                </a:lnTo>
                <a:lnTo>
                  <a:pt x="46490" y="1732"/>
                </a:lnTo>
                <a:lnTo>
                  <a:pt x="46341" y="1751"/>
                </a:lnTo>
                <a:lnTo>
                  <a:pt x="46173" y="1732"/>
                </a:lnTo>
                <a:lnTo>
                  <a:pt x="46006" y="1676"/>
                </a:lnTo>
                <a:lnTo>
                  <a:pt x="46099" y="1583"/>
                </a:lnTo>
                <a:lnTo>
                  <a:pt x="46211" y="1453"/>
                </a:lnTo>
                <a:lnTo>
                  <a:pt x="46322" y="1304"/>
                </a:lnTo>
                <a:lnTo>
                  <a:pt x="46434" y="1155"/>
                </a:lnTo>
                <a:lnTo>
                  <a:pt x="46490" y="1006"/>
                </a:lnTo>
                <a:lnTo>
                  <a:pt x="46490" y="932"/>
                </a:lnTo>
                <a:lnTo>
                  <a:pt x="46490" y="876"/>
                </a:lnTo>
                <a:lnTo>
                  <a:pt x="46471" y="839"/>
                </a:lnTo>
                <a:lnTo>
                  <a:pt x="46415" y="801"/>
                </a:lnTo>
                <a:lnTo>
                  <a:pt x="46359" y="764"/>
                </a:lnTo>
                <a:lnTo>
                  <a:pt x="46211" y="764"/>
                </a:lnTo>
                <a:lnTo>
                  <a:pt x="46136" y="783"/>
                </a:lnTo>
                <a:lnTo>
                  <a:pt x="46006" y="839"/>
                </a:lnTo>
                <a:lnTo>
                  <a:pt x="45857" y="950"/>
                </a:lnTo>
                <a:lnTo>
                  <a:pt x="45745" y="1081"/>
                </a:lnTo>
                <a:lnTo>
                  <a:pt x="45633" y="1230"/>
                </a:lnTo>
                <a:lnTo>
                  <a:pt x="45577" y="1379"/>
                </a:lnTo>
                <a:lnTo>
                  <a:pt x="45559" y="1434"/>
                </a:lnTo>
                <a:lnTo>
                  <a:pt x="45559" y="1509"/>
                </a:lnTo>
                <a:lnTo>
                  <a:pt x="45577" y="1583"/>
                </a:lnTo>
                <a:lnTo>
                  <a:pt x="45596" y="1639"/>
                </a:lnTo>
                <a:lnTo>
                  <a:pt x="45484" y="1676"/>
                </a:lnTo>
                <a:lnTo>
                  <a:pt x="45317" y="1714"/>
                </a:lnTo>
                <a:lnTo>
                  <a:pt x="45131" y="1732"/>
                </a:lnTo>
                <a:lnTo>
                  <a:pt x="44944" y="1751"/>
                </a:lnTo>
                <a:lnTo>
                  <a:pt x="44740" y="1732"/>
                </a:lnTo>
                <a:lnTo>
                  <a:pt x="44591" y="1695"/>
                </a:lnTo>
                <a:lnTo>
                  <a:pt x="44516" y="1658"/>
                </a:lnTo>
                <a:lnTo>
                  <a:pt x="44460" y="1621"/>
                </a:lnTo>
                <a:lnTo>
                  <a:pt x="44405" y="1565"/>
                </a:lnTo>
                <a:lnTo>
                  <a:pt x="44386" y="1490"/>
                </a:lnTo>
                <a:lnTo>
                  <a:pt x="44367" y="1434"/>
                </a:lnTo>
                <a:lnTo>
                  <a:pt x="44386" y="1379"/>
                </a:lnTo>
                <a:lnTo>
                  <a:pt x="44405" y="1341"/>
                </a:lnTo>
                <a:lnTo>
                  <a:pt x="44442" y="1285"/>
                </a:lnTo>
                <a:lnTo>
                  <a:pt x="44535" y="1192"/>
                </a:lnTo>
                <a:lnTo>
                  <a:pt x="44647" y="1118"/>
                </a:lnTo>
                <a:lnTo>
                  <a:pt x="44758" y="1025"/>
                </a:lnTo>
                <a:lnTo>
                  <a:pt x="44870" y="932"/>
                </a:lnTo>
                <a:lnTo>
                  <a:pt x="44944" y="839"/>
                </a:lnTo>
                <a:lnTo>
                  <a:pt x="44963" y="783"/>
                </a:lnTo>
                <a:lnTo>
                  <a:pt x="44982" y="727"/>
                </a:lnTo>
                <a:lnTo>
                  <a:pt x="44963" y="652"/>
                </a:lnTo>
                <a:lnTo>
                  <a:pt x="44944" y="597"/>
                </a:lnTo>
                <a:lnTo>
                  <a:pt x="44926" y="559"/>
                </a:lnTo>
                <a:lnTo>
                  <a:pt x="44870" y="541"/>
                </a:lnTo>
                <a:lnTo>
                  <a:pt x="44833" y="522"/>
                </a:lnTo>
                <a:lnTo>
                  <a:pt x="44777" y="522"/>
                </a:lnTo>
                <a:lnTo>
                  <a:pt x="44647" y="559"/>
                </a:lnTo>
                <a:lnTo>
                  <a:pt x="44498" y="634"/>
                </a:lnTo>
                <a:lnTo>
                  <a:pt x="44367" y="708"/>
                </a:lnTo>
                <a:lnTo>
                  <a:pt x="44256" y="801"/>
                </a:lnTo>
                <a:lnTo>
                  <a:pt x="44181" y="894"/>
                </a:lnTo>
                <a:lnTo>
                  <a:pt x="44107" y="1006"/>
                </a:lnTo>
                <a:lnTo>
                  <a:pt x="44069" y="1137"/>
                </a:lnTo>
                <a:lnTo>
                  <a:pt x="44032" y="1230"/>
                </a:lnTo>
                <a:lnTo>
                  <a:pt x="43995" y="1304"/>
                </a:lnTo>
                <a:lnTo>
                  <a:pt x="43939" y="1379"/>
                </a:lnTo>
                <a:lnTo>
                  <a:pt x="43846" y="1434"/>
                </a:lnTo>
                <a:lnTo>
                  <a:pt x="43716" y="1453"/>
                </a:lnTo>
                <a:lnTo>
                  <a:pt x="43529" y="1472"/>
                </a:lnTo>
                <a:lnTo>
                  <a:pt x="43436" y="1453"/>
                </a:lnTo>
                <a:lnTo>
                  <a:pt x="43306" y="1434"/>
                </a:lnTo>
                <a:lnTo>
                  <a:pt x="43194" y="1397"/>
                </a:lnTo>
                <a:lnTo>
                  <a:pt x="43139" y="1379"/>
                </a:lnTo>
                <a:lnTo>
                  <a:pt x="43101" y="1341"/>
                </a:lnTo>
                <a:lnTo>
                  <a:pt x="43045" y="1267"/>
                </a:lnTo>
                <a:lnTo>
                  <a:pt x="43027" y="1211"/>
                </a:lnTo>
                <a:lnTo>
                  <a:pt x="43027" y="1155"/>
                </a:lnTo>
                <a:lnTo>
                  <a:pt x="43064" y="1118"/>
                </a:lnTo>
                <a:lnTo>
                  <a:pt x="43139" y="1006"/>
                </a:lnTo>
                <a:lnTo>
                  <a:pt x="43194" y="950"/>
                </a:lnTo>
                <a:lnTo>
                  <a:pt x="43269" y="857"/>
                </a:lnTo>
                <a:lnTo>
                  <a:pt x="43381" y="652"/>
                </a:lnTo>
                <a:lnTo>
                  <a:pt x="43418" y="541"/>
                </a:lnTo>
                <a:lnTo>
                  <a:pt x="43436" y="448"/>
                </a:lnTo>
                <a:lnTo>
                  <a:pt x="43418" y="392"/>
                </a:lnTo>
                <a:lnTo>
                  <a:pt x="43399" y="355"/>
                </a:lnTo>
                <a:lnTo>
                  <a:pt x="43362" y="355"/>
                </a:lnTo>
                <a:lnTo>
                  <a:pt x="43269" y="336"/>
                </a:lnTo>
                <a:lnTo>
                  <a:pt x="43101" y="373"/>
                </a:lnTo>
                <a:lnTo>
                  <a:pt x="43027" y="392"/>
                </a:lnTo>
                <a:lnTo>
                  <a:pt x="42952" y="429"/>
                </a:lnTo>
                <a:lnTo>
                  <a:pt x="42915" y="485"/>
                </a:lnTo>
                <a:lnTo>
                  <a:pt x="42878" y="522"/>
                </a:lnTo>
                <a:lnTo>
                  <a:pt x="42822" y="615"/>
                </a:lnTo>
                <a:lnTo>
                  <a:pt x="42803" y="727"/>
                </a:lnTo>
                <a:lnTo>
                  <a:pt x="42803" y="969"/>
                </a:lnTo>
                <a:lnTo>
                  <a:pt x="42785" y="1081"/>
                </a:lnTo>
                <a:lnTo>
                  <a:pt x="42748" y="1174"/>
                </a:lnTo>
                <a:lnTo>
                  <a:pt x="42692" y="1230"/>
                </a:lnTo>
                <a:lnTo>
                  <a:pt x="42636" y="1285"/>
                </a:lnTo>
                <a:lnTo>
                  <a:pt x="42487" y="1379"/>
                </a:lnTo>
                <a:lnTo>
                  <a:pt x="42319" y="1453"/>
                </a:lnTo>
                <a:lnTo>
                  <a:pt x="42133" y="1490"/>
                </a:lnTo>
                <a:lnTo>
                  <a:pt x="41928" y="1527"/>
                </a:lnTo>
                <a:lnTo>
                  <a:pt x="41742" y="1546"/>
                </a:lnTo>
                <a:lnTo>
                  <a:pt x="41575" y="1546"/>
                </a:lnTo>
                <a:lnTo>
                  <a:pt x="41426" y="1527"/>
                </a:lnTo>
                <a:lnTo>
                  <a:pt x="41686" y="1304"/>
                </a:lnTo>
                <a:lnTo>
                  <a:pt x="41854" y="1137"/>
                </a:lnTo>
                <a:lnTo>
                  <a:pt x="41891" y="1062"/>
                </a:lnTo>
                <a:lnTo>
                  <a:pt x="41928" y="988"/>
                </a:lnTo>
                <a:lnTo>
                  <a:pt x="41947" y="932"/>
                </a:lnTo>
                <a:lnTo>
                  <a:pt x="41947" y="894"/>
                </a:lnTo>
                <a:lnTo>
                  <a:pt x="41928" y="857"/>
                </a:lnTo>
                <a:lnTo>
                  <a:pt x="41891" y="820"/>
                </a:lnTo>
                <a:lnTo>
                  <a:pt x="41798" y="783"/>
                </a:lnTo>
                <a:lnTo>
                  <a:pt x="41686" y="783"/>
                </a:lnTo>
                <a:lnTo>
                  <a:pt x="41537" y="801"/>
                </a:lnTo>
                <a:lnTo>
                  <a:pt x="41370" y="839"/>
                </a:lnTo>
                <a:lnTo>
                  <a:pt x="41202" y="913"/>
                </a:lnTo>
                <a:lnTo>
                  <a:pt x="41053" y="988"/>
                </a:lnTo>
                <a:lnTo>
                  <a:pt x="40942" y="1081"/>
                </a:lnTo>
                <a:lnTo>
                  <a:pt x="40848" y="1192"/>
                </a:lnTo>
                <a:lnTo>
                  <a:pt x="40811" y="1248"/>
                </a:lnTo>
                <a:lnTo>
                  <a:pt x="40793" y="1323"/>
                </a:lnTo>
                <a:lnTo>
                  <a:pt x="40793" y="1379"/>
                </a:lnTo>
                <a:lnTo>
                  <a:pt x="40811" y="1434"/>
                </a:lnTo>
                <a:lnTo>
                  <a:pt x="40848" y="1509"/>
                </a:lnTo>
                <a:lnTo>
                  <a:pt x="40904" y="1565"/>
                </a:lnTo>
                <a:lnTo>
                  <a:pt x="40755" y="1621"/>
                </a:lnTo>
                <a:lnTo>
                  <a:pt x="40588" y="1676"/>
                </a:lnTo>
                <a:lnTo>
                  <a:pt x="40364" y="1732"/>
                </a:lnTo>
                <a:lnTo>
                  <a:pt x="40141" y="1751"/>
                </a:lnTo>
                <a:lnTo>
                  <a:pt x="39936" y="1770"/>
                </a:lnTo>
                <a:lnTo>
                  <a:pt x="39731" y="1751"/>
                </a:lnTo>
                <a:lnTo>
                  <a:pt x="39638" y="1732"/>
                </a:lnTo>
                <a:lnTo>
                  <a:pt x="39545" y="1695"/>
                </a:lnTo>
                <a:lnTo>
                  <a:pt x="39471" y="1639"/>
                </a:lnTo>
                <a:lnTo>
                  <a:pt x="39415" y="1583"/>
                </a:lnTo>
                <a:lnTo>
                  <a:pt x="39620" y="1434"/>
                </a:lnTo>
                <a:lnTo>
                  <a:pt x="39880" y="1211"/>
                </a:lnTo>
                <a:lnTo>
                  <a:pt x="40011" y="1099"/>
                </a:lnTo>
                <a:lnTo>
                  <a:pt x="40104" y="969"/>
                </a:lnTo>
                <a:lnTo>
                  <a:pt x="40178" y="857"/>
                </a:lnTo>
                <a:lnTo>
                  <a:pt x="40197" y="801"/>
                </a:lnTo>
                <a:lnTo>
                  <a:pt x="40197" y="764"/>
                </a:lnTo>
                <a:lnTo>
                  <a:pt x="40178" y="708"/>
                </a:lnTo>
                <a:lnTo>
                  <a:pt x="40160" y="652"/>
                </a:lnTo>
                <a:lnTo>
                  <a:pt x="40122" y="615"/>
                </a:lnTo>
                <a:lnTo>
                  <a:pt x="40085" y="597"/>
                </a:lnTo>
                <a:lnTo>
                  <a:pt x="39992" y="597"/>
                </a:lnTo>
                <a:lnTo>
                  <a:pt x="39880" y="634"/>
                </a:lnTo>
                <a:lnTo>
                  <a:pt x="39750" y="690"/>
                </a:lnTo>
                <a:lnTo>
                  <a:pt x="39638" y="746"/>
                </a:lnTo>
                <a:lnTo>
                  <a:pt x="39471" y="876"/>
                </a:lnTo>
                <a:lnTo>
                  <a:pt x="39396" y="969"/>
                </a:lnTo>
                <a:lnTo>
                  <a:pt x="39340" y="1062"/>
                </a:lnTo>
                <a:lnTo>
                  <a:pt x="39229" y="1248"/>
                </a:lnTo>
                <a:lnTo>
                  <a:pt x="39191" y="1341"/>
                </a:lnTo>
                <a:lnTo>
                  <a:pt x="39136" y="1416"/>
                </a:lnTo>
                <a:lnTo>
                  <a:pt x="39061" y="1490"/>
                </a:lnTo>
                <a:lnTo>
                  <a:pt x="38968" y="1565"/>
                </a:lnTo>
                <a:lnTo>
                  <a:pt x="38838" y="1621"/>
                </a:lnTo>
                <a:lnTo>
                  <a:pt x="38689" y="1658"/>
                </a:lnTo>
                <a:lnTo>
                  <a:pt x="38540" y="1676"/>
                </a:lnTo>
                <a:lnTo>
                  <a:pt x="38372" y="1676"/>
                </a:lnTo>
                <a:lnTo>
                  <a:pt x="38223" y="1658"/>
                </a:lnTo>
                <a:lnTo>
                  <a:pt x="38074" y="1602"/>
                </a:lnTo>
                <a:lnTo>
                  <a:pt x="38019" y="1565"/>
                </a:lnTo>
                <a:lnTo>
                  <a:pt x="37963" y="1509"/>
                </a:lnTo>
                <a:lnTo>
                  <a:pt x="37925" y="1453"/>
                </a:lnTo>
                <a:lnTo>
                  <a:pt x="37888" y="1397"/>
                </a:lnTo>
                <a:lnTo>
                  <a:pt x="38019" y="1304"/>
                </a:lnTo>
                <a:lnTo>
                  <a:pt x="38205" y="1174"/>
                </a:lnTo>
                <a:lnTo>
                  <a:pt x="38298" y="1081"/>
                </a:lnTo>
                <a:lnTo>
                  <a:pt x="38372" y="1006"/>
                </a:lnTo>
                <a:lnTo>
                  <a:pt x="38410" y="932"/>
                </a:lnTo>
                <a:lnTo>
                  <a:pt x="38410" y="876"/>
                </a:lnTo>
                <a:lnTo>
                  <a:pt x="38372" y="783"/>
                </a:lnTo>
                <a:lnTo>
                  <a:pt x="38298" y="746"/>
                </a:lnTo>
                <a:lnTo>
                  <a:pt x="38223" y="727"/>
                </a:lnTo>
                <a:lnTo>
                  <a:pt x="38130" y="746"/>
                </a:lnTo>
                <a:lnTo>
                  <a:pt x="38037" y="764"/>
                </a:lnTo>
                <a:lnTo>
                  <a:pt x="37944" y="801"/>
                </a:lnTo>
                <a:lnTo>
                  <a:pt x="37870" y="857"/>
                </a:lnTo>
                <a:lnTo>
                  <a:pt x="37814" y="913"/>
                </a:lnTo>
                <a:lnTo>
                  <a:pt x="37721" y="1006"/>
                </a:lnTo>
                <a:lnTo>
                  <a:pt x="37665" y="1099"/>
                </a:lnTo>
                <a:lnTo>
                  <a:pt x="37590" y="1248"/>
                </a:lnTo>
                <a:lnTo>
                  <a:pt x="37534" y="1304"/>
                </a:lnTo>
                <a:lnTo>
                  <a:pt x="37460" y="1360"/>
                </a:lnTo>
                <a:lnTo>
                  <a:pt x="37367" y="1397"/>
                </a:lnTo>
                <a:lnTo>
                  <a:pt x="37199" y="1434"/>
                </a:lnTo>
                <a:lnTo>
                  <a:pt x="36957" y="1472"/>
                </a:lnTo>
                <a:lnTo>
                  <a:pt x="36715" y="1472"/>
                </a:lnTo>
                <a:lnTo>
                  <a:pt x="36473" y="1434"/>
                </a:lnTo>
                <a:lnTo>
                  <a:pt x="36231" y="1379"/>
                </a:lnTo>
                <a:lnTo>
                  <a:pt x="36250" y="1341"/>
                </a:lnTo>
                <a:lnTo>
                  <a:pt x="36287" y="1304"/>
                </a:lnTo>
                <a:lnTo>
                  <a:pt x="36380" y="1211"/>
                </a:lnTo>
                <a:lnTo>
                  <a:pt x="36529" y="1155"/>
                </a:lnTo>
                <a:lnTo>
                  <a:pt x="36697" y="1081"/>
                </a:lnTo>
                <a:lnTo>
                  <a:pt x="36846" y="1025"/>
                </a:lnTo>
                <a:lnTo>
                  <a:pt x="36995" y="950"/>
                </a:lnTo>
                <a:lnTo>
                  <a:pt x="37088" y="876"/>
                </a:lnTo>
                <a:lnTo>
                  <a:pt x="37125" y="839"/>
                </a:lnTo>
                <a:lnTo>
                  <a:pt x="37144" y="801"/>
                </a:lnTo>
                <a:lnTo>
                  <a:pt x="37144" y="746"/>
                </a:lnTo>
                <a:lnTo>
                  <a:pt x="37144" y="690"/>
                </a:lnTo>
                <a:lnTo>
                  <a:pt x="37125" y="652"/>
                </a:lnTo>
                <a:lnTo>
                  <a:pt x="37088" y="634"/>
                </a:lnTo>
                <a:lnTo>
                  <a:pt x="36995" y="597"/>
                </a:lnTo>
                <a:lnTo>
                  <a:pt x="36901" y="597"/>
                </a:lnTo>
                <a:lnTo>
                  <a:pt x="36771" y="615"/>
                </a:lnTo>
                <a:lnTo>
                  <a:pt x="36659" y="634"/>
                </a:lnTo>
                <a:lnTo>
                  <a:pt x="36548" y="671"/>
                </a:lnTo>
                <a:lnTo>
                  <a:pt x="36455" y="727"/>
                </a:lnTo>
                <a:lnTo>
                  <a:pt x="36362" y="801"/>
                </a:lnTo>
                <a:lnTo>
                  <a:pt x="36268" y="876"/>
                </a:lnTo>
                <a:lnTo>
                  <a:pt x="36120" y="1062"/>
                </a:lnTo>
                <a:lnTo>
                  <a:pt x="35952" y="1248"/>
                </a:lnTo>
                <a:lnTo>
                  <a:pt x="35859" y="1323"/>
                </a:lnTo>
                <a:lnTo>
                  <a:pt x="35766" y="1397"/>
                </a:lnTo>
                <a:lnTo>
                  <a:pt x="35635" y="1472"/>
                </a:lnTo>
                <a:lnTo>
                  <a:pt x="35486" y="1546"/>
                </a:lnTo>
                <a:lnTo>
                  <a:pt x="35319" y="1602"/>
                </a:lnTo>
                <a:lnTo>
                  <a:pt x="35170" y="1621"/>
                </a:lnTo>
                <a:lnTo>
                  <a:pt x="35002" y="1639"/>
                </a:lnTo>
                <a:lnTo>
                  <a:pt x="34853" y="1602"/>
                </a:lnTo>
                <a:lnTo>
                  <a:pt x="34705" y="1546"/>
                </a:lnTo>
                <a:lnTo>
                  <a:pt x="34649" y="1509"/>
                </a:lnTo>
                <a:lnTo>
                  <a:pt x="34593" y="1453"/>
                </a:lnTo>
                <a:lnTo>
                  <a:pt x="34742" y="1341"/>
                </a:lnTo>
                <a:lnTo>
                  <a:pt x="34928" y="1174"/>
                </a:lnTo>
                <a:lnTo>
                  <a:pt x="35021" y="1081"/>
                </a:lnTo>
                <a:lnTo>
                  <a:pt x="35096" y="988"/>
                </a:lnTo>
                <a:lnTo>
                  <a:pt x="35114" y="894"/>
                </a:lnTo>
                <a:lnTo>
                  <a:pt x="35114" y="857"/>
                </a:lnTo>
                <a:lnTo>
                  <a:pt x="35096" y="801"/>
                </a:lnTo>
                <a:lnTo>
                  <a:pt x="35058" y="764"/>
                </a:lnTo>
                <a:lnTo>
                  <a:pt x="35021" y="727"/>
                </a:lnTo>
                <a:lnTo>
                  <a:pt x="34947" y="690"/>
                </a:lnTo>
                <a:lnTo>
                  <a:pt x="34891" y="671"/>
                </a:lnTo>
                <a:lnTo>
                  <a:pt x="34742" y="671"/>
                </a:lnTo>
                <a:lnTo>
                  <a:pt x="34630" y="690"/>
                </a:lnTo>
                <a:lnTo>
                  <a:pt x="34537" y="727"/>
                </a:lnTo>
                <a:lnTo>
                  <a:pt x="34444" y="783"/>
                </a:lnTo>
                <a:lnTo>
                  <a:pt x="34388" y="839"/>
                </a:lnTo>
                <a:lnTo>
                  <a:pt x="34351" y="913"/>
                </a:lnTo>
                <a:lnTo>
                  <a:pt x="34314" y="1043"/>
                </a:lnTo>
                <a:lnTo>
                  <a:pt x="34276" y="1192"/>
                </a:lnTo>
                <a:lnTo>
                  <a:pt x="34239" y="1341"/>
                </a:lnTo>
                <a:lnTo>
                  <a:pt x="34220" y="1397"/>
                </a:lnTo>
                <a:lnTo>
                  <a:pt x="34165" y="1453"/>
                </a:lnTo>
                <a:lnTo>
                  <a:pt x="34109" y="1490"/>
                </a:lnTo>
                <a:lnTo>
                  <a:pt x="34034" y="1527"/>
                </a:lnTo>
                <a:lnTo>
                  <a:pt x="33923" y="1565"/>
                </a:lnTo>
                <a:lnTo>
                  <a:pt x="33643" y="1565"/>
                </a:lnTo>
                <a:lnTo>
                  <a:pt x="33457" y="1527"/>
                </a:lnTo>
                <a:lnTo>
                  <a:pt x="33383" y="1490"/>
                </a:lnTo>
                <a:lnTo>
                  <a:pt x="33308" y="1453"/>
                </a:lnTo>
                <a:lnTo>
                  <a:pt x="33252" y="1397"/>
                </a:lnTo>
                <a:lnTo>
                  <a:pt x="33215" y="1341"/>
                </a:lnTo>
                <a:lnTo>
                  <a:pt x="33196" y="1267"/>
                </a:lnTo>
                <a:lnTo>
                  <a:pt x="33215" y="1192"/>
                </a:lnTo>
                <a:lnTo>
                  <a:pt x="33252" y="1137"/>
                </a:lnTo>
                <a:lnTo>
                  <a:pt x="33308" y="1081"/>
                </a:lnTo>
                <a:lnTo>
                  <a:pt x="33439" y="950"/>
                </a:lnTo>
                <a:lnTo>
                  <a:pt x="33494" y="894"/>
                </a:lnTo>
                <a:lnTo>
                  <a:pt x="33532" y="839"/>
                </a:lnTo>
                <a:lnTo>
                  <a:pt x="33587" y="727"/>
                </a:lnTo>
                <a:lnTo>
                  <a:pt x="33606" y="634"/>
                </a:lnTo>
                <a:lnTo>
                  <a:pt x="33606" y="559"/>
                </a:lnTo>
                <a:lnTo>
                  <a:pt x="33606" y="522"/>
                </a:lnTo>
                <a:lnTo>
                  <a:pt x="33587" y="485"/>
                </a:lnTo>
                <a:lnTo>
                  <a:pt x="33550" y="466"/>
                </a:lnTo>
                <a:lnTo>
                  <a:pt x="33494" y="448"/>
                </a:lnTo>
                <a:lnTo>
                  <a:pt x="33457" y="466"/>
                </a:lnTo>
                <a:lnTo>
                  <a:pt x="33327" y="503"/>
                </a:lnTo>
                <a:lnTo>
                  <a:pt x="33196" y="597"/>
                </a:lnTo>
                <a:lnTo>
                  <a:pt x="33066" y="708"/>
                </a:lnTo>
                <a:lnTo>
                  <a:pt x="32973" y="820"/>
                </a:lnTo>
                <a:lnTo>
                  <a:pt x="32917" y="894"/>
                </a:lnTo>
                <a:lnTo>
                  <a:pt x="32899" y="969"/>
                </a:lnTo>
                <a:lnTo>
                  <a:pt x="32899" y="1081"/>
                </a:lnTo>
                <a:lnTo>
                  <a:pt x="32899" y="1137"/>
                </a:lnTo>
                <a:lnTo>
                  <a:pt x="32899" y="1174"/>
                </a:lnTo>
                <a:lnTo>
                  <a:pt x="32861" y="1230"/>
                </a:lnTo>
                <a:lnTo>
                  <a:pt x="32787" y="1285"/>
                </a:lnTo>
                <a:lnTo>
                  <a:pt x="32731" y="1323"/>
                </a:lnTo>
                <a:lnTo>
                  <a:pt x="32657" y="1341"/>
                </a:lnTo>
                <a:lnTo>
                  <a:pt x="32489" y="1379"/>
                </a:lnTo>
                <a:lnTo>
                  <a:pt x="32340" y="1360"/>
                </a:lnTo>
                <a:lnTo>
                  <a:pt x="32266" y="1341"/>
                </a:lnTo>
                <a:lnTo>
                  <a:pt x="32210" y="1304"/>
                </a:lnTo>
                <a:lnTo>
                  <a:pt x="32117" y="1248"/>
                </a:lnTo>
                <a:lnTo>
                  <a:pt x="32061" y="1192"/>
                </a:lnTo>
                <a:lnTo>
                  <a:pt x="32024" y="1137"/>
                </a:lnTo>
                <a:lnTo>
                  <a:pt x="32024" y="1081"/>
                </a:lnTo>
                <a:lnTo>
                  <a:pt x="32042" y="1025"/>
                </a:lnTo>
                <a:lnTo>
                  <a:pt x="32079" y="988"/>
                </a:lnTo>
                <a:lnTo>
                  <a:pt x="32172" y="876"/>
                </a:lnTo>
                <a:lnTo>
                  <a:pt x="32284" y="783"/>
                </a:lnTo>
                <a:lnTo>
                  <a:pt x="32377" y="690"/>
                </a:lnTo>
                <a:lnTo>
                  <a:pt x="32396" y="634"/>
                </a:lnTo>
                <a:lnTo>
                  <a:pt x="32415" y="578"/>
                </a:lnTo>
                <a:lnTo>
                  <a:pt x="32415" y="522"/>
                </a:lnTo>
                <a:lnTo>
                  <a:pt x="32377" y="485"/>
                </a:lnTo>
                <a:lnTo>
                  <a:pt x="32321" y="429"/>
                </a:lnTo>
                <a:lnTo>
                  <a:pt x="32266" y="410"/>
                </a:lnTo>
                <a:lnTo>
                  <a:pt x="32191" y="429"/>
                </a:lnTo>
                <a:lnTo>
                  <a:pt x="32117" y="448"/>
                </a:lnTo>
                <a:lnTo>
                  <a:pt x="31986" y="541"/>
                </a:lnTo>
                <a:lnTo>
                  <a:pt x="31893" y="634"/>
                </a:lnTo>
                <a:lnTo>
                  <a:pt x="31819" y="727"/>
                </a:lnTo>
                <a:lnTo>
                  <a:pt x="31782" y="820"/>
                </a:lnTo>
                <a:lnTo>
                  <a:pt x="31763" y="950"/>
                </a:lnTo>
                <a:lnTo>
                  <a:pt x="31744" y="1025"/>
                </a:lnTo>
                <a:lnTo>
                  <a:pt x="31707" y="1099"/>
                </a:lnTo>
                <a:lnTo>
                  <a:pt x="31651" y="1174"/>
                </a:lnTo>
                <a:lnTo>
                  <a:pt x="31577" y="1267"/>
                </a:lnTo>
                <a:lnTo>
                  <a:pt x="31446" y="1360"/>
                </a:lnTo>
                <a:lnTo>
                  <a:pt x="31279" y="1434"/>
                </a:lnTo>
                <a:lnTo>
                  <a:pt x="31074" y="1527"/>
                </a:lnTo>
                <a:lnTo>
                  <a:pt x="30832" y="1583"/>
                </a:lnTo>
                <a:lnTo>
                  <a:pt x="30609" y="1639"/>
                </a:lnTo>
                <a:lnTo>
                  <a:pt x="30404" y="1639"/>
                </a:lnTo>
                <a:lnTo>
                  <a:pt x="30311" y="1621"/>
                </a:lnTo>
                <a:lnTo>
                  <a:pt x="30236" y="1602"/>
                </a:lnTo>
                <a:lnTo>
                  <a:pt x="30180" y="1565"/>
                </a:lnTo>
                <a:lnTo>
                  <a:pt x="30124" y="1509"/>
                </a:lnTo>
                <a:lnTo>
                  <a:pt x="30329" y="1397"/>
                </a:lnTo>
                <a:lnTo>
                  <a:pt x="30590" y="1211"/>
                </a:lnTo>
                <a:lnTo>
                  <a:pt x="30702" y="1118"/>
                </a:lnTo>
                <a:lnTo>
                  <a:pt x="30813" y="1025"/>
                </a:lnTo>
                <a:lnTo>
                  <a:pt x="30869" y="932"/>
                </a:lnTo>
                <a:lnTo>
                  <a:pt x="30869" y="894"/>
                </a:lnTo>
                <a:lnTo>
                  <a:pt x="30869" y="857"/>
                </a:lnTo>
                <a:lnTo>
                  <a:pt x="30832" y="801"/>
                </a:lnTo>
                <a:lnTo>
                  <a:pt x="30758" y="764"/>
                </a:lnTo>
                <a:lnTo>
                  <a:pt x="30571" y="764"/>
                </a:lnTo>
                <a:lnTo>
                  <a:pt x="30385" y="839"/>
                </a:lnTo>
                <a:lnTo>
                  <a:pt x="30255" y="913"/>
                </a:lnTo>
                <a:lnTo>
                  <a:pt x="30162" y="988"/>
                </a:lnTo>
                <a:lnTo>
                  <a:pt x="30087" y="1081"/>
                </a:lnTo>
                <a:lnTo>
                  <a:pt x="29994" y="1230"/>
                </a:lnTo>
                <a:lnTo>
                  <a:pt x="29938" y="1304"/>
                </a:lnTo>
                <a:lnTo>
                  <a:pt x="29882" y="1379"/>
                </a:lnTo>
                <a:lnTo>
                  <a:pt x="29789" y="1434"/>
                </a:lnTo>
                <a:lnTo>
                  <a:pt x="29678" y="1490"/>
                </a:lnTo>
                <a:lnTo>
                  <a:pt x="29585" y="1509"/>
                </a:lnTo>
                <a:lnTo>
                  <a:pt x="29454" y="1527"/>
                </a:lnTo>
                <a:lnTo>
                  <a:pt x="29324" y="1546"/>
                </a:lnTo>
                <a:lnTo>
                  <a:pt x="29175" y="1546"/>
                </a:lnTo>
                <a:lnTo>
                  <a:pt x="29045" y="1527"/>
                </a:lnTo>
                <a:lnTo>
                  <a:pt x="28914" y="1490"/>
                </a:lnTo>
                <a:lnTo>
                  <a:pt x="28803" y="1434"/>
                </a:lnTo>
                <a:lnTo>
                  <a:pt x="28728" y="1360"/>
                </a:lnTo>
                <a:lnTo>
                  <a:pt x="28896" y="1211"/>
                </a:lnTo>
                <a:lnTo>
                  <a:pt x="29119" y="988"/>
                </a:lnTo>
                <a:lnTo>
                  <a:pt x="29231" y="857"/>
                </a:lnTo>
                <a:lnTo>
                  <a:pt x="29324" y="746"/>
                </a:lnTo>
                <a:lnTo>
                  <a:pt x="29361" y="634"/>
                </a:lnTo>
                <a:lnTo>
                  <a:pt x="29361" y="597"/>
                </a:lnTo>
                <a:lnTo>
                  <a:pt x="29343" y="559"/>
                </a:lnTo>
                <a:lnTo>
                  <a:pt x="29324" y="503"/>
                </a:lnTo>
                <a:lnTo>
                  <a:pt x="29268" y="485"/>
                </a:lnTo>
                <a:lnTo>
                  <a:pt x="29175" y="485"/>
                </a:lnTo>
                <a:lnTo>
                  <a:pt x="29063" y="541"/>
                </a:lnTo>
                <a:lnTo>
                  <a:pt x="28952" y="615"/>
                </a:lnTo>
                <a:lnTo>
                  <a:pt x="28840" y="708"/>
                </a:lnTo>
                <a:lnTo>
                  <a:pt x="28728" y="801"/>
                </a:lnTo>
                <a:lnTo>
                  <a:pt x="28598" y="950"/>
                </a:lnTo>
                <a:lnTo>
                  <a:pt x="28542" y="1043"/>
                </a:lnTo>
                <a:lnTo>
                  <a:pt x="28505" y="1118"/>
                </a:lnTo>
                <a:lnTo>
                  <a:pt x="28486" y="1211"/>
                </a:lnTo>
                <a:lnTo>
                  <a:pt x="28486" y="1248"/>
                </a:lnTo>
                <a:lnTo>
                  <a:pt x="28449" y="1304"/>
                </a:lnTo>
                <a:lnTo>
                  <a:pt x="28393" y="1360"/>
                </a:lnTo>
                <a:lnTo>
                  <a:pt x="28300" y="1416"/>
                </a:lnTo>
                <a:lnTo>
                  <a:pt x="28207" y="1472"/>
                </a:lnTo>
                <a:lnTo>
                  <a:pt x="28095" y="1509"/>
                </a:lnTo>
                <a:lnTo>
                  <a:pt x="27853" y="1565"/>
                </a:lnTo>
                <a:lnTo>
                  <a:pt x="27667" y="1583"/>
                </a:lnTo>
                <a:lnTo>
                  <a:pt x="27406" y="1602"/>
                </a:lnTo>
                <a:lnTo>
                  <a:pt x="27164" y="1602"/>
                </a:lnTo>
                <a:lnTo>
                  <a:pt x="27071" y="1565"/>
                </a:lnTo>
                <a:lnTo>
                  <a:pt x="26997" y="1509"/>
                </a:lnTo>
                <a:lnTo>
                  <a:pt x="26978" y="1453"/>
                </a:lnTo>
                <a:lnTo>
                  <a:pt x="26959" y="1397"/>
                </a:lnTo>
                <a:lnTo>
                  <a:pt x="26959" y="1341"/>
                </a:lnTo>
                <a:lnTo>
                  <a:pt x="26978" y="1304"/>
                </a:lnTo>
                <a:lnTo>
                  <a:pt x="27053" y="1211"/>
                </a:lnTo>
                <a:lnTo>
                  <a:pt x="27146" y="1118"/>
                </a:lnTo>
                <a:lnTo>
                  <a:pt x="27239" y="1043"/>
                </a:lnTo>
                <a:lnTo>
                  <a:pt x="27350" y="950"/>
                </a:lnTo>
                <a:lnTo>
                  <a:pt x="27425" y="839"/>
                </a:lnTo>
                <a:lnTo>
                  <a:pt x="27443" y="783"/>
                </a:lnTo>
                <a:lnTo>
                  <a:pt x="27462" y="708"/>
                </a:lnTo>
                <a:lnTo>
                  <a:pt x="27481" y="597"/>
                </a:lnTo>
                <a:lnTo>
                  <a:pt x="27462" y="541"/>
                </a:lnTo>
                <a:lnTo>
                  <a:pt x="27443" y="522"/>
                </a:lnTo>
                <a:lnTo>
                  <a:pt x="27425" y="503"/>
                </a:lnTo>
                <a:lnTo>
                  <a:pt x="27388" y="503"/>
                </a:lnTo>
                <a:lnTo>
                  <a:pt x="27332" y="522"/>
                </a:lnTo>
                <a:lnTo>
                  <a:pt x="27239" y="559"/>
                </a:lnTo>
                <a:lnTo>
                  <a:pt x="27164" y="634"/>
                </a:lnTo>
                <a:lnTo>
                  <a:pt x="26997" y="801"/>
                </a:lnTo>
                <a:lnTo>
                  <a:pt x="26904" y="932"/>
                </a:lnTo>
                <a:lnTo>
                  <a:pt x="26829" y="1043"/>
                </a:lnTo>
                <a:lnTo>
                  <a:pt x="26717" y="1230"/>
                </a:lnTo>
                <a:lnTo>
                  <a:pt x="26643" y="1304"/>
                </a:lnTo>
                <a:lnTo>
                  <a:pt x="26550" y="1379"/>
                </a:lnTo>
                <a:lnTo>
                  <a:pt x="26438" y="1453"/>
                </a:lnTo>
                <a:lnTo>
                  <a:pt x="26289" y="1527"/>
                </a:lnTo>
                <a:lnTo>
                  <a:pt x="26103" y="1583"/>
                </a:lnTo>
                <a:lnTo>
                  <a:pt x="25861" y="1639"/>
                </a:lnTo>
                <a:lnTo>
                  <a:pt x="25619" y="1639"/>
                </a:lnTo>
                <a:lnTo>
                  <a:pt x="25526" y="1602"/>
                </a:lnTo>
                <a:lnTo>
                  <a:pt x="25489" y="1583"/>
                </a:lnTo>
                <a:lnTo>
                  <a:pt x="25470" y="1527"/>
                </a:lnTo>
                <a:lnTo>
                  <a:pt x="25638" y="1397"/>
                </a:lnTo>
                <a:lnTo>
                  <a:pt x="25768" y="1267"/>
                </a:lnTo>
                <a:lnTo>
                  <a:pt x="25898" y="1137"/>
                </a:lnTo>
                <a:lnTo>
                  <a:pt x="26010" y="988"/>
                </a:lnTo>
                <a:lnTo>
                  <a:pt x="26084" y="857"/>
                </a:lnTo>
                <a:lnTo>
                  <a:pt x="26122" y="783"/>
                </a:lnTo>
                <a:lnTo>
                  <a:pt x="26122" y="727"/>
                </a:lnTo>
                <a:lnTo>
                  <a:pt x="26103" y="690"/>
                </a:lnTo>
                <a:lnTo>
                  <a:pt x="26084" y="634"/>
                </a:lnTo>
                <a:lnTo>
                  <a:pt x="26010" y="597"/>
                </a:lnTo>
                <a:lnTo>
                  <a:pt x="25954" y="578"/>
                </a:lnTo>
                <a:lnTo>
                  <a:pt x="25898" y="578"/>
                </a:lnTo>
                <a:lnTo>
                  <a:pt x="25824" y="615"/>
                </a:lnTo>
                <a:lnTo>
                  <a:pt x="25768" y="652"/>
                </a:lnTo>
                <a:lnTo>
                  <a:pt x="25712" y="708"/>
                </a:lnTo>
                <a:lnTo>
                  <a:pt x="25600" y="857"/>
                </a:lnTo>
                <a:lnTo>
                  <a:pt x="25507" y="1006"/>
                </a:lnTo>
                <a:lnTo>
                  <a:pt x="25414" y="1174"/>
                </a:lnTo>
                <a:lnTo>
                  <a:pt x="25321" y="1360"/>
                </a:lnTo>
                <a:lnTo>
                  <a:pt x="25265" y="1416"/>
                </a:lnTo>
                <a:lnTo>
                  <a:pt x="25153" y="1490"/>
                </a:lnTo>
                <a:lnTo>
                  <a:pt x="25042" y="1565"/>
                </a:lnTo>
                <a:lnTo>
                  <a:pt x="24893" y="1602"/>
                </a:lnTo>
                <a:lnTo>
                  <a:pt x="24744" y="1658"/>
                </a:lnTo>
                <a:lnTo>
                  <a:pt x="24614" y="1658"/>
                </a:lnTo>
                <a:lnTo>
                  <a:pt x="24483" y="1639"/>
                </a:lnTo>
                <a:lnTo>
                  <a:pt x="24409" y="1621"/>
                </a:lnTo>
                <a:lnTo>
                  <a:pt x="24353" y="1583"/>
                </a:lnTo>
                <a:lnTo>
                  <a:pt x="24297" y="1527"/>
                </a:lnTo>
                <a:lnTo>
                  <a:pt x="24260" y="1453"/>
                </a:lnTo>
                <a:lnTo>
                  <a:pt x="24241" y="1397"/>
                </a:lnTo>
                <a:lnTo>
                  <a:pt x="24260" y="1323"/>
                </a:lnTo>
                <a:lnTo>
                  <a:pt x="24297" y="1267"/>
                </a:lnTo>
                <a:lnTo>
                  <a:pt x="24353" y="1192"/>
                </a:lnTo>
                <a:lnTo>
                  <a:pt x="24483" y="1062"/>
                </a:lnTo>
                <a:lnTo>
                  <a:pt x="24632" y="913"/>
                </a:lnTo>
                <a:lnTo>
                  <a:pt x="24725" y="783"/>
                </a:lnTo>
                <a:lnTo>
                  <a:pt x="24762" y="708"/>
                </a:lnTo>
                <a:lnTo>
                  <a:pt x="24781" y="652"/>
                </a:lnTo>
                <a:lnTo>
                  <a:pt x="24762" y="578"/>
                </a:lnTo>
                <a:lnTo>
                  <a:pt x="24725" y="503"/>
                </a:lnTo>
                <a:lnTo>
                  <a:pt x="24707" y="485"/>
                </a:lnTo>
                <a:lnTo>
                  <a:pt x="24669" y="485"/>
                </a:lnTo>
                <a:lnTo>
                  <a:pt x="24595" y="522"/>
                </a:lnTo>
                <a:lnTo>
                  <a:pt x="24520" y="597"/>
                </a:lnTo>
                <a:lnTo>
                  <a:pt x="24427" y="708"/>
                </a:lnTo>
                <a:lnTo>
                  <a:pt x="24278" y="932"/>
                </a:lnTo>
                <a:lnTo>
                  <a:pt x="24185" y="1062"/>
                </a:lnTo>
                <a:lnTo>
                  <a:pt x="24074" y="1248"/>
                </a:lnTo>
                <a:lnTo>
                  <a:pt x="23999" y="1379"/>
                </a:lnTo>
                <a:lnTo>
                  <a:pt x="23962" y="1434"/>
                </a:lnTo>
                <a:lnTo>
                  <a:pt x="23887" y="1472"/>
                </a:lnTo>
                <a:lnTo>
                  <a:pt x="23813" y="1509"/>
                </a:lnTo>
                <a:lnTo>
                  <a:pt x="23701" y="1546"/>
                </a:lnTo>
                <a:lnTo>
                  <a:pt x="23534" y="1565"/>
                </a:lnTo>
                <a:lnTo>
                  <a:pt x="23403" y="1546"/>
                </a:lnTo>
                <a:lnTo>
                  <a:pt x="23310" y="1527"/>
                </a:lnTo>
                <a:lnTo>
                  <a:pt x="23236" y="1472"/>
                </a:lnTo>
                <a:lnTo>
                  <a:pt x="23199" y="1397"/>
                </a:lnTo>
                <a:lnTo>
                  <a:pt x="23199" y="1304"/>
                </a:lnTo>
                <a:lnTo>
                  <a:pt x="23199" y="1211"/>
                </a:lnTo>
                <a:lnTo>
                  <a:pt x="23199" y="1118"/>
                </a:lnTo>
                <a:lnTo>
                  <a:pt x="23254" y="913"/>
                </a:lnTo>
                <a:lnTo>
                  <a:pt x="23273" y="746"/>
                </a:lnTo>
                <a:lnTo>
                  <a:pt x="23273" y="690"/>
                </a:lnTo>
                <a:lnTo>
                  <a:pt x="23254" y="634"/>
                </a:lnTo>
                <a:lnTo>
                  <a:pt x="23217" y="615"/>
                </a:lnTo>
                <a:lnTo>
                  <a:pt x="23143" y="615"/>
                </a:lnTo>
                <a:lnTo>
                  <a:pt x="23068" y="652"/>
                </a:lnTo>
                <a:lnTo>
                  <a:pt x="22994" y="708"/>
                </a:lnTo>
                <a:lnTo>
                  <a:pt x="22957" y="783"/>
                </a:lnTo>
                <a:lnTo>
                  <a:pt x="22919" y="857"/>
                </a:lnTo>
                <a:lnTo>
                  <a:pt x="22901" y="1025"/>
                </a:lnTo>
                <a:lnTo>
                  <a:pt x="22882" y="1174"/>
                </a:lnTo>
                <a:lnTo>
                  <a:pt x="22882" y="1267"/>
                </a:lnTo>
                <a:lnTo>
                  <a:pt x="22882" y="1323"/>
                </a:lnTo>
                <a:lnTo>
                  <a:pt x="22919" y="1379"/>
                </a:lnTo>
                <a:lnTo>
                  <a:pt x="22938" y="1397"/>
                </a:lnTo>
                <a:lnTo>
                  <a:pt x="22919" y="1434"/>
                </a:lnTo>
                <a:lnTo>
                  <a:pt x="22808" y="1583"/>
                </a:lnTo>
                <a:lnTo>
                  <a:pt x="22733" y="1639"/>
                </a:lnTo>
                <a:lnTo>
                  <a:pt x="22640" y="1695"/>
                </a:lnTo>
                <a:lnTo>
                  <a:pt x="22528" y="1732"/>
                </a:lnTo>
                <a:lnTo>
                  <a:pt x="22435" y="1751"/>
                </a:lnTo>
                <a:lnTo>
                  <a:pt x="22342" y="1751"/>
                </a:lnTo>
                <a:lnTo>
                  <a:pt x="22249" y="1732"/>
                </a:lnTo>
                <a:lnTo>
                  <a:pt x="22137" y="1714"/>
                </a:lnTo>
                <a:lnTo>
                  <a:pt x="22026" y="1676"/>
                </a:lnTo>
                <a:lnTo>
                  <a:pt x="21933" y="1621"/>
                </a:lnTo>
                <a:lnTo>
                  <a:pt x="21858" y="1565"/>
                </a:lnTo>
                <a:lnTo>
                  <a:pt x="21784" y="1472"/>
                </a:lnTo>
                <a:lnTo>
                  <a:pt x="21765" y="1379"/>
                </a:lnTo>
                <a:lnTo>
                  <a:pt x="21858" y="1267"/>
                </a:lnTo>
                <a:lnTo>
                  <a:pt x="22044" y="988"/>
                </a:lnTo>
                <a:lnTo>
                  <a:pt x="22193" y="708"/>
                </a:lnTo>
                <a:lnTo>
                  <a:pt x="22230" y="615"/>
                </a:lnTo>
                <a:lnTo>
                  <a:pt x="22230" y="597"/>
                </a:lnTo>
                <a:lnTo>
                  <a:pt x="22212" y="578"/>
                </a:lnTo>
                <a:lnTo>
                  <a:pt x="22100" y="597"/>
                </a:lnTo>
                <a:lnTo>
                  <a:pt x="22026" y="634"/>
                </a:lnTo>
                <a:lnTo>
                  <a:pt x="21933" y="671"/>
                </a:lnTo>
                <a:lnTo>
                  <a:pt x="21877" y="727"/>
                </a:lnTo>
                <a:lnTo>
                  <a:pt x="21821" y="801"/>
                </a:lnTo>
                <a:lnTo>
                  <a:pt x="21784" y="857"/>
                </a:lnTo>
                <a:lnTo>
                  <a:pt x="21709" y="1025"/>
                </a:lnTo>
                <a:lnTo>
                  <a:pt x="21653" y="1192"/>
                </a:lnTo>
                <a:lnTo>
                  <a:pt x="21597" y="1360"/>
                </a:lnTo>
                <a:lnTo>
                  <a:pt x="21542" y="1453"/>
                </a:lnTo>
                <a:lnTo>
                  <a:pt x="21504" y="1509"/>
                </a:lnTo>
                <a:lnTo>
                  <a:pt x="21430" y="1583"/>
                </a:lnTo>
                <a:lnTo>
                  <a:pt x="21355" y="1639"/>
                </a:lnTo>
                <a:lnTo>
                  <a:pt x="21225" y="1695"/>
                </a:lnTo>
                <a:lnTo>
                  <a:pt x="21057" y="1751"/>
                </a:lnTo>
                <a:lnTo>
                  <a:pt x="20871" y="1788"/>
                </a:lnTo>
                <a:lnTo>
                  <a:pt x="20685" y="1807"/>
                </a:lnTo>
                <a:lnTo>
                  <a:pt x="20499" y="1788"/>
                </a:lnTo>
                <a:lnTo>
                  <a:pt x="20406" y="1751"/>
                </a:lnTo>
                <a:lnTo>
                  <a:pt x="20331" y="1714"/>
                </a:lnTo>
                <a:lnTo>
                  <a:pt x="20257" y="1676"/>
                </a:lnTo>
                <a:lnTo>
                  <a:pt x="20220" y="1621"/>
                </a:lnTo>
                <a:lnTo>
                  <a:pt x="20164" y="1546"/>
                </a:lnTo>
                <a:lnTo>
                  <a:pt x="20145" y="1453"/>
                </a:lnTo>
                <a:lnTo>
                  <a:pt x="20145" y="1397"/>
                </a:lnTo>
                <a:lnTo>
                  <a:pt x="20164" y="1341"/>
                </a:lnTo>
                <a:lnTo>
                  <a:pt x="20201" y="1285"/>
                </a:lnTo>
                <a:lnTo>
                  <a:pt x="20238" y="1230"/>
                </a:lnTo>
                <a:lnTo>
                  <a:pt x="20369" y="1137"/>
                </a:lnTo>
                <a:lnTo>
                  <a:pt x="20518" y="1043"/>
                </a:lnTo>
                <a:lnTo>
                  <a:pt x="20648" y="969"/>
                </a:lnTo>
                <a:lnTo>
                  <a:pt x="20760" y="876"/>
                </a:lnTo>
                <a:lnTo>
                  <a:pt x="20797" y="820"/>
                </a:lnTo>
                <a:lnTo>
                  <a:pt x="20815" y="783"/>
                </a:lnTo>
                <a:lnTo>
                  <a:pt x="20834" y="727"/>
                </a:lnTo>
                <a:lnTo>
                  <a:pt x="20815" y="690"/>
                </a:lnTo>
                <a:lnTo>
                  <a:pt x="20778" y="634"/>
                </a:lnTo>
                <a:lnTo>
                  <a:pt x="20741" y="615"/>
                </a:lnTo>
                <a:lnTo>
                  <a:pt x="20704" y="597"/>
                </a:lnTo>
                <a:lnTo>
                  <a:pt x="20667" y="578"/>
                </a:lnTo>
                <a:lnTo>
                  <a:pt x="20573" y="597"/>
                </a:lnTo>
                <a:lnTo>
                  <a:pt x="20462" y="634"/>
                </a:lnTo>
                <a:lnTo>
                  <a:pt x="20369" y="690"/>
                </a:lnTo>
                <a:lnTo>
                  <a:pt x="20276" y="746"/>
                </a:lnTo>
                <a:lnTo>
                  <a:pt x="20145" y="839"/>
                </a:lnTo>
                <a:lnTo>
                  <a:pt x="20071" y="913"/>
                </a:lnTo>
                <a:lnTo>
                  <a:pt x="20015" y="988"/>
                </a:lnTo>
                <a:lnTo>
                  <a:pt x="19978" y="1099"/>
                </a:lnTo>
                <a:lnTo>
                  <a:pt x="19940" y="1155"/>
                </a:lnTo>
                <a:lnTo>
                  <a:pt x="19903" y="1211"/>
                </a:lnTo>
                <a:lnTo>
                  <a:pt x="19810" y="1248"/>
                </a:lnTo>
                <a:lnTo>
                  <a:pt x="19698" y="1267"/>
                </a:lnTo>
                <a:lnTo>
                  <a:pt x="19549" y="1285"/>
                </a:lnTo>
                <a:lnTo>
                  <a:pt x="19363" y="1248"/>
                </a:lnTo>
                <a:lnTo>
                  <a:pt x="19270" y="1230"/>
                </a:lnTo>
                <a:lnTo>
                  <a:pt x="19196" y="1192"/>
                </a:lnTo>
                <a:lnTo>
                  <a:pt x="19140" y="1155"/>
                </a:lnTo>
                <a:lnTo>
                  <a:pt x="19084" y="1099"/>
                </a:lnTo>
                <a:lnTo>
                  <a:pt x="19047" y="1025"/>
                </a:lnTo>
                <a:lnTo>
                  <a:pt x="19047" y="969"/>
                </a:lnTo>
                <a:lnTo>
                  <a:pt x="19047" y="913"/>
                </a:lnTo>
                <a:lnTo>
                  <a:pt x="19065" y="857"/>
                </a:lnTo>
                <a:lnTo>
                  <a:pt x="19140" y="746"/>
                </a:lnTo>
                <a:lnTo>
                  <a:pt x="19214" y="652"/>
                </a:lnTo>
                <a:lnTo>
                  <a:pt x="19326" y="578"/>
                </a:lnTo>
                <a:lnTo>
                  <a:pt x="19400" y="485"/>
                </a:lnTo>
                <a:lnTo>
                  <a:pt x="19419" y="429"/>
                </a:lnTo>
                <a:lnTo>
                  <a:pt x="19438" y="392"/>
                </a:lnTo>
                <a:lnTo>
                  <a:pt x="19456" y="336"/>
                </a:lnTo>
                <a:lnTo>
                  <a:pt x="19438" y="280"/>
                </a:lnTo>
                <a:lnTo>
                  <a:pt x="19400" y="224"/>
                </a:lnTo>
                <a:lnTo>
                  <a:pt x="19363" y="168"/>
                </a:lnTo>
                <a:lnTo>
                  <a:pt x="19326" y="150"/>
                </a:lnTo>
                <a:lnTo>
                  <a:pt x="19270" y="150"/>
                </a:lnTo>
                <a:lnTo>
                  <a:pt x="19233" y="168"/>
                </a:lnTo>
                <a:lnTo>
                  <a:pt x="19177" y="206"/>
                </a:lnTo>
                <a:lnTo>
                  <a:pt x="19084" y="299"/>
                </a:lnTo>
                <a:lnTo>
                  <a:pt x="18991" y="429"/>
                </a:lnTo>
                <a:lnTo>
                  <a:pt x="18916" y="559"/>
                </a:lnTo>
                <a:lnTo>
                  <a:pt x="18823" y="746"/>
                </a:lnTo>
                <a:lnTo>
                  <a:pt x="18749" y="913"/>
                </a:lnTo>
                <a:lnTo>
                  <a:pt x="18656" y="1062"/>
                </a:lnTo>
                <a:lnTo>
                  <a:pt x="18619" y="1118"/>
                </a:lnTo>
                <a:lnTo>
                  <a:pt x="18544" y="1192"/>
                </a:lnTo>
                <a:lnTo>
                  <a:pt x="18470" y="1248"/>
                </a:lnTo>
                <a:lnTo>
                  <a:pt x="18358" y="1323"/>
                </a:lnTo>
                <a:lnTo>
                  <a:pt x="18228" y="1379"/>
                </a:lnTo>
                <a:lnTo>
                  <a:pt x="18079" y="1434"/>
                </a:lnTo>
                <a:lnTo>
                  <a:pt x="17930" y="1453"/>
                </a:lnTo>
                <a:lnTo>
                  <a:pt x="17762" y="1472"/>
                </a:lnTo>
                <a:lnTo>
                  <a:pt x="17595" y="1453"/>
                </a:lnTo>
                <a:lnTo>
                  <a:pt x="17390" y="1397"/>
                </a:lnTo>
                <a:lnTo>
                  <a:pt x="17278" y="1360"/>
                </a:lnTo>
                <a:lnTo>
                  <a:pt x="17185" y="1304"/>
                </a:lnTo>
                <a:lnTo>
                  <a:pt x="17129" y="1248"/>
                </a:lnTo>
                <a:lnTo>
                  <a:pt x="17092" y="1192"/>
                </a:lnTo>
                <a:lnTo>
                  <a:pt x="17110" y="1118"/>
                </a:lnTo>
                <a:lnTo>
                  <a:pt x="17166" y="1043"/>
                </a:lnTo>
                <a:lnTo>
                  <a:pt x="17371" y="801"/>
                </a:lnTo>
                <a:lnTo>
                  <a:pt x="17464" y="690"/>
                </a:lnTo>
                <a:lnTo>
                  <a:pt x="17539" y="559"/>
                </a:lnTo>
                <a:lnTo>
                  <a:pt x="17557" y="522"/>
                </a:lnTo>
                <a:lnTo>
                  <a:pt x="17557" y="466"/>
                </a:lnTo>
                <a:lnTo>
                  <a:pt x="17557" y="429"/>
                </a:lnTo>
                <a:lnTo>
                  <a:pt x="17520" y="410"/>
                </a:lnTo>
                <a:lnTo>
                  <a:pt x="17483" y="410"/>
                </a:lnTo>
                <a:lnTo>
                  <a:pt x="17390" y="448"/>
                </a:lnTo>
                <a:lnTo>
                  <a:pt x="17185" y="578"/>
                </a:lnTo>
                <a:lnTo>
                  <a:pt x="16980" y="746"/>
                </a:lnTo>
                <a:lnTo>
                  <a:pt x="16868" y="857"/>
                </a:lnTo>
                <a:lnTo>
                  <a:pt x="16831" y="932"/>
                </a:lnTo>
                <a:lnTo>
                  <a:pt x="16831" y="1006"/>
                </a:lnTo>
                <a:lnTo>
                  <a:pt x="16850" y="1043"/>
                </a:lnTo>
                <a:lnTo>
                  <a:pt x="16868" y="1081"/>
                </a:lnTo>
                <a:lnTo>
                  <a:pt x="16887" y="1118"/>
                </a:lnTo>
                <a:lnTo>
                  <a:pt x="16887" y="1155"/>
                </a:lnTo>
                <a:lnTo>
                  <a:pt x="16850" y="1211"/>
                </a:lnTo>
                <a:lnTo>
                  <a:pt x="16794" y="1285"/>
                </a:lnTo>
                <a:lnTo>
                  <a:pt x="16719" y="1341"/>
                </a:lnTo>
                <a:lnTo>
                  <a:pt x="16645" y="1397"/>
                </a:lnTo>
                <a:lnTo>
                  <a:pt x="16533" y="1434"/>
                </a:lnTo>
                <a:lnTo>
                  <a:pt x="16422" y="1453"/>
                </a:lnTo>
                <a:lnTo>
                  <a:pt x="16198" y="1453"/>
                </a:lnTo>
                <a:lnTo>
                  <a:pt x="16105" y="1434"/>
                </a:lnTo>
                <a:lnTo>
                  <a:pt x="16012" y="1416"/>
                </a:lnTo>
                <a:lnTo>
                  <a:pt x="15919" y="1341"/>
                </a:lnTo>
                <a:lnTo>
                  <a:pt x="15844" y="1285"/>
                </a:lnTo>
                <a:lnTo>
                  <a:pt x="15807" y="1230"/>
                </a:lnTo>
                <a:lnTo>
                  <a:pt x="15789" y="1174"/>
                </a:lnTo>
                <a:lnTo>
                  <a:pt x="15807" y="1118"/>
                </a:lnTo>
                <a:lnTo>
                  <a:pt x="15826" y="1043"/>
                </a:lnTo>
                <a:lnTo>
                  <a:pt x="15900" y="894"/>
                </a:lnTo>
                <a:lnTo>
                  <a:pt x="15975" y="801"/>
                </a:lnTo>
                <a:lnTo>
                  <a:pt x="16086" y="671"/>
                </a:lnTo>
                <a:lnTo>
                  <a:pt x="16142" y="597"/>
                </a:lnTo>
                <a:lnTo>
                  <a:pt x="16161" y="522"/>
                </a:lnTo>
                <a:lnTo>
                  <a:pt x="16161" y="503"/>
                </a:lnTo>
                <a:lnTo>
                  <a:pt x="16142" y="466"/>
                </a:lnTo>
                <a:lnTo>
                  <a:pt x="16124" y="448"/>
                </a:lnTo>
                <a:lnTo>
                  <a:pt x="16086" y="448"/>
                </a:lnTo>
                <a:lnTo>
                  <a:pt x="15993" y="429"/>
                </a:lnTo>
                <a:lnTo>
                  <a:pt x="15919" y="448"/>
                </a:lnTo>
                <a:lnTo>
                  <a:pt x="15863" y="485"/>
                </a:lnTo>
                <a:lnTo>
                  <a:pt x="15807" y="541"/>
                </a:lnTo>
                <a:lnTo>
                  <a:pt x="15714" y="671"/>
                </a:lnTo>
                <a:lnTo>
                  <a:pt x="15640" y="801"/>
                </a:lnTo>
                <a:lnTo>
                  <a:pt x="15491" y="969"/>
                </a:lnTo>
                <a:lnTo>
                  <a:pt x="15360" y="1137"/>
                </a:lnTo>
                <a:lnTo>
                  <a:pt x="15286" y="1211"/>
                </a:lnTo>
                <a:lnTo>
                  <a:pt x="15211" y="1285"/>
                </a:lnTo>
                <a:lnTo>
                  <a:pt x="15100" y="1360"/>
                </a:lnTo>
                <a:lnTo>
                  <a:pt x="14969" y="1416"/>
                </a:lnTo>
                <a:lnTo>
                  <a:pt x="14802" y="1490"/>
                </a:lnTo>
                <a:lnTo>
                  <a:pt x="14616" y="1565"/>
                </a:lnTo>
                <a:lnTo>
                  <a:pt x="14429" y="1621"/>
                </a:lnTo>
                <a:lnTo>
                  <a:pt x="14243" y="1639"/>
                </a:lnTo>
                <a:lnTo>
                  <a:pt x="13927" y="1639"/>
                </a:lnTo>
                <a:lnTo>
                  <a:pt x="13871" y="1602"/>
                </a:lnTo>
                <a:lnTo>
                  <a:pt x="13834" y="1565"/>
                </a:lnTo>
                <a:lnTo>
                  <a:pt x="13778" y="1509"/>
                </a:lnTo>
                <a:lnTo>
                  <a:pt x="13741" y="1416"/>
                </a:lnTo>
                <a:lnTo>
                  <a:pt x="13741" y="1341"/>
                </a:lnTo>
                <a:lnTo>
                  <a:pt x="13759" y="1304"/>
                </a:lnTo>
                <a:lnTo>
                  <a:pt x="13796" y="1248"/>
                </a:lnTo>
                <a:lnTo>
                  <a:pt x="13927" y="1192"/>
                </a:lnTo>
                <a:lnTo>
                  <a:pt x="14057" y="1118"/>
                </a:lnTo>
                <a:lnTo>
                  <a:pt x="14281" y="913"/>
                </a:lnTo>
                <a:lnTo>
                  <a:pt x="14392" y="801"/>
                </a:lnTo>
                <a:lnTo>
                  <a:pt x="14485" y="690"/>
                </a:lnTo>
                <a:lnTo>
                  <a:pt x="14541" y="597"/>
                </a:lnTo>
                <a:lnTo>
                  <a:pt x="14541" y="559"/>
                </a:lnTo>
                <a:lnTo>
                  <a:pt x="14523" y="541"/>
                </a:lnTo>
                <a:lnTo>
                  <a:pt x="14411" y="541"/>
                </a:lnTo>
                <a:lnTo>
                  <a:pt x="14187" y="597"/>
                </a:lnTo>
                <a:lnTo>
                  <a:pt x="14113" y="634"/>
                </a:lnTo>
                <a:lnTo>
                  <a:pt x="14038" y="671"/>
                </a:lnTo>
                <a:lnTo>
                  <a:pt x="13908" y="801"/>
                </a:lnTo>
                <a:lnTo>
                  <a:pt x="13666" y="1062"/>
                </a:lnTo>
                <a:lnTo>
                  <a:pt x="13536" y="1155"/>
                </a:lnTo>
                <a:lnTo>
                  <a:pt x="13480" y="1192"/>
                </a:lnTo>
                <a:lnTo>
                  <a:pt x="13405" y="1230"/>
                </a:lnTo>
                <a:lnTo>
                  <a:pt x="13238" y="1230"/>
                </a:lnTo>
                <a:lnTo>
                  <a:pt x="13126" y="1192"/>
                </a:lnTo>
                <a:lnTo>
                  <a:pt x="13033" y="1137"/>
                </a:lnTo>
                <a:lnTo>
                  <a:pt x="12921" y="1062"/>
                </a:lnTo>
                <a:lnTo>
                  <a:pt x="12866" y="988"/>
                </a:lnTo>
                <a:lnTo>
                  <a:pt x="12847" y="913"/>
                </a:lnTo>
                <a:lnTo>
                  <a:pt x="12847" y="857"/>
                </a:lnTo>
                <a:lnTo>
                  <a:pt x="12884" y="783"/>
                </a:lnTo>
                <a:lnTo>
                  <a:pt x="12921" y="708"/>
                </a:lnTo>
                <a:lnTo>
                  <a:pt x="13070" y="559"/>
                </a:lnTo>
                <a:lnTo>
                  <a:pt x="13219" y="429"/>
                </a:lnTo>
                <a:lnTo>
                  <a:pt x="13350" y="299"/>
                </a:lnTo>
                <a:lnTo>
                  <a:pt x="13387" y="243"/>
                </a:lnTo>
                <a:lnTo>
                  <a:pt x="13405" y="187"/>
                </a:lnTo>
                <a:lnTo>
                  <a:pt x="13405" y="131"/>
                </a:lnTo>
                <a:lnTo>
                  <a:pt x="13368" y="75"/>
                </a:lnTo>
                <a:lnTo>
                  <a:pt x="13331" y="38"/>
                </a:lnTo>
                <a:lnTo>
                  <a:pt x="13238" y="38"/>
                </a:lnTo>
                <a:lnTo>
                  <a:pt x="13182" y="75"/>
                </a:lnTo>
                <a:lnTo>
                  <a:pt x="13070" y="168"/>
                </a:lnTo>
                <a:lnTo>
                  <a:pt x="12959" y="299"/>
                </a:lnTo>
                <a:lnTo>
                  <a:pt x="12791" y="597"/>
                </a:lnTo>
                <a:lnTo>
                  <a:pt x="12679" y="746"/>
                </a:lnTo>
                <a:lnTo>
                  <a:pt x="12586" y="839"/>
                </a:lnTo>
                <a:lnTo>
                  <a:pt x="12475" y="932"/>
                </a:lnTo>
                <a:lnTo>
                  <a:pt x="12344" y="1006"/>
                </a:lnTo>
                <a:lnTo>
                  <a:pt x="12214" y="1081"/>
                </a:lnTo>
                <a:lnTo>
                  <a:pt x="11953" y="1174"/>
                </a:lnTo>
                <a:lnTo>
                  <a:pt x="11674" y="1267"/>
                </a:lnTo>
                <a:lnTo>
                  <a:pt x="11488" y="1304"/>
                </a:lnTo>
                <a:lnTo>
                  <a:pt x="11357" y="1341"/>
                </a:lnTo>
                <a:lnTo>
                  <a:pt x="11115" y="1341"/>
                </a:lnTo>
                <a:lnTo>
                  <a:pt x="11004" y="1323"/>
                </a:lnTo>
                <a:lnTo>
                  <a:pt x="10929" y="1267"/>
                </a:lnTo>
                <a:lnTo>
                  <a:pt x="10911" y="1230"/>
                </a:lnTo>
                <a:lnTo>
                  <a:pt x="10892" y="1174"/>
                </a:lnTo>
                <a:lnTo>
                  <a:pt x="10892" y="1155"/>
                </a:lnTo>
                <a:lnTo>
                  <a:pt x="10911" y="1118"/>
                </a:lnTo>
                <a:lnTo>
                  <a:pt x="11004" y="1043"/>
                </a:lnTo>
                <a:lnTo>
                  <a:pt x="11264" y="857"/>
                </a:lnTo>
                <a:lnTo>
                  <a:pt x="11395" y="764"/>
                </a:lnTo>
                <a:lnTo>
                  <a:pt x="11506" y="671"/>
                </a:lnTo>
                <a:lnTo>
                  <a:pt x="11544" y="615"/>
                </a:lnTo>
                <a:lnTo>
                  <a:pt x="11562" y="559"/>
                </a:lnTo>
                <a:lnTo>
                  <a:pt x="11581" y="522"/>
                </a:lnTo>
                <a:lnTo>
                  <a:pt x="11562" y="485"/>
                </a:lnTo>
                <a:lnTo>
                  <a:pt x="11544" y="448"/>
                </a:lnTo>
                <a:lnTo>
                  <a:pt x="11506" y="429"/>
                </a:lnTo>
                <a:lnTo>
                  <a:pt x="11413" y="429"/>
                </a:lnTo>
                <a:lnTo>
                  <a:pt x="11320" y="466"/>
                </a:lnTo>
                <a:lnTo>
                  <a:pt x="11227" y="522"/>
                </a:lnTo>
                <a:lnTo>
                  <a:pt x="11022" y="690"/>
                </a:lnTo>
                <a:lnTo>
                  <a:pt x="10911" y="783"/>
                </a:lnTo>
                <a:lnTo>
                  <a:pt x="10724" y="969"/>
                </a:lnTo>
                <a:lnTo>
                  <a:pt x="10631" y="1062"/>
                </a:lnTo>
                <a:lnTo>
                  <a:pt x="10520" y="1137"/>
                </a:lnTo>
                <a:lnTo>
                  <a:pt x="10408" y="1211"/>
                </a:lnTo>
                <a:lnTo>
                  <a:pt x="10278" y="1248"/>
                </a:lnTo>
                <a:lnTo>
                  <a:pt x="10147" y="1285"/>
                </a:lnTo>
                <a:lnTo>
                  <a:pt x="9998" y="1285"/>
                </a:lnTo>
                <a:lnTo>
                  <a:pt x="9849" y="1248"/>
                </a:lnTo>
                <a:lnTo>
                  <a:pt x="9738" y="1211"/>
                </a:lnTo>
                <a:lnTo>
                  <a:pt x="9682" y="1155"/>
                </a:lnTo>
                <a:lnTo>
                  <a:pt x="9645" y="1099"/>
                </a:lnTo>
                <a:lnTo>
                  <a:pt x="9663" y="1025"/>
                </a:lnTo>
                <a:lnTo>
                  <a:pt x="9700" y="950"/>
                </a:lnTo>
                <a:lnTo>
                  <a:pt x="9812" y="801"/>
                </a:lnTo>
                <a:lnTo>
                  <a:pt x="9980" y="634"/>
                </a:lnTo>
                <a:lnTo>
                  <a:pt x="10110" y="485"/>
                </a:lnTo>
                <a:lnTo>
                  <a:pt x="10147" y="410"/>
                </a:lnTo>
                <a:lnTo>
                  <a:pt x="10166" y="336"/>
                </a:lnTo>
                <a:lnTo>
                  <a:pt x="10166" y="280"/>
                </a:lnTo>
                <a:lnTo>
                  <a:pt x="10110" y="224"/>
                </a:lnTo>
                <a:lnTo>
                  <a:pt x="10073" y="206"/>
                </a:lnTo>
                <a:lnTo>
                  <a:pt x="10017" y="224"/>
                </a:lnTo>
                <a:lnTo>
                  <a:pt x="9905" y="317"/>
                </a:lnTo>
                <a:lnTo>
                  <a:pt x="9794" y="429"/>
                </a:lnTo>
                <a:lnTo>
                  <a:pt x="9738" y="522"/>
                </a:lnTo>
                <a:lnTo>
                  <a:pt x="9626" y="708"/>
                </a:lnTo>
                <a:lnTo>
                  <a:pt x="9552" y="857"/>
                </a:lnTo>
                <a:lnTo>
                  <a:pt x="9440" y="1006"/>
                </a:lnTo>
                <a:lnTo>
                  <a:pt x="9365" y="1081"/>
                </a:lnTo>
                <a:lnTo>
                  <a:pt x="9272" y="1155"/>
                </a:lnTo>
                <a:lnTo>
                  <a:pt x="9179" y="1211"/>
                </a:lnTo>
                <a:lnTo>
                  <a:pt x="9049" y="1267"/>
                </a:lnTo>
                <a:lnTo>
                  <a:pt x="8881" y="1323"/>
                </a:lnTo>
                <a:lnTo>
                  <a:pt x="8732" y="1379"/>
                </a:lnTo>
                <a:lnTo>
                  <a:pt x="8565" y="1397"/>
                </a:lnTo>
                <a:lnTo>
                  <a:pt x="8416" y="1397"/>
                </a:lnTo>
                <a:lnTo>
                  <a:pt x="8341" y="1379"/>
                </a:lnTo>
                <a:lnTo>
                  <a:pt x="8286" y="1341"/>
                </a:lnTo>
                <a:lnTo>
                  <a:pt x="8230" y="1304"/>
                </a:lnTo>
                <a:lnTo>
                  <a:pt x="8192" y="1248"/>
                </a:lnTo>
                <a:lnTo>
                  <a:pt x="8341" y="1099"/>
                </a:lnTo>
                <a:lnTo>
                  <a:pt x="8546" y="857"/>
                </a:lnTo>
                <a:lnTo>
                  <a:pt x="8658" y="708"/>
                </a:lnTo>
                <a:lnTo>
                  <a:pt x="8714" y="597"/>
                </a:lnTo>
                <a:lnTo>
                  <a:pt x="8751" y="485"/>
                </a:lnTo>
                <a:lnTo>
                  <a:pt x="8751" y="448"/>
                </a:lnTo>
                <a:lnTo>
                  <a:pt x="8732" y="410"/>
                </a:lnTo>
                <a:lnTo>
                  <a:pt x="8658" y="373"/>
                </a:lnTo>
                <a:lnTo>
                  <a:pt x="8602" y="355"/>
                </a:lnTo>
                <a:lnTo>
                  <a:pt x="8546" y="355"/>
                </a:lnTo>
                <a:lnTo>
                  <a:pt x="8490" y="392"/>
                </a:lnTo>
                <a:lnTo>
                  <a:pt x="8434" y="429"/>
                </a:lnTo>
                <a:lnTo>
                  <a:pt x="8379" y="485"/>
                </a:lnTo>
                <a:lnTo>
                  <a:pt x="8286" y="652"/>
                </a:lnTo>
                <a:lnTo>
                  <a:pt x="8192" y="820"/>
                </a:lnTo>
                <a:lnTo>
                  <a:pt x="8118" y="988"/>
                </a:lnTo>
                <a:lnTo>
                  <a:pt x="8062" y="1118"/>
                </a:lnTo>
                <a:lnTo>
                  <a:pt x="8025" y="1174"/>
                </a:lnTo>
                <a:lnTo>
                  <a:pt x="7988" y="1230"/>
                </a:lnTo>
                <a:lnTo>
                  <a:pt x="7913" y="1248"/>
                </a:lnTo>
                <a:lnTo>
                  <a:pt x="7783" y="1285"/>
                </a:lnTo>
                <a:lnTo>
                  <a:pt x="7652" y="1285"/>
                </a:lnTo>
                <a:lnTo>
                  <a:pt x="7522" y="1248"/>
                </a:lnTo>
                <a:lnTo>
                  <a:pt x="7392" y="1174"/>
                </a:lnTo>
                <a:lnTo>
                  <a:pt x="7280" y="1081"/>
                </a:lnTo>
                <a:lnTo>
                  <a:pt x="7206" y="969"/>
                </a:lnTo>
                <a:lnTo>
                  <a:pt x="7187" y="894"/>
                </a:lnTo>
                <a:lnTo>
                  <a:pt x="7187" y="839"/>
                </a:lnTo>
                <a:lnTo>
                  <a:pt x="7187" y="801"/>
                </a:lnTo>
                <a:lnTo>
                  <a:pt x="7243" y="727"/>
                </a:lnTo>
                <a:lnTo>
                  <a:pt x="7355" y="559"/>
                </a:lnTo>
                <a:lnTo>
                  <a:pt x="7410" y="466"/>
                </a:lnTo>
                <a:lnTo>
                  <a:pt x="7448" y="373"/>
                </a:lnTo>
                <a:lnTo>
                  <a:pt x="7466" y="299"/>
                </a:lnTo>
                <a:lnTo>
                  <a:pt x="7448" y="280"/>
                </a:lnTo>
                <a:lnTo>
                  <a:pt x="7429" y="261"/>
                </a:lnTo>
                <a:lnTo>
                  <a:pt x="7373" y="243"/>
                </a:lnTo>
                <a:lnTo>
                  <a:pt x="7317" y="243"/>
                </a:lnTo>
                <a:lnTo>
                  <a:pt x="7262" y="261"/>
                </a:lnTo>
                <a:lnTo>
                  <a:pt x="7224" y="299"/>
                </a:lnTo>
                <a:lnTo>
                  <a:pt x="7131" y="373"/>
                </a:lnTo>
                <a:lnTo>
                  <a:pt x="7057" y="448"/>
                </a:lnTo>
                <a:lnTo>
                  <a:pt x="7038" y="503"/>
                </a:lnTo>
                <a:lnTo>
                  <a:pt x="7019" y="541"/>
                </a:lnTo>
                <a:lnTo>
                  <a:pt x="6982" y="652"/>
                </a:lnTo>
                <a:lnTo>
                  <a:pt x="6964" y="764"/>
                </a:lnTo>
                <a:lnTo>
                  <a:pt x="6926" y="876"/>
                </a:lnTo>
                <a:lnTo>
                  <a:pt x="6815" y="1006"/>
                </a:lnTo>
                <a:lnTo>
                  <a:pt x="6666" y="1137"/>
                </a:lnTo>
                <a:lnTo>
                  <a:pt x="6517" y="1230"/>
                </a:lnTo>
                <a:lnTo>
                  <a:pt x="6349" y="1323"/>
                </a:lnTo>
                <a:lnTo>
                  <a:pt x="6144" y="1434"/>
                </a:lnTo>
                <a:lnTo>
                  <a:pt x="6014" y="1490"/>
                </a:lnTo>
                <a:lnTo>
                  <a:pt x="5865" y="1546"/>
                </a:lnTo>
                <a:lnTo>
                  <a:pt x="5716" y="1583"/>
                </a:lnTo>
                <a:lnTo>
                  <a:pt x="5586" y="1565"/>
                </a:lnTo>
                <a:lnTo>
                  <a:pt x="5530" y="1546"/>
                </a:lnTo>
                <a:lnTo>
                  <a:pt x="5493" y="1527"/>
                </a:lnTo>
                <a:lnTo>
                  <a:pt x="5456" y="1490"/>
                </a:lnTo>
                <a:lnTo>
                  <a:pt x="5418" y="1434"/>
                </a:lnTo>
                <a:lnTo>
                  <a:pt x="5418" y="1379"/>
                </a:lnTo>
                <a:lnTo>
                  <a:pt x="5418" y="1323"/>
                </a:lnTo>
                <a:lnTo>
                  <a:pt x="5456" y="1267"/>
                </a:lnTo>
                <a:lnTo>
                  <a:pt x="5493" y="1230"/>
                </a:lnTo>
                <a:lnTo>
                  <a:pt x="5605" y="1137"/>
                </a:lnTo>
                <a:lnTo>
                  <a:pt x="5753" y="1062"/>
                </a:lnTo>
                <a:lnTo>
                  <a:pt x="5902" y="988"/>
                </a:lnTo>
                <a:lnTo>
                  <a:pt x="6033" y="894"/>
                </a:lnTo>
                <a:lnTo>
                  <a:pt x="6070" y="839"/>
                </a:lnTo>
                <a:lnTo>
                  <a:pt x="6107" y="783"/>
                </a:lnTo>
                <a:lnTo>
                  <a:pt x="6107" y="727"/>
                </a:lnTo>
                <a:lnTo>
                  <a:pt x="6107" y="652"/>
                </a:lnTo>
                <a:lnTo>
                  <a:pt x="6089" y="597"/>
                </a:lnTo>
                <a:lnTo>
                  <a:pt x="6051" y="578"/>
                </a:lnTo>
                <a:lnTo>
                  <a:pt x="6033" y="559"/>
                </a:lnTo>
                <a:lnTo>
                  <a:pt x="5995" y="559"/>
                </a:lnTo>
                <a:lnTo>
                  <a:pt x="5902" y="615"/>
                </a:lnTo>
                <a:lnTo>
                  <a:pt x="5772" y="708"/>
                </a:lnTo>
                <a:lnTo>
                  <a:pt x="5623" y="820"/>
                </a:lnTo>
                <a:lnTo>
                  <a:pt x="5456" y="950"/>
                </a:lnTo>
                <a:lnTo>
                  <a:pt x="5251" y="1062"/>
                </a:lnTo>
                <a:lnTo>
                  <a:pt x="5158" y="1099"/>
                </a:lnTo>
                <a:lnTo>
                  <a:pt x="5027" y="1137"/>
                </a:lnTo>
                <a:lnTo>
                  <a:pt x="4953" y="1155"/>
                </a:lnTo>
                <a:lnTo>
                  <a:pt x="4860" y="1155"/>
                </a:lnTo>
                <a:lnTo>
                  <a:pt x="4674" y="1118"/>
                </a:lnTo>
                <a:lnTo>
                  <a:pt x="4487" y="1043"/>
                </a:lnTo>
                <a:lnTo>
                  <a:pt x="4338" y="969"/>
                </a:lnTo>
                <a:lnTo>
                  <a:pt x="4581" y="634"/>
                </a:lnTo>
                <a:lnTo>
                  <a:pt x="4636" y="541"/>
                </a:lnTo>
                <a:lnTo>
                  <a:pt x="4674" y="448"/>
                </a:lnTo>
                <a:lnTo>
                  <a:pt x="4692" y="355"/>
                </a:lnTo>
                <a:lnTo>
                  <a:pt x="4692" y="280"/>
                </a:lnTo>
                <a:lnTo>
                  <a:pt x="4655" y="261"/>
                </a:lnTo>
                <a:lnTo>
                  <a:pt x="4636" y="243"/>
                </a:lnTo>
                <a:lnTo>
                  <a:pt x="4599" y="224"/>
                </a:lnTo>
                <a:lnTo>
                  <a:pt x="4581" y="243"/>
                </a:lnTo>
                <a:lnTo>
                  <a:pt x="4506" y="280"/>
                </a:lnTo>
                <a:lnTo>
                  <a:pt x="4450" y="355"/>
                </a:lnTo>
                <a:lnTo>
                  <a:pt x="4338" y="503"/>
                </a:lnTo>
                <a:lnTo>
                  <a:pt x="4283" y="615"/>
                </a:lnTo>
                <a:lnTo>
                  <a:pt x="4152" y="708"/>
                </a:lnTo>
                <a:lnTo>
                  <a:pt x="3985" y="839"/>
                </a:lnTo>
                <a:lnTo>
                  <a:pt x="3780" y="969"/>
                </a:lnTo>
                <a:lnTo>
                  <a:pt x="3557" y="1081"/>
                </a:lnTo>
                <a:lnTo>
                  <a:pt x="3314" y="1174"/>
                </a:lnTo>
                <a:lnTo>
                  <a:pt x="3203" y="1211"/>
                </a:lnTo>
                <a:lnTo>
                  <a:pt x="2998" y="1211"/>
                </a:lnTo>
                <a:lnTo>
                  <a:pt x="2905" y="1192"/>
                </a:lnTo>
                <a:lnTo>
                  <a:pt x="2830" y="1155"/>
                </a:lnTo>
                <a:lnTo>
                  <a:pt x="2775" y="1081"/>
                </a:lnTo>
                <a:lnTo>
                  <a:pt x="2905" y="932"/>
                </a:lnTo>
                <a:lnTo>
                  <a:pt x="3054" y="746"/>
                </a:lnTo>
                <a:lnTo>
                  <a:pt x="3184" y="522"/>
                </a:lnTo>
                <a:lnTo>
                  <a:pt x="3296" y="299"/>
                </a:lnTo>
                <a:lnTo>
                  <a:pt x="3333" y="206"/>
                </a:lnTo>
                <a:lnTo>
                  <a:pt x="3352" y="131"/>
                </a:lnTo>
                <a:lnTo>
                  <a:pt x="3352" y="57"/>
                </a:lnTo>
                <a:lnTo>
                  <a:pt x="3314" y="19"/>
                </a:lnTo>
                <a:lnTo>
                  <a:pt x="3259"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0" name="Google Shape;20;p4"/>
          <p:cNvSpPr txBox="1">
            <a:spLocks noGrp="1"/>
          </p:cNvSpPr>
          <p:nvPr>
            <p:ph type="body" idx="1"/>
          </p:nvPr>
        </p:nvSpPr>
        <p:spPr>
          <a:xfrm>
            <a:off x="2416067" y="1103300"/>
            <a:ext cx="7360000" cy="4720000"/>
          </a:xfrm>
          <a:prstGeom prst="rect">
            <a:avLst/>
          </a:prstGeom>
        </p:spPr>
        <p:txBody>
          <a:bodyPr spcFirstLastPara="1" wrap="square" lIns="91425" tIns="91425" rIns="91425" bIns="91425" anchor="ctr" anchorCtr="0">
            <a:noAutofit/>
          </a:bodyPr>
          <a:lstStyle>
            <a:lvl1pPr marL="609585" lvl="0" indent="-558786" algn="ctr" rtl="0">
              <a:spcBef>
                <a:spcPts val="800"/>
              </a:spcBef>
              <a:spcAft>
                <a:spcPts val="0"/>
              </a:spcAft>
              <a:buSzPts val="3000"/>
              <a:buChar char="‐"/>
              <a:defRPr sz="4000" i="1"/>
            </a:lvl1pPr>
            <a:lvl2pPr marL="1219170" lvl="1" indent="-558786" algn="ctr" rtl="0">
              <a:spcBef>
                <a:spcPts val="0"/>
              </a:spcBef>
              <a:spcAft>
                <a:spcPts val="0"/>
              </a:spcAft>
              <a:buSzPts val="3000"/>
              <a:buChar char="‐"/>
              <a:defRPr sz="4000" i="1"/>
            </a:lvl2pPr>
            <a:lvl3pPr marL="1828754" lvl="2" indent="-558786" algn="ctr" rtl="0">
              <a:spcBef>
                <a:spcPts val="0"/>
              </a:spcBef>
              <a:spcAft>
                <a:spcPts val="0"/>
              </a:spcAft>
              <a:buSzPts val="3000"/>
              <a:buChar char="‐"/>
              <a:defRPr sz="4000" i="1"/>
            </a:lvl3pPr>
            <a:lvl4pPr marL="2438339" lvl="3" indent="-558786" algn="ctr" rtl="0">
              <a:spcBef>
                <a:spcPts val="0"/>
              </a:spcBef>
              <a:spcAft>
                <a:spcPts val="0"/>
              </a:spcAft>
              <a:buSzPts val="3000"/>
              <a:buChar char="‐"/>
              <a:defRPr sz="4000" i="1"/>
            </a:lvl4pPr>
            <a:lvl5pPr marL="3047924" lvl="4" indent="-558786" algn="ctr" rtl="0">
              <a:spcBef>
                <a:spcPts val="0"/>
              </a:spcBef>
              <a:spcAft>
                <a:spcPts val="0"/>
              </a:spcAft>
              <a:buSzPts val="3000"/>
              <a:buChar char="‐"/>
              <a:defRPr sz="4000" i="1"/>
            </a:lvl5pPr>
            <a:lvl6pPr marL="3657509" lvl="5" indent="-558786" algn="ctr" rtl="0">
              <a:spcBef>
                <a:spcPts val="0"/>
              </a:spcBef>
              <a:spcAft>
                <a:spcPts val="0"/>
              </a:spcAft>
              <a:buSzPts val="3000"/>
              <a:buChar char="‐"/>
              <a:defRPr sz="4000" i="1"/>
            </a:lvl6pPr>
            <a:lvl7pPr marL="4267093" lvl="6" indent="-558786" algn="ctr" rtl="0">
              <a:spcBef>
                <a:spcPts val="0"/>
              </a:spcBef>
              <a:spcAft>
                <a:spcPts val="0"/>
              </a:spcAft>
              <a:buSzPts val="3000"/>
              <a:buChar char="‐"/>
              <a:defRPr sz="4000" i="1"/>
            </a:lvl7pPr>
            <a:lvl8pPr marL="4876678" lvl="7" indent="-558786" algn="ctr" rtl="0">
              <a:spcBef>
                <a:spcPts val="0"/>
              </a:spcBef>
              <a:spcAft>
                <a:spcPts val="0"/>
              </a:spcAft>
              <a:buSzPts val="3000"/>
              <a:buChar char="‐"/>
              <a:defRPr sz="4000" i="1"/>
            </a:lvl8pPr>
            <a:lvl9pPr marL="5486263" lvl="8" indent="-558786" algn="ctr">
              <a:spcBef>
                <a:spcPts val="0"/>
              </a:spcBef>
              <a:spcAft>
                <a:spcPts val="0"/>
              </a:spcAft>
              <a:buSzPts val="3000"/>
              <a:buChar char="‐"/>
              <a:defRPr sz="4000" i="1"/>
            </a:lvl9pPr>
          </a:lstStyle>
          <a:p>
            <a:endParaRPr/>
          </a:p>
        </p:txBody>
      </p:sp>
      <p:sp>
        <p:nvSpPr>
          <p:cNvPr id="21" name="Google Shape;21;p4"/>
          <p:cNvSpPr txBox="1"/>
          <p:nvPr/>
        </p:nvSpPr>
        <p:spPr>
          <a:xfrm>
            <a:off x="4791200" y="533825"/>
            <a:ext cx="2609600" cy="8716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Font typeface="Arial"/>
              <a:buNone/>
            </a:pPr>
            <a:r>
              <a:rPr lang="en" sz="12800" kern="0">
                <a:solidFill>
                  <a:srgbClr val="DBBDE5"/>
                </a:solidFill>
                <a:latin typeface="Muli"/>
                <a:ea typeface="Muli"/>
                <a:cs typeface="Muli"/>
                <a:sym typeface="Muli"/>
              </a:rPr>
              <a:t>“</a:t>
            </a:r>
            <a:endParaRPr sz="12800" kern="0">
              <a:solidFill>
                <a:srgbClr val="DBBDE5"/>
              </a:solidFill>
              <a:latin typeface="Muli"/>
              <a:ea typeface="Muli"/>
              <a:cs typeface="Muli"/>
              <a:sym typeface="Muli"/>
            </a:endParaRPr>
          </a:p>
        </p:txBody>
      </p:sp>
      <p:sp>
        <p:nvSpPr>
          <p:cNvPr id="22" name="Google Shape;22;p4"/>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a:solidFill>
                <a:srgbClr val="7C7F91"/>
              </a:solidFill>
            </a:endParaRPr>
          </a:p>
        </p:txBody>
      </p:sp>
      <p:sp>
        <p:nvSpPr>
          <p:cNvPr id="23" name="Google Shape;23;p4"/>
          <p:cNvSpPr/>
          <p:nvPr/>
        </p:nvSpPr>
        <p:spPr>
          <a:xfrm>
            <a:off x="5349365" y="5700800"/>
            <a:ext cx="1493273" cy="122867"/>
          </a:xfrm>
          <a:custGeom>
            <a:avLst/>
            <a:gdLst/>
            <a:ahLst/>
            <a:cxnLst/>
            <a:rect l="l" t="t" r="r" b="b"/>
            <a:pathLst>
              <a:path w="13369" h="1100" extrusionOk="0">
                <a:moveTo>
                  <a:pt x="12903" y="466"/>
                </a:moveTo>
                <a:lnTo>
                  <a:pt x="12456" y="522"/>
                </a:lnTo>
                <a:lnTo>
                  <a:pt x="11935" y="559"/>
                </a:lnTo>
                <a:lnTo>
                  <a:pt x="11414" y="578"/>
                </a:lnTo>
                <a:lnTo>
                  <a:pt x="10315" y="578"/>
                </a:lnTo>
                <a:lnTo>
                  <a:pt x="10129" y="559"/>
                </a:lnTo>
                <a:lnTo>
                  <a:pt x="9850" y="578"/>
                </a:lnTo>
                <a:lnTo>
                  <a:pt x="9719" y="578"/>
                </a:lnTo>
                <a:lnTo>
                  <a:pt x="9608" y="615"/>
                </a:lnTo>
                <a:lnTo>
                  <a:pt x="9570" y="634"/>
                </a:lnTo>
                <a:lnTo>
                  <a:pt x="9552" y="652"/>
                </a:lnTo>
                <a:lnTo>
                  <a:pt x="9552" y="690"/>
                </a:lnTo>
                <a:lnTo>
                  <a:pt x="9552" y="708"/>
                </a:lnTo>
                <a:lnTo>
                  <a:pt x="9589" y="746"/>
                </a:lnTo>
                <a:lnTo>
                  <a:pt x="9645" y="746"/>
                </a:lnTo>
                <a:lnTo>
                  <a:pt x="9794" y="764"/>
                </a:lnTo>
                <a:lnTo>
                  <a:pt x="10036" y="783"/>
                </a:lnTo>
                <a:lnTo>
                  <a:pt x="10557" y="801"/>
                </a:lnTo>
                <a:lnTo>
                  <a:pt x="11060" y="801"/>
                </a:lnTo>
                <a:lnTo>
                  <a:pt x="11581" y="783"/>
                </a:lnTo>
                <a:lnTo>
                  <a:pt x="12587" y="727"/>
                </a:lnTo>
                <a:lnTo>
                  <a:pt x="12810" y="727"/>
                </a:lnTo>
                <a:lnTo>
                  <a:pt x="13052" y="708"/>
                </a:lnTo>
                <a:lnTo>
                  <a:pt x="13127" y="671"/>
                </a:lnTo>
                <a:lnTo>
                  <a:pt x="13257" y="615"/>
                </a:lnTo>
                <a:lnTo>
                  <a:pt x="13313" y="597"/>
                </a:lnTo>
                <a:lnTo>
                  <a:pt x="13350" y="559"/>
                </a:lnTo>
                <a:lnTo>
                  <a:pt x="13369" y="522"/>
                </a:lnTo>
                <a:lnTo>
                  <a:pt x="13331" y="504"/>
                </a:lnTo>
                <a:lnTo>
                  <a:pt x="13220" y="485"/>
                </a:lnTo>
                <a:lnTo>
                  <a:pt x="13108" y="466"/>
                </a:lnTo>
                <a:close/>
                <a:moveTo>
                  <a:pt x="8398" y="317"/>
                </a:moveTo>
                <a:lnTo>
                  <a:pt x="8360" y="336"/>
                </a:lnTo>
                <a:lnTo>
                  <a:pt x="8304" y="355"/>
                </a:lnTo>
                <a:lnTo>
                  <a:pt x="8267" y="373"/>
                </a:lnTo>
                <a:lnTo>
                  <a:pt x="8249" y="410"/>
                </a:lnTo>
                <a:lnTo>
                  <a:pt x="8193" y="522"/>
                </a:lnTo>
                <a:lnTo>
                  <a:pt x="8193" y="634"/>
                </a:lnTo>
                <a:lnTo>
                  <a:pt x="8211" y="746"/>
                </a:lnTo>
                <a:lnTo>
                  <a:pt x="8249" y="801"/>
                </a:lnTo>
                <a:lnTo>
                  <a:pt x="8286" y="839"/>
                </a:lnTo>
                <a:lnTo>
                  <a:pt x="8323" y="857"/>
                </a:lnTo>
                <a:lnTo>
                  <a:pt x="8398" y="876"/>
                </a:lnTo>
                <a:lnTo>
                  <a:pt x="8491" y="876"/>
                </a:lnTo>
                <a:lnTo>
                  <a:pt x="8584" y="820"/>
                </a:lnTo>
                <a:lnTo>
                  <a:pt x="8658" y="746"/>
                </a:lnTo>
                <a:lnTo>
                  <a:pt x="8695" y="634"/>
                </a:lnTo>
                <a:lnTo>
                  <a:pt x="8714" y="541"/>
                </a:lnTo>
                <a:lnTo>
                  <a:pt x="8677" y="466"/>
                </a:lnTo>
                <a:lnTo>
                  <a:pt x="8658" y="429"/>
                </a:lnTo>
                <a:lnTo>
                  <a:pt x="8621" y="392"/>
                </a:lnTo>
                <a:lnTo>
                  <a:pt x="8584" y="373"/>
                </a:lnTo>
                <a:lnTo>
                  <a:pt x="8528" y="373"/>
                </a:lnTo>
                <a:lnTo>
                  <a:pt x="8453" y="336"/>
                </a:lnTo>
                <a:lnTo>
                  <a:pt x="8398" y="317"/>
                </a:lnTo>
                <a:close/>
                <a:moveTo>
                  <a:pt x="3203" y="578"/>
                </a:moveTo>
                <a:lnTo>
                  <a:pt x="2645" y="597"/>
                </a:lnTo>
                <a:lnTo>
                  <a:pt x="2086" y="634"/>
                </a:lnTo>
                <a:lnTo>
                  <a:pt x="1527" y="671"/>
                </a:lnTo>
                <a:lnTo>
                  <a:pt x="1230" y="671"/>
                </a:lnTo>
                <a:lnTo>
                  <a:pt x="950" y="652"/>
                </a:lnTo>
                <a:lnTo>
                  <a:pt x="392" y="634"/>
                </a:lnTo>
                <a:lnTo>
                  <a:pt x="150" y="634"/>
                </a:lnTo>
                <a:lnTo>
                  <a:pt x="94" y="652"/>
                </a:lnTo>
                <a:lnTo>
                  <a:pt x="38" y="652"/>
                </a:lnTo>
                <a:lnTo>
                  <a:pt x="19" y="690"/>
                </a:lnTo>
                <a:lnTo>
                  <a:pt x="1" y="727"/>
                </a:lnTo>
                <a:lnTo>
                  <a:pt x="19" y="764"/>
                </a:lnTo>
                <a:lnTo>
                  <a:pt x="75" y="783"/>
                </a:lnTo>
                <a:lnTo>
                  <a:pt x="187" y="839"/>
                </a:lnTo>
                <a:lnTo>
                  <a:pt x="392" y="895"/>
                </a:lnTo>
                <a:lnTo>
                  <a:pt x="615" y="932"/>
                </a:lnTo>
                <a:lnTo>
                  <a:pt x="839" y="950"/>
                </a:lnTo>
                <a:lnTo>
                  <a:pt x="1081" y="950"/>
                </a:lnTo>
                <a:lnTo>
                  <a:pt x="1304" y="932"/>
                </a:lnTo>
                <a:lnTo>
                  <a:pt x="1769" y="895"/>
                </a:lnTo>
                <a:lnTo>
                  <a:pt x="2235" y="839"/>
                </a:lnTo>
                <a:lnTo>
                  <a:pt x="2756" y="801"/>
                </a:lnTo>
                <a:lnTo>
                  <a:pt x="3278" y="783"/>
                </a:lnTo>
                <a:lnTo>
                  <a:pt x="3557" y="801"/>
                </a:lnTo>
                <a:lnTo>
                  <a:pt x="3762" y="801"/>
                </a:lnTo>
                <a:lnTo>
                  <a:pt x="3799" y="783"/>
                </a:lnTo>
                <a:lnTo>
                  <a:pt x="3836" y="727"/>
                </a:lnTo>
                <a:lnTo>
                  <a:pt x="3836" y="671"/>
                </a:lnTo>
                <a:lnTo>
                  <a:pt x="3817" y="634"/>
                </a:lnTo>
                <a:lnTo>
                  <a:pt x="3762" y="597"/>
                </a:lnTo>
                <a:lnTo>
                  <a:pt x="3482" y="597"/>
                </a:lnTo>
                <a:lnTo>
                  <a:pt x="3203" y="578"/>
                </a:lnTo>
                <a:close/>
                <a:moveTo>
                  <a:pt x="4637" y="355"/>
                </a:moveTo>
                <a:lnTo>
                  <a:pt x="4581" y="373"/>
                </a:lnTo>
                <a:lnTo>
                  <a:pt x="4544" y="392"/>
                </a:lnTo>
                <a:lnTo>
                  <a:pt x="4488" y="429"/>
                </a:lnTo>
                <a:lnTo>
                  <a:pt x="4432" y="541"/>
                </a:lnTo>
                <a:lnTo>
                  <a:pt x="4413" y="652"/>
                </a:lnTo>
                <a:lnTo>
                  <a:pt x="4432" y="764"/>
                </a:lnTo>
                <a:lnTo>
                  <a:pt x="4450" y="820"/>
                </a:lnTo>
                <a:lnTo>
                  <a:pt x="4469" y="876"/>
                </a:lnTo>
                <a:lnTo>
                  <a:pt x="4506" y="913"/>
                </a:lnTo>
                <a:lnTo>
                  <a:pt x="4562" y="932"/>
                </a:lnTo>
                <a:lnTo>
                  <a:pt x="4618" y="950"/>
                </a:lnTo>
                <a:lnTo>
                  <a:pt x="4693" y="950"/>
                </a:lnTo>
                <a:lnTo>
                  <a:pt x="4748" y="932"/>
                </a:lnTo>
                <a:lnTo>
                  <a:pt x="4804" y="895"/>
                </a:lnTo>
                <a:lnTo>
                  <a:pt x="4879" y="820"/>
                </a:lnTo>
                <a:lnTo>
                  <a:pt x="4935" y="708"/>
                </a:lnTo>
                <a:lnTo>
                  <a:pt x="4972" y="597"/>
                </a:lnTo>
                <a:lnTo>
                  <a:pt x="4972" y="485"/>
                </a:lnTo>
                <a:lnTo>
                  <a:pt x="4953" y="448"/>
                </a:lnTo>
                <a:lnTo>
                  <a:pt x="4916" y="392"/>
                </a:lnTo>
                <a:lnTo>
                  <a:pt x="4879" y="373"/>
                </a:lnTo>
                <a:lnTo>
                  <a:pt x="4841" y="355"/>
                </a:lnTo>
                <a:close/>
                <a:moveTo>
                  <a:pt x="6647" y="1"/>
                </a:moveTo>
                <a:lnTo>
                  <a:pt x="6536" y="19"/>
                </a:lnTo>
                <a:lnTo>
                  <a:pt x="6424" y="75"/>
                </a:lnTo>
                <a:lnTo>
                  <a:pt x="6238" y="187"/>
                </a:lnTo>
                <a:lnTo>
                  <a:pt x="6089" y="317"/>
                </a:lnTo>
                <a:lnTo>
                  <a:pt x="6033" y="392"/>
                </a:lnTo>
                <a:lnTo>
                  <a:pt x="5977" y="485"/>
                </a:lnTo>
                <a:lnTo>
                  <a:pt x="5959" y="578"/>
                </a:lnTo>
                <a:lnTo>
                  <a:pt x="5940" y="690"/>
                </a:lnTo>
                <a:lnTo>
                  <a:pt x="5959" y="820"/>
                </a:lnTo>
                <a:lnTo>
                  <a:pt x="5996" y="913"/>
                </a:lnTo>
                <a:lnTo>
                  <a:pt x="6052" y="988"/>
                </a:lnTo>
                <a:lnTo>
                  <a:pt x="6145" y="1043"/>
                </a:lnTo>
                <a:lnTo>
                  <a:pt x="6238" y="1081"/>
                </a:lnTo>
                <a:lnTo>
                  <a:pt x="6350" y="1099"/>
                </a:lnTo>
                <a:lnTo>
                  <a:pt x="6573" y="1099"/>
                </a:lnTo>
                <a:lnTo>
                  <a:pt x="6722" y="1081"/>
                </a:lnTo>
                <a:lnTo>
                  <a:pt x="6834" y="1043"/>
                </a:lnTo>
                <a:lnTo>
                  <a:pt x="6945" y="988"/>
                </a:lnTo>
                <a:lnTo>
                  <a:pt x="7057" y="913"/>
                </a:lnTo>
                <a:lnTo>
                  <a:pt x="7131" y="801"/>
                </a:lnTo>
                <a:lnTo>
                  <a:pt x="7187" y="690"/>
                </a:lnTo>
                <a:lnTo>
                  <a:pt x="7206" y="559"/>
                </a:lnTo>
                <a:lnTo>
                  <a:pt x="7187" y="429"/>
                </a:lnTo>
                <a:lnTo>
                  <a:pt x="7131" y="299"/>
                </a:lnTo>
                <a:lnTo>
                  <a:pt x="7076" y="206"/>
                </a:lnTo>
                <a:lnTo>
                  <a:pt x="6983" y="113"/>
                </a:lnTo>
                <a:lnTo>
                  <a:pt x="6889" y="57"/>
                </a:lnTo>
                <a:lnTo>
                  <a:pt x="6778" y="19"/>
                </a:lnTo>
                <a:lnTo>
                  <a:pt x="6647"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7504387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1187067" y="274633"/>
            <a:ext cx="9818000" cy="1143200"/>
          </a:xfrm>
          <a:prstGeom prst="rect">
            <a:avLst/>
          </a:prstGeom>
        </p:spPr>
        <p:txBody>
          <a:bodyPr spcFirstLastPara="1" wrap="square" lIns="91425" tIns="91425" rIns="91425" bIns="91425" anchor="b" anchorCtr="0">
            <a:noAutofit/>
          </a:bodyPr>
          <a:lstStyle>
            <a:lvl1pPr lvl="0">
              <a:spcBef>
                <a:spcPts val="0"/>
              </a:spcBef>
              <a:spcAft>
                <a:spcPts val="0"/>
              </a:spcAft>
              <a:buClr>
                <a:schemeClr val="accent5"/>
              </a:buClr>
              <a:buSzPts val="2400"/>
              <a:buNone/>
              <a:defRPr>
                <a:solidFill>
                  <a:schemeClr val="accent5"/>
                </a:solidFill>
              </a:defRPr>
            </a:lvl1pPr>
            <a:lvl2pPr lvl="1">
              <a:spcBef>
                <a:spcPts val="0"/>
              </a:spcBef>
              <a:spcAft>
                <a:spcPts val="0"/>
              </a:spcAft>
              <a:buClr>
                <a:schemeClr val="accent5"/>
              </a:buClr>
              <a:buSzPts val="2400"/>
              <a:buNone/>
              <a:defRPr>
                <a:solidFill>
                  <a:schemeClr val="accent5"/>
                </a:solidFill>
              </a:defRPr>
            </a:lvl2pPr>
            <a:lvl3pPr lvl="2">
              <a:spcBef>
                <a:spcPts val="0"/>
              </a:spcBef>
              <a:spcAft>
                <a:spcPts val="0"/>
              </a:spcAft>
              <a:buClr>
                <a:schemeClr val="accent5"/>
              </a:buClr>
              <a:buSzPts val="2400"/>
              <a:buNone/>
              <a:defRPr>
                <a:solidFill>
                  <a:schemeClr val="accent5"/>
                </a:solidFill>
              </a:defRPr>
            </a:lvl3pPr>
            <a:lvl4pPr lvl="3">
              <a:spcBef>
                <a:spcPts val="0"/>
              </a:spcBef>
              <a:spcAft>
                <a:spcPts val="0"/>
              </a:spcAft>
              <a:buClr>
                <a:schemeClr val="accent5"/>
              </a:buClr>
              <a:buSzPts val="2400"/>
              <a:buNone/>
              <a:defRPr>
                <a:solidFill>
                  <a:schemeClr val="accent5"/>
                </a:solidFill>
              </a:defRPr>
            </a:lvl4pPr>
            <a:lvl5pPr lvl="4">
              <a:spcBef>
                <a:spcPts val="0"/>
              </a:spcBef>
              <a:spcAft>
                <a:spcPts val="0"/>
              </a:spcAft>
              <a:buClr>
                <a:schemeClr val="accent5"/>
              </a:buClr>
              <a:buSzPts val="2400"/>
              <a:buNone/>
              <a:defRPr>
                <a:solidFill>
                  <a:schemeClr val="accent5"/>
                </a:solidFill>
              </a:defRPr>
            </a:lvl5pPr>
            <a:lvl6pPr lvl="5">
              <a:spcBef>
                <a:spcPts val="0"/>
              </a:spcBef>
              <a:spcAft>
                <a:spcPts val="0"/>
              </a:spcAft>
              <a:buClr>
                <a:schemeClr val="accent5"/>
              </a:buClr>
              <a:buSzPts val="2400"/>
              <a:buNone/>
              <a:defRPr>
                <a:solidFill>
                  <a:schemeClr val="accent5"/>
                </a:solidFill>
              </a:defRPr>
            </a:lvl6pPr>
            <a:lvl7pPr lvl="6">
              <a:spcBef>
                <a:spcPts val="0"/>
              </a:spcBef>
              <a:spcAft>
                <a:spcPts val="0"/>
              </a:spcAft>
              <a:buClr>
                <a:schemeClr val="accent5"/>
              </a:buClr>
              <a:buSzPts val="2400"/>
              <a:buNone/>
              <a:defRPr>
                <a:solidFill>
                  <a:schemeClr val="accent5"/>
                </a:solidFill>
              </a:defRPr>
            </a:lvl7pPr>
            <a:lvl8pPr lvl="7">
              <a:spcBef>
                <a:spcPts val="0"/>
              </a:spcBef>
              <a:spcAft>
                <a:spcPts val="0"/>
              </a:spcAft>
              <a:buClr>
                <a:schemeClr val="accent5"/>
              </a:buClr>
              <a:buSzPts val="2400"/>
              <a:buNone/>
              <a:defRPr>
                <a:solidFill>
                  <a:schemeClr val="accent5"/>
                </a:solidFill>
              </a:defRPr>
            </a:lvl8pPr>
            <a:lvl9pPr lvl="8">
              <a:spcBef>
                <a:spcPts val="0"/>
              </a:spcBef>
              <a:spcAft>
                <a:spcPts val="0"/>
              </a:spcAft>
              <a:buClr>
                <a:schemeClr val="accent5"/>
              </a:buClr>
              <a:buSzPts val="2400"/>
              <a:buNone/>
              <a:defRPr>
                <a:solidFill>
                  <a:schemeClr val="accent5"/>
                </a:solidFill>
              </a:defRPr>
            </a:lvl9pPr>
          </a:lstStyle>
          <a:p>
            <a:endParaRPr/>
          </a:p>
        </p:txBody>
      </p:sp>
      <p:sp>
        <p:nvSpPr>
          <p:cNvPr id="26" name="Google Shape;26;p5"/>
          <p:cNvSpPr txBox="1">
            <a:spLocks noGrp="1"/>
          </p:cNvSpPr>
          <p:nvPr>
            <p:ph type="body" idx="1"/>
          </p:nvPr>
        </p:nvSpPr>
        <p:spPr>
          <a:xfrm>
            <a:off x="1187067" y="1600199"/>
            <a:ext cx="9818000" cy="4028000"/>
          </a:xfrm>
          <a:prstGeom prst="rect">
            <a:avLst/>
          </a:prstGeom>
        </p:spPr>
        <p:txBody>
          <a:bodyPr spcFirstLastPara="1" wrap="square" lIns="91425" tIns="91425" rIns="91425" bIns="91425" anchor="t" anchorCtr="0">
            <a:noAutofit/>
          </a:bodyPr>
          <a:lstStyle>
            <a:lvl1pPr marL="609585" lvl="0" indent="-491054">
              <a:spcBef>
                <a:spcPts val="800"/>
              </a:spcBef>
              <a:spcAft>
                <a:spcPts val="0"/>
              </a:spcAft>
              <a:buClr>
                <a:schemeClr val="accent5"/>
              </a:buClr>
              <a:buSzPts val="2200"/>
              <a:buChar char="‐"/>
              <a:defRPr/>
            </a:lvl1pPr>
            <a:lvl2pPr marL="1219170" lvl="1" indent="-491054">
              <a:spcBef>
                <a:spcPts val="0"/>
              </a:spcBef>
              <a:spcAft>
                <a:spcPts val="0"/>
              </a:spcAft>
              <a:buClr>
                <a:schemeClr val="accent5"/>
              </a:buClr>
              <a:buSzPts val="2200"/>
              <a:buChar char="‐"/>
              <a:defRPr/>
            </a:lvl2pPr>
            <a:lvl3pPr marL="1828754" lvl="2" indent="-491054">
              <a:spcBef>
                <a:spcPts val="0"/>
              </a:spcBef>
              <a:spcAft>
                <a:spcPts val="0"/>
              </a:spcAft>
              <a:buClr>
                <a:schemeClr val="accent5"/>
              </a:buClr>
              <a:buSzPts val="2200"/>
              <a:buChar char="‐"/>
              <a:defRPr/>
            </a:lvl3pPr>
            <a:lvl4pPr marL="2438339" lvl="3" indent="-491054">
              <a:spcBef>
                <a:spcPts val="0"/>
              </a:spcBef>
              <a:spcAft>
                <a:spcPts val="0"/>
              </a:spcAft>
              <a:buSzPts val="2200"/>
              <a:buChar char="‐"/>
              <a:defRPr/>
            </a:lvl4pPr>
            <a:lvl5pPr marL="3047924" lvl="4" indent="-491054">
              <a:spcBef>
                <a:spcPts val="0"/>
              </a:spcBef>
              <a:spcAft>
                <a:spcPts val="0"/>
              </a:spcAft>
              <a:buSzPts val="2200"/>
              <a:buChar char="‐"/>
              <a:defRPr/>
            </a:lvl5pPr>
            <a:lvl6pPr marL="3657509" lvl="5" indent="-491054">
              <a:spcBef>
                <a:spcPts val="0"/>
              </a:spcBef>
              <a:spcAft>
                <a:spcPts val="0"/>
              </a:spcAft>
              <a:buSzPts val="2200"/>
              <a:buChar char="‐"/>
              <a:defRPr/>
            </a:lvl6pPr>
            <a:lvl7pPr marL="4267093" lvl="6" indent="-491054">
              <a:spcBef>
                <a:spcPts val="0"/>
              </a:spcBef>
              <a:spcAft>
                <a:spcPts val="0"/>
              </a:spcAft>
              <a:buSzPts val="2200"/>
              <a:buChar char="‐"/>
              <a:defRPr/>
            </a:lvl7pPr>
            <a:lvl8pPr marL="4876678" lvl="7" indent="-491054">
              <a:spcBef>
                <a:spcPts val="0"/>
              </a:spcBef>
              <a:spcAft>
                <a:spcPts val="0"/>
              </a:spcAft>
              <a:buSzPts val="2200"/>
              <a:buChar char="‐"/>
              <a:defRPr/>
            </a:lvl8pPr>
            <a:lvl9pPr marL="5486263" lvl="8" indent="-491054">
              <a:spcBef>
                <a:spcPts val="0"/>
              </a:spcBef>
              <a:spcAft>
                <a:spcPts val="0"/>
              </a:spcAft>
              <a:buSzPts val="2200"/>
              <a:buChar char="‐"/>
              <a:defRPr/>
            </a:lvl9pPr>
          </a:lstStyle>
          <a:p>
            <a:endParaRPr/>
          </a:p>
        </p:txBody>
      </p:sp>
      <p:sp>
        <p:nvSpPr>
          <p:cNvPr id="27" name="Google Shape;27;p5"/>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a:solidFill>
                <a:srgbClr val="7C7F91"/>
              </a:solidFill>
            </a:endParaRPr>
          </a:p>
        </p:txBody>
      </p:sp>
      <p:sp>
        <p:nvSpPr>
          <p:cNvPr id="28" name="Google Shape;28;p5"/>
          <p:cNvSpPr/>
          <p:nvPr/>
        </p:nvSpPr>
        <p:spPr>
          <a:xfrm>
            <a:off x="209801" y="167601"/>
            <a:ext cx="11772247" cy="6522868"/>
          </a:xfrm>
          <a:custGeom>
            <a:avLst/>
            <a:gdLst/>
            <a:ahLst/>
            <a:cxnLst/>
            <a:rect l="l" t="t" r="r" b="b"/>
            <a:pathLst>
              <a:path w="92105" h="51033" extrusionOk="0">
                <a:moveTo>
                  <a:pt x="52951" y="93"/>
                </a:moveTo>
                <a:lnTo>
                  <a:pt x="52858" y="130"/>
                </a:lnTo>
                <a:lnTo>
                  <a:pt x="52802" y="168"/>
                </a:lnTo>
                <a:lnTo>
                  <a:pt x="52764" y="205"/>
                </a:lnTo>
                <a:lnTo>
                  <a:pt x="52727" y="242"/>
                </a:lnTo>
                <a:lnTo>
                  <a:pt x="52709" y="298"/>
                </a:lnTo>
                <a:lnTo>
                  <a:pt x="52709" y="354"/>
                </a:lnTo>
                <a:lnTo>
                  <a:pt x="52709" y="410"/>
                </a:lnTo>
                <a:lnTo>
                  <a:pt x="52746" y="521"/>
                </a:lnTo>
                <a:lnTo>
                  <a:pt x="52783" y="559"/>
                </a:lnTo>
                <a:lnTo>
                  <a:pt x="52820" y="596"/>
                </a:lnTo>
                <a:lnTo>
                  <a:pt x="52913" y="633"/>
                </a:lnTo>
                <a:lnTo>
                  <a:pt x="53006" y="652"/>
                </a:lnTo>
                <a:lnTo>
                  <a:pt x="53118" y="614"/>
                </a:lnTo>
                <a:lnTo>
                  <a:pt x="53193" y="559"/>
                </a:lnTo>
                <a:lnTo>
                  <a:pt x="53230" y="521"/>
                </a:lnTo>
                <a:lnTo>
                  <a:pt x="53248" y="465"/>
                </a:lnTo>
                <a:lnTo>
                  <a:pt x="53267" y="410"/>
                </a:lnTo>
                <a:lnTo>
                  <a:pt x="53267" y="354"/>
                </a:lnTo>
                <a:lnTo>
                  <a:pt x="53230" y="242"/>
                </a:lnTo>
                <a:lnTo>
                  <a:pt x="53193" y="186"/>
                </a:lnTo>
                <a:lnTo>
                  <a:pt x="53155" y="149"/>
                </a:lnTo>
                <a:lnTo>
                  <a:pt x="53100" y="130"/>
                </a:lnTo>
                <a:lnTo>
                  <a:pt x="53062" y="112"/>
                </a:lnTo>
                <a:lnTo>
                  <a:pt x="52951" y="93"/>
                </a:lnTo>
                <a:close/>
                <a:moveTo>
                  <a:pt x="49488" y="75"/>
                </a:moveTo>
                <a:lnTo>
                  <a:pt x="49432" y="93"/>
                </a:lnTo>
                <a:lnTo>
                  <a:pt x="49376" y="130"/>
                </a:lnTo>
                <a:lnTo>
                  <a:pt x="49339" y="168"/>
                </a:lnTo>
                <a:lnTo>
                  <a:pt x="49283" y="261"/>
                </a:lnTo>
                <a:lnTo>
                  <a:pt x="49264" y="372"/>
                </a:lnTo>
                <a:lnTo>
                  <a:pt x="49283" y="484"/>
                </a:lnTo>
                <a:lnTo>
                  <a:pt x="49339" y="577"/>
                </a:lnTo>
                <a:lnTo>
                  <a:pt x="49376" y="614"/>
                </a:lnTo>
                <a:lnTo>
                  <a:pt x="49432" y="652"/>
                </a:lnTo>
                <a:lnTo>
                  <a:pt x="49488" y="670"/>
                </a:lnTo>
                <a:lnTo>
                  <a:pt x="49618" y="670"/>
                </a:lnTo>
                <a:lnTo>
                  <a:pt x="49692" y="652"/>
                </a:lnTo>
                <a:lnTo>
                  <a:pt x="49730" y="614"/>
                </a:lnTo>
                <a:lnTo>
                  <a:pt x="49767" y="577"/>
                </a:lnTo>
                <a:lnTo>
                  <a:pt x="49823" y="484"/>
                </a:lnTo>
                <a:lnTo>
                  <a:pt x="49841" y="372"/>
                </a:lnTo>
                <a:lnTo>
                  <a:pt x="49823" y="261"/>
                </a:lnTo>
                <a:lnTo>
                  <a:pt x="49767" y="168"/>
                </a:lnTo>
                <a:lnTo>
                  <a:pt x="49730" y="130"/>
                </a:lnTo>
                <a:lnTo>
                  <a:pt x="49692" y="93"/>
                </a:lnTo>
                <a:lnTo>
                  <a:pt x="49618" y="75"/>
                </a:lnTo>
                <a:close/>
                <a:moveTo>
                  <a:pt x="60286" y="223"/>
                </a:moveTo>
                <a:lnTo>
                  <a:pt x="60193" y="242"/>
                </a:lnTo>
                <a:lnTo>
                  <a:pt x="60100" y="279"/>
                </a:lnTo>
                <a:lnTo>
                  <a:pt x="60063" y="317"/>
                </a:lnTo>
                <a:lnTo>
                  <a:pt x="60044" y="354"/>
                </a:lnTo>
                <a:lnTo>
                  <a:pt x="60025" y="428"/>
                </a:lnTo>
                <a:lnTo>
                  <a:pt x="60025" y="521"/>
                </a:lnTo>
                <a:lnTo>
                  <a:pt x="60063" y="596"/>
                </a:lnTo>
                <a:lnTo>
                  <a:pt x="60119" y="652"/>
                </a:lnTo>
                <a:lnTo>
                  <a:pt x="60212" y="689"/>
                </a:lnTo>
                <a:lnTo>
                  <a:pt x="60305" y="689"/>
                </a:lnTo>
                <a:lnTo>
                  <a:pt x="60379" y="652"/>
                </a:lnTo>
                <a:lnTo>
                  <a:pt x="60454" y="577"/>
                </a:lnTo>
                <a:lnTo>
                  <a:pt x="60491" y="503"/>
                </a:lnTo>
                <a:lnTo>
                  <a:pt x="60491" y="410"/>
                </a:lnTo>
                <a:lnTo>
                  <a:pt x="60454" y="317"/>
                </a:lnTo>
                <a:lnTo>
                  <a:pt x="60416" y="279"/>
                </a:lnTo>
                <a:lnTo>
                  <a:pt x="60379" y="261"/>
                </a:lnTo>
                <a:lnTo>
                  <a:pt x="60286" y="223"/>
                </a:lnTo>
                <a:close/>
                <a:moveTo>
                  <a:pt x="75758" y="56"/>
                </a:moveTo>
                <a:lnTo>
                  <a:pt x="75702" y="75"/>
                </a:lnTo>
                <a:lnTo>
                  <a:pt x="75646" y="112"/>
                </a:lnTo>
                <a:lnTo>
                  <a:pt x="75590" y="149"/>
                </a:lnTo>
                <a:lnTo>
                  <a:pt x="75553" y="205"/>
                </a:lnTo>
                <a:lnTo>
                  <a:pt x="75534" y="261"/>
                </a:lnTo>
                <a:lnTo>
                  <a:pt x="75516" y="317"/>
                </a:lnTo>
                <a:lnTo>
                  <a:pt x="75516" y="391"/>
                </a:lnTo>
                <a:lnTo>
                  <a:pt x="75534" y="503"/>
                </a:lnTo>
                <a:lnTo>
                  <a:pt x="75609" y="596"/>
                </a:lnTo>
                <a:lnTo>
                  <a:pt x="75702" y="670"/>
                </a:lnTo>
                <a:lnTo>
                  <a:pt x="75758" y="689"/>
                </a:lnTo>
                <a:lnTo>
                  <a:pt x="75888" y="689"/>
                </a:lnTo>
                <a:lnTo>
                  <a:pt x="75963" y="652"/>
                </a:lnTo>
                <a:lnTo>
                  <a:pt x="76018" y="633"/>
                </a:lnTo>
                <a:lnTo>
                  <a:pt x="76056" y="577"/>
                </a:lnTo>
                <a:lnTo>
                  <a:pt x="76093" y="521"/>
                </a:lnTo>
                <a:lnTo>
                  <a:pt x="76130" y="465"/>
                </a:lnTo>
                <a:lnTo>
                  <a:pt x="76149" y="410"/>
                </a:lnTo>
                <a:lnTo>
                  <a:pt x="76130" y="335"/>
                </a:lnTo>
                <a:lnTo>
                  <a:pt x="76111" y="223"/>
                </a:lnTo>
                <a:lnTo>
                  <a:pt x="76037" y="130"/>
                </a:lnTo>
                <a:lnTo>
                  <a:pt x="75944" y="75"/>
                </a:lnTo>
                <a:lnTo>
                  <a:pt x="75888" y="56"/>
                </a:lnTo>
                <a:close/>
                <a:moveTo>
                  <a:pt x="43176" y="130"/>
                </a:moveTo>
                <a:lnTo>
                  <a:pt x="43083" y="149"/>
                </a:lnTo>
                <a:lnTo>
                  <a:pt x="42990" y="186"/>
                </a:lnTo>
                <a:lnTo>
                  <a:pt x="42934" y="261"/>
                </a:lnTo>
                <a:lnTo>
                  <a:pt x="42878" y="335"/>
                </a:lnTo>
                <a:lnTo>
                  <a:pt x="42860" y="428"/>
                </a:lnTo>
                <a:lnTo>
                  <a:pt x="42860" y="521"/>
                </a:lnTo>
                <a:lnTo>
                  <a:pt x="42915" y="614"/>
                </a:lnTo>
                <a:lnTo>
                  <a:pt x="42971" y="670"/>
                </a:lnTo>
                <a:lnTo>
                  <a:pt x="43064" y="708"/>
                </a:lnTo>
                <a:lnTo>
                  <a:pt x="43157" y="708"/>
                </a:lnTo>
                <a:lnTo>
                  <a:pt x="43251" y="670"/>
                </a:lnTo>
                <a:lnTo>
                  <a:pt x="43325" y="614"/>
                </a:lnTo>
                <a:lnTo>
                  <a:pt x="43344" y="577"/>
                </a:lnTo>
                <a:lnTo>
                  <a:pt x="43362" y="568"/>
                </a:lnTo>
                <a:lnTo>
                  <a:pt x="43362" y="577"/>
                </a:lnTo>
                <a:lnTo>
                  <a:pt x="43381" y="559"/>
                </a:lnTo>
                <a:lnTo>
                  <a:pt x="43400" y="559"/>
                </a:lnTo>
                <a:lnTo>
                  <a:pt x="43400" y="540"/>
                </a:lnTo>
                <a:lnTo>
                  <a:pt x="43437" y="521"/>
                </a:lnTo>
                <a:lnTo>
                  <a:pt x="43474" y="503"/>
                </a:lnTo>
                <a:lnTo>
                  <a:pt x="43493" y="484"/>
                </a:lnTo>
                <a:lnTo>
                  <a:pt x="43530" y="410"/>
                </a:lnTo>
                <a:lnTo>
                  <a:pt x="43530" y="335"/>
                </a:lnTo>
                <a:lnTo>
                  <a:pt x="43511" y="279"/>
                </a:lnTo>
                <a:lnTo>
                  <a:pt x="43493" y="242"/>
                </a:lnTo>
                <a:lnTo>
                  <a:pt x="43418" y="186"/>
                </a:lnTo>
                <a:lnTo>
                  <a:pt x="43437" y="205"/>
                </a:lnTo>
                <a:lnTo>
                  <a:pt x="43362" y="149"/>
                </a:lnTo>
                <a:lnTo>
                  <a:pt x="43269" y="130"/>
                </a:lnTo>
                <a:close/>
                <a:moveTo>
                  <a:pt x="54570" y="19"/>
                </a:moveTo>
                <a:lnTo>
                  <a:pt x="54496" y="37"/>
                </a:lnTo>
                <a:lnTo>
                  <a:pt x="54421" y="56"/>
                </a:lnTo>
                <a:lnTo>
                  <a:pt x="54366" y="93"/>
                </a:lnTo>
                <a:lnTo>
                  <a:pt x="54328" y="149"/>
                </a:lnTo>
                <a:lnTo>
                  <a:pt x="54291" y="205"/>
                </a:lnTo>
                <a:lnTo>
                  <a:pt x="54254" y="261"/>
                </a:lnTo>
                <a:lnTo>
                  <a:pt x="54235" y="335"/>
                </a:lnTo>
                <a:lnTo>
                  <a:pt x="54235" y="391"/>
                </a:lnTo>
                <a:lnTo>
                  <a:pt x="54254" y="465"/>
                </a:lnTo>
                <a:lnTo>
                  <a:pt x="54272" y="521"/>
                </a:lnTo>
                <a:lnTo>
                  <a:pt x="54310" y="577"/>
                </a:lnTo>
                <a:lnTo>
                  <a:pt x="54347" y="633"/>
                </a:lnTo>
                <a:lnTo>
                  <a:pt x="54403" y="670"/>
                </a:lnTo>
                <a:lnTo>
                  <a:pt x="54459" y="689"/>
                </a:lnTo>
                <a:lnTo>
                  <a:pt x="54533" y="708"/>
                </a:lnTo>
                <a:lnTo>
                  <a:pt x="54663" y="708"/>
                </a:lnTo>
                <a:lnTo>
                  <a:pt x="54719" y="689"/>
                </a:lnTo>
                <a:lnTo>
                  <a:pt x="54775" y="652"/>
                </a:lnTo>
                <a:lnTo>
                  <a:pt x="54831" y="614"/>
                </a:lnTo>
                <a:lnTo>
                  <a:pt x="54887" y="559"/>
                </a:lnTo>
                <a:lnTo>
                  <a:pt x="54924" y="503"/>
                </a:lnTo>
                <a:lnTo>
                  <a:pt x="54943" y="428"/>
                </a:lnTo>
                <a:lnTo>
                  <a:pt x="54943" y="372"/>
                </a:lnTo>
                <a:lnTo>
                  <a:pt x="54943" y="298"/>
                </a:lnTo>
                <a:lnTo>
                  <a:pt x="54905" y="242"/>
                </a:lnTo>
                <a:lnTo>
                  <a:pt x="54868" y="168"/>
                </a:lnTo>
                <a:lnTo>
                  <a:pt x="54831" y="112"/>
                </a:lnTo>
                <a:lnTo>
                  <a:pt x="54775" y="75"/>
                </a:lnTo>
                <a:lnTo>
                  <a:pt x="54701" y="37"/>
                </a:lnTo>
                <a:lnTo>
                  <a:pt x="54645" y="19"/>
                </a:lnTo>
                <a:close/>
                <a:moveTo>
                  <a:pt x="46341" y="186"/>
                </a:moveTo>
                <a:lnTo>
                  <a:pt x="46304" y="205"/>
                </a:lnTo>
                <a:lnTo>
                  <a:pt x="46248" y="242"/>
                </a:lnTo>
                <a:lnTo>
                  <a:pt x="46211" y="279"/>
                </a:lnTo>
                <a:lnTo>
                  <a:pt x="46174" y="354"/>
                </a:lnTo>
                <a:lnTo>
                  <a:pt x="46155" y="465"/>
                </a:lnTo>
                <a:lnTo>
                  <a:pt x="46174" y="559"/>
                </a:lnTo>
                <a:lnTo>
                  <a:pt x="46211" y="652"/>
                </a:lnTo>
                <a:lnTo>
                  <a:pt x="46248" y="670"/>
                </a:lnTo>
                <a:lnTo>
                  <a:pt x="46304" y="708"/>
                </a:lnTo>
                <a:lnTo>
                  <a:pt x="46341" y="726"/>
                </a:lnTo>
                <a:lnTo>
                  <a:pt x="46472" y="726"/>
                </a:lnTo>
                <a:lnTo>
                  <a:pt x="46527" y="708"/>
                </a:lnTo>
                <a:lnTo>
                  <a:pt x="46565" y="670"/>
                </a:lnTo>
                <a:lnTo>
                  <a:pt x="46602" y="652"/>
                </a:lnTo>
                <a:lnTo>
                  <a:pt x="46658" y="559"/>
                </a:lnTo>
                <a:lnTo>
                  <a:pt x="46676" y="465"/>
                </a:lnTo>
                <a:lnTo>
                  <a:pt x="46658" y="354"/>
                </a:lnTo>
                <a:lnTo>
                  <a:pt x="46602" y="279"/>
                </a:lnTo>
                <a:lnTo>
                  <a:pt x="46565" y="242"/>
                </a:lnTo>
                <a:lnTo>
                  <a:pt x="46527" y="205"/>
                </a:lnTo>
                <a:lnTo>
                  <a:pt x="46472" y="186"/>
                </a:lnTo>
                <a:close/>
                <a:moveTo>
                  <a:pt x="61794" y="205"/>
                </a:moveTo>
                <a:lnTo>
                  <a:pt x="61701" y="242"/>
                </a:lnTo>
                <a:lnTo>
                  <a:pt x="61645" y="298"/>
                </a:lnTo>
                <a:lnTo>
                  <a:pt x="61608" y="354"/>
                </a:lnTo>
                <a:lnTo>
                  <a:pt x="61589" y="391"/>
                </a:lnTo>
                <a:lnTo>
                  <a:pt x="61589" y="484"/>
                </a:lnTo>
                <a:lnTo>
                  <a:pt x="61627" y="577"/>
                </a:lnTo>
                <a:lnTo>
                  <a:pt x="61682" y="652"/>
                </a:lnTo>
                <a:lnTo>
                  <a:pt x="61757" y="689"/>
                </a:lnTo>
                <a:lnTo>
                  <a:pt x="61850" y="726"/>
                </a:lnTo>
                <a:lnTo>
                  <a:pt x="61943" y="708"/>
                </a:lnTo>
                <a:lnTo>
                  <a:pt x="61980" y="670"/>
                </a:lnTo>
                <a:lnTo>
                  <a:pt x="62018" y="633"/>
                </a:lnTo>
                <a:lnTo>
                  <a:pt x="62073" y="596"/>
                </a:lnTo>
                <a:lnTo>
                  <a:pt x="62092" y="540"/>
                </a:lnTo>
                <a:lnTo>
                  <a:pt x="62111" y="484"/>
                </a:lnTo>
                <a:lnTo>
                  <a:pt x="62111" y="428"/>
                </a:lnTo>
                <a:lnTo>
                  <a:pt x="62092" y="372"/>
                </a:lnTo>
                <a:lnTo>
                  <a:pt x="62073" y="317"/>
                </a:lnTo>
                <a:lnTo>
                  <a:pt x="62036" y="279"/>
                </a:lnTo>
                <a:lnTo>
                  <a:pt x="61980" y="242"/>
                </a:lnTo>
                <a:lnTo>
                  <a:pt x="61887" y="205"/>
                </a:lnTo>
                <a:close/>
                <a:moveTo>
                  <a:pt x="18023" y="93"/>
                </a:moveTo>
                <a:lnTo>
                  <a:pt x="17967" y="112"/>
                </a:lnTo>
                <a:lnTo>
                  <a:pt x="17911" y="149"/>
                </a:lnTo>
                <a:lnTo>
                  <a:pt x="17856" y="168"/>
                </a:lnTo>
                <a:lnTo>
                  <a:pt x="17818" y="186"/>
                </a:lnTo>
                <a:lnTo>
                  <a:pt x="17744" y="261"/>
                </a:lnTo>
                <a:lnTo>
                  <a:pt x="17707" y="335"/>
                </a:lnTo>
                <a:lnTo>
                  <a:pt x="17688" y="372"/>
                </a:lnTo>
                <a:lnTo>
                  <a:pt x="17707" y="428"/>
                </a:lnTo>
                <a:lnTo>
                  <a:pt x="17725" y="447"/>
                </a:lnTo>
                <a:lnTo>
                  <a:pt x="17762" y="465"/>
                </a:lnTo>
                <a:lnTo>
                  <a:pt x="17762" y="484"/>
                </a:lnTo>
                <a:lnTo>
                  <a:pt x="17781" y="503"/>
                </a:lnTo>
                <a:lnTo>
                  <a:pt x="17818" y="614"/>
                </a:lnTo>
                <a:lnTo>
                  <a:pt x="17911" y="670"/>
                </a:lnTo>
                <a:lnTo>
                  <a:pt x="18004" y="726"/>
                </a:lnTo>
                <a:lnTo>
                  <a:pt x="18116" y="745"/>
                </a:lnTo>
                <a:lnTo>
                  <a:pt x="18228" y="726"/>
                </a:lnTo>
                <a:lnTo>
                  <a:pt x="18321" y="670"/>
                </a:lnTo>
                <a:lnTo>
                  <a:pt x="18358" y="614"/>
                </a:lnTo>
                <a:lnTo>
                  <a:pt x="18377" y="559"/>
                </a:lnTo>
                <a:lnTo>
                  <a:pt x="18414" y="503"/>
                </a:lnTo>
                <a:lnTo>
                  <a:pt x="18414" y="447"/>
                </a:lnTo>
                <a:lnTo>
                  <a:pt x="18395" y="335"/>
                </a:lnTo>
                <a:lnTo>
                  <a:pt x="18340" y="223"/>
                </a:lnTo>
                <a:lnTo>
                  <a:pt x="18265" y="149"/>
                </a:lnTo>
                <a:lnTo>
                  <a:pt x="18209" y="112"/>
                </a:lnTo>
                <a:lnTo>
                  <a:pt x="18153" y="93"/>
                </a:lnTo>
                <a:close/>
                <a:moveTo>
                  <a:pt x="44963" y="168"/>
                </a:moveTo>
                <a:lnTo>
                  <a:pt x="44852" y="205"/>
                </a:lnTo>
                <a:lnTo>
                  <a:pt x="44796" y="223"/>
                </a:lnTo>
                <a:lnTo>
                  <a:pt x="44759" y="261"/>
                </a:lnTo>
                <a:lnTo>
                  <a:pt x="44721" y="317"/>
                </a:lnTo>
                <a:lnTo>
                  <a:pt x="44703" y="372"/>
                </a:lnTo>
                <a:lnTo>
                  <a:pt x="44684" y="465"/>
                </a:lnTo>
                <a:lnTo>
                  <a:pt x="44703" y="577"/>
                </a:lnTo>
                <a:lnTo>
                  <a:pt x="44740" y="633"/>
                </a:lnTo>
                <a:lnTo>
                  <a:pt x="44777" y="670"/>
                </a:lnTo>
                <a:lnTo>
                  <a:pt x="44833" y="708"/>
                </a:lnTo>
                <a:lnTo>
                  <a:pt x="44870" y="726"/>
                </a:lnTo>
                <a:lnTo>
                  <a:pt x="44982" y="745"/>
                </a:lnTo>
                <a:lnTo>
                  <a:pt x="45094" y="708"/>
                </a:lnTo>
                <a:lnTo>
                  <a:pt x="45150" y="689"/>
                </a:lnTo>
                <a:lnTo>
                  <a:pt x="45187" y="652"/>
                </a:lnTo>
                <a:lnTo>
                  <a:pt x="45243" y="540"/>
                </a:lnTo>
                <a:lnTo>
                  <a:pt x="45261" y="447"/>
                </a:lnTo>
                <a:lnTo>
                  <a:pt x="45243" y="354"/>
                </a:lnTo>
                <a:lnTo>
                  <a:pt x="45168" y="261"/>
                </a:lnTo>
                <a:lnTo>
                  <a:pt x="45131" y="205"/>
                </a:lnTo>
                <a:lnTo>
                  <a:pt x="45075" y="186"/>
                </a:lnTo>
                <a:lnTo>
                  <a:pt x="45019" y="168"/>
                </a:lnTo>
                <a:close/>
                <a:moveTo>
                  <a:pt x="86296" y="0"/>
                </a:moveTo>
                <a:lnTo>
                  <a:pt x="86221" y="19"/>
                </a:lnTo>
                <a:lnTo>
                  <a:pt x="86147" y="37"/>
                </a:lnTo>
                <a:lnTo>
                  <a:pt x="86072" y="75"/>
                </a:lnTo>
                <a:lnTo>
                  <a:pt x="86016" y="130"/>
                </a:lnTo>
                <a:lnTo>
                  <a:pt x="85979" y="186"/>
                </a:lnTo>
                <a:lnTo>
                  <a:pt x="85942" y="261"/>
                </a:lnTo>
                <a:lnTo>
                  <a:pt x="85923" y="335"/>
                </a:lnTo>
                <a:lnTo>
                  <a:pt x="85923" y="410"/>
                </a:lnTo>
                <a:lnTo>
                  <a:pt x="85942" y="484"/>
                </a:lnTo>
                <a:lnTo>
                  <a:pt x="85979" y="540"/>
                </a:lnTo>
                <a:lnTo>
                  <a:pt x="86054" y="633"/>
                </a:lnTo>
                <a:lnTo>
                  <a:pt x="86109" y="689"/>
                </a:lnTo>
                <a:lnTo>
                  <a:pt x="86165" y="708"/>
                </a:lnTo>
                <a:lnTo>
                  <a:pt x="86221" y="726"/>
                </a:lnTo>
                <a:lnTo>
                  <a:pt x="86296" y="745"/>
                </a:lnTo>
                <a:lnTo>
                  <a:pt x="86370" y="726"/>
                </a:lnTo>
                <a:lnTo>
                  <a:pt x="86444" y="708"/>
                </a:lnTo>
                <a:lnTo>
                  <a:pt x="86500" y="670"/>
                </a:lnTo>
                <a:lnTo>
                  <a:pt x="86556" y="614"/>
                </a:lnTo>
                <a:lnTo>
                  <a:pt x="86612" y="559"/>
                </a:lnTo>
                <a:lnTo>
                  <a:pt x="86649" y="484"/>
                </a:lnTo>
                <a:lnTo>
                  <a:pt x="86649" y="410"/>
                </a:lnTo>
                <a:lnTo>
                  <a:pt x="86649" y="335"/>
                </a:lnTo>
                <a:lnTo>
                  <a:pt x="86631" y="261"/>
                </a:lnTo>
                <a:lnTo>
                  <a:pt x="86612" y="205"/>
                </a:lnTo>
                <a:lnTo>
                  <a:pt x="86538" y="93"/>
                </a:lnTo>
                <a:lnTo>
                  <a:pt x="86482" y="56"/>
                </a:lnTo>
                <a:lnTo>
                  <a:pt x="86426" y="37"/>
                </a:lnTo>
                <a:lnTo>
                  <a:pt x="86370" y="19"/>
                </a:lnTo>
                <a:lnTo>
                  <a:pt x="86296" y="0"/>
                </a:lnTo>
                <a:close/>
                <a:moveTo>
                  <a:pt x="5344" y="503"/>
                </a:moveTo>
                <a:lnTo>
                  <a:pt x="5307" y="540"/>
                </a:lnTo>
                <a:lnTo>
                  <a:pt x="5288" y="577"/>
                </a:lnTo>
                <a:lnTo>
                  <a:pt x="5270" y="633"/>
                </a:lnTo>
                <a:lnTo>
                  <a:pt x="5288" y="670"/>
                </a:lnTo>
                <a:lnTo>
                  <a:pt x="5307" y="726"/>
                </a:lnTo>
                <a:lnTo>
                  <a:pt x="5344" y="745"/>
                </a:lnTo>
                <a:lnTo>
                  <a:pt x="5400" y="763"/>
                </a:lnTo>
                <a:lnTo>
                  <a:pt x="5456" y="745"/>
                </a:lnTo>
                <a:lnTo>
                  <a:pt x="5493" y="726"/>
                </a:lnTo>
                <a:lnTo>
                  <a:pt x="5530" y="670"/>
                </a:lnTo>
                <a:lnTo>
                  <a:pt x="5530" y="633"/>
                </a:lnTo>
                <a:lnTo>
                  <a:pt x="5530" y="577"/>
                </a:lnTo>
                <a:lnTo>
                  <a:pt x="5493" y="540"/>
                </a:lnTo>
                <a:lnTo>
                  <a:pt x="5456" y="503"/>
                </a:lnTo>
                <a:close/>
                <a:moveTo>
                  <a:pt x="67249" y="75"/>
                </a:moveTo>
                <a:lnTo>
                  <a:pt x="67193" y="93"/>
                </a:lnTo>
                <a:lnTo>
                  <a:pt x="67119" y="112"/>
                </a:lnTo>
                <a:lnTo>
                  <a:pt x="67063" y="149"/>
                </a:lnTo>
                <a:lnTo>
                  <a:pt x="67026" y="186"/>
                </a:lnTo>
                <a:lnTo>
                  <a:pt x="66970" y="242"/>
                </a:lnTo>
                <a:lnTo>
                  <a:pt x="66951" y="298"/>
                </a:lnTo>
                <a:lnTo>
                  <a:pt x="66933" y="372"/>
                </a:lnTo>
                <a:lnTo>
                  <a:pt x="66914" y="428"/>
                </a:lnTo>
                <a:lnTo>
                  <a:pt x="66933" y="484"/>
                </a:lnTo>
                <a:lnTo>
                  <a:pt x="66933" y="559"/>
                </a:lnTo>
                <a:lnTo>
                  <a:pt x="66970" y="614"/>
                </a:lnTo>
                <a:lnTo>
                  <a:pt x="67007" y="652"/>
                </a:lnTo>
                <a:lnTo>
                  <a:pt x="67063" y="708"/>
                </a:lnTo>
                <a:lnTo>
                  <a:pt x="67119" y="726"/>
                </a:lnTo>
                <a:lnTo>
                  <a:pt x="67193" y="763"/>
                </a:lnTo>
                <a:lnTo>
                  <a:pt x="67268" y="763"/>
                </a:lnTo>
                <a:lnTo>
                  <a:pt x="67324" y="745"/>
                </a:lnTo>
                <a:lnTo>
                  <a:pt x="67398" y="726"/>
                </a:lnTo>
                <a:lnTo>
                  <a:pt x="67454" y="689"/>
                </a:lnTo>
                <a:lnTo>
                  <a:pt x="67491" y="633"/>
                </a:lnTo>
                <a:lnTo>
                  <a:pt x="67566" y="521"/>
                </a:lnTo>
                <a:lnTo>
                  <a:pt x="67603" y="372"/>
                </a:lnTo>
                <a:lnTo>
                  <a:pt x="67603" y="317"/>
                </a:lnTo>
                <a:lnTo>
                  <a:pt x="67584" y="242"/>
                </a:lnTo>
                <a:lnTo>
                  <a:pt x="67566" y="186"/>
                </a:lnTo>
                <a:lnTo>
                  <a:pt x="67529" y="149"/>
                </a:lnTo>
                <a:lnTo>
                  <a:pt x="67473" y="112"/>
                </a:lnTo>
                <a:lnTo>
                  <a:pt x="67398" y="75"/>
                </a:lnTo>
                <a:close/>
                <a:moveTo>
                  <a:pt x="81064" y="149"/>
                </a:moveTo>
                <a:lnTo>
                  <a:pt x="81008" y="168"/>
                </a:lnTo>
                <a:lnTo>
                  <a:pt x="80952" y="186"/>
                </a:lnTo>
                <a:lnTo>
                  <a:pt x="80896" y="223"/>
                </a:lnTo>
                <a:lnTo>
                  <a:pt x="80859" y="279"/>
                </a:lnTo>
                <a:lnTo>
                  <a:pt x="80822" y="335"/>
                </a:lnTo>
                <a:lnTo>
                  <a:pt x="80803" y="391"/>
                </a:lnTo>
                <a:lnTo>
                  <a:pt x="80785" y="447"/>
                </a:lnTo>
                <a:lnTo>
                  <a:pt x="80803" y="521"/>
                </a:lnTo>
                <a:lnTo>
                  <a:pt x="80822" y="577"/>
                </a:lnTo>
                <a:lnTo>
                  <a:pt x="80840" y="633"/>
                </a:lnTo>
                <a:lnTo>
                  <a:pt x="80878" y="670"/>
                </a:lnTo>
                <a:lnTo>
                  <a:pt x="80934" y="708"/>
                </a:lnTo>
                <a:lnTo>
                  <a:pt x="80989" y="745"/>
                </a:lnTo>
                <a:lnTo>
                  <a:pt x="81045" y="763"/>
                </a:lnTo>
                <a:lnTo>
                  <a:pt x="81176" y="763"/>
                </a:lnTo>
                <a:lnTo>
                  <a:pt x="81306" y="726"/>
                </a:lnTo>
                <a:lnTo>
                  <a:pt x="81380" y="689"/>
                </a:lnTo>
                <a:lnTo>
                  <a:pt x="81436" y="633"/>
                </a:lnTo>
                <a:lnTo>
                  <a:pt x="81473" y="577"/>
                </a:lnTo>
                <a:lnTo>
                  <a:pt x="81492" y="540"/>
                </a:lnTo>
                <a:lnTo>
                  <a:pt x="81511" y="465"/>
                </a:lnTo>
                <a:lnTo>
                  <a:pt x="81492" y="391"/>
                </a:lnTo>
                <a:lnTo>
                  <a:pt x="81473" y="335"/>
                </a:lnTo>
                <a:lnTo>
                  <a:pt x="81436" y="279"/>
                </a:lnTo>
                <a:lnTo>
                  <a:pt x="81306" y="205"/>
                </a:lnTo>
                <a:lnTo>
                  <a:pt x="81194" y="149"/>
                </a:lnTo>
                <a:close/>
                <a:moveTo>
                  <a:pt x="48445" y="56"/>
                </a:moveTo>
                <a:lnTo>
                  <a:pt x="48371" y="75"/>
                </a:lnTo>
                <a:lnTo>
                  <a:pt x="48296" y="93"/>
                </a:lnTo>
                <a:lnTo>
                  <a:pt x="48222" y="130"/>
                </a:lnTo>
                <a:lnTo>
                  <a:pt x="48166" y="186"/>
                </a:lnTo>
                <a:lnTo>
                  <a:pt x="48129" y="242"/>
                </a:lnTo>
                <a:lnTo>
                  <a:pt x="48091" y="317"/>
                </a:lnTo>
                <a:lnTo>
                  <a:pt x="48091" y="391"/>
                </a:lnTo>
                <a:lnTo>
                  <a:pt x="48091" y="465"/>
                </a:lnTo>
                <a:lnTo>
                  <a:pt x="48110" y="521"/>
                </a:lnTo>
                <a:lnTo>
                  <a:pt x="48129" y="577"/>
                </a:lnTo>
                <a:lnTo>
                  <a:pt x="48203" y="689"/>
                </a:lnTo>
                <a:lnTo>
                  <a:pt x="48259" y="726"/>
                </a:lnTo>
                <a:lnTo>
                  <a:pt x="48315" y="745"/>
                </a:lnTo>
                <a:lnTo>
                  <a:pt x="48371" y="763"/>
                </a:lnTo>
                <a:lnTo>
                  <a:pt x="48445" y="782"/>
                </a:lnTo>
                <a:lnTo>
                  <a:pt x="48520" y="763"/>
                </a:lnTo>
                <a:lnTo>
                  <a:pt x="48594" y="745"/>
                </a:lnTo>
                <a:lnTo>
                  <a:pt x="48650" y="708"/>
                </a:lnTo>
                <a:lnTo>
                  <a:pt x="48706" y="652"/>
                </a:lnTo>
                <a:lnTo>
                  <a:pt x="48743" y="596"/>
                </a:lnTo>
                <a:lnTo>
                  <a:pt x="48780" y="521"/>
                </a:lnTo>
                <a:lnTo>
                  <a:pt x="48799" y="447"/>
                </a:lnTo>
                <a:lnTo>
                  <a:pt x="48799" y="372"/>
                </a:lnTo>
                <a:lnTo>
                  <a:pt x="48780" y="317"/>
                </a:lnTo>
                <a:lnTo>
                  <a:pt x="48743" y="261"/>
                </a:lnTo>
                <a:lnTo>
                  <a:pt x="48668" y="149"/>
                </a:lnTo>
                <a:lnTo>
                  <a:pt x="48631" y="112"/>
                </a:lnTo>
                <a:lnTo>
                  <a:pt x="48575" y="93"/>
                </a:lnTo>
                <a:lnTo>
                  <a:pt x="48501" y="75"/>
                </a:lnTo>
                <a:lnTo>
                  <a:pt x="48445" y="56"/>
                </a:lnTo>
                <a:close/>
                <a:moveTo>
                  <a:pt x="65201" y="37"/>
                </a:moveTo>
                <a:lnTo>
                  <a:pt x="65145" y="56"/>
                </a:lnTo>
                <a:lnTo>
                  <a:pt x="65090" y="93"/>
                </a:lnTo>
                <a:lnTo>
                  <a:pt x="65034" y="130"/>
                </a:lnTo>
                <a:lnTo>
                  <a:pt x="64978" y="186"/>
                </a:lnTo>
                <a:lnTo>
                  <a:pt x="64959" y="242"/>
                </a:lnTo>
                <a:lnTo>
                  <a:pt x="64922" y="354"/>
                </a:lnTo>
                <a:lnTo>
                  <a:pt x="64922" y="484"/>
                </a:lnTo>
                <a:lnTo>
                  <a:pt x="64941" y="540"/>
                </a:lnTo>
                <a:lnTo>
                  <a:pt x="64959" y="596"/>
                </a:lnTo>
                <a:lnTo>
                  <a:pt x="64996" y="652"/>
                </a:lnTo>
                <a:lnTo>
                  <a:pt x="65052" y="708"/>
                </a:lnTo>
                <a:lnTo>
                  <a:pt x="65108" y="726"/>
                </a:lnTo>
                <a:lnTo>
                  <a:pt x="65164" y="763"/>
                </a:lnTo>
                <a:lnTo>
                  <a:pt x="65239" y="782"/>
                </a:lnTo>
                <a:lnTo>
                  <a:pt x="65294" y="782"/>
                </a:lnTo>
                <a:lnTo>
                  <a:pt x="65369" y="763"/>
                </a:lnTo>
                <a:lnTo>
                  <a:pt x="65425" y="745"/>
                </a:lnTo>
                <a:lnTo>
                  <a:pt x="65518" y="689"/>
                </a:lnTo>
                <a:lnTo>
                  <a:pt x="65592" y="596"/>
                </a:lnTo>
                <a:lnTo>
                  <a:pt x="65629" y="521"/>
                </a:lnTo>
                <a:lnTo>
                  <a:pt x="65629" y="465"/>
                </a:lnTo>
                <a:lnTo>
                  <a:pt x="65611" y="335"/>
                </a:lnTo>
                <a:lnTo>
                  <a:pt x="65611" y="279"/>
                </a:lnTo>
                <a:lnTo>
                  <a:pt x="65574" y="242"/>
                </a:lnTo>
                <a:lnTo>
                  <a:pt x="65499" y="149"/>
                </a:lnTo>
                <a:lnTo>
                  <a:pt x="65518" y="149"/>
                </a:lnTo>
                <a:lnTo>
                  <a:pt x="65406" y="75"/>
                </a:lnTo>
                <a:lnTo>
                  <a:pt x="65332" y="56"/>
                </a:lnTo>
                <a:lnTo>
                  <a:pt x="65276" y="37"/>
                </a:lnTo>
                <a:close/>
                <a:moveTo>
                  <a:pt x="88046" y="149"/>
                </a:moveTo>
                <a:lnTo>
                  <a:pt x="87990" y="168"/>
                </a:lnTo>
                <a:lnTo>
                  <a:pt x="87934" y="186"/>
                </a:lnTo>
                <a:lnTo>
                  <a:pt x="87878" y="223"/>
                </a:lnTo>
                <a:lnTo>
                  <a:pt x="87841" y="279"/>
                </a:lnTo>
                <a:lnTo>
                  <a:pt x="87822" y="335"/>
                </a:lnTo>
                <a:lnTo>
                  <a:pt x="87804" y="391"/>
                </a:lnTo>
                <a:lnTo>
                  <a:pt x="87785" y="465"/>
                </a:lnTo>
                <a:lnTo>
                  <a:pt x="87804" y="521"/>
                </a:lnTo>
                <a:lnTo>
                  <a:pt x="87822" y="577"/>
                </a:lnTo>
                <a:lnTo>
                  <a:pt x="87841" y="633"/>
                </a:lnTo>
                <a:lnTo>
                  <a:pt x="87878" y="689"/>
                </a:lnTo>
                <a:lnTo>
                  <a:pt x="87934" y="726"/>
                </a:lnTo>
                <a:lnTo>
                  <a:pt x="87990" y="745"/>
                </a:lnTo>
                <a:lnTo>
                  <a:pt x="88046" y="763"/>
                </a:lnTo>
                <a:lnTo>
                  <a:pt x="88101" y="782"/>
                </a:lnTo>
                <a:lnTo>
                  <a:pt x="88176" y="763"/>
                </a:lnTo>
                <a:lnTo>
                  <a:pt x="88232" y="745"/>
                </a:lnTo>
                <a:lnTo>
                  <a:pt x="88288" y="726"/>
                </a:lnTo>
                <a:lnTo>
                  <a:pt x="88344" y="689"/>
                </a:lnTo>
                <a:lnTo>
                  <a:pt x="88381" y="633"/>
                </a:lnTo>
                <a:lnTo>
                  <a:pt x="88399" y="577"/>
                </a:lnTo>
                <a:lnTo>
                  <a:pt x="88418" y="521"/>
                </a:lnTo>
                <a:lnTo>
                  <a:pt x="88418" y="465"/>
                </a:lnTo>
                <a:lnTo>
                  <a:pt x="88418" y="391"/>
                </a:lnTo>
                <a:lnTo>
                  <a:pt x="88399" y="335"/>
                </a:lnTo>
                <a:lnTo>
                  <a:pt x="88381" y="279"/>
                </a:lnTo>
                <a:lnTo>
                  <a:pt x="88325" y="242"/>
                </a:lnTo>
                <a:lnTo>
                  <a:pt x="88288" y="186"/>
                </a:lnTo>
                <a:lnTo>
                  <a:pt x="88232" y="168"/>
                </a:lnTo>
                <a:lnTo>
                  <a:pt x="88176" y="149"/>
                </a:lnTo>
                <a:close/>
                <a:moveTo>
                  <a:pt x="27053" y="279"/>
                </a:moveTo>
                <a:lnTo>
                  <a:pt x="26960" y="298"/>
                </a:lnTo>
                <a:lnTo>
                  <a:pt x="26885" y="335"/>
                </a:lnTo>
                <a:lnTo>
                  <a:pt x="26811" y="391"/>
                </a:lnTo>
                <a:lnTo>
                  <a:pt x="26774" y="484"/>
                </a:lnTo>
                <a:lnTo>
                  <a:pt x="26774" y="577"/>
                </a:lnTo>
                <a:lnTo>
                  <a:pt x="26811" y="670"/>
                </a:lnTo>
                <a:lnTo>
                  <a:pt x="26867" y="763"/>
                </a:lnTo>
                <a:lnTo>
                  <a:pt x="26904" y="782"/>
                </a:lnTo>
                <a:lnTo>
                  <a:pt x="26960" y="801"/>
                </a:lnTo>
                <a:lnTo>
                  <a:pt x="27071" y="801"/>
                </a:lnTo>
                <a:lnTo>
                  <a:pt x="27183" y="763"/>
                </a:lnTo>
                <a:lnTo>
                  <a:pt x="27258" y="689"/>
                </a:lnTo>
                <a:lnTo>
                  <a:pt x="27276" y="652"/>
                </a:lnTo>
                <a:lnTo>
                  <a:pt x="27295" y="596"/>
                </a:lnTo>
                <a:lnTo>
                  <a:pt x="27295" y="540"/>
                </a:lnTo>
                <a:lnTo>
                  <a:pt x="27295" y="484"/>
                </a:lnTo>
                <a:lnTo>
                  <a:pt x="27239" y="391"/>
                </a:lnTo>
                <a:lnTo>
                  <a:pt x="27165" y="317"/>
                </a:lnTo>
                <a:lnTo>
                  <a:pt x="27109" y="298"/>
                </a:lnTo>
                <a:lnTo>
                  <a:pt x="27053" y="279"/>
                </a:lnTo>
                <a:close/>
                <a:moveTo>
                  <a:pt x="51089" y="112"/>
                </a:moveTo>
                <a:lnTo>
                  <a:pt x="51014" y="130"/>
                </a:lnTo>
                <a:lnTo>
                  <a:pt x="50958" y="149"/>
                </a:lnTo>
                <a:lnTo>
                  <a:pt x="50903" y="168"/>
                </a:lnTo>
                <a:lnTo>
                  <a:pt x="50847" y="223"/>
                </a:lnTo>
                <a:lnTo>
                  <a:pt x="50791" y="261"/>
                </a:lnTo>
                <a:lnTo>
                  <a:pt x="50772" y="335"/>
                </a:lnTo>
                <a:lnTo>
                  <a:pt x="50754" y="391"/>
                </a:lnTo>
                <a:lnTo>
                  <a:pt x="50735" y="465"/>
                </a:lnTo>
                <a:lnTo>
                  <a:pt x="50754" y="521"/>
                </a:lnTo>
                <a:lnTo>
                  <a:pt x="50772" y="596"/>
                </a:lnTo>
                <a:lnTo>
                  <a:pt x="50810" y="652"/>
                </a:lnTo>
                <a:lnTo>
                  <a:pt x="50847" y="689"/>
                </a:lnTo>
                <a:lnTo>
                  <a:pt x="50884" y="745"/>
                </a:lnTo>
                <a:lnTo>
                  <a:pt x="50958" y="763"/>
                </a:lnTo>
                <a:lnTo>
                  <a:pt x="51014" y="801"/>
                </a:lnTo>
                <a:lnTo>
                  <a:pt x="51145" y="801"/>
                </a:lnTo>
                <a:lnTo>
                  <a:pt x="51219" y="763"/>
                </a:lnTo>
                <a:lnTo>
                  <a:pt x="51275" y="745"/>
                </a:lnTo>
                <a:lnTo>
                  <a:pt x="51331" y="689"/>
                </a:lnTo>
                <a:lnTo>
                  <a:pt x="51368" y="652"/>
                </a:lnTo>
                <a:lnTo>
                  <a:pt x="51405" y="596"/>
                </a:lnTo>
                <a:lnTo>
                  <a:pt x="51424" y="521"/>
                </a:lnTo>
                <a:lnTo>
                  <a:pt x="51424" y="465"/>
                </a:lnTo>
                <a:lnTo>
                  <a:pt x="51424" y="391"/>
                </a:lnTo>
                <a:lnTo>
                  <a:pt x="51387" y="335"/>
                </a:lnTo>
                <a:lnTo>
                  <a:pt x="51368" y="261"/>
                </a:lnTo>
                <a:lnTo>
                  <a:pt x="51331" y="223"/>
                </a:lnTo>
                <a:lnTo>
                  <a:pt x="51275" y="168"/>
                </a:lnTo>
                <a:lnTo>
                  <a:pt x="51219" y="149"/>
                </a:lnTo>
                <a:lnTo>
                  <a:pt x="51145" y="130"/>
                </a:lnTo>
                <a:lnTo>
                  <a:pt x="51089" y="112"/>
                </a:lnTo>
                <a:close/>
                <a:moveTo>
                  <a:pt x="72481" y="112"/>
                </a:moveTo>
                <a:lnTo>
                  <a:pt x="72425" y="130"/>
                </a:lnTo>
                <a:lnTo>
                  <a:pt x="72369" y="168"/>
                </a:lnTo>
                <a:lnTo>
                  <a:pt x="72313" y="205"/>
                </a:lnTo>
                <a:lnTo>
                  <a:pt x="72276" y="242"/>
                </a:lnTo>
                <a:lnTo>
                  <a:pt x="72220" y="354"/>
                </a:lnTo>
                <a:lnTo>
                  <a:pt x="72202" y="465"/>
                </a:lnTo>
                <a:lnTo>
                  <a:pt x="72202" y="540"/>
                </a:lnTo>
                <a:lnTo>
                  <a:pt x="72220" y="596"/>
                </a:lnTo>
                <a:lnTo>
                  <a:pt x="72258" y="652"/>
                </a:lnTo>
                <a:lnTo>
                  <a:pt x="72313" y="708"/>
                </a:lnTo>
                <a:lnTo>
                  <a:pt x="72369" y="745"/>
                </a:lnTo>
                <a:lnTo>
                  <a:pt x="72425" y="782"/>
                </a:lnTo>
                <a:lnTo>
                  <a:pt x="72500" y="801"/>
                </a:lnTo>
                <a:lnTo>
                  <a:pt x="72555" y="801"/>
                </a:lnTo>
                <a:lnTo>
                  <a:pt x="72630" y="782"/>
                </a:lnTo>
                <a:lnTo>
                  <a:pt x="72704" y="763"/>
                </a:lnTo>
                <a:lnTo>
                  <a:pt x="72760" y="726"/>
                </a:lnTo>
                <a:lnTo>
                  <a:pt x="72816" y="670"/>
                </a:lnTo>
                <a:lnTo>
                  <a:pt x="72853" y="596"/>
                </a:lnTo>
                <a:lnTo>
                  <a:pt x="72872" y="540"/>
                </a:lnTo>
                <a:lnTo>
                  <a:pt x="72872" y="465"/>
                </a:lnTo>
                <a:lnTo>
                  <a:pt x="72872" y="391"/>
                </a:lnTo>
                <a:lnTo>
                  <a:pt x="72853" y="335"/>
                </a:lnTo>
                <a:lnTo>
                  <a:pt x="72816" y="261"/>
                </a:lnTo>
                <a:lnTo>
                  <a:pt x="72779" y="205"/>
                </a:lnTo>
                <a:lnTo>
                  <a:pt x="72723" y="168"/>
                </a:lnTo>
                <a:lnTo>
                  <a:pt x="72611" y="130"/>
                </a:lnTo>
                <a:lnTo>
                  <a:pt x="72555" y="112"/>
                </a:lnTo>
                <a:close/>
                <a:moveTo>
                  <a:pt x="73915" y="112"/>
                </a:moveTo>
                <a:lnTo>
                  <a:pt x="73840" y="149"/>
                </a:lnTo>
                <a:lnTo>
                  <a:pt x="73784" y="186"/>
                </a:lnTo>
                <a:lnTo>
                  <a:pt x="73728" y="242"/>
                </a:lnTo>
                <a:lnTo>
                  <a:pt x="73691" y="298"/>
                </a:lnTo>
                <a:lnTo>
                  <a:pt x="73654" y="354"/>
                </a:lnTo>
                <a:lnTo>
                  <a:pt x="73635" y="428"/>
                </a:lnTo>
                <a:lnTo>
                  <a:pt x="73635" y="484"/>
                </a:lnTo>
                <a:lnTo>
                  <a:pt x="73654" y="559"/>
                </a:lnTo>
                <a:lnTo>
                  <a:pt x="73691" y="633"/>
                </a:lnTo>
                <a:lnTo>
                  <a:pt x="73728" y="689"/>
                </a:lnTo>
                <a:lnTo>
                  <a:pt x="73784" y="726"/>
                </a:lnTo>
                <a:lnTo>
                  <a:pt x="73840" y="763"/>
                </a:lnTo>
                <a:lnTo>
                  <a:pt x="73915" y="801"/>
                </a:lnTo>
                <a:lnTo>
                  <a:pt x="74119" y="801"/>
                </a:lnTo>
                <a:lnTo>
                  <a:pt x="74175" y="763"/>
                </a:lnTo>
                <a:lnTo>
                  <a:pt x="74324" y="670"/>
                </a:lnTo>
                <a:lnTo>
                  <a:pt x="74380" y="633"/>
                </a:lnTo>
                <a:lnTo>
                  <a:pt x="74417" y="559"/>
                </a:lnTo>
                <a:lnTo>
                  <a:pt x="74436" y="484"/>
                </a:lnTo>
                <a:lnTo>
                  <a:pt x="74436" y="410"/>
                </a:lnTo>
                <a:lnTo>
                  <a:pt x="74399" y="335"/>
                </a:lnTo>
                <a:lnTo>
                  <a:pt x="74361" y="279"/>
                </a:lnTo>
                <a:lnTo>
                  <a:pt x="74250" y="186"/>
                </a:lnTo>
                <a:lnTo>
                  <a:pt x="74119" y="130"/>
                </a:lnTo>
                <a:lnTo>
                  <a:pt x="74045" y="112"/>
                </a:lnTo>
                <a:close/>
                <a:moveTo>
                  <a:pt x="77862" y="447"/>
                </a:moveTo>
                <a:lnTo>
                  <a:pt x="77806" y="484"/>
                </a:lnTo>
                <a:lnTo>
                  <a:pt x="77768" y="540"/>
                </a:lnTo>
                <a:lnTo>
                  <a:pt x="77750" y="596"/>
                </a:lnTo>
                <a:lnTo>
                  <a:pt x="77750" y="670"/>
                </a:lnTo>
                <a:lnTo>
                  <a:pt x="77768" y="726"/>
                </a:lnTo>
                <a:lnTo>
                  <a:pt x="77824" y="782"/>
                </a:lnTo>
                <a:lnTo>
                  <a:pt x="77880" y="801"/>
                </a:lnTo>
                <a:lnTo>
                  <a:pt x="77955" y="782"/>
                </a:lnTo>
                <a:lnTo>
                  <a:pt x="77992" y="763"/>
                </a:lnTo>
                <a:lnTo>
                  <a:pt x="78048" y="708"/>
                </a:lnTo>
                <a:lnTo>
                  <a:pt x="78066" y="652"/>
                </a:lnTo>
                <a:lnTo>
                  <a:pt x="78066" y="596"/>
                </a:lnTo>
                <a:lnTo>
                  <a:pt x="78029" y="540"/>
                </a:lnTo>
                <a:lnTo>
                  <a:pt x="77992" y="484"/>
                </a:lnTo>
                <a:lnTo>
                  <a:pt x="77936" y="447"/>
                </a:lnTo>
                <a:close/>
                <a:moveTo>
                  <a:pt x="13108" y="261"/>
                </a:moveTo>
                <a:lnTo>
                  <a:pt x="13052" y="279"/>
                </a:lnTo>
                <a:lnTo>
                  <a:pt x="12996" y="317"/>
                </a:lnTo>
                <a:lnTo>
                  <a:pt x="12959" y="372"/>
                </a:lnTo>
                <a:lnTo>
                  <a:pt x="12922" y="410"/>
                </a:lnTo>
                <a:lnTo>
                  <a:pt x="12903" y="465"/>
                </a:lnTo>
                <a:lnTo>
                  <a:pt x="12903" y="521"/>
                </a:lnTo>
                <a:lnTo>
                  <a:pt x="12903" y="577"/>
                </a:lnTo>
                <a:lnTo>
                  <a:pt x="12940" y="689"/>
                </a:lnTo>
                <a:lnTo>
                  <a:pt x="12978" y="745"/>
                </a:lnTo>
                <a:lnTo>
                  <a:pt x="13015" y="782"/>
                </a:lnTo>
                <a:lnTo>
                  <a:pt x="13071" y="819"/>
                </a:lnTo>
                <a:lnTo>
                  <a:pt x="13127" y="819"/>
                </a:lnTo>
                <a:lnTo>
                  <a:pt x="13238" y="838"/>
                </a:lnTo>
                <a:lnTo>
                  <a:pt x="13350" y="801"/>
                </a:lnTo>
                <a:lnTo>
                  <a:pt x="13443" y="726"/>
                </a:lnTo>
                <a:lnTo>
                  <a:pt x="13462" y="670"/>
                </a:lnTo>
                <a:lnTo>
                  <a:pt x="13480" y="633"/>
                </a:lnTo>
                <a:lnTo>
                  <a:pt x="13499" y="521"/>
                </a:lnTo>
                <a:lnTo>
                  <a:pt x="13462" y="410"/>
                </a:lnTo>
                <a:lnTo>
                  <a:pt x="13406" y="335"/>
                </a:lnTo>
                <a:lnTo>
                  <a:pt x="13294" y="279"/>
                </a:lnTo>
                <a:lnTo>
                  <a:pt x="13238" y="261"/>
                </a:lnTo>
                <a:close/>
                <a:moveTo>
                  <a:pt x="28729" y="186"/>
                </a:moveTo>
                <a:lnTo>
                  <a:pt x="28673" y="205"/>
                </a:lnTo>
                <a:lnTo>
                  <a:pt x="28598" y="205"/>
                </a:lnTo>
                <a:lnTo>
                  <a:pt x="28542" y="242"/>
                </a:lnTo>
                <a:lnTo>
                  <a:pt x="28486" y="279"/>
                </a:lnTo>
                <a:lnTo>
                  <a:pt x="28449" y="317"/>
                </a:lnTo>
                <a:lnTo>
                  <a:pt x="28412" y="372"/>
                </a:lnTo>
                <a:lnTo>
                  <a:pt x="28393" y="428"/>
                </a:lnTo>
                <a:lnTo>
                  <a:pt x="28393" y="484"/>
                </a:lnTo>
                <a:lnTo>
                  <a:pt x="28375" y="540"/>
                </a:lnTo>
                <a:lnTo>
                  <a:pt x="28393" y="614"/>
                </a:lnTo>
                <a:lnTo>
                  <a:pt x="28412" y="670"/>
                </a:lnTo>
                <a:lnTo>
                  <a:pt x="28468" y="726"/>
                </a:lnTo>
                <a:lnTo>
                  <a:pt x="28505" y="763"/>
                </a:lnTo>
                <a:lnTo>
                  <a:pt x="28561" y="801"/>
                </a:lnTo>
                <a:lnTo>
                  <a:pt x="28635" y="819"/>
                </a:lnTo>
                <a:lnTo>
                  <a:pt x="28691" y="838"/>
                </a:lnTo>
                <a:lnTo>
                  <a:pt x="28766" y="838"/>
                </a:lnTo>
                <a:lnTo>
                  <a:pt x="28822" y="819"/>
                </a:lnTo>
                <a:lnTo>
                  <a:pt x="28877" y="782"/>
                </a:lnTo>
                <a:lnTo>
                  <a:pt x="28933" y="745"/>
                </a:lnTo>
                <a:lnTo>
                  <a:pt x="28989" y="652"/>
                </a:lnTo>
                <a:lnTo>
                  <a:pt x="29026" y="540"/>
                </a:lnTo>
                <a:lnTo>
                  <a:pt x="29008" y="410"/>
                </a:lnTo>
                <a:lnTo>
                  <a:pt x="28989" y="354"/>
                </a:lnTo>
                <a:lnTo>
                  <a:pt x="28952" y="298"/>
                </a:lnTo>
                <a:lnTo>
                  <a:pt x="28896" y="261"/>
                </a:lnTo>
                <a:lnTo>
                  <a:pt x="28859" y="223"/>
                </a:lnTo>
                <a:lnTo>
                  <a:pt x="28784" y="205"/>
                </a:lnTo>
                <a:lnTo>
                  <a:pt x="28729" y="186"/>
                </a:lnTo>
                <a:close/>
                <a:moveTo>
                  <a:pt x="30404" y="242"/>
                </a:moveTo>
                <a:lnTo>
                  <a:pt x="30348" y="261"/>
                </a:lnTo>
                <a:lnTo>
                  <a:pt x="30292" y="279"/>
                </a:lnTo>
                <a:lnTo>
                  <a:pt x="30199" y="335"/>
                </a:lnTo>
                <a:lnTo>
                  <a:pt x="30162" y="391"/>
                </a:lnTo>
                <a:lnTo>
                  <a:pt x="30125" y="447"/>
                </a:lnTo>
                <a:lnTo>
                  <a:pt x="30125" y="503"/>
                </a:lnTo>
                <a:lnTo>
                  <a:pt x="30106" y="559"/>
                </a:lnTo>
                <a:lnTo>
                  <a:pt x="30143" y="670"/>
                </a:lnTo>
                <a:lnTo>
                  <a:pt x="30199" y="745"/>
                </a:lnTo>
                <a:lnTo>
                  <a:pt x="30292" y="819"/>
                </a:lnTo>
                <a:lnTo>
                  <a:pt x="30348" y="838"/>
                </a:lnTo>
                <a:lnTo>
                  <a:pt x="30460" y="838"/>
                </a:lnTo>
                <a:lnTo>
                  <a:pt x="30516" y="819"/>
                </a:lnTo>
                <a:lnTo>
                  <a:pt x="30609" y="745"/>
                </a:lnTo>
                <a:lnTo>
                  <a:pt x="30683" y="652"/>
                </a:lnTo>
                <a:lnTo>
                  <a:pt x="30702" y="596"/>
                </a:lnTo>
                <a:lnTo>
                  <a:pt x="30702" y="540"/>
                </a:lnTo>
                <a:lnTo>
                  <a:pt x="30665" y="428"/>
                </a:lnTo>
                <a:lnTo>
                  <a:pt x="30609" y="335"/>
                </a:lnTo>
                <a:lnTo>
                  <a:pt x="30516" y="279"/>
                </a:lnTo>
                <a:lnTo>
                  <a:pt x="30460" y="261"/>
                </a:lnTo>
                <a:lnTo>
                  <a:pt x="30404" y="242"/>
                </a:lnTo>
                <a:close/>
                <a:moveTo>
                  <a:pt x="34258" y="242"/>
                </a:moveTo>
                <a:lnTo>
                  <a:pt x="34146" y="279"/>
                </a:lnTo>
                <a:lnTo>
                  <a:pt x="34072" y="354"/>
                </a:lnTo>
                <a:lnTo>
                  <a:pt x="34016" y="447"/>
                </a:lnTo>
                <a:lnTo>
                  <a:pt x="33997" y="559"/>
                </a:lnTo>
                <a:lnTo>
                  <a:pt x="34016" y="670"/>
                </a:lnTo>
                <a:lnTo>
                  <a:pt x="34053" y="726"/>
                </a:lnTo>
                <a:lnTo>
                  <a:pt x="34091" y="763"/>
                </a:lnTo>
                <a:lnTo>
                  <a:pt x="34146" y="801"/>
                </a:lnTo>
                <a:lnTo>
                  <a:pt x="34202" y="819"/>
                </a:lnTo>
                <a:lnTo>
                  <a:pt x="34258" y="838"/>
                </a:lnTo>
                <a:lnTo>
                  <a:pt x="34388" y="838"/>
                </a:lnTo>
                <a:lnTo>
                  <a:pt x="34444" y="801"/>
                </a:lnTo>
                <a:lnTo>
                  <a:pt x="34500" y="763"/>
                </a:lnTo>
                <a:lnTo>
                  <a:pt x="34537" y="726"/>
                </a:lnTo>
                <a:lnTo>
                  <a:pt x="34575" y="670"/>
                </a:lnTo>
                <a:lnTo>
                  <a:pt x="34593" y="614"/>
                </a:lnTo>
                <a:lnTo>
                  <a:pt x="34593" y="540"/>
                </a:lnTo>
                <a:lnTo>
                  <a:pt x="34593" y="484"/>
                </a:lnTo>
                <a:lnTo>
                  <a:pt x="34575" y="428"/>
                </a:lnTo>
                <a:lnTo>
                  <a:pt x="34537" y="372"/>
                </a:lnTo>
                <a:lnTo>
                  <a:pt x="34463" y="298"/>
                </a:lnTo>
                <a:lnTo>
                  <a:pt x="34351" y="242"/>
                </a:lnTo>
                <a:close/>
                <a:moveTo>
                  <a:pt x="91509" y="242"/>
                </a:moveTo>
                <a:lnTo>
                  <a:pt x="91453" y="261"/>
                </a:lnTo>
                <a:lnTo>
                  <a:pt x="91360" y="335"/>
                </a:lnTo>
                <a:lnTo>
                  <a:pt x="91322" y="372"/>
                </a:lnTo>
                <a:lnTo>
                  <a:pt x="91285" y="428"/>
                </a:lnTo>
                <a:lnTo>
                  <a:pt x="91267" y="484"/>
                </a:lnTo>
                <a:lnTo>
                  <a:pt x="91267" y="540"/>
                </a:lnTo>
                <a:lnTo>
                  <a:pt x="91285" y="596"/>
                </a:lnTo>
                <a:lnTo>
                  <a:pt x="91304" y="652"/>
                </a:lnTo>
                <a:lnTo>
                  <a:pt x="91360" y="745"/>
                </a:lnTo>
                <a:lnTo>
                  <a:pt x="91453" y="819"/>
                </a:lnTo>
                <a:lnTo>
                  <a:pt x="91509" y="838"/>
                </a:lnTo>
                <a:lnTo>
                  <a:pt x="91639" y="838"/>
                </a:lnTo>
                <a:lnTo>
                  <a:pt x="91695" y="819"/>
                </a:lnTo>
                <a:lnTo>
                  <a:pt x="91732" y="782"/>
                </a:lnTo>
                <a:lnTo>
                  <a:pt x="91788" y="745"/>
                </a:lnTo>
                <a:lnTo>
                  <a:pt x="91825" y="708"/>
                </a:lnTo>
                <a:lnTo>
                  <a:pt x="91844" y="652"/>
                </a:lnTo>
                <a:lnTo>
                  <a:pt x="91862" y="596"/>
                </a:lnTo>
                <a:lnTo>
                  <a:pt x="91862" y="540"/>
                </a:lnTo>
                <a:lnTo>
                  <a:pt x="91844" y="428"/>
                </a:lnTo>
                <a:lnTo>
                  <a:pt x="91769" y="335"/>
                </a:lnTo>
                <a:lnTo>
                  <a:pt x="91676" y="261"/>
                </a:lnTo>
                <a:lnTo>
                  <a:pt x="91620" y="242"/>
                </a:lnTo>
                <a:close/>
                <a:moveTo>
                  <a:pt x="36399" y="186"/>
                </a:moveTo>
                <a:lnTo>
                  <a:pt x="36306" y="205"/>
                </a:lnTo>
                <a:lnTo>
                  <a:pt x="36232" y="223"/>
                </a:lnTo>
                <a:lnTo>
                  <a:pt x="36138" y="298"/>
                </a:lnTo>
                <a:lnTo>
                  <a:pt x="36083" y="372"/>
                </a:lnTo>
                <a:lnTo>
                  <a:pt x="36064" y="447"/>
                </a:lnTo>
                <a:lnTo>
                  <a:pt x="36045" y="503"/>
                </a:lnTo>
                <a:lnTo>
                  <a:pt x="36045" y="521"/>
                </a:lnTo>
                <a:lnTo>
                  <a:pt x="36064" y="614"/>
                </a:lnTo>
                <a:lnTo>
                  <a:pt x="36083" y="689"/>
                </a:lnTo>
                <a:lnTo>
                  <a:pt x="36138" y="763"/>
                </a:lnTo>
                <a:lnTo>
                  <a:pt x="36194" y="801"/>
                </a:lnTo>
                <a:lnTo>
                  <a:pt x="36269" y="838"/>
                </a:lnTo>
                <a:lnTo>
                  <a:pt x="36343" y="856"/>
                </a:lnTo>
                <a:lnTo>
                  <a:pt x="36418" y="856"/>
                </a:lnTo>
                <a:lnTo>
                  <a:pt x="36511" y="838"/>
                </a:lnTo>
                <a:lnTo>
                  <a:pt x="36567" y="782"/>
                </a:lnTo>
                <a:lnTo>
                  <a:pt x="36623" y="726"/>
                </a:lnTo>
                <a:lnTo>
                  <a:pt x="36660" y="633"/>
                </a:lnTo>
                <a:lnTo>
                  <a:pt x="36678" y="577"/>
                </a:lnTo>
                <a:lnTo>
                  <a:pt x="36716" y="503"/>
                </a:lnTo>
                <a:lnTo>
                  <a:pt x="36716" y="428"/>
                </a:lnTo>
                <a:lnTo>
                  <a:pt x="36678" y="354"/>
                </a:lnTo>
                <a:lnTo>
                  <a:pt x="36641" y="298"/>
                </a:lnTo>
                <a:lnTo>
                  <a:pt x="36585" y="242"/>
                </a:lnTo>
                <a:lnTo>
                  <a:pt x="36511" y="205"/>
                </a:lnTo>
                <a:lnTo>
                  <a:pt x="36399" y="186"/>
                </a:lnTo>
                <a:close/>
                <a:moveTo>
                  <a:pt x="56637" y="223"/>
                </a:moveTo>
                <a:lnTo>
                  <a:pt x="56563" y="261"/>
                </a:lnTo>
                <a:lnTo>
                  <a:pt x="56507" y="298"/>
                </a:lnTo>
                <a:lnTo>
                  <a:pt x="56451" y="335"/>
                </a:lnTo>
                <a:lnTo>
                  <a:pt x="56414" y="410"/>
                </a:lnTo>
                <a:lnTo>
                  <a:pt x="56395" y="484"/>
                </a:lnTo>
                <a:lnTo>
                  <a:pt x="56376" y="559"/>
                </a:lnTo>
                <a:lnTo>
                  <a:pt x="56395" y="633"/>
                </a:lnTo>
                <a:lnTo>
                  <a:pt x="56432" y="689"/>
                </a:lnTo>
                <a:lnTo>
                  <a:pt x="56469" y="763"/>
                </a:lnTo>
                <a:lnTo>
                  <a:pt x="56525" y="801"/>
                </a:lnTo>
                <a:lnTo>
                  <a:pt x="56581" y="838"/>
                </a:lnTo>
                <a:lnTo>
                  <a:pt x="56656" y="856"/>
                </a:lnTo>
                <a:lnTo>
                  <a:pt x="56786" y="856"/>
                </a:lnTo>
                <a:lnTo>
                  <a:pt x="56898" y="819"/>
                </a:lnTo>
                <a:lnTo>
                  <a:pt x="56953" y="782"/>
                </a:lnTo>
                <a:lnTo>
                  <a:pt x="56991" y="745"/>
                </a:lnTo>
                <a:lnTo>
                  <a:pt x="57028" y="708"/>
                </a:lnTo>
                <a:lnTo>
                  <a:pt x="57065" y="633"/>
                </a:lnTo>
                <a:lnTo>
                  <a:pt x="57065" y="540"/>
                </a:lnTo>
                <a:lnTo>
                  <a:pt x="57047" y="428"/>
                </a:lnTo>
                <a:lnTo>
                  <a:pt x="57009" y="335"/>
                </a:lnTo>
                <a:lnTo>
                  <a:pt x="56916" y="279"/>
                </a:lnTo>
                <a:lnTo>
                  <a:pt x="56842" y="242"/>
                </a:lnTo>
                <a:lnTo>
                  <a:pt x="56786" y="223"/>
                </a:lnTo>
                <a:close/>
                <a:moveTo>
                  <a:pt x="58517" y="242"/>
                </a:moveTo>
                <a:lnTo>
                  <a:pt x="58406" y="261"/>
                </a:lnTo>
                <a:lnTo>
                  <a:pt x="58350" y="279"/>
                </a:lnTo>
                <a:lnTo>
                  <a:pt x="58294" y="317"/>
                </a:lnTo>
                <a:lnTo>
                  <a:pt x="58257" y="372"/>
                </a:lnTo>
                <a:lnTo>
                  <a:pt x="58238" y="428"/>
                </a:lnTo>
                <a:lnTo>
                  <a:pt x="58220" y="484"/>
                </a:lnTo>
                <a:lnTo>
                  <a:pt x="58220" y="540"/>
                </a:lnTo>
                <a:lnTo>
                  <a:pt x="58220" y="614"/>
                </a:lnTo>
                <a:lnTo>
                  <a:pt x="58238" y="670"/>
                </a:lnTo>
                <a:lnTo>
                  <a:pt x="58275" y="726"/>
                </a:lnTo>
                <a:lnTo>
                  <a:pt x="58313" y="763"/>
                </a:lnTo>
                <a:lnTo>
                  <a:pt x="58350" y="801"/>
                </a:lnTo>
                <a:lnTo>
                  <a:pt x="58406" y="838"/>
                </a:lnTo>
                <a:lnTo>
                  <a:pt x="58480" y="856"/>
                </a:lnTo>
                <a:lnTo>
                  <a:pt x="58592" y="856"/>
                </a:lnTo>
                <a:lnTo>
                  <a:pt x="58648" y="819"/>
                </a:lnTo>
                <a:lnTo>
                  <a:pt x="58704" y="801"/>
                </a:lnTo>
                <a:lnTo>
                  <a:pt x="58759" y="745"/>
                </a:lnTo>
                <a:lnTo>
                  <a:pt x="58797" y="708"/>
                </a:lnTo>
                <a:lnTo>
                  <a:pt x="58815" y="652"/>
                </a:lnTo>
                <a:lnTo>
                  <a:pt x="58834" y="577"/>
                </a:lnTo>
                <a:lnTo>
                  <a:pt x="58834" y="521"/>
                </a:lnTo>
                <a:lnTo>
                  <a:pt x="58797" y="410"/>
                </a:lnTo>
                <a:lnTo>
                  <a:pt x="58778" y="354"/>
                </a:lnTo>
                <a:lnTo>
                  <a:pt x="58741" y="298"/>
                </a:lnTo>
                <a:lnTo>
                  <a:pt x="58704" y="279"/>
                </a:lnTo>
                <a:lnTo>
                  <a:pt x="58648" y="242"/>
                </a:lnTo>
                <a:close/>
                <a:moveTo>
                  <a:pt x="41463" y="149"/>
                </a:moveTo>
                <a:lnTo>
                  <a:pt x="41389" y="168"/>
                </a:lnTo>
                <a:lnTo>
                  <a:pt x="41314" y="168"/>
                </a:lnTo>
                <a:lnTo>
                  <a:pt x="41240" y="205"/>
                </a:lnTo>
                <a:lnTo>
                  <a:pt x="41184" y="261"/>
                </a:lnTo>
                <a:lnTo>
                  <a:pt x="41128" y="317"/>
                </a:lnTo>
                <a:lnTo>
                  <a:pt x="41110" y="391"/>
                </a:lnTo>
                <a:lnTo>
                  <a:pt x="41091" y="447"/>
                </a:lnTo>
                <a:lnTo>
                  <a:pt x="41091" y="521"/>
                </a:lnTo>
                <a:lnTo>
                  <a:pt x="41091" y="577"/>
                </a:lnTo>
                <a:lnTo>
                  <a:pt x="41110" y="652"/>
                </a:lnTo>
                <a:lnTo>
                  <a:pt x="41147" y="708"/>
                </a:lnTo>
                <a:lnTo>
                  <a:pt x="41184" y="763"/>
                </a:lnTo>
                <a:lnTo>
                  <a:pt x="41240" y="801"/>
                </a:lnTo>
                <a:lnTo>
                  <a:pt x="41296" y="838"/>
                </a:lnTo>
                <a:lnTo>
                  <a:pt x="41352" y="856"/>
                </a:lnTo>
                <a:lnTo>
                  <a:pt x="41426" y="875"/>
                </a:lnTo>
                <a:lnTo>
                  <a:pt x="41482" y="856"/>
                </a:lnTo>
                <a:lnTo>
                  <a:pt x="41556" y="856"/>
                </a:lnTo>
                <a:lnTo>
                  <a:pt x="41612" y="819"/>
                </a:lnTo>
                <a:lnTo>
                  <a:pt x="41668" y="782"/>
                </a:lnTo>
                <a:lnTo>
                  <a:pt x="41724" y="745"/>
                </a:lnTo>
                <a:lnTo>
                  <a:pt x="41798" y="614"/>
                </a:lnTo>
                <a:lnTo>
                  <a:pt x="41817" y="540"/>
                </a:lnTo>
                <a:lnTo>
                  <a:pt x="41836" y="465"/>
                </a:lnTo>
                <a:lnTo>
                  <a:pt x="41817" y="391"/>
                </a:lnTo>
                <a:lnTo>
                  <a:pt x="41798" y="317"/>
                </a:lnTo>
                <a:lnTo>
                  <a:pt x="41761" y="261"/>
                </a:lnTo>
                <a:lnTo>
                  <a:pt x="41705" y="223"/>
                </a:lnTo>
                <a:lnTo>
                  <a:pt x="41631" y="186"/>
                </a:lnTo>
                <a:lnTo>
                  <a:pt x="41556" y="168"/>
                </a:lnTo>
                <a:lnTo>
                  <a:pt x="41463" y="149"/>
                </a:lnTo>
                <a:close/>
                <a:moveTo>
                  <a:pt x="70470" y="149"/>
                </a:moveTo>
                <a:lnTo>
                  <a:pt x="70396" y="168"/>
                </a:lnTo>
                <a:lnTo>
                  <a:pt x="70321" y="205"/>
                </a:lnTo>
                <a:lnTo>
                  <a:pt x="70247" y="242"/>
                </a:lnTo>
                <a:lnTo>
                  <a:pt x="70191" y="279"/>
                </a:lnTo>
                <a:lnTo>
                  <a:pt x="70154" y="335"/>
                </a:lnTo>
                <a:lnTo>
                  <a:pt x="70116" y="410"/>
                </a:lnTo>
                <a:lnTo>
                  <a:pt x="70098" y="465"/>
                </a:lnTo>
                <a:lnTo>
                  <a:pt x="70098" y="540"/>
                </a:lnTo>
                <a:lnTo>
                  <a:pt x="70135" y="652"/>
                </a:lnTo>
                <a:lnTo>
                  <a:pt x="70154" y="708"/>
                </a:lnTo>
                <a:lnTo>
                  <a:pt x="70210" y="763"/>
                </a:lnTo>
                <a:lnTo>
                  <a:pt x="70247" y="801"/>
                </a:lnTo>
                <a:lnTo>
                  <a:pt x="70303" y="838"/>
                </a:lnTo>
                <a:lnTo>
                  <a:pt x="70358" y="856"/>
                </a:lnTo>
                <a:lnTo>
                  <a:pt x="70433" y="875"/>
                </a:lnTo>
                <a:lnTo>
                  <a:pt x="70563" y="856"/>
                </a:lnTo>
                <a:lnTo>
                  <a:pt x="70619" y="838"/>
                </a:lnTo>
                <a:lnTo>
                  <a:pt x="70675" y="801"/>
                </a:lnTo>
                <a:lnTo>
                  <a:pt x="70712" y="745"/>
                </a:lnTo>
                <a:lnTo>
                  <a:pt x="70749" y="689"/>
                </a:lnTo>
                <a:lnTo>
                  <a:pt x="70787" y="614"/>
                </a:lnTo>
                <a:lnTo>
                  <a:pt x="70805" y="540"/>
                </a:lnTo>
                <a:lnTo>
                  <a:pt x="70824" y="465"/>
                </a:lnTo>
                <a:lnTo>
                  <a:pt x="70824" y="372"/>
                </a:lnTo>
                <a:lnTo>
                  <a:pt x="70787" y="298"/>
                </a:lnTo>
                <a:lnTo>
                  <a:pt x="70749" y="242"/>
                </a:lnTo>
                <a:lnTo>
                  <a:pt x="70694" y="186"/>
                </a:lnTo>
                <a:lnTo>
                  <a:pt x="70601" y="149"/>
                </a:lnTo>
                <a:close/>
                <a:moveTo>
                  <a:pt x="79314" y="205"/>
                </a:moveTo>
                <a:lnTo>
                  <a:pt x="79239" y="223"/>
                </a:lnTo>
                <a:lnTo>
                  <a:pt x="79183" y="261"/>
                </a:lnTo>
                <a:lnTo>
                  <a:pt x="79128" y="298"/>
                </a:lnTo>
                <a:lnTo>
                  <a:pt x="79090" y="354"/>
                </a:lnTo>
                <a:lnTo>
                  <a:pt x="79053" y="410"/>
                </a:lnTo>
                <a:lnTo>
                  <a:pt x="79035" y="484"/>
                </a:lnTo>
                <a:lnTo>
                  <a:pt x="79035" y="540"/>
                </a:lnTo>
                <a:lnTo>
                  <a:pt x="79035" y="614"/>
                </a:lnTo>
                <a:lnTo>
                  <a:pt x="79053" y="670"/>
                </a:lnTo>
                <a:lnTo>
                  <a:pt x="79090" y="726"/>
                </a:lnTo>
                <a:lnTo>
                  <a:pt x="79128" y="782"/>
                </a:lnTo>
                <a:lnTo>
                  <a:pt x="79183" y="819"/>
                </a:lnTo>
                <a:lnTo>
                  <a:pt x="79239" y="856"/>
                </a:lnTo>
                <a:lnTo>
                  <a:pt x="79295" y="875"/>
                </a:lnTo>
                <a:lnTo>
                  <a:pt x="79444" y="875"/>
                </a:lnTo>
                <a:lnTo>
                  <a:pt x="79500" y="856"/>
                </a:lnTo>
                <a:lnTo>
                  <a:pt x="79556" y="819"/>
                </a:lnTo>
                <a:lnTo>
                  <a:pt x="79612" y="782"/>
                </a:lnTo>
                <a:lnTo>
                  <a:pt x="79649" y="726"/>
                </a:lnTo>
                <a:lnTo>
                  <a:pt x="79686" y="670"/>
                </a:lnTo>
                <a:lnTo>
                  <a:pt x="79705" y="614"/>
                </a:lnTo>
                <a:lnTo>
                  <a:pt x="79705" y="540"/>
                </a:lnTo>
                <a:lnTo>
                  <a:pt x="79705" y="484"/>
                </a:lnTo>
                <a:lnTo>
                  <a:pt x="79686" y="410"/>
                </a:lnTo>
                <a:lnTo>
                  <a:pt x="79649" y="354"/>
                </a:lnTo>
                <a:lnTo>
                  <a:pt x="79612" y="298"/>
                </a:lnTo>
                <a:lnTo>
                  <a:pt x="79556" y="261"/>
                </a:lnTo>
                <a:lnTo>
                  <a:pt x="79500" y="223"/>
                </a:lnTo>
                <a:lnTo>
                  <a:pt x="79444" y="205"/>
                </a:lnTo>
                <a:close/>
                <a:moveTo>
                  <a:pt x="38056" y="112"/>
                </a:moveTo>
                <a:lnTo>
                  <a:pt x="37982" y="130"/>
                </a:lnTo>
                <a:lnTo>
                  <a:pt x="37889" y="149"/>
                </a:lnTo>
                <a:lnTo>
                  <a:pt x="37833" y="186"/>
                </a:lnTo>
                <a:lnTo>
                  <a:pt x="37758" y="223"/>
                </a:lnTo>
                <a:lnTo>
                  <a:pt x="37702" y="279"/>
                </a:lnTo>
                <a:lnTo>
                  <a:pt x="37647" y="335"/>
                </a:lnTo>
                <a:lnTo>
                  <a:pt x="37609" y="410"/>
                </a:lnTo>
                <a:lnTo>
                  <a:pt x="37591" y="465"/>
                </a:lnTo>
                <a:lnTo>
                  <a:pt x="37591" y="540"/>
                </a:lnTo>
                <a:lnTo>
                  <a:pt x="37591" y="596"/>
                </a:lnTo>
                <a:lnTo>
                  <a:pt x="37609" y="670"/>
                </a:lnTo>
                <a:lnTo>
                  <a:pt x="37628" y="726"/>
                </a:lnTo>
                <a:lnTo>
                  <a:pt x="37665" y="782"/>
                </a:lnTo>
                <a:lnTo>
                  <a:pt x="37721" y="819"/>
                </a:lnTo>
                <a:lnTo>
                  <a:pt x="37777" y="856"/>
                </a:lnTo>
                <a:lnTo>
                  <a:pt x="37851" y="875"/>
                </a:lnTo>
                <a:lnTo>
                  <a:pt x="37926" y="894"/>
                </a:lnTo>
                <a:lnTo>
                  <a:pt x="38000" y="894"/>
                </a:lnTo>
                <a:lnTo>
                  <a:pt x="38075" y="856"/>
                </a:lnTo>
                <a:lnTo>
                  <a:pt x="38131" y="838"/>
                </a:lnTo>
                <a:lnTo>
                  <a:pt x="38186" y="782"/>
                </a:lnTo>
                <a:lnTo>
                  <a:pt x="38224" y="726"/>
                </a:lnTo>
                <a:lnTo>
                  <a:pt x="38261" y="652"/>
                </a:lnTo>
                <a:lnTo>
                  <a:pt x="38298" y="521"/>
                </a:lnTo>
                <a:lnTo>
                  <a:pt x="38280" y="372"/>
                </a:lnTo>
                <a:lnTo>
                  <a:pt x="38261" y="298"/>
                </a:lnTo>
                <a:lnTo>
                  <a:pt x="38224" y="223"/>
                </a:lnTo>
                <a:lnTo>
                  <a:pt x="38186" y="168"/>
                </a:lnTo>
                <a:lnTo>
                  <a:pt x="38112" y="130"/>
                </a:lnTo>
                <a:lnTo>
                  <a:pt x="38056" y="112"/>
                </a:lnTo>
                <a:close/>
                <a:moveTo>
                  <a:pt x="68869" y="261"/>
                </a:moveTo>
                <a:lnTo>
                  <a:pt x="68813" y="279"/>
                </a:lnTo>
                <a:lnTo>
                  <a:pt x="68757" y="317"/>
                </a:lnTo>
                <a:lnTo>
                  <a:pt x="68720" y="354"/>
                </a:lnTo>
                <a:lnTo>
                  <a:pt x="68664" y="410"/>
                </a:lnTo>
                <a:lnTo>
                  <a:pt x="68646" y="465"/>
                </a:lnTo>
                <a:lnTo>
                  <a:pt x="68627" y="540"/>
                </a:lnTo>
                <a:lnTo>
                  <a:pt x="68627" y="596"/>
                </a:lnTo>
                <a:lnTo>
                  <a:pt x="68664" y="708"/>
                </a:lnTo>
                <a:lnTo>
                  <a:pt x="68739" y="801"/>
                </a:lnTo>
                <a:lnTo>
                  <a:pt x="68832" y="856"/>
                </a:lnTo>
                <a:lnTo>
                  <a:pt x="68888" y="875"/>
                </a:lnTo>
                <a:lnTo>
                  <a:pt x="68944" y="894"/>
                </a:lnTo>
                <a:lnTo>
                  <a:pt x="68999" y="875"/>
                </a:lnTo>
                <a:lnTo>
                  <a:pt x="69074" y="856"/>
                </a:lnTo>
                <a:lnTo>
                  <a:pt x="69130" y="819"/>
                </a:lnTo>
                <a:lnTo>
                  <a:pt x="69167" y="782"/>
                </a:lnTo>
                <a:lnTo>
                  <a:pt x="69204" y="745"/>
                </a:lnTo>
                <a:lnTo>
                  <a:pt x="69241" y="670"/>
                </a:lnTo>
                <a:lnTo>
                  <a:pt x="69260" y="614"/>
                </a:lnTo>
                <a:lnTo>
                  <a:pt x="69260" y="559"/>
                </a:lnTo>
                <a:lnTo>
                  <a:pt x="69223" y="447"/>
                </a:lnTo>
                <a:lnTo>
                  <a:pt x="69148" y="354"/>
                </a:lnTo>
                <a:lnTo>
                  <a:pt x="69055" y="279"/>
                </a:lnTo>
                <a:lnTo>
                  <a:pt x="68999" y="261"/>
                </a:lnTo>
                <a:close/>
                <a:moveTo>
                  <a:pt x="83000" y="186"/>
                </a:moveTo>
                <a:lnTo>
                  <a:pt x="82926" y="205"/>
                </a:lnTo>
                <a:lnTo>
                  <a:pt x="82870" y="223"/>
                </a:lnTo>
                <a:lnTo>
                  <a:pt x="82795" y="261"/>
                </a:lnTo>
                <a:lnTo>
                  <a:pt x="82739" y="317"/>
                </a:lnTo>
                <a:lnTo>
                  <a:pt x="82702" y="372"/>
                </a:lnTo>
                <a:lnTo>
                  <a:pt x="82665" y="428"/>
                </a:lnTo>
                <a:lnTo>
                  <a:pt x="82665" y="503"/>
                </a:lnTo>
                <a:lnTo>
                  <a:pt x="82665" y="577"/>
                </a:lnTo>
                <a:lnTo>
                  <a:pt x="82702" y="708"/>
                </a:lnTo>
                <a:lnTo>
                  <a:pt x="82777" y="801"/>
                </a:lnTo>
                <a:lnTo>
                  <a:pt x="82833" y="838"/>
                </a:lnTo>
                <a:lnTo>
                  <a:pt x="82888" y="875"/>
                </a:lnTo>
                <a:lnTo>
                  <a:pt x="82944" y="894"/>
                </a:lnTo>
                <a:lnTo>
                  <a:pt x="83075" y="894"/>
                </a:lnTo>
                <a:lnTo>
                  <a:pt x="83149" y="856"/>
                </a:lnTo>
                <a:lnTo>
                  <a:pt x="83205" y="819"/>
                </a:lnTo>
                <a:lnTo>
                  <a:pt x="83261" y="782"/>
                </a:lnTo>
                <a:lnTo>
                  <a:pt x="83317" y="726"/>
                </a:lnTo>
                <a:lnTo>
                  <a:pt x="83335" y="652"/>
                </a:lnTo>
                <a:lnTo>
                  <a:pt x="83354" y="577"/>
                </a:lnTo>
                <a:lnTo>
                  <a:pt x="83354" y="503"/>
                </a:lnTo>
                <a:lnTo>
                  <a:pt x="83317" y="391"/>
                </a:lnTo>
                <a:lnTo>
                  <a:pt x="83242" y="279"/>
                </a:lnTo>
                <a:lnTo>
                  <a:pt x="83186" y="242"/>
                </a:lnTo>
                <a:lnTo>
                  <a:pt x="83130" y="223"/>
                </a:lnTo>
                <a:lnTo>
                  <a:pt x="83075" y="205"/>
                </a:lnTo>
                <a:lnTo>
                  <a:pt x="83000" y="186"/>
                </a:lnTo>
                <a:close/>
                <a:moveTo>
                  <a:pt x="89833" y="186"/>
                </a:moveTo>
                <a:lnTo>
                  <a:pt x="89759" y="205"/>
                </a:lnTo>
                <a:lnTo>
                  <a:pt x="89684" y="223"/>
                </a:lnTo>
                <a:lnTo>
                  <a:pt x="89628" y="261"/>
                </a:lnTo>
                <a:lnTo>
                  <a:pt x="89591" y="298"/>
                </a:lnTo>
                <a:lnTo>
                  <a:pt x="89554" y="354"/>
                </a:lnTo>
                <a:lnTo>
                  <a:pt x="89516" y="410"/>
                </a:lnTo>
                <a:lnTo>
                  <a:pt x="89498" y="540"/>
                </a:lnTo>
                <a:lnTo>
                  <a:pt x="89516" y="670"/>
                </a:lnTo>
                <a:lnTo>
                  <a:pt x="89554" y="726"/>
                </a:lnTo>
                <a:lnTo>
                  <a:pt x="89591" y="782"/>
                </a:lnTo>
                <a:lnTo>
                  <a:pt x="89628" y="838"/>
                </a:lnTo>
                <a:lnTo>
                  <a:pt x="89684" y="875"/>
                </a:lnTo>
                <a:lnTo>
                  <a:pt x="89759" y="894"/>
                </a:lnTo>
                <a:lnTo>
                  <a:pt x="89926" y="894"/>
                </a:lnTo>
                <a:lnTo>
                  <a:pt x="89982" y="875"/>
                </a:lnTo>
                <a:lnTo>
                  <a:pt x="90056" y="838"/>
                </a:lnTo>
                <a:lnTo>
                  <a:pt x="90094" y="782"/>
                </a:lnTo>
                <a:lnTo>
                  <a:pt x="90131" y="726"/>
                </a:lnTo>
                <a:lnTo>
                  <a:pt x="90168" y="670"/>
                </a:lnTo>
                <a:lnTo>
                  <a:pt x="90187" y="540"/>
                </a:lnTo>
                <a:lnTo>
                  <a:pt x="90168" y="410"/>
                </a:lnTo>
                <a:lnTo>
                  <a:pt x="90131" y="354"/>
                </a:lnTo>
                <a:lnTo>
                  <a:pt x="90094" y="298"/>
                </a:lnTo>
                <a:lnTo>
                  <a:pt x="90056" y="261"/>
                </a:lnTo>
                <a:lnTo>
                  <a:pt x="89982" y="223"/>
                </a:lnTo>
                <a:lnTo>
                  <a:pt x="89926" y="205"/>
                </a:lnTo>
                <a:lnTo>
                  <a:pt x="89833" y="186"/>
                </a:lnTo>
                <a:close/>
                <a:moveTo>
                  <a:pt x="23609" y="298"/>
                </a:moveTo>
                <a:lnTo>
                  <a:pt x="23534" y="317"/>
                </a:lnTo>
                <a:lnTo>
                  <a:pt x="23478" y="335"/>
                </a:lnTo>
                <a:lnTo>
                  <a:pt x="23422" y="372"/>
                </a:lnTo>
                <a:lnTo>
                  <a:pt x="23385" y="428"/>
                </a:lnTo>
                <a:lnTo>
                  <a:pt x="23348" y="484"/>
                </a:lnTo>
                <a:lnTo>
                  <a:pt x="23329" y="540"/>
                </a:lnTo>
                <a:lnTo>
                  <a:pt x="23329" y="596"/>
                </a:lnTo>
                <a:lnTo>
                  <a:pt x="23329" y="670"/>
                </a:lnTo>
                <a:lnTo>
                  <a:pt x="23348" y="726"/>
                </a:lnTo>
                <a:lnTo>
                  <a:pt x="23385" y="782"/>
                </a:lnTo>
                <a:lnTo>
                  <a:pt x="23422" y="838"/>
                </a:lnTo>
                <a:lnTo>
                  <a:pt x="23478" y="875"/>
                </a:lnTo>
                <a:lnTo>
                  <a:pt x="23534" y="912"/>
                </a:lnTo>
                <a:lnTo>
                  <a:pt x="23739" y="912"/>
                </a:lnTo>
                <a:lnTo>
                  <a:pt x="23795" y="875"/>
                </a:lnTo>
                <a:lnTo>
                  <a:pt x="23851" y="838"/>
                </a:lnTo>
                <a:lnTo>
                  <a:pt x="23906" y="801"/>
                </a:lnTo>
                <a:lnTo>
                  <a:pt x="23925" y="745"/>
                </a:lnTo>
                <a:lnTo>
                  <a:pt x="23944" y="689"/>
                </a:lnTo>
                <a:lnTo>
                  <a:pt x="23962" y="633"/>
                </a:lnTo>
                <a:lnTo>
                  <a:pt x="23944" y="521"/>
                </a:lnTo>
                <a:lnTo>
                  <a:pt x="23888" y="428"/>
                </a:lnTo>
                <a:lnTo>
                  <a:pt x="23813" y="354"/>
                </a:lnTo>
                <a:lnTo>
                  <a:pt x="23702" y="298"/>
                </a:lnTo>
                <a:close/>
                <a:moveTo>
                  <a:pt x="14635" y="335"/>
                </a:moveTo>
                <a:lnTo>
                  <a:pt x="14579" y="354"/>
                </a:lnTo>
                <a:lnTo>
                  <a:pt x="14523" y="391"/>
                </a:lnTo>
                <a:lnTo>
                  <a:pt x="14467" y="428"/>
                </a:lnTo>
                <a:lnTo>
                  <a:pt x="14430" y="465"/>
                </a:lnTo>
                <a:lnTo>
                  <a:pt x="14411" y="521"/>
                </a:lnTo>
                <a:lnTo>
                  <a:pt x="14393" y="577"/>
                </a:lnTo>
                <a:lnTo>
                  <a:pt x="14393" y="633"/>
                </a:lnTo>
                <a:lnTo>
                  <a:pt x="14411" y="745"/>
                </a:lnTo>
                <a:lnTo>
                  <a:pt x="14486" y="838"/>
                </a:lnTo>
                <a:lnTo>
                  <a:pt x="14579" y="912"/>
                </a:lnTo>
                <a:lnTo>
                  <a:pt x="14635" y="912"/>
                </a:lnTo>
                <a:lnTo>
                  <a:pt x="14690" y="931"/>
                </a:lnTo>
                <a:lnTo>
                  <a:pt x="14746" y="912"/>
                </a:lnTo>
                <a:lnTo>
                  <a:pt x="14802" y="894"/>
                </a:lnTo>
                <a:lnTo>
                  <a:pt x="14895" y="838"/>
                </a:lnTo>
                <a:lnTo>
                  <a:pt x="14933" y="801"/>
                </a:lnTo>
                <a:lnTo>
                  <a:pt x="14970" y="745"/>
                </a:lnTo>
                <a:lnTo>
                  <a:pt x="14988" y="689"/>
                </a:lnTo>
                <a:lnTo>
                  <a:pt x="14988" y="633"/>
                </a:lnTo>
                <a:lnTo>
                  <a:pt x="14970" y="577"/>
                </a:lnTo>
                <a:lnTo>
                  <a:pt x="14951" y="521"/>
                </a:lnTo>
                <a:lnTo>
                  <a:pt x="14895" y="428"/>
                </a:lnTo>
                <a:lnTo>
                  <a:pt x="14802" y="354"/>
                </a:lnTo>
                <a:lnTo>
                  <a:pt x="14746" y="335"/>
                </a:lnTo>
                <a:close/>
                <a:moveTo>
                  <a:pt x="20052" y="298"/>
                </a:moveTo>
                <a:lnTo>
                  <a:pt x="19941" y="317"/>
                </a:lnTo>
                <a:lnTo>
                  <a:pt x="19885" y="354"/>
                </a:lnTo>
                <a:lnTo>
                  <a:pt x="19848" y="391"/>
                </a:lnTo>
                <a:lnTo>
                  <a:pt x="19773" y="503"/>
                </a:lnTo>
                <a:lnTo>
                  <a:pt x="19755" y="614"/>
                </a:lnTo>
                <a:lnTo>
                  <a:pt x="19773" y="726"/>
                </a:lnTo>
                <a:lnTo>
                  <a:pt x="19829" y="819"/>
                </a:lnTo>
                <a:lnTo>
                  <a:pt x="19866" y="856"/>
                </a:lnTo>
                <a:lnTo>
                  <a:pt x="19922" y="894"/>
                </a:lnTo>
                <a:lnTo>
                  <a:pt x="19997" y="931"/>
                </a:lnTo>
                <a:lnTo>
                  <a:pt x="20108" y="931"/>
                </a:lnTo>
                <a:lnTo>
                  <a:pt x="20183" y="912"/>
                </a:lnTo>
                <a:lnTo>
                  <a:pt x="20239" y="894"/>
                </a:lnTo>
                <a:lnTo>
                  <a:pt x="20295" y="838"/>
                </a:lnTo>
                <a:lnTo>
                  <a:pt x="20332" y="801"/>
                </a:lnTo>
                <a:lnTo>
                  <a:pt x="20369" y="726"/>
                </a:lnTo>
                <a:lnTo>
                  <a:pt x="20388" y="670"/>
                </a:lnTo>
                <a:lnTo>
                  <a:pt x="20388" y="596"/>
                </a:lnTo>
                <a:lnTo>
                  <a:pt x="20369" y="540"/>
                </a:lnTo>
                <a:lnTo>
                  <a:pt x="20350" y="465"/>
                </a:lnTo>
                <a:lnTo>
                  <a:pt x="20313" y="410"/>
                </a:lnTo>
                <a:lnTo>
                  <a:pt x="20257" y="372"/>
                </a:lnTo>
                <a:lnTo>
                  <a:pt x="20164" y="317"/>
                </a:lnTo>
                <a:lnTo>
                  <a:pt x="20052" y="298"/>
                </a:lnTo>
                <a:close/>
                <a:moveTo>
                  <a:pt x="63302" y="186"/>
                </a:moveTo>
                <a:lnTo>
                  <a:pt x="63228" y="205"/>
                </a:lnTo>
                <a:lnTo>
                  <a:pt x="63153" y="242"/>
                </a:lnTo>
                <a:lnTo>
                  <a:pt x="63097" y="298"/>
                </a:lnTo>
                <a:lnTo>
                  <a:pt x="63060" y="354"/>
                </a:lnTo>
                <a:lnTo>
                  <a:pt x="63023" y="410"/>
                </a:lnTo>
                <a:lnTo>
                  <a:pt x="63004" y="484"/>
                </a:lnTo>
                <a:lnTo>
                  <a:pt x="63004" y="559"/>
                </a:lnTo>
                <a:lnTo>
                  <a:pt x="63004" y="633"/>
                </a:lnTo>
                <a:lnTo>
                  <a:pt x="63023" y="708"/>
                </a:lnTo>
                <a:lnTo>
                  <a:pt x="63060" y="782"/>
                </a:lnTo>
                <a:lnTo>
                  <a:pt x="63116" y="838"/>
                </a:lnTo>
                <a:lnTo>
                  <a:pt x="63172" y="875"/>
                </a:lnTo>
                <a:lnTo>
                  <a:pt x="63246" y="912"/>
                </a:lnTo>
                <a:lnTo>
                  <a:pt x="63321" y="931"/>
                </a:lnTo>
                <a:lnTo>
                  <a:pt x="63395" y="931"/>
                </a:lnTo>
                <a:lnTo>
                  <a:pt x="63488" y="912"/>
                </a:lnTo>
                <a:lnTo>
                  <a:pt x="63563" y="875"/>
                </a:lnTo>
                <a:lnTo>
                  <a:pt x="63675" y="801"/>
                </a:lnTo>
                <a:lnTo>
                  <a:pt x="63730" y="745"/>
                </a:lnTo>
                <a:lnTo>
                  <a:pt x="63768" y="689"/>
                </a:lnTo>
                <a:lnTo>
                  <a:pt x="63805" y="633"/>
                </a:lnTo>
                <a:lnTo>
                  <a:pt x="63805" y="559"/>
                </a:lnTo>
                <a:lnTo>
                  <a:pt x="63805" y="484"/>
                </a:lnTo>
                <a:lnTo>
                  <a:pt x="63768" y="410"/>
                </a:lnTo>
                <a:lnTo>
                  <a:pt x="63730" y="354"/>
                </a:lnTo>
                <a:lnTo>
                  <a:pt x="63675" y="317"/>
                </a:lnTo>
                <a:lnTo>
                  <a:pt x="63544" y="223"/>
                </a:lnTo>
                <a:lnTo>
                  <a:pt x="63470" y="205"/>
                </a:lnTo>
                <a:lnTo>
                  <a:pt x="63377" y="186"/>
                </a:lnTo>
                <a:close/>
                <a:moveTo>
                  <a:pt x="39564" y="354"/>
                </a:moveTo>
                <a:lnTo>
                  <a:pt x="39434" y="372"/>
                </a:lnTo>
                <a:lnTo>
                  <a:pt x="39341" y="447"/>
                </a:lnTo>
                <a:lnTo>
                  <a:pt x="39304" y="484"/>
                </a:lnTo>
                <a:lnTo>
                  <a:pt x="39266" y="540"/>
                </a:lnTo>
                <a:lnTo>
                  <a:pt x="39248" y="596"/>
                </a:lnTo>
                <a:lnTo>
                  <a:pt x="39229" y="652"/>
                </a:lnTo>
                <a:lnTo>
                  <a:pt x="39229" y="708"/>
                </a:lnTo>
                <a:lnTo>
                  <a:pt x="39248" y="763"/>
                </a:lnTo>
                <a:lnTo>
                  <a:pt x="39266" y="819"/>
                </a:lnTo>
                <a:lnTo>
                  <a:pt x="39304" y="875"/>
                </a:lnTo>
                <a:lnTo>
                  <a:pt x="39359" y="912"/>
                </a:lnTo>
                <a:lnTo>
                  <a:pt x="39397" y="950"/>
                </a:lnTo>
                <a:lnTo>
                  <a:pt x="39453" y="968"/>
                </a:lnTo>
                <a:lnTo>
                  <a:pt x="39639" y="968"/>
                </a:lnTo>
                <a:lnTo>
                  <a:pt x="39732" y="894"/>
                </a:lnTo>
                <a:lnTo>
                  <a:pt x="39806" y="819"/>
                </a:lnTo>
                <a:lnTo>
                  <a:pt x="39843" y="708"/>
                </a:lnTo>
                <a:lnTo>
                  <a:pt x="39843" y="633"/>
                </a:lnTo>
                <a:lnTo>
                  <a:pt x="39843" y="577"/>
                </a:lnTo>
                <a:lnTo>
                  <a:pt x="39806" y="521"/>
                </a:lnTo>
                <a:lnTo>
                  <a:pt x="39788" y="465"/>
                </a:lnTo>
                <a:lnTo>
                  <a:pt x="39732" y="410"/>
                </a:lnTo>
                <a:lnTo>
                  <a:pt x="39676" y="391"/>
                </a:lnTo>
                <a:lnTo>
                  <a:pt x="39620" y="372"/>
                </a:lnTo>
                <a:lnTo>
                  <a:pt x="39564" y="354"/>
                </a:lnTo>
                <a:close/>
                <a:moveTo>
                  <a:pt x="746" y="410"/>
                </a:moveTo>
                <a:lnTo>
                  <a:pt x="690" y="428"/>
                </a:lnTo>
                <a:lnTo>
                  <a:pt x="615" y="428"/>
                </a:lnTo>
                <a:lnTo>
                  <a:pt x="559" y="447"/>
                </a:lnTo>
                <a:lnTo>
                  <a:pt x="466" y="521"/>
                </a:lnTo>
                <a:lnTo>
                  <a:pt x="429" y="559"/>
                </a:lnTo>
                <a:lnTo>
                  <a:pt x="410" y="614"/>
                </a:lnTo>
                <a:lnTo>
                  <a:pt x="392" y="708"/>
                </a:lnTo>
                <a:lnTo>
                  <a:pt x="392" y="801"/>
                </a:lnTo>
                <a:lnTo>
                  <a:pt x="448" y="894"/>
                </a:lnTo>
                <a:lnTo>
                  <a:pt x="485" y="931"/>
                </a:lnTo>
                <a:lnTo>
                  <a:pt x="522" y="950"/>
                </a:lnTo>
                <a:lnTo>
                  <a:pt x="615" y="987"/>
                </a:lnTo>
                <a:lnTo>
                  <a:pt x="801" y="987"/>
                </a:lnTo>
                <a:lnTo>
                  <a:pt x="894" y="950"/>
                </a:lnTo>
                <a:lnTo>
                  <a:pt x="950" y="931"/>
                </a:lnTo>
                <a:lnTo>
                  <a:pt x="988" y="894"/>
                </a:lnTo>
                <a:lnTo>
                  <a:pt x="1006" y="838"/>
                </a:lnTo>
                <a:lnTo>
                  <a:pt x="1025" y="782"/>
                </a:lnTo>
                <a:lnTo>
                  <a:pt x="1025" y="726"/>
                </a:lnTo>
                <a:lnTo>
                  <a:pt x="1025" y="670"/>
                </a:lnTo>
                <a:lnTo>
                  <a:pt x="988" y="559"/>
                </a:lnTo>
                <a:lnTo>
                  <a:pt x="894" y="465"/>
                </a:lnTo>
                <a:lnTo>
                  <a:pt x="857" y="428"/>
                </a:lnTo>
                <a:lnTo>
                  <a:pt x="801" y="410"/>
                </a:lnTo>
                <a:close/>
                <a:moveTo>
                  <a:pt x="3855" y="335"/>
                </a:moveTo>
                <a:lnTo>
                  <a:pt x="3799" y="372"/>
                </a:lnTo>
                <a:lnTo>
                  <a:pt x="3743" y="391"/>
                </a:lnTo>
                <a:lnTo>
                  <a:pt x="3706" y="447"/>
                </a:lnTo>
                <a:lnTo>
                  <a:pt x="3669" y="503"/>
                </a:lnTo>
                <a:lnTo>
                  <a:pt x="3631" y="614"/>
                </a:lnTo>
                <a:lnTo>
                  <a:pt x="3650" y="745"/>
                </a:lnTo>
                <a:lnTo>
                  <a:pt x="3669" y="801"/>
                </a:lnTo>
                <a:lnTo>
                  <a:pt x="3687" y="856"/>
                </a:lnTo>
                <a:lnTo>
                  <a:pt x="3724" y="912"/>
                </a:lnTo>
                <a:lnTo>
                  <a:pt x="3780" y="950"/>
                </a:lnTo>
                <a:lnTo>
                  <a:pt x="3836" y="968"/>
                </a:lnTo>
                <a:lnTo>
                  <a:pt x="3892" y="987"/>
                </a:lnTo>
                <a:lnTo>
                  <a:pt x="3966" y="987"/>
                </a:lnTo>
                <a:lnTo>
                  <a:pt x="4022" y="968"/>
                </a:lnTo>
                <a:lnTo>
                  <a:pt x="4078" y="931"/>
                </a:lnTo>
                <a:lnTo>
                  <a:pt x="4134" y="894"/>
                </a:lnTo>
                <a:lnTo>
                  <a:pt x="4171" y="856"/>
                </a:lnTo>
                <a:lnTo>
                  <a:pt x="4209" y="801"/>
                </a:lnTo>
                <a:lnTo>
                  <a:pt x="4227" y="689"/>
                </a:lnTo>
                <a:lnTo>
                  <a:pt x="4227" y="559"/>
                </a:lnTo>
                <a:lnTo>
                  <a:pt x="4209" y="503"/>
                </a:lnTo>
                <a:lnTo>
                  <a:pt x="4171" y="447"/>
                </a:lnTo>
                <a:lnTo>
                  <a:pt x="4134" y="410"/>
                </a:lnTo>
                <a:lnTo>
                  <a:pt x="4078" y="372"/>
                </a:lnTo>
                <a:lnTo>
                  <a:pt x="4022" y="354"/>
                </a:lnTo>
                <a:lnTo>
                  <a:pt x="3966" y="335"/>
                </a:lnTo>
                <a:close/>
                <a:moveTo>
                  <a:pt x="25899" y="410"/>
                </a:moveTo>
                <a:lnTo>
                  <a:pt x="25843" y="428"/>
                </a:lnTo>
                <a:lnTo>
                  <a:pt x="25787" y="447"/>
                </a:lnTo>
                <a:lnTo>
                  <a:pt x="25750" y="484"/>
                </a:lnTo>
                <a:lnTo>
                  <a:pt x="25694" y="577"/>
                </a:lnTo>
                <a:lnTo>
                  <a:pt x="25657" y="670"/>
                </a:lnTo>
                <a:lnTo>
                  <a:pt x="25638" y="726"/>
                </a:lnTo>
                <a:lnTo>
                  <a:pt x="25657" y="782"/>
                </a:lnTo>
                <a:lnTo>
                  <a:pt x="25675" y="838"/>
                </a:lnTo>
                <a:lnTo>
                  <a:pt x="25694" y="875"/>
                </a:lnTo>
                <a:lnTo>
                  <a:pt x="25787" y="950"/>
                </a:lnTo>
                <a:lnTo>
                  <a:pt x="25880" y="987"/>
                </a:lnTo>
                <a:lnTo>
                  <a:pt x="25973" y="968"/>
                </a:lnTo>
                <a:lnTo>
                  <a:pt x="26066" y="931"/>
                </a:lnTo>
                <a:lnTo>
                  <a:pt x="26103" y="894"/>
                </a:lnTo>
                <a:lnTo>
                  <a:pt x="26141" y="838"/>
                </a:lnTo>
                <a:lnTo>
                  <a:pt x="26159" y="801"/>
                </a:lnTo>
                <a:lnTo>
                  <a:pt x="26178" y="745"/>
                </a:lnTo>
                <a:lnTo>
                  <a:pt x="26159" y="633"/>
                </a:lnTo>
                <a:lnTo>
                  <a:pt x="26103" y="521"/>
                </a:lnTo>
                <a:lnTo>
                  <a:pt x="26029" y="465"/>
                </a:lnTo>
                <a:lnTo>
                  <a:pt x="25992" y="428"/>
                </a:lnTo>
                <a:lnTo>
                  <a:pt x="25936" y="410"/>
                </a:lnTo>
                <a:close/>
                <a:moveTo>
                  <a:pt x="21728" y="317"/>
                </a:moveTo>
                <a:lnTo>
                  <a:pt x="21654" y="354"/>
                </a:lnTo>
                <a:lnTo>
                  <a:pt x="21598" y="391"/>
                </a:lnTo>
                <a:lnTo>
                  <a:pt x="21542" y="428"/>
                </a:lnTo>
                <a:lnTo>
                  <a:pt x="21449" y="540"/>
                </a:lnTo>
                <a:lnTo>
                  <a:pt x="21430" y="596"/>
                </a:lnTo>
                <a:lnTo>
                  <a:pt x="21412" y="670"/>
                </a:lnTo>
                <a:lnTo>
                  <a:pt x="21412" y="726"/>
                </a:lnTo>
                <a:lnTo>
                  <a:pt x="21430" y="801"/>
                </a:lnTo>
                <a:lnTo>
                  <a:pt x="21449" y="856"/>
                </a:lnTo>
                <a:lnTo>
                  <a:pt x="21505" y="912"/>
                </a:lnTo>
                <a:lnTo>
                  <a:pt x="21561" y="950"/>
                </a:lnTo>
                <a:lnTo>
                  <a:pt x="21635" y="987"/>
                </a:lnTo>
                <a:lnTo>
                  <a:pt x="21784" y="1005"/>
                </a:lnTo>
                <a:lnTo>
                  <a:pt x="21858" y="1005"/>
                </a:lnTo>
                <a:lnTo>
                  <a:pt x="21933" y="987"/>
                </a:lnTo>
                <a:lnTo>
                  <a:pt x="21989" y="950"/>
                </a:lnTo>
                <a:lnTo>
                  <a:pt x="22063" y="894"/>
                </a:lnTo>
                <a:lnTo>
                  <a:pt x="22100" y="838"/>
                </a:lnTo>
                <a:lnTo>
                  <a:pt x="22138" y="782"/>
                </a:lnTo>
                <a:lnTo>
                  <a:pt x="22175" y="708"/>
                </a:lnTo>
                <a:lnTo>
                  <a:pt x="22175" y="633"/>
                </a:lnTo>
                <a:lnTo>
                  <a:pt x="22175" y="577"/>
                </a:lnTo>
                <a:lnTo>
                  <a:pt x="22156" y="503"/>
                </a:lnTo>
                <a:lnTo>
                  <a:pt x="22119" y="447"/>
                </a:lnTo>
                <a:lnTo>
                  <a:pt x="22063" y="391"/>
                </a:lnTo>
                <a:lnTo>
                  <a:pt x="21989" y="354"/>
                </a:lnTo>
                <a:lnTo>
                  <a:pt x="21933" y="317"/>
                </a:lnTo>
                <a:close/>
                <a:moveTo>
                  <a:pt x="8491" y="410"/>
                </a:moveTo>
                <a:lnTo>
                  <a:pt x="8416" y="428"/>
                </a:lnTo>
                <a:lnTo>
                  <a:pt x="8360" y="447"/>
                </a:lnTo>
                <a:lnTo>
                  <a:pt x="8304" y="484"/>
                </a:lnTo>
                <a:lnTo>
                  <a:pt x="8267" y="540"/>
                </a:lnTo>
                <a:lnTo>
                  <a:pt x="8230" y="596"/>
                </a:lnTo>
                <a:lnTo>
                  <a:pt x="8211" y="708"/>
                </a:lnTo>
                <a:lnTo>
                  <a:pt x="8230" y="819"/>
                </a:lnTo>
                <a:lnTo>
                  <a:pt x="8286" y="912"/>
                </a:lnTo>
                <a:lnTo>
                  <a:pt x="8323" y="968"/>
                </a:lnTo>
                <a:lnTo>
                  <a:pt x="8379" y="987"/>
                </a:lnTo>
                <a:lnTo>
                  <a:pt x="8435" y="1024"/>
                </a:lnTo>
                <a:lnTo>
                  <a:pt x="8565" y="1024"/>
                </a:lnTo>
                <a:lnTo>
                  <a:pt x="8621" y="1005"/>
                </a:lnTo>
                <a:lnTo>
                  <a:pt x="8733" y="950"/>
                </a:lnTo>
                <a:lnTo>
                  <a:pt x="8807" y="856"/>
                </a:lnTo>
                <a:lnTo>
                  <a:pt x="8826" y="801"/>
                </a:lnTo>
                <a:lnTo>
                  <a:pt x="8844" y="745"/>
                </a:lnTo>
                <a:lnTo>
                  <a:pt x="8844" y="689"/>
                </a:lnTo>
                <a:lnTo>
                  <a:pt x="8826" y="633"/>
                </a:lnTo>
                <a:lnTo>
                  <a:pt x="8770" y="521"/>
                </a:lnTo>
                <a:lnTo>
                  <a:pt x="8677" y="447"/>
                </a:lnTo>
                <a:lnTo>
                  <a:pt x="8621" y="428"/>
                </a:lnTo>
                <a:lnTo>
                  <a:pt x="8547" y="410"/>
                </a:lnTo>
                <a:close/>
                <a:moveTo>
                  <a:pt x="9980" y="410"/>
                </a:moveTo>
                <a:lnTo>
                  <a:pt x="9924" y="428"/>
                </a:lnTo>
                <a:lnTo>
                  <a:pt x="9868" y="447"/>
                </a:lnTo>
                <a:lnTo>
                  <a:pt x="9813" y="484"/>
                </a:lnTo>
                <a:lnTo>
                  <a:pt x="9757" y="521"/>
                </a:lnTo>
                <a:lnTo>
                  <a:pt x="9719" y="559"/>
                </a:lnTo>
                <a:lnTo>
                  <a:pt x="9701" y="614"/>
                </a:lnTo>
                <a:lnTo>
                  <a:pt x="9682" y="726"/>
                </a:lnTo>
                <a:lnTo>
                  <a:pt x="9701" y="838"/>
                </a:lnTo>
                <a:lnTo>
                  <a:pt x="9775" y="931"/>
                </a:lnTo>
                <a:lnTo>
                  <a:pt x="9813" y="968"/>
                </a:lnTo>
                <a:lnTo>
                  <a:pt x="9868" y="987"/>
                </a:lnTo>
                <a:lnTo>
                  <a:pt x="9924" y="1005"/>
                </a:lnTo>
                <a:lnTo>
                  <a:pt x="9980" y="1024"/>
                </a:lnTo>
                <a:lnTo>
                  <a:pt x="10055" y="1005"/>
                </a:lnTo>
                <a:lnTo>
                  <a:pt x="10110" y="1005"/>
                </a:lnTo>
                <a:lnTo>
                  <a:pt x="10166" y="968"/>
                </a:lnTo>
                <a:lnTo>
                  <a:pt x="10204" y="931"/>
                </a:lnTo>
                <a:lnTo>
                  <a:pt x="10278" y="838"/>
                </a:lnTo>
                <a:lnTo>
                  <a:pt x="10297" y="782"/>
                </a:lnTo>
                <a:lnTo>
                  <a:pt x="10315" y="726"/>
                </a:lnTo>
                <a:lnTo>
                  <a:pt x="10297" y="652"/>
                </a:lnTo>
                <a:lnTo>
                  <a:pt x="10278" y="596"/>
                </a:lnTo>
                <a:lnTo>
                  <a:pt x="10204" y="503"/>
                </a:lnTo>
                <a:lnTo>
                  <a:pt x="10166" y="465"/>
                </a:lnTo>
                <a:lnTo>
                  <a:pt x="10110" y="428"/>
                </a:lnTo>
                <a:lnTo>
                  <a:pt x="10036" y="410"/>
                </a:lnTo>
                <a:close/>
                <a:moveTo>
                  <a:pt x="16347" y="335"/>
                </a:moveTo>
                <a:lnTo>
                  <a:pt x="16273" y="354"/>
                </a:lnTo>
                <a:lnTo>
                  <a:pt x="16217" y="372"/>
                </a:lnTo>
                <a:lnTo>
                  <a:pt x="16143" y="410"/>
                </a:lnTo>
                <a:lnTo>
                  <a:pt x="16050" y="503"/>
                </a:lnTo>
                <a:lnTo>
                  <a:pt x="15994" y="614"/>
                </a:lnTo>
                <a:lnTo>
                  <a:pt x="15975" y="670"/>
                </a:lnTo>
                <a:lnTo>
                  <a:pt x="15975" y="745"/>
                </a:lnTo>
                <a:lnTo>
                  <a:pt x="15994" y="801"/>
                </a:lnTo>
                <a:lnTo>
                  <a:pt x="16012" y="856"/>
                </a:lnTo>
                <a:lnTo>
                  <a:pt x="16050" y="912"/>
                </a:lnTo>
                <a:lnTo>
                  <a:pt x="16087" y="968"/>
                </a:lnTo>
                <a:lnTo>
                  <a:pt x="16143" y="1005"/>
                </a:lnTo>
                <a:lnTo>
                  <a:pt x="16217" y="1024"/>
                </a:lnTo>
                <a:lnTo>
                  <a:pt x="16273" y="1043"/>
                </a:lnTo>
                <a:lnTo>
                  <a:pt x="16347" y="1043"/>
                </a:lnTo>
                <a:lnTo>
                  <a:pt x="16403" y="1024"/>
                </a:lnTo>
                <a:lnTo>
                  <a:pt x="16478" y="1005"/>
                </a:lnTo>
                <a:lnTo>
                  <a:pt x="16590" y="912"/>
                </a:lnTo>
                <a:lnTo>
                  <a:pt x="16627" y="856"/>
                </a:lnTo>
                <a:lnTo>
                  <a:pt x="16664" y="801"/>
                </a:lnTo>
                <a:lnTo>
                  <a:pt x="16683" y="726"/>
                </a:lnTo>
                <a:lnTo>
                  <a:pt x="16683" y="670"/>
                </a:lnTo>
                <a:lnTo>
                  <a:pt x="16664" y="596"/>
                </a:lnTo>
                <a:lnTo>
                  <a:pt x="16645" y="521"/>
                </a:lnTo>
                <a:lnTo>
                  <a:pt x="16608" y="465"/>
                </a:lnTo>
                <a:lnTo>
                  <a:pt x="16552" y="410"/>
                </a:lnTo>
                <a:lnTo>
                  <a:pt x="16496" y="372"/>
                </a:lnTo>
                <a:lnTo>
                  <a:pt x="16422" y="354"/>
                </a:lnTo>
                <a:lnTo>
                  <a:pt x="16347" y="335"/>
                </a:lnTo>
                <a:close/>
                <a:moveTo>
                  <a:pt x="84527" y="540"/>
                </a:moveTo>
                <a:lnTo>
                  <a:pt x="84490" y="559"/>
                </a:lnTo>
                <a:lnTo>
                  <a:pt x="84434" y="577"/>
                </a:lnTo>
                <a:lnTo>
                  <a:pt x="84397" y="614"/>
                </a:lnTo>
                <a:lnTo>
                  <a:pt x="84359" y="708"/>
                </a:lnTo>
                <a:lnTo>
                  <a:pt x="84341" y="801"/>
                </a:lnTo>
                <a:lnTo>
                  <a:pt x="84359" y="894"/>
                </a:lnTo>
                <a:lnTo>
                  <a:pt x="84397" y="987"/>
                </a:lnTo>
                <a:lnTo>
                  <a:pt x="84434" y="1024"/>
                </a:lnTo>
                <a:lnTo>
                  <a:pt x="84490" y="1043"/>
                </a:lnTo>
                <a:lnTo>
                  <a:pt x="84527" y="1061"/>
                </a:lnTo>
                <a:lnTo>
                  <a:pt x="84601" y="1080"/>
                </a:lnTo>
                <a:lnTo>
                  <a:pt x="84657" y="1061"/>
                </a:lnTo>
                <a:lnTo>
                  <a:pt x="84713" y="1043"/>
                </a:lnTo>
                <a:lnTo>
                  <a:pt x="84750" y="1024"/>
                </a:lnTo>
                <a:lnTo>
                  <a:pt x="84787" y="987"/>
                </a:lnTo>
                <a:lnTo>
                  <a:pt x="84843" y="894"/>
                </a:lnTo>
                <a:lnTo>
                  <a:pt x="84862" y="801"/>
                </a:lnTo>
                <a:lnTo>
                  <a:pt x="84843" y="708"/>
                </a:lnTo>
                <a:lnTo>
                  <a:pt x="84787" y="614"/>
                </a:lnTo>
                <a:lnTo>
                  <a:pt x="84750" y="577"/>
                </a:lnTo>
                <a:lnTo>
                  <a:pt x="84713" y="559"/>
                </a:lnTo>
                <a:lnTo>
                  <a:pt x="84657" y="540"/>
                </a:lnTo>
                <a:close/>
                <a:moveTo>
                  <a:pt x="6796" y="447"/>
                </a:moveTo>
                <a:lnTo>
                  <a:pt x="6722" y="465"/>
                </a:lnTo>
                <a:lnTo>
                  <a:pt x="6666" y="484"/>
                </a:lnTo>
                <a:lnTo>
                  <a:pt x="6592" y="521"/>
                </a:lnTo>
                <a:lnTo>
                  <a:pt x="6554" y="559"/>
                </a:lnTo>
                <a:lnTo>
                  <a:pt x="6517" y="614"/>
                </a:lnTo>
                <a:lnTo>
                  <a:pt x="6480" y="670"/>
                </a:lnTo>
                <a:lnTo>
                  <a:pt x="6461" y="745"/>
                </a:lnTo>
                <a:lnTo>
                  <a:pt x="6480" y="819"/>
                </a:lnTo>
                <a:lnTo>
                  <a:pt x="6517" y="931"/>
                </a:lnTo>
                <a:lnTo>
                  <a:pt x="6573" y="1024"/>
                </a:lnTo>
                <a:lnTo>
                  <a:pt x="6685" y="1080"/>
                </a:lnTo>
                <a:lnTo>
                  <a:pt x="6741" y="1099"/>
                </a:lnTo>
                <a:lnTo>
                  <a:pt x="6852" y="1099"/>
                </a:lnTo>
                <a:lnTo>
                  <a:pt x="6927" y="1061"/>
                </a:lnTo>
                <a:lnTo>
                  <a:pt x="6983" y="1024"/>
                </a:lnTo>
                <a:lnTo>
                  <a:pt x="7038" y="987"/>
                </a:lnTo>
                <a:lnTo>
                  <a:pt x="7076" y="931"/>
                </a:lnTo>
                <a:lnTo>
                  <a:pt x="7094" y="875"/>
                </a:lnTo>
                <a:lnTo>
                  <a:pt x="7113" y="801"/>
                </a:lnTo>
                <a:lnTo>
                  <a:pt x="7113" y="726"/>
                </a:lnTo>
                <a:lnTo>
                  <a:pt x="7076" y="614"/>
                </a:lnTo>
                <a:lnTo>
                  <a:pt x="7001" y="540"/>
                </a:lnTo>
                <a:lnTo>
                  <a:pt x="6908" y="465"/>
                </a:lnTo>
                <a:lnTo>
                  <a:pt x="6852" y="447"/>
                </a:lnTo>
                <a:close/>
                <a:moveTo>
                  <a:pt x="11507" y="465"/>
                </a:moveTo>
                <a:lnTo>
                  <a:pt x="11432" y="484"/>
                </a:lnTo>
                <a:lnTo>
                  <a:pt x="11358" y="484"/>
                </a:lnTo>
                <a:lnTo>
                  <a:pt x="11283" y="503"/>
                </a:lnTo>
                <a:lnTo>
                  <a:pt x="11228" y="540"/>
                </a:lnTo>
                <a:lnTo>
                  <a:pt x="11172" y="596"/>
                </a:lnTo>
                <a:lnTo>
                  <a:pt x="11134" y="652"/>
                </a:lnTo>
                <a:lnTo>
                  <a:pt x="11116" y="708"/>
                </a:lnTo>
                <a:lnTo>
                  <a:pt x="11097" y="782"/>
                </a:lnTo>
                <a:lnTo>
                  <a:pt x="11097" y="838"/>
                </a:lnTo>
                <a:lnTo>
                  <a:pt x="11116" y="912"/>
                </a:lnTo>
                <a:lnTo>
                  <a:pt x="11153" y="968"/>
                </a:lnTo>
                <a:lnTo>
                  <a:pt x="11190" y="1024"/>
                </a:lnTo>
                <a:lnTo>
                  <a:pt x="11246" y="1061"/>
                </a:lnTo>
                <a:lnTo>
                  <a:pt x="11321" y="1099"/>
                </a:lnTo>
                <a:lnTo>
                  <a:pt x="11376" y="1117"/>
                </a:lnTo>
                <a:lnTo>
                  <a:pt x="11451" y="1117"/>
                </a:lnTo>
                <a:lnTo>
                  <a:pt x="11581" y="1099"/>
                </a:lnTo>
                <a:lnTo>
                  <a:pt x="11637" y="1061"/>
                </a:lnTo>
                <a:lnTo>
                  <a:pt x="11693" y="1024"/>
                </a:lnTo>
                <a:lnTo>
                  <a:pt x="11749" y="987"/>
                </a:lnTo>
                <a:lnTo>
                  <a:pt x="11786" y="931"/>
                </a:lnTo>
                <a:lnTo>
                  <a:pt x="11823" y="875"/>
                </a:lnTo>
                <a:lnTo>
                  <a:pt x="11823" y="801"/>
                </a:lnTo>
                <a:lnTo>
                  <a:pt x="11842" y="745"/>
                </a:lnTo>
                <a:lnTo>
                  <a:pt x="11823" y="670"/>
                </a:lnTo>
                <a:lnTo>
                  <a:pt x="11805" y="614"/>
                </a:lnTo>
                <a:lnTo>
                  <a:pt x="11767" y="559"/>
                </a:lnTo>
                <a:lnTo>
                  <a:pt x="11730" y="503"/>
                </a:lnTo>
                <a:lnTo>
                  <a:pt x="11656" y="484"/>
                </a:lnTo>
                <a:lnTo>
                  <a:pt x="11581" y="465"/>
                </a:lnTo>
                <a:close/>
                <a:moveTo>
                  <a:pt x="2142" y="410"/>
                </a:moveTo>
                <a:lnTo>
                  <a:pt x="1993" y="484"/>
                </a:lnTo>
                <a:lnTo>
                  <a:pt x="1881" y="559"/>
                </a:lnTo>
                <a:lnTo>
                  <a:pt x="1825" y="614"/>
                </a:lnTo>
                <a:lnTo>
                  <a:pt x="1788" y="689"/>
                </a:lnTo>
                <a:lnTo>
                  <a:pt x="1770" y="745"/>
                </a:lnTo>
                <a:lnTo>
                  <a:pt x="1770" y="838"/>
                </a:lnTo>
                <a:lnTo>
                  <a:pt x="1788" y="912"/>
                </a:lnTo>
                <a:lnTo>
                  <a:pt x="1825" y="968"/>
                </a:lnTo>
                <a:lnTo>
                  <a:pt x="1863" y="1043"/>
                </a:lnTo>
                <a:lnTo>
                  <a:pt x="1918" y="1080"/>
                </a:lnTo>
                <a:lnTo>
                  <a:pt x="1993" y="1117"/>
                </a:lnTo>
                <a:lnTo>
                  <a:pt x="2049" y="1154"/>
                </a:lnTo>
                <a:lnTo>
                  <a:pt x="2123" y="1154"/>
                </a:lnTo>
                <a:lnTo>
                  <a:pt x="2216" y="1136"/>
                </a:lnTo>
                <a:lnTo>
                  <a:pt x="2347" y="1080"/>
                </a:lnTo>
                <a:lnTo>
                  <a:pt x="2458" y="987"/>
                </a:lnTo>
                <a:lnTo>
                  <a:pt x="2496" y="931"/>
                </a:lnTo>
                <a:lnTo>
                  <a:pt x="2533" y="875"/>
                </a:lnTo>
                <a:lnTo>
                  <a:pt x="2552" y="801"/>
                </a:lnTo>
                <a:lnTo>
                  <a:pt x="2552" y="726"/>
                </a:lnTo>
                <a:lnTo>
                  <a:pt x="2533" y="652"/>
                </a:lnTo>
                <a:lnTo>
                  <a:pt x="2514" y="577"/>
                </a:lnTo>
                <a:lnTo>
                  <a:pt x="2458" y="521"/>
                </a:lnTo>
                <a:lnTo>
                  <a:pt x="2421" y="465"/>
                </a:lnTo>
                <a:lnTo>
                  <a:pt x="2347" y="428"/>
                </a:lnTo>
                <a:lnTo>
                  <a:pt x="2291" y="410"/>
                </a:lnTo>
                <a:close/>
                <a:moveTo>
                  <a:pt x="32359" y="223"/>
                </a:moveTo>
                <a:lnTo>
                  <a:pt x="32285" y="261"/>
                </a:lnTo>
                <a:lnTo>
                  <a:pt x="32229" y="317"/>
                </a:lnTo>
                <a:lnTo>
                  <a:pt x="32191" y="372"/>
                </a:lnTo>
                <a:lnTo>
                  <a:pt x="32136" y="428"/>
                </a:lnTo>
                <a:lnTo>
                  <a:pt x="32061" y="465"/>
                </a:lnTo>
                <a:lnTo>
                  <a:pt x="32024" y="503"/>
                </a:lnTo>
                <a:lnTo>
                  <a:pt x="31987" y="559"/>
                </a:lnTo>
                <a:lnTo>
                  <a:pt x="31949" y="614"/>
                </a:lnTo>
                <a:lnTo>
                  <a:pt x="31931" y="670"/>
                </a:lnTo>
                <a:lnTo>
                  <a:pt x="31931" y="745"/>
                </a:lnTo>
                <a:lnTo>
                  <a:pt x="31949" y="819"/>
                </a:lnTo>
                <a:lnTo>
                  <a:pt x="31968" y="894"/>
                </a:lnTo>
                <a:lnTo>
                  <a:pt x="32005" y="950"/>
                </a:lnTo>
                <a:lnTo>
                  <a:pt x="32098" y="1061"/>
                </a:lnTo>
                <a:lnTo>
                  <a:pt x="32229" y="1136"/>
                </a:lnTo>
                <a:lnTo>
                  <a:pt x="32285" y="1173"/>
                </a:lnTo>
                <a:lnTo>
                  <a:pt x="32508" y="1173"/>
                </a:lnTo>
                <a:lnTo>
                  <a:pt x="32638" y="1117"/>
                </a:lnTo>
                <a:lnTo>
                  <a:pt x="32750" y="1043"/>
                </a:lnTo>
                <a:lnTo>
                  <a:pt x="32806" y="987"/>
                </a:lnTo>
                <a:lnTo>
                  <a:pt x="32824" y="912"/>
                </a:lnTo>
                <a:lnTo>
                  <a:pt x="32880" y="782"/>
                </a:lnTo>
                <a:lnTo>
                  <a:pt x="32880" y="633"/>
                </a:lnTo>
                <a:lnTo>
                  <a:pt x="32843" y="503"/>
                </a:lnTo>
                <a:lnTo>
                  <a:pt x="32806" y="410"/>
                </a:lnTo>
                <a:lnTo>
                  <a:pt x="32750" y="354"/>
                </a:lnTo>
                <a:lnTo>
                  <a:pt x="32694" y="298"/>
                </a:lnTo>
                <a:lnTo>
                  <a:pt x="32620" y="261"/>
                </a:lnTo>
                <a:lnTo>
                  <a:pt x="32527" y="223"/>
                </a:lnTo>
                <a:close/>
                <a:moveTo>
                  <a:pt x="91509" y="2029"/>
                </a:moveTo>
                <a:lnTo>
                  <a:pt x="91453" y="2048"/>
                </a:lnTo>
                <a:lnTo>
                  <a:pt x="91397" y="2067"/>
                </a:lnTo>
                <a:lnTo>
                  <a:pt x="91360" y="2104"/>
                </a:lnTo>
                <a:lnTo>
                  <a:pt x="91285" y="2216"/>
                </a:lnTo>
                <a:lnTo>
                  <a:pt x="91267" y="2271"/>
                </a:lnTo>
                <a:lnTo>
                  <a:pt x="91267" y="2327"/>
                </a:lnTo>
                <a:lnTo>
                  <a:pt x="91267" y="2383"/>
                </a:lnTo>
                <a:lnTo>
                  <a:pt x="91285" y="2439"/>
                </a:lnTo>
                <a:lnTo>
                  <a:pt x="91322" y="2495"/>
                </a:lnTo>
                <a:lnTo>
                  <a:pt x="91360" y="2532"/>
                </a:lnTo>
                <a:lnTo>
                  <a:pt x="91453" y="2588"/>
                </a:lnTo>
                <a:lnTo>
                  <a:pt x="91564" y="2625"/>
                </a:lnTo>
                <a:lnTo>
                  <a:pt x="91620" y="2625"/>
                </a:lnTo>
                <a:lnTo>
                  <a:pt x="91676" y="2607"/>
                </a:lnTo>
                <a:lnTo>
                  <a:pt x="91732" y="2569"/>
                </a:lnTo>
                <a:lnTo>
                  <a:pt x="91788" y="2532"/>
                </a:lnTo>
                <a:lnTo>
                  <a:pt x="91825" y="2476"/>
                </a:lnTo>
                <a:lnTo>
                  <a:pt x="91844" y="2439"/>
                </a:lnTo>
                <a:lnTo>
                  <a:pt x="91862" y="2365"/>
                </a:lnTo>
                <a:lnTo>
                  <a:pt x="91862" y="2309"/>
                </a:lnTo>
                <a:lnTo>
                  <a:pt x="91862" y="2253"/>
                </a:lnTo>
                <a:lnTo>
                  <a:pt x="91844" y="2197"/>
                </a:lnTo>
                <a:lnTo>
                  <a:pt x="91769" y="2104"/>
                </a:lnTo>
                <a:lnTo>
                  <a:pt x="91676" y="2048"/>
                </a:lnTo>
                <a:lnTo>
                  <a:pt x="91564" y="2029"/>
                </a:lnTo>
                <a:close/>
                <a:moveTo>
                  <a:pt x="727" y="2122"/>
                </a:moveTo>
                <a:lnTo>
                  <a:pt x="634" y="2141"/>
                </a:lnTo>
                <a:lnTo>
                  <a:pt x="541" y="2197"/>
                </a:lnTo>
                <a:lnTo>
                  <a:pt x="504" y="2234"/>
                </a:lnTo>
                <a:lnTo>
                  <a:pt x="485" y="2271"/>
                </a:lnTo>
                <a:lnTo>
                  <a:pt x="466" y="2327"/>
                </a:lnTo>
                <a:lnTo>
                  <a:pt x="448" y="2383"/>
                </a:lnTo>
                <a:lnTo>
                  <a:pt x="466" y="2458"/>
                </a:lnTo>
                <a:lnTo>
                  <a:pt x="485" y="2513"/>
                </a:lnTo>
                <a:lnTo>
                  <a:pt x="504" y="2551"/>
                </a:lnTo>
                <a:lnTo>
                  <a:pt x="541" y="2588"/>
                </a:lnTo>
                <a:lnTo>
                  <a:pt x="634" y="2644"/>
                </a:lnTo>
                <a:lnTo>
                  <a:pt x="820" y="2644"/>
                </a:lnTo>
                <a:lnTo>
                  <a:pt x="913" y="2588"/>
                </a:lnTo>
                <a:lnTo>
                  <a:pt x="950" y="2551"/>
                </a:lnTo>
                <a:lnTo>
                  <a:pt x="969" y="2513"/>
                </a:lnTo>
                <a:lnTo>
                  <a:pt x="988" y="2458"/>
                </a:lnTo>
                <a:lnTo>
                  <a:pt x="988" y="2383"/>
                </a:lnTo>
                <a:lnTo>
                  <a:pt x="988" y="2327"/>
                </a:lnTo>
                <a:lnTo>
                  <a:pt x="969" y="2271"/>
                </a:lnTo>
                <a:lnTo>
                  <a:pt x="950" y="2234"/>
                </a:lnTo>
                <a:lnTo>
                  <a:pt x="913" y="2197"/>
                </a:lnTo>
                <a:lnTo>
                  <a:pt x="820" y="2141"/>
                </a:lnTo>
                <a:lnTo>
                  <a:pt x="727" y="2122"/>
                </a:lnTo>
                <a:close/>
                <a:moveTo>
                  <a:pt x="690" y="3537"/>
                </a:moveTo>
                <a:lnTo>
                  <a:pt x="597" y="3575"/>
                </a:lnTo>
                <a:lnTo>
                  <a:pt x="541" y="3612"/>
                </a:lnTo>
                <a:lnTo>
                  <a:pt x="504" y="3649"/>
                </a:lnTo>
                <a:lnTo>
                  <a:pt x="448" y="3761"/>
                </a:lnTo>
                <a:lnTo>
                  <a:pt x="429" y="3817"/>
                </a:lnTo>
                <a:lnTo>
                  <a:pt x="429" y="3873"/>
                </a:lnTo>
                <a:lnTo>
                  <a:pt x="448" y="3928"/>
                </a:lnTo>
                <a:lnTo>
                  <a:pt x="466" y="3984"/>
                </a:lnTo>
                <a:lnTo>
                  <a:pt x="504" y="4022"/>
                </a:lnTo>
                <a:lnTo>
                  <a:pt x="541" y="4059"/>
                </a:lnTo>
                <a:lnTo>
                  <a:pt x="652" y="4115"/>
                </a:lnTo>
                <a:lnTo>
                  <a:pt x="820" y="4115"/>
                </a:lnTo>
                <a:lnTo>
                  <a:pt x="876" y="4077"/>
                </a:lnTo>
                <a:lnTo>
                  <a:pt x="913" y="4040"/>
                </a:lnTo>
                <a:lnTo>
                  <a:pt x="950" y="4003"/>
                </a:lnTo>
                <a:lnTo>
                  <a:pt x="988" y="3947"/>
                </a:lnTo>
                <a:lnTo>
                  <a:pt x="1006" y="3891"/>
                </a:lnTo>
                <a:lnTo>
                  <a:pt x="1006" y="3835"/>
                </a:lnTo>
                <a:lnTo>
                  <a:pt x="1006" y="3780"/>
                </a:lnTo>
                <a:lnTo>
                  <a:pt x="988" y="3724"/>
                </a:lnTo>
                <a:lnTo>
                  <a:pt x="969" y="3668"/>
                </a:lnTo>
                <a:lnTo>
                  <a:pt x="894" y="3593"/>
                </a:lnTo>
                <a:lnTo>
                  <a:pt x="801" y="3556"/>
                </a:lnTo>
                <a:lnTo>
                  <a:pt x="690" y="3537"/>
                </a:lnTo>
                <a:close/>
                <a:moveTo>
                  <a:pt x="91564" y="3705"/>
                </a:moveTo>
                <a:lnTo>
                  <a:pt x="91434" y="3742"/>
                </a:lnTo>
                <a:lnTo>
                  <a:pt x="91378" y="3761"/>
                </a:lnTo>
                <a:lnTo>
                  <a:pt x="91322" y="3798"/>
                </a:lnTo>
                <a:lnTo>
                  <a:pt x="91285" y="3854"/>
                </a:lnTo>
                <a:lnTo>
                  <a:pt x="91248" y="3910"/>
                </a:lnTo>
                <a:lnTo>
                  <a:pt x="91229" y="3966"/>
                </a:lnTo>
                <a:lnTo>
                  <a:pt x="91211" y="4059"/>
                </a:lnTo>
                <a:lnTo>
                  <a:pt x="91229" y="4133"/>
                </a:lnTo>
                <a:lnTo>
                  <a:pt x="91248" y="4208"/>
                </a:lnTo>
                <a:lnTo>
                  <a:pt x="91285" y="4264"/>
                </a:lnTo>
                <a:lnTo>
                  <a:pt x="91322" y="4301"/>
                </a:lnTo>
                <a:lnTo>
                  <a:pt x="91378" y="4338"/>
                </a:lnTo>
                <a:lnTo>
                  <a:pt x="91434" y="4375"/>
                </a:lnTo>
                <a:lnTo>
                  <a:pt x="91564" y="4394"/>
                </a:lnTo>
                <a:lnTo>
                  <a:pt x="91695" y="4375"/>
                </a:lnTo>
                <a:lnTo>
                  <a:pt x="91751" y="4338"/>
                </a:lnTo>
                <a:lnTo>
                  <a:pt x="91806" y="4301"/>
                </a:lnTo>
                <a:lnTo>
                  <a:pt x="91862" y="4264"/>
                </a:lnTo>
                <a:lnTo>
                  <a:pt x="91881" y="4208"/>
                </a:lnTo>
                <a:lnTo>
                  <a:pt x="91918" y="4133"/>
                </a:lnTo>
                <a:lnTo>
                  <a:pt x="91918" y="4059"/>
                </a:lnTo>
                <a:lnTo>
                  <a:pt x="91918" y="3966"/>
                </a:lnTo>
                <a:lnTo>
                  <a:pt x="91881" y="3910"/>
                </a:lnTo>
                <a:lnTo>
                  <a:pt x="91862" y="3854"/>
                </a:lnTo>
                <a:lnTo>
                  <a:pt x="91806" y="3798"/>
                </a:lnTo>
                <a:lnTo>
                  <a:pt x="91751" y="3761"/>
                </a:lnTo>
                <a:lnTo>
                  <a:pt x="91695" y="3742"/>
                </a:lnTo>
                <a:lnTo>
                  <a:pt x="91564" y="3705"/>
                </a:lnTo>
                <a:close/>
                <a:moveTo>
                  <a:pt x="783" y="5269"/>
                </a:moveTo>
                <a:lnTo>
                  <a:pt x="727" y="5288"/>
                </a:lnTo>
                <a:lnTo>
                  <a:pt x="690" y="5306"/>
                </a:lnTo>
                <a:lnTo>
                  <a:pt x="652" y="5362"/>
                </a:lnTo>
                <a:lnTo>
                  <a:pt x="634" y="5399"/>
                </a:lnTo>
                <a:lnTo>
                  <a:pt x="615" y="5437"/>
                </a:lnTo>
                <a:lnTo>
                  <a:pt x="615" y="5455"/>
                </a:lnTo>
                <a:lnTo>
                  <a:pt x="597" y="5455"/>
                </a:lnTo>
                <a:lnTo>
                  <a:pt x="578" y="5474"/>
                </a:lnTo>
                <a:lnTo>
                  <a:pt x="504" y="5548"/>
                </a:lnTo>
                <a:lnTo>
                  <a:pt x="466" y="5623"/>
                </a:lnTo>
                <a:lnTo>
                  <a:pt x="466" y="5716"/>
                </a:lnTo>
                <a:lnTo>
                  <a:pt x="504" y="5809"/>
                </a:lnTo>
                <a:lnTo>
                  <a:pt x="559" y="5883"/>
                </a:lnTo>
                <a:lnTo>
                  <a:pt x="652" y="5939"/>
                </a:lnTo>
                <a:lnTo>
                  <a:pt x="746" y="5939"/>
                </a:lnTo>
                <a:lnTo>
                  <a:pt x="857" y="5921"/>
                </a:lnTo>
                <a:lnTo>
                  <a:pt x="932" y="5883"/>
                </a:lnTo>
                <a:lnTo>
                  <a:pt x="988" y="5809"/>
                </a:lnTo>
                <a:lnTo>
                  <a:pt x="1025" y="5716"/>
                </a:lnTo>
                <a:lnTo>
                  <a:pt x="1043" y="5623"/>
                </a:lnTo>
                <a:lnTo>
                  <a:pt x="1043" y="5530"/>
                </a:lnTo>
                <a:lnTo>
                  <a:pt x="1025" y="5437"/>
                </a:lnTo>
                <a:lnTo>
                  <a:pt x="969" y="5362"/>
                </a:lnTo>
                <a:lnTo>
                  <a:pt x="913" y="5306"/>
                </a:lnTo>
                <a:lnTo>
                  <a:pt x="857" y="5269"/>
                </a:lnTo>
                <a:close/>
                <a:moveTo>
                  <a:pt x="91583" y="5474"/>
                </a:moveTo>
                <a:lnTo>
                  <a:pt x="91527" y="5492"/>
                </a:lnTo>
                <a:lnTo>
                  <a:pt x="91471" y="5530"/>
                </a:lnTo>
                <a:lnTo>
                  <a:pt x="91416" y="5567"/>
                </a:lnTo>
                <a:lnTo>
                  <a:pt x="91378" y="5623"/>
                </a:lnTo>
                <a:lnTo>
                  <a:pt x="91360" y="5697"/>
                </a:lnTo>
                <a:lnTo>
                  <a:pt x="91341" y="5753"/>
                </a:lnTo>
                <a:lnTo>
                  <a:pt x="91341" y="5827"/>
                </a:lnTo>
                <a:lnTo>
                  <a:pt x="91360" y="5883"/>
                </a:lnTo>
                <a:lnTo>
                  <a:pt x="91378" y="5939"/>
                </a:lnTo>
                <a:lnTo>
                  <a:pt x="91453" y="6014"/>
                </a:lnTo>
                <a:lnTo>
                  <a:pt x="91546" y="6088"/>
                </a:lnTo>
                <a:lnTo>
                  <a:pt x="91658" y="6107"/>
                </a:lnTo>
                <a:lnTo>
                  <a:pt x="91713" y="6088"/>
                </a:lnTo>
                <a:lnTo>
                  <a:pt x="91788" y="6070"/>
                </a:lnTo>
                <a:lnTo>
                  <a:pt x="91844" y="6032"/>
                </a:lnTo>
                <a:lnTo>
                  <a:pt x="91900" y="5995"/>
                </a:lnTo>
                <a:lnTo>
                  <a:pt x="91937" y="5939"/>
                </a:lnTo>
                <a:lnTo>
                  <a:pt x="91955" y="5883"/>
                </a:lnTo>
                <a:lnTo>
                  <a:pt x="91974" y="5809"/>
                </a:lnTo>
                <a:lnTo>
                  <a:pt x="91974" y="5734"/>
                </a:lnTo>
                <a:lnTo>
                  <a:pt x="91955" y="5679"/>
                </a:lnTo>
                <a:lnTo>
                  <a:pt x="91937" y="5641"/>
                </a:lnTo>
                <a:lnTo>
                  <a:pt x="91862" y="5548"/>
                </a:lnTo>
                <a:lnTo>
                  <a:pt x="91769" y="5492"/>
                </a:lnTo>
                <a:lnTo>
                  <a:pt x="91658" y="5474"/>
                </a:lnTo>
                <a:close/>
                <a:moveTo>
                  <a:pt x="708" y="6963"/>
                </a:moveTo>
                <a:lnTo>
                  <a:pt x="652" y="6982"/>
                </a:lnTo>
                <a:lnTo>
                  <a:pt x="578" y="7000"/>
                </a:lnTo>
                <a:lnTo>
                  <a:pt x="504" y="7038"/>
                </a:lnTo>
                <a:lnTo>
                  <a:pt x="448" y="7075"/>
                </a:lnTo>
                <a:lnTo>
                  <a:pt x="392" y="7131"/>
                </a:lnTo>
                <a:lnTo>
                  <a:pt x="355" y="7187"/>
                </a:lnTo>
                <a:lnTo>
                  <a:pt x="336" y="7261"/>
                </a:lnTo>
                <a:lnTo>
                  <a:pt x="317" y="7317"/>
                </a:lnTo>
                <a:lnTo>
                  <a:pt x="317" y="7391"/>
                </a:lnTo>
                <a:lnTo>
                  <a:pt x="317" y="7447"/>
                </a:lnTo>
                <a:lnTo>
                  <a:pt x="355" y="7503"/>
                </a:lnTo>
                <a:lnTo>
                  <a:pt x="373" y="7559"/>
                </a:lnTo>
                <a:lnTo>
                  <a:pt x="429" y="7615"/>
                </a:lnTo>
                <a:lnTo>
                  <a:pt x="466" y="7652"/>
                </a:lnTo>
                <a:lnTo>
                  <a:pt x="541" y="7689"/>
                </a:lnTo>
                <a:lnTo>
                  <a:pt x="597" y="7708"/>
                </a:lnTo>
                <a:lnTo>
                  <a:pt x="671" y="7727"/>
                </a:lnTo>
                <a:lnTo>
                  <a:pt x="746" y="7708"/>
                </a:lnTo>
                <a:lnTo>
                  <a:pt x="801" y="7689"/>
                </a:lnTo>
                <a:lnTo>
                  <a:pt x="876" y="7671"/>
                </a:lnTo>
                <a:lnTo>
                  <a:pt x="932" y="7615"/>
                </a:lnTo>
                <a:lnTo>
                  <a:pt x="969" y="7559"/>
                </a:lnTo>
                <a:lnTo>
                  <a:pt x="1006" y="7503"/>
                </a:lnTo>
                <a:lnTo>
                  <a:pt x="1025" y="7429"/>
                </a:lnTo>
                <a:lnTo>
                  <a:pt x="1025" y="7354"/>
                </a:lnTo>
                <a:lnTo>
                  <a:pt x="1025" y="7261"/>
                </a:lnTo>
                <a:lnTo>
                  <a:pt x="1006" y="7187"/>
                </a:lnTo>
                <a:lnTo>
                  <a:pt x="969" y="7112"/>
                </a:lnTo>
                <a:lnTo>
                  <a:pt x="913" y="7056"/>
                </a:lnTo>
                <a:lnTo>
                  <a:pt x="857" y="7000"/>
                </a:lnTo>
                <a:lnTo>
                  <a:pt x="783" y="6982"/>
                </a:lnTo>
                <a:lnTo>
                  <a:pt x="708" y="6963"/>
                </a:lnTo>
                <a:close/>
                <a:moveTo>
                  <a:pt x="91658" y="7242"/>
                </a:moveTo>
                <a:lnTo>
                  <a:pt x="91602" y="7261"/>
                </a:lnTo>
                <a:lnTo>
                  <a:pt x="91546" y="7298"/>
                </a:lnTo>
                <a:lnTo>
                  <a:pt x="91490" y="7336"/>
                </a:lnTo>
                <a:lnTo>
                  <a:pt x="91434" y="7391"/>
                </a:lnTo>
                <a:lnTo>
                  <a:pt x="91397" y="7466"/>
                </a:lnTo>
                <a:lnTo>
                  <a:pt x="91378" y="7540"/>
                </a:lnTo>
                <a:lnTo>
                  <a:pt x="91378" y="7596"/>
                </a:lnTo>
                <a:lnTo>
                  <a:pt x="91378" y="7671"/>
                </a:lnTo>
                <a:lnTo>
                  <a:pt x="91397" y="7745"/>
                </a:lnTo>
                <a:lnTo>
                  <a:pt x="91434" y="7801"/>
                </a:lnTo>
                <a:lnTo>
                  <a:pt x="91490" y="7857"/>
                </a:lnTo>
                <a:lnTo>
                  <a:pt x="91546" y="7913"/>
                </a:lnTo>
                <a:lnTo>
                  <a:pt x="91602" y="7931"/>
                </a:lnTo>
                <a:lnTo>
                  <a:pt x="91676" y="7950"/>
                </a:lnTo>
                <a:lnTo>
                  <a:pt x="91751" y="7969"/>
                </a:lnTo>
                <a:lnTo>
                  <a:pt x="91806" y="7950"/>
                </a:lnTo>
                <a:lnTo>
                  <a:pt x="91881" y="7931"/>
                </a:lnTo>
                <a:lnTo>
                  <a:pt x="91937" y="7913"/>
                </a:lnTo>
                <a:lnTo>
                  <a:pt x="91993" y="7857"/>
                </a:lnTo>
                <a:lnTo>
                  <a:pt x="92049" y="7801"/>
                </a:lnTo>
                <a:lnTo>
                  <a:pt x="92086" y="7745"/>
                </a:lnTo>
                <a:lnTo>
                  <a:pt x="92104" y="7671"/>
                </a:lnTo>
                <a:lnTo>
                  <a:pt x="92104" y="7596"/>
                </a:lnTo>
                <a:lnTo>
                  <a:pt x="92104" y="7522"/>
                </a:lnTo>
                <a:lnTo>
                  <a:pt x="92067" y="7466"/>
                </a:lnTo>
                <a:lnTo>
                  <a:pt x="92049" y="7391"/>
                </a:lnTo>
                <a:lnTo>
                  <a:pt x="91993" y="7336"/>
                </a:lnTo>
                <a:lnTo>
                  <a:pt x="91937" y="7298"/>
                </a:lnTo>
                <a:lnTo>
                  <a:pt x="91862" y="7261"/>
                </a:lnTo>
                <a:lnTo>
                  <a:pt x="91806" y="7242"/>
                </a:lnTo>
                <a:close/>
                <a:moveTo>
                  <a:pt x="91304" y="9030"/>
                </a:moveTo>
                <a:lnTo>
                  <a:pt x="91211" y="9048"/>
                </a:lnTo>
                <a:lnTo>
                  <a:pt x="91118" y="9104"/>
                </a:lnTo>
                <a:lnTo>
                  <a:pt x="91080" y="9142"/>
                </a:lnTo>
                <a:lnTo>
                  <a:pt x="91062" y="9179"/>
                </a:lnTo>
                <a:lnTo>
                  <a:pt x="91043" y="9235"/>
                </a:lnTo>
                <a:lnTo>
                  <a:pt x="91043" y="9290"/>
                </a:lnTo>
                <a:lnTo>
                  <a:pt x="91043" y="9365"/>
                </a:lnTo>
                <a:lnTo>
                  <a:pt x="91062" y="9421"/>
                </a:lnTo>
                <a:lnTo>
                  <a:pt x="91080" y="9458"/>
                </a:lnTo>
                <a:lnTo>
                  <a:pt x="91118" y="9495"/>
                </a:lnTo>
                <a:lnTo>
                  <a:pt x="91211" y="9551"/>
                </a:lnTo>
                <a:lnTo>
                  <a:pt x="91416" y="9551"/>
                </a:lnTo>
                <a:lnTo>
                  <a:pt x="91490" y="9495"/>
                </a:lnTo>
                <a:lnTo>
                  <a:pt x="91527" y="9458"/>
                </a:lnTo>
                <a:lnTo>
                  <a:pt x="91546" y="9421"/>
                </a:lnTo>
                <a:lnTo>
                  <a:pt x="91564" y="9365"/>
                </a:lnTo>
                <a:lnTo>
                  <a:pt x="91583" y="9290"/>
                </a:lnTo>
                <a:lnTo>
                  <a:pt x="91564" y="9235"/>
                </a:lnTo>
                <a:lnTo>
                  <a:pt x="91546" y="9179"/>
                </a:lnTo>
                <a:lnTo>
                  <a:pt x="91527" y="9142"/>
                </a:lnTo>
                <a:lnTo>
                  <a:pt x="91490" y="9104"/>
                </a:lnTo>
                <a:lnTo>
                  <a:pt x="91416" y="9048"/>
                </a:lnTo>
                <a:lnTo>
                  <a:pt x="91304" y="9030"/>
                </a:lnTo>
                <a:close/>
                <a:moveTo>
                  <a:pt x="429" y="8955"/>
                </a:moveTo>
                <a:lnTo>
                  <a:pt x="373" y="8993"/>
                </a:lnTo>
                <a:lnTo>
                  <a:pt x="317" y="9030"/>
                </a:lnTo>
                <a:lnTo>
                  <a:pt x="243" y="9104"/>
                </a:lnTo>
                <a:lnTo>
                  <a:pt x="206" y="9216"/>
                </a:lnTo>
                <a:lnTo>
                  <a:pt x="206" y="9328"/>
                </a:lnTo>
                <a:lnTo>
                  <a:pt x="261" y="9439"/>
                </a:lnTo>
                <a:lnTo>
                  <a:pt x="299" y="9477"/>
                </a:lnTo>
                <a:lnTo>
                  <a:pt x="336" y="9514"/>
                </a:lnTo>
                <a:lnTo>
                  <a:pt x="392" y="9551"/>
                </a:lnTo>
                <a:lnTo>
                  <a:pt x="448" y="9570"/>
                </a:lnTo>
                <a:lnTo>
                  <a:pt x="578" y="9570"/>
                </a:lnTo>
                <a:lnTo>
                  <a:pt x="634" y="9551"/>
                </a:lnTo>
                <a:lnTo>
                  <a:pt x="690" y="9514"/>
                </a:lnTo>
                <a:lnTo>
                  <a:pt x="727" y="9477"/>
                </a:lnTo>
                <a:lnTo>
                  <a:pt x="764" y="9421"/>
                </a:lnTo>
                <a:lnTo>
                  <a:pt x="801" y="9365"/>
                </a:lnTo>
                <a:lnTo>
                  <a:pt x="820" y="9309"/>
                </a:lnTo>
                <a:lnTo>
                  <a:pt x="820" y="9253"/>
                </a:lnTo>
                <a:lnTo>
                  <a:pt x="820" y="9197"/>
                </a:lnTo>
                <a:lnTo>
                  <a:pt x="801" y="9123"/>
                </a:lnTo>
                <a:lnTo>
                  <a:pt x="764" y="9067"/>
                </a:lnTo>
                <a:lnTo>
                  <a:pt x="727" y="9030"/>
                </a:lnTo>
                <a:lnTo>
                  <a:pt x="671" y="8993"/>
                </a:lnTo>
                <a:lnTo>
                  <a:pt x="615" y="8974"/>
                </a:lnTo>
                <a:lnTo>
                  <a:pt x="559" y="8955"/>
                </a:lnTo>
                <a:close/>
                <a:moveTo>
                  <a:pt x="671" y="10501"/>
                </a:moveTo>
                <a:lnTo>
                  <a:pt x="522" y="10538"/>
                </a:lnTo>
                <a:lnTo>
                  <a:pt x="448" y="10575"/>
                </a:lnTo>
                <a:lnTo>
                  <a:pt x="392" y="10612"/>
                </a:lnTo>
                <a:lnTo>
                  <a:pt x="355" y="10668"/>
                </a:lnTo>
                <a:lnTo>
                  <a:pt x="317" y="10743"/>
                </a:lnTo>
                <a:lnTo>
                  <a:pt x="299" y="10799"/>
                </a:lnTo>
                <a:lnTo>
                  <a:pt x="299" y="10873"/>
                </a:lnTo>
                <a:lnTo>
                  <a:pt x="299" y="10947"/>
                </a:lnTo>
                <a:lnTo>
                  <a:pt x="336" y="11022"/>
                </a:lnTo>
                <a:lnTo>
                  <a:pt x="355" y="11078"/>
                </a:lnTo>
                <a:lnTo>
                  <a:pt x="410" y="11134"/>
                </a:lnTo>
                <a:lnTo>
                  <a:pt x="466" y="11171"/>
                </a:lnTo>
                <a:lnTo>
                  <a:pt x="522" y="11189"/>
                </a:lnTo>
                <a:lnTo>
                  <a:pt x="578" y="11208"/>
                </a:lnTo>
                <a:lnTo>
                  <a:pt x="652" y="11227"/>
                </a:lnTo>
                <a:lnTo>
                  <a:pt x="708" y="11208"/>
                </a:lnTo>
                <a:lnTo>
                  <a:pt x="783" y="11189"/>
                </a:lnTo>
                <a:lnTo>
                  <a:pt x="839" y="11152"/>
                </a:lnTo>
                <a:lnTo>
                  <a:pt x="894" y="11096"/>
                </a:lnTo>
                <a:lnTo>
                  <a:pt x="950" y="11041"/>
                </a:lnTo>
                <a:lnTo>
                  <a:pt x="1006" y="10985"/>
                </a:lnTo>
                <a:lnTo>
                  <a:pt x="1043" y="10910"/>
                </a:lnTo>
                <a:lnTo>
                  <a:pt x="1062" y="10836"/>
                </a:lnTo>
                <a:lnTo>
                  <a:pt x="1062" y="10761"/>
                </a:lnTo>
                <a:lnTo>
                  <a:pt x="1043" y="10687"/>
                </a:lnTo>
                <a:lnTo>
                  <a:pt x="1006" y="10612"/>
                </a:lnTo>
                <a:lnTo>
                  <a:pt x="950" y="10575"/>
                </a:lnTo>
                <a:lnTo>
                  <a:pt x="894" y="10538"/>
                </a:lnTo>
                <a:lnTo>
                  <a:pt x="820" y="10519"/>
                </a:lnTo>
                <a:lnTo>
                  <a:pt x="671" y="10501"/>
                </a:lnTo>
                <a:close/>
                <a:moveTo>
                  <a:pt x="91490" y="10538"/>
                </a:moveTo>
                <a:lnTo>
                  <a:pt x="91416" y="10575"/>
                </a:lnTo>
                <a:lnTo>
                  <a:pt x="91360" y="10612"/>
                </a:lnTo>
                <a:lnTo>
                  <a:pt x="91304" y="10650"/>
                </a:lnTo>
                <a:lnTo>
                  <a:pt x="91267" y="10724"/>
                </a:lnTo>
                <a:lnTo>
                  <a:pt x="91229" y="10780"/>
                </a:lnTo>
                <a:lnTo>
                  <a:pt x="91211" y="10854"/>
                </a:lnTo>
                <a:lnTo>
                  <a:pt x="91211" y="10929"/>
                </a:lnTo>
                <a:lnTo>
                  <a:pt x="91229" y="10985"/>
                </a:lnTo>
                <a:lnTo>
                  <a:pt x="91248" y="11059"/>
                </a:lnTo>
                <a:lnTo>
                  <a:pt x="91341" y="11152"/>
                </a:lnTo>
                <a:lnTo>
                  <a:pt x="91434" y="11208"/>
                </a:lnTo>
                <a:lnTo>
                  <a:pt x="91509" y="11227"/>
                </a:lnTo>
                <a:lnTo>
                  <a:pt x="91564" y="11245"/>
                </a:lnTo>
                <a:lnTo>
                  <a:pt x="91639" y="11227"/>
                </a:lnTo>
                <a:lnTo>
                  <a:pt x="91713" y="11208"/>
                </a:lnTo>
                <a:lnTo>
                  <a:pt x="91769" y="11171"/>
                </a:lnTo>
                <a:lnTo>
                  <a:pt x="91825" y="11115"/>
                </a:lnTo>
                <a:lnTo>
                  <a:pt x="91862" y="11059"/>
                </a:lnTo>
                <a:lnTo>
                  <a:pt x="91900" y="10985"/>
                </a:lnTo>
                <a:lnTo>
                  <a:pt x="91918" y="10929"/>
                </a:lnTo>
                <a:lnTo>
                  <a:pt x="91918" y="10854"/>
                </a:lnTo>
                <a:lnTo>
                  <a:pt x="91900" y="10780"/>
                </a:lnTo>
                <a:lnTo>
                  <a:pt x="91881" y="10724"/>
                </a:lnTo>
                <a:lnTo>
                  <a:pt x="91844" y="10668"/>
                </a:lnTo>
                <a:lnTo>
                  <a:pt x="91806" y="10631"/>
                </a:lnTo>
                <a:lnTo>
                  <a:pt x="91695" y="10556"/>
                </a:lnTo>
                <a:lnTo>
                  <a:pt x="91564" y="10538"/>
                </a:lnTo>
                <a:close/>
                <a:moveTo>
                  <a:pt x="764" y="12083"/>
                </a:moveTo>
                <a:lnTo>
                  <a:pt x="690" y="12102"/>
                </a:lnTo>
                <a:lnTo>
                  <a:pt x="615" y="12120"/>
                </a:lnTo>
                <a:lnTo>
                  <a:pt x="541" y="12139"/>
                </a:lnTo>
                <a:lnTo>
                  <a:pt x="466" y="12176"/>
                </a:lnTo>
                <a:lnTo>
                  <a:pt x="392" y="12232"/>
                </a:lnTo>
                <a:lnTo>
                  <a:pt x="355" y="12307"/>
                </a:lnTo>
                <a:lnTo>
                  <a:pt x="317" y="12381"/>
                </a:lnTo>
                <a:lnTo>
                  <a:pt x="317" y="12456"/>
                </a:lnTo>
                <a:lnTo>
                  <a:pt x="336" y="12530"/>
                </a:lnTo>
                <a:lnTo>
                  <a:pt x="373" y="12604"/>
                </a:lnTo>
                <a:lnTo>
                  <a:pt x="429" y="12679"/>
                </a:lnTo>
                <a:lnTo>
                  <a:pt x="485" y="12716"/>
                </a:lnTo>
                <a:lnTo>
                  <a:pt x="578" y="12735"/>
                </a:lnTo>
                <a:lnTo>
                  <a:pt x="652" y="12753"/>
                </a:lnTo>
                <a:lnTo>
                  <a:pt x="671" y="12753"/>
                </a:lnTo>
                <a:lnTo>
                  <a:pt x="708" y="12735"/>
                </a:lnTo>
                <a:lnTo>
                  <a:pt x="801" y="12716"/>
                </a:lnTo>
                <a:lnTo>
                  <a:pt x="894" y="12660"/>
                </a:lnTo>
                <a:lnTo>
                  <a:pt x="950" y="12567"/>
                </a:lnTo>
                <a:lnTo>
                  <a:pt x="988" y="12493"/>
                </a:lnTo>
                <a:lnTo>
                  <a:pt x="1006" y="12400"/>
                </a:lnTo>
                <a:lnTo>
                  <a:pt x="988" y="12307"/>
                </a:lnTo>
                <a:lnTo>
                  <a:pt x="950" y="12213"/>
                </a:lnTo>
                <a:lnTo>
                  <a:pt x="894" y="12158"/>
                </a:lnTo>
                <a:lnTo>
                  <a:pt x="820" y="12120"/>
                </a:lnTo>
                <a:lnTo>
                  <a:pt x="764" y="12083"/>
                </a:lnTo>
                <a:close/>
                <a:moveTo>
                  <a:pt x="91602" y="12381"/>
                </a:moveTo>
                <a:lnTo>
                  <a:pt x="91546" y="12418"/>
                </a:lnTo>
                <a:lnTo>
                  <a:pt x="91490" y="12456"/>
                </a:lnTo>
                <a:lnTo>
                  <a:pt x="91416" y="12567"/>
                </a:lnTo>
                <a:lnTo>
                  <a:pt x="91360" y="12698"/>
                </a:lnTo>
                <a:lnTo>
                  <a:pt x="91341" y="12809"/>
                </a:lnTo>
                <a:lnTo>
                  <a:pt x="91360" y="12884"/>
                </a:lnTo>
                <a:lnTo>
                  <a:pt x="91378" y="12940"/>
                </a:lnTo>
                <a:lnTo>
                  <a:pt x="91416" y="12995"/>
                </a:lnTo>
                <a:lnTo>
                  <a:pt x="91471" y="13033"/>
                </a:lnTo>
                <a:lnTo>
                  <a:pt x="91527" y="13070"/>
                </a:lnTo>
                <a:lnTo>
                  <a:pt x="91583" y="13089"/>
                </a:lnTo>
                <a:lnTo>
                  <a:pt x="91639" y="13107"/>
                </a:lnTo>
                <a:lnTo>
                  <a:pt x="91695" y="13089"/>
                </a:lnTo>
                <a:lnTo>
                  <a:pt x="91769" y="13089"/>
                </a:lnTo>
                <a:lnTo>
                  <a:pt x="91806" y="13051"/>
                </a:lnTo>
                <a:lnTo>
                  <a:pt x="91862" y="13014"/>
                </a:lnTo>
                <a:lnTo>
                  <a:pt x="91900" y="12977"/>
                </a:lnTo>
                <a:lnTo>
                  <a:pt x="91937" y="12902"/>
                </a:lnTo>
                <a:lnTo>
                  <a:pt x="91955" y="12846"/>
                </a:lnTo>
                <a:lnTo>
                  <a:pt x="91955" y="12772"/>
                </a:lnTo>
                <a:lnTo>
                  <a:pt x="91955" y="12698"/>
                </a:lnTo>
                <a:lnTo>
                  <a:pt x="91900" y="12567"/>
                </a:lnTo>
                <a:lnTo>
                  <a:pt x="91825" y="12456"/>
                </a:lnTo>
                <a:lnTo>
                  <a:pt x="91769" y="12418"/>
                </a:lnTo>
                <a:lnTo>
                  <a:pt x="91713" y="12400"/>
                </a:lnTo>
                <a:lnTo>
                  <a:pt x="91658" y="12381"/>
                </a:lnTo>
                <a:close/>
                <a:moveTo>
                  <a:pt x="578" y="14206"/>
                </a:moveTo>
                <a:lnTo>
                  <a:pt x="522" y="14224"/>
                </a:lnTo>
                <a:lnTo>
                  <a:pt x="466" y="14261"/>
                </a:lnTo>
                <a:lnTo>
                  <a:pt x="410" y="14299"/>
                </a:lnTo>
                <a:lnTo>
                  <a:pt x="373" y="14355"/>
                </a:lnTo>
                <a:lnTo>
                  <a:pt x="355" y="14429"/>
                </a:lnTo>
                <a:lnTo>
                  <a:pt x="336" y="14485"/>
                </a:lnTo>
                <a:lnTo>
                  <a:pt x="336" y="14559"/>
                </a:lnTo>
                <a:lnTo>
                  <a:pt x="355" y="14615"/>
                </a:lnTo>
                <a:lnTo>
                  <a:pt x="392" y="14652"/>
                </a:lnTo>
                <a:lnTo>
                  <a:pt x="410" y="14708"/>
                </a:lnTo>
                <a:lnTo>
                  <a:pt x="466" y="14746"/>
                </a:lnTo>
                <a:lnTo>
                  <a:pt x="522" y="14783"/>
                </a:lnTo>
                <a:lnTo>
                  <a:pt x="578" y="14801"/>
                </a:lnTo>
                <a:lnTo>
                  <a:pt x="634" y="14801"/>
                </a:lnTo>
                <a:lnTo>
                  <a:pt x="746" y="14783"/>
                </a:lnTo>
                <a:lnTo>
                  <a:pt x="839" y="14727"/>
                </a:lnTo>
                <a:lnTo>
                  <a:pt x="894" y="14652"/>
                </a:lnTo>
                <a:lnTo>
                  <a:pt x="932" y="14541"/>
                </a:lnTo>
                <a:lnTo>
                  <a:pt x="932" y="14448"/>
                </a:lnTo>
                <a:lnTo>
                  <a:pt x="894" y="14336"/>
                </a:lnTo>
                <a:lnTo>
                  <a:pt x="820" y="14261"/>
                </a:lnTo>
                <a:lnTo>
                  <a:pt x="727" y="14206"/>
                </a:lnTo>
                <a:close/>
                <a:moveTo>
                  <a:pt x="91509" y="14187"/>
                </a:moveTo>
                <a:lnTo>
                  <a:pt x="91434" y="14206"/>
                </a:lnTo>
                <a:lnTo>
                  <a:pt x="91378" y="14243"/>
                </a:lnTo>
                <a:lnTo>
                  <a:pt x="91322" y="14280"/>
                </a:lnTo>
                <a:lnTo>
                  <a:pt x="91285" y="14336"/>
                </a:lnTo>
                <a:lnTo>
                  <a:pt x="91248" y="14392"/>
                </a:lnTo>
                <a:lnTo>
                  <a:pt x="91229" y="14448"/>
                </a:lnTo>
                <a:lnTo>
                  <a:pt x="91229" y="14522"/>
                </a:lnTo>
                <a:lnTo>
                  <a:pt x="91229" y="14597"/>
                </a:lnTo>
                <a:lnTo>
                  <a:pt x="91248" y="14652"/>
                </a:lnTo>
                <a:lnTo>
                  <a:pt x="91285" y="14708"/>
                </a:lnTo>
                <a:lnTo>
                  <a:pt x="91322" y="14764"/>
                </a:lnTo>
                <a:lnTo>
                  <a:pt x="91378" y="14801"/>
                </a:lnTo>
                <a:lnTo>
                  <a:pt x="91434" y="14839"/>
                </a:lnTo>
                <a:lnTo>
                  <a:pt x="91509" y="14857"/>
                </a:lnTo>
                <a:lnTo>
                  <a:pt x="91639" y="14857"/>
                </a:lnTo>
                <a:lnTo>
                  <a:pt x="91695" y="14839"/>
                </a:lnTo>
                <a:lnTo>
                  <a:pt x="91751" y="14801"/>
                </a:lnTo>
                <a:lnTo>
                  <a:pt x="91806" y="14764"/>
                </a:lnTo>
                <a:lnTo>
                  <a:pt x="91844" y="14708"/>
                </a:lnTo>
                <a:lnTo>
                  <a:pt x="91881" y="14652"/>
                </a:lnTo>
                <a:lnTo>
                  <a:pt x="91900" y="14597"/>
                </a:lnTo>
                <a:lnTo>
                  <a:pt x="91900" y="14522"/>
                </a:lnTo>
                <a:lnTo>
                  <a:pt x="91900" y="14448"/>
                </a:lnTo>
                <a:lnTo>
                  <a:pt x="91881" y="14392"/>
                </a:lnTo>
                <a:lnTo>
                  <a:pt x="91844" y="14336"/>
                </a:lnTo>
                <a:lnTo>
                  <a:pt x="91806" y="14280"/>
                </a:lnTo>
                <a:lnTo>
                  <a:pt x="91751" y="14243"/>
                </a:lnTo>
                <a:lnTo>
                  <a:pt x="91695" y="14206"/>
                </a:lnTo>
                <a:lnTo>
                  <a:pt x="91639" y="14187"/>
                </a:lnTo>
                <a:close/>
                <a:moveTo>
                  <a:pt x="91453" y="15825"/>
                </a:moveTo>
                <a:lnTo>
                  <a:pt x="91397" y="15863"/>
                </a:lnTo>
                <a:lnTo>
                  <a:pt x="91360" y="15900"/>
                </a:lnTo>
                <a:lnTo>
                  <a:pt x="91322" y="15956"/>
                </a:lnTo>
                <a:lnTo>
                  <a:pt x="91322" y="16012"/>
                </a:lnTo>
                <a:lnTo>
                  <a:pt x="91341" y="16067"/>
                </a:lnTo>
                <a:lnTo>
                  <a:pt x="91378" y="16123"/>
                </a:lnTo>
                <a:lnTo>
                  <a:pt x="91434" y="16142"/>
                </a:lnTo>
                <a:lnTo>
                  <a:pt x="91490" y="16161"/>
                </a:lnTo>
                <a:lnTo>
                  <a:pt x="91546" y="16142"/>
                </a:lnTo>
                <a:lnTo>
                  <a:pt x="91602" y="16105"/>
                </a:lnTo>
                <a:lnTo>
                  <a:pt x="91639" y="16049"/>
                </a:lnTo>
                <a:lnTo>
                  <a:pt x="91658" y="15974"/>
                </a:lnTo>
                <a:lnTo>
                  <a:pt x="91639" y="15918"/>
                </a:lnTo>
                <a:lnTo>
                  <a:pt x="91564" y="15844"/>
                </a:lnTo>
                <a:lnTo>
                  <a:pt x="91509" y="15825"/>
                </a:lnTo>
                <a:close/>
                <a:moveTo>
                  <a:pt x="522" y="15918"/>
                </a:moveTo>
                <a:lnTo>
                  <a:pt x="373" y="15937"/>
                </a:lnTo>
                <a:lnTo>
                  <a:pt x="243" y="15974"/>
                </a:lnTo>
                <a:lnTo>
                  <a:pt x="131" y="16067"/>
                </a:lnTo>
                <a:lnTo>
                  <a:pt x="57" y="16179"/>
                </a:lnTo>
                <a:lnTo>
                  <a:pt x="1" y="16309"/>
                </a:lnTo>
                <a:lnTo>
                  <a:pt x="1" y="16384"/>
                </a:lnTo>
                <a:lnTo>
                  <a:pt x="1" y="16458"/>
                </a:lnTo>
                <a:lnTo>
                  <a:pt x="19" y="16533"/>
                </a:lnTo>
                <a:lnTo>
                  <a:pt x="57" y="16607"/>
                </a:lnTo>
                <a:lnTo>
                  <a:pt x="131" y="16719"/>
                </a:lnTo>
                <a:lnTo>
                  <a:pt x="187" y="16775"/>
                </a:lnTo>
                <a:lnTo>
                  <a:pt x="261" y="16812"/>
                </a:lnTo>
                <a:lnTo>
                  <a:pt x="336" y="16849"/>
                </a:lnTo>
                <a:lnTo>
                  <a:pt x="410" y="16868"/>
                </a:lnTo>
                <a:lnTo>
                  <a:pt x="485" y="16868"/>
                </a:lnTo>
                <a:lnTo>
                  <a:pt x="559" y="16849"/>
                </a:lnTo>
                <a:lnTo>
                  <a:pt x="615" y="16812"/>
                </a:lnTo>
                <a:lnTo>
                  <a:pt x="690" y="16775"/>
                </a:lnTo>
                <a:lnTo>
                  <a:pt x="727" y="16719"/>
                </a:lnTo>
                <a:lnTo>
                  <a:pt x="783" y="16645"/>
                </a:lnTo>
                <a:lnTo>
                  <a:pt x="894" y="16551"/>
                </a:lnTo>
                <a:lnTo>
                  <a:pt x="932" y="16496"/>
                </a:lnTo>
                <a:lnTo>
                  <a:pt x="950" y="16421"/>
                </a:lnTo>
                <a:lnTo>
                  <a:pt x="969" y="16328"/>
                </a:lnTo>
                <a:lnTo>
                  <a:pt x="950" y="16254"/>
                </a:lnTo>
                <a:lnTo>
                  <a:pt x="932" y="16198"/>
                </a:lnTo>
                <a:lnTo>
                  <a:pt x="894" y="16123"/>
                </a:lnTo>
                <a:lnTo>
                  <a:pt x="857" y="16067"/>
                </a:lnTo>
                <a:lnTo>
                  <a:pt x="801" y="16012"/>
                </a:lnTo>
                <a:lnTo>
                  <a:pt x="727" y="15974"/>
                </a:lnTo>
                <a:lnTo>
                  <a:pt x="671" y="15956"/>
                </a:lnTo>
                <a:lnTo>
                  <a:pt x="522" y="15918"/>
                </a:lnTo>
                <a:close/>
                <a:moveTo>
                  <a:pt x="91732" y="17743"/>
                </a:moveTo>
                <a:lnTo>
                  <a:pt x="91676" y="17762"/>
                </a:lnTo>
                <a:lnTo>
                  <a:pt x="91602" y="17780"/>
                </a:lnTo>
                <a:lnTo>
                  <a:pt x="91546" y="17818"/>
                </a:lnTo>
                <a:lnTo>
                  <a:pt x="91509" y="17855"/>
                </a:lnTo>
                <a:lnTo>
                  <a:pt x="91471" y="17911"/>
                </a:lnTo>
                <a:lnTo>
                  <a:pt x="91434" y="17966"/>
                </a:lnTo>
                <a:lnTo>
                  <a:pt x="91434" y="18041"/>
                </a:lnTo>
                <a:lnTo>
                  <a:pt x="91434" y="18097"/>
                </a:lnTo>
                <a:lnTo>
                  <a:pt x="91434" y="18153"/>
                </a:lnTo>
                <a:lnTo>
                  <a:pt x="91453" y="18208"/>
                </a:lnTo>
                <a:lnTo>
                  <a:pt x="91527" y="18302"/>
                </a:lnTo>
                <a:lnTo>
                  <a:pt x="91620" y="18357"/>
                </a:lnTo>
                <a:lnTo>
                  <a:pt x="91732" y="18395"/>
                </a:lnTo>
                <a:lnTo>
                  <a:pt x="91806" y="18376"/>
                </a:lnTo>
                <a:lnTo>
                  <a:pt x="91862" y="18357"/>
                </a:lnTo>
                <a:lnTo>
                  <a:pt x="91918" y="18320"/>
                </a:lnTo>
                <a:lnTo>
                  <a:pt x="91974" y="18283"/>
                </a:lnTo>
                <a:lnTo>
                  <a:pt x="92011" y="18227"/>
                </a:lnTo>
                <a:lnTo>
                  <a:pt x="92030" y="18171"/>
                </a:lnTo>
                <a:lnTo>
                  <a:pt x="92049" y="18115"/>
                </a:lnTo>
                <a:lnTo>
                  <a:pt x="92049" y="18041"/>
                </a:lnTo>
                <a:lnTo>
                  <a:pt x="92049" y="17985"/>
                </a:lnTo>
                <a:lnTo>
                  <a:pt x="92030" y="17929"/>
                </a:lnTo>
                <a:lnTo>
                  <a:pt x="91955" y="17836"/>
                </a:lnTo>
                <a:lnTo>
                  <a:pt x="91862" y="17780"/>
                </a:lnTo>
                <a:lnTo>
                  <a:pt x="91732" y="17743"/>
                </a:lnTo>
                <a:close/>
                <a:moveTo>
                  <a:pt x="634" y="18097"/>
                </a:moveTo>
                <a:lnTo>
                  <a:pt x="578" y="18115"/>
                </a:lnTo>
                <a:lnTo>
                  <a:pt x="522" y="18115"/>
                </a:lnTo>
                <a:lnTo>
                  <a:pt x="466" y="18153"/>
                </a:lnTo>
                <a:lnTo>
                  <a:pt x="429" y="18190"/>
                </a:lnTo>
                <a:lnTo>
                  <a:pt x="373" y="18283"/>
                </a:lnTo>
                <a:lnTo>
                  <a:pt x="355" y="18339"/>
                </a:lnTo>
                <a:lnTo>
                  <a:pt x="355" y="18413"/>
                </a:lnTo>
                <a:lnTo>
                  <a:pt x="355" y="18469"/>
                </a:lnTo>
                <a:lnTo>
                  <a:pt x="373" y="18506"/>
                </a:lnTo>
                <a:lnTo>
                  <a:pt x="429" y="18599"/>
                </a:lnTo>
                <a:lnTo>
                  <a:pt x="522" y="18655"/>
                </a:lnTo>
                <a:lnTo>
                  <a:pt x="634" y="18693"/>
                </a:lnTo>
                <a:lnTo>
                  <a:pt x="690" y="18674"/>
                </a:lnTo>
                <a:lnTo>
                  <a:pt x="746" y="18674"/>
                </a:lnTo>
                <a:lnTo>
                  <a:pt x="839" y="18599"/>
                </a:lnTo>
                <a:lnTo>
                  <a:pt x="913" y="18506"/>
                </a:lnTo>
                <a:lnTo>
                  <a:pt x="932" y="18451"/>
                </a:lnTo>
                <a:lnTo>
                  <a:pt x="932" y="18395"/>
                </a:lnTo>
                <a:lnTo>
                  <a:pt x="932" y="18339"/>
                </a:lnTo>
                <a:lnTo>
                  <a:pt x="913" y="18283"/>
                </a:lnTo>
                <a:lnTo>
                  <a:pt x="839" y="18190"/>
                </a:lnTo>
                <a:lnTo>
                  <a:pt x="746" y="18134"/>
                </a:lnTo>
                <a:lnTo>
                  <a:pt x="634" y="18097"/>
                </a:lnTo>
                <a:close/>
                <a:moveTo>
                  <a:pt x="91676" y="19456"/>
                </a:moveTo>
                <a:lnTo>
                  <a:pt x="91602" y="19475"/>
                </a:lnTo>
                <a:lnTo>
                  <a:pt x="91527" y="19493"/>
                </a:lnTo>
                <a:lnTo>
                  <a:pt x="91471" y="19530"/>
                </a:lnTo>
                <a:lnTo>
                  <a:pt x="91378" y="19642"/>
                </a:lnTo>
                <a:lnTo>
                  <a:pt x="91322" y="19772"/>
                </a:lnTo>
                <a:lnTo>
                  <a:pt x="91304" y="19847"/>
                </a:lnTo>
                <a:lnTo>
                  <a:pt x="91304" y="19921"/>
                </a:lnTo>
                <a:lnTo>
                  <a:pt x="91322" y="19996"/>
                </a:lnTo>
                <a:lnTo>
                  <a:pt x="91341" y="20052"/>
                </a:lnTo>
                <a:lnTo>
                  <a:pt x="91378" y="20126"/>
                </a:lnTo>
                <a:lnTo>
                  <a:pt x="91434" y="20163"/>
                </a:lnTo>
                <a:lnTo>
                  <a:pt x="91490" y="20219"/>
                </a:lnTo>
                <a:lnTo>
                  <a:pt x="91546" y="20238"/>
                </a:lnTo>
                <a:lnTo>
                  <a:pt x="91620" y="20256"/>
                </a:lnTo>
                <a:lnTo>
                  <a:pt x="91695" y="20256"/>
                </a:lnTo>
                <a:lnTo>
                  <a:pt x="91751" y="20238"/>
                </a:lnTo>
                <a:lnTo>
                  <a:pt x="91825" y="20201"/>
                </a:lnTo>
                <a:lnTo>
                  <a:pt x="91881" y="20163"/>
                </a:lnTo>
                <a:lnTo>
                  <a:pt x="91937" y="20108"/>
                </a:lnTo>
                <a:lnTo>
                  <a:pt x="91974" y="20052"/>
                </a:lnTo>
                <a:lnTo>
                  <a:pt x="91993" y="19977"/>
                </a:lnTo>
                <a:lnTo>
                  <a:pt x="92011" y="19921"/>
                </a:lnTo>
                <a:lnTo>
                  <a:pt x="92011" y="19847"/>
                </a:lnTo>
                <a:lnTo>
                  <a:pt x="91993" y="19772"/>
                </a:lnTo>
                <a:lnTo>
                  <a:pt x="91955" y="19717"/>
                </a:lnTo>
                <a:lnTo>
                  <a:pt x="91881" y="19586"/>
                </a:lnTo>
                <a:lnTo>
                  <a:pt x="91825" y="19530"/>
                </a:lnTo>
                <a:lnTo>
                  <a:pt x="91751" y="19475"/>
                </a:lnTo>
                <a:lnTo>
                  <a:pt x="91676" y="19456"/>
                </a:lnTo>
                <a:close/>
                <a:moveTo>
                  <a:pt x="634" y="19772"/>
                </a:moveTo>
                <a:lnTo>
                  <a:pt x="522" y="19810"/>
                </a:lnTo>
                <a:lnTo>
                  <a:pt x="429" y="19884"/>
                </a:lnTo>
                <a:lnTo>
                  <a:pt x="392" y="19921"/>
                </a:lnTo>
                <a:lnTo>
                  <a:pt x="373" y="19977"/>
                </a:lnTo>
                <a:lnTo>
                  <a:pt x="355" y="20052"/>
                </a:lnTo>
                <a:lnTo>
                  <a:pt x="355" y="20108"/>
                </a:lnTo>
                <a:lnTo>
                  <a:pt x="355" y="20182"/>
                </a:lnTo>
                <a:lnTo>
                  <a:pt x="373" y="20238"/>
                </a:lnTo>
                <a:lnTo>
                  <a:pt x="410" y="20294"/>
                </a:lnTo>
                <a:lnTo>
                  <a:pt x="466" y="20350"/>
                </a:lnTo>
                <a:lnTo>
                  <a:pt x="522" y="20387"/>
                </a:lnTo>
                <a:lnTo>
                  <a:pt x="578" y="20405"/>
                </a:lnTo>
                <a:lnTo>
                  <a:pt x="634" y="20424"/>
                </a:lnTo>
                <a:lnTo>
                  <a:pt x="708" y="20424"/>
                </a:lnTo>
                <a:lnTo>
                  <a:pt x="764" y="20405"/>
                </a:lnTo>
                <a:lnTo>
                  <a:pt x="820" y="20387"/>
                </a:lnTo>
                <a:lnTo>
                  <a:pt x="876" y="20350"/>
                </a:lnTo>
                <a:lnTo>
                  <a:pt x="913" y="20312"/>
                </a:lnTo>
                <a:lnTo>
                  <a:pt x="950" y="20256"/>
                </a:lnTo>
                <a:lnTo>
                  <a:pt x="969" y="20201"/>
                </a:lnTo>
                <a:lnTo>
                  <a:pt x="988" y="20126"/>
                </a:lnTo>
                <a:lnTo>
                  <a:pt x="988" y="20070"/>
                </a:lnTo>
                <a:lnTo>
                  <a:pt x="969" y="20014"/>
                </a:lnTo>
                <a:lnTo>
                  <a:pt x="950" y="19940"/>
                </a:lnTo>
                <a:lnTo>
                  <a:pt x="913" y="19884"/>
                </a:lnTo>
                <a:lnTo>
                  <a:pt x="876" y="19847"/>
                </a:lnTo>
                <a:lnTo>
                  <a:pt x="820" y="19810"/>
                </a:lnTo>
                <a:lnTo>
                  <a:pt x="764" y="19791"/>
                </a:lnTo>
                <a:lnTo>
                  <a:pt x="634" y="19772"/>
                </a:lnTo>
                <a:close/>
                <a:moveTo>
                  <a:pt x="91602" y="21020"/>
                </a:moveTo>
                <a:lnTo>
                  <a:pt x="91527" y="21038"/>
                </a:lnTo>
                <a:lnTo>
                  <a:pt x="91453" y="21076"/>
                </a:lnTo>
                <a:lnTo>
                  <a:pt x="91397" y="21132"/>
                </a:lnTo>
                <a:lnTo>
                  <a:pt x="91360" y="21187"/>
                </a:lnTo>
                <a:lnTo>
                  <a:pt x="91322" y="21262"/>
                </a:lnTo>
                <a:lnTo>
                  <a:pt x="91304" y="21336"/>
                </a:lnTo>
                <a:lnTo>
                  <a:pt x="91322" y="21411"/>
                </a:lnTo>
                <a:lnTo>
                  <a:pt x="91322" y="21467"/>
                </a:lnTo>
                <a:lnTo>
                  <a:pt x="91360" y="21523"/>
                </a:lnTo>
                <a:lnTo>
                  <a:pt x="91397" y="21578"/>
                </a:lnTo>
                <a:lnTo>
                  <a:pt x="91453" y="21634"/>
                </a:lnTo>
                <a:lnTo>
                  <a:pt x="91509" y="21653"/>
                </a:lnTo>
                <a:lnTo>
                  <a:pt x="91564" y="21690"/>
                </a:lnTo>
                <a:lnTo>
                  <a:pt x="91695" y="21690"/>
                </a:lnTo>
                <a:lnTo>
                  <a:pt x="91751" y="21671"/>
                </a:lnTo>
                <a:lnTo>
                  <a:pt x="91862" y="21616"/>
                </a:lnTo>
                <a:lnTo>
                  <a:pt x="91937" y="21541"/>
                </a:lnTo>
                <a:lnTo>
                  <a:pt x="91974" y="21485"/>
                </a:lnTo>
                <a:lnTo>
                  <a:pt x="91993" y="21411"/>
                </a:lnTo>
                <a:lnTo>
                  <a:pt x="91993" y="21355"/>
                </a:lnTo>
                <a:lnTo>
                  <a:pt x="91993" y="21299"/>
                </a:lnTo>
                <a:lnTo>
                  <a:pt x="91937" y="21169"/>
                </a:lnTo>
                <a:lnTo>
                  <a:pt x="91862" y="21076"/>
                </a:lnTo>
                <a:lnTo>
                  <a:pt x="91806" y="21057"/>
                </a:lnTo>
                <a:lnTo>
                  <a:pt x="91751" y="21020"/>
                </a:lnTo>
                <a:close/>
                <a:moveTo>
                  <a:pt x="597" y="21504"/>
                </a:moveTo>
                <a:lnTo>
                  <a:pt x="559" y="21523"/>
                </a:lnTo>
                <a:lnTo>
                  <a:pt x="504" y="21541"/>
                </a:lnTo>
                <a:lnTo>
                  <a:pt x="410" y="21616"/>
                </a:lnTo>
                <a:lnTo>
                  <a:pt x="392" y="21671"/>
                </a:lnTo>
                <a:lnTo>
                  <a:pt x="373" y="21727"/>
                </a:lnTo>
                <a:lnTo>
                  <a:pt x="373" y="21820"/>
                </a:lnTo>
                <a:lnTo>
                  <a:pt x="429" y="21913"/>
                </a:lnTo>
                <a:lnTo>
                  <a:pt x="504" y="21988"/>
                </a:lnTo>
                <a:lnTo>
                  <a:pt x="597" y="22025"/>
                </a:lnTo>
                <a:lnTo>
                  <a:pt x="708" y="22025"/>
                </a:lnTo>
                <a:lnTo>
                  <a:pt x="783" y="21988"/>
                </a:lnTo>
                <a:lnTo>
                  <a:pt x="857" y="21913"/>
                </a:lnTo>
                <a:lnTo>
                  <a:pt x="894" y="21820"/>
                </a:lnTo>
                <a:lnTo>
                  <a:pt x="894" y="21727"/>
                </a:lnTo>
                <a:lnTo>
                  <a:pt x="876" y="21634"/>
                </a:lnTo>
                <a:lnTo>
                  <a:pt x="820" y="21560"/>
                </a:lnTo>
                <a:lnTo>
                  <a:pt x="764" y="21541"/>
                </a:lnTo>
                <a:lnTo>
                  <a:pt x="708" y="21523"/>
                </a:lnTo>
                <a:lnTo>
                  <a:pt x="652" y="21504"/>
                </a:lnTo>
                <a:close/>
                <a:moveTo>
                  <a:pt x="578" y="22844"/>
                </a:moveTo>
                <a:lnTo>
                  <a:pt x="522" y="22863"/>
                </a:lnTo>
                <a:lnTo>
                  <a:pt x="448" y="22919"/>
                </a:lnTo>
                <a:lnTo>
                  <a:pt x="373" y="23012"/>
                </a:lnTo>
                <a:lnTo>
                  <a:pt x="355" y="23105"/>
                </a:lnTo>
                <a:lnTo>
                  <a:pt x="355" y="23198"/>
                </a:lnTo>
                <a:lnTo>
                  <a:pt x="373" y="23254"/>
                </a:lnTo>
                <a:lnTo>
                  <a:pt x="410" y="23291"/>
                </a:lnTo>
                <a:lnTo>
                  <a:pt x="448" y="23328"/>
                </a:lnTo>
                <a:lnTo>
                  <a:pt x="504" y="23366"/>
                </a:lnTo>
                <a:lnTo>
                  <a:pt x="578" y="23384"/>
                </a:lnTo>
                <a:lnTo>
                  <a:pt x="634" y="23384"/>
                </a:lnTo>
                <a:lnTo>
                  <a:pt x="690" y="23366"/>
                </a:lnTo>
                <a:lnTo>
                  <a:pt x="746" y="23347"/>
                </a:lnTo>
                <a:lnTo>
                  <a:pt x="839" y="23291"/>
                </a:lnTo>
                <a:lnTo>
                  <a:pt x="876" y="23235"/>
                </a:lnTo>
                <a:lnTo>
                  <a:pt x="894" y="23198"/>
                </a:lnTo>
                <a:lnTo>
                  <a:pt x="913" y="23142"/>
                </a:lnTo>
                <a:lnTo>
                  <a:pt x="913" y="23105"/>
                </a:lnTo>
                <a:lnTo>
                  <a:pt x="876" y="23012"/>
                </a:lnTo>
                <a:lnTo>
                  <a:pt x="820" y="22937"/>
                </a:lnTo>
                <a:lnTo>
                  <a:pt x="746" y="22882"/>
                </a:lnTo>
                <a:lnTo>
                  <a:pt x="690" y="22863"/>
                </a:lnTo>
                <a:lnTo>
                  <a:pt x="634" y="22844"/>
                </a:lnTo>
                <a:close/>
                <a:moveTo>
                  <a:pt x="91602" y="23068"/>
                </a:moveTo>
                <a:lnTo>
                  <a:pt x="91527" y="23086"/>
                </a:lnTo>
                <a:lnTo>
                  <a:pt x="91453" y="23124"/>
                </a:lnTo>
                <a:lnTo>
                  <a:pt x="91397" y="23161"/>
                </a:lnTo>
                <a:lnTo>
                  <a:pt x="91341" y="23198"/>
                </a:lnTo>
                <a:lnTo>
                  <a:pt x="91285" y="23254"/>
                </a:lnTo>
                <a:lnTo>
                  <a:pt x="91267" y="23328"/>
                </a:lnTo>
                <a:lnTo>
                  <a:pt x="91248" y="23403"/>
                </a:lnTo>
                <a:lnTo>
                  <a:pt x="91248" y="23459"/>
                </a:lnTo>
                <a:lnTo>
                  <a:pt x="91267" y="23589"/>
                </a:lnTo>
                <a:lnTo>
                  <a:pt x="91304" y="23645"/>
                </a:lnTo>
                <a:lnTo>
                  <a:pt x="91341" y="23682"/>
                </a:lnTo>
                <a:lnTo>
                  <a:pt x="91397" y="23719"/>
                </a:lnTo>
                <a:lnTo>
                  <a:pt x="91453" y="23757"/>
                </a:lnTo>
                <a:lnTo>
                  <a:pt x="91509" y="23775"/>
                </a:lnTo>
                <a:lnTo>
                  <a:pt x="91564" y="23794"/>
                </a:lnTo>
                <a:lnTo>
                  <a:pt x="91695" y="23775"/>
                </a:lnTo>
                <a:lnTo>
                  <a:pt x="91751" y="23757"/>
                </a:lnTo>
                <a:lnTo>
                  <a:pt x="91806" y="23719"/>
                </a:lnTo>
                <a:lnTo>
                  <a:pt x="91862" y="23682"/>
                </a:lnTo>
                <a:lnTo>
                  <a:pt x="91900" y="23626"/>
                </a:lnTo>
                <a:lnTo>
                  <a:pt x="91918" y="23552"/>
                </a:lnTo>
                <a:lnTo>
                  <a:pt x="91937" y="23459"/>
                </a:lnTo>
                <a:lnTo>
                  <a:pt x="91955" y="23384"/>
                </a:lnTo>
                <a:lnTo>
                  <a:pt x="91955" y="23291"/>
                </a:lnTo>
                <a:lnTo>
                  <a:pt x="91937" y="23217"/>
                </a:lnTo>
                <a:lnTo>
                  <a:pt x="91900" y="23161"/>
                </a:lnTo>
                <a:lnTo>
                  <a:pt x="91825" y="23105"/>
                </a:lnTo>
                <a:lnTo>
                  <a:pt x="91751" y="23086"/>
                </a:lnTo>
                <a:lnTo>
                  <a:pt x="91676" y="23068"/>
                </a:lnTo>
                <a:close/>
                <a:moveTo>
                  <a:pt x="91546" y="24632"/>
                </a:moveTo>
                <a:lnTo>
                  <a:pt x="91471" y="24650"/>
                </a:lnTo>
                <a:lnTo>
                  <a:pt x="91416" y="24669"/>
                </a:lnTo>
                <a:lnTo>
                  <a:pt x="91360" y="24688"/>
                </a:lnTo>
                <a:lnTo>
                  <a:pt x="91304" y="24743"/>
                </a:lnTo>
                <a:lnTo>
                  <a:pt x="91267" y="24781"/>
                </a:lnTo>
                <a:lnTo>
                  <a:pt x="91248" y="24837"/>
                </a:lnTo>
                <a:lnTo>
                  <a:pt x="91229" y="24911"/>
                </a:lnTo>
                <a:lnTo>
                  <a:pt x="91229" y="24967"/>
                </a:lnTo>
                <a:lnTo>
                  <a:pt x="91229" y="25023"/>
                </a:lnTo>
                <a:lnTo>
                  <a:pt x="91248" y="25079"/>
                </a:lnTo>
                <a:lnTo>
                  <a:pt x="91322" y="25172"/>
                </a:lnTo>
                <a:lnTo>
                  <a:pt x="91416" y="25246"/>
                </a:lnTo>
                <a:lnTo>
                  <a:pt x="91546" y="25265"/>
                </a:lnTo>
                <a:lnTo>
                  <a:pt x="91602" y="25265"/>
                </a:lnTo>
                <a:lnTo>
                  <a:pt x="91676" y="25246"/>
                </a:lnTo>
                <a:lnTo>
                  <a:pt x="91713" y="25209"/>
                </a:lnTo>
                <a:lnTo>
                  <a:pt x="91769" y="25153"/>
                </a:lnTo>
                <a:lnTo>
                  <a:pt x="91806" y="25116"/>
                </a:lnTo>
                <a:lnTo>
                  <a:pt x="91844" y="25041"/>
                </a:lnTo>
                <a:lnTo>
                  <a:pt x="91844" y="24985"/>
                </a:lnTo>
                <a:lnTo>
                  <a:pt x="91844" y="24911"/>
                </a:lnTo>
                <a:lnTo>
                  <a:pt x="91844" y="24855"/>
                </a:lnTo>
                <a:lnTo>
                  <a:pt x="91825" y="24818"/>
                </a:lnTo>
                <a:lnTo>
                  <a:pt x="91751" y="24725"/>
                </a:lnTo>
                <a:lnTo>
                  <a:pt x="91658" y="24669"/>
                </a:lnTo>
                <a:lnTo>
                  <a:pt x="91546" y="24632"/>
                </a:lnTo>
                <a:close/>
                <a:moveTo>
                  <a:pt x="727" y="25060"/>
                </a:moveTo>
                <a:lnTo>
                  <a:pt x="652" y="25079"/>
                </a:lnTo>
                <a:lnTo>
                  <a:pt x="597" y="25097"/>
                </a:lnTo>
                <a:lnTo>
                  <a:pt x="541" y="25134"/>
                </a:lnTo>
                <a:lnTo>
                  <a:pt x="485" y="25172"/>
                </a:lnTo>
                <a:lnTo>
                  <a:pt x="448" y="25228"/>
                </a:lnTo>
                <a:lnTo>
                  <a:pt x="429" y="25302"/>
                </a:lnTo>
                <a:lnTo>
                  <a:pt x="410" y="25358"/>
                </a:lnTo>
                <a:lnTo>
                  <a:pt x="410" y="25432"/>
                </a:lnTo>
                <a:lnTo>
                  <a:pt x="429" y="25488"/>
                </a:lnTo>
                <a:lnTo>
                  <a:pt x="466" y="25563"/>
                </a:lnTo>
                <a:lnTo>
                  <a:pt x="504" y="25600"/>
                </a:lnTo>
                <a:lnTo>
                  <a:pt x="559" y="25656"/>
                </a:lnTo>
                <a:lnTo>
                  <a:pt x="615" y="25674"/>
                </a:lnTo>
                <a:lnTo>
                  <a:pt x="671" y="25693"/>
                </a:lnTo>
                <a:lnTo>
                  <a:pt x="801" y="25693"/>
                </a:lnTo>
                <a:lnTo>
                  <a:pt x="913" y="25637"/>
                </a:lnTo>
                <a:lnTo>
                  <a:pt x="988" y="25544"/>
                </a:lnTo>
                <a:lnTo>
                  <a:pt x="1025" y="25451"/>
                </a:lnTo>
                <a:lnTo>
                  <a:pt x="1043" y="25376"/>
                </a:lnTo>
                <a:lnTo>
                  <a:pt x="1025" y="25321"/>
                </a:lnTo>
                <a:lnTo>
                  <a:pt x="988" y="25228"/>
                </a:lnTo>
                <a:lnTo>
                  <a:pt x="913" y="25134"/>
                </a:lnTo>
                <a:lnTo>
                  <a:pt x="820" y="25079"/>
                </a:lnTo>
                <a:lnTo>
                  <a:pt x="727" y="25060"/>
                </a:lnTo>
                <a:close/>
                <a:moveTo>
                  <a:pt x="91658" y="26289"/>
                </a:moveTo>
                <a:lnTo>
                  <a:pt x="91546" y="26345"/>
                </a:lnTo>
                <a:lnTo>
                  <a:pt x="91434" y="26419"/>
                </a:lnTo>
                <a:lnTo>
                  <a:pt x="91397" y="26475"/>
                </a:lnTo>
                <a:lnTo>
                  <a:pt x="91378" y="26531"/>
                </a:lnTo>
                <a:lnTo>
                  <a:pt x="91360" y="26587"/>
                </a:lnTo>
                <a:lnTo>
                  <a:pt x="91341" y="26661"/>
                </a:lnTo>
                <a:lnTo>
                  <a:pt x="91360" y="26717"/>
                </a:lnTo>
                <a:lnTo>
                  <a:pt x="91378" y="26773"/>
                </a:lnTo>
                <a:lnTo>
                  <a:pt x="91416" y="26829"/>
                </a:lnTo>
                <a:lnTo>
                  <a:pt x="91453" y="26885"/>
                </a:lnTo>
                <a:lnTo>
                  <a:pt x="91509" y="26922"/>
                </a:lnTo>
                <a:lnTo>
                  <a:pt x="91564" y="26959"/>
                </a:lnTo>
                <a:lnTo>
                  <a:pt x="91620" y="26978"/>
                </a:lnTo>
                <a:lnTo>
                  <a:pt x="91676" y="26978"/>
                </a:lnTo>
                <a:lnTo>
                  <a:pt x="91751" y="26959"/>
                </a:lnTo>
                <a:lnTo>
                  <a:pt x="91825" y="26940"/>
                </a:lnTo>
                <a:lnTo>
                  <a:pt x="91881" y="26922"/>
                </a:lnTo>
                <a:lnTo>
                  <a:pt x="91918" y="26866"/>
                </a:lnTo>
                <a:lnTo>
                  <a:pt x="91974" y="26829"/>
                </a:lnTo>
                <a:lnTo>
                  <a:pt x="91993" y="26773"/>
                </a:lnTo>
                <a:lnTo>
                  <a:pt x="92030" y="26698"/>
                </a:lnTo>
                <a:lnTo>
                  <a:pt x="92030" y="26642"/>
                </a:lnTo>
                <a:lnTo>
                  <a:pt x="92030" y="26568"/>
                </a:lnTo>
                <a:lnTo>
                  <a:pt x="92011" y="26494"/>
                </a:lnTo>
                <a:lnTo>
                  <a:pt x="91993" y="26419"/>
                </a:lnTo>
                <a:lnTo>
                  <a:pt x="91937" y="26363"/>
                </a:lnTo>
                <a:lnTo>
                  <a:pt x="91881" y="26326"/>
                </a:lnTo>
                <a:lnTo>
                  <a:pt x="91825" y="26289"/>
                </a:lnTo>
                <a:close/>
                <a:moveTo>
                  <a:pt x="708" y="26829"/>
                </a:moveTo>
                <a:lnTo>
                  <a:pt x="634" y="26847"/>
                </a:lnTo>
                <a:lnTo>
                  <a:pt x="559" y="26866"/>
                </a:lnTo>
                <a:lnTo>
                  <a:pt x="504" y="26903"/>
                </a:lnTo>
                <a:lnTo>
                  <a:pt x="429" y="26959"/>
                </a:lnTo>
                <a:lnTo>
                  <a:pt x="392" y="27015"/>
                </a:lnTo>
                <a:lnTo>
                  <a:pt x="355" y="27089"/>
                </a:lnTo>
                <a:lnTo>
                  <a:pt x="317" y="27164"/>
                </a:lnTo>
                <a:lnTo>
                  <a:pt x="317" y="27238"/>
                </a:lnTo>
                <a:lnTo>
                  <a:pt x="336" y="27331"/>
                </a:lnTo>
                <a:lnTo>
                  <a:pt x="355" y="27406"/>
                </a:lnTo>
                <a:lnTo>
                  <a:pt x="373" y="27462"/>
                </a:lnTo>
                <a:lnTo>
                  <a:pt x="410" y="27518"/>
                </a:lnTo>
                <a:lnTo>
                  <a:pt x="466" y="27555"/>
                </a:lnTo>
                <a:lnTo>
                  <a:pt x="541" y="27592"/>
                </a:lnTo>
                <a:lnTo>
                  <a:pt x="597" y="27611"/>
                </a:lnTo>
                <a:lnTo>
                  <a:pt x="671" y="27611"/>
                </a:lnTo>
                <a:lnTo>
                  <a:pt x="746" y="27592"/>
                </a:lnTo>
                <a:lnTo>
                  <a:pt x="801" y="27573"/>
                </a:lnTo>
                <a:lnTo>
                  <a:pt x="857" y="27536"/>
                </a:lnTo>
                <a:lnTo>
                  <a:pt x="950" y="27424"/>
                </a:lnTo>
                <a:lnTo>
                  <a:pt x="1006" y="27294"/>
                </a:lnTo>
                <a:lnTo>
                  <a:pt x="1025" y="27238"/>
                </a:lnTo>
                <a:lnTo>
                  <a:pt x="1025" y="27164"/>
                </a:lnTo>
                <a:lnTo>
                  <a:pt x="1006" y="27108"/>
                </a:lnTo>
                <a:lnTo>
                  <a:pt x="988" y="27033"/>
                </a:lnTo>
                <a:lnTo>
                  <a:pt x="950" y="26978"/>
                </a:lnTo>
                <a:lnTo>
                  <a:pt x="894" y="26922"/>
                </a:lnTo>
                <a:lnTo>
                  <a:pt x="839" y="26866"/>
                </a:lnTo>
                <a:lnTo>
                  <a:pt x="783" y="26847"/>
                </a:lnTo>
                <a:lnTo>
                  <a:pt x="708" y="26829"/>
                </a:lnTo>
                <a:close/>
                <a:moveTo>
                  <a:pt x="91620" y="28262"/>
                </a:moveTo>
                <a:lnTo>
                  <a:pt x="91564" y="28281"/>
                </a:lnTo>
                <a:lnTo>
                  <a:pt x="91490" y="28318"/>
                </a:lnTo>
                <a:lnTo>
                  <a:pt x="91434" y="28355"/>
                </a:lnTo>
                <a:lnTo>
                  <a:pt x="91378" y="28430"/>
                </a:lnTo>
                <a:lnTo>
                  <a:pt x="91360" y="28486"/>
                </a:lnTo>
                <a:lnTo>
                  <a:pt x="91341" y="28560"/>
                </a:lnTo>
                <a:lnTo>
                  <a:pt x="91341" y="28635"/>
                </a:lnTo>
                <a:lnTo>
                  <a:pt x="91360" y="28709"/>
                </a:lnTo>
                <a:lnTo>
                  <a:pt x="91378" y="28784"/>
                </a:lnTo>
                <a:lnTo>
                  <a:pt x="91434" y="28858"/>
                </a:lnTo>
                <a:lnTo>
                  <a:pt x="91490" y="28914"/>
                </a:lnTo>
                <a:lnTo>
                  <a:pt x="91546" y="28951"/>
                </a:lnTo>
                <a:lnTo>
                  <a:pt x="91620" y="28970"/>
                </a:lnTo>
                <a:lnTo>
                  <a:pt x="91695" y="28988"/>
                </a:lnTo>
                <a:lnTo>
                  <a:pt x="91806" y="28970"/>
                </a:lnTo>
                <a:lnTo>
                  <a:pt x="91900" y="28933"/>
                </a:lnTo>
                <a:lnTo>
                  <a:pt x="91974" y="28877"/>
                </a:lnTo>
                <a:lnTo>
                  <a:pt x="92030" y="28802"/>
                </a:lnTo>
                <a:lnTo>
                  <a:pt x="92067" y="28690"/>
                </a:lnTo>
                <a:lnTo>
                  <a:pt x="92067" y="28579"/>
                </a:lnTo>
                <a:lnTo>
                  <a:pt x="92030" y="28486"/>
                </a:lnTo>
                <a:lnTo>
                  <a:pt x="91955" y="28374"/>
                </a:lnTo>
                <a:lnTo>
                  <a:pt x="91955" y="28393"/>
                </a:lnTo>
                <a:lnTo>
                  <a:pt x="91881" y="28318"/>
                </a:lnTo>
                <a:lnTo>
                  <a:pt x="91825" y="28281"/>
                </a:lnTo>
                <a:lnTo>
                  <a:pt x="91769" y="28281"/>
                </a:lnTo>
                <a:lnTo>
                  <a:pt x="91695" y="28262"/>
                </a:lnTo>
                <a:close/>
                <a:moveTo>
                  <a:pt x="671" y="28635"/>
                </a:moveTo>
                <a:lnTo>
                  <a:pt x="597" y="28653"/>
                </a:lnTo>
                <a:lnTo>
                  <a:pt x="541" y="28690"/>
                </a:lnTo>
                <a:lnTo>
                  <a:pt x="485" y="28728"/>
                </a:lnTo>
                <a:lnTo>
                  <a:pt x="448" y="28784"/>
                </a:lnTo>
                <a:lnTo>
                  <a:pt x="410" y="28839"/>
                </a:lnTo>
                <a:lnTo>
                  <a:pt x="392" y="28914"/>
                </a:lnTo>
                <a:lnTo>
                  <a:pt x="392" y="28970"/>
                </a:lnTo>
                <a:lnTo>
                  <a:pt x="410" y="29044"/>
                </a:lnTo>
                <a:lnTo>
                  <a:pt x="429" y="29100"/>
                </a:lnTo>
                <a:lnTo>
                  <a:pt x="466" y="29156"/>
                </a:lnTo>
                <a:lnTo>
                  <a:pt x="522" y="29193"/>
                </a:lnTo>
                <a:lnTo>
                  <a:pt x="578" y="29230"/>
                </a:lnTo>
                <a:lnTo>
                  <a:pt x="634" y="29268"/>
                </a:lnTo>
                <a:lnTo>
                  <a:pt x="746" y="29268"/>
                </a:lnTo>
                <a:lnTo>
                  <a:pt x="839" y="29249"/>
                </a:lnTo>
                <a:lnTo>
                  <a:pt x="932" y="29175"/>
                </a:lnTo>
                <a:lnTo>
                  <a:pt x="969" y="29137"/>
                </a:lnTo>
                <a:lnTo>
                  <a:pt x="1006" y="29100"/>
                </a:lnTo>
                <a:lnTo>
                  <a:pt x="1025" y="29044"/>
                </a:lnTo>
                <a:lnTo>
                  <a:pt x="1043" y="28970"/>
                </a:lnTo>
                <a:lnTo>
                  <a:pt x="1043" y="28914"/>
                </a:lnTo>
                <a:lnTo>
                  <a:pt x="1025" y="28858"/>
                </a:lnTo>
                <a:lnTo>
                  <a:pt x="950" y="28746"/>
                </a:lnTo>
                <a:lnTo>
                  <a:pt x="913" y="28709"/>
                </a:lnTo>
                <a:lnTo>
                  <a:pt x="857" y="28672"/>
                </a:lnTo>
                <a:lnTo>
                  <a:pt x="801" y="28653"/>
                </a:lnTo>
                <a:lnTo>
                  <a:pt x="727" y="28635"/>
                </a:lnTo>
                <a:close/>
                <a:moveTo>
                  <a:pt x="91490" y="30087"/>
                </a:moveTo>
                <a:lnTo>
                  <a:pt x="91416" y="30124"/>
                </a:lnTo>
                <a:lnTo>
                  <a:pt x="91360" y="30161"/>
                </a:lnTo>
                <a:lnTo>
                  <a:pt x="91322" y="30217"/>
                </a:lnTo>
                <a:lnTo>
                  <a:pt x="91229" y="30347"/>
                </a:lnTo>
                <a:lnTo>
                  <a:pt x="91192" y="30422"/>
                </a:lnTo>
                <a:lnTo>
                  <a:pt x="91192" y="30496"/>
                </a:lnTo>
                <a:lnTo>
                  <a:pt x="91192" y="30590"/>
                </a:lnTo>
                <a:lnTo>
                  <a:pt x="91211" y="30645"/>
                </a:lnTo>
                <a:lnTo>
                  <a:pt x="91248" y="30720"/>
                </a:lnTo>
                <a:lnTo>
                  <a:pt x="91285" y="30776"/>
                </a:lnTo>
                <a:lnTo>
                  <a:pt x="91341" y="30832"/>
                </a:lnTo>
                <a:lnTo>
                  <a:pt x="91397" y="30869"/>
                </a:lnTo>
                <a:lnTo>
                  <a:pt x="91471" y="30887"/>
                </a:lnTo>
                <a:lnTo>
                  <a:pt x="91546" y="30906"/>
                </a:lnTo>
                <a:lnTo>
                  <a:pt x="91639" y="30887"/>
                </a:lnTo>
                <a:lnTo>
                  <a:pt x="91713" y="30869"/>
                </a:lnTo>
                <a:lnTo>
                  <a:pt x="91769" y="30832"/>
                </a:lnTo>
                <a:lnTo>
                  <a:pt x="91825" y="30776"/>
                </a:lnTo>
                <a:lnTo>
                  <a:pt x="91862" y="30720"/>
                </a:lnTo>
                <a:lnTo>
                  <a:pt x="91900" y="30645"/>
                </a:lnTo>
                <a:lnTo>
                  <a:pt x="91918" y="30590"/>
                </a:lnTo>
                <a:lnTo>
                  <a:pt x="91918" y="30496"/>
                </a:lnTo>
                <a:lnTo>
                  <a:pt x="91918" y="30422"/>
                </a:lnTo>
                <a:lnTo>
                  <a:pt x="91881" y="30347"/>
                </a:lnTo>
                <a:lnTo>
                  <a:pt x="91806" y="30217"/>
                </a:lnTo>
                <a:lnTo>
                  <a:pt x="91751" y="30161"/>
                </a:lnTo>
                <a:lnTo>
                  <a:pt x="91695" y="30124"/>
                </a:lnTo>
                <a:lnTo>
                  <a:pt x="91620" y="30087"/>
                </a:lnTo>
                <a:close/>
                <a:moveTo>
                  <a:pt x="876" y="30608"/>
                </a:moveTo>
                <a:lnTo>
                  <a:pt x="801" y="30627"/>
                </a:lnTo>
                <a:lnTo>
                  <a:pt x="746" y="30645"/>
                </a:lnTo>
                <a:lnTo>
                  <a:pt x="690" y="30683"/>
                </a:lnTo>
                <a:lnTo>
                  <a:pt x="634" y="30738"/>
                </a:lnTo>
                <a:lnTo>
                  <a:pt x="597" y="30813"/>
                </a:lnTo>
                <a:lnTo>
                  <a:pt x="578" y="30887"/>
                </a:lnTo>
                <a:lnTo>
                  <a:pt x="597" y="30962"/>
                </a:lnTo>
                <a:lnTo>
                  <a:pt x="615" y="31036"/>
                </a:lnTo>
                <a:lnTo>
                  <a:pt x="652" y="31111"/>
                </a:lnTo>
                <a:lnTo>
                  <a:pt x="690" y="31167"/>
                </a:lnTo>
                <a:lnTo>
                  <a:pt x="746" y="31223"/>
                </a:lnTo>
                <a:lnTo>
                  <a:pt x="839" y="31260"/>
                </a:lnTo>
                <a:lnTo>
                  <a:pt x="857" y="31260"/>
                </a:lnTo>
                <a:lnTo>
                  <a:pt x="894" y="31316"/>
                </a:lnTo>
                <a:lnTo>
                  <a:pt x="932" y="31334"/>
                </a:lnTo>
                <a:lnTo>
                  <a:pt x="969" y="31316"/>
                </a:lnTo>
                <a:lnTo>
                  <a:pt x="1006" y="31297"/>
                </a:lnTo>
                <a:lnTo>
                  <a:pt x="1099" y="31241"/>
                </a:lnTo>
                <a:lnTo>
                  <a:pt x="1137" y="31204"/>
                </a:lnTo>
                <a:lnTo>
                  <a:pt x="1174" y="31148"/>
                </a:lnTo>
                <a:lnTo>
                  <a:pt x="1230" y="31036"/>
                </a:lnTo>
                <a:lnTo>
                  <a:pt x="1230" y="30962"/>
                </a:lnTo>
                <a:lnTo>
                  <a:pt x="1230" y="30906"/>
                </a:lnTo>
                <a:lnTo>
                  <a:pt x="1211" y="30832"/>
                </a:lnTo>
                <a:lnTo>
                  <a:pt x="1174" y="30757"/>
                </a:lnTo>
                <a:lnTo>
                  <a:pt x="1137" y="30720"/>
                </a:lnTo>
                <a:lnTo>
                  <a:pt x="1081" y="30664"/>
                </a:lnTo>
                <a:lnTo>
                  <a:pt x="1025" y="30627"/>
                </a:lnTo>
                <a:lnTo>
                  <a:pt x="950" y="30608"/>
                </a:lnTo>
                <a:close/>
                <a:moveTo>
                  <a:pt x="91620" y="31781"/>
                </a:moveTo>
                <a:lnTo>
                  <a:pt x="91564" y="31800"/>
                </a:lnTo>
                <a:lnTo>
                  <a:pt x="91527" y="31818"/>
                </a:lnTo>
                <a:lnTo>
                  <a:pt x="91471" y="31856"/>
                </a:lnTo>
                <a:lnTo>
                  <a:pt x="91434" y="31911"/>
                </a:lnTo>
                <a:lnTo>
                  <a:pt x="91397" y="32004"/>
                </a:lnTo>
                <a:lnTo>
                  <a:pt x="91397" y="32098"/>
                </a:lnTo>
                <a:lnTo>
                  <a:pt x="91434" y="32191"/>
                </a:lnTo>
                <a:lnTo>
                  <a:pt x="91509" y="32247"/>
                </a:lnTo>
                <a:lnTo>
                  <a:pt x="91546" y="32284"/>
                </a:lnTo>
                <a:lnTo>
                  <a:pt x="91602" y="32302"/>
                </a:lnTo>
                <a:lnTo>
                  <a:pt x="91695" y="32302"/>
                </a:lnTo>
                <a:lnTo>
                  <a:pt x="91769" y="32265"/>
                </a:lnTo>
                <a:lnTo>
                  <a:pt x="91844" y="32209"/>
                </a:lnTo>
                <a:lnTo>
                  <a:pt x="91900" y="32135"/>
                </a:lnTo>
                <a:lnTo>
                  <a:pt x="91918" y="32042"/>
                </a:lnTo>
                <a:lnTo>
                  <a:pt x="91900" y="31949"/>
                </a:lnTo>
                <a:lnTo>
                  <a:pt x="91881" y="31911"/>
                </a:lnTo>
                <a:lnTo>
                  <a:pt x="91844" y="31874"/>
                </a:lnTo>
                <a:lnTo>
                  <a:pt x="91788" y="31837"/>
                </a:lnTo>
                <a:lnTo>
                  <a:pt x="91732" y="31800"/>
                </a:lnTo>
                <a:lnTo>
                  <a:pt x="91676" y="31781"/>
                </a:lnTo>
                <a:close/>
                <a:moveTo>
                  <a:pt x="652" y="32340"/>
                </a:moveTo>
                <a:lnTo>
                  <a:pt x="578" y="32358"/>
                </a:lnTo>
                <a:lnTo>
                  <a:pt x="522" y="32377"/>
                </a:lnTo>
                <a:lnTo>
                  <a:pt x="466" y="32414"/>
                </a:lnTo>
                <a:lnTo>
                  <a:pt x="410" y="32451"/>
                </a:lnTo>
                <a:lnTo>
                  <a:pt x="355" y="32507"/>
                </a:lnTo>
                <a:lnTo>
                  <a:pt x="317" y="32563"/>
                </a:lnTo>
                <a:lnTo>
                  <a:pt x="299" y="32637"/>
                </a:lnTo>
                <a:lnTo>
                  <a:pt x="280" y="32693"/>
                </a:lnTo>
                <a:lnTo>
                  <a:pt x="299" y="32768"/>
                </a:lnTo>
                <a:lnTo>
                  <a:pt x="299" y="32824"/>
                </a:lnTo>
                <a:lnTo>
                  <a:pt x="336" y="32880"/>
                </a:lnTo>
                <a:lnTo>
                  <a:pt x="373" y="32935"/>
                </a:lnTo>
                <a:lnTo>
                  <a:pt x="410" y="32973"/>
                </a:lnTo>
                <a:lnTo>
                  <a:pt x="466" y="33010"/>
                </a:lnTo>
                <a:lnTo>
                  <a:pt x="541" y="33028"/>
                </a:lnTo>
                <a:lnTo>
                  <a:pt x="597" y="33047"/>
                </a:lnTo>
                <a:lnTo>
                  <a:pt x="671" y="33047"/>
                </a:lnTo>
                <a:lnTo>
                  <a:pt x="727" y="33028"/>
                </a:lnTo>
                <a:lnTo>
                  <a:pt x="801" y="32991"/>
                </a:lnTo>
                <a:lnTo>
                  <a:pt x="857" y="32954"/>
                </a:lnTo>
                <a:lnTo>
                  <a:pt x="894" y="32917"/>
                </a:lnTo>
                <a:lnTo>
                  <a:pt x="932" y="32861"/>
                </a:lnTo>
                <a:lnTo>
                  <a:pt x="969" y="32805"/>
                </a:lnTo>
                <a:lnTo>
                  <a:pt x="988" y="32731"/>
                </a:lnTo>
                <a:lnTo>
                  <a:pt x="988" y="32656"/>
                </a:lnTo>
                <a:lnTo>
                  <a:pt x="969" y="32582"/>
                </a:lnTo>
                <a:lnTo>
                  <a:pt x="950" y="32526"/>
                </a:lnTo>
                <a:lnTo>
                  <a:pt x="913" y="32470"/>
                </a:lnTo>
                <a:lnTo>
                  <a:pt x="857" y="32414"/>
                </a:lnTo>
                <a:lnTo>
                  <a:pt x="801" y="32377"/>
                </a:lnTo>
                <a:lnTo>
                  <a:pt x="727" y="32358"/>
                </a:lnTo>
                <a:lnTo>
                  <a:pt x="652" y="32340"/>
                </a:lnTo>
                <a:close/>
                <a:moveTo>
                  <a:pt x="91602" y="33401"/>
                </a:moveTo>
                <a:lnTo>
                  <a:pt x="91509" y="33457"/>
                </a:lnTo>
                <a:lnTo>
                  <a:pt x="91453" y="33531"/>
                </a:lnTo>
                <a:lnTo>
                  <a:pt x="91416" y="33606"/>
                </a:lnTo>
                <a:lnTo>
                  <a:pt x="91434" y="33699"/>
                </a:lnTo>
                <a:lnTo>
                  <a:pt x="91471" y="33792"/>
                </a:lnTo>
                <a:lnTo>
                  <a:pt x="91527" y="33848"/>
                </a:lnTo>
                <a:lnTo>
                  <a:pt x="91620" y="33866"/>
                </a:lnTo>
                <a:lnTo>
                  <a:pt x="91732" y="33866"/>
                </a:lnTo>
                <a:lnTo>
                  <a:pt x="91806" y="33829"/>
                </a:lnTo>
                <a:lnTo>
                  <a:pt x="91844" y="33755"/>
                </a:lnTo>
                <a:lnTo>
                  <a:pt x="91881" y="33680"/>
                </a:lnTo>
                <a:lnTo>
                  <a:pt x="91881" y="33587"/>
                </a:lnTo>
                <a:lnTo>
                  <a:pt x="91844" y="33513"/>
                </a:lnTo>
                <a:lnTo>
                  <a:pt x="91788" y="33438"/>
                </a:lnTo>
                <a:lnTo>
                  <a:pt x="91695" y="33401"/>
                </a:lnTo>
                <a:close/>
                <a:moveTo>
                  <a:pt x="708" y="34034"/>
                </a:moveTo>
                <a:lnTo>
                  <a:pt x="652" y="34052"/>
                </a:lnTo>
                <a:lnTo>
                  <a:pt x="597" y="34052"/>
                </a:lnTo>
                <a:lnTo>
                  <a:pt x="541" y="34090"/>
                </a:lnTo>
                <a:lnTo>
                  <a:pt x="504" y="34127"/>
                </a:lnTo>
                <a:lnTo>
                  <a:pt x="466" y="34164"/>
                </a:lnTo>
                <a:lnTo>
                  <a:pt x="429" y="34220"/>
                </a:lnTo>
                <a:lnTo>
                  <a:pt x="410" y="34276"/>
                </a:lnTo>
                <a:lnTo>
                  <a:pt x="410" y="34332"/>
                </a:lnTo>
                <a:lnTo>
                  <a:pt x="410" y="34388"/>
                </a:lnTo>
                <a:lnTo>
                  <a:pt x="429" y="34443"/>
                </a:lnTo>
                <a:lnTo>
                  <a:pt x="485" y="34537"/>
                </a:lnTo>
                <a:lnTo>
                  <a:pt x="578" y="34592"/>
                </a:lnTo>
                <a:lnTo>
                  <a:pt x="671" y="34630"/>
                </a:lnTo>
                <a:lnTo>
                  <a:pt x="746" y="34630"/>
                </a:lnTo>
                <a:lnTo>
                  <a:pt x="801" y="34611"/>
                </a:lnTo>
                <a:lnTo>
                  <a:pt x="857" y="34592"/>
                </a:lnTo>
                <a:lnTo>
                  <a:pt x="894" y="34555"/>
                </a:lnTo>
                <a:lnTo>
                  <a:pt x="932" y="34499"/>
                </a:lnTo>
                <a:lnTo>
                  <a:pt x="969" y="34462"/>
                </a:lnTo>
                <a:lnTo>
                  <a:pt x="988" y="34406"/>
                </a:lnTo>
                <a:lnTo>
                  <a:pt x="988" y="34332"/>
                </a:lnTo>
                <a:lnTo>
                  <a:pt x="988" y="34276"/>
                </a:lnTo>
                <a:lnTo>
                  <a:pt x="969" y="34220"/>
                </a:lnTo>
                <a:lnTo>
                  <a:pt x="913" y="34127"/>
                </a:lnTo>
                <a:lnTo>
                  <a:pt x="820" y="34071"/>
                </a:lnTo>
                <a:lnTo>
                  <a:pt x="708" y="34034"/>
                </a:lnTo>
                <a:close/>
                <a:moveTo>
                  <a:pt x="91620" y="35058"/>
                </a:moveTo>
                <a:lnTo>
                  <a:pt x="91490" y="35076"/>
                </a:lnTo>
                <a:lnTo>
                  <a:pt x="91434" y="35095"/>
                </a:lnTo>
                <a:lnTo>
                  <a:pt x="91378" y="35114"/>
                </a:lnTo>
                <a:lnTo>
                  <a:pt x="91341" y="35170"/>
                </a:lnTo>
                <a:lnTo>
                  <a:pt x="91304" y="35207"/>
                </a:lnTo>
                <a:lnTo>
                  <a:pt x="91267" y="35263"/>
                </a:lnTo>
                <a:lnTo>
                  <a:pt x="91248" y="35337"/>
                </a:lnTo>
                <a:lnTo>
                  <a:pt x="91248" y="35393"/>
                </a:lnTo>
                <a:lnTo>
                  <a:pt x="91267" y="35449"/>
                </a:lnTo>
                <a:lnTo>
                  <a:pt x="91285" y="35505"/>
                </a:lnTo>
                <a:lnTo>
                  <a:pt x="91322" y="35561"/>
                </a:lnTo>
                <a:lnTo>
                  <a:pt x="91360" y="35598"/>
                </a:lnTo>
                <a:lnTo>
                  <a:pt x="91416" y="35635"/>
                </a:lnTo>
                <a:lnTo>
                  <a:pt x="91471" y="35672"/>
                </a:lnTo>
                <a:lnTo>
                  <a:pt x="91658" y="35672"/>
                </a:lnTo>
                <a:lnTo>
                  <a:pt x="91713" y="35654"/>
                </a:lnTo>
                <a:lnTo>
                  <a:pt x="91769" y="35616"/>
                </a:lnTo>
                <a:lnTo>
                  <a:pt x="91806" y="35579"/>
                </a:lnTo>
                <a:lnTo>
                  <a:pt x="91844" y="35523"/>
                </a:lnTo>
                <a:lnTo>
                  <a:pt x="91881" y="35412"/>
                </a:lnTo>
                <a:lnTo>
                  <a:pt x="91862" y="35281"/>
                </a:lnTo>
                <a:lnTo>
                  <a:pt x="91844" y="35225"/>
                </a:lnTo>
                <a:lnTo>
                  <a:pt x="91825" y="35170"/>
                </a:lnTo>
                <a:lnTo>
                  <a:pt x="91788" y="35132"/>
                </a:lnTo>
                <a:lnTo>
                  <a:pt x="91732" y="35095"/>
                </a:lnTo>
                <a:lnTo>
                  <a:pt x="91620" y="35058"/>
                </a:lnTo>
                <a:close/>
                <a:moveTo>
                  <a:pt x="801" y="35821"/>
                </a:moveTo>
                <a:lnTo>
                  <a:pt x="708" y="35840"/>
                </a:lnTo>
                <a:lnTo>
                  <a:pt x="652" y="35858"/>
                </a:lnTo>
                <a:lnTo>
                  <a:pt x="615" y="35877"/>
                </a:lnTo>
                <a:lnTo>
                  <a:pt x="541" y="35970"/>
                </a:lnTo>
                <a:lnTo>
                  <a:pt x="504" y="36082"/>
                </a:lnTo>
                <a:lnTo>
                  <a:pt x="504" y="36138"/>
                </a:lnTo>
                <a:lnTo>
                  <a:pt x="504" y="36194"/>
                </a:lnTo>
                <a:lnTo>
                  <a:pt x="522" y="36249"/>
                </a:lnTo>
                <a:lnTo>
                  <a:pt x="559" y="36305"/>
                </a:lnTo>
                <a:lnTo>
                  <a:pt x="597" y="36342"/>
                </a:lnTo>
                <a:lnTo>
                  <a:pt x="634" y="36380"/>
                </a:lnTo>
                <a:lnTo>
                  <a:pt x="746" y="36417"/>
                </a:lnTo>
                <a:lnTo>
                  <a:pt x="857" y="36417"/>
                </a:lnTo>
                <a:lnTo>
                  <a:pt x="913" y="36398"/>
                </a:lnTo>
                <a:lnTo>
                  <a:pt x="969" y="36361"/>
                </a:lnTo>
                <a:lnTo>
                  <a:pt x="1006" y="36324"/>
                </a:lnTo>
                <a:lnTo>
                  <a:pt x="1043" y="36268"/>
                </a:lnTo>
                <a:lnTo>
                  <a:pt x="1062" y="36212"/>
                </a:lnTo>
                <a:lnTo>
                  <a:pt x="1081" y="36156"/>
                </a:lnTo>
                <a:lnTo>
                  <a:pt x="1081" y="36082"/>
                </a:lnTo>
                <a:lnTo>
                  <a:pt x="1062" y="36026"/>
                </a:lnTo>
                <a:lnTo>
                  <a:pt x="988" y="35914"/>
                </a:lnTo>
                <a:lnTo>
                  <a:pt x="913" y="35858"/>
                </a:lnTo>
                <a:lnTo>
                  <a:pt x="801" y="35821"/>
                </a:lnTo>
                <a:close/>
                <a:moveTo>
                  <a:pt x="91490" y="36827"/>
                </a:moveTo>
                <a:lnTo>
                  <a:pt x="91397" y="36864"/>
                </a:lnTo>
                <a:lnTo>
                  <a:pt x="91341" y="36920"/>
                </a:lnTo>
                <a:lnTo>
                  <a:pt x="91304" y="36957"/>
                </a:lnTo>
                <a:lnTo>
                  <a:pt x="91267" y="37031"/>
                </a:lnTo>
                <a:lnTo>
                  <a:pt x="91248" y="37087"/>
                </a:lnTo>
                <a:lnTo>
                  <a:pt x="91248" y="37162"/>
                </a:lnTo>
                <a:lnTo>
                  <a:pt x="91248" y="37218"/>
                </a:lnTo>
                <a:lnTo>
                  <a:pt x="91267" y="37292"/>
                </a:lnTo>
                <a:lnTo>
                  <a:pt x="91285" y="37348"/>
                </a:lnTo>
                <a:lnTo>
                  <a:pt x="91341" y="37404"/>
                </a:lnTo>
                <a:lnTo>
                  <a:pt x="91397" y="37460"/>
                </a:lnTo>
                <a:lnTo>
                  <a:pt x="91453" y="37497"/>
                </a:lnTo>
                <a:lnTo>
                  <a:pt x="91527" y="37515"/>
                </a:lnTo>
                <a:lnTo>
                  <a:pt x="91602" y="37515"/>
                </a:lnTo>
                <a:lnTo>
                  <a:pt x="91676" y="37497"/>
                </a:lnTo>
                <a:lnTo>
                  <a:pt x="91732" y="37460"/>
                </a:lnTo>
                <a:lnTo>
                  <a:pt x="91788" y="37422"/>
                </a:lnTo>
                <a:lnTo>
                  <a:pt x="91844" y="37366"/>
                </a:lnTo>
                <a:lnTo>
                  <a:pt x="91862" y="37292"/>
                </a:lnTo>
                <a:lnTo>
                  <a:pt x="91881" y="37236"/>
                </a:lnTo>
                <a:lnTo>
                  <a:pt x="91881" y="37162"/>
                </a:lnTo>
                <a:lnTo>
                  <a:pt x="91881" y="37087"/>
                </a:lnTo>
                <a:lnTo>
                  <a:pt x="91862" y="37031"/>
                </a:lnTo>
                <a:lnTo>
                  <a:pt x="91825" y="36957"/>
                </a:lnTo>
                <a:lnTo>
                  <a:pt x="91788" y="36901"/>
                </a:lnTo>
                <a:lnTo>
                  <a:pt x="91695" y="36845"/>
                </a:lnTo>
                <a:lnTo>
                  <a:pt x="91602" y="36827"/>
                </a:lnTo>
                <a:close/>
                <a:moveTo>
                  <a:pt x="597" y="37478"/>
                </a:moveTo>
                <a:lnTo>
                  <a:pt x="522" y="37497"/>
                </a:lnTo>
                <a:lnTo>
                  <a:pt x="466" y="37497"/>
                </a:lnTo>
                <a:lnTo>
                  <a:pt x="392" y="37534"/>
                </a:lnTo>
                <a:lnTo>
                  <a:pt x="336" y="37571"/>
                </a:lnTo>
                <a:lnTo>
                  <a:pt x="299" y="37627"/>
                </a:lnTo>
                <a:lnTo>
                  <a:pt x="261" y="37683"/>
                </a:lnTo>
                <a:lnTo>
                  <a:pt x="243" y="37739"/>
                </a:lnTo>
                <a:lnTo>
                  <a:pt x="224" y="37869"/>
                </a:lnTo>
                <a:lnTo>
                  <a:pt x="224" y="37944"/>
                </a:lnTo>
                <a:lnTo>
                  <a:pt x="243" y="37999"/>
                </a:lnTo>
                <a:lnTo>
                  <a:pt x="280" y="38074"/>
                </a:lnTo>
                <a:lnTo>
                  <a:pt x="317" y="38130"/>
                </a:lnTo>
                <a:lnTo>
                  <a:pt x="373" y="38167"/>
                </a:lnTo>
                <a:lnTo>
                  <a:pt x="429" y="38204"/>
                </a:lnTo>
                <a:lnTo>
                  <a:pt x="485" y="38223"/>
                </a:lnTo>
                <a:lnTo>
                  <a:pt x="615" y="38223"/>
                </a:lnTo>
                <a:lnTo>
                  <a:pt x="690" y="38186"/>
                </a:lnTo>
                <a:lnTo>
                  <a:pt x="746" y="38148"/>
                </a:lnTo>
                <a:lnTo>
                  <a:pt x="783" y="38093"/>
                </a:lnTo>
                <a:lnTo>
                  <a:pt x="820" y="38037"/>
                </a:lnTo>
                <a:lnTo>
                  <a:pt x="839" y="37962"/>
                </a:lnTo>
                <a:lnTo>
                  <a:pt x="839" y="37888"/>
                </a:lnTo>
                <a:lnTo>
                  <a:pt x="857" y="37832"/>
                </a:lnTo>
                <a:lnTo>
                  <a:pt x="876" y="37739"/>
                </a:lnTo>
                <a:lnTo>
                  <a:pt x="857" y="37664"/>
                </a:lnTo>
                <a:lnTo>
                  <a:pt x="820" y="37590"/>
                </a:lnTo>
                <a:lnTo>
                  <a:pt x="764" y="37553"/>
                </a:lnTo>
                <a:lnTo>
                  <a:pt x="708" y="37515"/>
                </a:lnTo>
                <a:lnTo>
                  <a:pt x="652" y="37497"/>
                </a:lnTo>
                <a:lnTo>
                  <a:pt x="597" y="37478"/>
                </a:lnTo>
                <a:close/>
                <a:moveTo>
                  <a:pt x="615" y="39005"/>
                </a:moveTo>
                <a:lnTo>
                  <a:pt x="559" y="39023"/>
                </a:lnTo>
                <a:lnTo>
                  <a:pt x="504" y="39042"/>
                </a:lnTo>
                <a:lnTo>
                  <a:pt x="410" y="39117"/>
                </a:lnTo>
                <a:lnTo>
                  <a:pt x="373" y="39154"/>
                </a:lnTo>
                <a:lnTo>
                  <a:pt x="336" y="39210"/>
                </a:lnTo>
                <a:lnTo>
                  <a:pt x="317" y="39266"/>
                </a:lnTo>
                <a:lnTo>
                  <a:pt x="317" y="39321"/>
                </a:lnTo>
                <a:lnTo>
                  <a:pt x="317" y="39396"/>
                </a:lnTo>
                <a:lnTo>
                  <a:pt x="336" y="39452"/>
                </a:lnTo>
                <a:lnTo>
                  <a:pt x="355" y="39508"/>
                </a:lnTo>
                <a:lnTo>
                  <a:pt x="410" y="39545"/>
                </a:lnTo>
                <a:lnTo>
                  <a:pt x="504" y="39619"/>
                </a:lnTo>
                <a:lnTo>
                  <a:pt x="597" y="39638"/>
                </a:lnTo>
                <a:lnTo>
                  <a:pt x="708" y="39619"/>
                </a:lnTo>
                <a:lnTo>
                  <a:pt x="801" y="39563"/>
                </a:lnTo>
                <a:lnTo>
                  <a:pt x="857" y="39526"/>
                </a:lnTo>
                <a:lnTo>
                  <a:pt x="876" y="39470"/>
                </a:lnTo>
                <a:lnTo>
                  <a:pt x="913" y="39414"/>
                </a:lnTo>
                <a:lnTo>
                  <a:pt x="913" y="39340"/>
                </a:lnTo>
                <a:lnTo>
                  <a:pt x="913" y="39284"/>
                </a:lnTo>
                <a:lnTo>
                  <a:pt x="894" y="39228"/>
                </a:lnTo>
                <a:lnTo>
                  <a:pt x="876" y="39172"/>
                </a:lnTo>
                <a:lnTo>
                  <a:pt x="820" y="39117"/>
                </a:lnTo>
                <a:lnTo>
                  <a:pt x="727" y="39042"/>
                </a:lnTo>
                <a:lnTo>
                  <a:pt x="671" y="39023"/>
                </a:lnTo>
                <a:lnTo>
                  <a:pt x="615" y="39005"/>
                </a:lnTo>
                <a:close/>
                <a:moveTo>
                  <a:pt x="91695" y="38949"/>
                </a:moveTo>
                <a:lnTo>
                  <a:pt x="91620" y="38968"/>
                </a:lnTo>
                <a:lnTo>
                  <a:pt x="91509" y="39042"/>
                </a:lnTo>
                <a:lnTo>
                  <a:pt x="91471" y="39098"/>
                </a:lnTo>
                <a:lnTo>
                  <a:pt x="91434" y="39154"/>
                </a:lnTo>
                <a:lnTo>
                  <a:pt x="91416" y="39210"/>
                </a:lnTo>
                <a:lnTo>
                  <a:pt x="91397" y="39284"/>
                </a:lnTo>
                <a:lnTo>
                  <a:pt x="91397" y="39340"/>
                </a:lnTo>
                <a:lnTo>
                  <a:pt x="91416" y="39396"/>
                </a:lnTo>
                <a:lnTo>
                  <a:pt x="91434" y="39470"/>
                </a:lnTo>
                <a:lnTo>
                  <a:pt x="91471" y="39526"/>
                </a:lnTo>
                <a:lnTo>
                  <a:pt x="91509" y="39563"/>
                </a:lnTo>
                <a:lnTo>
                  <a:pt x="91564" y="39601"/>
                </a:lnTo>
                <a:lnTo>
                  <a:pt x="91620" y="39638"/>
                </a:lnTo>
                <a:lnTo>
                  <a:pt x="91695" y="39657"/>
                </a:lnTo>
                <a:lnTo>
                  <a:pt x="91751" y="39657"/>
                </a:lnTo>
                <a:lnTo>
                  <a:pt x="91825" y="39638"/>
                </a:lnTo>
                <a:lnTo>
                  <a:pt x="91881" y="39619"/>
                </a:lnTo>
                <a:lnTo>
                  <a:pt x="91937" y="39601"/>
                </a:lnTo>
                <a:lnTo>
                  <a:pt x="91993" y="39545"/>
                </a:lnTo>
                <a:lnTo>
                  <a:pt x="92030" y="39489"/>
                </a:lnTo>
                <a:lnTo>
                  <a:pt x="92067" y="39433"/>
                </a:lnTo>
                <a:lnTo>
                  <a:pt x="92086" y="39359"/>
                </a:lnTo>
                <a:lnTo>
                  <a:pt x="92086" y="39303"/>
                </a:lnTo>
                <a:lnTo>
                  <a:pt x="92067" y="39228"/>
                </a:lnTo>
                <a:lnTo>
                  <a:pt x="92049" y="39172"/>
                </a:lnTo>
                <a:lnTo>
                  <a:pt x="92011" y="39098"/>
                </a:lnTo>
                <a:lnTo>
                  <a:pt x="91974" y="39042"/>
                </a:lnTo>
                <a:lnTo>
                  <a:pt x="91918" y="39005"/>
                </a:lnTo>
                <a:lnTo>
                  <a:pt x="91844" y="38968"/>
                </a:lnTo>
                <a:lnTo>
                  <a:pt x="91769" y="38949"/>
                </a:lnTo>
                <a:close/>
                <a:moveTo>
                  <a:pt x="597" y="40476"/>
                </a:moveTo>
                <a:lnTo>
                  <a:pt x="541" y="40494"/>
                </a:lnTo>
                <a:lnTo>
                  <a:pt x="485" y="40513"/>
                </a:lnTo>
                <a:lnTo>
                  <a:pt x="392" y="40587"/>
                </a:lnTo>
                <a:lnTo>
                  <a:pt x="317" y="40699"/>
                </a:lnTo>
                <a:lnTo>
                  <a:pt x="317" y="40755"/>
                </a:lnTo>
                <a:lnTo>
                  <a:pt x="299" y="40811"/>
                </a:lnTo>
                <a:lnTo>
                  <a:pt x="317" y="40885"/>
                </a:lnTo>
                <a:lnTo>
                  <a:pt x="336" y="40941"/>
                </a:lnTo>
                <a:lnTo>
                  <a:pt x="373" y="40997"/>
                </a:lnTo>
                <a:lnTo>
                  <a:pt x="410" y="41034"/>
                </a:lnTo>
                <a:lnTo>
                  <a:pt x="504" y="41090"/>
                </a:lnTo>
                <a:lnTo>
                  <a:pt x="615" y="41109"/>
                </a:lnTo>
                <a:lnTo>
                  <a:pt x="727" y="41090"/>
                </a:lnTo>
                <a:lnTo>
                  <a:pt x="783" y="41053"/>
                </a:lnTo>
                <a:lnTo>
                  <a:pt x="839" y="41016"/>
                </a:lnTo>
                <a:lnTo>
                  <a:pt x="876" y="40960"/>
                </a:lnTo>
                <a:lnTo>
                  <a:pt x="913" y="40904"/>
                </a:lnTo>
                <a:lnTo>
                  <a:pt x="913" y="40848"/>
                </a:lnTo>
                <a:lnTo>
                  <a:pt x="932" y="40774"/>
                </a:lnTo>
                <a:lnTo>
                  <a:pt x="913" y="40699"/>
                </a:lnTo>
                <a:lnTo>
                  <a:pt x="876" y="40643"/>
                </a:lnTo>
                <a:lnTo>
                  <a:pt x="801" y="40550"/>
                </a:lnTo>
                <a:lnTo>
                  <a:pt x="708" y="40494"/>
                </a:lnTo>
                <a:lnTo>
                  <a:pt x="652" y="40476"/>
                </a:lnTo>
                <a:close/>
                <a:moveTo>
                  <a:pt x="91732" y="40625"/>
                </a:moveTo>
                <a:lnTo>
                  <a:pt x="91676" y="40643"/>
                </a:lnTo>
                <a:lnTo>
                  <a:pt x="91620" y="40643"/>
                </a:lnTo>
                <a:lnTo>
                  <a:pt x="91564" y="40680"/>
                </a:lnTo>
                <a:lnTo>
                  <a:pt x="91509" y="40755"/>
                </a:lnTo>
                <a:lnTo>
                  <a:pt x="91471" y="40848"/>
                </a:lnTo>
                <a:lnTo>
                  <a:pt x="91471" y="40941"/>
                </a:lnTo>
                <a:lnTo>
                  <a:pt x="91490" y="41034"/>
                </a:lnTo>
                <a:lnTo>
                  <a:pt x="91527" y="41090"/>
                </a:lnTo>
                <a:lnTo>
                  <a:pt x="91564" y="41127"/>
                </a:lnTo>
                <a:lnTo>
                  <a:pt x="91658" y="41165"/>
                </a:lnTo>
                <a:lnTo>
                  <a:pt x="91769" y="41183"/>
                </a:lnTo>
                <a:lnTo>
                  <a:pt x="91825" y="41165"/>
                </a:lnTo>
                <a:lnTo>
                  <a:pt x="91881" y="41146"/>
                </a:lnTo>
                <a:lnTo>
                  <a:pt x="91918" y="41109"/>
                </a:lnTo>
                <a:lnTo>
                  <a:pt x="91955" y="41071"/>
                </a:lnTo>
                <a:lnTo>
                  <a:pt x="92011" y="40978"/>
                </a:lnTo>
                <a:lnTo>
                  <a:pt x="92011" y="40867"/>
                </a:lnTo>
                <a:lnTo>
                  <a:pt x="91974" y="40774"/>
                </a:lnTo>
                <a:lnTo>
                  <a:pt x="91937" y="40718"/>
                </a:lnTo>
                <a:lnTo>
                  <a:pt x="91900" y="40680"/>
                </a:lnTo>
                <a:lnTo>
                  <a:pt x="91844" y="40662"/>
                </a:lnTo>
                <a:lnTo>
                  <a:pt x="91788" y="40643"/>
                </a:lnTo>
                <a:lnTo>
                  <a:pt x="91732" y="40625"/>
                </a:lnTo>
                <a:close/>
                <a:moveTo>
                  <a:pt x="485" y="42207"/>
                </a:moveTo>
                <a:lnTo>
                  <a:pt x="429" y="42226"/>
                </a:lnTo>
                <a:lnTo>
                  <a:pt x="355" y="42263"/>
                </a:lnTo>
                <a:lnTo>
                  <a:pt x="317" y="42319"/>
                </a:lnTo>
                <a:lnTo>
                  <a:pt x="280" y="42375"/>
                </a:lnTo>
                <a:lnTo>
                  <a:pt x="243" y="42431"/>
                </a:lnTo>
                <a:lnTo>
                  <a:pt x="224" y="42505"/>
                </a:lnTo>
                <a:lnTo>
                  <a:pt x="243" y="42561"/>
                </a:lnTo>
                <a:lnTo>
                  <a:pt x="243" y="42635"/>
                </a:lnTo>
                <a:lnTo>
                  <a:pt x="280" y="42673"/>
                </a:lnTo>
                <a:lnTo>
                  <a:pt x="336" y="42766"/>
                </a:lnTo>
                <a:lnTo>
                  <a:pt x="448" y="42822"/>
                </a:lnTo>
                <a:lnTo>
                  <a:pt x="559" y="42859"/>
                </a:lnTo>
                <a:lnTo>
                  <a:pt x="634" y="42840"/>
                </a:lnTo>
                <a:lnTo>
                  <a:pt x="690" y="42822"/>
                </a:lnTo>
                <a:lnTo>
                  <a:pt x="746" y="42784"/>
                </a:lnTo>
                <a:lnTo>
                  <a:pt x="801" y="42747"/>
                </a:lnTo>
                <a:lnTo>
                  <a:pt x="839" y="42691"/>
                </a:lnTo>
                <a:lnTo>
                  <a:pt x="857" y="42617"/>
                </a:lnTo>
                <a:lnTo>
                  <a:pt x="876" y="42561"/>
                </a:lnTo>
                <a:lnTo>
                  <a:pt x="876" y="42486"/>
                </a:lnTo>
                <a:lnTo>
                  <a:pt x="857" y="42431"/>
                </a:lnTo>
                <a:lnTo>
                  <a:pt x="839" y="42375"/>
                </a:lnTo>
                <a:lnTo>
                  <a:pt x="764" y="42282"/>
                </a:lnTo>
                <a:lnTo>
                  <a:pt x="671" y="42226"/>
                </a:lnTo>
                <a:lnTo>
                  <a:pt x="559" y="42207"/>
                </a:lnTo>
                <a:close/>
                <a:moveTo>
                  <a:pt x="91583" y="42468"/>
                </a:moveTo>
                <a:lnTo>
                  <a:pt x="91527" y="42505"/>
                </a:lnTo>
                <a:lnTo>
                  <a:pt x="91471" y="42524"/>
                </a:lnTo>
                <a:lnTo>
                  <a:pt x="91416" y="42580"/>
                </a:lnTo>
                <a:lnTo>
                  <a:pt x="91378" y="42617"/>
                </a:lnTo>
                <a:lnTo>
                  <a:pt x="91341" y="42673"/>
                </a:lnTo>
                <a:lnTo>
                  <a:pt x="91322" y="42747"/>
                </a:lnTo>
                <a:lnTo>
                  <a:pt x="91304" y="42803"/>
                </a:lnTo>
                <a:lnTo>
                  <a:pt x="91322" y="42877"/>
                </a:lnTo>
                <a:lnTo>
                  <a:pt x="91341" y="42952"/>
                </a:lnTo>
                <a:lnTo>
                  <a:pt x="91378" y="43008"/>
                </a:lnTo>
                <a:lnTo>
                  <a:pt x="91416" y="43045"/>
                </a:lnTo>
                <a:lnTo>
                  <a:pt x="91471" y="43101"/>
                </a:lnTo>
                <a:lnTo>
                  <a:pt x="91527" y="43119"/>
                </a:lnTo>
                <a:lnTo>
                  <a:pt x="91583" y="43138"/>
                </a:lnTo>
                <a:lnTo>
                  <a:pt x="91658" y="43157"/>
                </a:lnTo>
                <a:lnTo>
                  <a:pt x="91713" y="43138"/>
                </a:lnTo>
                <a:lnTo>
                  <a:pt x="91788" y="43119"/>
                </a:lnTo>
                <a:lnTo>
                  <a:pt x="91844" y="43101"/>
                </a:lnTo>
                <a:lnTo>
                  <a:pt x="91900" y="43045"/>
                </a:lnTo>
                <a:lnTo>
                  <a:pt x="91937" y="43008"/>
                </a:lnTo>
                <a:lnTo>
                  <a:pt x="91974" y="42933"/>
                </a:lnTo>
                <a:lnTo>
                  <a:pt x="91993" y="42877"/>
                </a:lnTo>
                <a:lnTo>
                  <a:pt x="91993" y="42803"/>
                </a:lnTo>
                <a:lnTo>
                  <a:pt x="91993" y="42747"/>
                </a:lnTo>
                <a:lnTo>
                  <a:pt x="91974" y="42673"/>
                </a:lnTo>
                <a:lnTo>
                  <a:pt x="91937" y="42617"/>
                </a:lnTo>
                <a:lnTo>
                  <a:pt x="91900" y="42580"/>
                </a:lnTo>
                <a:lnTo>
                  <a:pt x="91844" y="42524"/>
                </a:lnTo>
                <a:lnTo>
                  <a:pt x="91788" y="42505"/>
                </a:lnTo>
                <a:lnTo>
                  <a:pt x="91713" y="42486"/>
                </a:lnTo>
                <a:lnTo>
                  <a:pt x="91658" y="42468"/>
                </a:lnTo>
                <a:close/>
                <a:moveTo>
                  <a:pt x="652" y="43790"/>
                </a:moveTo>
                <a:lnTo>
                  <a:pt x="615" y="43827"/>
                </a:lnTo>
                <a:lnTo>
                  <a:pt x="578" y="43864"/>
                </a:lnTo>
                <a:lnTo>
                  <a:pt x="559" y="43920"/>
                </a:lnTo>
                <a:lnTo>
                  <a:pt x="578" y="43976"/>
                </a:lnTo>
                <a:lnTo>
                  <a:pt x="615" y="44013"/>
                </a:lnTo>
                <a:lnTo>
                  <a:pt x="652" y="44032"/>
                </a:lnTo>
                <a:lnTo>
                  <a:pt x="708" y="44050"/>
                </a:lnTo>
                <a:lnTo>
                  <a:pt x="746" y="44032"/>
                </a:lnTo>
                <a:lnTo>
                  <a:pt x="783" y="44013"/>
                </a:lnTo>
                <a:lnTo>
                  <a:pt x="820" y="43976"/>
                </a:lnTo>
                <a:lnTo>
                  <a:pt x="839" y="43920"/>
                </a:lnTo>
                <a:lnTo>
                  <a:pt x="820" y="43864"/>
                </a:lnTo>
                <a:lnTo>
                  <a:pt x="783" y="43827"/>
                </a:lnTo>
                <a:lnTo>
                  <a:pt x="746" y="43790"/>
                </a:lnTo>
                <a:close/>
                <a:moveTo>
                  <a:pt x="91732" y="44050"/>
                </a:moveTo>
                <a:lnTo>
                  <a:pt x="91639" y="44069"/>
                </a:lnTo>
                <a:lnTo>
                  <a:pt x="91527" y="44125"/>
                </a:lnTo>
                <a:lnTo>
                  <a:pt x="91490" y="44162"/>
                </a:lnTo>
                <a:lnTo>
                  <a:pt x="91471" y="44218"/>
                </a:lnTo>
                <a:lnTo>
                  <a:pt x="91453" y="44274"/>
                </a:lnTo>
                <a:lnTo>
                  <a:pt x="91434" y="44330"/>
                </a:lnTo>
                <a:lnTo>
                  <a:pt x="91453" y="44404"/>
                </a:lnTo>
                <a:lnTo>
                  <a:pt x="91471" y="44460"/>
                </a:lnTo>
                <a:lnTo>
                  <a:pt x="91490" y="44516"/>
                </a:lnTo>
                <a:lnTo>
                  <a:pt x="91527" y="44553"/>
                </a:lnTo>
                <a:lnTo>
                  <a:pt x="91639" y="44609"/>
                </a:lnTo>
                <a:lnTo>
                  <a:pt x="91732" y="44628"/>
                </a:lnTo>
                <a:lnTo>
                  <a:pt x="91844" y="44609"/>
                </a:lnTo>
                <a:lnTo>
                  <a:pt x="91937" y="44553"/>
                </a:lnTo>
                <a:lnTo>
                  <a:pt x="91974" y="44516"/>
                </a:lnTo>
                <a:lnTo>
                  <a:pt x="92011" y="44460"/>
                </a:lnTo>
                <a:lnTo>
                  <a:pt x="92030" y="44404"/>
                </a:lnTo>
                <a:lnTo>
                  <a:pt x="92030" y="44330"/>
                </a:lnTo>
                <a:lnTo>
                  <a:pt x="92030" y="44274"/>
                </a:lnTo>
                <a:lnTo>
                  <a:pt x="92011" y="44218"/>
                </a:lnTo>
                <a:lnTo>
                  <a:pt x="91974" y="44162"/>
                </a:lnTo>
                <a:lnTo>
                  <a:pt x="91937" y="44125"/>
                </a:lnTo>
                <a:lnTo>
                  <a:pt x="91844" y="44069"/>
                </a:lnTo>
                <a:lnTo>
                  <a:pt x="91732" y="44050"/>
                </a:lnTo>
                <a:close/>
                <a:moveTo>
                  <a:pt x="708" y="45093"/>
                </a:moveTo>
                <a:lnTo>
                  <a:pt x="578" y="45112"/>
                </a:lnTo>
                <a:lnTo>
                  <a:pt x="522" y="45112"/>
                </a:lnTo>
                <a:lnTo>
                  <a:pt x="466" y="45149"/>
                </a:lnTo>
                <a:lnTo>
                  <a:pt x="429" y="45186"/>
                </a:lnTo>
                <a:lnTo>
                  <a:pt x="392" y="45242"/>
                </a:lnTo>
                <a:lnTo>
                  <a:pt x="355" y="45298"/>
                </a:lnTo>
                <a:lnTo>
                  <a:pt x="355" y="45372"/>
                </a:lnTo>
                <a:lnTo>
                  <a:pt x="355" y="45428"/>
                </a:lnTo>
                <a:lnTo>
                  <a:pt x="355" y="45484"/>
                </a:lnTo>
                <a:lnTo>
                  <a:pt x="392" y="45540"/>
                </a:lnTo>
                <a:lnTo>
                  <a:pt x="429" y="45577"/>
                </a:lnTo>
                <a:lnTo>
                  <a:pt x="522" y="45652"/>
                </a:lnTo>
                <a:lnTo>
                  <a:pt x="652" y="45689"/>
                </a:lnTo>
                <a:lnTo>
                  <a:pt x="708" y="45689"/>
                </a:lnTo>
                <a:lnTo>
                  <a:pt x="783" y="45670"/>
                </a:lnTo>
                <a:lnTo>
                  <a:pt x="839" y="45652"/>
                </a:lnTo>
                <a:lnTo>
                  <a:pt x="876" y="45614"/>
                </a:lnTo>
                <a:lnTo>
                  <a:pt x="932" y="45577"/>
                </a:lnTo>
                <a:lnTo>
                  <a:pt x="969" y="45540"/>
                </a:lnTo>
                <a:lnTo>
                  <a:pt x="988" y="45465"/>
                </a:lnTo>
                <a:lnTo>
                  <a:pt x="1006" y="45409"/>
                </a:lnTo>
                <a:lnTo>
                  <a:pt x="988" y="45354"/>
                </a:lnTo>
                <a:lnTo>
                  <a:pt x="988" y="45298"/>
                </a:lnTo>
                <a:lnTo>
                  <a:pt x="950" y="45242"/>
                </a:lnTo>
                <a:lnTo>
                  <a:pt x="913" y="45186"/>
                </a:lnTo>
                <a:lnTo>
                  <a:pt x="876" y="45149"/>
                </a:lnTo>
                <a:lnTo>
                  <a:pt x="820" y="45112"/>
                </a:lnTo>
                <a:lnTo>
                  <a:pt x="764" y="45093"/>
                </a:lnTo>
                <a:close/>
                <a:moveTo>
                  <a:pt x="91695" y="45093"/>
                </a:moveTo>
                <a:lnTo>
                  <a:pt x="91620" y="45112"/>
                </a:lnTo>
                <a:lnTo>
                  <a:pt x="91546" y="45130"/>
                </a:lnTo>
                <a:lnTo>
                  <a:pt x="91490" y="45167"/>
                </a:lnTo>
                <a:lnTo>
                  <a:pt x="91434" y="45223"/>
                </a:lnTo>
                <a:lnTo>
                  <a:pt x="91378" y="45279"/>
                </a:lnTo>
                <a:lnTo>
                  <a:pt x="91360" y="45354"/>
                </a:lnTo>
                <a:lnTo>
                  <a:pt x="91341" y="45428"/>
                </a:lnTo>
                <a:lnTo>
                  <a:pt x="91341" y="45503"/>
                </a:lnTo>
                <a:lnTo>
                  <a:pt x="91360" y="45558"/>
                </a:lnTo>
                <a:lnTo>
                  <a:pt x="91378" y="45614"/>
                </a:lnTo>
                <a:lnTo>
                  <a:pt x="91416" y="45670"/>
                </a:lnTo>
                <a:lnTo>
                  <a:pt x="91453" y="45726"/>
                </a:lnTo>
                <a:lnTo>
                  <a:pt x="91564" y="45782"/>
                </a:lnTo>
                <a:lnTo>
                  <a:pt x="91620" y="45800"/>
                </a:lnTo>
                <a:lnTo>
                  <a:pt x="91695" y="45819"/>
                </a:lnTo>
                <a:lnTo>
                  <a:pt x="91769" y="45800"/>
                </a:lnTo>
                <a:lnTo>
                  <a:pt x="91844" y="45782"/>
                </a:lnTo>
                <a:lnTo>
                  <a:pt x="91900" y="45745"/>
                </a:lnTo>
                <a:lnTo>
                  <a:pt x="91955" y="45689"/>
                </a:lnTo>
                <a:lnTo>
                  <a:pt x="91993" y="45633"/>
                </a:lnTo>
                <a:lnTo>
                  <a:pt x="92030" y="45558"/>
                </a:lnTo>
                <a:lnTo>
                  <a:pt x="92049" y="45484"/>
                </a:lnTo>
                <a:lnTo>
                  <a:pt x="92049" y="45409"/>
                </a:lnTo>
                <a:lnTo>
                  <a:pt x="92030" y="45354"/>
                </a:lnTo>
                <a:lnTo>
                  <a:pt x="92011" y="45298"/>
                </a:lnTo>
                <a:lnTo>
                  <a:pt x="91974" y="45242"/>
                </a:lnTo>
                <a:lnTo>
                  <a:pt x="91937" y="45186"/>
                </a:lnTo>
                <a:lnTo>
                  <a:pt x="91825" y="45130"/>
                </a:lnTo>
                <a:lnTo>
                  <a:pt x="91695" y="45093"/>
                </a:lnTo>
                <a:close/>
                <a:moveTo>
                  <a:pt x="504" y="46769"/>
                </a:moveTo>
                <a:lnTo>
                  <a:pt x="448" y="46787"/>
                </a:lnTo>
                <a:lnTo>
                  <a:pt x="392" y="46824"/>
                </a:lnTo>
                <a:lnTo>
                  <a:pt x="336" y="46862"/>
                </a:lnTo>
                <a:lnTo>
                  <a:pt x="280" y="46918"/>
                </a:lnTo>
                <a:lnTo>
                  <a:pt x="206" y="47066"/>
                </a:lnTo>
                <a:lnTo>
                  <a:pt x="187" y="47141"/>
                </a:lnTo>
                <a:lnTo>
                  <a:pt x="187" y="47215"/>
                </a:lnTo>
                <a:lnTo>
                  <a:pt x="187" y="47290"/>
                </a:lnTo>
                <a:lnTo>
                  <a:pt x="224" y="47364"/>
                </a:lnTo>
                <a:lnTo>
                  <a:pt x="261" y="47420"/>
                </a:lnTo>
                <a:lnTo>
                  <a:pt x="317" y="47476"/>
                </a:lnTo>
                <a:lnTo>
                  <a:pt x="392" y="47513"/>
                </a:lnTo>
                <a:lnTo>
                  <a:pt x="448" y="47532"/>
                </a:lnTo>
                <a:lnTo>
                  <a:pt x="522" y="47551"/>
                </a:lnTo>
                <a:lnTo>
                  <a:pt x="597" y="47532"/>
                </a:lnTo>
                <a:lnTo>
                  <a:pt x="652" y="47513"/>
                </a:lnTo>
                <a:lnTo>
                  <a:pt x="727" y="47476"/>
                </a:lnTo>
                <a:lnTo>
                  <a:pt x="783" y="47439"/>
                </a:lnTo>
                <a:lnTo>
                  <a:pt x="820" y="47383"/>
                </a:lnTo>
                <a:lnTo>
                  <a:pt x="894" y="47234"/>
                </a:lnTo>
                <a:lnTo>
                  <a:pt x="913" y="47160"/>
                </a:lnTo>
                <a:lnTo>
                  <a:pt x="913" y="47085"/>
                </a:lnTo>
                <a:lnTo>
                  <a:pt x="913" y="47011"/>
                </a:lnTo>
                <a:lnTo>
                  <a:pt x="876" y="46936"/>
                </a:lnTo>
                <a:lnTo>
                  <a:pt x="839" y="46880"/>
                </a:lnTo>
                <a:lnTo>
                  <a:pt x="764" y="46824"/>
                </a:lnTo>
                <a:lnTo>
                  <a:pt x="708" y="46787"/>
                </a:lnTo>
                <a:lnTo>
                  <a:pt x="634" y="46769"/>
                </a:lnTo>
                <a:close/>
                <a:moveTo>
                  <a:pt x="91658" y="47215"/>
                </a:moveTo>
                <a:lnTo>
                  <a:pt x="91546" y="47234"/>
                </a:lnTo>
                <a:lnTo>
                  <a:pt x="91471" y="47290"/>
                </a:lnTo>
                <a:lnTo>
                  <a:pt x="91434" y="47327"/>
                </a:lnTo>
                <a:lnTo>
                  <a:pt x="91397" y="47364"/>
                </a:lnTo>
                <a:lnTo>
                  <a:pt x="91397" y="47420"/>
                </a:lnTo>
                <a:lnTo>
                  <a:pt x="91378" y="47476"/>
                </a:lnTo>
                <a:lnTo>
                  <a:pt x="91397" y="47551"/>
                </a:lnTo>
                <a:lnTo>
                  <a:pt x="91397" y="47606"/>
                </a:lnTo>
                <a:lnTo>
                  <a:pt x="91434" y="47644"/>
                </a:lnTo>
                <a:lnTo>
                  <a:pt x="91471" y="47681"/>
                </a:lnTo>
                <a:lnTo>
                  <a:pt x="91546" y="47737"/>
                </a:lnTo>
                <a:lnTo>
                  <a:pt x="91751" y="47737"/>
                </a:lnTo>
                <a:lnTo>
                  <a:pt x="91844" y="47681"/>
                </a:lnTo>
                <a:lnTo>
                  <a:pt x="91881" y="47644"/>
                </a:lnTo>
                <a:lnTo>
                  <a:pt x="91900" y="47606"/>
                </a:lnTo>
                <a:lnTo>
                  <a:pt x="91918" y="47551"/>
                </a:lnTo>
                <a:lnTo>
                  <a:pt x="91918" y="47476"/>
                </a:lnTo>
                <a:lnTo>
                  <a:pt x="91918" y="47420"/>
                </a:lnTo>
                <a:lnTo>
                  <a:pt x="91900" y="47364"/>
                </a:lnTo>
                <a:lnTo>
                  <a:pt x="91881" y="47327"/>
                </a:lnTo>
                <a:lnTo>
                  <a:pt x="91844" y="47290"/>
                </a:lnTo>
                <a:lnTo>
                  <a:pt x="91751" y="47234"/>
                </a:lnTo>
                <a:lnTo>
                  <a:pt x="91658" y="47215"/>
                </a:lnTo>
                <a:close/>
                <a:moveTo>
                  <a:pt x="504" y="48295"/>
                </a:moveTo>
                <a:lnTo>
                  <a:pt x="429" y="48333"/>
                </a:lnTo>
                <a:lnTo>
                  <a:pt x="373" y="48407"/>
                </a:lnTo>
                <a:lnTo>
                  <a:pt x="355" y="48481"/>
                </a:lnTo>
                <a:lnTo>
                  <a:pt x="336" y="48556"/>
                </a:lnTo>
                <a:lnTo>
                  <a:pt x="336" y="48630"/>
                </a:lnTo>
                <a:lnTo>
                  <a:pt x="355" y="48705"/>
                </a:lnTo>
                <a:lnTo>
                  <a:pt x="373" y="48779"/>
                </a:lnTo>
                <a:lnTo>
                  <a:pt x="410" y="48835"/>
                </a:lnTo>
                <a:lnTo>
                  <a:pt x="466" y="48891"/>
                </a:lnTo>
                <a:lnTo>
                  <a:pt x="522" y="48928"/>
                </a:lnTo>
                <a:lnTo>
                  <a:pt x="597" y="48947"/>
                </a:lnTo>
                <a:lnTo>
                  <a:pt x="671" y="48928"/>
                </a:lnTo>
                <a:lnTo>
                  <a:pt x="746" y="48891"/>
                </a:lnTo>
                <a:lnTo>
                  <a:pt x="820" y="48835"/>
                </a:lnTo>
                <a:lnTo>
                  <a:pt x="857" y="48779"/>
                </a:lnTo>
                <a:lnTo>
                  <a:pt x="894" y="48705"/>
                </a:lnTo>
                <a:lnTo>
                  <a:pt x="913" y="48612"/>
                </a:lnTo>
                <a:lnTo>
                  <a:pt x="913" y="48519"/>
                </a:lnTo>
                <a:lnTo>
                  <a:pt x="876" y="48444"/>
                </a:lnTo>
                <a:lnTo>
                  <a:pt x="820" y="48370"/>
                </a:lnTo>
                <a:lnTo>
                  <a:pt x="746" y="48333"/>
                </a:lnTo>
                <a:lnTo>
                  <a:pt x="671" y="48295"/>
                </a:lnTo>
                <a:close/>
                <a:moveTo>
                  <a:pt x="91658" y="48630"/>
                </a:moveTo>
                <a:lnTo>
                  <a:pt x="91564" y="48649"/>
                </a:lnTo>
                <a:lnTo>
                  <a:pt x="91471" y="48705"/>
                </a:lnTo>
                <a:lnTo>
                  <a:pt x="91434" y="48742"/>
                </a:lnTo>
                <a:lnTo>
                  <a:pt x="91397" y="48798"/>
                </a:lnTo>
                <a:lnTo>
                  <a:pt x="91360" y="48891"/>
                </a:lnTo>
                <a:lnTo>
                  <a:pt x="91378" y="49003"/>
                </a:lnTo>
                <a:lnTo>
                  <a:pt x="91397" y="49059"/>
                </a:lnTo>
                <a:lnTo>
                  <a:pt x="91434" y="49114"/>
                </a:lnTo>
                <a:lnTo>
                  <a:pt x="91471" y="49152"/>
                </a:lnTo>
                <a:lnTo>
                  <a:pt x="91509" y="49170"/>
                </a:lnTo>
                <a:lnTo>
                  <a:pt x="91620" y="49208"/>
                </a:lnTo>
                <a:lnTo>
                  <a:pt x="91732" y="49208"/>
                </a:lnTo>
                <a:lnTo>
                  <a:pt x="91788" y="49189"/>
                </a:lnTo>
                <a:lnTo>
                  <a:pt x="91825" y="49152"/>
                </a:lnTo>
                <a:lnTo>
                  <a:pt x="91881" y="49114"/>
                </a:lnTo>
                <a:lnTo>
                  <a:pt x="91900" y="49059"/>
                </a:lnTo>
                <a:lnTo>
                  <a:pt x="91937" y="49003"/>
                </a:lnTo>
                <a:lnTo>
                  <a:pt x="91937" y="48947"/>
                </a:lnTo>
                <a:lnTo>
                  <a:pt x="91937" y="48872"/>
                </a:lnTo>
                <a:lnTo>
                  <a:pt x="91937" y="48817"/>
                </a:lnTo>
                <a:lnTo>
                  <a:pt x="91900" y="48761"/>
                </a:lnTo>
                <a:lnTo>
                  <a:pt x="91862" y="48723"/>
                </a:lnTo>
                <a:lnTo>
                  <a:pt x="91769" y="48668"/>
                </a:lnTo>
                <a:lnTo>
                  <a:pt x="91658" y="48630"/>
                </a:lnTo>
                <a:close/>
                <a:moveTo>
                  <a:pt x="26755" y="49990"/>
                </a:moveTo>
                <a:lnTo>
                  <a:pt x="26736" y="50008"/>
                </a:lnTo>
                <a:lnTo>
                  <a:pt x="26744" y="50004"/>
                </a:lnTo>
                <a:lnTo>
                  <a:pt x="26755" y="49990"/>
                </a:lnTo>
                <a:close/>
                <a:moveTo>
                  <a:pt x="48836" y="50027"/>
                </a:moveTo>
                <a:lnTo>
                  <a:pt x="48817" y="50045"/>
                </a:lnTo>
                <a:lnTo>
                  <a:pt x="48825" y="50040"/>
                </a:lnTo>
                <a:lnTo>
                  <a:pt x="48825" y="50040"/>
                </a:lnTo>
                <a:lnTo>
                  <a:pt x="48836" y="50027"/>
                </a:lnTo>
                <a:close/>
                <a:moveTo>
                  <a:pt x="39192" y="49952"/>
                </a:moveTo>
                <a:lnTo>
                  <a:pt x="39155" y="49971"/>
                </a:lnTo>
                <a:lnTo>
                  <a:pt x="39099" y="50008"/>
                </a:lnTo>
                <a:lnTo>
                  <a:pt x="39062" y="50045"/>
                </a:lnTo>
                <a:lnTo>
                  <a:pt x="39024" y="50083"/>
                </a:lnTo>
                <a:lnTo>
                  <a:pt x="38987" y="50194"/>
                </a:lnTo>
                <a:lnTo>
                  <a:pt x="38987" y="50250"/>
                </a:lnTo>
                <a:lnTo>
                  <a:pt x="39006" y="50306"/>
                </a:lnTo>
                <a:lnTo>
                  <a:pt x="39024" y="50362"/>
                </a:lnTo>
                <a:lnTo>
                  <a:pt x="39062" y="50418"/>
                </a:lnTo>
                <a:lnTo>
                  <a:pt x="39136" y="50474"/>
                </a:lnTo>
                <a:lnTo>
                  <a:pt x="39248" y="50492"/>
                </a:lnTo>
                <a:lnTo>
                  <a:pt x="39341" y="50492"/>
                </a:lnTo>
                <a:lnTo>
                  <a:pt x="39434" y="50455"/>
                </a:lnTo>
                <a:lnTo>
                  <a:pt x="39471" y="50399"/>
                </a:lnTo>
                <a:lnTo>
                  <a:pt x="39508" y="50362"/>
                </a:lnTo>
                <a:lnTo>
                  <a:pt x="39546" y="50250"/>
                </a:lnTo>
                <a:lnTo>
                  <a:pt x="39546" y="50194"/>
                </a:lnTo>
                <a:lnTo>
                  <a:pt x="39546" y="50157"/>
                </a:lnTo>
                <a:lnTo>
                  <a:pt x="39527" y="50101"/>
                </a:lnTo>
                <a:lnTo>
                  <a:pt x="39490" y="50045"/>
                </a:lnTo>
                <a:lnTo>
                  <a:pt x="39453" y="50008"/>
                </a:lnTo>
                <a:lnTo>
                  <a:pt x="39397" y="49971"/>
                </a:lnTo>
                <a:lnTo>
                  <a:pt x="39304" y="49952"/>
                </a:lnTo>
                <a:close/>
                <a:moveTo>
                  <a:pt x="42692" y="49915"/>
                </a:moveTo>
                <a:lnTo>
                  <a:pt x="42636" y="49934"/>
                </a:lnTo>
                <a:lnTo>
                  <a:pt x="42562" y="49952"/>
                </a:lnTo>
                <a:lnTo>
                  <a:pt x="42524" y="49971"/>
                </a:lnTo>
                <a:lnTo>
                  <a:pt x="42487" y="50008"/>
                </a:lnTo>
                <a:lnTo>
                  <a:pt x="42431" y="50101"/>
                </a:lnTo>
                <a:lnTo>
                  <a:pt x="42413" y="50213"/>
                </a:lnTo>
                <a:lnTo>
                  <a:pt x="42431" y="50325"/>
                </a:lnTo>
                <a:lnTo>
                  <a:pt x="42487" y="50418"/>
                </a:lnTo>
                <a:lnTo>
                  <a:pt x="42524" y="50455"/>
                </a:lnTo>
                <a:lnTo>
                  <a:pt x="42562" y="50492"/>
                </a:lnTo>
                <a:lnTo>
                  <a:pt x="42636" y="50511"/>
                </a:lnTo>
                <a:lnTo>
                  <a:pt x="42767" y="50511"/>
                </a:lnTo>
                <a:lnTo>
                  <a:pt x="42822" y="50492"/>
                </a:lnTo>
                <a:lnTo>
                  <a:pt x="42878" y="50455"/>
                </a:lnTo>
                <a:lnTo>
                  <a:pt x="42915" y="50418"/>
                </a:lnTo>
                <a:lnTo>
                  <a:pt x="42971" y="50325"/>
                </a:lnTo>
                <a:lnTo>
                  <a:pt x="42990" y="50213"/>
                </a:lnTo>
                <a:lnTo>
                  <a:pt x="42971" y="50101"/>
                </a:lnTo>
                <a:lnTo>
                  <a:pt x="42915" y="50008"/>
                </a:lnTo>
                <a:lnTo>
                  <a:pt x="42878" y="49971"/>
                </a:lnTo>
                <a:lnTo>
                  <a:pt x="42822" y="49952"/>
                </a:lnTo>
                <a:lnTo>
                  <a:pt x="42767" y="49934"/>
                </a:lnTo>
                <a:lnTo>
                  <a:pt x="42692" y="49915"/>
                </a:lnTo>
                <a:close/>
                <a:moveTo>
                  <a:pt x="16422" y="49896"/>
                </a:moveTo>
                <a:lnTo>
                  <a:pt x="16366" y="49915"/>
                </a:lnTo>
                <a:lnTo>
                  <a:pt x="16310" y="49915"/>
                </a:lnTo>
                <a:lnTo>
                  <a:pt x="16217" y="49990"/>
                </a:lnTo>
                <a:lnTo>
                  <a:pt x="16143" y="50083"/>
                </a:lnTo>
                <a:lnTo>
                  <a:pt x="16124" y="50194"/>
                </a:lnTo>
                <a:lnTo>
                  <a:pt x="16105" y="50250"/>
                </a:lnTo>
                <a:lnTo>
                  <a:pt x="16124" y="50325"/>
                </a:lnTo>
                <a:lnTo>
                  <a:pt x="16161" y="50381"/>
                </a:lnTo>
                <a:lnTo>
                  <a:pt x="16199" y="50436"/>
                </a:lnTo>
                <a:lnTo>
                  <a:pt x="16236" y="50474"/>
                </a:lnTo>
                <a:lnTo>
                  <a:pt x="16292" y="50511"/>
                </a:lnTo>
                <a:lnTo>
                  <a:pt x="16366" y="50529"/>
                </a:lnTo>
                <a:lnTo>
                  <a:pt x="16478" y="50529"/>
                </a:lnTo>
                <a:lnTo>
                  <a:pt x="16534" y="50511"/>
                </a:lnTo>
                <a:lnTo>
                  <a:pt x="16627" y="50455"/>
                </a:lnTo>
                <a:lnTo>
                  <a:pt x="16701" y="50362"/>
                </a:lnTo>
                <a:lnTo>
                  <a:pt x="16738" y="50250"/>
                </a:lnTo>
                <a:lnTo>
                  <a:pt x="16738" y="50194"/>
                </a:lnTo>
                <a:lnTo>
                  <a:pt x="16738" y="50120"/>
                </a:lnTo>
                <a:lnTo>
                  <a:pt x="16701" y="50064"/>
                </a:lnTo>
                <a:lnTo>
                  <a:pt x="16664" y="50008"/>
                </a:lnTo>
                <a:lnTo>
                  <a:pt x="16608" y="49971"/>
                </a:lnTo>
                <a:lnTo>
                  <a:pt x="16552" y="49934"/>
                </a:lnTo>
                <a:lnTo>
                  <a:pt x="16496" y="49915"/>
                </a:lnTo>
                <a:lnTo>
                  <a:pt x="16422" y="49896"/>
                </a:lnTo>
                <a:close/>
                <a:moveTo>
                  <a:pt x="32024" y="50064"/>
                </a:moveTo>
                <a:lnTo>
                  <a:pt x="31931" y="50083"/>
                </a:lnTo>
                <a:lnTo>
                  <a:pt x="31856" y="50120"/>
                </a:lnTo>
                <a:lnTo>
                  <a:pt x="31782" y="50213"/>
                </a:lnTo>
                <a:lnTo>
                  <a:pt x="31763" y="50250"/>
                </a:lnTo>
                <a:lnTo>
                  <a:pt x="31763" y="50306"/>
                </a:lnTo>
                <a:lnTo>
                  <a:pt x="31782" y="50381"/>
                </a:lnTo>
                <a:lnTo>
                  <a:pt x="31838" y="50474"/>
                </a:lnTo>
                <a:lnTo>
                  <a:pt x="31912" y="50529"/>
                </a:lnTo>
                <a:lnTo>
                  <a:pt x="32005" y="50548"/>
                </a:lnTo>
                <a:lnTo>
                  <a:pt x="32098" y="50511"/>
                </a:lnTo>
                <a:lnTo>
                  <a:pt x="32154" y="50474"/>
                </a:lnTo>
                <a:lnTo>
                  <a:pt x="32210" y="50399"/>
                </a:lnTo>
                <a:lnTo>
                  <a:pt x="32229" y="50325"/>
                </a:lnTo>
                <a:lnTo>
                  <a:pt x="32229" y="50232"/>
                </a:lnTo>
                <a:lnTo>
                  <a:pt x="32191" y="50157"/>
                </a:lnTo>
                <a:lnTo>
                  <a:pt x="32117" y="50101"/>
                </a:lnTo>
                <a:lnTo>
                  <a:pt x="32024" y="50064"/>
                </a:lnTo>
                <a:close/>
                <a:moveTo>
                  <a:pt x="30404" y="50045"/>
                </a:moveTo>
                <a:lnTo>
                  <a:pt x="30311" y="50064"/>
                </a:lnTo>
                <a:lnTo>
                  <a:pt x="30274" y="50083"/>
                </a:lnTo>
                <a:lnTo>
                  <a:pt x="30237" y="50120"/>
                </a:lnTo>
                <a:lnTo>
                  <a:pt x="30181" y="50176"/>
                </a:lnTo>
                <a:lnTo>
                  <a:pt x="30162" y="50232"/>
                </a:lnTo>
                <a:lnTo>
                  <a:pt x="30143" y="50287"/>
                </a:lnTo>
                <a:lnTo>
                  <a:pt x="30143" y="50343"/>
                </a:lnTo>
                <a:lnTo>
                  <a:pt x="30162" y="50381"/>
                </a:lnTo>
                <a:lnTo>
                  <a:pt x="30181" y="50436"/>
                </a:lnTo>
                <a:lnTo>
                  <a:pt x="30218" y="50492"/>
                </a:lnTo>
                <a:lnTo>
                  <a:pt x="30274" y="50529"/>
                </a:lnTo>
                <a:lnTo>
                  <a:pt x="30367" y="50567"/>
                </a:lnTo>
                <a:lnTo>
                  <a:pt x="30460" y="50548"/>
                </a:lnTo>
                <a:lnTo>
                  <a:pt x="30553" y="50529"/>
                </a:lnTo>
                <a:lnTo>
                  <a:pt x="30609" y="50455"/>
                </a:lnTo>
                <a:lnTo>
                  <a:pt x="30646" y="50418"/>
                </a:lnTo>
                <a:lnTo>
                  <a:pt x="30665" y="50362"/>
                </a:lnTo>
                <a:lnTo>
                  <a:pt x="30665" y="50269"/>
                </a:lnTo>
                <a:lnTo>
                  <a:pt x="30628" y="50194"/>
                </a:lnTo>
                <a:lnTo>
                  <a:pt x="30572" y="50120"/>
                </a:lnTo>
                <a:lnTo>
                  <a:pt x="30497" y="50064"/>
                </a:lnTo>
                <a:lnTo>
                  <a:pt x="30404" y="50045"/>
                </a:lnTo>
                <a:close/>
                <a:moveTo>
                  <a:pt x="37628" y="49878"/>
                </a:moveTo>
                <a:lnTo>
                  <a:pt x="37553" y="49896"/>
                </a:lnTo>
                <a:lnTo>
                  <a:pt x="37498" y="49915"/>
                </a:lnTo>
                <a:lnTo>
                  <a:pt x="37442" y="49971"/>
                </a:lnTo>
                <a:lnTo>
                  <a:pt x="37386" y="50008"/>
                </a:lnTo>
                <a:lnTo>
                  <a:pt x="37349" y="50064"/>
                </a:lnTo>
                <a:lnTo>
                  <a:pt x="37311" y="50138"/>
                </a:lnTo>
                <a:lnTo>
                  <a:pt x="37311" y="50213"/>
                </a:lnTo>
                <a:lnTo>
                  <a:pt x="37311" y="50269"/>
                </a:lnTo>
                <a:lnTo>
                  <a:pt x="37330" y="50343"/>
                </a:lnTo>
                <a:lnTo>
                  <a:pt x="37367" y="50399"/>
                </a:lnTo>
                <a:lnTo>
                  <a:pt x="37423" y="50455"/>
                </a:lnTo>
                <a:lnTo>
                  <a:pt x="37479" y="50511"/>
                </a:lnTo>
                <a:lnTo>
                  <a:pt x="37535" y="50529"/>
                </a:lnTo>
                <a:lnTo>
                  <a:pt x="37591" y="50548"/>
                </a:lnTo>
                <a:lnTo>
                  <a:pt x="37665" y="50567"/>
                </a:lnTo>
                <a:lnTo>
                  <a:pt x="37721" y="50567"/>
                </a:lnTo>
                <a:lnTo>
                  <a:pt x="37795" y="50548"/>
                </a:lnTo>
                <a:lnTo>
                  <a:pt x="37851" y="50511"/>
                </a:lnTo>
                <a:lnTo>
                  <a:pt x="37889" y="50474"/>
                </a:lnTo>
                <a:lnTo>
                  <a:pt x="37944" y="50436"/>
                </a:lnTo>
                <a:lnTo>
                  <a:pt x="37982" y="50381"/>
                </a:lnTo>
                <a:lnTo>
                  <a:pt x="38000" y="50325"/>
                </a:lnTo>
                <a:lnTo>
                  <a:pt x="38019" y="50250"/>
                </a:lnTo>
                <a:lnTo>
                  <a:pt x="38019" y="50176"/>
                </a:lnTo>
                <a:lnTo>
                  <a:pt x="38000" y="50120"/>
                </a:lnTo>
                <a:lnTo>
                  <a:pt x="37963" y="50045"/>
                </a:lnTo>
                <a:lnTo>
                  <a:pt x="37926" y="49990"/>
                </a:lnTo>
                <a:lnTo>
                  <a:pt x="37889" y="49952"/>
                </a:lnTo>
                <a:lnTo>
                  <a:pt x="37833" y="49915"/>
                </a:lnTo>
                <a:lnTo>
                  <a:pt x="37758" y="49878"/>
                </a:lnTo>
                <a:close/>
                <a:moveTo>
                  <a:pt x="48985" y="49971"/>
                </a:moveTo>
                <a:lnTo>
                  <a:pt x="48929" y="49990"/>
                </a:lnTo>
                <a:lnTo>
                  <a:pt x="48873" y="50008"/>
                </a:lnTo>
                <a:lnTo>
                  <a:pt x="48825" y="50040"/>
                </a:lnTo>
                <a:lnTo>
                  <a:pt x="48825" y="50040"/>
                </a:lnTo>
                <a:lnTo>
                  <a:pt x="48762" y="50120"/>
                </a:lnTo>
                <a:lnTo>
                  <a:pt x="48724" y="50176"/>
                </a:lnTo>
                <a:lnTo>
                  <a:pt x="48724" y="50232"/>
                </a:lnTo>
                <a:lnTo>
                  <a:pt x="48743" y="50287"/>
                </a:lnTo>
                <a:lnTo>
                  <a:pt x="48762" y="50343"/>
                </a:lnTo>
                <a:lnTo>
                  <a:pt x="48817" y="50362"/>
                </a:lnTo>
                <a:lnTo>
                  <a:pt x="48855" y="50381"/>
                </a:lnTo>
                <a:lnTo>
                  <a:pt x="48855" y="50399"/>
                </a:lnTo>
                <a:lnTo>
                  <a:pt x="48873" y="50399"/>
                </a:lnTo>
                <a:lnTo>
                  <a:pt x="48910" y="50418"/>
                </a:lnTo>
                <a:lnTo>
                  <a:pt x="48892" y="50418"/>
                </a:lnTo>
                <a:lnTo>
                  <a:pt x="48910" y="50436"/>
                </a:lnTo>
                <a:lnTo>
                  <a:pt x="48966" y="50492"/>
                </a:lnTo>
                <a:lnTo>
                  <a:pt x="49041" y="50548"/>
                </a:lnTo>
                <a:lnTo>
                  <a:pt x="49115" y="50567"/>
                </a:lnTo>
                <a:lnTo>
                  <a:pt x="49190" y="50548"/>
                </a:lnTo>
                <a:lnTo>
                  <a:pt x="49264" y="50529"/>
                </a:lnTo>
                <a:lnTo>
                  <a:pt x="49320" y="50492"/>
                </a:lnTo>
                <a:lnTo>
                  <a:pt x="49376" y="50418"/>
                </a:lnTo>
                <a:lnTo>
                  <a:pt x="49395" y="50343"/>
                </a:lnTo>
                <a:lnTo>
                  <a:pt x="49395" y="50269"/>
                </a:lnTo>
                <a:lnTo>
                  <a:pt x="49376" y="50194"/>
                </a:lnTo>
                <a:lnTo>
                  <a:pt x="49339" y="50120"/>
                </a:lnTo>
                <a:lnTo>
                  <a:pt x="49283" y="50064"/>
                </a:lnTo>
                <a:lnTo>
                  <a:pt x="49208" y="50027"/>
                </a:lnTo>
                <a:lnTo>
                  <a:pt x="49134" y="49990"/>
                </a:lnTo>
                <a:lnTo>
                  <a:pt x="49059" y="49971"/>
                </a:lnTo>
                <a:close/>
                <a:moveTo>
                  <a:pt x="5884" y="49859"/>
                </a:moveTo>
                <a:lnTo>
                  <a:pt x="5828" y="49878"/>
                </a:lnTo>
                <a:lnTo>
                  <a:pt x="5772" y="49915"/>
                </a:lnTo>
                <a:lnTo>
                  <a:pt x="5717" y="49952"/>
                </a:lnTo>
                <a:lnTo>
                  <a:pt x="5642" y="50045"/>
                </a:lnTo>
                <a:lnTo>
                  <a:pt x="5623" y="50120"/>
                </a:lnTo>
                <a:lnTo>
                  <a:pt x="5605" y="50176"/>
                </a:lnTo>
                <a:lnTo>
                  <a:pt x="5605" y="50250"/>
                </a:lnTo>
                <a:lnTo>
                  <a:pt x="5605" y="50325"/>
                </a:lnTo>
                <a:lnTo>
                  <a:pt x="5642" y="50399"/>
                </a:lnTo>
                <a:lnTo>
                  <a:pt x="5698" y="50455"/>
                </a:lnTo>
                <a:lnTo>
                  <a:pt x="5754" y="50511"/>
                </a:lnTo>
                <a:lnTo>
                  <a:pt x="5810" y="50548"/>
                </a:lnTo>
                <a:lnTo>
                  <a:pt x="5884" y="50567"/>
                </a:lnTo>
                <a:lnTo>
                  <a:pt x="5959" y="50585"/>
                </a:lnTo>
                <a:lnTo>
                  <a:pt x="6033" y="50585"/>
                </a:lnTo>
                <a:lnTo>
                  <a:pt x="6089" y="50567"/>
                </a:lnTo>
                <a:lnTo>
                  <a:pt x="6145" y="50529"/>
                </a:lnTo>
                <a:lnTo>
                  <a:pt x="6201" y="50492"/>
                </a:lnTo>
                <a:lnTo>
                  <a:pt x="6275" y="50381"/>
                </a:lnTo>
                <a:lnTo>
                  <a:pt x="6312" y="50325"/>
                </a:lnTo>
                <a:lnTo>
                  <a:pt x="6331" y="50250"/>
                </a:lnTo>
                <a:lnTo>
                  <a:pt x="6331" y="50176"/>
                </a:lnTo>
                <a:lnTo>
                  <a:pt x="6312" y="50101"/>
                </a:lnTo>
                <a:lnTo>
                  <a:pt x="6275" y="50045"/>
                </a:lnTo>
                <a:lnTo>
                  <a:pt x="6238" y="49971"/>
                </a:lnTo>
                <a:lnTo>
                  <a:pt x="6182" y="49934"/>
                </a:lnTo>
                <a:lnTo>
                  <a:pt x="6108" y="49878"/>
                </a:lnTo>
                <a:lnTo>
                  <a:pt x="6033" y="49859"/>
                </a:lnTo>
                <a:close/>
                <a:moveTo>
                  <a:pt x="45839" y="50027"/>
                </a:moveTo>
                <a:lnTo>
                  <a:pt x="45783" y="50045"/>
                </a:lnTo>
                <a:lnTo>
                  <a:pt x="45727" y="50064"/>
                </a:lnTo>
                <a:lnTo>
                  <a:pt x="45690" y="50083"/>
                </a:lnTo>
                <a:lnTo>
                  <a:pt x="45652" y="50120"/>
                </a:lnTo>
                <a:lnTo>
                  <a:pt x="45596" y="50213"/>
                </a:lnTo>
                <a:lnTo>
                  <a:pt x="45578" y="50306"/>
                </a:lnTo>
                <a:lnTo>
                  <a:pt x="45596" y="50399"/>
                </a:lnTo>
                <a:lnTo>
                  <a:pt x="45652" y="50492"/>
                </a:lnTo>
                <a:lnTo>
                  <a:pt x="45690" y="50529"/>
                </a:lnTo>
                <a:lnTo>
                  <a:pt x="45727" y="50548"/>
                </a:lnTo>
                <a:lnTo>
                  <a:pt x="45783" y="50567"/>
                </a:lnTo>
                <a:lnTo>
                  <a:pt x="45839" y="50585"/>
                </a:lnTo>
                <a:lnTo>
                  <a:pt x="45913" y="50567"/>
                </a:lnTo>
                <a:lnTo>
                  <a:pt x="45950" y="50548"/>
                </a:lnTo>
                <a:lnTo>
                  <a:pt x="46006" y="50529"/>
                </a:lnTo>
                <a:lnTo>
                  <a:pt x="46043" y="50492"/>
                </a:lnTo>
                <a:lnTo>
                  <a:pt x="46081" y="50399"/>
                </a:lnTo>
                <a:lnTo>
                  <a:pt x="46099" y="50306"/>
                </a:lnTo>
                <a:lnTo>
                  <a:pt x="46081" y="50213"/>
                </a:lnTo>
                <a:lnTo>
                  <a:pt x="46043" y="50120"/>
                </a:lnTo>
                <a:lnTo>
                  <a:pt x="46006" y="50083"/>
                </a:lnTo>
                <a:lnTo>
                  <a:pt x="45950" y="50064"/>
                </a:lnTo>
                <a:lnTo>
                  <a:pt x="45913" y="50045"/>
                </a:lnTo>
                <a:lnTo>
                  <a:pt x="45839" y="50027"/>
                </a:lnTo>
                <a:close/>
                <a:moveTo>
                  <a:pt x="47272" y="50008"/>
                </a:moveTo>
                <a:lnTo>
                  <a:pt x="47216" y="50027"/>
                </a:lnTo>
                <a:lnTo>
                  <a:pt x="47179" y="50045"/>
                </a:lnTo>
                <a:lnTo>
                  <a:pt x="47086" y="50101"/>
                </a:lnTo>
                <a:lnTo>
                  <a:pt x="47030" y="50194"/>
                </a:lnTo>
                <a:lnTo>
                  <a:pt x="46993" y="50287"/>
                </a:lnTo>
                <a:lnTo>
                  <a:pt x="47011" y="50399"/>
                </a:lnTo>
                <a:lnTo>
                  <a:pt x="47030" y="50455"/>
                </a:lnTo>
                <a:lnTo>
                  <a:pt x="47049" y="50492"/>
                </a:lnTo>
                <a:lnTo>
                  <a:pt x="47105" y="50529"/>
                </a:lnTo>
                <a:lnTo>
                  <a:pt x="47160" y="50567"/>
                </a:lnTo>
                <a:lnTo>
                  <a:pt x="47216" y="50585"/>
                </a:lnTo>
                <a:lnTo>
                  <a:pt x="47272" y="50585"/>
                </a:lnTo>
                <a:lnTo>
                  <a:pt x="47384" y="50567"/>
                </a:lnTo>
                <a:lnTo>
                  <a:pt x="47440" y="50548"/>
                </a:lnTo>
                <a:lnTo>
                  <a:pt x="47477" y="50511"/>
                </a:lnTo>
                <a:lnTo>
                  <a:pt x="47514" y="50474"/>
                </a:lnTo>
                <a:lnTo>
                  <a:pt x="47551" y="50418"/>
                </a:lnTo>
                <a:lnTo>
                  <a:pt x="47570" y="50362"/>
                </a:lnTo>
                <a:lnTo>
                  <a:pt x="47570" y="50306"/>
                </a:lnTo>
                <a:lnTo>
                  <a:pt x="47551" y="50194"/>
                </a:lnTo>
                <a:lnTo>
                  <a:pt x="47496" y="50101"/>
                </a:lnTo>
                <a:lnTo>
                  <a:pt x="47458" y="50064"/>
                </a:lnTo>
                <a:lnTo>
                  <a:pt x="47402" y="50045"/>
                </a:lnTo>
                <a:lnTo>
                  <a:pt x="47328" y="50027"/>
                </a:lnTo>
                <a:lnTo>
                  <a:pt x="47272" y="50008"/>
                </a:lnTo>
                <a:close/>
                <a:moveTo>
                  <a:pt x="74138" y="49934"/>
                </a:moveTo>
                <a:lnTo>
                  <a:pt x="74082" y="49952"/>
                </a:lnTo>
                <a:lnTo>
                  <a:pt x="74026" y="49971"/>
                </a:lnTo>
                <a:lnTo>
                  <a:pt x="73970" y="50008"/>
                </a:lnTo>
                <a:lnTo>
                  <a:pt x="73896" y="50101"/>
                </a:lnTo>
                <a:lnTo>
                  <a:pt x="73840" y="50213"/>
                </a:lnTo>
                <a:lnTo>
                  <a:pt x="73840" y="50269"/>
                </a:lnTo>
                <a:lnTo>
                  <a:pt x="73840" y="50343"/>
                </a:lnTo>
                <a:lnTo>
                  <a:pt x="73877" y="50436"/>
                </a:lnTo>
                <a:lnTo>
                  <a:pt x="73952" y="50511"/>
                </a:lnTo>
                <a:lnTo>
                  <a:pt x="74026" y="50567"/>
                </a:lnTo>
                <a:lnTo>
                  <a:pt x="74138" y="50585"/>
                </a:lnTo>
                <a:lnTo>
                  <a:pt x="74212" y="50585"/>
                </a:lnTo>
                <a:lnTo>
                  <a:pt x="74268" y="50567"/>
                </a:lnTo>
                <a:lnTo>
                  <a:pt x="74343" y="50529"/>
                </a:lnTo>
                <a:lnTo>
                  <a:pt x="74399" y="50492"/>
                </a:lnTo>
                <a:lnTo>
                  <a:pt x="74436" y="50436"/>
                </a:lnTo>
                <a:lnTo>
                  <a:pt x="74473" y="50381"/>
                </a:lnTo>
                <a:lnTo>
                  <a:pt x="74492" y="50343"/>
                </a:lnTo>
                <a:lnTo>
                  <a:pt x="74492" y="50325"/>
                </a:lnTo>
                <a:lnTo>
                  <a:pt x="74510" y="50306"/>
                </a:lnTo>
                <a:lnTo>
                  <a:pt x="74492" y="50306"/>
                </a:lnTo>
                <a:lnTo>
                  <a:pt x="74548" y="50287"/>
                </a:lnTo>
                <a:lnTo>
                  <a:pt x="74566" y="50250"/>
                </a:lnTo>
                <a:lnTo>
                  <a:pt x="74566" y="50213"/>
                </a:lnTo>
                <a:lnTo>
                  <a:pt x="74510" y="50120"/>
                </a:lnTo>
                <a:lnTo>
                  <a:pt x="74473" y="50064"/>
                </a:lnTo>
                <a:lnTo>
                  <a:pt x="74417" y="50027"/>
                </a:lnTo>
                <a:lnTo>
                  <a:pt x="74324" y="49971"/>
                </a:lnTo>
                <a:lnTo>
                  <a:pt x="74268" y="49952"/>
                </a:lnTo>
                <a:lnTo>
                  <a:pt x="74194" y="49934"/>
                </a:lnTo>
                <a:close/>
                <a:moveTo>
                  <a:pt x="24930" y="49915"/>
                </a:moveTo>
                <a:lnTo>
                  <a:pt x="24856" y="49934"/>
                </a:lnTo>
                <a:lnTo>
                  <a:pt x="24800" y="49952"/>
                </a:lnTo>
                <a:lnTo>
                  <a:pt x="24744" y="49990"/>
                </a:lnTo>
                <a:lnTo>
                  <a:pt x="24688" y="50045"/>
                </a:lnTo>
                <a:lnTo>
                  <a:pt x="24651" y="50120"/>
                </a:lnTo>
                <a:lnTo>
                  <a:pt x="24651" y="50194"/>
                </a:lnTo>
                <a:lnTo>
                  <a:pt x="24651" y="50269"/>
                </a:lnTo>
                <a:lnTo>
                  <a:pt x="24707" y="50418"/>
                </a:lnTo>
                <a:lnTo>
                  <a:pt x="24726" y="50474"/>
                </a:lnTo>
                <a:lnTo>
                  <a:pt x="24781" y="50511"/>
                </a:lnTo>
                <a:lnTo>
                  <a:pt x="24837" y="50548"/>
                </a:lnTo>
                <a:lnTo>
                  <a:pt x="24893" y="50585"/>
                </a:lnTo>
                <a:lnTo>
                  <a:pt x="24949" y="50604"/>
                </a:lnTo>
                <a:lnTo>
                  <a:pt x="25079" y="50604"/>
                </a:lnTo>
                <a:lnTo>
                  <a:pt x="25135" y="50585"/>
                </a:lnTo>
                <a:lnTo>
                  <a:pt x="25191" y="50548"/>
                </a:lnTo>
                <a:lnTo>
                  <a:pt x="25247" y="50511"/>
                </a:lnTo>
                <a:lnTo>
                  <a:pt x="25284" y="50455"/>
                </a:lnTo>
                <a:lnTo>
                  <a:pt x="25303" y="50399"/>
                </a:lnTo>
                <a:lnTo>
                  <a:pt x="25321" y="50343"/>
                </a:lnTo>
                <a:lnTo>
                  <a:pt x="25340" y="50287"/>
                </a:lnTo>
                <a:lnTo>
                  <a:pt x="25340" y="50213"/>
                </a:lnTo>
                <a:lnTo>
                  <a:pt x="25321" y="50157"/>
                </a:lnTo>
                <a:lnTo>
                  <a:pt x="25284" y="50101"/>
                </a:lnTo>
                <a:lnTo>
                  <a:pt x="25247" y="50045"/>
                </a:lnTo>
                <a:lnTo>
                  <a:pt x="25191" y="49990"/>
                </a:lnTo>
                <a:lnTo>
                  <a:pt x="25135" y="49952"/>
                </a:lnTo>
                <a:lnTo>
                  <a:pt x="25061" y="49934"/>
                </a:lnTo>
                <a:lnTo>
                  <a:pt x="25005" y="49915"/>
                </a:lnTo>
                <a:close/>
                <a:moveTo>
                  <a:pt x="86854" y="50343"/>
                </a:moveTo>
                <a:lnTo>
                  <a:pt x="86798" y="50362"/>
                </a:lnTo>
                <a:lnTo>
                  <a:pt x="86761" y="50381"/>
                </a:lnTo>
                <a:lnTo>
                  <a:pt x="86724" y="50436"/>
                </a:lnTo>
                <a:lnTo>
                  <a:pt x="86724" y="50474"/>
                </a:lnTo>
                <a:lnTo>
                  <a:pt x="86724" y="50529"/>
                </a:lnTo>
                <a:lnTo>
                  <a:pt x="86761" y="50567"/>
                </a:lnTo>
                <a:lnTo>
                  <a:pt x="86798" y="50604"/>
                </a:lnTo>
                <a:lnTo>
                  <a:pt x="86910" y="50604"/>
                </a:lnTo>
                <a:lnTo>
                  <a:pt x="86947" y="50567"/>
                </a:lnTo>
                <a:lnTo>
                  <a:pt x="86966" y="50529"/>
                </a:lnTo>
                <a:lnTo>
                  <a:pt x="86984" y="50474"/>
                </a:lnTo>
                <a:lnTo>
                  <a:pt x="86966" y="50436"/>
                </a:lnTo>
                <a:lnTo>
                  <a:pt x="86947" y="50381"/>
                </a:lnTo>
                <a:lnTo>
                  <a:pt x="86910" y="50362"/>
                </a:lnTo>
                <a:lnTo>
                  <a:pt x="86854" y="50343"/>
                </a:lnTo>
                <a:close/>
                <a:moveTo>
                  <a:pt x="4078" y="49990"/>
                </a:moveTo>
                <a:lnTo>
                  <a:pt x="4022" y="50008"/>
                </a:lnTo>
                <a:lnTo>
                  <a:pt x="3929" y="50064"/>
                </a:lnTo>
                <a:lnTo>
                  <a:pt x="3873" y="50157"/>
                </a:lnTo>
                <a:lnTo>
                  <a:pt x="3836" y="50269"/>
                </a:lnTo>
                <a:lnTo>
                  <a:pt x="3836" y="50343"/>
                </a:lnTo>
                <a:lnTo>
                  <a:pt x="3836" y="50399"/>
                </a:lnTo>
                <a:lnTo>
                  <a:pt x="3873" y="50455"/>
                </a:lnTo>
                <a:lnTo>
                  <a:pt x="3911" y="50511"/>
                </a:lnTo>
                <a:lnTo>
                  <a:pt x="3948" y="50567"/>
                </a:lnTo>
                <a:lnTo>
                  <a:pt x="4004" y="50585"/>
                </a:lnTo>
                <a:lnTo>
                  <a:pt x="4078" y="50623"/>
                </a:lnTo>
                <a:lnTo>
                  <a:pt x="4209" y="50623"/>
                </a:lnTo>
                <a:lnTo>
                  <a:pt x="4264" y="50604"/>
                </a:lnTo>
                <a:lnTo>
                  <a:pt x="4357" y="50548"/>
                </a:lnTo>
                <a:lnTo>
                  <a:pt x="4413" y="50455"/>
                </a:lnTo>
                <a:lnTo>
                  <a:pt x="4451" y="50343"/>
                </a:lnTo>
                <a:lnTo>
                  <a:pt x="4469" y="50269"/>
                </a:lnTo>
                <a:lnTo>
                  <a:pt x="4451" y="50213"/>
                </a:lnTo>
                <a:lnTo>
                  <a:pt x="4413" y="50157"/>
                </a:lnTo>
                <a:lnTo>
                  <a:pt x="4376" y="50101"/>
                </a:lnTo>
                <a:lnTo>
                  <a:pt x="4339" y="50045"/>
                </a:lnTo>
                <a:lnTo>
                  <a:pt x="4283" y="50008"/>
                </a:lnTo>
                <a:lnTo>
                  <a:pt x="4209" y="49990"/>
                </a:lnTo>
                <a:close/>
                <a:moveTo>
                  <a:pt x="11134" y="49990"/>
                </a:moveTo>
                <a:lnTo>
                  <a:pt x="11060" y="50008"/>
                </a:lnTo>
                <a:lnTo>
                  <a:pt x="10948" y="50064"/>
                </a:lnTo>
                <a:lnTo>
                  <a:pt x="10837" y="50120"/>
                </a:lnTo>
                <a:lnTo>
                  <a:pt x="10781" y="50176"/>
                </a:lnTo>
                <a:lnTo>
                  <a:pt x="10762" y="50232"/>
                </a:lnTo>
                <a:lnTo>
                  <a:pt x="10743" y="50287"/>
                </a:lnTo>
                <a:lnTo>
                  <a:pt x="10762" y="50362"/>
                </a:lnTo>
                <a:lnTo>
                  <a:pt x="10781" y="50418"/>
                </a:lnTo>
                <a:lnTo>
                  <a:pt x="10818" y="50474"/>
                </a:lnTo>
                <a:lnTo>
                  <a:pt x="10874" y="50529"/>
                </a:lnTo>
                <a:lnTo>
                  <a:pt x="10930" y="50567"/>
                </a:lnTo>
                <a:lnTo>
                  <a:pt x="11079" y="50604"/>
                </a:lnTo>
                <a:lnTo>
                  <a:pt x="11153" y="50623"/>
                </a:lnTo>
                <a:lnTo>
                  <a:pt x="11209" y="50623"/>
                </a:lnTo>
                <a:lnTo>
                  <a:pt x="11265" y="50604"/>
                </a:lnTo>
                <a:lnTo>
                  <a:pt x="11321" y="50567"/>
                </a:lnTo>
                <a:lnTo>
                  <a:pt x="11376" y="50529"/>
                </a:lnTo>
                <a:lnTo>
                  <a:pt x="11414" y="50474"/>
                </a:lnTo>
                <a:lnTo>
                  <a:pt x="11432" y="50418"/>
                </a:lnTo>
                <a:lnTo>
                  <a:pt x="11451" y="50362"/>
                </a:lnTo>
                <a:lnTo>
                  <a:pt x="11470" y="50306"/>
                </a:lnTo>
                <a:lnTo>
                  <a:pt x="11451" y="50250"/>
                </a:lnTo>
                <a:lnTo>
                  <a:pt x="11432" y="50176"/>
                </a:lnTo>
                <a:lnTo>
                  <a:pt x="11414" y="50120"/>
                </a:lnTo>
                <a:lnTo>
                  <a:pt x="11358" y="50083"/>
                </a:lnTo>
                <a:lnTo>
                  <a:pt x="11321" y="50045"/>
                </a:lnTo>
                <a:lnTo>
                  <a:pt x="11265" y="50008"/>
                </a:lnTo>
                <a:lnTo>
                  <a:pt x="11190" y="49990"/>
                </a:lnTo>
                <a:close/>
                <a:moveTo>
                  <a:pt x="26904" y="49896"/>
                </a:moveTo>
                <a:lnTo>
                  <a:pt x="26829" y="49952"/>
                </a:lnTo>
                <a:lnTo>
                  <a:pt x="26744" y="50004"/>
                </a:lnTo>
                <a:lnTo>
                  <a:pt x="26681" y="50083"/>
                </a:lnTo>
                <a:lnTo>
                  <a:pt x="26643" y="50138"/>
                </a:lnTo>
                <a:lnTo>
                  <a:pt x="26643" y="50176"/>
                </a:lnTo>
                <a:lnTo>
                  <a:pt x="26625" y="50287"/>
                </a:lnTo>
                <a:lnTo>
                  <a:pt x="26643" y="50381"/>
                </a:lnTo>
                <a:lnTo>
                  <a:pt x="26681" y="50474"/>
                </a:lnTo>
                <a:lnTo>
                  <a:pt x="26755" y="50548"/>
                </a:lnTo>
                <a:lnTo>
                  <a:pt x="26848" y="50604"/>
                </a:lnTo>
                <a:lnTo>
                  <a:pt x="26960" y="50623"/>
                </a:lnTo>
                <a:lnTo>
                  <a:pt x="27071" y="50604"/>
                </a:lnTo>
                <a:lnTo>
                  <a:pt x="27165" y="50567"/>
                </a:lnTo>
                <a:lnTo>
                  <a:pt x="27258" y="50511"/>
                </a:lnTo>
                <a:lnTo>
                  <a:pt x="27314" y="50418"/>
                </a:lnTo>
                <a:lnTo>
                  <a:pt x="27332" y="50306"/>
                </a:lnTo>
                <a:lnTo>
                  <a:pt x="27332" y="50213"/>
                </a:lnTo>
                <a:lnTo>
                  <a:pt x="27314" y="50101"/>
                </a:lnTo>
                <a:lnTo>
                  <a:pt x="27258" y="50027"/>
                </a:lnTo>
                <a:lnTo>
                  <a:pt x="27183" y="49952"/>
                </a:lnTo>
                <a:lnTo>
                  <a:pt x="27090" y="49896"/>
                </a:lnTo>
                <a:close/>
                <a:moveTo>
                  <a:pt x="43753" y="49915"/>
                </a:moveTo>
                <a:lnTo>
                  <a:pt x="43679" y="49934"/>
                </a:lnTo>
                <a:lnTo>
                  <a:pt x="43623" y="49971"/>
                </a:lnTo>
                <a:lnTo>
                  <a:pt x="43586" y="50008"/>
                </a:lnTo>
                <a:lnTo>
                  <a:pt x="43511" y="50101"/>
                </a:lnTo>
                <a:lnTo>
                  <a:pt x="43474" y="50157"/>
                </a:lnTo>
                <a:lnTo>
                  <a:pt x="43455" y="50232"/>
                </a:lnTo>
                <a:lnTo>
                  <a:pt x="43455" y="50306"/>
                </a:lnTo>
                <a:lnTo>
                  <a:pt x="43474" y="50381"/>
                </a:lnTo>
                <a:lnTo>
                  <a:pt x="43511" y="50436"/>
                </a:lnTo>
                <a:lnTo>
                  <a:pt x="43548" y="50511"/>
                </a:lnTo>
                <a:lnTo>
                  <a:pt x="43604" y="50548"/>
                </a:lnTo>
                <a:lnTo>
                  <a:pt x="43660" y="50585"/>
                </a:lnTo>
                <a:lnTo>
                  <a:pt x="43735" y="50623"/>
                </a:lnTo>
                <a:lnTo>
                  <a:pt x="43884" y="50623"/>
                </a:lnTo>
                <a:lnTo>
                  <a:pt x="43939" y="50604"/>
                </a:lnTo>
                <a:lnTo>
                  <a:pt x="43995" y="50567"/>
                </a:lnTo>
                <a:lnTo>
                  <a:pt x="44051" y="50529"/>
                </a:lnTo>
                <a:lnTo>
                  <a:pt x="44126" y="50436"/>
                </a:lnTo>
                <a:lnTo>
                  <a:pt x="44144" y="50362"/>
                </a:lnTo>
                <a:lnTo>
                  <a:pt x="44163" y="50306"/>
                </a:lnTo>
                <a:lnTo>
                  <a:pt x="44163" y="50232"/>
                </a:lnTo>
                <a:lnTo>
                  <a:pt x="44163" y="50157"/>
                </a:lnTo>
                <a:lnTo>
                  <a:pt x="44126" y="50083"/>
                </a:lnTo>
                <a:lnTo>
                  <a:pt x="44088" y="50027"/>
                </a:lnTo>
                <a:lnTo>
                  <a:pt x="44033" y="49990"/>
                </a:lnTo>
                <a:lnTo>
                  <a:pt x="43958" y="49934"/>
                </a:lnTo>
                <a:lnTo>
                  <a:pt x="43884" y="49915"/>
                </a:lnTo>
                <a:close/>
                <a:moveTo>
                  <a:pt x="14318" y="50306"/>
                </a:moveTo>
                <a:lnTo>
                  <a:pt x="14262" y="50325"/>
                </a:lnTo>
                <a:lnTo>
                  <a:pt x="14225" y="50381"/>
                </a:lnTo>
                <a:lnTo>
                  <a:pt x="14188" y="50455"/>
                </a:lnTo>
                <a:lnTo>
                  <a:pt x="14188" y="50511"/>
                </a:lnTo>
                <a:lnTo>
                  <a:pt x="14225" y="50567"/>
                </a:lnTo>
                <a:lnTo>
                  <a:pt x="14281" y="50623"/>
                </a:lnTo>
                <a:lnTo>
                  <a:pt x="14337" y="50641"/>
                </a:lnTo>
                <a:lnTo>
                  <a:pt x="14393" y="50641"/>
                </a:lnTo>
                <a:lnTo>
                  <a:pt x="14448" y="50604"/>
                </a:lnTo>
                <a:lnTo>
                  <a:pt x="14486" y="50567"/>
                </a:lnTo>
                <a:lnTo>
                  <a:pt x="14523" y="50492"/>
                </a:lnTo>
                <a:lnTo>
                  <a:pt x="14504" y="50436"/>
                </a:lnTo>
                <a:lnTo>
                  <a:pt x="14486" y="50381"/>
                </a:lnTo>
                <a:lnTo>
                  <a:pt x="14448" y="50343"/>
                </a:lnTo>
                <a:lnTo>
                  <a:pt x="14374" y="50306"/>
                </a:lnTo>
                <a:close/>
                <a:moveTo>
                  <a:pt x="19643" y="49971"/>
                </a:moveTo>
                <a:lnTo>
                  <a:pt x="19531" y="50027"/>
                </a:lnTo>
                <a:lnTo>
                  <a:pt x="19475" y="50064"/>
                </a:lnTo>
                <a:lnTo>
                  <a:pt x="19438" y="50101"/>
                </a:lnTo>
                <a:lnTo>
                  <a:pt x="19401" y="50176"/>
                </a:lnTo>
                <a:lnTo>
                  <a:pt x="19382" y="50250"/>
                </a:lnTo>
                <a:lnTo>
                  <a:pt x="19382" y="50306"/>
                </a:lnTo>
                <a:lnTo>
                  <a:pt x="19382" y="50381"/>
                </a:lnTo>
                <a:lnTo>
                  <a:pt x="19401" y="50455"/>
                </a:lnTo>
                <a:lnTo>
                  <a:pt x="19438" y="50511"/>
                </a:lnTo>
                <a:lnTo>
                  <a:pt x="19494" y="50567"/>
                </a:lnTo>
                <a:lnTo>
                  <a:pt x="19550" y="50604"/>
                </a:lnTo>
                <a:lnTo>
                  <a:pt x="19624" y="50641"/>
                </a:lnTo>
                <a:lnTo>
                  <a:pt x="19755" y="50641"/>
                </a:lnTo>
                <a:lnTo>
                  <a:pt x="19829" y="50623"/>
                </a:lnTo>
                <a:lnTo>
                  <a:pt x="19885" y="50604"/>
                </a:lnTo>
                <a:lnTo>
                  <a:pt x="19941" y="50548"/>
                </a:lnTo>
                <a:lnTo>
                  <a:pt x="19997" y="50511"/>
                </a:lnTo>
                <a:lnTo>
                  <a:pt x="20034" y="50436"/>
                </a:lnTo>
                <a:lnTo>
                  <a:pt x="20052" y="50381"/>
                </a:lnTo>
                <a:lnTo>
                  <a:pt x="20052" y="50325"/>
                </a:lnTo>
                <a:lnTo>
                  <a:pt x="20034" y="50194"/>
                </a:lnTo>
                <a:lnTo>
                  <a:pt x="19978" y="50083"/>
                </a:lnTo>
                <a:lnTo>
                  <a:pt x="19941" y="50045"/>
                </a:lnTo>
                <a:lnTo>
                  <a:pt x="19885" y="50008"/>
                </a:lnTo>
                <a:lnTo>
                  <a:pt x="19829" y="49990"/>
                </a:lnTo>
                <a:lnTo>
                  <a:pt x="19773" y="49971"/>
                </a:lnTo>
                <a:close/>
                <a:moveTo>
                  <a:pt x="41110" y="49971"/>
                </a:moveTo>
                <a:lnTo>
                  <a:pt x="41035" y="49990"/>
                </a:lnTo>
                <a:lnTo>
                  <a:pt x="40979" y="50027"/>
                </a:lnTo>
                <a:lnTo>
                  <a:pt x="40923" y="50064"/>
                </a:lnTo>
                <a:lnTo>
                  <a:pt x="40886" y="50120"/>
                </a:lnTo>
                <a:lnTo>
                  <a:pt x="40867" y="50176"/>
                </a:lnTo>
                <a:lnTo>
                  <a:pt x="40830" y="50232"/>
                </a:lnTo>
                <a:lnTo>
                  <a:pt x="40830" y="50306"/>
                </a:lnTo>
                <a:lnTo>
                  <a:pt x="40830" y="50381"/>
                </a:lnTo>
                <a:lnTo>
                  <a:pt x="40849" y="50436"/>
                </a:lnTo>
                <a:lnTo>
                  <a:pt x="40886" y="50492"/>
                </a:lnTo>
                <a:lnTo>
                  <a:pt x="40923" y="50548"/>
                </a:lnTo>
                <a:lnTo>
                  <a:pt x="40979" y="50585"/>
                </a:lnTo>
                <a:lnTo>
                  <a:pt x="41035" y="50623"/>
                </a:lnTo>
                <a:lnTo>
                  <a:pt x="41110" y="50641"/>
                </a:lnTo>
                <a:lnTo>
                  <a:pt x="41240" y="50641"/>
                </a:lnTo>
                <a:lnTo>
                  <a:pt x="41296" y="50623"/>
                </a:lnTo>
                <a:lnTo>
                  <a:pt x="41370" y="50585"/>
                </a:lnTo>
                <a:lnTo>
                  <a:pt x="41407" y="50548"/>
                </a:lnTo>
                <a:lnTo>
                  <a:pt x="41445" y="50492"/>
                </a:lnTo>
                <a:lnTo>
                  <a:pt x="41482" y="50436"/>
                </a:lnTo>
                <a:lnTo>
                  <a:pt x="41500" y="50381"/>
                </a:lnTo>
                <a:lnTo>
                  <a:pt x="41519" y="50306"/>
                </a:lnTo>
                <a:lnTo>
                  <a:pt x="41500" y="50232"/>
                </a:lnTo>
                <a:lnTo>
                  <a:pt x="41482" y="50176"/>
                </a:lnTo>
                <a:lnTo>
                  <a:pt x="41463" y="50120"/>
                </a:lnTo>
                <a:lnTo>
                  <a:pt x="41407" y="50064"/>
                </a:lnTo>
                <a:lnTo>
                  <a:pt x="41352" y="50027"/>
                </a:lnTo>
                <a:lnTo>
                  <a:pt x="41296" y="49990"/>
                </a:lnTo>
                <a:lnTo>
                  <a:pt x="41240" y="49971"/>
                </a:lnTo>
                <a:close/>
                <a:moveTo>
                  <a:pt x="18209" y="49952"/>
                </a:moveTo>
                <a:lnTo>
                  <a:pt x="18135" y="49971"/>
                </a:lnTo>
                <a:lnTo>
                  <a:pt x="18079" y="49990"/>
                </a:lnTo>
                <a:lnTo>
                  <a:pt x="17930" y="50083"/>
                </a:lnTo>
                <a:lnTo>
                  <a:pt x="17874" y="50138"/>
                </a:lnTo>
                <a:lnTo>
                  <a:pt x="17837" y="50213"/>
                </a:lnTo>
                <a:lnTo>
                  <a:pt x="17818" y="50287"/>
                </a:lnTo>
                <a:lnTo>
                  <a:pt x="17818" y="50362"/>
                </a:lnTo>
                <a:lnTo>
                  <a:pt x="17856" y="50436"/>
                </a:lnTo>
                <a:lnTo>
                  <a:pt x="17893" y="50492"/>
                </a:lnTo>
                <a:lnTo>
                  <a:pt x="18004" y="50585"/>
                </a:lnTo>
                <a:lnTo>
                  <a:pt x="18135" y="50641"/>
                </a:lnTo>
                <a:lnTo>
                  <a:pt x="18209" y="50660"/>
                </a:lnTo>
                <a:lnTo>
                  <a:pt x="18284" y="50660"/>
                </a:lnTo>
                <a:lnTo>
                  <a:pt x="18358" y="50641"/>
                </a:lnTo>
                <a:lnTo>
                  <a:pt x="18414" y="50623"/>
                </a:lnTo>
                <a:lnTo>
                  <a:pt x="18489" y="50567"/>
                </a:lnTo>
                <a:lnTo>
                  <a:pt x="18526" y="50529"/>
                </a:lnTo>
                <a:lnTo>
                  <a:pt x="18582" y="50474"/>
                </a:lnTo>
                <a:lnTo>
                  <a:pt x="18600" y="50399"/>
                </a:lnTo>
                <a:lnTo>
                  <a:pt x="18619" y="50325"/>
                </a:lnTo>
                <a:lnTo>
                  <a:pt x="18619" y="50269"/>
                </a:lnTo>
                <a:lnTo>
                  <a:pt x="18600" y="50194"/>
                </a:lnTo>
                <a:lnTo>
                  <a:pt x="18563" y="50120"/>
                </a:lnTo>
                <a:lnTo>
                  <a:pt x="18507" y="50064"/>
                </a:lnTo>
                <a:lnTo>
                  <a:pt x="18470" y="50027"/>
                </a:lnTo>
                <a:lnTo>
                  <a:pt x="18395" y="49990"/>
                </a:lnTo>
                <a:lnTo>
                  <a:pt x="18340" y="49971"/>
                </a:lnTo>
                <a:lnTo>
                  <a:pt x="18265" y="49952"/>
                </a:lnTo>
                <a:close/>
                <a:moveTo>
                  <a:pt x="65220" y="50120"/>
                </a:moveTo>
                <a:lnTo>
                  <a:pt x="65164" y="50138"/>
                </a:lnTo>
                <a:lnTo>
                  <a:pt x="65108" y="50157"/>
                </a:lnTo>
                <a:lnTo>
                  <a:pt x="65034" y="50213"/>
                </a:lnTo>
                <a:lnTo>
                  <a:pt x="64978" y="50306"/>
                </a:lnTo>
                <a:lnTo>
                  <a:pt x="64959" y="50362"/>
                </a:lnTo>
                <a:lnTo>
                  <a:pt x="64959" y="50418"/>
                </a:lnTo>
                <a:lnTo>
                  <a:pt x="64959" y="50474"/>
                </a:lnTo>
                <a:lnTo>
                  <a:pt x="64996" y="50511"/>
                </a:lnTo>
                <a:lnTo>
                  <a:pt x="65052" y="50604"/>
                </a:lnTo>
                <a:lnTo>
                  <a:pt x="65164" y="50641"/>
                </a:lnTo>
                <a:lnTo>
                  <a:pt x="65220" y="50660"/>
                </a:lnTo>
                <a:lnTo>
                  <a:pt x="65276" y="50660"/>
                </a:lnTo>
                <a:lnTo>
                  <a:pt x="65369" y="50623"/>
                </a:lnTo>
                <a:lnTo>
                  <a:pt x="65425" y="50548"/>
                </a:lnTo>
                <a:lnTo>
                  <a:pt x="65481" y="50455"/>
                </a:lnTo>
                <a:lnTo>
                  <a:pt x="65481" y="50362"/>
                </a:lnTo>
                <a:lnTo>
                  <a:pt x="65462" y="50269"/>
                </a:lnTo>
                <a:lnTo>
                  <a:pt x="65406" y="50194"/>
                </a:lnTo>
                <a:lnTo>
                  <a:pt x="65313" y="50138"/>
                </a:lnTo>
                <a:lnTo>
                  <a:pt x="65220" y="50120"/>
                </a:lnTo>
                <a:close/>
                <a:moveTo>
                  <a:pt x="61794" y="50101"/>
                </a:moveTo>
                <a:lnTo>
                  <a:pt x="61738" y="50120"/>
                </a:lnTo>
                <a:lnTo>
                  <a:pt x="61645" y="50176"/>
                </a:lnTo>
                <a:lnTo>
                  <a:pt x="61589" y="50269"/>
                </a:lnTo>
                <a:lnTo>
                  <a:pt x="61552" y="50381"/>
                </a:lnTo>
                <a:lnTo>
                  <a:pt x="61552" y="50436"/>
                </a:lnTo>
                <a:lnTo>
                  <a:pt x="61571" y="50492"/>
                </a:lnTo>
                <a:lnTo>
                  <a:pt x="61608" y="50548"/>
                </a:lnTo>
                <a:lnTo>
                  <a:pt x="61645" y="50585"/>
                </a:lnTo>
                <a:lnTo>
                  <a:pt x="61738" y="50660"/>
                </a:lnTo>
                <a:lnTo>
                  <a:pt x="61794" y="50678"/>
                </a:lnTo>
                <a:lnTo>
                  <a:pt x="61906" y="50678"/>
                </a:lnTo>
                <a:lnTo>
                  <a:pt x="61962" y="50660"/>
                </a:lnTo>
                <a:lnTo>
                  <a:pt x="62036" y="50604"/>
                </a:lnTo>
                <a:lnTo>
                  <a:pt x="62111" y="50511"/>
                </a:lnTo>
                <a:lnTo>
                  <a:pt x="62148" y="50418"/>
                </a:lnTo>
                <a:lnTo>
                  <a:pt x="62129" y="50343"/>
                </a:lnTo>
                <a:lnTo>
                  <a:pt x="62129" y="50287"/>
                </a:lnTo>
                <a:lnTo>
                  <a:pt x="62092" y="50232"/>
                </a:lnTo>
                <a:lnTo>
                  <a:pt x="62055" y="50194"/>
                </a:lnTo>
                <a:lnTo>
                  <a:pt x="62018" y="50157"/>
                </a:lnTo>
                <a:lnTo>
                  <a:pt x="61962" y="50120"/>
                </a:lnTo>
                <a:lnTo>
                  <a:pt x="61906" y="50101"/>
                </a:lnTo>
                <a:close/>
                <a:moveTo>
                  <a:pt x="63470" y="50045"/>
                </a:moveTo>
                <a:lnTo>
                  <a:pt x="63395" y="50064"/>
                </a:lnTo>
                <a:lnTo>
                  <a:pt x="63358" y="50101"/>
                </a:lnTo>
                <a:lnTo>
                  <a:pt x="63302" y="50138"/>
                </a:lnTo>
                <a:lnTo>
                  <a:pt x="63265" y="50194"/>
                </a:lnTo>
                <a:lnTo>
                  <a:pt x="63228" y="50306"/>
                </a:lnTo>
                <a:lnTo>
                  <a:pt x="63228" y="50362"/>
                </a:lnTo>
                <a:lnTo>
                  <a:pt x="63228" y="50436"/>
                </a:lnTo>
                <a:lnTo>
                  <a:pt x="63246" y="50492"/>
                </a:lnTo>
                <a:lnTo>
                  <a:pt x="63284" y="50548"/>
                </a:lnTo>
                <a:lnTo>
                  <a:pt x="63321" y="50585"/>
                </a:lnTo>
                <a:lnTo>
                  <a:pt x="63377" y="50641"/>
                </a:lnTo>
                <a:lnTo>
                  <a:pt x="63433" y="50660"/>
                </a:lnTo>
                <a:lnTo>
                  <a:pt x="63488" y="50678"/>
                </a:lnTo>
                <a:lnTo>
                  <a:pt x="63619" y="50678"/>
                </a:lnTo>
                <a:lnTo>
                  <a:pt x="63675" y="50660"/>
                </a:lnTo>
                <a:lnTo>
                  <a:pt x="63730" y="50623"/>
                </a:lnTo>
                <a:lnTo>
                  <a:pt x="63786" y="50585"/>
                </a:lnTo>
                <a:lnTo>
                  <a:pt x="63824" y="50529"/>
                </a:lnTo>
                <a:lnTo>
                  <a:pt x="63842" y="50474"/>
                </a:lnTo>
                <a:lnTo>
                  <a:pt x="63861" y="50418"/>
                </a:lnTo>
                <a:lnTo>
                  <a:pt x="63879" y="50362"/>
                </a:lnTo>
                <a:lnTo>
                  <a:pt x="63861" y="50287"/>
                </a:lnTo>
                <a:lnTo>
                  <a:pt x="63842" y="50232"/>
                </a:lnTo>
                <a:lnTo>
                  <a:pt x="63805" y="50176"/>
                </a:lnTo>
                <a:lnTo>
                  <a:pt x="63768" y="50120"/>
                </a:lnTo>
                <a:lnTo>
                  <a:pt x="63712" y="50083"/>
                </a:lnTo>
                <a:lnTo>
                  <a:pt x="63656" y="50064"/>
                </a:lnTo>
                <a:lnTo>
                  <a:pt x="63600" y="50045"/>
                </a:lnTo>
                <a:close/>
                <a:moveTo>
                  <a:pt x="79053" y="50101"/>
                </a:moveTo>
                <a:lnTo>
                  <a:pt x="78941" y="50120"/>
                </a:lnTo>
                <a:lnTo>
                  <a:pt x="78886" y="50157"/>
                </a:lnTo>
                <a:lnTo>
                  <a:pt x="78848" y="50194"/>
                </a:lnTo>
                <a:lnTo>
                  <a:pt x="78811" y="50232"/>
                </a:lnTo>
                <a:lnTo>
                  <a:pt x="78774" y="50287"/>
                </a:lnTo>
                <a:lnTo>
                  <a:pt x="78755" y="50399"/>
                </a:lnTo>
                <a:lnTo>
                  <a:pt x="78774" y="50492"/>
                </a:lnTo>
                <a:lnTo>
                  <a:pt x="78830" y="50585"/>
                </a:lnTo>
                <a:lnTo>
                  <a:pt x="78923" y="50641"/>
                </a:lnTo>
                <a:lnTo>
                  <a:pt x="78979" y="50660"/>
                </a:lnTo>
                <a:lnTo>
                  <a:pt x="79035" y="50678"/>
                </a:lnTo>
                <a:lnTo>
                  <a:pt x="79146" y="50678"/>
                </a:lnTo>
                <a:lnTo>
                  <a:pt x="79202" y="50641"/>
                </a:lnTo>
                <a:lnTo>
                  <a:pt x="79258" y="50623"/>
                </a:lnTo>
                <a:lnTo>
                  <a:pt x="79295" y="50567"/>
                </a:lnTo>
                <a:lnTo>
                  <a:pt x="79332" y="50511"/>
                </a:lnTo>
                <a:lnTo>
                  <a:pt x="79351" y="50455"/>
                </a:lnTo>
                <a:lnTo>
                  <a:pt x="79351" y="50399"/>
                </a:lnTo>
                <a:lnTo>
                  <a:pt x="79351" y="50343"/>
                </a:lnTo>
                <a:lnTo>
                  <a:pt x="79332" y="50287"/>
                </a:lnTo>
                <a:lnTo>
                  <a:pt x="79314" y="50232"/>
                </a:lnTo>
                <a:lnTo>
                  <a:pt x="79277" y="50194"/>
                </a:lnTo>
                <a:lnTo>
                  <a:pt x="79239" y="50157"/>
                </a:lnTo>
                <a:lnTo>
                  <a:pt x="79183" y="50120"/>
                </a:lnTo>
                <a:lnTo>
                  <a:pt x="79128" y="50101"/>
                </a:lnTo>
                <a:close/>
                <a:moveTo>
                  <a:pt x="690" y="50083"/>
                </a:moveTo>
                <a:lnTo>
                  <a:pt x="634" y="50101"/>
                </a:lnTo>
                <a:lnTo>
                  <a:pt x="578" y="50120"/>
                </a:lnTo>
                <a:lnTo>
                  <a:pt x="485" y="50176"/>
                </a:lnTo>
                <a:lnTo>
                  <a:pt x="410" y="50269"/>
                </a:lnTo>
                <a:lnTo>
                  <a:pt x="392" y="50381"/>
                </a:lnTo>
                <a:lnTo>
                  <a:pt x="392" y="50436"/>
                </a:lnTo>
                <a:lnTo>
                  <a:pt x="410" y="50492"/>
                </a:lnTo>
                <a:lnTo>
                  <a:pt x="429" y="50548"/>
                </a:lnTo>
                <a:lnTo>
                  <a:pt x="466" y="50604"/>
                </a:lnTo>
                <a:lnTo>
                  <a:pt x="522" y="50641"/>
                </a:lnTo>
                <a:lnTo>
                  <a:pt x="559" y="50660"/>
                </a:lnTo>
                <a:lnTo>
                  <a:pt x="615" y="50678"/>
                </a:lnTo>
                <a:lnTo>
                  <a:pt x="690" y="50697"/>
                </a:lnTo>
                <a:lnTo>
                  <a:pt x="746" y="50678"/>
                </a:lnTo>
                <a:lnTo>
                  <a:pt x="801" y="50660"/>
                </a:lnTo>
                <a:lnTo>
                  <a:pt x="894" y="50604"/>
                </a:lnTo>
                <a:lnTo>
                  <a:pt x="950" y="50511"/>
                </a:lnTo>
                <a:lnTo>
                  <a:pt x="988" y="50418"/>
                </a:lnTo>
                <a:lnTo>
                  <a:pt x="988" y="50343"/>
                </a:lnTo>
                <a:lnTo>
                  <a:pt x="969" y="50287"/>
                </a:lnTo>
                <a:lnTo>
                  <a:pt x="932" y="50232"/>
                </a:lnTo>
                <a:lnTo>
                  <a:pt x="894" y="50194"/>
                </a:lnTo>
                <a:lnTo>
                  <a:pt x="857" y="50157"/>
                </a:lnTo>
                <a:lnTo>
                  <a:pt x="801" y="50120"/>
                </a:lnTo>
                <a:lnTo>
                  <a:pt x="746" y="50101"/>
                </a:lnTo>
                <a:lnTo>
                  <a:pt x="690" y="50083"/>
                </a:lnTo>
                <a:close/>
                <a:moveTo>
                  <a:pt x="33662" y="50083"/>
                </a:moveTo>
                <a:lnTo>
                  <a:pt x="33606" y="50101"/>
                </a:lnTo>
                <a:lnTo>
                  <a:pt x="33551" y="50120"/>
                </a:lnTo>
                <a:lnTo>
                  <a:pt x="33495" y="50157"/>
                </a:lnTo>
                <a:lnTo>
                  <a:pt x="33457" y="50213"/>
                </a:lnTo>
                <a:lnTo>
                  <a:pt x="33439" y="50269"/>
                </a:lnTo>
                <a:lnTo>
                  <a:pt x="33420" y="50381"/>
                </a:lnTo>
                <a:lnTo>
                  <a:pt x="33439" y="50492"/>
                </a:lnTo>
                <a:lnTo>
                  <a:pt x="33457" y="50548"/>
                </a:lnTo>
                <a:lnTo>
                  <a:pt x="33495" y="50604"/>
                </a:lnTo>
                <a:lnTo>
                  <a:pt x="33551" y="50641"/>
                </a:lnTo>
                <a:lnTo>
                  <a:pt x="33606" y="50678"/>
                </a:lnTo>
                <a:lnTo>
                  <a:pt x="33662" y="50697"/>
                </a:lnTo>
                <a:lnTo>
                  <a:pt x="33793" y="50697"/>
                </a:lnTo>
                <a:lnTo>
                  <a:pt x="33848" y="50678"/>
                </a:lnTo>
                <a:lnTo>
                  <a:pt x="33904" y="50641"/>
                </a:lnTo>
                <a:lnTo>
                  <a:pt x="33942" y="50604"/>
                </a:lnTo>
                <a:lnTo>
                  <a:pt x="33979" y="50567"/>
                </a:lnTo>
                <a:lnTo>
                  <a:pt x="34016" y="50511"/>
                </a:lnTo>
                <a:lnTo>
                  <a:pt x="34035" y="50455"/>
                </a:lnTo>
                <a:lnTo>
                  <a:pt x="34035" y="50399"/>
                </a:lnTo>
                <a:lnTo>
                  <a:pt x="34035" y="50325"/>
                </a:lnTo>
                <a:lnTo>
                  <a:pt x="34016" y="50269"/>
                </a:lnTo>
                <a:lnTo>
                  <a:pt x="33979" y="50213"/>
                </a:lnTo>
                <a:lnTo>
                  <a:pt x="33942" y="50176"/>
                </a:lnTo>
                <a:lnTo>
                  <a:pt x="33904" y="50138"/>
                </a:lnTo>
                <a:lnTo>
                  <a:pt x="33848" y="50101"/>
                </a:lnTo>
                <a:lnTo>
                  <a:pt x="33793" y="50083"/>
                </a:lnTo>
                <a:close/>
                <a:moveTo>
                  <a:pt x="57903" y="50101"/>
                </a:moveTo>
                <a:lnTo>
                  <a:pt x="57791" y="50138"/>
                </a:lnTo>
                <a:lnTo>
                  <a:pt x="57717" y="50213"/>
                </a:lnTo>
                <a:lnTo>
                  <a:pt x="57680" y="50269"/>
                </a:lnTo>
                <a:lnTo>
                  <a:pt x="57661" y="50325"/>
                </a:lnTo>
                <a:lnTo>
                  <a:pt x="57661" y="50399"/>
                </a:lnTo>
                <a:lnTo>
                  <a:pt x="57661" y="50455"/>
                </a:lnTo>
                <a:lnTo>
                  <a:pt x="57680" y="50511"/>
                </a:lnTo>
                <a:lnTo>
                  <a:pt x="57717" y="50567"/>
                </a:lnTo>
                <a:lnTo>
                  <a:pt x="57754" y="50623"/>
                </a:lnTo>
                <a:lnTo>
                  <a:pt x="57810" y="50660"/>
                </a:lnTo>
                <a:lnTo>
                  <a:pt x="57866" y="50678"/>
                </a:lnTo>
                <a:lnTo>
                  <a:pt x="57922" y="50697"/>
                </a:lnTo>
                <a:lnTo>
                  <a:pt x="57996" y="50697"/>
                </a:lnTo>
                <a:lnTo>
                  <a:pt x="58052" y="50678"/>
                </a:lnTo>
                <a:lnTo>
                  <a:pt x="58108" y="50641"/>
                </a:lnTo>
                <a:lnTo>
                  <a:pt x="58164" y="50623"/>
                </a:lnTo>
                <a:lnTo>
                  <a:pt x="58201" y="50567"/>
                </a:lnTo>
                <a:lnTo>
                  <a:pt x="58238" y="50511"/>
                </a:lnTo>
                <a:lnTo>
                  <a:pt x="58257" y="50399"/>
                </a:lnTo>
                <a:lnTo>
                  <a:pt x="58238" y="50306"/>
                </a:lnTo>
                <a:lnTo>
                  <a:pt x="58182" y="50194"/>
                </a:lnTo>
                <a:lnTo>
                  <a:pt x="58108" y="50138"/>
                </a:lnTo>
                <a:lnTo>
                  <a:pt x="57996" y="50101"/>
                </a:lnTo>
                <a:close/>
                <a:moveTo>
                  <a:pt x="21654" y="50008"/>
                </a:moveTo>
                <a:lnTo>
                  <a:pt x="21579" y="50027"/>
                </a:lnTo>
                <a:lnTo>
                  <a:pt x="21523" y="50064"/>
                </a:lnTo>
                <a:lnTo>
                  <a:pt x="21467" y="50120"/>
                </a:lnTo>
                <a:lnTo>
                  <a:pt x="21430" y="50213"/>
                </a:lnTo>
                <a:lnTo>
                  <a:pt x="21430" y="50287"/>
                </a:lnTo>
                <a:lnTo>
                  <a:pt x="21430" y="50362"/>
                </a:lnTo>
                <a:lnTo>
                  <a:pt x="21449" y="50436"/>
                </a:lnTo>
                <a:lnTo>
                  <a:pt x="21486" y="50511"/>
                </a:lnTo>
                <a:lnTo>
                  <a:pt x="21523" y="50567"/>
                </a:lnTo>
                <a:lnTo>
                  <a:pt x="21561" y="50623"/>
                </a:lnTo>
                <a:lnTo>
                  <a:pt x="21616" y="50660"/>
                </a:lnTo>
                <a:lnTo>
                  <a:pt x="21691" y="50697"/>
                </a:lnTo>
                <a:lnTo>
                  <a:pt x="21747" y="50716"/>
                </a:lnTo>
                <a:lnTo>
                  <a:pt x="21821" y="50716"/>
                </a:lnTo>
                <a:lnTo>
                  <a:pt x="21933" y="50697"/>
                </a:lnTo>
                <a:lnTo>
                  <a:pt x="21989" y="50660"/>
                </a:lnTo>
                <a:lnTo>
                  <a:pt x="22045" y="50623"/>
                </a:lnTo>
                <a:lnTo>
                  <a:pt x="22082" y="50567"/>
                </a:lnTo>
                <a:lnTo>
                  <a:pt x="22119" y="50511"/>
                </a:lnTo>
                <a:lnTo>
                  <a:pt x="22138" y="50455"/>
                </a:lnTo>
                <a:lnTo>
                  <a:pt x="22156" y="50381"/>
                </a:lnTo>
                <a:lnTo>
                  <a:pt x="22138" y="50269"/>
                </a:lnTo>
                <a:lnTo>
                  <a:pt x="22119" y="50194"/>
                </a:lnTo>
                <a:lnTo>
                  <a:pt x="22082" y="50157"/>
                </a:lnTo>
                <a:lnTo>
                  <a:pt x="22026" y="50101"/>
                </a:lnTo>
                <a:lnTo>
                  <a:pt x="21989" y="50064"/>
                </a:lnTo>
                <a:lnTo>
                  <a:pt x="21914" y="50027"/>
                </a:lnTo>
                <a:lnTo>
                  <a:pt x="21821" y="50008"/>
                </a:lnTo>
                <a:close/>
                <a:moveTo>
                  <a:pt x="35505" y="50064"/>
                </a:moveTo>
                <a:lnTo>
                  <a:pt x="35375" y="50101"/>
                </a:lnTo>
                <a:lnTo>
                  <a:pt x="35319" y="50120"/>
                </a:lnTo>
                <a:lnTo>
                  <a:pt x="35282" y="50176"/>
                </a:lnTo>
                <a:lnTo>
                  <a:pt x="35245" y="50213"/>
                </a:lnTo>
                <a:lnTo>
                  <a:pt x="35208" y="50269"/>
                </a:lnTo>
                <a:lnTo>
                  <a:pt x="35189" y="50381"/>
                </a:lnTo>
                <a:lnTo>
                  <a:pt x="35189" y="50474"/>
                </a:lnTo>
                <a:lnTo>
                  <a:pt x="35245" y="50567"/>
                </a:lnTo>
                <a:lnTo>
                  <a:pt x="35319" y="50641"/>
                </a:lnTo>
                <a:lnTo>
                  <a:pt x="35375" y="50678"/>
                </a:lnTo>
                <a:lnTo>
                  <a:pt x="35450" y="50697"/>
                </a:lnTo>
                <a:lnTo>
                  <a:pt x="35524" y="50716"/>
                </a:lnTo>
                <a:lnTo>
                  <a:pt x="35599" y="50716"/>
                </a:lnTo>
                <a:lnTo>
                  <a:pt x="35654" y="50697"/>
                </a:lnTo>
                <a:lnTo>
                  <a:pt x="35729" y="50660"/>
                </a:lnTo>
                <a:lnTo>
                  <a:pt x="35785" y="50623"/>
                </a:lnTo>
                <a:lnTo>
                  <a:pt x="35822" y="50548"/>
                </a:lnTo>
                <a:lnTo>
                  <a:pt x="35859" y="50492"/>
                </a:lnTo>
                <a:lnTo>
                  <a:pt x="35878" y="50418"/>
                </a:lnTo>
                <a:lnTo>
                  <a:pt x="35859" y="50343"/>
                </a:lnTo>
                <a:lnTo>
                  <a:pt x="35841" y="50269"/>
                </a:lnTo>
                <a:lnTo>
                  <a:pt x="35803" y="50213"/>
                </a:lnTo>
                <a:lnTo>
                  <a:pt x="35766" y="50157"/>
                </a:lnTo>
                <a:lnTo>
                  <a:pt x="35710" y="50101"/>
                </a:lnTo>
                <a:lnTo>
                  <a:pt x="35636" y="50083"/>
                </a:lnTo>
                <a:lnTo>
                  <a:pt x="35505" y="50064"/>
                </a:lnTo>
                <a:close/>
                <a:moveTo>
                  <a:pt x="50828" y="49990"/>
                </a:moveTo>
                <a:lnTo>
                  <a:pt x="50754" y="50008"/>
                </a:lnTo>
                <a:lnTo>
                  <a:pt x="50679" y="50008"/>
                </a:lnTo>
                <a:lnTo>
                  <a:pt x="50586" y="50045"/>
                </a:lnTo>
                <a:lnTo>
                  <a:pt x="50530" y="50083"/>
                </a:lnTo>
                <a:lnTo>
                  <a:pt x="50474" y="50138"/>
                </a:lnTo>
                <a:lnTo>
                  <a:pt x="50437" y="50213"/>
                </a:lnTo>
                <a:lnTo>
                  <a:pt x="50419" y="50287"/>
                </a:lnTo>
                <a:lnTo>
                  <a:pt x="50419" y="50362"/>
                </a:lnTo>
                <a:lnTo>
                  <a:pt x="50437" y="50436"/>
                </a:lnTo>
                <a:lnTo>
                  <a:pt x="50474" y="50492"/>
                </a:lnTo>
                <a:lnTo>
                  <a:pt x="50512" y="50548"/>
                </a:lnTo>
                <a:lnTo>
                  <a:pt x="50567" y="50604"/>
                </a:lnTo>
                <a:lnTo>
                  <a:pt x="50623" y="50660"/>
                </a:lnTo>
                <a:lnTo>
                  <a:pt x="50679" y="50697"/>
                </a:lnTo>
                <a:lnTo>
                  <a:pt x="50754" y="50716"/>
                </a:lnTo>
                <a:lnTo>
                  <a:pt x="50884" y="50716"/>
                </a:lnTo>
                <a:lnTo>
                  <a:pt x="50940" y="50697"/>
                </a:lnTo>
                <a:lnTo>
                  <a:pt x="50996" y="50660"/>
                </a:lnTo>
                <a:lnTo>
                  <a:pt x="51052" y="50623"/>
                </a:lnTo>
                <a:lnTo>
                  <a:pt x="51107" y="50585"/>
                </a:lnTo>
                <a:lnTo>
                  <a:pt x="51126" y="50529"/>
                </a:lnTo>
                <a:lnTo>
                  <a:pt x="51163" y="50455"/>
                </a:lnTo>
                <a:lnTo>
                  <a:pt x="51163" y="50381"/>
                </a:lnTo>
                <a:lnTo>
                  <a:pt x="51163" y="50306"/>
                </a:lnTo>
                <a:lnTo>
                  <a:pt x="51163" y="50250"/>
                </a:lnTo>
                <a:lnTo>
                  <a:pt x="51126" y="50176"/>
                </a:lnTo>
                <a:lnTo>
                  <a:pt x="51089" y="50120"/>
                </a:lnTo>
                <a:lnTo>
                  <a:pt x="51033" y="50083"/>
                </a:lnTo>
                <a:lnTo>
                  <a:pt x="50977" y="50045"/>
                </a:lnTo>
                <a:lnTo>
                  <a:pt x="50903" y="50008"/>
                </a:lnTo>
                <a:lnTo>
                  <a:pt x="50828" y="49990"/>
                </a:lnTo>
                <a:close/>
                <a:moveTo>
                  <a:pt x="55799" y="50027"/>
                </a:moveTo>
                <a:lnTo>
                  <a:pt x="55706" y="50064"/>
                </a:lnTo>
                <a:lnTo>
                  <a:pt x="55613" y="50120"/>
                </a:lnTo>
                <a:lnTo>
                  <a:pt x="55557" y="50213"/>
                </a:lnTo>
                <a:lnTo>
                  <a:pt x="55539" y="50325"/>
                </a:lnTo>
                <a:lnTo>
                  <a:pt x="55557" y="50362"/>
                </a:lnTo>
                <a:lnTo>
                  <a:pt x="55576" y="50418"/>
                </a:lnTo>
                <a:lnTo>
                  <a:pt x="55613" y="50529"/>
                </a:lnTo>
                <a:lnTo>
                  <a:pt x="55632" y="50567"/>
                </a:lnTo>
                <a:lnTo>
                  <a:pt x="55669" y="50623"/>
                </a:lnTo>
                <a:lnTo>
                  <a:pt x="55762" y="50697"/>
                </a:lnTo>
                <a:lnTo>
                  <a:pt x="55818" y="50716"/>
                </a:lnTo>
                <a:lnTo>
                  <a:pt x="55874" y="50716"/>
                </a:lnTo>
                <a:lnTo>
                  <a:pt x="55967" y="50697"/>
                </a:lnTo>
                <a:lnTo>
                  <a:pt x="56078" y="50641"/>
                </a:lnTo>
                <a:lnTo>
                  <a:pt x="56153" y="50548"/>
                </a:lnTo>
                <a:lnTo>
                  <a:pt x="56172" y="50511"/>
                </a:lnTo>
                <a:lnTo>
                  <a:pt x="56190" y="50455"/>
                </a:lnTo>
                <a:lnTo>
                  <a:pt x="56209" y="50381"/>
                </a:lnTo>
                <a:lnTo>
                  <a:pt x="56209" y="50343"/>
                </a:lnTo>
                <a:lnTo>
                  <a:pt x="56190" y="50269"/>
                </a:lnTo>
                <a:lnTo>
                  <a:pt x="56153" y="50213"/>
                </a:lnTo>
                <a:lnTo>
                  <a:pt x="56116" y="50138"/>
                </a:lnTo>
                <a:lnTo>
                  <a:pt x="56023" y="50083"/>
                </a:lnTo>
                <a:lnTo>
                  <a:pt x="55911" y="50045"/>
                </a:lnTo>
                <a:lnTo>
                  <a:pt x="55799" y="50027"/>
                </a:lnTo>
                <a:close/>
                <a:moveTo>
                  <a:pt x="9180" y="50045"/>
                </a:moveTo>
                <a:lnTo>
                  <a:pt x="9124" y="50064"/>
                </a:lnTo>
                <a:lnTo>
                  <a:pt x="9068" y="50101"/>
                </a:lnTo>
                <a:lnTo>
                  <a:pt x="9012" y="50138"/>
                </a:lnTo>
                <a:lnTo>
                  <a:pt x="8937" y="50232"/>
                </a:lnTo>
                <a:lnTo>
                  <a:pt x="8919" y="50287"/>
                </a:lnTo>
                <a:lnTo>
                  <a:pt x="8900" y="50343"/>
                </a:lnTo>
                <a:lnTo>
                  <a:pt x="8900" y="50418"/>
                </a:lnTo>
                <a:lnTo>
                  <a:pt x="8919" y="50492"/>
                </a:lnTo>
                <a:lnTo>
                  <a:pt x="8937" y="50567"/>
                </a:lnTo>
                <a:lnTo>
                  <a:pt x="8993" y="50623"/>
                </a:lnTo>
                <a:lnTo>
                  <a:pt x="9049" y="50678"/>
                </a:lnTo>
                <a:lnTo>
                  <a:pt x="9105" y="50716"/>
                </a:lnTo>
                <a:lnTo>
                  <a:pt x="9180" y="50734"/>
                </a:lnTo>
                <a:lnTo>
                  <a:pt x="9310" y="50734"/>
                </a:lnTo>
                <a:lnTo>
                  <a:pt x="9366" y="50716"/>
                </a:lnTo>
                <a:lnTo>
                  <a:pt x="9422" y="50697"/>
                </a:lnTo>
                <a:lnTo>
                  <a:pt x="9477" y="50660"/>
                </a:lnTo>
                <a:lnTo>
                  <a:pt x="9552" y="50548"/>
                </a:lnTo>
                <a:lnTo>
                  <a:pt x="9589" y="50436"/>
                </a:lnTo>
                <a:lnTo>
                  <a:pt x="9589" y="50362"/>
                </a:lnTo>
                <a:lnTo>
                  <a:pt x="9589" y="50287"/>
                </a:lnTo>
                <a:lnTo>
                  <a:pt x="9552" y="50213"/>
                </a:lnTo>
                <a:lnTo>
                  <a:pt x="9515" y="50157"/>
                </a:lnTo>
                <a:lnTo>
                  <a:pt x="9459" y="50101"/>
                </a:lnTo>
                <a:lnTo>
                  <a:pt x="9384" y="50064"/>
                </a:lnTo>
                <a:lnTo>
                  <a:pt x="9328" y="50045"/>
                </a:lnTo>
                <a:close/>
                <a:moveTo>
                  <a:pt x="12885" y="50045"/>
                </a:moveTo>
                <a:lnTo>
                  <a:pt x="12810" y="50064"/>
                </a:lnTo>
                <a:lnTo>
                  <a:pt x="12754" y="50083"/>
                </a:lnTo>
                <a:lnTo>
                  <a:pt x="12698" y="50120"/>
                </a:lnTo>
                <a:lnTo>
                  <a:pt x="12642" y="50157"/>
                </a:lnTo>
                <a:lnTo>
                  <a:pt x="12605" y="50194"/>
                </a:lnTo>
                <a:lnTo>
                  <a:pt x="12568" y="50269"/>
                </a:lnTo>
                <a:lnTo>
                  <a:pt x="12549" y="50325"/>
                </a:lnTo>
                <a:lnTo>
                  <a:pt x="12549" y="50399"/>
                </a:lnTo>
                <a:lnTo>
                  <a:pt x="12549" y="50455"/>
                </a:lnTo>
                <a:lnTo>
                  <a:pt x="12568" y="50529"/>
                </a:lnTo>
                <a:lnTo>
                  <a:pt x="12605" y="50585"/>
                </a:lnTo>
                <a:lnTo>
                  <a:pt x="12642" y="50623"/>
                </a:lnTo>
                <a:lnTo>
                  <a:pt x="12698" y="50678"/>
                </a:lnTo>
                <a:lnTo>
                  <a:pt x="12754" y="50697"/>
                </a:lnTo>
                <a:lnTo>
                  <a:pt x="12810" y="50716"/>
                </a:lnTo>
                <a:lnTo>
                  <a:pt x="12885" y="50734"/>
                </a:lnTo>
                <a:lnTo>
                  <a:pt x="12959" y="50716"/>
                </a:lnTo>
                <a:lnTo>
                  <a:pt x="13015" y="50697"/>
                </a:lnTo>
                <a:lnTo>
                  <a:pt x="13071" y="50678"/>
                </a:lnTo>
                <a:lnTo>
                  <a:pt x="13127" y="50623"/>
                </a:lnTo>
                <a:lnTo>
                  <a:pt x="13164" y="50585"/>
                </a:lnTo>
                <a:lnTo>
                  <a:pt x="13201" y="50529"/>
                </a:lnTo>
                <a:lnTo>
                  <a:pt x="13220" y="50455"/>
                </a:lnTo>
                <a:lnTo>
                  <a:pt x="13220" y="50399"/>
                </a:lnTo>
                <a:lnTo>
                  <a:pt x="13220" y="50325"/>
                </a:lnTo>
                <a:lnTo>
                  <a:pt x="13201" y="50269"/>
                </a:lnTo>
                <a:lnTo>
                  <a:pt x="13164" y="50194"/>
                </a:lnTo>
                <a:lnTo>
                  <a:pt x="13127" y="50157"/>
                </a:lnTo>
                <a:lnTo>
                  <a:pt x="13071" y="50120"/>
                </a:lnTo>
                <a:lnTo>
                  <a:pt x="13015" y="50083"/>
                </a:lnTo>
                <a:lnTo>
                  <a:pt x="12940" y="50064"/>
                </a:lnTo>
                <a:lnTo>
                  <a:pt x="12885" y="50045"/>
                </a:lnTo>
                <a:close/>
                <a:moveTo>
                  <a:pt x="23311" y="50101"/>
                </a:moveTo>
                <a:lnTo>
                  <a:pt x="23255" y="50120"/>
                </a:lnTo>
                <a:lnTo>
                  <a:pt x="23199" y="50120"/>
                </a:lnTo>
                <a:lnTo>
                  <a:pt x="23106" y="50194"/>
                </a:lnTo>
                <a:lnTo>
                  <a:pt x="23031" y="50287"/>
                </a:lnTo>
                <a:lnTo>
                  <a:pt x="22994" y="50381"/>
                </a:lnTo>
                <a:lnTo>
                  <a:pt x="22994" y="50455"/>
                </a:lnTo>
                <a:lnTo>
                  <a:pt x="23013" y="50511"/>
                </a:lnTo>
                <a:lnTo>
                  <a:pt x="23050" y="50585"/>
                </a:lnTo>
                <a:lnTo>
                  <a:pt x="23087" y="50623"/>
                </a:lnTo>
                <a:lnTo>
                  <a:pt x="23124" y="50678"/>
                </a:lnTo>
                <a:lnTo>
                  <a:pt x="23180" y="50697"/>
                </a:lnTo>
                <a:lnTo>
                  <a:pt x="23236" y="50734"/>
                </a:lnTo>
                <a:lnTo>
                  <a:pt x="23366" y="50734"/>
                </a:lnTo>
                <a:lnTo>
                  <a:pt x="23422" y="50716"/>
                </a:lnTo>
                <a:lnTo>
                  <a:pt x="23515" y="50660"/>
                </a:lnTo>
                <a:lnTo>
                  <a:pt x="23590" y="50567"/>
                </a:lnTo>
                <a:lnTo>
                  <a:pt x="23627" y="50455"/>
                </a:lnTo>
                <a:lnTo>
                  <a:pt x="23627" y="50399"/>
                </a:lnTo>
                <a:lnTo>
                  <a:pt x="23609" y="50325"/>
                </a:lnTo>
                <a:lnTo>
                  <a:pt x="23590" y="50269"/>
                </a:lnTo>
                <a:lnTo>
                  <a:pt x="23553" y="50213"/>
                </a:lnTo>
                <a:lnTo>
                  <a:pt x="23497" y="50176"/>
                </a:lnTo>
                <a:lnTo>
                  <a:pt x="23441" y="50138"/>
                </a:lnTo>
                <a:lnTo>
                  <a:pt x="23385" y="50120"/>
                </a:lnTo>
                <a:lnTo>
                  <a:pt x="23311" y="50101"/>
                </a:lnTo>
                <a:close/>
                <a:moveTo>
                  <a:pt x="54217" y="49971"/>
                </a:moveTo>
                <a:lnTo>
                  <a:pt x="54142" y="49990"/>
                </a:lnTo>
                <a:lnTo>
                  <a:pt x="54068" y="50027"/>
                </a:lnTo>
                <a:lnTo>
                  <a:pt x="54012" y="50083"/>
                </a:lnTo>
                <a:lnTo>
                  <a:pt x="53993" y="50138"/>
                </a:lnTo>
                <a:lnTo>
                  <a:pt x="53975" y="50287"/>
                </a:lnTo>
                <a:lnTo>
                  <a:pt x="53975" y="50436"/>
                </a:lnTo>
                <a:lnTo>
                  <a:pt x="53993" y="50511"/>
                </a:lnTo>
                <a:lnTo>
                  <a:pt x="54030" y="50567"/>
                </a:lnTo>
                <a:lnTo>
                  <a:pt x="54068" y="50623"/>
                </a:lnTo>
                <a:lnTo>
                  <a:pt x="54124" y="50678"/>
                </a:lnTo>
                <a:lnTo>
                  <a:pt x="54179" y="50716"/>
                </a:lnTo>
                <a:lnTo>
                  <a:pt x="54254" y="50734"/>
                </a:lnTo>
                <a:lnTo>
                  <a:pt x="54403" y="50734"/>
                </a:lnTo>
                <a:lnTo>
                  <a:pt x="54459" y="50716"/>
                </a:lnTo>
                <a:lnTo>
                  <a:pt x="54533" y="50678"/>
                </a:lnTo>
                <a:lnTo>
                  <a:pt x="54570" y="50623"/>
                </a:lnTo>
                <a:lnTo>
                  <a:pt x="54626" y="50567"/>
                </a:lnTo>
                <a:lnTo>
                  <a:pt x="54645" y="50511"/>
                </a:lnTo>
                <a:lnTo>
                  <a:pt x="54663" y="50436"/>
                </a:lnTo>
                <a:lnTo>
                  <a:pt x="54663" y="50362"/>
                </a:lnTo>
                <a:lnTo>
                  <a:pt x="54663" y="50306"/>
                </a:lnTo>
                <a:lnTo>
                  <a:pt x="54626" y="50232"/>
                </a:lnTo>
                <a:lnTo>
                  <a:pt x="54589" y="50176"/>
                </a:lnTo>
                <a:lnTo>
                  <a:pt x="54496" y="50064"/>
                </a:lnTo>
                <a:lnTo>
                  <a:pt x="54366" y="49990"/>
                </a:lnTo>
                <a:lnTo>
                  <a:pt x="54291" y="49971"/>
                </a:lnTo>
                <a:close/>
                <a:moveTo>
                  <a:pt x="2328" y="50045"/>
                </a:moveTo>
                <a:lnTo>
                  <a:pt x="2272" y="50064"/>
                </a:lnTo>
                <a:lnTo>
                  <a:pt x="2198" y="50101"/>
                </a:lnTo>
                <a:lnTo>
                  <a:pt x="2161" y="50157"/>
                </a:lnTo>
                <a:lnTo>
                  <a:pt x="2123" y="50194"/>
                </a:lnTo>
                <a:lnTo>
                  <a:pt x="2086" y="50269"/>
                </a:lnTo>
                <a:lnTo>
                  <a:pt x="2067" y="50399"/>
                </a:lnTo>
                <a:lnTo>
                  <a:pt x="2086" y="50529"/>
                </a:lnTo>
                <a:lnTo>
                  <a:pt x="2123" y="50585"/>
                </a:lnTo>
                <a:lnTo>
                  <a:pt x="2161" y="50641"/>
                </a:lnTo>
                <a:lnTo>
                  <a:pt x="2198" y="50678"/>
                </a:lnTo>
                <a:lnTo>
                  <a:pt x="2272" y="50716"/>
                </a:lnTo>
                <a:lnTo>
                  <a:pt x="2328" y="50734"/>
                </a:lnTo>
                <a:lnTo>
                  <a:pt x="2421" y="50753"/>
                </a:lnTo>
                <a:lnTo>
                  <a:pt x="2496" y="50734"/>
                </a:lnTo>
                <a:lnTo>
                  <a:pt x="2570" y="50716"/>
                </a:lnTo>
                <a:lnTo>
                  <a:pt x="2626" y="50678"/>
                </a:lnTo>
                <a:lnTo>
                  <a:pt x="2663" y="50641"/>
                </a:lnTo>
                <a:lnTo>
                  <a:pt x="2700" y="50585"/>
                </a:lnTo>
                <a:lnTo>
                  <a:pt x="2738" y="50529"/>
                </a:lnTo>
                <a:lnTo>
                  <a:pt x="2756" y="50399"/>
                </a:lnTo>
                <a:lnTo>
                  <a:pt x="2738" y="50269"/>
                </a:lnTo>
                <a:lnTo>
                  <a:pt x="2700" y="50194"/>
                </a:lnTo>
                <a:lnTo>
                  <a:pt x="2663" y="50157"/>
                </a:lnTo>
                <a:lnTo>
                  <a:pt x="2626" y="50101"/>
                </a:lnTo>
                <a:lnTo>
                  <a:pt x="2570" y="50064"/>
                </a:lnTo>
                <a:lnTo>
                  <a:pt x="2496" y="50045"/>
                </a:lnTo>
                <a:close/>
                <a:moveTo>
                  <a:pt x="28915" y="50027"/>
                </a:moveTo>
                <a:lnTo>
                  <a:pt x="28822" y="50045"/>
                </a:lnTo>
                <a:lnTo>
                  <a:pt x="28747" y="50064"/>
                </a:lnTo>
                <a:lnTo>
                  <a:pt x="28617" y="50138"/>
                </a:lnTo>
                <a:lnTo>
                  <a:pt x="28561" y="50176"/>
                </a:lnTo>
                <a:lnTo>
                  <a:pt x="28505" y="50232"/>
                </a:lnTo>
                <a:lnTo>
                  <a:pt x="28468" y="50287"/>
                </a:lnTo>
                <a:lnTo>
                  <a:pt x="28449" y="50362"/>
                </a:lnTo>
                <a:lnTo>
                  <a:pt x="28449" y="50418"/>
                </a:lnTo>
                <a:lnTo>
                  <a:pt x="28468" y="50492"/>
                </a:lnTo>
                <a:lnTo>
                  <a:pt x="28486" y="50567"/>
                </a:lnTo>
                <a:lnTo>
                  <a:pt x="28542" y="50623"/>
                </a:lnTo>
                <a:lnTo>
                  <a:pt x="28654" y="50697"/>
                </a:lnTo>
                <a:lnTo>
                  <a:pt x="28729" y="50734"/>
                </a:lnTo>
                <a:lnTo>
                  <a:pt x="28803" y="50771"/>
                </a:lnTo>
                <a:lnTo>
                  <a:pt x="28971" y="50771"/>
                </a:lnTo>
                <a:lnTo>
                  <a:pt x="29026" y="50734"/>
                </a:lnTo>
                <a:lnTo>
                  <a:pt x="29101" y="50697"/>
                </a:lnTo>
                <a:lnTo>
                  <a:pt x="29157" y="50660"/>
                </a:lnTo>
                <a:lnTo>
                  <a:pt x="29213" y="50585"/>
                </a:lnTo>
                <a:lnTo>
                  <a:pt x="29231" y="50529"/>
                </a:lnTo>
                <a:lnTo>
                  <a:pt x="29250" y="50455"/>
                </a:lnTo>
                <a:lnTo>
                  <a:pt x="29250" y="50381"/>
                </a:lnTo>
                <a:lnTo>
                  <a:pt x="29250" y="50306"/>
                </a:lnTo>
                <a:lnTo>
                  <a:pt x="29213" y="50250"/>
                </a:lnTo>
                <a:lnTo>
                  <a:pt x="29175" y="50176"/>
                </a:lnTo>
                <a:lnTo>
                  <a:pt x="29138" y="50120"/>
                </a:lnTo>
                <a:lnTo>
                  <a:pt x="29082" y="50083"/>
                </a:lnTo>
                <a:lnTo>
                  <a:pt x="28989" y="50045"/>
                </a:lnTo>
                <a:lnTo>
                  <a:pt x="28915" y="50027"/>
                </a:lnTo>
                <a:close/>
                <a:moveTo>
                  <a:pt x="68608" y="50138"/>
                </a:moveTo>
                <a:lnTo>
                  <a:pt x="68553" y="50157"/>
                </a:lnTo>
                <a:lnTo>
                  <a:pt x="68459" y="50194"/>
                </a:lnTo>
                <a:lnTo>
                  <a:pt x="68366" y="50269"/>
                </a:lnTo>
                <a:lnTo>
                  <a:pt x="68329" y="50362"/>
                </a:lnTo>
                <a:lnTo>
                  <a:pt x="68292" y="50455"/>
                </a:lnTo>
                <a:lnTo>
                  <a:pt x="68311" y="50511"/>
                </a:lnTo>
                <a:lnTo>
                  <a:pt x="68311" y="50567"/>
                </a:lnTo>
                <a:lnTo>
                  <a:pt x="68348" y="50623"/>
                </a:lnTo>
                <a:lnTo>
                  <a:pt x="68385" y="50678"/>
                </a:lnTo>
                <a:lnTo>
                  <a:pt x="68441" y="50716"/>
                </a:lnTo>
                <a:lnTo>
                  <a:pt x="68497" y="50753"/>
                </a:lnTo>
                <a:lnTo>
                  <a:pt x="68553" y="50771"/>
                </a:lnTo>
                <a:lnTo>
                  <a:pt x="68627" y="50771"/>
                </a:lnTo>
                <a:lnTo>
                  <a:pt x="68701" y="50753"/>
                </a:lnTo>
                <a:lnTo>
                  <a:pt x="68757" y="50734"/>
                </a:lnTo>
                <a:lnTo>
                  <a:pt x="68813" y="50697"/>
                </a:lnTo>
                <a:lnTo>
                  <a:pt x="68869" y="50660"/>
                </a:lnTo>
                <a:lnTo>
                  <a:pt x="68906" y="50585"/>
                </a:lnTo>
                <a:lnTo>
                  <a:pt x="68925" y="50529"/>
                </a:lnTo>
                <a:lnTo>
                  <a:pt x="68925" y="50474"/>
                </a:lnTo>
                <a:lnTo>
                  <a:pt x="68925" y="50399"/>
                </a:lnTo>
                <a:lnTo>
                  <a:pt x="68906" y="50343"/>
                </a:lnTo>
                <a:lnTo>
                  <a:pt x="68869" y="50287"/>
                </a:lnTo>
                <a:lnTo>
                  <a:pt x="68832" y="50232"/>
                </a:lnTo>
                <a:lnTo>
                  <a:pt x="68776" y="50194"/>
                </a:lnTo>
                <a:lnTo>
                  <a:pt x="68720" y="50157"/>
                </a:lnTo>
                <a:lnTo>
                  <a:pt x="68664" y="50138"/>
                </a:lnTo>
                <a:close/>
                <a:moveTo>
                  <a:pt x="72146" y="50138"/>
                </a:moveTo>
                <a:lnTo>
                  <a:pt x="72090" y="50157"/>
                </a:lnTo>
                <a:lnTo>
                  <a:pt x="71978" y="50213"/>
                </a:lnTo>
                <a:lnTo>
                  <a:pt x="71941" y="50269"/>
                </a:lnTo>
                <a:lnTo>
                  <a:pt x="71904" y="50306"/>
                </a:lnTo>
                <a:lnTo>
                  <a:pt x="71867" y="50381"/>
                </a:lnTo>
                <a:lnTo>
                  <a:pt x="71867" y="50455"/>
                </a:lnTo>
                <a:lnTo>
                  <a:pt x="71867" y="50511"/>
                </a:lnTo>
                <a:lnTo>
                  <a:pt x="71885" y="50585"/>
                </a:lnTo>
                <a:lnTo>
                  <a:pt x="71922" y="50641"/>
                </a:lnTo>
                <a:lnTo>
                  <a:pt x="71960" y="50697"/>
                </a:lnTo>
                <a:lnTo>
                  <a:pt x="72015" y="50734"/>
                </a:lnTo>
                <a:lnTo>
                  <a:pt x="72071" y="50771"/>
                </a:lnTo>
                <a:lnTo>
                  <a:pt x="72276" y="50771"/>
                </a:lnTo>
                <a:lnTo>
                  <a:pt x="72332" y="50753"/>
                </a:lnTo>
                <a:lnTo>
                  <a:pt x="72388" y="50716"/>
                </a:lnTo>
                <a:lnTo>
                  <a:pt x="72425" y="50660"/>
                </a:lnTo>
                <a:lnTo>
                  <a:pt x="72462" y="50604"/>
                </a:lnTo>
                <a:lnTo>
                  <a:pt x="72481" y="50548"/>
                </a:lnTo>
                <a:lnTo>
                  <a:pt x="72500" y="50436"/>
                </a:lnTo>
                <a:lnTo>
                  <a:pt x="72481" y="50325"/>
                </a:lnTo>
                <a:lnTo>
                  <a:pt x="72406" y="50250"/>
                </a:lnTo>
                <a:lnTo>
                  <a:pt x="72369" y="50213"/>
                </a:lnTo>
                <a:lnTo>
                  <a:pt x="72313" y="50176"/>
                </a:lnTo>
                <a:lnTo>
                  <a:pt x="72258" y="50157"/>
                </a:lnTo>
                <a:lnTo>
                  <a:pt x="72202" y="50138"/>
                </a:lnTo>
                <a:close/>
                <a:moveTo>
                  <a:pt x="77564" y="50176"/>
                </a:moveTo>
                <a:lnTo>
                  <a:pt x="77508" y="50194"/>
                </a:lnTo>
                <a:lnTo>
                  <a:pt x="77452" y="50213"/>
                </a:lnTo>
                <a:lnTo>
                  <a:pt x="77359" y="50269"/>
                </a:lnTo>
                <a:lnTo>
                  <a:pt x="77303" y="50362"/>
                </a:lnTo>
                <a:lnTo>
                  <a:pt x="77266" y="50474"/>
                </a:lnTo>
                <a:lnTo>
                  <a:pt x="77266" y="50529"/>
                </a:lnTo>
                <a:lnTo>
                  <a:pt x="77284" y="50585"/>
                </a:lnTo>
                <a:lnTo>
                  <a:pt x="77322" y="50641"/>
                </a:lnTo>
                <a:lnTo>
                  <a:pt x="77359" y="50678"/>
                </a:lnTo>
                <a:lnTo>
                  <a:pt x="77396" y="50716"/>
                </a:lnTo>
                <a:lnTo>
                  <a:pt x="77452" y="50753"/>
                </a:lnTo>
                <a:lnTo>
                  <a:pt x="77508" y="50771"/>
                </a:lnTo>
                <a:lnTo>
                  <a:pt x="77620" y="50771"/>
                </a:lnTo>
                <a:lnTo>
                  <a:pt x="77675" y="50753"/>
                </a:lnTo>
                <a:lnTo>
                  <a:pt x="77768" y="50697"/>
                </a:lnTo>
                <a:lnTo>
                  <a:pt x="77824" y="50604"/>
                </a:lnTo>
                <a:lnTo>
                  <a:pt x="77862" y="50492"/>
                </a:lnTo>
                <a:lnTo>
                  <a:pt x="77862" y="50436"/>
                </a:lnTo>
                <a:lnTo>
                  <a:pt x="77843" y="50381"/>
                </a:lnTo>
                <a:lnTo>
                  <a:pt x="77824" y="50325"/>
                </a:lnTo>
                <a:lnTo>
                  <a:pt x="77787" y="50269"/>
                </a:lnTo>
                <a:lnTo>
                  <a:pt x="77731" y="50232"/>
                </a:lnTo>
                <a:lnTo>
                  <a:pt x="77694" y="50213"/>
                </a:lnTo>
                <a:lnTo>
                  <a:pt x="77620" y="50194"/>
                </a:lnTo>
                <a:lnTo>
                  <a:pt x="77564" y="50176"/>
                </a:lnTo>
                <a:close/>
                <a:moveTo>
                  <a:pt x="52671" y="50213"/>
                </a:moveTo>
                <a:lnTo>
                  <a:pt x="52597" y="50232"/>
                </a:lnTo>
                <a:lnTo>
                  <a:pt x="52541" y="50250"/>
                </a:lnTo>
                <a:lnTo>
                  <a:pt x="52504" y="50287"/>
                </a:lnTo>
                <a:lnTo>
                  <a:pt x="52448" y="50325"/>
                </a:lnTo>
                <a:lnTo>
                  <a:pt x="52429" y="50399"/>
                </a:lnTo>
                <a:lnTo>
                  <a:pt x="52411" y="50455"/>
                </a:lnTo>
                <a:lnTo>
                  <a:pt x="52411" y="50511"/>
                </a:lnTo>
                <a:lnTo>
                  <a:pt x="52411" y="50585"/>
                </a:lnTo>
                <a:lnTo>
                  <a:pt x="52467" y="50697"/>
                </a:lnTo>
                <a:lnTo>
                  <a:pt x="52504" y="50734"/>
                </a:lnTo>
                <a:lnTo>
                  <a:pt x="52541" y="50771"/>
                </a:lnTo>
                <a:lnTo>
                  <a:pt x="52597" y="50809"/>
                </a:lnTo>
                <a:lnTo>
                  <a:pt x="52653" y="50827"/>
                </a:lnTo>
                <a:lnTo>
                  <a:pt x="52727" y="50827"/>
                </a:lnTo>
                <a:lnTo>
                  <a:pt x="52783" y="50809"/>
                </a:lnTo>
                <a:lnTo>
                  <a:pt x="52839" y="50790"/>
                </a:lnTo>
                <a:lnTo>
                  <a:pt x="52895" y="50771"/>
                </a:lnTo>
                <a:lnTo>
                  <a:pt x="52932" y="50734"/>
                </a:lnTo>
                <a:lnTo>
                  <a:pt x="52969" y="50678"/>
                </a:lnTo>
                <a:lnTo>
                  <a:pt x="53006" y="50623"/>
                </a:lnTo>
                <a:lnTo>
                  <a:pt x="53025" y="50567"/>
                </a:lnTo>
                <a:lnTo>
                  <a:pt x="53025" y="50455"/>
                </a:lnTo>
                <a:lnTo>
                  <a:pt x="52969" y="50343"/>
                </a:lnTo>
                <a:lnTo>
                  <a:pt x="52895" y="50269"/>
                </a:lnTo>
                <a:lnTo>
                  <a:pt x="52858" y="50232"/>
                </a:lnTo>
                <a:lnTo>
                  <a:pt x="52802" y="50213"/>
                </a:lnTo>
                <a:close/>
                <a:moveTo>
                  <a:pt x="66281" y="50269"/>
                </a:moveTo>
                <a:lnTo>
                  <a:pt x="66225" y="50287"/>
                </a:lnTo>
                <a:lnTo>
                  <a:pt x="66188" y="50325"/>
                </a:lnTo>
                <a:lnTo>
                  <a:pt x="66132" y="50418"/>
                </a:lnTo>
                <a:lnTo>
                  <a:pt x="66095" y="50511"/>
                </a:lnTo>
                <a:lnTo>
                  <a:pt x="66076" y="50567"/>
                </a:lnTo>
                <a:lnTo>
                  <a:pt x="66095" y="50623"/>
                </a:lnTo>
                <a:lnTo>
                  <a:pt x="66095" y="50678"/>
                </a:lnTo>
                <a:lnTo>
                  <a:pt x="66132" y="50734"/>
                </a:lnTo>
                <a:lnTo>
                  <a:pt x="66207" y="50790"/>
                </a:lnTo>
                <a:lnTo>
                  <a:pt x="66300" y="50827"/>
                </a:lnTo>
                <a:lnTo>
                  <a:pt x="66411" y="50827"/>
                </a:lnTo>
                <a:lnTo>
                  <a:pt x="66449" y="50809"/>
                </a:lnTo>
                <a:lnTo>
                  <a:pt x="66505" y="50790"/>
                </a:lnTo>
                <a:lnTo>
                  <a:pt x="66542" y="50734"/>
                </a:lnTo>
                <a:lnTo>
                  <a:pt x="66579" y="50697"/>
                </a:lnTo>
                <a:lnTo>
                  <a:pt x="66598" y="50641"/>
                </a:lnTo>
                <a:lnTo>
                  <a:pt x="66616" y="50585"/>
                </a:lnTo>
                <a:lnTo>
                  <a:pt x="66598" y="50474"/>
                </a:lnTo>
                <a:lnTo>
                  <a:pt x="66542" y="50381"/>
                </a:lnTo>
                <a:lnTo>
                  <a:pt x="66467" y="50306"/>
                </a:lnTo>
                <a:lnTo>
                  <a:pt x="66411" y="50269"/>
                </a:lnTo>
                <a:close/>
                <a:moveTo>
                  <a:pt x="88250" y="50176"/>
                </a:moveTo>
                <a:lnTo>
                  <a:pt x="88195" y="50194"/>
                </a:lnTo>
                <a:lnTo>
                  <a:pt x="88139" y="50232"/>
                </a:lnTo>
                <a:lnTo>
                  <a:pt x="88101" y="50269"/>
                </a:lnTo>
                <a:lnTo>
                  <a:pt x="88064" y="50325"/>
                </a:lnTo>
                <a:lnTo>
                  <a:pt x="88046" y="50362"/>
                </a:lnTo>
                <a:lnTo>
                  <a:pt x="88027" y="50492"/>
                </a:lnTo>
                <a:lnTo>
                  <a:pt x="88046" y="50604"/>
                </a:lnTo>
                <a:lnTo>
                  <a:pt x="88101" y="50716"/>
                </a:lnTo>
                <a:lnTo>
                  <a:pt x="88139" y="50753"/>
                </a:lnTo>
                <a:lnTo>
                  <a:pt x="88176" y="50790"/>
                </a:lnTo>
                <a:lnTo>
                  <a:pt x="88250" y="50827"/>
                </a:lnTo>
                <a:lnTo>
                  <a:pt x="88381" y="50827"/>
                </a:lnTo>
                <a:lnTo>
                  <a:pt x="88437" y="50809"/>
                </a:lnTo>
                <a:lnTo>
                  <a:pt x="88492" y="50790"/>
                </a:lnTo>
                <a:lnTo>
                  <a:pt x="88530" y="50734"/>
                </a:lnTo>
                <a:lnTo>
                  <a:pt x="88586" y="50641"/>
                </a:lnTo>
                <a:lnTo>
                  <a:pt x="88623" y="50529"/>
                </a:lnTo>
                <a:lnTo>
                  <a:pt x="88623" y="50455"/>
                </a:lnTo>
                <a:lnTo>
                  <a:pt x="88604" y="50399"/>
                </a:lnTo>
                <a:lnTo>
                  <a:pt x="88586" y="50325"/>
                </a:lnTo>
                <a:lnTo>
                  <a:pt x="88548" y="50287"/>
                </a:lnTo>
                <a:lnTo>
                  <a:pt x="88492" y="50250"/>
                </a:lnTo>
                <a:lnTo>
                  <a:pt x="88455" y="50213"/>
                </a:lnTo>
                <a:lnTo>
                  <a:pt x="88381" y="50194"/>
                </a:lnTo>
                <a:lnTo>
                  <a:pt x="88325" y="50176"/>
                </a:lnTo>
                <a:close/>
                <a:moveTo>
                  <a:pt x="91527" y="50250"/>
                </a:moveTo>
                <a:lnTo>
                  <a:pt x="91453" y="50269"/>
                </a:lnTo>
                <a:lnTo>
                  <a:pt x="91397" y="50287"/>
                </a:lnTo>
                <a:lnTo>
                  <a:pt x="91341" y="50325"/>
                </a:lnTo>
                <a:lnTo>
                  <a:pt x="91285" y="50381"/>
                </a:lnTo>
                <a:lnTo>
                  <a:pt x="91248" y="50436"/>
                </a:lnTo>
                <a:lnTo>
                  <a:pt x="91229" y="50492"/>
                </a:lnTo>
                <a:lnTo>
                  <a:pt x="91229" y="50567"/>
                </a:lnTo>
                <a:lnTo>
                  <a:pt x="91229" y="50641"/>
                </a:lnTo>
                <a:lnTo>
                  <a:pt x="91248" y="50697"/>
                </a:lnTo>
                <a:lnTo>
                  <a:pt x="91285" y="50753"/>
                </a:lnTo>
                <a:lnTo>
                  <a:pt x="91322" y="50790"/>
                </a:lnTo>
                <a:lnTo>
                  <a:pt x="91378" y="50809"/>
                </a:lnTo>
                <a:lnTo>
                  <a:pt x="91453" y="50827"/>
                </a:lnTo>
                <a:lnTo>
                  <a:pt x="91583" y="50827"/>
                </a:lnTo>
                <a:lnTo>
                  <a:pt x="91564" y="50846"/>
                </a:lnTo>
                <a:lnTo>
                  <a:pt x="91676" y="50827"/>
                </a:lnTo>
                <a:lnTo>
                  <a:pt x="91769" y="50771"/>
                </a:lnTo>
                <a:lnTo>
                  <a:pt x="91844" y="50697"/>
                </a:lnTo>
                <a:lnTo>
                  <a:pt x="91862" y="50641"/>
                </a:lnTo>
                <a:lnTo>
                  <a:pt x="91862" y="50585"/>
                </a:lnTo>
                <a:lnTo>
                  <a:pt x="91862" y="50529"/>
                </a:lnTo>
                <a:lnTo>
                  <a:pt x="91844" y="50474"/>
                </a:lnTo>
                <a:lnTo>
                  <a:pt x="91788" y="50381"/>
                </a:lnTo>
                <a:lnTo>
                  <a:pt x="91751" y="50343"/>
                </a:lnTo>
                <a:lnTo>
                  <a:pt x="91695" y="50306"/>
                </a:lnTo>
                <a:lnTo>
                  <a:pt x="91658" y="50287"/>
                </a:lnTo>
                <a:lnTo>
                  <a:pt x="91602" y="50287"/>
                </a:lnTo>
                <a:lnTo>
                  <a:pt x="91527" y="50250"/>
                </a:lnTo>
                <a:close/>
                <a:moveTo>
                  <a:pt x="70414" y="50157"/>
                </a:moveTo>
                <a:lnTo>
                  <a:pt x="70340" y="50176"/>
                </a:lnTo>
                <a:lnTo>
                  <a:pt x="70284" y="50194"/>
                </a:lnTo>
                <a:lnTo>
                  <a:pt x="70210" y="50232"/>
                </a:lnTo>
                <a:lnTo>
                  <a:pt x="70154" y="50269"/>
                </a:lnTo>
                <a:lnTo>
                  <a:pt x="70098" y="50325"/>
                </a:lnTo>
                <a:lnTo>
                  <a:pt x="70079" y="50399"/>
                </a:lnTo>
                <a:lnTo>
                  <a:pt x="70079" y="50455"/>
                </a:lnTo>
                <a:lnTo>
                  <a:pt x="70079" y="50529"/>
                </a:lnTo>
                <a:lnTo>
                  <a:pt x="70098" y="50585"/>
                </a:lnTo>
                <a:lnTo>
                  <a:pt x="70135" y="50660"/>
                </a:lnTo>
                <a:lnTo>
                  <a:pt x="70172" y="50716"/>
                </a:lnTo>
                <a:lnTo>
                  <a:pt x="70228" y="50771"/>
                </a:lnTo>
                <a:lnTo>
                  <a:pt x="70284" y="50809"/>
                </a:lnTo>
                <a:lnTo>
                  <a:pt x="70358" y="50846"/>
                </a:lnTo>
                <a:lnTo>
                  <a:pt x="70414" y="50865"/>
                </a:lnTo>
                <a:lnTo>
                  <a:pt x="70507" y="50865"/>
                </a:lnTo>
                <a:lnTo>
                  <a:pt x="70582" y="50846"/>
                </a:lnTo>
                <a:lnTo>
                  <a:pt x="70656" y="50827"/>
                </a:lnTo>
                <a:lnTo>
                  <a:pt x="70731" y="50790"/>
                </a:lnTo>
                <a:lnTo>
                  <a:pt x="70787" y="50734"/>
                </a:lnTo>
                <a:lnTo>
                  <a:pt x="70805" y="50678"/>
                </a:lnTo>
                <a:lnTo>
                  <a:pt x="70843" y="50604"/>
                </a:lnTo>
                <a:lnTo>
                  <a:pt x="70843" y="50548"/>
                </a:lnTo>
                <a:lnTo>
                  <a:pt x="70843" y="50474"/>
                </a:lnTo>
                <a:lnTo>
                  <a:pt x="70824" y="50399"/>
                </a:lnTo>
                <a:lnTo>
                  <a:pt x="70787" y="50343"/>
                </a:lnTo>
                <a:lnTo>
                  <a:pt x="70731" y="50287"/>
                </a:lnTo>
                <a:lnTo>
                  <a:pt x="70675" y="50250"/>
                </a:lnTo>
                <a:lnTo>
                  <a:pt x="70619" y="50194"/>
                </a:lnTo>
                <a:lnTo>
                  <a:pt x="70563" y="50176"/>
                </a:lnTo>
                <a:lnTo>
                  <a:pt x="70489" y="50157"/>
                </a:lnTo>
                <a:close/>
                <a:moveTo>
                  <a:pt x="82200" y="50269"/>
                </a:moveTo>
                <a:lnTo>
                  <a:pt x="82144" y="50287"/>
                </a:lnTo>
                <a:lnTo>
                  <a:pt x="82032" y="50362"/>
                </a:lnTo>
                <a:lnTo>
                  <a:pt x="81958" y="50455"/>
                </a:lnTo>
                <a:lnTo>
                  <a:pt x="81939" y="50529"/>
                </a:lnTo>
                <a:lnTo>
                  <a:pt x="81939" y="50585"/>
                </a:lnTo>
                <a:lnTo>
                  <a:pt x="81958" y="50641"/>
                </a:lnTo>
                <a:lnTo>
                  <a:pt x="81976" y="50697"/>
                </a:lnTo>
                <a:lnTo>
                  <a:pt x="82051" y="50790"/>
                </a:lnTo>
                <a:lnTo>
                  <a:pt x="82106" y="50827"/>
                </a:lnTo>
                <a:lnTo>
                  <a:pt x="82162" y="50846"/>
                </a:lnTo>
                <a:lnTo>
                  <a:pt x="82218" y="50865"/>
                </a:lnTo>
                <a:lnTo>
                  <a:pt x="82274" y="50865"/>
                </a:lnTo>
                <a:lnTo>
                  <a:pt x="82386" y="50846"/>
                </a:lnTo>
                <a:lnTo>
                  <a:pt x="82442" y="50809"/>
                </a:lnTo>
                <a:lnTo>
                  <a:pt x="82479" y="50771"/>
                </a:lnTo>
                <a:lnTo>
                  <a:pt x="82516" y="50716"/>
                </a:lnTo>
                <a:lnTo>
                  <a:pt x="82553" y="50660"/>
                </a:lnTo>
                <a:lnTo>
                  <a:pt x="82572" y="50604"/>
                </a:lnTo>
                <a:lnTo>
                  <a:pt x="82572" y="50548"/>
                </a:lnTo>
                <a:lnTo>
                  <a:pt x="82535" y="50436"/>
                </a:lnTo>
                <a:lnTo>
                  <a:pt x="82479" y="50343"/>
                </a:lnTo>
                <a:lnTo>
                  <a:pt x="82442" y="50306"/>
                </a:lnTo>
                <a:lnTo>
                  <a:pt x="82386" y="50287"/>
                </a:lnTo>
                <a:lnTo>
                  <a:pt x="82311" y="50269"/>
                </a:lnTo>
                <a:close/>
                <a:moveTo>
                  <a:pt x="83689" y="50250"/>
                </a:moveTo>
                <a:lnTo>
                  <a:pt x="83633" y="50269"/>
                </a:lnTo>
                <a:lnTo>
                  <a:pt x="83577" y="50306"/>
                </a:lnTo>
                <a:lnTo>
                  <a:pt x="83521" y="50343"/>
                </a:lnTo>
                <a:lnTo>
                  <a:pt x="83484" y="50381"/>
                </a:lnTo>
                <a:lnTo>
                  <a:pt x="83447" y="50436"/>
                </a:lnTo>
                <a:lnTo>
                  <a:pt x="83428" y="50492"/>
                </a:lnTo>
                <a:lnTo>
                  <a:pt x="83410" y="50548"/>
                </a:lnTo>
                <a:lnTo>
                  <a:pt x="83410" y="50604"/>
                </a:lnTo>
                <a:lnTo>
                  <a:pt x="83447" y="50716"/>
                </a:lnTo>
                <a:lnTo>
                  <a:pt x="83521" y="50790"/>
                </a:lnTo>
                <a:lnTo>
                  <a:pt x="83633" y="50846"/>
                </a:lnTo>
                <a:lnTo>
                  <a:pt x="83689" y="50865"/>
                </a:lnTo>
                <a:lnTo>
                  <a:pt x="83819" y="50865"/>
                </a:lnTo>
                <a:lnTo>
                  <a:pt x="83875" y="50846"/>
                </a:lnTo>
                <a:lnTo>
                  <a:pt x="83931" y="50809"/>
                </a:lnTo>
                <a:lnTo>
                  <a:pt x="83968" y="50771"/>
                </a:lnTo>
                <a:lnTo>
                  <a:pt x="84006" y="50716"/>
                </a:lnTo>
                <a:lnTo>
                  <a:pt x="84024" y="50660"/>
                </a:lnTo>
                <a:lnTo>
                  <a:pt x="84043" y="50585"/>
                </a:lnTo>
                <a:lnTo>
                  <a:pt x="84043" y="50529"/>
                </a:lnTo>
                <a:lnTo>
                  <a:pt x="84024" y="50474"/>
                </a:lnTo>
                <a:lnTo>
                  <a:pt x="84006" y="50418"/>
                </a:lnTo>
                <a:lnTo>
                  <a:pt x="83968" y="50362"/>
                </a:lnTo>
                <a:lnTo>
                  <a:pt x="83931" y="50325"/>
                </a:lnTo>
                <a:lnTo>
                  <a:pt x="83875" y="50287"/>
                </a:lnTo>
                <a:lnTo>
                  <a:pt x="83819" y="50269"/>
                </a:lnTo>
                <a:lnTo>
                  <a:pt x="83763" y="50250"/>
                </a:lnTo>
                <a:close/>
                <a:moveTo>
                  <a:pt x="75814" y="50194"/>
                </a:moveTo>
                <a:lnTo>
                  <a:pt x="75758" y="50232"/>
                </a:lnTo>
                <a:lnTo>
                  <a:pt x="75702" y="50269"/>
                </a:lnTo>
                <a:lnTo>
                  <a:pt x="75646" y="50325"/>
                </a:lnTo>
                <a:lnTo>
                  <a:pt x="75609" y="50381"/>
                </a:lnTo>
                <a:lnTo>
                  <a:pt x="75572" y="50455"/>
                </a:lnTo>
                <a:lnTo>
                  <a:pt x="75572" y="50511"/>
                </a:lnTo>
                <a:lnTo>
                  <a:pt x="75572" y="50585"/>
                </a:lnTo>
                <a:lnTo>
                  <a:pt x="75609" y="50660"/>
                </a:lnTo>
                <a:lnTo>
                  <a:pt x="75627" y="50716"/>
                </a:lnTo>
                <a:lnTo>
                  <a:pt x="75683" y="50771"/>
                </a:lnTo>
                <a:lnTo>
                  <a:pt x="75739" y="50809"/>
                </a:lnTo>
                <a:lnTo>
                  <a:pt x="75795" y="50846"/>
                </a:lnTo>
                <a:lnTo>
                  <a:pt x="75851" y="50883"/>
                </a:lnTo>
                <a:lnTo>
                  <a:pt x="76056" y="50883"/>
                </a:lnTo>
                <a:lnTo>
                  <a:pt x="76111" y="50846"/>
                </a:lnTo>
                <a:lnTo>
                  <a:pt x="76167" y="50809"/>
                </a:lnTo>
                <a:lnTo>
                  <a:pt x="76223" y="50753"/>
                </a:lnTo>
                <a:lnTo>
                  <a:pt x="76242" y="50697"/>
                </a:lnTo>
                <a:lnTo>
                  <a:pt x="76279" y="50641"/>
                </a:lnTo>
                <a:lnTo>
                  <a:pt x="76279" y="50585"/>
                </a:lnTo>
                <a:lnTo>
                  <a:pt x="76279" y="50511"/>
                </a:lnTo>
                <a:lnTo>
                  <a:pt x="76223" y="50399"/>
                </a:lnTo>
                <a:lnTo>
                  <a:pt x="76149" y="50287"/>
                </a:lnTo>
                <a:lnTo>
                  <a:pt x="76093" y="50232"/>
                </a:lnTo>
                <a:lnTo>
                  <a:pt x="76037" y="50213"/>
                </a:lnTo>
                <a:lnTo>
                  <a:pt x="75963" y="50194"/>
                </a:lnTo>
                <a:close/>
                <a:moveTo>
                  <a:pt x="7597" y="50381"/>
                </a:moveTo>
                <a:lnTo>
                  <a:pt x="7541" y="50399"/>
                </a:lnTo>
                <a:lnTo>
                  <a:pt x="7504" y="50436"/>
                </a:lnTo>
                <a:lnTo>
                  <a:pt x="7467" y="50474"/>
                </a:lnTo>
                <a:lnTo>
                  <a:pt x="7411" y="50548"/>
                </a:lnTo>
                <a:lnTo>
                  <a:pt x="7392" y="50660"/>
                </a:lnTo>
                <a:lnTo>
                  <a:pt x="7411" y="50753"/>
                </a:lnTo>
                <a:lnTo>
                  <a:pt x="7467" y="50846"/>
                </a:lnTo>
                <a:lnTo>
                  <a:pt x="7504" y="50865"/>
                </a:lnTo>
                <a:lnTo>
                  <a:pt x="7541" y="50902"/>
                </a:lnTo>
                <a:lnTo>
                  <a:pt x="7597" y="50920"/>
                </a:lnTo>
                <a:lnTo>
                  <a:pt x="7727" y="50920"/>
                </a:lnTo>
                <a:lnTo>
                  <a:pt x="7765" y="50902"/>
                </a:lnTo>
                <a:lnTo>
                  <a:pt x="7820" y="50865"/>
                </a:lnTo>
                <a:lnTo>
                  <a:pt x="7858" y="50846"/>
                </a:lnTo>
                <a:lnTo>
                  <a:pt x="7895" y="50753"/>
                </a:lnTo>
                <a:lnTo>
                  <a:pt x="7914" y="50660"/>
                </a:lnTo>
                <a:lnTo>
                  <a:pt x="7895" y="50548"/>
                </a:lnTo>
                <a:lnTo>
                  <a:pt x="7858" y="50474"/>
                </a:lnTo>
                <a:lnTo>
                  <a:pt x="7820" y="50436"/>
                </a:lnTo>
                <a:lnTo>
                  <a:pt x="7765" y="50399"/>
                </a:lnTo>
                <a:lnTo>
                  <a:pt x="7727" y="50381"/>
                </a:lnTo>
                <a:close/>
                <a:moveTo>
                  <a:pt x="85458" y="50287"/>
                </a:moveTo>
                <a:lnTo>
                  <a:pt x="85402" y="50306"/>
                </a:lnTo>
                <a:lnTo>
                  <a:pt x="85346" y="50325"/>
                </a:lnTo>
                <a:lnTo>
                  <a:pt x="85253" y="50381"/>
                </a:lnTo>
                <a:lnTo>
                  <a:pt x="85178" y="50474"/>
                </a:lnTo>
                <a:lnTo>
                  <a:pt x="85141" y="50585"/>
                </a:lnTo>
                <a:lnTo>
                  <a:pt x="85141" y="50660"/>
                </a:lnTo>
                <a:lnTo>
                  <a:pt x="85160" y="50716"/>
                </a:lnTo>
                <a:lnTo>
                  <a:pt x="85178" y="50771"/>
                </a:lnTo>
                <a:lnTo>
                  <a:pt x="85216" y="50827"/>
                </a:lnTo>
                <a:lnTo>
                  <a:pt x="85272" y="50883"/>
                </a:lnTo>
                <a:lnTo>
                  <a:pt x="85327" y="50920"/>
                </a:lnTo>
                <a:lnTo>
                  <a:pt x="85402" y="50939"/>
                </a:lnTo>
                <a:lnTo>
                  <a:pt x="85514" y="50939"/>
                </a:lnTo>
                <a:lnTo>
                  <a:pt x="85569" y="50920"/>
                </a:lnTo>
                <a:lnTo>
                  <a:pt x="85681" y="50865"/>
                </a:lnTo>
                <a:lnTo>
                  <a:pt x="85737" y="50771"/>
                </a:lnTo>
                <a:lnTo>
                  <a:pt x="85774" y="50660"/>
                </a:lnTo>
                <a:lnTo>
                  <a:pt x="85793" y="50585"/>
                </a:lnTo>
                <a:lnTo>
                  <a:pt x="85774" y="50529"/>
                </a:lnTo>
                <a:lnTo>
                  <a:pt x="85737" y="50455"/>
                </a:lnTo>
                <a:lnTo>
                  <a:pt x="85700" y="50399"/>
                </a:lnTo>
                <a:lnTo>
                  <a:pt x="85663" y="50362"/>
                </a:lnTo>
                <a:lnTo>
                  <a:pt x="85588" y="50325"/>
                </a:lnTo>
                <a:lnTo>
                  <a:pt x="85532" y="50306"/>
                </a:lnTo>
                <a:lnTo>
                  <a:pt x="85458" y="50287"/>
                </a:lnTo>
                <a:close/>
                <a:moveTo>
                  <a:pt x="80636" y="50306"/>
                </a:moveTo>
                <a:lnTo>
                  <a:pt x="80580" y="50325"/>
                </a:lnTo>
                <a:lnTo>
                  <a:pt x="80524" y="50362"/>
                </a:lnTo>
                <a:lnTo>
                  <a:pt x="80487" y="50418"/>
                </a:lnTo>
                <a:lnTo>
                  <a:pt x="80449" y="50474"/>
                </a:lnTo>
                <a:lnTo>
                  <a:pt x="80431" y="50548"/>
                </a:lnTo>
                <a:lnTo>
                  <a:pt x="80412" y="50604"/>
                </a:lnTo>
                <a:lnTo>
                  <a:pt x="80431" y="50660"/>
                </a:lnTo>
                <a:lnTo>
                  <a:pt x="80449" y="50734"/>
                </a:lnTo>
                <a:lnTo>
                  <a:pt x="80468" y="50790"/>
                </a:lnTo>
                <a:lnTo>
                  <a:pt x="80505" y="50846"/>
                </a:lnTo>
                <a:lnTo>
                  <a:pt x="80561" y="50883"/>
                </a:lnTo>
                <a:lnTo>
                  <a:pt x="80673" y="50939"/>
                </a:lnTo>
                <a:lnTo>
                  <a:pt x="80803" y="50958"/>
                </a:lnTo>
                <a:lnTo>
                  <a:pt x="80934" y="50939"/>
                </a:lnTo>
                <a:lnTo>
                  <a:pt x="80989" y="50920"/>
                </a:lnTo>
                <a:lnTo>
                  <a:pt x="81045" y="50883"/>
                </a:lnTo>
                <a:lnTo>
                  <a:pt x="81101" y="50827"/>
                </a:lnTo>
                <a:lnTo>
                  <a:pt x="81138" y="50753"/>
                </a:lnTo>
                <a:lnTo>
                  <a:pt x="81157" y="50678"/>
                </a:lnTo>
                <a:lnTo>
                  <a:pt x="81157" y="50623"/>
                </a:lnTo>
                <a:lnTo>
                  <a:pt x="81138" y="50548"/>
                </a:lnTo>
                <a:lnTo>
                  <a:pt x="81120" y="50474"/>
                </a:lnTo>
                <a:lnTo>
                  <a:pt x="81064" y="50418"/>
                </a:lnTo>
                <a:lnTo>
                  <a:pt x="81008" y="50381"/>
                </a:lnTo>
                <a:lnTo>
                  <a:pt x="80934" y="50343"/>
                </a:lnTo>
                <a:lnTo>
                  <a:pt x="80859" y="50325"/>
                </a:lnTo>
                <a:lnTo>
                  <a:pt x="80785" y="50325"/>
                </a:lnTo>
                <a:lnTo>
                  <a:pt x="80710" y="50306"/>
                </a:lnTo>
                <a:close/>
                <a:moveTo>
                  <a:pt x="89945" y="50269"/>
                </a:moveTo>
                <a:lnTo>
                  <a:pt x="89870" y="50306"/>
                </a:lnTo>
                <a:lnTo>
                  <a:pt x="89814" y="50343"/>
                </a:lnTo>
                <a:lnTo>
                  <a:pt x="89759" y="50418"/>
                </a:lnTo>
                <a:lnTo>
                  <a:pt x="89721" y="50474"/>
                </a:lnTo>
                <a:lnTo>
                  <a:pt x="89703" y="50548"/>
                </a:lnTo>
                <a:lnTo>
                  <a:pt x="89703" y="50604"/>
                </a:lnTo>
                <a:lnTo>
                  <a:pt x="89703" y="50678"/>
                </a:lnTo>
                <a:lnTo>
                  <a:pt x="89721" y="50734"/>
                </a:lnTo>
                <a:lnTo>
                  <a:pt x="89759" y="50790"/>
                </a:lnTo>
                <a:lnTo>
                  <a:pt x="89796" y="50846"/>
                </a:lnTo>
                <a:lnTo>
                  <a:pt x="89852" y="50902"/>
                </a:lnTo>
                <a:lnTo>
                  <a:pt x="90001" y="50958"/>
                </a:lnTo>
                <a:lnTo>
                  <a:pt x="90075" y="50976"/>
                </a:lnTo>
                <a:lnTo>
                  <a:pt x="90149" y="50995"/>
                </a:lnTo>
                <a:lnTo>
                  <a:pt x="90224" y="50976"/>
                </a:lnTo>
                <a:lnTo>
                  <a:pt x="90280" y="50958"/>
                </a:lnTo>
                <a:lnTo>
                  <a:pt x="90354" y="50920"/>
                </a:lnTo>
                <a:lnTo>
                  <a:pt x="90410" y="50865"/>
                </a:lnTo>
                <a:lnTo>
                  <a:pt x="90447" y="50790"/>
                </a:lnTo>
                <a:lnTo>
                  <a:pt x="90466" y="50734"/>
                </a:lnTo>
                <a:lnTo>
                  <a:pt x="90485" y="50660"/>
                </a:lnTo>
                <a:lnTo>
                  <a:pt x="90466" y="50585"/>
                </a:lnTo>
                <a:lnTo>
                  <a:pt x="90447" y="50511"/>
                </a:lnTo>
                <a:lnTo>
                  <a:pt x="90410" y="50455"/>
                </a:lnTo>
                <a:lnTo>
                  <a:pt x="90373" y="50399"/>
                </a:lnTo>
                <a:lnTo>
                  <a:pt x="90317" y="50362"/>
                </a:lnTo>
                <a:lnTo>
                  <a:pt x="90168" y="50287"/>
                </a:lnTo>
                <a:lnTo>
                  <a:pt x="90094" y="50269"/>
                </a:lnTo>
                <a:close/>
                <a:moveTo>
                  <a:pt x="59783" y="50064"/>
                </a:moveTo>
                <a:lnTo>
                  <a:pt x="59709" y="50083"/>
                </a:lnTo>
                <a:lnTo>
                  <a:pt x="59634" y="50101"/>
                </a:lnTo>
                <a:lnTo>
                  <a:pt x="59579" y="50138"/>
                </a:lnTo>
                <a:lnTo>
                  <a:pt x="59523" y="50176"/>
                </a:lnTo>
                <a:lnTo>
                  <a:pt x="59467" y="50232"/>
                </a:lnTo>
                <a:lnTo>
                  <a:pt x="59430" y="50306"/>
                </a:lnTo>
                <a:lnTo>
                  <a:pt x="59392" y="50362"/>
                </a:lnTo>
                <a:lnTo>
                  <a:pt x="59374" y="50511"/>
                </a:lnTo>
                <a:lnTo>
                  <a:pt x="59374" y="50660"/>
                </a:lnTo>
                <a:lnTo>
                  <a:pt x="59430" y="50790"/>
                </a:lnTo>
                <a:lnTo>
                  <a:pt x="59523" y="50902"/>
                </a:lnTo>
                <a:lnTo>
                  <a:pt x="59634" y="50976"/>
                </a:lnTo>
                <a:lnTo>
                  <a:pt x="59765" y="51014"/>
                </a:lnTo>
                <a:lnTo>
                  <a:pt x="59839" y="51032"/>
                </a:lnTo>
                <a:lnTo>
                  <a:pt x="59914" y="51032"/>
                </a:lnTo>
                <a:lnTo>
                  <a:pt x="59988" y="51014"/>
                </a:lnTo>
                <a:lnTo>
                  <a:pt x="60044" y="50976"/>
                </a:lnTo>
                <a:lnTo>
                  <a:pt x="60174" y="50883"/>
                </a:lnTo>
                <a:lnTo>
                  <a:pt x="60230" y="50827"/>
                </a:lnTo>
                <a:lnTo>
                  <a:pt x="60267" y="50771"/>
                </a:lnTo>
                <a:lnTo>
                  <a:pt x="60305" y="50697"/>
                </a:lnTo>
                <a:lnTo>
                  <a:pt x="60305" y="50623"/>
                </a:lnTo>
                <a:lnTo>
                  <a:pt x="60305" y="50548"/>
                </a:lnTo>
                <a:lnTo>
                  <a:pt x="60305" y="50474"/>
                </a:lnTo>
                <a:lnTo>
                  <a:pt x="60267" y="50399"/>
                </a:lnTo>
                <a:lnTo>
                  <a:pt x="60230" y="50343"/>
                </a:lnTo>
                <a:lnTo>
                  <a:pt x="60174" y="50287"/>
                </a:lnTo>
                <a:lnTo>
                  <a:pt x="60100" y="50250"/>
                </a:lnTo>
                <a:lnTo>
                  <a:pt x="60007" y="50138"/>
                </a:lnTo>
                <a:lnTo>
                  <a:pt x="59932" y="50101"/>
                </a:lnTo>
                <a:lnTo>
                  <a:pt x="59858" y="50064"/>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84635921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29"/>
        <p:cNvGrpSpPr/>
        <p:nvPr/>
      </p:nvGrpSpPr>
      <p:grpSpPr>
        <a:xfrm>
          <a:off x="0" y="0"/>
          <a:ext cx="0" cy="0"/>
          <a:chOff x="0" y="0"/>
          <a:chExt cx="0" cy="0"/>
        </a:xfrm>
      </p:grpSpPr>
      <p:sp>
        <p:nvSpPr>
          <p:cNvPr id="30" name="Google Shape;30;p6"/>
          <p:cNvSpPr/>
          <p:nvPr/>
        </p:nvSpPr>
        <p:spPr>
          <a:xfrm>
            <a:off x="156267" y="153633"/>
            <a:ext cx="11879411" cy="6550699"/>
          </a:xfrm>
          <a:custGeom>
            <a:avLst/>
            <a:gdLst/>
            <a:ahLst/>
            <a:cxnLst/>
            <a:rect l="l" t="t" r="r" b="b"/>
            <a:pathLst>
              <a:path w="92849" h="51200" extrusionOk="0">
                <a:moveTo>
                  <a:pt x="15026" y="1005"/>
                </a:moveTo>
                <a:lnTo>
                  <a:pt x="15026" y="1005"/>
                </a:lnTo>
                <a:lnTo>
                  <a:pt x="15026" y="1005"/>
                </a:lnTo>
                <a:close/>
                <a:moveTo>
                  <a:pt x="15026" y="1005"/>
                </a:moveTo>
                <a:lnTo>
                  <a:pt x="14970" y="1099"/>
                </a:lnTo>
                <a:lnTo>
                  <a:pt x="14978" y="1087"/>
                </a:lnTo>
                <a:lnTo>
                  <a:pt x="15026" y="1005"/>
                </a:lnTo>
                <a:close/>
                <a:moveTo>
                  <a:pt x="14970" y="1099"/>
                </a:moveTo>
                <a:lnTo>
                  <a:pt x="14970" y="1099"/>
                </a:lnTo>
                <a:lnTo>
                  <a:pt x="14970" y="1099"/>
                </a:lnTo>
                <a:close/>
                <a:moveTo>
                  <a:pt x="37907" y="112"/>
                </a:moveTo>
                <a:lnTo>
                  <a:pt x="37851" y="130"/>
                </a:lnTo>
                <a:lnTo>
                  <a:pt x="37758" y="168"/>
                </a:lnTo>
                <a:lnTo>
                  <a:pt x="37535" y="298"/>
                </a:lnTo>
                <a:lnTo>
                  <a:pt x="37274" y="503"/>
                </a:lnTo>
                <a:lnTo>
                  <a:pt x="37013" y="708"/>
                </a:lnTo>
                <a:lnTo>
                  <a:pt x="36771" y="931"/>
                </a:lnTo>
                <a:lnTo>
                  <a:pt x="36474" y="1210"/>
                </a:lnTo>
                <a:lnTo>
                  <a:pt x="36436" y="1266"/>
                </a:lnTo>
                <a:lnTo>
                  <a:pt x="36436" y="1285"/>
                </a:lnTo>
                <a:lnTo>
                  <a:pt x="36455" y="1285"/>
                </a:lnTo>
                <a:lnTo>
                  <a:pt x="36548" y="1266"/>
                </a:lnTo>
                <a:lnTo>
                  <a:pt x="36660" y="1210"/>
                </a:lnTo>
                <a:lnTo>
                  <a:pt x="36902" y="1099"/>
                </a:lnTo>
                <a:lnTo>
                  <a:pt x="37051" y="1005"/>
                </a:lnTo>
                <a:lnTo>
                  <a:pt x="37274" y="857"/>
                </a:lnTo>
                <a:lnTo>
                  <a:pt x="37591" y="633"/>
                </a:lnTo>
                <a:lnTo>
                  <a:pt x="37740" y="521"/>
                </a:lnTo>
                <a:lnTo>
                  <a:pt x="37851" y="391"/>
                </a:lnTo>
                <a:lnTo>
                  <a:pt x="37944" y="279"/>
                </a:lnTo>
                <a:lnTo>
                  <a:pt x="37963" y="242"/>
                </a:lnTo>
                <a:lnTo>
                  <a:pt x="37982" y="186"/>
                </a:lnTo>
                <a:lnTo>
                  <a:pt x="37963" y="130"/>
                </a:lnTo>
                <a:lnTo>
                  <a:pt x="37907" y="112"/>
                </a:lnTo>
                <a:close/>
                <a:moveTo>
                  <a:pt x="26885" y="1396"/>
                </a:moveTo>
                <a:lnTo>
                  <a:pt x="26867" y="1452"/>
                </a:lnTo>
                <a:lnTo>
                  <a:pt x="26885" y="1415"/>
                </a:lnTo>
                <a:lnTo>
                  <a:pt x="26885" y="1396"/>
                </a:lnTo>
                <a:close/>
                <a:moveTo>
                  <a:pt x="34537" y="149"/>
                </a:moveTo>
                <a:lnTo>
                  <a:pt x="34481" y="168"/>
                </a:lnTo>
                <a:lnTo>
                  <a:pt x="34388" y="205"/>
                </a:lnTo>
                <a:lnTo>
                  <a:pt x="34314" y="279"/>
                </a:lnTo>
                <a:lnTo>
                  <a:pt x="34109" y="466"/>
                </a:lnTo>
                <a:lnTo>
                  <a:pt x="33904" y="708"/>
                </a:lnTo>
                <a:lnTo>
                  <a:pt x="33532" y="1192"/>
                </a:lnTo>
                <a:lnTo>
                  <a:pt x="33364" y="1452"/>
                </a:lnTo>
                <a:lnTo>
                  <a:pt x="33625" y="1229"/>
                </a:lnTo>
                <a:lnTo>
                  <a:pt x="34072" y="838"/>
                </a:lnTo>
                <a:lnTo>
                  <a:pt x="34295" y="633"/>
                </a:lnTo>
                <a:lnTo>
                  <a:pt x="34481" y="428"/>
                </a:lnTo>
                <a:lnTo>
                  <a:pt x="34556" y="354"/>
                </a:lnTo>
                <a:lnTo>
                  <a:pt x="34593" y="279"/>
                </a:lnTo>
                <a:lnTo>
                  <a:pt x="34612" y="223"/>
                </a:lnTo>
                <a:lnTo>
                  <a:pt x="34593" y="186"/>
                </a:lnTo>
                <a:lnTo>
                  <a:pt x="34537" y="149"/>
                </a:lnTo>
                <a:close/>
                <a:moveTo>
                  <a:pt x="22361" y="242"/>
                </a:moveTo>
                <a:lnTo>
                  <a:pt x="22287" y="261"/>
                </a:lnTo>
                <a:lnTo>
                  <a:pt x="22193" y="317"/>
                </a:lnTo>
                <a:lnTo>
                  <a:pt x="22119" y="410"/>
                </a:lnTo>
                <a:lnTo>
                  <a:pt x="22045" y="503"/>
                </a:lnTo>
                <a:lnTo>
                  <a:pt x="21877" y="745"/>
                </a:lnTo>
                <a:lnTo>
                  <a:pt x="21747" y="1005"/>
                </a:lnTo>
                <a:lnTo>
                  <a:pt x="21654" y="1229"/>
                </a:lnTo>
                <a:lnTo>
                  <a:pt x="21560" y="1452"/>
                </a:lnTo>
                <a:lnTo>
                  <a:pt x="21784" y="1266"/>
                </a:lnTo>
                <a:lnTo>
                  <a:pt x="22138" y="912"/>
                </a:lnTo>
                <a:lnTo>
                  <a:pt x="22324" y="708"/>
                </a:lnTo>
                <a:lnTo>
                  <a:pt x="22454" y="540"/>
                </a:lnTo>
                <a:lnTo>
                  <a:pt x="22491" y="466"/>
                </a:lnTo>
                <a:lnTo>
                  <a:pt x="22529" y="391"/>
                </a:lnTo>
                <a:lnTo>
                  <a:pt x="22529" y="335"/>
                </a:lnTo>
                <a:lnTo>
                  <a:pt x="22510" y="298"/>
                </a:lnTo>
                <a:lnTo>
                  <a:pt x="22436" y="242"/>
                </a:lnTo>
                <a:close/>
                <a:moveTo>
                  <a:pt x="33364" y="1452"/>
                </a:moveTo>
                <a:lnTo>
                  <a:pt x="33364" y="1452"/>
                </a:lnTo>
                <a:lnTo>
                  <a:pt x="33364" y="1452"/>
                </a:lnTo>
                <a:close/>
                <a:moveTo>
                  <a:pt x="66858" y="242"/>
                </a:moveTo>
                <a:lnTo>
                  <a:pt x="66784" y="261"/>
                </a:lnTo>
                <a:lnTo>
                  <a:pt x="66691" y="317"/>
                </a:lnTo>
                <a:lnTo>
                  <a:pt x="66616" y="410"/>
                </a:lnTo>
                <a:lnTo>
                  <a:pt x="66542" y="503"/>
                </a:lnTo>
                <a:lnTo>
                  <a:pt x="66393" y="745"/>
                </a:lnTo>
                <a:lnTo>
                  <a:pt x="66262" y="1005"/>
                </a:lnTo>
                <a:lnTo>
                  <a:pt x="66151" y="1229"/>
                </a:lnTo>
                <a:lnTo>
                  <a:pt x="66076" y="1452"/>
                </a:lnTo>
                <a:lnTo>
                  <a:pt x="66281" y="1266"/>
                </a:lnTo>
                <a:lnTo>
                  <a:pt x="66653" y="912"/>
                </a:lnTo>
                <a:lnTo>
                  <a:pt x="66821" y="708"/>
                </a:lnTo>
                <a:lnTo>
                  <a:pt x="66951" y="540"/>
                </a:lnTo>
                <a:lnTo>
                  <a:pt x="67007" y="466"/>
                </a:lnTo>
                <a:lnTo>
                  <a:pt x="67026" y="391"/>
                </a:lnTo>
                <a:lnTo>
                  <a:pt x="67026" y="335"/>
                </a:lnTo>
                <a:lnTo>
                  <a:pt x="67007" y="298"/>
                </a:lnTo>
                <a:lnTo>
                  <a:pt x="66933" y="242"/>
                </a:lnTo>
                <a:close/>
                <a:moveTo>
                  <a:pt x="36771" y="354"/>
                </a:moveTo>
                <a:lnTo>
                  <a:pt x="36678" y="372"/>
                </a:lnTo>
                <a:lnTo>
                  <a:pt x="36585" y="428"/>
                </a:lnTo>
                <a:lnTo>
                  <a:pt x="36343" y="596"/>
                </a:lnTo>
                <a:lnTo>
                  <a:pt x="36101" y="801"/>
                </a:lnTo>
                <a:lnTo>
                  <a:pt x="35636" y="1229"/>
                </a:lnTo>
                <a:lnTo>
                  <a:pt x="35375" y="1471"/>
                </a:lnTo>
                <a:lnTo>
                  <a:pt x="35673" y="1303"/>
                </a:lnTo>
                <a:lnTo>
                  <a:pt x="36231" y="987"/>
                </a:lnTo>
                <a:lnTo>
                  <a:pt x="36511" y="801"/>
                </a:lnTo>
                <a:lnTo>
                  <a:pt x="36753" y="633"/>
                </a:lnTo>
                <a:lnTo>
                  <a:pt x="36827" y="559"/>
                </a:lnTo>
                <a:lnTo>
                  <a:pt x="36883" y="484"/>
                </a:lnTo>
                <a:lnTo>
                  <a:pt x="36920" y="428"/>
                </a:lnTo>
                <a:lnTo>
                  <a:pt x="36902" y="391"/>
                </a:lnTo>
                <a:lnTo>
                  <a:pt x="36846" y="354"/>
                </a:lnTo>
                <a:close/>
                <a:moveTo>
                  <a:pt x="61478" y="335"/>
                </a:moveTo>
                <a:lnTo>
                  <a:pt x="61384" y="372"/>
                </a:lnTo>
                <a:lnTo>
                  <a:pt x="61291" y="410"/>
                </a:lnTo>
                <a:lnTo>
                  <a:pt x="61217" y="484"/>
                </a:lnTo>
                <a:lnTo>
                  <a:pt x="61049" y="670"/>
                </a:lnTo>
                <a:lnTo>
                  <a:pt x="60900" y="875"/>
                </a:lnTo>
                <a:lnTo>
                  <a:pt x="60789" y="1099"/>
                </a:lnTo>
                <a:lnTo>
                  <a:pt x="60696" y="1285"/>
                </a:lnTo>
                <a:lnTo>
                  <a:pt x="60640" y="1415"/>
                </a:lnTo>
                <a:lnTo>
                  <a:pt x="60640" y="1471"/>
                </a:lnTo>
                <a:lnTo>
                  <a:pt x="60751" y="1396"/>
                </a:lnTo>
                <a:lnTo>
                  <a:pt x="60900" y="1266"/>
                </a:lnTo>
                <a:lnTo>
                  <a:pt x="61087" y="1099"/>
                </a:lnTo>
                <a:lnTo>
                  <a:pt x="61273" y="894"/>
                </a:lnTo>
                <a:lnTo>
                  <a:pt x="61440" y="689"/>
                </a:lnTo>
                <a:lnTo>
                  <a:pt x="61552" y="521"/>
                </a:lnTo>
                <a:lnTo>
                  <a:pt x="61589" y="447"/>
                </a:lnTo>
                <a:lnTo>
                  <a:pt x="61589" y="391"/>
                </a:lnTo>
                <a:lnTo>
                  <a:pt x="61589" y="354"/>
                </a:lnTo>
                <a:lnTo>
                  <a:pt x="61552" y="335"/>
                </a:lnTo>
                <a:close/>
                <a:moveTo>
                  <a:pt x="16962" y="335"/>
                </a:moveTo>
                <a:lnTo>
                  <a:pt x="16887" y="372"/>
                </a:lnTo>
                <a:lnTo>
                  <a:pt x="16794" y="410"/>
                </a:lnTo>
                <a:lnTo>
                  <a:pt x="16701" y="484"/>
                </a:lnTo>
                <a:lnTo>
                  <a:pt x="16552" y="670"/>
                </a:lnTo>
                <a:lnTo>
                  <a:pt x="16403" y="875"/>
                </a:lnTo>
                <a:lnTo>
                  <a:pt x="16273" y="1099"/>
                </a:lnTo>
                <a:lnTo>
                  <a:pt x="16198" y="1285"/>
                </a:lnTo>
                <a:lnTo>
                  <a:pt x="16143" y="1415"/>
                </a:lnTo>
                <a:lnTo>
                  <a:pt x="16143" y="1471"/>
                </a:lnTo>
                <a:lnTo>
                  <a:pt x="16236" y="1396"/>
                </a:lnTo>
                <a:lnTo>
                  <a:pt x="16403" y="1266"/>
                </a:lnTo>
                <a:lnTo>
                  <a:pt x="16589" y="1099"/>
                </a:lnTo>
                <a:lnTo>
                  <a:pt x="16776" y="894"/>
                </a:lnTo>
                <a:lnTo>
                  <a:pt x="16925" y="689"/>
                </a:lnTo>
                <a:lnTo>
                  <a:pt x="17055" y="521"/>
                </a:lnTo>
                <a:lnTo>
                  <a:pt x="17073" y="447"/>
                </a:lnTo>
                <a:lnTo>
                  <a:pt x="17092" y="391"/>
                </a:lnTo>
                <a:lnTo>
                  <a:pt x="17092" y="354"/>
                </a:lnTo>
                <a:lnTo>
                  <a:pt x="17055" y="335"/>
                </a:lnTo>
                <a:close/>
                <a:moveTo>
                  <a:pt x="46229" y="298"/>
                </a:moveTo>
                <a:lnTo>
                  <a:pt x="46174" y="317"/>
                </a:lnTo>
                <a:lnTo>
                  <a:pt x="46118" y="354"/>
                </a:lnTo>
                <a:lnTo>
                  <a:pt x="46062" y="428"/>
                </a:lnTo>
                <a:lnTo>
                  <a:pt x="45931" y="614"/>
                </a:lnTo>
                <a:lnTo>
                  <a:pt x="45801" y="857"/>
                </a:lnTo>
                <a:lnTo>
                  <a:pt x="45689" y="1099"/>
                </a:lnTo>
                <a:lnTo>
                  <a:pt x="45615" y="1303"/>
                </a:lnTo>
                <a:lnTo>
                  <a:pt x="45578" y="1434"/>
                </a:lnTo>
                <a:lnTo>
                  <a:pt x="45578" y="1471"/>
                </a:lnTo>
                <a:lnTo>
                  <a:pt x="45596" y="1471"/>
                </a:lnTo>
                <a:lnTo>
                  <a:pt x="45764" y="1266"/>
                </a:lnTo>
                <a:lnTo>
                  <a:pt x="46043" y="912"/>
                </a:lnTo>
                <a:lnTo>
                  <a:pt x="46174" y="708"/>
                </a:lnTo>
                <a:lnTo>
                  <a:pt x="46267" y="540"/>
                </a:lnTo>
                <a:lnTo>
                  <a:pt x="46304" y="391"/>
                </a:lnTo>
                <a:lnTo>
                  <a:pt x="46304" y="354"/>
                </a:lnTo>
                <a:lnTo>
                  <a:pt x="46285" y="317"/>
                </a:lnTo>
                <a:lnTo>
                  <a:pt x="46229" y="298"/>
                </a:lnTo>
                <a:close/>
                <a:moveTo>
                  <a:pt x="60640" y="1471"/>
                </a:moveTo>
                <a:lnTo>
                  <a:pt x="60640" y="1471"/>
                </a:lnTo>
                <a:lnTo>
                  <a:pt x="60640" y="1471"/>
                </a:lnTo>
                <a:close/>
                <a:moveTo>
                  <a:pt x="20201" y="372"/>
                </a:moveTo>
                <a:lnTo>
                  <a:pt x="20145" y="410"/>
                </a:lnTo>
                <a:lnTo>
                  <a:pt x="20071" y="466"/>
                </a:lnTo>
                <a:lnTo>
                  <a:pt x="19922" y="614"/>
                </a:lnTo>
                <a:lnTo>
                  <a:pt x="19773" y="819"/>
                </a:lnTo>
                <a:lnTo>
                  <a:pt x="19624" y="1043"/>
                </a:lnTo>
                <a:lnTo>
                  <a:pt x="19494" y="1247"/>
                </a:lnTo>
                <a:lnTo>
                  <a:pt x="19419" y="1415"/>
                </a:lnTo>
                <a:lnTo>
                  <a:pt x="19382" y="1508"/>
                </a:lnTo>
                <a:lnTo>
                  <a:pt x="19401" y="1508"/>
                </a:lnTo>
                <a:lnTo>
                  <a:pt x="19457" y="1471"/>
                </a:lnTo>
                <a:lnTo>
                  <a:pt x="19624" y="1322"/>
                </a:lnTo>
                <a:lnTo>
                  <a:pt x="19885" y="1080"/>
                </a:lnTo>
                <a:lnTo>
                  <a:pt x="20015" y="950"/>
                </a:lnTo>
                <a:lnTo>
                  <a:pt x="20183" y="763"/>
                </a:lnTo>
                <a:lnTo>
                  <a:pt x="20257" y="652"/>
                </a:lnTo>
                <a:lnTo>
                  <a:pt x="20313" y="559"/>
                </a:lnTo>
                <a:lnTo>
                  <a:pt x="20313" y="466"/>
                </a:lnTo>
                <a:lnTo>
                  <a:pt x="20313" y="428"/>
                </a:lnTo>
                <a:lnTo>
                  <a:pt x="20294" y="391"/>
                </a:lnTo>
                <a:lnTo>
                  <a:pt x="20257" y="372"/>
                </a:lnTo>
                <a:close/>
                <a:moveTo>
                  <a:pt x="38745" y="410"/>
                </a:moveTo>
                <a:lnTo>
                  <a:pt x="38652" y="428"/>
                </a:lnTo>
                <a:lnTo>
                  <a:pt x="38559" y="521"/>
                </a:lnTo>
                <a:lnTo>
                  <a:pt x="38447" y="614"/>
                </a:lnTo>
                <a:lnTo>
                  <a:pt x="38242" y="819"/>
                </a:lnTo>
                <a:lnTo>
                  <a:pt x="38131" y="950"/>
                </a:lnTo>
                <a:lnTo>
                  <a:pt x="38037" y="1080"/>
                </a:lnTo>
                <a:lnTo>
                  <a:pt x="37907" y="1285"/>
                </a:lnTo>
                <a:lnTo>
                  <a:pt x="37851" y="1396"/>
                </a:lnTo>
                <a:lnTo>
                  <a:pt x="37814" y="1471"/>
                </a:lnTo>
                <a:lnTo>
                  <a:pt x="37814" y="1508"/>
                </a:lnTo>
                <a:lnTo>
                  <a:pt x="37870" y="1508"/>
                </a:lnTo>
                <a:lnTo>
                  <a:pt x="38093" y="1322"/>
                </a:lnTo>
                <a:lnTo>
                  <a:pt x="38447" y="1005"/>
                </a:lnTo>
                <a:lnTo>
                  <a:pt x="38615" y="819"/>
                </a:lnTo>
                <a:lnTo>
                  <a:pt x="38764" y="652"/>
                </a:lnTo>
                <a:lnTo>
                  <a:pt x="38801" y="577"/>
                </a:lnTo>
                <a:lnTo>
                  <a:pt x="38838" y="521"/>
                </a:lnTo>
                <a:lnTo>
                  <a:pt x="38838" y="466"/>
                </a:lnTo>
                <a:lnTo>
                  <a:pt x="38819" y="428"/>
                </a:lnTo>
                <a:lnTo>
                  <a:pt x="38782" y="410"/>
                </a:lnTo>
                <a:close/>
                <a:moveTo>
                  <a:pt x="41966" y="149"/>
                </a:moveTo>
                <a:lnTo>
                  <a:pt x="41891" y="186"/>
                </a:lnTo>
                <a:lnTo>
                  <a:pt x="41798" y="242"/>
                </a:lnTo>
                <a:lnTo>
                  <a:pt x="41705" y="335"/>
                </a:lnTo>
                <a:lnTo>
                  <a:pt x="41612" y="447"/>
                </a:lnTo>
                <a:lnTo>
                  <a:pt x="41445" y="708"/>
                </a:lnTo>
                <a:lnTo>
                  <a:pt x="41277" y="987"/>
                </a:lnTo>
                <a:lnTo>
                  <a:pt x="41147" y="1247"/>
                </a:lnTo>
                <a:lnTo>
                  <a:pt x="41016" y="1508"/>
                </a:lnTo>
                <a:lnTo>
                  <a:pt x="41240" y="1285"/>
                </a:lnTo>
                <a:lnTo>
                  <a:pt x="41649" y="857"/>
                </a:lnTo>
                <a:lnTo>
                  <a:pt x="41836" y="633"/>
                </a:lnTo>
                <a:lnTo>
                  <a:pt x="42003" y="428"/>
                </a:lnTo>
                <a:lnTo>
                  <a:pt x="42115" y="261"/>
                </a:lnTo>
                <a:lnTo>
                  <a:pt x="42133" y="223"/>
                </a:lnTo>
                <a:lnTo>
                  <a:pt x="42133" y="186"/>
                </a:lnTo>
                <a:lnTo>
                  <a:pt x="42059" y="149"/>
                </a:lnTo>
                <a:close/>
                <a:moveTo>
                  <a:pt x="64699" y="372"/>
                </a:moveTo>
                <a:lnTo>
                  <a:pt x="64643" y="410"/>
                </a:lnTo>
                <a:lnTo>
                  <a:pt x="64587" y="466"/>
                </a:lnTo>
                <a:lnTo>
                  <a:pt x="64438" y="614"/>
                </a:lnTo>
                <a:lnTo>
                  <a:pt x="64270" y="819"/>
                </a:lnTo>
                <a:lnTo>
                  <a:pt x="64121" y="1043"/>
                </a:lnTo>
                <a:lnTo>
                  <a:pt x="64010" y="1247"/>
                </a:lnTo>
                <a:lnTo>
                  <a:pt x="63917" y="1415"/>
                </a:lnTo>
                <a:lnTo>
                  <a:pt x="63879" y="1508"/>
                </a:lnTo>
                <a:lnTo>
                  <a:pt x="63917" y="1508"/>
                </a:lnTo>
                <a:lnTo>
                  <a:pt x="63954" y="1471"/>
                </a:lnTo>
                <a:lnTo>
                  <a:pt x="64140" y="1322"/>
                </a:lnTo>
                <a:lnTo>
                  <a:pt x="64401" y="1080"/>
                </a:lnTo>
                <a:lnTo>
                  <a:pt x="64512" y="950"/>
                </a:lnTo>
                <a:lnTo>
                  <a:pt x="64680" y="763"/>
                </a:lnTo>
                <a:lnTo>
                  <a:pt x="64754" y="652"/>
                </a:lnTo>
                <a:lnTo>
                  <a:pt x="64810" y="559"/>
                </a:lnTo>
                <a:lnTo>
                  <a:pt x="64829" y="466"/>
                </a:lnTo>
                <a:lnTo>
                  <a:pt x="64810" y="428"/>
                </a:lnTo>
                <a:lnTo>
                  <a:pt x="64792" y="391"/>
                </a:lnTo>
                <a:lnTo>
                  <a:pt x="64754" y="372"/>
                </a:lnTo>
                <a:close/>
                <a:moveTo>
                  <a:pt x="2924" y="149"/>
                </a:moveTo>
                <a:lnTo>
                  <a:pt x="2812" y="186"/>
                </a:lnTo>
                <a:lnTo>
                  <a:pt x="2700" y="223"/>
                </a:lnTo>
                <a:lnTo>
                  <a:pt x="2607" y="298"/>
                </a:lnTo>
                <a:lnTo>
                  <a:pt x="2533" y="372"/>
                </a:lnTo>
                <a:lnTo>
                  <a:pt x="2440" y="466"/>
                </a:lnTo>
                <a:lnTo>
                  <a:pt x="2365" y="559"/>
                </a:lnTo>
                <a:lnTo>
                  <a:pt x="2235" y="782"/>
                </a:lnTo>
                <a:lnTo>
                  <a:pt x="2123" y="1005"/>
                </a:lnTo>
                <a:lnTo>
                  <a:pt x="2030" y="1229"/>
                </a:lnTo>
                <a:lnTo>
                  <a:pt x="1956" y="1396"/>
                </a:lnTo>
                <a:lnTo>
                  <a:pt x="1881" y="1527"/>
                </a:lnTo>
                <a:lnTo>
                  <a:pt x="2272" y="1080"/>
                </a:lnTo>
                <a:lnTo>
                  <a:pt x="2477" y="875"/>
                </a:lnTo>
                <a:lnTo>
                  <a:pt x="2682" y="670"/>
                </a:lnTo>
                <a:lnTo>
                  <a:pt x="2849" y="521"/>
                </a:lnTo>
                <a:lnTo>
                  <a:pt x="3054" y="335"/>
                </a:lnTo>
                <a:lnTo>
                  <a:pt x="3110" y="261"/>
                </a:lnTo>
                <a:lnTo>
                  <a:pt x="3129" y="223"/>
                </a:lnTo>
                <a:lnTo>
                  <a:pt x="3129" y="186"/>
                </a:lnTo>
                <a:lnTo>
                  <a:pt x="3110" y="168"/>
                </a:lnTo>
                <a:lnTo>
                  <a:pt x="3073" y="149"/>
                </a:lnTo>
                <a:close/>
                <a:moveTo>
                  <a:pt x="47421" y="149"/>
                </a:moveTo>
                <a:lnTo>
                  <a:pt x="47309" y="186"/>
                </a:lnTo>
                <a:lnTo>
                  <a:pt x="47216" y="223"/>
                </a:lnTo>
                <a:lnTo>
                  <a:pt x="47123" y="298"/>
                </a:lnTo>
                <a:lnTo>
                  <a:pt x="47030" y="372"/>
                </a:lnTo>
                <a:lnTo>
                  <a:pt x="46937" y="466"/>
                </a:lnTo>
                <a:lnTo>
                  <a:pt x="46881" y="559"/>
                </a:lnTo>
                <a:lnTo>
                  <a:pt x="46751" y="782"/>
                </a:lnTo>
                <a:lnTo>
                  <a:pt x="46639" y="1005"/>
                </a:lnTo>
                <a:lnTo>
                  <a:pt x="46546" y="1229"/>
                </a:lnTo>
                <a:lnTo>
                  <a:pt x="46453" y="1396"/>
                </a:lnTo>
                <a:lnTo>
                  <a:pt x="46378" y="1527"/>
                </a:lnTo>
                <a:lnTo>
                  <a:pt x="46769" y="1080"/>
                </a:lnTo>
                <a:lnTo>
                  <a:pt x="46974" y="875"/>
                </a:lnTo>
                <a:lnTo>
                  <a:pt x="47179" y="670"/>
                </a:lnTo>
                <a:lnTo>
                  <a:pt x="47346" y="521"/>
                </a:lnTo>
                <a:lnTo>
                  <a:pt x="47551" y="335"/>
                </a:lnTo>
                <a:lnTo>
                  <a:pt x="47607" y="261"/>
                </a:lnTo>
                <a:lnTo>
                  <a:pt x="47626" y="223"/>
                </a:lnTo>
                <a:lnTo>
                  <a:pt x="47626" y="186"/>
                </a:lnTo>
                <a:lnTo>
                  <a:pt x="47607" y="168"/>
                </a:lnTo>
                <a:lnTo>
                  <a:pt x="47570" y="149"/>
                </a:lnTo>
                <a:close/>
                <a:moveTo>
                  <a:pt x="16105" y="56"/>
                </a:moveTo>
                <a:lnTo>
                  <a:pt x="16050" y="75"/>
                </a:lnTo>
                <a:lnTo>
                  <a:pt x="15919" y="149"/>
                </a:lnTo>
                <a:lnTo>
                  <a:pt x="15789" y="261"/>
                </a:lnTo>
                <a:lnTo>
                  <a:pt x="15565" y="484"/>
                </a:lnTo>
                <a:lnTo>
                  <a:pt x="15416" y="614"/>
                </a:lnTo>
                <a:lnTo>
                  <a:pt x="15193" y="857"/>
                </a:lnTo>
                <a:lnTo>
                  <a:pt x="15063" y="968"/>
                </a:lnTo>
                <a:lnTo>
                  <a:pt x="14978" y="1087"/>
                </a:lnTo>
                <a:lnTo>
                  <a:pt x="14895" y="1229"/>
                </a:lnTo>
                <a:lnTo>
                  <a:pt x="14839" y="1359"/>
                </a:lnTo>
                <a:lnTo>
                  <a:pt x="14802" y="1471"/>
                </a:lnTo>
                <a:lnTo>
                  <a:pt x="14802" y="1508"/>
                </a:lnTo>
                <a:lnTo>
                  <a:pt x="14802" y="1527"/>
                </a:lnTo>
                <a:lnTo>
                  <a:pt x="14839" y="1508"/>
                </a:lnTo>
                <a:lnTo>
                  <a:pt x="14895" y="1490"/>
                </a:lnTo>
                <a:lnTo>
                  <a:pt x="15193" y="1247"/>
                </a:lnTo>
                <a:lnTo>
                  <a:pt x="15677" y="819"/>
                </a:lnTo>
                <a:lnTo>
                  <a:pt x="15919" y="596"/>
                </a:lnTo>
                <a:lnTo>
                  <a:pt x="16105" y="391"/>
                </a:lnTo>
                <a:lnTo>
                  <a:pt x="16161" y="298"/>
                </a:lnTo>
                <a:lnTo>
                  <a:pt x="16217" y="223"/>
                </a:lnTo>
                <a:lnTo>
                  <a:pt x="16236" y="149"/>
                </a:lnTo>
                <a:lnTo>
                  <a:pt x="16217" y="93"/>
                </a:lnTo>
                <a:lnTo>
                  <a:pt x="16180" y="75"/>
                </a:lnTo>
                <a:lnTo>
                  <a:pt x="16143" y="56"/>
                </a:lnTo>
                <a:close/>
                <a:moveTo>
                  <a:pt x="35543" y="261"/>
                </a:moveTo>
                <a:lnTo>
                  <a:pt x="35450" y="279"/>
                </a:lnTo>
                <a:lnTo>
                  <a:pt x="35338" y="335"/>
                </a:lnTo>
                <a:lnTo>
                  <a:pt x="35245" y="410"/>
                </a:lnTo>
                <a:lnTo>
                  <a:pt x="35133" y="503"/>
                </a:lnTo>
                <a:lnTo>
                  <a:pt x="34947" y="689"/>
                </a:lnTo>
                <a:lnTo>
                  <a:pt x="34798" y="838"/>
                </a:lnTo>
                <a:lnTo>
                  <a:pt x="34686" y="1005"/>
                </a:lnTo>
                <a:lnTo>
                  <a:pt x="34519" y="1247"/>
                </a:lnTo>
                <a:lnTo>
                  <a:pt x="34407" y="1471"/>
                </a:lnTo>
                <a:lnTo>
                  <a:pt x="34388" y="1527"/>
                </a:lnTo>
                <a:lnTo>
                  <a:pt x="34407" y="1527"/>
                </a:lnTo>
                <a:lnTo>
                  <a:pt x="35338" y="745"/>
                </a:lnTo>
                <a:lnTo>
                  <a:pt x="35505" y="614"/>
                </a:lnTo>
                <a:lnTo>
                  <a:pt x="35598" y="521"/>
                </a:lnTo>
                <a:lnTo>
                  <a:pt x="35692" y="447"/>
                </a:lnTo>
                <a:lnTo>
                  <a:pt x="35747" y="372"/>
                </a:lnTo>
                <a:lnTo>
                  <a:pt x="35747" y="335"/>
                </a:lnTo>
                <a:lnTo>
                  <a:pt x="35747" y="298"/>
                </a:lnTo>
                <a:lnTo>
                  <a:pt x="35729" y="279"/>
                </a:lnTo>
                <a:lnTo>
                  <a:pt x="35692" y="261"/>
                </a:lnTo>
                <a:close/>
                <a:moveTo>
                  <a:pt x="42971" y="261"/>
                </a:moveTo>
                <a:lnTo>
                  <a:pt x="42860" y="317"/>
                </a:lnTo>
                <a:lnTo>
                  <a:pt x="42748" y="410"/>
                </a:lnTo>
                <a:lnTo>
                  <a:pt x="42636" y="521"/>
                </a:lnTo>
                <a:lnTo>
                  <a:pt x="42450" y="763"/>
                </a:lnTo>
                <a:lnTo>
                  <a:pt x="42320" y="931"/>
                </a:lnTo>
                <a:lnTo>
                  <a:pt x="42264" y="1080"/>
                </a:lnTo>
                <a:lnTo>
                  <a:pt x="42171" y="1322"/>
                </a:lnTo>
                <a:lnTo>
                  <a:pt x="42152" y="1434"/>
                </a:lnTo>
                <a:lnTo>
                  <a:pt x="42152" y="1508"/>
                </a:lnTo>
                <a:lnTo>
                  <a:pt x="42152" y="1527"/>
                </a:lnTo>
                <a:lnTo>
                  <a:pt x="42171" y="1527"/>
                </a:lnTo>
                <a:lnTo>
                  <a:pt x="42245" y="1490"/>
                </a:lnTo>
                <a:lnTo>
                  <a:pt x="42487" y="1229"/>
                </a:lnTo>
                <a:lnTo>
                  <a:pt x="42655" y="1043"/>
                </a:lnTo>
                <a:lnTo>
                  <a:pt x="42841" y="838"/>
                </a:lnTo>
                <a:lnTo>
                  <a:pt x="42990" y="633"/>
                </a:lnTo>
                <a:lnTo>
                  <a:pt x="43102" y="466"/>
                </a:lnTo>
                <a:lnTo>
                  <a:pt x="43120" y="391"/>
                </a:lnTo>
                <a:lnTo>
                  <a:pt x="43139" y="335"/>
                </a:lnTo>
                <a:lnTo>
                  <a:pt x="43120" y="279"/>
                </a:lnTo>
                <a:lnTo>
                  <a:pt x="43064" y="261"/>
                </a:lnTo>
                <a:close/>
                <a:moveTo>
                  <a:pt x="46378" y="1527"/>
                </a:moveTo>
                <a:lnTo>
                  <a:pt x="46378" y="1527"/>
                </a:lnTo>
                <a:lnTo>
                  <a:pt x="46378" y="1527"/>
                </a:lnTo>
                <a:close/>
                <a:moveTo>
                  <a:pt x="60603" y="56"/>
                </a:moveTo>
                <a:lnTo>
                  <a:pt x="60547" y="75"/>
                </a:lnTo>
                <a:lnTo>
                  <a:pt x="60435" y="149"/>
                </a:lnTo>
                <a:lnTo>
                  <a:pt x="60305" y="261"/>
                </a:lnTo>
                <a:lnTo>
                  <a:pt x="60063" y="484"/>
                </a:lnTo>
                <a:lnTo>
                  <a:pt x="59914" y="614"/>
                </a:lnTo>
                <a:lnTo>
                  <a:pt x="59690" y="857"/>
                </a:lnTo>
                <a:lnTo>
                  <a:pt x="59579" y="968"/>
                </a:lnTo>
                <a:lnTo>
                  <a:pt x="59485" y="1099"/>
                </a:lnTo>
                <a:lnTo>
                  <a:pt x="59523" y="1005"/>
                </a:lnTo>
                <a:lnTo>
                  <a:pt x="59411" y="1229"/>
                </a:lnTo>
                <a:lnTo>
                  <a:pt x="59336" y="1359"/>
                </a:lnTo>
                <a:lnTo>
                  <a:pt x="59299" y="1471"/>
                </a:lnTo>
                <a:lnTo>
                  <a:pt x="59299" y="1508"/>
                </a:lnTo>
                <a:lnTo>
                  <a:pt x="59318" y="1527"/>
                </a:lnTo>
                <a:lnTo>
                  <a:pt x="59355" y="1508"/>
                </a:lnTo>
                <a:lnTo>
                  <a:pt x="59392" y="1490"/>
                </a:lnTo>
                <a:lnTo>
                  <a:pt x="59690" y="1247"/>
                </a:lnTo>
                <a:lnTo>
                  <a:pt x="60174" y="819"/>
                </a:lnTo>
                <a:lnTo>
                  <a:pt x="60416" y="596"/>
                </a:lnTo>
                <a:lnTo>
                  <a:pt x="60603" y="391"/>
                </a:lnTo>
                <a:lnTo>
                  <a:pt x="60677" y="298"/>
                </a:lnTo>
                <a:lnTo>
                  <a:pt x="60714" y="223"/>
                </a:lnTo>
                <a:lnTo>
                  <a:pt x="60733" y="149"/>
                </a:lnTo>
                <a:lnTo>
                  <a:pt x="60714" y="93"/>
                </a:lnTo>
                <a:lnTo>
                  <a:pt x="60696" y="75"/>
                </a:lnTo>
                <a:lnTo>
                  <a:pt x="60658" y="56"/>
                </a:lnTo>
                <a:close/>
                <a:moveTo>
                  <a:pt x="4004" y="242"/>
                </a:moveTo>
                <a:lnTo>
                  <a:pt x="3929" y="279"/>
                </a:lnTo>
                <a:lnTo>
                  <a:pt x="3836" y="335"/>
                </a:lnTo>
                <a:lnTo>
                  <a:pt x="3762" y="410"/>
                </a:lnTo>
                <a:lnTo>
                  <a:pt x="3594" y="614"/>
                </a:lnTo>
                <a:lnTo>
                  <a:pt x="3426" y="857"/>
                </a:lnTo>
                <a:lnTo>
                  <a:pt x="3278" y="1099"/>
                </a:lnTo>
                <a:lnTo>
                  <a:pt x="3166" y="1322"/>
                </a:lnTo>
                <a:lnTo>
                  <a:pt x="3035" y="1545"/>
                </a:lnTo>
                <a:lnTo>
                  <a:pt x="3296" y="1322"/>
                </a:lnTo>
                <a:lnTo>
                  <a:pt x="3520" y="1117"/>
                </a:lnTo>
                <a:lnTo>
                  <a:pt x="3724" y="912"/>
                </a:lnTo>
                <a:lnTo>
                  <a:pt x="3929" y="689"/>
                </a:lnTo>
                <a:lnTo>
                  <a:pt x="4078" y="484"/>
                </a:lnTo>
                <a:lnTo>
                  <a:pt x="4115" y="410"/>
                </a:lnTo>
                <a:lnTo>
                  <a:pt x="4134" y="335"/>
                </a:lnTo>
                <a:lnTo>
                  <a:pt x="4115" y="279"/>
                </a:lnTo>
                <a:lnTo>
                  <a:pt x="4078" y="261"/>
                </a:lnTo>
                <a:lnTo>
                  <a:pt x="4004" y="242"/>
                </a:lnTo>
                <a:close/>
                <a:moveTo>
                  <a:pt x="40756" y="447"/>
                </a:moveTo>
                <a:lnTo>
                  <a:pt x="40644" y="466"/>
                </a:lnTo>
                <a:lnTo>
                  <a:pt x="40569" y="484"/>
                </a:lnTo>
                <a:lnTo>
                  <a:pt x="40495" y="540"/>
                </a:lnTo>
                <a:lnTo>
                  <a:pt x="40421" y="596"/>
                </a:lnTo>
                <a:lnTo>
                  <a:pt x="40365" y="689"/>
                </a:lnTo>
                <a:lnTo>
                  <a:pt x="40309" y="763"/>
                </a:lnTo>
                <a:lnTo>
                  <a:pt x="40234" y="950"/>
                </a:lnTo>
                <a:lnTo>
                  <a:pt x="40179" y="1154"/>
                </a:lnTo>
                <a:lnTo>
                  <a:pt x="40141" y="1341"/>
                </a:lnTo>
                <a:lnTo>
                  <a:pt x="40104" y="1471"/>
                </a:lnTo>
                <a:lnTo>
                  <a:pt x="40067" y="1545"/>
                </a:lnTo>
                <a:lnTo>
                  <a:pt x="40067" y="1545"/>
                </a:lnTo>
                <a:lnTo>
                  <a:pt x="40309" y="1303"/>
                </a:lnTo>
                <a:lnTo>
                  <a:pt x="40476" y="1117"/>
                </a:lnTo>
                <a:lnTo>
                  <a:pt x="40663" y="931"/>
                </a:lnTo>
                <a:lnTo>
                  <a:pt x="40793" y="763"/>
                </a:lnTo>
                <a:lnTo>
                  <a:pt x="40849" y="670"/>
                </a:lnTo>
                <a:lnTo>
                  <a:pt x="40867" y="596"/>
                </a:lnTo>
                <a:lnTo>
                  <a:pt x="40886" y="540"/>
                </a:lnTo>
                <a:lnTo>
                  <a:pt x="40867" y="503"/>
                </a:lnTo>
                <a:lnTo>
                  <a:pt x="40830" y="466"/>
                </a:lnTo>
                <a:lnTo>
                  <a:pt x="40756" y="447"/>
                </a:lnTo>
                <a:close/>
                <a:moveTo>
                  <a:pt x="48501" y="242"/>
                </a:moveTo>
                <a:lnTo>
                  <a:pt x="48426" y="279"/>
                </a:lnTo>
                <a:lnTo>
                  <a:pt x="48352" y="335"/>
                </a:lnTo>
                <a:lnTo>
                  <a:pt x="48259" y="410"/>
                </a:lnTo>
                <a:lnTo>
                  <a:pt x="48091" y="614"/>
                </a:lnTo>
                <a:lnTo>
                  <a:pt x="47924" y="857"/>
                </a:lnTo>
                <a:lnTo>
                  <a:pt x="47775" y="1099"/>
                </a:lnTo>
                <a:lnTo>
                  <a:pt x="47663" y="1322"/>
                </a:lnTo>
                <a:lnTo>
                  <a:pt x="47551" y="1545"/>
                </a:lnTo>
                <a:lnTo>
                  <a:pt x="47551" y="1545"/>
                </a:lnTo>
                <a:lnTo>
                  <a:pt x="47812" y="1322"/>
                </a:lnTo>
                <a:lnTo>
                  <a:pt x="48017" y="1117"/>
                </a:lnTo>
                <a:lnTo>
                  <a:pt x="48240" y="912"/>
                </a:lnTo>
                <a:lnTo>
                  <a:pt x="48426" y="689"/>
                </a:lnTo>
                <a:lnTo>
                  <a:pt x="48575" y="484"/>
                </a:lnTo>
                <a:lnTo>
                  <a:pt x="48612" y="410"/>
                </a:lnTo>
                <a:lnTo>
                  <a:pt x="48631" y="335"/>
                </a:lnTo>
                <a:lnTo>
                  <a:pt x="48631" y="279"/>
                </a:lnTo>
                <a:lnTo>
                  <a:pt x="48575" y="261"/>
                </a:lnTo>
                <a:lnTo>
                  <a:pt x="48501" y="242"/>
                </a:lnTo>
                <a:close/>
                <a:moveTo>
                  <a:pt x="3035" y="1545"/>
                </a:moveTo>
                <a:lnTo>
                  <a:pt x="3035" y="1545"/>
                </a:lnTo>
                <a:lnTo>
                  <a:pt x="3035" y="1545"/>
                </a:lnTo>
                <a:close/>
                <a:moveTo>
                  <a:pt x="23683" y="168"/>
                </a:moveTo>
                <a:lnTo>
                  <a:pt x="23571" y="186"/>
                </a:lnTo>
                <a:lnTo>
                  <a:pt x="23478" y="242"/>
                </a:lnTo>
                <a:lnTo>
                  <a:pt x="23348" y="335"/>
                </a:lnTo>
                <a:lnTo>
                  <a:pt x="23236" y="447"/>
                </a:lnTo>
                <a:lnTo>
                  <a:pt x="22975" y="726"/>
                </a:lnTo>
                <a:lnTo>
                  <a:pt x="22752" y="1024"/>
                </a:lnTo>
                <a:lnTo>
                  <a:pt x="22566" y="1303"/>
                </a:lnTo>
                <a:lnTo>
                  <a:pt x="22454" y="1490"/>
                </a:lnTo>
                <a:lnTo>
                  <a:pt x="22436" y="1527"/>
                </a:lnTo>
                <a:lnTo>
                  <a:pt x="22436" y="1545"/>
                </a:lnTo>
                <a:lnTo>
                  <a:pt x="22566" y="1471"/>
                </a:lnTo>
                <a:lnTo>
                  <a:pt x="22752" y="1322"/>
                </a:lnTo>
                <a:lnTo>
                  <a:pt x="23217" y="912"/>
                </a:lnTo>
                <a:lnTo>
                  <a:pt x="23459" y="708"/>
                </a:lnTo>
                <a:lnTo>
                  <a:pt x="23664" y="503"/>
                </a:lnTo>
                <a:lnTo>
                  <a:pt x="23776" y="335"/>
                </a:lnTo>
                <a:lnTo>
                  <a:pt x="23813" y="279"/>
                </a:lnTo>
                <a:lnTo>
                  <a:pt x="23813" y="242"/>
                </a:lnTo>
                <a:lnTo>
                  <a:pt x="23795" y="205"/>
                </a:lnTo>
                <a:lnTo>
                  <a:pt x="23757" y="186"/>
                </a:lnTo>
                <a:lnTo>
                  <a:pt x="23720" y="168"/>
                </a:lnTo>
                <a:close/>
                <a:moveTo>
                  <a:pt x="68180" y="168"/>
                </a:moveTo>
                <a:lnTo>
                  <a:pt x="68087" y="186"/>
                </a:lnTo>
                <a:lnTo>
                  <a:pt x="67975" y="242"/>
                </a:lnTo>
                <a:lnTo>
                  <a:pt x="67864" y="335"/>
                </a:lnTo>
                <a:lnTo>
                  <a:pt x="67733" y="447"/>
                </a:lnTo>
                <a:lnTo>
                  <a:pt x="67491" y="726"/>
                </a:lnTo>
                <a:lnTo>
                  <a:pt x="67249" y="1024"/>
                </a:lnTo>
                <a:lnTo>
                  <a:pt x="67063" y="1303"/>
                </a:lnTo>
                <a:lnTo>
                  <a:pt x="66951" y="1490"/>
                </a:lnTo>
                <a:lnTo>
                  <a:pt x="66933" y="1527"/>
                </a:lnTo>
                <a:lnTo>
                  <a:pt x="66933" y="1545"/>
                </a:lnTo>
                <a:lnTo>
                  <a:pt x="66951" y="1545"/>
                </a:lnTo>
                <a:lnTo>
                  <a:pt x="67063" y="1471"/>
                </a:lnTo>
                <a:lnTo>
                  <a:pt x="67249" y="1322"/>
                </a:lnTo>
                <a:lnTo>
                  <a:pt x="67733" y="912"/>
                </a:lnTo>
                <a:lnTo>
                  <a:pt x="67957" y="708"/>
                </a:lnTo>
                <a:lnTo>
                  <a:pt x="68161" y="503"/>
                </a:lnTo>
                <a:lnTo>
                  <a:pt x="68292" y="335"/>
                </a:lnTo>
                <a:lnTo>
                  <a:pt x="68310" y="279"/>
                </a:lnTo>
                <a:lnTo>
                  <a:pt x="68310" y="242"/>
                </a:lnTo>
                <a:lnTo>
                  <a:pt x="68292" y="205"/>
                </a:lnTo>
                <a:lnTo>
                  <a:pt x="68255" y="186"/>
                </a:lnTo>
                <a:lnTo>
                  <a:pt x="68217" y="168"/>
                </a:lnTo>
                <a:close/>
                <a:moveTo>
                  <a:pt x="6163" y="279"/>
                </a:moveTo>
                <a:lnTo>
                  <a:pt x="6089" y="317"/>
                </a:lnTo>
                <a:lnTo>
                  <a:pt x="5996" y="391"/>
                </a:lnTo>
                <a:lnTo>
                  <a:pt x="5828" y="577"/>
                </a:lnTo>
                <a:lnTo>
                  <a:pt x="5661" y="819"/>
                </a:lnTo>
                <a:lnTo>
                  <a:pt x="5493" y="1080"/>
                </a:lnTo>
                <a:lnTo>
                  <a:pt x="5363" y="1322"/>
                </a:lnTo>
                <a:lnTo>
                  <a:pt x="5214" y="1583"/>
                </a:lnTo>
                <a:lnTo>
                  <a:pt x="5493" y="1359"/>
                </a:lnTo>
                <a:lnTo>
                  <a:pt x="5698" y="1192"/>
                </a:lnTo>
                <a:lnTo>
                  <a:pt x="5903" y="987"/>
                </a:lnTo>
                <a:lnTo>
                  <a:pt x="6089" y="801"/>
                </a:lnTo>
                <a:lnTo>
                  <a:pt x="6238" y="614"/>
                </a:lnTo>
                <a:lnTo>
                  <a:pt x="6294" y="521"/>
                </a:lnTo>
                <a:lnTo>
                  <a:pt x="6312" y="447"/>
                </a:lnTo>
                <a:lnTo>
                  <a:pt x="6312" y="372"/>
                </a:lnTo>
                <a:lnTo>
                  <a:pt x="6275" y="317"/>
                </a:lnTo>
                <a:lnTo>
                  <a:pt x="6219" y="279"/>
                </a:lnTo>
                <a:close/>
                <a:moveTo>
                  <a:pt x="7299" y="0"/>
                </a:moveTo>
                <a:lnTo>
                  <a:pt x="7225" y="19"/>
                </a:lnTo>
                <a:lnTo>
                  <a:pt x="7131" y="37"/>
                </a:lnTo>
                <a:lnTo>
                  <a:pt x="7057" y="93"/>
                </a:lnTo>
                <a:lnTo>
                  <a:pt x="6983" y="168"/>
                </a:lnTo>
                <a:lnTo>
                  <a:pt x="6908" y="279"/>
                </a:lnTo>
                <a:lnTo>
                  <a:pt x="6759" y="521"/>
                </a:lnTo>
                <a:lnTo>
                  <a:pt x="6629" y="801"/>
                </a:lnTo>
                <a:lnTo>
                  <a:pt x="6443" y="1322"/>
                </a:lnTo>
                <a:lnTo>
                  <a:pt x="6368" y="1490"/>
                </a:lnTo>
                <a:lnTo>
                  <a:pt x="6331" y="1583"/>
                </a:lnTo>
                <a:lnTo>
                  <a:pt x="6331" y="1583"/>
                </a:lnTo>
                <a:lnTo>
                  <a:pt x="6536" y="1359"/>
                </a:lnTo>
                <a:lnTo>
                  <a:pt x="6722" y="1117"/>
                </a:lnTo>
                <a:lnTo>
                  <a:pt x="7094" y="633"/>
                </a:lnTo>
                <a:lnTo>
                  <a:pt x="7187" y="503"/>
                </a:lnTo>
                <a:lnTo>
                  <a:pt x="7262" y="410"/>
                </a:lnTo>
                <a:lnTo>
                  <a:pt x="7336" y="279"/>
                </a:lnTo>
                <a:lnTo>
                  <a:pt x="7392" y="168"/>
                </a:lnTo>
                <a:lnTo>
                  <a:pt x="7392" y="130"/>
                </a:lnTo>
                <a:lnTo>
                  <a:pt x="7392" y="75"/>
                </a:lnTo>
                <a:lnTo>
                  <a:pt x="7373" y="37"/>
                </a:lnTo>
                <a:lnTo>
                  <a:pt x="7355" y="19"/>
                </a:lnTo>
                <a:lnTo>
                  <a:pt x="7299" y="0"/>
                </a:lnTo>
                <a:close/>
                <a:moveTo>
                  <a:pt x="14932" y="279"/>
                </a:moveTo>
                <a:lnTo>
                  <a:pt x="14877" y="298"/>
                </a:lnTo>
                <a:lnTo>
                  <a:pt x="14802" y="335"/>
                </a:lnTo>
                <a:lnTo>
                  <a:pt x="14709" y="410"/>
                </a:lnTo>
                <a:lnTo>
                  <a:pt x="14541" y="614"/>
                </a:lnTo>
                <a:lnTo>
                  <a:pt x="14355" y="857"/>
                </a:lnTo>
                <a:lnTo>
                  <a:pt x="14188" y="1117"/>
                </a:lnTo>
                <a:lnTo>
                  <a:pt x="14039" y="1359"/>
                </a:lnTo>
                <a:lnTo>
                  <a:pt x="13908" y="1583"/>
                </a:lnTo>
                <a:lnTo>
                  <a:pt x="14132" y="1378"/>
                </a:lnTo>
                <a:lnTo>
                  <a:pt x="14560" y="987"/>
                </a:lnTo>
                <a:lnTo>
                  <a:pt x="14746" y="782"/>
                </a:lnTo>
                <a:lnTo>
                  <a:pt x="14914" y="577"/>
                </a:lnTo>
                <a:lnTo>
                  <a:pt x="14970" y="503"/>
                </a:lnTo>
                <a:lnTo>
                  <a:pt x="14988" y="428"/>
                </a:lnTo>
                <a:lnTo>
                  <a:pt x="15007" y="354"/>
                </a:lnTo>
                <a:lnTo>
                  <a:pt x="14988" y="317"/>
                </a:lnTo>
                <a:lnTo>
                  <a:pt x="14932" y="279"/>
                </a:lnTo>
                <a:close/>
                <a:moveTo>
                  <a:pt x="50660" y="279"/>
                </a:moveTo>
                <a:lnTo>
                  <a:pt x="50586" y="317"/>
                </a:lnTo>
                <a:lnTo>
                  <a:pt x="50512" y="391"/>
                </a:lnTo>
                <a:lnTo>
                  <a:pt x="50344" y="577"/>
                </a:lnTo>
                <a:lnTo>
                  <a:pt x="50158" y="819"/>
                </a:lnTo>
                <a:lnTo>
                  <a:pt x="50009" y="1080"/>
                </a:lnTo>
                <a:lnTo>
                  <a:pt x="49860" y="1322"/>
                </a:lnTo>
                <a:lnTo>
                  <a:pt x="49711" y="1583"/>
                </a:lnTo>
                <a:lnTo>
                  <a:pt x="49990" y="1359"/>
                </a:lnTo>
                <a:lnTo>
                  <a:pt x="50195" y="1192"/>
                </a:lnTo>
                <a:lnTo>
                  <a:pt x="50400" y="987"/>
                </a:lnTo>
                <a:lnTo>
                  <a:pt x="50605" y="801"/>
                </a:lnTo>
                <a:lnTo>
                  <a:pt x="50735" y="614"/>
                </a:lnTo>
                <a:lnTo>
                  <a:pt x="50791" y="521"/>
                </a:lnTo>
                <a:lnTo>
                  <a:pt x="50809" y="447"/>
                </a:lnTo>
                <a:lnTo>
                  <a:pt x="50809" y="372"/>
                </a:lnTo>
                <a:lnTo>
                  <a:pt x="50772" y="317"/>
                </a:lnTo>
                <a:lnTo>
                  <a:pt x="50716" y="279"/>
                </a:lnTo>
                <a:close/>
                <a:moveTo>
                  <a:pt x="51796" y="0"/>
                </a:moveTo>
                <a:lnTo>
                  <a:pt x="51722" y="19"/>
                </a:lnTo>
                <a:lnTo>
                  <a:pt x="51647" y="37"/>
                </a:lnTo>
                <a:lnTo>
                  <a:pt x="51554" y="93"/>
                </a:lnTo>
                <a:lnTo>
                  <a:pt x="51480" y="168"/>
                </a:lnTo>
                <a:lnTo>
                  <a:pt x="51405" y="279"/>
                </a:lnTo>
                <a:lnTo>
                  <a:pt x="51256" y="521"/>
                </a:lnTo>
                <a:lnTo>
                  <a:pt x="51145" y="801"/>
                </a:lnTo>
                <a:lnTo>
                  <a:pt x="50940" y="1322"/>
                </a:lnTo>
                <a:lnTo>
                  <a:pt x="50884" y="1490"/>
                </a:lnTo>
                <a:lnTo>
                  <a:pt x="50828" y="1583"/>
                </a:lnTo>
                <a:lnTo>
                  <a:pt x="51033" y="1359"/>
                </a:lnTo>
                <a:lnTo>
                  <a:pt x="51238" y="1117"/>
                </a:lnTo>
                <a:lnTo>
                  <a:pt x="51591" y="633"/>
                </a:lnTo>
                <a:lnTo>
                  <a:pt x="51684" y="503"/>
                </a:lnTo>
                <a:lnTo>
                  <a:pt x="51759" y="410"/>
                </a:lnTo>
                <a:lnTo>
                  <a:pt x="51833" y="279"/>
                </a:lnTo>
                <a:lnTo>
                  <a:pt x="51889" y="168"/>
                </a:lnTo>
                <a:lnTo>
                  <a:pt x="51908" y="130"/>
                </a:lnTo>
                <a:lnTo>
                  <a:pt x="51908" y="75"/>
                </a:lnTo>
                <a:lnTo>
                  <a:pt x="51889" y="37"/>
                </a:lnTo>
                <a:lnTo>
                  <a:pt x="51852" y="19"/>
                </a:lnTo>
                <a:lnTo>
                  <a:pt x="51796" y="0"/>
                </a:lnTo>
                <a:close/>
                <a:moveTo>
                  <a:pt x="59430" y="279"/>
                </a:moveTo>
                <a:lnTo>
                  <a:pt x="59374" y="298"/>
                </a:lnTo>
                <a:lnTo>
                  <a:pt x="59299" y="335"/>
                </a:lnTo>
                <a:lnTo>
                  <a:pt x="59225" y="410"/>
                </a:lnTo>
                <a:lnTo>
                  <a:pt x="59039" y="614"/>
                </a:lnTo>
                <a:lnTo>
                  <a:pt x="58852" y="857"/>
                </a:lnTo>
                <a:lnTo>
                  <a:pt x="58685" y="1117"/>
                </a:lnTo>
                <a:lnTo>
                  <a:pt x="58536" y="1359"/>
                </a:lnTo>
                <a:lnTo>
                  <a:pt x="58406" y="1583"/>
                </a:lnTo>
                <a:lnTo>
                  <a:pt x="58648" y="1378"/>
                </a:lnTo>
                <a:lnTo>
                  <a:pt x="59057" y="987"/>
                </a:lnTo>
                <a:lnTo>
                  <a:pt x="59243" y="782"/>
                </a:lnTo>
                <a:lnTo>
                  <a:pt x="59411" y="577"/>
                </a:lnTo>
                <a:lnTo>
                  <a:pt x="59467" y="503"/>
                </a:lnTo>
                <a:lnTo>
                  <a:pt x="59504" y="428"/>
                </a:lnTo>
                <a:lnTo>
                  <a:pt x="59504" y="354"/>
                </a:lnTo>
                <a:lnTo>
                  <a:pt x="59485" y="317"/>
                </a:lnTo>
                <a:lnTo>
                  <a:pt x="59430" y="279"/>
                </a:lnTo>
                <a:close/>
                <a:moveTo>
                  <a:pt x="5214" y="1583"/>
                </a:moveTo>
                <a:lnTo>
                  <a:pt x="5214" y="1583"/>
                </a:lnTo>
                <a:lnTo>
                  <a:pt x="5214" y="1583"/>
                </a:lnTo>
                <a:close/>
                <a:moveTo>
                  <a:pt x="13908" y="1583"/>
                </a:moveTo>
                <a:lnTo>
                  <a:pt x="13908" y="1583"/>
                </a:lnTo>
                <a:lnTo>
                  <a:pt x="13908" y="1583"/>
                </a:lnTo>
                <a:close/>
                <a:moveTo>
                  <a:pt x="45243" y="298"/>
                </a:moveTo>
                <a:lnTo>
                  <a:pt x="45150" y="354"/>
                </a:lnTo>
                <a:lnTo>
                  <a:pt x="45038" y="447"/>
                </a:lnTo>
                <a:lnTo>
                  <a:pt x="44945" y="559"/>
                </a:lnTo>
                <a:lnTo>
                  <a:pt x="44759" y="801"/>
                </a:lnTo>
                <a:lnTo>
                  <a:pt x="44647" y="968"/>
                </a:lnTo>
                <a:lnTo>
                  <a:pt x="44554" y="1099"/>
                </a:lnTo>
                <a:lnTo>
                  <a:pt x="44442" y="1341"/>
                </a:lnTo>
                <a:lnTo>
                  <a:pt x="44349" y="1527"/>
                </a:lnTo>
                <a:lnTo>
                  <a:pt x="44349" y="1583"/>
                </a:lnTo>
                <a:lnTo>
                  <a:pt x="44386" y="1564"/>
                </a:lnTo>
                <a:lnTo>
                  <a:pt x="44591" y="1359"/>
                </a:lnTo>
                <a:lnTo>
                  <a:pt x="44963" y="968"/>
                </a:lnTo>
                <a:lnTo>
                  <a:pt x="45131" y="745"/>
                </a:lnTo>
                <a:lnTo>
                  <a:pt x="45261" y="559"/>
                </a:lnTo>
                <a:lnTo>
                  <a:pt x="45317" y="484"/>
                </a:lnTo>
                <a:lnTo>
                  <a:pt x="45336" y="410"/>
                </a:lnTo>
                <a:lnTo>
                  <a:pt x="45336" y="354"/>
                </a:lnTo>
                <a:lnTo>
                  <a:pt x="45317" y="317"/>
                </a:lnTo>
                <a:lnTo>
                  <a:pt x="45280" y="298"/>
                </a:lnTo>
                <a:close/>
                <a:moveTo>
                  <a:pt x="49711" y="1583"/>
                </a:moveTo>
                <a:lnTo>
                  <a:pt x="49711" y="1583"/>
                </a:lnTo>
                <a:lnTo>
                  <a:pt x="49711" y="1583"/>
                </a:lnTo>
                <a:close/>
                <a:moveTo>
                  <a:pt x="50828" y="1583"/>
                </a:moveTo>
                <a:lnTo>
                  <a:pt x="50828" y="1583"/>
                </a:lnTo>
                <a:lnTo>
                  <a:pt x="50828" y="1583"/>
                </a:lnTo>
                <a:close/>
                <a:moveTo>
                  <a:pt x="58406" y="1583"/>
                </a:moveTo>
                <a:lnTo>
                  <a:pt x="58406" y="1583"/>
                </a:lnTo>
                <a:lnTo>
                  <a:pt x="58406" y="1583"/>
                </a:lnTo>
                <a:close/>
                <a:moveTo>
                  <a:pt x="13704" y="261"/>
                </a:moveTo>
                <a:lnTo>
                  <a:pt x="13592" y="298"/>
                </a:lnTo>
                <a:lnTo>
                  <a:pt x="13517" y="354"/>
                </a:lnTo>
                <a:lnTo>
                  <a:pt x="13424" y="428"/>
                </a:lnTo>
                <a:lnTo>
                  <a:pt x="13350" y="521"/>
                </a:lnTo>
                <a:lnTo>
                  <a:pt x="13275" y="633"/>
                </a:lnTo>
                <a:lnTo>
                  <a:pt x="13145" y="857"/>
                </a:lnTo>
                <a:lnTo>
                  <a:pt x="13033" y="1099"/>
                </a:lnTo>
                <a:lnTo>
                  <a:pt x="12940" y="1322"/>
                </a:lnTo>
                <a:lnTo>
                  <a:pt x="12866" y="1508"/>
                </a:lnTo>
                <a:lnTo>
                  <a:pt x="12829" y="1601"/>
                </a:lnTo>
                <a:lnTo>
                  <a:pt x="12829" y="1601"/>
                </a:lnTo>
                <a:lnTo>
                  <a:pt x="13089" y="1322"/>
                </a:lnTo>
                <a:lnTo>
                  <a:pt x="13499" y="875"/>
                </a:lnTo>
                <a:lnTo>
                  <a:pt x="13685" y="652"/>
                </a:lnTo>
                <a:lnTo>
                  <a:pt x="13815" y="466"/>
                </a:lnTo>
                <a:lnTo>
                  <a:pt x="13853" y="391"/>
                </a:lnTo>
                <a:lnTo>
                  <a:pt x="13871" y="317"/>
                </a:lnTo>
                <a:lnTo>
                  <a:pt x="13853" y="279"/>
                </a:lnTo>
                <a:lnTo>
                  <a:pt x="13797" y="261"/>
                </a:lnTo>
                <a:close/>
                <a:moveTo>
                  <a:pt x="58201" y="261"/>
                </a:moveTo>
                <a:lnTo>
                  <a:pt x="58108" y="298"/>
                </a:lnTo>
                <a:lnTo>
                  <a:pt x="58015" y="354"/>
                </a:lnTo>
                <a:lnTo>
                  <a:pt x="57922" y="428"/>
                </a:lnTo>
                <a:lnTo>
                  <a:pt x="57847" y="521"/>
                </a:lnTo>
                <a:lnTo>
                  <a:pt x="57773" y="633"/>
                </a:lnTo>
                <a:lnTo>
                  <a:pt x="57642" y="857"/>
                </a:lnTo>
                <a:lnTo>
                  <a:pt x="57531" y="1099"/>
                </a:lnTo>
                <a:lnTo>
                  <a:pt x="57437" y="1322"/>
                </a:lnTo>
                <a:lnTo>
                  <a:pt x="57382" y="1508"/>
                </a:lnTo>
                <a:lnTo>
                  <a:pt x="57326" y="1601"/>
                </a:lnTo>
                <a:lnTo>
                  <a:pt x="57586" y="1322"/>
                </a:lnTo>
                <a:lnTo>
                  <a:pt x="57996" y="875"/>
                </a:lnTo>
                <a:lnTo>
                  <a:pt x="58182" y="652"/>
                </a:lnTo>
                <a:lnTo>
                  <a:pt x="58331" y="466"/>
                </a:lnTo>
                <a:lnTo>
                  <a:pt x="58368" y="391"/>
                </a:lnTo>
                <a:lnTo>
                  <a:pt x="58368" y="317"/>
                </a:lnTo>
                <a:lnTo>
                  <a:pt x="58350" y="279"/>
                </a:lnTo>
                <a:lnTo>
                  <a:pt x="58294" y="261"/>
                </a:lnTo>
                <a:close/>
                <a:moveTo>
                  <a:pt x="57326" y="1601"/>
                </a:moveTo>
                <a:lnTo>
                  <a:pt x="57326" y="1601"/>
                </a:lnTo>
                <a:lnTo>
                  <a:pt x="57326" y="1601"/>
                </a:lnTo>
                <a:close/>
                <a:moveTo>
                  <a:pt x="11618" y="298"/>
                </a:moveTo>
                <a:lnTo>
                  <a:pt x="11507" y="317"/>
                </a:lnTo>
                <a:lnTo>
                  <a:pt x="11414" y="372"/>
                </a:lnTo>
                <a:lnTo>
                  <a:pt x="11302" y="447"/>
                </a:lnTo>
                <a:lnTo>
                  <a:pt x="11209" y="540"/>
                </a:lnTo>
                <a:lnTo>
                  <a:pt x="11116" y="652"/>
                </a:lnTo>
                <a:lnTo>
                  <a:pt x="10948" y="875"/>
                </a:lnTo>
                <a:lnTo>
                  <a:pt x="10799" y="1136"/>
                </a:lnTo>
                <a:lnTo>
                  <a:pt x="10669" y="1359"/>
                </a:lnTo>
                <a:lnTo>
                  <a:pt x="10594" y="1527"/>
                </a:lnTo>
                <a:lnTo>
                  <a:pt x="10539" y="1620"/>
                </a:lnTo>
                <a:lnTo>
                  <a:pt x="10762" y="1396"/>
                </a:lnTo>
                <a:lnTo>
                  <a:pt x="11004" y="1192"/>
                </a:lnTo>
                <a:lnTo>
                  <a:pt x="11507" y="782"/>
                </a:lnTo>
                <a:lnTo>
                  <a:pt x="11637" y="670"/>
                </a:lnTo>
                <a:lnTo>
                  <a:pt x="11730" y="614"/>
                </a:lnTo>
                <a:lnTo>
                  <a:pt x="11805" y="540"/>
                </a:lnTo>
                <a:lnTo>
                  <a:pt x="11860" y="466"/>
                </a:lnTo>
                <a:lnTo>
                  <a:pt x="11860" y="428"/>
                </a:lnTo>
                <a:lnTo>
                  <a:pt x="11860" y="410"/>
                </a:lnTo>
                <a:lnTo>
                  <a:pt x="11860" y="372"/>
                </a:lnTo>
                <a:lnTo>
                  <a:pt x="11823" y="354"/>
                </a:lnTo>
                <a:lnTo>
                  <a:pt x="11711" y="298"/>
                </a:lnTo>
                <a:close/>
                <a:moveTo>
                  <a:pt x="18228" y="372"/>
                </a:moveTo>
                <a:lnTo>
                  <a:pt x="18172" y="391"/>
                </a:lnTo>
                <a:lnTo>
                  <a:pt x="18097" y="428"/>
                </a:lnTo>
                <a:lnTo>
                  <a:pt x="18004" y="503"/>
                </a:lnTo>
                <a:lnTo>
                  <a:pt x="17818" y="689"/>
                </a:lnTo>
                <a:lnTo>
                  <a:pt x="17632" y="931"/>
                </a:lnTo>
                <a:lnTo>
                  <a:pt x="17278" y="1396"/>
                </a:lnTo>
                <a:lnTo>
                  <a:pt x="17129" y="1620"/>
                </a:lnTo>
                <a:lnTo>
                  <a:pt x="17129" y="1620"/>
                </a:lnTo>
                <a:lnTo>
                  <a:pt x="17390" y="1434"/>
                </a:lnTo>
                <a:lnTo>
                  <a:pt x="17613" y="1266"/>
                </a:lnTo>
                <a:lnTo>
                  <a:pt x="17837" y="1061"/>
                </a:lnTo>
                <a:lnTo>
                  <a:pt x="18042" y="875"/>
                </a:lnTo>
                <a:lnTo>
                  <a:pt x="18191" y="670"/>
                </a:lnTo>
                <a:lnTo>
                  <a:pt x="18246" y="596"/>
                </a:lnTo>
                <a:lnTo>
                  <a:pt x="18284" y="521"/>
                </a:lnTo>
                <a:lnTo>
                  <a:pt x="18284" y="447"/>
                </a:lnTo>
                <a:lnTo>
                  <a:pt x="18265" y="391"/>
                </a:lnTo>
                <a:lnTo>
                  <a:pt x="18228" y="372"/>
                </a:lnTo>
                <a:close/>
                <a:moveTo>
                  <a:pt x="19140" y="298"/>
                </a:moveTo>
                <a:lnTo>
                  <a:pt x="19084" y="317"/>
                </a:lnTo>
                <a:lnTo>
                  <a:pt x="19010" y="372"/>
                </a:lnTo>
                <a:lnTo>
                  <a:pt x="18898" y="466"/>
                </a:lnTo>
                <a:lnTo>
                  <a:pt x="18805" y="577"/>
                </a:lnTo>
                <a:lnTo>
                  <a:pt x="18637" y="838"/>
                </a:lnTo>
                <a:lnTo>
                  <a:pt x="18526" y="1005"/>
                </a:lnTo>
                <a:lnTo>
                  <a:pt x="18377" y="1378"/>
                </a:lnTo>
                <a:lnTo>
                  <a:pt x="18321" y="1583"/>
                </a:lnTo>
                <a:lnTo>
                  <a:pt x="18321" y="1620"/>
                </a:lnTo>
                <a:lnTo>
                  <a:pt x="18340" y="1601"/>
                </a:lnTo>
                <a:lnTo>
                  <a:pt x="18582" y="1303"/>
                </a:lnTo>
                <a:lnTo>
                  <a:pt x="18917" y="894"/>
                </a:lnTo>
                <a:lnTo>
                  <a:pt x="19066" y="689"/>
                </a:lnTo>
                <a:lnTo>
                  <a:pt x="19177" y="503"/>
                </a:lnTo>
                <a:lnTo>
                  <a:pt x="19215" y="428"/>
                </a:lnTo>
                <a:lnTo>
                  <a:pt x="19215" y="372"/>
                </a:lnTo>
                <a:lnTo>
                  <a:pt x="19215" y="317"/>
                </a:lnTo>
                <a:lnTo>
                  <a:pt x="19177" y="298"/>
                </a:lnTo>
                <a:close/>
                <a:moveTo>
                  <a:pt x="56116" y="298"/>
                </a:moveTo>
                <a:lnTo>
                  <a:pt x="56004" y="317"/>
                </a:lnTo>
                <a:lnTo>
                  <a:pt x="55911" y="372"/>
                </a:lnTo>
                <a:lnTo>
                  <a:pt x="55818" y="447"/>
                </a:lnTo>
                <a:lnTo>
                  <a:pt x="55706" y="540"/>
                </a:lnTo>
                <a:lnTo>
                  <a:pt x="55613" y="652"/>
                </a:lnTo>
                <a:lnTo>
                  <a:pt x="55445" y="875"/>
                </a:lnTo>
                <a:lnTo>
                  <a:pt x="55296" y="1136"/>
                </a:lnTo>
                <a:lnTo>
                  <a:pt x="55185" y="1359"/>
                </a:lnTo>
                <a:lnTo>
                  <a:pt x="55092" y="1527"/>
                </a:lnTo>
                <a:lnTo>
                  <a:pt x="55036" y="1620"/>
                </a:lnTo>
                <a:lnTo>
                  <a:pt x="55036" y="1620"/>
                </a:lnTo>
                <a:lnTo>
                  <a:pt x="55259" y="1396"/>
                </a:lnTo>
                <a:lnTo>
                  <a:pt x="55501" y="1192"/>
                </a:lnTo>
                <a:lnTo>
                  <a:pt x="56004" y="782"/>
                </a:lnTo>
                <a:lnTo>
                  <a:pt x="56134" y="670"/>
                </a:lnTo>
                <a:lnTo>
                  <a:pt x="56227" y="614"/>
                </a:lnTo>
                <a:lnTo>
                  <a:pt x="56302" y="540"/>
                </a:lnTo>
                <a:lnTo>
                  <a:pt x="56358" y="466"/>
                </a:lnTo>
                <a:lnTo>
                  <a:pt x="56376" y="428"/>
                </a:lnTo>
                <a:lnTo>
                  <a:pt x="56376" y="410"/>
                </a:lnTo>
                <a:lnTo>
                  <a:pt x="56358" y="372"/>
                </a:lnTo>
                <a:lnTo>
                  <a:pt x="56320" y="354"/>
                </a:lnTo>
                <a:lnTo>
                  <a:pt x="56227" y="298"/>
                </a:lnTo>
                <a:close/>
                <a:moveTo>
                  <a:pt x="62725" y="372"/>
                </a:moveTo>
                <a:lnTo>
                  <a:pt x="62669" y="391"/>
                </a:lnTo>
                <a:lnTo>
                  <a:pt x="62595" y="428"/>
                </a:lnTo>
                <a:lnTo>
                  <a:pt x="62520" y="503"/>
                </a:lnTo>
                <a:lnTo>
                  <a:pt x="62334" y="689"/>
                </a:lnTo>
                <a:lnTo>
                  <a:pt x="62129" y="931"/>
                </a:lnTo>
                <a:lnTo>
                  <a:pt x="61775" y="1396"/>
                </a:lnTo>
                <a:lnTo>
                  <a:pt x="61627" y="1620"/>
                </a:lnTo>
                <a:lnTo>
                  <a:pt x="61906" y="1434"/>
                </a:lnTo>
                <a:lnTo>
                  <a:pt x="62111" y="1266"/>
                </a:lnTo>
                <a:lnTo>
                  <a:pt x="62334" y="1061"/>
                </a:lnTo>
                <a:lnTo>
                  <a:pt x="62539" y="875"/>
                </a:lnTo>
                <a:lnTo>
                  <a:pt x="62706" y="670"/>
                </a:lnTo>
                <a:lnTo>
                  <a:pt x="62762" y="596"/>
                </a:lnTo>
                <a:lnTo>
                  <a:pt x="62781" y="521"/>
                </a:lnTo>
                <a:lnTo>
                  <a:pt x="62799" y="447"/>
                </a:lnTo>
                <a:lnTo>
                  <a:pt x="62762" y="391"/>
                </a:lnTo>
                <a:lnTo>
                  <a:pt x="62725" y="372"/>
                </a:lnTo>
                <a:close/>
                <a:moveTo>
                  <a:pt x="63637" y="298"/>
                </a:moveTo>
                <a:lnTo>
                  <a:pt x="63600" y="317"/>
                </a:lnTo>
                <a:lnTo>
                  <a:pt x="63507" y="372"/>
                </a:lnTo>
                <a:lnTo>
                  <a:pt x="63414" y="466"/>
                </a:lnTo>
                <a:lnTo>
                  <a:pt x="63321" y="577"/>
                </a:lnTo>
                <a:lnTo>
                  <a:pt x="63135" y="838"/>
                </a:lnTo>
                <a:lnTo>
                  <a:pt x="63041" y="1005"/>
                </a:lnTo>
                <a:lnTo>
                  <a:pt x="62893" y="1378"/>
                </a:lnTo>
                <a:lnTo>
                  <a:pt x="62818" y="1583"/>
                </a:lnTo>
                <a:lnTo>
                  <a:pt x="62818" y="1620"/>
                </a:lnTo>
                <a:lnTo>
                  <a:pt x="62837" y="1601"/>
                </a:lnTo>
                <a:lnTo>
                  <a:pt x="63079" y="1303"/>
                </a:lnTo>
                <a:lnTo>
                  <a:pt x="63414" y="894"/>
                </a:lnTo>
                <a:lnTo>
                  <a:pt x="63581" y="689"/>
                </a:lnTo>
                <a:lnTo>
                  <a:pt x="63675" y="503"/>
                </a:lnTo>
                <a:lnTo>
                  <a:pt x="63712" y="428"/>
                </a:lnTo>
                <a:lnTo>
                  <a:pt x="63730" y="372"/>
                </a:lnTo>
                <a:lnTo>
                  <a:pt x="63712" y="317"/>
                </a:lnTo>
                <a:lnTo>
                  <a:pt x="63675" y="298"/>
                </a:lnTo>
                <a:close/>
                <a:moveTo>
                  <a:pt x="66002" y="112"/>
                </a:moveTo>
                <a:lnTo>
                  <a:pt x="65946" y="130"/>
                </a:lnTo>
                <a:lnTo>
                  <a:pt x="65890" y="149"/>
                </a:lnTo>
                <a:lnTo>
                  <a:pt x="65760" y="242"/>
                </a:lnTo>
                <a:lnTo>
                  <a:pt x="65611" y="372"/>
                </a:lnTo>
                <a:lnTo>
                  <a:pt x="65350" y="652"/>
                </a:lnTo>
                <a:lnTo>
                  <a:pt x="65220" y="801"/>
                </a:lnTo>
                <a:lnTo>
                  <a:pt x="65015" y="1061"/>
                </a:lnTo>
                <a:lnTo>
                  <a:pt x="64922" y="1192"/>
                </a:lnTo>
                <a:lnTo>
                  <a:pt x="64885" y="1266"/>
                </a:lnTo>
                <a:lnTo>
                  <a:pt x="64866" y="1341"/>
                </a:lnTo>
                <a:lnTo>
                  <a:pt x="64866" y="1303"/>
                </a:lnTo>
                <a:lnTo>
                  <a:pt x="64847" y="1341"/>
                </a:lnTo>
                <a:lnTo>
                  <a:pt x="64810" y="1471"/>
                </a:lnTo>
                <a:lnTo>
                  <a:pt x="64810" y="1545"/>
                </a:lnTo>
                <a:lnTo>
                  <a:pt x="64810" y="1601"/>
                </a:lnTo>
                <a:lnTo>
                  <a:pt x="64829" y="1620"/>
                </a:lnTo>
                <a:lnTo>
                  <a:pt x="64829" y="1601"/>
                </a:lnTo>
                <a:lnTo>
                  <a:pt x="64885" y="1564"/>
                </a:lnTo>
                <a:lnTo>
                  <a:pt x="65555" y="857"/>
                </a:lnTo>
                <a:lnTo>
                  <a:pt x="65778" y="614"/>
                </a:lnTo>
                <a:lnTo>
                  <a:pt x="65946" y="410"/>
                </a:lnTo>
                <a:lnTo>
                  <a:pt x="66058" y="242"/>
                </a:lnTo>
                <a:lnTo>
                  <a:pt x="66076" y="186"/>
                </a:lnTo>
                <a:lnTo>
                  <a:pt x="66076" y="149"/>
                </a:lnTo>
                <a:lnTo>
                  <a:pt x="66039" y="130"/>
                </a:lnTo>
                <a:lnTo>
                  <a:pt x="66002" y="112"/>
                </a:lnTo>
                <a:close/>
                <a:moveTo>
                  <a:pt x="10539" y="1620"/>
                </a:moveTo>
                <a:lnTo>
                  <a:pt x="10539" y="1620"/>
                </a:lnTo>
                <a:lnTo>
                  <a:pt x="10539" y="1620"/>
                </a:lnTo>
                <a:close/>
                <a:moveTo>
                  <a:pt x="18321" y="1620"/>
                </a:moveTo>
                <a:lnTo>
                  <a:pt x="18321" y="1620"/>
                </a:lnTo>
                <a:lnTo>
                  <a:pt x="18321" y="1620"/>
                </a:lnTo>
                <a:close/>
                <a:moveTo>
                  <a:pt x="21505" y="112"/>
                </a:moveTo>
                <a:lnTo>
                  <a:pt x="21449" y="130"/>
                </a:lnTo>
                <a:lnTo>
                  <a:pt x="21393" y="149"/>
                </a:lnTo>
                <a:lnTo>
                  <a:pt x="21263" y="242"/>
                </a:lnTo>
                <a:lnTo>
                  <a:pt x="21114" y="372"/>
                </a:lnTo>
                <a:lnTo>
                  <a:pt x="20853" y="652"/>
                </a:lnTo>
                <a:lnTo>
                  <a:pt x="20723" y="801"/>
                </a:lnTo>
                <a:lnTo>
                  <a:pt x="20518" y="1061"/>
                </a:lnTo>
                <a:lnTo>
                  <a:pt x="20425" y="1192"/>
                </a:lnTo>
                <a:lnTo>
                  <a:pt x="20388" y="1266"/>
                </a:lnTo>
                <a:lnTo>
                  <a:pt x="20369" y="1341"/>
                </a:lnTo>
                <a:lnTo>
                  <a:pt x="20369" y="1303"/>
                </a:lnTo>
                <a:lnTo>
                  <a:pt x="20350" y="1341"/>
                </a:lnTo>
                <a:lnTo>
                  <a:pt x="20313" y="1471"/>
                </a:lnTo>
                <a:lnTo>
                  <a:pt x="20313" y="1545"/>
                </a:lnTo>
                <a:lnTo>
                  <a:pt x="20313" y="1601"/>
                </a:lnTo>
                <a:lnTo>
                  <a:pt x="20313" y="1620"/>
                </a:lnTo>
                <a:lnTo>
                  <a:pt x="20332" y="1601"/>
                </a:lnTo>
                <a:lnTo>
                  <a:pt x="20388" y="1564"/>
                </a:lnTo>
                <a:lnTo>
                  <a:pt x="21058" y="857"/>
                </a:lnTo>
                <a:lnTo>
                  <a:pt x="21263" y="614"/>
                </a:lnTo>
                <a:lnTo>
                  <a:pt x="21449" y="410"/>
                </a:lnTo>
                <a:lnTo>
                  <a:pt x="21560" y="242"/>
                </a:lnTo>
                <a:lnTo>
                  <a:pt x="21579" y="186"/>
                </a:lnTo>
                <a:lnTo>
                  <a:pt x="21579" y="149"/>
                </a:lnTo>
                <a:lnTo>
                  <a:pt x="21542" y="130"/>
                </a:lnTo>
                <a:lnTo>
                  <a:pt x="21505" y="112"/>
                </a:lnTo>
                <a:close/>
                <a:moveTo>
                  <a:pt x="61627" y="1620"/>
                </a:moveTo>
                <a:lnTo>
                  <a:pt x="61627" y="1620"/>
                </a:lnTo>
                <a:lnTo>
                  <a:pt x="61627" y="1620"/>
                </a:lnTo>
                <a:close/>
                <a:moveTo>
                  <a:pt x="62818" y="1620"/>
                </a:moveTo>
                <a:lnTo>
                  <a:pt x="62818" y="1620"/>
                </a:lnTo>
                <a:lnTo>
                  <a:pt x="62818" y="1620"/>
                </a:lnTo>
                <a:close/>
                <a:moveTo>
                  <a:pt x="64829" y="1620"/>
                </a:moveTo>
                <a:lnTo>
                  <a:pt x="64829" y="1620"/>
                </a:lnTo>
                <a:lnTo>
                  <a:pt x="64829" y="1620"/>
                </a:lnTo>
                <a:close/>
                <a:moveTo>
                  <a:pt x="8304" y="279"/>
                </a:moveTo>
                <a:lnTo>
                  <a:pt x="8211" y="298"/>
                </a:lnTo>
                <a:lnTo>
                  <a:pt x="8137" y="335"/>
                </a:lnTo>
                <a:lnTo>
                  <a:pt x="8044" y="410"/>
                </a:lnTo>
                <a:lnTo>
                  <a:pt x="7951" y="503"/>
                </a:lnTo>
                <a:lnTo>
                  <a:pt x="7764" y="689"/>
                </a:lnTo>
                <a:lnTo>
                  <a:pt x="7653" y="838"/>
                </a:lnTo>
                <a:lnTo>
                  <a:pt x="7448" y="1080"/>
                </a:lnTo>
                <a:lnTo>
                  <a:pt x="7373" y="1229"/>
                </a:lnTo>
                <a:lnTo>
                  <a:pt x="7336" y="1285"/>
                </a:lnTo>
                <a:lnTo>
                  <a:pt x="7336" y="1359"/>
                </a:lnTo>
                <a:lnTo>
                  <a:pt x="7318" y="1415"/>
                </a:lnTo>
                <a:lnTo>
                  <a:pt x="7318" y="1545"/>
                </a:lnTo>
                <a:lnTo>
                  <a:pt x="7336" y="1601"/>
                </a:lnTo>
                <a:lnTo>
                  <a:pt x="7355" y="1638"/>
                </a:lnTo>
                <a:lnTo>
                  <a:pt x="7392" y="1620"/>
                </a:lnTo>
                <a:lnTo>
                  <a:pt x="7467" y="1583"/>
                </a:lnTo>
                <a:lnTo>
                  <a:pt x="7746" y="1303"/>
                </a:lnTo>
                <a:lnTo>
                  <a:pt x="7951" y="1099"/>
                </a:lnTo>
                <a:lnTo>
                  <a:pt x="8174" y="875"/>
                </a:lnTo>
                <a:lnTo>
                  <a:pt x="8342" y="652"/>
                </a:lnTo>
                <a:lnTo>
                  <a:pt x="8397" y="559"/>
                </a:lnTo>
                <a:lnTo>
                  <a:pt x="8435" y="466"/>
                </a:lnTo>
                <a:lnTo>
                  <a:pt x="8453" y="391"/>
                </a:lnTo>
                <a:lnTo>
                  <a:pt x="8435" y="335"/>
                </a:lnTo>
                <a:lnTo>
                  <a:pt x="8397" y="298"/>
                </a:lnTo>
                <a:lnTo>
                  <a:pt x="8304" y="279"/>
                </a:lnTo>
                <a:close/>
                <a:moveTo>
                  <a:pt x="10576" y="466"/>
                </a:moveTo>
                <a:lnTo>
                  <a:pt x="10520" y="484"/>
                </a:lnTo>
                <a:lnTo>
                  <a:pt x="10445" y="521"/>
                </a:lnTo>
                <a:lnTo>
                  <a:pt x="10352" y="577"/>
                </a:lnTo>
                <a:lnTo>
                  <a:pt x="10259" y="670"/>
                </a:lnTo>
                <a:lnTo>
                  <a:pt x="10054" y="894"/>
                </a:lnTo>
                <a:lnTo>
                  <a:pt x="9850" y="1154"/>
                </a:lnTo>
                <a:lnTo>
                  <a:pt x="9682" y="1396"/>
                </a:lnTo>
                <a:lnTo>
                  <a:pt x="9552" y="1601"/>
                </a:lnTo>
                <a:lnTo>
                  <a:pt x="9533" y="1638"/>
                </a:lnTo>
                <a:lnTo>
                  <a:pt x="9570" y="1601"/>
                </a:lnTo>
                <a:lnTo>
                  <a:pt x="9719" y="1452"/>
                </a:lnTo>
                <a:lnTo>
                  <a:pt x="10129" y="1154"/>
                </a:lnTo>
                <a:lnTo>
                  <a:pt x="10352" y="1005"/>
                </a:lnTo>
                <a:lnTo>
                  <a:pt x="10520" y="857"/>
                </a:lnTo>
                <a:lnTo>
                  <a:pt x="10594" y="782"/>
                </a:lnTo>
                <a:lnTo>
                  <a:pt x="10632" y="708"/>
                </a:lnTo>
                <a:lnTo>
                  <a:pt x="10669" y="633"/>
                </a:lnTo>
                <a:lnTo>
                  <a:pt x="10669" y="577"/>
                </a:lnTo>
                <a:lnTo>
                  <a:pt x="10632" y="503"/>
                </a:lnTo>
                <a:lnTo>
                  <a:pt x="10576" y="466"/>
                </a:lnTo>
                <a:close/>
                <a:moveTo>
                  <a:pt x="39843" y="205"/>
                </a:moveTo>
                <a:lnTo>
                  <a:pt x="39788" y="223"/>
                </a:lnTo>
                <a:lnTo>
                  <a:pt x="39676" y="298"/>
                </a:lnTo>
                <a:lnTo>
                  <a:pt x="39564" y="391"/>
                </a:lnTo>
                <a:lnTo>
                  <a:pt x="39359" y="614"/>
                </a:lnTo>
                <a:lnTo>
                  <a:pt x="39229" y="763"/>
                </a:lnTo>
                <a:lnTo>
                  <a:pt x="39117" y="968"/>
                </a:lnTo>
                <a:lnTo>
                  <a:pt x="38950" y="1285"/>
                </a:lnTo>
                <a:lnTo>
                  <a:pt x="38894" y="1452"/>
                </a:lnTo>
                <a:lnTo>
                  <a:pt x="38857" y="1564"/>
                </a:lnTo>
                <a:lnTo>
                  <a:pt x="38838" y="1638"/>
                </a:lnTo>
                <a:lnTo>
                  <a:pt x="38857" y="1638"/>
                </a:lnTo>
                <a:lnTo>
                  <a:pt x="38894" y="1620"/>
                </a:lnTo>
                <a:lnTo>
                  <a:pt x="39117" y="1396"/>
                </a:lnTo>
                <a:lnTo>
                  <a:pt x="39508" y="931"/>
                </a:lnTo>
                <a:lnTo>
                  <a:pt x="39713" y="689"/>
                </a:lnTo>
                <a:lnTo>
                  <a:pt x="39862" y="484"/>
                </a:lnTo>
                <a:lnTo>
                  <a:pt x="39974" y="317"/>
                </a:lnTo>
                <a:lnTo>
                  <a:pt x="39992" y="261"/>
                </a:lnTo>
                <a:lnTo>
                  <a:pt x="39974" y="223"/>
                </a:lnTo>
                <a:lnTo>
                  <a:pt x="39936" y="205"/>
                </a:lnTo>
                <a:close/>
                <a:moveTo>
                  <a:pt x="52802" y="279"/>
                </a:moveTo>
                <a:lnTo>
                  <a:pt x="52727" y="298"/>
                </a:lnTo>
                <a:lnTo>
                  <a:pt x="52634" y="335"/>
                </a:lnTo>
                <a:lnTo>
                  <a:pt x="52541" y="410"/>
                </a:lnTo>
                <a:lnTo>
                  <a:pt x="52448" y="503"/>
                </a:lnTo>
                <a:lnTo>
                  <a:pt x="52280" y="689"/>
                </a:lnTo>
                <a:lnTo>
                  <a:pt x="52150" y="838"/>
                </a:lnTo>
                <a:lnTo>
                  <a:pt x="51945" y="1080"/>
                </a:lnTo>
                <a:lnTo>
                  <a:pt x="51871" y="1229"/>
                </a:lnTo>
                <a:lnTo>
                  <a:pt x="51852" y="1285"/>
                </a:lnTo>
                <a:lnTo>
                  <a:pt x="51833" y="1359"/>
                </a:lnTo>
                <a:lnTo>
                  <a:pt x="51815" y="1415"/>
                </a:lnTo>
                <a:lnTo>
                  <a:pt x="51815" y="1545"/>
                </a:lnTo>
                <a:lnTo>
                  <a:pt x="51833" y="1601"/>
                </a:lnTo>
                <a:lnTo>
                  <a:pt x="51852" y="1638"/>
                </a:lnTo>
                <a:lnTo>
                  <a:pt x="51889" y="1620"/>
                </a:lnTo>
                <a:lnTo>
                  <a:pt x="51964" y="1583"/>
                </a:lnTo>
                <a:lnTo>
                  <a:pt x="52262" y="1303"/>
                </a:lnTo>
                <a:lnTo>
                  <a:pt x="52466" y="1099"/>
                </a:lnTo>
                <a:lnTo>
                  <a:pt x="52671" y="875"/>
                </a:lnTo>
                <a:lnTo>
                  <a:pt x="52839" y="652"/>
                </a:lnTo>
                <a:lnTo>
                  <a:pt x="52895" y="559"/>
                </a:lnTo>
                <a:lnTo>
                  <a:pt x="52951" y="466"/>
                </a:lnTo>
                <a:lnTo>
                  <a:pt x="52951" y="391"/>
                </a:lnTo>
                <a:lnTo>
                  <a:pt x="52951" y="335"/>
                </a:lnTo>
                <a:lnTo>
                  <a:pt x="52895" y="298"/>
                </a:lnTo>
                <a:lnTo>
                  <a:pt x="52802" y="279"/>
                </a:lnTo>
                <a:close/>
                <a:moveTo>
                  <a:pt x="55092" y="466"/>
                </a:moveTo>
                <a:lnTo>
                  <a:pt x="55017" y="484"/>
                </a:lnTo>
                <a:lnTo>
                  <a:pt x="54943" y="521"/>
                </a:lnTo>
                <a:lnTo>
                  <a:pt x="54850" y="577"/>
                </a:lnTo>
                <a:lnTo>
                  <a:pt x="54756" y="670"/>
                </a:lnTo>
                <a:lnTo>
                  <a:pt x="54552" y="894"/>
                </a:lnTo>
                <a:lnTo>
                  <a:pt x="54347" y="1154"/>
                </a:lnTo>
                <a:lnTo>
                  <a:pt x="54179" y="1396"/>
                </a:lnTo>
                <a:lnTo>
                  <a:pt x="54049" y="1601"/>
                </a:lnTo>
                <a:lnTo>
                  <a:pt x="54030" y="1638"/>
                </a:lnTo>
                <a:lnTo>
                  <a:pt x="54068" y="1601"/>
                </a:lnTo>
                <a:lnTo>
                  <a:pt x="54217" y="1452"/>
                </a:lnTo>
                <a:lnTo>
                  <a:pt x="54645" y="1154"/>
                </a:lnTo>
                <a:lnTo>
                  <a:pt x="54850" y="1005"/>
                </a:lnTo>
                <a:lnTo>
                  <a:pt x="55017" y="857"/>
                </a:lnTo>
                <a:lnTo>
                  <a:pt x="55092" y="782"/>
                </a:lnTo>
                <a:lnTo>
                  <a:pt x="55129" y="708"/>
                </a:lnTo>
                <a:lnTo>
                  <a:pt x="55166" y="633"/>
                </a:lnTo>
                <a:lnTo>
                  <a:pt x="55166" y="577"/>
                </a:lnTo>
                <a:lnTo>
                  <a:pt x="55129" y="503"/>
                </a:lnTo>
                <a:lnTo>
                  <a:pt x="55092" y="466"/>
                </a:lnTo>
                <a:close/>
                <a:moveTo>
                  <a:pt x="78960" y="223"/>
                </a:moveTo>
                <a:lnTo>
                  <a:pt x="78867" y="298"/>
                </a:lnTo>
                <a:lnTo>
                  <a:pt x="78755" y="391"/>
                </a:lnTo>
                <a:lnTo>
                  <a:pt x="78643" y="521"/>
                </a:lnTo>
                <a:lnTo>
                  <a:pt x="78420" y="801"/>
                </a:lnTo>
                <a:lnTo>
                  <a:pt x="78308" y="950"/>
                </a:lnTo>
                <a:lnTo>
                  <a:pt x="78197" y="1099"/>
                </a:lnTo>
                <a:lnTo>
                  <a:pt x="78029" y="1359"/>
                </a:lnTo>
                <a:lnTo>
                  <a:pt x="77973" y="1490"/>
                </a:lnTo>
                <a:lnTo>
                  <a:pt x="77917" y="1583"/>
                </a:lnTo>
                <a:lnTo>
                  <a:pt x="77917" y="1620"/>
                </a:lnTo>
                <a:lnTo>
                  <a:pt x="77917" y="1638"/>
                </a:lnTo>
                <a:lnTo>
                  <a:pt x="77936" y="1638"/>
                </a:lnTo>
                <a:lnTo>
                  <a:pt x="77973" y="1620"/>
                </a:lnTo>
                <a:lnTo>
                  <a:pt x="78066" y="1545"/>
                </a:lnTo>
                <a:lnTo>
                  <a:pt x="78234" y="1396"/>
                </a:lnTo>
                <a:lnTo>
                  <a:pt x="78420" y="1210"/>
                </a:lnTo>
                <a:lnTo>
                  <a:pt x="78643" y="968"/>
                </a:lnTo>
                <a:lnTo>
                  <a:pt x="78830" y="745"/>
                </a:lnTo>
                <a:lnTo>
                  <a:pt x="78979" y="521"/>
                </a:lnTo>
                <a:lnTo>
                  <a:pt x="79034" y="428"/>
                </a:lnTo>
                <a:lnTo>
                  <a:pt x="79053" y="354"/>
                </a:lnTo>
                <a:lnTo>
                  <a:pt x="79053" y="279"/>
                </a:lnTo>
                <a:lnTo>
                  <a:pt x="79034" y="242"/>
                </a:lnTo>
                <a:lnTo>
                  <a:pt x="78997" y="223"/>
                </a:lnTo>
                <a:close/>
                <a:moveTo>
                  <a:pt x="87785" y="428"/>
                </a:moveTo>
                <a:lnTo>
                  <a:pt x="87692" y="447"/>
                </a:lnTo>
                <a:lnTo>
                  <a:pt x="87580" y="484"/>
                </a:lnTo>
                <a:lnTo>
                  <a:pt x="87468" y="559"/>
                </a:lnTo>
                <a:lnTo>
                  <a:pt x="87338" y="633"/>
                </a:lnTo>
                <a:lnTo>
                  <a:pt x="87077" y="857"/>
                </a:lnTo>
                <a:lnTo>
                  <a:pt x="86817" y="1099"/>
                </a:lnTo>
                <a:lnTo>
                  <a:pt x="86593" y="1322"/>
                </a:lnTo>
                <a:lnTo>
                  <a:pt x="86426" y="1508"/>
                </a:lnTo>
                <a:lnTo>
                  <a:pt x="86351" y="1638"/>
                </a:lnTo>
                <a:lnTo>
                  <a:pt x="86444" y="1564"/>
                </a:lnTo>
                <a:lnTo>
                  <a:pt x="86631" y="1415"/>
                </a:lnTo>
                <a:lnTo>
                  <a:pt x="87189" y="1061"/>
                </a:lnTo>
                <a:lnTo>
                  <a:pt x="87729" y="708"/>
                </a:lnTo>
                <a:lnTo>
                  <a:pt x="87897" y="577"/>
                </a:lnTo>
                <a:lnTo>
                  <a:pt x="87934" y="521"/>
                </a:lnTo>
                <a:lnTo>
                  <a:pt x="87934" y="503"/>
                </a:lnTo>
                <a:lnTo>
                  <a:pt x="87878" y="447"/>
                </a:lnTo>
                <a:lnTo>
                  <a:pt x="87785" y="428"/>
                </a:lnTo>
                <a:close/>
                <a:moveTo>
                  <a:pt x="54030" y="1638"/>
                </a:moveTo>
                <a:lnTo>
                  <a:pt x="54030" y="1638"/>
                </a:lnTo>
                <a:lnTo>
                  <a:pt x="54030" y="1638"/>
                </a:lnTo>
                <a:close/>
                <a:moveTo>
                  <a:pt x="49543" y="335"/>
                </a:moveTo>
                <a:lnTo>
                  <a:pt x="49450" y="372"/>
                </a:lnTo>
                <a:lnTo>
                  <a:pt x="49376" y="428"/>
                </a:lnTo>
                <a:lnTo>
                  <a:pt x="49283" y="521"/>
                </a:lnTo>
                <a:lnTo>
                  <a:pt x="49134" y="708"/>
                </a:lnTo>
                <a:lnTo>
                  <a:pt x="48985" y="950"/>
                </a:lnTo>
                <a:lnTo>
                  <a:pt x="48724" y="1415"/>
                </a:lnTo>
                <a:lnTo>
                  <a:pt x="48650" y="1583"/>
                </a:lnTo>
                <a:lnTo>
                  <a:pt x="48594" y="1676"/>
                </a:lnTo>
                <a:lnTo>
                  <a:pt x="48873" y="1396"/>
                </a:lnTo>
                <a:lnTo>
                  <a:pt x="49320" y="950"/>
                </a:lnTo>
                <a:lnTo>
                  <a:pt x="49506" y="726"/>
                </a:lnTo>
                <a:lnTo>
                  <a:pt x="49655" y="521"/>
                </a:lnTo>
                <a:lnTo>
                  <a:pt x="49692" y="447"/>
                </a:lnTo>
                <a:lnTo>
                  <a:pt x="49692" y="391"/>
                </a:lnTo>
                <a:lnTo>
                  <a:pt x="49674" y="354"/>
                </a:lnTo>
                <a:lnTo>
                  <a:pt x="49618" y="335"/>
                </a:lnTo>
                <a:close/>
                <a:moveTo>
                  <a:pt x="86668" y="223"/>
                </a:moveTo>
                <a:lnTo>
                  <a:pt x="86593" y="242"/>
                </a:lnTo>
                <a:lnTo>
                  <a:pt x="86519" y="279"/>
                </a:lnTo>
                <a:lnTo>
                  <a:pt x="86426" y="372"/>
                </a:lnTo>
                <a:lnTo>
                  <a:pt x="86202" y="596"/>
                </a:lnTo>
                <a:lnTo>
                  <a:pt x="85979" y="875"/>
                </a:lnTo>
                <a:lnTo>
                  <a:pt x="85774" y="1154"/>
                </a:lnTo>
                <a:lnTo>
                  <a:pt x="85588" y="1415"/>
                </a:lnTo>
                <a:lnTo>
                  <a:pt x="85420" y="1676"/>
                </a:lnTo>
                <a:lnTo>
                  <a:pt x="85718" y="1452"/>
                </a:lnTo>
                <a:lnTo>
                  <a:pt x="85942" y="1247"/>
                </a:lnTo>
                <a:lnTo>
                  <a:pt x="86202" y="1005"/>
                </a:lnTo>
                <a:lnTo>
                  <a:pt x="86444" y="763"/>
                </a:lnTo>
                <a:lnTo>
                  <a:pt x="86631" y="540"/>
                </a:lnTo>
                <a:lnTo>
                  <a:pt x="86686" y="447"/>
                </a:lnTo>
                <a:lnTo>
                  <a:pt x="86724" y="372"/>
                </a:lnTo>
                <a:lnTo>
                  <a:pt x="86742" y="298"/>
                </a:lnTo>
                <a:lnTo>
                  <a:pt x="86724" y="242"/>
                </a:lnTo>
                <a:lnTo>
                  <a:pt x="86705" y="223"/>
                </a:lnTo>
                <a:close/>
                <a:moveTo>
                  <a:pt x="5028" y="335"/>
                </a:moveTo>
                <a:lnTo>
                  <a:pt x="4953" y="372"/>
                </a:lnTo>
                <a:lnTo>
                  <a:pt x="4879" y="428"/>
                </a:lnTo>
                <a:lnTo>
                  <a:pt x="4786" y="521"/>
                </a:lnTo>
                <a:lnTo>
                  <a:pt x="4637" y="708"/>
                </a:lnTo>
                <a:lnTo>
                  <a:pt x="4488" y="950"/>
                </a:lnTo>
                <a:lnTo>
                  <a:pt x="4227" y="1415"/>
                </a:lnTo>
                <a:lnTo>
                  <a:pt x="4134" y="1583"/>
                </a:lnTo>
                <a:lnTo>
                  <a:pt x="4078" y="1676"/>
                </a:lnTo>
                <a:lnTo>
                  <a:pt x="4376" y="1396"/>
                </a:lnTo>
                <a:lnTo>
                  <a:pt x="4804" y="950"/>
                </a:lnTo>
                <a:lnTo>
                  <a:pt x="5009" y="726"/>
                </a:lnTo>
                <a:lnTo>
                  <a:pt x="5158" y="521"/>
                </a:lnTo>
                <a:lnTo>
                  <a:pt x="5177" y="447"/>
                </a:lnTo>
                <a:lnTo>
                  <a:pt x="5195" y="391"/>
                </a:lnTo>
                <a:lnTo>
                  <a:pt x="5177" y="354"/>
                </a:lnTo>
                <a:lnTo>
                  <a:pt x="5121" y="335"/>
                </a:lnTo>
                <a:close/>
                <a:moveTo>
                  <a:pt x="85420" y="1676"/>
                </a:moveTo>
                <a:lnTo>
                  <a:pt x="85420" y="1676"/>
                </a:lnTo>
                <a:lnTo>
                  <a:pt x="85420" y="1676"/>
                </a:lnTo>
                <a:close/>
                <a:moveTo>
                  <a:pt x="91229" y="317"/>
                </a:moveTo>
                <a:lnTo>
                  <a:pt x="91173" y="335"/>
                </a:lnTo>
                <a:lnTo>
                  <a:pt x="91080" y="372"/>
                </a:lnTo>
                <a:lnTo>
                  <a:pt x="90987" y="428"/>
                </a:lnTo>
                <a:lnTo>
                  <a:pt x="90727" y="614"/>
                </a:lnTo>
                <a:lnTo>
                  <a:pt x="90429" y="857"/>
                </a:lnTo>
                <a:lnTo>
                  <a:pt x="89870" y="1359"/>
                </a:lnTo>
                <a:lnTo>
                  <a:pt x="89554" y="1676"/>
                </a:lnTo>
                <a:lnTo>
                  <a:pt x="89647" y="1638"/>
                </a:lnTo>
                <a:lnTo>
                  <a:pt x="89907" y="1490"/>
                </a:lnTo>
                <a:lnTo>
                  <a:pt x="90205" y="1303"/>
                </a:lnTo>
                <a:lnTo>
                  <a:pt x="90410" y="1173"/>
                </a:lnTo>
                <a:lnTo>
                  <a:pt x="90615" y="1024"/>
                </a:lnTo>
                <a:lnTo>
                  <a:pt x="90913" y="819"/>
                </a:lnTo>
                <a:lnTo>
                  <a:pt x="91062" y="689"/>
                </a:lnTo>
                <a:lnTo>
                  <a:pt x="91173" y="577"/>
                </a:lnTo>
                <a:lnTo>
                  <a:pt x="91248" y="466"/>
                </a:lnTo>
                <a:lnTo>
                  <a:pt x="91266" y="410"/>
                </a:lnTo>
                <a:lnTo>
                  <a:pt x="91266" y="354"/>
                </a:lnTo>
                <a:lnTo>
                  <a:pt x="91248" y="335"/>
                </a:lnTo>
                <a:lnTo>
                  <a:pt x="91229" y="317"/>
                </a:lnTo>
                <a:close/>
                <a:moveTo>
                  <a:pt x="12735" y="261"/>
                </a:moveTo>
                <a:lnTo>
                  <a:pt x="12661" y="298"/>
                </a:lnTo>
                <a:lnTo>
                  <a:pt x="12549" y="372"/>
                </a:lnTo>
                <a:lnTo>
                  <a:pt x="12456" y="484"/>
                </a:lnTo>
                <a:lnTo>
                  <a:pt x="12345" y="614"/>
                </a:lnTo>
                <a:lnTo>
                  <a:pt x="12121" y="912"/>
                </a:lnTo>
                <a:lnTo>
                  <a:pt x="11935" y="1210"/>
                </a:lnTo>
                <a:lnTo>
                  <a:pt x="11786" y="1490"/>
                </a:lnTo>
                <a:lnTo>
                  <a:pt x="11711" y="1657"/>
                </a:lnTo>
                <a:lnTo>
                  <a:pt x="11693" y="1694"/>
                </a:lnTo>
                <a:lnTo>
                  <a:pt x="11693" y="1694"/>
                </a:lnTo>
                <a:lnTo>
                  <a:pt x="11730" y="1676"/>
                </a:lnTo>
                <a:lnTo>
                  <a:pt x="11972" y="1452"/>
                </a:lnTo>
                <a:lnTo>
                  <a:pt x="12400" y="1024"/>
                </a:lnTo>
                <a:lnTo>
                  <a:pt x="12605" y="801"/>
                </a:lnTo>
                <a:lnTo>
                  <a:pt x="12773" y="596"/>
                </a:lnTo>
                <a:lnTo>
                  <a:pt x="12866" y="410"/>
                </a:lnTo>
                <a:lnTo>
                  <a:pt x="12884" y="354"/>
                </a:lnTo>
                <a:lnTo>
                  <a:pt x="12866" y="317"/>
                </a:lnTo>
                <a:lnTo>
                  <a:pt x="12847" y="279"/>
                </a:lnTo>
                <a:lnTo>
                  <a:pt x="12810" y="261"/>
                </a:lnTo>
                <a:close/>
                <a:moveTo>
                  <a:pt x="24763" y="223"/>
                </a:moveTo>
                <a:lnTo>
                  <a:pt x="24707" y="261"/>
                </a:lnTo>
                <a:lnTo>
                  <a:pt x="24595" y="335"/>
                </a:lnTo>
                <a:lnTo>
                  <a:pt x="24465" y="428"/>
                </a:lnTo>
                <a:lnTo>
                  <a:pt x="24241" y="670"/>
                </a:lnTo>
                <a:lnTo>
                  <a:pt x="24093" y="819"/>
                </a:lnTo>
                <a:lnTo>
                  <a:pt x="23869" y="1061"/>
                </a:lnTo>
                <a:lnTo>
                  <a:pt x="23776" y="1192"/>
                </a:lnTo>
                <a:lnTo>
                  <a:pt x="23683" y="1341"/>
                </a:lnTo>
                <a:lnTo>
                  <a:pt x="23590" y="1396"/>
                </a:lnTo>
                <a:lnTo>
                  <a:pt x="23515" y="1490"/>
                </a:lnTo>
                <a:lnTo>
                  <a:pt x="23497" y="1564"/>
                </a:lnTo>
                <a:lnTo>
                  <a:pt x="23497" y="1657"/>
                </a:lnTo>
                <a:lnTo>
                  <a:pt x="23515" y="1676"/>
                </a:lnTo>
                <a:lnTo>
                  <a:pt x="23515" y="1694"/>
                </a:lnTo>
                <a:lnTo>
                  <a:pt x="23590" y="1694"/>
                </a:lnTo>
                <a:lnTo>
                  <a:pt x="23850" y="1434"/>
                </a:lnTo>
                <a:lnTo>
                  <a:pt x="24316" y="987"/>
                </a:lnTo>
                <a:lnTo>
                  <a:pt x="24558" y="745"/>
                </a:lnTo>
                <a:lnTo>
                  <a:pt x="24744" y="521"/>
                </a:lnTo>
                <a:lnTo>
                  <a:pt x="24856" y="354"/>
                </a:lnTo>
                <a:lnTo>
                  <a:pt x="24893" y="298"/>
                </a:lnTo>
                <a:lnTo>
                  <a:pt x="24874" y="261"/>
                </a:lnTo>
                <a:lnTo>
                  <a:pt x="24856" y="223"/>
                </a:lnTo>
                <a:close/>
                <a:moveTo>
                  <a:pt x="57251" y="261"/>
                </a:moveTo>
                <a:lnTo>
                  <a:pt x="57158" y="298"/>
                </a:lnTo>
                <a:lnTo>
                  <a:pt x="57065" y="372"/>
                </a:lnTo>
                <a:lnTo>
                  <a:pt x="56953" y="484"/>
                </a:lnTo>
                <a:lnTo>
                  <a:pt x="56842" y="614"/>
                </a:lnTo>
                <a:lnTo>
                  <a:pt x="56637" y="912"/>
                </a:lnTo>
                <a:lnTo>
                  <a:pt x="56432" y="1210"/>
                </a:lnTo>
                <a:lnTo>
                  <a:pt x="56283" y="1490"/>
                </a:lnTo>
                <a:lnTo>
                  <a:pt x="56209" y="1657"/>
                </a:lnTo>
                <a:lnTo>
                  <a:pt x="56209" y="1694"/>
                </a:lnTo>
                <a:lnTo>
                  <a:pt x="56227" y="1676"/>
                </a:lnTo>
                <a:lnTo>
                  <a:pt x="56469" y="1452"/>
                </a:lnTo>
                <a:lnTo>
                  <a:pt x="56898" y="1024"/>
                </a:lnTo>
                <a:lnTo>
                  <a:pt x="57102" y="801"/>
                </a:lnTo>
                <a:lnTo>
                  <a:pt x="57270" y="596"/>
                </a:lnTo>
                <a:lnTo>
                  <a:pt x="57363" y="410"/>
                </a:lnTo>
                <a:lnTo>
                  <a:pt x="57382" y="354"/>
                </a:lnTo>
                <a:lnTo>
                  <a:pt x="57382" y="317"/>
                </a:lnTo>
                <a:lnTo>
                  <a:pt x="57344" y="279"/>
                </a:lnTo>
                <a:lnTo>
                  <a:pt x="57326" y="261"/>
                </a:lnTo>
                <a:close/>
                <a:moveTo>
                  <a:pt x="69260" y="223"/>
                </a:moveTo>
                <a:lnTo>
                  <a:pt x="69204" y="261"/>
                </a:lnTo>
                <a:lnTo>
                  <a:pt x="69092" y="335"/>
                </a:lnTo>
                <a:lnTo>
                  <a:pt x="68962" y="428"/>
                </a:lnTo>
                <a:lnTo>
                  <a:pt x="68739" y="670"/>
                </a:lnTo>
                <a:lnTo>
                  <a:pt x="68608" y="819"/>
                </a:lnTo>
                <a:lnTo>
                  <a:pt x="68385" y="1061"/>
                </a:lnTo>
                <a:lnTo>
                  <a:pt x="68273" y="1192"/>
                </a:lnTo>
                <a:lnTo>
                  <a:pt x="68180" y="1341"/>
                </a:lnTo>
                <a:lnTo>
                  <a:pt x="68087" y="1396"/>
                </a:lnTo>
                <a:lnTo>
                  <a:pt x="68031" y="1490"/>
                </a:lnTo>
                <a:lnTo>
                  <a:pt x="67994" y="1564"/>
                </a:lnTo>
                <a:lnTo>
                  <a:pt x="68013" y="1657"/>
                </a:lnTo>
                <a:lnTo>
                  <a:pt x="68013" y="1676"/>
                </a:lnTo>
                <a:lnTo>
                  <a:pt x="68031" y="1694"/>
                </a:lnTo>
                <a:lnTo>
                  <a:pt x="68087" y="1694"/>
                </a:lnTo>
                <a:lnTo>
                  <a:pt x="68366" y="1434"/>
                </a:lnTo>
                <a:lnTo>
                  <a:pt x="68832" y="987"/>
                </a:lnTo>
                <a:lnTo>
                  <a:pt x="69055" y="745"/>
                </a:lnTo>
                <a:lnTo>
                  <a:pt x="69241" y="521"/>
                </a:lnTo>
                <a:lnTo>
                  <a:pt x="69372" y="354"/>
                </a:lnTo>
                <a:lnTo>
                  <a:pt x="69390" y="298"/>
                </a:lnTo>
                <a:lnTo>
                  <a:pt x="69390" y="261"/>
                </a:lnTo>
                <a:lnTo>
                  <a:pt x="69353" y="223"/>
                </a:lnTo>
                <a:close/>
                <a:moveTo>
                  <a:pt x="9533" y="1638"/>
                </a:moveTo>
                <a:lnTo>
                  <a:pt x="9515" y="1657"/>
                </a:lnTo>
                <a:lnTo>
                  <a:pt x="9496" y="1713"/>
                </a:lnTo>
                <a:lnTo>
                  <a:pt x="9533" y="1638"/>
                </a:lnTo>
                <a:close/>
                <a:moveTo>
                  <a:pt x="33420" y="335"/>
                </a:moveTo>
                <a:lnTo>
                  <a:pt x="33364" y="354"/>
                </a:lnTo>
                <a:lnTo>
                  <a:pt x="33308" y="372"/>
                </a:lnTo>
                <a:lnTo>
                  <a:pt x="33178" y="466"/>
                </a:lnTo>
                <a:lnTo>
                  <a:pt x="33048" y="577"/>
                </a:lnTo>
                <a:lnTo>
                  <a:pt x="32806" y="838"/>
                </a:lnTo>
                <a:lnTo>
                  <a:pt x="32675" y="987"/>
                </a:lnTo>
                <a:lnTo>
                  <a:pt x="32564" y="1154"/>
                </a:lnTo>
                <a:lnTo>
                  <a:pt x="32415" y="1434"/>
                </a:lnTo>
                <a:lnTo>
                  <a:pt x="32322" y="1657"/>
                </a:lnTo>
                <a:lnTo>
                  <a:pt x="32322" y="1713"/>
                </a:lnTo>
                <a:lnTo>
                  <a:pt x="32359" y="1694"/>
                </a:lnTo>
                <a:lnTo>
                  <a:pt x="32601" y="1471"/>
                </a:lnTo>
                <a:lnTo>
                  <a:pt x="33029" y="1061"/>
                </a:lnTo>
                <a:lnTo>
                  <a:pt x="33234" y="857"/>
                </a:lnTo>
                <a:lnTo>
                  <a:pt x="33383" y="652"/>
                </a:lnTo>
                <a:lnTo>
                  <a:pt x="33457" y="559"/>
                </a:lnTo>
                <a:lnTo>
                  <a:pt x="33495" y="484"/>
                </a:lnTo>
                <a:lnTo>
                  <a:pt x="33513" y="428"/>
                </a:lnTo>
                <a:lnTo>
                  <a:pt x="33495" y="372"/>
                </a:lnTo>
                <a:lnTo>
                  <a:pt x="33457" y="354"/>
                </a:lnTo>
                <a:lnTo>
                  <a:pt x="33420" y="335"/>
                </a:lnTo>
                <a:close/>
                <a:moveTo>
                  <a:pt x="54030" y="1638"/>
                </a:moveTo>
                <a:lnTo>
                  <a:pt x="54012" y="1657"/>
                </a:lnTo>
                <a:lnTo>
                  <a:pt x="53993" y="1713"/>
                </a:lnTo>
                <a:lnTo>
                  <a:pt x="54030" y="1638"/>
                </a:lnTo>
                <a:close/>
                <a:moveTo>
                  <a:pt x="77917" y="335"/>
                </a:moveTo>
                <a:lnTo>
                  <a:pt x="77880" y="354"/>
                </a:lnTo>
                <a:lnTo>
                  <a:pt x="77806" y="372"/>
                </a:lnTo>
                <a:lnTo>
                  <a:pt x="77694" y="466"/>
                </a:lnTo>
                <a:lnTo>
                  <a:pt x="77545" y="577"/>
                </a:lnTo>
                <a:lnTo>
                  <a:pt x="77303" y="838"/>
                </a:lnTo>
                <a:lnTo>
                  <a:pt x="77173" y="987"/>
                </a:lnTo>
                <a:lnTo>
                  <a:pt x="77061" y="1154"/>
                </a:lnTo>
                <a:lnTo>
                  <a:pt x="76931" y="1434"/>
                </a:lnTo>
                <a:lnTo>
                  <a:pt x="76819" y="1657"/>
                </a:lnTo>
                <a:lnTo>
                  <a:pt x="76819" y="1713"/>
                </a:lnTo>
                <a:lnTo>
                  <a:pt x="76837" y="1713"/>
                </a:lnTo>
                <a:lnTo>
                  <a:pt x="76856" y="1694"/>
                </a:lnTo>
                <a:lnTo>
                  <a:pt x="77098" y="1471"/>
                </a:lnTo>
                <a:lnTo>
                  <a:pt x="77526" y="1061"/>
                </a:lnTo>
                <a:lnTo>
                  <a:pt x="77731" y="857"/>
                </a:lnTo>
                <a:lnTo>
                  <a:pt x="77899" y="652"/>
                </a:lnTo>
                <a:lnTo>
                  <a:pt x="77955" y="559"/>
                </a:lnTo>
                <a:lnTo>
                  <a:pt x="77992" y="484"/>
                </a:lnTo>
                <a:lnTo>
                  <a:pt x="78010" y="428"/>
                </a:lnTo>
                <a:lnTo>
                  <a:pt x="77992" y="372"/>
                </a:lnTo>
                <a:lnTo>
                  <a:pt x="77973" y="354"/>
                </a:lnTo>
                <a:lnTo>
                  <a:pt x="77917" y="335"/>
                </a:lnTo>
                <a:close/>
                <a:moveTo>
                  <a:pt x="80189" y="75"/>
                </a:moveTo>
                <a:lnTo>
                  <a:pt x="80133" y="93"/>
                </a:lnTo>
                <a:lnTo>
                  <a:pt x="80077" y="112"/>
                </a:lnTo>
                <a:lnTo>
                  <a:pt x="79965" y="205"/>
                </a:lnTo>
                <a:lnTo>
                  <a:pt x="79854" y="335"/>
                </a:lnTo>
                <a:lnTo>
                  <a:pt x="79649" y="596"/>
                </a:lnTo>
                <a:lnTo>
                  <a:pt x="79518" y="763"/>
                </a:lnTo>
                <a:lnTo>
                  <a:pt x="79407" y="894"/>
                </a:lnTo>
                <a:lnTo>
                  <a:pt x="79276" y="1024"/>
                </a:lnTo>
                <a:lnTo>
                  <a:pt x="79165" y="1136"/>
                </a:lnTo>
                <a:lnTo>
                  <a:pt x="79053" y="1266"/>
                </a:lnTo>
                <a:lnTo>
                  <a:pt x="78941" y="1415"/>
                </a:lnTo>
                <a:lnTo>
                  <a:pt x="78867" y="1545"/>
                </a:lnTo>
                <a:lnTo>
                  <a:pt x="78811" y="1657"/>
                </a:lnTo>
                <a:lnTo>
                  <a:pt x="78811" y="1694"/>
                </a:lnTo>
                <a:lnTo>
                  <a:pt x="78830" y="1713"/>
                </a:lnTo>
                <a:lnTo>
                  <a:pt x="78867" y="1694"/>
                </a:lnTo>
                <a:lnTo>
                  <a:pt x="78923" y="1657"/>
                </a:lnTo>
                <a:lnTo>
                  <a:pt x="79258" y="1396"/>
                </a:lnTo>
                <a:lnTo>
                  <a:pt x="79500" y="1173"/>
                </a:lnTo>
                <a:lnTo>
                  <a:pt x="79779" y="912"/>
                </a:lnTo>
                <a:lnTo>
                  <a:pt x="80021" y="652"/>
                </a:lnTo>
                <a:lnTo>
                  <a:pt x="80207" y="410"/>
                </a:lnTo>
                <a:lnTo>
                  <a:pt x="80263" y="298"/>
                </a:lnTo>
                <a:lnTo>
                  <a:pt x="80300" y="205"/>
                </a:lnTo>
                <a:lnTo>
                  <a:pt x="80300" y="130"/>
                </a:lnTo>
                <a:lnTo>
                  <a:pt x="80282" y="112"/>
                </a:lnTo>
                <a:lnTo>
                  <a:pt x="80263" y="93"/>
                </a:lnTo>
                <a:lnTo>
                  <a:pt x="80226" y="75"/>
                </a:lnTo>
                <a:close/>
                <a:moveTo>
                  <a:pt x="9570" y="168"/>
                </a:moveTo>
                <a:lnTo>
                  <a:pt x="9515" y="205"/>
                </a:lnTo>
                <a:lnTo>
                  <a:pt x="9459" y="223"/>
                </a:lnTo>
                <a:lnTo>
                  <a:pt x="9347" y="335"/>
                </a:lnTo>
                <a:lnTo>
                  <a:pt x="9217" y="466"/>
                </a:lnTo>
                <a:lnTo>
                  <a:pt x="8993" y="763"/>
                </a:lnTo>
                <a:lnTo>
                  <a:pt x="8844" y="950"/>
                </a:lnTo>
                <a:lnTo>
                  <a:pt x="8546" y="1266"/>
                </a:lnTo>
                <a:lnTo>
                  <a:pt x="8379" y="1452"/>
                </a:lnTo>
                <a:lnTo>
                  <a:pt x="8342" y="1527"/>
                </a:lnTo>
                <a:lnTo>
                  <a:pt x="8323" y="1564"/>
                </a:lnTo>
                <a:lnTo>
                  <a:pt x="8323" y="1620"/>
                </a:lnTo>
                <a:lnTo>
                  <a:pt x="8342" y="1694"/>
                </a:lnTo>
                <a:lnTo>
                  <a:pt x="8342" y="1713"/>
                </a:lnTo>
                <a:lnTo>
                  <a:pt x="8360" y="1732"/>
                </a:lnTo>
                <a:lnTo>
                  <a:pt x="8397" y="1732"/>
                </a:lnTo>
                <a:lnTo>
                  <a:pt x="8435" y="1694"/>
                </a:lnTo>
                <a:lnTo>
                  <a:pt x="8677" y="1434"/>
                </a:lnTo>
                <a:lnTo>
                  <a:pt x="9142" y="950"/>
                </a:lnTo>
                <a:lnTo>
                  <a:pt x="9366" y="689"/>
                </a:lnTo>
                <a:lnTo>
                  <a:pt x="9552" y="466"/>
                </a:lnTo>
                <a:lnTo>
                  <a:pt x="9664" y="279"/>
                </a:lnTo>
                <a:lnTo>
                  <a:pt x="9682" y="223"/>
                </a:lnTo>
                <a:lnTo>
                  <a:pt x="9664" y="186"/>
                </a:lnTo>
                <a:lnTo>
                  <a:pt x="9626" y="168"/>
                </a:lnTo>
                <a:close/>
                <a:moveTo>
                  <a:pt x="29082" y="354"/>
                </a:moveTo>
                <a:lnTo>
                  <a:pt x="28989" y="391"/>
                </a:lnTo>
                <a:lnTo>
                  <a:pt x="28896" y="466"/>
                </a:lnTo>
                <a:lnTo>
                  <a:pt x="28784" y="559"/>
                </a:lnTo>
                <a:lnTo>
                  <a:pt x="28673" y="670"/>
                </a:lnTo>
                <a:lnTo>
                  <a:pt x="28431" y="950"/>
                </a:lnTo>
                <a:lnTo>
                  <a:pt x="28207" y="1247"/>
                </a:lnTo>
                <a:lnTo>
                  <a:pt x="28040" y="1508"/>
                </a:lnTo>
                <a:lnTo>
                  <a:pt x="27928" y="1676"/>
                </a:lnTo>
                <a:lnTo>
                  <a:pt x="27909" y="1732"/>
                </a:lnTo>
                <a:lnTo>
                  <a:pt x="28188" y="1508"/>
                </a:lnTo>
                <a:lnTo>
                  <a:pt x="28654" y="1099"/>
                </a:lnTo>
                <a:lnTo>
                  <a:pt x="28896" y="875"/>
                </a:lnTo>
                <a:lnTo>
                  <a:pt x="29082" y="652"/>
                </a:lnTo>
                <a:lnTo>
                  <a:pt x="29212" y="503"/>
                </a:lnTo>
                <a:lnTo>
                  <a:pt x="29231" y="447"/>
                </a:lnTo>
                <a:lnTo>
                  <a:pt x="29231" y="391"/>
                </a:lnTo>
                <a:lnTo>
                  <a:pt x="29194" y="372"/>
                </a:lnTo>
                <a:lnTo>
                  <a:pt x="29157" y="354"/>
                </a:lnTo>
                <a:close/>
                <a:moveTo>
                  <a:pt x="32322" y="372"/>
                </a:moveTo>
                <a:lnTo>
                  <a:pt x="32210" y="391"/>
                </a:lnTo>
                <a:lnTo>
                  <a:pt x="32080" y="466"/>
                </a:lnTo>
                <a:lnTo>
                  <a:pt x="31968" y="540"/>
                </a:lnTo>
                <a:lnTo>
                  <a:pt x="31875" y="633"/>
                </a:lnTo>
                <a:lnTo>
                  <a:pt x="31670" y="857"/>
                </a:lnTo>
                <a:lnTo>
                  <a:pt x="31521" y="1043"/>
                </a:lnTo>
                <a:lnTo>
                  <a:pt x="31409" y="1210"/>
                </a:lnTo>
                <a:lnTo>
                  <a:pt x="31279" y="1452"/>
                </a:lnTo>
                <a:lnTo>
                  <a:pt x="31186" y="1657"/>
                </a:lnTo>
                <a:lnTo>
                  <a:pt x="31149" y="1732"/>
                </a:lnTo>
                <a:lnTo>
                  <a:pt x="31391" y="1490"/>
                </a:lnTo>
                <a:lnTo>
                  <a:pt x="31633" y="1266"/>
                </a:lnTo>
                <a:lnTo>
                  <a:pt x="32117" y="838"/>
                </a:lnTo>
                <a:lnTo>
                  <a:pt x="32247" y="708"/>
                </a:lnTo>
                <a:lnTo>
                  <a:pt x="32415" y="559"/>
                </a:lnTo>
                <a:lnTo>
                  <a:pt x="32471" y="466"/>
                </a:lnTo>
                <a:lnTo>
                  <a:pt x="32471" y="447"/>
                </a:lnTo>
                <a:lnTo>
                  <a:pt x="32471" y="410"/>
                </a:lnTo>
                <a:lnTo>
                  <a:pt x="32471" y="391"/>
                </a:lnTo>
                <a:lnTo>
                  <a:pt x="32433" y="372"/>
                </a:lnTo>
                <a:close/>
                <a:moveTo>
                  <a:pt x="54068" y="168"/>
                </a:moveTo>
                <a:lnTo>
                  <a:pt x="54030" y="205"/>
                </a:lnTo>
                <a:lnTo>
                  <a:pt x="53974" y="223"/>
                </a:lnTo>
                <a:lnTo>
                  <a:pt x="53844" y="335"/>
                </a:lnTo>
                <a:lnTo>
                  <a:pt x="53714" y="466"/>
                </a:lnTo>
                <a:lnTo>
                  <a:pt x="53490" y="763"/>
                </a:lnTo>
                <a:lnTo>
                  <a:pt x="53360" y="950"/>
                </a:lnTo>
                <a:lnTo>
                  <a:pt x="53062" y="1266"/>
                </a:lnTo>
                <a:lnTo>
                  <a:pt x="52895" y="1452"/>
                </a:lnTo>
                <a:lnTo>
                  <a:pt x="52839" y="1527"/>
                </a:lnTo>
                <a:lnTo>
                  <a:pt x="52820" y="1564"/>
                </a:lnTo>
                <a:lnTo>
                  <a:pt x="52820" y="1620"/>
                </a:lnTo>
                <a:lnTo>
                  <a:pt x="52839" y="1694"/>
                </a:lnTo>
                <a:lnTo>
                  <a:pt x="52857" y="1713"/>
                </a:lnTo>
                <a:lnTo>
                  <a:pt x="52876" y="1732"/>
                </a:lnTo>
                <a:lnTo>
                  <a:pt x="52895" y="1732"/>
                </a:lnTo>
                <a:lnTo>
                  <a:pt x="52932" y="1694"/>
                </a:lnTo>
                <a:lnTo>
                  <a:pt x="53193" y="1434"/>
                </a:lnTo>
                <a:lnTo>
                  <a:pt x="53639" y="950"/>
                </a:lnTo>
                <a:lnTo>
                  <a:pt x="53863" y="689"/>
                </a:lnTo>
                <a:lnTo>
                  <a:pt x="54049" y="466"/>
                </a:lnTo>
                <a:lnTo>
                  <a:pt x="54161" y="279"/>
                </a:lnTo>
                <a:lnTo>
                  <a:pt x="54179" y="223"/>
                </a:lnTo>
                <a:lnTo>
                  <a:pt x="54161" y="186"/>
                </a:lnTo>
                <a:lnTo>
                  <a:pt x="54123" y="168"/>
                </a:lnTo>
                <a:close/>
                <a:moveTo>
                  <a:pt x="73579" y="354"/>
                </a:moveTo>
                <a:lnTo>
                  <a:pt x="73505" y="391"/>
                </a:lnTo>
                <a:lnTo>
                  <a:pt x="73393" y="466"/>
                </a:lnTo>
                <a:lnTo>
                  <a:pt x="73281" y="559"/>
                </a:lnTo>
                <a:lnTo>
                  <a:pt x="73170" y="670"/>
                </a:lnTo>
                <a:lnTo>
                  <a:pt x="72928" y="950"/>
                </a:lnTo>
                <a:lnTo>
                  <a:pt x="72723" y="1247"/>
                </a:lnTo>
                <a:lnTo>
                  <a:pt x="72537" y="1508"/>
                </a:lnTo>
                <a:lnTo>
                  <a:pt x="72425" y="1676"/>
                </a:lnTo>
                <a:lnTo>
                  <a:pt x="72406" y="1732"/>
                </a:lnTo>
                <a:lnTo>
                  <a:pt x="72686" y="1508"/>
                </a:lnTo>
                <a:lnTo>
                  <a:pt x="73151" y="1099"/>
                </a:lnTo>
                <a:lnTo>
                  <a:pt x="73393" y="875"/>
                </a:lnTo>
                <a:lnTo>
                  <a:pt x="73579" y="652"/>
                </a:lnTo>
                <a:lnTo>
                  <a:pt x="73710" y="503"/>
                </a:lnTo>
                <a:lnTo>
                  <a:pt x="73728" y="447"/>
                </a:lnTo>
                <a:lnTo>
                  <a:pt x="73728" y="391"/>
                </a:lnTo>
                <a:lnTo>
                  <a:pt x="73691" y="372"/>
                </a:lnTo>
                <a:lnTo>
                  <a:pt x="73672" y="354"/>
                </a:lnTo>
                <a:close/>
                <a:moveTo>
                  <a:pt x="76819" y="372"/>
                </a:moveTo>
                <a:lnTo>
                  <a:pt x="76707" y="391"/>
                </a:lnTo>
                <a:lnTo>
                  <a:pt x="76595" y="466"/>
                </a:lnTo>
                <a:lnTo>
                  <a:pt x="76484" y="540"/>
                </a:lnTo>
                <a:lnTo>
                  <a:pt x="76372" y="633"/>
                </a:lnTo>
                <a:lnTo>
                  <a:pt x="76167" y="857"/>
                </a:lnTo>
                <a:lnTo>
                  <a:pt x="76018" y="1043"/>
                </a:lnTo>
                <a:lnTo>
                  <a:pt x="75907" y="1210"/>
                </a:lnTo>
                <a:lnTo>
                  <a:pt x="75776" y="1452"/>
                </a:lnTo>
                <a:lnTo>
                  <a:pt x="75683" y="1657"/>
                </a:lnTo>
                <a:lnTo>
                  <a:pt x="75665" y="1732"/>
                </a:lnTo>
                <a:lnTo>
                  <a:pt x="75888" y="1490"/>
                </a:lnTo>
                <a:lnTo>
                  <a:pt x="76130" y="1266"/>
                </a:lnTo>
                <a:lnTo>
                  <a:pt x="76614" y="838"/>
                </a:lnTo>
                <a:lnTo>
                  <a:pt x="76744" y="708"/>
                </a:lnTo>
                <a:lnTo>
                  <a:pt x="76912" y="559"/>
                </a:lnTo>
                <a:lnTo>
                  <a:pt x="76968" y="466"/>
                </a:lnTo>
                <a:lnTo>
                  <a:pt x="76986" y="447"/>
                </a:lnTo>
                <a:lnTo>
                  <a:pt x="76986" y="410"/>
                </a:lnTo>
                <a:lnTo>
                  <a:pt x="76968" y="391"/>
                </a:lnTo>
                <a:lnTo>
                  <a:pt x="76931" y="372"/>
                </a:lnTo>
                <a:close/>
                <a:moveTo>
                  <a:pt x="83391" y="261"/>
                </a:moveTo>
                <a:lnTo>
                  <a:pt x="83298" y="298"/>
                </a:lnTo>
                <a:lnTo>
                  <a:pt x="83186" y="372"/>
                </a:lnTo>
                <a:lnTo>
                  <a:pt x="83075" y="466"/>
                </a:lnTo>
                <a:lnTo>
                  <a:pt x="82963" y="596"/>
                </a:lnTo>
                <a:lnTo>
                  <a:pt x="82702" y="875"/>
                </a:lnTo>
                <a:lnTo>
                  <a:pt x="82479" y="1192"/>
                </a:lnTo>
                <a:lnTo>
                  <a:pt x="82293" y="1471"/>
                </a:lnTo>
                <a:lnTo>
                  <a:pt x="82162" y="1657"/>
                </a:lnTo>
                <a:lnTo>
                  <a:pt x="82125" y="1732"/>
                </a:lnTo>
                <a:lnTo>
                  <a:pt x="82255" y="1657"/>
                </a:lnTo>
                <a:lnTo>
                  <a:pt x="82460" y="1490"/>
                </a:lnTo>
                <a:lnTo>
                  <a:pt x="82702" y="1285"/>
                </a:lnTo>
                <a:lnTo>
                  <a:pt x="82963" y="1061"/>
                </a:lnTo>
                <a:lnTo>
                  <a:pt x="83205" y="819"/>
                </a:lnTo>
                <a:lnTo>
                  <a:pt x="83391" y="614"/>
                </a:lnTo>
                <a:lnTo>
                  <a:pt x="83466" y="521"/>
                </a:lnTo>
                <a:lnTo>
                  <a:pt x="83521" y="428"/>
                </a:lnTo>
                <a:lnTo>
                  <a:pt x="83540" y="354"/>
                </a:lnTo>
                <a:lnTo>
                  <a:pt x="83521" y="317"/>
                </a:lnTo>
                <a:lnTo>
                  <a:pt x="83503" y="279"/>
                </a:lnTo>
                <a:lnTo>
                  <a:pt x="83466" y="261"/>
                </a:lnTo>
                <a:close/>
                <a:moveTo>
                  <a:pt x="31112" y="447"/>
                </a:moveTo>
                <a:lnTo>
                  <a:pt x="31056" y="466"/>
                </a:lnTo>
                <a:lnTo>
                  <a:pt x="31000" y="503"/>
                </a:lnTo>
                <a:lnTo>
                  <a:pt x="30925" y="577"/>
                </a:lnTo>
                <a:lnTo>
                  <a:pt x="30776" y="782"/>
                </a:lnTo>
                <a:lnTo>
                  <a:pt x="30627" y="1024"/>
                </a:lnTo>
                <a:lnTo>
                  <a:pt x="30385" y="1508"/>
                </a:lnTo>
                <a:lnTo>
                  <a:pt x="30255" y="1750"/>
                </a:lnTo>
                <a:lnTo>
                  <a:pt x="30460" y="1527"/>
                </a:lnTo>
                <a:lnTo>
                  <a:pt x="30814" y="1136"/>
                </a:lnTo>
                <a:lnTo>
                  <a:pt x="30981" y="912"/>
                </a:lnTo>
                <a:lnTo>
                  <a:pt x="31112" y="708"/>
                </a:lnTo>
                <a:lnTo>
                  <a:pt x="31167" y="633"/>
                </a:lnTo>
                <a:lnTo>
                  <a:pt x="31186" y="559"/>
                </a:lnTo>
                <a:lnTo>
                  <a:pt x="31186" y="503"/>
                </a:lnTo>
                <a:lnTo>
                  <a:pt x="31167" y="466"/>
                </a:lnTo>
                <a:lnTo>
                  <a:pt x="31112" y="447"/>
                </a:lnTo>
                <a:close/>
                <a:moveTo>
                  <a:pt x="44200" y="298"/>
                </a:moveTo>
                <a:lnTo>
                  <a:pt x="44107" y="354"/>
                </a:lnTo>
                <a:lnTo>
                  <a:pt x="44014" y="428"/>
                </a:lnTo>
                <a:lnTo>
                  <a:pt x="43921" y="521"/>
                </a:lnTo>
                <a:lnTo>
                  <a:pt x="43828" y="633"/>
                </a:lnTo>
                <a:lnTo>
                  <a:pt x="43623" y="912"/>
                </a:lnTo>
                <a:lnTo>
                  <a:pt x="43455" y="1210"/>
                </a:lnTo>
                <a:lnTo>
                  <a:pt x="43306" y="1471"/>
                </a:lnTo>
                <a:lnTo>
                  <a:pt x="43157" y="1750"/>
                </a:lnTo>
                <a:lnTo>
                  <a:pt x="43809" y="1043"/>
                </a:lnTo>
                <a:lnTo>
                  <a:pt x="44200" y="577"/>
                </a:lnTo>
                <a:lnTo>
                  <a:pt x="44312" y="410"/>
                </a:lnTo>
                <a:lnTo>
                  <a:pt x="44349" y="354"/>
                </a:lnTo>
                <a:lnTo>
                  <a:pt x="44330" y="335"/>
                </a:lnTo>
                <a:lnTo>
                  <a:pt x="44312" y="317"/>
                </a:lnTo>
                <a:lnTo>
                  <a:pt x="44274" y="298"/>
                </a:lnTo>
                <a:close/>
                <a:moveTo>
                  <a:pt x="75627" y="447"/>
                </a:moveTo>
                <a:lnTo>
                  <a:pt x="75571" y="466"/>
                </a:lnTo>
                <a:lnTo>
                  <a:pt x="75497" y="503"/>
                </a:lnTo>
                <a:lnTo>
                  <a:pt x="75441" y="577"/>
                </a:lnTo>
                <a:lnTo>
                  <a:pt x="75292" y="782"/>
                </a:lnTo>
                <a:lnTo>
                  <a:pt x="75143" y="1024"/>
                </a:lnTo>
                <a:lnTo>
                  <a:pt x="74883" y="1508"/>
                </a:lnTo>
                <a:lnTo>
                  <a:pt x="74752" y="1750"/>
                </a:lnTo>
                <a:lnTo>
                  <a:pt x="74957" y="1527"/>
                </a:lnTo>
                <a:lnTo>
                  <a:pt x="75311" y="1136"/>
                </a:lnTo>
                <a:lnTo>
                  <a:pt x="75478" y="912"/>
                </a:lnTo>
                <a:lnTo>
                  <a:pt x="75609" y="708"/>
                </a:lnTo>
                <a:lnTo>
                  <a:pt x="75665" y="633"/>
                </a:lnTo>
                <a:lnTo>
                  <a:pt x="75683" y="559"/>
                </a:lnTo>
                <a:lnTo>
                  <a:pt x="75702" y="503"/>
                </a:lnTo>
                <a:lnTo>
                  <a:pt x="75665" y="466"/>
                </a:lnTo>
                <a:lnTo>
                  <a:pt x="75627" y="447"/>
                </a:lnTo>
                <a:close/>
                <a:moveTo>
                  <a:pt x="30255" y="1750"/>
                </a:moveTo>
                <a:lnTo>
                  <a:pt x="30255" y="1750"/>
                </a:lnTo>
                <a:lnTo>
                  <a:pt x="30255" y="1750"/>
                </a:lnTo>
                <a:close/>
                <a:moveTo>
                  <a:pt x="74752" y="1750"/>
                </a:moveTo>
                <a:lnTo>
                  <a:pt x="74752" y="1750"/>
                </a:lnTo>
                <a:lnTo>
                  <a:pt x="74752" y="1750"/>
                </a:lnTo>
                <a:close/>
                <a:moveTo>
                  <a:pt x="92290" y="298"/>
                </a:moveTo>
                <a:lnTo>
                  <a:pt x="92216" y="317"/>
                </a:lnTo>
                <a:lnTo>
                  <a:pt x="92123" y="354"/>
                </a:lnTo>
                <a:lnTo>
                  <a:pt x="92030" y="410"/>
                </a:lnTo>
                <a:lnTo>
                  <a:pt x="91769" y="596"/>
                </a:lnTo>
                <a:lnTo>
                  <a:pt x="91471" y="819"/>
                </a:lnTo>
                <a:lnTo>
                  <a:pt x="91192" y="1080"/>
                </a:lnTo>
                <a:lnTo>
                  <a:pt x="90931" y="1322"/>
                </a:lnTo>
                <a:lnTo>
                  <a:pt x="90633" y="1620"/>
                </a:lnTo>
                <a:lnTo>
                  <a:pt x="90596" y="1676"/>
                </a:lnTo>
                <a:lnTo>
                  <a:pt x="90578" y="1713"/>
                </a:lnTo>
                <a:lnTo>
                  <a:pt x="90596" y="1732"/>
                </a:lnTo>
                <a:lnTo>
                  <a:pt x="90615" y="1750"/>
                </a:lnTo>
                <a:lnTo>
                  <a:pt x="90689" y="1732"/>
                </a:lnTo>
                <a:lnTo>
                  <a:pt x="90820" y="1676"/>
                </a:lnTo>
                <a:lnTo>
                  <a:pt x="91006" y="1583"/>
                </a:lnTo>
                <a:lnTo>
                  <a:pt x="91024" y="1564"/>
                </a:lnTo>
                <a:lnTo>
                  <a:pt x="90969" y="1583"/>
                </a:lnTo>
                <a:lnTo>
                  <a:pt x="91118" y="1490"/>
                </a:lnTo>
                <a:lnTo>
                  <a:pt x="91266" y="1378"/>
                </a:lnTo>
                <a:lnTo>
                  <a:pt x="91397" y="1247"/>
                </a:lnTo>
                <a:lnTo>
                  <a:pt x="91527" y="1136"/>
                </a:lnTo>
                <a:lnTo>
                  <a:pt x="91732" y="987"/>
                </a:lnTo>
                <a:lnTo>
                  <a:pt x="92030" y="763"/>
                </a:lnTo>
                <a:lnTo>
                  <a:pt x="92179" y="633"/>
                </a:lnTo>
                <a:lnTo>
                  <a:pt x="92290" y="521"/>
                </a:lnTo>
                <a:lnTo>
                  <a:pt x="92328" y="466"/>
                </a:lnTo>
                <a:lnTo>
                  <a:pt x="92346" y="410"/>
                </a:lnTo>
                <a:lnTo>
                  <a:pt x="92365" y="372"/>
                </a:lnTo>
                <a:lnTo>
                  <a:pt x="92346" y="335"/>
                </a:lnTo>
                <a:lnTo>
                  <a:pt x="92290" y="298"/>
                </a:lnTo>
                <a:close/>
                <a:moveTo>
                  <a:pt x="25675" y="298"/>
                </a:moveTo>
                <a:lnTo>
                  <a:pt x="25638" y="317"/>
                </a:lnTo>
                <a:lnTo>
                  <a:pt x="25526" y="410"/>
                </a:lnTo>
                <a:lnTo>
                  <a:pt x="25433" y="521"/>
                </a:lnTo>
                <a:lnTo>
                  <a:pt x="25340" y="670"/>
                </a:lnTo>
                <a:lnTo>
                  <a:pt x="25154" y="968"/>
                </a:lnTo>
                <a:lnTo>
                  <a:pt x="25042" y="1154"/>
                </a:lnTo>
                <a:lnTo>
                  <a:pt x="24856" y="1527"/>
                </a:lnTo>
                <a:lnTo>
                  <a:pt x="24763" y="1732"/>
                </a:lnTo>
                <a:lnTo>
                  <a:pt x="24763" y="1769"/>
                </a:lnTo>
                <a:lnTo>
                  <a:pt x="24781" y="1750"/>
                </a:lnTo>
                <a:lnTo>
                  <a:pt x="25042" y="1471"/>
                </a:lnTo>
                <a:lnTo>
                  <a:pt x="25247" y="1229"/>
                </a:lnTo>
                <a:lnTo>
                  <a:pt x="25470" y="968"/>
                </a:lnTo>
                <a:lnTo>
                  <a:pt x="25638" y="726"/>
                </a:lnTo>
                <a:lnTo>
                  <a:pt x="25768" y="503"/>
                </a:lnTo>
                <a:lnTo>
                  <a:pt x="25805" y="428"/>
                </a:lnTo>
                <a:lnTo>
                  <a:pt x="25805" y="354"/>
                </a:lnTo>
                <a:lnTo>
                  <a:pt x="25768" y="317"/>
                </a:lnTo>
                <a:lnTo>
                  <a:pt x="25712" y="298"/>
                </a:lnTo>
                <a:close/>
                <a:moveTo>
                  <a:pt x="26848" y="298"/>
                </a:moveTo>
                <a:lnTo>
                  <a:pt x="26755" y="354"/>
                </a:lnTo>
                <a:lnTo>
                  <a:pt x="26643" y="466"/>
                </a:lnTo>
                <a:lnTo>
                  <a:pt x="26531" y="596"/>
                </a:lnTo>
                <a:lnTo>
                  <a:pt x="26327" y="875"/>
                </a:lnTo>
                <a:lnTo>
                  <a:pt x="26215" y="1043"/>
                </a:lnTo>
                <a:lnTo>
                  <a:pt x="26122" y="1210"/>
                </a:lnTo>
                <a:lnTo>
                  <a:pt x="25973" y="1490"/>
                </a:lnTo>
                <a:lnTo>
                  <a:pt x="25880" y="1713"/>
                </a:lnTo>
                <a:lnTo>
                  <a:pt x="25861" y="1769"/>
                </a:lnTo>
                <a:lnTo>
                  <a:pt x="25880" y="1769"/>
                </a:lnTo>
                <a:lnTo>
                  <a:pt x="26103" y="1527"/>
                </a:lnTo>
                <a:lnTo>
                  <a:pt x="26513" y="1061"/>
                </a:lnTo>
                <a:lnTo>
                  <a:pt x="26699" y="819"/>
                </a:lnTo>
                <a:lnTo>
                  <a:pt x="26848" y="596"/>
                </a:lnTo>
                <a:lnTo>
                  <a:pt x="26904" y="503"/>
                </a:lnTo>
                <a:lnTo>
                  <a:pt x="26941" y="410"/>
                </a:lnTo>
                <a:lnTo>
                  <a:pt x="26941" y="354"/>
                </a:lnTo>
                <a:lnTo>
                  <a:pt x="26922" y="317"/>
                </a:lnTo>
                <a:lnTo>
                  <a:pt x="26885" y="298"/>
                </a:lnTo>
                <a:close/>
                <a:moveTo>
                  <a:pt x="70172" y="298"/>
                </a:moveTo>
                <a:lnTo>
                  <a:pt x="70135" y="317"/>
                </a:lnTo>
                <a:lnTo>
                  <a:pt x="70042" y="410"/>
                </a:lnTo>
                <a:lnTo>
                  <a:pt x="69930" y="521"/>
                </a:lnTo>
                <a:lnTo>
                  <a:pt x="69837" y="670"/>
                </a:lnTo>
                <a:lnTo>
                  <a:pt x="69651" y="968"/>
                </a:lnTo>
                <a:lnTo>
                  <a:pt x="69539" y="1154"/>
                </a:lnTo>
                <a:lnTo>
                  <a:pt x="69353" y="1527"/>
                </a:lnTo>
                <a:lnTo>
                  <a:pt x="69279" y="1732"/>
                </a:lnTo>
                <a:lnTo>
                  <a:pt x="69260" y="1769"/>
                </a:lnTo>
                <a:lnTo>
                  <a:pt x="69297" y="1750"/>
                </a:lnTo>
                <a:lnTo>
                  <a:pt x="69558" y="1471"/>
                </a:lnTo>
                <a:lnTo>
                  <a:pt x="69763" y="1229"/>
                </a:lnTo>
                <a:lnTo>
                  <a:pt x="69967" y="968"/>
                </a:lnTo>
                <a:lnTo>
                  <a:pt x="70154" y="726"/>
                </a:lnTo>
                <a:lnTo>
                  <a:pt x="70265" y="503"/>
                </a:lnTo>
                <a:lnTo>
                  <a:pt x="70303" y="428"/>
                </a:lnTo>
                <a:lnTo>
                  <a:pt x="70303" y="354"/>
                </a:lnTo>
                <a:lnTo>
                  <a:pt x="70284" y="317"/>
                </a:lnTo>
                <a:lnTo>
                  <a:pt x="70209" y="298"/>
                </a:lnTo>
                <a:close/>
                <a:moveTo>
                  <a:pt x="71345" y="298"/>
                </a:moveTo>
                <a:lnTo>
                  <a:pt x="71252" y="354"/>
                </a:lnTo>
                <a:lnTo>
                  <a:pt x="71140" y="466"/>
                </a:lnTo>
                <a:lnTo>
                  <a:pt x="71029" y="596"/>
                </a:lnTo>
                <a:lnTo>
                  <a:pt x="70842" y="875"/>
                </a:lnTo>
                <a:lnTo>
                  <a:pt x="70731" y="1043"/>
                </a:lnTo>
                <a:lnTo>
                  <a:pt x="70619" y="1210"/>
                </a:lnTo>
                <a:lnTo>
                  <a:pt x="70489" y="1490"/>
                </a:lnTo>
                <a:lnTo>
                  <a:pt x="70377" y="1713"/>
                </a:lnTo>
                <a:lnTo>
                  <a:pt x="70358" y="1769"/>
                </a:lnTo>
                <a:lnTo>
                  <a:pt x="70377" y="1769"/>
                </a:lnTo>
                <a:lnTo>
                  <a:pt x="70600" y="1527"/>
                </a:lnTo>
                <a:lnTo>
                  <a:pt x="71010" y="1061"/>
                </a:lnTo>
                <a:lnTo>
                  <a:pt x="71196" y="819"/>
                </a:lnTo>
                <a:lnTo>
                  <a:pt x="71364" y="596"/>
                </a:lnTo>
                <a:lnTo>
                  <a:pt x="71401" y="503"/>
                </a:lnTo>
                <a:lnTo>
                  <a:pt x="71438" y="410"/>
                </a:lnTo>
                <a:lnTo>
                  <a:pt x="71457" y="354"/>
                </a:lnTo>
                <a:lnTo>
                  <a:pt x="71420" y="317"/>
                </a:lnTo>
                <a:lnTo>
                  <a:pt x="71401" y="298"/>
                </a:lnTo>
                <a:close/>
                <a:moveTo>
                  <a:pt x="82274" y="521"/>
                </a:moveTo>
                <a:lnTo>
                  <a:pt x="82218" y="540"/>
                </a:lnTo>
                <a:lnTo>
                  <a:pt x="82162" y="559"/>
                </a:lnTo>
                <a:lnTo>
                  <a:pt x="82032" y="614"/>
                </a:lnTo>
                <a:lnTo>
                  <a:pt x="81902" y="726"/>
                </a:lnTo>
                <a:lnTo>
                  <a:pt x="81641" y="931"/>
                </a:lnTo>
                <a:lnTo>
                  <a:pt x="81511" y="1061"/>
                </a:lnTo>
                <a:lnTo>
                  <a:pt x="81324" y="1266"/>
                </a:lnTo>
                <a:lnTo>
                  <a:pt x="81231" y="1378"/>
                </a:lnTo>
                <a:lnTo>
                  <a:pt x="81194" y="1434"/>
                </a:lnTo>
                <a:lnTo>
                  <a:pt x="81175" y="1471"/>
                </a:lnTo>
                <a:lnTo>
                  <a:pt x="81157" y="1527"/>
                </a:lnTo>
                <a:lnTo>
                  <a:pt x="81138" y="1657"/>
                </a:lnTo>
                <a:lnTo>
                  <a:pt x="81138" y="1713"/>
                </a:lnTo>
                <a:lnTo>
                  <a:pt x="81138" y="1750"/>
                </a:lnTo>
                <a:lnTo>
                  <a:pt x="81157" y="1769"/>
                </a:lnTo>
                <a:lnTo>
                  <a:pt x="81175" y="1750"/>
                </a:lnTo>
                <a:lnTo>
                  <a:pt x="81250" y="1694"/>
                </a:lnTo>
                <a:lnTo>
                  <a:pt x="81846" y="1117"/>
                </a:lnTo>
                <a:lnTo>
                  <a:pt x="82199" y="763"/>
                </a:lnTo>
                <a:lnTo>
                  <a:pt x="82311" y="633"/>
                </a:lnTo>
                <a:lnTo>
                  <a:pt x="82330" y="596"/>
                </a:lnTo>
                <a:lnTo>
                  <a:pt x="82330" y="559"/>
                </a:lnTo>
                <a:lnTo>
                  <a:pt x="82311" y="540"/>
                </a:lnTo>
                <a:lnTo>
                  <a:pt x="82274" y="521"/>
                </a:lnTo>
                <a:close/>
                <a:moveTo>
                  <a:pt x="89889" y="428"/>
                </a:moveTo>
                <a:lnTo>
                  <a:pt x="89796" y="466"/>
                </a:lnTo>
                <a:lnTo>
                  <a:pt x="89703" y="540"/>
                </a:lnTo>
                <a:lnTo>
                  <a:pt x="89591" y="633"/>
                </a:lnTo>
                <a:lnTo>
                  <a:pt x="89461" y="745"/>
                </a:lnTo>
                <a:lnTo>
                  <a:pt x="89218" y="1024"/>
                </a:lnTo>
                <a:lnTo>
                  <a:pt x="88995" y="1322"/>
                </a:lnTo>
                <a:lnTo>
                  <a:pt x="88809" y="1583"/>
                </a:lnTo>
                <a:lnTo>
                  <a:pt x="88697" y="1732"/>
                </a:lnTo>
                <a:lnTo>
                  <a:pt x="88697" y="1769"/>
                </a:lnTo>
                <a:lnTo>
                  <a:pt x="88716" y="1769"/>
                </a:lnTo>
                <a:lnTo>
                  <a:pt x="88995" y="1545"/>
                </a:lnTo>
                <a:lnTo>
                  <a:pt x="89461" y="1154"/>
                </a:lnTo>
                <a:lnTo>
                  <a:pt x="89684" y="950"/>
                </a:lnTo>
                <a:lnTo>
                  <a:pt x="89870" y="763"/>
                </a:lnTo>
                <a:lnTo>
                  <a:pt x="89982" y="596"/>
                </a:lnTo>
                <a:lnTo>
                  <a:pt x="90019" y="540"/>
                </a:lnTo>
                <a:lnTo>
                  <a:pt x="90019" y="484"/>
                </a:lnTo>
                <a:lnTo>
                  <a:pt x="89982" y="447"/>
                </a:lnTo>
                <a:lnTo>
                  <a:pt x="89963" y="428"/>
                </a:lnTo>
                <a:close/>
                <a:moveTo>
                  <a:pt x="88772" y="596"/>
                </a:moveTo>
                <a:lnTo>
                  <a:pt x="88660" y="652"/>
                </a:lnTo>
                <a:lnTo>
                  <a:pt x="88548" y="726"/>
                </a:lnTo>
                <a:lnTo>
                  <a:pt x="88437" y="838"/>
                </a:lnTo>
                <a:lnTo>
                  <a:pt x="88232" y="1080"/>
                </a:lnTo>
                <a:lnTo>
                  <a:pt x="88101" y="1229"/>
                </a:lnTo>
                <a:lnTo>
                  <a:pt x="87804" y="1564"/>
                </a:lnTo>
                <a:lnTo>
                  <a:pt x="87655" y="1732"/>
                </a:lnTo>
                <a:lnTo>
                  <a:pt x="87636" y="1787"/>
                </a:lnTo>
                <a:lnTo>
                  <a:pt x="87673" y="1787"/>
                </a:lnTo>
                <a:lnTo>
                  <a:pt x="87952" y="1601"/>
                </a:lnTo>
                <a:lnTo>
                  <a:pt x="88176" y="1452"/>
                </a:lnTo>
                <a:lnTo>
                  <a:pt x="88418" y="1266"/>
                </a:lnTo>
                <a:lnTo>
                  <a:pt x="88641" y="1061"/>
                </a:lnTo>
                <a:lnTo>
                  <a:pt x="88809" y="875"/>
                </a:lnTo>
                <a:lnTo>
                  <a:pt x="88846" y="801"/>
                </a:lnTo>
                <a:lnTo>
                  <a:pt x="88883" y="726"/>
                </a:lnTo>
                <a:lnTo>
                  <a:pt x="88883" y="652"/>
                </a:lnTo>
                <a:lnTo>
                  <a:pt x="88846" y="614"/>
                </a:lnTo>
                <a:lnTo>
                  <a:pt x="88809" y="596"/>
                </a:lnTo>
                <a:close/>
                <a:moveTo>
                  <a:pt x="27984" y="447"/>
                </a:moveTo>
                <a:lnTo>
                  <a:pt x="27928" y="466"/>
                </a:lnTo>
                <a:lnTo>
                  <a:pt x="27779" y="521"/>
                </a:lnTo>
                <a:lnTo>
                  <a:pt x="27611" y="614"/>
                </a:lnTo>
                <a:lnTo>
                  <a:pt x="27462" y="726"/>
                </a:lnTo>
                <a:lnTo>
                  <a:pt x="27332" y="838"/>
                </a:lnTo>
                <a:lnTo>
                  <a:pt x="27164" y="987"/>
                </a:lnTo>
                <a:lnTo>
                  <a:pt x="26997" y="1210"/>
                </a:lnTo>
                <a:lnTo>
                  <a:pt x="26922" y="1341"/>
                </a:lnTo>
                <a:lnTo>
                  <a:pt x="26885" y="1415"/>
                </a:lnTo>
                <a:lnTo>
                  <a:pt x="26885" y="1434"/>
                </a:lnTo>
                <a:lnTo>
                  <a:pt x="26829" y="1620"/>
                </a:lnTo>
                <a:lnTo>
                  <a:pt x="26829" y="1732"/>
                </a:lnTo>
                <a:lnTo>
                  <a:pt x="26829" y="1806"/>
                </a:lnTo>
                <a:lnTo>
                  <a:pt x="26829" y="1825"/>
                </a:lnTo>
                <a:lnTo>
                  <a:pt x="26848" y="1825"/>
                </a:lnTo>
                <a:lnTo>
                  <a:pt x="26885" y="1806"/>
                </a:lnTo>
                <a:lnTo>
                  <a:pt x="26922" y="1769"/>
                </a:lnTo>
                <a:lnTo>
                  <a:pt x="27146" y="1527"/>
                </a:lnTo>
                <a:lnTo>
                  <a:pt x="27555" y="1117"/>
                </a:lnTo>
                <a:lnTo>
                  <a:pt x="27946" y="726"/>
                </a:lnTo>
                <a:lnTo>
                  <a:pt x="28058" y="577"/>
                </a:lnTo>
                <a:lnTo>
                  <a:pt x="28114" y="521"/>
                </a:lnTo>
                <a:lnTo>
                  <a:pt x="28077" y="484"/>
                </a:lnTo>
                <a:lnTo>
                  <a:pt x="28040" y="447"/>
                </a:lnTo>
                <a:close/>
                <a:moveTo>
                  <a:pt x="72481" y="447"/>
                </a:moveTo>
                <a:lnTo>
                  <a:pt x="72425" y="466"/>
                </a:lnTo>
                <a:lnTo>
                  <a:pt x="72276" y="521"/>
                </a:lnTo>
                <a:lnTo>
                  <a:pt x="72127" y="614"/>
                </a:lnTo>
                <a:lnTo>
                  <a:pt x="71960" y="726"/>
                </a:lnTo>
                <a:lnTo>
                  <a:pt x="71829" y="838"/>
                </a:lnTo>
                <a:lnTo>
                  <a:pt x="71662" y="987"/>
                </a:lnTo>
                <a:lnTo>
                  <a:pt x="71494" y="1210"/>
                </a:lnTo>
                <a:lnTo>
                  <a:pt x="71420" y="1341"/>
                </a:lnTo>
                <a:lnTo>
                  <a:pt x="71382" y="1452"/>
                </a:lnTo>
                <a:lnTo>
                  <a:pt x="71382" y="1434"/>
                </a:lnTo>
                <a:lnTo>
                  <a:pt x="71345" y="1620"/>
                </a:lnTo>
                <a:lnTo>
                  <a:pt x="71327" y="1732"/>
                </a:lnTo>
                <a:lnTo>
                  <a:pt x="71327" y="1806"/>
                </a:lnTo>
                <a:lnTo>
                  <a:pt x="71345" y="1825"/>
                </a:lnTo>
                <a:lnTo>
                  <a:pt x="71364" y="1825"/>
                </a:lnTo>
                <a:lnTo>
                  <a:pt x="71382" y="1806"/>
                </a:lnTo>
                <a:lnTo>
                  <a:pt x="71420" y="1769"/>
                </a:lnTo>
                <a:lnTo>
                  <a:pt x="71643" y="1527"/>
                </a:lnTo>
                <a:lnTo>
                  <a:pt x="72053" y="1117"/>
                </a:lnTo>
                <a:lnTo>
                  <a:pt x="72444" y="726"/>
                </a:lnTo>
                <a:lnTo>
                  <a:pt x="72574" y="577"/>
                </a:lnTo>
                <a:lnTo>
                  <a:pt x="72611" y="521"/>
                </a:lnTo>
                <a:lnTo>
                  <a:pt x="72574" y="484"/>
                </a:lnTo>
                <a:lnTo>
                  <a:pt x="72537" y="447"/>
                </a:lnTo>
                <a:close/>
                <a:moveTo>
                  <a:pt x="84564" y="354"/>
                </a:moveTo>
                <a:lnTo>
                  <a:pt x="84490" y="372"/>
                </a:lnTo>
                <a:lnTo>
                  <a:pt x="84341" y="466"/>
                </a:lnTo>
                <a:lnTo>
                  <a:pt x="84173" y="577"/>
                </a:lnTo>
                <a:lnTo>
                  <a:pt x="83856" y="838"/>
                </a:lnTo>
                <a:lnTo>
                  <a:pt x="83689" y="1024"/>
                </a:lnTo>
                <a:lnTo>
                  <a:pt x="83521" y="1210"/>
                </a:lnTo>
                <a:lnTo>
                  <a:pt x="83335" y="1490"/>
                </a:lnTo>
                <a:lnTo>
                  <a:pt x="83205" y="1732"/>
                </a:lnTo>
                <a:lnTo>
                  <a:pt x="83168" y="1825"/>
                </a:lnTo>
                <a:lnTo>
                  <a:pt x="83466" y="1564"/>
                </a:lnTo>
                <a:lnTo>
                  <a:pt x="84005" y="1117"/>
                </a:lnTo>
                <a:lnTo>
                  <a:pt x="84285" y="875"/>
                </a:lnTo>
                <a:lnTo>
                  <a:pt x="84508" y="652"/>
                </a:lnTo>
                <a:lnTo>
                  <a:pt x="84657" y="484"/>
                </a:lnTo>
                <a:lnTo>
                  <a:pt x="84694" y="428"/>
                </a:lnTo>
                <a:lnTo>
                  <a:pt x="84694" y="391"/>
                </a:lnTo>
                <a:lnTo>
                  <a:pt x="84657" y="354"/>
                </a:lnTo>
                <a:close/>
                <a:moveTo>
                  <a:pt x="85607" y="391"/>
                </a:moveTo>
                <a:lnTo>
                  <a:pt x="85569" y="428"/>
                </a:lnTo>
                <a:lnTo>
                  <a:pt x="85402" y="596"/>
                </a:lnTo>
                <a:lnTo>
                  <a:pt x="84955" y="1080"/>
                </a:lnTo>
                <a:lnTo>
                  <a:pt x="84527" y="1601"/>
                </a:lnTo>
                <a:lnTo>
                  <a:pt x="84341" y="1825"/>
                </a:lnTo>
                <a:lnTo>
                  <a:pt x="84471" y="1750"/>
                </a:lnTo>
                <a:lnTo>
                  <a:pt x="84694" y="1620"/>
                </a:lnTo>
                <a:lnTo>
                  <a:pt x="84974" y="1415"/>
                </a:lnTo>
                <a:lnTo>
                  <a:pt x="85253" y="1192"/>
                </a:lnTo>
                <a:lnTo>
                  <a:pt x="85495" y="950"/>
                </a:lnTo>
                <a:lnTo>
                  <a:pt x="85588" y="838"/>
                </a:lnTo>
                <a:lnTo>
                  <a:pt x="85662" y="726"/>
                </a:lnTo>
                <a:lnTo>
                  <a:pt x="85718" y="633"/>
                </a:lnTo>
                <a:lnTo>
                  <a:pt x="85737" y="540"/>
                </a:lnTo>
                <a:lnTo>
                  <a:pt x="85718" y="447"/>
                </a:lnTo>
                <a:lnTo>
                  <a:pt x="85644" y="391"/>
                </a:lnTo>
                <a:close/>
                <a:moveTo>
                  <a:pt x="81213" y="391"/>
                </a:moveTo>
                <a:lnTo>
                  <a:pt x="81157" y="410"/>
                </a:lnTo>
                <a:lnTo>
                  <a:pt x="81101" y="447"/>
                </a:lnTo>
                <a:lnTo>
                  <a:pt x="80971" y="540"/>
                </a:lnTo>
                <a:lnTo>
                  <a:pt x="80822" y="689"/>
                </a:lnTo>
                <a:lnTo>
                  <a:pt x="80561" y="968"/>
                </a:lnTo>
                <a:lnTo>
                  <a:pt x="80412" y="1136"/>
                </a:lnTo>
                <a:lnTo>
                  <a:pt x="80207" y="1359"/>
                </a:lnTo>
                <a:lnTo>
                  <a:pt x="80114" y="1490"/>
                </a:lnTo>
                <a:lnTo>
                  <a:pt x="80040" y="1620"/>
                </a:lnTo>
                <a:lnTo>
                  <a:pt x="80040" y="1601"/>
                </a:lnTo>
                <a:lnTo>
                  <a:pt x="79984" y="1732"/>
                </a:lnTo>
                <a:lnTo>
                  <a:pt x="79965" y="1806"/>
                </a:lnTo>
                <a:lnTo>
                  <a:pt x="79965" y="1843"/>
                </a:lnTo>
                <a:lnTo>
                  <a:pt x="79965" y="1862"/>
                </a:lnTo>
                <a:lnTo>
                  <a:pt x="79984" y="1862"/>
                </a:lnTo>
                <a:lnTo>
                  <a:pt x="80040" y="1825"/>
                </a:lnTo>
                <a:lnTo>
                  <a:pt x="80300" y="1564"/>
                </a:lnTo>
                <a:lnTo>
                  <a:pt x="80747" y="1117"/>
                </a:lnTo>
                <a:lnTo>
                  <a:pt x="80971" y="875"/>
                </a:lnTo>
                <a:lnTo>
                  <a:pt x="81157" y="652"/>
                </a:lnTo>
                <a:lnTo>
                  <a:pt x="81287" y="503"/>
                </a:lnTo>
                <a:lnTo>
                  <a:pt x="81306" y="447"/>
                </a:lnTo>
                <a:lnTo>
                  <a:pt x="81306" y="410"/>
                </a:lnTo>
                <a:lnTo>
                  <a:pt x="81269" y="391"/>
                </a:lnTo>
                <a:close/>
                <a:moveTo>
                  <a:pt x="1527" y="298"/>
                </a:moveTo>
                <a:lnTo>
                  <a:pt x="1472" y="317"/>
                </a:lnTo>
                <a:lnTo>
                  <a:pt x="1378" y="372"/>
                </a:lnTo>
                <a:lnTo>
                  <a:pt x="1285" y="484"/>
                </a:lnTo>
                <a:lnTo>
                  <a:pt x="1174" y="633"/>
                </a:lnTo>
                <a:lnTo>
                  <a:pt x="969" y="931"/>
                </a:lnTo>
                <a:lnTo>
                  <a:pt x="857" y="1099"/>
                </a:lnTo>
                <a:lnTo>
                  <a:pt x="783" y="1266"/>
                </a:lnTo>
                <a:lnTo>
                  <a:pt x="652" y="1583"/>
                </a:lnTo>
                <a:lnTo>
                  <a:pt x="597" y="1713"/>
                </a:lnTo>
                <a:lnTo>
                  <a:pt x="559" y="1825"/>
                </a:lnTo>
                <a:lnTo>
                  <a:pt x="559" y="1862"/>
                </a:lnTo>
                <a:lnTo>
                  <a:pt x="578" y="1880"/>
                </a:lnTo>
                <a:lnTo>
                  <a:pt x="597" y="1880"/>
                </a:lnTo>
                <a:lnTo>
                  <a:pt x="634" y="1843"/>
                </a:lnTo>
                <a:lnTo>
                  <a:pt x="857" y="1583"/>
                </a:lnTo>
                <a:lnTo>
                  <a:pt x="1043" y="1359"/>
                </a:lnTo>
                <a:lnTo>
                  <a:pt x="1230" y="1117"/>
                </a:lnTo>
                <a:lnTo>
                  <a:pt x="1397" y="857"/>
                </a:lnTo>
                <a:lnTo>
                  <a:pt x="1509" y="614"/>
                </a:lnTo>
                <a:lnTo>
                  <a:pt x="1565" y="521"/>
                </a:lnTo>
                <a:lnTo>
                  <a:pt x="1583" y="428"/>
                </a:lnTo>
                <a:lnTo>
                  <a:pt x="1583" y="372"/>
                </a:lnTo>
                <a:lnTo>
                  <a:pt x="1546" y="317"/>
                </a:lnTo>
                <a:lnTo>
                  <a:pt x="1527" y="298"/>
                </a:lnTo>
                <a:close/>
                <a:moveTo>
                  <a:pt x="30255" y="466"/>
                </a:moveTo>
                <a:lnTo>
                  <a:pt x="30162" y="521"/>
                </a:lnTo>
                <a:lnTo>
                  <a:pt x="30050" y="614"/>
                </a:lnTo>
                <a:lnTo>
                  <a:pt x="29827" y="801"/>
                </a:lnTo>
                <a:lnTo>
                  <a:pt x="29734" y="912"/>
                </a:lnTo>
                <a:lnTo>
                  <a:pt x="29529" y="1117"/>
                </a:lnTo>
                <a:lnTo>
                  <a:pt x="29231" y="1415"/>
                </a:lnTo>
                <a:lnTo>
                  <a:pt x="29101" y="1583"/>
                </a:lnTo>
                <a:lnTo>
                  <a:pt x="28989" y="1732"/>
                </a:lnTo>
                <a:lnTo>
                  <a:pt x="28933" y="1843"/>
                </a:lnTo>
                <a:lnTo>
                  <a:pt x="28915" y="1880"/>
                </a:lnTo>
                <a:lnTo>
                  <a:pt x="28933" y="1918"/>
                </a:lnTo>
                <a:lnTo>
                  <a:pt x="28970" y="1936"/>
                </a:lnTo>
                <a:lnTo>
                  <a:pt x="29045" y="1918"/>
                </a:lnTo>
                <a:lnTo>
                  <a:pt x="29119" y="1880"/>
                </a:lnTo>
                <a:lnTo>
                  <a:pt x="29212" y="1825"/>
                </a:lnTo>
                <a:lnTo>
                  <a:pt x="29436" y="1638"/>
                </a:lnTo>
                <a:lnTo>
                  <a:pt x="29678" y="1396"/>
                </a:lnTo>
                <a:lnTo>
                  <a:pt x="29920" y="1136"/>
                </a:lnTo>
                <a:lnTo>
                  <a:pt x="30125" y="894"/>
                </a:lnTo>
                <a:lnTo>
                  <a:pt x="30255" y="670"/>
                </a:lnTo>
                <a:lnTo>
                  <a:pt x="30311" y="596"/>
                </a:lnTo>
                <a:lnTo>
                  <a:pt x="30330" y="540"/>
                </a:lnTo>
                <a:lnTo>
                  <a:pt x="30330" y="484"/>
                </a:lnTo>
                <a:lnTo>
                  <a:pt x="30311" y="466"/>
                </a:lnTo>
                <a:close/>
                <a:moveTo>
                  <a:pt x="74752" y="466"/>
                </a:moveTo>
                <a:lnTo>
                  <a:pt x="74659" y="521"/>
                </a:lnTo>
                <a:lnTo>
                  <a:pt x="74547" y="614"/>
                </a:lnTo>
                <a:lnTo>
                  <a:pt x="74343" y="801"/>
                </a:lnTo>
                <a:lnTo>
                  <a:pt x="74231" y="912"/>
                </a:lnTo>
                <a:lnTo>
                  <a:pt x="74026" y="1117"/>
                </a:lnTo>
                <a:lnTo>
                  <a:pt x="73728" y="1415"/>
                </a:lnTo>
                <a:lnTo>
                  <a:pt x="73598" y="1583"/>
                </a:lnTo>
                <a:lnTo>
                  <a:pt x="73486" y="1732"/>
                </a:lnTo>
                <a:lnTo>
                  <a:pt x="73430" y="1843"/>
                </a:lnTo>
                <a:lnTo>
                  <a:pt x="73412" y="1880"/>
                </a:lnTo>
                <a:lnTo>
                  <a:pt x="73430" y="1918"/>
                </a:lnTo>
                <a:lnTo>
                  <a:pt x="73486" y="1936"/>
                </a:lnTo>
                <a:lnTo>
                  <a:pt x="73542" y="1918"/>
                </a:lnTo>
                <a:lnTo>
                  <a:pt x="73635" y="1880"/>
                </a:lnTo>
                <a:lnTo>
                  <a:pt x="73728" y="1825"/>
                </a:lnTo>
                <a:lnTo>
                  <a:pt x="73952" y="1638"/>
                </a:lnTo>
                <a:lnTo>
                  <a:pt x="74175" y="1396"/>
                </a:lnTo>
                <a:lnTo>
                  <a:pt x="74417" y="1136"/>
                </a:lnTo>
                <a:lnTo>
                  <a:pt x="74622" y="894"/>
                </a:lnTo>
                <a:lnTo>
                  <a:pt x="74771" y="670"/>
                </a:lnTo>
                <a:lnTo>
                  <a:pt x="74808" y="596"/>
                </a:lnTo>
                <a:lnTo>
                  <a:pt x="74827" y="540"/>
                </a:lnTo>
                <a:lnTo>
                  <a:pt x="74827" y="484"/>
                </a:lnTo>
                <a:lnTo>
                  <a:pt x="74827" y="466"/>
                </a:lnTo>
                <a:close/>
                <a:moveTo>
                  <a:pt x="92328" y="1583"/>
                </a:moveTo>
                <a:lnTo>
                  <a:pt x="92104" y="1694"/>
                </a:lnTo>
                <a:lnTo>
                  <a:pt x="91713" y="1936"/>
                </a:lnTo>
                <a:lnTo>
                  <a:pt x="91509" y="2067"/>
                </a:lnTo>
                <a:lnTo>
                  <a:pt x="91360" y="2197"/>
                </a:lnTo>
                <a:lnTo>
                  <a:pt x="91248" y="2309"/>
                </a:lnTo>
                <a:lnTo>
                  <a:pt x="91248" y="2346"/>
                </a:lnTo>
                <a:lnTo>
                  <a:pt x="91248" y="2383"/>
                </a:lnTo>
                <a:lnTo>
                  <a:pt x="91266" y="2402"/>
                </a:lnTo>
                <a:lnTo>
                  <a:pt x="91304" y="2402"/>
                </a:lnTo>
                <a:lnTo>
                  <a:pt x="91397" y="2383"/>
                </a:lnTo>
                <a:lnTo>
                  <a:pt x="91509" y="2327"/>
                </a:lnTo>
                <a:lnTo>
                  <a:pt x="91620" y="2271"/>
                </a:lnTo>
                <a:lnTo>
                  <a:pt x="91844" y="2123"/>
                </a:lnTo>
                <a:lnTo>
                  <a:pt x="91974" y="2011"/>
                </a:lnTo>
                <a:lnTo>
                  <a:pt x="92067" y="1918"/>
                </a:lnTo>
                <a:lnTo>
                  <a:pt x="92253" y="1750"/>
                </a:lnTo>
                <a:lnTo>
                  <a:pt x="92365" y="1620"/>
                </a:lnTo>
                <a:lnTo>
                  <a:pt x="92384" y="1583"/>
                </a:lnTo>
                <a:close/>
                <a:moveTo>
                  <a:pt x="92346" y="2383"/>
                </a:moveTo>
                <a:lnTo>
                  <a:pt x="92272" y="2420"/>
                </a:lnTo>
                <a:lnTo>
                  <a:pt x="92179" y="2458"/>
                </a:lnTo>
                <a:lnTo>
                  <a:pt x="91955" y="2625"/>
                </a:lnTo>
                <a:lnTo>
                  <a:pt x="91713" y="2830"/>
                </a:lnTo>
                <a:lnTo>
                  <a:pt x="91471" y="3053"/>
                </a:lnTo>
                <a:lnTo>
                  <a:pt x="91266" y="3295"/>
                </a:lnTo>
                <a:lnTo>
                  <a:pt x="91118" y="3482"/>
                </a:lnTo>
                <a:lnTo>
                  <a:pt x="91062" y="3556"/>
                </a:lnTo>
                <a:lnTo>
                  <a:pt x="91043" y="3631"/>
                </a:lnTo>
                <a:lnTo>
                  <a:pt x="91043" y="3649"/>
                </a:lnTo>
                <a:lnTo>
                  <a:pt x="91080" y="3649"/>
                </a:lnTo>
                <a:lnTo>
                  <a:pt x="91248" y="3556"/>
                </a:lnTo>
                <a:lnTo>
                  <a:pt x="91471" y="3370"/>
                </a:lnTo>
                <a:lnTo>
                  <a:pt x="91751" y="3147"/>
                </a:lnTo>
                <a:lnTo>
                  <a:pt x="92253" y="2681"/>
                </a:lnTo>
                <a:lnTo>
                  <a:pt x="92402" y="2514"/>
                </a:lnTo>
                <a:lnTo>
                  <a:pt x="92458" y="2420"/>
                </a:lnTo>
                <a:lnTo>
                  <a:pt x="92421" y="2402"/>
                </a:lnTo>
                <a:lnTo>
                  <a:pt x="92346" y="2383"/>
                </a:lnTo>
                <a:close/>
                <a:moveTo>
                  <a:pt x="1509" y="2011"/>
                </a:moveTo>
                <a:lnTo>
                  <a:pt x="1416" y="2085"/>
                </a:lnTo>
                <a:lnTo>
                  <a:pt x="1304" y="2178"/>
                </a:lnTo>
                <a:lnTo>
                  <a:pt x="1192" y="2309"/>
                </a:lnTo>
                <a:lnTo>
                  <a:pt x="1006" y="2569"/>
                </a:lnTo>
                <a:lnTo>
                  <a:pt x="876" y="2756"/>
                </a:lnTo>
                <a:lnTo>
                  <a:pt x="615" y="3053"/>
                </a:lnTo>
                <a:lnTo>
                  <a:pt x="485" y="3221"/>
                </a:lnTo>
                <a:lnTo>
                  <a:pt x="392" y="3389"/>
                </a:lnTo>
                <a:lnTo>
                  <a:pt x="280" y="3612"/>
                </a:lnTo>
                <a:lnTo>
                  <a:pt x="224" y="3724"/>
                </a:lnTo>
                <a:lnTo>
                  <a:pt x="243" y="3742"/>
                </a:lnTo>
                <a:lnTo>
                  <a:pt x="280" y="3724"/>
                </a:lnTo>
                <a:lnTo>
                  <a:pt x="597" y="3389"/>
                </a:lnTo>
                <a:lnTo>
                  <a:pt x="1118" y="2830"/>
                </a:lnTo>
                <a:lnTo>
                  <a:pt x="1360" y="2551"/>
                </a:lnTo>
                <a:lnTo>
                  <a:pt x="1546" y="2290"/>
                </a:lnTo>
                <a:lnTo>
                  <a:pt x="1602" y="2178"/>
                </a:lnTo>
                <a:lnTo>
                  <a:pt x="1639" y="2104"/>
                </a:lnTo>
                <a:lnTo>
                  <a:pt x="1639" y="2048"/>
                </a:lnTo>
                <a:lnTo>
                  <a:pt x="1621" y="2029"/>
                </a:lnTo>
                <a:lnTo>
                  <a:pt x="1602" y="2011"/>
                </a:lnTo>
                <a:close/>
                <a:moveTo>
                  <a:pt x="1397" y="3258"/>
                </a:moveTo>
                <a:lnTo>
                  <a:pt x="1304" y="3295"/>
                </a:lnTo>
                <a:lnTo>
                  <a:pt x="1211" y="3389"/>
                </a:lnTo>
                <a:lnTo>
                  <a:pt x="1118" y="3500"/>
                </a:lnTo>
                <a:lnTo>
                  <a:pt x="932" y="3724"/>
                </a:lnTo>
                <a:lnTo>
                  <a:pt x="820" y="3873"/>
                </a:lnTo>
                <a:lnTo>
                  <a:pt x="448" y="4338"/>
                </a:lnTo>
                <a:lnTo>
                  <a:pt x="280" y="4580"/>
                </a:lnTo>
                <a:lnTo>
                  <a:pt x="243" y="4636"/>
                </a:lnTo>
                <a:lnTo>
                  <a:pt x="243" y="4655"/>
                </a:lnTo>
                <a:lnTo>
                  <a:pt x="261" y="4655"/>
                </a:lnTo>
                <a:lnTo>
                  <a:pt x="541" y="4431"/>
                </a:lnTo>
                <a:lnTo>
                  <a:pt x="764" y="4226"/>
                </a:lnTo>
                <a:lnTo>
                  <a:pt x="1025" y="3984"/>
                </a:lnTo>
                <a:lnTo>
                  <a:pt x="1248" y="3742"/>
                </a:lnTo>
                <a:lnTo>
                  <a:pt x="1434" y="3538"/>
                </a:lnTo>
                <a:lnTo>
                  <a:pt x="1490" y="3444"/>
                </a:lnTo>
                <a:lnTo>
                  <a:pt x="1509" y="3351"/>
                </a:lnTo>
                <a:lnTo>
                  <a:pt x="1509" y="3295"/>
                </a:lnTo>
                <a:lnTo>
                  <a:pt x="1472" y="3258"/>
                </a:lnTo>
                <a:close/>
                <a:moveTo>
                  <a:pt x="92421" y="3575"/>
                </a:moveTo>
                <a:lnTo>
                  <a:pt x="92123" y="3780"/>
                </a:lnTo>
                <a:lnTo>
                  <a:pt x="91899" y="3947"/>
                </a:lnTo>
                <a:lnTo>
                  <a:pt x="91657" y="4133"/>
                </a:lnTo>
                <a:lnTo>
                  <a:pt x="91453" y="4338"/>
                </a:lnTo>
                <a:lnTo>
                  <a:pt x="91285" y="4524"/>
                </a:lnTo>
                <a:lnTo>
                  <a:pt x="91248" y="4599"/>
                </a:lnTo>
                <a:lnTo>
                  <a:pt x="91211" y="4655"/>
                </a:lnTo>
                <a:lnTo>
                  <a:pt x="91229" y="4710"/>
                </a:lnTo>
                <a:lnTo>
                  <a:pt x="91266" y="4748"/>
                </a:lnTo>
                <a:lnTo>
                  <a:pt x="91341" y="4748"/>
                </a:lnTo>
                <a:lnTo>
                  <a:pt x="91415" y="4729"/>
                </a:lnTo>
                <a:lnTo>
                  <a:pt x="91509" y="4692"/>
                </a:lnTo>
                <a:lnTo>
                  <a:pt x="91602" y="4617"/>
                </a:lnTo>
                <a:lnTo>
                  <a:pt x="91788" y="4431"/>
                </a:lnTo>
                <a:lnTo>
                  <a:pt x="91974" y="4208"/>
                </a:lnTo>
                <a:lnTo>
                  <a:pt x="92142" y="3984"/>
                </a:lnTo>
                <a:lnTo>
                  <a:pt x="92290" y="3780"/>
                </a:lnTo>
                <a:lnTo>
                  <a:pt x="92421" y="3575"/>
                </a:lnTo>
                <a:close/>
                <a:moveTo>
                  <a:pt x="1230" y="4394"/>
                </a:moveTo>
                <a:lnTo>
                  <a:pt x="1174" y="4431"/>
                </a:lnTo>
                <a:lnTo>
                  <a:pt x="1043" y="4506"/>
                </a:lnTo>
                <a:lnTo>
                  <a:pt x="913" y="4617"/>
                </a:lnTo>
                <a:lnTo>
                  <a:pt x="690" y="4859"/>
                </a:lnTo>
                <a:lnTo>
                  <a:pt x="559" y="5008"/>
                </a:lnTo>
                <a:lnTo>
                  <a:pt x="466" y="5176"/>
                </a:lnTo>
                <a:lnTo>
                  <a:pt x="336" y="5418"/>
                </a:lnTo>
                <a:lnTo>
                  <a:pt x="261" y="5623"/>
                </a:lnTo>
                <a:lnTo>
                  <a:pt x="243" y="5679"/>
                </a:lnTo>
                <a:lnTo>
                  <a:pt x="261" y="5679"/>
                </a:lnTo>
                <a:lnTo>
                  <a:pt x="280" y="5660"/>
                </a:lnTo>
                <a:lnTo>
                  <a:pt x="503" y="5455"/>
                </a:lnTo>
                <a:lnTo>
                  <a:pt x="894" y="5064"/>
                </a:lnTo>
                <a:lnTo>
                  <a:pt x="1081" y="4859"/>
                </a:lnTo>
                <a:lnTo>
                  <a:pt x="1248" y="4673"/>
                </a:lnTo>
                <a:lnTo>
                  <a:pt x="1341" y="4524"/>
                </a:lnTo>
                <a:lnTo>
                  <a:pt x="1360" y="4468"/>
                </a:lnTo>
                <a:lnTo>
                  <a:pt x="1341" y="4431"/>
                </a:lnTo>
                <a:lnTo>
                  <a:pt x="1323" y="4394"/>
                </a:lnTo>
                <a:close/>
                <a:moveTo>
                  <a:pt x="92588" y="4617"/>
                </a:moveTo>
                <a:lnTo>
                  <a:pt x="92533" y="4636"/>
                </a:lnTo>
                <a:lnTo>
                  <a:pt x="92365" y="4729"/>
                </a:lnTo>
                <a:lnTo>
                  <a:pt x="92142" y="4878"/>
                </a:lnTo>
                <a:lnTo>
                  <a:pt x="91918" y="5064"/>
                </a:lnTo>
                <a:lnTo>
                  <a:pt x="91490" y="5474"/>
                </a:lnTo>
                <a:lnTo>
                  <a:pt x="91341" y="5623"/>
                </a:lnTo>
                <a:lnTo>
                  <a:pt x="91266" y="5697"/>
                </a:lnTo>
                <a:lnTo>
                  <a:pt x="91248" y="5753"/>
                </a:lnTo>
                <a:lnTo>
                  <a:pt x="91248" y="5790"/>
                </a:lnTo>
                <a:lnTo>
                  <a:pt x="91248" y="5809"/>
                </a:lnTo>
                <a:lnTo>
                  <a:pt x="91285" y="5809"/>
                </a:lnTo>
                <a:lnTo>
                  <a:pt x="91378" y="5772"/>
                </a:lnTo>
                <a:lnTo>
                  <a:pt x="91509" y="5679"/>
                </a:lnTo>
                <a:lnTo>
                  <a:pt x="91769" y="5492"/>
                </a:lnTo>
                <a:lnTo>
                  <a:pt x="91899" y="5381"/>
                </a:lnTo>
                <a:lnTo>
                  <a:pt x="92290" y="4990"/>
                </a:lnTo>
                <a:lnTo>
                  <a:pt x="92533" y="4748"/>
                </a:lnTo>
                <a:lnTo>
                  <a:pt x="92588" y="4673"/>
                </a:lnTo>
                <a:lnTo>
                  <a:pt x="92607" y="4636"/>
                </a:lnTo>
                <a:lnTo>
                  <a:pt x="92588" y="4617"/>
                </a:lnTo>
                <a:close/>
                <a:moveTo>
                  <a:pt x="92477" y="5772"/>
                </a:moveTo>
                <a:lnTo>
                  <a:pt x="92272" y="5902"/>
                </a:lnTo>
                <a:lnTo>
                  <a:pt x="92067" y="6032"/>
                </a:lnTo>
                <a:lnTo>
                  <a:pt x="91844" y="6163"/>
                </a:lnTo>
                <a:lnTo>
                  <a:pt x="91657" y="6330"/>
                </a:lnTo>
                <a:lnTo>
                  <a:pt x="91527" y="6442"/>
                </a:lnTo>
                <a:lnTo>
                  <a:pt x="91341" y="6647"/>
                </a:lnTo>
                <a:lnTo>
                  <a:pt x="91285" y="6758"/>
                </a:lnTo>
                <a:lnTo>
                  <a:pt x="91248" y="6833"/>
                </a:lnTo>
                <a:lnTo>
                  <a:pt x="91248" y="6870"/>
                </a:lnTo>
                <a:lnTo>
                  <a:pt x="91266" y="6889"/>
                </a:lnTo>
                <a:lnTo>
                  <a:pt x="91341" y="6889"/>
                </a:lnTo>
                <a:lnTo>
                  <a:pt x="91453" y="6852"/>
                </a:lnTo>
                <a:lnTo>
                  <a:pt x="91546" y="6814"/>
                </a:lnTo>
                <a:lnTo>
                  <a:pt x="91639" y="6758"/>
                </a:lnTo>
                <a:lnTo>
                  <a:pt x="91713" y="6703"/>
                </a:lnTo>
                <a:lnTo>
                  <a:pt x="91862" y="6535"/>
                </a:lnTo>
                <a:lnTo>
                  <a:pt x="91993" y="6367"/>
                </a:lnTo>
                <a:lnTo>
                  <a:pt x="92235" y="6032"/>
                </a:lnTo>
                <a:lnTo>
                  <a:pt x="92365" y="5883"/>
                </a:lnTo>
                <a:lnTo>
                  <a:pt x="92477" y="5772"/>
                </a:lnTo>
                <a:close/>
                <a:moveTo>
                  <a:pt x="1434" y="5343"/>
                </a:moveTo>
                <a:lnTo>
                  <a:pt x="1397" y="5381"/>
                </a:lnTo>
                <a:lnTo>
                  <a:pt x="1267" y="5548"/>
                </a:lnTo>
                <a:lnTo>
                  <a:pt x="894" y="6088"/>
                </a:lnTo>
                <a:lnTo>
                  <a:pt x="541" y="6647"/>
                </a:lnTo>
                <a:lnTo>
                  <a:pt x="410" y="6833"/>
                </a:lnTo>
                <a:lnTo>
                  <a:pt x="336" y="6926"/>
                </a:lnTo>
                <a:lnTo>
                  <a:pt x="448" y="6833"/>
                </a:lnTo>
                <a:lnTo>
                  <a:pt x="634" y="6665"/>
                </a:lnTo>
                <a:lnTo>
                  <a:pt x="876" y="6442"/>
                </a:lnTo>
                <a:lnTo>
                  <a:pt x="1118" y="6200"/>
                </a:lnTo>
                <a:lnTo>
                  <a:pt x="1323" y="5921"/>
                </a:lnTo>
                <a:lnTo>
                  <a:pt x="1416" y="5809"/>
                </a:lnTo>
                <a:lnTo>
                  <a:pt x="1472" y="5679"/>
                </a:lnTo>
                <a:lnTo>
                  <a:pt x="1527" y="5567"/>
                </a:lnTo>
                <a:lnTo>
                  <a:pt x="1527" y="5474"/>
                </a:lnTo>
                <a:lnTo>
                  <a:pt x="1527" y="5399"/>
                </a:lnTo>
                <a:lnTo>
                  <a:pt x="1472" y="5343"/>
                </a:lnTo>
                <a:close/>
                <a:moveTo>
                  <a:pt x="1639" y="6535"/>
                </a:moveTo>
                <a:lnTo>
                  <a:pt x="1509" y="6609"/>
                </a:lnTo>
                <a:lnTo>
                  <a:pt x="1323" y="6758"/>
                </a:lnTo>
                <a:lnTo>
                  <a:pt x="1081" y="6963"/>
                </a:lnTo>
                <a:lnTo>
                  <a:pt x="839" y="7205"/>
                </a:lnTo>
                <a:lnTo>
                  <a:pt x="615" y="7429"/>
                </a:lnTo>
                <a:lnTo>
                  <a:pt x="429" y="7652"/>
                </a:lnTo>
                <a:lnTo>
                  <a:pt x="299" y="7801"/>
                </a:lnTo>
                <a:lnTo>
                  <a:pt x="280" y="7857"/>
                </a:lnTo>
                <a:lnTo>
                  <a:pt x="280" y="7894"/>
                </a:lnTo>
                <a:lnTo>
                  <a:pt x="317" y="7913"/>
                </a:lnTo>
                <a:lnTo>
                  <a:pt x="354" y="7913"/>
                </a:lnTo>
                <a:lnTo>
                  <a:pt x="429" y="7894"/>
                </a:lnTo>
                <a:lnTo>
                  <a:pt x="522" y="7857"/>
                </a:lnTo>
                <a:lnTo>
                  <a:pt x="634" y="7782"/>
                </a:lnTo>
                <a:lnTo>
                  <a:pt x="857" y="7559"/>
                </a:lnTo>
                <a:lnTo>
                  <a:pt x="1099" y="7280"/>
                </a:lnTo>
                <a:lnTo>
                  <a:pt x="1341" y="7000"/>
                </a:lnTo>
                <a:lnTo>
                  <a:pt x="1509" y="6758"/>
                </a:lnTo>
                <a:lnTo>
                  <a:pt x="1621" y="6591"/>
                </a:lnTo>
                <a:lnTo>
                  <a:pt x="1658" y="6535"/>
                </a:lnTo>
                <a:close/>
                <a:moveTo>
                  <a:pt x="92495" y="6833"/>
                </a:moveTo>
                <a:lnTo>
                  <a:pt x="92421" y="6852"/>
                </a:lnTo>
                <a:lnTo>
                  <a:pt x="92216" y="6945"/>
                </a:lnTo>
                <a:lnTo>
                  <a:pt x="91937" y="7075"/>
                </a:lnTo>
                <a:lnTo>
                  <a:pt x="91639" y="7261"/>
                </a:lnTo>
                <a:lnTo>
                  <a:pt x="91341" y="7447"/>
                </a:lnTo>
                <a:lnTo>
                  <a:pt x="91118" y="7652"/>
                </a:lnTo>
                <a:lnTo>
                  <a:pt x="91043" y="7745"/>
                </a:lnTo>
                <a:lnTo>
                  <a:pt x="90987" y="7820"/>
                </a:lnTo>
                <a:lnTo>
                  <a:pt x="90969" y="7876"/>
                </a:lnTo>
                <a:lnTo>
                  <a:pt x="90969" y="7913"/>
                </a:lnTo>
                <a:lnTo>
                  <a:pt x="90987" y="7931"/>
                </a:lnTo>
                <a:lnTo>
                  <a:pt x="91043" y="7969"/>
                </a:lnTo>
                <a:lnTo>
                  <a:pt x="91118" y="7950"/>
                </a:lnTo>
                <a:lnTo>
                  <a:pt x="91211" y="7931"/>
                </a:lnTo>
                <a:lnTo>
                  <a:pt x="91322" y="7876"/>
                </a:lnTo>
                <a:lnTo>
                  <a:pt x="91583" y="7708"/>
                </a:lnTo>
                <a:lnTo>
                  <a:pt x="91862" y="7503"/>
                </a:lnTo>
                <a:lnTo>
                  <a:pt x="92123" y="7280"/>
                </a:lnTo>
                <a:lnTo>
                  <a:pt x="92328" y="7075"/>
                </a:lnTo>
                <a:lnTo>
                  <a:pt x="92477" y="6926"/>
                </a:lnTo>
                <a:lnTo>
                  <a:pt x="92533" y="6852"/>
                </a:lnTo>
                <a:lnTo>
                  <a:pt x="92495" y="6833"/>
                </a:lnTo>
                <a:close/>
                <a:moveTo>
                  <a:pt x="1434" y="7559"/>
                </a:moveTo>
                <a:lnTo>
                  <a:pt x="1360" y="7578"/>
                </a:lnTo>
                <a:lnTo>
                  <a:pt x="1211" y="7652"/>
                </a:lnTo>
                <a:lnTo>
                  <a:pt x="1043" y="7764"/>
                </a:lnTo>
                <a:lnTo>
                  <a:pt x="894" y="7876"/>
                </a:lnTo>
                <a:lnTo>
                  <a:pt x="764" y="8006"/>
                </a:lnTo>
                <a:lnTo>
                  <a:pt x="578" y="8173"/>
                </a:lnTo>
                <a:lnTo>
                  <a:pt x="373" y="8434"/>
                </a:lnTo>
                <a:lnTo>
                  <a:pt x="299" y="8564"/>
                </a:lnTo>
                <a:lnTo>
                  <a:pt x="224" y="8695"/>
                </a:lnTo>
                <a:lnTo>
                  <a:pt x="187" y="8918"/>
                </a:lnTo>
                <a:lnTo>
                  <a:pt x="187" y="9011"/>
                </a:lnTo>
                <a:lnTo>
                  <a:pt x="187" y="9030"/>
                </a:lnTo>
                <a:lnTo>
                  <a:pt x="206" y="9030"/>
                </a:lnTo>
                <a:lnTo>
                  <a:pt x="243" y="8974"/>
                </a:lnTo>
                <a:lnTo>
                  <a:pt x="485" y="8713"/>
                </a:lnTo>
                <a:lnTo>
                  <a:pt x="950" y="8266"/>
                </a:lnTo>
                <a:lnTo>
                  <a:pt x="1397" y="7838"/>
                </a:lnTo>
                <a:lnTo>
                  <a:pt x="1527" y="7689"/>
                </a:lnTo>
                <a:lnTo>
                  <a:pt x="1583" y="7633"/>
                </a:lnTo>
                <a:lnTo>
                  <a:pt x="1527" y="7578"/>
                </a:lnTo>
                <a:lnTo>
                  <a:pt x="1490" y="7559"/>
                </a:lnTo>
                <a:close/>
                <a:moveTo>
                  <a:pt x="92402" y="7876"/>
                </a:moveTo>
                <a:lnTo>
                  <a:pt x="92272" y="7931"/>
                </a:lnTo>
                <a:lnTo>
                  <a:pt x="92086" y="8080"/>
                </a:lnTo>
                <a:lnTo>
                  <a:pt x="91844" y="8248"/>
                </a:lnTo>
                <a:lnTo>
                  <a:pt x="91583" y="8453"/>
                </a:lnTo>
                <a:lnTo>
                  <a:pt x="91378" y="8676"/>
                </a:lnTo>
                <a:lnTo>
                  <a:pt x="91285" y="8769"/>
                </a:lnTo>
                <a:lnTo>
                  <a:pt x="91229" y="8862"/>
                </a:lnTo>
                <a:lnTo>
                  <a:pt x="91192" y="8955"/>
                </a:lnTo>
                <a:lnTo>
                  <a:pt x="91192" y="9030"/>
                </a:lnTo>
                <a:lnTo>
                  <a:pt x="91229" y="9086"/>
                </a:lnTo>
                <a:lnTo>
                  <a:pt x="91304" y="9123"/>
                </a:lnTo>
                <a:lnTo>
                  <a:pt x="91341" y="9142"/>
                </a:lnTo>
                <a:lnTo>
                  <a:pt x="91378" y="9123"/>
                </a:lnTo>
                <a:lnTo>
                  <a:pt x="91453" y="9086"/>
                </a:lnTo>
                <a:lnTo>
                  <a:pt x="91527" y="9030"/>
                </a:lnTo>
                <a:lnTo>
                  <a:pt x="91602" y="8937"/>
                </a:lnTo>
                <a:lnTo>
                  <a:pt x="91751" y="8769"/>
                </a:lnTo>
                <a:lnTo>
                  <a:pt x="91844" y="8639"/>
                </a:lnTo>
                <a:lnTo>
                  <a:pt x="91993" y="8471"/>
                </a:lnTo>
                <a:lnTo>
                  <a:pt x="92272" y="8192"/>
                </a:lnTo>
                <a:lnTo>
                  <a:pt x="92384" y="8062"/>
                </a:lnTo>
                <a:lnTo>
                  <a:pt x="92477" y="7950"/>
                </a:lnTo>
                <a:lnTo>
                  <a:pt x="92477" y="7913"/>
                </a:lnTo>
                <a:lnTo>
                  <a:pt x="92477" y="7876"/>
                </a:lnTo>
                <a:close/>
                <a:moveTo>
                  <a:pt x="1490" y="8564"/>
                </a:moveTo>
                <a:lnTo>
                  <a:pt x="1453" y="8583"/>
                </a:lnTo>
                <a:lnTo>
                  <a:pt x="1360" y="8695"/>
                </a:lnTo>
                <a:lnTo>
                  <a:pt x="1174" y="8881"/>
                </a:lnTo>
                <a:lnTo>
                  <a:pt x="727" y="9421"/>
                </a:lnTo>
                <a:lnTo>
                  <a:pt x="317" y="9942"/>
                </a:lnTo>
                <a:lnTo>
                  <a:pt x="187" y="10110"/>
                </a:lnTo>
                <a:lnTo>
                  <a:pt x="150" y="10184"/>
                </a:lnTo>
                <a:lnTo>
                  <a:pt x="168" y="10203"/>
                </a:lnTo>
                <a:lnTo>
                  <a:pt x="224" y="10203"/>
                </a:lnTo>
                <a:lnTo>
                  <a:pt x="336" y="10147"/>
                </a:lnTo>
                <a:lnTo>
                  <a:pt x="485" y="10035"/>
                </a:lnTo>
                <a:lnTo>
                  <a:pt x="652" y="9886"/>
                </a:lnTo>
                <a:lnTo>
                  <a:pt x="950" y="9588"/>
                </a:lnTo>
                <a:lnTo>
                  <a:pt x="1118" y="9402"/>
                </a:lnTo>
                <a:lnTo>
                  <a:pt x="1248" y="9197"/>
                </a:lnTo>
                <a:lnTo>
                  <a:pt x="1416" y="8881"/>
                </a:lnTo>
                <a:lnTo>
                  <a:pt x="1490" y="8732"/>
                </a:lnTo>
                <a:lnTo>
                  <a:pt x="1509" y="8620"/>
                </a:lnTo>
                <a:lnTo>
                  <a:pt x="1527" y="8583"/>
                </a:lnTo>
                <a:lnTo>
                  <a:pt x="1509" y="8564"/>
                </a:lnTo>
                <a:close/>
                <a:moveTo>
                  <a:pt x="92551" y="8881"/>
                </a:moveTo>
                <a:lnTo>
                  <a:pt x="92495" y="8918"/>
                </a:lnTo>
                <a:lnTo>
                  <a:pt x="92216" y="9142"/>
                </a:lnTo>
                <a:lnTo>
                  <a:pt x="91713" y="9551"/>
                </a:lnTo>
                <a:lnTo>
                  <a:pt x="91453" y="9756"/>
                </a:lnTo>
                <a:lnTo>
                  <a:pt x="91248" y="9961"/>
                </a:lnTo>
                <a:lnTo>
                  <a:pt x="91173" y="10054"/>
                </a:lnTo>
                <a:lnTo>
                  <a:pt x="91136" y="10128"/>
                </a:lnTo>
                <a:lnTo>
                  <a:pt x="91118" y="10203"/>
                </a:lnTo>
                <a:lnTo>
                  <a:pt x="91118" y="10259"/>
                </a:lnTo>
                <a:lnTo>
                  <a:pt x="91155" y="10277"/>
                </a:lnTo>
                <a:lnTo>
                  <a:pt x="91192" y="10277"/>
                </a:lnTo>
                <a:lnTo>
                  <a:pt x="91304" y="10221"/>
                </a:lnTo>
                <a:lnTo>
                  <a:pt x="91471" y="10110"/>
                </a:lnTo>
                <a:lnTo>
                  <a:pt x="91639" y="9961"/>
                </a:lnTo>
                <a:lnTo>
                  <a:pt x="91955" y="9663"/>
                </a:lnTo>
                <a:lnTo>
                  <a:pt x="92123" y="9495"/>
                </a:lnTo>
                <a:lnTo>
                  <a:pt x="92402" y="9272"/>
                </a:lnTo>
                <a:lnTo>
                  <a:pt x="92551" y="9123"/>
                </a:lnTo>
                <a:lnTo>
                  <a:pt x="92607" y="9067"/>
                </a:lnTo>
                <a:lnTo>
                  <a:pt x="92626" y="9030"/>
                </a:lnTo>
                <a:lnTo>
                  <a:pt x="92626" y="8974"/>
                </a:lnTo>
                <a:lnTo>
                  <a:pt x="92607" y="8918"/>
                </a:lnTo>
                <a:lnTo>
                  <a:pt x="92607" y="8900"/>
                </a:lnTo>
                <a:lnTo>
                  <a:pt x="92588" y="8881"/>
                </a:lnTo>
                <a:close/>
                <a:moveTo>
                  <a:pt x="1565" y="9737"/>
                </a:moveTo>
                <a:lnTo>
                  <a:pt x="1453" y="9812"/>
                </a:lnTo>
                <a:lnTo>
                  <a:pt x="1267" y="9979"/>
                </a:lnTo>
                <a:lnTo>
                  <a:pt x="1025" y="10184"/>
                </a:lnTo>
                <a:lnTo>
                  <a:pt x="783" y="10426"/>
                </a:lnTo>
                <a:lnTo>
                  <a:pt x="559" y="10668"/>
                </a:lnTo>
                <a:lnTo>
                  <a:pt x="373" y="10910"/>
                </a:lnTo>
                <a:lnTo>
                  <a:pt x="261" y="11078"/>
                </a:lnTo>
                <a:lnTo>
                  <a:pt x="224" y="11152"/>
                </a:lnTo>
                <a:lnTo>
                  <a:pt x="243" y="11190"/>
                </a:lnTo>
                <a:lnTo>
                  <a:pt x="261" y="11208"/>
                </a:lnTo>
                <a:lnTo>
                  <a:pt x="299" y="11227"/>
                </a:lnTo>
                <a:lnTo>
                  <a:pt x="373" y="11208"/>
                </a:lnTo>
                <a:lnTo>
                  <a:pt x="466" y="11171"/>
                </a:lnTo>
                <a:lnTo>
                  <a:pt x="578" y="11078"/>
                </a:lnTo>
                <a:lnTo>
                  <a:pt x="820" y="10836"/>
                </a:lnTo>
                <a:lnTo>
                  <a:pt x="1081" y="10538"/>
                </a:lnTo>
                <a:lnTo>
                  <a:pt x="1323" y="10240"/>
                </a:lnTo>
                <a:lnTo>
                  <a:pt x="1509" y="9961"/>
                </a:lnTo>
                <a:lnTo>
                  <a:pt x="1602" y="9775"/>
                </a:lnTo>
                <a:lnTo>
                  <a:pt x="1602" y="9737"/>
                </a:lnTo>
                <a:close/>
                <a:moveTo>
                  <a:pt x="92663" y="10110"/>
                </a:moveTo>
                <a:lnTo>
                  <a:pt x="92458" y="10166"/>
                </a:lnTo>
                <a:lnTo>
                  <a:pt x="92216" y="10240"/>
                </a:lnTo>
                <a:lnTo>
                  <a:pt x="91993" y="10426"/>
                </a:lnTo>
                <a:lnTo>
                  <a:pt x="91825" y="10594"/>
                </a:lnTo>
                <a:lnTo>
                  <a:pt x="91657" y="10761"/>
                </a:lnTo>
                <a:lnTo>
                  <a:pt x="91509" y="10947"/>
                </a:lnTo>
                <a:lnTo>
                  <a:pt x="91471" y="11022"/>
                </a:lnTo>
                <a:lnTo>
                  <a:pt x="91434" y="11096"/>
                </a:lnTo>
                <a:lnTo>
                  <a:pt x="91415" y="11152"/>
                </a:lnTo>
                <a:lnTo>
                  <a:pt x="91434" y="11208"/>
                </a:lnTo>
                <a:lnTo>
                  <a:pt x="91471" y="11245"/>
                </a:lnTo>
                <a:lnTo>
                  <a:pt x="91546" y="11264"/>
                </a:lnTo>
                <a:lnTo>
                  <a:pt x="91583" y="11245"/>
                </a:lnTo>
                <a:lnTo>
                  <a:pt x="91639" y="11227"/>
                </a:lnTo>
                <a:lnTo>
                  <a:pt x="91769" y="11115"/>
                </a:lnTo>
                <a:lnTo>
                  <a:pt x="91937" y="10947"/>
                </a:lnTo>
                <a:lnTo>
                  <a:pt x="92104" y="10761"/>
                </a:lnTo>
                <a:lnTo>
                  <a:pt x="92439" y="10370"/>
                </a:lnTo>
                <a:lnTo>
                  <a:pt x="92570" y="10203"/>
                </a:lnTo>
                <a:lnTo>
                  <a:pt x="92663" y="10110"/>
                </a:lnTo>
                <a:close/>
                <a:moveTo>
                  <a:pt x="1341" y="10910"/>
                </a:moveTo>
                <a:lnTo>
                  <a:pt x="1304" y="10947"/>
                </a:lnTo>
                <a:lnTo>
                  <a:pt x="969" y="11320"/>
                </a:lnTo>
                <a:lnTo>
                  <a:pt x="801" y="11506"/>
                </a:lnTo>
                <a:lnTo>
                  <a:pt x="634" y="11692"/>
                </a:lnTo>
                <a:lnTo>
                  <a:pt x="503" y="11804"/>
                </a:lnTo>
                <a:lnTo>
                  <a:pt x="336" y="11953"/>
                </a:lnTo>
                <a:lnTo>
                  <a:pt x="280" y="12027"/>
                </a:lnTo>
                <a:lnTo>
                  <a:pt x="243" y="12083"/>
                </a:lnTo>
                <a:lnTo>
                  <a:pt x="261" y="12120"/>
                </a:lnTo>
                <a:lnTo>
                  <a:pt x="280" y="12139"/>
                </a:lnTo>
                <a:lnTo>
                  <a:pt x="317" y="12158"/>
                </a:lnTo>
                <a:lnTo>
                  <a:pt x="373" y="12176"/>
                </a:lnTo>
                <a:lnTo>
                  <a:pt x="410" y="12158"/>
                </a:lnTo>
                <a:lnTo>
                  <a:pt x="466" y="12158"/>
                </a:lnTo>
                <a:lnTo>
                  <a:pt x="578" y="12083"/>
                </a:lnTo>
                <a:lnTo>
                  <a:pt x="690" y="11990"/>
                </a:lnTo>
                <a:lnTo>
                  <a:pt x="801" y="11878"/>
                </a:lnTo>
                <a:lnTo>
                  <a:pt x="1025" y="11636"/>
                </a:lnTo>
                <a:lnTo>
                  <a:pt x="1174" y="11469"/>
                </a:lnTo>
                <a:lnTo>
                  <a:pt x="1230" y="11338"/>
                </a:lnTo>
                <a:lnTo>
                  <a:pt x="1323" y="11115"/>
                </a:lnTo>
                <a:lnTo>
                  <a:pt x="1360" y="11003"/>
                </a:lnTo>
                <a:lnTo>
                  <a:pt x="1360" y="10929"/>
                </a:lnTo>
                <a:lnTo>
                  <a:pt x="1360" y="10910"/>
                </a:lnTo>
                <a:close/>
                <a:moveTo>
                  <a:pt x="92495" y="11041"/>
                </a:moveTo>
                <a:lnTo>
                  <a:pt x="92365" y="11096"/>
                </a:lnTo>
                <a:lnTo>
                  <a:pt x="92216" y="11208"/>
                </a:lnTo>
                <a:lnTo>
                  <a:pt x="92048" y="11320"/>
                </a:lnTo>
                <a:lnTo>
                  <a:pt x="91751" y="11599"/>
                </a:lnTo>
                <a:lnTo>
                  <a:pt x="91583" y="11767"/>
                </a:lnTo>
                <a:lnTo>
                  <a:pt x="91360" y="12027"/>
                </a:lnTo>
                <a:lnTo>
                  <a:pt x="91266" y="12195"/>
                </a:lnTo>
                <a:lnTo>
                  <a:pt x="91248" y="12251"/>
                </a:lnTo>
                <a:lnTo>
                  <a:pt x="91248" y="12307"/>
                </a:lnTo>
                <a:lnTo>
                  <a:pt x="91266" y="12381"/>
                </a:lnTo>
                <a:lnTo>
                  <a:pt x="91304" y="12456"/>
                </a:lnTo>
                <a:lnTo>
                  <a:pt x="91341" y="12474"/>
                </a:lnTo>
                <a:lnTo>
                  <a:pt x="91415" y="12474"/>
                </a:lnTo>
                <a:lnTo>
                  <a:pt x="91453" y="12437"/>
                </a:lnTo>
                <a:lnTo>
                  <a:pt x="92030" y="11711"/>
                </a:lnTo>
                <a:lnTo>
                  <a:pt x="92551" y="11059"/>
                </a:lnTo>
                <a:lnTo>
                  <a:pt x="92533" y="11041"/>
                </a:lnTo>
                <a:close/>
                <a:moveTo>
                  <a:pt x="1527" y="11953"/>
                </a:moveTo>
                <a:lnTo>
                  <a:pt x="1490" y="11971"/>
                </a:lnTo>
                <a:lnTo>
                  <a:pt x="1378" y="12027"/>
                </a:lnTo>
                <a:lnTo>
                  <a:pt x="1248" y="12120"/>
                </a:lnTo>
                <a:lnTo>
                  <a:pt x="1118" y="12251"/>
                </a:lnTo>
                <a:lnTo>
                  <a:pt x="857" y="12530"/>
                </a:lnTo>
                <a:lnTo>
                  <a:pt x="708" y="12679"/>
                </a:lnTo>
                <a:lnTo>
                  <a:pt x="392" y="13070"/>
                </a:lnTo>
                <a:lnTo>
                  <a:pt x="224" y="13275"/>
                </a:lnTo>
                <a:lnTo>
                  <a:pt x="206" y="13312"/>
                </a:lnTo>
                <a:lnTo>
                  <a:pt x="206" y="13331"/>
                </a:lnTo>
                <a:lnTo>
                  <a:pt x="224" y="13312"/>
                </a:lnTo>
                <a:lnTo>
                  <a:pt x="522" y="13107"/>
                </a:lnTo>
                <a:lnTo>
                  <a:pt x="764" y="12921"/>
                </a:lnTo>
                <a:lnTo>
                  <a:pt x="1025" y="12698"/>
                </a:lnTo>
                <a:lnTo>
                  <a:pt x="1267" y="12474"/>
                </a:lnTo>
                <a:lnTo>
                  <a:pt x="1453" y="12269"/>
                </a:lnTo>
                <a:lnTo>
                  <a:pt x="1527" y="12176"/>
                </a:lnTo>
                <a:lnTo>
                  <a:pt x="1565" y="12083"/>
                </a:lnTo>
                <a:lnTo>
                  <a:pt x="1583" y="12027"/>
                </a:lnTo>
                <a:lnTo>
                  <a:pt x="1546" y="11971"/>
                </a:lnTo>
                <a:lnTo>
                  <a:pt x="1527" y="11953"/>
                </a:lnTo>
                <a:close/>
                <a:moveTo>
                  <a:pt x="92551" y="12214"/>
                </a:moveTo>
                <a:lnTo>
                  <a:pt x="92421" y="12251"/>
                </a:lnTo>
                <a:lnTo>
                  <a:pt x="92272" y="12344"/>
                </a:lnTo>
                <a:lnTo>
                  <a:pt x="92104" y="12456"/>
                </a:lnTo>
                <a:lnTo>
                  <a:pt x="91806" y="12716"/>
                </a:lnTo>
                <a:lnTo>
                  <a:pt x="91620" y="12884"/>
                </a:lnTo>
                <a:lnTo>
                  <a:pt x="91509" y="13014"/>
                </a:lnTo>
                <a:lnTo>
                  <a:pt x="91341" y="13256"/>
                </a:lnTo>
                <a:lnTo>
                  <a:pt x="91266" y="13368"/>
                </a:lnTo>
                <a:lnTo>
                  <a:pt x="91248" y="13442"/>
                </a:lnTo>
                <a:lnTo>
                  <a:pt x="91248" y="13480"/>
                </a:lnTo>
                <a:lnTo>
                  <a:pt x="91285" y="13498"/>
                </a:lnTo>
                <a:lnTo>
                  <a:pt x="91341" y="13480"/>
                </a:lnTo>
                <a:lnTo>
                  <a:pt x="91434" y="13405"/>
                </a:lnTo>
                <a:lnTo>
                  <a:pt x="91602" y="13275"/>
                </a:lnTo>
                <a:lnTo>
                  <a:pt x="92048" y="12865"/>
                </a:lnTo>
                <a:lnTo>
                  <a:pt x="92290" y="12642"/>
                </a:lnTo>
                <a:lnTo>
                  <a:pt x="92477" y="12456"/>
                </a:lnTo>
                <a:lnTo>
                  <a:pt x="92588" y="12307"/>
                </a:lnTo>
                <a:lnTo>
                  <a:pt x="92626" y="12251"/>
                </a:lnTo>
                <a:lnTo>
                  <a:pt x="92626" y="12232"/>
                </a:lnTo>
                <a:lnTo>
                  <a:pt x="92588" y="12214"/>
                </a:lnTo>
                <a:close/>
                <a:moveTo>
                  <a:pt x="1788" y="12958"/>
                </a:moveTo>
                <a:lnTo>
                  <a:pt x="1751" y="12977"/>
                </a:lnTo>
                <a:lnTo>
                  <a:pt x="1676" y="12995"/>
                </a:lnTo>
                <a:lnTo>
                  <a:pt x="1546" y="13070"/>
                </a:lnTo>
                <a:lnTo>
                  <a:pt x="1416" y="13163"/>
                </a:lnTo>
                <a:lnTo>
                  <a:pt x="1155" y="13405"/>
                </a:lnTo>
                <a:lnTo>
                  <a:pt x="1006" y="13573"/>
                </a:lnTo>
                <a:lnTo>
                  <a:pt x="839" y="13722"/>
                </a:lnTo>
                <a:lnTo>
                  <a:pt x="578" y="14001"/>
                </a:lnTo>
                <a:lnTo>
                  <a:pt x="448" y="14150"/>
                </a:lnTo>
                <a:lnTo>
                  <a:pt x="354" y="14280"/>
                </a:lnTo>
                <a:lnTo>
                  <a:pt x="299" y="14392"/>
                </a:lnTo>
                <a:lnTo>
                  <a:pt x="299" y="14429"/>
                </a:lnTo>
                <a:lnTo>
                  <a:pt x="317" y="14448"/>
                </a:lnTo>
                <a:lnTo>
                  <a:pt x="354" y="14448"/>
                </a:lnTo>
                <a:lnTo>
                  <a:pt x="429" y="14410"/>
                </a:lnTo>
                <a:lnTo>
                  <a:pt x="615" y="14280"/>
                </a:lnTo>
                <a:lnTo>
                  <a:pt x="894" y="14075"/>
                </a:lnTo>
                <a:lnTo>
                  <a:pt x="1174" y="13815"/>
                </a:lnTo>
                <a:lnTo>
                  <a:pt x="1472" y="13554"/>
                </a:lnTo>
                <a:lnTo>
                  <a:pt x="1695" y="13312"/>
                </a:lnTo>
                <a:lnTo>
                  <a:pt x="1788" y="13200"/>
                </a:lnTo>
                <a:lnTo>
                  <a:pt x="1844" y="13126"/>
                </a:lnTo>
                <a:lnTo>
                  <a:pt x="1881" y="13051"/>
                </a:lnTo>
                <a:lnTo>
                  <a:pt x="1881" y="13014"/>
                </a:lnTo>
                <a:lnTo>
                  <a:pt x="1844" y="12977"/>
                </a:lnTo>
                <a:lnTo>
                  <a:pt x="1788" y="12958"/>
                </a:lnTo>
                <a:close/>
                <a:moveTo>
                  <a:pt x="92514" y="13331"/>
                </a:moveTo>
                <a:lnTo>
                  <a:pt x="92477" y="13349"/>
                </a:lnTo>
                <a:lnTo>
                  <a:pt x="92346" y="13386"/>
                </a:lnTo>
                <a:lnTo>
                  <a:pt x="92197" y="13461"/>
                </a:lnTo>
                <a:lnTo>
                  <a:pt x="92030" y="13573"/>
                </a:lnTo>
                <a:lnTo>
                  <a:pt x="91732" y="13777"/>
                </a:lnTo>
                <a:lnTo>
                  <a:pt x="91546" y="13926"/>
                </a:lnTo>
                <a:lnTo>
                  <a:pt x="91490" y="14001"/>
                </a:lnTo>
                <a:lnTo>
                  <a:pt x="91415" y="14094"/>
                </a:lnTo>
                <a:lnTo>
                  <a:pt x="91360" y="14224"/>
                </a:lnTo>
                <a:lnTo>
                  <a:pt x="91304" y="14355"/>
                </a:lnTo>
                <a:lnTo>
                  <a:pt x="91266" y="14466"/>
                </a:lnTo>
                <a:lnTo>
                  <a:pt x="91266" y="14541"/>
                </a:lnTo>
                <a:lnTo>
                  <a:pt x="91285" y="14559"/>
                </a:lnTo>
                <a:lnTo>
                  <a:pt x="91322" y="14541"/>
                </a:lnTo>
                <a:lnTo>
                  <a:pt x="91415" y="14485"/>
                </a:lnTo>
                <a:lnTo>
                  <a:pt x="92011" y="13908"/>
                </a:lnTo>
                <a:lnTo>
                  <a:pt x="92384" y="13535"/>
                </a:lnTo>
                <a:lnTo>
                  <a:pt x="92495" y="13405"/>
                </a:lnTo>
                <a:lnTo>
                  <a:pt x="92533" y="13349"/>
                </a:lnTo>
                <a:lnTo>
                  <a:pt x="92514" y="13331"/>
                </a:lnTo>
                <a:close/>
                <a:moveTo>
                  <a:pt x="1639" y="14206"/>
                </a:moveTo>
                <a:lnTo>
                  <a:pt x="1546" y="14262"/>
                </a:lnTo>
                <a:lnTo>
                  <a:pt x="1360" y="14392"/>
                </a:lnTo>
                <a:lnTo>
                  <a:pt x="1118" y="14559"/>
                </a:lnTo>
                <a:lnTo>
                  <a:pt x="857" y="14764"/>
                </a:lnTo>
                <a:lnTo>
                  <a:pt x="634" y="14969"/>
                </a:lnTo>
                <a:lnTo>
                  <a:pt x="448" y="15155"/>
                </a:lnTo>
                <a:lnTo>
                  <a:pt x="373" y="15230"/>
                </a:lnTo>
                <a:lnTo>
                  <a:pt x="336" y="15304"/>
                </a:lnTo>
                <a:lnTo>
                  <a:pt x="336" y="15360"/>
                </a:lnTo>
                <a:lnTo>
                  <a:pt x="354" y="15397"/>
                </a:lnTo>
                <a:lnTo>
                  <a:pt x="448" y="15397"/>
                </a:lnTo>
                <a:lnTo>
                  <a:pt x="559" y="15360"/>
                </a:lnTo>
                <a:lnTo>
                  <a:pt x="690" y="15267"/>
                </a:lnTo>
                <a:lnTo>
                  <a:pt x="820" y="15155"/>
                </a:lnTo>
                <a:lnTo>
                  <a:pt x="1081" y="14932"/>
                </a:lnTo>
                <a:lnTo>
                  <a:pt x="1230" y="14783"/>
                </a:lnTo>
                <a:lnTo>
                  <a:pt x="1341" y="14671"/>
                </a:lnTo>
                <a:lnTo>
                  <a:pt x="1546" y="14466"/>
                </a:lnTo>
                <a:lnTo>
                  <a:pt x="1639" y="14355"/>
                </a:lnTo>
                <a:lnTo>
                  <a:pt x="1695" y="14262"/>
                </a:lnTo>
                <a:lnTo>
                  <a:pt x="1714" y="14243"/>
                </a:lnTo>
                <a:lnTo>
                  <a:pt x="1695" y="14224"/>
                </a:lnTo>
                <a:lnTo>
                  <a:pt x="1676" y="14206"/>
                </a:lnTo>
                <a:close/>
                <a:moveTo>
                  <a:pt x="92477" y="14429"/>
                </a:moveTo>
                <a:lnTo>
                  <a:pt x="92216" y="14615"/>
                </a:lnTo>
                <a:lnTo>
                  <a:pt x="91751" y="14969"/>
                </a:lnTo>
                <a:lnTo>
                  <a:pt x="91527" y="15155"/>
                </a:lnTo>
                <a:lnTo>
                  <a:pt x="91360" y="15341"/>
                </a:lnTo>
                <a:lnTo>
                  <a:pt x="91285" y="15416"/>
                </a:lnTo>
                <a:lnTo>
                  <a:pt x="91248" y="15490"/>
                </a:lnTo>
                <a:lnTo>
                  <a:pt x="91229" y="15528"/>
                </a:lnTo>
                <a:lnTo>
                  <a:pt x="91248" y="15583"/>
                </a:lnTo>
                <a:lnTo>
                  <a:pt x="91304" y="15602"/>
                </a:lnTo>
                <a:lnTo>
                  <a:pt x="91378" y="15602"/>
                </a:lnTo>
                <a:lnTo>
                  <a:pt x="91471" y="15565"/>
                </a:lnTo>
                <a:lnTo>
                  <a:pt x="91546" y="15509"/>
                </a:lnTo>
                <a:lnTo>
                  <a:pt x="91751" y="15341"/>
                </a:lnTo>
                <a:lnTo>
                  <a:pt x="91955" y="15118"/>
                </a:lnTo>
                <a:lnTo>
                  <a:pt x="92142" y="14876"/>
                </a:lnTo>
                <a:lnTo>
                  <a:pt x="92309" y="14652"/>
                </a:lnTo>
                <a:lnTo>
                  <a:pt x="92477" y="14429"/>
                </a:lnTo>
                <a:close/>
                <a:moveTo>
                  <a:pt x="1490" y="15267"/>
                </a:moveTo>
                <a:lnTo>
                  <a:pt x="1397" y="15323"/>
                </a:lnTo>
                <a:lnTo>
                  <a:pt x="1230" y="15472"/>
                </a:lnTo>
                <a:lnTo>
                  <a:pt x="801" y="15863"/>
                </a:lnTo>
                <a:lnTo>
                  <a:pt x="578" y="16086"/>
                </a:lnTo>
                <a:lnTo>
                  <a:pt x="392" y="16272"/>
                </a:lnTo>
                <a:lnTo>
                  <a:pt x="280" y="16421"/>
                </a:lnTo>
                <a:lnTo>
                  <a:pt x="261" y="16477"/>
                </a:lnTo>
                <a:lnTo>
                  <a:pt x="261" y="16514"/>
                </a:lnTo>
                <a:lnTo>
                  <a:pt x="299" y="16533"/>
                </a:lnTo>
                <a:lnTo>
                  <a:pt x="336" y="16552"/>
                </a:lnTo>
                <a:lnTo>
                  <a:pt x="410" y="16552"/>
                </a:lnTo>
                <a:lnTo>
                  <a:pt x="503" y="16533"/>
                </a:lnTo>
                <a:lnTo>
                  <a:pt x="615" y="16458"/>
                </a:lnTo>
                <a:lnTo>
                  <a:pt x="745" y="16365"/>
                </a:lnTo>
                <a:lnTo>
                  <a:pt x="857" y="16254"/>
                </a:lnTo>
                <a:lnTo>
                  <a:pt x="1099" y="15993"/>
                </a:lnTo>
                <a:lnTo>
                  <a:pt x="1304" y="15714"/>
                </a:lnTo>
                <a:lnTo>
                  <a:pt x="1453" y="15453"/>
                </a:lnTo>
                <a:lnTo>
                  <a:pt x="1509" y="15360"/>
                </a:lnTo>
                <a:lnTo>
                  <a:pt x="1527" y="15304"/>
                </a:lnTo>
                <a:lnTo>
                  <a:pt x="1527" y="15267"/>
                </a:lnTo>
                <a:close/>
                <a:moveTo>
                  <a:pt x="92309" y="15379"/>
                </a:moveTo>
                <a:lnTo>
                  <a:pt x="92197" y="15434"/>
                </a:lnTo>
                <a:lnTo>
                  <a:pt x="92048" y="15546"/>
                </a:lnTo>
                <a:lnTo>
                  <a:pt x="91881" y="15676"/>
                </a:lnTo>
                <a:lnTo>
                  <a:pt x="91583" y="15974"/>
                </a:lnTo>
                <a:lnTo>
                  <a:pt x="91397" y="16161"/>
                </a:lnTo>
                <a:lnTo>
                  <a:pt x="91285" y="16309"/>
                </a:lnTo>
                <a:lnTo>
                  <a:pt x="91118" y="16570"/>
                </a:lnTo>
                <a:lnTo>
                  <a:pt x="91062" y="16700"/>
                </a:lnTo>
                <a:lnTo>
                  <a:pt x="91024" y="16794"/>
                </a:lnTo>
                <a:lnTo>
                  <a:pt x="91024" y="16812"/>
                </a:lnTo>
                <a:lnTo>
                  <a:pt x="91043" y="16831"/>
                </a:lnTo>
                <a:lnTo>
                  <a:pt x="91080" y="16831"/>
                </a:lnTo>
                <a:lnTo>
                  <a:pt x="91136" y="16812"/>
                </a:lnTo>
                <a:lnTo>
                  <a:pt x="91248" y="16738"/>
                </a:lnTo>
                <a:lnTo>
                  <a:pt x="91434" y="16570"/>
                </a:lnTo>
                <a:lnTo>
                  <a:pt x="91881" y="16105"/>
                </a:lnTo>
                <a:lnTo>
                  <a:pt x="92104" y="15863"/>
                </a:lnTo>
                <a:lnTo>
                  <a:pt x="92272" y="15639"/>
                </a:lnTo>
                <a:lnTo>
                  <a:pt x="92384" y="15472"/>
                </a:lnTo>
                <a:lnTo>
                  <a:pt x="92402" y="15416"/>
                </a:lnTo>
                <a:lnTo>
                  <a:pt x="92402" y="15397"/>
                </a:lnTo>
                <a:lnTo>
                  <a:pt x="92365" y="15379"/>
                </a:lnTo>
                <a:close/>
                <a:moveTo>
                  <a:pt x="1509" y="16272"/>
                </a:moveTo>
                <a:lnTo>
                  <a:pt x="1397" y="16365"/>
                </a:lnTo>
                <a:lnTo>
                  <a:pt x="1230" y="16533"/>
                </a:lnTo>
                <a:lnTo>
                  <a:pt x="801" y="17017"/>
                </a:lnTo>
                <a:lnTo>
                  <a:pt x="410" y="17482"/>
                </a:lnTo>
                <a:lnTo>
                  <a:pt x="280" y="17613"/>
                </a:lnTo>
                <a:lnTo>
                  <a:pt x="224" y="17669"/>
                </a:lnTo>
                <a:lnTo>
                  <a:pt x="261" y="17687"/>
                </a:lnTo>
                <a:lnTo>
                  <a:pt x="299" y="17687"/>
                </a:lnTo>
                <a:lnTo>
                  <a:pt x="410" y="17631"/>
                </a:lnTo>
                <a:lnTo>
                  <a:pt x="559" y="17538"/>
                </a:lnTo>
                <a:lnTo>
                  <a:pt x="708" y="17427"/>
                </a:lnTo>
                <a:lnTo>
                  <a:pt x="1025" y="17166"/>
                </a:lnTo>
                <a:lnTo>
                  <a:pt x="1192" y="16998"/>
                </a:lnTo>
                <a:lnTo>
                  <a:pt x="1304" y="16849"/>
                </a:lnTo>
                <a:lnTo>
                  <a:pt x="1472" y="16570"/>
                </a:lnTo>
                <a:lnTo>
                  <a:pt x="1546" y="16440"/>
                </a:lnTo>
                <a:lnTo>
                  <a:pt x="1583" y="16347"/>
                </a:lnTo>
                <a:lnTo>
                  <a:pt x="1583" y="16309"/>
                </a:lnTo>
                <a:lnTo>
                  <a:pt x="1583" y="16272"/>
                </a:lnTo>
                <a:close/>
                <a:moveTo>
                  <a:pt x="92328" y="16626"/>
                </a:moveTo>
                <a:lnTo>
                  <a:pt x="92253" y="16645"/>
                </a:lnTo>
                <a:lnTo>
                  <a:pt x="92179" y="16700"/>
                </a:lnTo>
                <a:lnTo>
                  <a:pt x="92011" y="16831"/>
                </a:lnTo>
                <a:lnTo>
                  <a:pt x="91806" y="16998"/>
                </a:lnTo>
                <a:lnTo>
                  <a:pt x="91639" y="17203"/>
                </a:lnTo>
                <a:lnTo>
                  <a:pt x="91471" y="17389"/>
                </a:lnTo>
                <a:lnTo>
                  <a:pt x="91360" y="17576"/>
                </a:lnTo>
                <a:lnTo>
                  <a:pt x="91341" y="17631"/>
                </a:lnTo>
                <a:lnTo>
                  <a:pt x="91322" y="17687"/>
                </a:lnTo>
                <a:lnTo>
                  <a:pt x="91341" y="17724"/>
                </a:lnTo>
                <a:lnTo>
                  <a:pt x="91453" y="17724"/>
                </a:lnTo>
                <a:lnTo>
                  <a:pt x="91527" y="17687"/>
                </a:lnTo>
                <a:lnTo>
                  <a:pt x="91676" y="17557"/>
                </a:lnTo>
                <a:lnTo>
                  <a:pt x="91844" y="17371"/>
                </a:lnTo>
                <a:lnTo>
                  <a:pt x="91993" y="17185"/>
                </a:lnTo>
                <a:lnTo>
                  <a:pt x="92142" y="16980"/>
                </a:lnTo>
                <a:lnTo>
                  <a:pt x="92235" y="16794"/>
                </a:lnTo>
                <a:lnTo>
                  <a:pt x="92309" y="16682"/>
                </a:lnTo>
                <a:lnTo>
                  <a:pt x="92328" y="16626"/>
                </a:lnTo>
                <a:close/>
                <a:moveTo>
                  <a:pt x="1397" y="17576"/>
                </a:moveTo>
                <a:lnTo>
                  <a:pt x="1323" y="17594"/>
                </a:lnTo>
                <a:lnTo>
                  <a:pt x="1230" y="17631"/>
                </a:lnTo>
                <a:lnTo>
                  <a:pt x="1025" y="17780"/>
                </a:lnTo>
                <a:lnTo>
                  <a:pt x="820" y="17967"/>
                </a:lnTo>
                <a:lnTo>
                  <a:pt x="429" y="18357"/>
                </a:lnTo>
                <a:lnTo>
                  <a:pt x="243" y="18562"/>
                </a:lnTo>
                <a:lnTo>
                  <a:pt x="503" y="18413"/>
                </a:lnTo>
                <a:lnTo>
                  <a:pt x="950" y="18115"/>
                </a:lnTo>
                <a:lnTo>
                  <a:pt x="1192" y="17967"/>
                </a:lnTo>
                <a:lnTo>
                  <a:pt x="1378" y="17818"/>
                </a:lnTo>
                <a:lnTo>
                  <a:pt x="1453" y="17743"/>
                </a:lnTo>
                <a:lnTo>
                  <a:pt x="1490" y="17687"/>
                </a:lnTo>
                <a:lnTo>
                  <a:pt x="1509" y="17631"/>
                </a:lnTo>
                <a:lnTo>
                  <a:pt x="1509" y="17594"/>
                </a:lnTo>
                <a:lnTo>
                  <a:pt x="1453" y="17576"/>
                </a:lnTo>
                <a:close/>
                <a:moveTo>
                  <a:pt x="92514" y="17669"/>
                </a:moveTo>
                <a:lnTo>
                  <a:pt x="92458" y="17687"/>
                </a:lnTo>
                <a:lnTo>
                  <a:pt x="92309" y="17799"/>
                </a:lnTo>
                <a:lnTo>
                  <a:pt x="92123" y="17948"/>
                </a:lnTo>
                <a:lnTo>
                  <a:pt x="91918" y="18153"/>
                </a:lnTo>
                <a:lnTo>
                  <a:pt x="91527" y="18544"/>
                </a:lnTo>
                <a:lnTo>
                  <a:pt x="91322" y="18786"/>
                </a:lnTo>
                <a:lnTo>
                  <a:pt x="91304" y="18804"/>
                </a:lnTo>
                <a:lnTo>
                  <a:pt x="91341" y="18804"/>
                </a:lnTo>
                <a:lnTo>
                  <a:pt x="91490" y="18730"/>
                </a:lnTo>
                <a:lnTo>
                  <a:pt x="91713" y="18581"/>
                </a:lnTo>
                <a:lnTo>
                  <a:pt x="91974" y="18376"/>
                </a:lnTo>
                <a:lnTo>
                  <a:pt x="92235" y="18171"/>
                </a:lnTo>
                <a:lnTo>
                  <a:pt x="92458" y="17948"/>
                </a:lnTo>
                <a:lnTo>
                  <a:pt x="92533" y="17855"/>
                </a:lnTo>
                <a:lnTo>
                  <a:pt x="92570" y="17780"/>
                </a:lnTo>
                <a:lnTo>
                  <a:pt x="92570" y="17706"/>
                </a:lnTo>
                <a:lnTo>
                  <a:pt x="92570" y="17687"/>
                </a:lnTo>
                <a:lnTo>
                  <a:pt x="92551" y="17669"/>
                </a:lnTo>
                <a:close/>
                <a:moveTo>
                  <a:pt x="1490" y="18506"/>
                </a:moveTo>
                <a:lnTo>
                  <a:pt x="1453" y="18525"/>
                </a:lnTo>
                <a:lnTo>
                  <a:pt x="1248" y="18618"/>
                </a:lnTo>
                <a:lnTo>
                  <a:pt x="987" y="18804"/>
                </a:lnTo>
                <a:lnTo>
                  <a:pt x="671" y="19009"/>
                </a:lnTo>
                <a:lnTo>
                  <a:pt x="373" y="19251"/>
                </a:lnTo>
                <a:lnTo>
                  <a:pt x="261" y="19363"/>
                </a:lnTo>
                <a:lnTo>
                  <a:pt x="150" y="19475"/>
                </a:lnTo>
                <a:lnTo>
                  <a:pt x="57" y="19586"/>
                </a:lnTo>
                <a:lnTo>
                  <a:pt x="19" y="19679"/>
                </a:lnTo>
                <a:lnTo>
                  <a:pt x="1" y="19772"/>
                </a:lnTo>
                <a:lnTo>
                  <a:pt x="19" y="19810"/>
                </a:lnTo>
                <a:lnTo>
                  <a:pt x="38" y="19828"/>
                </a:lnTo>
                <a:lnTo>
                  <a:pt x="75" y="19847"/>
                </a:lnTo>
                <a:lnTo>
                  <a:pt x="131" y="19828"/>
                </a:lnTo>
                <a:lnTo>
                  <a:pt x="299" y="19717"/>
                </a:lnTo>
                <a:lnTo>
                  <a:pt x="522" y="19530"/>
                </a:lnTo>
                <a:lnTo>
                  <a:pt x="783" y="19307"/>
                </a:lnTo>
                <a:lnTo>
                  <a:pt x="1043" y="19084"/>
                </a:lnTo>
                <a:lnTo>
                  <a:pt x="1267" y="18842"/>
                </a:lnTo>
                <a:lnTo>
                  <a:pt x="1434" y="18655"/>
                </a:lnTo>
                <a:lnTo>
                  <a:pt x="1490" y="18581"/>
                </a:lnTo>
                <a:lnTo>
                  <a:pt x="1509" y="18525"/>
                </a:lnTo>
                <a:lnTo>
                  <a:pt x="1509" y="18506"/>
                </a:lnTo>
                <a:close/>
                <a:moveTo>
                  <a:pt x="92477" y="18842"/>
                </a:moveTo>
                <a:lnTo>
                  <a:pt x="92365" y="18879"/>
                </a:lnTo>
                <a:lnTo>
                  <a:pt x="92197" y="18953"/>
                </a:lnTo>
                <a:lnTo>
                  <a:pt x="92030" y="19065"/>
                </a:lnTo>
                <a:lnTo>
                  <a:pt x="91713" y="19270"/>
                </a:lnTo>
                <a:lnTo>
                  <a:pt x="91546" y="19400"/>
                </a:lnTo>
                <a:lnTo>
                  <a:pt x="91509" y="19456"/>
                </a:lnTo>
                <a:lnTo>
                  <a:pt x="91453" y="19530"/>
                </a:lnTo>
                <a:lnTo>
                  <a:pt x="91341" y="19735"/>
                </a:lnTo>
                <a:lnTo>
                  <a:pt x="91304" y="19828"/>
                </a:lnTo>
                <a:lnTo>
                  <a:pt x="91304" y="19884"/>
                </a:lnTo>
                <a:lnTo>
                  <a:pt x="91304" y="19903"/>
                </a:lnTo>
                <a:lnTo>
                  <a:pt x="91322" y="19903"/>
                </a:lnTo>
                <a:lnTo>
                  <a:pt x="91415" y="19847"/>
                </a:lnTo>
                <a:lnTo>
                  <a:pt x="92011" y="19344"/>
                </a:lnTo>
                <a:lnTo>
                  <a:pt x="92384" y="19028"/>
                </a:lnTo>
                <a:lnTo>
                  <a:pt x="92495" y="18916"/>
                </a:lnTo>
                <a:lnTo>
                  <a:pt x="92551" y="18860"/>
                </a:lnTo>
                <a:lnTo>
                  <a:pt x="92514" y="18842"/>
                </a:lnTo>
                <a:close/>
                <a:moveTo>
                  <a:pt x="92439" y="19977"/>
                </a:moveTo>
                <a:lnTo>
                  <a:pt x="92309" y="19996"/>
                </a:lnTo>
                <a:lnTo>
                  <a:pt x="92142" y="20070"/>
                </a:lnTo>
                <a:lnTo>
                  <a:pt x="91974" y="20163"/>
                </a:lnTo>
                <a:lnTo>
                  <a:pt x="91788" y="20275"/>
                </a:lnTo>
                <a:lnTo>
                  <a:pt x="91639" y="20405"/>
                </a:lnTo>
                <a:lnTo>
                  <a:pt x="91490" y="20554"/>
                </a:lnTo>
                <a:lnTo>
                  <a:pt x="91378" y="20685"/>
                </a:lnTo>
                <a:lnTo>
                  <a:pt x="91304" y="20796"/>
                </a:lnTo>
                <a:lnTo>
                  <a:pt x="91285" y="20852"/>
                </a:lnTo>
                <a:lnTo>
                  <a:pt x="91304" y="20871"/>
                </a:lnTo>
                <a:lnTo>
                  <a:pt x="91360" y="20871"/>
                </a:lnTo>
                <a:lnTo>
                  <a:pt x="91434" y="20834"/>
                </a:lnTo>
                <a:lnTo>
                  <a:pt x="91639" y="20703"/>
                </a:lnTo>
                <a:lnTo>
                  <a:pt x="91862" y="20536"/>
                </a:lnTo>
                <a:lnTo>
                  <a:pt x="92104" y="20331"/>
                </a:lnTo>
                <a:lnTo>
                  <a:pt x="92290" y="20163"/>
                </a:lnTo>
                <a:lnTo>
                  <a:pt x="92421" y="20033"/>
                </a:lnTo>
                <a:lnTo>
                  <a:pt x="92458" y="19996"/>
                </a:lnTo>
                <a:lnTo>
                  <a:pt x="92439" y="19977"/>
                </a:lnTo>
                <a:close/>
                <a:moveTo>
                  <a:pt x="1509" y="19530"/>
                </a:moveTo>
                <a:lnTo>
                  <a:pt x="1490" y="19549"/>
                </a:lnTo>
                <a:lnTo>
                  <a:pt x="1378" y="19624"/>
                </a:lnTo>
                <a:lnTo>
                  <a:pt x="1211" y="19791"/>
                </a:lnTo>
                <a:lnTo>
                  <a:pt x="764" y="20257"/>
                </a:lnTo>
                <a:lnTo>
                  <a:pt x="373" y="20703"/>
                </a:lnTo>
                <a:lnTo>
                  <a:pt x="261" y="20852"/>
                </a:lnTo>
                <a:lnTo>
                  <a:pt x="224" y="20908"/>
                </a:lnTo>
                <a:lnTo>
                  <a:pt x="224" y="20927"/>
                </a:lnTo>
                <a:lnTo>
                  <a:pt x="261" y="20945"/>
                </a:lnTo>
                <a:lnTo>
                  <a:pt x="299" y="20945"/>
                </a:lnTo>
                <a:lnTo>
                  <a:pt x="410" y="20890"/>
                </a:lnTo>
                <a:lnTo>
                  <a:pt x="559" y="20796"/>
                </a:lnTo>
                <a:lnTo>
                  <a:pt x="690" y="20666"/>
                </a:lnTo>
                <a:lnTo>
                  <a:pt x="969" y="20405"/>
                </a:lnTo>
                <a:lnTo>
                  <a:pt x="1118" y="20238"/>
                </a:lnTo>
                <a:lnTo>
                  <a:pt x="1248" y="20070"/>
                </a:lnTo>
                <a:lnTo>
                  <a:pt x="1397" y="19810"/>
                </a:lnTo>
                <a:lnTo>
                  <a:pt x="1527" y="19586"/>
                </a:lnTo>
                <a:lnTo>
                  <a:pt x="1527" y="19530"/>
                </a:lnTo>
                <a:close/>
                <a:moveTo>
                  <a:pt x="1360" y="20666"/>
                </a:moveTo>
                <a:lnTo>
                  <a:pt x="1267" y="20741"/>
                </a:lnTo>
                <a:lnTo>
                  <a:pt x="1174" y="20852"/>
                </a:lnTo>
                <a:lnTo>
                  <a:pt x="1062" y="20983"/>
                </a:lnTo>
                <a:lnTo>
                  <a:pt x="857" y="21262"/>
                </a:lnTo>
                <a:lnTo>
                  <a:pt x="727" y="21411"/>
                </a:lnTo>
                <a:lnTo>
                  <a:pt x="615" y="21523"/>
                </a:lnTo>
                <a:lnTo>
                  <a:pt x="392" y="21746"/>
                </a:lnTo>
                <a:lnTo>
                  <a:pt x="299" y="21858"/>
                </a:lnTo>
                <a:lnTo>
                  <a:pt x="224" y="21932"/>
                </a:lnTo>
                <a:lnTo>
                  <a:pt x="206" y="21969"/>
                </a:lnTo>
                <a:lnTo>
                  <a:pt x="224" y="21988"/>
                </a:lnTo>
                <a:lnTo>
                  <a:pt x="280" y="21988"/>
                </a:lnTo>
                <a:lnTo>
                  <a:pt x="392" y="21914"/>
                </a:lnTo>
                <a:lnTo>
                  <a:pt x="615" y="21783"/>
                </a:lnTo>
                <a:lnTo>
                  <a:pt x="857" y="21597"/>
                </a:lnTo>
                <a:lnTo>
                  <a:pt x="1118" y="21374"/>
                </a:lnTo>
                <a:lnTo>
                  <a:pt x="1341" y="21150"/>
                </a:lnTo>
                <a:lnTo>
                  <a:pt x="1434" y="21038"/>
                </a:lnTo>
                <a:lnTo>
                  <a:pt x="1490" y="20945"/>
                </a:lnTo>
                <a:lnTo>
                  <a:pt x="1527" y="20852"/>
                </a:lnTo>
                <a:lnTo>
                  <a:pt x="1546" y="20778"/>
                </a:lnTo>
                <a:lnTo>
                  <a:pt x="1509" y="20703"/>
                </a:lnTo>
                <a:lnTo>
                  <a:pt x="1434" y="20666"/>
                </a:lnTo>
                <a:close/>
                <a:moveTo>
                  <a:pt x="92421" y="20871"/>
                </a:moveTo>
                <a:lnTo>
                  <a:pt x="92290" y="20908"/>
                </a:lnTo>
                <a:lnTo>
                  <a:pt x="92142" y="21001"/>
                </a:lnTo>
                <a:lnTo>
                  <a:pt x="91974" y="21113"/>
                </a:lnTo>
                <a:lnTo>
                  <a:pt x="91676" y="21374"/>
                </a:lnTo>
                <a:lnTo>
                  <a:pt x="91509" y="21504"/>
                </a:lnTo>
                <a:lnTo>
                  <a:pt x="91397" y="21671"/>
                </a:lnTo>
                <a:lnTo>
                  <a:pt x="91229" y="21932"/>
                </a:lnTo>
                <a:lnTo>
                  <a:pt x="91155" y="22044"/>
                </a:lnTo>
                <a:lnTo>
                  <a:pt x="91118" y="22137"/>
                </a:lnTo>
                <a:lnTo>
                  <a:pt x="91118" y="22174"/>
                </a:lnTo>
                <a:lnTo>
                  <a:pt x="91118" y="22193"/>
                </a:lnTo>
                <a:lnTo>
                  <a:pt x="91136" y="22193"/>
                </a:lnTo>
                <a:lnTo>
                  <a:pt x="91173" y="22174"/>
                </a:lnTo>
                <a:lnTo>
                  <a:pt x="91434" y="21951"/>
                </a:lnTo>
                <a:lnTo>
                  <a:pt x="91899" y="21523"/>
                </a:lnTo>
                <a:lnTo>
                  <a:pt x="92328" y="21094"/>
                </a:lnTo>
                <a:lnTo>
                  <a:pt x="92458" y="20945"/>
                </a:lnTo>
                <a:lnTo>
                  <a:pt x="92495" y="20890"/>
                </a:lnTo>
                <a:lnTo>
                  <a:pt x="92458" y="20871"/>
                </a:lnTo>
                <a:close/>
                <a:moveTo>
                  <a:pt x="1583" y="21820"/>
                </a:moveTo>
                <a:lnTo>
                  <a:pt x="1472" y="21858"/>
                </a:lnTo>
                <a:lnTo>
                  <a:pt x="1341" y="21932"/>
                </a:lnTo>
                <a:lnTo>
                  <a:pt x="1192" y="22025"/>
                </a:lnTo>
                <a:lnTo>
                  <a:pt x="932" y="22249"/>
                </a:lnTo>
                <a:lnTo>
                  <a:pt x="783" y="22379"/>
                </a:lnTo>
                <a:lnTo>
                  <a:pt x="652" y="22509"/>
                </a:lnTo>
                <a:lnTo>
                  <a:pt x="448" y="22733"/>
                </a:lnTo>
                <a:lnTo>
                  <a:pt x="280" y="22938"/>
                </a:lnTo>
                <a:lnTo>
                  <a:pt x="243" y="22993"/>
                </a:lnTo>
                <a:lnTo>
                  <a:pt x="261" y="22993"/>
                </a:lnTo>
                <a:lnTo>
                  <a:pt x="541" y="22807"/>
                </a:lnTo>
                <a:lnTo>
                  <a:pt x="1062" y="22472"/>
                </a:lnTo>
                <a:lnTo>
                  <a:pt x="1304" y="22286"/>
                </a:lnTo>
                <a:lnTo>
                  <a:pt x="1509" y="22100"/>
                </a:lnTo>
                <a:lnTo>
                  <a:pt x="1583" y="22025"/>
                </a:lnTo>
                <a:lnTo>
                  <a:pt x="1639" y="21951"/>
                </a:lnTo>
                <a:lnTo>
                  <a:pt x="1658" y="21895"/>
                </a:lnTo>
                <a:lnTo>
                  <a:pt x="1658" y="21839"/>
                </a:lnTo>
                <a:lnTo>
                  <a:pt x="1621" y="21820"/>
                </a:lnTo>
                <a:close/>
                <a:moveTo>
                  <a:pt x="92272" y="22044"/>
                </a:moveTo>
                <a:lnTo>
                  <a:pt x="92197" y="22062"/>
                </a:lnTo>
                <a:lnTo>
                  <a:pt x="92086" y="22118"/>
                </a:lnTo>
                <a:lnTo>
                  <a:pt x="91993" y="22193"/>
                </a:lnTo>
                <a:lnTo>
                  <a:pt x="91881" y="22286"/>
                </a:lnTo>
                <a:lnTo>
                  <a:pt x="91657" y="22509"/>
                </a:lnTo>
                <a:lnTo>
                  <a:pt x="91453" y="22751"/>
                </a:lnTo>
                <a:lnTo>
                  <a:pt x="91304" y="22956"/>
                </a:lnTo>
                <a:lnTo>
                  <a:pt x="91266" y="23049"/>
                </a:lnTo>
                <a:lnTo>
                  <a:pt x="91266" y="23105"/>
                </a:lnTo>
                <a:lnTo>
                  <a:pt x="91285" y="23124"/>
                </a:lnTo>
                <a:lnTo>
                  <a:pt x="91322" y="23124"/>
                </a:lnTo>
                <a:lnTo>
                  <a:pt x="91415" y="23086"/>
                </a:lnTo>
                <a:lnTo>
                  <a:pt x="91564" y="22975"/>
                </a:lnTo>
                <a:lnTo>
                  <a:pt x="91937" y="22640"/>
                </a:lnTo>
                <a:lnTo>
                  <a:pt x="92123" y="22472"/>
                </a:lnTo>
                <a:lnTo>
                  <a:pt x="92272" y="22305"/>
                </a:lnTo>
                <a:lnTo>
                  <a:pt x="92384" y="22193"/>
                </a:lnTo>
                <a:lnTo>
                  <a:pt x="92402" y="22137"/>
                </a:lnTo>
                <a:lnTo>
                  <a:pt x="92402" y="22100"/>
                </a:lnTo>
                <a:lnTo>
                  <a:pt x="92384" y="22081"/>
                </a:lnTo>
                <a:lnTo>
                  <a:pt x="92346" y="22062"/>
                </a:lnTo>
                <a:lnTo>
                  <a:pt x="92272" y="22044"/>
                </a:lnTo>
                <a:close/>
                <a:moveTo>
                  <a:pt x="1509" y="22900"/>
                </a:moveTo>
                <a:lnTo>
                  <a:pt x="1472" y="22919"/>
                </a:lnTo>
                <a:lnTo>
                  <a:pt x="1360" y="22975"/>
                </a:lnTo>
                <a:lnTo>
                  <a:pt x="1230" y="23068"/>
                </a:lnTo>
                <a:lnTo>
                  <a:pt x="1081" y="23180"/>
                </a:lnTo>
                <a:lnTo>
                  <a:pt x="839" y="23403"/>
                </a:lnTo>
                <a:lnTo>
                  <a:pt x="671" y="23571"/>
                </a:lnTo>
                <a:lnTo>
                  <a:pt x="392" y="23868"/>
                </a:lnTo>
                <a:lnTo>
                  <a:pt x="261" y="24055"/>
                </a:lnTo>
                <a:lnTo>
                  <a:pt x="243" y="24092"/>
                </a:lnTo>
                <a:lnTo>
                  <a:pt x="280" y="24073"/>
                </a:lnTo>
                <a:lnTo>
                  <a:pt x="615" y="23850"/>
                </a:lnTo>
                <a:lnTo>
                  <a:pt x="876" y="23682"/>
                </a:lnTo>
                <a:lnTo>
                  <a:pt x="1136" y="23496"/>
                </a:lnTo>
                <a:lnTo>
                  <a:pt x="1378" y="23310"/>
                </a:lnTo>
                <a:lnTo>
                  <a:pt x="1546" y="23124"/>
                </a:lnTo>
                <a:lnTo>
                  <a:pt x="1602" y="23049"/>
                </a:lnTo>
                <a:lnTo>
                  <a:pt x="1621" y="22993"/>
                </a:lnTo>
                <a:lnTo>
                  <a:pt x="1602" y="22938"/>
                </a:lnTo>
                <a:lnTo>
                  <a:pt x="1546" y="22919"/>
                </a:lnTo>
                <a:lnTo>
                  <a:pt x="1509" y="22900"/>
                </a:lnTo>
                <a:close/>
                <a:moveTo>
                  <a:pt x="92477" y="23031"/>
                </a:moveTo>
                <a:lnTo>
                  <a:pt x="92458" y="23049"/>
                </a:lnTo>
                <a:lnTo>
                  <a:pt x="92365" y="23086"/>
                </a:lnTo>
                <a:lnTo>
                  <a:pt x="92067" y="23273"/>
                </a:lnTo>
                <a:lnTo>
                  <a:pt x="91751" y="23496"/>
                </a:lnTo>
                <a:lnTo>
                  <a:pt x="91639" y="23589"/>
                </a:lnTo>
                <a:lnTo>
                  <a:pt x="91564" y="23645"/>
                </a:lnTo>
                <a:lnTo>
                  <a:pt x="91453" y="23831"/>
                </a:lnTo>
                <a:lnTo>
                  <a:pt x="91304" y="24110"/>
                </a:lnTo>
                <a:lnTo>
                  <a:pt x="91248" y="24241"/>
                </a:lnTo>
                <a:lnTo>
                  <a:pt x="91211" y="24352"/>
                </a:lnTo>
                <a:lnTo>
                  <a:pt x="91211" y="24408"/>
                </a:lnTo>
                <a:lnTo>
                  <a:pt x="91229" y="24427"/>
                </a:lnTo>
                <a:lnTo>
                  <a:pt x="91266" y="24408"/>
                </a:lnTo>
                <a:lnTo>
                  <a:pt x="91397" y="24297"/>
                </a:lnTo>
                <a:lnTo>
                  <a:pt x="91564" y="24148"/>
                </a:lnTo>
                <a:lnTo>
                  <a:pt x="91751" y="23980"/>
                </a:lnTo>
                <a:lnTo>
                  <a:pt x="91937" y="23775"/>
                </a:lnTo>
                <a:lnTo>
                  <a:pt x="92104" y="23571"/>
                </a:lnTo>
                <a:lnTo>
                  <a:pt x="92253" y="23384"/>
                </a:lnTo>
                <a:lnTo>
                  <a:pt x="92384" y="23198"/>
                </a:lnTo>
                <a:lnTo>
                  <a:pt x="92477" y="23031"/>
                </a:lnTo>
                <a:close/>
                <a:moveTo>
                  <a:pt x="1658" y="23868"/>
                </a:moveTo>
                <a:lnTo>
                  <a:pt x="1621" y="23887"/>
                </a:lnTo>
                <a:lnTo>
                  <a:pt x="1509" y="23962"/>
                </a:lnTo>
                <a:lnTo>
                  <a:pt x="1323" y="24129"/>
                </a:lnTo>
                <a:lnTo>
                  <a:pt x="857" y="24595"/>
                </a:lnTo>
                <a:lnTo>
                  <a:pt x="448" y="25041"/>
                </a:lnTo>
                <a:lnTo>
                  <a:pt x="317" y="25190"/>
                </a:lnTo>
                <a:lnTo>
                  <a:pt x="261" y="25265"/>
                </a:lnTo>
                <a:lnTo>
                  <a:pt x="336" y="25265"/>
                </a:lnTo>
                <a:lnTo>
                  <a:pt x="466" y="25209"/>
                </a:lnTo>
                <a:lnTo>
                  <a:pt x="615" y="25097"/>
                </a:lnTo>
                <a:lnTo>
                  <a:pt x="783" y="24967"/>
                </a:lnTo>
                <a:lnTo>
                  <a:pt x="1118" y="24688"/>
                </a:lnTo>
                <a:lnTo>
                  <a:pt x="1304" y="24520"/>
                </a:lnTo>
                <a:lnTo>
                  <a:pt x="1416" y="24371"/>
                </a:lnTo>
                <a:lnTo>
                  <a:pt x="1583" y="24129"/>
                </a:lnTo>
                <a:lnTo>
                  <a:pt x="1658" y="24017"/>
                </a:lnTo>
                <a:lnTo>
                  <a:pt x="1695" y="23924"/>
                </a:lnTo>
                <a:lnTo>
                  <a:pt x="1695" y="23887"/>
                </a:lnTo>
                <a:lnTo>
                  <a:pt x="1695" y="23868"/>
                </a:lnTo>
                <a:close/>
                <a:moveTo>
                  <a:pt x="92551" y="24092"/>
                </a:moveTo>
                <a:lnTo>
                  <a:pt x="92439" y="24148"/>
                </a:lnTo>
                <a:lnTo>
                  <a:pt x="92272" y="24259"/>
                </a:lnTo>
                <a:lnTo>
                  <a:pt x="92104" y="24390"/>
                </a:lnTo>
                <a:lnTo>
                  <a:pt x="91769" y="24669"/>
                </a:lnTo>
                <a:lnTo>
                  <a:pt x="91583" y="24837"/>
                </a:lnTo>
                <a:lnTo>
                  <a:pt x="91471" y="24986"/>
                </a:lnTo>
                <a:lnTo>
                  <a:pt x="91304" y="25228"/>
                </a:lnTo>
                <a:lnTo>
                  <a:pt x="91229" y="25339"/>
                </a:lnTo>
                <a:lnTo>
                  <a:pt x="91192" y="25432"/>
                </a:lnTo>
                <a:lnTo>
                  <a:pt x="91192" y="25470"/>
                </a:lnTo>
                <a:lnTo>
                  <a:pt x="91211" y="25488"/>
                </a:lnTo>
                <a:lnTo>
                  <a:pt x="91229" y="25488"/>
                </a:lnTo>
                <a:lnTo>
                  <a:pt x="91266" y="25470"/>
                </a:lnTo>
                <a:lnTo>
                  <a:pt x="91397" y="25395"/>
                </a:lnTo>
                <a:lnTo>
                  <a:pt x="91564" y="25228"/>
                </a:lnTo>
                <a:lnTo>
                  <a:pt x="92030" y="24762"/>
                </a:lnTo>
                <a:lnTo>
                  <a:pt x="92458" y="24315"/>
                </a:lnTo>
                <a:lnTo>
                  <a:pt x="92588" y="24166"/>
                </a:lnTo>
                <a:lnTo>
                  <a:pt x="92626" y="24110"/>
                </a:lnTo>
                <a:lnTo>
                  <a:pt x="92588" y="24092"/>
                </a:lnTo>
                <a:close/>
                <a:moveTo>
                  <a:pt x="1639" y="24948"/>
                </a:moveTo>
                <a:lnTo>
                  <a:pt x="1490" y="25060"/>
                </a:lnTo>
                <a:lnTo>
                  <a:pt x="1323" y="25209"/>
                </a:lnTo>
                <a:lnTo>
                  <a:pt x="1136" y="25376"/>
                </a:lnTo>
                <a:lnTo>
                  <a:pt x="969" y="25581"/>
                </a:lnTo>
                <a:lnTo>
                  <a:pt x="783" y="25786"/>
                </a:lnTo>
                <a:lnTo>
                  <a:pt x="634" y="25991"/>
                </a:lnTo>
                <a:lnTo>
                  <a:pt x="503" y="26158"/>
                </a:lnTo>
                <a:lnTo>
                  <a:pt x="410" y="26326"/>
                </a:lnTo>
                <a:lnTo>
                  <a:pt x="448" y="26326"/>
                </a:lnTo>
                <a:lnTo>
                  <a:pt x="541" y="26270"/>
                </a:lnTo>
                <a:lnTo>
                  <a:pt x="820" y="26084"/>
                </a:lnTo>
                <a:lnTo>
                  <a:pt x="1136" y="25879"/>
                </a:lnTo>
                <a:lnTo>
                  <a:pt x="1267" y="25786"/>
                </a:lnTo>
                <a:lnTo>
                  <a:pt x="1341" y="25712"/>
                </a:lnTo>
                <a:lnTo>
                  <a:pt x="1453" y="25525"/>
                </a:lnTo>
                <a:lnTo>
                  <a:pt x="1583" y="25246"/>
                </a:lnTo>
                <a:lnTo>
                  <a:pt x="1658" y="25116"/>
                </a:lnTo>
                <a:lnTo>
                  <a:pt x="1676" y="25004"/>
                </a:lnTo>
                <a:lnTo>
                  <a:pt x="1676" y="24948"/>
                </a:lnTo>
                <a:close/>
                <a:moveTo>
                  <a:pt x="92607" y="25283"/>
                </a:moveTo>
                <a:lnTo>
                  <a:pt x="92290" y="25507"/>
                </a:lnTo>
                <a:lnTo>
                  <a:pt x="92030" y="25674"/>
                </a:lnTo>
                <a:lnTo>
                  <a:pt x="91751" y="25861"/>
                </a:lnTo>
                <a:lnTo>
                  <a:pt x="91509" y="26047"/>
                </a:lnTo>
                <a:lnTo>
                  <a:pt x="91341" y="26233"/>
                </a:lnTo>
                <a:lnTo>
                  <a:pt x="91285" y="26307"/>
                </a:lnTo>
                <a:lnTo>
                  <a:pt x="91266" y="26363"/>
                </a:lnTo>
                <a:lnTo>
                  <a:pt x="91285" y="26419"/>
                </a:lnTo>
                <a:lnTo>
                  <a:pt x="91341" y="26438"/>
                </a:lnTo>
                <a:lnTo>
                  <a:pt x="91378" y="26456"/>
                </a:lnTo>
                <a:lnTo>
                  <a:pt x="91434" y="26438"/>
                </a:lnTo>
                <a:lnTo>
                  <a:pt x="91546" y="26382"/>
                </a:lnTo>
                <a:lnTo>
                  <a:pt x="91676" y="26289"/>
                </a:lnTo>
                <a:lnTo>
                  <a:pt x="91806" y="26177"/>
                </a:lnTo>
                <a:lnTo>
                  <a:pt x="92067" y="25954"/>
                </a:lnTo>
                <a:lnTo>
                  <a:pt x="92235" y="25805"/>
                </a:lnTo>
                <a:lnTo>
                  <a:pt x="92495" y="25488"/>
                </a:lnTo>
                <a:lnTo>
                  <a:pt x="92626" y="25321"/>
                </a:lnTo>
                <a:lnTo>
                  <a:pt x="92644" y="25283"/>
                </a:lnTo>
                <a:close/>
                <a:moveTo>
                  <a:pt x="1546" y="26233"/>
                </a:moveTo>
                <a:lnTo>
                  <a:pt x="1472" y="26252"/>
                </a:lnTo>
                <a:lnTo>
                  <a:pt x="1378" y="26307"/>
                </a:lnTo>
                <a:lnTo>
                  <a:pt x="1211" y="26456"/>
                </a:lnTo>
                <a:lnTo>
                  <a:pt x="1025" y="26661"/>
                </a:lnTo>
                <a:lnTo>
                  <a:pt x="690" y="27071"/>
                </a:lnTo>
                <a:lnTo>
                  <a:pt x="541" y="27276"/>
                </a:lnTo>
                <a:lnTo>
                  <a:pt x="820" y="27127"/>
                </a:lnTo>
                <a:lnTo>
                  <a:pt x="1043" y="26996"/>
                </a:lnTo>
                <a:lnTo>
                  <a:pt x="1267" y="26847"/>
                </a:lnTo>
                <a:lnTo>
                  <a:pt x="1472" y="26698"/>
                </a:lnTo>
                <a:lnTo>
                  <a:pt x="1565" y="26605"/>
                </a:lnTo>
                <a:lnTo>
                  <a:pt x="1621" y="26531"/>
                </a:lnTo>
                <a:lnTo>
                  <a:pt x="1676" y="26456"/>
                </a:lnTo>
                <a:lnTo>
                  <a:pt x="1695" y="26382"/>
                </a:lnTo>
                <a:lnTo>
                  <a:pt x="1695" y="26307"/>
                </a:lnTo>
                <a:lnTo>
                  <a:pt x="1658" y="26252"/>
                </a:lnTo>
                <a:lnTo>
                  <a:pt x="1602" y="26233"/>
                </a:lnTo>
                <a:close/>
                <a:moveTo>
                  <a:pt x="92626" y="26363"/>
                </a:moveTo>
                <a:lnTo>
                  <a:pt x="92346" y="26549"/>
                </a:lnTo>
                <a:lnTo>
                  <a:pt x="91844" y="26885"/>
                </a:lnTo>
                <a:lnTo>
                  <a:pt x="91583" y="27089"/>
                </a:lnTo>
                <a:lnTo>
                  <a:pt x="91378" y="27257"/>
                </a:lnTo>
                <a:lnTo>
                  <a:pt x="91304" y="27331"/>
                </a:lnTo>
                <a:lnTo>
                  <a:pt x="91248" y="27406"/>
                </a:lnTo>
                <a:lnTo>
                  <a:pt x="91229" y="27462"/>
                </a:lnTo>
                <a:lnTo>
                  <a:pt x="91248" y="27518"/>
                </a:lnTo>
                <a:lnTo>
                  <a:pt x="91266" y="27536"/>
                </a:lnTo>
                <a:lnTo>
                  <a:pt x="91322" y="27536"/>
                </a:lnTo>
                <a:lnTo>
                  <a:pt x="91415" y="27499"/>
                </a:lnTo>
                <a:lnTo>
                  <a:pt x="91564" y="27424"/>
                </a:lnTo>
                <a:lnTo>
                  <a:pt x="91695" y="27331"/>
                </a:lnTo>
                <a:lnTo>
                  <a:pt x="91955" y="27108"/>
                </a:lnTo>
                <a:lnTo>
                  <a:pt x="92104" y="26996"/>
                </a:lnTo>
                <a:lnTo>
                  <a:pt x="92253" y="26847"/>
                </a:lnTo>
                <a:lnTo>
                  <a:pt x="92458" y="26624"/>
                </a:lnTo>
                <a:lnTo>
                  <a:pt x="92607" y="26419"/>
                </a:lnTo>
                <a:lnTo>
                  <a:pt x="92644" y="26363"/>
                </a:lnTo>
                <a:close/>
                <a:moveTo>
                  <a:pt x="1751" y="27164"/>
                </a:moveTo>
                <a:lnTo>
                  <a:pt x="1714" y="27182"/>
                </a:lnTo>
                <a:lnTo>
                  <a:pt x="1453" y="27406"/>
                </a:lnTo>
                <a:lnTo>
                  <a:pt x="1006" y="27834"/>
                </a:lnTo>
                <a:lnTo>
                  <a:pt x="578" y="28262"/>
                </a:lnTo>
                <a:lnTo>
                  <a:pt x="448" y="28411"/>
                </a:lnTo>
                <a:lnTo>
                  <a:pt x="392" y="28467"/>
                </a:lnTo>
                <a:lnTo>
                  <a:pt x="429" y="28486"/>
                </a:lnTo>
                <a:lnTo>
                  <a:pt x="466" y="28486"/>
                </a:lnTo>
                <a:lnTo>
                  <a:pt x="597" y="28448"/>
                </a:lnTo>
                <a:lnTo>
                  <a:pt x="745" y="28355"/>
                </a:lnTo>
                <a:lnTo>
                  <a:pt x="913" y="28244"/>
                </a:lnTo>
                <a:lnTo>
                  <a:pt x="1211" y="28002"/>
                </a:lnTo>
                <a:lnTo>
                  <a:pt x="1378" y="27853"/>
                </a:lnTo>
                <a:lnTo>
                  <a:pt x="1509" y="27685"/>
                </a:lnTo>
                <a:lnTo>
                  <a:pt x="1676" y="27424"/>
                </a:lnTo>
                <a:lnTo>
                  <a:pt x="1732" y="27313"/>
                </a:lnTo>
                <a:lnTo>
                  <a:pt x="1788" y="27220"/>
                </a:lnTo>
                <a:lnTo>
                  <a:pt x="1788" y="27182"/>
                </a:lnTo>
                <a:lnTo>
                  <a:pt x="1769" y="27164"/>
                </a:lnTo>
                <a:close/>
                <a:moveTo>
                  <a:pt x="92626" y="27369"/>
                </a:moveTo>
                <a:lnTo>
                  <a:pt x="92495" y="27443"/>
                </a:lnTo>
                <a:lnTo>
                  <a:pt x="92290" y="27573"/>
                </a:lnTo>
                <a:lnTo>
                  <a:pt x="92030" y="27760"/>
                </a:lnTo>
                <a:lnTo>
                  <a:pt x="91769" y="27983"/>
                </a:lnTo>
                <a:lnTo>
                  <a:pt x="91546" y="28206"/>
                </a:lnTo>
                <a:lnTo>
                  <a:pt x="91471" y="28318"/>
                </a:lnTo>
                <a:lnTo>
                  <a:pt x="91397" y="28411"/>
                </a:lnTo>
                <a:lnTo>
                  <a:pt x="91360" y="28504"/>
                </a:lnTo>
                <a:lnTo>
                  <a:pt x="91360" y="28597"/>
                </a:lnTo>
                <a:lnTo>
                  <a:pt x="91378" y="28653"/>
                </a:lnTo>
                <a:lnTo>
                  <a:pt x="91453" y="28691"/>
                </a:lnTo>
                <a:lnTo>
                  <a:pt x="91527" y="28691"/>
                </a:lnTo>
                <a:lnTo>
                  <a:pt x="91620" y="28616"/>
                </a:lnTo>
                <a:lnTo>
                  <a:pt x="91732" y="28504"/>
                </a:lnTo>
                <a:lnTo>
                  <a:pt x="91844" y="28374"/>
                </a:lnTo>
                <a:lnTo>
                  <a:pt x="92030" y="28113"/>
                </a:lnTo>
                <a:lnTo>
                  <a:pt x="92160" y="27946"/>
                </a:lnTo>
                <a:lnTo>
                  <a:pt x="92290" y="27834"/>
                </a:lnTo>
                <a:lnTo>
                  <a:pt x="92514" y="27611"/>
                </a:lnTo>
                <a:lnTo>
                  <a:pt x="92607" y="27518"/>
                </a:lnTo>
                <a:lnTo>
                  <a:pt x="92663" y="27424"/>
                </a:lnTo>
                <a:lnTo>
                  <a:pt x="92681" y="27387"/>
                </a:lnTo>
                <a:lnTo>
                  <a:pt x="92681" y="27369"/>
                </a:lnTo>
                <a:close/>
                <a:moveTo>
                  <a:pt x="1527" y="28486"/>
                </a:moveTo>
                <a:lnTo>
                  <a:pt x="1453" y="28523"/>
                </a:lnTo>
                <a:lnTo>
                  <a:pt x="1267" y="28653"/>
                </a:lnTo>
                <a:lnTo>
                  <a:pt x="1025" y="28821"/>
                </a:lnTo>
                <a:lnTo>
                  <a:pt x="801" y="29026"/>
                </a:lnTo>
                <a:lnTo>
                  <a:pt x="597" y="29193"/>
                </a:lnTo>
                <a:lnTo>
                  <a:pt x="466" y="29324"/>
                </a:lnTo>
                <a:lnTo>
                  <a:pt x="448" y="29379"/>
                </a:lnTo>
                <a:lnTo>
                  <a:pt x="597" y="29361"/>
                </a:lnTo>
                <a:lnTo>
                  <a:pt x="745" y="29305"/>
                </a:lnTo>
                <a:lnTo>
                  <a:pt x="913" y="29193"/>
                </a:lnTo>
                <a:lnTo>
                  <a:pt x="1099" y="29081"/>
                </a:lnTo>
                <a:lnTo>
                  <a:pt x="1267" y="28951"/>
                </a:lnTo>
                <a:lnTo>
                  <a:pt x="1416" y="28802"/>
                </a:lnTo>
                <a:lnTo>
                  <a:pt x="1527" y="28672"/>
                </a:lnTo>
                <a:lnTo>
                  <a:pt x="1583" y="28560"/>
                </a:lnTo>
                <a:lnTo>
                  <a:pt x="1602" y="28504"/>
                </a:lnTo>
                <a:lnTo>
                  <a:pt x="1602" y="28486"/>
                </a:lnTo>
                <a:close/>
                <a:moveTo>
                  <a:pt x="92607" y="28411"/>
                </a:moveTo>
                <a:lnTo>
                  <a:pt x="92551" y="28430"/>
                </a:lnTo>
                <a:lnTo>
                  <a:pt x="92458" y="28486"/>
                </a:lnTo>
                <a:lnTo>
                  <a:pt x="92346" y="28560"/>
                </a:lnTo>
                <a:lnTo>
                  <a:pt x="92104" y="28765"/>
                </a:lnTo>
                <a:lnTo>
                  <a:pt x="91862" y="29007"/>
                </a:lnTo>
                <a:lnTo>
                  <a:pt x="91620" y="29268"/>
                </a:lnTo>
                <a:lnTo>
                  <a:pt x="91434" y="29510"/>
                </a:lnTo>
                <a:lnTo>
                  <a:pt x="91378" y="29621"/>
                </a:lnTo>
                <a:lnTo>
                  <a:pt x="91322" y="29714"/>
                </a:lnTo>
                <a:lnTo>
                  <a:pt x="91322" y="29770"/>
                </a:lnTo>
                <a:lnTo>
                  <a:pt x="91341" y="29808"/>
                </a:lnTo>
                <a:lnTo>
                  <a:pt x="91360" y="29826"/>
                </a:lnTo>
                <a:lnTo>
                  <a:pt x="91397" y="29826"/>
                </a:lnTo>
                <a:lnTo>
                  <a:pt x="91490" y="29770"/>
                </a:lnTo>
                <a:lnTo>
                  <a:pt x="91602" y="29677"/>
                </a:lnTo>
                <a:lnTo>
                  <a:pt x="91713" y="29566"/>
                </a:lnTo>
                <a:lnTo>
                  <a:pt x="91918" y="29324"/>
                </a:lnTo>
                <a:lnTo>
                  <a:pt x="92048" y="29156"/>
                </a:lnTo>
                <a:lnTo>
                  <a:pt x="92421" y="28802"/>
                </a:lnTo>
                <a:lnTo>
                  <a:pt x="92533" y="28691"/>
                </a:lnTo>
                <a:lnTo>
                  <a:pt x="92626" y="28579"/>
                </a:lnTo>
                <a:lnTo>
                  <a:pt x="92663" y="28486"/>
                </a:lnTo>
                <a:lnTo>
                  <a:pt x="92681" y="28448"/>
                </a:lnTo>
                <a:lnTo>
                  <a:pt x="92663" y="28430"/>
                </a:lnTo>
                <a:lnTo>
                  <a:pt x="92607" y="28411"/>
                </a:lnTo>
                <a:close/>
                <a:moveTo>
                  <a:pt x="1490" y="29510"/>
                </a:moveTo>
                <a:lnTo>
                  <a:pt x="1434" y="29528"/>
                </a:lnTo>
                <a:lnTo>
                  <a:pt x="1285" y="29640"/>
                </a:lnTo>
                <a:lnTo>
                  <a:pt x="1099" y="29789"/>
                </a:lnTo>
                <a:lnTo>
                  <a:pt x="894" y="29994"/>
                </a:lnTo>
                <a:lnTo>
                  <a:pt x="559" y="30348"/>
                </a:lnTo>
                <a:lnTo>
                  <a:pt x="429" y="30515"/>
                </a:lnTo>
                <a:lnTo>
                  <a:pt x="764" y="30348"/>
                </a:lnTo>
                <a:lnTo>
                  <a:pt x="1006" y="30199"/>
                </a:lnTo>
                <a:lnTo>
                  <a:pt x="1230" y="30050"/>
                </a:lnTo>
                <a:lnTo>
                  <a:pt x="1453" y="29882"/>
                </a:lnTo>
                <a:lnTo>
                  <a:pt x="1527" y="29808"/>
                </a:lnTo>
                <a:lnTo>
                  <a:pt x="1583" y="29733"/>
                </a:lnTo>
                <a:lnTo>
                  <a:pt x="1621" y="29659"/>
                </a:lnTo>
                <a:lnTo>
                  <a:pt x="1621" y="29603"/>
                </a:lnTo>
                <a:lnTo>
                  <a:pt x="1602" y="29547"/>
                </a:lnTo>
                <a:lnTo>
                  <a:pt x="1527" y="29510"/>
                </a:lnTo>
                <a:close/>
                <a:moveTo>
                  <a:pt x="92812" y="29472"/>
                </a:moveTo>
                <a:lnTo>
                  <a:pt x="92756" y="29510"/>
                </a:lnTo>
                <a:lnTo>
                  <a:pt x="92477" y="29752"/>
                </a:lnTo>
                <a:lnTo>
                  <a:pt x="91974" y="30180"/>
                </a:lnTo>
                <a:lnTo>
                  <a:pt x="91732" y="30422"/>
                </a:lnTo>
                <a:lnTo>
                  <a:pt x="91527" y="30627"/>
                </a:lnTo>
                <a:lnTo>
                  <a:pt x="91453" y="30720"/>
                </a:lnTo>
                <a:lnTo>
                  <a:pt x="91415" y="30794"/>
                </a:lnTo>
                <a:lnTo>
                  <a:pt x="91397" y="30869"/>
                </a:lnTo>
                <a:lnTo>
                  <a:pt x="91397" y="30906"/>
                </a:lnTo>
                <a:lnTo>
                  <a:pt x="91453" y="30925"/>
                </a:lnTo>
                <a:lnTo>
                  <a:pt x="91546" y="30925"/>
                </a:lnTo>
                <a:lnTo>
                  <a:pt x="91602" y="30887"/>
                </a:lnTo>
                <a:lnTo>
                  <a:pt x="91751" y="30813"/>
                </a:lnTo>
                <a:lnTo>
                  <a:pt x="91881" y="30701"/>
                </a:lnTo>
                <a:lnTo>
                  <a:pt x="92142" y="30441"/>
                </a:lnTo>
                <a:lnTo>
                  <a:pt x="92290" y="30273"/>
                </a:lnTo>
                <a:lnTo>
                  <a:pt x="92533" y="30050"/>
                </a:lnTo>
                <a:lnTo>
                  <a:pt x="92644" y="29938"/>
                </a:lnTo>
                <a:lnTo>
                  <a:pt x="92719" y="29826"/>
                </a:lnTo>
                <a:lnTo>
                  <a:pt x="92756" y="29752"/>
                </a:lnTo>
                <a:lnTo>
                  <a:pt x="92830" y="29603"/>
                </a:lnTo>
                <a:lnTo>
                  <a:pt x="92849" y="29547"/>
                </a:lnTo>
                <a:lnTo>
                  <a:pt x="92849" y="29491"/>
                </a:lnTo>
                <a:lnTo>
                  <a:pt x="92830" y="29472"/>
                </a:lnTo>
                <a:close/>
                <a:moveTo>
                  <a:pt x="1416" y="30459"/>
                </a:moveTo>
                <a:lnTo>
                  <a:pt x="1323" y="30496"/>
                </a:lnTo>
                <a:lnTo>
                  <a:pt x="1248" y="30552"/>
                </a:lnTo>
                <a:lnTo>
                  <a:pt x="1136" y="30645"/>
                </a:lnTo>
                <a:lnTo>
                  <a:pt x="1043" y="30738"/>
                </a:lnTo>
                <a:lnTo>
                  <a:pt x="857" y="30981"/>
                </a:lnTo>
                <a:lnTo>
                  <a:pt x="690" y="31223"/>
                </a:lnTo>
                <a:lnTo>
                  <a:pt x="541" y="31465"/>
                </a:lnTo>
                <a:lnTo>
                  <a:pt x="410" y="31688"/>
                </a:lnTo>
                <a:lnTo>
                  <a:pt x="634" y="31483"/>
                </a:lnTo>
                <a:lnTo>
                  <a:pt x="1062" y="31111"/>
                </a:lnTo>
                <a:lnTo>
                  <a:pt x="1285" y="30906"/>
                </a:lnTo>
                <a:lnTo>
                  <a:pt x="1453" y="30720"/>
                </a:lnTo>
                <a:lnTo>
                  <a:pt x="1565" y="30590"/>
                </a:lnTo>
                <a:lnTo>
                  <a:pt x="1583" y="30534"/>
                </a:lnTo>
                <a:lnTo>
                  <a:pt x="1565" y="30496"/>
                </a:lnTo>
                <a:lnTo>
                  <a:pt x="1490" y="30459"/>
                </a:lnTo>
                <a:close/>
                <a:moveTo>
                  <a:pt x="92644" y="30794"/>
                </a:moveTo>
                <a:lnTo>
                  <a:pt x="92402" y="30943"/>
                </a:lnTo>
                <a:lnTo>
                  <a:pt x="91937" y="31241"/>
                </a:lnTo>
                <a:lnTo>
                  <a:pt x="91713" y="31390"/>
                </a:lnTo>
                <a:lnTo>
                  <a:pt x="91509" y="31539"/>
                </a:lnTo>
                <a:lnTo>
                  <a:pt x="91453" y="31614"/>
                </a:lnTo>
                <a:lnTo>
                  <a:pt x="91397" y="31669"/>
                </a:lnTo>
                <a:lnTo>
                  <a:pt x="91378" y="31725"/>
                </a:lnTo>
                <a:lnTo>
                  <a:pt x="91397" y="31762"/>
                </a:lnTo>
                <a:lnTo>
                  <a:pt x="91434" y="31781"/>
                </a:lnTo>
                <a:lnTo>
                  <a:pt x="91509" y="31800"/>
                </a:lnTo>
                <a:lnTo>
                  <a:pt x="91583" y="31762"/>
                </a:lnTo>
                <a:lnTo>
                  <a:pt x="91657" y="31725"/>
                </a:lnTo>
                <a:lnTo>
                  <a:pt x="91862" y="31576"/>
                </a:lnTo>
                <a:lnTo>
                  <a:pt x="92086" y="31390"/>
                </a:lnTo>
                <a:lnTo>
                  <a:pt x="92458" y="30999"/>
                </a:lnTo>
                <a:lnTo>
                  <a:pt x="92644" y="30794"/>
                </a:lnTo>
                <a:close/>
                <a:moveTo>
                  <a:pt x="1565" y="31614"/>
                </a:moveTo>
                <a:lnTo>
                  <a:pt x="1509" y="31632"/>
                </a:lnTo>
                <a:lnTo>
                  <a:pt x="1397" y="31688"/>
                </a:lnTo>
                <a:lnTo>
                  <a:pt x="1248" y="31818"/>
                </a:lnTo>
                <a:lnTo>
                  <a:pt x="1062" y="31986"/>
                </a:lnTo>
                <a:lnTo>
                  <a:pt x="876" y="32172"/>
                </a:lnTo>
                <a:lnTo>
                  <a:pt x="727" y="32377"/>
                </a:lnTo>
                <a:lnTo>
                  <a:pt x="597" y="32544"/>
                </a:lnTo>
                <a:lnTo>
                  <a:pt x="559" y="32600"/>
                </a:lnTo>
                <a:lnTo>
                  <a:pt x="541" y="32656"/>
                </a:lnTo>
                <a:lnTo>
                  <a:pt x="541" y="32712"/>
                </a:lnTo>
                <a:lnTo>
                  <a:pt x="559" y="32731"/>
                </a:lnTo>
                <a:lnTo>
                  <a:pt x="652" y="32731"/>
                </a:lnTo>
                <a:lnTo>
                  <a:pt x="764" y="32675"/>
                </a:lnTo>
                <a:lnTo>
                  <a:pt x="876" y="32600"/>
                </a:lnTo>
                <a:lnTo>
                  <a:pt x="987" y="32507"/>
                </a:lnTo>
                <a:lnTo>
                  <a:pt x="1211" y="32284"/>
                </a:lnTo>
                <a:lnTo>
                  <a:pt x="1360" y="32135"/>
                </a:lnTo>
                <a:lnTo>
                  <a:pt x="1434" y="32042"/>
                </a:lnTo>
                <a:lnTo>
                  <a:pt x="1546" y="31837"/>
                </a:lnTo>
                <a:lnTo>
                  <a:pt x="1602" y="31744"/>
                </a:lnTo>
                <a:lnTo>
                  <a:pt x="1621" y="31669"/>
                </a:lnTo>
                <a:lnTo>
                  <a:pt x="1621" y="31651"/>
                </a:lnTo>
                <a:lnTo>
                  <a:pt x="1602" y="31632"/>
                </a:lnTo>
                <a:lnTo>
                  <a:pt x="1565" y="31614"/>
                </a:lnTo>
                <a:close/>
                <a:moveTo>
                  <a:pt x="92607" y="31669"/>
                </a:moveTo>
                <a:lnTo>
                  <a:pt x="92290" y="31911"/>
                </a:lnTo>
                <a:lnTo>
                  <a:pt x="92030" y="32116"/>
                </a:lnTo>
                <a:lnTo>
                  <a:pt x="91769" y="32358"/>
                </a:lnTo>
                <a:lnTo>
                  <a:pt x="91527" y="32600"/>
                </a:lnTo>
                <a:lnTo>
                  <a:pt x="91415" y="32712"/>
                </a:lnTo>
                <a:lnTo>
                  <a:pt x="91341" y="32824"/>
                </a:lnTo>
                <a:lnTo>
                  <a:pt x="91285" y="32917"/>
                </a:lnTo>
                <a:lnTo>
                  <a:pt x="91266" y="32991"/>
                </a:lnTo>
                <a:lnTo>
                  <a:pt x="91285" y="33047"/>
                </a:lnTo>
                <a:lnTo>
                  <a:pt x="91341" y="33066"/>
                </a:lnTo>
                <a:lnTo>
                  <a:pt x="91415" y="33066"/>
                </a:lnTo>
                <a:lnTo>
                  <a:pt x="91471" y="33029"/>
                </a:lnTo>
                <a:lnTo>
                  <a:pt x="91564" y="32973"/>
                </a:lnTo>
                <a:lnTo>
                  <a:pt x="91657" y="32898"/>
                </a:lnTo>
                <a:lnTo>
                  <a:pt x="91844" y="32675"/>
                </a:lnTo>
                <a:lnTo>
                  <a:pt x="92048" y="32414"/>
                </a:lnTo>
                <a:lnTo>
                  <a:pt x="92421" y="31930"/>
                </a:lnTo>
                <a:lnTo>
                  <a:pt x="92551" y="31762"/>
                </a:lnTo>
                <a:lnTo>
                  <a:pt x="92607" y="31669"/>
                </a:lnTo>
                <a:close/>
                <a:moveTo>
                  <a:pt x="1807" y="32526"/>
                </a:moveTo>
                <a:lnTo>
                  <a:pt x="1769" y="32544"/>
                </a:lnTo>
                <a:lnTo>
                  <a:pt x="1639" y="32619"/>
                </a:lnTo>
                <a:lnTo>
                  <a:pt x="1453" y="32786"/>
                </a:lnTo>
                <a:lnTo>
                  <a:pt x="1006" y="33252"/>
                </a:lnTo>
                <a:lnTo>
                  <a:pt x="783" y="33494"/>
                </a:lnTo>
                <a:lnTo>
                  <a:pt x="615" y="33717"/>
                </a:lnTo>
                <a:lnTo>
                  <a:pt x="503" y="33885"/>
                </a:lnTo>
                <a:lnTo>
                  <a:pt x="485" y="33941"/>
                </a:lnTo>
                <a:lnTo>
                  <a:pt x="485" y="33959"/>
                </a:lnTo>
                <a:lnTo>
                  <a:pt x="522" y="33978"/>
                </a:lnTo>
                <a:lnTo>
                  <a:pt x="578" y="33978"/>
                </a:lnTo>
                <a:lnTo>
                  <a:pt x="708" y="33922"/>
                </a:lnTo>
                <a:lnTo>
                  <a:pt x="857" y="33810"/>
                </a:lnTo>
                <a:lnTo>
                  <a:pt x="1006" y="33680"/>
                </a:lnTo>
                <a:lnTo>
                  <a:pt x="1304" y="33382"/>
                </a:lnTo>
                <a:lnTo>
                  <a:pt x="1490" y="33196"/>
                </a:lnTo>
                <a:lnTo>
                  <a:pt x="1602" y="33047"/>
                </a:lnTo>
                <a:lnTo>
                  <a:pt x="1769" y="32786"/>
                </a:lnTo>
                <a:lnTo>
                  <a:pt x="1825" y="32656"/>
                </a:lnTo>
                <a:lnTo>
                  <a:pt x="1863" y="32563"/>
                </a:lnTo>
                <a:lnTo>
                  <a:pt x="1863" y="32544"/>
                </a:lnTo>
                <a:lnTo>
                  <a:pt x="1844" y="32526"/>
                </a:lnTo>
                <a:close/>
                <a:moveTo>
                  <a:pt x="92570" y="32824"/>
                </a:moveTo>
                <a:lnTo>
                  <a:pt x="92533" y="32842"/>
                </a:lnTo>
                <a:lnTo>
                  <a:pt x="92253" y="33029"/>
                </a:lnTo>
                <a:lnTo>
                  <a:pt x="92030" y="33196"/>
                </a:lnTo>
                <a:lnTo>
                  <a:pt x="91769" y="33401"/>
                </a:lnTo>
                <a:lnTo>
                  <a:pt x="91546" y="33624"/>
                </a:lnTo>
                <a:lnTo>
                  <a:pt x="91360" y="33810"/>
                </a:lnTo>
                <a:lnTo>
                  <a:pt x="91304" y="33904"/>
                </a:lnTo>
                <a:lnTo>
                  <a:pt x="91266" y="33978"/>
                </a:lnTo>
                <a:lnTo>
                  <a:pt x="91266" y="34034"/>
                </a:lnTo>
                <a:lnTo>
                  <a:pt x="91304" y="34090"/>
                </a:lnTo>
                <a:lnTo>
                  <a:pt x="91341" y="34108"/>
                </a:lnTo>
                <a:lnTo>
                  <a:pt x="91397" y="34090"/>
                </a:lnTo>
                <a:lnTo>
                  <a:pt x="91509" y="34053"/>
                </a:lnTo>
                <a:lnTo>
                  <a:pt x="91620" y="33959"/>
                </a:lnTo>
                <a:lnTo>
                  <a:pt x="91751" y="33848"/>
                </a:lnTo>
                <a:lnTo>
                  <a:pt x="91974" y="33606"/>
                </a:lnTo>
                <a:lnTo>
                  <a:pt x="92104" y="33457"/>
                </a:lnTo>
                <a:lnTo>
                  <a:pt x="92235" y="33308"/>
                </a:lnTo>
                <a:lnTo>
                  <a:pt x="92421" y="33084"/>
                </a:lnTo>
                <a:lnTo>
                  <a:pt x="92570" y="32880"/>
                </a:lnTo>
                <a:lnTo>
                  <a:pt x="92588" y="32824"/>
                </a:lnTo>
                <a:close/>
                <a:moveTo>
                  <a:pt x="1509" y="33755"/>
                </a:moveTo>
                <a:lnTo>
                  <a:pt x="1434" y="33792"/>
                </a:lnTo>
                <a:lnTo>
                  <a:pt x="1341" y="33848"/>
                </a:lnTo>
                <a:lnTo>
                  <a:pt x="1136" y="34034"/>
                </a:lnTo>
                <a:lnTo>
                  <a:pt x="950" y="34257"/>
                </a:lnTo>
                <a:lnTo>
                  <a:pt x="745" y="34481"/>
                </a:lnTo>
                <a:lnTo>
                  <a:pt x="597" y="34704"/>
                </a:lnTo>
                <a:lnTo>
                  <a:pt x="429" y="34928"/>
                </a:lnTo>
                <a:lnTo>
                  <a:pt x="671" y="34741"/>
                </a:lnTo>
                <a:lnTo>
                  <a:pt x="1136" y="34388"/>
                </a:lnTo>
                <a:lnTo>
                  <a:pt x="1360" y="34201"/>
                </a:lnTo>
                <a:lnTo>
                  <a:pt x="1546" y="34015"/>
                </a:lnTo>
                <a:lnTo>
                  <a:pt x="1602" y="33941"/>
                </a:lnTo>
                <a:lnTo>
                  <a:pt x="1639" y="33885"/>
                </a:lnTo>
                <a:lnTo>
                  <a:pt x="1658" y="33829"/>
                </a:lnTo>
                <a:lnTo>
                  <a:pt x="1639" y="33792"/>
                </a:lnTo>
                <a:lnTo>
                  <a:pt x="1583" y="33755"/>
                </a:lnTo>
                <a:close/>
                <a:moveTo>
                  <a:pt x="92328" y="33904"/>
                </a:moveTo>
                <a:lnTo>
                  <a:pt x="92067" y="34108"/>
                </a:lnTo>
                <a:lnTo>
                  <a:pt x="91620" y="34518"/>
                </a:lnTo>
                <a:lnTo>
                  <a:pt x="91397" y="34723"/>
                </a:lnTo>
                <a:lnTo>
                  <a:pt x="91211" y="34928"/>
                </a:lnTo>
                <a:lnTo>
                  <a:pt x="91155" y="35002"/>
                </a:lnTo>
                <a:lnTo>
                  <a:pt x="91118" y="35076"/>
                </a:lnTo>
                <a:lnTo>
                  <a:pt x="91099" y="35132"/>
                </a:lnTo>
                <a:lnTo>
                  <a:pt x="91118" y="35188"/>
                </a:lnTo>
                <a:lnTo>
                  <a:pt x="91155" y="35207"/>
                </a:lnTo>
                <a:lnTo>
                  <a:pt x="91229" y="35188"/>
                </a:lnTo>
                <a:lnTo>
                  <a:pt x="91304" y="35151"/>
                </a:lnTo>
                <a:lnTo>
                  <a:pt x="91397" y="35076"/>
                </a:lnTo>
                <a:lnTo>
                  <a:pt x="91583" y="34890"/>
                </a:lnTo>
                <a:lnTo>
                  <a:pt x="91788" y="34630"/>
                </a:lnTo>
                <a:lnTo>
                  <a:pt x="92160" y="34146"/>
                </a:lnTo>
                <a:lnTo>
                  <a:pt x="92328" y="33904"/>
                </a:lnTo>
                <a:close/>
                <a:moveTo>
                  <a:pt x="1583" y="34816"/>
                </a:moveTo>
                <a:lnTo>
                  <a:pt x="1472" y="34872"/>
                </a:lnTo>
                <a:lnTo>
                  <a:pt x="876" y="35449"/>
                </a:lnTo>
                <a:lnTo>
                  <a:pt x="503" y="35821"/>
                </a:lnTo>
                <a:lnTo>
                  <a:pt x="392" y="35952"/>
                </a:lnTo>
                <a:lnTo>
                  <a:pt x="354" y="36007"/>
                </a:lnTo>
                <a:lnTo>
                  <a:pt x="392" y="36026"/>
                </a:lnTo>
                <a:lnTo>
                  <a:pt x="429" y="36026"/>
                </a:lnTo>
                <a:lnTo>
                  <a:pt x="541" y="35970"/>
                </a:lnTo>
                <a:lnTo>
                  <a:pt x="690" y="35896"/>
                </a:lnTo>
                <a:lnTo>
                  <a:pt x="857" y="35784"/>
                </a:lnTo>
                <a:lnTo>
                  <a:pt x="1174" y="35579"/>
                </a:lnTo>
                <a:lnTo>
                  <a:pt x="1341" y="35430"/>
                </a:lnTo>
                <a:lnTo>
                  <a:pt x="1397" y="35374"/>
                </a:lnTo>
                <a:lnTo>
                  <a:pt x="1472" y="35263"/>
                </a:lnTo>
                <a:lnTo>
                  <a:pt x="1546" y="35132"/>
                </a:lnTo>
                <a:lnTo>
                  <a:pt x="1602" y="35002"/>
                </a:lnTo>
                <a:lnTo>
                  <a:pt x="1621" y="34890"/>
                </a:lnTo>
                <a:lnTo>
                  <a:pt x="1621" y="34816"/>
                </a:lnTo>
                <a:close/>
                <a:moveTo>
                  <a:pt x="92402" y="34909"/>
                </a:moveTo>
                <a:lnTo>
                  <a:pt x="92290" y="35002"/>
                </a:lnTo>
                <a:lnTo>
                  <a:pt x="92086" y="35151"/>
                </a:lnTo>
                <a:lnTo>
                  <a:pt x="91844" y="35374"/>
                </a:lnTo>
                <a:lnTo>
                  <a:pt x="91602" y="35635"/>
                </a:lnTo>
                <a:lnTo>
                  <a:pt x="91378" y="35877"/>
                </a:lnTo>
                <a:lnTo>
                  <a:pt x="91304" y="35989"/>
                </a:lnTo>
                <a:lnTo>
                  <a:pt x="91229" y="36100"/>
                </a:lnTo>
                <a:lnTo>
                  <a:pt x="91192" y="36194"/>
                </a:lnTo>
                <a:lnTo>
                  <a:pt x="91173" y="36268"/>
                </a:lnTo>
                <a:lnTo>
                  <a:pt x="91192" y="36324"/>
                </a:lnTo>
                <a:lnTo>
                  <a:pt x="91266" y="36343"/>
                </a:lnTo>
                <a:lnTo>
                  <a:pt x="91304" y="36343"/>
                </a:lnTo>
                <a:lnTo>
                  <a:pt x="91341" y="36324"/>
                </a:lnTo>
                <a:lnTo>
                  <a:pt x="91434" y="36268"/>
                </a:lnTo>
                <a:lnTo>
                  <a:pt x="91527" y="36156"/>
                </a:lnTo>
                <a:lnTo>
                  <a:pt x="91639" y="36026"/>
                </a:lnTo>
                <a:lnTo>
                  <a:pt x="91806" y="35765"/>
                </a:lnTo>
                <a:lnTo>
                  <a:pt x="91937" y="35579"/>
                </a:lnTo>
                <a:lnTo>
                  <a:pt x="92235" y="35188"/>
                </a:lnTo>
                <a:lnTo>
                  <a:pt x="92384" y="34983"/>
                </a:lnTo>
                <a:lnTo>
                  <a:pt x="92421" y="34909"/>
                </a:lnTo>
                <a:close/>
                <a:moveTo>
                  <a:pt x="1546" y="35877"/>
                </a:moveTo>
                <a:lnTo>
                  <a:pt x="1453" y="35952"/>
                </a:lnTo>
                <a:lnTo>
                  <a:pt x="1285" y="36082"/>
                </a:lnTo>
                <a:lnTo>
                  <a:pt x="839" y="36491"/>
                </a:lnTo>
                <a:lnTo>
                  <a:pt x="615" y="36715"/>
                </a:lnTo>
                <a:lnTo>
                  <a:pt x="429" y="36901"/>
                </a:lnTo>
                <a:lnTo>
                  <a:pt x="299" y="37050"/>
                </a:lnTo>
                <a:lnTo>
                  <a:pt x="280" y="37106"/>
                </a:lnTo>
                <a:lnTo>
                  <a:pt x="280" y="37124"/>
                </a:lnTo>
                <a:lnTo>
                  <a:pt x="299" y="37143"/>
                </a:lnTo>
                <a:lnTo>
                  <a:pt x="354" y="37143"/>
                </a:lnTo>
                <a:lnTo>
                  <a:pt x="466" y="37106"/>
                </a:lnTo>
                <a:lnTo>
                  <a:pt x="615" y="37013"/>
                </a:lnTo>
                <a:lnTo>
                  <a:pt x="783" y="36901"/>
                </a:lnTo>
                <a:lnTo>
                  <a:pt x="1099" y="36640"/>
                </a:lnTo>
                <a:lnTo>
                  <a:pt x="1285" y="36473"/>
                </a:lnTo>
                <a:lnTo>
                  <a:pt x="1397" y="36343"/>
                </a:lnTo>
                <a:lnTo>
                  <a:pt x="1565" y="36119"/>
                </a:lnTo>
                <a:lnTo>
                  <a:pt x="1621" y="36007"/>
                </a:lnTo>
                <a:lnTo>
                  <a:pt x="1658" y="35914"/>
                </a:lnTo>
                <a:lnTo>
                  <a:pt x="1658" y="35877"/>
                </a:lnTo>
                <a:close/>
                <a:moveTo>
                  <a:pt x="92365" y="35952"/>
                </a:moveTo>
                <a:lnTo>
                  <a:pt x="92123" y="36212"/>
                </a:lnTo>
                <a:lnTo>
                  <a:pt x="91713" y="36696"/>
                </a:lnTo>
                <a:lnTo>
                  <a:pt x="91527" y="36957"/>
                </a:lnTo>
                <a:lnTo>
                  <a:pt x="91378" y="37180"/>
                </a:lnTo>
                <a:lnTo>
                  <a:pt x="91322" y="37292"/>
                </a:lnTo>
                <a:lnTo>
                  <a:pt x="91304" y="37367"/>
                </a:lnTo>
                <a:lnTo>
                  <a:pt x="91285" y="37441"/>
                </a:lnTo>
                <a:lnTo>
                  <a:pt x="91322" y="37497"/>
                </a:lnTo>
                <a:lnTo>
                  <a:pt x="91378" y="37515"/>
                </a:lnTo>
                <a:lnTo>
                  <a:pt x="91434" y="37497"/>
                </a:lnTo>
                <a:lnTo>
                  <a:pt x="91509" y="37441"/>
                </a:lnTo>
                <a:lnTo>
                  <a:pt x="91583" y="37348"/>
                </a:lnTo>
                <a:lnTo>
                  <a:pt x="91751" y="37106"/>
                </a:lnTo>
                <a:lnTo>
                  <a:pt x="91918" y="36808"/>
                </a:lnTo>
                <a:lnTo>
                  <a:pt x="92216" y="36231"/>
                </a:lnTo>
                <a:lnTo>
                  <a:pt x="92365" y="35952"/>
                </a:lnTo>
                <a:close/>
                <a:moveTo>
                  <a:pt x="1472" y="36882"/>
                </a:moveTo>
                <a:lnTo>
                  <a:pt x="1434" y="36920"/>
                </a:lnTo>
                <a:lnTo>
                  <a:pt x="857" y="37646"/>
                </a:lnTo>
                <a:lnTo>
                  <a:pt x="336" y="38297"/>
                </a:lnTo>
                <a:lnTo>
                  <a:pt x="373" y="38316"/>
                </a:lnTo>
                <a:lnTo>
                  <a:pt x="410" y="38316"/>
                </a:lnTo>
                <a:lnTo>
                  <a:pt x="522" y="38260"/>
                </a:lnTo>
                <a:lnTo>
                  <a:pt x="671" y="38167"/>
                </a:lnTo>
                <a:lnTo>
                  <a:pt x="839" y="38037"/>
                </a:lnTo>
                <a:lnTo>
                  <a:pt x="1136" y="37757"/>
                </a:lnTo>
                <a:lnTo>
                  <a:pt x="1323" y="37590"/>
                </a:lnTo>
                <a:lnTo>
                  <a:pt x="1527" y="37329"/>
                </a:lnTo>
                <a:lnTo>
                  <a:pt x="1621" y="37162"/>
                </a:lnTo>
                <a:lnTo>
                  <a:pt x="1658" y="37106"/>
                </a:lnTo>
                <a:lnTo>
                  <a:pt x="1658" y="37050"/>
                </a:lnTo>
                <a:lnTo>
                  <a:pt x="1621" y="36976"/>
                </a:lnTo>
                <a:lnTo>
                  <a:pt x="1583" y="36901"/>
                </a:lnTo>
                <a:lnTo>
                  <a:pt x="1546" y="36882"/>
                </a:lnTo>
                <a:close/>
                <a:moveTo>
                  <a:pt x="92179" y="37087"/>
                </a:moveTo>
                <a:lnTo>
                  <a:pt x="92030" y="37162"/>
                </a:lnTo>
                <a:lnTo>
                  <a:pt x="91918" y="37236"/>
                </a:lnTo>
                <a:lnTo>
                  <a:pt x="91825" y="37329"/>
                </a:lnTo>
                <a:lnTo>
                  <a:pt x="91602" y="37571"/>
                </a:lnTo>
                <a:lnTo>
                  <a:pt x="91397" y="37832"/>
                </a:lnTo>
                <a:lnTo>
                  <a:pt x="91229" y="38074"/>
                </a:lnTo>
                <a:lnTo>
                  <a:pt x="91173" y="38204"/>
                </a:lnTo>
                <a:lnTo>
                  <a:pt x="91080" y="38428"/>
                </a:lnTo>
                <a:lnTo>
                  <a:pt x="91043" y="38521"/>
                </a:lnTo>
                <a:lnTo>
                  <a:pt x="91043" y="38595"/>
                </a:lnTo>
                <a:lnTo>
                  <a:pt x="91062" y="38595"/>
                </a:lnTo>
                <a:lnTo>
                  <a:pt x="91080" y="38614"/>
                </a:lnTo>
                <a:lnTo>
                  <a:pt x="91173" y="38558"/>
                </a:lnTo>
                <a:lnTo>
                  <a:pt x="91285" y="38465"/>
                </a:lnTo>
                <a:lnTo>
                  <a:pt x="91397" y="38353"/>
                </a:lnTo>
                <a:lnTo>
                  <a:pt x="91583" y="38130"/>
                </a:lnTo>
                <a:lnTo>
                  <a:pt x="91937" y="37646"/>
                </a:lnTo>
                <a:lnTo>
                  <a:pt x="92086" y="37441"/>
                </a:lnTo>
                <a:lnTo>
                  <a:pt x="92235" y="37218"/>
                </a:lnTo>
                <a:lnTo>
                  <a:pt x="92272" y="37143"/>
                </a:lnTo>
                <a:lnTo>
                  <a:pt x="92272" y="37106"/>
                </a:lnTo>
                <a:lnTo>
                  <a:pt x="92253" y="37087"/>
                </a:lnTo>
                <a:close/>
                <a:moveTo>
                  <a:pt x="1341" y="38111"/>
                </a:moveTo>
                <a:lnTo>
                  <a:pt x="1285" y="38130"/>
                </a:lnTo>
                <a:lnTo>
                  <a:pt x="1136" y="38242"/>
                </a:lnTo>
                <a:lnTo>
                  <a:pt x="987" y="38428"/>
                </a:lnTo>
                <a:lnTo>
                  <a:pt x="801" y="38633"/>
                </a:lnTo>
                <a:lnTo>
                  <a:pt x="485" y="39061"/>
                </a:lnTo>
                <a:lnTo>
                  <a:pt x="354" y="39210"/>
                </a:lnTo>
                <a:lnTo>
                  <a:pt x="299" y="39247"/>
                </a:lnTo>
                <a:lnTo>
                  <a:pt x="243" y="39284"/>
                </a:lnTo>
                <a:lnTo>
                  <a:pt x="243" y="39284"/>
                </a:lnTo>
                <a:lnTo>
                  <a:pt x="373" y="39228"/>
                </a:lnTo>
                <a:lnTo>
                  <a:pt x="578" y="39098"/>
                </a:lnTo>
                <a:lnTo>
                  <a:pt x="820" y="38949"/>
                </a:lnTo>
                <a:lnTo>
                  <a:pt x="1081" y="38763"/>
                </a:lnTo>
                <a:lnTo>
                  <a:pt x="1304" y="38558"/>
                </a:lnTo>
                <a:lnTo>
                  <a:pt x="1397" y="38465"/>
                </a:lnTo>
                <a:lnTo>
                  <a:pt x="1453" y="38372"/>
                </a:lnTo>
                <a:lnTo>
                  <a:pt x="1490" y="38297"/>
                </a:lnTo>
                <a:lnTo>
                  <a:pt x="1490" y="38223"/>
                </a:lnTo>
                <a:lnTo>
                  <a:pt x="1453" y="38148"/>
                </a:lnTo>
                <a:lnTo>
                  <a:pt x="1378" y="38111"/>
                </a:lnTo>
                <a:close/>
                <a:moveTo>
                  <a:pt x="92384" y="38353"/>
                </a:moveTo>
                <a:lnTo>
                  <a:pt x="92328" y="38372"/>
                </a:lnTo>
                <a:lnTo>
                  <a:pt x="92272" y="38391"/>
                </a:lnTo>
                <a:lnTo>
                  <a:pt x="92197" y="38446"/>
                </a:lnTo>
                <a:lnTo>
                  <a:pt x="92030" y="38577"/>
                </a:lnTo>
                <a:lnTo>
                  <a:pt x="91844" y="38744"/>
                </a:lnTo>
                <a:lnTo>
                  <a:pt x="91509" y="39098"/>
                </a:lnTo>
                <a:lnTo>
                  <a:pt x="91341" y="39321"/>
                </a:lnTo>
                <a:lnTo>
                  <a:pt x="91341" y="39340"/>
                </a:lnTo>
                <a:lnTo>
                  <a:pt x="91360" y="39359"/>
                </a:lnTo>
                <a:lnTo>
                  <a:pt x="91490" y="39303"/>
                </a:lnTo>
                <a:lnTo>
                  <a:pt x="91695" y="39191"/>
                </a:lnTo>
                <a:lnTo>
                  <a:pt x="91937" y="39024"/>
                </a:lnTo>
                <a:lnTo>
                  <a:pt x="92160" y="38837"/>
                </a:lnTo>
                <a:lnTo>
                  <a:pt x="92346" y="38651"/>
                </a:lnTo>
                <a:lnTo>
                  <a:pt x="92402" y="38577"/>
                </a:lnTo>
                <a:lnTo>
                  <a:pt x="92439" y="38502"/>
                </a:lnTo>
                <a:lnTo>
                  <a:pt x="92439" y="38428"/>
                </a:lnTo>
                <a:lnTo>
                  <a:pt x="92421" y="38372"/>
                </a:lnTo>
                <a:lnTo>
                  <a:pt x="92384" y="38353"/>
                </a:lnTo>
                <a:close/>
                <a:moveTo>
                  <a:pt x="1751" y="39079"/>
                </a:moveTo>
                <a:lnTo>
                  <a:pt x="1695" y="39098"/>
                </a:lnTo>
                <a:lnTo>
                  <a:pt x="1583" y="39154"/>
                </a:lnTo>
                <a:lnTo>
                  <a:pt x="1434" y="39247"/>
                </a:lnTo>
                <a:lnTo>
                  <a:pt x="1267" y="39396"/>
                </a:lnTo>
                <a:lnTo>
                  <a:pt x="950" y="39694"/>
                </a:lnTo>
                <a:lnTo>
                  <a:pt x="764" y="39861"/>
                </a:lnTo>
                <a:lnTo>
                  <a:pt x="485" y="40085"/>
                </a:lnTo>
                <a:lnTo>
                  <a:pt x="336" y="40234"/>
                </a:lnTo>
                <a:lnTo>
                  <a:pt x="280" y="40290"/>
                </a:lnTo>
                <a:lnTo>
                  <a:pt x="261" y="40327"/>
                </a:lnTo>
                <a:lnTo>
                  <a:pt x="261" y="40383"/>
                </a:lnTo>
                <a:lnTo>
                  <a:pt x="280" y="40438"/>
                </a:lnTo>
                <a:lnTo>
                  <a:pt x="299" y="40476"/>
                </a:lnTo>
                <a:lnTo>
                  <a:pt x="354" y="40476"/>
                </a:lnTo>
                <a:lnTo>
                  <a:pt x="392" y="40438"/>
                </a:lnTo>
                <a:lnTo>
                  <a:pt x="690" y="40215"/>
                </a:lnTo>
                <a:lnTo>
                  <a:pt x="1192" y="39824"/>
                </a:lnTo>
                <a:lnTo>
                  <a:pt x="1434" y="39601"/>
                </a:lnTo>
                <a:lnTo>
                  <a:pt x="1639" y="39396"/>
                </a:lnTo>
                <a:lnTo>
                  <a:pt x="1714" y="39303"/>
                </a:lnTo>
                <a:lnTo>
                  <a:pt x="1769" y="39228"/>
                </a:lnTo>
                <a:lnTo>
                  <a:pt x="1788" y="39154"/>
                </a:lnTo>
                <a:lnTo>
                  <a:pt x="1769" y="39117"/>
                </a:lnTo>
                <a:lnTo>
                  <a:pt x="1751" y="39079"/>
                </a:lnTo>
                <a:close/>
                <a:moveTo>
                  <a:pt x="92477" y="39359"/>
                </a:moveTo>
                <a:lnTo>
                  <a:pt x="92346" y="39415"/>
                </a:lnTo>
                <a:lnTo>
                  <a:pt x="92142" y="39526"/>
                </a:lnTo>
                <a:lnTo>
                  <a:pt x="91899" y="39675"/>
                </a:lnTo>
                <a:lnTo>
                  <a:pt x="91639" y="39861"/>
                </a:lnTo>
                <a:lnTo>
                  <a:pt x="91397" y="40048"/>
                </a:lnTo>
                <a:lnTo>
                  <a:pt x="91304" y="40159"/>
                </a:lnTo>
                <a:lnTo>
                  <a:pt x="91229" y="40252"/>
                </a:lnTo>
                <a:lnTo>
                  <a:pt x="91155" y="40345"/>
                </a:lnTo>
                <a:lnTo>
                  <a:pt x="91136" y="40420"/>
                </a:lnTo>
                <a:lnTo>
                  <a:pt x="91136" y="40494"/>
                </a:lnTo>
                <a:lnTo>
                  <a:pt x="91173" y="40569"/>
                </a:lnTo>
                <a:lnTo>
                  <a:pt x="91192" y="40587"/>
                </a:lnTo>
                <a:lnTo>
                  <a:pt x="91229" y="40587"/>
                </a:lnTo>
                <a:lnTo>
                  <a:pt x="91341" y="40532"/>
                </a:lnTo>
                <a:lnTo>
                  <a:pt x="91471" y="40457"/>
                </a:lnTo>
                <a:lnTo>
                  <a:pt x="91602" y="40345"/>
                </a:lnTo>
                <a:lnTo>
                  <a:pt x="91862" y="40103"/>
                </a:lnTo>
                <a:lnTo>
                  <a:pt x="91993" y="39954"/>
                </a:lnTo>
                <a:lnTo>
                  <a:pt x="92123" y="39843"/>
                </a:lnTo>
                <a:lnTo>
                  <a:pt x="92365" y="39619"/>
                </a:lnTo>
                <a:lnTo>
                  <a:pt x="92458" y="39526"/>
                </a:lnTo>
                <a:lnTo>
                  <a:pt x="92533" y="39433"/>
                </a:lnTo>
                <a:lnTo>
                  <a:pt x="92533" y="39396"/>
                </a:lnTo>
                <a:lnTo>
                  <a:pt x="92533" y="39377"/>
                </a:lnTo>
                <a:lnTo>
                  <a:pt x="92514" y="39359"/>
                </a:lnTo>
                <a:close/>
                <a:moveTo>
                  <a:pt x="1583" y="40234"/>
                </a:moveTo>
                <a:lnTo>
                  <a:pt x="1490" y="40252"/>
                </a:lnTo>
                <a:lnTo>
                  <a:pt x="1397" y="40308"/>
                </a:lnTo>
                <a:lnTo>
                  <a:pt x="1304" y="40383"/>
                </a:lnTo>
                <a:lnTo>
                  <a:pt x="1230" y="40457"/>
                </a:lnTo>
                <a:lnTo>
                  <a:pt x="1081" y="40662"/>
                </a:lnTo>
                <a:lnTo>
                  <a:pt x="950" y="40829"/>
                </a:lnTo>
                <a:lnTo>
                  <a:pt x="764" y="40960"/>
                </a:lnTo>
                <a:lnTo>
                  <a:pt x="541" y="41165"/>
                </a:lnTo>
                <a:lnTo>
                  <a:pt x="429" y="41258"/>
                </a:lnTo>
                <a:lnTo>
                  <a:pt x="392" y="41351"/>
                </a:lnTo>
                <a:lnTo>
                  <a:pt x="373" y="41407"/>
                </a:lnTo>
                <a:lnTo>
                  <a:pt x="392" y="41425"/>
                </a:lnTo>
                <a:lnTo>
                  <a:pt x="429" y="41462"/>
                </a:lnTo>
                <a:lnTo>
                  <a:pt x="485" y="41481"/>
                </a:lnTo>
                <a:lnTo>
                  <a:pt x="578" y="41481"/>
                </a:lnTo>
                <a:lnTo>
                  <a:pt x="690" y="41462"/>
                </a:lnTo>
                <a:lnTo>
                  <a:pt x="783" y="41407"/>
                </a:lnTo>
                <a:lnTo>
                  <a:pt x="894" y="41332"/>
                </a:lnTo>
                <a:lnTo>
                  <a:pt x="1006" y="41239"/>
                </a:lnTo>
                <a:lnTo>
                  <a:pt x="1118" y="41127"/>
                </a:lnTo>
                <a:lnTo>
                  <a:pt x="1304" y="40904"/>
                </a:lnTo>
                <a:lnTo>
                  <a:pt x="1472" y="40662"/>
                </a:lnTo>
                <a:lnTo>
                  <a:pt x="1583" y="40438"/>
                </a:lnTo>
                <a:lnTo>
                  <a:pt x="1621" y="40364"/>
                </a:lnTo>
                <a:lnTo>
                  <a:pt x="1639" y="40290"/>
                </a:lnTo>
                <a:lnTo>
                  <a:pt x="1621" y="40252"/>
                </a:lnTo>
                <a:lnTo>
                  <a:pt x="1583" y="40234"/>
                </a:lnTo>
                <a:close/>
                <a:moveTo>
                  <a:pt x="92439" y="40587"/>
                </a:moveTo>
                <a:lnTo>
                  <a:pt x="92309" y="40643"/>
                </a:lnTo>
                <a:lnTo>
                  <a:pt x="92142" y="40736"/>
                </a:lnTo>
                <a:lnTo>
                  <a:pt x="91918" y="40885"/>
                </a:lnTo>
                <a:lnTo>
                  <a:pt x="91695" y="41034"/>
                </a:lnTo>
                <a:lnTo>
                  <a:pt x="91509" y="41202"/>
                </a:lnTo>
                <a:lnTo>
                  <a:pt x="91378" y="41351"/>
                </a:lnTo>
                <a:lnTo>
                  <a:pt x="91341" y="41407"/>
                </a:lnTo>
                <a:lnTo>
                  <a:pt x="91341" y="41462"/>
                </a:lnTo>
                <a:lnTo>
                  <a:pt x="91360" y="41500"/>
                </a:lnTo>
                <a:lnTo>
                  <a:pt x="91434" y="41518"/>
                </a:lnTo>
                <a:lnTo>
                  <a:pt x="91490" y="41518"/>
                </a:lnTo>
                <a:lnTo>
                  <a:pt x="91546" y="41500"/>
                </a:lnTo>
                <a:lnTo>
                  <a:pt x="91620" y="41462"/>
                </a:lnTo>
                <a:lnTo>
                  <a:pt x="91695" y="41407"/>
                </a:lnTo>
                <a:lnTo>
                  <a:pt x="91862" y="41258"/>
                </a:lnTo>
                <a:lnTo>
                  <a:pt x="92030" y="41090"/>
                </a:lnTo>
                <a:lnTo>
                  <a:pt x="92290" y="40755"/>
                </a:lnTo>
                <a:lnTo>
                  <a:pt x="92439" y="40587"/>
                </a:lnTo>
                <a:close/>
                <a:moveTo>
                  <a:pt x="1844" y="41388"/>
                </a:moveTo>
                <a:lnTo>
                  <a:pt x="1769" y="41407"/>
                </a:lnTo>
                <a:lnTo>
                  <a:pt x="1676" y="41425"/>
                </a:lnTo>
                <a:lnTo>
                  <a:pt x="1565" y="41481"/>
                </a:lnTo>
                <a:lnTo>
                  <a:pt x="1304" y="41649"/>
                </a:lnTo>
                <a:lnTo>
                  <a:pt x="1043" y="41853"/>
                </a:lnTo>
                <a:lnTo>
                  <a:pt x="783" y="42077"/>
                </a:lnTo>
                <a:lnTo>
                  <a:pt x="559" y="42282"/>
                </a:lnTo>
                <a:lnTo>
                  <a:pt x="410" y="42431"/>
                </a:lnTo>
                <a:lnTo>
                  <a:pt x="373" y="42505"/>
                </a:lnTo>
                <a:lnTo>
                  <a:pt x="410" y="42524"/>
                </a:lnTo>
                <a:lnTo>
                  <a:pt x="466" y="42505"/>
                </a:lnTo>
                <a:lnTo>
                  <a:pt x="690" y="42431"/>
                </a:lnTo>
                <a:lnTo>
                  <a:pt x="950" y="42282"/>
                </a:lnTo>
                <a:lnTo>
                  <a:pt x="1267" y="42096"/>
                </a:lnTo>
                <a:lnTo>
                  <a:pt x="1546" y="41909"/>
                </a:lnTo>
                <a:lnTo>
                  <a:pt x="1769" y="41705"/>
                </a:lnTo>
                <a:lnTo>
                  <a:pt x="1863" y="41630"/>
                </a:lnTo>
                <a:lnTo>
                  <a:pt x="1918" y="41537"/>
                </a:lnTo>
                <a:lnTo>
                  <a:pt x="1937" y="41481"/>
                </a:lnTo>
                <a:lnTo>
                  <a:pt x="1918" y="41444"/>
                </a:lnTo>
                <a:lnTo>
                  <a:pt x="1900" y="41425"/>
                </a:lnTo>
                <a:lnTo>
                  <a:pt x="1844" y="41388"/>
                </a:lnTo>
                <a:close/>
                <a:moveTo>
                  <a:pt x="92421" y="41556"/>
                </a:moveTo>
                <a:lnTo>
                  <a:pt x="92309" y="41611"/>
                </a:lnTo>
                <a:lnTo>
                  <a:pt x="92104" y="41723"/>
                </a:lnTo>
                <a:lnTo>
                  <a:pt x="91862" y="41872"/>
                </a:lnTo>
                <a:lnTo>
                  <a:pt x="91602" y="42040"/>
                </a:lnTo>
                <a:lnTo>
                  <a:pt x="91378" y="42244"/>
                </a:lnTo>
                <a:lnTo>
                  <a:pt x="91266" y="42338"/>
                </a:lnTo>
                <a:lnTo>
                  <a:pt x="91192" y="42412"/>
                </a:lnTo>
                <a:lnTo>
                  <a:pt x="91136" y="42505"/>
                </a:lnTo>
                <a:lnTo>
                  <a:pt x="91099" y="42580"/>
                </a:lnTo>
                <a:lnTo>
                  <a:pt x="91099" y="42654"/>
                </a:lnTo>
                <a:lnTo>
                  <a:pt x="91118" y="42710"/>
                </a:lnTo>
                <a:lnTo>
                  <a:pt x="91155" y="42729"/>
                </a:lnTo>
                <a:lnTo>
                  <a:pt x="91229" y="42729"/>
                </a:lnTo>
                <a:lnTo>
                  <a:pt x="91285" y="42673"/>
                </a:lnTo>
                <a:lnTo>
                  <a:pt x="91378" y="42617"/>
                </a:lnTo>
                <a:lnTo>
                  <a:pt x="91583" y="42431"/>
                </a:lnTo>
                <a:lnTo>
                  <a:pt x="91806" y="42207"/>
                </a:lnTo>
                <a:lnTo>
                  <a:pt x="92197" y="41779"/>
                </a:lnTo>
                <a:lnTo>
                  <a:pt x="92346" y="41611"/>
                </a:lnTo>
                <a:lnTo>
                  <a:pt x="92421" y="41556"/>
                </a:lnTo>
                <a:close/>
                <a:moveTo>
                  <a:pt x="1546" y="42468"/>
                </a:moveTo>
                <a:lnTo>
                  <a:pt x="1453" y="42505"/>
                </a:lnTo>
                <a:lnTo>
                  <a:pt x="1341" y="42542"/>
                </a:lnTo>
                <a:lnTo>
                  <a:pt x="1267" y="42598"/>
                </a:lnTo>
                <a:lnTo>
                  <a:pt x="1174" y="42673"/>
                </a:lnTo>
                <a:lnTo>
                  <a:pt x="1025" y="42822"/>
                </a:lnTo>
                <a:lnTo>
                  <a:pt x="894" y="42989"/>
                </a:lnTo>
                <a:lnTo>
                  <a:pt x="652" y="43324"/>
                </a:lnTo>
                <a:lnTo>
                  <a:pt x="541" y="43473"/>
                </a:lnTo>
                <a:lnTo>
                  <a:pt x="410" y="43585"/>
                </a:lnTo>
                <a:lnTo>
                  <a:pt x="410" y="43585"/>
                </a:lnTo>
                <a:lnTo>
                  <a:pt x="615" y="43455"/>
                </a:lnTo>
                <a:lnTo>
                  <a:pt x="839" y="43324"/>
                </a:lnTo>
                <a:lnTo>
                  <a:pt x="1043" y="43194"/>
                </a:lnTo>
                <a:lnTo>
                  <a:pt x="1248" y="43026"/>
                </a:lnTo>
                <a:lnTo>
                  <a:pt x="1360" y="42915"/>
                </a:lnTo>
                <a:lnTo>
                  <a:pt x="1546" y="42710"/>
                </a:lnTo>
                <a:lnTo>
                  <a:pt x="1621" y="42598"/>
                </a:lnTo>
                <a:lnTo>
                  <a:pt x="1658" y="42524"/>
                </a:lnTo>
                <a:lnTo>
                  <a:pt x="1658" y="42486"/>
                </a:lnTo>
                <a:lnTo>
                  <a:pt x="1639" y="42468"/>
                </a:lnTo>
                <a:close/>
                <a:moveTo>
                  <a:pt x="92328" y="42673"/>
                </a:moveTo>
                <a:lnTo>
                  <a:pt x="92179" y="42747"/>
                </a:lnTo>
                <a:lnTo>
                  <a:pt x="91993" y="42877"/>
                </a:lnTo>
                <a:lnTo>
                  <a:pt x="91769" y="43064"/>
                </a:lnTo>
                <a:lnTo>
                  <a:pt x="91546" y="43250"/>
                </a:lnTo>
                <a:lnTo>
                  <a:pt x="91360" y="43455"/>
                </a:lnTo>
                <a:lnTo>
                  <a:pt x="91304" y="43548"/>
                </a:lnTo>
                <a:lnTo>
                  <a:pt x="91248" y="43622"/>
                </a:lnTo>
                <a:lnTo>
                  <a:pt x="91229" y="43697"/>
                </a:lnTo>
                <a:lnTo>
                  <a:pt x="91248" y="43734"/>
                </a:lnTo>
                <a:lnTo>
                  <a:pt x="91285" y="43771"/>
                </a:lnTo>
                <a:lnTo>
                  <a:pt x="91360" y="43790"/>
                </a:lnTo>
                <a:lnTo>
                  <a:pt x="91434" y="43753"/>
                </a:lnTo>
                <a:lnTo>
                  <a:pt x="91527" y="43697"/>
                </a:lnTo>
                <a:lnTo>
                  <a:pt x="91713" y="43492"/>
                </a:lnTo>
                <a:lnTo>
                  <a:pt x="91899" y="43287"/>
                </a:lnTo>
                <a:lnTo>
                  <a:pt x="92048" y="43138"/>
                </a:lnTo>
                <a:lnTo>
                  <a:pt x="92142" y="43045"/>
                </a:lnTo>
                <a:lnTo>
                  <a:pt x="92328" y="42877"/>
                </a:lnTo>
                <a:lnTo>
                  <a:pt x="92402" y="42784"/>
                </a:lnTo>
                <a:lnTo>
                  <a:pt x="92439" y="42710"/>
                </a:lnTo>
                <a:lnTo>
                  <a:pt x="92439" y="42691"/>
                </a:lnTo>
                <a:lnTo>
                  <a:pt x="92421" y="42673"/>
                </a:lnTo>
                <a:close/>
                <a:moveTo>
                  <a:pt x="1416" y="43510"/>
                </a:moveTo>
                <a:lnTo>
                  <a:pt x="1341" y="43548"/>
                </a:lnTo>
                <a:lnTo>
                  <a:pt x="1248" y="43604"/>
                </a:lnTo>
                <a:lnTo>
                  <a:pt x="1174" y="43678"/>
                </a:lnTo>
                <a:lnTo>
                  <a:pt x="1006" y="43864"/>
                </a:lnTo>
                <a:lnTo>
                  <a:pt x="820" y="44088"/>
                </a:lnTo>
                <a:lnTo>
                  <a:pt x="522" y="44516"/>
                </a:lnTo>
                <a:lnTo>
                  <a:pt x="410" y="44665"/>
                </a:lnTo>
                <a:lnTo>
                  <a:pt x="317" y="44739"/>
                </a:lnTo>
                <a:lnTo>
                  <a:pt x="317" y="44739"/>
                </a:lnTo>
                <a:lnTo>
                  <a:pt x="652" y="44497"/>
                </a:lnTo>
                <a:lnTo>
                  <a:pt x="894" y="44292"/>
                </a:lnTo>
                <a:lnTo>
                  <a:pt x="1155" y="44069"/>
                </a:lnTo>
                <a:lnTo>
                  <a:pt x="1378" y="43864"/>
                </a:lnTo>
                <a:lnTo>
                  <a:pt x="1527" y="43678"/>
                </a:lnTo>
                <a:lnTo>
                  <a:pt x="1565" y="43604"/>
                </a:lnTo>
                <a:lnTo>
                  <a:pt x="1583" y="43548"/>
                </a:lnTo>
                <a:lnTo>
                  <a:pt x="1565" y="43529"/>
                </a:lnTo>
                <a:lnTo>
                  <a:pt x="1546" y="43510"/>
                </a:lnTo>
                <a:close/>
                <a:moveTo>
                  <a:pt x="92626" y="43697"/>
                </a:moveTo>
                <a:lnTo>
                  <a:pt x="92328" y="43883"/>
                </a:lnTo>
                <a:lnTo>
                  <a:pt x="92086" y="44050"/>
                </a:lnTo>
                <a:lnTo>
                  <a:pt x="91806" y="44255"/>
                </a:lnTo>
                <a:lnTo>
                  <a:pt x="91564" y="44460"/>
                </a:lnTo>
                <a:lnTo>
                  <a:pt x="91360" y="44646"/>
                </a:lnTo>
                <a:lnTo>
                  <a:pt x="91304" y="44739"/>
                </a:lnTo>
                <a:lnTo>
                  <a:pt x="91248" y="44814"/>
                </a:lnTo>
                <a:lnTo>
                  <a:pt x="91248" y="44870"/>
                </a:lnTo>
                <a:lnTo>
                  <a:pt x="91266" y="44925"/>
                </a:lnTo>
                <a:lnTo>
                  <a:pt x="91285" y="44944"/>
                </a:lnTo>
                <a:lnTo>
                  <a:pt x="91341" y="44944"/>
                </a:lnTo>
                <a:lnTo>
                  <a:pt x="91434" y="44888"/>
                </a:lnTo>
                <a:lnTo>
                  <a:pt x="91564" y="44777"/>
                </a:lnTo>
                <a:lnTo>
                  <a:pt x="91695" y="44665"/>
                </a:lnTo>
                <a:lnTo>
                  <a:pt x="91955" y="44404"/>
                </a:lnTo>
                <a:lnTo>
                  <a:pt x="92104" y="44255"/>
                </a:lnTo>
                <a:lnTo>
                  <a:pt x="92421" y="43920"/>
                </a:lnTo>
                <a:lnTo>
                  <a:pt x="92588" y="43753"/>
                </a:lnTo>
                <a:lnTo>
                  <a:pt x="92626" y="43697"/>
                </a:lnTo>
                <a:close/>
                <a:moveTo>
                  <a:pt x="1621" y="44609"/>
                </a:moveTo>
                <a:lnTo>
                  <a:pt x="1565" y="44628"/>
                </a:lnTo>
                <a:lnTo>
                  <a:pt x="1509" y="44665"/>
                </a:lnTo>
                <a:lnTo>
                  <a:pt x="1323" y="44795"/>
                </a:lnTo>
                <a:lnTo>
                  <a:pt x="1118" y="44963"/>
                </a:lnTo>
                <a:lnTo>
                  <a:pt x="894" y="45167"/>
                </a:lnTo>
                <a:lnTo>
                  <a:pt x="690" y="45372"/>
                </a:lnTo>
                <a:lnTo>
                  <a:pt x="522" y="45558"/>
                </a:lnTo>
                <a:lnTo>
                  <a:pt x="429" y="45689"/>
                </a:lnTo>
                <a:lnTo>
                  <a:pt x="410" y="45745"/>
                </a:lnTo>
                <a:lnTo>
                  <a:pt x="429" y="45782"/>
                </a:lnTo>
                <a:lnTo>
                  <a:pt x="485" y="45801"/>
                </a:lnTo>
                <a:lnTo>
                  <a:pt x="559" y="45801"/>
                </a:lnTo>
                <a:lnTo>
                  <a:pt x="652" y="45763"/>
                </a:lnTo>
                <a:lnTo>
                  <a:pt x="745" y="45689"/>
                </a:lnTo>
                <a:lnTo>
                  <a:pt x="969" y="45503"/>
                </a:lnTo>
                <a:lnTo>
                  <a:pt x="1192" y="45279"/>
                </a:lnTo>
                <a:lnTo>
                  <a:pt x="1378" y="45037"/>
                </a:lnTo>
                <a:lnTo>
                  <a:pt x="1546" y="44814"/>
                </a:lnTo>
                <a:lnTo>
                  <a:pt x="1639" y="44665"/>
                </a:lnTo>
                <a:lnTo>
                  <a:pt x="1639" y="44628"/>
                </a:lnTo>
                <a:lnTo>
                  <a:pt x="1621" y="44609"/>
                </a:lnTo>
                <a:close/>
                <a:moveTo>
                  <a:pt x="92402" y="44870"/>
                </a:moveTo>
                <a:lnTo>
                  <a:pt x="92142" y="45037"/>
                </a:lnTo>
                <a:lnTo>
                  <a:pt x="91732" y="45354"/>
                </a:lnTo>
                <a:lnTo>
                  <a:pt x="91509" y="45521"/>
                </a:lnTo>
                <a:lnTo>
                  <a:pt x="91360" y="45670"/>
                </a:lnTo>
                <a:lnTo>
                  <a:pt x="91285" y="45745"/>
                </a:lnTo>
                <a:lnTo>
                  <a:pt x="91248" y="45819"/>
                </a:lnTo>
                <a:lnTo>
                  <a:pt x="91229" y="45856"/>
                </a:lnTo>
                <a:lnTo>
                  <a:pt x="91248" y="45912"/>
                </a:lnTo>
                <a:lnTo>
                  <a:pt x="91285" y="45931"/>
                </a:lnTo>
                <a:lnTo>
                  <a:pt x="91322" y="45931"/>
                </a:lnTo>
                <a:lnTo>
                  <a:pt x="91415" y="45912"/>
                </a:lnTo>
                <a:lnTo>
                  <a:pt x="91527" y="45856"/>
                </a:lnTo>
                <a:lnTo>
                  <a:pt x="91639" y="45763"/>
                </a:lnTo>
                <a:lnTo>
                  <a:pt x="91862" y="45558"/>
                </a:lnTo>
                <a:lnTo>
                  <a:pt x="91993" y="45447"/>
                </a:lnTo>
                <a:lnTo>
                  <a:pt x="92123" y="45316"/>
                </a:lnTo>
                <a:lnTo>
                  <a:pt x="92290" y="45093"/>
                </a:lnTo>
                <a:lnTo>
                  <a:pt x="92439" y="44907"/>
                </a:lnTo>
                <a:lnTo>
                  <a:pt x="92439" y="44870"/>
                </a:lnTo>
                <a:close/>
                <a:moveTo>
                  <a:pt x="92309" y="46061"/>
                </a:moveTo>
                <a:lnTo>
                  <a:pt x="92235" y="46080"/>
                </a:lnTo>
                <a:lnTo>
                  <a:pt x="92142" y="46117"/>
                </a:lnTo>
                <a:lnTo>
                  <a:pt x="91955" y="46247"/>
                </a:lnTo>
                <a:lnTo>
                  <a:pt x="91751" y="46415"/>
                </a:lnTo>
                <a:lnTo>
                  <a:pt x="91546" y="46601"/>
                </a:lnTo>
                <a:lnTo>
                  <a:pt x="91397" y="46750"/>
                </a:lnTo>
                <a:lnTo>
                  <a:pt x="91304" y="46862"/>
                </a:lnTo>
                <a:lnTo>
                  <a:pt x="91304" y="46899"/>
                </a:lnTo>
                <a:lnTo>
                  <a:pt x="91322" y="46899"/>
                </a:lnTo>
                <a:lnTo>
                  <a:pt x="91546" y="46787"/>
                </a:lnTo>
                <a:lnTo>
                  <a:pt x="91937" y="46564"/>
                </a:lnTo>
                <a:lnTo>
                  <a:pt x="92142" y="46434"/>
                </a:lnTo>
                <a:lnTo>
                  <a:pt x="92290" y="46303"/>
                </a:lnTo>
                <a:lnTo>
                  <a:pt x="92384" y="46191"/>
                </a:lnTo>
                <a:lnTo>
                  <a:pt x="92402" y="46154"/>
                </a:lnTo>
                <a:lnTo>
                  <a:pt x="92402" y="46098"/>
                </a:lnTo>
                <a:lnTo>
                  <a:pt x="92365" y="46061"/>
                </a:lnTo>
                <a:close/>
                <a:moveTo>
                  <a:pt x="1732" y="45614"/>
                </a:moveTo>
                <a:lnTo>
                  <a:pt x="1695" y="45652"/>
                </a:lnTo>
                <a:lnTo>
                  <a:pt x="1043" y="46322"/>
                </a:lnTo>
                <a:lnTo>
                  <a:pt x="634" y="46750"/>
                </a:lnTo>
                <a:lnTo>
                  <a:pt x="485" y="46880"/>
                </a:lnTo>
                <a:lnTo>
                  <a:pt x="429" y="46936"/>
                </a:lnTo>
                <a:lnTo>
                  <a:pt x="466" y="46955"/>
                </a:lnTo>
                <a:lnTo>
                  <a:pt x="503" y="46955"/>
                </a:lnTo>
                <a:lnTo>
                  <a:pt x="615" y="46918"/>
                </a:lnTo>
                <a:lnTo>
                  <a:pt x="783" y="46824"/>
                </a:lnTo>
                <a:lnTo>
                  <a:pt x="950" y="46713"/>
                </a:lnTo>
                <a:lnTo>
                  <a:pt x="1267" y="46471"/>
                </a:lnTo>
                <a:lnTo>
                  <a:pt x="1453" y="46322"/>
                </a:lnTo>
                <a:lnTo>
                  <a:pt x="1565" y="46136"/>
                </a:lnTo>
                <a:lnTo>
                  <a:pt x="1714" y="45856"/>
                </a:lnTo>
                <a:lnTo>
                  <a:pt x="1751" y="45745"/>
                </a:lnTo>
                <a:lnTo>
                  <a:pt x="1769" y="45652"/>
                </a:lnTo>
                <a:lnTo>
                  <a:pt x="1769" y="45614"/>
                </a:lnTo>
                <a:close/>
                <a:moveTo>
                  <a:pt x="1583" y="46955"/>
                </a:moveTo>
                <a:lnTo>
                  <a:pt x="1490" y="46973"/>
                </a:lnTo>
                <a:lnTo>
                  <a:pt x="1378" y="47029"/>
                </a:lnTo>
                <a:lnTo>
                  <a:pt x="1267" y="47085"/>
                </a:lnTo>
                <a:lnTo>
                  <a:pt x="1043" y="47253"/>
                </a:lnTo>
                <a:lnTo>
                  <a:pt x="932" y="47346"/>
                </a:lnTo>
                <a:lnTo>
                  <a:pt x="820" y="47439"/>
                </a:lnTo>
                <a:lnTo>
                  <a:pt x="652" y="47606"/>
                </a:lnTo>
                <a:lnTo>
                  <a:pt x="522" y="47755"/>
                </a:lnTo>
                <a:lnTo>
                  <a:pt x="522" y="47793"/>
                </a:lnTo>
                <a:lnTo>
                  <a:pt x="559" y="47774"/>
                </a:lnTo>
                <a:lnTo>
                  <a:pt x="783" y="47662"/>
                </a:lnTo>
                <a:lnTo>
                  <a:pt x="1192" y="47420"/>
                </a:lnTo>
                <a:lnTo>
                  <a:pt x="1378" y="47290"/>
                </a:lnTo>
                <a:lnTo>
                  <a:pt x="1546" y="47160"/>
                </a:lnTo>
                <a:lnTo>
                  <a:pt x="1639" y="47067"/>
                </a:lnTo>
                <a:lnTo>
                  <a:pt x="1658" y="47011"/>
                </a:lnTo>
                <a:lnTo>
                  <a:pt x="1639" y="46992"/>
                </a:lnTo>
                <a:lnTo>
                  <a:pt x="1621" y="46973"/>
                </a:lnTo>
                <a:lnTo>
                  <a:pt x="1583" y="46955"/>
                </a:lnTo>
                <a:close/>
                <a:moveTo>
                  <a:pt x="92384" y="46899"/>
                </a:moveTo>
                <a:lnTo>
                  <a:pt x="92272" y="46955"/>
                </a:lnTo>
                <a:lnTo>
                  <a:pt x="92123" y="47029"/>
                </a:lnTo>
                <a:lnTo>
                  <a:pt x="91955" y="47141"/>
                </a:lnTo>
                <a:lnTo>
                  <a:pt x="91620" y="47383"/>
                </a:lnTo>
                <a:lnTo>
                  <a:pt x="91453" y="47551"/>
                </a:lnTo>
                <a:lnTo>
                  <a:pt x="91322" y="47718"/>
                </a:lnTo>
                <a:lnTo>
                  <a:pt x="91192" y="47997"/>
                </a:lnTo>
                <a:lnTo>
                  <a:pt x="91136" y="48128"/>
                </a:lnTo>
                <a:lnTo>
                  <a:pt x="91118" y="48221"/>
                </a:lnTo>
                <a:lnTo>
                  <a:pt x="91118" y="48239"/>
                </a:lnTo>
                <a:lnTo>
                  <a:pt x="91136" y="48258"/>
                </a:lnTo>
                <a:lnTo>
                  <a:pt x="91155" y="48239"/>
                </a:lnTo>
                <a:lnTo>
                  <a:pt x="91211" y="48221"/>
                </a:lnTo>
                <a:lnTo>
                  <a:pt x="91844" y="47532"/>
                </a:lnTo>
                <a:lnTo>
                  <a:pt x="92272" y="47104"/>
                </a:lnTo>
                <a:lnTo>
                  <a:pt x="92402" y="46973"/>
                </a:lnTo>
                <a:lnTo>
                  <a:pt x="92458" y="46936"/>
                </a:lnTo>
                <a:lnTo>
                  <a:pt x="92439" y="46918"/>
                </a:lnTo>
                <a:lnTo>
                  <a:pt x="92384" y="46899"/>
                </a:lnTo>
                <a:close/>
                <a:moveTo>
                  <a:pt x="1583" y="47923"/>
                </a:moveTo>
                <a:lnTo>
                  <a:pt x="1490" y="47942"/>
                </a:lnTo>
                <a:lnTo>
                  <a:pt x="1378" y="48016"/>
                </a:lnTo>
                <a:lnTo>
                  <a:pt x="1248" y="48109"/>
                </a:lnTo>
                <a:lnTo>
                  <a:pt x="1025" y="48295"/>
                </a:lnTo>
                <a:lnTo>
                  <a:pt x="894" y="48426"/>
                </a:lnTo>
                <a:lnTo>
                  <a:pt x="783" y="48556"/>
                </a:lnTo>
                <a:lnTo>
                  <a:pt x="597" y="48761"/>
                </a:lnTo>
                <a:lnTo>
                  <a:pt x="466" y="48947"/>
                </a:lnTo>
                <a:lnTo>
                  <a:pt x="448" y="49003"/>
                </a:lnTo>
                <a:lnTo>
                  <a:pt x="466" y="49003"/>
                </a:lnTo>
                <a:lnTo>
                  <a:pt x="485" y="48984"/>
                </a:lnTo>
                <a:lnTo>
                  <a:pt x="745" y="48817"/>
                </a:lnTo>
                <a:lnTo>
                  <a:pt x="1174" y="48519"/>
                </a:lnTo>
                <a:lnTo>
                  <a:pt x="1378" y="48351"/>
                </a:lnTo>
                <a:lnTo>
                  <a:pt x="1546" y="48184"/>
                </a:lnTo>
                <a:lnTo>
                  <a:pt x="1602" y="48109"/>
                </a:lnTo>
                <a:lnTo>
                  <a:pt x="1639" y="48053"/>
                </a:lnTo>
                <a:lnTo>
                  <a:pt x="1658" y="47997"/>
                </a:lnTo>
                <a:lnTo>
                  <a:pt x="1639" y="47960"/>
                </a:lnTo>
                <a:lnTo>
                  <a:pt x="1621" y="47923"/>
                </a:lnTo>
                <a:close/>
                <a:moveTo>
                  <a:pt x="92421" y="48072"/>
                </a:moveTo>
                <a:lnTo>
                  <a:pt x="92123" y="48277"/>
                </a:lnTo>
                <a:lnTo>
                  <a:pt x="91899" y="48444"/>
                </a:lnTo>
                <a:lnTo>
                  <a:pt x="91657" y="48649"/>
                </a:lnTo>
                <a:lnTo>
                  <a:pt x="91453" y="48835"/>
                </a:lnTo>
                <a:lnTo>
                  <a:pt x="91285" y="49021"/>
                </a:lnTo>
                <a:lnTo>
                  <a:pt x="91248" y="49096"/>
                </a:lnTo>
                <a:lnTo>
                  <a:pt x="91211" y="49170"/>
                </a:lnTo>
                <a:lnTo>
                  <a:pt x="91229" y="49208"/>
                </a:lnTo>
                <a:lnTo>
                  <a:pt x="91266" y="49245"/>
                </a:lnTo>
                <a:lnTo>
                  <a:pt x="91341" y="49263"/>
                </a:lnTo>
                <a:lnTo>
                  <a:pt x="91415" y="49245"/>
                </a:lnTo>
                <a:lnTo>
                  <a:pt x="91509" y="49189"/>
                </a:lnTo>
                <a:lnTo>
                  <a:pt x="91602" y="49133"/>
                </a:lnTo>
                <a:lnTo>
                  <a:pt x="91788" y="48947"/>
                </a:lnTo>
                <a:lnTo>
                  <a:pt x="91974" y="48724"/>
                </a:lnTo>
                <a:lnTo>
                  <a:pt x="92142" y="48482"/>
                </a:lnTo>
                <a:lnTo>
                  <a:pt x="92290" y="48277"/>
                </a:lnTo>
                <a:lnTo>
                  <a:pt x="92421" y="48072"/>
                </a:lnTo>
                <a:close/>
                <a:moveTo>
                  <a:pt x="17688" y="49468"/>
                </a:moveTo>
                <a:lnTo>
                  <a:pt x="17688" y="49468"/>
                </a:lnTo>
                <a:lnTo>
                  <a:pt x="17688" y="49468"/>
                </a:lnTo>
                <a:close/>
                <a:moveTo>
                  <a:pt x="62185" y="49468"/>
                </a:moveTo>
                <a:lnTo>
                  <a:pt x="62185" y="49468"/>
                </a:lnTo>
                <a:lnTo>
                  <a:pt x="62185" y="49468"/>
                </a:lnTo>
                <a:close/>
                <a:moveTo>
                  <a:pt x="44759" y="49524"/>
                </a:moveTo>
                <a:lnTo>
                  <a:pt x="44759" y="49524"/>
                </a:lnTo>
                <a:lnTo>
                  <a:pt x="44759" y="49524"/>
                </a:lnTo>
                <a:close/>
                <a:moveTo>
                  <a:pt x="89256" y="49524"/>
                </a:moveTo>
                <a:lnTo>
                  <a:pt x="89256" y="49524"/>
                </a:lnTo>
                <a:lnTo>
                  <a:pt x="89256" y="49524"/>
                </a:lnTo>
                <a:close/>
                <a:moveTo>
                  <a:pt x="89256" y="49524"/>
                </a:moveTo>
                <a:lnTo>
                  <a:pt x="89256" y="49524"/>
                </a:lnTo>
                <a:lnTo>
                  <a:pt x="89256" y="49524"/>
                </a:lnTo>
                <a:close/>
                <a:moveTo>
                  <a:pt x="39341" y="49505"/>
                </a:moveTo>
                <a:lnTo>
                  <a:pt x="39303" y="49580"/>
                </a:lnTo>
                <a:lnTo>
                  <a:pt x="39322" y="49561"/>
                </a:lnTo>
                <a:lnTo>
                  <a:pt x="39341" y="49505"/>
                </a:lnTo>
                <a:close/>
                <a:moveTo>
                  <a:pt x="31707" y="49580"/>
                </a:moveTo>
                <a:lnTo>
                  <a:pt x="31707" y="49580"/>
                </a:lnTo>
                <a:lnTo>
                  <a:pt x="31707" y="49580"/>
                </a:lnTo>
                <a:close/>
                <a:moveTo>
                  <a:pt x="38298" y="49580"/>
                </a:moveTo>
                <a:lnTo>
                  <a:pt x="38298" y="49580"/>
                </a:lnTo>
                <a:lnTo>
                  <a:pt x="38298" y="49580"/>
                </a:lnTo>
                <a:close/>
                <a:moveTo>
                  <a:pt x="39303" y="49580"/>
                </a:moveTo>
                <a:lnTo>
                  <a:pt x="39303" y="49580"/>
                </a:lnTo>
                <a:lnTo>
                  <a:pt x="39303" y="49580"/>
                </a:lnTo>
                <a:close/>
                <a:moveTo>
                  <a:pt x="76204" y="49580"/>
                </a:moveTo>
                <a:lnTo>
                  <a:pt x="76204" y="49580"/>
                </a:lnTo>
                <a:lnTo>
                  <a:pt x="76204" y="49580"/>
                </a:lnTo>
                <a:close/>
                <a:moveTo>
                  <a:pt x="34928" y="49617"/>
                </a:moveTo>
                <a:lnTo>
                  <a:pt x="34928" y="49617"/>
                </a:lnTo>
                <a:lnTo>
                  <a:pt x="34928" y="49617"/>
                </a:lnTo>
                <a:close/>
                <a:moveTo>
                  <a:pt x="80524" y="49617"/>
                </a:moveTo>
                <a:lnTo>
                  <a:pt x="80524" y="49617"/>
                </a:lnTo>
                <a:lnTo>
                  <a:pt x="80524" y="49617"/>
                </a:lnTo>
                <a:close/>
                <a:moveTo>
                  <a:pt x="87003" y="49617"/>
                </a:moveTo>
                <a:lnTo>
                  <a:pt x="87003" y="49617"/>
                </a:lnTo>
                <a:lnTo>
                  <a:pt x="87003" y="49617"/>
                </a:lnTo>
                <a:close/>
                <a:moveTo>
                  <a:pt x="45801" y="49673"/>
                </a:moveTo>
                <a:lnTo>
                  <a:pt x="45801" y="49673"/>
                </a:lnTo>
                <a:lnTo>
                  <a:pt x="45801" y="49673"/>
                </a:lnTo>
                <a:close/>
                <a:moveTo>
                  <a:pt x="53267" y="49673"/>
                </a:moveTo>
                <a:lnTo>
                  <a:pt x="53267" y="49673"/>
                </a:lnTo>
                <a:lnTo>
                  <a:pt x="53267" y="49673"/>
                </a:lnTo>
                <a:close/>
                <a:moveTo>
                  <a:pt x="21970" y="49748"/>
                </a:moveTo>
                <a:lnTo>
                  <a:pt x="21951" y="49791"/>
                </a:lnTo>
                <a:lnTo>
                  <a:pt x="21951" y="49803"/>
                </a:lnTo>
                <a:lnTo>
                  <a:pt x="21970" y="49748"/>
                </a:lnTo>
                <a:close/>
                <a:moveTo>
                  <a:pt x="1639" y="48966"/>
                </a:moveTo>
                <a:lnTo>
                  <a:pt x="1602" y="48984"/>
                </a:lnTo>
                <a:lnTo>
                  <a:pt x="1509" y="49040"/>
                </a:lnTo>
                <a:lnTo>
                  <a:pt x="1378" y="49115"/>
                </a:lnTo>
                <a:lnTo>
                  <a:pt x="1136" y="49301"/>
                </a:lnTo>
                <a:lnTo>
                  <a:pt x="1006" y="49412"/>
                </a:lnTo>
                <a:lnTo>
                  <a:pt x="559" y="49785"/>
                </a:lnTo>
                <a:lnTo>
                  <a:pt x="299" y="50027"/>
                </a:lnTo>
                <a:lnTo>
                  <a:pt x="224" y="50120"/>
                </a:lnTo>
                <a:lnTo>
                  <a:pt x="206" y="50157"/>
                </a:lnTo>
                <a:lnTo>
                  <a:pt x="261" y="50176"/>
                </a:lnTo>
                <a:lnTo>
                  <a:pt x="317" y="50176"/>
                </a:lnTo>
                <a:lnTo>
                  <a:pt x="392" y="50139"/>
                </a:lnTo>
                <a:lnTo>
                  <a:pt x="485" y="50083"/>
                </a:lnTo>
                <a:lnTo>
                  <a:pt x="708" y="49915"/>
                </a:lnTo>
                <a:lnTo>
                  <a:pt x="969" y="49710"/>
                </a:lnTo>
                <a:lnTo>
                  <a:pt x="1211" y="49487"/>
                </a:lnTo>
                <a:lnTo>
                  <a:pt x="1416" y="49282"/>
                </a:lnTo>
                <a:lnTo>
                  <a:pt x="1565" y="49115"/>
                </a:lnTo>
                <a:lnTo>
                  <a:pt x="1639" y="49021"/>
                </a:lnTo>
                <a:lnTo>
                  <a:pt x="1658" y="48984"/>
                </a:lnTo>
                <a:lnTo>
                  <a:pt x="1658" y="48966"/>
                </a:lnTo>
                <a:close/>
                <a:moveTo>
                  <a:pt x="78308" y="50194"/>
                </a:moveTo>
                <a:lnTo>
                  <a:pt x="78308" y="50194"/>
                </a:lnTo>
                <a:lnTo>
                  <a:pt x="78308" y="50194"/>
                </a:lnTo>
                <a:close/>
                <a:moveTo>
                  <a:pt x="5679" y="49412"/>
                </a:moveTo>
                <a:lnTo>
                  <a:pt x="5661" y="49431"/>
                </a:lnTo>
                <a:lnTo>
                  <a:pt x="5381" y="49599"/>
                </a:lnTo>
                <a:lnTo>
                  <a:pt x="5158" y="49766"/>
                </a:lnTo>
                <a:lnTo>
                  <a:pt x="4935" y="49952"/>
                </a:lnTo>
                <a:lnTo>
                  <a:pt x="4711" y="50139"/>
                </a:lnTo>
                <a:lnTo>
                  <a:pt x="4544" y="50325"/>
                </a:lnTo>
                <a:lnTo>
                  <a:pt x="4488" y="50418"/>
                </a:lnTo>
                <a:lnTo>
                  <a:pt x="4450" y="50492"/>
                </a:lnTo>
                <a:lnTo>
                  <a:pt x="4469" y="50548"/>
                </a:lnTo>
                <a:lnTo>
                  <a:pt x="4506" y="50604"/>
                </a:lnTo>
                <a:lnTo>
                  <a:pt x="4581" y="50604"/>
                </a:lnTo>
                <a:lnTo>
                  <a:pt x="4674" y="50567"/>
                </a:lnTo>
                <a:lnTo>
                  <a:pt x="4786" y="50474"/>
                </a:lnTo>
                <a:lnTo>
                  <a:pt x="4897" y="50362"/>
                </a:lnTo>
                <a:lnTo>
                  <a:pt x="5121" y="50139"/>
                </a:lnTo>
                <a:lnTo>
                  <a:pt x="5232" y="49990"/>
                </a:lnTo>
                <a:lnTo>
                  <a:pt x="5549" y="49654"/>
                </a:lnTo>
                <a:lnTo>
                  <a:pt x="5679" y="49468"/>
                </a:lnTo>
                <a:lnTo>
                  <a:pt x="5698" y="49431"/>
                </a:lnTo>
                <a:lnTo>
                  <a:pt x="5679" y="49412"/>
                </a:lnTo>
                <a:close/>
                <a:moveTo>
                  <a:pt x="12158" y="49450"/>
                </a:moveTo>
                <a:lnTo>
                  <a:pt x="12102" y="49505"/>
                </a:lnTo>
                <a:lnTo>
                  <a:pt x="11507" y="50083"/>
                </a:lnTo>
                <a:lnTo>
                  <a:pt x="11153" y="50455"/>
                </a:lnTo>
                <a:lnTo>
                  <a:pt x="11041" y="50585"/>
                </a:lnTo>
                <a:lnTo>
                  <a:pt x="11004" y="50623"/>
                </a:lnTo>
                <a:lnTo>
                  <a:pt x="11004" y="50641"/>
                </a:lnTo>
                <a:lnTo>
                  <a:pt x="11041" y="50678"/>
                </a:lnTo>
                <a:lnTo>
                  <a:pt x="11116" y="50678"/>
                </a:lnTo>
                <a:lnTo>
                  <a:pt x="11172" y="50660"/>
                </a:lnTo>
                <a:lnTo>
                  <a:pt x="11302" y="50585"/>
                </a:lnTo>
                <a:lnTo>
                  <a:pt x="11451" y="50492"/>
                </a:lnTo>
                <a:lnTo>
                  <a:pt x="11693" y="50269"/>
                </a:lnTo>
                <a:lnTo>
                  <a:pt x="11842" y="50139"/>
                </a:lnTo>
                <a:lnTo>
                  <a:pt x="12028" y="49952"/>
                </a:lnTo>
                <a:lnTo>
                  <a:pt x="12121" y="49841"/>
                </a:lnTo>
                <a:lnTo>
                  <a:pt x="12140" y="49785"/>
                </a:lnTo>
                <a:lnTo>
                  <a:pt x="12158" y="49729"/>
                </a:lnTo>
                <a:lnTo>
                  <a:pt x="12177" y="49692"/>
                </a:lnTo>
                <a:lnTo>
                  <a:pt x="12214" y="49561"/>
                </a:lnTo>
                <a:lnTo>
                  <a:pt x="12214" y="49487"/>
                </a:lnTo>
                <a:lnTo>
                  <a:pt x="12196" y="49450"/>
                </a:lnTo>
                <a:close/>
                <a:moveTo>
                  <a:pt x="39303" y="49580"/>
                </a:moveTo>
                <a:lnTo>
                  <a:pt x="39266" y="49617"/>
                </a:lnTo>
                <a:lnTo>
                  <a:pt x="39117" y="49748"/>
                </a:lnTo>
                <a:lnTo>
                  <a:pt x="38708" y="50045"/>
                </a:lnTo>
                <a:lnTo>
                  <a:pt x="38484" y="50213"/>
                </a:lnTo>
                <a:lnTo>
                  <a:pt x="38317" y="50362"/>
                </a:lnTo>
                <a:lnTo>
                  <a:pt x="38242" y="50436"/>
                </a:lnTo>
                <a:lnTo>
                  <a:pt x="38205" y="50511"/>
                </a:lnTo>
                <a:lnTo>
                  <a:pt x="38168" y="50567"/>
                </a:lnTo>
                <a:lnTo>
                  <a:pt x="38168" y="50641"/>
                </a:lnTo>
                <a:lnTo>
                  <a:pt x="38205" y="50697"/>
                </a:lnTo>
                <a:lnTo>
                  <a:pt x="38261" y="50734"/>
                </a:lnTo>
                <a:lnTo>
                  <a:pt x="38317" y="50734"/>
                </a:lnTo>
                <a:lnTo>
                  <a:pt x="38391" y="50697"/>
                </a:lnTo>
                <a:lnTo>
                  <a:pt x="38484" y="50623"/>
                </a:lnTo>
                <a:lnTo>
                  <a:pt x="38577" y="50529"/>
                </a:lnTo>
                <a:lnTo>
                  <a:pt x="38782" y="50306"/>
                </a:lnTo>
                <a:lnTo>
                  <a:pt x="38987" y="50064"/>
                </a:lnTo>
                <a:lnTo>
                  <a:pt x="39155" y="49822"/>
                </a:lnTo>
                <a:lnTo>
                  <a:pt x="39285" y="49617"/>
                </a:lnTo>
                <a:lnTo>
                  <a:pt x="39303" y="49580"/>
                </a:lnTo>
                <a:close/>
                <a:moveTo>
                  <a:pt x="83819" y="49561"/>
                </a:moveTo>
                <a:lnTo>
                  <a:pt x="83763" y="49617"/>
                </a:lnTo>
                <a:lnTo>
                  <a:pt x="83614" y="49748"/>
                </a:lnTo>
                <a:lnTo>
                  <a:pt x="83205" y="50045"/>
                </a:lnTo>
                <a:lnTo>
                  <a:pt x="83000" y="50213"/>
                </a:lnTo>
                <a:lnTo>
                  <a:pt x="82814" y="50362"/>
                </a:lnTo>
                <a:lnTo>
                  <a:pt x="82758" y="50436"/>
                </a:lnTo>
                <a:lnTo>
                  <a:pt x="82702" y="50511"/>
                </a:lnTo>
                <a:lnTo>
                  <a:pt x="82684" y="50567"/>
                </a:lnTo>
                <a:lnTo>
                  <a:pt x="82684" y="50641"/>
                </a:lnTo>
                <a:lnTo>
                  <a:pt x="82702" y="50697"/>
                </a:lnTo>
                <a:lnTo>
                  <a:pt x="82758" y="50734"/>
                </a:lnTo>
                <a:lnTo>
                  <a:pt x="82832" y="50734"/>
                </a:lnTo>
                <a:lnTo>
                  <a:pt x="82907" y="50697"/>
                </a:lnTo>
                <a:lnTo>
                  <a:pt x="82981" y="50623"/>
                </a:lnTo>
                <a:lnTo>
                  <a:pt x="83093" y="50529"/>
                </a:lnTo>
                <a:lnTo>
                  <a:pt x="83279" y="50306"/>
                </a:lnTo>
                <a:lnTo>
                  <a:pt x="83484" y="50064"/>
                </a:lnTo>
                <a:lnTo>
                  <a:pt x="83670" y="49822"/>
                </a:lnTo>
                <a:lnTo>
                  <a:pt x="83782" y="49617"/>
                </a:lnTo>
                <a:lnTo>
                  <a:pt x="83819" y="49561"/>
                </a:lnTo>
                <a:close/>
                <a:moveTo>
                  <a:pt x="53267" y="49673"/>
                </a:moveTo>
                <a:lnTo>
                  <a:pt x="53025" y="49915"/>
                </a:lnTo>
                <a:lnTo>
                  <a:pt x="52857" y="50083"/>
                </a:lnTo>
                <a:lnTo>
                  <a:pt x="52690" y="50269"/>
                </a:lnTo>
                <a:lnTo>
                  <a:pt x="52541" y="50455"/>
                </a:lnTo>
                <a:lnTo>
                  <a:pt x="52504" y="50529"/>
                </a:lnTo>
                <a:lnTo>
                  <a:pt x="52466" y="50604"/>
                </a:lnTo>
                <a:lnTo>
                  <a:pt x="52448" y="50660"/>
                </a:lnTo>
                <a:lnTo>
                  <a:pt x="52466" y="50716"/>
                </a:lnTo>
                <a:lnTo>
                  <a:pt x="52522" y="50734"/>
                </a:lnTo>
                <a:lnTo>
                  <a:pt x="52597" y="50753"/>
                </a:lnTo>
                <a:lnTo>
                  <a:pt x="52690" y="50753"/>
                </a:lnTo>
                <a:lnTo>
                  <a:pt x="52764" y="50716"/>
                </a:lnTo>
                <a:lnTo>
                  <a:pt x="52857" y="50678"/>
                </a:lnTo>
                <a:lnTo>
                  <a:pt x="52913" y="50604"/>
                </a:lnTo>
                <a:lnTo>
                  <a:pt x="52969" y="50529"/>
                </a:lnTo>
                <a:lnTo>
                  <a:pt x="53025" y="50436"/>
                </a:lnTo>
                <a:lnTo>
                  <a:pt x="53099" y="50250"/>
                </a:lnTo>
                <a:lnTo>
                  <a:pt x="53155" y="50064"/>
                </a:lnTo>
                <a:lnTo>
                  <a:pt x="53211" y="49878"/>
                </a:lnTo>
                <a:lnTo>
                  <a:pt x="53230" y="49748"/>
                </a:lnTo>
                <a:lnTo>
                  <a:pt x="53267" y="49673"/>
                </a:lnTo>
                <a:close/>
                <a:moveTo>
                  <a:pt x="18582" y="49450"/>
                </a:moveTo>
                <a:lnTo>
                  <a:pt x="18377" y="49673"/>
                </a:lnTo>
                <a:lnTo>
                  <a:pt x="18023" y="50083"/>
                </a:lnTo>
                <a:lnTo>
                  <a:pt x="17855" y="50306"/>
                </a:lnTo>
                <a:lnTo>
                  <a:pt x="17725" y="50492"/>
                </a:lnTo>
                <a:lnTo>
                  <a:pt x="17669" y="50585"/>
                </a:lnTo>
                <a:lnTo>
                  <a:pt x="17651" y="50660"/>
                </a:lnTo>
                <a:lnTo>
                  <a:pt x="17651" y="50716"/>
                </a:lnTo>
                <a:lnTo>
                  <a:pt x="17669" y="50753"/>
                </a:lnTo>
                <a:lnTo>
                  <a:pt x="17725" y="50772"/>
                </a:lnTo>
                <a:lnTo>
                  <a:pt x="17781" y="50753"/>
                </a:lnTo>
                <a:lnTo>
                  <a:pt x="17837" y="50697"/>
                </a:lnTo>
                <a:lnTo>
                  <a:pt x="17911" y="50641"/>
                </a:lnTo>
                <a:lnTo>
                  <a:pt x="18060" y="50436"/>
                </a:lnTo>
                <a:lnTo>
                  <a:pt x="18209" y="50194"/>
                </a:lnTo>
                <a:lnTo>
                  <a:pt x="18451" y="49692"/>
                </a:lnTo>
                <a:lnTo>
                  <a:pt x="18582" y="49450"/>
                </a:lnTo>
                <a:close/>
                <a:moveTo>
                  <a:pt x="19848" y="49263"/>
                </a:moveTo>
                <a:lnTo>
                  <a:pt x="19810" y="49282"/>
                </a:lnTo>
                <a:lnTo>
                  <a:pt x="19494" y="49524"/>
                </a:lnTo>
                <a:lnTo>
                  <a:pt x="19252" y="49729"/>
                </a:lnTo>
                <a:lnTo>
                  <a:pt x="19010" y="49952"/>
                </a:lnTo>
                <a:lnTo>
                  <a:pt x="18786" y="50194"/>
                </a:lnTo>
                <a:lnTo>
                  <a:pt x="18600" y="50418"/>
                </a:lnTo>
                <a:lnTo>
                  <a:pt x="18544" y="50511"/>
                </a:lnTo>
                <a:lnTo>
                  <a:pt x="18507" y="50604"/>
                </a:lnTo>
                <a:lnTo>
                  <a:pt x="18507" y="50678"/>
                </a:lnTo>
                <a:lnTo>
                  <a:pt x="18526" y="50734"/>
                </a:lnTo>
                <a:lnTo>
                  <a:pt x="18563" y="50753"/>
                </a:lnTo>
                <a:lnTo>
                  <a:pt x="18600" y="50772"/>
                </a:lnTo>
                <a:lnTo>
                  <a:pt x="18637" y="50753"/>
                </a:lnTo>
                <a:lnTo>
                  <a:pt x="18693" y="50734"/>
                </a:lnTo>
                <a:lnTo>
                  <a:pt x="18805" y="50641"/>
                </a:lnTo>
                <a:lnTo>
                  <a:pt x="18917" y="50529"/>
                </a:lnTo>
                <a:lnTo>
                  <a:pt x="19121" y="50287"/>
                </a:lnTo>
                <a:lnTo>
                  <a:pt x="19252" y="50120"/>
                </a:lnTo>
                <a:lnTo>
                  <a:pt x="19401" y="49934"/>
                </a:lnTo>
                <a:lnTo>
                  <a:pt x="19643" y="49617"/>
                </a:lnTo>
                <a:lnTo>
                  <a:pt x="19829" y="49338"/>
                </a:lnTo>
                <a:lnTo>
                  <a:pt x="19848" y="49263"/>
                </a:lnTo>
                <a:close/>
                <a:moveTo>
                  <a:pt x="21989" y="49375"/>
                </a:moveTo>
                <a:lnTo>
                  <a:pt x="21951" y="49394"/>
                </a:lnTo>
                <a:lnTo>
                  <a:pt x="21914" y="49450"/>
                </a:lnTo>
                <a:lnTo>
                  <a:pt x="21691" y="49673"/>
                </a:lnTo>
                <a:lnTo>
                  <a:pt x="21281" y="50083"/>
                </a:lnTo>
                <a:lnTo>
                  <a:pt x="20890" y="50492"/>
                </a:lnTo>
                <a:lnTo>
                  <a:pt x="20778" y="50623"/>
                </a:lnTo>
                <a:lnTo>
                  <a:pt x="20723" y="50678"/>
                </a:lnTo>
                <a:lnTo>
                  <a:pt x="20760" y="50734"/>
                </a:lnTo>
                <a:lnTo>
                  <a:pt x="20797" y="50753"/>
                </a:lnTo>
                <a:lnTo>
                  <a:pt x="20853" y="50772"/>
                </a:lnTo>
                <a:lnTo>
                  <a:pt x="20909" y="50753"/>
                </a:lnTo>
                <a:lnTo>
                  <a:pt x="21058" y="50697"/>
                </a:lnTo>
                <a:lnTo>
                  <a:pt x="21225" y="50585"/>
                </a:lnTo>
                <a:lnTo>
                  <a:pt x="21374" y="50474"/>
                </a:lnTo>
                <a:lnTo>
                  <a:pt x="21505" y="50362"/>
                </a:lnTo>
                <a:lnTo>
                  <a:pt x="21672" y="50213"/>
                </a:lnTo>
                <a:lnTo>
                  <a:pt x="21840" y="50008"/>
                </a:lnTo>
                <a:lnTo>
                  <a:pt x="21914" y="49878"/>
                </a:lnTo>
                <a:lnTo>
                  <a:pt x="21951" y="49791"/>
                </a:lnTo>
                <a:lnTo>
                  <a:pt x="21951" y="49785"/>
                </a:lnTo>
                <a:lnTo>
                  <a:pt x="22007" y="49599"/>
                </a:lnTo>
                <a:lnTo>
                  <a:pt x="22007" y="49487"/>
                </a:lnTo>
                <a:lnTo>
                  <a:pt x="22007" y="49394"/>
                </a:lnTo>
                <a:lnTo>
                  <a:pt x="22007" y="49375"/>
                </a:lnTo>
                <a:close/>
                <a:moveTo>
                  <a:pt x="63079" y="49450"/>
                </a:moveTo>
                <a:lnTo>
                  <a:pt x="62874" y="49673"/>
                </a:lnTo>
                <a:lnTo>
                  <a:pt x="62520" y="50083"/>
                </a:lnTo>
                <a:lnTo>
                  <a:pt x="62353" y="50306"/>
                </a:lnTo>
                <a:lnTo>
                  <a:pt x="62222" y="50492"/>
                </a:lnTo>
                <a:lnTo>
                  <a:pt x="62185" y="50585"/>
                </a:lnTo>
                <a:lnTo>
                  <a:pt x="62148" y="50660"/>
                </a:lnTo>
                <a:lnTo>
                  <a:pt x="62148" y="50716"/>
                </a:lnTo>
                <a:lnTo>
                  <a:pt x="62166" y="50753"/>
                </a:lnTo>
                <a:lnTo>
                  <a:pt x="62222" y="50772"/>
                </a:lnTo>
                <a:lnTo>
                  <a:pt x="62278" y="50753"/>
                </a:lnTo>
                <a:lnTo>
                  <a:pt x="62334" y="50697"/>
                </a:lnTo>
                <a:lnTo>
                  <a:pt x="62408" y="50641"/>
                </a:lnTo>
                <a:lnTo>
                  <a:pt x="62557" y="50436"/>
                </a:lnTo>
                <a:lnTo>
                  <a:pt x="62706" y="50194"/>
                </a:lnTo>
                <a:lnTo>
                  <a:pt x="62967" y="49692"/>
                </a:lnTo>
                <a:lnTo>
                  <a:pt x="63079" y="49450"/>
                </a:lnTo>
                <a:close/>
                <a:moveTo>
                  <a:pt x="64345" y="49263"/>
                </a:moveTo>
                <a:lnTo>
                  <a:pt x="64308" y="49282"/>
                </a:lnTo>
                <a:lnTo>
                  <a:pt x="63991" y="49524"/>
                </a:lnTo>
                <a:lnTo>
                  <a:pt x="63768" y="49729"/>
                </a:lnTo>
                <a:lnTo>
                  <a:pt x="63507" y="49952"/>
                </a:lnTo>
                <a:lnTo>
                  <a:pt x="63284" y="50194"/>
                </a:lnTo>
                <a:lnTo>
                  <a:pt x="63097" y="50418"/>
                </a:lnTo>
                <a:lnTo>
                  <a:pt x="63041" y="50511"/>
                </a:lnTo>
                <a:lnTo>
                  <a:pt x="63004" y="50604"/>
                </a:lnTo>
                <a:lnTo>
                  <a:pt x="63004" y="50678"/>
                </a:lnTo>
                <a:lnTo>
                  <a:pt x="63023" y="50734"/>
                </a:lnTo>
                <a:lnTo>
                  <a:pt x="63060" y="50753"/>
                </a:lnTo>
                <a:lnTo>
                  <a:pt x="63097" y="50772"/>
                </a:lnTo>
                <a:lnTo>
                  <a:pt x="63153" y="50753"/>
                </a:lnTo>
                <a:lnTo>
                  <a:pt x="63190" y="50734"/>
                </a:lnTo>
                <a:lnTo>
                  <a:pt x="63302" y="50641"/>
                </a:lnTo>
                <a:lnTo>
                  <a:pt x="63414" y="50529"/>
                </a:lnTo>
                <a:lnTo>
                  <a:pt x="63637" y="50287"/>
                </a:lnTo>
                <a:lnTo>
                  <a:pt x="63749" y="50120"/>
                </a:lnTo>
                <a:lnTo>
                  <a:pt x="63917" y="49934"/>
                </a:lnTo>
                <a:lnTo>
                  <a:pt x="64159" y="49617"/>
                </a:lnTo>
                <a:lnTo>
                  <a:pt x="64326" y="49338"/>
                </a:lnTo>
                <a:lnTo>
                  <a:pt x="64363" y="49263"/>
                </a:lnTo>
                <a:close/>
                <a:moveTo>
                  <a:pt x="66486" y="49375"/>
                </a:moveTo>
                <a:lnTo>
                  <a:pt x="66449" y="49394"/>
                </a:lnTo>
                <a:lnTo>
                  <a:pt x="66411" y="49450"/>
                </a:lnTo>
                <a:lnTo>
                  <a:pt x="66188" y="49673"/>
                </a:lnTo>
                <a:lnTo>
                  <a:pt x="65778" y="50083"/>
                </a:lnTo>
                <a:lnTo>
                  <a:pt x="65406" y="50492"/>
                </a:lnTo>
                <a:lnTo>
                  <a:pt x="65276" y="50623"/>
                </a:lnTo>
                <a:lnTo>
                  <a:pt x="65238" y="50678"/>
                </a:lnTo>
                <a:lnTo>
                  <a:pt x="65257" y="50734"/>
                </a:lnTo>
                <a:lnTo>
                  <a:pt x="65294" y="50753"/>
                </a:lnTo>
                <a:lnTo>
                  <a:pt x="65350" y="50772"/>
                </a:lnTo>
                <a:lnTo>
                  <a:pt x="65425" y="50753"/>
                </a:lnTo>
                <a:lnTo>
                  <a:pt x="65555" y="50697"/>
                </a:lnTo>
                <a:lnTo>
                  <a:pt x="65723" y="50585"/>
                </a:lnTo>
                <a:lnTo>
                  <a:pt x="65871" y="50474"/>
                </a:lnTo>
                <a:lnTo>
                  <a:pt x="66020" y="50362"/>
                </a:lnTo>
                <a:lnTo>
                  <a:pt x="66169" y="50213"/>
                </a:lnTo>
                <a:lnTo>
                  <a:pt x="66337" y="50008"/>
                </a:lnTo>
                <a:lnTo>
                  <a:pt x="66411" y="49878"/>
                </a:lnTo>
                <a:lnTo>
                  <a:pt x="66467" y="49748"/>
                </a:lnTo>
                <a:lnTo>
                  <a:pt x="66449" y="49803"/>
                </a:lnTo>
                <a:lnTo>
                  <a:pt x="66467" y="49785"/>
                </a:lnTo>
                <a:lnTo>
                  <a:pt x="66504" y="49599"/>
                </a:lnTo>
                <a:lnTo>
                  <a:pt x="66523" y="49487"/>
                </a:lnTo>
                <a:lnTo>
                  <a:pt x="66504" y="49394"/>
                </a:lnTo>
                <a:lnTo>
                  <a:pt x="66504" y="49375"/>
                </a:lnTo>
                <a:close/>
                <a:moveTo>
                  <a:pt x="4637" y="49431"/>
                </a:moveTo>
                <a:lnTo>
                  <a:pt x="4618" y="49450"/>
                </a:lnTo>
                <a:lnTo>
                  <a:pt x="4339" y="49673"/>
                </a:lnTo>
                <a:lnTo>
                  <a:pt x="3892" y="50045"/>
                </a:lnTo>
                <a:lnTo>
                  <a:pt x="3650" y="50250"/>
                </a:lnTo>
                <a:lnTo>
                  <a:pt x="3464" y="50455"/>
                </a:lnTo>
                <a:lnTo>
                  <a:pt x="3352" y="50604"/>
                </a:lnTo>
                <a:lnTo>
                  <a:pt x="3333" y="50678"/>
                </a:lnTo>
                <a:lnTo>
                  <a:pt x="3333" y="50716"/>
                </a:lnTo>
                <a:lnTo>
                  <a:pt x="3352" y="50753"/>
                </a:lnTo>
                <a:lnTo>
                  <a:pt x="3371" y="50772"/>
                </a:lnTo>
                <a:lnTo>
                  <a:pt x="3408" y="50790"/>
                </a:lnTo>
                <a:lnTo>
                  <a:pt x="3445" y="50790"/>
                </a:lnTo>
                <a:lnTo>
                  <a:pt x="3538" y="50753"/>
                </a:lnTo>
                <a:lnTo>
                  <a:pt x="3650" y="50678"/>
                </a:lnTo>
                <a:lnTo>
                  <a:pt x="3762" y="50585"/>
                </a:lnTo>
                <a:lnTo>
                  <a:pt x="3873" y="50455"/>
                </a:lnTo>
                <a:lnTo>
                  <a:pt x="4115" y="50176"/>
                </a:lnTo>
                <a:lnTo>
                  <a:pt x="4357" y="49896"/>
                </a:lnTo>
                <a:lnTo>
                  <a:pt x="4525" y="49636"/>
                </a:lnTo>
                <a:lnTo>
                  <a:pt x="4637" y="49468"/>
                </a:lnTo>
                <a:lnTo>
                  <a:pt x="4637" y="49431"/>
                </a:lnTo>
                <a:close/>
                <a:moveTo>
                  <a:pt x="6983" y="49580"/>
                </a:moveTo>
                <a:lnTo>
                  <a:pt x="6908" y="49654"/>
                </a:lnTo>
                <a:lnTo>
                  <a:pt x="6703" y="49785"/>
                </a:lnTo>
                <a:lnTo>
                  <a:pt x="6145" y="50157"/>
                </a:lnTo>
                <a:lnTo>
                  <a:pt x="5623" y="50511"/>
                </a:lnTo>
                <a:lnTo>
                  <a:pt x="5456" y="50641"/>
                </a:lnTo>
                <a:lnTo>
                  <a:pt x="5419" y="50678"/>
                </a:lnTo>
                <a:lnTo>
                  <a:pt x="5400" y="50716"/>
                </a:lnTo>
                <a:lnTo>
                  <a:pt x="5474" y="50772"/>
                </a:lnTo>
                <a:lnTo>
                  <a:pt x="5549" y="50790"/>
                </a:lnTo>
                <a:lnTo>
                  <a:pt x="5642" y="50772"/>
                </a:lnTo>
                <a:lnTo>
                  <a:pt x="5754" y="50716"/>
                </a:lnTo>
                <a:lnTo>
                  <a:pt x="5865" y="50660"/>
                </a:lnTo>
                <a:lnTo>
                  <a:pt x="5996" y="50567"/>
                </a:lnTo>
                <a:lnTo>
                  <a:pt x="6256" y="50362"/>
                </a:lnTo>
                <a:lnTo>
                  <a:pt x="6517" y="50120"/>
                </a:lnTo>
                <a:lnTo>
                  <a:pt x="6740" y="49896"/>
                </a:lnTo>
                <a:lnTo>
                  <a:pt x="6908" y="49692"/>
                </a:lnTo>
                <a:lnTo>
                  <a:pt x="6983" y="49580"/>
                </a:lnTo>
                <a:close/>
                <a:moveTo>
                  <a:pt x="55501" y="49692"/>
                </a:moveTo>
                <a:lnTo>
                  <a:pt x="55464" y="49710"/>
                </a:lnTo>
                <a:lnTo>
                  <a:pt x="55241" y="49878"/>
                </a:lnTo>
                <a:lnTo>
                  <a:pt x="54887" y="50213"/>
                </a:lnTo>
                <a:lnTo>
                  <a:pt x="54719" y="50381"/>
                </a:lnTo>
                <a:lnTo>
                  <a:pt x="54589" y="50548"/>
                </a:lnTo>
                <a:lnTo>
                  <a:pt x="54533" y="50623"/>
                </a:lnTo>
                <a:lnTo>
                  <a:pt x="54514" y="50697"/>
                </a:lnTo>
                <a:lnTo>
                  <a:pt x="54496" y="50753"/>
                </a:lnTo>
                <a:lnTo>
                  <a:pt x="54514" y="50790"/>
                </a:lnTo>
                <a:lnTo>
                  <a:pt x="54552" y="50809"/>
                </a:lnTo>
                <a:lnTo>
                  <a:pt x="54589" y="50809"/>
                </a:lnTo>
                <a:lnTo>
                  <a:pt x="54682" y="50772"/>
                </a:lnTo>
                <a:lnTo>
                  <a:pt x="54775" y="50697"/>
                </a:lnTo>
                <a:lnTo>
                  <a:pt x="54887" y="50604"/>
                </a:lnTo>
                <a:lnTo>
                  <a:pt x="55092" y="50381"/>
                </a:lnTo>
                <a:lnTo>
                  <a:pt x="55203" y="50269"/>
                </a:lnTo>
                <a:lnTo>
                  <a:pt x="55296" y="50139"/>
                </a:lnTo>
                <a:lnTo>
                  <a:pt x="55427" y="49915"/>
                </a:lnTo>
                <a:lnTo>
                  <a:pt x="55483" y="49822"/>
                </a:lnTo>
                <a:lnTo>
                  <a:pt x="55520" y="49729"/>
                </a:lnTo>
                <a:lnTo>
                  <a:pt x="55520" y="49710"/>
                </a:lnTo>
                <a:lnTo>
                  <a:pt x="55520" y="49692"/>
                </a:lnTo>
                <a:close/>
                <a:moveTo>
                  <a:pt x="9012" y="49375"/>
                </a:moveTo>
                <a:lnTo>
                  <a:pt x="8863" y="49450"/>
                </a:lnTo>
                <a:lnTo>
                  <a:pt x="8640" y="49599"/>
                </a:lnTo>
                <a:lnTo>
                  <a:pt x="8379" y="49785"/>
                </a:lnTo>
                <a:lnTo>
                  <a:pt x="8100" y="50027"/>
                </a:lnTo>
                <a:lnTo>
                  <a:pt x="7839" y="50250"/>
                </a:lnTo>
                <a:lnTo>
                  <a:pt x="7746" y="50362"/>
                </a:lnTo>
                <a:lnTo>
                  <a:pt x="7671" y="50474"/>
                </a:lnTo>
                <a:lnTo>
                  <a:pt x="7616" y="50585"/>
                </a:lnTo>
                <a:lnTo>
                  <a:pt x="7616" y="50678"/>
                </a:lnTo>
                <a:lnTo>
                  <a:pt x="7634" y="50753"/>
                </a:lnTo>
                <a:lnTo>
                  <a:pt x="7690" y="50827"/>
                </a:lnTo>
                <a:lnTo>
                  <a:pt x="7727" y="50809"/>
                </a:lnTo>
                <a:lnTo>
                  <a:pt x="7783" y="50772"/>
                </a:lnTo>
                <a:lnTo>
                  <a:pt x="7932" y="50623"/>
                </a:lnTo>
                <a:lnTo>
                  <a:pt x="8397" y="50120"/>
                </a:lnTo>
                <a:lnTo>
                  <a:pt x="8826" y="49617"/>
                </a:lnTo>
                <a:lnTo>
                  <a:pt x="9012" y="49375"/>
                </a:lnTo>
                <a:close/>
                <a:moveTo>
                  <a:pt x="13350" y="49357"/>
                </a:moveTo>
                <a:lnTo>
                  <a:pt x="13294" y="49394"/>
                </a:lnTo>
                <a:lnTo>
                  <a:pt x="13052" y="49636"/>
                </a:lnTo>
                <a:lnTo>
                  <a:pt x="12587" y="50101"/>
                </a:lnTo>
                <a:lnTo>
                  <a:pt x="12363" y="50343"/>
                </a:lnTo>
                <a:lnTo>
                  <a:pt x="12177" y="50548"/>
                </a:lnTo>
                <a:lnTo>
                  <a:pt x="12065" y="50716"/>
                </a:lnTo>
                <a:lnTo>
                  <a:pt x="12028" y="50772"/>
                </a:lnTo>
                <a:lnTo>
                  <a:pt x="12047" y="50809"/>
                </a:lnTo>
                <a:lnTo>
                  <a:pt x="12084" y="50827"/>
                </a:lnTo>
                <a:lnTo>
                  <a:pt x="12121" y="50827"/>
                </a:lnTo>
                <a:lnTo>
                  <a:pt x="12177" y="50809"/>
                </a:lnTo>
                <a:lnTo>
                  <a:pt x="12233" y="50772"/>
                </a:lnTo>
                <a:lnTo>
                  <a:pt x="12382" y="50660"/>
                </a:lnTo>
                <a:lnTo>
                  <a:pt x="12512" y="50529"/>
                </a:lnTo>
                <a:lnTo>
                  <a:pt x="12773" y="50250"/>
                </a:lnTo>
                <a:lnTo>
                  <a:pt x="12922" y="50083"/>
                </a:lnTo>
                <a:lnTo>
                  <a:pt x="13126" y="49841"/>
                </a:lnTo>
                <a:lnTo>
                  <a:pt x="13238" y="49729"/>
                </a:lnTo>
                <a:lnTo>
                  <a:pt x="13294" y="49599"/>
                </a:lnTo>
                <a:lnTo>
                  <a:pt x="13294" y="49617"/>
                </a:lnTo>
                <a:lnTo>
                  <a:pt x="13313" y="49599"/>
                </a:lnTo>
                <a:lnTo>
                  <a:pt x="13350" y="49487"/>
                </a:lnTo>
                <a:lnTo>
                  <a:pt x="13369" y="49412"/>
                </a:lnTo>
                <a:lnTo>
                  <a:pt x="13369" y="49357"/>
                </a:lnTo>
                <a:close/>
                <a:moveTo>
                  <a:pt x="17688" y="49468"/>
                </a:moveTo>
                <a:lnTo>
                  <a:pt x="17446" y="49710"/>
                </a:lnTo>
                <a:lnTo>
                  <a:pt x="17204" y="49952"/>
                </a:lnTo>
                <a:lnTo>
                  <a:pt x="16720" y="50381"/>
                </a:lnTo>
                <a:lnTo>
                  <a:pt x="16589" y="50492"/>
                </a:lnTo>
                <a:lnTo>
                  <a:pt x="16422" y="50660"/>
                </a:lnTo>
                <a:lnTo>
                  <a:pt x="16366" y="50734"/>
                </a:lnTo>
                <a:lnTo>
                  <a:pt x="16366" y="50772"/>
                </a:lnTo>
                <a:lnTo>
                  <a:pt x="16366" y="50809"/>
                </a:lnTo>
                <a:lnTo>
                  <a:pt x="16366" y="50827"/>
                </a:lnTo>
                <a:lnTo>
                  <a:pt x="16403" y="50846"/>
                </a:lnTo>
                <a:lnTo>
                  <a:pt x="16515" y="50846"/>
                </a:lnTo>
                <a:lnTo>
                  <a:pt x="16627" y="50809"/>
                </a:lnTo>
                <a:lnTo>
                  <a:pt x="16757" y="50753"/>
                </a:lnTo>
                <a:lnTo>
                  <a:pt x="16869" y="50678"/>
                </a:lnTo>
                <a:lnTo>
                  <a:pt x="16962" y="50567"/>
                </a:lnTo>
                <a:lnTo>
                  <a:pt x="17167" y="50362"/>
                </a:lnTo>
                <a:lnTo>
                  <a:pt x="17316" y="50176"/>
                </a:lnTo>
                <a:lnTo>
                  <a:pt x="17427" y="50008"/>
                </a:lnTo>
                <a:lnTo>
                  <a:pt x="17558" y="49766"/>
                </a:lnTo>
                <a:lnTo>
                  <a:pt x="17651" y="49543"/>
                </a:lnTo>
                <a:lnTo>
                  <a:pt x="17688" y="49468"/>
                </a:lnTo>
                <a:close/>
                <a:moveTo>
                  <a:pt x="29436" y="49710"/>
                </a:moveTo>
                <a:lnTo>
                  <a:pt x="29380" y="49748"/>
                </a:lnTo>
                <a:lnTo>
                  <a:pt x="29212" y="49896"/>
                </a:lnTo>
                <a:lnTo>
                  <a:pt x="28952" y="50139"/>
                </a:lnTo>
                <a:lnTo>
                  <a:pt x="28821" y="50269"/>
                </a:lnTo>
                <a:lnTo>
                  <a:pt x="28654" y="50455"/>
                </a:lnTo>
                <a:lnTo>
                  <a:pt x="28579" y="50548"/>
                </a:lnTo>
                <a:lnTo>
                  <a:pt x="28524" y="50641"/>
                </a:lnTo>
                <a:lnTo>
                  <a:pt x="28524" y="50734"/>
                </a:lnTo>
                <a:lnTo>
                  <a:pt x="28524" y="50772"/>
                </a:lnTo>
                <a:lnTo>
                  <a:pt x="28542" y="50809"/>
                </a:lnTo>
                <a:lnTo>
                  <a:pt x="28579" y="50846"/>
                </a:lnTo>
                <a:lnTo>
                  <a:pt x="28635" y="50827"/>
                </a:lnTo>
                <a:lnTo>
                  <a:pt x="28691" y="50809"/>
                </a:lnTo>
                <a:lnTo>
                  <a:pt x="28766" y="50753"/>
                </a:lnTo>
                <a:lnTo>
                  <a:pt x="28915" y="50585"/>
                </a:lnTo>
                <a:lnTo>
                  <a:pt x="29064" y="50381"/>
                </a:lnTo>
                <a:lnTo>
                  <a:pt x="29212" y="50176"/>
                </a:lnTo>
                <a:lnTo>
                  <a:pt x="29343" y="49971"/>
                </a:lnTo>
                <a:lnTo>
                  <a:pt x="29417" y="49803"/>
                </a:lnTo>
                <a:lnTo>
                  <a:pt x="29455" y="49710"/>
                </a:lnTo>
                <a:close/>
                <a:moveTo>
                  <a:pt x="31707" y="49580"/>
                </a:moveTo>
                <a:lnTo>
                  <a:pt x="31447" y="49785"/>
                </a:lnTo>
                <a:lnTo>
                  <a:pt x="31223" y="49952"/>
                </a:lnTo>
                <a:lnTo>
                  <a:pt x="31000" y="50139"/>
                </a:lnTo>
                <a:lnTo>
                  <a:pt x="30795" y="50343"/>
                </a:lnTo>
                <a:lnTo>
                  <a:pt x="30627" y="50529"/>
                </a:lnTo>
                <a:lnTo>
                  <a:pt x="30590" y="50623"/>
                </a:lnTo>
                <a:lnTo>
                  <a:pt x="30553" y="50697"/>
                </a:lnTo>
                <a:lnTo>
                  <a:pt x="30553" y="50772"/>
                </a:lnTo>
                <a:lnTo>
                  <a:pt x="30572" y="50809"/>
                </a:lnTo>
                <a:lnTo>
                  <a:pt x="30609" y="50846"/>
                </a:lnTo>
                <a:lnTo>
                  <a:pt x="30665" y="50827"/>
                </a:lnTo>
                <a:lnTo>
                  <a:pt x="30739" y="50790"/>
                </a:lnTo>
                <a:lnTo>
                  <a:pt x="30832" y="50716"/>
                </a:lnTo>
                <a:lnTo>
                  <a:pt x="31018" y="50529"/>
                </a:lnTo>
                <a:lnTo>
                  <a:pt x="31205" y="50287"/>
                </a:lnTo>
                <a:lnTo>
                  <a:pt x="31558" y="49803"/>
                </a:lnTo>
                <a:lnTo>
                  <a:pt x="31707" y="49580"/>
                </a:lnTo>
                <a:close/>
                <a:moveTo>
                  <a:pt x="62185" y="49468"/>
                </a:moveTo>
                <a:lnTo>
                  <a:pt x="61962" y="49710"/>
                </a:lnTo>
                <a:lnTo>
                  <a:pt x="61720" y="49952"/>
                </a:lnTo>
                <a:lnTo>
                  <a:pt x="61217" y="50381"/>
                </a:lnTo>
                <a:lnTo>
                  <a:pt x="61087" y="50492"/>
                </a:lnTo>
                <a:lnTo>
                  <a:pt x="60919" y="50660"/>
                </a:lnTo>
                <a:lnTo>
                  <a:pt x="60882" y="50734"/>
                </a:lnTo>
                <a:lnTo>
                  <a:pt x="60863" y="50772"/>
                </a:lnTo>
                <a:lnTo>
                  <a:pt x="60863" y="50809"/>
                </a:lnTo>
                <a:lnTo>
                  <a:pt x="60882" y="50827"/>
                </a:lnTo>
                <a:lnTo>
                  <a:pt x="60900" y="50846"/>
                </a:lnTo>
                <a:lnTo>
                  <a:pt x="61031" y="50846"/>
                </a:lnTo>
                <a:lnTo>
                  <a:pt x="61142" y="50809"/>
                </a:lnTo>
                <a:lnTo>
                  <a:pt x="61254" y="50753"/>
                </a:lnTo>
                <a:lnTo>
                  <a:pt x="61366" y="50678"/>
                </a:lnTo>
                <a:lnTo>
                  <a:pt x="61478" y="50567"/>
                </a:lnTo>
                <a:lnTo>
                  <a:pt x="61664" y="50362"/>
                </a:lnTo>
                <a:lnTo>
                  <a:pt x="61831" y="50176"/>
                </a:lnTo>
                <a:lnTo>
                  <a:pt x="61924" y="50008"/>
                </a:lnTo>
                <a:lnTo>
                  <a:pt x="62055" y="49766"/>
                </a:lnTo>
                <a:lnTo>
                  <a:pt x="62166" y="49543"/>
                </a:lnTo>
                <a:lnTo>
                  <a:pt x="62185" y="49468"/>
                </a:lnTo>
                <a:close/>
                <a:moveTo>
                  <a:pt x="73933" y="49710"/>
                </a:moveTo>
                <a:lnTo>
                  <a:pt x="73877" y="49748"/>
                </a:lnTo>
                <a:lnTo>
                  <a:pt x="73710" y="49896"/>
                </a:lnTo>
                <a:lnTo>
                  <a:pt x="73449" y="50139"/>
                </a:lnTo>
                <a:lnTo>
                  <a:pt x="73319" y="50269"/>
                </a:lnTo>
                <a:lnTo>
                  <a:pt x="73151" y="50455"/>
                </a:lnTo>
                <a:lnTo>
                  <a:pt x="73077" y="50548"/>
                </a:lnTo>
                <a:lnTo>
                  <a:pt x="73039" y="50641"/>
                </a:lnTo>
                <a:lnTo>
                  <a:pt x="73021" y="50734"/>
                </a:lnTo>
                <a:lnTo>
                  <a:pt x="73021" y="50772"/>
                </a:lnTo>
                <a:lnTo>
                  <a:pt x="73058" y="50809"/>
                </a:lnTo>
                <a:lnTo>
                  <a:pt x="73095" y="50846"/>
                </a:lnTo>
                <a:lnTo>
                  <a:pt x="73132" y="50827"/>
                </a:lnTo>
                <a:lnTo>
                  <a:pt x="73207" y="50809"/>
                </a:lnTo>
                <a:lnTo>
                  <a:pt x="73263" y="50753"/>
                </a:lnTo>
                <a:lnTo>
                  <a:pt x="73412" y="50585"/>
                </a:lnTo>
                <a:lnTo>
                  <a:pt x="73561" y="50381"/>
                </a:lnTo>
                <a:lnTo>
                  <a:pt x="73710" y="50176"/>
                </a:lnTo>
                <a:lnTo>
                  <a:pt x="73840" y="49971"/>
                </a:lnTo>
                <a:lnTo>
                  <a:pt x="73914" y="49803"/>
                </a:lnTo>
                <a:lnTo>
                  <a:pt x="73952" y="49710"/>
                </a:lnTo>
                <a:close/>
                <a:moveTo>
                  <a:pt x="76204" y="49580"/>
                </a:moveTo>
                <a:lnTo>
                  <a:pt x="75944" y="49785"/>
                </a:lnTo>
                <a:lnTo>
                  <a:pt x="75739" y="49952"/>
                </a:lnTo>
                <a:lnTo>
                  <a:pt x="75516" y="50139"/>
                </a:lnTo>
                <a:lnTo>
                  <a:pt x="75292" y="50343"/>
                </a:lnTo>
                <a:lnTo>
                  <a:pt x="75143" y="50529"/>
                </a:lnTo>
                <a:lnTo>
                  <a:pt x="75087" y="50623"/>
                </a:lnTo>
                <a:lnTo>
                  <a:pt x="75050" y="50697"/>
                </a:lnTo>
                <a:lnTo>
                  <a:pt x="75050" y="50772"/>
                </a:lnTo>
                <a:lnTo>
                  <a:pt x="75069" y="50809"/>
                </a:lnTo>
                <a:lnTo>
                  <a:pt x="75106" y="50846"/>
                </a:lnTo>
                <a:lnTo>
                  <a:pt x="75180" y="50827"/>
                </a:lnTo>
                <a:lnTo>
                  <a:pt x="75236" y="50790"/>
                </a:lnTo>
                <a:lnTo>
                  <a:pt x="75329" y="50716"/>
                </a:lnTo>
                <a:lnTo>
                  <a:pt x="75516" y="50529"/>
                </a:lnTo>
                <a:lnTo>
                  <a:pt x="75720" y="50287"/>
                </a:lnTo>
                <a:lnTo>
                  <a:pt x="76056" y="49803"/>
                </a:lnTo>
                <a:lnTo>
                  <a:pt x="76204" y="49580"/>
                </a:lnTo>
                <a:close/>
                <a:moveTo>
                  <a:pt x="10185" y="49394"/>
                </a:moveTo>
                <a:lnTo>
                  <a:pt x="9868" y="49654"/>
                </a:lnTo>
                <a:lnTo>
                  <a:pt x="9328" y="50101"/>
                </a:lnTo>
                <a:lnTo>
                  <a:pt x="9049" y="50343"/>
                </a:lnTo>
                <a:lnTo>
                  <a:pt x="8826" y="50548"/>
                </a:lnTo>
                <a:lnTo>
                  <a:pt x="8677" y="50716"/>
                </a:lnTo>
                <a:lnTo>
                  <a:pt x="8640" y="50772"/>
                </a:lnTo>
                <a:lnTo>
                  <a:pt x="8640" y="50809"/>
                </a:lnTo>
                <a:lnTo>
                  <a:pt x="8677" y="50846"/>
                </a:lnTo>
                <a:lnTo>
                  <a:pt x="8714" y="50865"/>
                </a:lnTo>
                <a:lnTo>
                  <a:pt x="8770" y="50865"/>
                </a:lnTo>
                <a:lnTo>
                  <a:pt x="8844" y="50827"/>
                </a:lnTo>
                <a:lnTo>
                  <a:pt x="8993" y="50753"/>
                </a:lnTo>
                <a:lnTo>
                  <a:pt x="9161" y="50623"/>
                </a:lnTo>
                <a:lnTo>
                  <a:pt x="9477" y="50362"/>
                </a:lnTo>
                <a:lnTo>
                  <a:pt x="9664" y="50194"/>
                </a:lnTo>
                <a:lnTo>
                  <a:pt x="9812" y="49990"/>
                </a:lnTo>
                <a:lnTo>
                  <a:pt x="9999" y="49710"/>
                </a:lnTo>
                <a:lnTo>
                  <a:pt x="10148" y="49487"/>
                </a:lnTo>
                <a:lnTo>
                  <a:pt x="10185" y="49394"/>
                </a:lnTo>
                <a:close/>
                <a:moveTo>
                  <a:pt x="16515" y="49505"/>
                </a:moveTo>
                <a:lnTo>
                  <a:pt x="16478" y="49524"/>
                </a:lnTo>
                <a:lnTo>
                  <a:pt x="16236" y="49748"/>
                </a:lnTo>
                <a:lnTo>
                  <a:pt x="15807" y="50139"/>
                </a:lnTo>
                <a:lnTo>
                  <a:pt x="15603" y="50362"/>
                </a:lnTo>
                <a:lnTo>
                  <a:pt x="15454" y="50567"/>
                </a:lnTo>
                <a:lnTo>
                  <a:pt x="15379" y="50641"/>
                </a:lnTo>
                <a:lnTo>
                  <a:pt x="15342" y="50734"/>
                </a:lnTo>
                <a:lnTo>
                  <a:pt x="15323" y="50790"/>
                </a:lnTo>
                <a:lnTo>
                  <a:pt x="15342" y="50827"/>
                </a:lnTo>
                <a:lnTo>
                  <a:pt x="15379" y="50865"/>
                </a:lnTo>
                <a:lnTo>
                  <a:pt x="15472" y="50865"/>
                </a:lnTo>
                <a:lnTo>
                  <a:pt x="15528" y="50846"/>
                </a:lnTo>
                <a:lnTo>
                  <a:pt x="15659" y="50753"/>
                </a:lnTo>
                <a:lnTo>
                  <a:pt x="15789" y="50623"/>
                </a:lnTo>
                <a:lnTo>
                  <a:pt x="16031" y="50362"/>
                </a:lnTo>
                <a:lnTo>
                  <a:pt x="16161" y="50213"/>
                </a:lnTo>
                <a:lnTo>
                  <a:pt x="16273" y="50045"/>
                </a:lnTo>
                <a:lnTo>
                  <a:pt x="16422" y="49785"/>
                </a:lnTo>
                <a:lnTo>
                  <a:pt x="16515" y="49561"/>
                </a:lnTo>
                <a:lnTo>
                  <a:pt x="16515" y="49505"/>
                </a:lnTo>
                <a:close/>
                <a:moveTo>
                  <a:pt x="20927" y="49468"/>
                </a:moveTo>
                <a:lnTo>
                  <a:pt x="20648" y="49692"/>
                </a:lnTo>
                <a:lnTo>
                  <a:pt x="20183" y="50120"/>
                </a:lnTo>
                <a:lnTo>
                  <a:pt x="19941" y="50343"/>
                </a:lnTo>
                <a:lnTo>
                  <a:pt x="19755" y="50548"/>
                </a:lnTo>
                <a:lnTo>
                  <a:pt x="19624" y="50716"/>
                </a:lnTo>
                <a:lnTo>
                  <a:pt x="19606" y="50772"/>
                </a:lnTo>
                <a:lnTo>
                  <a:pt x="19606" y="50809"/>
                </a:lnTo>
                <a:lnTo>
                  <a:pt x="19643" y="50846"/>
                </a:lnTo>
                <a:lnTo>
                  <a:pt x="19680" y="50865"/>
                </a:lnTo>
                <a:lnTo>
                  <a:pt x="19755" y="50865"/>
                </a:lnTo>
                <a:lnTo>
                  <a:pt x="19848" y="50827"/>
                </a:lnTo>
                <a:lnTo>
                  <a:pt x="19941" y="50753"/>
                </a:lnTo>
                <a:lnTo>
                  <a:pt x="20052" y="50660"/>
                </a:lnTo>
                <a:lnTo>
                  <a:pt x="20164" y="50529"/>
                </a:lnTo>
                <a:lnTo>
                  <a:pt x="20406" y="50250"/>
                </a:lnTo>
                <a:lnTo>
                  <a:pt x="20630" y="49971"/>
                </a:lnTo>
                <a:lnTo>
                  <a:pt x="20797" y="49710"/>
                </a:lnTo>
                <a:lnTo>
                  <a:pt x="20909" y="49524"/>
                </a:lnTo>
                <a:lnTo>
                  <a:pt x="20927" y="49468"/>
                </a:lnTo>
                <a:close/>
                <a:moveTo>
                  <a:pt x="32694" y="49748"/>
                </a:moveTo>
                <a:lnTo>
                  <a:pt x="32601" y="49803"/>
                </a:lnTo>
                <a:lnTo>
                  <a:pt x="32433" y="49934"/>
                </a:lnTo>
                <a:lnTo>
                  <a:pt x="32247" y="50120"/>
                </a:lnTo>
                <a:lnTo>
                  <a:pt x="32061" y="50306"/>
                </a:lnTo>
                <a:lnTo>
                  <a:pt x="31912" y="50511"/>
                </a:lnTo>
                <a:lnTo>
                  <a:pt x="31782" y="50678"/>
                </a:lnTo>
                <a:lnTo>
                  <a:pt x="31763" y="50753"/>
                </a:lnTo>
                <a:lnTo>
                  <a:pt x="31745" y="50809"/>
                </a:lnTo>
                <a:lnTo>
                  <a:pt x="31745" y="50846"/>
                </a:lnTo>
                <a:lnTo>
                  <a:pt x="31782" y="50865"/>
                </a:lnTo>
                <a:lnTo>
                  <a:pt x="31875" y="50865"/>
                </a:lnTo>
                <a:lnTo>
                  <a:pt x="31949" y="50846"/>
                </a:lnTo>
                <a:lnTo>
                  <a:pt x="32042" y="50790"/>
                </a:lnTo>
                <a:lnTo>
                  <a:pt x="32136" y="50734"/>
                </a:lnTo>
                <a:lnTo>
                  <a:pt x="32284" y="50548"/>
                </a:lnTo>
                <a:lnTo>
                  <a:pt x="32433" y="50325"/>
                </a:lnTo>
                <a:lnTo>
                  <a:pt x="32564" y="50120"/>
                </a:lnTo>
                <a:lnTo>
                  <a:pt x="32638" y="49934"/>
                </a:lnTo>
                <a:lnTo>
                  <a:pt x="32694" y="49785"/>
                </a:lnTo>
                <a:lnTo>
                  <a:pt x="32694" y="49748"/>
                </a:lnTo>
                <a:close/>
                <a:moveTo>
                  <a:pt x="61012" y="49505"/>
                </a:moveTo>
                <a:lnTo>
                  <a:pt x="60994" y="49524"/>
                </a:lnTo>
                <a:lnTo>
                  <a:pt x="60733" y="49748"/>
                </a:lnTo>
                <a:lnTo>
                  <a:pt x="60323" y="50139"/>
                </a:lnTo>
                <a:lnTo>
                  <a:pt x="60118" y="50362"/>
                </a:lnTo>
                <a:lnTo>
                  <a:pt x="59951" y="50567"/>
                </a:lnTo>
                <a:lnTo>
                  <a:pt x="59895" y="50641"/>
                </a:lnTo>
                <a:lnTo>
                  <a:pt x="59858" y="50734"/>
                </a:lnTo>
                <a:lnTo>
                  <a:pt x="59839" y="50790"/>
                </a:lnTo>
                <a:lnTo>
                  <a:pt x="59839" y="50827"/>
                </a:lnTo>
                <a:lnTo>
                  <a:pt x="59876" y="50865"/>
                </a:lnTo>
                <a:lnTo>
                  <a:pt x="59970" y="50865"/>
                </a:lnTo>
                <a:lnTo>
                  <a:pt x="60025" y="50846"/>
                </a:lnTo>
                <a:lnTo>
                  <a:pt x="60156" y="50753"/>
                </a:lnTo>
                <a:lnTo>
                  <a:pt x="60286" y="50623"/>
                </a:lnTo>
                <a:lnTo>
                  <a:pt x="60547" y="50362"/>
                </a:lnTo>
                <a:lnTo>
                  <a:pt x="60658" y="50213"/>
                </a:lnTo>
                <a:lnTo>
                  <a:pt x="60770" y="50045"/>
                </a:lnTo>
                <a:lnTo>
                  <a:pt x="60919" y="49785"/>
                </a:lnTo>
                <a:lnTo>
                  <a:pt x="61012" y="49561"/>
                </a:lnTo>
                <a:lnTo>
                  <a:pt x="61031" y="49505"/>
                </a:lnTo>
                <a:close/>
                <a:moveTo>
                  <a:pt x="65443" y="49468"/>
                </a:moveTo>
                <a:lnTo>
                  <a:pt x="65164" y="49692"/>
                </a:lnTo>
                <a:lnTo>
                  <a:pt x="64680" y="50120"/>
                </a:lnTo>
                <a:lnTo>
                  <a:pt x="64456" y="50343"/>
                </a:lnTo>
                <a:lnTo>
                  <a:pt x="64252" y="50548"/>
                </a:lnTo>
                <a:lnTo>
                  <a:pt x="64140" y="50716"/>
                </a:lnTo>
                <a:lnTo>
                  <a:pt x="64103" y="50772"/>
                </a:lnTo>
                <a:lnTo>
                  <a:pt x="64121" y="50809"/>
                </a:lnTo>
                <a:lnTo>
                  <a:pt x="64140" y="50846"/>
                </a:lnTo>
                <a:lnTo>
                  <a:pt x="64177" y="50865"/>
                </a:lnTo>
                <a:lnTo>
                  <a:pt x="64252" y="50865"/>
                </a:lnTo>
                <a:lnTo>
                  <a:pt x="64345" y="50827"/>
                </a:lnTo>
                <a:lnTo>
                  <a:pt x="64456" y="50753"/>
                </a:lnTo>
                <a:lnTo>
                  <a:pt x="64568" y="50660"/>
                </a:lnTo>
                <a:lnTo>
                  <a:pt x="64680" y="50529"/>
                </a:lnTo>
                <a:lnTo>
                  <a:pt x="64903" y="50250"/>
                </a:lnTo>
                <a:lnTo>
                  <a:pt x="65127" y="49971"/>
                </a:lnTo>
                <a:lnTo>
                  <a:pt x="65294" y="49710"/>
                </a:lnTo>
                <a:lnTo>
                  <a:pt x="65406" y="49524"/>
                </a:lnTo>
                <a:lnTo>
                  <a:pt x="65443" y="49468"/>
                </a:lnTo>
                <a:close/>
                <a:moveTo>
                  <a:pt x="77210" y="49748"/>
                </a:moveTo>
                <a:lnTo>
                  <a:pt x="77098" y="49803"/>
                </a:lnTo>
                <a:lnTo>
                  <a:pt x="76931" y="49934"/>
                </a:lnTo>
                <a:lnTo>
                  <a:pt x="76763" y="50120"/>
                </a:lnTo>
                <a:lnTo>
                  <a:pt x="76577" y="50306"/>
                </a:lnTo>
                <a:lnTo>
                  <a:pt x="76409" y="50511"/>
                </a:lnTo>
                <a:lnTo>
                  <a:pt x="76298" y="50678"/>
                </a:lnTo>
                <a:lnTo>
                  <a:pt x="76260" y="50753"/>
                </a:lnTo>
                <a:lnTo>
                  <a:pt x="76242" y="50809"/>
                </a:lnTo>
                <a:lnTo>
                  <a:pt x="76260" y="50846"/>
                </a:lnTo>
                <a:lnTo>
                  <a:pt x="76279" y="50865"/>
                </a:lnTo>
                <a:lnTo>
                  <a:pt x="76372" y="50865"/>
                </a:lnTo>
                <a:lnTo>
                  <a:pt x="76465" y="50846"/>
                </a:lnTo>
                <a:lnTo>
                  <a:pt x="76540" y="50790"/>
                </a:lnTo>
                <a:lnTo>
                  <a:pt x="76633" y="50734"/>
                </a:lnTo>
                <a:lnTo>
                  <a:pt x="76800" y="50548"/>
                </a:lnTo>
                <a:lnTo>
                  <a:pt x="76931" y="50325"/>
                </a:lnTo>
                <a:lnTo>
                  <a:pt x="77061" y="50120"/>
                </a:lnTo>
                <a:lnTo>
                  <a:pt x="77154" y="49934"/>
                </a:lnTo>
                <a:lnTo>
                  <a:pt x="77191" y="49785"/>
                </a:lnTo>
                <a:lnTo>
                  <a:pt x="77210" y="49748"/>
                </a:lnTo>
                <a:close/>
                <a:moveTo>
                  <a:pt x="3780" y="49524"/>
                </a:moveTo>
                <a:lnTo>
                  <a:pt x="3687" y="49580"/>
                </a:lnTo>
                <a:lnTo>
                  <a:pt x="3426" y="49729"/>
                </a:lnTo>
                <a:lnTo>
                  <a:pt x="3147" y="49896"/>
                </a:lnTo>
                <a:lnTo>
                  <a:pt x="2924" y="50045"/>
                </a:lnTo>
                <a:lnTo>
                  <a:pt x="2738" y="50176"/>
                </a:lnTo>
                <a:lnTo>
                  <a:pt x="2421" y="50399"/>
                </a:lnTo>
                <a:lnTo>
                  <a:pt x="2291" y="50511"/>
                </a:lnTo>
                <a:lnTo>
                  <a:pt x="2160" y="50641"/>
                </a:lnTo>
                <a:lnTo>
                  <a:pt x="2086" y="50753"/>
                </a:lnTo>
                <a:lnTo>
                  <a:pt x="2086" y="50809"/>
                </a:lnTo>
                <a:lnTo>
                  <a:pt x="2086" y="50846"/>
                </a:lnTo>
                <a:lnTo>
                  <a:pt x="2086" y="50865"/>
                </a:lnTo>
                <a:lnTo>
                  <a:pt x="2105" y="50883"/>
                </a:lnTo>
                <a:lnTo>
                  <a:pt x="2160" y="50883"/>
                </a:lnTo>
                <a:lnTo>
                  <a:pt x="2254" y="50846"/>
                </a:lnTo>
                <a:lnTo>
                  <a:pt x="2347" y="50790"/>
                </a:lnTo>
                <a:lnTo>
                  <a:pt x="2607" y="50604"/>
                </a:lnTo>
                <a:lnTo>
                  <a:pt x="2905" y="50362"/>
                </a:lnTo>
                <a:lnTo>
                  <a:pt x="3464" y="49841"/>
                </a:lnTo>
                <a:lnTo>
                  <a:pt x="3780" y="49524"/>
                </a:lnTo>
                <a:close/>
                <a:moveTo>
                  <a:pt x="44759" y="49524"/>
                </a:moveTo>
                <a:lnTo>
                  <a:pt x="44461" y="49822"/>
                </a:lnTo>
                <a:lnTo>
                  <a:pt x="44032" y="50269"/>
                </a:lnTo>
                <a:lnTo>
                  <a:pt x="43828" y="50492"/>
                </a:lnTo>
                <a:lnTo>
                  <a:pt x="43679" y="50678"/>
                </a:lnTo>
                <a:lnTo>
                  <a:pt x="43660" y="50753"/>
                </a:lnTo>
                <a:lnTo>
                  <a:pt x="43641" y="50827"/>
                </a:lnTo>
                <a:lnTo>
                  <a:pt x="43660" y="50865"/>
                </a:lnTo>
                <a:lnTo>
                  <a:pt x="43716" y="50883"/>
                </a:lnTo>
                <a:lnTo>
                  <a:pt x="43809" y="50865"/>
                </a:lnTo>
                <a:lnTo>
                  <a:pt x="43884" y="50827"/>
                </a:lnTo>
                <a:lnTo>
                  <a:pt x="43958" y="50772"/>
                </a:lnTo>
                <a:lnTo>
                  <a:pt x="44051" y="50697"/>
                </a:lnTo>
                <a:lnTo>
                  <a:pt x="44200" y="50492"/>
                </a:lnTo>
                <a:lnTo>
                  <a:pt x="44349" y="50269"/>
                </a:lnTo>
                <a:lnTo>
                  <a:pt x="44610" y="49803"/>
                </a:lnTo>
                <a:lnTo>
                  <a:pt x="44703" y="49617"/>
                </a:lnTo>
                <a:lnTo>
                  <a:pt x="44759" y="49524"/>
                </a:lnTo>
                <a:close/>
                <a:moveTo>
                  <a:pt x="89256" y="49524"/>
                </a:moveTo>
                <a:lnTo>
                  <a:pt x="88976" y="49822"/>
                </a:lnTo>
                <a:lnTo>
                  <a:pt x="88530" y="50269"/>
                </a:lnTo>
                <a:lnTo>
                  <a:pt x="88325" y="50492"/>
                </a:lnTo>
                <a:lnTo>
                  <a:pt x="88195" y="50678"/>
                </a:lnTo>
                <a:lnTo>
                  <a:pt x="88157" y="50753"/>
                </a:lnTo>
                <a:lnTo>
                  <a:pt x="88139" y="50827"/>
                </a:lnTo>
                <a:lnTo>
                  <a:pt x="88157" y="50865"/>
                </a:lnTo>
                <a:lnTo>
                  <a:pt x="88232" y="50883"/>
                </a:lnTo>
                <a:lnTo>
                  <a:pt x="88306" y="50865"/>
                </a:lnTo>
                <a:lnTo>
                  <a:pt x="88381" y="50827"/>
                </a:lnTo>
                <a:lnTo>
                  <a:pt x="88474" y="50772"/>
                </a:lnTo>
                <a:lnTo>
                  <a:pt x="88548" y="50697"/>
                </a:lnTo>
                <a:lnTo>
                  <a:pt x="88716" y="50492"/>
                </a:lnTo>
                <a:lnTo>
                  <a:pt x="88865" y="50269"/>
                </a:lnTo>
                <a:lnTo>
                  <a:pt x="89107" y="49803"/>
                </a:lnTo>
                <a:lnTo>
                  <a:pt x="89200" y="49617"/>
                </a:lnTo>
                <a:lnTo>
                  <a:pt x="89256" y="49524"/>
                </a:lnTo>
                <a:close/>
                <a:moveTo>
                  <a:pt x="2719" y="49468"/>
                </a:moveTo>
                <a:lnTo>
                  <a:pt x="2645" y="49487"/>
                </a:lnTo>
                <a:lnTo>
                  <a:pt x="2533" y="49524"/>
                </a:lnTo>
                <a:lnTo>
                  <a:pt x="2328" y="49636"/>
                </a:lnTo>
                <a:lnTo>
                  <a:pt x="2316" y="49648"/>
                </a:lnTo>
                <a:lnTo>
                  <a:pt x="2316" y="49648"/>
                </a:lnTo>
                <a:lnTo>
                  <a:pt x="2216" y="49710"/>
                </a:lnTo>
                <a:lnTo>
                  <a:pt x="2086" y="49841"/>
                </a:lnTo>
                <a:lnTo>
                  <a:pt x="1937" y="49952"/>
                </a:lnTo>
                <a:lnTo>
                  <a:pt x="1807" y="50083"/>
                </a:lnTo>
                <a:lnTo>
                  <a:pt x="1621" y="50213"/>
                </a:lnTo>
                <a:lnTo>
                  <a:pt x="1304" y="50436"/>
                </a:lnTo>
                <a:lnTo>
                  <a:pt x="1155" y="50567"/>
                </a:lnTo>
                <a:lnTo>
                  <a:pt x="1043" y="50697"/>
                </a:lnTo>
                <a:lnTo>
                  <a:pt x="1006" y="50753"/>
                </a:lnTo>
                <a:lnTo>
                  <a:pt x="987" y="50790"/>
                </a:lnTo>
                <a:lnTo>
                  <a:pt x="987" y="50846"/>
                </a:lnTo>
                <a:lnTo>
                  <a:pt x="987" y="50883"/>
                </a:lnTo>
                <a:lnTo>
                  <a:pt x="1043" y="50902"/>
                </a:lnTo>
                <a:lnTo>
                  <a:pt x="1118" y="50902"/>
                </a:lnTo>
                <a:lnTo>
                  <a:pt x="1211" y="50865"/>
                </a:lnTo>
                <a:lnTo>
                  <a:pt x="1323" y="50790"/>
                </a:lnTo>
                <a:lnTo>
                  <a:pt x="1583" y="50623"/>
                </a:lnTo>
                <a:lnTo>
                  <a:pt x="1863" y="50381"/>
                </a:lnTo>
                <a:lnTo>
                  <a:pt x="2142" y="50139"/>
                </a:lnTo>
                <a:lnTo>
                  <a:pt x="2402" y="49896"/>
                </a:lnTo>
                <a:lnTo>
                  <a:pt x="2700" y="49580"/>
                </a:lnTo>
                <a:lnTo>
                  <a:pt x="2738" y="49524"/>
                </a:lnTo>
                <a:lnTo>
                  <a:pt x="2756" y="49487"/>
                </a:lnTo>
                <a:lnTo>
                  <a:pt x="2756" y="49468"/>
                </a:lnTo>
                <a:close/>
                <a:moveTo>
                  <a:pt x="38298" y="49580"/>
                </a:moveTo>
                <a:lnTo>
                  <a:pt x="38075" y="49822"/>
                </a:lnTo>
                <a:lnTo>
                  <a:pt x="37833" y="50027"/>
                </a:lnTo>
                <a:lnTo>
                  <a:pt x="37330" y="50436"/>
                </a:lnTo>
                <a:lnTo>
                  <a:pt x="37200" y="50529"/>
                </a:lnTo>
                <a:lnTo>
                  <a:pt x="37107" y="50604"/>
                </a:lnTo>
                <a:lnTo>
                  <a:pt x="37032" y="50678"/>
                </a:lnTo>
                <a:lnTo>
                  <a:pt x="36976" y="50753"/>
                </a:lnTo>
                <a:lnTo>
                  <a:pt x="36976" y="50772"/>
                </a:lnTo>
                <a:lnTo>
                  <a:pt x="36976" y="50809"/>
                </a:lnTo>
                <a:lnTo>
                  <a:pt x="36976" y="50846"/>
                </a:lnTo>
                <a:lnTo>
                  <a:pt x="37013" y="50865"/>
                </a:lnTo>
                <a:lnTo>
                  <a:pt x="37125" y="50902"/>
                </a:lnTo>
                <a:lnTo>
                  <a:pt x="37218" y="50902"/>
                </a:lnTo>
                <a:lnTo>
                  <a:pt x="37330" y="50883"/>
                </a:lnTo>
                <a:lnTo>
                  <a:pt x="37423" y="50827"/>
                </a:lnTo>
                <a:lnTo>
                  <a:pt x="37535" y="50753"/>
                </a:lnTo>
                <a:lnTo>
                  <a:pt x="37628" y="50678"/>
                </a:lnTo>
                <a:lnTo>
                  <a:pt x="37721" y="50567"/>
                </a:lnTo>
                <a:lnTo>
                  <a:pt x="37888" y="50325"/>
                </a:lnTo>
                <a:lnTo>
                  <a:pt x="38037" y="50083"/>
                </a:lnTo>
                <a:lnTo>
                  <a:pt x="38168" y="49841"/>
                </a:lnTo>
                <a:lnTo>
                  <a:pt x="38242" y="49673"/>
                </a:lnTo>
                <a:lnTo>
                  <a:pt x="38298" y="49580"/>
                </a:lnTo>
                <a:close/>
                <a:moveTo>
                  <a:pt x="48985" y="49636"/>
                </a:moveTo>
                <a:lnTo>
                  <a:pt x="48948" y="49654"/>
                </a:lnTo>
                <a:lnTo>
                  <a:pt x="48743" y="49859"/>
                </a:lnTo>
                <a:lnTo>
                  <a:pt x="48389" y="50250"/>
                </a:lnTo>
                <a:lnTo>
                  <a:pt x="48203" y="50455"/>
                </a:lnTo>
                <a:lnTo>
                  <a:pt x="48073" y="50660"/>
                </a:lnTo>
                <a:lnTo>
                  <a:pt x="48035" y="50734"/>
                </a:lnTo>
                <a:lnTo>
                  <a:pt x="47998" y="50809"/>
                </a:lnTo>
                <a:lnTo>
                  <a:pt x="47998" y="50865"/>
                </a:lnTo>
                <a:lnTo>
                  <a:pt x="48017" y="50902"/>
                </a:lnTo>
                <a:lnTo>
                  <a:pt x="48091" y="50902"/>
                </a:lnTo>
                <a:lnTo>
                  <a:pt x="48184" y="50865"/>
                </a:lnTo>
                <a:lnTo>
                  <a:pt x="48296" y="50772"/>
                </a:lnTo>
                <a:lnTo>
                  <a:pt x="48408" y="50641"/>
                </a:lnTo>
                <a:lnTo>
                  <a:pt x="48594" y="50399"/>
                </a:lnTo>
                <a:lnTo>
                  <a:pt x="48687" y="50250"/>
                </a:lnTo>
                <a:lnTo>
                  <a:pt x="48780" y="50101"/>
                </a:lnTo>
                <a:lnTo>
                  <a:pt x="48910" y="49878"/>
                </a:lnTo>
                <a:lnTo>
                  <a:pt x="48985" y="49673"/>
                </a:lnTo>
                <a:lnTo>
                  <a:pt x="48985" y="49636"/>
                </a:lnTo>
                <a:close/>
                <a:moveTo>
                  <a:pt x="82814" y="49580"/>
                </a:moveTo>
                <a:lnTo>
                  <a:pt x="82572" y="49822"/>
                </a:lnTo>
                <a:lnTo>
                  <a:pt x="82330" y="50027"/>
                </a:lnTo>
                <a:lnTo>
                  <a:pt x="81846" y="50436"/>
                </a:lnTo>
                <a:lnTo>
                  <a:pt x="81697" y="50529"/>
                </a:lnTo>
                <a:lnTo>
                  <a:pt x="81604" y="50604"/>
                </a:lnTo>
                <a:lnTo>
                  <a:pt x="81529" y="50678"/>
                </a:lnTo>
                <a:lnTo>
                  <a:pt x="81492" y="50753"/>
                </a:lnTo>
                <a:lnTo>
                  <a:pt x="81473" y="50772"/>
                </a:lnTo>
                <a:lnTo>
                  <a:pt x="81473" y="50809"/>
                </a:lnTo>
                <a:lnTo>
                  <a:pt x="81492" y="50846"/>
                </a:lnTo>
                <a:lnTo>
                  <a:pt x="81511" y="50865"/>
                </a:lnTo>
                <a:lnTo>
                  <a:pt x="81622" y="50902"/>
                </a:lnTo>
                <a:lnTo>
                  <a:pt x="81734" y="50902"/>
                </a:lnTo>
                <a:lnTo>
                  <a:pt x="81827" y="50883"/>
                </a:lnTo>
                <a:lnTo>
                  <a:pt x="81939" y="50827"/>
                </a:lnTo>
                <a:lnTo>
                  <a:pt x="82032" y="50753"/>
                </a:lnTo>
                <a:lnTo>
                  <a:pt x="82125" y="50678"/>
                </a:lnTo>
                <a:lnTo>
                  <a:pt x="82218" y="50567"/>
                </a:lnTo>
                <a:lnTo>
                  <a:pt x="82386" y="50325"/>
                </a:lnTo>
                <a:lnTo>
                  <a:pt x="82535" y="50083"/>
                </a:lnTo>
                <a:lnTo>
                  <a:pt x="82665" y="49841"/>
                </a:lnTo>
                <a:lnTo>
                  <a:pt x="82758" y="49673"/>
                </a:lnTo>
                <a:lnTo>
                  <a:pt x="82814" y="49580"/>
                </a:lnTo>
                <a:close/>
                <a:moveTo>
                  <a:pt x="22975" y="49431"/>
                </a:moveTo>
                <a:lnTo>
                  <a:pt x="22957" y="49450"/>
                </a:lnTo>
                <a:lnTo>
                  <a:pt x="22733" y="49692"/>
                </a:lnTo>
                <a:lnTo>
                  <a:pt x="22324" y="50139"/>
                </a:lnTo>
                <a:lnTo>
                  <a:pt x="22138" y="50399"/>
                </a:lnTo>
                <a:lnTo>
                  <a:pt x="21989" y="50623"/>
                </a:lnTo>
                <a:lnTo>
                  <a:pt x="21933" y="50716"/>
                </a:lnTo>
                <a:lnTo>
                  <a:pt x="21896" y="50790"/>
                </a:lnTo>
                <a:lnTo>
                  <a:pt x="21896" y="50865"/>
                </a:lnTo>
                <a:lnTo>
                  <a:pt x="21914" y="50902"/>
                </a:lnTo>
                <a:lnTo>
                  <a:pt x="21951" y="50920"/>
                </a:lnTo>
                <a:lnTo>
                  <a:pt x="21989" y="50902"/>
                </a:lnTo>
                <a:lnTo>
                  <a:pt x="22082" y="50846"/>
                </a:lnTo>
                <a:lnTo>
                  <a:pt x="22193" y="50734"/>
                </a:lnTo>
                <a:lnTo>
                  <a:pt x="22305" y="50604"/>
                </a:lnTo>
                <a:lnTo>
                  <a:pt x="22510" y="50343"/>
                </a:lnTo>
                <a:lnTo>
                  <a:pt x="22603" y="50176"/>
                </a:lnTo>
                <a:lnTo>
                  <a:pt x="22715" y="50008"/>
                </a:lnTo>
                <a:lnTo>
                  <a:pt x="22864" y="49729"/>
                </a:lnTo>
                <a:lnTo>
                  <a:pt x="22957" y="49505"/>
                </a:lnTo>
                <a:lnTo>
                  <a:pt x="22975" y="49450"/>
                </a:lnTo>
                <a:lnTo>
                  <a:pt x="22975" y="49431"/>
                </a:lnTo>
                <a:close/>
                <a:moveTo>
                  <a:pt x="24074" y="49431"/>
                </a:moveTo>
                <a:lnTo>
                  <a:pt x="24055" y="49450"/>
                </a:lnTo>
                <a:lnTo>
                  <a:pt x="23795" y="49748"/>
                </a:lnTo>
                <a:lnTo>
                  <a:pt x="23590" y="49990"/>
                </a:lnTo>
                <a:lnTo>
                  <a:pt x="23366" y="50232"/>
                </a:lnTo>
                <a:lnTo>
                  <a:pt x="23199" y="50492"/>
                </a:lnTo>
                <a:lnTo>
                  <a:pt x="23069" y="50697"/>
                </a:lnTo>
                <a:lnTo>
                  <a:pt x="23031" y="50790"/>
                </a:lnTo>
                <a:lnTo>
                  <a:pt x="23031" y="50846"/>
                </a:lnTo>
                <a:lnTo>
                  <a:pt x="23069" y="50902"/>
                </a:lnTo>
                <a:lnTo>
                  <a:pt x="23124" y="50920"/>
                </a:lnTo>
                <a:lnTo>
                  <a:pt x="23162" y="50902"/>
                </a:lnTo>
                <a:lnTo>
                  <a:pt x="23199" y="50883"/>
                </a:lnTo>
                <a:lnTo>
                  <a:pt x="23311" y="50809"/>
                </a:lnTo>
                <a:lnTo>
                  <a:pt x="23404" y="50678"/>
                </a:lnTo>
                <a:lnTo>
                  <a:pt x="23497" y="50548"/>
                </a:lnTo>
                <a:lnTo>
                  <a:pt x="23683" y="50250"/>
                </a:lnTo>
                <a:lnTo>
                  <a:pt x="23795" y="50064"/>
                </a:lnTo>
                <a:lnTo>
                  <a:pt x="23981" y="49692"/>
                </a:lnTo>
                <a:lnTo>
                  <a:pt x="24074" y="49487"/>
                </a:lnTo>
                <a:lnTo>
                  <a:pt x="24074" y="49431"/>
                </a:lnTo>
                <a:close/>
                <a:moveTo>
                  <a:pt x="30516" y="49599"/>
                </a:moveTo>
                <a:lnTo>
                  <a:pt x="30497" y="49617"/>
                </a:lnTo>
                <a:lnTo>
                  <a:pt x="30255" y="49896"/>
                </a:lnTo>
                <a:lnTo>
                  <a:pt x="29920" y="50325"/>
                </a:lnTo>
                <a:lnTo>
                  <a:pt x="29771" y="50529"/>
                </a:lnTo>
                <a:lnTo>
                  <a:pt x="29659" y="50716"/>
                </a:lnTo>
                <a:lnTo>
                  <a:pt x="29622" y="50790"/>
                </a:lnTo>
                <a:lnTo>
                  <a:pt x="29622" y="50846"/>
                </a:lnTo>
                <a:lnTo>
                  <a:pt x="29622" y="50883"/>
                </a:lnTo>
                <a:lnTo>
                  <a:pt x="29659" y="50920"/>
                </a:lnTo>
                <a:lnTo>
                  <a:pt x="29697" y="50920"/>
                </a:lnTo>
                <a:lnTo>
                  <a:pt x="29752" y="50902"/>
                </a:lnTo>
                <a:lnTo>
                  <a:pt x="29827" y="50846"/>
                </a:lnTo>
                <a:lnTo>
                  <a:pt x="29939" y="50753"/>
                </a:lnTo>
                <a:lnTo>
                  <a:pt x="30032" y="50623"/>
                </a:lnTo>
                <a:lnTo>
                  <a:pt x="30199" y="50381"/>
                </a:lnTo>
                <a:lnTo>
                  <a:pt x="30311" y="50213"/>
                </a:lnTo>
                <a:lnTo>
                  <a:pt x="30460" y="49841"/>
                </a:lnTo>
                <a:lnTo>
                  <a:pt x="30516" y="49636"/>
                </a:lnTo>
                <a:lnTo>
                  <a:pt x="30516" y="49599"/>
                </a:lnTo>
                <a:close/>
                <a:moveTo>
                  <a:pt x="34928" y="49617"/>
                </a:moveTo>
                <a:lnTo>
                  <a:pt x="34705" y="49841"/>
                </a:lnTo>
                <a:lnTo>
                  <a:pt x="34277" y="50213"/>
                </a:lnTo>
                <a:lnTo>
                  <a:pt x="34090" y="50436"/>
                </a:lnTo>
                <a:lnTo>
                  <a:pt x="33923" y="50623"/>
                </a:lnTo>
                <a:lnTo>
                  <a:pt x="33867" y="50716"/>
                </a:lnTo>
                <a:lnTo>
                  <a:pt x="33848" y="50790"/>
                </a:lnTo>
                <a:lnTo>
                  <a:pt x="33830" y="50846"/>
                </a:lnTo>
                <a:lnTo>
                  <a:pt x="33848" y="50902"/>
                </a:lnTo>
                <a:lnTo>
                  <a:pt x="33904" y="50920"/>
                </a:lnTo>
                <a:lnTo>
                  <a:pt x="33960" y="50920"/>
                </a:lnTo>
                <a:lnTo>
                  <a:pt x="34035" y="50865"/>
                </a:lnTo>
                <a:lnTo>
                  <a:pt x="34128" y="50809"/>
                </a:lnTo>
                <a:lnTo>
                  <a:pt x="34295" y="50604"/>
                </a:lnTo>
                <a:lnTo>
                  <a:pt x="34481" y="50343"/>
                </a:lnTo>
                <a:lnTo>
                  <a:pt x="34649" y="50083"/>
                </a:lnTo>
                <a:lnTo>
                  <a:pt x="34798" y="49859"/>
                </a:lnTo>
                <a:lnTo>
                  <a:pt x="34928" y="49617"/>
                </a:lnTo>
                <a:close/>
                <a:moveTo>
                  <a:pt x="43623" y="49636"/>
                </a:moveTo>
                <a:lnTo>
                  <a:pt x="43344" y="49859"/>
                </a:lnTo>
                <a:lnTo>
                  <a:pt x="43139" y="50027"/>
                </a:lnTo>
                <a:lnTo>
                  <a:pt x="42934" y="50213"/>
                </a:lnTo>
                <a:lnTo>
                  <a:pt x="42748" y="50418"/>
                </a:lnTo>
                <a:lnTo>
                  <a:pt x="42599" y="50604"/>
                </a:lnTo>
                <a:lnTo>
                  <a:pt x="42543" y="50678"/>
                </a:lnTo>
                <a:lnTo>
                  <a:pt x="42524" y="50753"/>
                </a:lnTo>
                <a:lnTo>
                  <a:pt x="42524" y="50827"/>
                </a:lnTo>
                <a:lnTo>
                  <a:pt x="42562" y="50883"/>
                </a:lnTo>
                <a:lnTo>
                  <a:pt x="42617" y="50920"/>
                </a:lnTo>
                <a:lnTo>
                  <a:pt x="42673" y="50920"/>
                </a:lnTo>
                <a:lnTo>
                  <a:pt x="42748" y="50883"/>
                </a:lnTo>
                <a:lnTo>
                  <a:pt x="42841" y="50827"/>
                </a:lnTo>
                <a:lnTo>
                  <a:pt x="43008" y="50641"/>
                </a:lnTo>
                <a:lnTo>
                  <a:pt x="43176" y="50399"/>
                </a:lnTo>
                <a:lnTo>
                  <a:pt x="43344" y="50139"/>
                </a:lnTo>
                <a:lnTo>
                  <a:pt x="43474" y="49896"/>
                </a:lnTo>
                <a:lnTo>
                  <a:pt x="43623" y="49636"/>
                </a:lnTo>
                <a:close/>
                <a:moveTo>
                  <a:pt x="47737" y="49748"/>
                </a:moveTo>
                <a:lnTo>
                  <a:pt x="47570" y="49952"/>
                </a:lnTo>
                <a:lnTo>
                  <a:pt x="47309" y="50306"/>
                </a:lnTo>
                <a:lnTo>
                  <a:pt x="47179" y="50492"/>
                </a:lnTo>
                <a:lnTo>
                  <a:pt x="47086" y="50678"/>
                </a:lnTo>
                <a:lnTo>
                  <a:pt x="47030" y="50809"/>
                </a:lnTo>
                <a:lnTo>
                  <a:pt x="47030" y="50865"/>
                </a:lnTo>
                <a:lnTo>
                  <a:pt x="47049" y="50902"/>
                </a:lnTo>
                <a:lnTo>
                  <a:pt x="47104" y="50920"/>
                </a:lnTo>
                <a:lnTo>
                  <a:pt x="47160" y="50902"/>
                </a:lnTo>
                <a:lnTo>
                  <a:pt x="47216" y="50865"/>
                </a:lnTo>
                <a:lnTo>
                  <a:pt x="47291" y="50790"/>
                </a:lnTo>
                <a:lnTo>
                  <a:pt x="47421" y="50585"/>
                </a:lnTo>
                <a:lnTo>
                  <a:pt x="47551" y="50343"/>
                </a:lnTo>
                <a:lnTo>
                  <a:pt x="47644" y="50101"/>
                </a:lnTo>
                <a:lnTo>
                  <a:pt x="47737" y="49896"/>
                </a:lnTo>
                <a:lnTo>
                  <a:pt x="47756" y="49766"/>
                </a:lnTo>
                <a:lnTo>
                  <a:pt x="47756" y="49748"/>
                </a:lnTo>
                <a:close/>
                <a:moveTo>
                  <a:pt x="50176" y="49468"/>
                </a:moveTo>
                <a:lnTo>
                  <a:pt x="49525" y="50176"/>
                </a:lnTo>
                <a:lnTo>
                  <a:pt x="49134" y="50641"/>
                </a:lnTo>
                <a:lnTo>
                  <a:pt x="49022" y="50790"/>
                </a:lnTo>
                <a:lnTo>
                  <a:pt x="49003" y="50846"/>
                </a:lnTo>
                <a:lnTo>
                  <a:pt x="49003" y="50883"/>
                </a:lnTo>
                <a:lnTo>
                  <a:pt x="49041" y="50902"/>
                </a:lnTo>
                <a:lnTo>
                  <a:pt x="49059" y="50920"/>
                </a:lnTo>
                <a:lnTo>
                  <a:pt x="49152" y="50902"/>
                </a:lnTo>
                <a:lnTo>
                  <a:pt x="49227" y="50865"/>
                </a:lnTo>
                <a:lnTo>
                  <a:pt x="49320" y="50790"/>
                </a:lnTo>
                <a:lnTo>
                  <a:pt x="49413" y="50697"/>
                </a:lnTo>
                <a:lnTo>
                  <a:pt x="49506" y="50567"/>
                </a:lnTo>
                <a:lnTo>
                  <a:pt x="49711" y="50287"/>
                </a:lnTo>
                <a:lnTo>
                  <a:pt x="49879" y="49990"/>
                </a:lnTo>
                <a:lnTo>
                  <a:pt x="50027" y="49729"/>
                </a:lnTo>
                <a:lnTo>
                  <a:pt x="50176" y="49468"/>
                </a:lnTo>
                <a:close/>
                <a:moveTo>
                  <a:pt x="67473" y="49431"/>
                </a:moveTo>
                <a:lnTo>
                  <a:pt x="67473" y="49450"/>
                </a:lnTo>
                <a:lnTo>
                  <a:pt x="67231" y="49692"/>
                </a:lnTo>
                <a:lnTo>
                  <a:pt x="66840" y="50139"/>
                </a:lnTo>
                <a:lnTo>
                  <a:pt x="66635" y="50399"/>
                </a:lnTo>
                <a:lnTo>
                  <a:pt x="66486" y="50623"/>
                </a:lnTo>
                <a:lnTo>
                  <a:pt x="66430" y="50716"/>
                </a:lnTo>
                <a:lnTo>
                  <a:pt x="66393" y="50790"/>
                </a:lnTo>
                <a:lnTo>
                  <a:pt x="66393" y="50865"/>
                </a:lnTo>
                <a:lnTo>
                  <a:pt x="66411" y="50902"/>
                </a:lnTo>
                <a:lnTo>
                  <a:pt x="66449" y="50920"/>
                </a:lnTo>
                <a:lnTo>
                  <a:pt x="66486" y="50902"/>
                </a:lnTo>
                <a:lnTo>
                  <a:pt x="66579" y="50846"/>
                </a:lnTo>
                <a:lnTo>
                  <a:pt x="66691" y="50734"/>
                </a:lnTo>
                <a:lnTo>
                  <a:pt x="66802" y="50604"/>
                </a:lnTo>
                <a:lnTo>
                  <a:pt x="67007" y="50343"/>
                </a:lnTo>
                <a:lnTo>
                  <a:pt x="67119" y="50176"/>
                </a:lnTo>
                <a:lnTo>
                  <a:pt x="67212" y="50008"/>
                </a:lnTo>
                <a:lnTo>
                  <a:pt x="67361" y="49729"/>
                </a:lnTo>
                <a:lnTo>
                  <a:pt x="67473" y="49505"/>
                </a:lnTo>
                <a:lnTo>
                  <a:pt x="67491" y="49450"/>
                </a:lnTo>
                <a:lnTo>
                  <a:pt x="67473" y="49431"/>
                </a:lnTo>
                <a:close/>
                <a:moveTo>
                  <a:pt x="68571" y="49431"/>
                </a:moveTo>
                <a:lnTo>
                  <a:pt x="68552" y="49450"/>
                </a:lnTo>
                <a:lnTo>
                  <a:pt x="68292" y="49748"/>
                </a:lnTo>
                <a:lnTo>
                  <a:pt x="68087" y="49990"/>
                </a:lnTo>
                <a:lnTo>
                  <a:pt x="67882" y="50232"/>
                </a:lnTo>
                <a:lnTo>
                  <a:pt x="67696" y="50492"/>
                </a:lnTo>
                <a:lnTo>
                  <a:pt x="67566" y="50697"/>
                </a:lnTo>
                <a:lnTo>
                  <a:pt x="67547" y="50790"/>
                </a:lnTo>
                <a:lnTo>
                  <a:pt x="67547" y="50846"/>
                </a:lnTo>
                <a:lnTo>
                  <a:pt x="67566" y="50902"/>
                </a:lnTo>
                <a:lnTo>
                  <a:pt x="67622" y="50920"/>
                </a:lnTo>
                <a:lnTo>
                  <a:pt x="67659" y="50902"/>
                </a:lnTo>
                <a:lnTo>
                  <a:pt x="67715" y="50883"/>
                </a:lnTo>
                <a:lnTo>
                  <a:pt x="67808" y="50809"/>
                </a:lnTo>
                <a:lnTo>
                  <a:pt x="67901" y="50678"/>
                </a:lnTo>
                <a:lnTo>
                  <a:pt x="68013" y="50548"/>
                </a:lnTo>
                <a:lnTo>
                  <a:pt x="68199" y="50250"/>
                </a:lnTo>
                <a:lnTo>
                  <a:pt x="68310" y="50064"/>
                </a:lnTo>
                <a:lnTo>
                  <a:pt x="68497" y="49692"/>
                </a:lnTo>
                <a:lnTo>
                  <a:pt x="68571" y="49487"/>
                </a:lnTo>
                <a:lnTo>
                  <a:pt x="68571" y="49431"/>
                </a:lnTo>
                <a:close/>
                <a:moveTo>
                  <a:pt x="75032" y="49599"/>
                </a:moveTo>
                <a:lnTo>
                  <a:pt x="74994" y="49617"/>
                </a:lnTo>
                <a:lnTo>
                  <a:pt x="74771" y="49896"/>
                </a:lnTo>
                <a:lnTo>
                  <a:pt x="74417" y="50325"/>
                </a:lnTo>
                <a:lnTo>
                  <a:pt x="74268" y="50529"/>
                </a:lnTo>
                <a:lnTo>
                  <a:pt x="74156" y="50716"/>
                </a:lnTo>
                <a:lnTo>
                  <a:pt x="74138" y="50790"/>
                </a:lnTo>
                <a:lnTo>
                  <a:pt x="74119" y="50846"/>
                </a:lnTo>
                <a:lnTo>
                  <a:pt x="74138" y="50883"/>
                </a:lnTo>
                <a:lnTo>
                  <a:pt x="74175" y="50920"/>
                </a:lnTo>
                <a:lnTo>
                  <a:pt x="74212" y="50920"/>
                </a:lnTo>
                <a:lnTo>
                  <a:pt x="74250" y="50902"/>
                </a:lnTo>
                <a:lnTo>
                  <a:pt x="74343" y="50846"/>
                </a:lnTo>
                <a:lnTo>
                  <a:pt x="74436" y="50753"/>
                </a:lnTo>
                <a:lnTo>
                  <a:pt x="74529" y="50623"/>
                </a:lnTo>
                <a:lnTo>
                  <a:pt x="74696" y="50381"/>
                </a:lnTo>
                <a:lnTo>
                  <a:pt x="74808" y="50213"/>
                </a:lnTo>
                <a:lnTo>
                  <a:pt x="74957" y="49841"/>
                </a:lnTo>
                <a:lnTo>
                  <a:pt x="75013" y="49636"/>
                </a:lnTo>
                <a:lnTo>
                  <a:pt x="75032" y="49599"/>
                </a:lnTo>
                <a:close/>
                <a:moveTo>
                  <a:pt x="79444" y="49617"/>
                </a:moveTo>
                <a:lnTo>
                  <a:pt x="79202" y="49841"/>
                </a:lnTo>
                <a:lnTo>
                  <a:pt x="78792" y="50213"/>
                </a:lnTo>
                <a:lnTo>
                  <a:pt x="78588" y="50436"/>
                </a:lnTo>
                <a:lnTo>
                  <a:pt x="78439" y="50623"/>
                </a:lnTo>
                <a:lnTo>
                  <a:pt x="78383" y="50716"/>
                </a:lnTo>
                <a:lnTo>
                  <a:pt x="78346" y="50790"/>
                </a:lnTo>
                <a:lnTo>
                  <a:pt x="78327" y="50846"/>
                </a:lnTo>
                <a:lnTo>
                  <a:pt x="78346" y="50902"/>
                </a:lnTo>
                <a:lnTo>
                  <a:pt x="78401" y="50920"/>
                </a:lnTo>
                <a:lnTo>
                  <a:pt x="78476" y="50920"/>
                </a:lnTo>
                <a:lnTo>
                  <a:pt x="78532" y="50865"/>
                </a:lnTo>
                <a:lnTo>
                  <a:pt x="78625" y="50809"/>
                </a:lnTo>
                <a:lnTo>
                  <a:pt x="78792" y="50604"/>
                </a:lnTo>
                <a:lnTo>
                  <a:pt x="78979" y="50343"/>
                </a:lnTo>
                <a:lnTo>
                  <a:pt x="79165" y="50083"/>
                </a:lnTo>
                <a:lnTo>
                  <a:pt x="79295" y="49859"/>
                </a:lnTo>
                <a:lnTo>
                  <a:pt x="79444" y="49617"/>
                </a:lnTo>
                <a:close/>
                <a:moveTo>
                  <a:pt x="88120" y="49636"/>
                </a:moveTo>
                <a:lnTo>
                  <a:pt x="87859" y="49859"/>
                </a:lnTo>
                <a:lnTo>
                  <a:pt x="87655" y="50027"/>
                </a:lnTo>
                <a:lnTo>
                  <a:pt x="87431" y="50213"/>
                </a:lnTo>
                <a:lnTo>
                  <a:pt x="87245" y="50418"/>
                </a:lnTo>
                <a:lnTo>
                  <a:pt x="87096" y="50604"/>
                </a:lnTo>
                <a:lnTo>
                  <a:pt x="87059" y="50678"/>
                </a:lnTo>
                <a:lnTo>
                  <a:pt x="87022" y="50753"/>
                </a:lnTo>
                <a:lnTo>
                  <a:pt x="87040" y="50827"/>
                </a:lnTo>
                <a:lnTo>
                  <a:pt x="87059" y="50883"/>
                </a:lnTo>
                <a:lnTo>
                  <a:pt x="87115" y="50920"/>
                </a:lnTo>
                <a:lnTo>
                  <a:pt x="87189" y="50920"/>
                </a:lnTo>
                <a:lnTo>
                  <a:pt x="87264" y="50883"/>
                </a:lnTo>
                <a:lnTo>
                  <a:pt x="87338" y="50827"/>
                </a:lnTo>
                <a:lnTo>
                  <a:pt x="87506" y="50641"/>
                </a:lnTo>
                <a:lnTo>
                  <a:pt x="87673" y="50399"/>
                </a:lnTo>
                <a:lnTo>
                  <a:pt x="87841" y="50139"/>
                </a:lnTo>
                <a:lnTo>
                  <a:pt x="87971" y="49896"/>
                </a:lnTo>
                <a:lnTo>
                  <a:pt x="88120" y="49636"/>
                </a:lnTo>
                <a:close/>
                <a:moveTo>
                  <a:pt x="92253" y="49748"/>
                </a:moveTo>
                <a:lnTo>
                  <a:pt x="92067" y="49952"/>
                </a:lnTo>
                <a:lnTo>
                  <a:pt x="91806" y="50306"/>
                </a:lnTo>
                <a:lnTo>
                  <a:pt x="91676" y="50492"/>
                </a:lnTo>
                <a:lnTo>
                  <a:pt x="91583" y="50678"/>
                </a:lnTo>
                <a:lnTo>
                  <a:pt x="91527" y="50809"/>
                </a:lnTo>
                <a:lnTo>
                  <a:pt x="91527" y="50865"/>
                </a:lnTo>
                <a:lnTo>
                  <a:pt x="91546" y="50902"/>
                </a:lnTo>
                <a:lnTo>
                  <a:pt x="91602" y="50920"/>
                </a:lnTo>
                <a:lnTo>
                  <a:pt x="91657" y="50902"/>
                </a:lnTo>
                <a:lnTo>
                  <a:pt x="91713" y="50865"/>
                </a:lnTo>
                <a:lnTo>
                  <a:pt x="91788" y="50790"/>
                </a:lnTo>
                <a:lnTo>
                  <a:pt x="91918" y="50585"/>
                </a:lnTo>
                <a:lnTo>
                  <a:pt x="92048" y="50343"/>
                </a:lnTo>
                <a:lnTo>
                  <a:pt x="92160" y="50101"/>
                </a:lnTo>
                <a:lnTo>
                  <a:pt x="92235" y="49896"/>
                </a:lnTo>
                <a:lnTo>
                  <a:pt x="92272" y="49766"/>
                </a:lnTo>
                <a:lnTo>
                  <a:pt x="92272" y="49748"/>
                </a:lnTo>
                <a:close/>
                <a:moveTo>
                  <a:pt x="36008" y="49617"/>
                </a:moveTo>
                <a:lnTo>
                  <a:pt x="35747" y="49896"/>
                </a:lnTo>
                <a:lnTo>
                  <a:pt x="35338" y="50325"/>
                </a:lnTo>
                <a:lnTo>
                  <a:pt x="35152" y="50548"/>
                </a:lnTo>
                <a:lnTo>
                  <a:pt x="35021" y="50753"/>
                </a:lnTo>
                <a:lnTo>
                  <a:pt x="34984" y="50827"/>
                </a:lnTo>
                <a:lnTo>
                  <a:pt x="34965" y="50883"/>
                </a:lnTo>
                <a:lnTo>
                  <a:pt x="34984" y="50920"/>
                </a:lnTo>
                <a:lnTo>
                  <a:pt x="35040" y="50939"/>
                </a:lnTo>
                <a:lnTo>
                  <a:pt x="35133" y="50939"/>
                </a:lnTo>
                <a:lnTo>
                  <a:pt x="35245" y="50902"/>
                </a:lnTo>
                <a:lnTo>
                  <a:pt x="35319" y="50846"/>
                </a:lnTo>
                <a:lnTo>
                  <a:pt x="35412" y="50772"/>
                </a:lnTo>
                <a:lnTo>
                  <a:pt x="35487" y="50678"/>
                </a:lnTo>
                <a:lnTo>
                  <a:pt x="35561" y="50585"/>
                </a:lnTo>
                <a:lnTo>
                  <a:pt x="35692" y="50343"/>
                </a:lnTo>
                <a:lnTo>
                  <a:pt x="35803" y="50101"/>
                </a:lnTo>
                <a:lnTo>
                  <a:pt x="35896" y="49878"/>
                </a:lnTo>
                <a:lnTo>
                  <a:pt x="35971" y="49710"/>
                </a:lnTo>
                <a:lnTo>
                  <a:pt x="36008" y="49617"/>
                </a:lnTo>
                <a:close/>
                <a:moveTo>
                  <a:pt x="41445" y="49580"/>
                </a:moveTo>
                <a:lnTo>
                  <a:pt x="41370" y="49636"/>
                </a:lnTo>
                <a:lnTo>
                  <a:pt x="41091" y="49915"/>
                </a:lnTo>
                <a:lnTo>
                  <a:pt x="40886" y="50120"/>
                </a:lnTo>
                <a:lnTo>
                  <a:pt x="40663" y="50343"/>
                </a:lnTo>
                <a:lnTo>
                  <a:pt x="40495" y="50567"/>
                </a:lnTo>
                <a:lnTo>
                  <a:pt x="40439" y="50660"/>
                </a:lnTo>
                <a:lnTo>
                  <a:pt x="40402" y="50753"/>
                </a:lnTo>
                <a:lnTo>
                  <a:pt x="40383" y="50827"/>
                </a:lnTo>
                <a:lnTo>
                  <a:pt x="40402" y="50883"/>
                </a:lnTo>
                <a:lnTo>
                  <a:pt x="40439" y="50920"/>
                </a:lnTo>
                <a:lnTo>
                  <a:pt x="40532" y="50939"/>
                </a:lnTo>
                <a:lnTo>
                  <a:pt x="40625" y="50920"/>
                </a:lnTo>
                <a:lnTo>
                  <a:pt x="40700" y="50865"/>
                </a:lnTo>
                <a:lnTo>
                  <a:pt x="40793" y="50790"/>
                </a:lnTo>
                <a:lnTo>
                  <a:pt x="40886" y="50716"/>
                </a:lnTo>
                <a:lnTo>
                  <a:pt x="41072" y="50511"/>
                </a:lnTo>
                <a:lnTo>
                  <a:pt x="41184" y="50362"/>
                </a:lnTo>
                <a:lnTo>
                  <a:pt x="41389" y="50120"/>
                </a:lnTo>
                <a:lnTo>
                  <a:pt x="41463" y="49990"/>
                </a:lnTo>
                <a:lnTo>
                  <a:pt x="41500" y="49915"/>
                </a:lnTo>
                <a:lnTo>
                  <a:pt x="41500" y="49859"/>
                </a:lnTo>
                <a:lnTo>
                  <a:pt x="41519" y="49785"/>
                </a:lnTo>
                <a:lnTo>
                  <a:pt x="41519" y="49673"/>
                </a:lnTo>
                <a:lnTo>
                  <a:pt x="41500" y="49617"/>
                </a:lnTo>
                <a:lnTo>
                  <a:pt x="41482" y="49580"/>
                </a:lnTo>
                <a:close/>
                <a:moveTo>
                  <a:pt x="58108" y="49822"/>
                </a:moveTo>
                <a:lnTo>
                  <a:pt x="57810" y="49971"/>
                </a:lnTo>
                <a:lnTo>
                  <a:pt x="57251" y="50306"/>
                </a:lnTo>
                <a:lnTo>
                  <a:pt x="56972" y="50474"/>
                </a:lnTo>
                <a:lnTo>
                  <a:pt x="56749" y="50641"/>
                </a:lnTo>
                <a:lnTo>
                  <a:pt x="56655" y="50716"/>
                </a:lnTo>
                <a:lnTo>
                  <a:pt x="56600" y="50790"/>
                </a:lnTo>
                <a:lnTo>
                  <a:pt x="56581" y="50846"/>
                </a:lnTo>
                <a:lnTo>
                  <a:pt x="56581" y="50902"/>
                </a:lnTo>
                <a:lnTo>
                  <a:pt x="56637" y="50939"/>
                </a:lnTo>
                <a:lnTo>
                  <a:pt x="56711" y="50939"/>
                </a:lnTo>
                <a:lnTo>
                  <a:pt x="56804" y="50902"/>
                </a:lnTo>
                <a:lnTo>
                  <a:pt x="56916" y="50865"/>
                </a:lnTo>
                <a:lnTo>
                  <a:pt x="57140" y="50697"/>
                </a:lnTo>
                <a:lnTo>
                  <a:pt x="57400" y="50492"/>
                </a:lnTo>
                <a:lnTo>
                  <a:pt x="57866" y="50045"/>
                </a:lnTo>
                <a:lnTo>
                  <a:pt x="58108" y="49822"/>
                </a:lnTo>
                <a:close/>
                <a:moveTo>
                  <a:pt x="58946" y="49673"/>
                </a:moveTo>
                <a:lnTo>
                  <a:pt x="57996" y="50474"/>
                </a:lnTo>
                <a:lnTo>
                  <a:pt x="57828" y="50604"/>
                </a:lnTo>
                <a:lnTo>
                  <a:pt x="57735" y="50678"/>
                </a:lnTo>
                <a:lnTo>
                  <a:pt x="57642" y="50772"/>
                </a:lnTo>
                <a:lnTo>
                  <a:pt x="57605" y="50846"/>
                </a:lnTo>
                <a:lnTo>
                  <a:pt x="57586" y="50883"/>
                </a:lnTo>
                <a:lnTo>
                  <a:pt x="57586" y="50902"/>
                </a:lnTo>
                <a:lnTo>
                  <a:pt x="57605" y="50920"/>
                </a:lnTo>
                <a:lnTo>
                  <a:pt x="57661" y="50939"/>
                </a:lnTo>
                <a:lnTo>
                  <a:pt x="57791" y="50939"/>
                </a:lnTo>
                <a:lnTo>
                  <a:pt x="57903" y="50920"/>
                </a:lnTo>
                <a:lnTo>
                  <a:pt x="57996" y="50865"/>
                </a:lnTo>
                <a:lnTo>
                  <a:pt x="58108" y="50809"/>
                </a:lnTo>
                <a:lnTo>
                  <a:pt x="58201" y="50716"/>
                </a:lnTo>
                <a:lnTo>
                  <a:pt x="58387" y="50529"/>
                </a:lnTo>
                <a:lnTo>
                  <a:pt x="58536" y="50362"/>
                </a:lnTo>
                <a:lnTo>
                  <a:pt x="58666" y="50213"/>
                </a:lnTo>
                <a:lnTo>
                  <a:pt x="58815" y="49952"/>
                </a:lnTo>
                <a:lnTo>
                  <a:pt x="58927" y="49748"/>
                </a:lnTo>
                <a:lnTo>
                  <a:pt x="58946" y="49692"/>
                </a:lnTo>
                <a:lnTo>
                  <a:pt x="58946" y="49673"/>
                </a:lnTo>
                <a:close/>
                <a:moveTo>
                  <a:pt x="80524" y="49617"/>
                </a:moveTo>
                <a:lnTo>
                  <a:pt x="80263" y="49896"/>
                </a:lnTo>
                <a:lnTo>
                  <a:pt x="79835" y="50325"/>
                </a:lnTo>
                <a:lnTo>
                  <a:pt x="79649" y="50548"/>
                </a:lnTo>
                <a:lnTo>
                  <a:pt x="79518" y="50753"/>
                </a:lnTo>
                <a:lnTo>
                  <a:pt x="79481" y="50827"/>
                </a:lnTo>
                <a:lnTo>
                  <a:pt x="79463" y="50883"/>
                </a:lnTo>
                <a:lnTo>
                  <a:pt x="79481" y="50920"/>
                </a:lnTo>
                <a:lnTo>
                  <a:pt x="79537" y="50939"/>
                </a:lnTo>
                <a:lnTo>
                  <a:pt x="79649" y="50939"/>
                </a:lnTo>
                <a:lnTo>
                  <a:pt x="79742" y="50902"/>
                </a:lnTo>
                <a:lnTo>
                  <a:pt x="79835" y="50846"/>
                </a:lnTo>
                <a:lnTo>
                  <a:pt x="79909" y="50772"/>
                </a:lnTo>
                <a:lnTo>
                  <a:pt x="80003" y="50678"/>
                </a:lnTo>
                <a:lnTo>
                  <a:pt x="80077" y="50585"/>
                </a:lnTo>
                <a:lnTo>
                  <a:pt x="80207" y="50343"/>
                </a:lnTo>
                <a:lnTo>
                  <a:pt x="80319" y="50101"/>
                </a:lnTo>
                <a:lnTo>
                  <a:pt x="80394" y="49878"/>
                </a:lnTo>
                <a:lnTo>
                  <a:pt x="80468" y="49710"/>
                </a:lnTo>
                <a:lnTo>
                  <a:pt x="80524" y="49617"/>
                </a:lnTo>
                <a:close/>
                <a:moveTo>
                  <a:pt x="85942" y="49580"/>
                </a:moveTo>
                <a:lnTo>
                  <a:pt x="85886" y="49636"/>
                </a:lnTo>
                <a:lnTo>
                  <a:pt x="85588" y="49915"/>
                </a:lnTo>
                <a:lnTo>
                  <a:pt x="85383" y="50120"/>
                </a:lnTo>
                <a:lnTo>
                  <a:pt x="85178" y="50343"/>
                </a:lnTo>
                <a:lnTo>
                  <a:pt x="84992" y="50567"/>
                </a:lnTo>
                <a:lnTo>
                  <a:pt x="84936" y="50660"/>
                </a:lnTo>
                <a:lnTo>
                  <a:pt x="84899" y="50753"/>
                </a:lnTo>
                <a:lnTo>
                  <a:pt x="84880" y="50827"/>
                </a:lnTo>
                <a:lnTo>
                  <a:pt x="84899" y="50883"/>
                </a:lnTo>
                <a:lnTo>
                  <a:pt x="84955" y="50920"/>
                </a:lnTo>
                <a:lnTo>
                  <a:pt x="85029" y="50939"/>
                </a:lnTo>
                <a:lnTo>
                  <a:pt x="85123" y="50920"/>
                </a:lnTo>
                <a:lnTo>
                  <a:pt x="85216" y="50865"/>
                </a:lnTo>
                <a:lnTo>
                  <a:pt x="85309" y="50790"/>
                </a:lnTo>
                <a:lnTo>
                  <a:pt x="85402" y="50716"/>
                </a:lnTo>
                <a:lnTo>
                  <a:pt x="85569" y="50511"/>
                </a:lnTo>
                <a:lnTo>
                  <a:pt x="85681" y="50362"/>
                </a:lnTo>
                <a:lnTo>
                  <a:pt x="85886" y="50120"/>
                </a:lnTo>
                <a:lnTo>
                  <a:pt x="85979" y="49990"/>
                </a:lnTo>
                <a:lnTo>
                  <a:pt x="85998" y="49915"/>
                </a:lnTo>
                <a:lnTo>
                  <a:pt x="86016" y="49859"/>
                </a:lnTo>
                <a:lnTo>
                  <a:pt x="86016" y="49785"/>
                </a:lnTo>
                <a:lnTo>
                  <a:pt x="86016" y="49673"/>
                </a:lnTo>
                <a:lnTo>
                  <a:pt x="86016" y="49617"/>
                </a:lnTo>
                <a:lnTo>
                  <a:pt x="85979" y="49580"/>
                </a:lnTo>
                <a:close/>
                <a:moveTo>
                  <a:pt x="11209" y="49487"/>
                </a:moveTo>
                <a:lnTo>
                  <a:pt x="11078" y="49561"/>
                </a:lnTo>
                <a:lnTo>
                  <a:pt x="10892" y="49710"/>
                </a:lnTo>
                <a:lnTo>
                  <a:pt x="10632" y="49915"/>
                </a:lnTo>
                <a:lnTo>
                  <a:pt x="10371" y="50139"/>
                </a:lnTo>
                <a:lnTo>
                  <a:pt x="10129" y="50381"/>
                </a:lnTo>
                <a:lnTo>
                  <a:pt x="9943" y="50604"/>
                </a:lnTo>
                <a:lnTo>
                  <a:pt x="9868" y="50697"/>
                </a:lnTo>
                <a:lnTo>
                  <a:pt x="9831" y="50790"/>
                </a:lnTo>
                <a:lnTo>
                  <a:pt x="9812" y="50846"/>
                </a:lnTo>
                <a:lnTo>
                  <a:pt x="9812" y="50902"/>
                </a:lnTo>
                <a:lnTo>
                  <a:pt x="9850" y="50939"/>
                </a:lnTo>
                <a:lnTo>
                  <a:pt x="9868" y="50939"/>
                </a:lnTo>
                <a:lnTo>
                  <a:pt x="9943" y="50958"/>
                </a:lnTo>
                <a:lnTo>
                  <a:pt x="10036" y="50902"/>
                </a:lnTo>
                <a:lnTo>
                  <a:pt x="10148" y="50846"/>
                </a:lnTo>
                <a:lnTo>
                  <a:pt x="10259" y="50734"/>
                </a:lnTo>
                <a:lnTo>
                  <a:pt x="10390" y="50623"/>
                </a:lnTo>
                <a:lnTo>
                  <a:pt x="10632" y="50325"/>
                </a:lnTo>
                <a:lnTo>
                  <a:pt x="10855" y="50027"/>
                </a:lnTo>
                <a:lnTo>
                  <a:pt x="11041" y="49748"/>
                </a:lnTo>
                <a:lnTo>
                  <a:pt x="11172" y="49543"/>
                </a:lnTo>
                <a:lnTo>
                  <a:pt x="11209" y="49487"/>
                </a:lnTo>
                <a:close/>
                <a:moveTo>
                  <a:pt x="37107" y="49524"/>
                </a:moveTo>
                <a:lnTo>
                  <a:pt x="36864" y="49766"/>
                </a:lnTo>
                <a:lnTo>
                  <a:pt x="36436" y="50194"/>
                </a:lnTo>
                <a:lnTo>
                  <a:pt x="36231" y="50418"/>
                </a:lnTo>
                <a:lnTo>
                  <a:pt x="36064" y="50623"/>
                </a:lnTo>
                <a:lnTo>
                  <a:pt x="35971" y="50790"/>
                </a:lnTo>
                <a:lnTo>
                  <a:pt x="35952" y="50865"/>
                </a:lnTo>
                <a:lnTo>
                  <a:pt x="35971" y="50902"/>
                </a:lnTo>
                <a:lnTo>
                  <a:pt x="35989" y="50939"/>
                </a:lnTo>
                <a:lnTo>
                  <a:pt x="36027" y="50958"/>
                </a:lnTo>
                <a:lnTo>
                  <a:pt x="36101" y="50958"/>
                </a:lnTo>
                <a:lnTo>
                  <a:pt x="36176" y="50902"/>
                </a:lnTo>
                <a:lnTo>
                  <a:pt x="36287" y="50827"/>
                </a:lnTo>
                <a:lnTo>
                  <a:pt x="36380" y="50716"/>
                </a:lnTo>
                <a:lnTo>
                  <a:pt x="36492" y="50604"/>
                </a:lnTo>
                <a:lnTo>
                  <a:pt x="36716" y="50306"/>
                </a:lnTo>
                <a:lnTo>
                  <a:pt x="36902" y="49990"/>
                </a:lnTo>
                <a:lnTo>
                  <a:pt x="37051" y="49729"/>
                </a:lnTo>
                <a:lnTo>
                  <a:pt x="37125" y="49543"/>
                </a:lnTo>
                <a:lnTo>
                  <a:pt x="37144" y="49524"/>
                </a:lnTo>
                <a:close/>
                <a:moveTo>
                  <a:pt x="45801" y="49673"/>
                </a:moveTo>
                <a:lnTo>
                  <a:pt x="45541" y="49896"/>
                </a:lnTo>
                <a:lnTo>
                  <a:pt x="45317" y="50083"/>
                </a:lnTo>
                <a:lnTo>
                  <a:pt x="45112" y="50306"/>
                </a:lnTo>
                <a:lnTo>
                  <a:pt x="44908" y="50529"/>
                </a:lnTo>
                <a:lnTo>
                  <a:pt x="44759" y="50734"/>
                </a:lnTo>
                <a:lnTo>
                  <a:pt x="44721" y="50809"/>
                </a:lnTo>
                <a:lnTo>
                  <a:pt x="44703" y="50883"/>
                </a:lnTo>
                <a:lnTo>
                  <a:pt x="44721" y="50920"/>
                </a:lnTo>
                <a:lnTo>
                  <a:pt x="44759" y="50958"/>
                </a:lnTo>
                <a:lnTo>
                  <a:pt x="44833" y="50958"/>
                </a:lnTo>
                <a:lnTo>
                  <a:pt x="44908" y="50939"/>
                </a:lnTo>
                <a:lnTo>
                  <a:pt x="45001" y="50883"/>
                </a:lnTo>
                <a:lnTo>
                  <a:pt x="45075" y="50809"/>
                </a:lnTo>
                <a:lnTo>
                  <a:pt x="45243" y="50604"/>
                </a:lnTo>
                <a:lnTo>
                  <a:pt x="45410" y="50362"/>
                </a:lnTo>
                <a:lnTo>
                  <a:pt x="45559" y="50101"/>
                </a:lnTo>
                <a:lnTo>
                  <a:pt x="45671" y="49896"/>
                </a:lnTo>
                <a:lnTo>
                  <a:pt x="45801" y="49673"/>
                </a:lnTo>
                <a:close/>
                <a:moveTo>
                  <a:pt x="51163" y="49673"/>
                </a:moveTo>
                <a:lnTo>
                  <a:pt x="51107" y="49729"/>
                </a:lnTo>
                <a:lnTo>
                  <a:pt x="50847" y="49971"/>
                </a:lnTo>
                <a:lnTo>
                  <a:pt x="50679" y="50157"/>
                </a:lnTo>
                <a:lnTo>
                  <a:pt x="50493" y="50362"/>
                </a:lnTo>
                <a:lnTo>
                  <a:pt x="50344" y="50567"/>
                </a:lnTo>
                <a:lnTo>
                  <a:pt x="50232" y="50753"/>
                </a:lnTo>
                <a:lnTo>
                  <a:pt x="50214" y="50827"/>
                </a:lnTo>
                <a:lnTo>
                  <a:pt x="50214" y="50883"/>
                </a:lnTo>
                <a:lnTo>
                  <a:pt x="50232" y="50920"/>
                </a:lnTo>
                <a:lnTo>
                  <a:pt x="50270" y="50958"/>
                </a:lnTo>
                <a:lnTo>
                  <a:pt x="50325" y="50958"/>
                </a:lnTo>
                <a:lnTo>
                  <a:pt x="50363" y="50939"/>
                </a:lnTo>
                <a:lnTo>
                  <a:pt x="50474" y="50902"/>
                </a:lnTo>
                <a:lnTo>
                  <a:pt x="50586" y="50809"/>
                </a:lnTo>
                <a:lnTo>
                  <a:pt x="50698" y="50697"/>
                </a:lnTo>
                <a:lnTo>
                  <a:pt x="50903" y="50455"/>
                </a:lnTo>
                <a:lnTo>
                  <a:pt x="51014" y="50269"/>
                </a:lnTo>
                <a:lnTo>
                  <a:pt x="51089" y="50139"/>
                </a:lnTo>
                <a:lnTo>
                  <a:pt x="51163" y="49896"/>
                </a:lnTo>
                <a:lnTo>
                  <a:pt x="51182" y="49785"/>
                </a:lnTo>
                <a:lnTo>
                  <a:pt x="51200" y="49710"/>
                </a:lnTo>
                <a:lnTo>
                  <a:pt x="51182" y="49673"/>
                </a:lnTo>
                <a:close/>
                <a:moveTo>
                  <a:pt x="81622" y="49524"/>
                </a:moveTo>
                <a:lnTo>
                  <a:pt x="81362" y="49766"/>
                </a:lnTo>
                <a:lnTo>
                  <a:pt x="80952" y="50194"/>
                </a:lnTo>
                <a:lnTo>
                  <a:pt x="80747" y="50418"/>
                </a:lnTo>
                <a:lnTo>
                  <a:pt x="80580" y="50623"/>
                </a:lnTo>
                <a:lnTo>
                  <a:pt x="80468" y="50790"/>
                </a:lnTo>
                <a:lnTo>
                  <a:pt x="80449" y="50865"/>
                </a:lnTo>
                <a:lnTo>
                  <a:pt x="80468" y="50902"/>
                </a:lnTo>
                <a:lnTo>
                  <a:pt x="80487" y="50939"/>
                </a:lnTo>
                <a:lnTo>
                  <a:pt x="80524" y="50958"/>
                </a:lnTo>
                <a:lnTo>
                  <a:pt x="80598" y="50958"/>
                </a:lnTo>
                <a:lnTo>
                  <a:pt x="80691" y="50902"/>
                </a:lnTo>
                <a:lnTo>
                  <a:pt x="80785" y="50827"/>
                </a:lnTo>
                <a:lnTo>
                  <a:pt x="80878" y="50716"/>
                </a:lnTo>
                <a:lnTo>
                  <a:pt x="80989" y="50604"/>
                </a:lnTo>
                <a:lnTo>
                  <a:pt x="81213" y="50306"/>
                </a:lnTo>
                <a:lnTo>
                  <a:pt x="81399" y="49990"/>
                </a:lnTo>
                <a:lnTo>
                  <a:pt x="81548" y="49729"/>
                </a:lnTo>
                <a:lnTo>
                  <a:pt x="81641" y="49543"/>
                </a:lnTo>
                <a:lnTo>
                  <a:pt x="81641" y="49524"/>
                </a:lnTo>
                <a:close/>
                <a:moveTo>
                  <a:pt x="90298" y="49673"/>
                </a:moveTo>
                <a:lnTo>
                  <a:pt x="90038" y="49896"/>
                </a:lnTo>
                <a:lnTo>
                  <a:pt x="89833" y="50083"/>
                </a:lnTo>
                <a:lnTo>
                  <a:pt x="89609" y="50306"/>
                </a:lnTo>
                <a:lnTo>
                  <a:pt x="89405" y="50529"/>
                </a:lnTo>
                <a:lnTo>
                  <a:pt x="89274" y="50734"/>
                </a:lnTo>
                <a:lnTo>
                  <a:pt x="89218" y="50809"/>
                </a:lnTo>
                <a:lnTo>
                  <a:pt x="89200" y="50883"/>
                </a:lnTo>
                <a:lnTo>
                  <a:pt x="89218" y="50920"/>
                </a:lnTo>
                <a:lnTo>
                  <a:pt x="89256" y="50958"/>
                </a:lnTo>
                <a:lnTo>
                  <a:pt x="89330" y="50958"/>
                </a:lnTo>
                <a:lnTo>
                  <a:pt x="89423" y="50939"/>
                </a:lnTo>
                <a:lnTo>
                  <a:pt x="89498" y="50883"/>
                </a:lnTo>
                <a:lnTo>
                  <a:pt x="89591" y="50809"/>
                </a:lnTo>
                <a:lnTo>
                  <a:pt x="89758" y="50604"/>
                </a:lnTo>
                <a:lnTo>
                  <a:pt x="89907" y="50362"/>
                </a:lnTo>
                <a:lnTo>
                  <a:pt x="90056" y="50101"/>
                </a:lnTo>
                <a:lnTo>
                  <a:pt x="90187" y="49896"/>
                </a:lnTo>
                <a:lnTo>
                  <a:pt x="90298" y="49673"/>
                </a:lnTo>
                <a:close/>
                <a:moveTo>
                  <a:pt x="15361" y="49580"/>
                </a:moveTo>
                <a:lnTo>
                  <a:pt x="15268" y="49654"/>
                </a:lnTo>
                <a:lnTo>
                  <a:pt x="15119" y="49803"/>
                </a:lnTo>
                <a:lnTo>
                  <a:pt x="14914" y="50008"/>
                </a:lnTo>
                <a:lnTo>
                  <a:pt x="14690" y="50232"/>
                </a:lnTo>
                <a:lnTo>
                  <a:pt x="14504" y="50474"/>
                </a:lnTo>
                <a:lnTo>
                  <a:pt x="14355" y="50678"/>
                </a:lnTo>
                <a:lnTo>
                  <a:pt x="14299" y="50772"/>
                </a:lnTo>
                <a:lnTo>
                  <a:pt x="14281" y="50865"/>
                </a:lnTo>
                <a:lnTo>
                  <a:pt x="14281" y="50920"/>
                </a:lnTo>
                <a:lnTo>
                  <a:pt x="14299" y="50976"/>
                </a:lnTo>
                <a:lnTo>
                  <a:pt x="14374" y="50976"/>
                </a:lnTo>
                <a:lnTo>
                  <a:pt x="14467" y="50920"/>
                </a:lnTo>
                <a:lnTo>
                  <a:pt x="14579" y="50809"/>
                </a:lnTo>
                <a:lnTo>
                  <a:pt x="14709" y="50678"/>
                </a:lnTo>
                <a:lnTo>
                  <a:pt x="14914" y="50418"/>
                </a:lnTo>
                <a:lnTo>
                  <a:pt x="15026" y="50250"/>
                </a:lnTo>
                <a:lnTo>
                  <a:pt x="15137" y="50120"/>
                </a:lnTo>
                <a:lnTo>
                  <a:pt x="15305" y="49859"/>
                </a:lnTo>
                <a:lnTo>
                  <a:pt x="15379" y="49729"/>
                </a:lnTo>
                <a:lnTo>
                  <a:pt x="15416" y="49636"/>
                </a:lnTo>
                <a:lnTo>
                  <a:pt x="15416" y="49599"/>
                </a:lnTo>
                <a:lnTo>
                  <a:pt x="15416" y="49580"/>
                </a:lnTo>
                <a:close/>
                <a:moveTo>
                  <a:pt x="27276" y="49748"/>
                </a:moveTo>
                <a:lnTo>
                  <a:pt x="27053" y="49952"/>
                </a:lnTo>
                <a:lnTo>
                  <a:pt x="26699" y="50306"/>
                </a:lnTo>
                <a:lnTo>
                  <a:pt x="26513" y="50492"/>
                </a:lnTo>
                <a:lnTo>
                  <a:pt x="26383" y="50678"/>
                </a:lnTo>
                <a:lnTo>
                  <a:pt x="26345" y="50753"/>
                </a:lnTo>
                <a:lnTo>
                  <a:pt x="26308" y="50827"/>
                </a:lnTo>
                <a:lnTo>
                  <a:pt x="26308" y="50865"/>
                </a:lnTo>
                <a:lnTo>
                  <a:pt x="26327" y="50920"/>
                </a:lnTo>
                <a:lnTo>
                  <a:pt x="26401" y="50958"/>
                </a:lnTo>
                <a:lnTo>
                  <a:pt x="26476" y="50976"/>
                </a:lnTo>
                <a:lnTo>
                  <a:pt x="26550" y="50939"/>
                </a:lnTo>
                <a:lnTo>
                  <a:pt x="26643" y="50883"/>
                </a:lnTo>
                <a:lnTo>
                  <a:pt x="26718" y="50809"/>
                </a:lnTo>
                <a:lnTo>
                  <a:pt x="26792" y="50697"/>
                </a:lnTo>
                <a:lnTo>
                  <a:pt x="26960" y="50455"/>
                </a:lnTo>
                <a:lnTo>
                  <a:pt x="27090" y="50213"/>
                </a:lnTo>
                <a:lnTo>
                  <a:pt x="27183" y="49971"/>
                </a:lnTo>
                <a:lnTo>
                  <a:pt x="27276" y="49748"/>
                </a:lnTo>
                <a:close/>
                <a:moveTo>
                  <a:pt x="71773" y="49748"/>
                </a:moveTo>
                <a:lnTo>
                  <a:pt x="71550" y="49952"/>
                </a:lnTo>
                <a:lnTo>
                  <a:pt x="71196" y="50306"/>
                </a:lnTo>
                <a:lnTo>
                  <a:pt x="71029" y="50492"/>
                </a:lnTo>
                <a:lnTo>
                  <a:pt x="70880" y="50678"/>
                </a:lnTo>
                <a:lnTo>
                  <a:pt x="70842" y="50753"/>
                </a:lnTo>
                <a:lnTo>
                  <a:pt x="70805" y="50827"/>
                </a:lnTo>
                <a:lnTo>
                  <a:pt x="70805" y="50865"/>
                </a:lnTo>
                <a:lnTo>
                  <a:pt x="70824" y="50920"/>
                </a:lnTo>
                <a:lnTo>
                  <a:pt x="70898" y="50958"/>
                </a:lnTo>
                <a:lnTo>
                  <a:pt x="70973" y="50976"/>
                </a:lnTo>
                <a:lnTo>
                  <a:pt x="71066" y="50939"/>
                </a:lnTo>
                <a:lnTo>
                  <a:pt x="71140" y="50883"/>
                </a:lnTo>
                <a:lnTo>
                  <a:pt x="71233" y="50809"/>
                </a:lnTo>
                <a:lnTo>
                  <a:pt x="71308" y="50697"/>
                </a:lnTo>
                <a:lnTo>
                  <a:pt x="71457" y="50455"/>
                </a:lnTo>
                <a:lnTo>
                  <a:pt x="71587" y="50213"/>
                </a:lnTo>
                <a:lnTo>
                  <a:pt x="71680" y="49971"/>
                </a:lnTo>
                <a:lnTo>
                  <a:pt x="71773" y="49748"/>
                </a:lnTo>
                <a:close/>
                <a:moveTo>
                  <a:pt x="7913" y="49524"/>
                </a:moveTo>
                <a:lnTo>
                  <a:pt x="7634" y="49766"/>
                </a:lnTo>
                <a:lnTo>
                  <a:pt x="7392" y="49971"/>
                </a:lnTo>
                <a:lnTo>
                  <a:pt x="7131" y="50194"/>
                </a:lnTo>
                <a:lnTo>
                  <a:pt x="6908" y="50436"/>
                </a:lnTo>
                <a:lnTo>
                  <a:pt x="6722" y="50660"/>
                </a:lnTo>
                <a:lnTo>
                  <a:pt x="6647" y="50753"/>
                </a:lnTo>
                <a:lnTo>
                  <a:pt x="6610" y="50846"/>
                </a:lnTo>
                <a:lnTo>
                  <a:pt x="6592" y="50920"/>
                </a:lnTo>
                <a:lnTo>
                  <a:pt x="6610" y="50958"/>
                </a:lnTo>
                <a:lnTo>
                  <a:pt x="6647" y="50976"/>
                </a:lnTo>
                <a:lnTo>
                  <a:pt x="6666" y="50995"/>
                </a:lnTo>
                <a:lnTo>
                  <a:pt x="6740" y="50976"/>
                </a:lnTo>
                <a:lnTo>
                  <a:pt x="6815" y="50920"/>
                </a:lnTo>
                <a:lnTo>
                  <a:pt x="6927" y="50846"/>
                </a:lnTo>
                <a:lnTo>
                  <a:pt x="7131" y="50623"/>
                </a:lnTo>
                <a:lnTo>
                  <a:pt x="7355" y="50343"/>
                </a:lnTo>
                <a:lnTo>
                  <a:pt x="7560" y="50045"/>
                </a:lnTo>
                <a:lnTo>
                  <a:pt x="7746" y="49785"/>
                </a:lnTo>
                <a:lnTo>
                  <a:pt x="7913" y="49524"/>
                </a:lnTo>
                <a:close/>
                <a:moveTo>
                  <a:pt x="25284" y="49505"/>
                </a:moveTo>
                <a:lnTo>
                  <a:pt x="25247" y="49524"/>
                </a:lnTo>
                <a:lnTo>
                  <a:pt x="24986" y="49785"/>
                </a:lnTo>
                <a:lnTo>
                  <a:pt x="24521" y="50232"/>
                </a:lnTo>
                <a:lnTo>
                  <a:pt x="24279" y="50474"/>
                </a:lnTo>
                <a:lnTo>
                  <a:pt x="24093" y="50678"/>
                </a:lnTo>
                <a:lnTo>
                  <a:pt x="23981" y="50846"/>
                </a:lnTo>
                <a:lnTo>
                  <a:pt x="23944" y="50920"/>
                </a:lnTo>
                <a:lnTo>
                  <a:pt x="23962" y="50958"/>
                </a:lnTo>
                <a:lnTo>
                  <a:pt x="23981" y="50976"/>
                </a:lnTo>
                <a:lnTo>
                  <a:pt x="24018" y="50995"/>
                </a:lnTo>
                <a:lnTo>
                  <a:pt x="24074" y="50976"/>
                </a:lnTo>
                <a:lnTo>
                  <a:pt x="24130" y="50958"/>
                </a:lnTo>
                <a:lnTo>
                  <a:pt x="24241" y="50883"/>
                </a:lnTo>
                <a:lnTo>
                  <a:pt x="24372" y="50772"/>
                </a:lnTo>
                <a:lnTo>
                  <a:pt x="24595" y="50548"/>
                </a:lnTo>
                <a:lnTo>
                  <a:pt x="24744" y="50399"/>
                </a:lnTo>
                <a:lnTo>
                  <a:pt x="24968" y="50139"/>
                </a:lnTo>
                <a:lnTo>
                  <a:pt x="25061" y="50008"/>
                </a:lnTo>
                <a:lnTo>
                  <a:pt x="25154" y="49878"/>
                </a:lnTo>
                <a:lnTo>
                  <a:pt x="25247" y="49803"/>
                </a:lnTo>
                <a:lnTo>
                  <a:pt x="25321" y="49729"/>
                </a:lnTo>
                <a:lnTo>
                  <a:pt x="25340" y="49654"/>
                </a:lnTo>
                <a:lnTo>
                  <a:pt x="25340" y="49561"/>
                </a:lnTo>
                <a:lnTo>
                  <a:pt x="25321" y="49524"/>
                </a:lnTo>
                <a:lnTo>
                  <a:pt x="25321" y="49505"/>
                </a:lnTo>
                <a:close/>
                <a:moveTo>
                  <a:pt x="69781" y="49505"/>
                </a:moveTo>
                <a:lnTo>
                  <a:pt x="69744" y="49524"/>
                </a:lnTo>
                <a:lnTo>
                  <a:pt x="69483" y="49785"/>
                </a:lnTo>
                <a:lnTo>
                  <a:pt x="69018" y="50232"/>
                </a:lnTo>
                <a:lnTo>
                  <a:pt x="68794" y="50474"/>
                </a:lnTo>
                <a:lnTo>
                  <a:pt x="68590" y="50678"/>
                </a:lnTo>
                <a:lnTo>
                  <a:pt x="68478" y="50846"/>
                </a:lnTo>
                <a:lnTo>
                  <a:pt x="68459" y="50920"/>
                </a:lnTo>
                <a:lnTo>
                  <a:pt x="68459" y="50958"/>
                </a:lnTo>
                <a:lnTo>
                  <a:pt x="68497" y="50976"/>
                </a:lnTo>
                <a:lnTo>
                  <a:pt x="68534" y="50995"/>
                </a:lnTo>
                <a:lnTo>
                  <a:pt x="68571" y="50976"/>
                </a:lnTo>
                <a:lnTo>
                  <a:pt x="68627" y="50958"/>
                </a:lnTo>
                <a:lnTo>
                  <a:pt x="68739" y="50883"/>
                </a:lnTo>
                <a:lnTo>
                  <a:pt x="68869" y="50772"/>
                </a:lnTo>
                <a:lnTo>
                  <a:pt x="69111" y="50548"/>
                </a:lnTo>
                <a:lnTo>
                  <a:pt x="69241" y="50399"/>
                </a:lnTo>
                <a:lnTo>
                  <a:pt x="69465" y="50139"/>
                </a:lnTo>
                <a:lnTo>
                  <a:pt x="69576" y="50008"/>
                </a:lnTo>
                <a:lnTo>
                  <a:pt x="69651" y="49878"/>
                </a:lnTo>
                <a:lnTo>
                  <a:pt x="69763" y="49803"/>
                </a:lnTo>
                <a:lnTo>
                  <a:pt x="69818" y="49729"/>
                </a:lnTo>
                <a:lnTo>
                  <a:pt x="69837" y="49654"/>
                </a:lnTo>
                <a:lnTo>
                  <a:pt x="69837" y="49561"/>
                </a:lnTo>
                <a:lnTo>
                  <a:pt x="69837" y="49524"/>
                </a:lnTo>
                <a:lnTo>
                  <a:pt x="69818" y="49505"/>
                </a:lnTo>
                <a:close/>
                <a:moveTo>
                  <a:pt x="54477" y="49561"/>
                </a:moveTo>
                <a:lnTo>
                  <a:pt x="54459" y="49580"/>
                </a:lnTo>
                <a:lnTo>
                  <a:pt x="54217" y="49822"/>
                </a:lnTo>
                <a:lnTo>
                  <a:pt x="53826" y="50269"/>
                </a:lnTo>
                <a:lnTo>
                  <a:pt x="53639" y="50511"/>
                </a:lnTo>
                <a:lnTo>
                  <a:pt x="53472" y="50734"/>
                </a:lnTo>
                <a:lnTo>
                  <a:pt x="53379" y="50883"/>
                </a:lnTo>
                <a:lnTo>
                  <a:pt x="53360" y="50939"/>
                </a:lnTo>
                <a:lnTo>
                  <a:pt x="53360" y="50976"/>
                </a:lnTo>
                <a:lnTo>
                  <a:pt x="53397" y="50995"/>
                </a:lnTo>
                <a:lnTo>
                  <a:pt x="53453" y="51014"/>
                </a:lnTo>
                <a:lnTo>
                  <a:pt x="53490" y="50995"/>
                </a:lnTo>
                <a:lnTo>
                  <a:pt x="53546" y="50976"/>
                </a:lnTo>
                <a:lnTo>
                  <a:pt x="53658" y="50920"/>
                </a:lnTo>
                <a:lnTo>
                  <a:pt x="53770" y="50809"/>
                </a:lnTo>
                <a:lnTo>
                  <a:pt x="53974" y="50604"/>
                </a:lnTo>
                <a:lnTo>
                  <a:pt x="54105" y="50436"/>
                </a:lnTo>
                <a:lnTo>
                  <a:pt x="54217" y="50232"/>
                </a:lnTo>
                <a:lnTo>
                  <a:pt x="54384" y="49915"/>
                </a:lnTo>
                <a:lnTo>
                  <a:pt x="54440" y="49766"/>
                </a:lnTo>
                <a:lnTo>
                  <a:pt x="54496" y="49636"/>
                </a:lnTo>
                <a:lnTo>
                  <a:pt x="54496" y="49580"/>
                </a:lnTo>
                <a:lnTo>
                  <a:pt x="54477" y="49561"/>
                </a:lnTo>
                <a:close/>
                <a:moveTo>
                  <a:pt x="40439" y="49487"/>
                </a:moveTo>
                <a:lnTo>
                  <a:pt x="40402" y="49524"/>
                </a:lnTo>
                <a:lnTo>
                  <a:pt x="40160" y="49766"/>
                </a:lnTo>
                <a:lnTo>
                  <a:pt x="39694" y="50250"/>
                </a:lnTo>
                <a:lnTo>
                  <a:pt x="39471" y="50511"/>
                </a:lnTo>
                <a:lnTo>
                  <a:pt x="39285" y="50753"/>
                </a:lnTo>
                <a:lnTo>
                  <a:pt x="39173" y="50939"/>
                </a:lnTo>
                <a:lnTo>
                  <a:pt x="39155" y="50995"/>
                </a:lnTo>
                <a:lnTo>
                  <a:pt x="39173" y="51032"/>
                </a:lnTo>
                <a:lnTo>
                  <a:pt x="39266" y="51032"/>
                </a:lnTo>
                <a:lnTo>
                  <a:pt x="39322" y="51014"/>
                </a:lnTo>
                <a:lnTo>
                  <a:pt x="39378" y="50976"/>
                </a:lnTo>
                <a:lnTo>
                  <a:pt x="39490" y="50865"/>
                </a:lnTo>
                <a:lnTo>
                  <a:pt x="39620" y="50734"/>
                </a:lnTo>
                <a:lnTo>
                  <a:pt x="39843" y="50455"/>
                </a:lnTo>
                <a:lnTo>
                  <a:pt x="39992" y="50269"/>
                </a:lnTo>
                <a:lnTo>
                  <a:pt x="40290" y="49952"/>
                </a:lnTo>
                <a:lnTo>
                  <a:pt x="40458" y="49766"/>
                </a:lnTo>
                <a:lnTo>
                  <a:pt x="40495" y="49692"/>
                </a:lnTo>
                <a:lnTo>
                  <a:pt x="40514" y="49636"/>
                </a:lnTo>
                <a:lnTo>
                  <a:pt x="40514" y="49580"/>
                </a:lnTo>
                <a:lnTo>
                  <a:pt x="40495" y="49524"/>
                </a:lnTo>
                <a:lnTo>
                  <a:pt x="40495" y="49487"/>
                </a:lnTo>
                <a:close/>
                <a:moveTo>
                  <a:pt x="84936" y="49487"/>
                </a:moveTo>
                <a:lnTo>
                  <a:pt x="84899" y="49524"/>
                </a:lnTo>
                <a:lnTo>
                  <a:pt x="84657" y="49766"/>
                </a:lnTo>
                <a:lnTo>
                  <a:pt x="84192" y="50250"/>
                </a:lnTo>
                <a:lnTo>
                  <a:pt x="83968" y="50511"/>
                </a:lnTo>
                <a:lnTo>
                  <a:pt x="83782" y="50753"/>
                </a:lnTo>
                <a:lnTo>
                  <a:pt x="83689" y="50939"/>
                </a:lnTo>
                <a:lnTo>
                  <a:pt x="83670" y="50995"/>
                </a:lnTo>
                <a:lnTo>
                  <a:pt x="83670" y="51032"/>
                </a:lnTo>
                <a:lnTo>
                  <a:pt x="83763" y="51032"/>
                </a:lnTo>
                <a:lnTo>
                  <a:pt x="83819" y="51014"/>
                </a:lnTo>
                <a:lnTo>
                  <a:pt x="83875" y="50976"/>
                </a:lnTo>
                <a:lnTo>
                  <a:pt x="83987" y="50865"/>
                </a:lnTo>
                <a:lnTo>
                  <a:pt x="84117" y="50734"/>
                </a:lnTo>
                <a:lnTo>
                  <a:pt x="84341" y="50455"/>
                </a:lnTo>
                <a:lnTo>
                  <a:pt x="84490" y="50269"/>
                </a:lnTo>
                <a:lnTo>
                  <a:pt x="84787" y="49952"/>
                </a:lnTo>
                <a:lnTo>
                  <a:pt x="84955" y="49766"/>
                </a:lnTo>
                <a:lnTo>
                  <a:pt x="85011" y="49692"/>
                </a:lnTo>
                <a:lnTo>
                  <a:pt x="85011" y="49636"/>
                </a:lnTo>
                <a:lnTo>
                  <a:pt x="85011" y="49580"/>
                </a:lnTo>
                <a:lnTo>
                  <a:pt x="85011" y="49524"/>
                </a:lnTo>
                <a:lnTo>
                  <a:pt x="84992" y="49487"/>
                </a:lnTo>
                <a:close/>
                <a:moveTo>
                  <a:pt x="26383" y="49673"/>
                </a:moveTo>
                <a:lnTo>
                  <a:pt x="26271" y="49748"/>
                </a:lnTo>
                <a:lnTo>
                  <a:pt x="26085" y="49878"/>
                </a:lnTo>
                <a:lnTo>
                  <a:pt x="25619" y="50287"/>
                </a:lnTo>
                <a:lnTo>
                  <a:pt x="25377" y="50511"/>
                </a:lnTo>
                <a:lnTo>
                  <a:pt x="25172" y="50716"/>
                </a:lnTo>
                <a:lnTo>
                  <a:pt x="25042" y="50865"/>
                </a:lnTo>
                <a:lnTo>
                  <a:pt x="25023" y="50920"/>
                </a:lnTo>
                <a:lnTo>
                  <a:pt x="25023" y="50958"/>
                </a:lnTo>
                <a:lnTo>
                  <a:pt x="25042" y="50995"/>
                </a:lnTo>
                <a:lnTo>
                  <a:pt x="25079" y="51032"/>
                </a:lnTo>
                <a:lnTo>
                  <a:pt x="25117" y="51051"/>
                </a:lnTo>
                <a:lnTo>
                  <a:pt x="25154" y="51051"/>
                </a:lnTo>
                <a:lnTo>
                  <a:pt x="25265" y="51014"/>
                </a:lnTo>
                <a:lnTo>
                  <a:pt x="25359" y="50958"/>
                </a:lnTo>
                <a:lnTo>
                  <a:pt x="25489" y="50865"/>
                </a:lnTo>
                <a:lnTo>
                  <a:pt x="25601" y="50753"/>
                </a:lnTo>
                <a:lnTo>
                  <a:pt x="25861" y="50474"/>
                </a:lnTo>
                <a:lnTo>
                  <a:pt x="26085" y="50176"/>
                </a:lnTo>
                <a:lnTo>
                  <a:pt x="26271" y="49915"/>
                </a:lnTo>
                <a:lnTo>
                  <a:pt x="26383" y="49729"/>
                </a:lnTo>
                <a:lnTo>
                  <a:pt x="26401" y="49673"/>
                </a:lnTo>
                <a:close/>
                <a:moveTo>
                  <a:pt x="46955" y="49692"/>
                </a:moveTo>
                <a:lnTo>
                  <a:pt x="46565" y="50139"/>
                </a:lnTo>
                <a:lnTo>
                  <a:pt x="46360" y="50343"/>
                </a:lnTo>
                <a:lnTo>
                  <a:pt x="46155" y="50548"/>
                </a:lnTo>
                <a:lnTo>
                  <a:pt x="45987" y="50697"/>
                </a:lnTo>
                <a:lnTo>
                  <a:pt x="45783" y="50865"/>
                </a:lnTo>
                <a:lnTo>
                  <a:pt x="45727" y="50958"/>
                </a:lnTo>
                <a:lnTo>
                  <a:pt x="45708" y="50995"/>
                </a:lnTo>
                <a:lnTo>
                  <a:pt x="45708" y="51014"/>
                </a:lnTo>
                <a:lnTo>
                  <a:pt x="45727" y="51051"/>
                </a:lnTo>
                <a:lnTo>
                  <a:pt x="45913" y="51051"/>
                </a:lnTo>
                <a:lnTo>
                  <a:pt x="46025" y="51032"/>
                </a:lnTo>
                <a:lnTo>
                  <a:pt x="46136" y="50976"/>
                </a:lnTo>
                <a:lnTo>
                  <a:pt x="46229" y="50920"/>
                </a:lnTo>
                <a:lnTo>
                  <a:pt x="46304" y="50846"/>
                </a:lnTo>
                <a:lnTo>
                  <a:pt x="46397" y="50753"/>
                </a:lnTo>
                <a:lnTo>
                  <a:pt x="46471" y="50641"/>
                </a:lnTo>
                <a:lnTo>
                  <a:pt x="46602" y="50436"/>
                </a:lnTo>
                <a:lnTo>
                  <a:pt x="46713" y="50194"/>
                </a:lnTo>
                <a:lnTo>
                  <a:pt x="46807" y="49990"/>
                </a:lnTo>
                <a:lnTo>
                  <a:pt x="46881" y="49803"/>
                </a:lnTo>
                <a:lnTo>
                  <a:pt x="46955" y="49692"/>
                </a:lnTo>
                <a:close/>
                <a:moveTo>
                  <a:pt x="59988" y="49766"/>
                </a:moveTo>
                <a:lnTo>
                  <a:pt x="59727" y="49971"/>
                </a:lnTo>
                <a:lnTo>
                  <a:pt x="59262" y="50362"/>
                </a:lnTo>
                <a:lnTo>
                  <a:pt x="59039" y="50585"/>
                </a:lnTo>
                <a:lnTo>
                  <a:pt x="58852" y="50772"/>
                </a:lnTo>
                <a:lnTo>
                  <a:pt x="58797" y="50865"/>
                </a:lnTo>
                <a:lnTo>
                  <a:pt x="58741" y="50939"/>
                </a:lnTo>
                <a:lnTo>
                  <a:pt x="58741" y="50995"/>
                </a:lnTo>
                <a:lnTo>
                  <a:pt x="58741" y="51032"/>
                </a:lnTo>
                <a:lnTo>
                  <a:pt x="58797" y="51051"/>
                </a:lnTo>
                <a:lnTo>
                  <a:pt x="58871" y="51051"/>
                </a:lnTo>
                <a:lnTo>
                  <a:pt x="58946" y="51014"/>
                </a:lnTo>
                <a:lnTo>
                  <a:pt x="59039" y="50939"/>
                </a:lnTo>
                <a:lnTo>
                  <a:pt x="59225" y="50734"/>
                </a:lnTo>
                <a:lnTo>
                  <a:pt x="59430" y="50492"/>
                </a:lnTo>
                <a:lnTo>
                  <a:pt x="59802" y="50008"/>
                </a:lnTo>
                <a:lnTo>
                  <a:pt x="59988" y="49766"/>
                </a:lnTo>
                <a:close/>
                <a:moveTo>
                  <a:pt x="70898" y="49673"/>
                </a:moveTo>
                <a:lnTo>
                  <a:pt x="70787" y="49748"/>
                </a:lnTo>
                <a:lnTo>
                  <a:pt x="70600" y="49878"/>
                </a:lnTo>
                <a:lnTo>
                  <a:pt x="70116" y="50287"/>
                </a:lnTo>
                <a:lnTo>
                  <a:pt x="69874" y="50511"/>
                </a:lnTo>
                <a:lnTo>
                  <a:pt x="69688" y="50716"/>
                </a:lnTo>
                <a:lnTo>
                  <a:pt x="69558" y="50865"/>
                </a:lnTo>
                <a:lnTo>
                  <a:pt x="69521" y="50920"/>
                </a:lnTo>
                <a:lnTo>
                  <a:pt x="69521" y="50958"/>
                </a:lnTo>
                <a:lnTo>
                  <a:pt x="69558" y="50995"/>
                </a:lnTo>
                <a:lnTo>
                  <a:pt x="69576" y="51032"/>
                </a:lnTo>
                <a:lnTo>
                  <a:pt x="69632" y="51051"/>
                </a:lnTo>
                <a:lnTo>
                  <a:pt x="69670" y="51051"/>
                </a:lnTo>
                <a:lnTo>
                  <a:pt x="69763" y="51014"/>
                </a:lnTo>
                <a:lnTo>
                  <a:pt x="69874" y="50958"/>
                </a:lnTo>
                <a:lnTo>
                  <a:pt x="69986" y="50865"/>
                </a:lnTo>
                <a:lnTo>
                  <a:pt x="70116" y="50753"/>
                </a:lnTo>
                <a:lnTo>
                  <a:pt x="70358" y="50474"/>
                </a:lnTo>
                <a:lnTo>
                  <a:pt x="70582" y="50176"/>
                </a:lnTo>
                <a:lnTo>
                  <a:pt x="70768" y="49915"/>
                </a:lnTo>
                <a:lnTo>
                  <a:pt x="70880" y="49729"/>
                </a:lnTo>
                <a:lnTo>
                  <a:pt x="70898" y="49673"/>
                </a:lnTo>
                <a:close/>
                <a:moveTo>
                  <a:pt x="91453" y="49692"/>
                </a:moveTo>
                <a:lnTo>
                  <a:pt x="91080" y="50139"/>
                </a:lnTo>
                <a:lnTo>
                  <a:pt x="90876" y="50343"/>
                </a:lnTo>
                <a:lnTo>
                  <a:pt x="90652" y="50548"/>
                </a:lnTo>
                <a:lnTo>
                  <a:pt x="90485" y="50697"/>
                </a:lnTo>
                <a:lnTo>
                  <a:pt x="90298" y="50865"/>
                </a:lnTo>
                <a:lnTo>
                  <a:pt x="90224" y="50958"/>
                </a:lnTo>
                <a:lnTo>
                  <a:pt x="90224" y="50995"/>
                </a:lnTo>
                <a:lnTo>
                  <a:pt x="90224" y="51014"/>
                </a:lnTo>
                <a:lnTo>
                  <a:pt x="90242" y="51051"/>
                </a:lnTo>
                <a:lnTo>
                  <a:pt x="90410" y="51051"/>
                </a:lnTo>
                <a:lnTo>
                  <a:pt x="90522" y="51032"/>
                </a:lnTo>
                <a:lnTo>
                  <a:pt x="90633" y="50976"/>
                </a:lnTo>
                <a:lnTo>
                  <a:pt x="90727" y="50920"/>
                </a:lnTo>
                <a:lnTo>
                  <a:pt x="90820" y="50846"/>
                </a:lnTo>
                <a:lnTo>
                  <a:pt x="90894" y="50753"/>
                </a:lnTo>
                <a:lnTo>
                  <a:pt x="90969" y="50641"/>
                </a:lnTo>
                <a:lnTo>
                  <a:pt x="91099" y="50436"/>
                </a:lnTo>
                <a:lnTo>
                  <a:pt x="91211" y="50194"/>
                </a:lnTo>
                <a:lnTo>
                  <a:pt x="91304" y="49990"/>
                </a:lnTo>
                <a:lnTo>
                  <a:pt x="91378" y="49803"/>
                </a:lnTo>
                <a:lnTo>
                  <a:pt x="91453" y="49692"/>
                </a:lnTo>
                <a:close/>
                <a:moveTo>
                  <a:pt x="52317" y="49692"/>
                </a:moveTo>
                <a:lnTo>
                  <a:pt x="52094" y="49915"/>
                </a:lnTo>
                <a:lnTo>
                  <a:pt x="51703" y="50362"/>
                </a:lnTo>
                <a:lnTo>
                  <a:pt x="51498" y="50585"/>
                </a:lnTo>
                <a:lnTo>
                  <a:pt x="51331" y="50790"/>
                </a:lnTo>
                <a:lnTo>
                  <a:pt x="51219" y="50939"/>
                </a:lnTo>
                <a:lnTo>
                  <a:pt x="51200" y="50995"/>
                </a:lnTo>
                <a:lnTo>
                  <a:pt x="51219" y="51014"/>
                </a:lnTo>
                <a:lnTo>
                  <a:pt x="51293" y="51069"/>
                </a:lnTo>
                <a:lnTo>
                  <a:pt x="51368" y="51069"/>
                </a:lnTo>
                <a:lnTo>
                  <a:pt x="51442" y="51032"/>
                </a:lnTo>
                <a:lnTo>
                  <a:pt x="51536" y="50958"/>
                </a:lnTo>
                <a:lnTo>
                  <a:pt x="51629" y="50865"/>
                </a:lnTo>
                <a:lnTo>
                  <a:pt x="51722" y="50772"/>
                </a:lnTo>
                <a:lnTo>
                  <a:pt x="51889" y="50511"/>
                </a:lnTo>
                <a:lnTo>
                  <a:pt x="52057" y="50232"/>
                </a:lnTo>
                <a:lnTo>
                  <a:pt x="52187" y="49971"/>
                </a:lnTo>
                <a:lnTo>
                  <a:pt x="52317" y="49692"/>
                </a:lnTo>
                <a:close/>
                <a:moveTo>
                  <a:pt x="28505" y="49599"/>
                </a:moveTo>
                <a:lnTo>
                  <a:pt x="28449" y="49654"/>
                </a:lnTo>
                <a:lnTo>
                  <a:pt x="27779" y="50362"/>
                </a:lnTo>
                <a:lnTo>
                  <a:pt x="27574" y="50585"/>
                </a:lnTo>
                <a:lnTo>
                  <a:pt x="27388" y="50809"/>
                </a:lnTo>
                <a:lnTo>
                  <a:pt x="27276" y="50976"/>
                </a:lnTo>
                <a:lnTo>
                  <a:pt x="27258" y="51032"/>
                </a:lnTo>
                <a:lnTo>
                  <a:pt x="27258" y="51069"/>
                </a:lnTo>
                <a:lnTo>
                  <a:pt x="27295" y="51088"/>
                </a:lnTo>
                <a:lnTo>
                  <a:pt x="27388" y="51088"/>
                </a:lnTo>
                <a:lnTo>
                  <a:pt x="27444" y="51051"/>
                </a:lnTo>
                <a:lnTo>
                  <a:pt x="27574" y="50958"/>
                </a:lnTo>
                <a:lnTo>
                  <a:pt x="27723" y="50827"/>
                </a:lnTo>
                <a:lnTo>
                  <a:pt x="27984" y="50567"/>
                </a:lnTo>
                <a:lnTo>
                  <a:pt x="28114" y="50399"/>
                </a:lnTo>
                <a:lnTo>
                  <a:pt x="28319" y="50157"/>
                </a:lnTo>
                <a:lnTo>
                  <a:pt x="28412" y="50008"/>
                </a:lnTo>
                <a:lnTo>
                  <a:pt x="28449" y="49952"/>
                </a:lnTo>
                <a:lnTo>
                  <a:pt x="28468" y="49878"/>
                </a:lnTo>
                <a:lnTo>
                  <a:pt x="28468" y="49896"/>
                </a:lnTo>
                <a:lnTo>
                  <a:pt x="28486" y="49878"/>
                </a:lnTo>
                <a:lnTo>
                  <a:pt x="28524" y="49729"/>
                </a:lnTo>
                <a:lnTo>
                  <a:pt x="28524" y="49654"/>
                </a:lnTo>
                <a:lnTo>
                  <a:pt x="28524" y="49617"/>
                </a:lnTo>
                <a:lnTo>
                  <a:pt x="28524" y="49599"/>
                </a:lnTo>
                <a:close/>
                <a:moveTo>
                  <a:pt x="56879" y="49934"/>
                </a:moveTo>
                <a:lnTo>
                  <a:pt x="56804" y="49952"/>
                </a:lnTo>
                <a:lnTo>
                  <a:pt x="56674" y="49990"/>
                </a:lnTo>
                <a:lnTo>
                  <a:pt x="56432" y="50120"/>
                </a:lnTo>
                <a:lnTo>
                  <a:pt x="56283" y="50194"/>
                </a:lnTo>
                <a:lnTo>
                  <a:pt x="56060" y="50362"/>
                </a:lnTo>
                <a:lnTo>
                  <a:pt x="55762" y="50567"/>
                </a:lnTo>
                <a:lnTo>
                  <a:pt x="55613" y="50697"/>
                </a:lnTo>
                <a:lnTo>
                  <a:pt x="55483" y="50809"/>
                </a:lnTo>
                <a:lnTo>
                  <a:pt x="55389" y="50920"/>
                </a:lnTo>
                <a:lnTo>
                  <a:pt x="55371" y="50976"/>
                </a:lnTo>
                <a:lnTo>
                  <a:pt x="55371" y="51014"/>
                </a:lnTo>
                <a:lnTo>
                  <a:pt x="55389" y="51069"/>
                </a:lnTo>
                <a:lnTo>
                  <a:pt x="55427" y="51088"/>
                </a:lnTo>
                <a:lnTo>
                  <a:pt x="55501" y="51088"/>
                </a:lnTo>
                <a:lnTo>
                  <a:pt x="55576" y="51051"/>
                </a:lnTo>
                <a:lnTo>
                  <a:pt x="55799" y="50902"/>
                </a:lnTo>
                <a:lnTo>
                  <a:pt x="56060" y="50716"/>
                </a:lnTo>
                <a:lnTo>
                  <a:pt x="56339" y="50492"/>
                </a:lnTo>
                <a:lnTo>
                  <a:pt x="56581" y="50287"/>
                </a:lnTo>
                <a:lnTo>
                  <a:pt x="56879" y="50008"/>
                </a:lnTo>
                <a:lnTo>
                  <a:pt x="56916" y="49934"/>
                </a:lnTo>
                <a:close/>
                <a:moveTo>
                  <a:pt x="73002" y="49599"/>
                </a:moveTo>
                <a:lnTo>
                  <a:pt x="72946" y="49654"/>
                </a:lnTo>
                <a:lnTo>
                  <a:pt x="72276" y="50362"/>
                </a:lnTo>
                <a:lnTo>
                  <a:pt x="72071" y="50585"/>
                </a:lnTo>
                <a:lnTo>
                  <a:pt x="71885" y="50809"/>
                </a:lnTo>
                <a:lnTo>
                  <a:pt x="71773" y="50976"/>
                </a:lnTo>
                <a:lnTo>
                  <a:pt x="71755" y="51032"/>
                </a:lnTo>
                <a:lnTo>
                  <a:pt x="71755" y="51069"/>
                </a:lnTo>
                <a:lnTo>
                  <a:pt x="71792" y="51088"/>
                </a:lnTo>
                <a:lnTo>
                  <a:pt x="71885" y="51088"/>
                </a:lnTo>
                <a:lnTo>
                  <a:pt x="71960" y="51051"/>
                </a:lnTo>
                <a:lnTo>
                  <a:pt x="72090" y="50958"/>
                </a:lnTo>
                <a:lnTo>
                  <a:pt x="72220" y="50827"/>
                </a:lnTo>
                <a:lnTo>
                  <a:pt x="72481" y="50567"/>
                </a:lnTo>
                <a:lnTo>
                  <a:pt x="72611" y="50399"/>
                </a:lnTo>
                <a:lnTo>
                  <a:pt x="72816" y="50157"/>
                </a:lnTo>
                <a:lnTo>
                  <a:pt x="72928" y="50008"/>
                </a:lnTo>
                <a:lnTo>
                  <a:pt x="72946" y="49952"/>
                </a:lnTo>
                <a:lnTo>
                  <a:pt x="72984" y="49878"/>
                </a:lnTo>
                <a:lnTo>
                  <a:pt x="73021" y="49729"/>
                </a:lnTo>
                <a:lnTo>
                  <a:pt x="73039" y="49654"/>
                </a:lnTo>
                <a:lnTo>
                  <a:pt x="73039" y="49617"/>
                </a:lnTo>
                <a:lnTo>
                  <a:pt x="73021" y="49599"/>
                </a:lnTo>
                <a:close/>
                <a:moveTo>
                  <a:pt x="14486" y="49505"/>
                </a:moveTo>
                <a:lnTo>
                  <a:pt x="14411" y="49543"/>
                </a:lnTo>
                <a:lnTo>
                  <a:pt x="14095" y="49822"/>
                </a:lnTo>
                <a:lnTo>
                  <a:pt x="13834" y="50045"/>
                </a:lnTo>
                <a:lnTo>
                  <a:pt x="13573" y="50306"/>
                </a:lnTo>
                <a:lnTo>
                  <a:pt x="13331" y="50567"/>
                </a:lnTo>
                <a:lnTo>
                  <a:pt x="13145" y="50809"/>
                </a:lnTo>
                <a:lnTo>
                  <a:pt x="13071" y="50902"/>
                </a:lnTo>
                <a:lnTo>
                  <a:pt x="13033" y="50995"/>
                </a:lnTo>
                <a:lnTo>
                  <a:pt x="13033" y="51069"/>
                </a:lnTo>
                <a:lnTo>
                  <a:pt x="13052" y="51107"/>
                </a:lnTo>
                <a:lnTo>
                  <a:pt x="13071" y="51125"/>
                </a:lnTo>
                <a:lnTo>
                  <a:pt x="13108" y="51144"/>
                </a:lnTo>
                <a:lnTo>
                  <a:pt x="13164" y="51144"/>
                </a:lnTo>
                <a:lnTo>
                  <a:pt x="13201" y="51125"/>
                </a:lnTo>
                <a:lnTo>
                  <a:pt x="13257" y="51088"/>
                </a:lnTo>
                <a:lnTo>
                  <a:pt x="13369" y="50995"/>
                </a:lnTo>
                <a:lnTo>
                  <a:pt x="13480" y="50883"/>
                </a:lnTo>
                <a:lnTo>
                  <a:pt x="13685" y="50604"/>
                </a:lnTo>
                <a:lnTo>
                  <a:pt x="13815" y="50436"/>
                </a:lnTo>
                <a:lnTo>
                  <a:pt x="13927" y="50306"/>
                </a:lnTo>
                <a:lnTo>
                  <a:pt x="14057" y="50194"/>
                </a:lnTo>
                <a:lnTo>
                  <a:pt x="14169" y="50064"/>
                </a:lnTo>
                <a:lnTo>
                  <a:pt x="14281" y="49934"/>
                </a:lnTo>
                <a:lnTo>
                  <a:pt x="14244" y="50008"/>
                </a:lnTo>
                <a:lnTo>
                  <a:pt x="14392" y="49785"/>
                </a:lnTo>
                <a:lnTo>
                  <a:pt x="14467" y="49654"/>
                </a:lnTo>
                <a:lnTo>
                  <a:pt x="14523" y="49543"/>
                </a:lnTo>
                <a:lnTo>
                  <a:pt x="14523" y="49524"/>
                </a:lnTo>
                <a:lnTo>
                  <a:pt x="14523" y="49505"/>
                </a:lnTo>
                <a:close/>
                <a:moveTo>
                  <a:pt x="33997" y="49692"/>
                </a:moveTo>
                <a:lnTo>
                  <a:pt x="33941" y="49729"/>
                </a:lnTo>
                <a:lnTo>
                  <a:pt x="33644" y="49971"/>
                </a:lnTo>
                <a:lnTo>
                  <a:pt x="33160" y="50381"/>
                </a:lnTo>
                <a:lnTo>
                  <a:pt x="32917" y="50604"/>
                </a:lnTo>
                <a:lnTo>
                  <a:pt x="32731" y="50827"/>
                </a:lnTo>
                <a:lnTo>
                  <a:pt x="32675" y="50920"/>
                </a:lnTo>
                <a:lnTo>
                  <a:pt x="32620" y="50995"/>
                </a:lnTo>
                <a:lnTo>
                  <a:pt x="32601" y="51069"/>
                </a:lnTo>
                <a:lnTo>
                  <a:pt x="32620" y="51107"/>
                </a:lnTo>
                <a:lnTo>
                  <a:pt x="32657" y="51144"/>
                </a:lnTo>
                <a:lnTo>
                  <a:pt x="32731" y="51144"/>
                </a:lnTo>
                <a:lnTo>
                  <a:pt x="32787" y="51125"/>
                </a:lnTo>
                <a:lnTo>
                  <a:pt x="32917" y="51051"/>
                </a:lnTo>
                <a:lnTo>
                  <a:pt x="33048" y="50958"/>
                </a:lnTo>
                <a:lnTo>
                  <a:pt x="33271" y="50734"/>
                </a:lnTo>
                <a:lnTo>
                  <a:pt x="33420" y="50585"/>
                </a:lnTo>
                <a:lnTo>
                  <a:pt x="33644" y="50362"/>
                </a:lnTo>
                <a:lnTo>
                  <a:pt x="33774" y="50232"/>
                </a:lnTo>
                <a:lnTo>
                  <a:pt x="33867" y="50101"/>
                </a:lnTo>
                <a:lnTo>
                  <a:pt x="33811" y="50194"/>
                </a:lnTo>
                <a:lnTo>
                  <a:pt x="33811" y="50194"/>
                </a:lnTo>
                <a:lnTo>
                  <a:pt x="33941" y="49990"/>
                </a:lnTo>
                <a:lnTo>
                  <a:pt x="33997" y="49841"/>
                </a:lnTo>
                <a:lnTo>
                  <a:pt x="34035" y="49729"/>
                </a:lnTo>
                <a:lnTo>
                  <a:pt x="34035" y="49692"/>
                </a:lnTo>
                <a:close/>
                <a:moveTo>
                  <a:pt x="78494" y="49692"/>
                </a:moveTo>
                <a:lnTo>
                  <a:pt x="78439" y="49729"/>
                </a:lnTo>
                <a:lnTo>
                  <a:pt x="78141" y="49971"/>
                </a:lnTo>
                <a:lnTo>
                  <a:pt x="77657" y="50381"/>
                </a:lnTo>
                <a:lnTo>
                  <a:pt x="77433" y="50604"/>
                </a:lnTo>
                <a:lnTo>
                  <a:pt x="77247" y="50827"/>
                </a:lnTo>
                <a:lnTo>
                  <a:pt x="77173" y="50920"/>
                </a:lnTo>
                <a:lnTo>
                  <a:pt x="77117" y="50995"/>
                </a:lnTo>
                <a:lnTo>
                  <a:pt x="77117" y="51069"/>
                </a:lnTo>
                <a:lnTo>
                  <a:pt x="77117" y="51107"/>
                </a:lnTo>
                <a:lnTo>
                  <a:pt x="77154" y="51144"/>
                </a:lnTo>
                <a:lnTo>
                  <a:pt x="77247" y="51144"/>
                </a:lnTo>
                <a:lnTo>
                  <a:pt x="77303" y="51125"/>
                </a:lnTo>
                <a:lnTo>
                  <a:pt x="77415" y="51051"/>
                </a:lnTo>
                <a:lnTo>
                  <a:pt x="77545" y="50958"/>
                </a:lnTo>
                <a:lnTo>
                  <a:pt x="77787" y="50734"/>
                </a:lnTo>
                <a:lnTo>
                  <a:pt x="77917" y="50585"/>
                </a:lnTo>
                <a:lnTo>
                  <a:pt x="78159" y="50362"/>
                </a:lnTo>
                <a:lnTo>
                  <a:pt x="78271" y="50232"/>
                </a:lnTo>
                <a:lnTo>
                  <a:pt x="78364" y="50101"/>
                </a:lnTo>
                <a:lnTo>
                  <a:pt x="78308" y="50194"/>
                </a:lnTo>
                <a:lnTo>
                  <a:pt x="78439" y="49990"/>
                </a:lnTo>
                <a:lnTo>
                  <a:pt x="78494" y="49841"/>
                </a:lnTo>
                <a:lnTo>
                  <a:pt x="78550" y="49729"/>
                </a:lnTo>
                <a:lnTo>
                  <a:pt x="78550" y="49692"/>
                </a:lnTo>
                <a:close/>
                <a:moveTo>
                  <a:pt x="42506" y="49617"/>
                </a:moveTo>
                <a:lnTo>
                  <a:pt x="42301" y="49841"/>
                </a:lnTo>
                <a:lnTo>
                  <a:pt x="42115" y="50083"/>
                </a:lnTo>
                <a:lnTo>
                  <a:pt x="41742" y="50585"/>
                </a:lnTo>
                <a:lnTo>
                  <a:pt x="41649" y="50697"/>
                </a:lnTo>
                <a:lnTo>
                  <a:pt x="41575" y="50809"/>
                </a:lnTo>
                <a:lnTo>
                  <a:pt x="41500" y="50920"/>
                </a:lnTo>
                <a:lnTo>
                  <a:pt x="41445" y="51032"/>
                </a:lnTo>
                <a:lnTo>
                  <a:pt x="41445" y="51088"/>
                </a:lnTo>
                <a:lnTo>
                  <a:pt x="41445" y="51125"/>
                </a:lnTo>
                <a:lnTo>
                  <a:pt x="41463" y="51163"/>
                </a:lnTo>
                <a:lnTo>
                  <a:pt x="41482" y="51181"/>
                </a:lnTo>
                <a:lnTo>
                  <a:pt x="41538" y="51200"/>
                </a:lnTo>
                <a:lnTo>
                  <a:pt x="41612" y="51200"/>
                </a:lnTo>
                <a:lnTo>
                  <a:pt x="41705" y="51163"/>
                </a:lnTo>
                <a:lnTo>
                  <a:pt x="41780" y="51107"/>
                </a:lnTo>
                <a:lnTo>
                  <a:pt x="41854" y="51032"/>
                </a:lnTo>
                <a:lnTo>
                  <a:pt x="41929" y="50939"/>
                </a:lnTo>
                <a:lnTo>
                  <a:pt x="42078" y="50697"/>
                </a:lnTo>
                <a:lnTo>
                  <a:pt x="42208" y="50418"/>
                </a:lnTo>
                <a:lnTo>
                  <a:pt x="42394" y="49896"/>
                </a:lnTo>
                <a:lnTo>
                  <a:pt x="42469" y="49710"/>
                </a:lnTo>
                <a:lnTo>
                  <a:pt x="42506" y="49617"/>
                </a:lnTo>
                <a:close/>
                <a:moveTo>
                  <a:pt x="87003" y="49617"/>
                </a:moveTo>
                <a:lnTo>
                  <a:pt x="86798" y="49841"/>
                </a:lnTo>
                <a:lnTo>
                  <a:pt x="86612" y="50083"/>
                </a:lnTo>
                <a:lnTo>
                  <a:pt x="86240" y="50585"/>
                </a:lnTo>
                <a:lnTo>
                  <a:pt x="86147" y="50697"/>
                </a:lnTo>
                <a:lnTo>
                  <a:pt x="86072" y="50809"/>
                </a:lnTo>
                <a:lnTo>
                  <a:pt x="85998" y="50920"/>
                </a:lnTo>
                <a:lnTo>
                  <a:pt x="85960" y="51032"/>
                </a:lnTo>
                <a:lnTo>
                  <a:pt x="85942" y="51088"/>
                </a:lnTo>
                <a:lnTo>
                  <a:pt x="85942" y="51125"/>
                </a:lnTo>
                <a:lnTo>
                  <a:pt x="85960" y="51163"/>
                </a:lnTo>
                <a:lnTo>
                  <a:pt x="85998" y="51181"/>
                </a:lnTo>
                <a:lnTo>
                  <a:pt x="86035" y="51200"/>
                </a:lnTo>
                <a:lnTo>
                  <a:pt x="86109" y="51200"/>
                </a:lnTo>
                <a:lnTo>
                  <a:pt x="86202" y="51163"/>
                </a:lnTo>
                <a:lnTo>
                  <a:pt x="86277" y="51107"/>
                </a:lnTo>
                <a:lnTo>
                  <a:pt x="86370" y="51032"/>
                </a:lnTo>
                <a:lnTo>
                  <a:pt x="86444" y="50939"/>
                </a:lnTo>
                <a:lnTo>
                  <a:pt x="86575" y="50697"/>
                </a:lnTo>
                <a:lnTo>
                  <a:pt x="86705" y="50418"/>
                </a:lnTo>
                <a:lnTo>
                  <a:pt x="86891" y="49896"/>
                </a:lnTo>
                <a:lnTo>
                  <a:pt x="86966" y="49710"/>
                </a:lnTo>
                <a:lnTo>
                  <a:pt x="87003" y="49617"/>
                </a:lnTo>
                <a:close/>
              </a:path>
            </a:pathLst>
          </a:custGeom>
          <a:solidFill>
            <a:srgbClr val="F0C3A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1" name="Google Shape;31;p6"/>
          <p:cNvSpPr txBox="1">
            <a:spLocks noGrp="1"/>
          </p:cNvSpPr>
          <p:nvPr>
            <p:ph type="title"/>
          </p:nvPr>
        </p:nvSpPr>
        <p:spPr>
          <a:xfrm>
            <a:off x="1187067" y="274633"/>
            <a:ext cx="9818000" cy="1143200"/>
          </a:xfrm>
          <a:prstGeom prst="rect">
            <a:avLst/>
          </a:prstGeom>
        </p:spPr>
        <p:txBody>
          <a:bodyPr spcFirstLastPara="1" wrap="square" lIns="91425" tIns="91425" rIns="91425" bIns="91425" anchor="b" anchorCtr="0">
            <a:noAutofit/>
          </a:bodyPr>
          <a:lstStyle>
            <a:lvl1pPr lvl="0">
              <a:spcBef>
                <a:spcPts val="0"/>
              </a:spcBef>
              <a:spcAft>
                <a:spcPts val="0"/>
              </a:spcAft>
              <a:buClr>
                <a:srgbClr val="F0C3A3"/>
              </a:buClr>
              <a:buSzPts val="2400"/>
              <a:buNone/>
              <a:defRPr>
                <a:solidFill>
                  <a:srgbClr val="F0C3A3"/>
                </a:solidFill>
              </a:defRPr>
            </a:lvl1pPr>
            <a:lvl2pPr lvl="1">
              <a:spcBef>
                <a:spcPts val="0"/>
              </a:spcBef>
              <a:spcAft>
                <a:spcPts val="0"/>
              </a:spcAft>
              <a:buClr>
                <a:srgbClr val="F0C3A3"/>
              </a:buClr>
              <a:buSzPts val="2400"/>
              <a:buNone/>
              <a:defRPr>
                <a:solidFill>
                  <a:srgbClr val="F0C3A3"/>
                </a:solidFill>
              </a:defRPr>
            </a:lvl2pPr>
            <a:lvl3pPr lvl="2">
              <a:spcBef>
                <a:spcPts val="0"/>
              </a:spcBef>
              <a:spcAft>
                <a:spcPts val="0"/>
              </a:spcAft>
              <a:buClr>
                <a:srgbClr val="F0C3A3"/>
              </a:buClr>
              <a:buSzPts val="2400"/>
              <a:buNone/>
              <a:defRPr>
                <a:solidFill>
                  <a:srgbClr val="F0C3A3"/>
                </a:solidFill>
              </a:defRPr>
            </a:lvl3pPr>
            <a:lvl4pPr lvl="3">
              <a:spcBef>
                <a:spcPts val="0"/>
              </a:spcBef>
              <a:spcAft>
                <a:spcPts val="0"/>
              </a:spcAft>
              <a:buClr>
                <a:srgbClr val="F0C3A3"/>
              </a:buClr>
              <a:buSzPts val="2400"/>
              <a:buNone/>
              <a:defRPr>
                <a:solidFill>
                  <a:srgbClr val="F0C3A3"/>
                </a:solidFill>
              </a:defRPr>
            </a:lvl4pPr>
            <a:lvl5pPr lvl="4">
              <a:spcBef>
                <a:spcPts val="0"/>
              </a:spcBef>
              <a:spcAft>
                <a:spcPts val="0"/>
              </a:spcAft>
              <a:buClr>
                <a:srgbClr val="F0C3A3"/>
              </a:buClr>
              <a:buSzPts val="2400"/>
              <a:buNone/>
              <a:defRPr>
                <a:solidFill>
                  <a:srgbClr val="F0C3A3"/>
                </a:solidFill>
              </a:defRPr>
            </a:lvl5pPr>
            <a:lvl6pPr lvl="5">
              <a:spcBef>
                <a:spcPts val="0"/>
              </a:spcBef>
              <a:spcAft>
                <a:spcPts val="0"/>
              </a:spcAft>
              <a:buClr>
                <a:srgbClr val="F0C3A3"/>
              </a:buClr>
              <a:buSzPts val="2400"/>
              <a:buNone/>
              <a:defRPr>
                <a:solidFill>
                  <a:srgbClr val="F0C3A3"/>
                </a:solidFill>
              </a:defRPr>
            </a:lvl6pPr>
            <a:lvl7pPr lvl="6">
              <a:spcBef>
                <a:spcPts val="0"/>
              </a:spcBef>
              <a:spcAft>
                <a:spcPts val="0"/>
              </a:spcAft>
              <a:buClr>
                <a:srgbClr val="F0C3A3"/>
              </a:buClr>
              <a:buSzPts val="2400"/>
              <a:buNone/>
              <a:defRPr>
                <a:solidFill>
                  <a:srgbClr val="F0C3A3"/>
                </a:solidFill>
              </a:defRPr>
            </a:lvl7pPr>
            <a:lvl8pPr lvl="7">
              <a:spcBef>
                <a:spcPts val="0"/>
              </a:spcBef>
              <a:spcAft>
                <a:spcPts val="0"/>
              </a:spcAft>
              <a:buClr>
                <a:srgbClr val="F0C3A3"/>
              </a:buClr>
              <a:buSzPts val="2400"/>
              <a:buNone/>
              <a:defRPr>
                <a:solidFill>
                  <a:srgbClr val="F0C3A3"/>
                </a:solidFill>
              </a:defRPr>
            </a:lvl8pPr>
            <a:lvl9pPr lvl="8">
              <a:spcBef>
                <a:spcPts val="0"/>
              </a:spcBef>
              <a:spcAft>
                <a:spcPts val="0"/>
              </a:spcAft>
              <a:buClr>
                <a:srgbClr val="F0C3A3"/>
              </a:buClr>
              <a:buSzPts val="2400"/>
              <a:buNone/>
              <a:defRPr>
                <a:solidFill>
                  <a:srgbClr val="F0C3A3"/>
                </a:solidFill>
              </a:defRPr>
            </a:lvl9pPr>
          </a:lstStyle>
          <a:p>
            <a:endParaRPr/>
          </a:p>
        </p:txBody>
      </p:sp>
      <p:sp>
        <p:nvSpPr>
          <p:cNvPr id="32" name="Google Shape;32;p6"/>
          <p:cNvSpPr txBox="1">
            <a:spLocks noGrp="1"/>
          </p:cNvSpPr>
          <p:nvPr>
            <p:ph type="body" idx="1"/>
          </p:nvPr>
        </p:nvSpPr>
        <p:spPr>
          <a:xfrm>
            <a:off x="1187067" y="1600200"/>
            <a:ext cx="4480800" cy="4213600"/>
          </a:xfrm>
          <a:prstGeom prst="rect">
            <a:avLst/>
          </a:prstGeom>
        </p:spPr>
        <p:txBody>
          <a:bodyPr spcFirstLastPara="1" wrap="square" lIns="91425" tIns="91425" rIns="91425" bIns="91425" anchor="t" anchorCtr="0">
            <a:noAutofit/>
          </a:bodyPr>
          <a:lstStyle>
            <a:lvl1pPr marL="609585" lvl="0" indent="-474121">
              <a:spcBef>
                <a:spcPts val="800"/>
              </a:spcBef>
              <a:spcAft>
                <a:spcPts val="0"/>
              </a:spcAft>
              <a:buClr>
                <a:srgbClr val="F0C3A3"/>
              </a:buClr>
              <a:buSzPts val="2000"/>
              <a:buChar char="‐"/>
              <a:defRPr sz="2667"/>
            </a:lvl1pPr>
            <a:lvl2pPr marL="1219170" lvl="1" indent="-474121">
              <a:spcBef>
                <a:spcPts val="0"/>
              </a:spcBef>
              <a:spcAft>
                <a:spcPts val="0"/>
              </a:spcAft>
              <a:buClr>
                <a:srgbClr val="F0C3A3"/>
              </a:buClr>
              <a:buSzPts val="2000"/>
              <a:buChar char="‐"/>
              <a:defRPr sz="2667"/>
            </a:lvl2pPr>
            <a:lvl3pPr marL="1828754" lvl="2" indent="-474121">
              <a:spcBef>
                <a:spcPts val="0"/>
              </a:spcBef>
              <a:spcAft>
                <a:spcPts val="0"/>
              </a:spcAft>
              <a:buClr>
                <a:srgbClr val="F0C3A3"/>
              </a:buClr>
              <a:buSzPts val="2000"/>
              <a:buChar char="‐"/>
              <a:defRPr sz="2667"/>
            </a:lvl3pPr>
            <a:lvl4pPr marL="2438339" lvl="3" indent="-474121">
              <a:spcBef>
                <a:spcPts val="0"/>
              </a:spcBef>
              <a:spcAft>
                <a:spcPts val="0"/>
              </a:spcAft>
              <a:buSzPts val="2000"/>
              <a:buChar char="‐"/>
              <a:defRPr sz="2667"/>
            </a:lvl4pPr>
            <a:lvl5pPr marL="3047924" lvl="4" indent="-474121">
              <a:spcBef>
                <a:spcPts val="0"/>
              </a:spcBef>
              <a:spcAft>
                <a:spcPts val="0"/>
              </a:spcAft>
              <a:buSzPts val="2000"/>
              <a:buChar char="‐"/>
              <a:defRPr sz="2667"/>
            </a:lvl5pPr>
            <a:lvl6pPr marL="3657509" lvl="5" indent="-474121">
              <a:spcBef>
                <a:spcPts val="0"/>
              </a:spcBef>
              <a:spcAft>
                <a:spcPts val="0"/>
              </a:spcAft>
              <a:buSzPts val="2000"/>
              <a:buChar char="‐"/>
              <a:defRPr sz="2667"/>
            </a:lvl6pPr>
            <a:lvl7pPr marL="4267093" lvl="6" indent="-474121">
              <a:spcBef>
                <a:spcPts val="0"/>
              </a:spcBef>
              <a:spcAft>
                <a:spcPts val="0"/>
              </a:spcAft>
              <a:buSzPts val="2000"/>
              <a:buChar char="‐"/>
              <a:defRPr sz="2667"/>
            </a:lvl7pPr>
            <a:lvl8pPr marL="4876678" lvl="7" indent="-474121">
              <a:spcBef>
                <a:spcPts val="0"/>
              </a:spcBef>
              <a:spcAft>
                <a:spcPts val="0"/>
              </a:spcAft>
              <a:buSzPts val="2000"/>
              <a:buChar char="‐"/>
              <a:defRPr sz="2667"/>
            </a:lvl8pPr>
            <a:lvl9pPr marL="5486263" lvl="8" indent="-474121">
              <a:spcBef>
                <a:spcPts val="0"/>
              </a:spcBef>
              <a:spcAft>
                <a:spcPts val="0"/>
              </a:spcAft>
              <a:buSzPts val="2000"/>
              <a:buChar char="‐"/>
              <a:defRPr sz="2667"/>
            </a:lvl9pPr>
          </a:lstStyle>
          <a:p>
            <a:endParaRPr/>
          </a:p>
        </p:txBody>
      </p:sp>
      <p:sp>
        <p:nvSpPr>
          <p:cNvPr id="33" name="Google Shape;33;p6"/>
          <p:cNvSpPr txBox="1">
            <a:spLocks noGrp="1"/>
          </p:cNvSpPr>
          <p:nvPr>
            <p:ph type="body" idx="2"/>
          </p:nvPr>
        </p:nvSpPr>
        <p:spPr>
          <a:xfrm>
            <a:off x="6524283" y="1600200"/>
            <a:ext cx="4480800" cy="4213600"/>
          </a:xfrm>
          <a:prstGeom prst="rect">
            <a:avLst/>
          </a:prstGeom>
        </p:spPr>
        <p:txBody>
          <a:bodyPr spcFirstLastPara="1" wrap="square" lIns="91425" tIns="91425" rIns="91425" bIns="91425" anchor="t" anchorCtr="0">
            <a:noAutofit/>
          </a:bodyPr>
          <a:lstStyle>
            <a:lvl1pPr marL="609585" lvl="0" indent="-474121">
              <a:spcBef>
                <a:spcPts val="800"/>
              </a:spcBef>
              <a:spcAft>
                <a:spcPts val="0"/>
              </a:spcAft>
              <a:buClr>
                <a:srgbClr val="F0C3A3"/>
              </a:buClr>
              <a:buSzPts val="2000"/>
              <a:buChar char="‐"/>
              <a:defRPr sz="2667"/>
            </a:lvl1pPr>
            <a:lvl2pPr marL="1219170" lvl="1" indent="-474121">
              <a:spcBef>
                <a:spcPts val="0"/>
              </a:spcBef>
              <a:spcAft>
                <a:spcPts val="0"/>
              </a:spcAft>
              <a:buClr>
                <a:srgbClr val="F0C3A3"/>
              </a:buClr>
              <a:buSzPts val="2000"/>
              <a:buChar char="‐"/>
              <a:defRPr sz="2667"/>
            </a:lvl2pPr>
            <a:lvl3pPr marL="1828754" lvl="2" indent="-474121">
              <a:spcBef>
                <a:spcPts val="0"/>
              </a:spcBef>
              <a:spcAft>
                <a:spcPts val="0"/>
              </a:spcAft>
              <a:buClr>
                <a:srgbClr val="F0C3A3"/>
              </a:buClr>
              <a:buSzPts val="2000"/>
              <a:buChar char="‐"/>
              <a:defRPr sz="2667"/>
            </a:lvl3pPr>
            <a:lvl4pPr marL="2438339" lvl="3" indent="-474121">
              <a:spcBef>
                <a:spcPts val="0"/>
              </a:spcBef>
              <a:spcAft>
                <a:spcPts val="0"/>
              </a:spcAft>
              <a:buSzPts val="2000"/>
              <a:buChar char="‐"/>
              <a:defRPr sz="2667"/>
            </a:lvl4pPr>
            <a:lvl5pPr marL="3047924" lvl="4" indent="-474121">
              <a:spcBef>
                <a:spcPts val="0"/>
              </a:spcBef>
              <a:spcAft>
                <a:spcPts val="0"/>
              </a:spcAft>
              <a:buSzPts val="2000"/>
              <a:buChar char="‐"/>
              <a:defRPr sz="2667"/>
            </a:lvl5pPr>
            <a:lvl6pPr marL="3657509" lvl="5" indent="-474121">
              <a:spcBef>
                <a:spcPts val="0"/>
              </a:spcBef>
              <a:spcAft>
                <a:spcPts val="0"/>
              </a:spcAft>
              <a:buSzPts val="2000"/>
              <a:buChar char="‐"/>
              <a:defRPr sz="2667"/>
            </a:lvl6pPr>
            <a:lvl7pPr marL="4267093" lvl="6" indent="-474121">
              <a:spcBef>
                <a:spcPts val="0"/>
              </a:spcBef>
              <a:spcAft>
                <a:spcPts val="0"/>
              </a:spcAft>
              <a:buSzPts val="2000"/>
              <a:buChar char="‐"/>
              <a:defRPr sz="2667"/>
            </a:lvl7pPr>
            <a:lvl8pPr marL="4876678" lvl="7" indent="-474121">
              <a:spcBef>
                <a:spcPts val="0"/>
              </a:spcBef>
              <a:spcAft>
                <a:spcPts val="0"/>
              </a:spcAft>
              <a:buSzPts val="2000"/>
              <a:buChar char="‐"/>
              <a:defRPr sz="2667"/>
            </a:lvl8pPr>
            <a:lvl9pPr marL="5486263" lvl="8" indent="-474121">
              <a:spcBef>
                <a:spcPts val="0"/>
              </a:spcBef>
              <a:spcAft>
                <a:spcPts val="0"/>
              </a:spcAft>
              <a:buSzPts val="2000"/>
              <a:buChar char="‐"/>
              <a:defRPr sz="2667"/>
            </a:lvl9pPr>
          </a:lstStyle>
          <a:p>
            <a:endParaRPr/>
          </a:p>
        </p:txBody>
      </p:sp>
      <p:sp>
        <p:nvSpPr>
          <p:cNvPr id="34" name="Google Shape;34;p6"/>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a:solidFill>
                <a:srgbClr val="7C7F91"/>
              </a:solidFill>
            </a:endParaRPr>
          </a:p>
        </p:txBody>
      </p:sp>
    </p:spTree>
    <p:extLst>
      <p:ext uri="{BB962C8B-B14F-4D97-AF65-F5344CB8AC3E}">
        <p14:creationId xmlns:p14="http://schemas.microsoft.com/office/powerpoint/2010/main" val="28830611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35"/>
        <p:cNvGrpSpPr/>
        <p:nvPr/>
      </p:nvGrpSpPr>
      <p:grpSpPr>
        <a:xfrm>
          <a:off x="0" y="0"/>
          <a:ext cx="0" cy="0"/>
          <a:chOff x="0" y="0"/>
          <a:chExt cx="0" cy="0"/>
        </a:xfrm>
      </p:grpSpPr>
      <p:sp>
        <p:nvSpPr>
          <p:cNvPr id="36" name="Google Shape;36;p7"/>
          <p:cNvSpPr/>
          <p:nvPr/>
        </p:nvSpPr>
        <p:spPr>
          <a:xfrm>
            <a:off x="139201" y="209501"/>
            <a:ext cx="11913495" cy="6438943"/>
          </a:xfrm>
          <a:custGeom>
            <a:avLst/>
            <a:gdLst/>
            <a:ahLst/>
            <a:cxnLst/>
            <a:rect l="l" t="t" r="r" b="b"/>
            <a:pathLst>
              <a:path w="92700" h="50102" extrusionOk="0">
                <a:moveTo>
                  <a:pt x="26140" y="187"/>
                </a:moveTo>
                <a:lnTo>
                  <a:pt x="26084" y="205"/>
                </a:lnTo>
                <a:lnTo>
                  <a:pt x="26009" y="224"/>
                </a:lnTo>
                <a:lnTo>
                  <a:pt x="25879" y="336"/>
                </a:lnTo>
                <a:lnTo>
                  <a:pt x="25730" y="485"/>
                </a:lnTo>
                <a:lnTo>
                  <a:pt x="25581" y="652"/>
                </a:lnTo>
                <a:lnTo>
                  <a:pt x="25451" y="838"/>
                </a:lnTo>
                <a:lnTo>
                  <a:pt x="25376" y="987"/>
                </a:lnTo>
                <a:lnTo>
                  <a:pt x="25339" y="1080"/>
                </a:lnTo>
                <a:lnTo>
                  <a:pt x="25358" y="1211"/>
                </a:lnTo>
                <a:lnTo>
                  <a:pt x="25358" y="1229"/>
                </a:lnTo>
                <a:lnTo>
                  <a:pt x="25376" y="1229"/>
                </a:lnTo>
                <a:lnTo>
                  <a:pt x="25432" y="1174"/>
                </a:lnTo>
                <a:lnTo>
                  <a:pt x="25525" y="1062"/>
                </a:lnTo>
                <a:lnTo>
                  <a:pt x="25786" y="745"/>
                </a:lnTo>
                <a:lnTo>
                  <a:pt x="25935" y="596"/>
                </a:lnTo>
                <a:lnTo>
                  <a:pt x="26103" y="447"/>
                </a:lnTo>
                <a:lnTo>
                  <a:pt x="26214" y="652"/>
                </a:lnTo>
                <a:lnTo>
                  <a:pt x="26400" y="969"/>
                </a:lnTo>
                <a:lnTo>
                  <a:pt x="26512" y="1118"/>
                </a:lnTo>
                <a:lnTo>
                  <a:pt x="26605" y="1229"/>
                </a:lnTo>
                <a:lnTo>
                  <a:pt x="26661" y="1267"/>
                </a:lnTo>
                <a:lnTo>
                  <a:pt x="26698" y="1285"/>
                </a:lnTo>
                <a:lnTo>
                  <a:pt x="26736" y="1285"/>
                </a:lnTo>
                <a:lnTo>
                  <a:pt x="26773" y="1267"/>
                </a:lnTo>
                <a:lnTo>
                  <a:pt x="26810" y="1229"/>
                </a:lnTo>
                <a:lnTo>
                  <a:pt x="26829" y="1174"/>
                </a:lnTo>
                <a:lnTo>
                  <a:pt x="26810" y="1118"/>
                </a:lnTo>
                <a:lnTo>
                  <a:pt x="26791" y="1043"/>
                </a:lnTo>
                <a:lnTo>
                  <a:pt x="26717" y="894"/>
                </a:lnTo>
                <a:lnTo>
                  <a:pt x="26624" y="727"/>
                </a:lnTo>
                <a:lnTo>
                  <a:pt x="26382" y="429"/>
                </a:lnTo>
                <a:lnTo>
                  <a:pt x="26233" y="224"/>
                </a:lnTo>
                <a:lnTo>
                  <a:pt x="26196" y="187"/>
                </a:lnTo>
                <a:close/>
                <a:moveTo>
                  <a:pt x="50716" y="187"/>
                </a:moveTo>
                <a:lnTo>
                  <a:pt x="50660" y="205"/>
                </a:lnTo>
                <a:lnTo>
                  <a:pt x="50623" y="243"/>
                </a:lnTo>
                <a:lnTo>
                  <a:pt x="50492" y="373"/>
                </a:lnTo>
                <a:lnTo>
                  <a:pt x="50232" y="689"/>
                </a:lnTo>
                <a:lnTo>
                  <a:pt x="50138" y="820"/>
                </a:lnTo>
                <a:lnTo>
                  <a:pt x="50064" y="876"/>
                </a:lnTo>
                <a:lnTo>
                  <a:pt x="49989" y="913"/>
                </a:lnTo>
                <a:lnTo>
                  <a:pt x="49934" y="932"/>
                </a:lnTo>
                <a:lnTo>
                  <a:pt x="49878" y="932"/>
                </a:lnTo>
                <a:lnTo>
                  <a:pt x="49822" y="894"/>
                </a:lnTo>
                <a:lnTo>
                  <a:pt x="49766" y="857"/>
                </a:lnTo>
                <a:lnTo>
                  <a:pt x="49729" y="801"/>
                </a:lnTo>
                <a:lnTo>
                  <a:pt x="49654" y="671"/>
                </a:lnTo>
                <a:lnTo>
                  <a:pt x="49580" y="541"/>
                </a:lnTo>
                <a:lnTo>
                  <a:pt x="49505" y="429"/>
                </a:lnTo>
                <a:lnTo>
                  <a:pt x="49468" y="392"/>
                </a:lnTo>
                <a:lnTo>
                  <a:pt x="49431" y="354"/>
                </a:lnTo>
                <a:lnTo>
                  <a:pt x="49338" y="354"/>
                </a:lnTo>
                <a:lnTo>
                  <a:pt x="49301" y="373"/>
                </a:lnTo>
                <a:lnTo>
                  <a:pt x="49282" y="410"/>
                </a:lnTo>
                <a:lnTo>
                  <a:pt x="49282" y="466"/>
                </a:lnTo>
                <a:lnTo>
                  <a:pt x="49301" y="541"/>
                </a:lnTo>
                <a:lnTo>
                  <a:pt x="49375" y="689"/>
                </a:lnTo>
                <a:lnTo>
                  <a:pt x="49468" y="838"/>
                </a:lnTo>
                <a:lnTo>
                  <a:pt x="49580" y="1006"/>
                </a:lnTo>
                <a:lnTo>
                  <a:pt x="49710" y="1155"/>
                </a:lnTo>
                <a:lnTo>
                  <a:pt x="49822" y="1248"/>
                </a:lnTo>
                <a:lnTo>
                  <a:pt x="49859" y="1285"/>
                </a:lnTo>
                <a:lnTo>
                  <a:pt x="49915" y="1304"/>
                </a:lnTo>
                <a:lnTo>
                  <a:pt x="49952" y="1304"/>
                </a:lnTo>
                <a:lnTo>
                  <a:pt x="50008" y="1285"/>
                </a:lnTo>
                <a:lnTo>
                  <a:pt x="50138" y="1211"/>
                </a:lnTo>
                <a:lnTo>
                  <a:pt x="50269" y="1099"/>
                </a:lnTo>
                <a:lnTo>
                  <a:pt x="50399" y="969"/>
                </a:lnTo>
                <a:lnTo>
                  <a:pt x="50529" y="801"/>
                </a:lnTo>
                <a:lnTo>
                  <a:pt x="50623" y="652"/>
                </a:lnTo>
                <a:lnTo>
                  <a:pt x="50697" y="522"/>
                </a:lnTo>
                <a:lnTo>
                  <a:pt x="50734" y="410"/>
                </a:lnTo>
                <a:lnTo>
                  <a:pt x="50753" y="317"/>
                </a:lnTo>
                <a:lnTo>
                  <a:pt x="50753" y="243"/>
                </a:lnTo>
                <a:lnTo>
                  <a:pt x="50734" y="205"/>
                </a:lnTo>
                <a:lnTo>
                  <a:pt x="50716" y="187"/>
                </a:lnTo>
                <a:close/>
                <a:moveTo>
                  <a:pt x="28448" y="317"/>
                </a:moveTo>
                <a:lnTo>
                  <a:pt x="28393" y="336"/>
                </a:lnTo>
                <a:lnTo>
                  <a:pt x="28337" y="354"/>
                </a:lnTo>
                <a:lnTo>
                  <a:pt x="28299" y="373"/>
                </a:lnTo>
                <a:lnTo>
                  <a:pt x="28262" y="429"/>
                </a:lnTo>
                <a:lnTo>
                  <a:pt x="28188" y="541"/>
                </a:lnTo>
                <a:lnTo>
                  <a:pt x="28132" y="671"/>
                </a:lnTo>
                <a:lnTo>
                  <a:pt x="28095" y="801"/>
                </a:lnTo>
                <a:lnTo>
                  <a:pt x="28020" y="913"/>
                </a:lnTo>
                <a:lnTo>
                  <a:pt x="27983" y="969"/>
                </a:lnTo>
                <a:lnTo>
                  <a:pt x="27946" y="1006"/>
                </a:lnTo>
                <a:lnTo>
                  <a:pt x="27890" y="1025"/>
                </a:lnTo>
                <a:lnTo>
                  <a:pt x="27834" y="1043"/>
                </a:lnTo>
                <a:lnTo>
                  <a:pt x="27778" y="1043"/>
                </a:lnTo>
                <a:lnTo>
                  <a:pt x="27722" y="1025"/>
                </a:lnTo>
                <a:lnTo>
                  <a:pt x="27666" y="987"/>
                </a:lnTo>
                <a:lnTo>
                  <a:pt x="27629" y="950"/>
                </a:lnTo>
                <a:lnTo>
                  <a:pt x="27573" y="838"/>
                </a:lnTo>
                <a:lnTo>
                  <a:pt x="27517" y="745"/>
                </a:lnTo>
                <a:lnTo>
                  <a:pt x="27369" y="522"/>
                </a:lnTo>
                <a:lnTo>
                  <a:pt x="27238" y="373"/>
                </a:lnTo>
                <a:lnTo>
                  <a:pt x="27238" y="485"/>
                </a:lnTo>
                <a:lnTo>
                  <a:pt x="27275" y="634"/>
                </a:lnTo>
                <a:lnTo>
                  <a:pt x="27313" y="783"/>
                </a:lnTo>
                <a:lnTo>
                  <a:pt x="27369" y="950"/>
                </a:lnTo>
                <a:lnTo>
                  <a:pt x="27443" y="1080"/>
                </a:lnTo>
                <a:lnTo>
                  <a:pt x="27536" y="1211"/>
                </a:lnTo>
                <a:lnTo>
                  <a:pt x="27629" y="1304"/>
                </a:lnTo>
                <a:lnTo>
                  <a:pt x="27704" y="1322"/>
                </a:lnTo>
                <a:lnTo>
                  <a:pt x="27760" y="1341"/>
                </a:lnTo>
                <a:lnTo>
                  <a:pt x="27871" y="1341"/>
                </a:lnTo>
                <a:lnTo>
                  <a:pt x="27964" y="1322"/>
                </a:lnTo>
                <a:lnTo>
                  <a:pt x="28039" y="1267"/>
                </a:lnTo>
                <a:lnTo>
                  <a:pt x="28113" y="1211"/>
                </a:lnTo>
                <a:lnTo>
                  <a:pt x="28169" y="1136"/>
                </a:lnTo>
                <a:lnTo>
                  <a:pt x="28225" y="1043"/>
                </a:lnTo>
                <a:lnTo>
                  <a:pt x="28318" y="876"/>
                </a:lnTo>
                <a:lnTo>
                  <a:pt x="28411" y="727"/>
                </a:lnTo>
                <a:lnTo>
                  <a:pt x="28523" y="559"/>
                </a:lnTo>
                <a:lnTo>
                  <a:pt x="28560" y="466"/>
                </a:lnTo>
                <a:lnTo>
                  <a:pt x="28579" y="392"/>
                </a:lnTo>
                <a:lnTo>
                  <a:pt x="28560" y="373"/>
                </a:lnTo>
                <a:lnTo>
                  <a:pt x="28541" y="336"/>
                </a:lnTo>
                <a:lnTo>
                  <a:pt x="28504" y="336"/>
                </a:lnTo>
                <a:lnTo>
                  <a:pt x="28448" y="317"/>
                </a:lnTo>
                <a:close/>
                <a:moveTo>
                  <a:pt x="32042" y="56"/>
                </a:moveTo>
                <a:lnTo>
                  <a:pt x="32004" y="94"/>
                </a:lnTo>
                <a:lnTo>
                  <a:pt x="31911" y="224"/>
                </a:lnTo>
                <a:lnTo>
                  <a:pt x="31818" y="392"/>
                </a:lnTo>
                <a:lnTo>
                  <a:pt x="31651" y="783"/>
                </a:lnTo>
                <a:lnTo>
                  <a:pt x="31539" y="1043"/>
                </a:lnTo>
                <a:lnTo>
                  <a:pt x="31483" y="969"/>
                </a:lnTo>
                <a:lnTo>
                  <a:pt x="31427" y="838"/>
                </a:lnTo>
                <a:lnTo>
                  <a:pt x="31297" y="578"/>
                </a:lnTo>
                <a:lnTo>
                  <a:pt x="31241" y="447"/>
                </a:lnTo>
                <a:lnTo>
                  <a:pt x="31167" y="354"/>
                </a:lnTo>
                <a:lnTo>
                  <a:pt x="31148" y="336"/>
                </a:lnTo>
                <a:lnTo>
                  <a:pt x="31111" y="317"/>
                </a:lnTo>
                <a:lnTo>
                  <a:pt x="31074" y="336"/>
                </a:lnTo>
                <a:lnTo>
                  <a:pt x="31055" y="354"/>
                </a:lnTo>
                <a:lnTo>
                  <a:pt x="31018" y="392"/>
                </a:lnTo>
                <a:lnTo>
                  <a:pt x="30999" y="447"/>
                </a:lnTo>
                <a:lnTo>
                  <a:pt x="30999" y="522"/>
                </a:lnTo>
                <a:lnTo>
                  <a:pt x="31018" y="578"/>
                </a:lnTo>
                <a:lnTo>
                  <a:pt x="31055" y="727"/>
                </a:lnTo>
                <a:lnTo>
                  <a:pt x="31129" y="876"/>
                </a:lnTo>
                <a:lnTo>
                  <a:pt x="31222" y="1025"/>
                </a:lnTo>
                <a:lnTo>
                  <a:pt x="31316" y="1155"/>
                </a:lnTo>
                <a:lnTo>
                  <a:pt x="31483" y="1341"/>
                </a:lnTo>
                <a:lnTo>
                  <a:pt x="31520" y="1360"/>
                </a:lnTo>
                <a:lnTo>
                  <a:pt x="31558" y="1341"/>
                </a:lnTo>
                <a:lnTo>
                  <a:pt x="31613" y="1322"/>
                </a:lnTo>
                <a:lnTo>
                  <a:pt x="31688" y="1248"/>
                </a:lnTo>
                <a:lnTo>
                  <a:pt x="31800" y="1099"/>
                </a:lnTo>
                <a:lnTo>
                  <a:pt x="31930" y="876"/>
                </a:lnTo>
                <a:lnTo>
                  <a:pt x="32042" y="652"/>
                </a:lnTo>
                <a:lnTo>
                  <a:pt x="32135" y="429"/>
                </a:lnTo>
                <a:lnTo>
                  <a:pt x="32172" y="243"/>
                </a:lnTo>
                <a:lnTo>
                  <a:pt x="32172" y="168"/>
                </a:lnTo>
                <a:lnTo>
                  <a:pt x="32153" y="131"/>
                </a:lnTo>
                <a:lnTo>
                  <a:pt x="32116" y="75"/>
                </a:lnTo>
                <a:lnTo>
                  <a:pt x="32079" y="56"/>
                </a:lnTo>
                <a:close/>
                <a:moveTo>
                  <a:pt x="11413" y="243"/>
                </a:moveTo>
                <a:lnTo>
                  <a:pt x="11376" y="261"/>
                </a:lnTo>
                <a:lnTo>
                  <a:pt x="11189" y="466"/>
                </a:lnTo>
                <a:lnTo>
                  <a:pt x="10892" y="801"/>
                </a:lnTo>
                <a:lnTo>
                  <a:pt x="10743" y="987"/>
                </a:lnTo>
                <a:lnTo>
                  <a:pt x="10631" y="1155"/>
                </a:lnTo>
                <a:lnTo>
                  <a:pt x="10575" y="1285"/>
                </a:lnTo>
                <a:lnTo>
                  <a:pt x="10575" y="1322"/>
                </a:lnTo>
                <a:lnTo>
                  <a:pt x="10594" y="1360"/>
                </a:lnTo>
                <a:lnTo>
                  <a:pt x="10631" y="1378"/>
                </a:lnTo>
                <a:lnTo>
                  <a:pt x="10668" y="1360"/>
                </a:lnTo>
                <a:lnTo>
                  <a:pt x="10780" y="1304"/>
                </a:lnTo>
                <a:lnTo>
                  <a:pt x="10910" y="1192"/>
                </a:lnTo>
                <a:lnTo>
                  <a:pt x="11041" y="1043"/>
                </a:lnTo>
                <a:lnTo>
                  <a:pt x="11283" y="745"/>
                </a:lnTo>
                <a:lnTo>
                  <a:pt x="11431" y="541"/>
                </a:lnTo>
                <a:lnTo>
                  <a:pt x="11543" y="745"/>
                </a:lnTo>
                <a:lnTo>
                  <a:pt x="11711" y="1062"/>
                </a:lnTo>
                <a:lnTo>
                  <a:pt x="11804" y="1192"/>
                </a:lnTo>
                <a:lnTo>
                  <a:pt x="11897" y="1285"/>
                </a:lnTo>
                <a:lnTo>
                  <a:pt x="11953" y="1322"/>
                </a:lnTo>
                <a:lnTo>
                  <a:pt x="11990" y="1322"/>
                </a:lnTo>
                <a:lnTo>
                  <a:pt x="12027" y="1304"/>
                </a:lnTo>
                <a:lnTo>
                  <a:pt x="12065" y="1267"/>
                </a:lnTo>
                <a:lnTo>
                  <a:pt x="12065" y="1229"/>
                </a:lnTo>
                <a:lnTo>
                  <a:pt x="12065" y="1174"/>
                </a:lnTo>
                <a:lnTo>
                  <a:pt x="12009" y="1006"/>
                </a:lnTo>
                <a:lnTo>
                  <a:pt x="11916" y="820"/>
                </a:lnTo>
                <a:lnTo>
                  <a:pt x="11804" y="634"/>
                </a:lnTo>
                <a:lnTo>
                  <a:pt x="11674" y="466"/>
                </a:lnTo>
                <a:lnTo>
                  <a:pt x="11543" y="317"/>
                </a:lnTo>
                <a:lnTo>
                  <a:pt x="11487" y="280"/>
                </a:lnTo>
                <a:lnTo>
                  <a:pt x="11450" y="243"/>
                </a:lnTo>
                <a:close/>
                <a:moveTo>
                  <a:pt x="81268" y="243"/>
                </a:moveTo>
                <a:lnTo>
                  <a:pt x="81156" y="336"/>
                </a:lnTo>
                <a:lnTo>
                  <a:pt x="81026" y="466"/>
                </a:lnTo>
                <a:lnTo>
                  <a:pt x="80895" y="634"/>
                </a:lnTo>
                <a:lnTo>
                  <a:pt x="80784" y="838"/>
                </a:lnTo>
                <a:lnTo>
                  <a:pt x="80691" y="1025"/>
                </a:lnTo>
                <a:lnTo>
                  <a:pt x="80635" y="1174"/>
                </a:lnTo>
                <a:lnTo>
                  <a:pt x="80635" y="1229"/>
                </a:lnTo>
                <a:lnTo>
                  <a:pt x="80635" y="1267"/>
                </a:lnTo>
                <a:lnTo>
                  <a:pt x="80672" y="1304"/>
                </a:lnTo>
                <a:lnTo>
                  <a:pt x="80709" y="1322"/>
                </a:lnTo>
                <a:lnTo>
                  <a:pt x="80747" y="1322"/>
                </a:lnTo>
                <a:lnTo>
                  <a:pt x="80802" y="1285"/>
                </a:lnTo>
                <a:lnTo>
                  <a:pt x="80895" y="1192"/>
                </a:lnTo>
                <a:lnTo>
                  <a:pt x="80989" y="1062"/>
                </a:lnTo>
                <a:lnTo>
                  <a:pt x="81156" y="745"/>
                </a:lnTo>
                <a:lnTo>
                  <a:pt x="81268" y="541"/>
                </a:lnTo>
                <a:lnTo>
                  <a:pt x="81417" y="745"/>
                </a:lnTo>
                <a:lnTo>
                  <a:pt x="81659" y="1043"/>
                </a:lnTo>
                <a:lnTo>
                  <a:pt x="81789" y="1192"/>
                </a:lnTo>
                <a:lnTo>
                  <a:pt x="81919" y="1304"/>
                </a:lnTo>
                <a:lnTo>
                  <a:pt x="82031" y="1360"/>
                </a:lnTo>
                <a:lnTo>
                  <a:pt x="82087" y="1378"/>
                </a:lnTo>
                <a:lnTo>
                  <a:pt x="82124" y="1360"/>
                </a:lnTo>
                <a:lnTo>
                  <a:pt x="82143" y="1322"/>
                </a:lnTo>
                <a:lnTo>
                  <a:pt x="82124" y="1285"/>
                </a:lnTo>
                <a:lnTo>
                  <a:pt x="82068" y="1155"/>
                </a:lnTo>
                <a:lnTo>
                  <a:pt x="81957" y="987"/>
                </a:lnTo>
                <a:lnTo>
                  <a:pt x="81826" y="820"/>
                </a:lnTo>
                <a:lnTo>
                  <a:pt x="81510" y="466"/>
                </a:lnTo>
                <a:lnTo>
                  <a:pt x="81324" y="261"/>
                </a:lnTo>
                <a:lnTo>
                  <a:pt x="81305" y="243"/>
                </a:lnTo>
                <a:close/>
                <a:moveTo>
                  <a:pt x="35877" y="1"/>
                </a:moveTo>
                <a:lnTo>
                  <a:pt x="35821" y="19"/>
                </a:lnTo>
                <a:lnTo>
                  <a:pt x="35765" y="56"/>
                </a:lnTo>
                <a:lnTo>
                  <a:pt x="35709" y="131"/>
                </a:lnTo>
                <a:lnTo>
                  <a:pt x="35598" y="299"/>
                </a:lnTo>
                <a:lnTo>
                  <a:pt x="35467" y="522"/>
                </a:lnTo>
                <a:lnTo>
                  <a:pt x="35356" y="727"/>
                </a:lnTo>
                <a:lnTo>
                  <a:pt x="35244" y="1006"/>
                </a:lnTo>
                <a:lnTo>
                  <a:pt x="34927" y="559"/>
                </a:lnTo>
                <a:lnTo>
                  <a:pt x="34834" y="447"/>
                </a:lnTo>
                <a:lnTo>
                  <a:pt x="34741" y="354"/>
                </a:lnTo>
                <a:lnTo>
                  <a:pt x="34667" y="317"/>
                </a:lnTo>
                <a:lnTo>
                  <a:pt x="34630" y="317"/>
                </a:lnTo>
                <a:lnTo>
                  <a:pt x="34611" y="336"/>
                </a:lnTo>
                <a:lnTo>
                  <a:pt x="34592" y="373"/>
                </a:lnTo>
                <a:lnTo>
                  <a:pt x="34592" y="429"/>
                </a:lnTo>
                <a:lnTo>
                  <a:pt x="34630" y="559"/>
                </a:lnTo>
                <a:lnTo>
                  <a:pt x="34704" y="708"/>
                </a:lnTo>
                <a:lnTo>
                  <a:pt x="34816" y="876"/>
                </a:lnTo>
                <a:lnTo>
                  <a:pt x="35039" y="1155"/>
                </a:lnTo>
                <a:lnTo>
                  <a:pt x="35207" y="1341"/>
                </a:lnTo>
                <a:lnTo>
                  <a:pt x="35244" y="1378"/>
                </a:lnTo>
                <a:lnTo>
                  <a:pt x="35281" y="1397"/>
                </a:lnTo>
                <a:lnTo>
                  <a:pt x="35300" y="1397"/>
                </a:lnTo>
                <a:lnTo>
                  <a:pt x="35337" y="1378"/>
                </a:lnTo>
                <a:lnTo>
                  <a:pt x="35393" y="1341"/>
                </a:lnTo>
                <a:lnTo>
                  <a:pt x="35430" y="1267"/>
                </a:lnTo>
                <a:lnTo>
                  <a:pt x="35505" y="1080"/>
                </a:lnTo>
                <a:lnTo>
                  <a:pt x="35542" y="950"/>
                </a:lnTo>
                <a:lnTo>
                  <a:pt x="35635" y="783"/>
                </a:lnTo>
                <a:lnTo>
                  <a:pt x="35784" y="541"/>
                </a:lnTo>
                <a:lnTo>
                  <a:pt x="35914" y="317"/>
                </a:lnTo>
                <a:lnTo>
                  <a:pt x="35951" y="224"/>
                </a:lnTo>
                <a:lnTo>
                  <a:pt x="35951" y="131"/>
                </a:lnTo>
                <a:lnTo>
                  <a:pt x="35933" y="56"/>
                </a:lnTo>
                <a:lnTo>
                  <a:pt x="35914" y="1"/>
                </a:lnTo>
                <a:close/>
                <a:moveTo>
                  <a:pt x="44516" y="373"/>
                </a:moveTo>
                <a:lnTo>
                  <a:pt x="44460" y="392"/>
                </a:lnTo>
                <a:lnTo>
                  <a:pt x="44385" y="429"/>
                </a:lnTo>
                <a:lnTo>
                  <a:pt x="44311" y="485"/>
                </a:lnTo>
                <a:lnTo>
                  <a:pt x="44199" y="596"/>
                </a:lnTo>
                <a:lnTo>
                  <a:pt x="44088" y="727"/>
                </a:lnTo>
                <a:lnTo>
                  <a:pt x="43901" y="1006"/>
                </a:lnTo>
                <a:lnTo>
                  <a:pt x="43864" y="1080"/>
                </a:lnTo>
                <a:lnTo>
                  <a:pt x="43808" y="1248"/>
                </a:lnTo>
                <a:lnTo>
                  <a:pt x="43790" y="1322"/>
                </a:lnTo>
                <a:lnTo>
                  <a:pt x="43771" y="1360"/>
                </a:lnTo>
                <a:lnTo>
                  <a:pt x="43790" y="1378"/>
                </a:lnTo>
                <a:lnTo>
                  <a:pt x="43790" y="1397"/>
                </a:lnTo>
                <a:lnTo>
                  <a:pt x="43846" y="1360"/>
                </a:lnTo>
                <a:lnTo>
                  <a:pt x="43994" y="1248"/>
                </a:lnTo>
                <a:lnTo>
                  <a:pt x="44125" y="1099"/>
                </a:lnTo>
                <a:lnTo>
                  <a:pt x="44255" y="950"/>
                </a:lnTo>
                <a:lnTo>
                  <a:pt x="44404" y="820"/>
                </a:lnTo>
                <a:lnTo>
                  <a:pt x="44497" y="745"/>
                </a:lnTo>
                <a:lnTo>
                  <a:pt x="44553" y="708"/>
                </a:lnTo>
                <a:lnTo>
                  <a:pt x="44590" y="727"/>
                </a:lnTo>
                <a:lnTo>
                  <a:pt x="44609" y="745"/>
                </a:lnTo>
                <a:lnTo>
                  <a:pt x="44702" y="820"/>
                </a:lnTo>
                <a:lnTo>
                  <a:pt x="44739" y="876"/>
                </a:lnTo>
                <a:lnTo>
                  <a:pt x="44776" y="969"/>
                </a:lnTo>
                <a:lnTo>
                  <a:pt x="44870" y="1155"/>
                </a:lnTo>
                <a:lnTo>
                  <a:pt x="44925" y="1248"/>
                </a:lnTo>
                <a:lnTo>
                  <a:pt x="44981" y="1322"/>
                </a:lnTo>
                <a:lnTo>
                  <a:pt x="45037" y="1378"/>
                </a:lnTo>
                <a:lnTo>
                  <a:pt x="45093" y="1397"/>
                </a:lnTo>
                <a:lnTo>
                  <a:pt x="45186" y="1397"/>
                </a:lnTo>
                <a:lnTo>
                  <a:pt x="45223" y="1360"/>
                </a:lnTo>
                <a:lnTo>
                  <a:pt x="45242" y="1304"/>
                </a:lnTo>
                <a:lnTo>
                  <a:pt x="45242" y="1248"/>
                </a:lnTo>
                <a:lnTo>
                  <a:pt x="45205" y="1099"/>
                </a:lnTo>
                <a:lnTo>
                  <a:pt x="45149" y="987"/>
                </a:lnTo>
                <a:lnTo>
                  <a:pt x="45000" y="708"/>
                </a:lnTo>
                <a:lnTo>
                  <a:pt x="44907" y="578"/>
                </a:lnTo>
                <a:lnTo>
                  <a:pt x="44814" y="485"/>
                </a:lnTo>
                <a:lnTo>
                  <a:pt x="44702" y="392"/>
                </a:lnTo>
                <a:lnTo>
                  <a:pt x="44646" y="373"/>
                </a:lnTo>
                <a:close/>
                <a:moveTo>
                  <a:pt x="54328" y="56"/>
                </a:moveTo>
                <a:lnTo>
                  <a:pt x="54290" y="75"/>
                </a:lnTo>
                <a:lnTo>
                  <a:pt x="54253" y="112"/>
                </a:lnTo>
                <a:lnTo>
                  <a:pt x="53992" y="652"/>
                </a:lnTo>
                <a:lnTo>
                  <a:pt x="53899" y="820"/>
                </a:lnTo>
                <a:lnTo>
                  <a:pt x="53806" y="969"/>
                </a:lnTo>
                <a:lnTo>
                  <a:pt x="53713" y="1062"/>
                </a:lnTo>
                <a:lnTo>
                  <a:pt x="53676" y="1099"/>
                </a:lnTo>
                <a:lnTo>
                  <a:pt x="53639" y="1118"/>
                </a:lnTo>
                <a:lnTo>
                  <a:pt x="53601" y="1099"/>
                </a:lnTo>
                <a:lnTo>
                  <a:pt x="53564" y="1080"/>
                </a:lnTo>
                <a:lnTo>
                  <a:pt x="53471" y="969"/>
                </a:lnTo>
                <a:lnTo>
                  <a:pt x="53378" y="820"/>
                </a:lnTo>
                <a:lnTo>
                  <a:pt x="53285" y="652"/>
                </a:lnTo>
                <a:lnTo>
                  <a:pt x="53192" y="485"/>
                </a:lnTo>
                <a:lnTo>
                  <a:pt x="53117" y="336"/>
                </a:lnTo>
                <a:lnTo>
                  <a:pt x="53043" y="261"/>
                </a:lnTo>
                <a:lnTo>
                  <a:pt x="53006" y="243"/>
                </a:lnTo>
                <a:lnTo>
                  <a:pt x="52987" y="243"/>
                </a:lnTo>
                <a:lnTo>
                  <a:pt x="52968" y="280"/>
                </a:lnTo>
                <a:lnTo>
                  <a:pt x="52950" y="317"/>
                </a:lnTo>
                <a:lnTo>
                  <a:pt x="52987" y="485"/>
                </a:lnTo>
                <a:lnTo>
                  <a:pt x="53043" y="708"/>
                </a:lnTo>
                <a:lnTo>
                  <a:pt x="53155" y="932"/>
                </a:lnTo>
                <a:lnTo>
                  <a:pt x="53266" y="1155"/>
                </a:lnTo>
                <a:lnTo>
                  <a:pt x="53341" y="1248"/>
                </a:lnTo>
                <a:lnTo>
                  <a:pt x="53415" y="1322"/>
                </a:lnTo>
                <a:lnTo>
                  <a:pt x="53490" y="1378"/>
                </a:lnTo>
                <a:lnTo>
                  <a:pt x="53564" y="1416"/>
                </a:lnTo>
                <a:lnTo>
                  <a:pt x="53657" y="1416"/>
                </a:lnTo>
                <a:lnTo>
                  <a:pt x="53732" y="1397"/>
                </a:lnTo>
                <a:lnTo>
                  <a:pt x="53806" y="1341"/>
                </a:lnTo>
                <a:lnTo>
                  <a:pt x="53881" y="1267"/>
                </a:lnTo>
                <a:lnTo>
                  <a:pt x="54011" y="1062"/>
                </a:lnTo>
                <a:lnTo>
                  <a:pt x="54234" y="671"/>
                </a:lnTo>
                <a:lnTo>
                  <a:pt x="54383" y="447"/>
                </a:lnTo>
                <a:lnTo>
                  <a:pt x="54458" y="317"/>
                </a:lnTo>
                <a:lnTo>
                  <a:pt x="54476" y="243"/>
                </a:lnTo>
                <a:lnTo>
                  <a:pt x="54495" y="187"/>
                </a:lnTo>
                <a:lnTo>
                  <a:pt x="54458" y="112"/>
                </a:lnTo>
                <a:lnTo>
                  <a:pt x="54402" y="56"/>
                </a:lnTo>
                <a:close/>
                <a:moveTo>
                  <a:pt x="58126" y="168"/>
                </a:moveTo>
                <a:lnTo>
                  <a:pt x="58051" y="187"/>
                </a:lnTo>
                <a:lnTo>
                  <a:pt x="57995" y="243"/>
                </a:lnTo>
                <a:lnTo>
                  <a:pt x="57884" y="373"/>
                </a:lnTo>
                <a:lnTo>
                  <a:pt x="57772" y="522"/>
                </a:lnTo>
                <a:lnTo>
                  <a:pt x="57679" y="689"/>
                </a:lnTo>
                <a:lnTo>
                  <a:pt x="57586" y="857"/>
                </a:lnTo>
                <a:lnTo>
                  <a:pt x="57493" y="987"/>
                </a:lnTo>
                <a:lnTo>
                  <a:pt x="57399" y="1062"/>
                </a:lnTo>
                <a:lnTo>
                  <a:pt x="57362" y="1080"/>
                </a:lnTo>
                <a:lnTo>
                  <a:pt x="57325" y="1080"/>
                </a:lnTo>
                <a:lnTo>
                  <a:pt x="57269" y="1043"/>
                </a:lnTo>
                <a:lnTo>
                  <a:pt x="57195" y="950"/>
                </a:lnTo>
                <a:lnTo>
                  <a:pt x="57046" y="727"/>
                </a:lnTo>
                <a:lnTo>
                  <a:pt x="56897" y="522"/>
                </a:lnTo>
                <a:lnTo>
                  <a:pt x="56841" y="466"/>
                </a:lnTo>
                <a:lnTo>
                  <a:pt x="56804" y="447"/>
                </a:lnTo>
                <a:lnTo>
                  <a:pt x="56785" y="447"/>
                </a:lnTo>
                <a:lnTo>
                  <a:pt x="56804" y="429"/>
                </a:lnTo>
                <a:lnTo>
                  <a:pt x="56822" y="410"/>
                </a:lnTo>
                <a:lnTo>
                  <a:pt x="56804" y="373"/>
                </a:lnTo>
                <a:lnTo>
                  <a:pt x="56748" y="336"/>
                </a:lnTo>
                <a:lnTo>
                  <a:pt x="56692" y="336"/>
                </a:lnTo>
                <a:lnTo>
                  <a:pt x="56636" y="354"/>
                </a:lnTo>
                <a:lnTo>
                  <a:pt x="56618" y="373"/>
                </a:lnTo>
                <a:lnTo>
                  <a:pt x="56599" y="410"/>
                </a:lnTo>
                <a:lnTo>
                  <a:pt x="56599" y="447"/>
                </a:lnTo>
                <a:lnTo>
                  <a:pt x="56618" y="503"/>
                </a:lnTo>
                <a:lnTo>
                  <a:pt x="56673" y="671"/>
                </a:lnTo>
                <a:lnTo>
                  <a:pt x="56785" y="838"/>
                </a:lnTo>
                <a:lnTo>
                  <a:pt x="56915" y="1043"/>
                </a:lnTo>
                <a:lnTo>
                  <a:pt x="57064" y="1211"/>
                </a:lnTo>
                <a:lnTo>
                  <a:pt x="57139" y="1285"/>
                </a:lnTo>
                <a:lnTo>
                  <a:pt x="57213" y="1341"/>
                </a:lnTo>
                <a:lnTo>
                  <a:pt x="57344" y="1397"/>
                </a:lnTo>
                <a:lnTo>
                  <a:pt x="57437" y="1416"/>
                </a:lnTo>
                <a:lnTo>
                  <a:pt x="57511" y="1416"/>
                </a:lnTo>
                <a:lnTo>
                  <a:pt x="57567" y="1397"/>
                </a:lnTo>
                <a:lnTo>
                  <a:pt x="57623" y="1341"/>
                </a:lnTo>
                <a:lnTo>
                  <a:pt x="57660" y="1267"/>
                </a:lnTo>
                <a:lnTo>
                  <a:pt x="57753" y="1099"/>
                </a:lnTo>
                <a:lnTo>
                  <a:pt x="57865" y="894"/>
                </a:lnTo>
                <a:lnTo>
                  <a:pt x="58032" y="559"/>
                </a:lnTo>
                <a:lnTo>
                  <a:pt x="58126" y="410"/>
                </a:lnTo>
                <a:lnTo>
                  <a:pt x="58163" y="261"/>
                </a:lnTo>
                <a:lnTo>
                  <a:pt x="58181" y="224"/>
                </a:lnTo>
                <a:lnTo>
                  <a:pt x="58181" y="187"/>
                </a:lnTo>
                <a:lnTo>
                  <a:pt x="58163" y="168"/>
                </a:lnTo>
                <a:close/>
                <a:moveTo>
                  <a:pt x="18711" y="280"/>
                </a:moveTo>
                <a:lnTo>
                  <a:pt x="18674" y="299"/>
                </a:lnTo>
                <a:lnTo>
                  <a:pt x="18655" y="317"/>
                </a:lnTo>
                <a:lnTo>
                  <a:pt x="18599" y="373"/>
                </a:lnTo>
                <a:lnTo>
                  <a:pt x="18525" y="466"/>
                </a:lnTo>
                <a:lnTo>
                  <a:pt x="18376" y="634"/>
                </a:lnTo>
                <a:lnTo>
                  <a:pt x="18153" y="932"/>
                </a:lnTo>
                <a:lnTo>
                  <a:pt x="18041" y="1099"/>
                </a:lnTo>
                <a:lnTo>
                  <a:pt x="17948" y="1229"/>
                </a:lnTo>
                <a:lnTo>
                  <a:pt x="17911" y="1341"/>
                </a:lnTo>
                <a:lnTo>
                  <a:pt x="17911" y="1378"/>
                </a:lnTo>
                <a:lnTo>
                  <a:pt x="17929" y="1416"/>
                </a:lnTo>
                <a:lnTo>
                  <a:pt x="17948" y="1416"/>
                </a:lnTo>
                <a:lnTo>
                  <a:pt x="17966" y="1397"/>
                </a:lnTo>
                <a:lnTo>
                  <a:pt x="18060" y="1304"/>
                </a:lnTo>
                <a:lnTo>
                  <a:pt x="18320" y="1006"/>
                </a:lnTo>
                <a:lnTo>
                  <a:pt x="18730" y="503"/>
                </a:lnTo>
                <a:lnTo>
                  <a:pt x="18823" y="708"/>
                </a:lnTo>
                <a:lnTo>
                  <a:pt x="18972" y="1006"/>
                </a:lnTo>
                <a:lnTo>
                  <a:pt x="19046" y="1136"/>
                </a:lnTo>
                <a:lnTo>
                  <a:pt x="19139" y="1267"/>
                </a:lnTo>
                <a:lnTo>
                  <a:pt x="19214" y="1360"/>
                </a:lnTo>
                <a:lnTo>
                  <a:pt x="19307" y="1416"/>
                </a:lnTo>
                <a:lnTo>
                  <a:pt x="19363" y="1434"/>
                </a:lnTo>
                <a:lnTo>
                  <a:pt x="19400" y="1434"/>
                </a:lnTo>
                <a:lnTo>
                  <a:pt x="19437" y="1416"/>
                </a:lnTo>
                <a:lnTo>
                  <a:pt x="19456" y="1397"/>
                </a:lnTo>
                <a:lnTo>
                  <a:pt x="19456" y="1322"/>
                </a:lnTo>
                <a:lnTo>
                  <a:pt x="19419" y="1229"/>
                </a:lnTo>
                <a:lnTo>
                  <a:pt x="19288" y="1025"/>
                </a:lnTo>
                <a:lnTo>
                  <a:pt x="19177" y="857"/>
                </a:lnTo>
                <a:lnTo>
                  <a:pt x="19009" y="559"/>
                </a:lnTo>
                <a:lnTo>
                  <a:pt x="18916" y="392"/>
                </a:lnTo>
                <a:lnTo>
                  <a:pt x="18860" y="336"/>
                </a:lnTo>
                <a:lnTo>
                  <a:pt x="18823" y="299"/>
                </a:lnTo>
                <a:lnTo>
                  <a:pt x="18767" y="280"/>
                </a:lnTo>
                <a:close/>
                <a:moveTo>
                  <a:pt x="46936" y="224"/>
                </a:moveTo>
                <a:lnTo>
                  <a:pt x="46880" y="261"/>
                </a:lnTo>
                <a:lnTo>
                  <a:pt x="46787" y="354"/>
                </a:lnTo>
                <a:lnTo>
                  <a:pt x="46713" y="447"/>
                </a:lnTo>
                <a:lnTo>
                  <a:pt x="46601" y="689"/>
                </a:lnTo>
                <a:lnTo>
                  <a:pt x="46415" y="1155"/>
                </a:lnTo>
                <a:lnTo>
                  <a:pt x="46266" y="987"/>
                </a:lnTo>
                <a:lnTo>
                  <a:pt x="46024" y="745"/>
                </a:lnTo>
                <a:lnTo>
                  <a:pt x="45819" y="503"/>
                </a:lnTo>
                <a:lnTo>
                  <a:pt x="45726" y="429"/>
                </a:lnTo>
                <a:lnTo>
                  <a:pt x="45689" y="410"/>
                </a:lnTo>
                <a:lnTo>
                  <a:pt x="45651" y="429"/>
                </a:lnTo>
                <a:lnTo>
                  <a:pt x="45651" y="447"/>
                </a:lnTo>
                <a:lnTo>
                  <a:pt x="45651" y="541"/>
                </a:lnTo>
                <a:lnTo>
                  <a:pt x="45707" y="671"/>
                </a:lnTo>
                <a:lnTo>
                  <a:pt x="45782" y="801"/>
                </a:lnTo>
                <a:lnTo>
                  <a:pt x="45968" y="1043"/>
                </a:lnTo>
                <a:lnTo>
                  <a:pt x="46061" y="1174"/>
                </a:lnTo>
                <a:lnTo>
                  <a:pt x="46173" y="1285"/>
                </a:lnTo>
                <a:lnTo>
                  <a:pt x="46285" y="1378"/>
                </a:lnTo>
                <a:lnTo>
                  <a:pt x="46359" y="1416"/>
                </a:lnTo>
                <a:lnTo>
                  <a:pt x="46433" y="1434"/>
                </a:lnTo>
                <a:lnTo>
                  <a:pt x="46508" y="1397"/>
                </a:lnTo>
                <a:lnTo>
                  <a:pt x="46564" y="1341"/>
                </a:lnTo>
                <a:lnTo>
                  <a:pt x="46638" y="1248"/>
                </a:lnTo>
                <a:lnTo>
                  <a:pt x="46713" y="1099"/>
                </a:lnTo>
                <a:lnTo>
                  <a:pt x="46880" y="820"/>
                </a:lnTo>
                <a:lnTo>
                  <a:pt x="46955" y="652"/>
                </a:lnTo>
                <a:lnTo>
                  <a:pt x="46992" y="578"/>
                </a:lnTo>
                <a:lnTo>
                  <a:pt x="46992" y="503"/>
                </a:lnTo>
                <a:lnTo>
                  <a:pt x="47011" y="429"/>
                </a:lnTo>
                <a:lnTo>
                  <a:pt x="47011" y="317"/>
                </a:lnTo>
                <a:lnTo>
                  <a:pt x="46992" y="261"/>
                </a:lnTo>
                <a:lnTo>
                  <a:pt x="46973" y="224"/>
                </a:lnTo>
                <a:close/>
                <a:moveTo>
                  <a:pt x="51833" y="243"/>
                </a:moveTo>
                <a:lnTo>
                  <a:pt x="51740" y="261"/>
                </a:lnTo>
                <a:lnTo>
                  <a:pt x="51684" y="280"/>
                </a:lnTo>
                <a:lnTo>
                  <a:pt x="51647" y="317"/>
                </a:lnTo>
                <a:lnTo>
                  <a:pt x="51553" y="429"/>
                </a:lnTo>
                <a:lnTo>
                  <a:pt x="51423" y="652"/>
                </a:lnTo>
                <a:lnTo>
                  <a:pt x="51311" y="876"/>
                </a:lnTo>
                <a:lnTo>
                  <a:pt x="51218" y="1174"/>
                </a:lnTo>
                <a:lnTo>
                  <a:pt x="51181" y="1360"/>
                </a:lnTo>
                <a:lnTo>
                  <a:pt x="51181" y="1416"/>
                </a:lnTo>
                <a:lnTo>
                  <a:pt x="51218" y="1416"/>
                </a:lnTo>
                <a:lnTo>
                  <a:pt x="51311" y="1341"/>
                </a:lnTo>
                <a:lnTo>
                  <a:pt x="51404" y="1248"/>
                </a:lnTo>
                <a:lnTo>
                  <a:pt x="51498" y="1136"/>
                </a:lnTo>
                <a:lnTo>
                  <a:pt x="51572" y="1025"/>
                </a:lnTo>
                <a:lnTo>
                  <a:pt x="51684" y="764"/>
                </a:lnTo>
                <a:lnTo>
                  <a:pt x="51795" y="541"/>
                </a:lnTo>
                <a:lnTo>
                  <a:pt x="51926" y="652"/>
                </a:lnTo>
                <a:lnTo>
                  <a:pt x="52037" y="783"/>
                </a:lnTo>
                <a:lnTo>
                  <a:pt x="52131" y="913"/>
                </a:lnTo>
                <a:lnTo>
                  <a:pt x="52205" y="1062"/>
                </a:lnTo>
                <a:lnTo>
                  <a:pt x="52298" y="1267"/>
                </a:lnTo>
                <a:lnTo>
                  <a:pt x="52373" y="1378"/>
                </a:lnTo>
                <a:lnTo>
                  <a:pt x="52410" y="1416"/>
                </a:lnTo>
                <a:lnTo>
                  <a:pt x="52447" y="1434"/>
                </a:lnTo>
                <a:lnTo>
                  <a:pt x="52522" y="1434"/>
                </a:lnTo>
                <a:lnTo>
                  <a:pt x="52559" y="1416"/>
                </a:lnTo>
                <a:lnTo>
                  <a:pt x="52577" y="1378"/>
                </a:lnTo>
                <a:lnTo>
                  <a:pt x="52596" y="1341"/>
                </a:lnTo>
                <a:lnTo>
                  <a:pt x="52577" y="1211"/>
                </a:lnTo>
                <a:lnTo>
                  <a:pt x="52522" y="1080"/>
                </a:lnTo>
                <a:lnTo>
                  <a:pt x="52466" y="932"/>
                </a:lnTo>
                <a:lnTo>
                  <a:pt x="52391" y="783"/>
                </a:lnTo>
                <a:lnTo>
                  <a:pt x="52280" y="634"/>
                </a:lnTo>
                <a:lnTo>
                  <a:pt x="52112" y="429"/>
                </a:lnTo>
                <a:lnTo>
                  <a:pt x="52019" y="336"/>
                </a:lnTo>
                <a:lnTo>
                  <a:pt x="51926" y="280"/>
                </a:lnTo>
                <a:lnTo>
                  <a:pt x="51833" y="243"/>
                </a:lnTo>
                <a:close/>
                <a:moveTo>
                  <a:pt x="55649" y="205"/>
                </a:moveTo>
                <a:lnTo>
                  <a:pt x="55575" y="243"/>
                </a:lnTo>
                <a:lnTo>
                  <a:pt x="55500" y="280"/>
                </a:lnTo>
                <a:lnTo>
                  <a:pt x="55407" y="354"/>
                </a:lnTo>
                <a:lnTo>
                  <a:pt x="55314" y="447"/>
                </a:lnTo>
                <a:lnTo>
                  <a:pt x="55147" y="671"/>
                </a:lnTo>
                <a:lnTo>
                  <a:pt x="54979" y="894"/>
                </a:lnTo>
                <a:lnTo>
                  <a:pt x="54849" y="1118"/>
                </a:lnTo>
                <a:lnTo>
                  <a:pt x="54793" y="1285"/>
                </a:lnTo>
                <a:lnTo>
                  <a:pt x="54793" y="1341"/>
                </a:lnTo>
                <a:lnTo>
                  <a:pt x="54812" y="1360"/>
                </a:lnTo>
                <a:lnTo>
                  <a:pt x="54923" y="1248"/>
                </a:lnTo>
                <a:lnTo>
                  <a:pt x="55184" y="969"/>
                </a:lnTo>
                <a:lnTo>
                  <a:pt x="55445" y="671"/>
                </a:lnTo>
                <a:lnTo>
                  <a:pt x="55612" y="485"/>
                </a:lnTo>
                <a:lnTo>
                  <a:pt x="55724" y="708"/>
                </a:lnTo>
                <a:lnTo>
                  <a:pt x="55947" y="1080"/>
                </a:lnTo>
                <a:lnTo>
                  <a:pt x="56059" y="1248"/>
                </a:lnTo>
                <a:lnTo>
                  <a:pt x="56171" y="1378"/>
                </a:lnTo>
                <a:lnTo>
                  <a:pt x="56227" y="1416"/>
                </a:lnTo>
                <a:lnTo>
                  <a:pt x="56264" y="1434"/>
                </a:lnTo>
                <a:lnTo>
                  <a:pt x="56301" y="1434"/>
                </a:lnTo>
                <a:lnTo>
                  <a:pt x="56338" y="1397"/>
                </a:lnTo>
                <a:lnTo>
                  <a:pt x="56357" y="1341"/>
                </a:lnTo>
                <a:lnTo>
                  <a:pt x="56357" y="1285"/>
                </a:lnTo>
                <a:lnTo>
                  <a:pt x="56320" y="1155"/>
                </a:lnTo>
                <a:lnTo>
                  <a:pt x="56245" y="987"/>
                </a:lnTo>
                <a:lnTo>
                  <a:pt x="56133" y="820"/>
                </a:lnTo>
                <a:lnTo>
                  <a:pt x="55910" y="503"/>
                </a:lnTo>
                <a:lnTo>
                  <a:pt x="55742" y="261"/>
                </a:lnTo>
                <a:lnTo>
                  <a:pt x="55705" y="224"/>
                </a:lnTo>
                <a:lnTo>
                  <a:pt x="55649" y="205"/>
                </a:lnTo>
                <a:close/>
                <a:moveTo>
                  <a:pt x="65368" y="261"/>
                </a:moveTo>
                <a:lnTo>
                  <a:pt x="65294" y="299"/>
                </a:lnTo>
                <a:lnTo>
                  <a:pt x="65238" y="336"/>
                </a:lnTo>
                <a:lnTo>
                  <a:pt x="65182" y="392"/>
                </a:lnTo>
                <a:lnTo>
                  <a:pt x="65145" y="466"/>
                </a:lnTo>
                <a:lnTo>
                  <a:pt x="65089" y="615"/>
                </a:lnTo>
                <a:lnTo>
                  <a:pt x="65033" y="764"/>
                </a:lnTo>
                <a:lnTo>
                  <a:pt x="64977" y="913"/>
                </a:lnTo>
                <a:lnTo>
                  <a:pt x="64940" y="969"/>
                </a:lnTo>
                <a:lnTo>
                  <a:pt x="64903" y="1025"/>
                </a:lnTo>
                <a:lnTo>
                  <a:pt x="64865" y="1080"/>
                </a:lnTo>
                <a:lnTo>
                  <a:pt x="64809" y="1099"/>
                </a:lnTo>
                <a:lnTo>
                  <a:pt x="64716" y="1118"/>
                </a:lnTo>
                <a:lnTo>
                  <a:pt x="64661" y="1118"/>
                </a:lnTo>
                <a:lnTo>
                  <a:pt x="64586" y="1080"/>
                </a:lnTo>
                <a:lnTo>
                  <a:pt x="64530" y="1043"/>
                </a:lnTo>
                <a:lnTo>
                  <a:pt x="64418" y="894"/>
                </a:lnTo>
                <a:lnTo>
                  <a:pt x="64307" y="745"/>
                </a:lnTo>
                <a:lnTo>
                  <a:pt x="64214" y="578"/>
                </a:lnTo>
                <a:lnTo>
                  <a:pt x="64139" y="429"/>
                </a:lnTo>
                <a:lnTo>
                  <a:pt x="64083" y="373"/>
                </a:lnTo>
                <a:lnTo>
                  <a:pt x="64046" y="336"/>
                </a:lnTo>
                <a:lnTo>
                  <a:pt x="63990" y="317"/>
                </a:lnTo>
                <a:lnTo>
                  <a:pt x="63953" y="336"/>
                </a:lnTo>
                <a:lnTo>
                  <a:pt x="63934" y="354"/>
                </a:lnTo>
                <a:lnTo>
                  <a:pt x="63934" y="410"/>
                </a:lnTo>
                <a:lnTo>
                  <a:pt x="63990" y="578"/>
                </a:lnTo>
                <a:lnTo>
                  <a:pt x="64065" y="820"/>
                </a:lnTo>
                <a:lnTo>
                  <a:pt x="64195" y="1062"/>
                </a:lnTo>
                <a:lnTo>
                  <a:pt x="64270" y="1174"/>
                </a:lnTo>
                <a:lnTo>
                  <a:pt x="64363" y="1285"/>
                </a:lnTo>
                <a:lnTo>
                  <a:pt x="64456" y="1360"/>
                </a:lnTo>
                <a:lnTo>
                  <a:pt x="64549" y="1416"/>
                </a:lnTo>
                <a:lnTo>
                  <a:pt x="64642" y="1453"/>
                </a:lnTo>
                <a:lnTo>
                  <a:pt x="64754" y="1434"/>
                </a:lnTo>
                <a:lnTo>
                  <a:pt x="64865" y="1397"/>
                </a:lnTo>
                <a:lnTo>
                  <a:pt x="64996" y="1304"/>
                </a:lnTo>
                <a:lnTo>
                  <a:pt x="65052" y="1229"/>
                </a:lnTo>
                <a:lnTo>
                  <a:pt x="65089" y="1155"/>
                </a:lnTo>
                <a:lnTo>
                  <a:pt x="65163" y="987"/>
                </a:lnTo>
                <a:lnTo>
                  <a:pt x="65219" y="820"/>
                </a:lnTo>
                <a:lnTo>
                  <a:pt x="65256" y="727"/>
                </a:lnTo>
                <a:lnTo>
                  <a:pt x="65312" y="652"/>
                </a:lnTo>
                <a:lnTo>
                  <a:pt x="65424" y="578"/>
                </a:lnTo>
                <a:lnTo>
                  <a:pt x="65591" y="447"/>
                </a:lnTo>
                <a:lnTo>
                  <a:pt x="65647" y="392"/>
                </a:lnTo>
                <a:lnTo>
                  <a:pt x="65685" y="336"/>
                </a:lnTo>
                <a:lnTo>
                  <a:pt x="65666" y="299"/>
                </a:lnTo>
                <a:lnTo>
                  <a:pt x="65647" y="280"/>
                </a:lnTo>
                <a:lnTo>
                  <a:pt x="65554" y="261"/>
                </a:lnTo>
                <a:close/>
                <a:moveTo>
                  <a:pt x="13833" y="75"/>
                </a:moveTo>
                <a:lnTo>
                  <a:pt x="13777" y="94"/>
                </a:lnTo>
                <a:lnTo>
                  <a:pt x="13647" y="187"/>
                </a:lnTo>
                <a:lnTo>
                  <a:pt x="13517" y="299"/>
                </a:lnTo>
                <a:lnTo>
                  <a:pt x="13405" y="429"/>
                </a:lnTo>
                <a:lnTo>
                  <a:pt x="13293" y="559"/>
                </a:lnTo>
                <a:lnTo>
                  <a:pt x="13088" y="857"/>
                </a:lnTo>
                <a:lnTo>
                  <a:pt x="12921" y="1155"/>
                </a:lnTo>
                <a:lnTo>
                  <a:pt x="12698" y="652"/>
                </a:lnTo>
                <a:lnTo>
                  <a:pt x="12530" y="354"/>
                </a:lnTo>
                <a:lnTo>
                  <a:pt x="12474" y="280"/>
                </a:lnTo>
                <a:lnTo>
                  <a:pt x="12437" y="243"/>
                </a:lnTo>
                <a:lnTo>
                  <a:pt x="12418" y="243"/>
                </a:lnTo>
                <a:lnTo>
                  <a:pt x="12455" y="503"/>
                </a:lnTo>
                <a:lnTo>
                  <a:pt x="12493" y="745"/>
                </a:lnTo>
                <a:lnTo>
                  <a:pt x="12567" y="1006"/>
                </a:lnTo>
                <a:lnTo>
                  <a:pt x="12660" y="1248"/>
                </a:lnTo>
                <a:lnTo>
                  <a:pt x="12716" y="1341"/>
                </a:lnTo>
                <a:lnTo>
                  <a:pt x="12772" y="1416"/>
                </a:lnTo>
                <a:lnTo>
                  <a:pt x="12846" y="1471"/>
                </a:lnTo>
                <a:lnTo>
                  <a:pt x="12921" y="1471"/>
                </a:lnTo>
                <a:lnTo>
                  <a:pt x="12995" y="1453"/>
                </a:lnTo>
                <a:lnTo>
                  <a:pt x="13070" y="1378"/>
                </a:lnTo>
                <a:lnTo>
                  <a:pt x="13219" y="1192"/>
                </a:lnTo>
                <a:lnTo>
                  <a:pt x="13349" y="987"/>
                </a:lnTo>
                <a:lnTo>
                  <a:pt x="13479" y="783"/>
                </a:lnTo>
                <a:lnTo>
                  <a:pt x="13628" y="578"/>
                </a:lnTo>
                <a:lnTo>
                  <a:pt x="13796" y="410"/>
                </a:lnTo>
                <a:lnTo>
                  <a:pt x="13889" y="317"/>
                </a:lnTo>
                <a:lnTo>
                  <a:pt x="13908" y="261"/>
                </a:lnTo>
                <a:lnTo>
                  <a:pt x="13926" y="224"/>
                </a:lnTo>
                <a:lnTo>
                  <a:pt x="13908" y="168"/>
                </a:lnTo>
                <a:lnTo>
                  <a:pt x="13908" y="112"/>
                </a:lnTo>
                <a:lnTo>
                  <a:pt x="13889" y="94"/>
                </a:lnTo>
                <a:lnTo>
                  <a:pt x="13852" y="75"/>
                </a:lnTo>
                <a:close/>
                <a:moveTo>
                  <a:pt x="19884" y="131"/>
                </a:moveTo>
                <a:lnTo>
                  <a:pt x="19865" y="150"/>
                </a:lnTo>
                <a:lnTo>
                  <a:pt x="19847" y="224"/>
                </a:lnTo>
                <a:lnTo>
                  <a:pt x="19828" y="317"/>
                </a:lnTo>
                <a:lnTo>
                  <a:pt x="19847" y="392"/>
                </a:lnTo>
                <a:lnTo>
                  <a:pt x="19865" y="485"/>
                </a:lnTo>
                <a:lnTo>
                  <a:pt x="19903" y="559"/>
                </a:lnTo>
                <a:lnTo>
                  <a:pt x="19996" y="745"/>
                </a:lnTo>
                <a:lnTo>
                  <a:pt x="20126" y="913"/>
                </a:lnTo>
                <a:lnTo>
                  <a:pt x="20294" y="1080"/>
                </a:lnTo>
                <a:lnTo>
                  <a:pt x="20443" y="1229"/>
                </a:lnTo>
                <a:lnTo>
                  <a:pt x="20703" y="1434"/>
                </a:lnTo>
                <a:lnTo>
                  <a:pt x="20778" y="1471"/>
                </a:lnTo>
                <a:lnTo>
                  <a:pt x="20834" y="1453"/>
                </a:lnTo>
                <a:lnTo>
                  <a:pt x="20871" y="1397"/>
                </a:lnTo>
                <a:lnTo>
                  <a:pt x="20889" y="1341"/>
                </a:lnTo>
                <a:lnTo>
                  <a:pt x="20945" y="1174"/>
                </a:lnTo>
                <a:lnTo>
                  <a:pt x="20964" y="1062"/>
                </a:lnTo>
                <a:lnTo>
                  <a:pt x="21020" y="913"/>
                </a:lnTo>
                <a:lnTo>
                  <a:pt x="21113" y="727"/>
                </a:lnTo>
                <a:lnTo>
                  <a:pt x="21206" y="541"/>
                </a:lnTo>
                <a:lnTo>
                  <a:pt x="21225" y="466"/>
                </a:lnTo>
                <a:lnTo>
                  <a:pt x="21225" y="410"/>
                </a:lnTo>
                <a:lnTo>
                  <a:pt x="21206" y="354"/>
                </a:lnTo>
                <a:lnTo>
                  <a:pt x="21169" y="317"/>
                </a:lnTo>
                <a:lnTo>
                  <a:pt x="21132" y="299"/>
                </a:lnTo>
                <a:lnTo>
                  <a:pt x="21094" y="317"/>
                </a:lnTo>
                <a:lnTo>
                  <a:pt x="21057" y="354"/>
                </a:lnTo>
                <a:lnTo>
                  <a:pt x="21001" y="392"/>
                </a:lnTo>
                <a:lnTo>
                  <a:pt x="20908" y="541"/>
                </a:lnTo>
                <a:lnTo>
                  <a:pt x="20834" y="689"/>
                </a:lnTo>
                <a:lnTo>
                  <a:pt x="20759" y="857"/>
                </a:lnTo>
                <a:lnTo>
                  <a:pt x="20666" y="1080"/>
                </a:lnTo>
                <a:lnTo>
                  <a:pt x="20517" y="950"/>
                </a:lnTo>
                <a:lnTo>
                  <a:pt x="20387" y="801"/>
                </a:lnTo>
                <a:lnTo>
                  <a:pt x="20275" y="634"/>
                </a:lnTo>
                <a:lnTo>
                  <a:pt x="20163" y="447"/>
                </a:lnTo>
                <a:lnTo>
                  <a:pt x="20089" y="336"/>
                </a:lnTo>
                <a:lnTo>
                  <a:pt x="20014" y="187"/>
                </a:lnTo>
                <a:lnTo>
                  <a:pt x="19959" y="150"/>
                </a:lnTo>
                <a:lnTo>
                  <a:pt x="19903" y="131"/>
                </a:lnTo>
                <a:close/>
                <a:moveTo>
                  <a:pt x="33419" y="261"/>
                </a:moveTo>
                <a:lnTo>
                  <a:pt x="33345" y="299"/>
                </a:lnTo>
                <a:lnTo>
                  <a:pt x="33270" y="373"/>
                </a:lnTo>
                <a:lnTo>
                  <a:pt x="33196" y="485"/>
                </a:lnTo>
                <a:lnTo>
                  <a:pt x="33103" y="615"/>
                </a:lnTo>
                <a:lnTo>
                  <a:pt x="32954" y="876"/>
                </a:lnTo>
                <a:lnTo>
                  <a:pt x="32861" y="1043"/>
                </a:lnTo>
                <a:lnTo>
                  <a:pt x="32768" y="1229"/>
                </a:lnTo>
                <a:lnTo>
                  <a:pt x="32712" y="1416"/>
                </a:lnTo>
                <a:lnTo>
                  <a:pt x="32712" y="1453"/>
                </a:lnTo>
                <a:lnTo>
                  <a:pt x="32712" y="1471"/>
                </a:lnTo>
                <a:lnTo>
                  <a:pt x="32731" y="1471"/>
                </a:lnTo>
                <a:lnTo>
                  <a:pt x="32786" y="1453"/>
                </a:lnTo>
                <a:lnTo>
                  <a:pt x="32898" y="1360"/>
                </a:lnTo>
                <a:lnTo>
                  <a:pt x="32973" y="1267"/>
                </a:lnTo>
                <a:lnTo>
                  <a:pt x="33047" y="1174"/>
                </a:lnTo>
                <a:lnTo>
                  <a:pt x="33196" y="950"/>
                </a:lnTo>
                <a:lnTo>
                  <a:pt x="33326" y="727"/>
                </a:lnTo>
                <a:lnTo>
                  <a:pt x="33475" y="522"/>
                </a:lnTo>
                <a:lnTo>
                  <a:pt x="33568" y="727"/>
                </a:lnTo>
                <a:lnTo>
                  <a:pt x="33699" y="987"/>
                </a:lnTo>
                <a:lnTo>
                  <a:pt x="33792" y="1118"/>
                </a:lnTo>
                <a:lnTo>
                  <a:pt x="33866" y="1229"/>
                </a:lnTo>
                <a:lnTo>
                  <a:pt x="33959" y="1322"/>
                </a:lnTo>
                <a:lnTo>
                  <a:pt x="34015" y="1341"/>
                </a:lnTo>
                <a:lnTo>
                  <a:pt x="34071" y="1360"/>
                </a:lnTo>
                <a:lnTo>
                  <a:pt x="34108" y="1360"/>
                </a:lnTo>
                <a:lnTo>
                  <a:pt x="34146" y="1341"/>
                </a:lnTo>
                <a:lnTo>
                  <a:pt x="34183" y="1322"/>
                </a:lnTo>
                <a:lnTo>
                  <a:pt x="34183" y="1285"/>
                </a:lnTo>
                <a:lnTo>
                  <a:pt x="34164" y="1211"/>
                </a:lnTo>
                <a:lnTo>
                  <a:pt x="34127" y="1118"/>
                </a:lnTo>
                <a:lnTo>
                  <a:pt x="33997" y="932"/>
                </a:lnTo>
                <a:lnTo>
                  <a:pt x="33903" y="801"/>
                </a:lnTo>
                <a:lnTo>
                  <a:pt x="33810" y="634"/>
                </a:lnTo>
                <a:lnTo>
                  <a:pt x="33717" y="429"/>
                </a:lnTo>
                <a:lnTo>
                  <a:pt x="33661" y="354"/>
                </a:lnTo>
                <a:lnTo>
                  <a:pt x="33587" y="299"/>
                </a:lnTo>
                <a:lnTo>
                  <a:pt x="33513" y="261"/>
                </a:lnTo>
                <a:close/>
                <a:moveTo>
                  <a:pt x="59112" y="299"/>
                </a:moveTo>
                <a:lnTo>
                  <a:pt x="59019" y="354"/>
                </a:lnTo>
                <a:lnTo>
                  <a:pt x="58926" y="429"/>
                </a:lnTo>
                <a:lnTo>
                  <a:pt x="58852" y="541"/>
                </a:lnTo>
                <a:lnTo>
                  <a:pt x="58777" y="652"/>
                </a:lnTo>
                <a:lnTo>
                  <a:pt x="58647" y="913"/>
                </a:lnTo>
                <a:lnTo>
                  <a:pt x="58554" y="1174"/>
                </a:lnTo>
                <a:lnTo>
                  <a:pt x="58498" y="1360"/>
                </a:lnTo>
                <a:lnTo>
                  <a:pt x="58498" y="1453"/>
                </a:lnTo>
                <a:lnTo>
                  <a:pt x="58517" y="1453"/>
                </a:lnTo>
                <a:lnTo>
                  <a:pt x="58535" y="1434"/>
                </a:lnTo>
                <a:lnTo>
                  <a:pt x="58610" y="1378"/>
                </a:lnTo>
                <a:lnTo>
                  <a:pt x="58740" y="1155"/>
                </a:lnTo>
                <a:lnTo>
                  <a:pt x="58889" y="913"/>
                </a:lnTo>
                <a:lnTo>
                  <a:pt x="58982" y="745"/>
                </a:lnTo>
                <a:lnTo>
                  <a:pt x="59056" y="671"/>
                </a:lnTo>
                <a:lnTo>
                  <a:pt x="59131" y="615"/>
                </a:lnTo>
                <a:lnTo>
                  <a:pt x="59205" y="596"/>
                </a:lnTo>
                <a:lnTo>
                  <a:pt x="59261" y="615"/>
                </a:lnTo>
                <a:lnTo>
                  <a:pt x="59317" y="652"/>
                </a:lnTo>
                <a:lnTo>
                  <a:pt x="59354" y="708"/>
                </a:lnTo>
                <a:lnTo>
                  <a:pt x="59466" y="894"/>
                </a:lnTo>
                <a:lnTo>
                  <a:pt x="59559" y="1043"/>
                </a:lnTo>
                <a:lnTo>
                  <a:pt x="59708" y="1285"/>
                </a:lnTo>
                <a:lnTo>
                  <a:pt x="59801" y="1378"/>
                </a:lnTo>
                <a:lnTo>
                  <a:pt x="59876" y="1453"/>
                </a:lnTo>
                <a:lnTo>
                  <a:pt x="59932" y="1471"/>
                </a:lnTo>
                <a:lnTo>
                  <a:pt x="59969" y="1471"/>
                </a:lnTo>
                <a:lnTo>
                  <a:pt x="60006" y="1453"/>
                </a:lnTo>
                <a:lnTo>
                  <a:pt x="60043" y="1434"/>
                </a:lnTo>
                <a:lnTo>
                  <a:pt x="60062" y="1397"/>
                </a:lnTo>
                <a:lnTo>
                  <a:pt x="60062" y="1341"/>
                </a:lnTo>
                <a:lnTo>
                  <a:pt x="60043" y="1229"/>
                </a:lnTo>
                <a:lnTo>
                  <a:pt x="59969" y="1099"/>
                </a:lnTo>
                <a:lnTo>
                  <a:pt x="59876" y="950"/>
                </a:lnTo>
                <a:lnTo>
                  <a:pt x="59690" y="708"/>
                </a:lnTo>
                <a:lnTo>
                  <a:pt x="59559" y="541"/>
                </a:lnTo>
                <a:lnTo>
                  <a:pt x="59447" y="392"/>
                </a:lnTo>
                <a:lnTo>
                  <a:pt x="59336" y="317"/>
                </a:lnTo>
                <a:lnTo>
                  <a:pt x="59224" y="299"/>
                </a:lnTo>
                <a:close/>
                <a:moveTo>
                  <a:pt x="78810" y="112"/>
                </a:moveTo>
                <a:lnTo>
                  <a:pt x="78810" y="150"/>
                </a:lnTo>
                <a:lnTo>
                  <a:pt x="78810" y="187"/>
                </a:lnTo>
                <a:lnTo>
                  <a:pt x="78885" y="299"/>
                </a:lnTo>
                <a:lnTo>
                  <a:pt x="79071" y="559"/>
                </a:lnTo>
                <a:lnTo>
                  <a:pt x="79220" y="745"/>
                </a:lnTo>
                <a:lnTo>
                  <a:pt x="79294" y="857"/>
                </a:lnTo>
                <a:lnTo>
                  <a:pt x="79369" y="1006"/>
                </a:lnTo>
                <a:lnTo>
                  <a:pt x="79536" y="1285"/>
                </a:lnTo>
                <a:lnTo>
                  <a:pt x="79611" y="1397"/>
                </a:lnTo>
                <a:lnTo>
                  <a:pt x="79667" y="1434"/>
                </a:lnTo>
                <a:lnTo>
                  <a:pt x="79704" y="1453"/>
                </a:lnTo>
                <a:lnTo>
                  <a:pt x="79760" y="1471"/>
                </a:lnTo>
                <a:lnTo>
                  <a:pt x="79797" y="1453"/>
                </a:lnTo>
                <a:lnTo>
                  <a:pt x="79853" y="1434"/>
                </a:lnTo>
                <a:lnTo>
                  <a:pt x="79909" y="1378"/>
                </a:lnTo>
                <a:lnTo>
                  <a:pt x="80020" y="1248"/>
                </a:lnTo>
                <a:lnTo>
                  <a:pt x="80095" y="1080"/>
                </a:lnTo>
                <a:lnTo>
                  <a:pt x="80225" y="727"/>
                </a:lnTo>
                <a:lnTo>
                  <a:pt x="80262" y="429"/>
                </a:lnTo>
                <a:lnTo>
                  <a:pt x="80281" y="280"/>
                </a:lnTo>
                <a:lnTo>
                  <a:pt x="80262" y="243"/>
                </a:lnTo>
                <a:lnTo>
                  <a:pt x="80244" y="261"/>
                </a:lnTo>
                <a:lnTo>
                  <a:pt x="80114" y="485"/>
                </a:lnTo>
                <a:lnTo>
                  <a:pt x="80002" y="708"/>
                </a:lnTo>
                <a:lnTo>
                  <a:pt x="79778" y="1155"/>
                </a:lnTo>
                <a:lnTo>
                  <a:pt x="79648" y="894"/>
                </a:lnTo>
                <a:lnTo>
                  <a:pt x="79462" y="615"/>
                </a:lnTo>
                <a:lnTo>
                  <a:pt x="79369" y="485"/>
                </a:lnTo>
                <a:lnTo>
                  <a:pt x="79276" y="354"/>
                </a:lnTo>
                <a:lnTo>
                  <a:pt x="79164" y="261"/>
                </a:lnTo>
                <a:lnTo>
                  <a:pt x="79034" y="187"/>
                </a:lnTo>
                <a:lnTo>
                  <a:pt x="78885" y="112"/>
                </a:lnTo>
                <a:close/>
                <a:moveTo>
                  <a:pt x="17464" y="205"/>
                </a:moveTo>
                <a:lnTo>
                  <a:pt x="17427" y="224"/>
                </a:lnTo>
                <a:lnTo>
                  <a:pt x="17389" y="243"/>
                </a:lnTo>
                <a:lnTo>
                  <a:pt x="17333" y="354"/>
                </a:lnTo>
                <a:lnTo>
                  <a:pt x="17278" y="485"/>
                </a:lnTo>
                <a:lnTo>
                  <a:pt x="17166" y="820"/>
                </a:lnTo>
                <a:lnTo>
                  <a:pt x="17091" y="969"/>
                </a:lnTo>
                <a:lnTo>
                  <a:pt x="17017" y="1080"/>
                </a:lnTo>
                <a:lnTo>
                  <a:pt x="16980" y="1118"/>
                </a:lnTo>
                <a:lnTo>
                  <a:pt x="16942" y="1155"/>
                </a:lnTo>
                <a:lnTo>
                  <a:pt x="16887" y="1155"/>
                </a:lnTo>
                <a:lnTo>
                  <a:pt x="16849" y="1136"/>
                </a:lnTo>
                <a:lnTo>
                  <a:pt x="16812" y="1118"/>
                </a:lnTo>
                <a:lnTo>
                  <a:pt x="16775" y="1080"/>
                </a:lnTo>
                <a:lnTo>
                  <a:pt x="16682" y="950"/>
                </a:lnTo>
                <a:lnTo>
                  <a:pt x="16533" y="652"/>
                </a:lnTo>
                <a:lnTo>
                  <a:pt x="16440" y="503"/>
                </a:lnTo>
                <a:lnTo>
                  <a:pt x="16365" y="392"/>
                </a:lnTo>
                <a:lnTo>
                  <a:pt x="16272" y="317"/>
                </a:lnTo>
                <a:lnTo>
                  <a:pt x="16235" y="299"/>
                </a:lnTo>
                <a:lnTo>
                  <a:pt x="16198" y="299"/>
                </a:lnTo>
                <a:lnTo>
                  <a:pt x="16179" y="336"/>
                </a:lnTo>
                <a:lnTo>
                  <a:pt x="16179" y="373"/>
                </a:lnTo>
                <a:lnTo>
                  <a:pt x="16216" y="522"/>
                </a:lnTo>
                <a:lnTo>
                  <a:pt x="16291" y="727"/>
                </a:lnTo>
                <a:lnTo>
                  <a:pt x="16403" y="969"/>
                </a:lnTo>
                <a:lnTo>
                  <a:pt x="16551" y="1174"/>
                </a:lnTo>
                <a:lnTo>
                  <a:pt x="16700" y="1360"/>
                </a:lnTo>
                <a:lnTo>
                  <a:pt x="16775" y="1434"/>
                </a:lnTo>
                <a:lnTo>
                  <a:pt x="16849" y="1471"/>
                </a:lnTo>
                <a:lnTo>
                  <a:pt x="16942" y="1490"/>
                </a:lnTo>
                <a:lnTo>
                  <a:pt x="17017" y="1490"/>
                </a:lnTo>
                <a:lnTo>
                  <a:pt x="17091" y="1453"/>
                </a:lnTo>
                <a:lnTo>
                  <a:pt x="17147" y="1378"/>
                </a:lnTo>
                <a:lnTo>
                  <a:pt x="17203" y="1304"/>
                </a:lnTo>
                <a:lnTo>
                  <a:pt x="17259" y="1211"/>
                </a:lnTo>
                <a:lnTo>
                  <a:pt x="17352" y="1006"/>
                </a:lnTo>
                <a:lnTo>
                  <a:pt x="17408" y="838"/>
                </a:lnTo>
                <a:lnTo>
                  <a:pt x="17445" y="689"/>
                </a:lnTo>
                <a:lnTo>
                  <a:pt x="17501" y="447"/>
                </a:lnTo>
                <a:lnTo>
                  <a:pt x="17501" y="317"/>
                </a:lnTo>
                <a:lnTo>
                  <a:pt x="17501" y="243"/>
                </a:lnTo>
                <a:lnTo>
                  <a:pt x="17482" y="205"/>
                </a:lnTo>
                <a:close/>
                <a:moveTo>
                  <a:pt x="29714" y="336"/>
                </a:moveTo>
                <a:lnTo>
                  <a:pt x="29621" y="373"/>
                </a:lnTo>
                <a:lnTo>
                  <a:pt x="29528" y="429"/>
                </a:lnTo>
                <a:lnTo>
                  <a:pt x="29323" y="634"/>
                </a:lnTo>
                <a:lnTo>
                  <a:pt x="29026" y="969"/>
                </a:lnTo>
                <a:lnTo>
                  <a:pt x="28895" y="1136"/>
                </a:lnTo>
                <a:lnTo>
                  <a:pt x="28802" y="1285"/>
                </a:lnTo>
                <a:lnTo>
                  <a:pt x="28765" y="1360"/>
                </a:lnTo>
                <a:lnTo>
                  <a:pt x="28746" y="1416"/>
                </a:lnTo>
                <a:lnTo>
                  <a:pt x="28746" y="1453"/>
                </a:lnTo>
                <a:lnTo>
                  <a:pt x="28765" y="1490"/>
                </a:lnTo>
                <a:lnTo>
                  <a:pt x="28802" y="1490"/>
                </a:lnTo>
                <a:lnTo>
                  <a:pt x="28839" y="1471"/>
                </a:lnTo>
                <a:lnTo>
                  <a:pt x="28951" y="1397"/>
                </a:lnTo>
                <a:lnTo>
                  <a:pt x="29230" y="1118"/>
                </a:lnTo>
                <a:lnTo>
                  <a:pt x="29398" y="950"/>
                </a:lnTo>
                <a:lnTo>
                  <a:pt x="29547" y="820"/>
                </a:lnTo>
                <a:lnTo>
                  <a:pt x="29677" y="708"/>
                </a:lnTo>
                <a:lnTo>
                  <a:pt x="29733" y="671"/>
                </a:lnTo>
                <a:lnTo>
                  <a:pt x="29882" y="671"/>
                </a:lnTo>
                <a:lnTo>
                  <a:pt x="29975" y="708"/>
                </a:lnTo>
                <a:lnTo>
                  <a:pt x="30050" y="764"/>
                </a:lnTo>
                <a:lnTo>
                  <a:pt x="30124" y="820"/>
                </a:lnTo>
                <a:lnTo>
                  <a:pt x="30254" y="969"/>
                </a:lnTo>
                <a:lnTo>
                  <a:pt x="30385" y="1136"/>
                </a:lnTo>
                <a:lnTo>
                  <a:pt x="30496" y="1304"/>
                </a:lnTo>
                <a:lnTo>
                  <a:pt x="30589" y="1378"/>
                </a:lnTo>
                <a:lnTo>
                  <a:pt x="30627" y="1397"/>
                </a:lnTo>
                <a:lnTo>
                  <a:pt x="30664" y="1397"/>
                </a:lnTo>
                <a:lnTo>
                  <a:pt x="30738" y="1378"/>
                </a:lnTo>
                <a:lnTo>
                  <a:pt x="30776" y="1322"/>
                </a:lnTo>
                <a:lnTo>
                  <a:pt x="30776" y="1248"/>
                </a:lnTo>
                <a:lnTo>
                  <a:pt x="30776" y="1211"/>
                </a:lnTo>
                <a:lnTo>
                  <a:pt x="30757" y="1192"/>
                </a:lnTo>
                <a:lnTo>
                  <a:pt x="30515" y="876"/>
                </a:lnTo>
                <a:lnTo>
                  <a:pt x="30366" y="708"/>
                </a:lnTo>
                <a:lnTo>
                  <a:pt x="30217" y="541"/>
                </a:lnTo>
                <a:lnTo>
                  <a:pt x="30068" y="410"/>
                </a:lnTo>
                <a:lnTo>
                  <a:pt x="29975" y="373"/>
                </a:lnTo>
                <a:lnTo>
                  <a:pt x="29882" y="336"/>
                </a:lnTo>
                <a:close/>
                <a:moveTo>
                  <a:pt x="72871" y="187"/>
                </a:moveTo>
                <a:lnTo>
                  <a:pt x="72834" y="205"/>
                </a:lnTo>
                <a:lnTo>
                  <a:pt x="72797" y="224"/>
                </a:lnTo>
                <a:lnTo>
                  <a:pt x="72759" y="261"/>
                </a:lnTo>
                <a:lnTo>
                  <a:pt x="72610" y="503"/>
                </a:lnTo>
                <a:lnTo>
                  <a:pt x="72424" y="745"/>
                </a:lnTo>
                <a:lnTo>
                  <a:pt x="72238" y="969"/>
                </a:lnTo>
                <a:lnTo>
                  <a:pt x="72033" y="1192"/>
                </a:lnTo>
                <a:lnTo>
                  <a:pt x="71903" y="969"/>
                </a:lnTo>
                <a:lnTo>
                  <a:pt x="71698" y="615"/>
                </a:lnTo>
                <a:lnTo>
                  <a:pt x="71586" y="447"/>
                </a:lnTo>
                <a:lnTo>
                  <a:pt x="71493" y="317"/>
                </a:lnTo>
                <a:lnTo>
                  <a:pt x="71400" y="243"/>
                </a:lnTo>
                <a:lnTo>
                  <a:pt x="71363" y="224"/>
                </a:lnTo>
                <a:lnTo>
                  <a:pt x="71344" y="243"/>
                </a:lnTo>
                <a:lnTo>
                  <a:pt x="71326" y="280"/>
                </a:lnTo>
                <a:lnTo>
                  <a:pt x="71326" y="336"/>
                </a:lnTo>
                <a:lnTo>
                  <a:pt x="71363" y="485"/>
                </a:lnTo>
                <a:lnTo>
                  <a:pt x="71419" y="671"/>
                </a:lnTo>
                <a:lnTo>
                  <a:pt x="71512" y="876"/>
                </a:lnTo>
                <a:lnTo>
                  <a:pt x="71717" y="1267"/>
                </a:lnTo>
                <a:lnTo>
                  <a:pt x="71810" y="1397"/>
                </a:lnTo>
                <a:lnTo>
                  <a:pt x="71884" y="1471"/>
                </a:lnTo>
                <a:lnTo>
                  <a:pt x="71940" y="1490"/>
                </a:lnTo>
                <a:lnTo>
                  <a:pt x="72052" y="1490"/>
                </a:lnTo>
                <a:lnTo>
                  <a:pt x="72108" y="1471"/>
                </a:lnTo>
                <a:lnTo>
                  <a:pt x="72238" y="1397"/>
                </a:lnTo>
                <a:lnTo>
                  <a:pt x="72368" y="1285"/>
                </a:lnTo>
                <a:lnTo>
                  <a:pt x="72480" y="1174"/>
                </a:lnTo>
                <a:lnTo>
                  <a:pt x="72592" y="1043"/>
                </a:lnTo>
                <a:lnTo>
                  <a:pt x="72759" y="820"/>
                </a:lnTo>
                <a:lnTo>
                  <a:pt x="72927" y="578"/>
                </a:lnTo>
                <a:lnTo>
                  <a:pt x="73001" y="429"/>
                </a:lnTo>
                <a:lnTo>
                  <a:pt x="73020" y="373"/>
                </a:lnTo>
                <a:lnTo>
                  <a:pt x="73020" y="299"/>
                </a:lnTo>
                <a:lnTo>
                  <a:pt x="73001" y="261"/>
                </a:lnTo>
                <a:lnTo>
                  <a:pt x="72983" y="243"/>
                </a:lnTo>
                <a:lnTo>
                  <a:pt x="72908" y="187"/>
                </a:lnTo>
                <a:close/>
                <a:moveTo>
                  <a:pt x="40718" y="168"/>
                </a:moveTo>
                <a:lnTo>
                  <a:pt x="40643" y="205"/>
                </a:lnTo>
                <a:lnTo>
                  <a:pt x="40569" y="261"/>
                </a:lnTo>
                <a:lnTo>
                  <a:pt x="40476" y="354"/>
                </a:lnTo>
                <a:lnTo>
                  <a:pt x="40401" y="447"/>
                </a:lnTo>
                <a:lnTo>
                  <a:pt x="40252" y="671"/>
                </a:lnTo>
                <a:lnTo>
                  <a:pt x="40159" y="838"/>
                </a:lnTo>
                <a:lnTo>
                  <a:pt x="40085" y="969"/>
                </a:lnTo>
                <a:lnTo>
                  <a:pt x="40010" y="1155"/>
                </a:lnTo>
                <a:lnTo>
                  <a:pt x="39992" y="1248"/>
                </a:lnTo>
                <a:lnTo>
                  <a:pt x="39992" y="1322"/>
                </a:lnTo>
                <a:lnTo>
                  <a:pt x="40010" y="1341"/>
                </a:lnTo>
                <a:lnTo>
                  <a:pt x="40010" y="1360"/>
                </a:lnTo>
                <a:lnTo>
                  <a:pt x="40047" y="1378"/>
                </a:lnTo>
                <a:lnTo>
                  <a:pt x="40085" y="1360"/>
                </a:lnTo>
                <a:lnTo>
                  <a:pt x="40159" y="1322"/>
                </a:lnTo>
                <a:lnTo>
                  <a:pt x="40252" y="1229"/>
                </a:lnTo>
                <a:lnTo>
                  <a:pt x="40438" y="987"/>
                </a:lnTo>
                <a:lnTo>
                  <a:pt x="40625" y="708"/>
                </a:lnTo>
                <a:lnTo>
                  <a:pt x="40755" y="503"/>
                </a:lnTo>
                <a:lnTo>
                  <a:pt x="40885" y="727"/>
                </a:lnTo>
                <a:lnTo>
                  <a:pt x="41090" y="1062"/>
                </a:lnTo>
                <a:lnTo>
                  <a:pt x="41183" y="1211"/>
                </a:lnTo>
                <a:lnTo>
                  <a:pt x="41295" y="1360"/>
                </a:lnTo>
                <a:lnTo>
                  <a:pt x="41407" y="1453"/>
                </a:lnTo>
                <a:lnTo>
                  <a:pt x="41462" y="1490"/>
                </a:lnTo>
                <a:lnTo>
                  <a:pt x="41518" y="1490"/>
                </a:lnTo>
                <a:lnTo>
                  <a:pt x="41574" y="1509"/>
                </a:lnTo>
                <a:lnTo>
                  <a:pt x="41611" y="1490"/>
                </a:lnTo>
                <a:lnTo>
                  <a:pt x="41649" y="1471"/>
                </a:lnTo>
                <a:lnTo>
                  <a:pt x="41649" y="1434"/>
                </a:lnTo>
                <a:lnTo>
                  <a:pt x="41630" y="1341"/>
                </a:lnTo>
                <a:lnTo>
                  <a:pt x="41574" y="1211"/>
                </a:lnTo>
                <a:lnTo>
                  <a:pt x="41425" y="987"/>
                </a:lnTo>
                <a:lnTo>
                  <a:pt x="41313" y="820"/>
                </a:lnTo>
                <a:lnTo>
                  <a:pt x="41202" y="652"/>
                </a:lnTo>
                <a:lnTo>
                  <a:pt x="41071" y="429"/>
                </a:lnTo>
                <a:lnTo>
                  <a:pt x="40978" y="317"/>
                </a:lnTo>
                <a:lnTo>
                  <a:pt x="40904" y="243"/>
                </a:lnTo>
                <a:lnTo>
                  <a:pt x="40811" y="187"/>
                </a:lnTo>
                <a:lnTo>
                  <a:pt x="40774" y="168"/>
                </a:lnTo>
                <a:close/>
                <a:moveTo>
                  <a:pt x="43455" y="112"/>
                </a:moveTo>
                <a:lnTo>
                  <a:pt x="43399" y="150"/>
                </a:lnTo>
                <a:lnTo>
                  <a:pt x="43343" y="187"/>
                </a:lnTo>
                <a:lnTo>
                  <a:pt x="43194" y="336"/>
                </a:lnTo>
                <a:lnTo>
                  <a:pt x="43026" y="541"/>
                </a:lnTo>
                <a:lnTo>
                  <a:pt x="42728" y="969"/>
                </a:lnTo>
                <a:lnTo>
                  <a:pt x="42561" y="1211"/>
                </a:lnTo>
                <a:lnTo>
                  <a:pt x="42300" y="857"/>
                </a:lnTo>
                <a:lnTo>
                  <a:pt x="42040" y="503"/>
                </a:lnTo>
                <a:lnTo>
                  <a:pt x="41946" y="373"/>
                </a:lnTo>
                <a:lnTo>
                  <a:pt x="41853" y="280"/>
                </a:lnTo>
                <a:lnTo>
                  <a:pt x="41816" y="261"/>
                </a:lnTo>
                <a:lnTo>
                  <a:pt x="41798" y="299"/>
                </a:lnTo>
                <a:lnTo>
                  <a:pt x="41798" y="354"/>
                </a:lnTo>
                <a:lnTo>
                  <a:pt x="41835" y="485"/>
                </a:lnTo>
                <a:lnTo>
                  <a:pt x="41872" y="596"/>
                </a:lnTo>
                <a:lnTo>
                  <a:pt x="41946" y="745"/>
                </a:lnTo>
                <a:lnTo>
                  <a:pt x="42058" y="950"/>
                </a:lnTo>
                <a:lnTo>
                  <a:pt x="42189" y="1136"/>
                </a:lnTo>
                <a:lnTo>
                  <a:pt x="42337" y="1322"/>
                </a:lnTo>
                <a:lnTo>
                  <a:pt x="42468" y="1453"/>
                </a:lnTo>
                <a:lnTo>
                  <a:pt x="42524" y="1490"/>
                </a:lnTo>
                <a:lnTo>
                  <a:pt x="42580" y="1509"/>
                </a:lnTo>
                <a:lnTo>
                  <a:pt x="42617" y="1509"/>
                </a:lnTo>
                <a:lnTo>
                  <a:pt x="42673" y="1471"/>
                </a:lnTo>
                <a:lnTo>
                  <a:pt x="42877" y="1211"/>
                </a:lnTo>
                <a:lnTo>
                  <a:pt x="43194" y="820"/>
                </a:lnTo>
                <a:lnTo>
                  <a:pt x="43343" y="615"/>
                </a:lnTo>
                <a:lnTo>
                  <a:pt x="43473" y="410"/>
                </a:lnTo>
                <a:lnTo>
                  <a:pt x="43529" y="261"/>
                </a:lnTo>
                <a:lnTo>
                  <a:pt x="43548" y="187"/>
                </a:lnTo>
                <a:lnTo>
                  <a:pt x="43529" y="150"/>
                </a:lnTo>
                <a:lnTo>
                  <a:pt x="43492" y="112"/>
                </a:lnTo>
                <a:close/>
                <a:moveTo>
                  <a:pt x="75273" y="224"/>
                </a:moveTo>
                <a:lnTo>
                  <a:pt x="75217" y="243"/>
                </a:lnTo>
                <a:lnTo>
                  <a:pt x="75180" y="261"/>
                </a:lnTo>
                <a:lnTo>
                  <a:pt x="75161" y="317"/>
                </a:lnTo>
                <a:lnTo>
                  <a:pt x="75142" y="392"/>
                </a:lnTo>
                <a:lnTo>
                  <a:pt x="75161" y="485"/>
                </a:lnTo>
                <a:lnTo>
                  <a:pt x="75217" y="689"/>
                </a:lnTo>
                <a:lnTo>
                  <a:pt x="75291" y="913"/>
                </a:lnTo>
                <a:lnTo>
                  <a:pt x="75403" y="1136"/>
                </a:lnTo>
                <a:lnTo>
                  <a:pt x="75533" y="1322"/>
                </a:lnTo>
                <a:lnTo>
                  <a:pt x="75608" y="1397"/>
                </a:lnTo>
                <a:lnTo>
                  <a:pt x="75682" y="1453"/>
                </a:lnTo>
                <a:lnTo>
                  <a:pt x="75738" y="1490"/>
                </a:lnTo>
                <a:lnTo>
                  <a:pt x="75813" y="1509"/>
                </a:lnTo>
                <a:lnTo>
                  <a:pt x="75887" y="1471"/>
                </a:lnTo>
                <a:lnTo>
                  <a:pt x="75962" y="1416"/>
                </a:lnTo>
                <a:lnTo>
                  <a:pt x="76036" y="1360"/>
                </a:lnTo>
                <a:lnTo>
                  <a:pt x="76092" y="1267"/>
                </a:lnTo>
                <a:lnTo>
                  <a:pt x="76222" y="1080"/>
                </a:lnTo>
                <a:lnTo>
                  <a:pt x="76297" y="932"/>
                </a:lnTo>
                <a:lnTo>
                  <a:pt x="76446" y="708"/>
                </a:lnTo>
                <a:lnTo>
                  <a:pt x="76502" y="596"/>
                </a:lnTo>
                <a:lnTo>
                  <a:pt x="76520" y="485"/>
                </a:lnTo>
                <a:lnTo>
                  <a:pt x="76520" y="410"/>
                </a:lnTo>
                <a:lnTo>
                  <a:pt x="76502" y="317"/>
                </a:lnTo>
                <a:lnTo>
                  <a:pt x="76483" y="280"/>
                </a:lnTo>
                <a:lnTo>
                  <a:pt x="76464" y="261"/>
                </a:lnTo>
                <a:lnTo>
                  <a:pt x="76427" y="280"/>
                </a:lnTo>
                <a:lnTo>
                  <a:pt x="76371" y="336"/>
                </a:lnTo>
                <a:lnTo>
                  <a:pt x="76278" y="541"/>
                </a:lnTo>
                <a:lnTo>
                  <a:pt x="76148" y="801"/>
                </a:lnTo>
                <a:lnTo>
                  <a:pt x="76073" y="950"/>
                </a:lnTo>
                <a:lnTo>
                  <a:pt x="75980" y="1062"/>
                </a:lnTo>
                <a:lnTo>
                  <a:pt x="75906" y="1136"/>
                </a:lnTo>
                <a:lnTo>
                  <a:pt x="75850" y="1155"/>
                </a:lnTo>
                <a:lnTo>
                  <a:pt x="75813" y="1174"/>
                </a:lnTo>
                <a:lnTo>
                  <a:pt x="75757" y="1174"/>
                </a:lnTo>
                <a:lnTo>
                  <a:pt x="75720" y="1136"/>
                </a:lnTo>
                <a:lnTo>
                  <a:pt x="75682" y="1099"/>
                </a:lnTo>
                <a:lnTo>
                  <a:pt x="75645" y="1025"/>
                </a:lnTo>
                <a:lnTo>
                  <a:pt x="75571" y="876"/>
                </a:lnTo>
                <a:lnTo>
                  <a:pt x="75515" y="671"/>
                </a:lnTo>
                <a:lnTo>
                  <a:pt x="75459" y="485"/>
                </a:lnTo>
                <a:lnTo>
                  <a:pt x="75403" y="336"/>
                </a:lnTo>
                <a:lnTo>
                  <a:pt x="75366" y="280"/>
                </a:lnTo>
                <a:lnTo>
                  <a:pt x="75310" y="243"/>
                </a:lnTo>
                <a:lnTo>
                  <a:pt x="75273" y="224"/>
                </a:lnTo>
                <a:close/>
                <a:moveTo>
                  <a:pt x="82590" y="112"/>
                </a:moveTo>
                <a:lnTo>
                  <a:pt x="82552" y="131"/>
                </a:lnTo>
                <a:lnTo>
                  <a:pt x="82534" y="168"/>
                </a:lnTo>
                <a:lnTo>
                  <a:pt x="82534" y="280"/>
                </a:lnTo>
                <a:lnTo>
                  <a:pt x="82571" y="447"/>
                </a:lnTo>
                <a:lnTo>
                  <a:pt x="82646" y="634"/>
                </a:lnTo>
                <a:lnTo>
                  <a:pt x="82795" y="987"/>
                </a:lnTo>
                <a:lnTo>
                  <a:pt x="82888" y="1211"/>
                </a:lnTo>
                <a:lnTo>
                  <a:pt x="82962" y="1360"/>
                </a:lnTo>
                <a:lnTo>
                  <a:pt x="83037" y="1471"/>
                </a:lnTo>
                <a:lnTo>
                  <a:pt x="83092" y="1509"/>
                </a:lnTo>
                <a:lnTo>
                  <a:pt x="83167" y="1509"/>
                </a:lnTo>
                <a:lnTo>
                  <a:pt x="83223" y="1453"/>
                </a:lnTo>
                <a:lnTo>
                  <a:pt x="83297" y="1378"/>
                </a:lnTo>
                <a:lnTo>
                  <a:pt x="83483" y="1136"/>
                </a:lnTo>
                <a:lnTo>
                  <a:pt x="83707" y="894"/>
                </a:lnTo>
                <a:lnTo>
                  <a:pt x="83800" y="764"/>
                </a:lnTo>
                <a:lnTo>
                  <a:pt x="83874" y="615"/>
                </a:lnTo>
                <a:lnTo>
                  <a:pt x="83930" y="466"/>
                </a:lnTo>
                <a:lnTo>
                  <a:pt x="83949" y="410"/>
                </a:lnTo>
                <a:lnTo>
                  <a:pt x="83930" y="373"/>
                </a:lnTo>
                <a:lnTo>
                  <a:pt x="83912" y="373"/>
                </a:lnTo>
                <a:lnTo>
                  <a:pt x="83856" y="410"/>
                </a:lnTo>
                <a:lnTo>
                  <a:pt x="83651" y="596"/>
                </a:lnTo>
                <a:lnTo>
                  <a:pt x="83483" y="801"/>
                </a:lnTo>
                <a:lnTo>
                  <a:pt x="83130" y="1229"/>
                </a:lnTo>
                <a:lnTo>
                  <a:pt x="83055" y="987"/>
                </a:lnTo>
                <a:lnTo>
                  <a:pt x="82906" y="578"/>
                </a:lnTo>
                <a:lnTo>
                  <a:pt x="82832" y="392"/>
                </a:lnTo>
                <a:lnTo>
                  <a:pt x="82757" y="224"/>
                </a:lnTo>
                <a:lnTo>
                  <a:pt x="82701" y="168"/>
                </a:lnTo>
                <a:lnTo>
                  <a:pt x="82664" y="131"/>
                </a:lnTo>
                <a:lnTo>
                  <a:pt x="82627" y="112"/>
                </a:lnTo>
                <a:close/>
                <a:moveTo>
                  <a:pt x="85103" y="354"/>
                </a:moveTo>
                <a:lnTo>
                  <a:pt x="85066" y="373"/>
                </a:lnTo>
                <a:lnTo>
                  <a:pt x="84954" y="447"/>
                </a:lnTo>
                <a:lnTo>
                  <a:pt x="84805" y="596"/>
                </a:lnTo>
                <a:lnTo>
                  <a:pt x="84656" y="783"/>
                </a:lnTo>
                <a:lnTo>
                  <a:pt x="84507" y="987"/>
                </a:lnTo>
                <a:lnTo>
                  <a:pt x="84396" y="1174"/>
                </a:lnTo>
                <a:lnTo>
                  <a:pt x="84321" y="1341"/>
                </a:lnTo>
                <a:lnTo>
                  <a:pt x="84303" y="1397"/>
                </a:lnTo>
                <a:lnTo>
                  <a:pt x="84303" y="1453"/>
                </a:lnTo>
                <a:lnTo>
                  <a:pt x="84340" y="1490"/>
                </a:lnTo>
                <a:lnTo>
                  <a:pt x="84377" y="1509"/>
                </a:lnTo>
                <a:lnTo>
                  <a:pt x="84414" y="1490"/>
                </a:lnTo>
                <a:lnTo>
                  <a:pt x="84470" y="1471"/>
                </a:lnTo>
                <a:lnTo>
                  <a:pt x="84582" y="1360"/>
                </a:lnTo>
                <a:lnTo>
                  <a:pt x="84712" y="1192"/>
                </a:lnTo>
                <a:lnTo>
                  <a:pt x="84936" y="838"/>
                </a:lnTo>
                <a:lnTo>
                  <a:pt x="85066" y="615"/>
                </a:lnTo>
                <a:lnTo>
                  <a:pt x="85215" y="820"/>
                </a:lnTo>
                <a:lnTo>
                  <a:pt x="85438" y="1118"/>
                </a:lnTo>
                <a:lnTo>
                  <a:pt x="85550" y="1248"/>
                </a:lnTo>
                <a:lnTo>
                  <a:pt x="85662" y="1360"/>
                </a:lnTo>
                <a:lnTo>
                  <a:pt x="85773" y="1416"/>
                </a:lnTo>
                <a:lnTo>
                  <a:pt x="85811" y="1434"/>
                </a:lnTo>
                <a:lnTo>
                  <a:pt x="85848" y="1416"/>
                </a:lnTo>
                <a:lnTo>
                  <a:pt x="85848" y="1397"/>
                </a:lnTo>
                <a:lnTo>
                  <a:pt x="85848" y="1360"/>
                </a:lnTo>
                <a:lnTo>
                  <a:pt x="85792" y="1248"/>
                </a:lnTo>
                <a:lnTo>
                  <a:pt x="85550" y="894"/>
                </a:lnTo>
                <a:lnTo>
                  <a:pt x="85289" y="559"/>
                </a:lnTo>
                <a:lnTo>
                  <a:pt x="85140" y="354"/>
                </a:lnTo>
                <a:close/>
                <a:moveTo>
                  <a:pt x="2588" y="224"/>
                </a:moveTo>
                <a:lnTo>
                  <a:pt x="2551" y="243"/>
                </a:lnTo>
                <a:lnTo>
                  <a:pt x="2532" y="299"/>
                </a:lnTo>
                <a:lnTo>
                  <a:pt x="2290" y="783"/>
                </a:lnTo>
                <a:lnTo>
                  <a:pt x="2029" y="1248"/>
                </a:lnTo>
                <a:lnTo>
                  <a:pt x="1918" y="1062"/>
                </a:lnTo>
                <a:lnTo>
                  <a:pt x="1769" y="764"/>
                </a:lnTo>
                <a:lnTo>
                  <a:pt x="1601" y="485"/>
                </a:lnTo>
                <a:lnTo>
                  <a:pt x="1527" y="392"/>
                </a:lnTo>
                <a:lnTo>
                  <a:pt x="1508" y="373"/>
                </a:lnTo>
                <a:lnTo>
                  <a:pt x="1489" y="373"/>
                </a:lnTo>
                <a:lnTo>
                  <a:pt x="1452" y="392"/>
                </a:lnTo>
                <a:lnTo>
                  <a:pt x="1415" y="429"/>
                </a:lnTo>
                <a:lnTo>
                  <a:pt x="1415" y="485"/>
                </a:lnTo>
                <a:lnTo>
                  <a:pt x="1415" y="559"/>
                </a:lnTo>
                <a:lnTo>
                  <a:pt x="1452" y="708"/>
                </a:lnTo>
                <a:lnTo>
                  <a:pt x="1508" y="876"/>
                </a:lnTo>
                <a:lnTo>
                  <a:pt x="1601" y="1043"/>
                </a:lnTo>
                <a:lnTo>
                  <a:pt x="1676" y="1192"/>
                </a:lnTo>
                <a:lnTo>
                  <a:pt x="1806" y="1378"/>
                </a:lnTo>
                <a:lnTo>
                  <a:pt x="1936" y="1490"/>
                </a:lnTo>
                <a:lnTo>
                  <a:pt x="1992" y="1509"/>
                </a:lnTo>
                <a:lnTo>
                  <a:pt x="2029" y="1527"/>
                </a:lnTo>
                <a:lnTo>
                  <a:pt x="2122" y="1527"/>
                </a:lnTo>
                <a:lnTo>
                  <a:pt x="2216" y="1453"/>
                </a:lnTo>
                <a:lnTo>
                  <a:pt x="2290" y="1360"/>
                </a:lnTo>
                <a:lnTo>
                  <a:pt x="2346" y="1248"/>
                </a:lnTo>
                <a:lnTo>
                  <a:pt x="2495" y="969"/>
                </a:lnTo>
                <a:lnTo>
                  <a:pt x="2644" y="689"/>
                </a:lnTo>
                <a:lnTo>
                  <a:pt x="2737" y="522"/>
                </a:lnTo>
                <a:lnTo>
                  <a:pt x="2737" y="447"/>
                </a:lnTo>
                <a:lnTo>
                  <a:pt x="2737" y="392"/>
                </a:lnTo>
                <a:lnTo>
                  <a:pt x="2718" y="317"/>
                </a:lnTo>
                <a:lnTo>
                  <a:pt x="2662" y="243"/>
                </a:lnTo>
                <a:lnTo>
                  <a:pt x="2625" y="224"/>
                </a:lnTo>
                <a:close/>
                <a:moveTo>
                  <a:pt x="6274" y="224"/>
                </a:moveTo>
                <a:lnTo>
                  <a:pt x="6237" y="243"/>
                </a:lnTo>
                <a:lnTo>
                  <a:pt x="6218" y="280"/>
                </a:lnTo>
                <a:lnTo>
                  <a:pt x="5939" y="783"/>
                </a:lnTo>
                <a:lnTo>
                  <a:pt x="5660" y="1267"/>
                </a:lnTo>
                <a:lnTo>
                  <a:pt x="5604" y="1192"/>
                </a:lnTo>
                <a:lnTo>
                  <a:pt x="5548" y="1062"/>
                </a:lnTo>
                <a:lnTo>
                  <a:pt x="5418" y="745"/>
                </a:lnTo>
                <a:lnTo>
                  <a:pt x="5288" y="466"/>
                </a:lnTo>
                <a:lnTo>
                  <a:pt x="5232" y="392"/>
                </a:lnTo>
                <a:lnTo>
                  <a:pt x="5213" y="373"/>
                </a:lnTo>
                <a:lnTo>
                  <a:pt x="5194" y="354"/>
                </a:lnTo>
                <a:lnTo>
                  <a:pt x="5157" y="373"/>
                </a:lnTo>
                <a:lnTo>
                  <a:pt x="5139" y="410"/>
                </a:lnTo>
                <a:lnTo>
                  <a:pt x="5120" y="447"/>
                </a:lnTo>
                <a:lnTo>
                  <a:pt x="5120" y="522"/>
                </a:lnTo>
                <a:lnTo>
                  <a:pt x="5139" y="652"/>
                </a:lnTo>
                <a:lnTo>
                  <a:pt x="5176" y="820"/>
                </a:lnTo>
                <a:lnTo>
                  <a:pt x="5306" y="1118"/>
                </a:lnTo>
                <a:lnTo>
                  <a:pt x="5399" y="1304"/>
                </a:lnTo>
                <a:lnTo>
                  <a:pt x="5511" y="1434"/>
                </a:lnTo>
                <a:lnTo>
                  <a:pt x="5567" y="1471"/>
                </a:lnTo>
                <a:lnTo>
                  <a:pt x="5604" y="1509"/>
                </a:lnTo>
                <a:lnTo>
                  <a:pt x="5660" y="1527"/>
                </a:lnTo>
                <a:lnTo>
                  <a:pt x="5697" y="1509"/>
                </a:lnTo>
                <a:lnTo>
                  <a:pt x="5772" y="1471"/>
                </a:lnTo>
                <a:lnTo>
                  <a:pt x="5865" y="1397"/>
                </a:lnTo>
                <a:lnTo>
                  <a:pt x="5939" y="1304"/>
                </a:lnTo>
                <a:lnTo>
                  <a:pt x="6088" y="1043"/>
                </a:lnTo>
                <a:lnTo>
                  <a:pt x="6293" y="708"/>
                </a:lnTo>
                <a:lnTo>
                  <a:pt x="6386" y="503"/>
                </a:lnTo>
                <a:lnTo>
                  <a:pt x="6405" y="429"/>
                </a:lnTo>
                <a:lnTo>
                  <a:pt x="6405" y="373"/>
                </a:lnTo>
                <a:lnTo>
                  <a:pt x="6386" y="299"/>
                </a:lnTo>
                <a:lnTo>
                  <a:pt x="6330" y="243"/>
                </a:lnTo>
                <a:lnTo>
                  <a:pt x="6312" y="224"/>
                </a:lnTo>
                <a:close/>
                <a:moveTo>
                  <a:pt x="7671" y="373"/>
                </a:moveTo>
                <a:lnTo>
                  <a:pt x="7540" y="447"/>
                </a:lnTo>
                <a:lnTo>
                  <a:pt x="7410" y="578"/>
                </a:lnTo>
                <a:lnTo>
                  <a:pt x="7242" y="745"/>
                </a:lnTo>
                <a:lnTo>
                  <a:pt x="7093" y="932"/>
                </a:lnTo>
                <a:lnTo>
                  <a:pt x="6963" y="1118"/>
                </a:lnTo>
                <a:lnTo>
                  <a:pt x="6889" y="1267"/>
                </a:lnTo>
                <a:lnTo>
                  <a:pt x="6870" y="1322"/>
                </a:lnTo>
                <a:lnTo>
                  <a:pt x="6851" y="1360"/>
                </a:lnTo>
                <a:lnTo>
                  <a:pt x="6870" y="1416"/>
                </a:lnTo>
                <a:lnTo>
                  <a:pt x="6889" y="1453"/>
                </a:lnTo>
                <a:lnTo>
                  <a:pt x="6926" y="1453"/>
                </a:lnTo>
                <a:lnTo>
                  <a:pt x="6945" y="1434"/>
                </a:lnTo>
                <a:lnTo>
                  <a:pt x="7075" y="1304"/>
                </a:lnTo>
                <a:lnTo>
                  <a:pt x="7224" y="1155"/>
                </a:lnTo>
                <a:lnTo>
                  <a:pt x="7373" y="969"/>
                </a:lnTo>
                <a:lnTo>
                  <a:pt x="7633" y="615"/>
                </a:lnTo>
                <a:lnTo>
                  <a:pt x="7745" y="820"/>
                </a:lnTo>
                <a:lnTo>
                  <a:pt x="7969" y="1174"/>
                </a:lnTo>
                <a:lnTo>
                  <a:pt x="8080" y="1341"/>
                </a:lnTo>
                <a:lnTo>
                  <a:pt x="8192" y="1453"/>
                </a:lnTo>
                <a:lnTo>
                  <a:pt x="8248" y="1509"/>
                </a:lnTo>
                <a:lnTo>
                  <a:pt x="8304" y="1527"/>
                </a:lnTo>
                <a:lnTo>
                  <a:pt x="8341" y="1527"/>
                </a:lnTo>
                <a:lnTo>
                  <a:pt x="8378" y="1509"/>
                </a:lnTo>
                <a:lnTo>
                  <a:pt x="8397" y="1471"/>
                </a:lnTo>
                <a:lnTo>
                  <a:pt x="8397" y="1416"/>
                </a:lnTo>
                <a:lnTo>
                  <a:pt x="8360" y="1285"/>
                </a:lnTo>
                <a:lnTo>
                  <a:pt x="8266" y="1118"/>
                </a:lnTo>
                <a:lnTo>
                  <a:pt x="8155" y="932"/>
                </a:lnTo>
                <a:lnTo>
                  <a:pt x="7894" y="596"/>
                </a:lnTo>
                <a:lnTo>
                  <a:pt x="7726" y="392"/>
                </a:lnTo>
                <a:lnTo>
                  <a:pt x="7708" y="373"/>
                </a:lnTo>
                <a:close/>
                <a:moveTo>
                  <a:pt x="39675" y="187"/>
                </a:moveTo>
                <a:lnTo>
                  <a:pt x="39601" y="205"/>
                </a:lnTo>
                <a:lnTo>
                  <a:pt x="39545" y="243"/>
                </a:lnTo>
                <a:lnTo>
                  <a:pt x="39433" y="354"/>
                </a:lnTo>
                <a:lnTo>
                  <a:pt x="39321" y="485"/>
                </a:lnTo>
                <a:lnTo>
                  <a:pt x="39210" y="634"/>
                </a:lnTo>
                <a:lnTo>
                  <a:pt x="39023" y="950"/>
                </a:lnTo>
                <a:lnTo>
                  <a:pt x="38875" y="1211"/>
                </a:lnTo>
                <a:lnTo>
                  <a:pt x="38744" y="1006"/>
                </a:lnTo>
                <a:lnTo>
                  <a:pt x="38577" y="689"/>
                </a:lnTo>
                <a:lnTo>
                  <a:pt x="38390" y="392"/>
                </a:lnTo>
                <a:lnTo>
                  <a:pt x="38316" y="299"/>
                </a:lnTo>
                <a:lnTo>
                  <a:pt x="38279" y="261"/>
                </a:lnTo>
                <a:lnTo>
                  <a:pt x="38241" y="261"/>
                </a:lnTo>
                <a:lnTo>
                  <a:pt x="38204" y="280"/>
                </a:lnTo>
                <a:lnTo>
                  <a:pt x="38186" y="299"/>
                </a:lnTo>
                <a:lnTo>
                  <a:pt x="38167" y="354"/>
                </a:lnTo>
                <a:lnTo>
                  <a:pt x="38167" y="410"/>
                </a:lnTo>
                <a:lnTo>
                  <a:pt x="38223" y="559"/>
                </a:lnTo>
                <a:lnTo>
                  <a:pt x="38279" y="745"/>
                </a:lnTo>
                <a:lnTo>
                  <a:pt x="38465" y="1080"/>
                </a:lnTo>
                <a:lnTo>
                  <a:pt x="38577" y="1285"/>
                </a:lnTo>
                <a:lnTo>
                  <a:pt x="38707" y="1434"/>
                </a:lnTo>
                <a:lnTo>
                  <a:pt x="38763" y="1490"/>
                </a:lnTo>
                <a:lnTo>
                  <a:pt x="38819" y="1509"/>
                </a:lnTo>
                <a:lnTo>
                  <a:pt x="38875" y="1527"/>
                </a:lnTo>
                <a:lnTo>
                  <a:pt x="38930" y="1527"/>
                </a:lnTo>
                <a:lnTo>
                  <a:pt x="38968" y="1509"/>
                </a:lnTo>
                <a:lnTo>
                  <a:pt x="39023" y="1471"/>
                </a:lnTo>
                <a:lnTo>
                  <a:pt x="39117" y="1378"/>
                </a:lnTo>
                <a:lnTo>
                  <a:pt x="39191" y="1267"/>
                </a:lnTo>
                <a:lnTo>
                  <a:pt x="39396" y="969"/>
                </a:lnTo>
                <a:lnTo>
                  <a:pt x="39489" y="820"/>
                </a:lnTo>
                <a:lnTo>
                  <a:pt x="39656" y="522"/>
                </a:lnTo>
                <a:lnTo>
                  <a:pt x="39712" y="392"/>
                </a:lnTo>
                <a:lnTo>
                  <a:pt x="39750" y="261"/>
                </a:lnTo>
                <a:lnTo>
                  <a:pt x="39768" y="224"/>
                </a:lnTo>
                <a:lnTo>
                  <a:pt x="39750" y="187"/>
                </a:lnTo>
                <a:close/>
                <a:moveTo>
                  <a:pt x="10035" y="94"/>
                </a:moveTo>
                <a:lnTo>
                  <a:pt x="9998" y="131"/>
                </a:lnTo>
                <a:lnTo>
                  <a:pt x="9979" y="168"/>
                </a:lnTo>
                <a:lnTo>
                  <a:pt x="9570" y="1229"/>
                </a:lnTo>
                <a:lnTo>
                  <a:pt x="9421" y="1025"/>
                </a:lnTo>
                <a:lnTo>
                  <a:pt x="9179" y="727"/>
                </a:lnTo>
                <a:lnTo>
                  <a:pt x="9048" y="578"/>
                </a:lnTo>
                <a:lnTo>
                  <a:pt x="8937" y="466"/>
                </a:lnTo>
                <a:lnTo>
                  <a:pt x="8825" y="410"/>
                </a:lnTo>
                <a:lnTo>
                  <a:pt x="8750" y="410"/>
                </a:lnTo>
                <a:lnTo>
                  <a:pt x="8732" y="447"/>
                </a:lnTo>
                <a:lnTo>
                  <a:pt x="8750" y="485"/>
                </a:lnTo>
                <a:lnTo>
                  <a:pt x="8788" y="578"/>
                </a:lnTo>
                <a:lnTo>
                  <a:pt x="8993" y="876"/>
                </a:lnTo>
                <a:lnTo>
                  <a:pt x="9235" y="1174"/>
                </a:lnTo>
                <a:lnTo>
                  <a:pt x="9365" y="1341"/>
                </a:lnTo>
                <a:lnTo>
                  <a:pt x="9495" y="1490"/>
                </a:lnTo>
                <a:lnTo>
                  <a:pt x="9532" y="1527"/>
                </a:lnTo>
                <a:lnTo>
                  <a:pt x="9570" y="1546"/>
                </a:lnTo>
                <a:lnTo>
                  <a:pt x="9607" y="1546"/>
                </a:lnTo>
                <a:lnTo>
                  <a:pt x="9663" y="1527"/>
                </a:lnTo>
                <a:lnTo>
                  <a:pt x="9700" y="1490"/>
                </a:lnTo>
                <a:lnTo>
                  <a:pt x="9737" y="1434"/>
                </a:lnTo>
                <a:lnTo>
                  <a:pt x="9812" y="1267"/>
                </a:lnTo>
                <a:lnTo>
                  <a:pt x="9905" y="950"/>
                </a:lnTo>
                <a:lnTo>
                  <a:pt x="10091" y="596"/>
                </a:lnTo>
                <a:lnTo>
                  <a:pt x="10165" y="373"/>
                </a:lnTo>
                <a:lnTo>
                  <a:pt x="10184" y="299"/>
                </a:lnTo>
                <a:lnTo>
                  <a:pt x="10184" y="243"/>
                </a:lnTo>
                <a:lnTo>
                  <a:pt x="10147" y="168"/>
                </a:lnTo>
                <a:lnTo>
                  <a:pt x="10091" y="112"/>
                </a:lnTo>
                <a:lnTo>
                  <a:pt x="10072" y="94"/>
                </a:lnTo>
                <a:close/>
                <a:moveTo>
                  <a:pt x="70320" y="224"/>
                </a:moveTo>
                <a:lnTo>
                  <a:pt x="70246" y="243"/>
                </a:lnTo>
                <a:lnTo>
                  <a:pt x="70171" y="280"/>
                </a:lnTo>
                <a:lnTo>
                  <a:pt x="70097" y="354"/>
                </a:lnTo>
                <a:lnTo>
                  <a:pt x="70004" y="466"/>
                </a:lnTo>
                <a:lnTo>
                  <a:pt x="69874" y="652"/>
                </a:lnTo>
                <a:lnTo>
                  <a:pt x="69762" y="801"/>
                </a:lnTo>
                <a:lnTo>
                  <a:pt x="69706" y="932"/>
                </a:lnTo>
                <a:lnTo>
                  <a:pt x="69632" y="1099"/>
                </a:lnTo>
                <a:lnTo>
                  <a:pt x="69613" y="1174"/>
                </a:lnTo>
                <a:lnTo>
                  <a:pt x="69613" y="1229"/>
                </a:lnTo>
                <a:lnTo>
                  <a:pt x="69632" y="1248"/>
                </a:lnTo>
                <a:lnTo>
                  <a:pt x="69725" y="1248"/>
                </a:lnTo>
                <a:lnTo>
                  <a:pt x="69780" y="1211"/>
                </a:lnTo>
                <a:lnTo>
                  <a:pt x="69855" y="1136"/>
                </a:lnTo>
                <a:lnTo>
                  <a:pt x="70023" y="913"/>
                </a:lnTo>
                <a:lnTo>
                  <a:pt x="70171" y="689"/>
                </a:lnTo>
                <a:lnTo>
                  <a:pt x="70283" y="541"/>
                </a:lnTo>
                <a:lnTo>
                  <a:pt x="70395" y="764"/>
                </a:lnTo>
                <a:lnTo>
                  <a:pt x="70544" y="1062"/>
                </a:lnTo>
                <a:lnTo>
                  <a:pt x="70618" y="1229"/>
                </a:lnTo>
                <a:lnTo>
                  <a:pt x="70711" y="1360"/>
                </a:lnTo>
                <a:lnTo>
                  <a:pt x="70804" y="1471"/>
                </a:lnTo>
                <a:lnTo>
                  <a:pt x="70898" y="1527"/>
                </a:lnTo>
                <a:lnTo>
                  <a:pt x="70953" y="1546"/>
                </a:lnTo>
                <a:lnTo>
                  <a:pt x="71009" y="1527"/>
                </a:lnTo>
                <a:lnTo>
                  <a:pt x="71028" y="1527"/>
                </a:lnTo>
                <a:lnTo>
                  <a:pt x="71047" y="1490"/>
                </a:lnTo>
                <a:lnTo>
                  <a:pt x="71028" y="1397"/>
                </a:lnTo>
                <a:lnTo>
                  <a:pt x="70991" y="1285"/>
                </a:lnTo>
                <a:lnTo>
                  <a:pt x="70860" y="1025"/>
                </a:lnTo>
                <a:lnTo>
                  <a:pt x="70767" y="876"/>
                </a:lnTo>
                <a:lnTo>
                  <a:pt x="70581" y="503"/>
                </a:lnTo>
                <a:lnTo>
                  <a:pt x="70451" y="317"/>
                </a:lnTo>
                <a:lnTo>
                  <a:pt x="70376" y="243"/>
                </a:lnTo>
                <a:lnTo>
                  <a:pt x="70320" y="224"/>
                </a:lnTo>
                <a:close/>
                <a:moveTo>
                  <a:pt x="86351" y="243"/>
                </a:moveTo>
                <a:lnTo>
                  <a:pt x="86313" y="261"/>
                </a:lnTo>
                <a:lnTo>
                  <a:pt x="86295" y="299"/>
                </a:lnTo>
                <a:lnTo>
                  <a:pt x="86295" y="354"/>
                </a:lnTo>
                <a:lnTo>
                  <a:pt x="86295" y="410"/>
                </a:lnTo>
                <a:lnTo>
                  <a:pt x="86351" y="559"/>
                </a:lnTo>
                <a:lnTo>
                  <a:pt x="86425" y="708"/>
                </a:lnTo>
                <a:lnTo>
                  <a:pt x="86593" y="1006"/>
                </a:lnTo>
                <a:lnTo>
                  <a:pt x="86723" y="1192"/>
                </a:lnTo>
                <a:lnTo>
                  <a:pt x="86797" y="1322"/>
                </a:lnTo>
                <a:lnTo>
                  <a:pt x="86872" y="1453"/>
                </a:lnTo>
                <a:lnTo>
                  <a:pt x="86928" y="1509"/>
                </a:lnTo>
                <a:lnTo>
                  <a:pt x="86965" y="1527"/>
                </a:lnTo>
                <a:lnTo>
                  <a:pt x="87039" y="1546"/>
                </a:lnTo>
                <a:lnTo>
                  <a:pt x="87114" y="1527"/>
                </a:lnTo>
                <a:lnTo>
                  <a:pt x="87151" y="1509"/>
                </a:lnTo>
                <a:lnTo>
                  <a:pt x="87188" y="1471"/>
                </a:lnTo>
                <a:lnTo>
                  <a:pt x="87263" y="1378"/>
                </a:lnTo>
                <a:lnTo>
                  <a:pt x="87393" y="1174"/>
                </a:lnTo>
                <a:lnTo>
                  <a:pt x="87449" y="1043"/>
                </a:lnTo>
                <a:lnTo>
                  <a:pt x="87524" y="894"/>
                </a:lnTo>
                <a:lnTo>
                  <a:pt x="87561" y="727"/>
                </a:lnTo>
                <a:lnTo>
                  <a:pt x="87561" y="578"/>
                </a:lnTo>
                <a:lnTo>
                  <a:pt x="87542" y="522"/>
                </a:lnTo>
                <a:lnTo>
                  <a:pt x="87486" y="392"/>
                </a:lnTo>
                <a:lnTo>
                  <a:pt x="87468" y="354"/>
                </a:lnTo>
                <a:lnTo>
                  <a:pt x="87430" y="336"/>
                </a:lnTo>
                <a:lnTo>
                  <a:pt x="87412" y="354"/>
                </a:lnTo>
                <a:lnTo>
                  <a:pt x="87393" y="429"/>
                </a:lnTo>
                <a:lnTo>
                  <a:pt x="87356" y="652"/>
                </a:lnTo>
                <a:lnTo>
                  <a:pt x="87281" y="876"/>
                </a:lnTo>
                <a:lnTo>
                  <a:pt x="87170" y="1080"/>
                </a:lnTo>
                <a:lnTo>
                  <a:pt x="87039" y="1267"/>
                </a:lnTo>
                <a:lnTo>
                  <a:pt x="86723" y="671"/>
                </a:lnTo>
                <a:lnTo>
                  <a:pt x="86630" y="485"/>
                </a:lnTo>
                <a:lnTo>
                  <a:pt x="86518" y="354"/>
                </a:lnTo>
                <a:lnTo>
                  <a:pt x="86425" y="261"/>
                </a:lnTo>
                <a:lnTo>
                  <a:pt x="86388" y="243"/>
                </a:lnTo>
                <a:close/>
                <a:moveTo>
                  <a:pt x="4226" y="336"/>
                </a:moveTo>
                <a:lnTo>
                  <a:pt x="4170" y="354"/>
                </a:lnTo>
                <a:lnTo>
                  <a:pt x="4096" y="373"/>
                </a:lnTo>
                <a:lnTo>
                  <a:pt x="4022" y="429"/>
                </a:lnTo>
                <a:lnTo>
                  <a:pt x="3817" y="578"/>
                </a:lnTo>
                <a:lnTo>
                  <a:pt x="3612" y="764"/>
                </a:lnTo>
                <a:lnTo>
                  <a:pt x="3388" y="987"/>
                </a:lnTo>
                <a:lnTo>
                  <a:pt x="3221" y="1192"/>
                </a:lnTo>
                <a:lnTo>
                  <a:pt x="3091" y="1378"/>
                </a:lnTo>
                <a:lnTo>
                  <a:pt x="3072" y="1434"/>
                </a:lnTo>
                <a:lnTo>
                  <a:pt x="3053" y="1490"/>
                </a:lnTo>
                <a:lnTo>
                  <a:pt x="3072" y="1546"/>
                </a:lnTo>
                <a:lnTo>
                  <a:pt x="3109" y="1565"/>
                </a:lnTo>
                <a:lnTo>
                  <a:pt x="3165" y="1546"/>
                </a:lnTo>
                <a:lnTo>
                  <a:pt x="3240" y="1527"/>
                </a:lnTo>
                <a:lnTo>
                  <a:pt x="3388" y="1397"/>
                </a:lnTo>
                <a:lnTo>
                  <a:pt x="3575" y="1229"/>
                </a:lnTo>
                <a:lnTo>
                  <a:pt x="3928" y="876"/>
                </a:lnTo>
                <a:lnTo>
                  <a:pt x="4133" y="634"/>
                </a:lnTo>
                <a:lnTo>
                  <a:pt x="4245" y="820"/>
                </a:lnTo>
                <a:lnTo>
                  <a:pt x="4450" y="1099"/>
                </a:lnTo>
                <a:lnTo>
                  <a:pt x="4543" y="1229"/>
                </a:lnTo>
                <a:lnTo>
                  <a:pt x="4655" y="1341"/>
                </a:lnTo>
                <a:lnTo>
                  <a:pt x="4692" y="1360"/>
                </a:lnTo>
                <a:lnTo>
                  <a:pt x="4785" y="1360"/>
                </a:lnTo>
                <a:lnTo>
                  <a:pt x="4803" y="1322"/>
                </a:lnTo>
                <a:lnTo>
                  <a:pt x="4822" y="1285"/>
                </a:lnTo>
                <a:lnTo>
                  <a:pt x="4822" y="1229"/>
                </a:lnTo>
                <a:lnTo>
                  <a:pt x="4785" y="1118"/>
                </a:lnTo>
                <a:lnTo>
                  <a:pt x="4710" y="969"/>
                </a:lnTo>
                <a:lnTo>
                  <a:pt x="4617" y="838"/>
                </a:lnTo>
                <a:lnTo>
                  <a:pt x="4394" y="541"/>
                </a:lnTo>
                <a:lnTo>
                  <a:pt x="4264" y="354"/>
                </a:lnTo>
                <a:lnTo>
                  <a:pt x="4226" y="336"/>
                </a:lnTo>
                <a:close/>
                <a:moveTo>
                  <a:pt x="15006" y="168"/>
                </a:moveTo>
                <a:lnTo>
                  <a:pt x="14876" y="261"/>
                </a:lnTo>
                <a:lnTo>
                  <a:pt x="14708" y="410"/>
                </a:lnTo>
                <a:lnTo>
                  <a:pt x="14522" y="596"/>
                </a:lnTo>
                <a:lnTo>
                  <a:pt x="14336" y="801"/>
                </a:lnTo>
                <a:lnTo>
                  <a:pt x="14187" y="1006"/>
                </a:lnTo>
                <a:lnTo>
                  <a:pt x="14094" y="1155"/>
                </a:lnTo>
                <a:lnTo>
                  <a:pt x="14075" y="1229"/>
                </a:lnTo>
                <a:lnTo>
                  <a:pt x="14057" y="1267"/>
                </a:lnTo>
                <a:lnTo>
                  <a:pt x="14075" y="1341"/>
                </a:lnTo>
                <a:lnTo>
                  <a:pt x="14112" y="1360"/>
                </a:lnTo>
                <a:lnTo>
                  <a:pt x="14150" y="1360"/>
                </a:lnTo>
                <a:lnTo>
                  <a:pt x="14187" y="1322"/>
                </a:lnTo>
                <a:lnTo>
                  <a:pt x="14280" y="1229"/>
                </a:lnTo>
                <a:lnTo>
                  <a:pt x="14355" y="1155"/>
                </a:lnTo>
                <a:lnTo>
                  <a:pt x="14671" y="783"/>
                </a:lnTo>
                <a:lnTo>
                  <a:pt x="15006" y="410"/>
                </a:lnTo>
                <a:lnTo>
                  <a:pt x="15192" y="671"/>
                </a:lnTo>
                <a:lnTo>
                  <a:pt x="15472" y="1080"/>
                </a:lnTo>
                <a:lnTo>
                  <a:pt x="15621" y="1285"/>
                </a:lnTo>
                <a:lnTo>
                  <a:pt x="15751" y="1453"/>
                </a:lnTo>
                <a:lnTo>
                  <a:pt x="15863" y="1546"/>
                </a:lnTo>
                <a:lnTo>
                  <a:pt x="15900" y="1565"/>
                </a:lnTo>
                <a:lnTo>
                  <a:pt x="15918" y="1565"/>
                </a:lnTo>
                <a:lnTo>
                  <a:pt x="15956" y="1509"/>
                </a:lnTo>
                <a:lnTo>
                  <a:pt x="15956" y="1434"/>
                </a:lnTo>
                <a:lnTo>
                  <a:pt x="15956" y="1360"/>
                </a:lnTo>
                <a:lnTo>
                  <a:pt x="15918" y="1267"/>
                </a:lnTo>
                <a:lnTo>
                  <a:pt x="15807" y="1062"/>
                </a:lnTo>
                <a:lnTo>
                  <a:pt x="15658" y="838"/>
                </a:lnTo>
                <a:lnTo>
                  <a:pt x="15490" y="615"/>
                </a:lnTo>
                <a:lnTo>
                  <a:pt x="15323" y="429"/>
                </a:lnTo>
                <a:lnTo>
                  <a:pt x="15081" y="168"/>
                </a:lnTo>
                <a:close/>
                <a:moveTo>
                  <a:pt x="61793" y="168"/>
                </a:moveTo>
                <a:lnTo>
                  <a:pt x="61737" y="187"/>
                </a:lnTo>
                <a:lnTo>
                  <a:pt x="61626" y="261"/>
                </a:lnTo>
                <a:lnTo>
                  <a:pt x="61514" y="354"/>
                </a:lnTo>
                <a:lnTo>
                  <a:pt x="61421" y="485"/>
                </a:lnTo>
                <a:lnTo>
                  <a:pt x="61328" y="615"/>
                </a:lnTo>
                <a:lnTo>
                  <a:pt x="61198" y="913"/>
                </a:lnTo>
                <a:lnTo>
                  <a:pt x="61104" y="1174"/>
                </a:lnTo>
                <a:lnTo>
                  <a:pt x="60881" y="932"/>
                </a:lnTo>
                <a:lnTo>
                  <a:pt x="60676" y="652"/>
                </a:lnTo>
                <a:lnTo>
                  <a:pt x="60490" y="429"/>
                </a:lnTo>
                <a:lnTo>
                  <a:pt x="60378" y="299"/>
                </a:lnTo>
                <a:lnTo>
                  <a:pt x="60341" y="261"/>
                </a:lnTo>
                <a:lnTo>
                  <a:pt x="60323" y="261"/>
                </a:lnTo>
                <a:lnTo>
                  <a:pt x="60323" y="336"/>
                </a:lnTo>
                <a:lnTo>
                  <a:pt x="60341" y="410"/>
                </a:lnTo>
                <a:lnTo>
                  <a:pt x="60397" y="615"/>
                </a:lnTo>
                <a:lnTo>
                  <a:pt x="60490" y="838"/>
                </a:lnTo>
                <a:lnTo>
                  <a:pt x="60602" y="1062"/>
                </a:lnTo>
                <a:lnTo>
                  <a:pt x="60751" y="1267"/>
                </a:lnTo>
                <a:lnTo>
                  <a:pt x="60900" y="1434"/>
                </a:lnTo>
                <a:lnTo>
                  <a:pt x="60974" y="1490"/>
                </a:lnTo>
                <a:lnTo>
                  <a:pt x="61049" y="1546"/>
                </a:lnTo>
                <a:lnTo>
                  <a:pt x="61123" y="1565"/>
                </a:lnTo>
                <a:lnTo>
                  <a:pt x="61198" y="1565"/>
                </a:lnTo>
                <a:lnTo>
                  <a:pt x="61253" y="1527"/>
                </a:lnTo>
                <a:lnTo>
                  <a:pt x="61309" y="1434"/>
                </a:lnTo>
                <a:lnTo>
                  <a:pt x="61440" y="1192"/>
                </a:lnTo>
                <a:lnTo>
                  <a:pt x="61551" y="913"/>
                </a:lnTo>
                <a:lnTo>
                  <a:pt x="61626" y="745"/>
                </a:lnTo>
                <a:lnTo>
                  <a:pt x="61700" y="634"/>
                </a:lnTo>
                <a:lnTo>
                  <a:pt x="61812" y="392"/>
                </a:lnTo>
                <a:lnTo>
                  <a:pt x="61849" y="280"/>
                </a:lnTo>
                <a:lnTo>
                  <a:pt x="61868" y="205"/>
                </a:lnTo>
                <a:lnTo>
                  <a:pt x="61849" y="168"/>
                </a:lnTo>
                <a:close/>
                <a:moveTo>
                  <a:pt x="62855" y="168"/>
                </a:moveTo>
                <a:lnTo>
                  <a:pt x="62799" y="187"/>
                </a:lnTo>
                <a:lnTo>
                  <a:pt x="62743" y="224"/>
                </a:lnTo>
                <a:lnTo>
                  <a:pt x="62687" y="280"/>
                </a:lnTo>
                <a:lnTo>
                  <a:pt x="62575" y="392"/>
                </a:lnTo>
                <a:lnTo>
                  <a:pt x="62501" y="522"/>
                </a:lnTo>
                <a:lnTo>
                  <a:pt x="62352" y="801"/>
                </a:lnTo>
                <a:lnTo>
                  <a:pt x="62240" y="1006"/>
                </a:lnTo>
                <a:lnTo>
                  <a:pt x="62203" y="1118"/>
                </a:lnTo>
                <a:lnTo>
                  <a:pt x="62184" y="1211"/>
                </a:lnTo>
                <a:lnTo>
                  <a:pt x="62184" y="1322"/>
                </a:lnTo>
                <a:lnTo>
                  <a:pt x="62184" y="1360"/>
                </a:lnTo>
                <a:lnTo>
                  <a:pt x="62203" y="1378"/>
                </a:lnTo>
                <a:lnTo>
                  <a:pt x="62222" y="1378"/>
                </a:lnTo>
                <a:lnTo>
                  <a:pt x="62259" y="1360"/>
                </a:lnTo>
                <a:lnTo>
                  <a:pt x="62389" y="1155"/>
                </a:lnTo>
                <a:lnTo>
                  <a:pt x="62557" y="857"/>
                </a:lnTo>
                <a:lnTo>
                  <a:pt x="62724" y="578"/>
                </a:lnTo>
                <a:lnTo>
                  <a:pt x="62799" y="485"/>
                </a:lnTo>
                <a:lnTo>
                  <a:pt x="62873" y="429"/>
                </a:lnTo>
                <a:lnTo>
                  <a:pt x="62892" y="429"/>
                </a:lnTo>
                <a:lnTo>
                  <a:pt x="62910" y="466"/>
                </a:lnTo>
                <a:lnTo>
                  <a:pt x="62985" y="559"/>
                </a:lnTo>
                <a:lnTo>
                  <a:pt x="63171" y="894"/>
                </a:lnTo>
                <a:lnTo>
                  <a:pt x="63357" y="1248"/>
                </a:lnTo>
                <a:lnTo>
                  <a:pt x="63469" y="1434"/>
                </a:lnTo>
                <a:lnTo>
                  <a:pt x="63562" y="1527"/>
                </a:lnTo>
                <a:lnTo>
                  <a:pt x="63618" y="1546"/>
                </a:lnTo>
                <a:lnTo>
                  <a:pt x="63655" y="1565"/>
                </a:lnTo>
                <a:lnTo>
                  <a:pt x="63674" y="1546"/>
                </a:lnTo>
                <a:lnTo>
                  <a:pt x="63692" y="1509"/>
                </a:lnTo>
                <a:lnTo>
                  <a:pt x="63711" y="1453"/>
                </a:lnTo>
                <a:lnTo>
                  <a:pt x="63711" y="1378"/>
                </a:lnTo>
                <a:lnTo>
                  <a:pt x="63692" y="1285"/>
                </a:lnTo>
                <a:lnTo>
                  <a:pt x="63655" y="1192"/>
                </a:lnTo>
                <a:lnTo>
                  <a:pt x="63543" y="1006"/>
                </a:lnTo>
                <a:lnTo>
                  <a:pt x="63413" y="838"/>
                </a:lnTo>
                <a:lnTo>
                  <a:pt x="63320" y="671"/>
                </a:lnTo>
                <a:lnTo>
                  <a:pt x="63208" y="466"/>
                </a:lnTo>
                <a:lnTo>
                  <a:pt x="63134" y="354"/>
                </a:lnTo>
                <a:lnTo>
                  <a:pt x="63059" y="261"/>
                </a:lnTo>
                <a:lnTo>
                  <a:pt x="62985" y="205"/>
                </a:lnTo>
                <a:lnTo>
                  <a:pt x="62948" y="187"/>
                </a:lnTo>
                <a:lnTo>
                  <a:pt x="62892" y="168"/>
                </a:lnTo>
                <a:close/>
                <a:moveTo>
                  <a:pt x="77712" y="168"/>
                </a:moveTo>
                <a:lnTo>
                  <a:pt x="77656" y="187"/>
                </a:lnTo>
                <a:lnTo>
                  <a:pt x="77563" y="224"/>
                </a:lnTo>
                <a:lnTo>
                  <a:pt x="77451" y="317"/>
                </a:lnTo>
                <a:lnTo>
                  <a:pt x="77358" y="410"/>
                </a:lnTo>
                <a:lnTo>
                  <a:pt x="77190" y="652"/>
                </a:lnTo>
                <a:lnTo>
                  <a:pt x="77060" y="857"/>
                </a:lnTo>
                <a:lnTo>
                  <a:pt x="76948" y="1025"/>
                </a:lnTo>
                <a:lnTo>
                  <a:pt x="76818" y="1304"/>
                </a:lnTo>
                <a:lnTo>
                  <a:pt x="76781" y="1416"/>
                </a:lnTo>
                <a:lnTo>
                  <a:pt x="76781" y="1509"/>
                </a:lnTo>
                <a:lnTo>
                  <a:pt x="76781" y="1546"/>
                </a:lnTo>
                <a:lnTo>
                  <a:pt x="76818" y="1565"/>
                </a:lnTo>
                <a:lnTo>
                  <a:pt x="76874" y="1565"/>
                </a:lnTo>
                <a:lnTo>
                  <a:pt x="76930" y="1546"/>
                </a:lnTo>
                <a:lnTo>
                  <a:pt x="76967" y="1509"/>
                </a:lnTo>
                <a:lnTo>
                  <a:pt x="77023" y="1453"/>
                </a:lnTo>
                <a:lnTo>
                  <a:pt x="77116" y="1267"/>
                </a:lnTo>
                <a:lnTo>
                  <a:pt x="77284" y="950"/>
                </a:lnTo>
                <a:lnTo>
                  <a:pt x="77470" y="671"/>
                </a:lnTo>
                <a:lnTo>
                  <a:pt x="77693" y="410"/>
                </a:lnTo>
                <a:lnTo>
                  <a:pt x="77991" y="745"/>
                </a:lnTo>
                <a:lnTo>
                  <a:pt x="78289" y="1080"/>
                </a:lnTo>
                <a:lnTo>
                  <a:pt x="78382" y="1155"/>
                </a:lnTo>
                <a:lnTo>
                  <a:pt x="78531" y="1267"/>
                </a:lnTo>
                <a:lnTo>
                  <a:pt x="78643" y="1341"/>
                </a:lnTo>
                <a:lnTo>
                  <a:pt x="78661" y="1341"/>
                </a:lnTo>
                <a:lnTo>
                  <a:pt x="78661" y="1322"/>
                </a:lnTo>
                <a:lnTo>
                  <a:pt x="78643" y="1267"/>
                </a:lnTo>
                <a:lnTo>
                  <a:pt x="78457" y="969"/>
                </a:lnTo>
                <a:lnTo>
                  <a:pt x="78233" y="689"/>
                </a:lnTo>
                <a:lnTo>
                  <a:pt x="78010" y="410"/>
                </a:lnTo>
                <a:lnTo>
                  <a:pt x="77879" y="261"/>
                </a:lnTo>
                <a:lnTo>
                  <a:pt x="77823" y="205"/>
                </a:lnTo>
                <a:lnTo>
                  <a:pt x="77768" y="168"/>
                </a:lnTo>
                <a:close/>
                <a:moveTo>
                  <a:pt x="37218" y="317"/>
                </a:moveTo>
                <a:lnTo>
                  <a:pt x="37143" y="354"/>
                </a:lnTo>
                <a:lnTo>
                  <a:pt x="37069" y="429"/>
                </a:lnTo>
                <a:lnTo>
                  <a:pt x="36957" y="559"/>
                </a:lnTo>
                <a:lnTo>
                  <a:pt x="36715" y="783"/>
                </a:lnTo>
                <a:lnTo>
                  <a:pt x="36603" y="913"/>
                </a:lnTo>
                <a:lnTo>
                  <a:pt x="36529" y="1062"/>
                </a:lnTo>
                <a:lnTo>
                  <a:pt x="36491" y="1118"/>
                </a:lnTo>
                <a:lnTo>
                  <a:pt x="36454" y="1248"/>
                </a:lnTo>
                <a:lnTo>
                  <a:pt x="36454" y="1304"/>
                </a:lnTo>
                <a:lnTo>
                  <a:pt x="36454" y="1341"/>
                </a:lnTo>
                <a:lnTo>
                  <a:pt x="36491" y="1341"/>
                </a:lnTo>
                <a:lnTo>
                  <a:pt x="36566" y="1285"/>
                </a:lnTo>
                <a:lnTo>
                  <a:pt x="36733" y="1136"/>
                </a:lnTo>
                <a:lnTo>
                  <a:pt x="36901" y="987"/>
                </a:lnTo>
                <a:lnTo>
                  <a:pt x="37218" y="652"/>
                </a:lnTo>
                <a:lnTo>
                  <a:pt x="37273" y="876"/>
                </a:lnTo>
                <a:lnTo>
                  <a:pt x="37404" y="1211"/>
                </a:lnTo>
                <a:lnTo>
                  <a:pt x="37478" y="1360"/>
                </a:lnTo>
                <a:lnTo>
                  <a:pt x="37571" y="1490"/>
                </a:lnTo>
                <a:lnTo>
                  <a:pt x="37608" y="1546"/>
                </a:lnTo>
                <a:lnTo>
                  <a:pt x="37664" y="1583"/>
                </a:lnTo>
                <a:lnTo>
                  <a:pt x="37757" y="1583"/>
                </a:lnTo>
                <a:lnTo>
                  <a:pt x="37795" y="1565"/>
                </a:lnTo>
                <a:lnTo>
                  <a:pt x="37832" y="1527"/>
                </a:lnTo>
                <a:lnTo>
                  <a:pt x="37832" y="1490"/>
                </a:lnTo>
                <a:lnTo>
                  <a:pt x="37832" y="1434"/>
                </a:lnTo>
                <a:lnTo>
                  <a:pt x="37813" y="1304"/>
                </a:lnTo>
                <a:lnTo>
                  <a:pt x="37757" y="1155"/>
                </a:lnTo>
                <a:lnTo>
                  <a:pt x="37608" y="876"/>
                </a:lnTo>
                <a:lnTo>
                  <a:pt x="37497" y="671"/>
                </a:lnTo>
                <a:lnTo>
                  <a:pt x="37385" y="410"/>
                </a:lnTo>
                <a:lnTo>
                  <a:pt x="37329" y="354"/>
                </a:lnTo>
                <a:lnTo>
                  <a:pt x="37292" y="317"/>
                </a:lnTo>
                <a:close/>
                <a:moveTo>
                  <a:pt x="66727" y="373"/>
                </a:moveTo>
                <a:lnTo>
                  <a:pt x="66634" y="410"/>
                </a:lnTo>
                <a:lnTo>
                  <a:pt x="66541" y="466"/>
                </a:lnTo>
                <a:lnTo>
                  <a:pt x="66448" y="559"/>
                </a:lnTo>
                <a:lnTo>
                  <a:pt x="66355" y="652"/>
                </a:lnTo>
                <a:lnTo>
                  <a:pt x="66280" y="783"/>
                </a:lnTo>
                <a:lnTo>
                  <a:pt x="66131" y="1043"/>
                </a:lnTo>
                <a:lnTo>
                  <a:pt x="66020" y="1304"/>
                </a:lnTo>
                <a:lnTo>
                  <a:pt x="65945" y="1490"/>
                </a:lnTo>
                <a:lnTo>
                  <a:pt x="65945" y="1565"/>
                </a:lnTo>
                <a:lnTo>
                  <a:pt x="65964" y="1583"/>
                </a:lnTo>
                <a:lnTo>
                  <a:pt x="66020" y="1583"/>
                </a:lnTo>
                <a:lnTo>
                  <a:pt x="66094" y="1509"/>
                </a:lnTo>
                <a:lnTo>
                  <a:pt x="66243" y="1304"/>
                </a:lnTo>
                <a:lnTo>
                  <a:pt x="66485" y="913"/>
                </a:lnTo>
                <a:lnTo>
                  <a:pt x="66597" y="764"/>
                </a:lnTo>
                <a:lnTo>
                  <a:pt x="66634" y="727"/>
                </a:lnTo>
                <a:lnTo>
                  <a:pt x="66671" y="689"/>
                </a:lnTo>
                <a:lnTo>
                  <a:pt x="66709" y="689"/>
                </a:lnTo>
                <a:lnTo>
                  <a:pt x="66746" y="708"/>
                </a:lnTo>
                <a:lnTo>
                  <a:pt x="66783" y="745"/>
                </a:lnTo>
                <a:lnTo>
                  <a:pt x="66839" y="820"/>
                </a:lnTo>
                <a:lnTo>
                  <a:pt x="66895" y="987"/>
                </a:lnTo>
                <a:lnTo>
                  <a:pt x="67006" y="1248"/>
                </a:lnTo>
                <a:lnTo>
                  <a:pt x="67062" y="1378"/>
                </a:lnTo>
                <a:lnTo>
                  <a:pt x="67137" y="1471"/>
                </a:lnTo>
                <a:lnTo>
                  <a:pt x="67174" y="1490"/>
                </a:lnTo>
                <a:lnTo>
                  <a:pt x="67211" y="1509"/>
                </a:lnTo>
                <a:lnTo>
                  <a:pt x="67248" y="1509"/>
                </a:lnTo>
                <a:lnTo>
                  <a:pt x="67286" y="1490"/>
                </a:lnTo>
                <a:lnTo>
                  <a:pt x="67304" y="1453"/>
                </a:lnTo>
                <a:lnTo>
                  <a:pt x="67323" y="1416"/>
                </a:lnTo>
                <a:lnTo>
                  <a:pt x="67304" y="1304"/>
                </a:lnTo>
                <a:lnTo>
                  <a:pt x="67267" y="1174"/>
                </a:lnTo>
                <a:lnTo>
                  <a:pt x="67211" y="1025"/>
                </a:lnTo>
                <a:lnTo>
                  <a:pt x="67081" y="745"/>
                </a:lnTo>
                <a:lnTo>
                  <a:pt x="66969" y="559"/>
                </a:lnTo>
                <a:lnTo>
                  <a:pt x="66895" y="447"/>
                </a:lnTo>
                <a:lnTo>
                  <a:pt x="66820" y="392"/>
                </a:lnTo>
                <a:lnTo>
                  <a:pt x="66727" y="373"/>
                </a:lnTo>
                <a:close/>
                <a:moveTo>
                  <a:pt x="88566" y="317"/>
                </a:moveTo>
                <a:lnTo>
                  <a:pt x="88510" y="354"/>
                </a:lnTo>
                <a:lnTo>
                  <a:pt x="88454" y="392"/>
                </a:lnTo>
                <a:lnTo>
                  <a:pt x="88343" y="503"/>
                </a:lnTo>
                <a:lnTo>
                  <a:pt x="88212" y="671"/>
                </a:lnTo>
                <a:lnTo>
                  <a:pt x="88082" y="838"/>
                </a:lnTo>
                <a:lnTo>
                  <a:pt x="87989" y="1006"/>
                </a:lnTo>
                <a:lnTo>
                  <a:pt x="87914" y="1136"/>
                </a:lnTo>
                <a:lnTo>
                  <a:pt x="87896" y="1229"/>
                </a:lnTo>
                <a:lnTo>
                  <a:pt x="87914" y="1304"/>
                </a:lnTo>
                <a:lnTo>
                  <a:pt x="87933" y="1341"/>
                </a:lnTo>
                <a:lnTo>
                  <a:pt x="87970" y="1360"/>
                </a:lnTo>
                <a:lnTo>
                  <a:pt x="88008" y="1341"/>
                </a:lnTo>
                <a:lnTo>
                  <a:pt x="88063" y="1322"/>
                </a:lnTo>
                <a:lnTo>
                  <a:pt x="88101" y="1285"/>
                </a:lnTo>
                <a:lnTo>
                  <a:pt x="88212" y="1155"/>
                </a:lnTo>
                <a:lnTo>
                  <a:pt x="88436" y="857"/>
                </a:lnTo>
                <a:lnTo>
                  <a:pt x="88566" y="634"/>
                </a:lnTo>
                <a:lnTo>
                  <a:pt x="88771" y="876"/>
                </a:lnTo>
                <a:lnTo>
                  <a:pt x="89087" y="1229"/>
                </a:lnTo>
                <a:lnTo>
                  <a:pt x="89255" y="1397"/>
                </a:lnTo>
                <a:lnTo>
                  <a:pt x="89404" y="1527"/>
                </a:lnTo>
                <a:lnTo>
                  <a:pt x="89478" y="1565"/>
                </a:lnTo>
                <a:lnTo>
                  <a:pt x="89553" y="1583"/>
                </a:lnTo>
                <a:lnTo>
                  <a:pt x="89609" y="1583"/>
                </a:lnTo>
                <a:lnTo>
                  <a:pt x="89646" y="1565"/>
                </a:lnTo>
                <a:lnTo>
                  <a:pt x="89665" y="1527"/>
                </a:lnTo>
                <a:lnTo>
                  <a:pt x="89646" y="1471"/>
                </a:lnTo>
                <a:lnTo>
                  <a:pt x="89553" y="1322"/>
                </a:lnTo>
                <a:lnTo>
                  <a:pt x="89423" y="1136"/>
                </a:lnTo>
                <a:lnTo>
                  <a:pt x="89236" y="932"/>
                </a:lnTo>
                <a:lnTo>
                  <a:pt x="88864" y="559"/>
                </a:lnTo>
                <a:lnTo>
                  <a:pt x="88641" y="336"/>
                </a:lnTo>
                <a:lnTo>
                  <a:pt x="88603" y="317"/>
                </a:lnTo>
                <a:close/>
                <a:moveTo>
                  <a:pt x="90037" y="261"/>
                </a:moveTo>
                <a:lnTo>
                  <a:pt x="90000" y="280"/>
                </a:lnTo>
                <a:lnTo>
                  <a:pt x="89962" y="317"/>
                </a:lnTo>
                <a:lnTo>
                  <a:pt x="89962" y="373"/>
                </a:lnTo>
                <a:lnTo>
                  <a:pt x="89962" y="429"/>
                </a:lnTo>
                <a:lnTo>
                  <a:pt x="89981" y="522"/>
                </a:lnTo>
                <a:lnTo>
                  <a:pt x="90056" y="708"/>
                </a:lnTo>
                <a:lnTo>
                  <a:pt x="90149" y="894"/>
                </a:lnTo>
                <a:lnTo>
                  <a:pt x="90391" y="1285"/>
                </a:lnTo>
                <a:lnTo>
                  <a:pt x="90540" y="1527"/>
                </a:lnTo>
                <a:lnTo>
                  <a:pt x="90595" y="1565"/>
                </a:lnTo>
                <a:lnTo>
                  <a:pt x="90633" y="1583"/>
                </a:lnTo>
                <a:lnTo>
                  <a:pt x="90689" y="1565"/>
                </a:lnTo>
                <a:lnTo>
                  <a:pt x="90744" y="1527"/>
                </a:lnTo>
                <a:lnTo>
                  <a:pt x="90856" y="1416"/>
                </a:lnTo>
                <a:lnTo>
                  <a:pt x="90986" y="1248"/>
                </a:lnTo>
                <a:lnTo>
                  <a:pt x="91098" y="1043"/>
                </a:lnTo>
                <a:lnTo>
                  <a:pt x="91173" y="857"/>
                </a:lnTo>
                <a:lnTo>
                  <a:pt x="91247" y="689"/>
                </a:lnTo>
                <a:lnTo>
                  <a:pt x="91266" y="596"/>
                </a:lnTo>
                <a:lnTo>
                  <a:pt x="91247" y="447"/>
                </a:lnTo>
                <a:lnTo>
                  <a:pt x="91229" y="410"/>
                </a:lnTo>
                <a:lnTo>
                  <a:pt x="91210" y="392"/>
                </a:lnTo>
                <a:lnTo>
                  <a:pt x="91191" y="410"/>
                </a:lnTo>
                <a:lnTo>
                  <a:pt x="91154" y="447"/>
                </a:lnTo>
                <a:lnTo>
                  <a:pt x="91080" y="559"/>
                </a:lnTo>
                <a:lnTo>
                  <a:pt x="90968" y="727"/>
                </a:lnTo>
                <a:lnTo>
                  <a:pt x="90875" y="894"/>
                </a:lnTo>
                <a:lnTo>
                  <a:pt x="90782" y="1080"/>
                </a:lnTo>
                <a:lnTo>
                  <a:pt x="90670" y="1248"/>
                </a:lnTo>
                <a:lnTo>
                  <a:pt x="90558" y="1006"/>
                </a:lnTo>
                <a:lnTo>
                  <a:pt x="90372" y="634"/>
                </a:lnTo>
                <a:lnTo>
                  <a:pt x="90279" y="466"/>
                </a:lnTo>
                <a:lnTo>
                  <a:pt x="90167" y="336"/>
                </a:lnTo>
                <a:lnTo>
                  <a:pt x="90130" y="280"/>
                </a:lnTo>
                <a:lnTo>
                  <a:pt x="90074" y="261"/>
                </a:lnTo>
                <a:close/>
                <a:moveTo>
                  <a:pt x="22342" y="261"/>
                </a:moveTo>
                <a:lnTo>
                  <a:pt x="22304" y="280"/>
                </a:lnTo>
                <a:lnTo>
                  <a:pt x="22230" y="317"/>
                </a:lnTo>
                <a:lnTo>
                  <a:pt x="22155" y="392"/>
                </a:lnTo>
                <a:lnTo>
                  <a:pt x="22081" y="485"/>
                </a:lnTo>
                <a:lnTo>
                  <a:pt x="21932" y="689"/>
                </a:lnTo>
                <a:lnTo>
                  <a:pt x="21839" y="838"/>
                </a:lnTo>
                <a:lnTo>
                  <a:pt x="21765" y="969"/>
                </a:lnTo>
                <a:lnTo>
                  <a:pt x="21671" y="1136"/>
                </a:lnTo>
                <a:lnTo>
                  <a:pt x="21634" y="1211"/>
                </a:lnTo>
                <a:lnTo>
                  <a:pt x="21634" y="1285"/>
                </a:lnTo>
                <a:lnTo>
                  <a:pt x="21634" y="1304"/>
                </a:lnTo>
                <a:lnTo>
                  <a:pt x="21653" y="1322"/>
                </a:lnTo>
                <a:lnTo>
                  <a:pt x="21690" y="1341"/>
                </a:lnTo>
                <a:lnTo>
                  <a:pt x="21727" y="1341"/>
                </a:lnTo>
                <a:lnTo>
                  <a:pt x="21802" y="1322"/>
                </a:lnTo>
                <a:lnTo>
                  <a:pt x="21895" y="1248"/>
                </a:lnTo>
                <a:lnTo>
                  <a:pt x="21969" y="1155"/>
                </a:lnTo>
                <a:lnTo>
                  <a:pt x="22062" y="1043"/>
                </a:lnTo>
                <a:lnTo>
                  <a:pt x="22230" y="820"/>
                </a:lnTo>
                <a:lnTo>
                  <a:pt x="22323" y="671"/>
                </a:lnTo>
                <a:lnTo>
                  <a:pt x="22453" y="876"/>
                </a:lnTo>
                <a:lnTo>
                  <a:pt x="22602" y="1174"/>
                </a:lnTo>
                <a:lnTo>
                  <a:pt x="22695" y="1322"/>
                </a:lnTo>
                <a:lnTo>
                  <a:pt x="22807" y="1453"/>
                </a:lnTo>
                <a:lnTo>
                  <a:pt x="22900" y="1546"/>
                </a:lnTo>
                <a:lnTo>
                  <a:pt x="22937" y="1583"/>
                </a:lnTo>
                <a:lnTo>
                  <a:pt x="22993" y="1602"/>
                </a:lnTo>
                <a:lnTo>
                  <a:pt x="23086" y="1602"/>
                </a:lnTo>
                <a:lnTo>
                  <a:pt x="23105" y="1565"/>
                </a:lnTo>
                <a:lnTo>
                  <a:pt x="23124" y="1527"/>
                </a:lnTo>
                <a:lnTo>
                  <a:pt x="23105" y="1434"/>
                </a:lnTo>
                <a:lnTo>
                  <a:pt x="23068" y="1322"/>
                </a:lnTo>
                <a:lnTo>
                  <a:pt x="22937" y="1080"/>
                </a:lnTo>
                <a:lnTo>
                  <a:pt x="22844" y="932"/>
                </a:lnTo>
                <a:lnTo>
                  <a:pt x="22640" y="559"/>
                </a:lnTo>
                <a:lnTo>
                  <a:pt x="22528" y="373"/>
                </a:lnTo>
                <a:lnTo>
                  <a:pt x="22453" y="317"/>
                </a:lnTo>
                <a:lnTo>
                  <a:pt x="22398" y="280"/>
                </a:lnTo>
                <a:lnTo>
                  <a:pt x="22342" y="261"/>
                </a:lnTo>
                <a:close/>
                <a:moveTo>
                  <a:pt x="23459" y="299"/>
                </a:moveTo>
                <a:lnTo>
                  <a:pt x="23422" y="317"/>
                </a:lnTo>
                <a:lnTo>
                  <a:pt x="23403" y="317"/>
                </a:lnTo>
                <a:lnTo>
                  <a:pt x="23384" y="354"/>
                </a:lnTo>
                <a:lnTo>
                  <a:pt x="23366" y="410"/>
                </a:lnTo>
                <a:lnTo>
                  <a:pt x="23366" y="485"/>
                </a:lnTo>
                <a:lnTo>
                  <a:pt x="23403" y="596"/>
                </a:lnTo>
                <a:lnTo>
                  <a:pt x="23552" y="857"/>
                </a:lnTo>
                <a:lnTo>
                  <a:pt x="23738" y="1118"/>
                </a:lnTo>
                <a:lnTo>
                  <a:pt x="23850" y="1285"/>
                </a:lnTo>
                <a:lnTo>
                  <a:pt x="23961" y="1434"/>
                </a:lnTo>
                <a:lnTo>
                  <a:pt x="24017" y="1509"/>
                </a:lnTo>
                <a:lnTo>
                  <a:pt x="24092" y="1546"/>
                </a:lnTo>
                <a:lnTo>
                  <a:pt x="24166" y="1583"/>
                </a:lnTo>
                <a:lnTo>
                  <a:pt x="24241" y="1602"/>
                </a:lnTo>
                <a:lnTo>
                  <a:pt x="24315" y="1583"/>
                </a:lnTo>
                <a:lnTo>
                  <a:pt x="24408" y="1546"/>
                </a:lnTo>
                <a:lnTo>
                  <a:pt x="24464" y="1490"/>
                </a:lnTo>
                <a:lnTo>
                  <a:pt x="24520" y="1416"/>
                </a:lnTo>
                <a:lnTo>
                  <a:pt x="24594" y="1229"/>
                </a:lnTo>
                <a:lnTo>
                  <a:pt x="24650" y="1043"/>
                </a:lnTo>
                <a:lnTo>
                  <a:pt x="24706" y="876"/>
                </a:lnTo>
                <a:lnTo>
                  <a:pt x="24799" y="764"/>
                </a:lnTo>
                <a:lnTo>
                  <a:pt x="24948" y="559"/>
                </a:lnTo>
                <a:lnTo>
                  <a:pt x="25004" y="466"/>
                </a:lnTo>
                <a:lnTo>
                  <a:pt x="25060" y="373"/>
                </a:lnTo>
                <a:lnTo>
                  <a:pt x="25060" y="317"/>
                </a:lnTo>
                <a:lnTo>
                  <a:pt x="25041" y="299"/>
                </a:lnTo>
                <a:lnTo>
                  <a:pt x="24930" y="299"/>
                </a:lnTo>
                <a:lnTo>
                  <a:pt x="24855" y="317"/>
                </a:lnTo>
                <a:lnTo>
                  <a:pt x="24781" y="354"/>
                </a:lnTo>
                <a:lnTo>
                  <a:pt x="24706" y="410"/>
                </a:lnTo>
                <a:lnTo>
                  <a:pt x="24594" y="522"/>
                </a:lnTo>
                <a:lnTo>
                  <a:pt x="24501" y="671"/>
                </a:lnTo>
                <a:lnTo>
                  <a:pt x="24464" y="801"/>
                </a:lnTo>
                <a:lnTo>
                  <a:pt x="24408" y="987"/>
                </a:lnTo>
                <a:lnTo>
                  <a:pt x="24352" y="1136"/>
                </a:lnTo>
                <a:lnTo>
                  <a:pt x="24315" y="1211"/>
                </a:lnTo>
                <a:lnTo>
                  <a:pt x="24278" y="1248"/>
                </a:lnTo>
                <a:lnTo>
                  <a:pt x="24203" y="1248"/>
                </a:lnTo>
                <a:lnTo>
                  <a:pt x="24129" y="1229"/>
                </a:lnTo>
                <a:lnTo>
                  <a:pt x="24055" y="1155"/>
                </a:lnTo>
                <a:lnTo>
                  <a:pt x="23999" y="1080"/>
                </a:lnTo>
                <a:lnTo>
                  <a:pt x="23887" y="894"/>
                </a:lnTo>
                <a:lnTo>
                  <a:pt x="23813" y="745"/>
                </a:lnTo>
                <a:lnTo>
                  <a:pt x="23719" y="596"/>
                </a:lnTo>
                <a:lnTo>
                  <a:pt x="23589" y="410"/>
                </a:lnTo>
                <a:lnTo>
                  <a:pt x="23515" y="336"/>
                </a:lnTo>
                <a:lnTo>
                  <a:pt x="23459" y="299"/>
                </a:lnTo>
                <a:close/>
                <a:moveTo>
                  <a:pt x="74063" y="224"/>
                </a:moveTo>
                <a:lnTo>
                  <a:pt x="74025" y="243"/>
                </a:lnTo>
                <a:lnTo>
                  <a:pt x="73988" y="261"/>
                </a:lnTo>
                <a:lnTo>
                  <a:pt x="73914" y="354"/>
                </a:lnTo>
                <a:lnTo>
                  <a:pt x="73821" y="503"/>
                </a:lnTo>
                <a:lnTo>
                  <a:pt x="73728" y="652"/>
                </a:lnTo>
                <a:lnTo>
                  <a:pt x="73541" y="969"/>
                </a:lnTo>
                <a:lnTo>
                  <a:pt x="73430" y="1174"/>
                </a:lnTo>
                <a:lnTo>
                  <a:pt x="73337" y="1360"/>
                </a:lnTo>
                <a:lnTo>
                  <a:pt x="73299" y="1453"/>
                </a:lnTo>
                <a:lnTo>
                  <a:pt x="73281" y="1546"/>
                </a:lnTo>
                <a:lnTo>
                  <a:pt x="73281" y="1602"/>
                </a:lnTo>
                <a:lnTo>
                  <a:pt x="73299" y="1620"/>
                </a:lnTo>
                <a:lnTo>
                  <a:pt x="73318" y="1620"/>
                </a:lnTo>
                <a:lnTo>
                  <a:pt x="73392" y="1602"/>
                </a:lnTo>
                <a:lnTo>
                  <a:pt x="73504" y="1509"/>
                </a:lnTo>
                <a:lnTo>
                  <a:pt x="73597" y="1416"/>
                </a:lnTo>
                <a:lnTo>
                  <a:pt x="73672" y="1304"/>
                </a:lnTo>
                <a:lnTo>
                  <a:pt x="73821" y="1080"/>
                </a:lnTo>
                <a:lnTo>
                  <a:pt x="74100" y="634"/>
                </a:lnTo>
                <a:lnTo>
                  <a:pt x="74174" y="857"/>
                </a:lnTo>
                <a:lnTo>
                  <a:pt x="74286" y="1136"/>
                </a:lnTo>
                <a:lnTo>
                  <a:pt x="74342" y="1267"/>
                </a:lnTo>
                <a:lnTo>
                  <a:pt x="74416" y="1397"/>
                </a:lnTo>
                <a:lnTo>
                  <a:pt x="74509" y="1490"/>
                </a:lnTo>
                <a:lnTo>
                  <a:pt x="74603" y="1546"/>
                </a:lnTo>
                <a:lnTo>
                  <a:pt x="74658" y="1565"/>
                </a:lnTo>
                <a:lnTo>
                  <a:pt x="74696" y="1565"/>
                </a:lnTo>
                <a:lnTo>
                  <a:pt x="74733" y="1546"/>
                </a:lnTo>
                <a:lnTo>
                  <a:pt x="74733" y="1527"/>
                </a:lnTo>
                <a:lnTo>
                  <a:pt x="74733" y="1434"/>
                </a:lnTo>
                <a:lnTo>
                  <a:pt x="74696" y="1322"/>
                </a:lnTo>
                <a:lnTo>
                  <a:pt x="74584" y="1099"/>
                </a:lnTo>
                <a:lnTo>
                  <a:pt x="74509" y="950"/>
                </a:lnTo>
                <a:lnTo>
                  <a:pt x="74435" y="727"/>
                </a:lnTo>
                <a:lnTo>
                  <a:pt x="74361" y="485"/>
                </a:lnTo>
                <a:lnTo>
                  <a:pt x="74305" y="373"/>
                </a:lnTo>
                <a:lnTo>
                  <a:pt x="74249" y="280"/>
                </a:lnTo>
                <a:lnTo>
                  <a:pt x="74156" y="224"/>
                </a:lnTo>
                <a:close/>
                <a:moveTo>
                  <a:pt x="47942" y="243"/>
                </a:moveTo>
                <a:lnTo>
                  <a:pt x="47867" y="299"/>
                </a:lnTo>
                <a:lnTo>
                  <a:pt x="47793" y="354"/>
                </a:lnTo>
                <a:lnTo>
                  <a:pt x="47644" y="541"/>
                </a:lnTo>
                <a:lnTo>
                  <a:pt x="47513" y="727"/>
                </a:lnTo>
                <a:lnTo>
                  <a:pt x="47402" y="894"/>
                </a:lnTo>
                <a:lnTo>
                  <a:pt x="47364" y="1006"/>
                </a:lnTo>
                <a:lnTo>
                  <a:pt x="47308" y="1118"/>
                </a:lnTo>
                <a:lnTo>
                  <a:pt x="47290" y="1211"/>
                </a:lnTo>
                <a:lnTo>
                  <a:pt x="47271" y="1304"/>
                </a:lnTo>
                <a:lnTo>
                  <a:pt x="47290" y="1341"/>
                </a:lnTo>
                <a:lnTo>
                  <a:pt x="47308" y="1360"/>
                </a:lnTo>
                <a:lnTo>
                  <a:pt x="47327" y="1360"/>
                </a:lnTo>
                <a:lnTo>
                  <a:pt x="47402" y="1304"/>
                </a:lnTo>
                <a:lnTo>
                  <a:pt x="47513" y="1174"/>
                </a:lnTo>
                <a:lnTo>
                  <a:pt x="47662" y="932"/>
                </a:lnTo>
                <a:lnTo>
                  <a:pt x="47755" y="783"/>
                </a:lnTo>
                <a:lnTo>
                  <a:pt x="47830" y="671"/>
                </a:lnTo>
                <a:lnTo>
                  <a:pt x="47923" y="596"/>
                </a:lnTo>
                <a:lnTo>
                  <a:pt x="47979" y="559"/>
                </a:lnTo>
                <a:lnTo>
                  <a:pt x="48090" y="559"/>
                </a:lnTo>
                <a:lnTo>
                  <a:pt x="48146" y="578"/>
                </a:lnTo>
                <a:lnTo>
                  <a:pt x="48202" y="615"/>
                </a:lnTo>
                <a:lnTo>
                  <a:pt x="48258" y="689"/>
                </a:lnTo>
                <a:lnTo>
                  <a:pt x="48370" y="838"/>
                </a:lnTo>
                <a:lnTo>
                  <a:pt x="48463" y="987"/>
                </a:lnTo>
                <a:lnTo>
                  <a:pt x="48686" y="1322"/>
                </a:lnTo>
                <a:lnTo>
                  <a:pt x="48798" y="1490"/>
                </a:lnTo>
                <a:lnTo>
                  <a:pt x="48872" y="1583"/>
                </a:lnTo>
                <a:lnTo>
                  <a:pt x="48910" y="1620"/>
                </a:lnTo>
                <a:lnTo>
                  <a:pt x="48947" y="1639"/>
                </a:lnTo>
                <a:lnTo>
                  <a:pt x="49021" y="1639"/>
                </a:lnTo>
                <a:lnTo>
                  <a:pt x="49096" y="1620"/>
                </a:lnTo>
                <a:lnTo>
                  <a:pt x="49133" y="1602"/>
                </a:lnTo>
                <a:lnTo>
                  <a:pt x="49152" y="1565"/>
                </a:lnTo>
                <a:lnTo>
                  <a:pt x="49152" y="1527"/>
                </a:lnTo>
                <a:lnTo>
                  <a:pt x="49114" y="1471"/>
                </a:lnTo>
                <a:lnTo>
                  <a:pt x="48910" y="1155"/>
                </a:lnTo>
                <a:lnTo>
                  <a:pt x="48779" y="932"/>
                </a:lnTo>
                <a:lnTo>
                  <a:pt x="48612" y="708"/>
                </a:lnTo>
                <a:lnTo>
                  <a:pt x="48444" y="503"/>
                </a:lnTo>
                <a:lnTo>
                  <a:pt x="48370" y="410"/>
                </a:lnTo>
                <a:lnTo>
                  <a:pt x="48277" y="336"/>
                </a:lnTo>
                <a:lnTo>
                  <a:pt x="48202" y="280"/>
                </a:lnTo>
                <a:lnTo>
                  <a:pt x="48109" y="243"/>
                </a:lnTo>
                <a:close/>
                <a:moveTo>
                  <a:pt x="69222" y="205"/>
                </a:moveTo>
                <a:lnTo>
                  <a:pt x="69166" y="224"/>
                </a:lnTo>
                <a:lnTo>
                  <a:pt x="69054" y="261"/>
                </a:lnTo>
                <a:lnTo>
                  <a:pt x="68961" y="317"/>
                </a:lnTo>
                <a:lnTo>
                  <a:pt x="68887" y="392"/>
                </a:lnTo>
                <a:lnTo>
                  <a:pt x="68812" y="466"/>
                </a:lnTo>
                <a:lnTo>
                  <a:pt x="68757" y="559"/>
                </a:lnTo>
                <a:lnTo>
                  <a:pt x="68701" y="652"/>
                </a:lnTo>
                <a:lnTo>
                  <a:pt x="68626" y="857"/>
                </a:lnTo>
                <a:lnTo>
                  <a:pt x="68589" y="1006"/>
                </a:lnTo>
                <a:lnTo>
                  <a:pt x="68533" y="1174"/>
                </a:lnTo>
                <a:lnTo>
                  <a:pt x="68496" y="1248"/>
                </a:lnTo>
                <a:lnTo>
                  <a:pt x="68459" y="1304"/>
                </a:lnTo>
                <a:lnTo>
                  <a:pt x="68403" y="1341"/>
                </a:lnTo>
                <a:lnTo>
                  <a:pt x="68347" y="1341"/>
                </a:lnTo>
                <a:lnTo>
                  <a:pt x="68291" y="1304"/>
                </a:lnTo>
                <a:lnTo>
                  <a:pt x="68235" y="1229"/>
                </a:lnTo>
                <a:lnTo>
                  <a:pt x="68123" y="1025"/>
                </a:lnTo>
                <a:lnTo>
                  <a:pt x="67993" y="801"/>
                </a:lnTo>
                <a:lnTo>
                  <a:pt x="67919" y="671"/>
                </a:lnTo>
                <a:lnTo>
                  <a:pt x="67788" y="503"/>
                </a:lnTo>
                <a:lnTo>
                  <a:pt x="67714" y="429"/>
                </a:lnTo>
                <a:lnTo>
                  <a:pt x="67677" y="429"/>
                </a:lnTo>
                <a:lnTo>
                  <a:pt x="67677" y="447"/>
                </a:lnTo>
                <a:lnTo>
                  <a:pt x="67658" y="503"/>
                </a:lnTo>
                <a:lnTo>
                  <a:pt x="67695" y="596"/>
                </a:lnTo>
                <a:lnTo>
                  <a:pt x="67733" y="727"/>
                </a:lnTo>
                <a:lnTo>
                  <a:pt x="67844" y="987"/>
                </a:lnTo>
                <a:lnTo>
                  <a:pt x="67937" y="1192"/>
                </a:lnTo>
                <a:lnTo>
                  <a:pt x="68068" y="1416"/>
                </a:lnTo>
                <a:lnTo>
                  <a:pt x="68142" y="1527"/>
                </a:lnTo>
                <a:lnTo>
                  <a:pt x="68235" y="1602"/>
                </a:lnTo>
                <a:lnTo>
                  <a:pt x="68328" y="1658"/>
                </a:lnTo>
                <a:lnTo>
                  <a:pt x="68384" y="1676"/>
                </a:lnTo>
                <a:lnTo>
                  <a:pt x="68440" y="1676"/>
                </a:lnTo>
                <a:lnTo>
                  <a:pt x="68514" y="1658"/>
                </a:lnTo>
                <a:lnTo>
                  <a:pt x="68589" y="1620"/>
                </a:lnTo>
                <a:lnTo>
                  <a:pt x="68645" y="1565"/>
                </a:lnTo>
                <a:lnTo>
                  <a:pt x="68701" y="1490"/>
                </a:lnTo>
                <a:lnTo>
                  <a:pt x="68775" y="1341"/>
                </a:lnTo>
                <a:lnTo>
                  <a:pt x="68831" y="1192"/>
                </a:lnTo>
                <a:lnTo>
                  <a:pt x="68924" y="876"/>
                </a:lnTo>
                <a:lnTo>
                  <a:pt x="68980" y="727"/>
                </a:lnTo>
                <a:lnTo>
                  <a:pt x="69036" y="652"/>
                </a:lnTo>
                <a:lnTo>
                  <a:pt x="69092" y="596"/>
                </a:lnTo>
                <a:lnTo>
                  <a:pt x="69147" y="559"/>
                </a:lnTo>
                <a:lnTo>
                  <a:pt x="69203" y="522"/>
                </a:lnTo>
                <a:lnTo>
                  <a:pt x="69278" y="485"/>
                </a:lnTo>
                <a:lnTo>
                  <a:pt x="69315" y="447"/>
                </a:lnTo>
                <a:lnTo>
                  <a:pt x="69334" y="354"/>
                </a:lnTo>
                <a:lnTo>
                  <a:pt x="69315" y="280"/>
                </a:lnTo>
                <a:lnTo>
                  <a:pt x="69296" y="243"/>
                </a:lnTo>
                <a:lnTo>
                  <a:pt x="69259" y="224"/>
                </a:lnTo>
                <a:lnTo>
                  <a:pt x="69222" y="205"/>
                </a:lnTo>
                <a:close/>
                <a:moveTo>
                  <a:pt x="298" y="1136"/>
                </a:moveTo>
                <a:lnTo>
                  <a:pt x="223" y="1174"/>
                </a:lnTo>
                <a:lnTo>
                  <a:pt x="205" y="1192"/>
                </a:lnTo>
                <a:lnTo>
                  <a:pt x="205" y="1211"/>
                </a:lnTo>
                <a:lnTo>
                  <a:pt x="205" y="1285"/>
                </a:lnTo>
                <a:lnTo>
                  <a:pt x="242" y="1341"/>
                </a:lnTo>
                <a:lnTo>
                  <a:pt x="372" y="1471"/>
                </a:lnTo>
                <a:lnTo>
                  <a:pt x="503" y="1546"/>
                </a:lnTo>
                <a:lnTo>
                  <a:pt x="745" y="1751"/>
                </a:lnTo>
                <a:lnTo>
                  <a:pt x="838" y="1825"/>
                </a:lnTo>
                <a:lnTo>
                  <a:pt x="912" y="1900"/>
                </a:lnTo>
                <a:lnTo>
                  <a:pt x="912" y="1937"/>
                </a:lnTo>
                <a:lnTo>
                  <a:pt x="931" y="1993"/>
                </a:lnTo>
                <a:lnTo>
                  <a:pt x="912" y="2030"/>
                </a:lnTo>
                <a:lnTo>
                  <a:pt x="894" y="2067"/>
                </a:lnTo>
                <a:lnTo>
                  <a:pt x="801" y="2179"/>
                </a:lnTo>
                <a:lnTo>
                  <a:pt x="652" y="2291"/>
                </a:lnTo>
                <a:lnTo>
                  <a:pt x="540" y="2384"/>
                </a:lnTo>
                <a:lnTo>
                  <a:pt x="410" y="2477"/>
                </a:lnTo>
                <a:lnTo>
                  <a:pt x="372" y="2533"/>
                </a:lnTo>
                <a:lnTo>
                  <a:pt x="391" y="2570"/>
                </a:lnTo>
                <a:lnTo>
                  <a:pt x="428" y="2589"/>
                </a:lnTo>
                <a:lnTo>
                  <a:pt x="521" y="2607"/>
                </a:lnTo>
                <a:lnTo>
                  <a:pt x="596" y="2589"/>
                </a:lnTo>
                <a:lnTo>
                  <a:pt x="670" y="2570"/>
                </a:lnTo>
                <a:lnTo>
                  <a:pt x="819" y="2495"/>
                </a:lnTo>
                <a:lnTo>
                  <a:pt x="968" y="2384"/>
                </a:lnTo>
                <a:lnTo>
                  <a:pt x="1080" y="2309"/>
                </a:lnTo>
                <a:lnTo>
                  <a:pt x="1192" y="2179"/>
                </a:lnTo>
                <a:lnTo>
                  <a:pt x="1266" y="2067"/>
                </a:lnTo>
                <a:lnTo>
                  <a:pt x="1285" y="2011"/>
                </a:lnTo>
                <a:lnTo>
                  <a:pt x="1285" y="1956"/>
                </a:lnTo>
                <a:lnTo>
                  <a:pt x="1266" y="1862"/>
                </a:lnTo>
                <a:lnTo>
                  <a:pt x="1192" y="1769"/>
                </a:lnTo>
                <a:lnTo>
                  <a:pt x="1117" y="1676"/>
                </a:lnTo>
                <a:lnTo>
                  <a:pt x="875" y="1471"/>
                </a:lnTo>
                <a:lnTo>
                  <a:pt x="763" y="1378"/>
                </a:lnTo>
                <a:lnTo>
                  <a:pt x="614" y="1248"/>
                </a:lnTo>
                <a:lnTo>
                  <a:pt x="521" y="1192"/>
                </a:lnTo>
                <a:lnTo>
                  <a:pt x="447" y="1155"/>
                </a:lnTo>
                <a:lnTo>
                  <a:pt x="372" y="1136"/>
                </a:lnTo>
                <a:close/>
                <a:moveTo>
                  <a:pt x="92513" y="1174"/>
                </a:moveTo>
                <a:lnTo>
                  <a:pt x="92457" y="1192"/>
                </a:lnTo>
                <a:lnTo>
                  <a:pt x="92364" y="1229"/>
                </a:lnTo>
                <a:lnTo>
                  <a:pt x="92159" y="1397"/>
                </a:lnTo>
                <a:lnTo>
                  <a:pt x="91973" y="1583"/>
                </a:lnTo>
                <a:lnTo>
                  <a:pt x="91843" y="1713"/>
                </a:lnTo>
                <a:lnTo>
                  <a:pt x="91694" y="1844"/>
                </a:lnTo>
                <a:lnTo>
                  <a:pt x="91489" y="2030"/>
                </a:lnTo>
                <a:lnTo>
                  <a:pt x="91415" y="2142"/>
                </a:lnTo>
                <a:lnTo>
                  <a:pt x="91359" y="2235"/>
                </a:lnTo>
                <a:lnTo>
                  <a:pt x="91340" y="2291"/>
                </a:lnTo>
                <a:lnTo>
                  <a:pt x="91340" y="2328"/>
                </a:lnTo>
                <a:lnTo>
                  <a:pt x="91359" y="2365"/>
                </a:lnTo>
                <a:lnTo>
                  <a:pt x="91377" y="2384"/>
                </a:lnTo>
                <a:lnTo>
                  <a:pt x="91564" y="2533"/>
                </a:lnTo>
                <a:lnTo>
                  <a:pt x="91843" y="2737"/>
                </a:lnTo>
                <a:lnTo>
                  <a:pt x="91992" y="2831"/>
                </a:lnTo>
                <a:lnTo>
                  <a:pt x="92122" y="2905"/>
                </a:lnTo>
                <a:lnTo>
                  <a:pt x="92252" y="2942"/>
                </a:lnTo>
                <a:lnTo>
                  <a:pt x="92308" y="2961"/>
                </a:lnTo>
                <a:lnTo>
                  <a:pt x="92346" y="2942"/>
                </a:lnTo>
                <a:lnTo>
                  <a:pt x="92383" y="2924"/>
                </a:lnTo>
                <a:lnTo>
                  <a:pt x="92401" y="2886"/>
                </a:lnTo>
                <a:lnTo>
                  <a:pt x="92383" y="2849"/>
                </a:lnTo>
                <a:lnTo>
                  <a:pt x="92364" y="2793"/>
                </a:lnTo>
                <a:lnTo>
                  <a:pt x="92271" y="2700"/>
                </a:lnTo>
                <a:lnTo>
                  <a:pt x="92141" y="2589"/>
                </a:lnTo>
                <a:lnTo>
                  <a:pt x="91843" y="2384"/>
                </a:lnTo>
                <a:lnTo>
                  <a:pt x="91657" y="2272"/>
                </a:lnTo>
                <a:lnTo>
                  <a:pt x="91899" y="2049"/>
                </a:lnTo>
                <a:lnTo>
                  <a:pt x="92271" y="1695"/>
                </a:lnTo>
                <a:lnTo>
                  <a:pt x="92420" y="1527"/>
                </a:lnTo>
                <a:lnTo>
                  <a:pt x="92532" y="1360"/>
                </a:lnTo>
                <a:lnTo>
                  <a:pt x="92569" y="1304"/>
                </a:lnTo>
                <a:lnTo>
                  <a:pt x="92588" y="1248"/>
                </a:lnTo>
                <a:lnTo>
                  <a:pt x="92569" y="1211"/>
                </a:lnTo>
                <a:lnTo>
                  <a:pt x="92513" y="1174"/>
                </a:lnTo>
                <a:close/>
                <a:moveTo>
                  <a:pt x="91526" y="3333"/>
                </a:moveTo>
                <a:lnTo>
                  <a:pt x="91433" y="3352"/>
                </a:lnTo>
                <a:lnTo>
                  <a:pt x="91415" y="3370"/>
                </a:lnTo>
                <a:lnTo>
                  <a:pt x="91377" y="3389"/>
                </a:lnTo>
                <a:lnTo>
                  <a:pt x="91377" y="3426"/>
                </a:lnTo>
                <a:lnTo>
                  <a:pt x="91377" y="3464"/>
                </a:lnTo>
                <a:lnTo>
                  <a:pt x="91396" y="3482"/>
                </a:lnTo>
                <a:lnTo>
                  <a:pt x="91433" y="3519"/>
                </a:lnTo>
                <a:lnTo>
                  <a:pt x="91545" y="3538"/>
                </a:lnTo>
                <a:lnTo>
                  <a:pt x="91750" y="3575"/>
                </a:lnTo>
                <a:lnTo>
                  <a:pt x="91899" y="3613"/>
                </a:lnTo>
                <a:lnTo>
                  <a:pt x="92029" y="3687"/>
                </a:lnTo>
                <a:lnTo>
                  <a:pt x="92159" y="3761"/>
                </a:lnTo>
                <a:lnTo>
                  <a:pt x="92290" y="3855"/>
                </a:lnTo>
                <a:lnTo>
                  <a:pt x="92085" y="3985"/>
                </a:lnTo>
                <a:lnTo>
                  <a:pt x="91880" y="4097"/>
                </a:lnTo>
                <a:lnTo>
                  <a:pt x="91471" y="4320"/>
                </a:lnTo>
                <a:lnTo>
                  <a:pt x="91340" y="4376"/>
                </a:lnTo>
                <a:lnTo>
                  <a:pt x="91284" y="4413"/>
                </a:lnTo>
                <a:lnTo>
                  <a:pt x="91266" y="4450"/>
                </a:lnTo>
                <a:lnTo>
                  <a:pt x="91247" y="4469"/>
                </a:lnTo>
                <a:lnTo>
                  <a:pt x="91266" y="4525"/>
                </a:lnTo>
                <a:lnTo>
                  <a:pt x="91284" y="4581"/>
                </a:lnTo>
                <a:lnTo>
                  <a:pt x="91322" y="4618"/>
                </a:lnTo>
                <a:lnTo>
                  <a:pt x="91359" y="4618"/>
                </a:lnTo>
                <a:lnTo>
                  <a:pt x="91377" y="4599"/>
                </a:lnTo>
                <a:lnTo>
                  <a:pt x="91657" y="4506"/>
                </a:lnTo>
                <a:lnTo>
                  <a:pt x="91955" y="4376"/>
                </a:lnTo>
                <a:lnTo>
                  <a:pt x="92234" y="4208"/>
                </a:lnTo>
                <a:lnTo>
                  <a:pt x="92364" y="4115"/>
                </a:lnTo>
                <a:lnTo>
                  <a:pt x="92457" y="4022"/>
                </a:lnTo>
                <a:lnTo>
                  <a:pt x="92513" y="3929"/>
                </a:lnTo>
                <a:lnTo>
                  <a:pt x="92532" y="3873"/>
                </a:lnTo>
                <a:lnTo>
                  <a:pt x="92532" y="3836"/>
                </a:lnTo>
                <a:lnTo>
                  <a:pt x="92513" y="3743"/>
                </a:lnTo>
                <a:lnTo>
                  <a:pt x="92439" y="3668"/>
                </a:lnTo>
                <a:lnTo>
                  <a:pt x="92364" y="3613"/>
                </a:lnTo>
                <a:lnTo>
                  <a:pt x="92271" y="3538"/>
                </a:lnTo>
                <a:lnTo>
                  <a:pt x="92048" y="3445"/>
                </a:lnTo>
                <a:lnTo>
                  <a:pt x="91899" y="3389"/>
                </a:lnTo>
                <a:lnTo>
                  <a:pt x="91657" y="3352"/>
                </a:lnTo>
                <a:lnTo>
                  <a:pt x="91526" y="3333"/>
                </a:lnTo>
                <a:close/>
                <a:moveTo>
                  <a:pt x="1545" y="2775"/>
                </a:moveTo>
                <a:lnTo>
                  <a:pt x="1489" y="2793"/>
                </a:lnTo>
                <a:lnTo>
                  <a:pt x="1173" y="3017"/>
                </a:lnTo>
                <a:lnTo>
                  <a:pt x="950" y="3147"/>
                </a:lnTo>
                <a:lnTo>
                  <a:pt x="726" y="3296"/>
                </a:lnTo>
                <a:lnTo>
                  <a:pt x="521" y="3464"/>
                </a:lnTo>
                <a:lnTo>
                  <a:pt x="428" y="3557"/>
                </a:lnTo>
                <a:lnTo>
                  <a:pt x="354" y="3631"/>
                </a:lnTo>
                <a:lnTo>
                  <a:pt x="298" y="3724"/>
                </a:lnTo>
                <a:lnTo>
                  <a:pt x="261" y="3817"/>
                </a:lnTo>
                <a:lnTo>
                  <a:pt x="261" y="3892"/>
                </a:lnTo>
                <a:lnTo>
                  <a:pt x="261" y="3985"/>
                </a:lnTo>
                <a:lnTo>
                  <a:pt x="317" y="4059"/>
                </a:lnTo>
                <a:lnTo>
                  <a:pt x="372" y="4134"/>
                </a:lnTo>
                <a:lnTo>
                  <a:pt x="559" y="4283"/>
                </a:lnTo>
                <a:lnTo>
                  <a:pt x="745" y="4413"/>
                </a:lnTo>
                <a:lnTo>
                  <a:pt x="912" y="4506"/>
                </a:lnTo>
                <a:lnTo>
                  <a:pt x="1024" y="4562"/>
                </a:lnTo>
                <a:lnTo>
                  <a:pt x="1136" y="4599"/>
                </a:lnTo>
                <a:lnTo>
                  <a:pt x="1229" y="4637"/>
                </a:lnTo>
                <a:lnTo>
                  <a:pt x="1359" y="4637"/>
                </a:lnTo>
                <a:lnTo>
                  <a:pt x="1378" y="4618"/>
                </a:lnTo>
                <a:lnTo>
                  <a:pt x="1359" y="4599"/>
                </a:lnTo>
                <a:lnTo>
                  <a:pt x="1322" y="4525"/>
                </a:lnTo>
                <a:lnTo>
                  <a:pt x="1192" y="4413"/>
                </a:lnTo>
                <a:lnTo>
                  <a:pt x="931" y="4264"/>
                </a:lnTo>
                <a:lnTo>
                  <a:pt x="801" y="4171"/>
                </a:lnTo>
                <a:lnTo>
                  <a:pt x="689" y="4078"/>
                </a:lnTo>
                <a:lnTo>
                  <a:pt x="614" y="3985"/>
                </a:lnTo>
                <a:lnTo>
                  <a:pt x="577" y="3929"/>
                </a:lnTo>
                <a:lnTo>
                  <a:pt x="577" y="3892"/>
                </a:lnTo>
                <a:lnTo>
                  <a:pt x="577" y="3836"/>
                </a:lnTo>
                <a:lnTo>
                  <a:pt x="596" y="3780"/>
                </a:lnTo>
                <a:lnTo>
                  <a:pt x="633" y="3724"/>
                </a:lnTo>
                <a:lnTo>
                  <a:pt x="707" y="3668"/>
                </a:lnTo>
                <a:lnTo>
                  <a:pt x="856" y="3557"/>
                </a:lnTo>
                <a:lnTo>
                  <a:pt x="1005" y="3445"/>
                </a:lnTo>
                <a:lnTo>
                  <a:pt x="1322" y="3240"/>
                </a:lnTo>
                <a:lnTo>
                  <a:pt x="1508" y="3128"/>
                </a:lnTo>
                <a:lnTo>
                  <a:pt x="1601" y="3054"/>
                </a:lnTo>
                <a:lnTo>
                  <a:pt x="1638" y="3017"/>
                </a:lnTo>
                <a:lnTo>
                  <a:pt x="1657" y="2980"/>
                </a:lnTo>
                <a:lnTo>
                  <a:pt x="1657" y="2905"/>
                </a:lnTo>
                <a:lnTo>
                  <a:pt x="1638" y="2812"/>
                </a:lnTo>
                <a:lnTo>
                  <a:pt x="1620" y="2775"/>
                </a:lnTo>
                <a:close/>
                <a:moveTo>
                  <a:pt x="335" y="5027"/>
                </a:moveTo>
                <a:lnTo>
                  <a:pt x="298" y="5046"/>
                </a:lnTo>
                <a:lnTo>
                  <a:pt x="279" y="5065"/>
                </a:lnTo>
                <a:lnTo>
                  <a:pt x="261" y="5102"/>
                </a:lnTo>
                <a:lnTo>
                  <a:pt x="279" y="5158"/>
                </a:lnTo>
                <a:lnTo>
                  <a:pt x="298" y="5195"/>
                </a:lnTo>
                <a:lnTo>
                  <a:pt x="354" y="5232"/>
                </a:lnTo>
                <a:lnTo>
                  <a:pt x="484" y="5325"/>
                </a:lnTo>
                <a:lnTo>
                  <a:pt x="633" y="5400"/>
                </a:lnTo>
                <a:lnTo>
                  <a:pt x="950" y="5549"/>
                </a:lnTo>
                <a:lnTo>
                  <a:pt x="1173" y="5642"/>
                </a:lnTo>
                <a:lnTo>
                  <a:pt x="1043" y="5791"/>
                </a:lnTo>
                <a:lnTo>
                  <a:pt x="894" y="5921"/>
                </a:lnTo>
                <a:lnTo>
                  <a:pt x="596" y="6163"/>
                </a:lnTo>
                <a:lnTo>
                  <a:pt x="484" y="6275"/>
                </a:lnTo>
                <a:lnTo>
                  <a:pt x="447" y="6312"/>
                </a:lnTo>
                <a:lnTo>
                  <a:pt x="447" y="6349"/>
                </a:lnTo>
                <a:lnTo>
                  <a:pt x="447" y="6368"/>
                </a:lnTo>
                <a:lnTo>
                  <a:pt x="484" y="6368"/>
                </a:lnTo>
                <a:lnTo>
                  <a:pt x="652" y="6349"/>
                </a:lnTo>
                <a:lnTo>
                  <a:pt x="745" y="6312"/>
                </a:lnTo>
                <a:lnTo>
                  <a:pt x="894" y="6219"/>
                </a:lnTo>
                <a:lnTo>
                  <a:pt x="1043" y="6089"/>
                </a:lnTo>
                <a:lnTo>
                  <a:pt x="1210" y="5940"/>
                </a:lnTo>
                <a:lnTo>
                  <a:pt x="1359" y="5809"/>
                </a:lnTo>
                <a:lnTo>
                  <a:pt x="1452" y="5661"/>
                </a:lnTo>
                <a:lnTo>
                  <a:pt x="1471" y="5605"/>
                </a:lnTo>
                <a:lnTo>
                  <a:pt x="1471" y="5549"/>
                </a:lnTo>
                <a:lnTo>
                  <a:pt x="1452" y="5512"/>
                </a:lnTo>
                <a:lnTo>
                  <a:pt x="1415" y="5474"/>
                </a:lnTo>
                <a:lnTo>
                  <a:pt x="1173" y="5344"/>
                </a:lnTo>
                <a:lnTo>
                  <a:pt x="819" y="5158"/>
                </a:lnTo>
                <a:lnTo>
                  <a:pt x="633" y="5083"/>
                </a:lnTo>
                <a:lnTo>
                  <a:pt x="465" y="5027"/>
                </a:lnTo>
                <a:close/>
                <a:moveTo>
                  <a:pt x="92439" y="5102"/>
                </a:moveTo>
                <a:lnTo>
                  <a:pt x="92383" y="5121"/>
                </a:lnTo>
                <a:lnTo>
                  <a:pt x="92159" y="5251"/>
                </a:lnTo>
                <a:lnTo>
                  <a:pt x="91843" y="5437"/>
                </a:lnTo>
                <a:lnTo>
                  <a:pt x="91675" y="5530"/>
                </a:lnTo>
                <a:lnTo>
                  <a:pt x="91545" y="5642"/>
                </a:lnTo>
                <a:lnTo>
                  <a:pt x="91433" y="5735"/>
                </a:lnTo>
                <a:lnTo>
                  <a:pt x="91396" y="5791"/>
                </a:lnTo>
                <a:lnTo>
                  <a:pt x="91377" y="5828"/>
                </a:lnTo>
                <a:lnTo>
                  <a:pt x="91377" y="5884"/>
                </a:lnTo>
                <a:lnTo>
                  <a:pt x="91377" y="5921"/>
                </a:lnTo>
                <a:lnTo>
                  <a:pt x="91433" y="6014"/>
                </a:lnTo>
                <a:lnTo>
                  <a:pt x="91508" y="6089"/>
                </a:lnTo>
                <a:lnTo>
                  <a:pt x="91601" y="6163"/>
                </a:lnTo>
                <a:lnTo>
                  <a:pt x="91806" y="6312"/>
                </a:lnTo>
                <a:lnTo>
                  <a:pt x="91992" y="6405"/>
                </a:lnTo>
                <a:lnTo>
                  <a:pt x="92122" y="6498"/>
                </a:lnTo>
                <a:lnTo>
                  <a:pt x="92308" y="6610"/>
                </a:lnTo>
                <a:lnTo>
                  <a:pt x="92420" y="6647"/>
                </a:lnTo>
                <a:lnTo>
                  <a:pt x="92513" y="6647"/>
                </a:lnTo>
                <a:lnTo>
                  <a:pt x="92532" y="6629"/>
                </a:lnTo>
                <a:lnTo>
                  <a:pt x="92550" y="6591"/>
                </a:lnTo>
                <a:lnTo>
                  <a:pt x="92532" y="6536"/>
                </a:lnTo>
                <a:lnTo>
                  <a:pt x="92532" y="6498"/>
                </a:lnTo>
                <a:lnTo>
                  <a:pt x="92495" y="6442"/>
                </a:lnTo>
                <a:lnTo>
                  <a:pt x="92401" y="6349"/>
                </a:lnTo>
                <a:lnTo>
                  <a:pt x="92290" y="6256"/>
                </a:lnTo>
                <a:lnTo>
                  <a:pt x="92141" y="6163"/>
                </a:lnTo>
                <a:lnTo>
                  <a:pt x="91843" y="6014"/>
                </a:lnTo>
                <a:lnTo>
                  <a:pt x="91638" y="5903"/>
                </a:lnTo>
                <a:lnTo>
                  <a:pt x="92252" y="5400"/>
                </a:lnTo>
                <a:lnTo>
                  <a:pt x="92401" y="5214"/>
                </a:lnTo>
                <a:lnTo>
                  <a:pt x="92439" y="5158"/>
                </a:lnTo>
                <a:lnTo>
                  <a:pt x="92457" y="5121"/>
                </a:lnTo>
                <a:lnTo>
                  <a:pt x="92439" y="5102"/>
                </a:lnTo>
                <a:close/>
                <a:moveTo>
                  <a:pt x="1192" y="6833"/>
                </a:moveTo>
                <a:lnTo>
                  <a:pt x="1061" y="6908"/>
                </a:lnTo>
                <a:lnTo>
                  <a:pt x="931" y="6964"/>
                </a:lnTo>
                <a:lnTo>
                  <a:pt x="782" y="7057"/>
                </a:lnTo>
                <a:lnTo>
                  <a:pt x="652" y="7150"/>
                </a:lnTo>
                <a:lnTo>
                  <a:pt x="540" y="7243"/>
                </a:lnTo>
                <a:lnTo>
                  <a:pt x="447" y="7336"/>
                </a:lnTo>
                <a:lnTo>
                  <a:pt x="428" y="7392"/>
                </a:lnTo>
                <a:lnTo>
                  <a:pt x="410" y="7448"/>
                </a:lnTo>
                <a:lnTo>
                  <a:pt x="391" y="7522"/>
                </a:lnTo>
                <a:lnTo>
                  <a:pt x="410" y="7578"/>
                </a:lnTo>
                <a:lnTo>
                  <a:pt x="428" y="7634"/>
                </a:lnTo>
                <a:lnTo>
                  <a:pt x="465" y="7708"/>
                </a:lnTo>
                <a:lnTo>
                  <a:pt x="521" y="7783"/>
                </a:lnTo>
                <a:lnTo>
                  <a:pt x="596" y="7857"/>
                </a:lnTo>
                <a:lnTo>
                  <a:pt x="782" y="8006"/>
                </a:lnTo>
                <a:lnTo>
                  <a:pt x="1061" y="8211"/>
                </a:lnTo>
                <a:lnTo>
                  <a:pt x="1192" y="8286"/>
                </a:lnTo>
                <a:lnTo>
                  <a:pt x="1303" y="8304"/>
                </a:lnTo>
                <a:lnTo>
                  <a:pt x="1322" y="8304"/>
                </a:lnTo>
                <a:lnTo>
                  <a:pt x="1341" y="8286"/>
                </a:lnTo>
                <a:lnTo>
                  <a:pt x="1341" y="8230"/>
                </a:lnTo>
                <a:lnTo>
                  <a:pt x="1322" y="8174"/>
                </a:lnTo>
                <a:lnTo>
                  <a:pt x="1303" y="8099"/>
                </a:lnTo>
                <a:lnTo>
                  <a:pt x="1247" y="8044"/>
                </a:lnTo>
                <a:lnTo>
                  <a:pt x="1136" y="7932"/>
                </a:lnTo>
                <a:lnTo>
                  <a:pt x="894" y="7746"/>
                </a:lnTo>
                <a:lnTo>
                  <a:pt x="801" y="7653"/>
                </a:lnTo>
                <a:lnTo>
                  <a:pt x="763" y="7597"/>
                </a:lnTo>
                <a:lnTo>
                  <a:pt x="745" y="7541"/>
                </a:lnTo>
                <a:lnTo>
                  <a:pt x="763" y="7504"/>
                </a:lnTo>
                <a:lnTo>
                  <a:pt x="782" y="7448"/>
                </a:lnTo>
                <a:lnTo>
                  <a:pt x="838" y="7392"/>
                </a:lnTo>
                <a:lnTo>
                  <a:pt x="912" y="7336"/>
                </a:lnTo>
                <a:lnTo>
                  <a:pt x="1043" y="7280"/>
                </a:lnTo>
                <a:lnTo>
                  <a:pt x="1229" y="7169"/>
                </a:lnTo>
                <a:lnTo>
                  <a:pt x="1303" y="7113"/>
                </a:lnTo>
                <a:lnTo>
                  <a:pt x="1378" y="7057"/>
                </a:lnTo>
                <a:lnTo>
                  <a:pt x="1415" y="7001"/>
                </a:lnTo>
                <a:lnTo>
                  <a:pt x="1415" y="6927"/>
                </a:lnTo>
                <a:lnTo>
                  <a:pt x="1378" y="6871"/>
                </a:lnTo>
                <a:lnTo>
                  <a:pt x="1322" y="6833"/>
                </a:lnTo>
                <a:close/>
                <a:moveTo>
                  <a:pt x="91433" y="7094"/>
                </a:moveTo>
                <a:lnTo>
                  <a:pt x="91415" y="7113"/>
                </a:lnTo>
                <a:lnTo>
                  <a:pt x="91396" y="7150"/>
                </a:lnTo>
                <a:lnTo>
                  <a:pt x="91415" y="7187"/>
                </a:lnTo>
                <a:lnTo>
                  <a:pt x="91508" y="7280"/>
                </a:lnTo>
                <a:lnTo>
                  <a:pt x="91619" y="7411"/>
                </a:lnTo>
                <a:lnTo>
                  <a:pt x="91768" y="7541"/>
                </a:lnTo>
                <a:lnTo>
                  <a:pt x="92085" y="7764"/>
                </a:lnTo>
                <a:lnTo>
                  <a:pt x="92252" y="7895"/>
                </a:lnTo>
                <a:lnTo>
                  <a:pt x="91806" y="8062"/>
                </a:lnTo>
                <a:lnTo>
                  <a:pt x="91582" y="8137"/>
                </a:lnTo>
                <a:lnTo>
                  <a:pt x="91377" y="8230"/>
                </a:lnTo>
                <a:lnTo>
                  <a:pt x="91229" y="8286"/>
                </a:lnTo>
                <a:lnTo>
                  <a:pt x="91173" y="8323"/>
                </a:lnTo>
                <a:lnTo>
                  <a:pt x="91154" y="8342"/>
                </a:lnTo>
                <a:lnTo>
                  <a:pt x="91135" y="8379"/>
                </a:lnTo>
                <a:lnTo>
                  <a:pt x="91135" y="8435"/>
                </a:lnTo>
                <a:lnTo>
                  <a:pt x="91154" y="8490"/>
                </a:lnTo>
                <a:lnTo>
                  <a:pt x="91191" y="8528"/>
                </a:lnTo>
                <a:lnTo>
                  <a:pt x="91247" y="8528"/>
                </a:lnTo>
                <a:lnTo>
                  <a:pt x="91973" y="8248"/>
                </a:lnTo>
                <a:lnTo>
                  <a:pt x="92252" y="8155"/>
                </a:lnTo>
                <a:lnTo>
                  <a:pt x="92401" y="8099"/>
                </a:lnTo>
                <a:lnTo>
                  <a:pt x="92457" y="8062"/>
                </a:lnTo>
                <a:lnTo>
                  <a:pt x="92495" y="8044"/>
                </a:lnTo>
                <a:lnTo>
                  <a:pt x="92532" y="7951"/>
                </a:lnTo>
                <a:lnTo>
                  <a:pt x="92532" y="7876"/>
                </a:lnTo>
                <a:lnTo>
                  <a:pt x="92495" y="7802"/>
                </a:lnTo>
                <a:lnTo>
                  <a:pt x="92439" y="7727"/>
                </a:lnTo>
                <a:lnTo>
                  <a:pt x="92271" y="7615"/>
                </a:lnTo>
                <a:lnTo>
                  <a:pt x="92104" y="7504"/>
                </a:lnTo>
                <a:lnTo>
                  <a:pt x="91973" y="7392"/>
                </a:lnTo>
                <a:lnTo>
                  <a:pt x="91750" y="7224"/>
                </a:lnTo>
                <a:lnTo>
                  <a:pt x="91657" y="7150"/>
                </a:lnTo>
                <a:lnTo>
                  <a:pt x="91545" y="7113"/>
                </a:lnTo>
                <a:lnTo>
                  <a:pt x="91471" y="7094"/>
                </a:lnTo>
                <a:close/>
                <a:moveTo>
                  <a:pt x="279" y="8286"/>
                </a:moveTo>
                <a:lnTo>
                  <a:pt x="205" y="8304"/>
                </a:lnTo>
                <a:lnTo>
                  <a:pt x="112" y="8360"/>
                </a:lnTo>
                <a:lnTo>
                  <a:pt x="93" y="8379"/>
                </a:lnTo>
                <a:lnTo>
                  <a:pt x="93" y="8416"/>
                </a:lnTo>
                <a:lnTo>
                  <a:pt x="112" y="8472"/>
                </a:lnTo>
                <a:lnTo>
                  <a:pt x="168" y="8509"/>
                </a:lnTo>
                <a:lnTo>
                  <a:pt x="1229" y="9272"/>
                </a:lnTo>
                <a:lnTo>
                  <a:pt x="912" y="9514"/>
                </a:lnTo>
                <a:lnTo>
                  <a:pt x="596" y="9738"/>
                </a:lnTo>
                <a:lnTo>
                  <a:pt x="521" y="9794"/>
                </a:lnTo>
                <a:lnTo>
                  <a:pt x="372" y="9887"/>
                </a:lnTo>
                <a:lnTo>
                  <a:pt x="317" y="9943"/>
                </a:lnTo>
                <a:lnTo>
                  <a:pt x="279" y="9999"/>
                </a:lnTo>
                <a:lnTo>
                  <a:pt x="279" y="10017"/>
                </a:lnTo>
                <a:lnTo>
                  <a:pt x="279" y="10036"/>
                </a:lnTo>
                <a:lnTo>
                  <a:pt x="335" y="10054"/>
                </a:lnTo>
                <a:lnTo>
                  <a:pt x="391" y="10073"/>
                </a:lnTo>
                <a:lnTo>
                  <a:pt x="447" y="10054"/>
                </a:lnTo>
                <a:lnTo>
                  <a:pt x="577" y="10017"/>
                </a:lnTo>
                <a:lnTo>
                  <a:pt x="726" y="9943"/>
                </a:lnTo>
                <a:lnTo>
                  <a:pt x="894" y="9831"/>
                </a:lnTo>
                <a:lnTo>
                  <a:pt x="1192" y="9626"/>
                </a:lnTo>
                <a:lnTo>
                  <a:pt x="1378" y="9459"/>
                </a:lnTo>
                <a:lnTo>
                  <a:pt x="1489" y="9347"/>
                </a:lnTo>
                <a:lnTo>
                  <a:pt x="1527" y="9291"/>
                </a:lnTo>
                <a:lnTo>
                  <a:pt x="1527" y="9254"/>
                </a:lnTo>
                <a:lnTo>
                  <a:pt x="1508" y="9217"/>
                </a:lnTo>
                <a:lnTo>
                  <a:pt x="1471" y="9179"/>
                </a:lnTo>
                <a:lnTo>
                  <a:pt x="1341" y="9049"/>
                </a:lnTo>
                <a:lnTo>
                  <a:pt x="1117" y="8881"/>
                </a:lnTo>
                <a:lnTo>
                  <a:pt x="894" y="8732"/>
                </a:lnTo>
                <a:lnTo>
                  <a:pt x="596" y="8472"/>
                </a:lnTo>
                <a:lnTo>
                  <a:pt x="428" y="8342"/>
                </a:lnTo>
                <a:lnTo>
                  <a:pt x="354" y="8304"/>
                </a:lnTo>
                <a:lnTo>
                  <a:pt x="279" y="8286"/>
                </a:lnTo>
                <a:close/>
                <a:moveTo>
                  <a:pt x="92327" y="8993"/>
                </a:moveTo>
                <a:lnTo>
                  <a:pt x="92252" y="9030"/>
                </a:lnTo>
                <a:lnTo>
                  <a:pt x="92048" y="9123"/>
                </a:lnTo>
                <a:lnTo>
                  <a:pt x="91843" y="9272"/>
                </a:lnTo>
                <a:lnTo>
                  <a:pt x="91638" y="9440"/>
                </a:lnTo>
                <a:lnTo>
                  <a:pt x="91415" y="9645"/>
                </a:lnTo>
                <a:lnTo>
                  <a:pt x="91340" y="9719"/>
                </a:lnTo>
                <a:lnTo>
                  <a:pt x="91303" y="9794"/>
                </a:lnTo>
                <a:lnTo>
                  <a:pt x="91303" y="9868"/>
                </a:lnTo>
                <a:lnTo>
                  <a:pt x="91340" y="9943"/>
                </a:lnTo>
                <a:lnTo>
                  <a:pt x="91415" y="10036"/>
                </a:lnTo>
                <a:lnTo>
                  <a:pt x="91564" y="10129"/>
                </a:lnTo>
                <a:lnTo>
                  <a:pt x="91731" y="10222"/>
                </a:lnTo>
                <a:lnTo>
                  <a:pt x="92029" y="10371"/>
                </a:lnTo>
                <a:lnTo>
                  <a:pt x="92178" y="10427"/>
                </a:lnTo>
                <a:lnTo>
                  <a:pt x="92290" y="10445"/>
                </a:lnTo>
                <a:lnTo>
                  <a:pt x="92327" y="10445"/>
                </a:lnTo>
                <a:lnTo>
                  <a:pt x="92346" y="10427"/>
                </a:lnTo>
                <a:lnTo>
                  <a:pt x="92364" y="10371"/>
                </a:lnTo>
                <a:lnTo>
                  <a:pt x="92346" y="10315"/>
                </a:lnTo>
                <a:lnTo>
                  <a:pt x="92308" y="10241"/>
                </a:lnTo>
                <a:lnTo>
                  <a:pt x="92234" y="10166"/>
                </a:lnTo>
                <a:lnTo>
                  <a:pt x="92122" y="10110"/>
                </a:lnTo>
                <a:lnTo>
                  <a:pt x="91992" y="10036"/>
                </a:lnTo>
                <a:lnTo>
                  <a:pt x="91564" y="9831"/>
                </a:lnTo>
                <a:lnTo>
                  <a:pt x="91787" y="9663"/>
                </a:lnTo>
                <a:lnTo>
                  <a:pt x="92010" y="9477"/>
                </a:lnTo>
                <a:lnTo>
                  <a:pt x="92215" y="9272"/>
                </a:lnTo>
                <a:lnTo>
                  <a:pt x="92308" y="9161"/>
                </a:lnTo>
                <a:lnTo>
                  <a:pt x="92383" y="9049"/>
                </a:lnTo>
                <a:lnTo>
                  <a:pt x="92401" y="8993"/>
                </a:lnTo>
                <a:close/>
                <a:moveTo>
                  <a:pt x="1434" y="10296"/>
                </a:moveTo>
                <a:lnTo>
                  <a:pt x="1322" y="10315"/>
                </a:lnTo>
                <a:lnTo>
                  <a:pt x="1247" y="10334"/>
                </a:lnTo>
                <a:lnTo>
                  <a:pt x="1136" y="10371"/>
                </a:lnTo>
                <a:lnTo>
                  <a:pt x="1043" y="10445"/>
                </a:lnTo>
                <a:lnTo>
                  <a:pt x="838" y="10613"/>
                </a:lnTo>
                <a:lnTo>
                  <a:pt x="521" y="10799"/>
                </a:lnTo>
                <a:lnTo>
                  <a:pt x="335" y="10929"/>
                </a:lnTo>
                <a:lnTo>
                  <a:pt x="279" y="10985"/>
                </a:lnTo>
                <a:lnTo>
                  <a:pt x="242" y="11041"/>
                </a:lnTo>
                <a:lnTo>
                  <a:pt x="205" y="11116"/>
                </a:lnTo>
                <a:lnTo>
                  <a:pt x="205" y="11171"/>
                </a:lnTo>
                <a:lnTo>
                  <a:pt x="205" y="11209"/>
                </a:lnTo>
                <a:lnTo>
                  <a:pt x="223" y="11246"/>
                </a:lnTo>
                <a:lnTo>
                  <a:pt x="279" y="11339"/>
                </a:lnTo>
                <a:lnTo>
                  <a:pt x="391" y="11432"/>
                </a:lnTo>
                <a:lnTo>
                  <a:pt x="559" y="11581"/>
                </a:lnTo>
                <a:lnTo>
                  <a:pt x="856" y="11786"/>
                </a:lnTo>
                <a:lnTo>
                  <a:pt x="1024" y="11879"/>
                </a:lnTo>
                <a:lnTo>
                  <a:pt x="1173" y="11935"/>
                </a:lnTo>
                <a:lnTo>
                  <a:pt x="1285" y="11972"/>
                </a:lnTo>
                <a:lnTo>
                  <a:pt x="1322" y="11953"/>
                </a:lnTo>
                <a:lnTo>
                  <a:pt x="1359" y="11935"/>
                </a:lnTo>
                <a:lnTo>
                  <a:pt x="1359" y="11898"/>
                </a:lnTo>
                <a:lnTo>
                  <a:pt x="1359" y="11860"/>
                </a:lnTo>
                <a:lnTo>
                  <a:pt x="1285" y="11767"/>
                </a:lnTo>
                <a:lnTo>
                  <a:pt x="1173" y="11674"/>
                </a:lnTo>
                <a:lnTo>
                  <a:pt x="1043" y="11544"/>
                </a:lnTo>
                <a:lnTo>
                  <a:pt x="726" y="11320"/>
                </a:lnTo>
                <a:lnTo>
                  <a:pt x="521" y="11171"/>
                </a:lnTo>
                <a:lnTo>
                  <a:pt x="782" y="11004"/>
                </a:lnTo>
                <a:lnTo>
                  <a:pt x="1061" y="10836"/>
                </a:lnTo>
                <a:lnTo>
                  <a:pt x="1192" y="10743"/>
                </a:lnTo>
                <a:lnTo>
                  <a:pt x="1322" y="10632"/>
                </a:lnTo>
                <a:lnTo>
                  <a:pt x="1434" y="10520"/>
                </a:lnTo>
                <a:lnTo>
                  <a:pt x="1508" y="10408"/>
                </a:lnTo>
                <a:lnTo>
                  <a:pt x="1545" y="10352"/>
                </a:lnTo>
                <a:lnTo>
                  <a:pt x="1527" y="10315"/>
                </a:lnTo>
                <a:lnTo>
                  <a:pt x="1489" y="10296"/>
                </a:lnTo>
                <a:close/>
                <a:moveTo>
                  <a:pt x="91322" y="10855"/>
                </a:moveTo>
                <a:lnTo>
                  <a:pt x="91284" y="10874"/>
                </a:lnTo>
                <a:lnTo>
                  <a:pt x="91266" y="10874"/>
                </a:lnTo>
                <a:lnTo>
                  <a:pt x="91266" y="10911"/>
                </a:lnTo>
                <a:lnTo>
                  <a:pt x="91284" y="10929"/>
                </a:lnTo>
                <a:lnTo>
                  <a:pt x="91377" y="11004"/>
                </a:lnTo>
                <a:lnTo>
                  <a:pt x="91675" y="11171"/>
                </a:lnTo>
                <a:lnTo>
                  <a:pt x="92178" y="11395"/>
                </a:lnTo>
                <a:lnTo>
                  <a:pt x="91973" y="11507"/>
                </a:lnTo>
                <a:lnTo>
                  <a:pt x="91768" y="11618"/>
                </a:lnTo>
                <a:lnTo>
                  <a:pt x="91582" y="11767"/>
                </a:lnTo>
                <a:lnTo>
                  <a:pt x="91396" y="11916"/>
                </a:lnTo>
                <a:lnTo>
                  <a:pt x="91229" y="12084"/>
                </a:lnTo>
                <a:lnTo>
                  <a:pt x="91154" y="12177"/>
                </a:lnTo>
                <a:lnTo>
                  <a:pt x="91117" y="12214"/>
                </a:lnTo>
                <a:lnTo>
                  <a:pt x="91117" y="12251"/>
                </a:lnTo>
                <a:lnTo>
                  <a:pt x="91117" y="12326"/>
                </a:lnTo>
                <a:lnTo>
                  <a:pt x="91135" y="12382"/>
                </a:lnTo>
                <a:lnTo>
                  <a:pt x="91154" y="12400"/>
                </a:lnTo>
                <a:lnTo>
                  <a:pt x="91173" y="12419"/>
                </a:lnTo>
                <a:lnTo>
                  <a:pt x="91210" y="12419"/>
                </a:lnTo>
                <a:lnTo>
                  <a:pt x="91247" y="12400"/>
                </a:lnTo>
                <a:lnTo>
                  <a:pt x="91396" y="12270"/>
                </a:lnTo>
                <a:lnTo>
                  <a:pt x="91545" y="12158"/>
                </a:lnTo>
                <a:lnTo>
                  <a:pt x="91675" y="12028"/>
                </a:lnTo>
                <a:lnTo>
                  <a:pt x="91824" y="11898"/>
                </a:lnTo>
                <a:lnTo>
                  <a:pt x="91992" y="11804"/>
                </a:lnTo>
                <a:lnTo>
                  <a:pt x="92215" y="11693"/>
                </a:lnTo>
                <a:lnTo>
                  <a:pt x="92420" y="11562"/>
                </a:lnTo>
                <a:lnTo>
                  <a:pt x="92495" y="11507"/>
                </a:lnTo>
                <a:lnTo>
                  <a:pt x="92532" y="11451"/>
                </a:lnTo>
                <a:lnTo>
                  <a:pt x="92532" y="11395"/>
                </a:lnTo>
                <a:lnTo>
                  <a:pt x="92513" y="11339"/>
                </a:lnTo>
                <a:lnTo>
                  <a:pt x="92457" y="11265"/>
                </a:lnTo>
                <a:lnTo>
                  <a:pt x="92383" y="11209"/>
                </a:lnTo>
                <a:lnTo>
                  <a:pt x="92178" y="11116"/>
                </a:lnTo>
                <a:lnTo>
                  <a:pt x="91936" y="11004"/>
                </a:lnTo>
                <a:lnTo>
                  <a:pt x="91694" y="10929"/>
                </a:lnTo>
                <a:lnTo>
                  <a:pt x="91489" y="10892"/>
                </a:lnTo>
                <a:lnTo>
                  <a:pt x="91322" y="10855"/>
                </a:lnTo>
                <a:close/>
                <a:moveTo>
                  <a:pt x="261" y="12158"/>
                </a:moveTo>
                <a:lnTo>
                  <a:pt x="242" y="12195"/>
                </a:lnTo>
                <a:lnTo>
                  <a:pt x="223" y="12233"/>
                </a:lnTo>
                <a:lnTo>
                  <a:pt x="223" y="12307"/>
                </a:lnTo>
                <a:lnTo>
                  <a:pt x="242" y="12344"/>
                </a:lnTo>
                <a:lnTo>
                  <a:pt x="279" y="12400"/>
                </a:lnTo>
                <a:lnTo>
                  <a:pt x="372" y="12512"/>
                </a:lnTo>
                <a:lnTo>
                  <a:pt x="503" y="12624"/>
                </a:lnTo>
                <a:lnTo>
                  <a:pt x="670" y="12717"/>
                </a:lnTo>
                <a:lnTo>
                  <a:pt x="1005" y="12922"/>
                </a:lnTo>
                <a:lnTo>
                  <a:pt x="1229" y="13052"/>
                </a:lnTo>
                <a:lnTo>
                  <a:pt x="1117" y="13126"/>
                </a:lnTo>
                <a:lnTo>
                  <a:pt x="1005" y="13201"/>
                </a:lnTo>
                <a:lnTo>
                  <a:pt x="726" y="13331"/>
                </a:lnTo>
                <a:lnTo>
                  <a:pt x="577" y="13406"/>
                </a:lnTo>
                <a:lnTo>
                  <a:pt x="465" y="13480"/>
                </a:lnTo>
                <a:lnTo>
                  <a:pt x="354" y="13573"/>
                </a:lnTo>
                <a:lnTo>
                  <a:pt x="279" y="13666"/>
                </a:lnTo>
                <a:lnTo>
                  <a:pt x="279" y="13685"/>
                </a:lnTo>
                <a:lnTo>
                  <a:pt x="279" y="13704"/>
                </a:lnTo>
                <a:lnTo>
                  <a:pt x="317" y="13722"/>
                </a:lnTo>
                <a:lnTo>
                  <a:pt x="465" y="13722"/>
                </a:lnTo>
                <a:lnTo>
                  <a:pt x="633" y="13685"/>
                </a:lnTo>
                <a:lnTo>
                  <a:pt x="726" y="13666"/>
                </a:lnTo>
                <a:lnTo>
                  <a:pt x="875" y="13610"/>
                </a:lnTo>
                <a:lnTo>
                  <a:pt x="1024" y="13536"/>
                </a:lnTo>
                <a:lnTo>
                  <a:pt x="1303" y="13350"/>
                </a:lnTo>
                <a:lnTo>
                  <a:pt x="1434" y="13257"/>
                </a:lnTo>
                <a:lnTo>
                  <a:pt x="1527" y="13164"/>
                </a:lnTo>
                <a:lnTo>
                  <a:pt x="1545" y="13108"/>
                </a:lnTo>
                <a:lnTo>
                  <a:pt x="1564" y="13052"/>
                </a:lnTo>
                <a:lnTo>
                  <a:pt x="1564" y="12977"/>
                </a:lnTo>
                <a:lnTo>
                  <a:pt x="1527" y="12903"/>
                </a:lnTo>
                <a:lnTo>
                  <a:pt x="1489" y="12847"/>
                </a:lnTo>
                <a:lnTo>
                  <a:pt x="1415" y="12791"/>
                </a:lnTo>
                <a:lnTo>
                  <a:pt x="1247" y="12680"/>
                </a:lnTo>
                <a:lnTo>
                  <a:pt x="912" y="12475"/>
                </a:lnTo>
                <a:lnTo>
                  <a:pt x="745" y="12363"/>
                </a:lnTo>
                <a:lnTo>
                  <a:pt x="503" y="12214"/>
                </a:lnTo>
                <a:lnTo>
                  <a:pt x="391" y="12158"/>
                </a:lnTo>
                <a:close/>
                <a:moveTo>
                  <a:pt x="92290" y="12624"/>
                </a:moveTo>
                <a:lnTo>
                  <a:pt x="92178" y="12661"/>
                </a:lnTo>
                <a:lnTo>
                  <a:pt x="92048" y="12735"/>
                </a:lnTo>
                <a:lnTo>
                  <a:pt x="91806" y="12922"/>
                </a:lnTo>
                <a:lnTo>
                  <a:pt x="91657" y="13052"/>
                </a:lnTo>
                <a:lnTo>
                  <a:pt x="91415" y="13238"/>
                </a:lnTo>
                <a:lnTo>
                  <a:pt x="91322" y="13331"/>
                </a:lnTo>
                <a:lnTo>
                  <a:pt x="91266" y="13406"/>
                </a:lnTo>
                <a:lnTo>
                  <a:pt x="91229" y="13499"/>
                </a:lnTo>
                <a:lnTo>
                  <a:pt x="91210" y="13536"/>
                </a:lnTo>
                <a:lnTo>
                  <a:pt x="91229" y="13592"/>
                </a:lnTo>
                <a:lnTo>
                  <a:pt x="91266" y="13685"/>
                </a:lnTo>
                <a:lnTo>
                  <a:pt x="91377" y="13797"/>
                </a:lnTo>
                <a:lnTo>
                  <a:pt x="91638" y="14020"/>
                </a:lnTo>
                <a:lnTo>
                  <a:pt x="91899" y="14206"/>
                </a:lnTo>
                <a:lnTo>
                  <a:pt x="92197" y="14374"/>
                </a:lnTo>
                <a:lnTo>
                  <a:pt x="92346" y="14430"/>
                </a:lnTo>
                <a:lnTo>
                  <a:pt x="92495" y="14485"/>
                </a:lnTo>
                <a:lnTo>
                  <a:pt x="92569" y="14485"/>
                </a:lnTo>
                <a:lnTo>
                  <a:pt x="92588" y="14467"/>
                </a:lnTo>
                <a:lnTo>
                  <a:pt x="92606" y="14430"/>
                </a:lnTo>
                <a:lnTo>
                  <a:pt x="92588" y="14355"/>
                </a:lnTo>
                <a:lnTo>
                  <a:pt x="92569" y="14318"/>
                </a:lnTo>
                <a:lnTo>
                  <a:pt x="92550" y="14281"/>
                </a:lnTo>
                <a:lnTo>
                  <a:pt x="92513" y="14243"/>
                </a:lnTo>
                <a:lnTo>
                  <a:pt x="92401" y="14188"/>
                </a:lnTo>
                <a:lnTo>
                  <a:pt x="92197" y="14094"/>
                </a:lnTo>
                <a:lnTo>
                  <a:pt x="91787" y="13834"/>
                </a:lnTo>
                <a:lnTo>
                  <a:pt x="91601" y="13704"/>
                </a:lnTo>
                <a:lnTo>
                  <a:pt x="91415" y="13555"/>
                </a:lnTo>
                <a:lnTo>
                  <a:pt x="91638" y="13387"/>
                </a:lnTo>
                <a:lnTo>
                  <a:pt x="91955" y="13145"/>
                </a:lnTo>
                <a:lnTo>
                  <a:pt x="92104" y="13015"/>
                </a:lnTo>
                <a:lnTo>
                  <a:pt x="92234" y="12903"/>
                </a:lnTo>
                <a:lnTo>
                  <a:pt x="92327" y="12791"/>
                </a:lnTo>
                <a:lnTo>
                  <a:pt x="92364" y="12735"/>
                </a:lnTo>
                <a:lnTo>
                  <a:pt x="92364" y="12698"/>
                </a:lnTo>
                <a:lnTo>
                  <a:pt x="92364" y="12661"/>
                </a:lnTo>
                <a:lnTo>
                  <a:pt x="92346" y="12624"/>
                </a:lnTo>
                <a:close/>
                <a:moveTo>
                  <a:pt x="1527" y="14076"/>
                </a:moveTo>
                <a:lnTo>
                  <a:pt x="1396" y="14094"/>
                </a:lnTo>
                <a:lnTo>
                  <a:pt x="1303" y="14113"/>
                </a:lnTo>
                <a:lnTo>
                  <a:pt x="1192" y="14150"/>
                </a:lnTo>
                <a:lnTo>
                  <a:pt x="1080" y="14225"/>
                </a:lnTo>
                <a:lnTo>
                  <a:pt x="838" y="14337"/>
                </a:lnTo>
                <a:lnTo>
                  <a:pt x="596" y="14430"/>
                </a:lnTo>
                <a:lnTo>
                  <a:pt x="484" y="14467"/>
                </a:lnTo>
                <a:lnTo>
                  <a:pt x="410" y="14504"/>
                </a:lnTo>
                <a:lnTo>
                  <a:pt x="335" y="14560"/>
                </a:lnTo>
                <a:lnTo>
                  <a:pt x="335" y="14597"/>
                </a:lnTo>
                <a:lnTo>
                  <a:pt x="317" y="14634"/>
                </a:lnTo>
                <a:lnTo>
                  <a:pt x="335" y="14672"/>
                </a:lnTo>
                <a:lnTo>
                  <a:pt x="354" y="14728"/>
                </a:lnTo>
                <a:lnTo>
                  <a:pt x="447" y="14839"/>
                </a:lnTo>
                <a:lnTo>
                  <a:pt x="596" y="14988"/>
                </a:lnTo>
                <a:lnTo>
                  <a:pt x="856" y="15230"/>
                </a:lnTo>
                <a:lnTo>
                  <a:pt x="1005" y="15342"/>
                </a:lnTo>
                <a:lnTo>
                  <a:pt x="1117" y="15435"/>
                </a:lnTo>
                <a:lnTo>
                  <a:pt x="1229" y="15491"/>
                </a:lnTo>
                <a:lnTo>
                  <a:pt x="1285" y="15491"/>
                </a:lnTo>
                <a:lnTo>
                  <a:pt x="1303" y="15454"/>
                </a:lnTo>
                <a:lnTo>
                  <a:pt x="1322" y="15416"/>
                </a:lnTo>
                <a:lnTo>
                  <a:pt x="1303" y="15361"/>
                </a:lnTo>
                <a:lnTo>
                  <a:pt x="1285" y="15305"/>
                </a:lnTo>
                <a:lnTo>
                  <a:pt x="1210" y="15193"/>
                </a:lnTo>
                <a:lnTo>
                  <a:pt x="1098" y="15063"/>
                </a:lnTo>
                <a:lnTo>
                  <a:pt x="838" y="14839"/>
                </a:lnTo>
                <a:lnTo>
                  <a:pt x="670" y="14690"/>
                </a:lnTo>
                <a:lnTo>
                  <a:pt x="912" y="14616"/>
                </a:lnTo>
                <a:lnTo>
                  <a:pt x="1154" y="14523"/>
                </a:lnTo>
                <a:lnTo>
                  <a:pt x="1285" y="14467"/>
                </a:lnTo>
                <a:lnTo>
                  <a:pt x="1396" y="14392"/>
                </a:lnTo>
                <a:lnTo>
                  <a:pt x="1489" y="14318"/>
                </a:lnTo>
                <a:lnTo>
                  <a:pt x="1583" y="14225"/>
                </a:lnTo>
                <a:lnTo>
                  <a:pt x="1620" y="14169"/>
                </a:lnTo>
                <a:lnTo>
                  <a:pt x="1620" y="14113"/>
                </a:lnTo>
                <a:lnTo>
                  <a:pt x="1583" y="14094"/>
                </a:lnTo>
                <a:lnTo>
                  <a:pt x="1527" y="14076"/>
                </a:lnTo>
                <a:close/>
                <a:moveTo>
                  <a:pt x="91377" y="14765"/>
                </a:moveTo>
                <a:lnTo>
                  <a:pt x="91340" y="14783"/>
                </a:lnTo>
                <a:lnTo>
                  <a:pt x="91322" y="14802"/>
                </a:lnTo>
                <a:lnTo>
                  <a:pt x="91322" y="14839"/>
                </a:lnTo>
                <a:lnTo>
                  <a:pt x="91322" y="14895"/>
                </a:lnTo>
                <a:lnTo>
                  <a:pt x="91359" y="14932"/>
                </a:lnTo>
                <a:lnTo>
                  <a:pt x="91396" y="14970"/>
                </a:lnTo>
                <a:lnTo>
                  <a:pt x="91508" y="15025"/>
                </a:lnTo>
                <a:lnTo>
                  <a:pt x="91731" y="15137"/>
                </a:lnTo>
                <a:lnTo>
                  <a:pt x="91973" y="15286"/>
                </a:lnTo>
                <a:lnTo>
                  <a:pt x="92104" y="15379"/>
                </a:lnTo>
                <a:lnTo>
                  <a:pt x="92159" y="15435"/>
                </a:lnTo>
                <a:lnTo>
                  <a:pt x="92178" y="15472"/>
                </a:lnTo>
                <a:lnTo>
                  <a:pt x="92197" y="15528"/>
                </a:lnTo>
                <a:lnTo>
                  <a:pt x="92178" y="15584"/>
                </a:lnTo>
                <a:lnTo>
                  <a:pt x="92159" y="15621"/>
                </a:lnTo>
                <a:lnTo>
                  <a:pt x="92141" y="15640"/>
                </a:lnTo>
                <a:lnTo>
                  <a:pt x="92029" y="15677"/>
                </a:lnTo>
                <a:lnTo>
                  <a:pt x="91917" y="15714"/>
                </a:lnTo>
                <a:lnTo>
                  <a:pt x="91768" y="15751"/>
                </a:lnTo>
                <a:lnTo>
                  <a:pt x="91526" y="15845"/>
                </a:lnTo>
                <a:lnTo>
                  <a:pt x="91415" y="15900"/>
                </a:lnTo>
                <a:lnTo>
                  <a:pt x="91322" y="15956"/>
                </a:lnTo>
                <a:lnTo>
                  <a:pt x="91266" y="16012"/>
                </a:lnTo>
                <a:lnTo>
                  <a:pt x="91247" y="16049"/>
                </a:lnTo>
                <a:lnTo>
                  <a:pt x="91247" y="16068"/>
                </a:lnTo>
                <a:lnTo>
                  <a:pt x="91266" y="16105"/>
                </a:lnTo>
                <a:lnTo>
                  <a:pt x="91284" y="16142"/>
                </a:lnTo>
                <a:lnTo>
                  <a:pt x="91359" y="16161"/>
                </a:lnTo>
                <a:lnTo>
                  <a:pt x="91452" y="16161"/>
                </a:lnTo>
                <a:lnTo>
                  <a:pt x="91564" y="16142"/>
                </a:lnTo>
                <a:lnTo>
                  <a:pt x="91768" y="16068"/>
                </a:lnTo>
                <a:lnTo>
                  <a:pt x="91917" y="15994"/>
                </a:lnTo>
                <a:lnTo>
                  <a:pt x="92085" y="15919"/>
                </a:lnTo>
                <a:lnTo>
                  <a:pt x="92290" y="15845"/>
                </a:lnTo>
                <a:lnTo>
                  <a:pt x="92383" y="15789"/>
                </a:lnTo>
                <a:lnTo>
                  <a:pt x="92457" y="15714"/>
                </a:lnTo>
                <a:lnTo>
                  <a:pt x="92513" y="15640"/>
                </a:lnTo>
                <a:lnTo>
                  <a:pt x="92532" y="15565"/>
                </a:lnTo>
                <a:lnTo>
                  <a:pt x="92513" y="15472"/>
                </a:lnTo>
                <a:lnTo>
                  <a:pt x="92476" y="15379"/>
                </a:lnTo>
                <a:lnTo>
                  <a:pt x="92401" y="15305"/>
                </a:lnTo>
                <a:lnTo>
                  <a:pt x="92308" y="15230"/>
                </a:lnTo>
                <a:lnTo>
                  <a:pt x="92122" y="15100"/>
                </a:lnTo>
                <a:lnTo>
                  <a:pt x="91936" y="15007"/>
                </a:lnTo>
                <a:lnTo>
                  <a:pt x="91806" y="14932"/>
                </a:lnTo>
                <a:lnTo>
                  <a:pt x="91582" y="14802"/>
                </a:lnTo>
                <a:lnTo>
                  <a:pt x="91471" y="14765"/>
                </a:lnTo>
                <a:close/>
                <a:moveTo>
                  <a:pt x="112" y="15565"/>
                </a:moveTo>
                <a:lnTo>
                  <a:pt x="74" y="15584"/>
                </a:lnTo>
                <a:lnTo>
                  <a:pt x="37" y="15621"/>
                </a:lnTo>
                <a:lnTo>
                  <a:pt x="0" y="15677"/>
                </a:lnTo>
                <a:lnTo>
                  <a:pt x="0" y="15733"/>
                </a:lnTo>
                <a:lnTo>
                  <a:pt x="0" y="15770"/>
                </a:lnTo>
                <a:lnTo>
                  <a:pt x="37" y="15807"/>
                </a:lnTo>
                <a:lnTo>
                  <a:pt x="56" y="15826"/>
                </a:lnTo>
                <a:lnTo>
                  <a:pt x="279" y="15975"/>
                </a:lnTo>
                <a:lnTo>
                  <a:pt x="521" y="16105"/>
                </a:lnTo>
                <a:lnTo>
                  <a:pt x="763" y="16198"/>
                </a:lnTo>
                <a:lnTo>
                  <a:pt x="1005" y="16291"/>
                </a:lnTo>
                <a:lnTo>
                  <a:pt x="838" y="16422"/>
                </a:lnTo>
                <a:lnTo>
                  <a:pt x="559" y="16627"/>
                </a:lnTo>
                <a:lnTo>
                  <a:pt x="447" y="16720"/>
                </a:lnTo>
                <a:lnTo>
                  <a:pt x="354" y="16813"/>
                </a:lnTo>
                <a:lnTo>
                  <a:pt x="335" y="16850"/>
                </a:lnTo>
                <a:lnTo>
                  <a:pt x="335" y="16887"/>
                </a:lnTo>
                <a:lnTo>
                  <a:pt x="354" y="16924"/>
                </a:lnTo>
                <a:lnTo>
                  <a:pt x="391" y="16943"/>
                </a:lnTo>
                <a:lnTo>
                  <a:pt x="428" y="16943"/>
                </a:lnTo>
                <a:lnTo>
                  <a:pt x="484" y="16924"/>
                </a:lnTo>
                <a:lnTo>
                  <a:pt x="614" y="16887"/>
                </a:lnTo>
                <a:lnTo>
                  <a:pt x="763" y="16813"/>
                </a:lnTo>
                <a:lnTo>
                  <a:pt x="931" y="16720"/>
                </a:lnTo>
                <a:lnTo>
                  <a:pt x="1080" y="16608"/>
                </a:lnTo>
                <a:lnTo>
                  <a:pt x="1229" y="16496"/>
                </a:lnTo>
                <a:lnTo>
                  <a:pt x="1322" y="16403"/>
                </a:lnTo>
                <a:lnTo>
                  <a:pt x="1359" y="16329"/>
                </a:lnTo>
                <a:lnTo>
                  <a:pt x="1378" y="16291"/>
                </a:lnTo>
                <a:lnTo>
                  <a:pt x="1378" y="16236"/>
                </a:lnTo>
                <a:lnTo>
                  <a:pt x="1359" y="16198"/>
                </a:lnTo>
                <a:lnTo>
                  <a:pt x="1322" y="16161"/>
                </a:lnTo>
                <a:lnTo>
                  <a:pt x="1229" y="16087"/>
                </a:lnTo>
                <a:lnTo>
                  <a:pt x="1117" y="16031"/>
                </a:lnTo>
                <a:lnTo>
                  <a:pt x="875" y="15938"/>
                </a:lnTo>
                <a:lnTo>
                  <a:pt x="652" y="15863"/>
                </a:lnTo>
                <a:lnTo>
                  <a:pt x="540" y="15789"/>
                </a:lnTo>
                <a:lnTo>
                  <a:pt x="391" y="15677"/>
                </a:lnTo>
                <a:lnTo>
                  <a:pt x="242" y="15603"/>
                </a:lnTo>
                <a:lnTo>
                  <a:pt x="168" y="15584"/>
                </a:lnTo>
                <a:lnTo>
                  <a:pt x="112" y="15565"/>
                </a:lnTo>
                <a:close/>
                <a:moveTo>
                  <a:pt x="92513" y="16608"/>
                </a:moveTo>
                <a:lnTo>
                  <a:pt x="92439" y="16627"/>
                </a:lnTo>
                <a:lnTo>
                  <a:pt x="92290" y="16701"/>
                </a:lnTo>
                <a:lnTo>
                  <a:pt x="92029" y="16850"/>
                </a:lnTo>
                <a:lnTo>
                  <a:pt x="91862" y="16906"/>
                </a:lnTo>
                <a:lnTo>
                  <a:pt x="91657" y="16962"/>
                </a:lnTo>
                <a:lnTo>
                  <a:pt x="91452" y="17036"/>
                </a:lnTo>
                <a:lnTo>
                  <a:pt x="91359" y="17073"/>
                </a:lnTo>
                <a:lnTo>
                  <a:pt x="91303" y="17111"/>
                </a:lnTo>
                <a:lnTo>
                  <a:pt x="91266" y="17166"/>
                </a:lnTo>
                <a:lnTo>
                  <a:pt x="91247" y="17222"/>
                </a:lnTo>
                <a:lnTo>
                  <a:pt x="91247" y="17278"/>
                </a:lnTo>
                <a:lnTo>
                  <a:pt x="91284" y="17334"/>
                </a:lnTo>
                <a:lnTo>
                  <a:pt x="91322" y="17390"/>
                </a:lnTo>
                <a:lnTo>
                  <a:pt x="91377" y="17446"/>
                </a:lnTo>
                <a:lnTo>
                  <a:pt x="91526" y="17557"/>
                </a:lnTo>
                <a:lnTo>
                  <a:pt x="91694" y="17669"/>
                </a:lnTo>
                <a:lnTo>
                  <a:pt x="91862" y="17762"/>
                </a:lnTo>
                <a:lnTo>
                  <a:pt x="92122" y="17911"/>
                </a:lnTo>
                <a:lnTo>
                  <a:pt x="92234" y="17967"/>
                </a:lnTo>
                <a:lnTo>
                  <a:pt x="92401" y="18060"/>
                </a:lnTo>
                <a:lnTo>
                  <a:pt x="92476" y="18097"/>
                </a:lnTo>
                <a:lnTo>
                  <a:pt x="92569" y="18116"/>
                </a:lnTo>
                <a:lnTo>
                  <a:pt x="92662" y="18116"/>
                </a:lnTo>
                <a:lnTo>
                  <a:pt x="92662" y="18097"/>
                </a:lnTo>
                <a:lnTo>
                  <a:pt x="92681" y="18060"/>
                </a:lnTo>
                <a:lnTo>
                  <a:pt x="92662" y="18042"/>
                </a:lnTo>
                <a:lnTo>
                  <a:pt x="92625" y="17967"/>
                </a:lnTo>
                <a:lnTo>
                  <a:pt x="92569" y="17911"/>
                </a:lnTo>
                <a:lnTo>
                  <a:pt x="92495" y="17837"/>
                </a:lnTo>
                <a:lnTo>
                  <a:pt x="92308" y="17706"/>
                </a:lnTo>
                <a:lnTo>
                  <a:pt x="92197" y="17632"/>
                </a:lnTo>
                <a:lnTo>
                  <a:pt x="91657" y="17278"/>
                </a:lnTo>
                <a:lnTo>
                  <a:pt x="91862" y="17185"/>
                </a:lnTo>
                <a:lnTo>
                  <a:pt x="92234" y="17018"/>
                </a:lnTo>
                <a:lnTo>
                  <a:pt x="92401" y="16924"/>
                </a:lnTo>
                <a:lnTo>
                  <a:pt x="92532" y="16813"/>
                </a:lnTo>
                <a:lnTo>
                  <a:pt x="92569" y="16757"/>
                </a:lnTo>
                <a:lnTo>
                  <a:pt x="92588" y="16720"/>
                </a:lnTo>
                <a:lnTo>
                  <a:pt x="92588" y="16664"/>
                </a:lnTo>
                <a:lnTo>
                  <a:pt x="92550" y="16627"/>
                </a:lnTo>
                <a:lnTo>
                  <a:pt x="92513" y="16608"/>
                </a:lnTo>
                <a:close/>
                <a:moveTo>
                  <a:pt x="1341" y="17241"/>
                </a:moveTo>
                <a:lnTo>
                  <a:pt x="1229" y="17278"/>
                </a:lnTo>
                <a:lnTo>
                  <a:pt x="1098" y="17334"/>
                </a:lnTo>
                <a:lnTo>
                  <a:pt x="838" y="17483"/>
                </a:lnTo>
                <a:lnTo>
                  <a:pt x="689" y="17576"/>
                </a:lnTo>
                <a:lnTo>
                  <a:pt x="447" y="17706"/>
                </a:lnTo>
                <a:lnTo>
                  <a:pt x="372" y="17781"/>
                </a:lnTo>
                <a:lnTo>
                  <a:pt x="317" y="17837"/>
                </a:lnTo>
                <a:lnTo>
                  <a:pt x="298" y="17911"/>
                </a:lnTo>
                <a:lnTo>
                  <a:pt x="317" y="17986"/>
                </a:lnTo>
                <a:lnTo>
                  <a:pt x="410" y="18079"/>
                </a:lnTo>
                <a:lnTo>
                  <a:pt x="540" y="18190"/>
                </a:lnTo>
                <a:lnTo>
                  <a:pt x="726" y="18339"/>
                </a:lnTo>
                <a:lnTo>
                  <a:pt x="1024" y="18526"/>
                </a:lnTo>
                <a:lnTo>
                  <a:pt x="1173" y="18619"/>
                </a:lnTo>
                <a:lnTo>
                  <a:pt x="1322" y="18675"/>
                </a:lnTo>
                <a:lnTo>
                  <a:pt x="1452" y="18693"/>
                </a:lnTo>
                <a:lnTo>
                  <a:pt x="1508" y="18693"/>
                </a:lnTo>
                <a:lnTo>
                  <a:pt x="1545" y="18675"/>
                </a:lnTo>
                <a:lnTo>
                  <a:pt x="1396" y="18563"/>
                </a:lnTo>
                <a:lnTo>
                  <a:pt x="1080" y="18321"/>
                </a:lnTo>
                <a:lnTo>
                  <a:pt x="540" y="17911"/>
                </a:lnTo>
                <a:lnTo>
                  <a:pt x="763" y="17799"/>
                </a:lnTo>
                <a:lnTo>
                  <a:pt x="1005" y="17669"/>
                </a:lnTo>
                <a:lnTo>
                  <a:pt x="1117" y="17613"/>
                </a:lnTo>
                <a:lnTo>
                  <a:pt x="1210" y="17520"/>
                </a:lnTo>
                <a:lnTo>
                  <a:pt x="1303" y="17427"/>
                </a:lnTo>
                <a:lnTo>
                  <a:pt x="1359" y="17334"/>
                </a:lnTo>
                <a:lnTo>
                  <a:pt x="1396" y="17278"/>
                </a:lnTo>
                <a:lnTo>
                  <a:pt x="1396" y="17260"/>
                </a:lnTo>
                <a:lnTo>
                  <a:pt x="1378" y="17241"/>
                </a:lnTo>
                <a:close/>
                <a:moveTo>
                  <a:pt x="149" y="18786"/>
                </a:moveTo>
                <a:lnTo>
                  <a:pt x="93" y="18805"/>
                </a:lnTo>
                <a:lnTo>
                  <a:pt x="74" y="18842"/>
                </a:lnTo>
                <a:lnTo>
                  <a:pt x="56" y="18879"/>
                </a:lnTo>
                <a:lnTo>
                  <a:pt x="93" y="18917"/>
                </a:lnTo>
                <a:lnTo>
                  <a:pt x="130" y="18972"/>
                </a:lnTo>
                <a:lnTo>
                  <a:pt x="261" y="19066"/>
                </a:lnTo>
                <a:lnTo>
                  <a:pt x="428" y="19140"/>
                </a:lnTo>
                <a:lnTo>
                  <a:pt x="819" y="19308"/>
                </a:lnTo>
                <a:lnTo>
                  <a:pt x="1061" y="19419"/>
                </a:lnTo>
                <a:lnTo>
                  <a:pt x="968" y="19475"/>
                </a:lnTo>
                <a:lnTo>
                  <a:pt x="838" y="19531"/>
                </a:lnTo>
                <a:lnTo>
                  <a:pt x="540" y="19680"/>
                </a:lnTo>
                <a:lnTo>
                  <a:pt x="410" y="19754"/>
                </a:lnTo>
                <a:lnTo>
                  <a:pt x="335" y="19810"/>
                </a:lnTo>
                <a:lnTo>
                  <a:pt x="335" y="19847"/>
                </a:lnTo>
                <a:lnTo>
                  <a:pt x="354" y="19866"/>
                </a:lnTo>
                <a:lnTo>
                  <a:pt x="391" y="19903"/>
                </a:lnTo>
                <a:lnTo>
                  <a:pt x="465" y="19922"/>
                </a:lnTo>
                <a:lnTo>
                  <a:pt x="596" y="19922"/>
                </a:lnTo>
                <a:lnTo>
                  <a:pt x="745" y="19885"/>
                </a:lnTo>
                <a:lnTo>
                  <a:pt x="912" y="19810"/>
                </a:lnTo>
                <a:lnTo>
                  <a:pt x="1080" y="19736"/>
                </a:lnTo>
                <a:lnTo>
                  <a:pt x="1229" y="19624"/>
                </a:lnTo>
                <a:lnTo>
                  <a:pt x="1322" y="19512"/>
                </a:lnTo>
                <a:lnTo>
                  <a:pt x="1359" y="19456"/>
                </a:lnTo>
                <a:lnTo>
                  <a:pt x="1359" y="19382"/>
                </a:lnTo>
                <a:lnTo>
                  <a:pt x="1359" y="19326"/>
                </a:lnTo>
                <a:lnTo>
                  <a:pt x="1341" y="19270"/>
                </a:lnTo>
                <a:lnTo>
                  <a:pt x="1247" y="19196"/>
                </a:lnTo>
                <a:lnTo>
                  <a:pt x="1117" y="19103"/>
                </a:lnTo>
                <a:lnTo>
                  <a:pt x="931" y="19010"/>
                </a:lnTo>
                <a:lnTo>
                  <a:pt x="745" y="18935"/>
                </a:lnTo>
                <a:lnTo>
                  <a:pt x="540" y="18861"/>
                </a:lnTo>
                <a:lnTo>
                  <a:pt x="354" y="18805"/>
                </a:lnTo>
                <a:lnTo>
                  <a:pt x="205" y="18786"/>
                </a:lnTo>
                <a:close/>
                <a:moveTo>
                  <a:pt x="91359" y="18432"/>
                </a:moveTo>
                <a:lnTo>
                  <a:pt x="91303" y="18451"/>
                </a:lnTo>
                <a:lnTo>
                  <a:pt x="91247" y="18488"/>
                </a:lnTo>
                <a:lnTo>
                  <a:pt x="91210" y="18544"/>
                </a:lnTo>
                <a:lnTo>
                  <a:pt x="91210" y="18581"/>
                </a:lnTo>
                <a:lnTo>
                  <a:pt x="91229" y="18619"/>
                </a:lnTo>
                <a:lnTo>
                  <a:pt x="91284" y="18693"/>
                </a:lnTo>
                <a:lnTo>
                  <a:pt x="91433" y="18768"/>
                </a:lnTo>
                <a:lnTo>
                  <a:pt x="91824" y="19084"/>
                </a:lnTo>
                <a:lnTo>
                  <a:pt x="92029" y="19233"/>
                </a:lnTo>
                <a:lnTo>
                  <a:pt x="92215" y="19419"/>
                </a:lnTo>
                <a:lnTo>
                  <a:pt x="91992" y="19531"/>
                </a:lnTo>
                <a:lnTo>
                  <a:pt x="91675" y="19680"/>
                </a:lnTo>
                <a:lnTo>
                  <a:pt x="91508" y="19773"/>
                </a:lnTo>
                <a:lnTo>
                  <a:pt x="91377" y="19866"/>
                </a:lnTo>
                <a:lnTo>
                  <a:pt x="91284" y="19959"/>
                </a:lnTo>
                <a:lnTo>
                  <a:pt x="91247" y="19996"/>
                </a:lnTo>
                <a:lnTo>
                  <a:pt x="91247" y="20034"/>
                </a:lnTo>
                <a:lnTo>
                  <a:pt x="91247" y="20071"/>
                </a:lnTo>
                <a:lnTo>
                  <a:pt x="91266" y="20108"/>
                </a:lnTo>
                <a:lnTo>
                  <a:pt x="91359" y="20108"/>
                </a:lnTo>
                <a:lnTo>
                  <a:pt x="91489" y="20090"/>
                </a:lnTo>
                <a:lnTo>
                  <a:pt x="91638" y="20034"/>
                </a:lnTo>
                <a:lnTo>
                  <a:pt x="91917" y="19885"/>
                </a:lnTo>
                <a:lnTo>
                  <a:pt x="92085" y="19792"/>
                </a:lnTo>
                <a:lnTo>
                  <a:pt x="92346" y="19643"/>
                </a:lnTo>
                <a:lnTo>
                  <a:pt x="92439" y="19587"/>
                </a:lnTo>
                <a:lnTo>
                  <a:pt x="92495" y="19531"/>
                </a:lnTo>
                <a:lnTo>
                  <a:pt x="92513" y="19456"/>
                </a:lnTo>
                <a:lnTo>
                  <a:pt x="92495" y="19363"/>
                </a:lnTo>
                <a:lnTo>
                  <a:pt x="92439" y="19270"/>
                </a:lnTo>
                <a:lnTo>
                  <a:pt x="92327" y="19140"/>
                </a:lnTo>
                <a:lnTo>
                  <a:pt x="92122" y="18935"/>
                </a:lnTo>
                <a:lnTo>
                  <a:pt x="91899" y="18749"/>
                </a:lnTo>
                <a:lnTo>
                  <a:pt x="91675" y="18581"/>
                </a:lnTo>
                <a:lnTo>
                  <a:pt x="91415" y="18451"/>
                </a:lnTo>
                <a:lnTo>
                  <a:pt x="91359" y="18432"/>
                </a:lnTo>
                <a:close/>
                <a:moveTo>
                  <a:pt x="92495" y="20480"/>
                </a:moveTo>
                <a:lnTo>
                  <a:pt x="92383" y="20499"/>
                </a:lnTo>
                <a:lnTo>
                  <a:pt x="92308" y="20499"/>
                </a:lnTo>
                <a:lnTo>
                  <a:pt x="92197" y="20555"/>
                </a:lnTo>
                <a:lnTo>
                  <a:pt x="92085" y="20611"/>
                </a:lnTo>
                <a:lnTo>
                  <a:pt x="91899" y="20741"/>
                </a:lnTo>
                <a:lnTo>
                  <a:pt x="91675" y="20871"/>
                </a:lnTo>
                <a:lnTo>
                  <a:pt x="91545" y="20927"/>
                </a:lnTo>
                <a:lnTo>
                  <a:pt x="91452" y="20983"/>
                </a:lnTo>
                <a:lnTo>
                  <a:pt x="91359" y="21058"/>
                </a:lnTo>
                <a:lnTo>
                  <a:pt x="91303" y="21151"/>
                </a:lnTo>
                <a:lnTo>
                  <a:pt x="91284" y="21188"/>
                </a:lnTo>
                <a:lnTo>
                  <a:pt x="91303" y="21244"/>
                </a:lnTo>
                <a:lnTo>
                  <a:pt x="91303" y="21300"/>
                </a:lnTo>
                <a:lnTo>
                  <a:pt x="91340" y="21356"/>
                </a:lnTo>
                <a:lnTo>
                  <a:pt x="91489" y="21504"/>
                </a:lnTo>
                <a:lnTo>
                  <a:pt x="91750" y="21728"/>
                </a:lnTo>
                <a:lnTo>
                  <a:pt x="91899" y="21821"/>
                </a:lnTo>
                <a:lnTo>
                  <a:pt x="92048" y="21895"/>
                </a:lnTo>
                <a:lnTo>
                  <a:pt x="92159" y="21933"/>
                </a:lnTo>
                <a:lnTo>
                  <a:pt x="92215" y="21933"/>
                </a:lnTo>
                <a:lnTo>
                  <a:pt x="92252" y="21914"/>
                </a:lnTo>
                <a:lnTo>
                  <a:pt x="92271" y="21877"/>
                </a:lnTo>
                <a:lnTo>
                  <a:pt x="92271" y="21840"/>
                </a:lnTo>
                <a:lnTo>
                  <a:pt x="92252" y="21802"/>
                </a:lnTo>
                <a:lnTo>
                  <a:pt x="92234" y="21765"/>
                </a:lnTo>
                <a:lnTo>
                  <a:pt x="92122" y="21672"/>
                </a:lnTo>
                <a:lnTo>
                  <a:pt x="91992" y="21560"/>
                </a:lnTo>
                <a:lnTo>
                  <a:pt x="91731" y="21356"/>
                </a:lnTo>
                <a:lnTo>
                  <a:pt x="91564" y="21244"/>
                </a:lnTo>
                <a:lnTo>
                  <a:pt x="92066" y="20965"/>
                </a:lnTo>
                <a:lnTo>
                  <a:pt x="92327" y="20797"/>
                </a:lnTo>
                <a:lnTo>
                  <a:pt x="92439" y="20723"/>
                </a:lnTo>
                <a:lnTo>
                  <a:pt x="92550" y="20629"/>
                </a:lnTo>
                <a:lnTo>
                  <a:pt x="92588" y="20555"/>
                </a:lnTo>
                <a:lnTo>
                  <a:pt x="92588" y="20518"/>
                </a:lnTo>
                <a:lnTo>
                  <a:pt x="92550" y="20499"/>
                </a:lnTo>
                <a:lnTo>
                  <a:pt x="92495" y="20480"/>
                </a:lnTo>
                <a:close/>
                <a:moveTo>
                  <a:pt x="1322" y="20294"/>
                </a:moveTo>
                <a:lnTo>
                  <a:pt x="1229" y="20313"/>
                </a:lnTo>
                <a:lnTo>
                  <a:pt x="1154" y="20350"/>
                </a:lnTo>
                <a:lnTo>
                  <a:pt x="1061" y="20425"/>
                </a:lnTo>
                <a:lnTo>
                  <a:pt x="875" y="20574"/>
                </a:lnTo>
                <a:lnTo>
                  <a:pt x="763" y="20685"/>
                </a:lnTo>
                <a:lnTo>
                  <a:pt x="596" y="20834"/>
                </a:lnTo>
                <a:lnTo>
                  <a:pt x="484" y="20983"/>
                </a:lnTo>
                <a:lnTo>
                  <a:pt x="410" y="21113"/>
                </a:lnTo>
                <a:lnTo>
                  <a:pt x="391" y="21188"/>
                </a:lnTo>
                <a:lnTo>
                  <a:pt x="372" y="21244"/>
                </a:lnTo>
                <a:lnTo>
                  <a:pt x="391" y="21318"/>
                </a:lnTo>
                <a:lnTo>
                  <a:pt x="391" y="21374"/>
                </a:lnTo>
                <a:lnTo>
                  <a:pt x="465" y="21504"/>
                </a:lnTo>
                <a:lnTo>
                  <a:pt x="577" y="21653"/>
                </a:lnTo>
                <a:lnTo>
                  <a:pt x="745" y="21802"/>
                </a:lnTo>
                <a:lnTo>
                  <a:pt x="1043" y="22119"/>
                </a:lnTo>
                <a:lnTo>
                  <a:pt x="1229" y="22268"/>
                </a:lnTo>
                <a:lnTo>
                  <a:pt x="1322" y="22324"/>
                </a:lnTo>
                <a:lnTo>
                  <a:pt x="1396" y="22342"/>
                </a:lnTo>
                <a:lnTo>
                  <a:pt x="1452" y="22324"/>
                </a:lnTo>
                <a:lnTo>
                  <a:pt x="1489" y="22305"/>
                </a:lnTo>
                <a:lnTo>
                  <a:pt x="1489" y="22268"/>
                </a:lnTo>
                <a:lnTo>
                  <a:pt x="1489" y="22231"/>
                </a:lnTo>
                <a:lnTo>
                  <a:pt x="1415" y="22137"/>
                </a:lnTo>
                <a:lnTo>
                  <a:pt x="1341" y="22063"/>
                </a:lnTo>
                <a:lnTo>
                  <a:pt x="1210" y="21933"/>
                </a:lnTo>
                <a:lnTo>
                  <a:pt x="1061" y="21784"/>
                </a:lnTo>
                <a:lnTo>
                  <a:pt x="931" y="21653"/>
                </a:lnTo>
                <a:lnTo>
                  <a:pt x="801" y="21523"/>
                </a:lnTo>
                <a:lnTo>
                  <a:pt x="763" y="21449"/>
                </a:lnTo>
                <a:lnTo>
                  <a:pt x="726" y="21374"/>
                </a:lnTo>
                <a:lnTo>
                  <a:pt x="707" y="21300"/>
                </a:lnTo>
                <a:lnTo>
                  <a:pt x="707" y="21225"/>
                </a:lnTo>
                <a:lnTo>
                  <a:pt x="726" y="21151"/>
                </a:lnTo>
                <a:lnTo>
                  <a:pt x="763" y="21076"/>
                </a:lnTo>
                <a:lnTo>
                  <a:pt x="838" y="20983"/>
                </a:lnTo>
                <a:lnTo>
                  <a:pt x="912" y="20890"/>
                </a:lnTo>
                <a:lnTo>
                  <a:pt x="1043" y="20797"/>
                </a:lnTo>
                <a:lnTo>
                  <a:pt x="1229" y="20648"/>
                </a:lnTo>
                <a:lnTo>
                  <a:pt x="1322" y="20555"/>
                </a:lnTo>
                <a:lnTo>
                  <a:pt x="1378" y="20462"/>
                </a:lnTo>
                <a:lnTo>
                  <a:pt x="1396" y="20387"/>
                </a:lnTo>
                <a:lnTo>
                  <a:pt x="1396" y="20350"/>
                </a:lnTo>
                <a:lnTo>
                  <a:pt x="1378" y="20332"/>
                </a:lnTo>
                <a:lnTo>
                  <a:pt x="1341" y="20313"/>
                </a:lnTo>
                <a:lnTo>
                  <a:pt x="1322" y="20294"/>
                </a:lnTo>
                <a:close/>
                <a:moveTo>
                  <a:pt x="428" y="22547"/>
                </a:moveTo>
                <a:lnTo>
                  <a:pt x="372" y="22584"/>
                </a:lnTo>
                <a:lnTo>
                  <a:pt x="335" y="22622"/>
                </a:lnTo>
                <a:lnTo>
                  <a:pt x="335" y="22677"/>
                </a:lnTo>
                <a:lnTo>
                  <a:pt x="372" y="22733"/>
                </a:lnTo>
                <a:lnTo>
                  <a:pt x="465" y="22845"/>
                </a:lnTo>
                <a:lnTo>
                  <a:pt x="559" y="22919"/>
                </a:lnTo>
                <a:lnTo>
                  <a:pt x="819" y="23087"/>
                </a:lnTo>
                <a:lnTo>
                  <a:pt x="912" y="23161"/>
                </a:lnTo>
                <a:lnTo>
                  <a:pt x="987" y="23236"/>
                </a:lnTo>
                <a:lnTo>
                  <a:pt x="1024" y="23273"/>
                </a:lnTo>
                <a:lnTo>
                  <a:pt x="1024" y="23310"/>
                </a:lnTo>
                <a:lnTo>
                  <a:pt x="1024" y="23366"/>
                </a:lnTo>
                <a:lnTo>
                  <a:pt x="1005" y="23404"/>
                </a:lnTo>
                <a:lnTo>
                  <a:pt x="968" y="23459"/>
                </a:lnTo>
                <a:lnTo>
                  <a:pt x="931" y="23497"/>
                </a:lnTo>
                <a:lnTo>
                  <a:pt x="763" y="23608"/>
                </a:lnTo>
                <a:lnTo>
                  <a:pt x="540" y="23757"/>
                </a:lnTo>
                <a:lnTo>
                  <a:pt x="391" y="23888"/>
                </a:lnTo>
                <a:lnTo>
                  <a:pt x="521" y="23888"/>
                </a:lnTo>
                <a:lnTo>
                  <a:pt x="670" y="23850"/>
                </a:lnTo>
                <a:lnTo>
                  <a:pt x="819" y="23813"/>
                </a:lnTo>
                <a:lnTo>
                  <a:pt x="987" y="23739"/>
                </a:lnTo>
                <a:lnTo>
                  <a:pt x="1136" y="23664"/>
                </a:lnTo>
                <a:lnTo>
                  <a:pt x="1247" y="23571"/>
                </a:lnTo>
                <a:lnTo>
                  <a:pt x="1285" y="23515"/>
                </a:lnTo>
                <a:lnTo>
                  <a:pt x="1322" y="23441"/>
                </a:lnTo>
                <a:lnTo>
                  <a:pt x="1359" y="23385"/>
                </a:lnTo>
                <a:lnTo>
                  <a:pt x="1359" y="23310"/>
                </a:lnTo>
                <a:lnTo>
                  <a:pt x="1341" y="23180"/>
                </a:lnTo>
                <a:lnTo>
                  <a:pt x="1303" y="23087"/>
                </a:lnTo>
                <a:lnTo>
                  <a:pt x="1229" y="23013"/>
                </a:lnTo>
                <a:lnTo>
                  <a:pt x="1154" y="22957"/>
                </a:lnTo>
                <a:lnTo>
                  <a:pt x="950" y="22845"/>
                </a:lnTo>
                <a:lnTo>
                  <a:pt x="745" y="22733"/>
                </a:lnTo>
                <a:lnTo>
                  <a:pt x="596" y="22622"/>
                </a:lnTo>
                <a:lnTo>
                  <a:pt x="521" y="22566"/>
                </a:lnTo>
                <a:lnTo>
                  <a:pt x="484" y="22547"/>
                </a:lnTo>
                <a:close/>
                <a:moveTo>
                  <a:pt x="91377" y="22249"/>
                </a:moveTo>
                <a:lnTo>
                  <a:pt x="91322" y="22305"/>
                </a:lnTo>
                <a:lnTo>
                  <a:pt x="91284" y="22361"/>
                </a:lnTo>
                <a:lnTo>
                  <a:pt x="91284" y="22454"/>
                </a:lnTo>
                <a:lnTo>
                  <a:pt x="91303" y="22547"/>
                </a:lnTo>
                <a:lnTo>
                  <a:pt x="91359" y="22659"/>
                </a:lnTo>
                <a:lnTo>
                  <a:pt x="91433" y="22733"/>
                </a:lnTo>
                <a:lnTo>
                  <a:pt x="91508" y="22789"/>
                </a:lnTo>
                <a:lnTo>
                  <a:pt x="91601" y="22845"/>
                </a:lnTo>
                <a:lnTo>
                  <a:pt x="91694" y="22882"/>
                </a:lnTo>
                <a:lnTo>
                  <a:pt x="91880" y="22957"/>
                </a:lnTo>
                <a:lnTo>
                  <a:pt x="92085" y="23013"/>
                </a:lnTo>
                <a:lnTo>
                  <a:pt x="92215" y="23068"/>
                </a:lnTo>
                <a:lnTo>
                  <a:pt x="92290" y="23124"/>
                </a:lnTo>
                <a:lnTo>
                  <a:pt x="92327" y="23180"/>
                </a:lnTo>
                <a:lnTo>
                  <a:pt x="92346" y="23236"/>
                </a:lnTo>
                <a:lnTo>
                  <a:pt x="92308" y="23273"/>
                </a:lnTo>
                <a:lnTo>
                  <a:pt x="92252" y="23329"/>
                </a:lnTo>
                <a:lnTo>
                  <a:pt x="92085" y="23422"/>
                </a:lnTo>
                <a:lnTo>
                  <a:pt x="91880" y="23515"/>
                </a:lnTo>
                <a:lnTo>
                  <a:pt x="91657" y="23608"/>
                </a:lnTo>
                <a:lnTo>
                  <a:pt x="91582" y="23683"/>
                </a:lnTo>
                <a:lnTo>
                  <a:pt x="91508" y="23739"/>
                </a:lnTo>
                <a:lnTo>
                  <a:pt x="91452" y="23794"/>
                </a:lnTo>
                <a:lnTo>
                  <a:pt x="91433" y="23869"/>
                </a:lnTo>
                <a:lnTo>
                  <a:pt x="91452" y="23906"/>
                </a:lnTo>
                <a:lnTo>
                  <a:pt x="91471" y="23925"/>
                </a:lnTo>
                <a:lnTo>
                  <a:pt x="91508" y="23943"/>
                </a:lnTo>
                <a:lnTo>
                  <a:pt x="91564" y="23925"/>
                </a:lnTo>
                <a:lnTo>
                  <a:pt x="91675" y="23906"/>
                </a:lnTo>
                <a:lnTo>
                  <a:pt x="91843" y="23832"/>
                </a:lnTo>
                <a:lnTo>
                  <a:pt x="92141" y="23664"/>
                </a:lnTo>
                <a:lnTo>
                  <a:pt x="92327" y="23571"/>
                </a:lnTo>
                <a:lnTo>
                  <a:pt x="92495" y="23459"/>
                </a:lnTo>
                <a:lnTo>
                  <a:pt x="92569" y="23404"/>
                </a:lnTo>
                <a:lnTo>
                  <a:pt x="92643" y="23329"/>
                </a:lnTo>
                <a:lnTo>
                  <a:pt x="92681" y="23255"/>
                </a:lnTo>
                <a:lnTo>
                  <a:pt x="92699" y="23180"/>
                </a:lnTo>
                <a:lnTo>
                  <a:pt x="92681" y="23087"/>
                </a:lnTo>
                <a:lnTo>
                  <a:pt x="92606" y="22975"/>
                </a:lnTo>
                <a:lnTo>
                  <a:pt x="92569" y="22919"/>
                </a:lnTo>
                <a:lnTo>
                  <a:pt x="92495" y="22864"/>
                </a:lnTo>
                <a:lnTo>
                  <a:pt x="92364" y="22789"/>
                </a:lnTo>
                <a:lnTo>
                  <a:pt x="92197" y="22752"/>
                </a:lnTo>
                <a:lnTo>
                  <a:pt x="92029" y="22696"/>
                </a:lnTo>
                <a:lnTo>
                  <a:pt x="91862" y="22659"/>
                </a:lnTo>
                <a:lnTo>
                  <a:pt x="91713" y="22584"/>
                </a:lnTo>
                <a:lnTo>
                  <a:pt x="91657" y="22547"/>
                </a:lnTo>
                <a:lnTo>
                  <a:pt x="91601" y="22491"/>
                </a:lnTo>
                <a:lnTo>
                  <a:pt x="91545" y="22417"/>
                </a:lnTo>
                <a:lnTo>
                  <a:pt x="91526" y="22342"/>
                </a:lnTo>
                <a:lnTo>
                  <a:pt x="91489" y="22268"/>
                </a:lnTo>
                <a:lnTo>
                  <a:pt x="91433" y="22249"/>
                </a:lnTo>
                <a:close/>
                <a:moveTo>
                  <a:pt x="92327" y="24334"/>
                </a:moveTo>
                <a:lnTo>
                  <a:pt x="92234" y="24353"/>
                </a:lnTo>
                <a:lnTo>
                  <a:pt x="92010" y="24446"/>
                </a:lnTo>
                <a:lnTo>
                  <a:pt x="91806" y="24539"/>
                </a:lnTo>
                <a:lnTo>
                  <a:pt x="91657" y="24632"/>
                </a:lnTo>
                <a:lnTo>
                  <a:pt x="91526" y="24725"/>
                </a:lnTo>
                <a:lnTo>
                  <a:pt x="91471" y="24781"/>
                </a:lnTo>
                <a:lnTo>
                  <a:pt x="91452" y="24837"/>
                </a:lnTo>
                <a:lnTo>
                  <a:pt x="91433" y="24893"/>
                </a:lnTo>
                <a:lnTo>
                  <a:pt x="91433" y="24949"/>
                </a:lnTo>
                <a:lnTo>
                  <a:pt x="91452" y="25023"/>
                </a:lnTo>
                <a:lnTo>
                  <a:pt x="91508" y="25098"/>
                </a:lnTo>
                <a:lnTo>
                  <a:pt x="91619" y="25228"/>
                </a:lnTo>
                <a:lnTo>
                  <a:pt x="91768" y="25340"/>
                </a:lnTo>
                <a:lnTo>
                  <a:pt x="91917" y="25452"/>
                </a:lnTo>
                <a:lnTo>
                  <a:pt x="92066" y="25526"/>
                </a:lnTo>
                <a:lnTo>
                  <a:pt x="92197" y="25582"/>
                </a:lnTo>
                <a:lnTo>
                  <a:pt x="92401" y="25638"/>
                </a:lnTo>
                <a:lnTo>
                  <a:pt x="92569" y="25675"/>
                </a:lnTo>
                <a:lnTo>
                  <a:pt x="92606" y="25675"/>
                </a:lnTo>
                <a:lnTo>
                  <a:pt x="92625" y="25656"/>
                </a:lnTo>
                <a:lnTo>
                  <a:pt x="92606" y="25638"/>
                </a:lnTo>
                <a:lnTo>
                  <a:pt x="92513" y="25563"/>
                </a:lnTo>
                <a:lnTo>
                  <a:pt x="92383" y="25489"/>
                </a:lnTo>
                <a:lnTo>
                  <a:pt x="92066" y="25284"/>
                </a:lnTo>
                <a:lnTo>
                  <a:pt x="91917" y="25172"/>
                </a:lnTo>
                <a:lnTo>
                  <a:pt x="91787" y="25079"/>
                </a:lnTo>
                <a:lnTo>
                  <a:pt x="91694" y="24967"/>
                </a:lnTo>
                <a:lnTo>
                  <a:pt x="91675" y="24930"/>
                </a:lnTo>
                <a:lnTo>
                  <a:pt x="91675" y="24893"/>
                </a:lnTo>
                <a:lnTo>
                  <a:pt x="91731" y="24856"/>
                </a:lnTo>
                <a:lnTo>
                  <a:pt x="91880" y="24800"/>
                </a:lnTo>
                <a:lnTo>
                  <a:pt x="92252" y="24632"/>
                </a:lnTo>
                <a:lnTo>
                  <a:pt x="92420" y="24539"/>
                </a:lnTo>
                <a:lnTo>
                  <a:pt x="92476" y="24483"/>
                </a:lnTo>
                <a:lnTo>
                  <a:pt x="92513" y="24446"/>
                </a:lnTo>
                <a:lnTo>
                  <a:pt x="92532" y="24409"/>
                </a:lnTo>
                <a:lnTo>
                  <a:pt x="92532" y="24372"/>
                </a:lnTo>
                <a:lnTo>
                  <a:pt x="92476" y="24353"/>
                </a:lnTo>
                <a:lnTo>
                  <a:pt x="92401" y="24334"/>
                </a:lnTo>
                <a:close/>
                <a:moveTo>
                  <a:pt x="1117" y="24334"/>
                </a:moveTo>
                <a:lnTo>
                  <a:pt x="968" y="24390"/>
                </a:lnTo>
                <a:lnTo>
                  <a:pt x="801" y="24502"/>
                </a:lnTo>
                <a:lnTo>
                  <a:pt x="614" y="24632"/>
                </a:lnTo>
                <a:lnTo>
                  <a:pt x="428" y="24763"/>
                </a:lnTo>
                <a:lnTo>
                  <a:pt x="298" y="24893"/>
                </a:lnTo>
                <a:lnTo>
                  <a:pt x="205" y="25005"/>
                </a:lnTo>
                <a:lnTo>
                  <a:pt x="186" y="25042"/>
                </a:lnTo>
                <a:lnTo>
                  <a:pt x="205" y="25079"/>
                </a:lnTo>
                <a:lnTo>
                  <a:pt x="372" y="25284"/>
                </a:lnTo>
                <a:lnTo>
                  <a:pt x="503" y="25433"/>
                </a:lnTo>
                <a:lnTo>
                  <a:pt x="652" y="25563"/>
                </a:lnTo>
                <a:lnTo>
                  <a:pt x="801" y="25694"/>
                </a:lnTo>
                <a:lnTo>
                  <a:pt x="950" y="25787"/>
                </a:lnTo>
                <a:lnTo>
                  <a:pt x="1080" y="25824"/>
                </a:lnTo>
                <a:lnTo>
                  <a:pt x="1154" y="25842"/>
                </a:lnTo>
                <a:lnTo>
                  <a:pt x="1210" y="25824"/>
                </a:lnTo>
                <a:lnTo>
                  <a:pt x="1247" y="25805"/>
                </a:lnTo>
                <a:lnTo>
                  <a:pt x="1247" y="25768"/>
                </a:lnTo>
                <a:lnTo>
                  <a:pt x="1229" y="25731"/>
                </a:lnTo>
                <a:lnTo>
                  <a:pt x="1192" y="25694"/>
                </a:lnTo>
                <a:lnTo>
                  <a:pt x="1098" y="25619"/>
                </a:lnTo>
                <a:lnTo>
                  <a:pt x="1024" y="25563"/>
                </a:lnTo>
                <a:lnTo>
                  <a:pt x="856" y="25452"/>
                </a:lnTo>
                <a:lnTo>
                  <a:pt x="726" y="25321"/>
                </a:lnTo>
                <a:lnTo>
                  <a:pt x="596" y="25191"/>
                </a:lnTo>
                <a:lnTo>
                  <a:pt x="465" y="25042"/>
                </a:lnTo>
                <a:lnTo>
                  <a:pt x="670" y="24930"/>
                </a:lnTo>
                <a:lnTo>
                  <a:pt x="1005" y="24707"/>
                </a:lnTo>
                <a:lnTo>
                  <a:pt x="1154" y="24595"/>
                </a:lnTo>
                <a:lnTo>
                  <a:pt x="1266" y="24483"/>
                </a:lnTo>
                <a:lnTo>
                  <a:pt x="1285" y="24446"/>
                </a:lnTo>
                <a:lnTo>
                  <a:pt x="1285" y="24390"/>
                </a:lnTo>
                <a:lnTo>
                  <a:pt x="1266" y="24353"/>
                </a:lnTo>
                <a:lnTo>
                  <a:pt x="1229" y="24334"/>
                </a:lnTo>
                <a:close/>
                <a:moveTo>
                  <a:pt x="354" y="26066"/>
                </a:moveTo>
                <a:lnTo>
                  <a:pt x="317" y="26085"/>
                </a:lnTo>
                <a:lnTo>
                  <a:pt x="298" y="26140"/>
                </a:lnTo>
                <a:lnTo>
                  <a:pt x="317" y="26196"/>
                </a:lnTo>
                <a:lnTo>
                  <a:pt x="335" y="26252"/>
                </a:lnTo>
                <a:lnTo>
                  <a:pt x="410" y="26382"/>
                </a:lnTo>
                <a:lnTo>
                  <a:pt x="465" y="26438"/>
                </a:lnTo>
                <a:lnTo>
                  <a:pt x="521" y="26494"/>
                </a:lnTo>
                <a:lnTo>
                  <a:pt x="689" y="26569"/>
                </a:lnTo>
                <a:lnTo>
                  <a:pt x="1043" y="26718"/>
                </a:lnTo>
                <a:lnTo>
                  <a:pt x="1173" y="26792"/>
                </a:lnTo>
                <a:lnTo>
                  <a:pt x="1210" y="26848"/>
                </a:lnTo>
                <a:lnTo>
                  <a:pt x="1229" y="26885"/>
                </a:lnTo>
                <a:lnTo>
                  <a:pt x="1229" y="26941"/>
                </a:lnTo>
                <a:lnTo>
                  <a:pt x="1210" y="26978"/>
                </a:lnTo>
                <a:lnTo>
                  <a:pt x="1154" y="27053"/>
                </a:lnTo>
                <a:lnTo>
                  <a:pt x="1061" y="27109"/>
                </a:lnTo>
                <a:lnTo>
                  <a:pt x="614" y="27351"/>
                </a:lnTo>
                <a:lnTo>
                  <a:pt x="503" y="27444"/>
                </a:lnTo>
                <a:lnTo>
                  <a:pt x="410" y="27518"/>
                </a:lnTo>
                <a:lnTo>
                  <a:pt x="335" y="27593"/>
                </a:lnTo>
                <a:lnTo>
                  <a:pt x="317" y="27630"/>
                </a:lnTo>
                <a:lnTo>
                  <a:pt x="298" y="27667"/>
                </a:lnTo>
                <a:lnTo>
                  <a:pt x="317" y="27704"/>
                </a:lnTo>
                <a:lnTo>
                  <a:pt x="335" y="27723"/>
                </a:lnTo>
                <a:lnTo>
                  <a:pt x="391" y="27723"/>
                </a:lnTo>
                <a:lnTo>
                  <a:pt x="503" y="27704"/>
                </a:lnTo>
                <a:lnTo>
                  <a:pt x="614" y="27648"/>
                </a:lnTo>
                <a:lnTo>
                  <a:pt x="856" y="27518"/>
                </a:lnTo>
                <a:lnTo>
                  <a:pt x="1005" y="27444"/>
                </a:lnTo>
                <a:lnTo>
                  <a:pt x="1173" y="27332"/>
                </a:lnTo>
                <a:lnTo>
                  <a:pt x="1341" y="27202"/>
                </a:lnTo>
                <a:lnTo>
                  <a:pt x="1471" y="27090"/>
                </a:lnTo>
                <a:lnTo>
                  <a:pt x="1527" y="27034"/>
                </a:lnTo>
                <a:lnTo>
                  <a:pt x="1545" y="26960"/>
                </a:lnTo>
                <a:lnTo>
                  <a:pt x="1564" y="26904"/>
                </a:lnTo>
                <a:lnTo>
                  <a:pt x="1583" y="26848"/>
                </a:lnTo>
                <a:lnTo>
                  <a:pt x="1564" y="26792"/>
                </a:lnTo>
                <a:lnTo>
                  <a:pt x="1527" y="26736"/>
                </a:lnTo>
                <a:lnTo>
                  <a:pt x="1471" y="26662"/>
                </a:lnTo>
                <a:lnTo>
                  <a:pt x="1396" y="26606"/>
                </a:lnTo>
                <a:lnTo>
                  <a:pt x="1303" y="26550"/>
                </a:lnTo>
                <a:lnTo>
                  <a:pt x="1173" y="26513"/>
                </a:lnTo>
                <a:lnTo>
                  <a:pt x="968" y="26420"/>
                </a:lnTo>
                <a:lnTo>
                  <a:pt x="856" y="26382"/>
                </a:lnTo>
                <a:lnTo>
                  <a:pt x="763" y="26327"/>
                </a:lnTo>
                <a:lnTo>
                  <a:pt x="689" y="26271"/>
                </a:lnTo>
                <a:lnTo>
                  <a:pt x="633" y="26196"/>
                </a:lnTo>
                <a:lnTo>
                  <a:pt x="559" y="26122"/>
                </a:lnTo>
                <a:lnTo>
                  <a:pt x="484" y="26085"/>
                </a:lnTo>
                <a:lnTo>
                  <a:pt x="410" y="26066"/>
                </a:lnTo>
                <a:close/>
                <a:moveTo>
                  <a:pt x="91377" y="26047"/>
                </a:moveTo>
                <a:lnTo>
                  <a:pt x="91322" y="26066"/>
                </a:lnTo>
                <a:lnTo>
                  <a:pt x="91303" y="26103"/>
                </a:lnTo>
                <a:lnTo>
                  <a:pt x="91266" y="26122"/>
                </a:lnTo>
                <a:lnTo>
                  <a:pt x="91266" y="26159"/>
                </a:lnTo>
                <a:lnTo>
                  <a:pt x="91266" y="26252"/>
                </a:lnTo>
                <a:lnTo>
                  <a:pt x="91303" y="26327"/>
                </a:lnTo>
                <a:lnTo>
                  <a:pt x="91359" y="26420"/>
                </a:lnTo>
                <a:lnTo>
                  <a:pt x="91415" y="26494"/>
                </a:lnTo>
                <a:lnTo>
                  <a:pt x="91526" y="26606"/>
                </a:lnTo>
                <a:lnTo>
                  <a:pt x="91582" y="26643"/>
                </a:lnTo>
                <a:lnTo>
                  <a:pt x="91657" y="26662"/>
                </a:lnTo>
                <a:lnTo>
                  <a:pt x="91843" y="26736"/>
                </a:lnTo>
                <a:lnTo>
                  <a:pt x="92029" y="26811"/>
                </a:lnTo>
                <a:lnTo>
                  <a:pt x="92085" y="26848"/>
                </a:lnTo>
                <a:lnTo>
                  <a:pt x="92122" y="26904"/>
                </a:lnTo>
                <a:lnTo>
                  <a:pt x="92141" y="26960"/>
                </a:lnTo>
                <a:lnTo>
                  <a:pt x="92122" y="27034"/>
                </a:lnTo>
                <a:lnTo>
                  <a:pt x="92104" y="27090"/>
                </a:lnTo>
                <a:lnTo>
                  <a:pt x="92066" y="27164"/>
                </a:lnTo>
                <a:lnTo>
                  <a:pt x="91955" y="27276"/>
                </a:lnTo>
                <a:lnTo>
                  <a:pt x="91880" y="27351"/>
                </a:lnTo>
                <a:lnTo>
                  <a:pt x="91564" y="27537"/>
                </a:lnTo>
                <a:lnTo>
                  <a:pt x="91471" y="27593"/>
                </a:lnTo>
                <a:lnTo>
                  <a:pt x="91396" y="27667"/>
                </a:lnTo>
                <a:lnTo>
                  <a:pt x="91359" y="27723"/>
                </a:lnTo>
                <a:lnTo>
                  <a:pt x="91340" y="27760"/>
                </a:lnTo>
                <a:lnTo>
                  <a:pt x="91359" y="27779"/>
                </a:lnTo>
                <a:lnTo>
                  <a:pt x="91377" y="27816"/>
                </a:lnTo>
                <a:lnTo>
                  <a:pt x="91415" y="27835"/>
                </a:lnTo>
                <a:lnTo>
                  <a:pt x="91471" y="27816"/>
                </a:lnTo>
                <a:lnTo>
                  <a:pt x="91545" y="27797"/>
                </a:lnTo>
                <a:lnTo>
                  <a:pt x="91731" y="27723"/>
                </a:lnTo>
                <a:lnTo>
                  <a:pt x="91917" y="27611"/>
                </a:lnTo>
                <a:lnTo>
                  <a:pt x="92104" y="27462"/>
                </a:lnTo>
                <a:lnTo>
                  <a:pt x="92271" y="27332"/>
                </a:lnTo>
                <a:lnTo>
                  <a:pt x="92401" y="27183"/>
                </a:lnTo>
                <a:lnTo>
                  <a:pt x="92420" y="27127"/>
                </a:lnTo>
                <a:lnTo>
                  <a:pt x="92439" y="27071"/>
                </a:lnTo>
                <a:lnTo>
                  <a:pt x="92457" y="26978"/>
                </a:lnTo>
                <a:lnTo>
                  <a:pt x="92439" y="26904"/>
                </a:lnTo>
                <a:lnTo>
                  <a:pt x="92420" y="26848"/>
                </a:lnTo>
                <a:lnTo>
                  <a:pt x="92383" y="26792"/>
                </a:lnTo>
                <a:lnTo>
                  <a:pt x="92346" y="26736"/>
                </a:lnTo>
                <a:lnTo>
                  <a:pt x="92290" y="26699"/>
                </a:lnTo>
                <a:lnTo>
                  <a:pt x="92159" y="26643"/>
                </a:lnTo>
                <a:lnTo>
                  <a:pt x="91880" y="26531"/>
                </a:lnTo>
                <a:lnTo>
                  <a:pt x="91750" y="26475"/>
                </a:lnTo>
                <a:lnTo>
                  <a:pt x="91657" y="26382"/>
                </a:lnTo>
                <a:lnTo>
                  <a:pt x="91601" y="26289"/>
                </a:lnTo>
                <a:lnTo>
                  <a:pt x="91545" y="26178"/>
                </a:lnTo>
                <a:lnTo>
                  <a:pt x="91508" y="26122"/>
                </a:lnTo>
                <a:lnTo>
                  <a:pt x="91471" y="26066"/>
                </a:lnTo>
                <a:lnTo>
                  <a:pt x="91433" y="26047"/>
                </a:lnTo>
                <a:close/>
                <a:moveTo>
                  <a:pt x="1508" y="27965"/>
                </a:moveTo>
                <a:lnTo>
                  <a:pt x="1396" y="28002"/>
                </a:lnTo>
                <a:lnTo>
                  <a:pt x="1285" y="28039"/>
                </a:lnTo>
                <a:lnTo>
                  <a:pt x="1061" y="28170"/>
                </a:lnTo>
                <a:lnTo>
                  <a:pt x="652" y="28449"/>
                </a:lnTo>
                <a:lnTo>
                  <a:pt x="428" y="28598"/>
                </a:lnTo>
                <a:lnTo>
                  <a:pt x="354" y="28654"/>
                </a:lnTo>
                <a:lnTo>
                  <a:pt x="317" y="28728"/>
                </a:lnTo>
                <a:lnTo>
                  <a:pt x="317" y="28784"/>
                </a:lnTo>
                <a:lnTo>
                  <a:pt x="354" y="28859"/>
                </a:lnTo>
                <a:lnTo>
                  <a:pt x="447" y="28952"/>
                </a:lnTo>
                <a:lnTo>
                  <a:pt x="559" y="29045"/>
                </a:lnTo>
                <a:lnTo>
                  <a:pt x="707" y="29156"/>
                </a:lnTo>
                <a:lnTo>
                  <a:pt x="950" y="29324"/>
                </a:lnTo>
                <a:lnTo>
                  <a:pt x="1080" y="29399"/>
                </a:lnTo>
                <a:lnTo>
                  <a:pt x="1192" y="29454"/>
                </a:lnTo>
                <a:lnTo>
                  <a:pt x="1285" y="29473"/>
                </a:lnTo>
                <a:lnTo>
                  <a:pt x="1322" y="29454"/>
                </a:lnTo>
                <a:lnTo>
                  <a:pt x="1341" y="29436"/>
                </a:lnTo>
                <a:lnTo>
                  <a:pt x="1359" y="29399"/>
                </a:lnTo>
                <a:lnTo>
                  <a:pt x="1359" y="29361"/>
                </a:lnTo>
                <a:lnTo>
                  <a:pt x="1303" y="29268"/>
                </a:lnTo>
                <a:lnTo>
                  <a:pt x="1210" y="29175"/>
                </a:lnTo>
                <a:lnTo>
                  <a:pt x="1098" y="29063"/>
                </a:lnTo>
                <a:lnTo>
                  <a:pt x="856" y="28877"/>
                </a:lnTo>
                <a:lnTo>
                  <a:pt x="689" y="28766"/>
                </a:lnTo>
                <a:lnTo>
                  <a:pt x="1043" y="28542"/>
                </a:lnTo>
                <a:lnTo>
                  <a:pt x="1229" y="28430"/>
                </a:lnTo>
                <a:lnTo>
                  <a:pt x="1396" y="28319"/>
                </a:lnTo>
                <a:lnTo>
                  <a:pt x="1471" y="28244"/>
                </a:lnTo>
                <a:lnTo>
                  <a:pt x="1583" y="28114"/>
                </a:lnTo>
                <a:lnTo>
                  <a:pt x="1601" y="28039"/>
                </a:lnTo>
                <a:lnTo>
                  <a:pt x="1620" y="27984"/>
                </a:lnTo>
                <a:lnTo>
                  <a:pt x="1601" y="27965"/>
                </a:lnTo>
                <a:close/>
                <a:moveTo>
                  <a:pt x="92476" y="28058"/>
                </a:moveTo>
                <a:lnTo>
                  <a:pt x="92197" y="28151"/>
                </a:lnTo>
                <a:lnTo>
                  <a:pt x="91899" y="28300"/>
                </a:lnTo>
                <a:lnTo>
                  <a:pt x="91619" y="28468"/>
                </a:lnTo>
                <a:lnTo>
                  <a:pt x="91377" y="28635"/>
                </a:lnTo>
                <a:lnTo>
                  <a:pt x="91303" y="28710"/>
                </a:lnTo>
                <a:lnTo>
                  <a:pt x="91229" y="28784"/>
                </a:lnTo>
                <a:lnTo>
                  <a:pt x="91210" y="28859"/>
                </a:lnTo>
                <a:lnTo>
                  <a:pt x="91210" y="28933"/>
                </a:lnTo>
                <a:lnTo>
                  <a:pt x="91229" y="28989"/>
                </a:lnTo>
                <a:lnTo>
                  <a:pt x="91266" y="29063"/>
                </a:lnTo>
                <a:lnTo>
                  <a:pt x="91340" y="29138"/>
                </a:lnTo>
                <a:lnTo>
                  <a:pt x="91433" y="29212"/>
                </a:lnTo>
                <a:lnTo>
                  <a:pt x="91619" y="29324"/>
                </a:lnTo>
                <a:lnTo>
                  <a:pt x="91899" y="29492"/>
                </a:lnTo>
                <a:lnTo>
                  <a:pt x="92048" y="29566"/>
                </a:lnTo>
                <a:lnTo>
                  <a:pt x="92197" y="29603"/>
                </a:lnTo>
                <a:lnTo>
                  <a:pt x="92308" y="29622"/>
                </a:lnTo>
                <a:lnTo>
                  <a:pt x="92346" y="29622"/>
                </a:lnTo>
                <a:lnTo>
                  <a:pt x="92383" y="29603"/>
                </a:lnTo>
                <a:lnTo>
                  <a:pt x="92383" y="29566"/>
                </a:lnTo>
                <a:lnTo>
                  <a:pt x="92383" y="29529"/>
                </a:lnTo>
                <a:lnTo>
                  <a:pt x="92290" y="29454"/>
                </a:lnTo>
                <a:lnTo>
                  <a:pt x="92141" y="29361"/>
                </a:lnTo>
                <a:lnTo>
                  <a:pt x="91973" y="29250"/>
                </a:lnTo>
                <a:lnTo>
                  <a:pt x="91619" y="29045"/>
                </a:lnTo>
                <a:lnTo>
                  <a:pt x="91508" y="28970"/>
                </a:lnTo>
                <a:lnTo>
                  <a:pt x="91452" y="28914"/>
                </a:lnTo>
                <a:lnTo>
                  <a:pt x="91471" y="28877"/>
                </a:lnTo>
                <a:lnTo>
                  <a:pt x="91545" y="28821"/>
                </a:lnTo>
                <a:lnTo>
                  <a:pt x="91768" y="28710"/>
                </a:lnTo>
                <a:lnTo>
                  <a:pt x="92122" y="28523"/>
                </a:lnTo>
                <a:lnTo>
                  <a:pt x="92327" y="28412"/>
                </a:lnTo>
                <a:lnTo>
                  <a:pt x="92439" y="28356"/>
                </a:lnTo>
                <a:lnTo>
                  <a:pt x="92476" y="28319"/>
                </a:lnTo>
                <a:lnTo>
                  <a:pt x="92513" y="28263"/>
                </a:lnTo>
                <a:lnTo>
                  <a:pt x="92550" y="28207"/>
                </a:lnTo>
                <a:lnTo>
                  <a:pt x="92588" y="28133"/>
                </a:lnTo>
                <a:lnTo>
                  <a:pt x="92588" y="28095"/>
                </a:lnTo>
                <a:lnTo>
                  <a:pt x="92569" y="28058"/>
                </a:lnTo>
                <a:close/>
                <a:moveTo>
                  <a:pt x="428" y="29864"/>
                </a:moveTo>
                <a:lnTo>
                  <a:pt x="391" y="29883"/>
                </a:lnTo>
                <a:lnTo>
                  <a:pt x="354" y="29901"/>
                </a:lnTo>
                <a:lnTo>
                  <a:pt x="335" y="29920"/>
                </a:lnTo>
                <a:lnTo>
                  <a:pt x="317" y="29976"/>
                </a:lnTo>
                <a:lnTo>
                  <a:pt x="335" y="30013"/>
                </a:lnTo>
                <a:lnTo>
                  <a:pt x="354" y="30069"/>
                </a:lnTo>
                <a:lnTo>
                  <a:pt x="428" y="30143"/>
                </a:lnTo>
                <a:lnTo>
                  <a:pt x="521" y="30218"/>
                </a:lnTo>
                <a:lnTo>
                  <a:pt x="652" y="30274"/>
                </a:lnTo>
                <a:lnTo>
                  <a:pt x="912" y="30348"/>
                </a:lnTo>
                <a:lnTo>
                  <a:pt x="1098" y="30385"/>
                </a:lnTo>
                <a:lnTo>
                  <a:pt x="968" y="30534"/>
                </a:lnTo>
                <a:lnTo>
                  <a:pt x="801" y="30665"/>
                </a:lnTo>
                <a:lnTo>
                  <a:pt x="652" y="30795"/>
                </a:lnTo>
                <a:lnTo>
                  <a:pt x="465" y="30907"/>
                </a:lnTo>
                <a:lnTo>
                  <a:pt x="372" y="30962"/>
                </a:lnTo>
                <a:lnTo>
                  <a:pt x="223" y="31093"/>
                </a:lnTo>
                <a:lnTo>
                  <a:pt x="168" y="31149"/>
                </a:lnTo>
                <a:lnTo>
                  <a:pt x="149" y="31204"/>
                </a:lnTo>
                <a:lnTo>
                  <a:pt x="149" y="31223"/>
                </a:lnTo>
                <a:lnTo>
                  <a:pt x="242" y="31223"/>
                </a:lnTo>
                <a:lnTo>
                  <a:pt x="372" y="31186"/>
                </a:lnTo>
                <a:lnTo>
                  <a:pt x="503" y="31149"/>
                </a:lnTo>
                <a:lnTo>
                  <a:pt x="745" y="31037"/>
                </a:lnTo>
                <a:lnTo>
                  <a:pt x="968" y="30888"/>
                </a:lnTo>
                <a:lnTo>
                  <a:pt x="1173" y="30702"/>
                </a:lnTo>
                <a:lnTo>
                  <a:pt x="1359" y="30497"/>
                </a:lnTo>
                <a:lnTo>
                  <a:pt x="1415" y="30423"/>
                </a:lnTo>
                <a:lnTo>
                  <a:pt x="1452" y="30348"/>
                </a:lnTo>
                <a:lnTo>
                  <a:pt x="1434" y="30292"/>
                </a:lnTo>
                <a:lnTo>
                  <a:pt x="1396" y="30236"/>
                </a:lnTo>
                <a:lnTo>
                  <a:pt x="1303" y="30180"/>
                </a:lnTo>
                <a:lnTo>
                  <a:pt x="1154" y="30125"/>
                </a:lnTo>
                <a:lnTo>
                  <a:pt x="968" y="30050"/>
                </a:lnTo>
                <a:lnTo>
                  <a:pt x="689" y="29920"/>
                </a:lnTo>
                <a:lnTo>
                  <a:pt x="559" y="29883"/>
                </a:lnTo>
                <a:lnTo>
                  <a:pt x="428" y="29864"/>
                </a:lnTo>
                <a:close/>
                <a:moveTo>
                  <a:pt x="91247" y="29994"/>
                </a:moveTo>
                <a:lnTo>
                  <a:pt x="91210" y="30013"/>
                </a:lnTo>
                <a:lnTo>
                  <a:pt x="91191" y="30050"/>
                </a:lnTo>
                <a:lnTo>
                  <a:pt x="91191" y="30106"/>
                </a:lnTo>
                <a:lnTo>
                  <a:pt x="91210" y="30162"/>
                </a:lnTo>
                <a:lnTo>
                  <a:pt x="91247" y="30218"/>
                </a:lnTo>
                <a:lnTo>
                  <a:pt x="91396" y="30329"/>
                </a:lnTo>
                <a:lnTo>
                  <a:pt x="91582" y="30460"/>
                </a:lnTo>
                <a:lnTo>
                  <a:pt x="91787" y="30571"/>
                </a:lnTo>
                <a:lnTo>
                  <a:pt x="91973" y="30665"/>
                </a:lnTo>
                <a:lnTo>
                  <a:pt x="92197" y="30758"/>
                </a:lnTo>
                <a:lnTo>
                  <a:pt x="91955" y="30981"/>
                </a:lnTo>
                <a:lnTo>
                  <a:pt x="91675" y="31186"/>
                </a:lnTo>
                <a:lnTo>
                  <a:pt x="91452" y="31372"/>
                </a:lnTo>
                <a:lnTo>
                  <a:pt x="91322" y="31484"/>
                </a:lnTo>
                <a:lnTo>
                  <a:pt x="91284" y="31521"/>
                </a:lnTo>
                <a:lnTo>
                  <a:pt x="91396" y="31540"/>
                </a:lnTo>
                <a:lnTo>
                  <a:pt x="91526" y="31521"/>
                </a:lnTo>
                <a:lnTo>
                  <a:pt x="91638" y="31484"/>
                </a:lnTo>
                <a:lnTo>
                  <a:pt x="91750" y="31428"/>
                </a:lnTo>
                <a:lnTo>
                  <a:pt x="91973" y="31298"/>
                </a:lnTo>
                <a:lnTo>
                  <a:pt x="92159" y="31167"/>
                </a:lnTo>
                <a:lnTo>
                  <a:pt x="92308" y="31037"/>
                </a:lnTo>
                <a:lnTo>
                  <a:pt x="92476" y="30869"/>
                </a:lnTo>
                <a:lnTo>
                  <a:pt x="92550" y="30758"/>
                </a:lnTo>
                <a:lnTo>
                  <a:pt x="92588" y="30683"/>
                </a:lnTo>
                <a:lnTo>
                  <a:pt x="92588" y="30646"/>
                </a:lnTo>
                <a:lnTo>
                  <a:pt x="92569" y="30609"/>
                </a:lnTo>
                <a:lnTo>
                  <a:pt x="92532" y="30571"/>
                </a:lnTo>
                <a:lnTo>
                  <a:pt x="92495" y="30553"/>
                </a:lnTo>
                <a:lnTo>
                  <a:pt x="92383" y="30516"/>
                </a:lnTo>
                <a:lnTo>
                  <a:pt x="92215" y="30423"/>
                </a:lnTo>
                <a:lnTo>
                  <a:pt x="91824" y="30218"/>
                </a:lnTo>
                <a:lnTo>
                  <a:pt x="91619" y="30106"/>
                </a:lnTo>
                <a:lnTo>
                  <a:pt x="91433" y="30032"/>
                </a:lnTo>
                <a:lnTo>
                  <a:pt x="91303" y="29994"/>
                </a:lnTo>
                <a:close/>
                <a:moveTo>
                  <a:pt x="1378" y="31577"/>
                </a:moveTo>
                <a:lnTo>
                  <a:pt x="1285" y="31614"/>
                </a:lnTo>
                <a:lnTo>
                  <a:pt x="1117" y="31689"/>
                </a:lnTo>
                <a:lnTo>
                  <a:pt x="745" y="31893"/>
                </a:lnTo>
                <a:lnTo>
                  <a:pt x="577" y="32024"/>
                </a:lnTo>
                <a:lnTo>
                  <a:pt x="428" y="32135"/>
                </a:lnTo>
                <a:lnTo>
                  <a:pt x="317" y="32247"/>
                </a:lnTo>
                <a:lnTo>
                  <a:pt x="298" y="32284"/>
                </a:lnTo>
                <a:lnTo>
                  <a:pt x="279" y="32322"/>
                </a:lnTo>
                <a:lnTo>
                  <a:pt x="298" y="32359"/>
                </a:lnTo>
                <a:lnTo>
                  <a:pt x="335" y="32415"/>
                </a:lnTo>
                <a:lnTo>
                  <a:pt x="465" y="32526"/>
                </a:lnTo>
                <a:lnTo>
                  <a:pt x="633" y="32675"/>
                </a:lnTo>
                <a:lnTo>
                  <a:pt x="819" y="32806"/>
                </a:lnTo>
                <a:lnTo>
                  <a:pt x="1024" y="32955"/>
                </a:lnTo>
                <a:lnTo>
                  <a:pt x="1210" y="33066"/>
                </a:lnTo>
                <a:lnTo>
                  <a:pt x="1359" y="33122"/>
                </a:lnTo>
                <a:lnTo>
                  <a:pt x="1434" y="33122"/>
                </a:lnTo>
                <a:lnTo>
                  <a:pt x="1434" y="33104"/>
                </a:lnTo>
                <a:lnTo>
                  <a:pt x="1415" y="33066"/>
                </a:lnTo>
                <a:lnTo>
                  <a:pt x="1322" y="32973"/>
                </a:lnTo>
                <a:lnTo>
                  <a:pt x="1024" y="32713"/>
                </a:lnTo>
                <a:lnTo>
                  <a:pt x="521" y="32322"/>
                </a:lnTo>
                <a:lnTo>
                  <a:pt x="875" y="32135"/>
                </a:lnTo>
                <a:lnTo>
                  <a:pt x="1043" y="32024"/>
                </a:lnTo>
                <a:lnTo>
                  <a:pt x="1210" y="31912"/>
                </a:lnTo>
                <a:lnTo>
                  <a:pt x="1285" y="31837"/>
                </a:lnTo>
                <a:lnTo>
                  <a:pt x="1415" y="31707"/>
                </a:lnTo>
                <a:lnTo>
                  <a:pt x="1452" y="31651"/>
                </a:lnTo>
                <a:lnTo>
                  <a:pt x="1471" y="31595"/>
                </a:lnTo>
                <a:lnTo>
                  <a:pt x="1471" y="31577"/>
                </a:lnTo>
                <a:close/>
                <a:moveTo>
                  <a:pt x="92364" y="31856"/>
                </a:moveTo>
                <a:lnTo>
                  <a:pt x="92234" y="31893"/>
                </a:lnTo>
                <a:lnTo>
                  <a:pt x="92104" y="31949"/>
                </a:lnTo>
                <a:lnTo>
                  <a:pt x="91973" y="32042"/>
                </a:lnTo>
                <a:lnTo>
                  <a:pt x="91731" y="32228"/>
                </a:lnTo>
                <a:lnTo>
                  <a:pt x="91564" y="32377"/>
                </a:lnTo>
                <a:lnTo>
                  <a:pt x="91433" y="32489"/>
                </a:lnTo>
                <a:lnTo>
                  <a:pt x="91359" y="32619"/>
                </a:lnTo>
                <a:lnTo>
                  <a:pt x="91340" y="32731"/>
                </a:lnTo>
                <a:lnTo>
                  <a:pt x="91359" y="32843"/>
                </a:lnTo>
                <a:lnTo>
                  <a:pt x="91415" y="32936"/>
                </a:lnTo>
                <a:lnTo>
                  <a:pt x="91489" y="33010"/>
                </a:lnTo>
                <a:lnTo>
                  <a:pt x="91582" y="33104"/>
                </a:lnTo>
                <a:lnTo>
                  <a:pt x="91713" y="33178"/>
                </a:lnTo>
                <a:lnTo>
                  <a:pt x="91955" y="33290"/>
                </a:lnTo>
                <a:lnTo>
                  <a:pt x="92215" y="33364"/>
                </a:lnTo>
                <a:lnTo>
                  <a:pt x="92401" y="33420"/>
                </a:lnTo>
                <a:lnTo>
                  <a:pt x="92476" y="33439"/>
                </a:lnTo>
                <a:lnTo>
                  <a:pt x="92476" y="33383"/>
                </a:lnTo>
                <a:lnTo>
                  <a:pt x="92439" y="33346"/>
                </a:lnTo>
                <a:lnTo>
                  <a:pt x="92383" y="33290"/>
                </a:lnTo>
                <a:lnTo>
                  <a:pt x="92308" y="33252"/>
                </a:lnTo>
                <a:lnTo>
                  <a:pt x="91917" y="33048"/>
                </a:lnTo>
                <a:lnTo>
                  <a:pt x="91731" y="32936"/>
                </a:lnTo>
                <a:lnTo>
                  <a:pt x="91657" y="32861"/>
                </a:lnTo>
                <a:lnTo>
                  <a:pt x="91619" y="32806"/>
                </a:lnTo>
                <a:lnTo>
                  <a:pt x="91601" y="32750"/>
                </a:lnTo>
                <a:lnTo>
                  <a:pt x="91601" y="32694"/>
                </a:lnTo>
                <a:lnTo>
                  <a:pt x="91638" y="32619"/>
                </a:lnTo>
                <a:lnTo>
                  <a:pt x="91731" y="32564"/>
                </a:lnTo>
                <a:lnTo>
                  <a:pt x="91917" y="32452"/>
                </a:lnTo>
                <a:lnTo>
                  <a:pt x="92234" y="32266"/>
                </a:lnTo>
                <a:lnTo>
                  <a:pt x="92364" y="32154"/>
                </a:lnTo>
                <a:lnTo>
                  <a:pt x="92457" y="32061"/>
                </a:lnTo>
                <a:lnTo>
                  <a:pt x="92495" y="32005"/>
                </a:lnTo>
                <a:lnTo>
                  <a:pt x="92495" y="31968"/>
                </a:lnTo>
                <a:lnTo>
                  <a:pt x="92476" y="31912"/>
                </a:lnTo>
                <a:lnTo>
                  <a:pt x="92457" y="31893"/>
                </a:lnTo>
                <a:lnTo>
                  <a:pt x="92401" y="31875"/>
                </a:lnTo>
                <a:lnTo>
                  <a:pt x="92364" y="31856"/>
                </a:lnTo>
                <a:close/>
                <a:moveTo>
                  <a:pt x="410" y="33439"/>
                </a:moveTo>
                <a:lnTo>
                  <a:pt x="335" y="33457"/>
                </a:lnTo>
                <a:lnTo>
                  <a:pt x="279" y="33457"/>
                </a:lnTo>
                <a:lnTo>
                  <a:pt x="261" y="33495"/>
                </a:lnTo>
                <a:lnTo>
                  <a:pt x="242" y="33550"/>
                </a:lnTo>
                <a:lnTo>
                  <a:pt x="261" y="33606"/>
                </a:lnTo>
                <a:lnTo>
                  <a:pt x="298" y="33643"/>
                </a:lnTo>
                <a:lnTo>
                  <a:pt x="354" y="33681"/>
                </a:lnTo>
                <a:lnTo>
                  <a:pt x="503" y="33755"/>
                </a:lnTo>
                <a:lnTo>
                  <a:pt x="689" y="33811"/>
                </a:lnTo>
                <a:lnTo>
                  <a:pt x="875" y="33867"/>
                </a:lnTo>
                <a:lnTo>
                  <a:pt x="1043" y="33923"/>
                </a:lnTo>
                <a:lnTo>
                  <a:pt x="1117" y="33960"/>
                </a:lnTo>
                <a:lnTo>
                  <a:pt x="1154" y="33997"/>
                </a:lnTo>
                <a:lnTo>
                  <a:pt x="1192" y="34034"/>
                </a:lnTo>
                <a:lnTo>
                  <a:pt x="1210" y="34072"/>
                </a:lnTo>
                <a:lnTo>
                  <a:pt x="1192" y="34128"/>
                </a:lnTo>
                <a:lnTo>
                  <a:pt x="1173" y="34165"/>
                </a:lnTo>
                <a:lnTo>
                  <a:pt x="1080" y="34258"/>
                </a:lnTo>
                <a:lnTo>
                  <a:pt x="968" y="34332"/>
                </a:lnTo>
                <a:lnTo>
                  <a:pt x="838" y="34425"/>
                </a:lnTo>
                <a:lnTo>
                  <a:pt x="559" y="34556"/>
                </a:lnTo>
                <a:lnTo>
                  <a:pt x="354" y="34667"/>
                </a:lnTo>
                <a:lnTo>
                  <a:pt x="317" y="34705"/>
                </a:lnTo>
                <a:lnTo>
                  <a:pt x="298" y="34723"/>
                </a:lnTo>
                <a:lnTo>
                  <a:pt x="298" y="34761"/>
                </a:lnTo>
                <a:lnTo>
                  <a:pt x="317" y="34779"/>
                </a:lnTo>
                <a:lnTo>
                  <a:pt x="372" y="34816"/>
                </a:lnTo>
                <a:lnTo>
                  <a:pt x="428" y="34854"/>
                </a:lnTo>
                <a:lnTo>
                  <a:pt x="465" y="34854"/>
                </a:lnTo>
                <a:lnTo>
                  <a:pt x="521" y="34835"/>
                </a:lnTo>
                <a:lnTo>
                  <a:pt x="652" y="34761"/>
                </a:lnTo>
                <a:lnTo>
                  <a:pt x="875" y="34630"/>
                </a:lnTo>
                <a:lnTo>
                  <a:pt x="1024" y="34556"/>
                </a:lnTo>
                <a:lnTo>
                  <a:pt x="1229" y="34425"/>
                </a:lnTo>
                <a:lnTo>
                  <a:pt x="1322" y="34370"/>
                </a:lnTo>
                <a:lnTo>
                  <a:pt x="1415" y="34295"/>
                </a:lnTo>
                <a:lnTo>
                  <a:pt x="1471" y="34221"/>
                </a:lnTo>
                <a:lnTo>
                  <a:pt x="1508" y="34146"/>
                </a:lnTo>
                <a:lnTo>
                  <a:pt x="1508" y="34072"/>
                </a:lnTo>
                <a:lnTo>
                  <a:pt x="1489" y="33997"/>
                </a:lnTo>
                <a:lnTo>
                  <a:pt x="1434" y="33923"/>
                </a:lnTo>
                <a:lnTo>
                  <a:pt x="1378" y="33848"/>
                </a:lnTo>
                <a:lnTo>
                  <a:pt x="1285" y="33774"/>
                </a:lnTo>
                <a:lnTo>
                  <a:pt x="1173" y="33699"/>
                </a:lnTo>
                <a:lnTo>
                  <a:pt x="950" y="33588"/>
                </a:lnTo>
                <a:lnTo>
                  <a:pt x="707" y="33495"/>
                </a:lnTo>
                <a:lnTo>
                  <a:pt x="503" y="33457"/>
                </a:lnTo>
                <a:lnTo>
                  <a:pt x="410" y="33439"/>
                </a:lnTo>
                <a:close/>
                <a:moveTo>
                  <a:pt x="91247" y="33792"/>
                </a:moveTo>
                <a:lnTo>
                  <a:pt x="91210" y="33830"/>
                </a:lnTo>
                <a:lnTo>
                  <a:pt x="91210" y="33885"/>
                </a:lnTo>
                <a:lnTo>
                  <a:pt x="91247" y="33979"/>
                </a:lnTo>
                <a:lnTo>
                  <a:pt x="91266" y="34034"/>
                </a:lnTo>
                <a:lnTo>
                  <a:pt x="91322" y="34090"/>
                </a:lnTo>
                <a:lnTo>
                  <a:pt x="91452" y="34183"/>
                </a:lnTo>
                <a:lnTo>
                  <a:pt x="91787" y="34370"/>
                </a:lnTo>
                <a:lnTo>
                  <a:pt x="91936" y="34463"/>
                </a:lnTo>
                <a:lnTo>
                  <a:pt x="92048" y="34556"/>
                </a:lnTo>
                <a:lnTo>
                  <a:pt x="92085" y="34593"/>
                </a:lnTo>
                <a:lnTo>
                  <a:pt x="92104" y="34630"/>
                </a:lnTo>
                <a:lnTo>
                  <a:pt x="92085" y="34686"/>
                </a:lnTo>
                <a:lnTo>
                  <a:pt x="92048" y="34723"/>
                </a:lnTo>
                <a:lnTo>
                  <a:pt x="91731" y="34965"/>
                </a:lnTo>
                <a:lnTo>
                  <a:pt x="91545" y="35114"/>
                </a:lnTo>
                <a:lnTo>
                  <a:pt x="91489" y="35170"/>
                </a:lnTo>
                <a:lnTo>
                  <a:pt x="91471" y="35207"/>
                </a:lnTo>
                <a:lnTo>
                  <a:pt x="91433" y="35170"/>
                </a:lnTo>
                <a:lnTo>
                  <a:pt x="91396" y="35152"/>
                </a:lnTo>
                <a:lnTo>
                  <a:pt x="91377" y="35170"/>
                </a:lnTo>
                <a:lnTo>
                  <a:pt x="91340" y="35189"/>
                </a:lnTo>
                <a:lnTo>
                  <a:pt x="91322" y="35226"/>
                </a:lnTo>
                <a:lnTo>
                  <a:pt x="91322" y="35282"/>
                </a:lnTo>
                <a:lnTo>
                  <a:pt x="91322" y="35319"/>
                </a:lnTo>
                <a:lnTo>
                  <a:pt x="91340" y="35375"/>
                </a:lnTo>
                <a:lnTo>
                  <a:pt x="91377" y="35394"/>
                </a:lnTo>
                <a:lnTo>
                  <a:pt x="91415" y="35412"/>
                </a:lnTo>
                <a:lnTo>
                  <a:pt x="91489" y="35412"/>
                </a:lnTo>
                <a:lnTo>
                  <a:pt x="91582" y="35375"/>
                </a:lnTo>
                <a:lnTo>
                  <a:pt x="91657" y="35338"/>
                </a:lnTo>
                <a:lnTo>
                  <a:pt x="91843" y="35207"/>
                </a:lnTo>
                <a:lnTo>
                  <a:pt x="91955" y="35114"/>
                </a:lnTo>
                <a:lnTo>
                  <a:pt x="92197" y="34928"/>
                </a:lnTo>
                <a:lnTo>
                  <a:pt x="92290" y="34816"/>
                </a:lnTo>
                <a:lnTo>
                  <a:pt x="92383" y="34705"/>
                </a:lnTo>
                <a:lnTo>
                  <a:pt x="92439" y="34593"/>
                </a:lnTo>
                <a:lnTo>
                  <a:pt x="92439" y="34537"/>
                </a:lnTo>
                <a:lnTo>
                  <a:pt x="92420" y="34481"/>
                </a:lnTo>
                <a:lnTo>
                  <a:pt x="92401" y="34425"/>
                </a:lnTo>
                <a:lnTo>
                  <a:pt x="92364" y="34388"/>
                </a:lnTo>
                <a:lnTo>
                  <a:pt x="92290" y="34332"/>
                </a:lnTo>
                <a:lnTo>
                  <a:pt x="92215" y="34276"/>
                </a:lnTo>
                <a:lnTo>
                  <a:pt x="91899" y="34109"/>
                </a:lnTo>
                <a:lnTo>
                  <a:pt x="91564" y="33923"/>
                </a:lnTo>
                <a:lnTo>
                  <a:pt x="91415" y="33830"/>
                </a:lnTo>
                <a:lnTo>
                  <a:pt x="91359" y="33811"/>
                </a:lnTo>
                <a:lnTo>
                  <a:pt x="91284" y="33792"/>
                </a:lnTo>
                <a:close/>
                <a:moveTo>
                  <a:pt x="1489" y="34965"/>
                </a:moveTo>
                <a:lnTo>
                  <a:pt x="1341" y="35021"/>
                </a:lnTo>
                <a:lnTo>
                  <a:pt x="1210" y="35077"/>
                </a:lnTo>
                <a:lnTo>
                  <a:pt x="931" y="35226"/>
                </a:lnTo>
                <a:lnTo>
                  <a:pt x="689" y="35412"/>
                </a:lnTo>
                <a:lnTo>
                  <a:pt x="447" y="35598"/>
                </a:lnTo>
                <a:lnTo>
                  <a:pt x="317" y="35729"/>
                </a:lnTo>
                <a:lnTo>
                  <a:pt x="242" y="35840"/>
                </a:lnTo>
                <a:lnTo>
                  <a:pt x="223" y="35878"/>
                </a:lnTo>
                <a:lnTo>
                  <a:pt x="223" y="35933"/>
                </a:lnTo>
                <a:lnTo>
                  <a:pt x="242" y="36008"/>
                </a:lnTo>
                <a:lnTo>
                  <a:pt x="298" y="36101"/>
                </a:lnTo>
                <a:lnTo>
                  <a:pt x="391" y="36194"/>
                </a:lnTo>
                <a:lnTo>
                  <a:pt x="652" y="36399"/>
                </a:lnTo>
                <a:lnTo>
                  <a:pt x="801" y="36529"/>
                </a:lnTo>
                <a:lnTo>
                  <a:pt x="1024" y="36715"/>
                </a:lnTo>
                <a:lnTo>
                  <a:pt x="1154" y="36790"/>
                </a:lnTo>
                <a:lnTo>
                  <a:pt x="1247" y="36827"/>
                </a:lnTo>
                <a:lnTo>
                  <a:pt x="1303" y="36846"/>
                </a:lnTo>
                <a:lnTo>
                  <a:pt x="1341" y="36827"/>
                </a:lnTo>
                <a:lnTo>
                  <a:pt x="1359" y="36827"/>
                </a:lnTo>
                <a:lnTo>
                  <a:pt x="1378" y="36790"/>
                </a:lnTo>
                <a:lnTo>
                  <a:pt x="1378" y="36753"/>
                </a:lnTo>
                <a:lnTo>
                  <a:pt x="1359" y="36715"/>
                </a:lnTo>
                <a:lnTo>
                  <a:pt x="1266" y="36604"/>
                </a:lnTo>
                <a:lnTo>
                  <a:pt x="950" y="36343"/>
                </a:lnTo>
                <a:lnTo>
                  <a:pt x="428" y="35896"/>
                </a:lnTo>
                <a:lnTo>
                  <a:pt x="596" y="35747"/>
                </a:lnTo>
                <a:lnTo>
                  <a:pt x="801" y="35617"/>
                </a:lnTo>
                <a:lnTo>
                  <a:pt x="1192" y="35375"/>
                </a:lnTo>
                <a:lnTo>
                  <a:pt x="1396" y="35263"/>
                </a:lnTo>
                <a:lnTo>
                  <a:pt x="1508" y="35207"/>
                </a:lnTo>
                <a:lnTo>
                  <a:pt x="1564" y="35152"/>
                </a:lnTo>
                <a:lnTo>
                  <a:pt x="1583" y="35096"/>
                </a:lnTo>
                <a:lnTo>
                  <a:pt x="1601" y="35021"/>
                </a:lnTo>
                <a:lnTo>
                  <a:pt x="1583" y="35003"/>
                </a:lnTo>
                <a:lnTo>
                  <a:pt x="1564" y="34965"/>
                </a:lnTo>
                <a:close/>
                <a:moveTo>
                  <a:pt x="92364" y="35691"/>
                </a:moveTo>
                <a:lnTo>
                  <a:pt x="92327" y="35710"/>
                </a:lnTo>
                <a:lnTo>
                  <a:pt x="92010" y="35840"/>
                </a:lnTo>
                <a:lnTo>
                  <a:pt x="91843" y="35933"/>
                </a:lnTo>
                <a:lnTo>
                  <a:pt x="91657" y="36045"/>
                </a:lnTo>
                <a:lnTo>
                  <a:pt x="91489" y="36157"/>
                </a:lnTo>
                <a:lnTo>
                  <a:pt x="91359" y="36269"/>
                </a:lnTo>
                <a:lnTo>
                  <a:pt x="91322" y="36343"/>
                </a:lnTo>
                <a:lnTo>
                  <a:pt x="91284" y="36399"/>
                </a:lnTo>
                <a:lnTo>
                  <a:pt x="91284" y="36473"/>
                </a:lnTo>
                <a:lnTo>
                  <a:pt x="91303" y="36529"/>
                </a:lnTo>
                <a:lnTo>
                  <a:pt x="91359" y="36604"/>
                </a:lnTo>
                <a:lnTo>
                  <a:pt x="91489" y="36734"/>
                </a:lnTo>
                <a:lnTo>
                  <a:pt x="91657" y="36864"/>
                </a:lnTo>
                <a:lnTo>
                  <a:pt x="91843" y="37013"/>
                </a:lnTo>
                <a:lnTo>
                  <a:pt x="92029" y="37144"/>
                </a:lnTo>
                <a:lnTo>
                  <a:pt x="92197" y="37237"/>
                </a:lnTo>
                <a:lnTo>
                  <a:pt x="92327" y="37274"/>
                </a:lnTo>
                <a:lnTo>
                  <a:pt x="92364" y="37274"/>
                </a:lnTo>
                <a:lnTo>
                  <a:pt x="92383" y="37255"/>
                </a:lnTo>
                <a:lnTo>
                  <a:pt x="92271" y="37144"/>
                </a:lnTo>
                <a:lnTo>
                  <a:pt x="91973" y="36883"/>
                </a:lnTo>
                <a:lnTo>
                  <a:pt x="91675" y="36622"/>
                </a:lnTo>
                <a:lnTo>
                  <a:pt x="91508" y="36455"/>
                </a:lnTo>
                <a:lnTo>
                  <a:pt x="91862" y="36250"/>
                </a:lnTo>
                <a:lnTo>
                  <a:pt x="92215" y="36064"/>
                </a:lnTo>
                <a:lnTo>
                  <a:pt x="92364" y="35971"/>
                </a:lnTo>
                <a:lnTo>
                  <a:pt x="92420" y="35915"/>
                </a:lnTo>
                <a:lnTo>
                  <a:pt x="92439" y="35878"/>
                </a:lnTo>
                <a:lnTo>
                  <a:pt x="92457" y="35859"/>
                </a:lnTo>
                <a:lnTo>
                  <a:pt x="92457" y="35803"/>
                </a:lnTo>
                <a:lnTo>
                  <a:pt x="92439" y="35747"/>
                </a:lnTo>
                <a:lnTo>
                  <a:pt x="92420" y="35710"/>
                </a:lnTo>
                <a:lnTo>
                  <a:pt x="92401" y="35710"/>
                </a:lnTo>
                <a:lnTo>
                  <a:pt x="92364" y="35691"/>
                </a:lnTo>
                <a:close/>
                <a:moveTo>
                  <a:pt x="168" y="37032"/>
                </a:moveTo>
                <a:lnTo>
                  <a:pt x="130" y="37051"/>
                </a:lnTo>
                <a:lnTo>
                  <a:pt x="130" y="37069"/>
                </a:lnTo>
                <a:lnTo>
                  <a:pt x="130" y="37106"/>
                </a:lnTo>
                <a:lnTo>
                  <a:pt x="205" y="37274"/>
                </a:lnTo>
                <a:lnTo>
                  <a:pt x="279" y="37386"/>
                </a:lnTo>
                <a:lnTo>
                  <a:pt x="372" y="37497"/>
                </a:lnTo>
                <a:lnTo>
                  <a:pt x="503" y="37609"/>
                </a:lnTo>
                <a:lnTo>
                  <a:pt x="633" y="37702"/>
                </a:lnTo>
                <a:lnTo>
                  <a:pt x="912" y="37870"/>
                </a:lnTo>
                <a:lnTo>
                  <a:pt x="1173" y="38019"/>
                </a:lnTo>
                <a:lnTo>
                  <a:pt x="670" y="38242"/>
                </a:lnTo>
                <a:lnTo>
                  <a:pt x="372" y="38410"/>
                </a:lnTo>
                <a:lnTo>
                  <a:pt x="279" y="38466"/>
                </a:lnTo>
                <a:lnTo>
                  <a:pt x="261" y="38503"/>
                </a:lnTo>
                <a:lnTo>
                  <a:pt x="261" y="38521"/>
                </a:lnTo>
                <a:lnTo>
                  <a:pt x="279" y="38540"/>
                </a:lnTo>
                <a:lnTo>
                  <a:pt x="317" y="38559"/>
                </a:lnTo>
                <a:lnTo>
                  <a:pt x="447" y="38540"/>
                </a:lnTo>
                <a:lnTo>
                  <a:pt x="633" y="38484"/>
                </a:lnTo>
                <a:lnTo>
                  <a:pt x="856" y="38428"/>
                </a:lnTo>
                <a:lnTo>
                  <a:pt x="1080" y="38335"/>
                </a:lnTo>
                <a:lnTo>
                  <a:pt x="1266" y="38242"/>
                </a:lnTo>
                <a:lnTo>
                  <a:pt x="1415" y="38168"/>
                </a:lnTo>
                <a:lnTo>
                  <a:pt x="1489" y="38112"/>
                </a:lnTo>
                <a:lnTo>
                  <a:pt x="1508" y="38056"/>
                </a:lnTo>
                <a:lnTo>
                  <a:pt x="1489" y="38000"/>
                </a:lnTo>
                <a:lnTo>
                  <a:pt x="1489" y="37944"/>
                </a:lnTo>
                <a:lnTo>
                  <a:pt x="1452" y="37907"/>
                </a:lnTo>
                <a:lnTo>
                  <a:pt x="1359" y="37814"/>
                </a:lnTo>
                <a:lnTo>
                  <a:pt x="1229" y="37721"/>
                </a:lnTo>
                <a:lnTo>
                  <a:pt x="931" y="37553"/>
                </a:lnTo>
                <a:lnTo>
                  <a:pt x="801" y="37479"/>
                </a:lnTo>
                <a:lnTo>
                  <a:pt x="707" y="37404"/>
                </a:lnTo>
                <a:lnTo>
                  <a:pt x="521" y="37255"/>
                </a:lnTo>
                <a:lnTo>
                  <a:pt x="298" y="37088"/>
                </a:lnTo>
                <a:lnTo>
                  <a:pt x="205" y="37051"/>
                </a:lnTo>
                <a:lnTo>
                  <a:pt x="168" y="37032"/>
                </a:lnTo>
                <a:close/>
                <a:moveTo>
                  <a:pt x="91210" y="37646"/>
                </a:moveTo>
                <a:lnTo>
                  <a:pt x="91135" y="37665"/>
                </a:lnTo>
                <a:lnTo>
                  <a:pt x="91098" y="37684"/>
                </a:lnTo>
                <a:lnTo>
                  <a:pt x="91080" y="37739"/>
                </a:lnTo>
                <a:lnTo>
                  <a:pt x="91098" y="37777"/>
                </a:lnTo>
                <a:lnTo>
                  <a:pt x="91173" y="37870"/>
                </a:lnTo>
                <a:lnTo>
                  <a:pt x="91266" y="37963"/>
                </a:lnTo>
                <a:lnTo>
                  <a:pt x="91471" y="38056"/>
                </a:lnTo>
                <a:lnTo>
                  <a:pt x="91768" y="38205"/>
                </a:lnTo>
                <a:lnTo>
                  <a:pt x="91899" y="38279"/>
                </a:lnTo>
                <a:lnTo>
                  <a:pt x="92029" y="38354"/>
                </a:lnTo>
                <a:lnTo>
                  <a:pt x="92104" y="38447"/>
                </a:lnTo>
                <a:lnTo>
                  <a:pt x="92141" y="38484"/>
                </a:lnTo>
                <a:lnTo>
                  <a:pt x="92141" y="38521"/>
                </a:lnTo>
                <a:lnTo>
                  <a:pt x="92141" y="38559"/>
                </a:lnTo>
                <a:lnTo>
                  <a:pt x="92122" y="38596"/>
                </a:lnTo>
                <a:lnTo>
                  <a:pt x="92010" y="38670"/>
                </a:lnTo>
                <a:lnTo>
                  <a:pt x="91675" y="38838"/>
                </a:lnTo>
                <a:lnTo>
                  <a:pt x="91508" y="38931"/>
                </a:lnTo>
                <a:lnTo>
                  <a:pt x="91359" y="39005"/>
                </a:lnTo>
                <a:lnTo>
                  <a:pt x="91266" y="39080"/>
                </a:lnTo>
                <a:lnTo>
                  <a:pt x="91247" y="39117"/>
                </a:lnTo>
                <a:lnTo>
                  <a:pt x="91266" y="39154"/>
                </a:lnTo>
                <a:lnTo>
                  <a:pt x="91284" y="39173"/>
                </a:lnTo>
                <a:lnTo>
                  <a:pt x="91322" y="39173"/>
                </a:lnTo>
                <a:lnTo>
                  <a:pt x="91452" y="39154"/>
                </a:lnTo>
                <a:lnTo>
                  <a:pt x="91601" y="39099"/>
                </a:lnTo>
                <a:lnTo>
                  <a:pt x="91787" y="39043"/>
                </a:lnTo>
                <a:lnTo>
                  <a:pt x="92122" y="38875"/>
                </a:lnTo>
                <a:lnTo>
                  <a:pt x="92252" y="38801"/>
                </a:lnTo>
                <a:lnTo>
                  <a:pt x="92327" y="38763"/>
                </a:lnTo>
                <a:lnTo>
                  <a:pt x="92401" y="38689"/>
                </a:lnTo>
                <a:lnTo>
                  <a:pt x="92439" y="38633"/>
                </a:lnTo>
                <a:lnTo>
                  <a:pt x="92457" y="38577"/>
                </a:lnTo>
                <a:lnTo>
                  <a:pt x="92457" y="38521"/>
                </a:lnTo>
                <a:lnTo>
                  <a:pt x="92439" y="38466"/>
                </a:lnTo>
                <a:lnTo>
                  <a:pt x="92420" y="38410"/>
                </a:lnTo>
                <a:lnTo>
                  <a:pt x="92346" y="38317"/>
                </a:lnTo>
                <a:lnTo>
                  <a:pt x="92234" y="38223"/>
                </a:lnTo>
                <a:lnTo>
                  <a:pt x="92104" y="38149"/>
                </a:lnTo>
                <a:lnTo>
                  <a:pt x="91880" y="38000"/>
                </a:lnTo>
                <a:lnTo>
                  <a:pt x="91545" y="37777"/>
                </a:lnTo>
                <a:lnTo>
                  <a:pt x="91377" y="37684"/>
                </a:lnTo>
                <a:lnTo>
                  <a:pt x="91284" y="37646"/>
                </a:lnTo>
                <a:close/>
                <a:moveTo>
                  <a:pt x="1192" y="39024"/>
                </a:moveTo>
                <a:lnTo>
                  <a:pt x="968" y="39099"/>
                </a:lnTo>
                <a:lnTo>
                  <a:pt x="856" y="39136"/>
                </a:lnTo>
                <a:lnTo>
                  <a:pt x="707" y="39210"/>
                </a:lnTo>
                <a:lnTo>
                  <a:pt x="503" y="39322"/>
                </a:lnTo>
                <a:lnTo>
                  <a:pt x="335" y="39434"/>
                </a:lnTo>
                <a:lnTo>
                  <a:pt x="261" y="39508"/>
                </a:lnTo>
                <a:lnTo>
                  <a:pt x="242" y="39564"/>
                </a:lnTo>
                <a:lnTo>
                  <a:pt x="242" y="39601"/>
                </a:lnTo>
                <a:lnTo>
                  <a:pt x="279" y="39657"/>
                </a:lnTo>
                <a:lnTo>
                  <a:pt x="391" y="39787"/>
                </a:lnTo>
                <a:lnTo>
                  <a:pt x="577" y="39955"/>
                </a:lnTo>
                <a:lnTo>
                  <a:pt x="763" y="40123"/>
                </a:lnTo>
                <a:lnTo>
                  <a:pt x="968" y="40271"/>
                </a:lnTo>
                <a:lnTo>
                  <a:pt x="1154" y="40383"/>
                </a:lnTo>
                <a:lnTo>
                  <a:pt x="1303" y="40458"/>
                </a:lnTo>
                <a:lnTo>
                  <a:pt x="1359" y="40458"/>
                </a:lnTo>
                <a:lnTo>
                  <a:pt x="1378" y="40439"/>
                </a:lnTo>
                <a:lnTo>
                  <a:pt x="1396" y="40420"/>
                </a:lnTo>
                <a:lnTo>
                  <a:pt x="1378" y="40365"/>
                </a:lnTo>
                <a:lnTo>
                  <a:pt x="1322" y="40253"/>
                </a:lnTo>
                <a:lnTo>
                  <a:pt x="1210" y="40123"/>
                </a:lnTo>
                <a:lnTo>
                  <a:pt x="1061" y="39992"/>
                </a:lnTo>
                <a:lnTo>
                  <a:pt x="763" y="39750"/>
                </a:lnTo>
                <a:lnTo>
                  <a:pt x="559" y="39601"/>
                </a:lnTo>
                <a:lnTo>
                  <a:pt x="987" y="39396"/>
                </a:lnTo>
                <a:lnTo>
                  <a:pt x="1192" y="39266"/>
                </a:lnTo>
                <a:lnTo>
                  <a:pt x="1266" y="39192"/>
                </a:lnTo>
                <a:lnTo>
                  <a:pt x="1341" y="39117"/>
                </a:lnTo>
                <a:lnTo>
                  <a:pt x="1378" y="39080"/>
                </a:lnTo>
                <a:lnTo>
                  <a:pt x="1378" y="39043"/>
                </a:lnTo>
                <a:lnTo>
                  <a:pt x="1378" y="39024"/>
                </a:lnTo>
                <a:close/>
                <a:moveTo>
                  <a:pt x="92234" y="39583"/>
                </a:moveTo>
                <a:lnTo>
                  <a:pt x="92122" y="39620"/>
                </a:lnTo>
                <a:lnTo>
                  <a:pt x="91992" y="39676"/>
                </a:lnTo>
                <a:lnTo>
                  <a:pt x="91862" y="39750"/>
                </a:lnTo>
                <a:lnTo>
                  <a:pt x="91638" y="39936"/>
                </a:lnTo>
                <a:lnTo>
                  <a:pt x="91471" y="40085"/>
                </a:lnTo>
                <a:lnTo>
                  <a:pt x="91303" y="40271"/>
                </a:lnTo>
                <a:lnTo>
                  <a:pt x="91266" y="40346"/>
                </a:lnTo>
                <a:lnTo>
                  <a:pt x="91247" y="40420"/>
                </a:lnTo>
                <a:lnTo>
                  <a:pt x="91266" y="40495"/>
                </a:lnTo>
                <a:lnTo>
                  <a:pt x="91322" y="40551"/>
                </a:lnTo>
                <a:lnTo>
                  <a:pt x="91396" y="40625"/>
                </a:lnTo>
                <a:lnTo>
                  <a:pt x="91526" y="40681"/>
                </a:lnTo>
                <a:lnTo>
                  <a:pt x="92010" y="40886"/>
                </a:lnTo>
                <a:lnTo>
                  <a:pt x="92308" y="40979"/>
                </a:lnTo>
                <a:lnTo>
                  <a:pt x="92401" y="40998"/>
                </a:lnTo>
                <a:lnTo>
                  <a:pt x="92439" y="40998"/>
                </a:lnTo>
                <a:lnTo>
                  <a:pt x="92439" y="40979"/>
                </a:lnTo>
                <a:lnTo>
                  <a:pt x="92364" y="40886"/>
                </a:lnTo>
                <a:lnTo>
                  <a:pt x="92271" y="40793"/>
                </a:lnTo>
                <a:lnTo>
                  <a:pt x="92159" y="40718"/>
                </a:lnTo>
                <a:lnTo>
                  <a:pt x="92048" y="40644"/>
                </a:lnTo>
                <a:lnTo>
                  <a:pt x="91787" y="40514"/>
                </a:lnTo>
                <a:lnTo>
                  <a:pt x="91564" y="40402"/>
                </a:lnTo>
                <a:lnTo>
                  <a:pt x="91731" y="40216"/>
                </a:lnTo>
                <a:lnTo>
                  <a:pt x="91917" y="40067"/>
                </a:lnTo>
                <a:lnTo>
                  <a:pt x="92085" y="39992"/>
                </a:lnTo>
                <a:lnTo>
                  <a:pt x="92308" y="39880"/>
                </a:lnTo>
                <a:lnTo>
                  <a:pt x="92401" y="39806"/>
                </a:lnTo>
                <a:lnTo>
                  <a:pt x="92439" y="39769"/>
                </a:lnTo>
                <a:lnTo>
                  <a:pt x="92439" y="39732"/>
                </a:lnTo>
                <a:lnTo>
                  <a:pt x="92457" y="39713"/>
                </a:lnTo>
                <a:lnTo>
                  <a:pt x="92439" y="39676"/>
                </a:lnTo>
                <a:lnTo>
                  <a:pt x="92401" y="39638"/>
                </a:lnTo>
                <a:lnTo>
                  <a:pt x="92346" y="39601"/>
                </a:lnTo>
                <a:lnTo>
                  <a:pt x="92290" y="39583"/>
                </a:lnTo>
                <a:close/>
                <a:moveTo>
                  <a:pt x="186" y="40700"/>
                </a:moveTo>
                <a:lnTo>
                  <a:pt x="149" y="40718"/>
                </a:lnTo>
                <a:lnTo>
                  <a:pt x="130" y="40756"/>
                </a:lnTo>
                <a:lnTo>
                  <a:pt x="112" y="40793"/>
                </a:lnTo>
                <a:lnTo>
                  <a:pt x="149" y="40830"/>
                </a:lnTo>
                <a:lnTo>
                  <a:pt x="186" y="40867"/>
                </a:lnTo>
                <a:lnTo>
                  <a:pt x="242" y="40923"/>
                </a:lnTo>
                <a:lnTo>
                  <a:pt x="410" y="40998"/>
                </a:lnTo>
                <a:lnTo>
                  <a:pt x="596" y="41091"/>
                </a:lnTo>
                <a:lnTo>
                  <a:pt x="987" y="41221"/>
                </a:lnTo>
                <a:lnTo>
                  <a:pt x="1247" y="41295"/>
                </a:lnTo>
                <a:lnTo>
                  <a:pt x="819" y="41649"/>
                </a:lnTo>
                <a:lnTo>
                  <a:pt x="614" y="41835"/>
                </a:lnTo>
                <a:lnTo>
                  <a:pt x="428" y="42022"/>
                </a:lnTo>
                <a:lnTo>
                  <a:pt x="391" y="42077"/>
                </a:lnTo>
                <a:lnTo>
                  <a:pt x="391" y="42096"/>
                </a:lnTo>
                <a:lnTo>
                  <a:pt x="428" y="42115"/>
                </a:lnTo>
                <a:lnTo>
                  <a:pt x="484" y="42096"/>
                </a:lnTo>
                <a:lnTo>
                  <a:pt x="633" y="42040"/>
                </a:lnTo>
                <a:lnTo>
                  <a:pt x="763" y="41966"/>
                </a:lnTo>
                <a:lnTo>
                  <a:pt x="912" y="41873"/>
                </a:lnTo>
                <a:lnTo>
                  <a:pt x="1154" y="41649"/>
                </a:lnTo>
                <a:lnTo>
                  <a:pt x="1396" y="41463"/>
                </a:lnTo>
                <a:lnTo>
                  <a:pt x="1471" y="41389"/>
                </a:lnTo>
                <a:lnTo>
                  <a:pt x="1527" y="41333"/>
                </a:lnTo>
                <a:lnTo>
                  <a:pt x="1527" y="41295"/>
                </a:lnTo>
                <a:lnTo>
                  <a:pt x="1527" y="41258"/>
                </a:lnTo>
                <a:lnTo>
                  <a:pt x="1489" y="41202"/>
                </a:lnTo>
                <a:lnTo>
                  <a:pt x="1378" y="41128"/>
                </a:lnTo>
                <a:lnTo>
                  <a:pt x="1229" y="41072"/>
                </a:lnTo>
                <a:lnTo>
                  <a:pt x="1005" y="40960"/>
                </a:lnTo>
                <a:lnTo>
                  <a:pt x="652" y="40811"/>
                </a:lnTo>
                <a:lnTo>
                  <a:pt x="465" y="40737"/>
                </a:lnTo>
                <a:lnTo>
                  <a:pt x="298" y="40700"/>
                </a:lnTo>
                <a:close/>
                <a:moveTo>
                  <a:pt x="91303" y="41500"/>
                </a:moveTo>
                <a:lnTo>
                  <a:pt x="91229" y="41538"/>
                </a:lnTo>
                <a:lnTo>
                  <a:pt x="91210" y="41593"/>
                </a:lnTo>
                <a:lnTo>
                  <a:pt x="91210" y="41631"/>
                </a:lnTo>
                <a:lnTo>
                  <a:pt x="91229" y="41686"/>
                </a:lnTo>
                <a:lnTo>
                  <a:pt x="91340" y="41798"/>
                </a:lnTo>
                <a:lnTo>
                  <a:pt x="91433" y="41873"/>
                </a:lnTo>
                <a:lnTo>
                  <a:pt x="91713" y="42077"/>
                </a:lnTo>
                <a:lnTo>
                  <a:pt x="91824" y="42152"/>
                </a:lnTo>
                <a:lnTo>
                  <a:pt x="91899" y="42226"/>
                </a:lnTo>
                <a:lnTo>
                  <a:pt x="91917" y="42282"/>
                </a:lnTo>
                <a:lnTo>
                  <a:pt x="91917" y="42319"/>
                </a:lnTo>
                <a:lnTo>
                  <a:pt x="91917" y="42357"/>
                </a:lnTo>
                <a:lnTo>
                  <a:pt x="91899" y="42413"/>
                </a:lnTo>
                <a:lnTo>
                  <a:pt x="91862" y="42468"/>
                </a:lnTo>
                <a:lnTo>
                  <a:pt x="91824" y="42524"/>
                </a:lnTo>
                <a:lnTo>
                  <a:pt x="91657" y="42636"/>
                </a:lnTo>
                <a:lnTo>
                  <a:pt x="91545" y="42710"/>
                </a:lnTo>
                <a:lnTo>
                  <a:pt x="91433" y="42785"/>
                </a:lnTo>
                <a:lnTo>
                  <a:pt x="91396" y="42841"/>
                </a:lnTo>
                <a:lnTo>
                  <a:pt x="91396" y="42878"/>
                </a:lnTo>
                <a:lnTo>
                  <a:pt x="91396" y="42915"/>
                </a:lnTo>
                <a:lnTo>
                  <a:pt x="91452" y="42952"/>
                </a:lnTo>
                <a:lnTo>
                  <a:pt x="91526" y="42952"/>
                </a:lnTo>
                <a:lnTo>
                  <a:pt x="91601" y="42934"/>
                </a:lnTo>
                <a:lnTo>
                  <a:pt x="91694" y="42915"/>
                </a:lnTo>
                <a:lnTo>
                  <a:pt x="91768" y="42859"/>
                </a:lnTo>
                <a:lnTo>
                  <a:pt x="91936" y="42748"/>
                </a:lnTo>
                <a:lnTo>
                  <a:pt x="92048" y="42673"/>
                </a:lnTo>
                <a:lnTo>
                  <a:pt x="92197" y="42543"/>
                </a:lnTo>
                <a:lnTo>
                  <a:pt x="92234" y="42487"/>
                </a:lnTo>
                <a:lnTo>
                  <a:pt x="92271" y="42413"/>
                </a:lnTo>
                <a:lnTo>
                  <a:pt x="92290" y="42357"/>
                </a:lnTo>
                <a:lnTo>
                  <a:pt x="92290" y="42301"/>
                </a:lnTo>
                <a:lnTo>
                  <a:pt x="92271" y="42245"/>
                </a:lnTo>
                <a:lnTo>
                  <a:pt x="92252" y="42208"/>
                </a:lnTo>
                <a:lnTo>
                  <a:pt x="92178" y="42096"/>
                </a:lnTo>
                <a:lnTo>
                  <a:pt x="92066" y="42003"/>
                </a:lnTo>
                <a:lnTo>
                  <a:pt x="91824" y="41798"/>
                </a:lnTo>
                <a:lnTo>
                  <a:pt x="91582" y="41612"/>
                </a:lnTo>
                <a:lnTo>
                  <a:pt x="91433" y="41519"/>
                </a:lnTo>
                <a:lnTo>
                  <a:pt x="91359" y="41500"/>
                </a:lnTo>
                <a:close/>
                <a:moveTo>
                  <a:pt x="1489" y="42226"/>
                </a:moveTo>
                <a:lnTo>
                  <a:pt x="1378" y="42245"/>
                </a:lnTo>
                <a:lnTo>
                  <a:pt x="1322" y="42264"/>
                </a:lnTo>
                <a:lnTo>
                  <a:pt x="1210" y="42301"/>
                </a:lnTo>
                <a:lnTo>
                  <a:pt x="1117" y="42357"/>
                </a:lnTo>
                <a:lnTo>
                  <a:pt x="912" y="42506"/>
                </a:lnTo>
                <a:lnTo>
                  <a:pt x="670" y="42655"/>
                </a:lnTo>
                <a:lnTo>
                  <a:pt x="559" y="42729"/>
                </a:lnTo>
                <a:lnTo>
                  <a:pt x="465" y="42804"/>
                </a:lnTo>
                <a:lnTo>
                  <a:pt x="410" y="42897"/>
                </a:lnTo>
                <a:lnTo>
                  <a:pt x="410" y="42934"/>
                </a:lnTo>
                <a:lnTo>
                  <a:pt x="410" y="42971"/>
                </a:lnTo>
                <a:lnTo>
                  <a:pt x="428" y="43027"/>
                </a:lnTo>
                <a:lnTo>
                  <a:pt x="465" y="43083"/>
                </a:lnTo>
                <a:lnTo>
                  <a:pt x="577" y="43195"/>
                </a:lnTo>
                <a:lnTo>
                  <a:pt x="745" y="43325"/>
                </a:lnTo>
                <a:lnTo>
                  <a:pt x="1024" y="43530"/>
                </a:lnTo>
                <a:lnTo>
                  <a:pt x="1173" y="43623"/>
                </a:lnTo>
                <a:lnTo>
                  <a:pt x="1303" y="43697"/>
                </a:lnTo>
                <a:lnTo>
                  <a:pt x="1396" y="43734"/>
                </a:lnTo>
                <a:lnTo>
                  <a:pt x="1434" y="43734"/>
                </a:lnTo>
                <a:lnTo>
                  <a:pt x="1452" y="43716"/>
                </a:lnTo>
                <a:lnTo>
                  <a:pt x="1471" y="43697"/>
                </a:lnTo>
                <a:lnTo>
                  <a:pt x="1452" y="43660"/>
                </a:lnTo>
                <a:lnTo>
                  <a:pt x="1378" y="43567"/>
                </a:lnTo>
                <a:lnTo>
                  <a:pt x="1266" y="43455"/>
                </a:lnTo>
                <a:lnTo>
                  <a:pt x="1117" y="43343"/>
                </a:lnTo>
                <a:lnTo>
                  <a:pt x="633" y="42971"/>
                </a:lnTo>
                <a:lnTo>
                  <a:pt x="1117" y="42673"/>
                </a:lnTo>
                <a:lnTo>
                  <a:pt x="1341" y="42524"/>
                </a:lnTo>
                <a:lnTo>
                  <a:pt x="1434" y="42431"/>
                </a:lnTo>
                <a:lnTo>
                  <a:pt x="1527" y="42319"/>
                </a:lnTo>
                <a:lnTo>
                  <a:pt x="1564" y="42282"/>
                </a:lnTo>
                <a:lnTo>
                  <a:pt x="1564" y="42245"/>
                </a:lnTo>
                <a:lnTo>
                  <a:pt x="1527" y="42226"/>
                </a:lnTo>
                <a:close/>
                <a:moveTo>
                  <a:pt x="92550" y="43213"/>
                </a:moveTo>
                <a:lnTo>
                  <a:pt x="92495" y="43232"/>
                </a:lnTo>
                <a:lnTo>
                  <a:pt x="92178" y="43437"/>
                </a:lnTo>
                <a:lnTo>
                  <a:pt x="91955" y="43567"/>
                </a:lnTo>
                <a:lnTo>
                  <a:pt x="91731" y="43734"/>
                </a:lnTo>
                <a:lnTo>
                  <a:pt x="91526" y="43883"/>
                </a:lnTo>
                <a:lnTo>
                  <a:pt x="91433" y="43976"/>
                </a:lnTo>
                <a:lnTo>
                  <a:pt x="91359" y="44051"/>
                </a:lnTo>
                <a:lnTo>
                  <a:pt x="91303" y="44144"/>
                </a:lnTo>
                <a:lnTo>
                  <a:pt x="91266" y="44219"/>
                </a:lnTo>
                <a:lnTo>
                  <a:pt x="91247" y="44312"/>
                </a:lnTo>
                <a:lnTo>
                  <a:pt x="91266" y="44386"/>
                </a:lnTo>
                <a:lnTo>
                  <a:pt x="91303" y="44461"/>
                </a:lnTo>
                <a:lnTo>
                  <a:pt x="91377" y="44535"/>
                </a:lnTo>
                <a:lnTo>
                  <a:pt x="91545" y="44684"/>
                </a:lnTo>
                <a:lnTo>
                  <a:pt x="91750" y="44814"/>
                </a:lnTo>
                <a:lnTo>
                  <a:pt x="91917" y="44907"/>
                </a:lnTo>
                <a:lnTo>
                  <a:pt x="92141" y="45000"/>
                </a:lnTo>
                <a:lnTo>
                  <a:pt x="92234" y="45038"/>
                </a:lnTo>
                <a:lnTo>
                  <a:pt x="92308" y="45056"/>
                </a:lnTo>
                <a:lnTo>
                  <a:pt x="92364" y="45038"/>
                </a:lnTo>
                <a:lnTo>
                  <a:pt x="92364" y="45019"/>
                </a:lnTo>
                <a:lnTo>
                  <a:pt x="92364" y="45000"/>
                </a:lnTo>
                <a:lnTo>
                  <a:pt x="92308" y="44926"/>
                </a:lnTo>
                <a:lnTo>
                  <a:pt x="92197" y="44814"/>
                </a:lnTo>
                <a:lnTo>
                  <a:pt x="92085" y="44740"/>
                </a:lnTo>
                <a:lnTo>
                  <a:pt x="91955" y="44665"/>
                </a:lnTo>
                <a:lnTo>
                  <a:pt x="91824" y="44572"/>
                </a:lnTo>
                <a:lnTo>
                  <a:pt x="91694" y="44498"/>
                </a:lnTo>
                <a:lnTo>
                  <a:pt x="91601" y="44405"/>
                </a:lnTo>
                <a:lnTo>
                  <a:pt x="91582" y="44349"/>
                </a:lnTo>
                <a:lnTo>
                  <a:pt x="91564" y="44312"/>
                </a:lnTo>
                <a:lnTo>
                  <a:pt x="91582" y="44256"/>
                </a:lnTo>
                <a:lnTo>
                  <a:pt x="91601" y="44200"/>
                </a:lnTo>
                <a:lnTo>
                  <a:pt x="91638" y="44144"/>
                </a:lnTo>
                <a:lnTo>
                  <a:pt x="91694" y="44088"/>
                </a:lnTo>
                <a:lnTo>
                  <a:pt x="91862" y="43976"/>
                </a:lnTo>
                <a:lnTo>
                  <a:pt x="92010" y="43865"/>
                </a:lnTo>
                <a:lnTo>
                  <a:pt x="92327" y="43660"/>
                </a:lnTo>
                <a:lnTo>
                  <a:pt x="92513" y="43548"/>
                </a:lnTo>
                <a:lnTo>
                  <a:pt x="92606" y="43474"/>
                </a:lnTo>
                <a:lnTo>
                  <a:pt x="92643" y="43455"/>
                </a:lnTo>
                <a:lnTo>
                  <a:pt x="92662" y="43399"/>
                </a:lnTo>
                <a:lnTo>
                  <a:pt x="92662" y="43325"/>
                </a:lnTo>
                <a:lnTo>
                  <a:pt x="92643" y="43250"/>
                </a:lnTo>
                <a:lnTo>
                  <a:pt x="92625" y="43213"/>
                </a:lnTo>
                <a:close/>
                <a:moveTo>
                  <a:pt x="391" y="43921"/>
                </a:moveTo>
                <a:lnTo>
                  <a:pt x="317" y="43958"/>
                </a:lnTo>
                <a:lnTo>
                  <a:pt x="261" y="43995"/>
                </a:lnTo>
                <a:lnTo>
                  <a:pt x="242" y="44032"/>
                </a:lnTo>
                <a:lnTo>
                  <a:pt x="242" y="44070"/>
                </a:lnTo>
                <a:lnTo>
                  <a:pt x="261" y="44088"/>
                </a:lnTo>
                <a:lnTo>
                  <a:pt x="298" y="44125"/>
                </a:lnTo>
                <a:lnTo>
                  <a:pt x="801" y="44386"/>
                </a:lnTo>
                <a:lnTo>
                  <a:pt x="1285" y="44684"/>
                </a:lnTo>
                <a:lnTo>
                  <a:pt x="1210" y="44721"/>
                </a:lnTo>
                <a:lnTo>
                  <a:pt x="1080" y="44777"/>
                </a:lnTo>
                <a:lnTo>
                  <a:pt x="763" y="44907"/>
                </a:lnTo>
                <a:lnTo>
                  <a:pt x="484" y="45038"/>
                </a:lnTo>
                <a:lnTo>
                  <a:pt x="410" y="45094"/>
                </a:lnTo>
                <a:lnTo>
                  <a:pt x="391" y="45131"/>
                </a:lnTo>
                <a:lnTo>
                  <a:pt x="372" y="45149"/>
                </a:lnTo>
                <a:lnTo>
                  <a:pt x="391" y="45187"/>
                </a:lnTo>
                <a:lnTo>
                  <a:pt x="428" y="45205"/>
                </a:lnTo>
                <a:lnTo>
                  <a:pt x="465" y="45224"/>
                </a:lnTo>
                <a:lnTo>
                  <a:pt x="521" y="45224"/>
                </a:lnTo>
                <a:lnTo>
                  <a:pt x="670" y="45205"/>
                </a:lnTo>
                <a:lnTo>
                  <a:pt x="838" y="45149"/>
                </a:lnTo>
                <a:lnTo>
                  <a:pt x="1136" y="45038"/>
                </a:lnTo>
                <a:lnTo>
                  <a:pt x="1322" y="44945"/>
                </a:lnTo>
                <a:lnTo>
                  <a:pt x="1452" y="44833"/>
                </a:lnTo>
                <a:lnTo>
                  <a:pt x="1489" y="44777"/>
                </a:lnTo>
                <a:lnTo>
                  <a:pt x="1527" y="44721"/>
                </a:lnTo>
                <a:lnTo>
                  <a:pt x="1527" y="44684"/>
                </a:lnTo>
                <a:lnTo>
                  <a:pt x="1527" y="44628"/>
                </a:lnTo>
                <a:lnTo>
                  <a:pt x="1489" y="44554"/>
                </a:lnTo>
                <a:lnTo>
                  <a:pt x="1415" y="44479"/>
                </a:lnTo>
                <a:lnTo>
                  <a:pt x="1322" y="44405"/>
                </a:lnTo>
                <a:lnTo>
                  <a:pt x="1061" y="44256"/>
                </a:lnTo>
                <a:lnTo>
                  <a:pt x="726" y="44051"/>
                </a:lnTo>
                <a:lnTo>
                  <a:pt x="521" y="43958"/>
                </a:lnTo>
                <a:lnTo>
                  <a:pt x="447" y="43921"/>
                </a:lnTo>
                <a:close/>
                <a:moveTo>
                  <a:pt x="91303" y="45391"/>
                </a:moveTo>
                <a:lnTo>
                  <a:pt x="91284" y="45410"/>
                </a:lnTo>
                <a:lnTo>
                  <a:pt x="91266" y="45447"/>
                </a:lnTo>
                <a:lnTo>
                  <a:pt x="91284" y="45503"/>
                </a:lnTo>
                <a:lnTo>
                  <a:pt x="91303" y="45540"/>
                </a:lnTo>
                <a:lnTo>
                  <a:pt x="91340" y="45596"/>
                </a:lnTo>
                <a:lnTo>
                  <a:pt x="91471" y="45671"/>
                </a:lnTo>
                <a:lnTo>
                  <a:pt x="91619" y="45764"/>
                </a:lnTo>
                <a:lnTo>
                  <a:pt x="91955" y="45913"/>
                </a:lnTo>
                <a:lnTo>
                  <a:pt x="92178" y="46006"/>
                </a:lnTo>
                <a:lnTo>
                  <a:pt x="92010" y="46192"/>
                </a:lnTo>
                <a:lnTo>
                  <a:pt x="91824" y="46378"/>
                </a:lnTo>
                <a:lnTo>
                  <a:pt x="91601" y="46509"/>
                </a:lnTo>
                <a:lnTo>
                  <a:pt x="91471" y="46602"/>
                </a:lnTo>
                <a:lnTo>
                  <a:pt x="91433" y="46657"/>
                </a:lnTo>
                <a:lnTo>
                  <a:pt x="91415" y="46695"/>
                </a:lnTo>
                <a:lnTo>
                  <a:pt x="91452" y="46713"/>
                </a:lnTo>
                <a:lnTo>
                  <a:pt x="91489" y="46732"/>
                </a:lnTo>
                <a:lnTo>
                  <a:pt x="91545" y="46732"/>
                </a:lnTo>
                <a:lnTo>
                  <a:pt x="91619" y="46713"/>
                </a:lnTo>
                <a:lnTo>
                  <a:pt x="91750" y="46657"/>
                </a:lnTo>
                <a:lnTo>
                  <a:pt x="91824" y="46602"/>
                </a:lnTo>
                <a:lnTo>
                  <a:pt x="92048" y="46471"/>
                </a:lnTo>
                <a:lnTo>
                  <a:pt x="92159" y="46378"/>
                </a:lnTo>
                <a:lnTo>
                  <a:pt x="92271" y="46285"/>
                </a:lnTo>
                <a:lnTo>
                  <a:pt x="92364" y="46173"/>
                </a:lnTo>
                <a:lnTo>
                  <a:pt x="92439" y="46062"/>
                </a:lnTo>
                <a:lnTo>
                  <a:pt x="92457" y="46006"/>
                </a:lnTo>
                <a:lnTo>
                  <a:pt x="92457" y="45950"/>
                </a:lnTo>
                <a:lnTo>
                  <a:pt x="92439" y="45894"/>
                </a:lnTo>
                <a:lnTo>
                  <a:pt x="92420" y="45838"/>
                </a:lnTo>
                <a:lnTo>
                  <a:pt x="92346" y="45782"/>
                </a:lnTo>
                <a:lnTo>
                  <a:pt x="92215" y="45708"/>
                </a:lnTo>
                <a:lnTo>
                  <a:pt x="91862" y="45540"/>
                </a:lnTo>
                <a:lnTo>
                  <a:pt x="91657" y="45466"/>
                </a:lnTo>
                <a:lnTo>
                  <a:pt x="91489" y="45410"/>
                </a:lnTo>
                <a:lnTo>
                  <a:pt x="91359" y="45391"/>
                </a:lnTo>
                <a:close/>
                <a:moveTo>
                  <a:pt x="1322" y="45466"/>
                </a:moveTo>
                <a:lnTo>
                  <a:pt x="1247" y="45503"/>
                </a:lnTo>
                <a:lnTo>
                  <a:pt x="1024" y="45615"/>
                </a:lnTo>
                <a:lnTo>
                  <a:pt x="726" y="45782"/>
                </a:lnTo>
                <a:lnTo>
                  <a:pt x="577" y="45876"/>
                </a:lnTo>
                <a:lnTo>
                  <a:pt x="447" y="45969"/>
                </a:lnTo>
                <a:lnTo>
                  <a:pt x="354" y="46062"/>
                </a:lnTo>
                <a:lnTo>
                  <a:pt x="335" y="46099"/>
                </a:lnTo>
                <a:lnTo>
                  <a:pt x="317" y="46155"/>
                </a:lnTo>
                <a:lnTo>
                  <a:pt x="317" y="46192"/>
                </a:lnTo>
                <a:lnTo>
                  <a:pt x="335" y="46229"/>
                </a:lnTo>
                <a:lnTo>
                  <a:pt x="410" y="46341"/>
                </a:lnTo>
                <a:lnTo>
                  <a:pt x="521" y="46453"/>
                </a:lnTo>
                <a:lnTo>
                  <a:pt x="652" y="46583"/>
                </a:lnTo>
                <a:lnTo>
                  <a:pt x="912" y="46825"/>
                </a:lnTo>
                <a:lnTo>
                  <a:pt x="1098" y="46955"/>
                </a:lnTo>
                <a:lnTo>
                  <a:pt x="1266" y="47104"/>
                </a:lnTo>
                <a:lnTo>
                  <a:pt x="1452" y="47216"/>
                </a:lnTo>
                <a:lnTo>
                  <a:pt x="1527" y="47235"/>
                </a:lnTo>
                <a:lnTo>
                  <a:pt x="1583" y="47235"/>
                </a:lnTo>
                <a:lnTo>
                  <a:pt x="1583" y="47197"/>
                </a:lnTo>
                <a:lnTo>
                  <a:pt x="1583" y="47160"/>
                </a:lnTo>
                <a:lnTo>
                  <a:pt x="1527" y="47011"/>
                </a:lnTo>
                <a:lnTo>
                  <a:pt x="1452" y="46900"/>
                </a:lnTo>
                <a:lnTo>
                  <a:pt x="1359" y="46788"/>
                </a:lnTo>
                <a:lnTo>
                  <a:pt x="1247" y="46676"/>
                </a:lnTo>
                <a:lnTo>
                  <a:pt x="1117" y="46564"/>
                </a:lnTo>
                <a:lnTo>
                  <a:pt x="652" y="46173"/>
                </a:lnTo>
                <a:lnTo>
                  <a:pt x="950" y="45987"/>
                </a:lnTo>
                <a:lnTo>
                  <a:pt x="1098" y="45894"/>
                </a:lnTo>
                <a:lnTo>
                  <a:pt x="1229" y="45782"/>
                </a:lnTo>
                <a:lnTo>
                  <a:pt x="1285" y="45708"/>
                </a:lnTo>
                <a:lnTo>
                  <a:pt x="1359" y="45578"/>
                </a:lnTo>
                <a:lnTo>
                  <a:pt x="1378" y="45522"/>
                </a:lnTo>
                <a:lnTo>
                  <a:pt x="1359" y="45485"/>
                </a:lnTo>
                <a:lnTo>
                  <a:pt x="1322" y="45466"/>
                </a:lnTo>
                <a:close/>
                <a:moveTo>
                  <a:pt x="391" y="47365"/>
                </a:moveTo>
                <a:lnTo>
                  <a:pt x="335" y="47384"/>
                </a:lnTo>
                <a:lnTo>
                  <a:pt x="279" y="47402"/>
                </a:lnTo>
                <a:lnTo>
                  <a:pt x="279" y="47439"/>
                </a:lnTo>
                <a:lnTo>
                  <a:pt x="279" y="47495"/>
                </a:lnTo>
                <a:lnTo>
                  <a:pt x="298" y="47533"/>
                </a:lnTo>
                <a:lnTo>
                  <a:pt x="354" y="47588"/>
                </a:lnTo>
                <a:lnTo>
                  <a:pt x="484" y="47681"/>
                </a:lnTo>
                <a:lnTo>
                  <a:pt x="652" y="47793"/>
                </a:lnTo>
                <a:lnTo>
                  <a:pt x="1024" y="47961"/>
                </a:lnTo>
                <a:lnTo>
                  <a:pt x="1266" y="48091"/>
                </a:lnTo>
                <a:lnTo>
                  <a:pt x="1117" y="48184"/>
                </a:lnTo>
                <a:lnTo>
                  <a:pt x="968" y="48277"/>
                </a:lnTo>
                <a:lnTo>
                  <a:pt x="633" y="48445"/>
                </a:lnTo>
                <a:lnTo>
                  <a:pt x="503" y="48519"/>
                </a:lnTo>
                <a:lnTo>
                  <a:pt x="410" y="48594"/>
                </a:lnTo>
                <a:lnTo>
                  <a:pt x="410" y="48612"/>
                </a:lnTo>
                <a:lnTo>
                  <a:pt x="428" y="48650"/>
                </a:lnTo>
                <a:lnTo>
                  <a:pt x="503" y="48650"/>
                </a:lnTo>
                <a:lnTo>
                  <a:pt x="614" y="48668"/>
                </a:lnTo>
                <a:lnTo>
                  <a:pt x="726" y="48650"/>
                </a:lnTo>
                <a:lnTo>
                  <a:pt x="875" y="48594"/>
                </a:lnTo>
                <a:lnTo>
                  <a:pt x="1080" y="48501"/>
                </a:lnTo>
                <a:lnTo>
                  <a:pt x="1266" y="48389"/>
                </a:lnTo>
                <a:lnTo>
                  <a:pt x="1434" y="48277"/>
                </a:lnTo>
                <a:lnTo>
                  <a:pt x="1545" y="48147"/>
                </a:lnTo>
                <a:lnTo>
                  <a:pt x="1583" y="48091"/>
                </a:lnTo>
                <a:lnTo>
                  <a:pt x="1601" y="48035"/>
                </a:lnTo>
                <a:lnTo>
                  <a:pt x="1583" y="47998"/>
                </a:lnTo>
                <a:lnTo>
                  <a:pt x="1545" y="47961"/>
                </a:lnTo>
                <a:lnTo>
                  <a:pt x="1303" y="47793"/>
                </a:lnTo>
                <a:lnTo>
                  <a:pt x="912" y="47551"/>
                </a:lnTo>
                <a:lnTo>
                  <a:pt x="707" y="47458"/>
                </a:lnTo>
                <a:lnTo>
                  <a:pt x="540" y="47384"/>
                </a:lnTo>
                <a:lnTo>
                  <a:pt x="447" y="47365"/>
                </a:lnTo>
                <a:close/>
                <a:moveTo>
                  <a:pt x="92476" y="47197"/>
                </a:moveTo>
                <a:lnTo>
                  <a:pt x="92197" y="47290"/>
                </a:lnTo>
                <a:lnTo>
                  <a:pt x="91917" y="47439"/>
                </a:lnTo>
                <a:lnTo>
                  <a:pt x="91619" y="47588"/>
                </a:lnTo>
                <a:lnTo>
                  <a:pt x="91377" y="47756"/>
                </a:lnTo>
                <a:lnTo>
                  <a:pt x="91303" y="47830"/>
                </a:lnTo>
                <a:lnTo>
                  <a:pt x="91229" y="47905"/>
                </a:lnTo>
                <a:lnTo>
                  <a:pt x="91210" y="47979"/>
                </a:lnTo>
                <a:lnTo>
                  <a:pt x="91210" y="48054"/>
                </a:lnTo>
                <a:lnTo>
                  <a:pt x="91229" y="48110"/>
                </a:lnTo>
                <a:lnTo>
                  <a:pt x="91266" y="48184"/>
                </a:lnTo>
                <a:lnTo>
                  <a:pt x="91340" y="48259"/>
                </a:lnTo>
                <a:lnTo>
                  <a:pt x="91433" y="48333"/>
                </a:lnTo>
                <a:lnTo>
                  <a:pt x="91619" y="48445"/>
                </a:lnTo>
                <a:lnTo>
                  <a:pt x="91899" y="48594"/>
                </a:lnTo>
                <a:lnTo>
                  <a:pt x="92048" y="48668"/>
                </a:lnTo>
                <a:lnTo>
                  <a:pt x="92197" y="48724"/>
                </a:lnTo>
                <a:lnTo>
                  <a:pt x="92308" y="48743"/>
                </a:lnTo>
                <a:lnTo>
                  <a:pt x="92346" y="48724"/>
                </a:lnTo>
                <a:lnTo>
                  <a:pt x="92383" y="48705"/>
                </a:lnTo>
                <a:lnTo>
                  <a:pt x="92383" y="48668"/>
                </a:lnTo>
                <a:lnTo>
                  <a:pt x="92364" y="48650"/>
                </a:lnTo>
                <a:lnTo>
                  <a:pt x="92290" y="48557"/>
                </a:lnTo>
                <a:lnTo>
                  <a:pt x="92141" y="48463"/>
                </a:lnTo>
                <a:lnTo>
                  <a:pt x="91973" y="48370"/>
                </a:lnTo>
                <a:lnTo>
                  <a:pt x="91619" y="48166"/>
                </a:lnTo>
                <a:lnTo>
                  <a:pt x="91508" y="48091"/>
                </a:lnTo>
                <a:lnTo>
                  <a:pt x="91452" y="48035"/>
                </a:lnTo>
                <a:lnTo>
                  <a:pt x="91471" y="47998"/>
                </a:lnTo>
                <a:lnTo>
                  <a:pt x="91545" y="47961"/>
                </a:lnTo>
                <a:lnTo>
                  <a:pt x="91768" y="47830"/>
                </a:lnTo>
                <a:lnTo>
                  <a:pt x="92122" y="47644"/>
                </a:lnTo>
                <a:lnTo>
                  <a:pt x="92327" y="47551"/>
                </a:lnTo>
                <a:lnTo>
                  <a:pt x="92439" y="47495"/>
                </a:lnTo>
                <a:lnTo>
                  <a:pt x="92476" y="47458"/>
                </a:lnTo>
                <a:lnTo>
                  <a:pt x="92513" y="47402"/>
                </a:lnTo>
                <a:lnTo>
                  <a:pt x="92550" y="47346"/>
                </a:lnTo>
                <a:lnTo>
                  <a:pt x="92588" y="47272"/>
                </a:lnTo>
                <a:lnTo>
                  <a:pt x="92588" y="47235"/>
                </a:lnTo>
                <a:lnTo>
                  <a:pt x="92569" y="47197"/>
                </a:lnTo>
                <a:close/>
                <a:moveTo>
                  <a:pt x="26661" y="48501"/>
                </a:moveTo>
                <a:lnTo>
                  <a:pt x="26642" y="48519"/>
                </a:lnTo>
                <a:lnTo>
                  <a:pt x="26568" y="48594"/>
                </a:lnTo>
                <a:lnTo>
                  <a:pt x="26494" y="48724"/>
                </a:lnTo>
                <a:lnTo>
                  <a:pt x="26289" y="49041"/>
                </a:lnTo>
                <a:lnTo>
                  <a:pt x="26177" y="49208"/>
                </a:lnTo>
                <a:lnTo>
                  <a:pt x="26084" y="49338"/>
                </a:lnTo>
                <a:lnTo>
                  <a:pt x="25972" y="49413"/>
                </a:lnTo>
                <a:lnTo>
                  <a:pt x="25935" y="49432"/>
                </a:lnTo>
                <a:lnTo>
                  <a:pt x="25898" y="49432"/>
                </a:lnTo>
                <a:lnTo>
                  <a:pt x="25860" y="49376"/>
                </a:lnTo>
                <a:lnTo>
                  <a:pt x="25786" y="49245"/>
                </a:lnTo>
                <a:lnTo>
                  <a:pt x="25618" y="48873"/>
                </a:lnTo>
                <a:lnTo>
                  <a:pt x="25544" y="48705"/>
                </a:lnTo>
                <a:lnTo>
                  <a:pt x="25488" y="48631"/>
                </a:lnTo>
                <a:lnTo>
                  <a:pt x="25451" y="48594"/>
                </a:lnTo>
                <a:lnTo>
                  <a:pt x="25414" y="48575"/>
                </a:lnTo>
                <a:lnTo>
                  <a:pt x="25376" y="48594"/>
                </a:lnTo>
                <a:lnTo>
                  <a:pt x="25358" y="48631"/>
                </a:lnTo>
                <a:lnTo>
                  <a:pt x="25339" y="48724"/>
                </a:lnTo>
                <a:lnTo>
                  <a:pt x="25339" y="48799"/>
                </a:lnTo>
                <a:lnTo>
                  <a:pt x="25358" y="48873"/>
                </a:lnTo>
                <a:lnTo>
                  <a:pt x="25451" y="49096"/>
                </a:lnTo>
                <a:lnTo>
                  <a:pt x="25544" y="49301"/>
                </a:lnTo>
                <a:lnTo>
                  <a:pt x="25637" y="49450"/>
                </a:lnTo>
                <a:lnTo>
                  <a:pt x="25730" y="49599"/>
                </a:lnTo>
                <a:lnTo>
                  <a:pt x="25786" y="49636"/>
                </a:lnTo>
                <a:lnTo>
                  <a:pt x="25842" y="49674"/>
                </a:lnTo>
                <a:lnTo>
                  <a:pt x="25898" y="49692"/>
                </a:lnTo>
                <a:lnTo>
                  <a:pt x="25954" y="49674"/>
                </a:lnTo>
                <a:lnTo>
                  <a:pt x="26028" y="49655"/>
                </a:lnTo>
                <a:lnTo>
                  <a:pt x="26103" y="49618"/>
                </a:lnTo>
                <a:lnTo>
                  <a:pt x="26233" y="49506"/>
                </a:lnTo>
                <a:lnTo>
                  <a:pt x="26345" y="49357"/>
                </a:lnTo>
                <a:lnTo>
                  <a:pt x="26456" y="49190"/>
                </a:lnTo>
                <a:lnTo>
                  <a:pt x="26531" y="49041"/>
                </a:lnTo>
                <a:lnTo>
                  <a:pt x="26587" y="48910"/>
                </a:lnTo>
                <a:lnTo>
                  <a:pt x="26642" y="48705"/>
                </a:lnTo>
                <a:lnTo>
                  <a:pt x="26680" y="48538"/>
                </a:lnTo>
                <a:lnTo>
                  <a:pt x="26661" y="48501"/>
                </a:lnTo>
                <a:close/>
                <a:moveTo>
                  <a:pt x="8304" y="48538"/>
                </a:moveTo>
                <a:lnTo>
                  <a:pt x="8248" y="48575"/>
                </a:lnTo>
                <a:lnTo>
                  <a:pt x="8155" y="48668"/>
                </a:lnTo>
                <a:lnTo>
                  <a:pt x="8062" y="48780"/>
                </a:lnTo>
                <a:lnTo>
                  <a:pt x="7894" y="49003"/>
                </a:lnTo>
                <a:lnTo>
                  <a:pt x="7615" y="49469"/>
                </a:lnTo>
                <a:lnTo>
                  <a:pt x="7242" y="49003"/>
                </a:lnTo>
                <a:lnTo>
                  <a:pt x="7019" y="48743"/>
                </a:lnTo>
                <a:lnTo>
                  <a:pt x="6926" y="48650"/>
                </a:lnTo>
                <a:lnTo>
                  <a:pt x="6907" y="48631"/>
                </a:lnTo>
                <a:lnTo>
                  <a:pt x="6889" y="48631"/>
                </a:lnTo>
                <a:lnTo>
                  <a:pt x="6870" y="48668"/>
                </a:lnTo>
                <a:lnTo>
                  <a:pt x="6851" y="48705"/>
                </a:lnTo>
                <a:lnTo>
                  <a:pt x="6889" y="48817"/>
                </a:lnTo>
                <a:lnTo>
                  <a:pt x="6945" y="48947"/>
                </a:lnTo>
                <a:lnTo>
                  <a:pt x="7038" y="49078"/>
                </a:lnTo>
                <a:lnTo>
                  <a:pt x="7242" y="49357"/>
                </a:lnTo>
                <a:lnTo>
                  <a:pt x="7391" y="49525"/>
                </a:lnTo>
                <a:lnTo>
                  <a:pt x="7503" y="49636"/>
                </a:lnTo>
                <a:lnTo>
                  <a:pt x="7596" y="49692"/>
                </a:lnTo>
                <a:lnTo>
                  <a:pt x="7633" y="49711"/>
                </a:lnTo>
                <a:lnTo>
                  <a:pt x="7671" y="49711"/>
                </a:lnTo>
                <a:lnTo>
                  <a:pt x="7745" y="49674"/>
                </a:lnTo>
                <a:lnTo>
                  <a:pt x="7820" y="49599"/>
                </a:lnTo>
                <a:lnTo>
                  <a:pt x="7875" y="49506"/>
                </a:lnTo>
                <a:lnTo>
                  <a:pt x="8043" y="49264"/>
                </a:lnTo>
                <a:lnTo>
                  <a:pt x="8192" y="49041"/>
                </a:lnTo>
                <a:lnTo>
                  <a:pt x="8266" y="48910"/>
                </a:lnTo>
                <a:lnTo>
                  <a:pt x="8322" y="48780"/>
                </a:lnTo>
                <a:lnTo>
                  <a:pt x="8341" y="48743"/>
                </a:lnTo>
                <a:lnTo>
                  <a:pt x="8360" y="48631"/>
                </a:lnTo>
                <a:lnTo>
                  <a:pt x="8360" y="48575"/>
                </a:lnTo>
                <a:lnTo>
                  <a:pt x="8341" y="48538"/>
                </a:lnTo>
                <a:close/>
                <a:moveTo>
                  <a:pt x="84228" y="48557"/>
                </a:moveTo>
                <a:lnTo>
                  <a:pt x="84191" y="48575"/>
                </a:lnTo>
                <a:lnTo>
                  <a:pt x="84172" y="48612"/>
                </a:lnTo>
                <a:lnTo>
                  <a:pt x="84172" y="48668"/>
                </a:lnTo>
                <a:lnTo>
                  <a:pt x="84172" y="48705"/>
                </a:lnTo>
                <a:lnTo>
                  <a:pt x="84209" y="48817"/>
                </a:lnTo>
                <a:lnTo>
                  <a:pt x="84284" y="48947"/>
                </a:lnTo>
                <a:lnTo>
                  <a:pt x="84433" y="49171"/>
                </a:lnTo>
                <a:lnTo>
                  <a:pt x="84545" y="49320"/>
                </a:lnTo>
                <a:lnTo>
                  <a:pt x="84731" y="49581"/>
                </a:lnTo>
                <a:lnTo>
                  <a:pt x="84787" y="49655"/>
                </a:lnTo>
                <a:lnTo>
                  <a:pt x="84861" y="49711"/>
                </a:lnTo>
                <a:lnTo>
                  <a:pt x="84936" y="49711"/>
                </a:lnTo>
                <a:lnTo>
                  <a:pt x="85010" y="49674"/>
                </a:lnTo>
                <a:lnTo>
                  <a:pt x="85103" y="49599"/>
                </a:lnTo>
                <a:lnTo>
                  <a:pt x="85215" y="49450"/>
                </a:lnTo>
                <a:lnTo>
                  <a:pt x="85438" y="49190"/>
                </a:lnTo>
                <a:lnTo>
                  <a:pt x="85531" y="49041"/>
                </a:lnTo>
                <a:lnTo>
                  <a:pt x="85606" y="48873"/>
                </a:lnTo>
                <a:lnTo>
                  <a:pt x="85662" y="48743"/>
                </a:lnTo>
                <a:lnTo>
                  <a:pt x="85662" y="48668"/>
                </a:lnTo>
                <a:lnTo>
                  <a:pt x="85680" y="48612"/>
                </a:lnTo>
                <a:lnTo>
                  <a:pt x="85643" y="48612"/>
                </a:lnTo>
                <a:lnTo>
                  <a:pt x="85606" y="48650"/>
                </a:lnTo>
                <a:lnTo>
                  <a:pt x="85252" y="49059"/>
                </a:lnTo>
                <a:lnTo>
                  <a:pt x="84917" y="49469"/>
                </a:lnTo>
                <a:lnTo>
                  <a:pt x="84805" y="49283"/>
                </a:lnTo>
                <a:lnTo>
                  <a:pt x="84600" y="48947"/>
                </a:lnTo>
                <a:lnTo>
                  <a:pt x="84489" y="48780"/>
                </a:lnTo>
                <a:lnTo>
                  <a:pt x="84396" y="48650"/>
                </a:lnTo>
                <a:lnTo>
                  <a:pt x="84303" y="48575"/>
                </a:lnTo>
                <a:lnTo>
                  <a:pt x="84265" y="48557"/>
                </a:lnTo>
                <a:close/>
                <a:moveTo>
                  <a:pt x="47513" y="48687"/>
                </a:moveTo>
                <a:lnTo>
                  <a:pt x="47439" y="48705"/>
                </a:lnTo>
                <a:lnTo>
                  <a:pt x="47383" y="48743"/>
                </a:lnTo>
                <a:lnTo>
                  <a:pt x="47364" y="48780"/>
                </a:lnTo>
                <a:lnTo>
                  <a:pt x="47364" y="48854"/>
                </a:lnTo>
                <a:lnTo>
                  <a:pt x="47420" y="48985"/>
                </a:lnTo>
                <a:lnTo>
                  <a:pt x="47476" y="49096"/>
                </a:lnTo>
                <a:lnTo>
                  <a:pt x="47625" y="49376"/>
                </a:lnTo>
                <a:lnTo>
                  <a:pt x="47699" y="49506"/>
                </a:lnTo>
                <a:lnTo>
                  <a:pt x="47811" y="49618"/>
                </a:lnTo>
                <a:lnTo>
                  <a:pt x="47904" y="49692"/>
                </a:lnTo>
                <a:lnTo>
                  <a:pt x="47979" y="49711"/>
                </a:lnTo>
                <a:lnTo>
                  <a:pt x="48035" y="49729"/>
                </a:lnTo>
                <a:lnTo>
                  <a:pt x="48090" y="49729"/>
                </a:lnTo>
                <a:lnTo>
                  <a:pt x="48165" y="49692"/>
                </a:lnTo>
                <a:lnTo>
                  <a:pt x="48239" y="49655"/>
                </a:lnTo>
                <a:lnTo>
                  <a:pt x="48314" y="49599"/>
                </a:lnTo>
                <a:lnTo>
                  <a:pt x="48426" y="49487"/>
                </a:lnTo>
                <a:lnTo>
                  <a:pt x="48519" y="49357"/>
                </a:lnTo>
                <a:lnTo>
                  <a:pt x="48705" y="49096"/>
                </a:lnTo>
                <a:lnTo>
                  <a:pt x="48742" y="49003"/>
                </a:lnTo>
                <a:lnTo>
                  <a:pt x="48817" y="48854"/>
                </a:lnTo>
                <a:lnTo>
                  <a:pt x="48835" y="48780"/>
                </a:lnTo>
                <a:lnTo>
                  <a:pt x="48835" y="48724"/>
                </a:lnTo>
                <a:lnTo>
                  <a:pt x="48835" y="48705"/>
                </a:lnTo>
                <a:lnTo>
                  <a:pt x="48817" y="48705"/>
                </a:lnTo>
                <a:lnTo>
                  <a:pt x="48779" y="48724"/>
                </a:lnTo>
                <a:lnTo>
                  <a:pt x="48612" y="48854"/>
                </a:lnTo>
                <a:lnTo>
                  <a:pt x="48481" y="49003"/>
                </a:lnTo>
                <a:lnTo>
                  <a:pt x="48351" y="49134"/>
                </a:lnTo>
                <a:lnTo>
                  <a:pt x="48221" y="49264"/>
                </a:lnTo>
                <a:lnTo>
                  <a:pt x="48109" y="49357"/>
                </a:lnTo>
                <a:lnTo>
                  <a:pt x="48053" y="49376"/>
                </a:lnTo>
                <a:lnTo>
                  <a:pt x="48035" y="49376"/>
                </a:lnTo>
                <a:lnTo>
                  <a:pt x="47997" y="49357"/>
                </a:lnTo>
                <a:lnTo>
                  <a:pt x="47923" y="49264"/>
                </a:lnTo>
                <a:lnTo>
                  <a:pt x="47867" y="49208"/>
                </a:lnTo>
                <a:lnTo>
                  <a:pt x="47830" y="49134"/>
                </a:lnTo>
                <a:lnTo>
                  <a:pt x="47737" y="48947"/>
                </a:lnTo>
                <a:lnTo>
                  <a:pt x="47699" y="48854"/>
                </a:lnTo>
                <a:lnTo>
                  <a:pt x="47644" y="48780"/>
                </a:lnTo>
                <a:lnTo>
                  <a:pt x="47588" y="48724"/>
                </a:lnTo>
                <a:lnTo>
                  <a:pt x="47513" y="48687"/>
                </a:lnTo>
                <a:close/>
                <a:moveTo>
                  <a:pt x="63785" y="48594"/>
                </a:moveTo>
                <a:lnTo>
                  <a:pt x="63748" y="48612"/>
                </a:lnTo>
                <a:lnTo>
                  <a:pt x="63637" y="48724"/>
                </a:lnTo>
                <a:lnTo>
                  <a:pt x="63506" y="48854"/>
                </a:lnTo>
                <a:lnTo>
                  <a:pt x="63376" y="49022"/>
                </a:lnTo>
                <a:lnTo>
                  <a:pt x="63227" y="49171"/>
                </a:lnTo>
                <a:lnTo>
                  <a:pt x="63078" y="49301"/>
                </a:lnTo>
                <a:lnTo>
                  <a:pt x="63004" y="49357"/>
                </a:lnTo>
                <a:lnTo>
                  <a:pt x="62929" y="49394"/>
                </a:lnTo>
                <a:lnTo>
                  <a:pt x="62855" y="49432"/>
                </a:lnTo>
                <a:lnTo>
                  <a:pt x="62687" y="49432"/>
                </a:lnTo>
                <a:lnTo>
                  <a:pt x="62594" y="49394"/>
                </a:lnTo>
                <a:lnTo>
                  <a:pt x="62519" y="49338"/>
                </a:lnTo>
                <a:lnTo>
                  <a:pt x="62445" y="49245"/>
                </a:lnTo>
                <a:lnTo>
                  <a:pt x="62315" y="49041"/>
                </a:lnTo>
                <a:lnTo>
                  <a:pt x="62240" y="48947"/>
                </a:lnTo>
                <a:lnTo>
                  <a:pt x="62166" y="48854"/>
                </a:lnTo>
                <a:lnTo>
                  <a:pt x="62091" y="48780"/>
                </a:lnTo>
                <a:lnTo>
                  <a:pt x="62017" y="48743"/>
                </a:lnTo>
                <a:lnTo>
                  <a:pt x="61924" y="48724"/>
                </a:lnTo>
                <a:lnTo>
                  <a:pt x="61868" y="48724"/>
                </a:lnTo>
                <a:lnTo>
                  <a:pt x="61831" y="48761"/>
                </a:lnTo>
                <a:lnTo>
                  <a:pt x="61831" y="48817"/>
                </a:lnTo>
                <a:lnTo>
                  <a:pt x="61849" y="48873"/>
                </a:lnTo>
                <a:lnTo>
                  <a:pt x="61886" y="48929"/>
                </a:lnTo>
                <a:lnTo>
                  <a:pt x="61961" y="49059"/>
                </a:lnTo>
                <a:lnTo>
                  <a:pt x="62184" y="49357"/>
                </a:lnTo>
                <a:lnTo>
                  <a:pt x="62315" y="49506"/>
                </a:lnTo>
                <a:lnTo>
                  <a:pt x="62464" y="49636"/>
                </a:lnTo>
                <a:lnTo>
                  <a:pt x="62538" y="49674"/>
                </a:lnTo>
                <a:lnTo>
                  <a:pt x="62613" y="49711"/>
                </a:lnTo>
                <a:lnTo>
                  <a:pt x="62687" y="49748"/>
                </a:lnTo>
                <a:lnTo>
                  <a:pt x="62855" y="49748"/>
                </a:lnTo>
                <a:lnTo>
                  <a:pt x="62948" y="49729"/>
                </a:lnTo>
                <a:lnTo>
                  <a:pt x="63022" y="49674"/>
                </a:lnTo>
                <a:lnTo>
                  <a:pt x="63115" y="49618"/>
                </a:lnTo>
                <a:lnTo>
                  <a:pt x="63246" y="49487"/>
                </a:lnTo>
                <a:lnTo>
                  <a:pt x="63376" y="49338"/>
                </a:lnTo>
                <a:lnTo>
                  <a:pt x="63618" y="49059"/>
                </a:lnTo>
                <a:lnTo>
                  <a:pt x="63748" y="48892"/>
                </a:lnTo>
                <a:lnTo>
                  <a:pt x="63841" y="48799"/>
                </a:lnTo>
                <a:lnTo>
                  <a:pt x="63860" y="48761"/>
                </a:lnTo>
                <a:lnTo>
                  <a:pt x="63860" y="48724"/>
                </a:lnTo>
                <a:lnTo>
                  <a:pt x="63841" y="48631"/>
                </a:lnTo>
                <a:lnTo>
                  <a:pt x="63804" y="48594"/>
                </a:lnTo>
                <a:close/>
                <a:moveTo>
                  <a:pt x="89460" y="48482"/>
                </a:moveTo>
                <a:lnTo>
                  <a:pt x="89385" y="48501"/>
                </a:lnTo>
                <a:lnTo>
                  <a:pt x="89255" y="48594"/>
                </a:lnTo>
                <a:lnTo>
                  <a:pt x="89106" y="48705"/>
                </a:lnTo>
                <a:lnTo>
                  <a:pt x="88864" y="48947"/>
                </a:lnTo>
                <a:lnTo>
                  <a:pt x="88641" y="49190"/>
                </a:lnTo>
                <a:lnTo>
                  <a:pt x="88417" y="49469"/>
                </a:lnTo>
                <a:lnTo>
                  <a:pt x="88305" y="49283"/>
                </a:lnTo>
                <a:lnTo>
                  <a:pt x="88101" y="48985"/>
                </a:lnTo>
                <a:lnTo>
                  <a:pt x="87989" y="48854"/>
                </a:lnTo>
                <a:lnTo>
                  <a:pt x="87896" y="48761"/>
                </a:lnTo>
                <a:lnTo>
                  <a:pt x="87840" y="48724"/>
                </a:lnTo>
                <a:lnTo>
                  <a:pt x="87766" y="48724"/>
                </a:lnTo>
                <a:lnTo>
                  <a:pt x="87747" y="48761"/>
                </a:lnTo>
                <a:lnTo>
                  <a:pt x="87747" y="48836"/>
                </a:lnTo>
                <a:lnTo>
                  <a:pt x="87784" y="48966"/>
                </a:lnTo>
                <a:lnTo>
                  <a:pt x="87952" y="49283"/>
                </a:lnTo>
                <a:lnTo>
                  <a:pt x="88157" y="49581"/>
                </a:lnTo>
                <a:lnTo>
                  <a:pt x="88231" y="49674"/>
                </a:lnTo>
                <a:lnTo>
                  <a:pt x="88287" y="49729"/>
                </a:lnTo>
                <a:lnTo>
                  <a:pt x="88343" y="49748"/>
                </a:lnTo>
                <a:lnTo>
                  <a:pt x="88399" y="49748"/>
                </a:lnTo>
                <a:lnTo>
                  <a:pt x="88510" y="49711"/>
                </a:lnTo>
                <a:lnTo>
                  <a:pt x="88622" y="49655"/>
                </a:lnTo>
                <a:lnTo>
                  <a:pt x="88715" y="49562"/>
                </a:lnTo>
                <a:lnTo>
                  <a:pt x="88920" y="49338"/>
                </a:lnTo>
                <a:lnTo>
                  <a:pt x="89087" y="49134"/>
                </a:lnTo>
                <a:lnTo>
                  <a:pt x="89255" y="48947"/>
                </a:lnTo>
                <a:lnTo>
                  <a:pt x="89348" y="48854"/>
                </a:lnTo>
                <a:lnTo>
                  <a:pt x="89404" y="48743"/>
                </a:lnTo>
                <a:lnTo>
                  <a:pt x="89423" y="48705"/>
                </a:lnTo>
                <a:lnTo>
                  <a:pt x="89478" y="48594"/>
                </a:lnTo>
                <a:lnTo>
                  <a:pt x="89478" y="48538"/>
                </a:lnTo>
                <a:lnTo>
                  <a:pt x="89478" y="48501"/>
                </a:lnTo>
                <a:lnTo>
                  <a:pt x="89460" y="48482"/>
                </a:lnTo>
                <a:close/>
                <a:moveTo>
                  <a:pt x="3146" y="48501"/>
                </a:moveTo>
                <a:lnTo>
                  <a:pt x="3109" y="48519"/>
                </a:lnTo>
                <a:lnTo>
                  <a:pt x="3072" y="48538"/>
                </a:lnTo>
                <a:lnTo>
                  <a:pt x="3053" y="48575"/>
                </a:lnTo>
                <a:lnTo>
                  <a:pt x="3072" y="48612"/>
                </a:lnTo>
                <a:lnTo>
                  <a:pt x="3109" y="48705"/>
                </a:lnTo>
                <a:lnTo>
                  <a:pt x="3184" y="48836"/>
                </a:lnTo>
                <a:lnTo>
                  <a:pt x="3370" y="49059"/>
                </a:lnTo>
                <a:lnTo>
                  <a:pt x="3519" y="49208"/>
                </a:lnTo>
                <a:lnTo>
                  <a:pt x="3724" y="49432"/>
                </a:lnTo>
                <a:lnTo>
                  <a:pt x="3947" y="49636"/>
                </a:lnTo>
                <a:lnTo>
                  <a:pt x="4077" y="49729"/>
                </a:lnTo>
                <a:lnTo>
                  <a:pt x="4115" y="49767"/>
                </a:lnTo>
                <a:lnTo>
                  <a:pt x="4152" y="49767"/>
                </a:lnTo>
                <a:lnTo>
                  <a:pt x="4189" y="49748"/>
                </a:lnTo>
                <a:lnTo>
                  <a:pt x="4226" y="49711"/>
                </a:lnTo>
                <a:lnTo>
                  <a:pt x="4338" y="49581"/>
                </a:lnTo>
                <a:lnTo>
                  <a:pt x="4543" y="49320"/>
                </a:lnTo>
                <a:lnTo>
                  <a:pt x="4636" y="49171"/>
                </a:lnTo>
                <a:lnTo>
                  <a:pt x="4710" y="49022"/>
                </a:lnTo>
                <a:lnTo>
                  <a:pt x="4729" y="48929"/>
                </a:lnTo>
                <a:lnTo>
                  <a:pt x="4748" y="48780"/>
                </a:lnTo>
                <a:lnTo>
                  <a:pt x="4748" y="48724"/>
                </a:lnTo>
                <a:lnTo>
                  <a:pt x="4729" y="48687"/>
                </a:lnTo>
                <a:lnTo>
                  <a:pt x="4710" y="48668"/>
                </a:lnTo>
                <a:lnTo>
                  <a:pt x="4692" y="48687"/>
                </a:lnTo>
                <a:lnTo>
                  <a:pt x="4636" y="48743"/>
                </a:lnTo>
                <a:lnTo>
                  <a:pt x="4375" y="49096"/>
                </a:lnTo>
                <a:lnTo>
                  <a:pt x="4133" y="49469"/>
                </a:lnTo>
                <a:lnTo>
                  <a:pt x="3947" y="49227"/>
                </a:lnTo>
                <a:lnTo>
                  <a:pt x="3686" y="48892"/>
                </a:lnTo>
                <a:lnTo>
                  <a:pt x="3537" y="48743"/>
                </a:lnTo>
                <a:lnTo>
                  <a:pt x="3388" y="48612"/>
                </a:lnTo>
                <a:lnTo>
                  <a:pt x="3258" y="48519"/>
                </a:lnTo>
                <a:lnTo>
                  <a:pt x="3202" y="48501"/>
                </a:lnTo>
                <a:close/>
                <a:moveTo>
                  <a:pt x="34127" y="48631"/>
                </a:moveTo>
                <a:lnTo>
                  <a:pt x="34090" y="48668"/>
                </a:lnTo>
                <a:lnTo>
                  <a:pt x="34015" y="48761"/>
                </a:lnTo>
                <a:lnTo>
                  <a:pt x="33941" y="48910"/>
                </a:lnTo>
                <a:lnTo>
                  <a:pt x="33848" y="49078"/>
                </a:lnTo>
                <a:lnTo>
                  <a:pt x="33755" y="49227"/>
                </a:lnTo>
                <a:lnTo>
                  <a:pt x="33643" y="49357"/>
                </a:lnTo>
                <a:lnTo>
                  <a:pt x="33587" y="49413"/>
                </a:lnTo>
                <a:lnTo>
                  <a:pt x="33531" y="49450"/>
                </a:lnTo>
                <a:lnTo>
                  <a:pt x="33475" y="49469"/>
                </a:lnTo>
                <a:lnTo>
                  <a:pt x="33419" y="49487"/>
                </a:lnTo>
                <a:lnTo>
                  <a:pt x="33364" y="49469"/>
                </a:lnTo>
                <a:lnTo>
                  <a:pt x="33308" y="49432"/>
                </a:lnTo>
                <a:lnTo>
                  <a:pt x="33252" y="49376"/>
                </a:lnTo>
                <a:lnTo>
                  <a:pt x="33196" y="49301"/>
                </a:lnTo>
                <a:lnTo>
                  <a:pt x="33103" y="49134"/>
                </a:lnTo>
                <a:lnTo>
                  <a:pt x="33028" y="48966"/>
                </a:lnTo>
                <a:lnTo>
                  <a:pt x="32935" y="48817"/>
                </a:lnTo>
                <a:lnTo>
                  <a:pt x="32861" y="48743"/>
                </a:lnTo>
                <a:lnTo>
                  <a:pt x="32786" y="48687"/>
                </a:lnTo>
                <a:lnTo>
                  <a:pt x="32731" y="48650"/>
                </a:lnTo>
                <a:lnTo>
                  <a:pt x="32675" y="48650"/>
                </a:lnTo>
                <a:lnTo>
                  <a:pt x="32637" y="48668"/>
                </a:lnTo>
                <a:lnTo>
                  <a:pt x="32619" y="48705"/>
                </a:lnTo>
                <a:lnTo>
                  <a:pt x="32619" y="48799"/>
                </a:lnTo>
                <a:lnTo>
                  <a:pt x="32637" y="48910"/>
                </a:lnTo>
                <a:lnTo>
                  <a:pt x="32693" y="49041"/>
                </a:lnTo>
                <a:lnTo>
                  <a:pt x="32786" y="49190"/>
                </a:lnTo>
                <a:lnTo>
                  <a:pt x="32879" y="49357"/>
                </a:lnTo>
                <a:lnTo>
                  <a:pt x="33010" y="49506"/>
                </a:lnTo>
                <a:lnTo>
                  <a:pt x="33140" y="49636"/>
                </a:lnTo>
                <a:lnTo>
                  <a:pt x="33289" y="49729"/>
                </a:lnTo>
                <a:lnTo>
                  <a:pt x="33364" y="49767"/>
                </a:lnTo>
                <a:lnTo>
                  <a:pt x="33494" y="49767"/>
                </a:lnTo>
                <a:lnTo>
                  <a:pt x="33568" y="49748"/>
                </a:lnTo>
                <a:lnTo>
                  <a:pt x="33643" y="49711"/>
                </a:lnTo>
                <a:lnTo>
                  <a:pt x="33699" y="49655"/>
                </a:lnTo>
                <a:lnTo>
                  <a:pt x="33829" y="49506"/>
                </a:lnTo>
                <a:lnTo>
                  <a:pt x="33941" y="49338"/>
                </a:lnTo>
                <a:lnTo>
                  <a:pt x="34015" y="49190"/>
                </a:lnTo>
                <a:lnTo>
                  <a:pt x="34108" y="49022"/>
                </a:lnTo>
                <a:lnTo>
                  <a:pt x="34146" y="48929"/>
                </a:lnTo>
                <a:lnTo>
                  <a:pt x="34164" y="48854"/>
                </a:lnTo>
                <a:lnTo>
                  <a:pt x="34164" y="48705"/>
                </a:lnTo>
                <a:lnTo>
                  <a:pt x="34164" y="48668"/>
                </a:lnTo>
                <a:lnTo>
                  <a:pt x="34146" y="48631"/>
                </a:lnTo>
                <a:close/>
                <a:moveTo>
                  <a:pt x="64716" y="48743"/>
                </a:moveTo>
                <a:lnTo>
                  <a:pt x="64623" y="48780"/>
                </a:lnTo>
                <a:lnTo>
                  <a:pt x="64549" y="48817"/>
                </a:lnTo>
                <a:lnTo>
                  <a:pt x="64474" y="48892"/>
                </a:lnTo>
                <a:lnTo>
                  <a:pt x="64418" y="48966"/>
                </a:lnTo>
                <a:lnTo>
                  <a:pt x="64363" y="49041"/>
                </a:lnTo>
                <a:lnTo>
                  <a:pt x="64270" y="49227"/>
                </a:lnTo>
                <a:lnTo>
                  <a:pt x="64176" y="49357"/>
                </a:lnTo>
                <a:lnTo>
                  <a:pt x="64065" y="49543"/>
                </a:lnTo>
                <a:lnTo>
                  <a:pt x="64028" y="49618"/>
                </a:lnTo>
                <a:lnTo>
                  <a:pt x="64028" y="49692"/>
                </a:lnTo>
                <a:lnTo>
                  <a:pt x="64028" y="49729"/>
                </a:lnTo>
                <a:lnTo>
                  <a:pt x="64046" y="49748"/>
                </a:lnTo>
                <a:lnTo>
                  <a:pt x="64083" y="49767"/>
                </a:lnTo>
                <a:lnTo>
                  <a:pt x="64195" y="49767"/>
                </a:lnTo>
                <a:lnTo>
                  <a:pt x="64251" y="49748"/>
                </a:lnTo>
                <a:lnTo>
                  <a:pt x="64307" y="49711"/>
                </a:lnTo>
                <a:lnTo>
                  <a:pt x="64344" y="49674"/>
                </a:lnTo>
                <a:lnTo>
                  <a:pt x="64400" y="49562"/>
                </a:lnTo>
                <a:lnTo>
                  <a:pt x="64456" y="49432"/>
                </a:lnTo>
                <a:lnTo>
                  <a:pt x="64512" y="49283"/>
                </a:lnTo>
                <a:lnTo>
                  <a:pt x="64567" y="49171"/>
                </a:lnTo>
                <a:lnTo>
                  <a:pt x="64605" y="49134"/>
                </a:lnTo>
                <a:lnTo>
                  <a:pt x="64642" y="49078"/>
                </a:lnTo>
                <a:lnTo>
                  <a:pt x="64698" y="49059"/>
                </a:lnTo>
                <a:lnTo>
                  <a:pt x="64754" y="49041"/>
                </a:lnTo>
                <a:lnTo>
                  <a:pt x="64828" y="49059"/>
                </a:lnTo>
                <a:lnTo>
                  <a:pt x="64865" y="49078"/>
                </a:lnTo>
                <a:lnTo>
                  <a:pt x="64921" y="49096"/>
                </a:lnTo>
                <a:lnTo>
                  <a:pt x="64958" y="49152"/>
                </a:lnTo>
                <a:lnTo>
                  <a:pt x="65014" y="49245"/>
                </a:lnTo>
                <a:lnTo>
                  <a:pt x="65070" y="49357"/>
                </a:lnTo>
                <a:lnTo>
                  <a:pt x="65219" y="49562"/>
                </a:lnTo>
                <a:lnTo>
                  <a:pt x="65349" y="49729"/>
                </a:lnTo>
                <a:lnTo>
                  <a:pt x="65349" y="49599"/>
                </a:lnTo>
                <a:lnTo>
                  <a:pt x="65312" y="49450"/>
                </a:lnTo>
                <a:lnTo>
                  <a:pt x="65275" y="49301"/>
                </a:lnTo>
                <a:lnTo>
                  <a:pt x="65219" y="49152"/>
                </a:lnTo>
                <a:lnTo>
                  <a:pt x="65145" y="49003"/>
                </a:lnTo>
                <a:lnTo>
                  <a:pt x="65052" y="48892"/>
                </a:lnTo>
                <a:lnTo>
                  <a:pt x="64958" y="48799"/>
                </a:lnTo>
                <a:lnTo>
                  <a:pt x="64884" y="48761"/>
                </a:lnTo>
                <a:lnTo>
                  <a:pt x="64828" y="48761"/>
                </a:lnTo>
                <a:lnTo>
                  <a:pt x="64716" y="48743"/>
                </a:lnTo>
                <a:close/>
                <a:moveTo>
                  <a:pt x="54849" y="48501"/>
                </a:moveTo>
                <a:lnTo>
                  <a:pt x="54812" y="48519"/>
                </a:lnTo>
                <a:lnTo>
                  <a:pt x="54774" y="48557"/>
                </a:lnTo>
                <a:lnTo>
                  <a:pt x="54774" y="48612"/>
                </a:lnTo>
                <a:lnTo>
                  <a:pt x="54774" y="48650"/>
                </a:lnTo>
                <a:lnTo>
                  <a:pt x="54793" y="48780"/>
                </a:lnTo>
                <a:lnTo>
                  <a:pt x="54849" y="48929"/>
                </a:lnTo>
                <a:lnTo>
                  <a:pt x="54998" y="49227"/>
                </a:lnTo>
                <a:lnTo>
                  <a:pt x="55109" y="49413"/>
                </a:lnTo>
                <a:lnTo>
                  <a:pt x="55221" y="49674"/>
                </a:lnTo>
                <a:lnTo>
                  <a:pt x="55258" y="49748"/>
                </a:lnTo>
                <a:lnTo>
                  <a:pt x="55314" y="49785"/>
                </a:lnTo>
                <a:lnTo>
                  <a:pt x="55389" y="49785"/>
                </a:lnTo>
                <a:lnTo>
                  <a:pt x="55463" y="49729"/>
                </a:lnTo>
                <a:lnTo>
                  <a:pt x="55538" y="49655"/>
                </a:lnTo>
                <a:lnTo>
                  <a:pt x="55649" y="49543"/>
                </a:lnTo>
                <a:lnTo>
                  <a:pt x="55891" y="49301"/>
                </a:lnTo>
                <a:lnTo>
                  <a:pt x="56003" y="49171"/>
                </a:lnTo>
                <a:lnTo>
                  <a:pt x="56078" y="49041"/>
                </a:lnTo>
                <a:lnTo>
                  <a:pt x="56115" y="48985"/>
                </a:lnTo>
                <a:lnTo>
                  <a:pt x="56152" y="48854"/>
                </a:lnTo>
                <a:lnTo>
                  <a:pt x="56152" y="48799"/>
                </a:lnTo>
                <a:lnTo>
                  <a:pt x="56152" y="48761"/>
                </a:lnTo>
                <a:lnTo>
                  <a:pt x="56115" y="48761"/>
                </a:lnTo>
                <a:lnTo>
                  <a:pt x="56040" y="48799"/>
                </a:lnTo>
                <a:lnTo>
                  <a:pt x="55873" y="48947"/>
                </a:lnTo>
                <a:lnTo>
                  <a:pt x="55705" y="49115"/>
                </a:lnTo>
                <a:lnTo>
                  <a:pt x="55389" y="49432"/>
                </a:lnTo>
                <a:lnTo>
                  <a:pt x="55333" y="49208"/>
                </a:lnTo>
                <a:lnTo>
                  <a:pt x="55203" y="48892"/>
                </a:lnTo>
                <a:lnTo>
                  <a:pt x="55128" y="48724"/>
                </a:lnTo>
                <a:lnTo>
                  <a:pt x="55035" y="48594"/>
                </a:lnTo>
                <a:lnTo>
                  <a:pt x="54979" y="48557"/>
                </a:lnTo>
                <a:lnTo>
                  <a:pt x="54942" y="48519"/>
                </a:lnTo>
                <a:lnTo>
                  <a:pt x="54886" y="48501"/>
                </a:lnTo>
                <a:close/>
                <a:moveTo>
                  <a:pt x="69520" y="48482"/>
                </a:moveTo>
                <a:lnTo>
                  <a:pt x="69483" y="48519"/>
                </a:lnTo>
                <a:lnTo>
                  <a:pt x="69464" y="48557"/>
                </a:lnTo>
                <a:lnTo>
                  <a:pt x="69445" y="48594"/>
                </a:lnTo>
                <a:lnTo>
                  <a:pt x="69445" y="48650"/>
                </a:lnTo>
                <a:lnTo>
                  <a:pt x="69483" y="48761"/>
                </a:lnTo>
                <a:lnTo>
                  <a:pt x="69557" y="48892"/>
                </a:lnTo>
                <a:lnTo>
                  <a:pt x="69706" y="49152"/>
                </a:lnTo>
                <a:lnTo>
                  <a:pt x="69836" y="49320"/>
                </a:lnTo>
                <a:lnTo>
                  <a:pt x="69985" y="49562"/>
                </a:lnTo>
                <a:lnTo>
                  <a:pt x="70041" y="49655"/>
                </a:lnTo>
                <a:lnTo>
                  <a:pt x="70116" y="49748"/>
                </a:lnTo>
                <a:lnTo>
                  <a:pt x="70190" y="49785"/>
                </a:lnTo>
                <a:lnTo>
                  <a:pt x="70265" y="49785"/>
                </a:lnTo>
                <a:lnTo>
                  <a:pt x="70358" y="49729"/>
                </a:lnTo>
                <a:lnTo>
                  <a:pt x="70469" y="49618"/>
                </a:lnTo>
                <a:lnTo>
                  <a:pt x="70693" y="49338"/>
                </a:lnTo>
                <a:lnTo>
                  <a:pt x="70786" y="49190"/>
                </a:lnTo>
                <a:lnTo>
                  <a:pt x="70879" y="49022"/>
                </a:lnTo>
                <a:lnTo>
                  <a:pt x="70898" y="48966"/>
                </a:lnTo>
                <a:lnTo>
                  <a:pt x="70935" y="48817"/>
                </a:lnTo>
                <a:lnTo>
                  <a:pt x="70935" y="48761"/>
                </a:lnTo>
                <a:lnTo>
                  <a:pt x="70916" y="48724"/>
                </a:lnTo>
                <a:lnTo>
                  <a:pt x="70879" y="48724"/>
                </a:lnTo>
                <a:lnTo>
                  <a:pt x="70804" y="48761"/>
                </a:lnTo>
                <a:lnTo>
                  <a:pt x="70656" y="48910"/>
                </a:lnTo>
                <a:lnTo>
                  <a:pt x="70507" y="49078"/>
                </a:lnTo>
                <a:lnTo>
                  <a:pt x="70246" y="49432"/>
                </a:lnTo>
                <a:lnTo>
                  <a:pt x="70134" y="49208"/>
                </a:lnTo>
                <a:lnTo>
                  <a:pt x="69929" y="48873"/>
                </a:lnTo>
                <a:lnTo>
                  <a:pt x="69818" y="48705"/>
                </a:lnTo>
                <a:lnTo>
                  <a:pt x="69706" y="48575"/>
                </a:lnTo>
                <a:lnTo>
                  <a:pt x="69594" y="48501"/>
                </a:lnTo>
                <a:lnTo>
                  <a:pt x="69557" y="48482"/>
                </a:lnTo>
                <a:close/>
                <a:moveTo>
                  <a:pt x="73225" y="48631"/>
                </a:moveTo>
                <a:lnTo>
                  <a:pt x="73169" y="48650"/>
                </a:lnTo>
                <a:lnTo>
                  <a:pt x="73150" y="48668"/>
                </a:lnTo>
                <a:lnTo>
                  <a:pt x="73132" y="48687"/>
                </a:lnTo>
                <a:lnTo>
                  <a:pt x="73132" y="48743"/>
                </a:lnTo>
                <a:lnTo>
                  <a:pt x="73169" y="48854"/>
                </a:lnTo>
                <a:lnTo>
                  <a:pt x="73243" y="49003"/>
                </a:lnTo>
                <a:lnTo>
                  <a:pt x="73411" y="49264"/>
                </a:lnTo>
                <a:lnTo>
                  <a:pt x="73523" y="49450"/>
                </a:lnTo>
                <a:lnTo>
                  <a:pt x="73690" y="49692"/>
                </a:lnTo>
                <a:lnTo>
                  <a:pt x="73765" y="49748"/>
                </a:lnTo>
                <a:lnTo>
                  <a:pt x="73821" y="49785"/>
                </a:lnTo>
                <a:lnTo>
                  <a:pt x="73895" y="49767"/>
                </a:lnTo>
                <a:lnTo>
                  <a:pt x="73970" y="49711"/>
                </a:lnTo>
                <a:lnTo>
                  <a:pt x="74044" y="49618"/>
                </a:lnTo>
                <a:lnTo>
                  <a:pt x="74156" y="49487"/>
                </a:lnTo>
                <a:lnTo>
                  <a:pt x="74342" y="49264"/>
                </a:lnTo>
                <a:lnTo>
                  <a:pt x="74509" y="49022"/>
                </a:lnTo>
                <a:lnTo>
                  <a:pt x="74603" y="48817"/>
                </a:lnTo>
                <a:lnTo>
                  <a:pt x="74640" y="48687"/>
                </a:lnTo>
                <a:lnTo>
                  <a:pt x="74621" y="48668"/>
                </a:lnTo>
                <a:lnTo>
                  <a:pt x="74603" y="48687"/>
                </a:lnTo>
                <a:lnTo>
                  <a:pt x="74398" y="48910"/>
                </a:lnTo>
                <a:lnTo>
                  <a:pt x="74212" y="49134"/>
                </a:lnTo>
                <a:lnTo>
                  <a:pt x="73858" y="49599"/>
                </a:lnTo>
                <a:lnTo>
                  <a:pt x="73746" y="49376"/>
                </a:lnTo>
                <a:lnTo>
                  <a:pt x="73597" y="49059"/>
                </a:lnTo>
                <a:lnTo>
                  <a:pt x="73504" y="48910"/>
                </a:lnTo>
                <a:lnTo>
                  <a:pt x="73411" y="48780"/>
                </a:lnTo>
                <a:lnTo>
                  <a:pt x="73299" y="48687"/>
                </a:lnTo>
                <a:lnTo>
                  <a:pt x="73262" y="48650"/>
                </a:lnTo>
                <a:lnTo>
                  <a:pt x="73225" y="48631"/>
                </a:lnTo>
                <a:close/>
                <a:moveTo>
                  <a:pt x="21653" y="48557"/>
                </a:moveTo>
                <a:lnTo>
                  <a:pt x="21634" y="48575"/>
                </a:lnTo>
                <a:lnTo>
                  <a:pt x="21616" y="48612"/>
                </a:lnTo>
                <a:lnTo>
                  <a:pt x="21634" y="48724"/>
                </a:lnTo>
                <a:lnTo>
                  <a:pt x="21690" y="48854"/>
                </a:lnTo>
                <a:lnTo>
                  <a:pt x="21839" y="49115"/>
                </a:lnTo>
                <a:lnTo>
                  <a:pt x="21932" y="49301"/>
                </a:lnTo>
                <a:lnTo>
                  <a:pt x="22081" y="49562"/>
                </a:lnTo>
                <a:lnTo>
                  <a:pt x="22155" y="49674"/>
                </a:lnTo>
                <a:lnTo>
                  <a:pt x="22230" y="49767"/>
                </a:lnTo>
                <a:lnTo>
                  <a:pt x="22304" y="49823"/>
                </a:lnTo>
                <a:lnTo>
                  <a:pt x="22398" y="49823"/>
                </a:lnTo>
                <a:lnTo>
                  <a:pt x="22435" y="49804"/>
                </a:lnTo>
                <a:lnTo>
                  <a:pt x="22491" y="49767"/>
                </a:lnTo>
                <a:lnTo>
                  <a:pt x="22621" y="49636"/>
                </a:lnTo>
                <a:lnTo>
                  <a:pt x="22826" y="49394"/>
                </a:lnTo>
                <a:lnTo>
                  <a:pt x="22919" y="49264"/>
                </a:lnTo>
                <a:lnTo>
                  <a:pt x="22975" y="49134"/>
                </a:lnTo>
                <a:lnTo>
                  <a:pt x="22993" y="49022"/>
                </a:lnTo>
                <a:lnTo>
                  <a:pt x="23012" y="48873"/>
                </a:lnTo>
                <a:lnTo>
                  <a:pt x="22993" y="48817"/>
                </a:lnTo>
                <a:lnTo>
                  <a:pt x="22975" y="48799"/>
                </a:lnTo>
                <a:lnTo>
                  <a:pt x="22937" y="48799"/>
                </a:lnTo>
                <a:lnTo>
                  <a:pt x="22882" y="48873"/>
                </a:lnTo>
                <a:lnTo>
                  <a:pt x="22658" y="49227"/>
                </a:lnTo>
                <a:lnTo>
                  <a:pt x="22528" y="49394"/>
                </a:lnTo>
                <a:lnTo>
                  <a:pt x="22379" y="49562"/>
                </a:lnTo>
                <a:lnTo>
                  <a:pt x="22267" y="49320"/>
                </a:lnTo>
                <a:lnTo>
                  <a:pt x="22118" y="49022"/>
                </a:lnTo>
                <a:lnTo>
                  <a:pt x="22044" y="48873"/>
                </a:lnTo>
                <a:lnTo>
                  <a:pt x="21951" y="48724"/>
                </a:lnTo>
                <a:lnTo>
                  <a:pt x="21858" y="48631"/>
                </a:lnTo>
                <a:lnTo>
                  <a:pt x="21765" y="48575"/>
                </a:lnTo>
                <a:lnTo>
                  <a:pt x="21709" y="48557"/>
                </a:lnTo>
                <a:close/>
                <a:moveTo>
                  <a:pt x="59838" y="48557"/>
                </a:moveTo>
                <a:lnTo>
                  <a:pt x="59801" y="48594"/>
                </a:lnTo>
                <a:lnTo>
                  <a:pt x="59485" y="49096"/>
                </a:lnTo>
                <a:lnTo>
                  <a:pt x="59299" y="49338"/>
                </a:lnTo>
                <a:lnTo>
                  <a:pt x="59131" y="49562"/>
                </a:lnTo>
                <a:lnTo>
                  <a:pt x="59019" y="49376"/>
                </a:lnTo>
                <a:lnTo>
                  <a:pt x="58852" y="49059"/>
                </a:lnTo>
                <a:lnTo>
                  <a:pt x="58759" y="48910"/>
                </a:lnTo>
                <a:lnTo>
                  <a:pt x="58647" y="48799"/>
                </a:lnTo>
                <a:lnTo>
                  <a:pt x="58610" y="48761"/>
                </a:lnTo>
                <a:lnTo>
                  <a:pt x="58554" y="48724"/>
                </a:lnTo>
                <a:lnTo>
                  <a:pt x="58517" y="48724"/>
                </a:lnTo>
                <a:lnTo>
                  <a:pt x="58479" y="48743"/>
                </a:lnTo>
                <a:lnTo>
                  <a:pt x="58442" y="48761"/>
                </a:lnTo>
                <a:lnTo>
                  <a:pt x="58423" y="48799"/>
                </a:lnTo>
                <a:lnTo>
                  <a:pt x="58423" y="48873"/>
                </a:lnTo>
                <a:lnTo>
                  <a:pt x="58461" y="48966"/>
                </a:lnTo>
                <a:lnTo>
                  <a:pt x="58517" y="49078"/>
                </a:lnTo>
                <a:lnTo>
                  <a:pt x="58666" y="49283"/>
                </a:lnTo>
                <a:lnTo>
                  <a:pt x="58777" y="49413"/>
                </a:lnTo>
                <a:lnTo>
                  <a:pt x="58926" y="49674"/>
                </a:lnTo>
                <a:lnTo>
                  <a:pt x="59001" y="49767"/>
                </a:lnTo>
                <a:lnTo>
                  <a:pt x="59056" y="49804"/>
                </a:lnTo>
                <a:lnTo>
                  <a:pt x="59112" y="49823"/>
                </a:lnTo>
                <a:lnTo>
                  <a:pt x="59187" y="49785"/>
                </a:lnTo>
                <a:lnTo>
                  <a:pt x="59280" y="49711"/>
                </a:lnTo>
                <a:lnTo>
                  <a:pt x="59392" y="49562"/>
                </a:lnTo>
                <a:lnTo>
                  <a:pt x="59596" y="49283"/>
                </a:lnTo>
                <a:lnTo>
                  <a:pt x="59690" y="49115"/>
                </a:lnTo>
                <a:lnTo>
                  <a:pt x="59783" y="48966"/>
                </a:lnTo>
                <a:lnTo>
                  <a:pt x="59838" y="48705"/>
                </a:lnTo>
                <a:lnTo>
                  <a:pt x="59857" y="48575"/>
                </a:lnTo>
                <a:lnTo>
                  <a:pt x="59838" y="48557"/>
                </a:lnTo>
                <a:close/>
                <a:moveTo>
                  <a:pt x="68384" y="48482"/>
                </a:moveTo>
                <a:lnTo>
                  <a:pt x="68310" y="48501"/>
                </a:lnTo>
                <a:lnTo>
                  <a:pt x="68254" y="48519"/>
                </a:lnTo>
                <a:lnTo>
                  <a:pt x="68198" y="48575"/>
                </a:lnTo>
                <a:lnTo>
                  <a:pt x="68161" y="48631"/>
                </a:lnTo>
                <a:lnTo>
                  <a:pt x="68068" y="48799"/>
                </a:lnTo>
                <a:lnTo>
                  <a:pt x="67975" y="48966"/>
                </a:lnTo>
                <a:lnTo>
                  <a:pt x="67900" y="49134"/>
                </a:lnTo>
                <a:lnTo>
                  <a:pt x="67844" y="49283"/>
                </a:lnTo>
                <a:lnTo>
                  <a:pt x="67751" y="49394"/>
                </a:lnTo>
                <a:lnTo>
                  <a:pt x="67621" y="49543"/>
                </a:lnTo>
                <a:lnTo>
                  <a:pt x="67565" y="49618"/>
                </a:lnTo>
                <a:lnTo>
                  <a:pt x="67528" y="49692"/>
                </a:lnTo>
                <a:lnTo>
                  <a:pt x="67528" y="49748"/>
                </a:lnTo>
                <a:lnTo>
                  <a:pt x="67528" y="49785"/>
                </a:lnTo>
                <a:lnTo>
                  <a:pt x="67565" y="49804"/>
                </a:lnTo>
                <a:lnTo>
                  <a:pt x="67602" y="49823"/>
                </a:lnTo>
                <a:lnTo>
                  <a:pt x="67714" y="49823"/>
                </a:lnTo>
                <a:lnTo>
                  <a:pt x="67788" y="49767"/>
                </a:lnTo>
                <a:lnTo>
                  <a:pt x="67863" y="49711"/>
                </a:lnTo>
                <a:lnTo>
                  <a:pt x="67993" y="49543"/>
                </a:lnTo>
                <a:lnTo>
                  <a:pt x="68068" y="49413"/>
                </a:lnTo>
                <a:lnTo>
                  <a:pt x="68123" y="49283"/>
                </a:lnTo>
                <a:lnTo>
                  <a:pt x="68179" y="49115"/>
                </a:lnTo>
                <a:lnTo>
                  <a:pt x="68235" y="48947"/>
                </a:lnTo>
                <a:lnTo>
                  <a:pt x="68272" y="48892"/>
                </a:lnTo>
                <a:lnTo>
                  <a:pt x="68310" y="48854"/>
                </a:lnTo>
                <a:lnTo>
                  <a:pt x="68347" y="48836"/>
                </a:lnTo>
                <a:lnTo>
                  <a:pt x="68384" y="48836"/>
                </a:lnTo>
                <a:lnTo>
                  <a:pt x="68459" y="48873"/>
                </a:lnTo>
                <a:lnTo>
                  <a:pt x="68533" y="48929"/>
                </a:lnTo>
                <a:lnTo>
                  <a:pt x="68589" y="49003"/>
                </a:lnTo>
                <a:lnTo>
                  <a:pt x="68701" y="49190"/>
                </a:lnTo>
                <a:lnTo>
                  <a:pt x="68775" y="49338"/>
                </a:lnTo>
                <a:lnTo>
                  <a:pt x="68868" y="49506"/>
                </a:lnTo>
                <a:lnTo>
                  <a:pt x="68999" y="49692"/>
                </a:lnTo>
                <a:lnTo>
                  <a:pt x="69073" y="49748"/>
                </a:lnTo>
                <a:lnTo>
                  <a:pt x="69129" y="49785"/>
                </a:lnTo>
                <a:lnTo>
                  <a:pt x="69147" y="49785"/>
                </a:lnTo>
                <a:lnTo>
                  <a:pt x="69185" y="49767"/>
                </a:lnTo>
                <a:lnTo>
                  <a:pt x="69203" y="49729"/>
                </a:lnTo>
                <a:lnTo>
                  <a:pt x="69222" y="49674"/>
                </a:lnTo>
                <a:lnTo>
                  <a:pt x="69222" y="49599"/>
                </a:lnTo>
                <a:lnTo>
                  <a:pt x="69166" y="49487"/>
                </a:lnTo>
                <a:lnTo>
                  <a:pt x="69092" y="49338"/>
                </a:lnTo>
                <a:lnTo>
                  <a:pt x="68999" y="49190"/>
                </a:lnTo>
                <a:lnTo>
                  <a:pt x="68812" y="48910"/>
                </a:lnTo>
                <a:lnTo>
                  <a:pt x="68682" y="48724"/>
                </a:lnTo>
                <a:lnTo>
                  <a:pt x="68589" y="48612"/>
                </a:lnTo>
                <a:lnTo>
                  <a:pt x="68514" y="48538"/>
                </a:lnTo>
                <a:lnTo>
                  <a:pt x="68440" y="48501"/>
                </a:lnTo>
                <a:lnTo>
                  <a:pt x="68384" y="48482"/>
                </a:lnTo>
                <a:close/>
                <a:moveTo>
                  <a:pt x="81957" y="48705"/>
                </a:moveTo>
                <a:lnTo>
                  <a:pt x="81919" y="48724"/>
                </a:lnTo>
                <a:lnTo>
                  <a:pt x="81789" y="48799"/>
                </a:lnTo>
                <a:lnTo>
                  <a:pt x="81696" y="48892"/>
                </a:lnTo>
                <a:lnTo>
                  <a:pt x="81491" y="49096"/>
                </a:lnTo>
                <a:lnTo>
                  <a:pt x="81305" y="49320"/>
                </a:lnTo>
                <a:lnTo>
                  <a:pt x="81119" y="49543"/>
                </a:lnTo>
                <a:lnTo>
                  <a:pt x="80933" y="49115"/>
                </a:lnTo>
                <a:lnTo>
                  <a:pt x="80858" y="49003"/>
                </a:lnTo>
                <a:lnTo>
                  <a:pt x="80784" y="48892"/>
                </a:lnTo>
                <a:lnTo>
                  <a:pt x="80709" y="48799"/>
                </a:lnTo>
                <a:lnTo>
                  <a:pt x="80635" y="48761"/>
                </a:lnTo>
                <a:lnTo>
                  <a:pt x="80542" y="48761"/>
                </a:lnTo>
                <a:lnTo>
                  <a:pt x="80523" y="48799"/>
                </a:lnTo>
                <a:lnTo>
                  <a:pt x="80523" y="48836"/>
                </a:lnTo>
                <a:lnTo>
                  <a:pt x="80542" y="48947"/>
                </a:lnTo>
                <a:lnTo>
                  <a:pt x="80598" y="49096"/>
                </a:lnTo>
                <a:lnTo>
                  <a:pt x="80747" y="49376"/>
                </a:lnTo>
                <a:lnTo>
                  <a:pt x="80840" y="49543"/>
                </a:lnTo>
                <a:lnTo>
                  <a:pt x="80933" y="49692"/>
                </a:lnTo>
                <a:lnTo>
                  <a:pt x="81026" y="49785"/>
                </a:lnTo>
                <a:lnTo>
                  <a:pt x="81100" y="49823"/>
                </a:lnTo>
                <a:lnTo>
                  <a:pt x="81156" y="49823"/>
                </a:lnTo>
                <a:lnTo>
                  <a:pt x="81231" y="49767"/>
                </a:lnTo>
                <a:lnTo>
                  <a:pt x="81324" y="49692"/>
                </a:lnTo>
                <a:lnTo>
                  <a:pt x="81510" y="49469"/>
                </a:lnTo>
                <a:lnTo>
                  <a:pt x="81677" y="49283"/>
                </a:lnTo>
                <a:lnTo>
                  <a:pt x="81845" y="49078"/>
                </a:lnTo>
                <a:lnTo>
                  <a:pt x="81938" y="48854"/>
                </a:lnTo>
                <a:lnTo>
                  <a:pt x="81975" y="48799"/>
                </a:lnTo>
                <a:lnTo>
                  <a:pt x="81975" y="48743"/>
                </a:lnTo>
                <a:lnTo>
                  <a:pt x="81957" y="48705"/>
                </a:lnTo>
                <a:close/>
                <a:moveTo>
                  <a:pt x="2011" y="48519"/>
                </a:moveTo>
                <a:lnTo>
                  <a:pt x="1955" y="48557"/>
                </a:lnTo>
                <a:lnTo>
                  <a:pt x="1825" y="48687"/>
                </a:lnTo>
                <a:lnTo>
                  <a:pt x="1713" y="48854"/>
                </a:lnTo>
                <a:lnTo>
                  <a:pt x="1601" y="49041"/>
                </a:lnTo>
                <a:lnTo>
                  <a:pt x="1508" y="49227"/>
                </a:lnTo>
                <a:lnTo>
                  <a:pt x="1452" y="49394"/>
                </a:lnTo>
                <a:lnTo>
                  <a:pt x="1434" y="49506"/>
                </a:lnTo>
                <a:lnTo>
                  <a:pt x="1452" y="49655"/>
                </a:lnTo>
                <a:lnTo>
                  <a:pt x="1471" y="49692"/>
                </a:lnTo>
                <a:lnTo>
                  <a:pt x="1508" y="49692"/>
                </a:lnTo>
                <a:lnTo>
                  <a:pt x="1545" y="49655"/>
                </a:lnTo>
                <a:lnTo>
                  <a:pt x="1620" y="49543"/>
                </a:lnTo>
                <a:lnTo>
                  <a:pt x="1731" y="49376"/>
                </a:lnTo>
                <a:lnTo>
                  <a:pt x="1825" y="49190"/>
                </a:lnTo>
                <a:lnTo>
                  <a:pt x="1918" y="49022"/>
                </a:lnTo>
                <a:lnTo>
                  <a:pt x="2029" y="48836"/>
                </a:lnTo>
                <a:lnTo>
                  <a:pt x="2141" y="49096"/>
                </a:lnTo>
                <a:lnTo>
                  <a:pt x="2327" y="49450"/>
                </a:lnTo>
                <a:lnTo>
                  <a:pt x="2420" y="49618"/>
                </a:lnTo>
                <a:lnTo>
                  <a:pt x="2513" y="49767"/>
                </a:lnTo>
                <a:lnTo>
                  <a:pt x="2569" y="49804"/>
                </a:lnTo>
                <a:lnTo>
                  <a:pt x="2607" y="49841"/>
                </a:lnTo>
                <a:lnTo>
                  <a:pt x="2662" y="49841"/>
                </a:lnTo>
                <a:lnTo>
                  <a:pt x="2700" y="49823"/>
                </a:lnTo>
                <a:lnTo>
                  <a:pt x="2718" y="49785"/>
                </a:lnTo>
                <a:lnTo>
                  <a:pt x="2737" y="49729"/>
                </a:lnTo>
                <a:lnTo>
                  <a:pt x="2737" y="49655"/>
                </a:lnTo>
                <a:lnTo>
                  <a:pt x="2718" y="49581"/>
                </a:lnTo>
                <a:lnTo>
                  <a:pt x="2644" y="49394"/>
                </a:lnTo>
                <a:lnTo>
                  <a:pt x="2551" y="49190"/>
                </a:lnTo>
                <a:lnTo>
                  <a:pt x="2309" y="48817"/>
                </a:lnTo>
                <a:lnTo>
                  <a:pt x="2141" y="48557"/>
                </a:lnTo>
                <a:lnTo>
                  <a:pt x="2104" y="48519"/>
                </a:lnTo>
                <a:close/>
                <a:moveTo>
                  <a:pt x="5679" y="48538"/>
                </a:moveTo>
                <a:lnTo>
                  <a:pt x="5623" y="48557"/>
                </a:lnTo>
                <a:lnTo>
                  <a:pt x="5567" y="48594"/>
                </a:lnTo>
                <a:lnTo>
                  <a:pt x="5455" y="48705"/>
                </a:lnTo>
                <a:lnTo>
                  <a:pt x="5343" y="48892"/>
                </a:lnTo>
                <a:lnTo>
                  <a:pt x="5250" y="49096"/>
                </a:lnTo>
                <a:lnTo>
                  <a:pt x="5176" y="49283"/>
                </a:lnTo>
                <a:lnTo>
                  <a:pt x="5120" y="49469"/>
                </a:lnTo>
                <a:lnTo>
                  <a:pt x="5120" y="49525"/>
                </a:lnTo>
                <a:lnTo>
                  <a:pt x="5139" y="49581"/>
                </a:lnTo>
                <a:lnTo>
                  <a:pt x="5194" y="49711"/>
                </a:lnTo>
                <a:lnTo>
                  <a:pt x="5213" y="49729"/>
                </a:lnTo>
                <a:lnTo>
                  <a:pt x="5232" y="49711"/>
                </a:lnTo>
                <a:lnTo>
                  <a:pt x="5269" y="49636"/>
                </a:lnTo>
                <a:lnTo>
                  <a:pt x="5325" y="49506"/>
                </a:lnTo>
                <a:lnTo>
                  <a:pt x="5455" y="49152"/>
                </a:lnTo>
                <a:lnTo>
                  <a:pt x="5530" y="48985"/>
                </a:lnTo>
                <a:lnTo>
                  <a:pt x="5641" y="48817"/>
                </a:lnTo>
                <a:lnTo>
                  <a:pt x="5772" y="49059"/>
                </a:lnTo>
                <a:lnTo>
                  <a:pt x="5976" y="49432"/>
                </a:lnTo>
                <a:lnTo>
                  <a:pt x="6088" y="49618"/>
                </a:lnTo>
                <a:lnTo>
                  <a:pt x="6200" y="49748"/>
                </a:lnTo>
                <a:lnTo>
                  <a:pt x="6237" y="49804"/>
                </a:lnTo>
                <a:lnTo>
                  <a:pt x="6293" y="49841"/>
                </a:lnTo>
                <a:lnTo>
                  <a:pt x="6330" y="49841"/>
                </a:lnTo>
                <a:lnTo>
                  <a:pt x="6367" y="49823"/>
                </a:lnTo>
                <a:lnTo>
                  <a:pt x="6386" y="49785"/>
                </a:lnTo>
                <a:lnTo>
                  <a:pt x="6405" y="49729"/>
                </a:lnTo>
                <a:lnTo>
                  <a:pt x="6386" y="49674"/>
                </a:lnTo>
                <a:lnTo>
                  <a:pt x="6367" y="49599"/>
                </a:lnTo>
                <a:lnTo>
                  <a:pt x="6293" y="49413"/>
                </a:lnTo>
                <a:lnTo>
                  <a:pt x="6181" y="49208"/>
                </a:lnTo>
                <a:lnTo>
                  <a:pt x="5921" y="48817"/>
                </a:lnTo>
                <a:lnTo>
                  <a:pt x="5753" y="48575"/>
                </a:lnTo>
                <a:lnTo>
                  <a:pt x="5716" y="48538"/>
                </a:lnTo>
                <a:close/>
                <a:moveTo>
                  <a:pt x="27871" y="48668"/>
                </a:moveTo>
                <a:lnTo>
                  <a:pt x="27760" y="48705"/>
                </a:lnTo>
                <a:lnTo>
                  <a:pt x="27685" y="48780"/>
                </a:lnTo>
                <a:lnTo>
                  <a:pt x="27611" y="48854"/>
                </a:lnTo>
                <a:lnTo>
                  <a:pt x="27555" y="48966"/>
                </a:lnTo>
                <a:lnTo>
                  <a:pt x="27517" y="49078"/>
                </a:lnTo>
                <a:lnTo>
                  <a:pt x="27424" y="49301"/>
                </a:lnTo>
                <a:lnTo>
                  <a:pt x="27369" y="49357"/>
                </a:lnTo>
                <a:lnTo>
                  <a:pt x="27275" y="49450"/>
                </a:lnTo>
                <a:lnTo>
                  <a:pt x="27089" y="49599"/>
                </a:lnTo>
                <a:lnTo>
                  <a:pt x="27033" y="49692"/>
                </a:lnTo>
                <a:lnTo>
                  <a:pt x="27015" y="49711"/>
                </a:lnTo>
                <a:lnTo>
                  <a:pt x="27015" y="49748"/>
                </a:lnTo>
                <a:lnTo>
                  <a:pt x="27015" y="49785"/>
                </a:lnTo>
                <a:lnTo>
                  <a:pt x="27052" y="49804"/>
                </a:lnTo>
                <a:lnTo>
                  <a:pt x="27089" y="49823"/>
                </a:lnTo>
                <a:lnTo>
                  <a:pt x="27164" y="49841"/>
                </a:lnTo>
                <a:lnTo>
                  <a:pt x="27257" y="49841"/>
                </a:lnTo>
                <a:lnTo>
                  <a:pt x="27331" y="49823"/>
                </a:lnTo>
                <a:lnTo>
                  <a:pt x="27387" y="49785"/>
                </a:lnTo>
                <a:lnTo>
                  <a:pt x="27443" y="49748"/>
                </a:lnTo>
                <a:lnTo>
                  <a:pt x="27480" y="49692"/>
                </a:lnTo>
                <a:lnTo>
                  <a:pt x="27517" y="49618"/>
                </a:lnTo>
                <a:lnTo>
                  <a:pt x="27592" y="49469"/>
                </a:lnTo>
                <a:lnTo>
                  <a:pt x="27629" y="49320"/>
                </a:lnTo>
                <a:lnTo>
                  <a:pt x="27685" y="49171"/>
                </a:lnTo>
                <a:lnTo>
                  <a:pt x="27760" y="49059"/>
                </a:lnTo>
                <a:lnTo>
                  <a:pt x="27797" y="49022"/>
                </a:lnTo>
                <a:lnTo>
                  <a:pt x="27853" y="48985"/>
                </a:lnTo>
                <a:lnTo>
                  <a:pt x="28002" y="48985"/>
                </a:lnTo>
                <a:lnTo>
                  <a:pt x="28057" y="49022"/>
                </a:lnTo>
                <a:lnTo>
                  <a:pt x="28132" y="49059"/>
                </a:lnTo>
                <a:lnTo>
                  <a:pt x="28244" y="49190"/>
                </a:lnTo>
                <a:lnTo>
                  <a:pt x="28337" y="49357"/>
                </a:lnTo>
                <a:lnTo>
                  <a:pt x="28430" y="49525"/>
                </a:lnTo>
                <a:lnTo>
                  <a:pt x="28523" y="49655"/>
                </a:lnTo>
                <a:lnTo>
                  <a:pt x="28560" y="49711"/>
                </a:lnTo>
                <a:lnTo>
                  <a:pt x="28616" y="49748"/>
                </a:lnTo>
                <a:lnTo>
                  <a:pt x="28653" y="49767"/>
                </a:lnTo>
                <a:lnTo>
                  <a:pt x="28709" y="49767"/>
                </a:lnTo>
                <a:lnTo>
                  <a:pt x="28746" y="49729"/>
                </a:lnTo>
                <a:lnTo>
                  <a:pt x="28765" y="49692"/>
                </a:lnTo>
                <a:lnTo>
                  <a:pt x="28765" y="49636"/>
                </a:lnTo>
                <a:lnTo>
                  <a:pt x="28728" y="49562"/>
                </a:lnTo>
                <a:lnTo>
                  <a:pt x="28653" y="49394"/>
                </a:lnTo>
                <a:lnTo>
                  <a:pt x="28541" y="49190"/>
                </a:lnTo>
                <a:lnTo>
                  <a:pt x="28393" y="49003"/>
                </a:lnTo>
                <a:lnTo>
                  <a:pt x="28244" y="48836"/>
                </a:lnTo>
                <a:lnTo>
                  <a:pt x="28113" y="48724"/>
                </a:lnTo>
                <a:lnTo>
                  <a:pt x="28057" y="48687"/>
                </a:lnTo>
                <a:lnTo>
                  <a:pt x="28002" y="48668"/>
                </a:lnTo>
                <a:close/>
                <a:moveTo>
                  <a:pt x="36342" y="48650"/>
                </a:moveTo>
                <a:lnTo>
                  <a:pt x="36305" y="48687"/>
                </a:lnTo>
                <a:lnTo>
                  <a:pt x="36305" y="48724"/>
                </a:lnTo>
                <a:lnTo>
                  <a:pt x="36305" y="48780"/>
                </a:lnTo>
                <a:lnTo>
                  <a:pt x="36342" y="48929"/>
                </a:lnTo>
                <a:lnTo>
                  <a:pt x="36436" y="49096"/>
                </a:lnTo>
                <a:lnTo>
                  <a:pt x="36622" y="49413"/>
                </a:lnTo>
                <a:lnTo>
                  <a:pt x="36752" y="49618"/>
                </a:lnTo>
                <a:lnTo>
                  <a:pt x="36845" y="49729"/>
                </a:lnTo>
                <a:lnTo>
                  <a:pt x="36920" y="49804"/>
                </a:lnTo>
                <a:lnTo>
                  <a:pt x="37013" y="49841"/>
                </a:lnTo>
                <a:lnTo>
                  <a:pt x="37087" y="49823"/>
                </a:lnTo>
                <a:lnTo>
                  <a:pt x="37162" y="49785"/>
                </a:lnTo>
                <a:lnTo>
                  <a:pt x="37255" y="49711"/>
                </a:lnTo>
                <a:lnTo>
                  <a:pt x="37441" y="49506"/>
                </a:lnTo>
                <a:lnTo>
                  <a:pt x="37608" y="49283"/>
                </a:lnTo>
                <a:lnTo>
                  <a:pt x="37739" y="49059"/>
                </a:lnTo>
                <a:lnTo>
                  <a:pt x="37795" y="48854"/>
                </a:lnTo>
                <a:lnTo>
                  <a:pt x="37813" y="48743"/>
                </a:lnTo>
                <a:lnTo>
                  <a:pt x="37813" y="48724"/>
                </a:lnTo>
                <a:lnTo>
                  <a:pt x="37776" y="48743"/>
                </a:lnTo>
                <a:lnTo>
                  <a:pt x="37627" y="48985"/>
                </a:lnTo>
                <a:lnTo>
                  <a:pt x="37441" y="49208"/>
                </a:lnTo>
                <a:lnTo>
                  <a:pt x="37236" y="49413"/>
                </a:lnTo>
                <a:lnTo>
                  <a:pt x="37013" y="49599"/>
                </a:lnTo>
                <a:lnTo>
                  <a:pt x="36920" y="49376"/>
                </a:lnTo>
                <a:lnTo>
                  <a:pt x="36752" y="49059"/>
                </a:lnTo>
                <a:lnTo>
                  <a:pt x="36678" y="48892"/>
                </a:lnTo>
                <a:lnTo>
                  <a:pt x="36584" y="48761"/>
                </a:lnTo>
                <a:lnTo>
                  <a:pt x="36473" y="48687"/>
                </a:lnTo>
                <a:lnTo>
                  <a:pt x="36436" y="48650"/>
                </a:lnTo>
                <a:close/>
                <a:moveTo>
                  <a:pt x="40122" y="48650"/>
                </a:moveTo>
                <a:lnTo>
                  <a:pt x="40066" y="48668"/>
                </a:lnTo>
                <a:lnTo>
                  <a:pt x="40047" y="48705"/>
                </a:lnTo>
                <a:lnTo>
                  <a:pt x="40029" y="48761"/>
                </a:lnTo>
                <a:lnTo>
                  <a:pt x="40047" y="48873"/>
                </a:lnTo>
                <a:lnTo>
                  <a:pt x="40103" y="49022"/>
                </a:lnTo>
                <a:lnTo>
                  <a:pt x="40178" y="49171"/>
                </a:lnTo>
                <a:lnTo>
                  <a:pt x="40252" y="49301"/>
                </a:lnTo>
                <a:lnTo>
                  <a:pt x="40345" y="49469"/>
                </a:lnTo>
                <a:lnTo>
                  <a:pt x="40532" y="49674"/>
                </a:lnTo>
                <a:lnTo>
                  <a:pt x="40625" y="49748"/>
                </a:lnTo>
                <a:lnTo>
                  <a:pt x="40718" y="49804"/>
                </a:lnTo>
                <a:lnTo>
                  <a:pt x="40811" y="49841"/>
                </a:lnTo>
                <a:lnTo>
                  <a:pt x="40885" y="49841"/>
                </a:lnTo>
                <a:lnTo>
                  <a:pt x="40941" y="49823"/>
                </a:lnTo>
                <a:lnTo>
                  <a:pt x="40978" y="49785"/>
                </a:lnTo>
                <a:lnTo>
                  <a:pt x="41071" y="49674"/>
                </a:lnTo>
                <a:lnTo>
                  <a:pt x="41202" y="49450"/>
                </a:lnTo>
                <a:lnTo>
                  <a:pt x="41313" y="49208"/>
                </a:lnTo>
                <a:lnTo>
                  <a:pt x="41407" y="48910"/>
                </a:lnTo>
                <a:lnTo>
                  <a:pt x="41444" y="48743"/>
                </a:lnTo>
                <a:lnTo>
                  <a:pt x="41444" y="48687"/>
                </a:lnTo>
                <a:lnTo>
                  <a:pt x="41407" y="48687"/>
                </a:lnTo>
                <a:lnTo>
                  <a:pt x="41313" y="48761"/>
                </a:lnTo>
                <a:lnTo>
                  <a:pt x="41220" y="48836"/>
                </a:lnTo>
                <a:lnTo>
                  <a:pt x="41146" y="48947"/>
                </a:lnTo>
                <a:lnTo>
                  <a:pt x="41071" y="49078"/>
                </a:lnTo>
                <a:lnTo>
                  <a:pt x="40941" y="49320"/>
                </a:lnTo>
                <a:lnTo>
                  <a:pt x="40829" y="49543"/>
                </a:lnTo>
                <a:lnTo>
                  <a:pt x="40699" y="49432"/>
                </a:lnTo>
                <a:lnTo>
                  <a:pt x="40606" y="49320"/>
                </a:lnTo>
                <a:lnTo>
                  <a:pt x="40494" y="49171"/>
                </a:lnTo>
                <a:lnTo>
                  <a:pt x="40420" y="49041"/>
                </a:lnTo>
                <a:lnTo>
                  <a:pt x="40327" y="48817"/>
                </a:lnTo>
                <a:lnTo>
                  <a:pt x="40252" y="48705"/>
                </a:lnTo>
                <a:lnTo>
                  <a:pt x="40215" y="48668"/>
                </a:lnTo>
                <a:lnTo>
                  <a:pt x="40178" y="48650"/>
                </a:lnTo>
                <a:close/>
                <a:moveTo>
                  <a:pt x="46191" y="48650"/>
                </a:moveTo>
                <a:lnTo>
                  <a:pt x="46154" y="48668"/>
                </a:lnTo>
                <a:lnTo>
                  <a:pt x="46042" y="48761"/>
                </a:lnTo>
                <a:lnTo>
                  <a:pt x="45931" y="48929"/>
                </a:lnTo>
                <a:lnTo>
                  <a:pt x="45819" y="49134"/>
                </a:lnTo>
                <a:lnTo>
                  <a:pt x="45707" y="49338"/>
                </a:lnTo>
                <a:lnTo>
                  <a:pt x="45633" y="49543"/>
                </a:lnTo>
                <a:lnTo>
                  <a:pt x="45596" y="49692"/>
                </a:lnTo>
                <a:lnTo>
                  <a:pt x="45596" y="49748"/>
                </a:lnTo>
                <a:lnTo>
                  <a:pt x="45596" y="49785"/>
                </a:lnTo>
                <a:lnTo>
                  <a:pt x="45633" y="49823"/>
                </a:lnTo>
                <a:lnTo>
                  <a:pt x="45670" y="49841"/>
                </a:lnTo>
                <a:lnTo>
                  <a:pt x="45726" y="49823"/>
                </a:lnTo>
                <a:lnTo>
                  <a:pt x="45763" y="49785"/>
                </a:lnTo>
                <a:lnTo>
                  <a:pt x="45856" y="49674"/>
                </a:lnTo>
                <a:lnTo>
                  <a:pt x="45949" y="49506"/>
                </a:lnTo>
                <a:lnTo>
                  <a:pt x="46117" y="49152"/>
                </a:lnTo>
                <a:lnTo>
                  <a:pt x="46210" y="48947"/>
                </a:lnTo>
                <a:lnTo>
                  <a:pt x="46359" y="49059"/>
                </a:lnTo>
                <a:lnTo>
                  <a:pt x="46471" y="49190"/>
                </a:lnTo>
                <a:lnTo>
                  <a:pt x="46713" y="49450"/>
                </a:lnTo>
                <a:lnTo>
                  <a:pt x="46769" y="49543"/>
                </a:lnTo>
                <a:lnTo>
                  <a:pt x="46843" y="49655"/>
                </a:lnTo>
                <a:lnTo>
                  <a:pt x="46880" y="49674"/>
                </a:lnTo>
                <a:lnTo>
                  <a:pt x="46918" y="49674"/>
                </a:lnTo>
                <a:lnTo>
                  <a:pt x="46936" y="49655"/>
                </a:lnTo>
                <a:lnTo>
                  <a:pt x="46955" y="49581"/>
                </a:lnTo>
                <a:lnTo>
                  <a:pt x="46955" y="49506"/>
                </a:lnTo>
                <a:lnTo>
                  <a:pt x="46936" y="49450"/>
                </a:lnTo>
                <a:lnTo>
                  <a:pt x="46899" y="49301"/>
                </a:lnTo>
                <a:lnTo>
                  <a:pt x="46806" y="49171"/>
                </a:lnTo>
                <a:lnTo>
                  <a:pt x="46694" y="49041"/>
                </a:lnTo>
                <a:lnTo>
                  <a:pt x="46564" y="48910"/>
                </a:lnTo>
                <a:lnTo>
                  <a:pt x="46433" y="48817"/>
                </a:lnTo>
                <a:lnTo>
                  <a:pt x="46229" y="48650"/>
                </a:lnTo>
                <a:close/>
                <a:moveTo>
                  <a:pt x="86816" y="48538"/>
                </a:moveTo>
                <a:lnTo>
                  <a:pt x="86779" y="48575"/>
                </a:lnTo>
                <a:lnTo>
                  <a:pt x="86611" y="48817"/>
                </a:lnTo>
                <a:lnTo>
                  <a:pt x="86369" y="49208"/>
                </a:lnTo>
                <a:lnTo>
                  <a:pt x="86257" y="49413"/>
                </a:lnTo>
                <a:lnTo>
                  <a:pt x="86183" y="49599"/>
                </a:lnTo>
                <a:lnTo>
                  <a:pt x="86146" y="49674"/>
                </a:lnTo>
                <a:lnTo>
                  <a:pt x="86146" y="49729"/>
                </a:lnTo>
                <a:lnTo>
                  <a:pt x="86146" y="49785"/>
                </a:lnTo>
                <a:lnTo>
                  <a:pt x="86183" y="49823"/>
                </a:lnTo>
                <a:lnTo>
                  <a:pt x="86220" y="49841"/>
                </a:lnTo>
                <a:lnTo>
                  <a:pt x="86257" y="49841"/>
                </a:lnTo>
                <a:lnTo>
                  <a:pt x="86295" y="49804"/>
                </a:lnTo>
                <a:lnTo>
                  <a:pt x="86351" y="49748"/>
                </a:lnTo>
                <a:lnTo>
                  <a:pt x="86462" y="49618"/>
                </a:lnTo>
                <a:lnTo>
                  <a:pt x="86574" y="49432"/>
                </a:lnTo>
                <a:lnTo>
                  <a:pt x="86760" y="49059"/>
                </a:lnTo>
                <a:lnTo>
                  <a:pt x="86890" y="48817"/>
                </a:lnTo>
                <a:lnTo>
                  <a:pt x="87002" y="48966"/>
                </a:lnTo>
                <a:lnTo>
                  <a:pt x="87077" y="49115"/>
                </a:lnTo>
                <a:lnTo>
                  <a:pt x="87151" y="49264"/>
                </a:lnTo>
                <a:lnTo>
                  <a:pt x="87207" y="49432"/>
                </a:lnTo>
                <a:lnTo>
                  <a:pt x="87244" y="49581"/>
                </a:lnTo>
                <a:lnTo>
                  <a:pt x="87281" y="49692"/>
                </a:lnTo>
                <a:lnTo>
                  <a:pt x="87300" y="49729"/>
                </a:lnTo>
                <a:lnTo>
                  <a:pt x="87337" y="49729"/>
                </a:lnTo>
                <a:lnTo>
                  <a:pt x="87375" y="49674"/>
                </a:lnTo>
                <a:lnTo>
                  <a:pt x="87412" y="49581"/>
                </a:lnTo>
                <a:lnTo>
                  <a:pt x="87412" y="49525"/>
                </a:lnTo>
                <a:lnTo>
                  <a:pt x="87412" y="49469"/>
                </a:lnTo>
                <a:lnTo>
                  <a:pt x="87375" y="49283"/>
                </a:lnTo>
                <a:lnTo>
                  <a:pt x="87300" y="49096"/>
                </a:lnTo>
                <a:lnTo>
                  <a:pt x="87188" y="48892"/>
                </a:lnTo>
                <a:lnTo>
                  <a:pt x="87077" y="48705"/>
                </a:lnTo>
                <a:lnTo>
                  <a:pt x="86965" y="48594"/>
                </a:lnTo>
                <a:lnTo>
                  <a:pt x="86909" y="48557"/>
                </a:lnTo>
                <a:lnTo>
                  <a:pt x="86872" y="48538"/>
                </a:lnTo>
                <a:close/>
                <a:moveTo>
                  <a:pt x="90428" y="48519"/>
                </a:moveTo>
                <a:lnTo>
                  <a:pt x="90391" y="48557"/>
                </a:lnTo>
                <a:lnTo>
                  <a:pt x="90223" y="48817"/>
                </a:lnTo>
                <a:lnTo>
                  <a:pt x="90000" y="49190"/>
                </a:lnTo>
                <a:lnTo>
                  <a:pt x="89888" y="49394"/>
                </a:lnTo>
                <a:lnTo>
                  <a:pt x="89832" y="49581"/>
                </a:lnTo>
                <a:lnTo>
                  <a:pt x="89814" y="49655"/>
                </a:lnTo>
                <a:lnTo>
                  <a:pt x="89795" y="49729"/>
                </a:lnTo>
                <a:lnTo>
                  <a:pt x="89814" y="49785"/>
                </a:lnTo>
                <a:lnTo>
                  <a:pt x="89851" y="49823"/>
                </a:lnTo>
                <a:lnTo>
                  <a:pt x="89888" y="49841"/>
                </a:lnTo>
                <a:lnTo>
                  <a:pt x="89925" y="49841"/>
                </a:lnTo>
                <a:lnTo>
                  <a:pt x="89962" y="49804"/>
                </a:lnTo>
                <a:lnTo>
                  <a:pt x="90018" y="49767"/>
                </a:lnTo>
                <a:lnTo>
                  <a:pt x="90111" y="49618"/>
                </a:lnTo>
                <a:lnTo>
                  <a:pt x="90223" y="49450"/>
                </a:lnTo>
                <a:lnTo>
                  <a:pt x="90409" y="49078"/>
                </a:lnTo>
                <a:lnTo>
                  <a:pt x="90521" y="48836"/>
                </a:lnTo>
                <a:lnTo>
                  <a:pt x="90614" y="48985"/>
                </a:lnTo>
                <a:lnTo>
                  <a:pt x="90707" y="49152"/>
                </a:lnTo>
                <a:lnTo>
                  <a:pt x="90875" y="49469"/>
                </a:lnTo>
                <a:lnTo>
                  <a:pt x="90968" y="49599"/>
                </a:lnTo>
                <a:lnTo>
                  <a:pt x="91024" y="49692"/>
                </a:lnTo>
                <a:lnTo>
                  <a:pt x="91061" y="49692"/>
                </a:lnTo>
                <a:lnTo>
                  <a:pt x="91080" y="49674"/>
                </a:lnTo>
                <a:lnTo>
                  <a:pt x="91098" y="49618"/>
                </a:lnTo>
                <a:lnTo>
                  <a:pt x="91098" y="49506"/>
                </a:lnTo>
                <a:lnTo>
                  <a:pt x="91080" y="49394"/>
                </a:lnTo>
                <a:lnTo>
                  <a:pt x="91024" y="49227"/>
                </a:lnTo>
                <a:lnTo>
                  <a:pt x="90931" y="49041"/>
                </a:lnTo>
                <a:lnTo>
                  <a:pt x="90819" y="48836"/>
                </a:lnTo>
                <a:lnTo>
                  <a:pt x="90707" y="48668"/>
                </a:lnTo>
                <a:lnTo>
                  <a:pt x="90595" y="48557"/>
                </a:lnTo>
                <a:lnTo>
                  <a:pt x="90540" y="48519"/>
                </a:lnTo>
                <a:close/>
                <a:moveTo>
                  <a:pt x="16831" y="48594"/>
                </a:moveTo>
                <a:lnTo>
                  <a:pt x="16756" y="48631"/>
                </a:lnTo>
                <a:lnTo>
                  <a:pt x="16682" y="48687"/>
                </a:lnTo>
                <a:lnTo>
                  <a:pt x="16607" y="48761"/>
                </a:lnTo>
                <a:lnTo>
                  <a:pt x="16496" y="48947"/>
                </a:lnTo>
                <a:lnTo>
                  <a:pt x="16403" y="49096"/>
                </a:lnTo>
                <a:lnTo>
                  <a:pt x="16328" y="49245"/>
                </a:lnTo>
                <a:lnTo>
                  <a:pt x="16198" y="49487"/>
                </a:lnTo>
                <a:lnTo>
                  <a:pt x="16142" y="49618"/>
                </a:lnTo>
                <a:lnTo>
                  <a:pt x="16123" y="49711"/>
                </a:lnTo>
                <a:lnTo>
                  <a:pt x="16123" y="49748"/>
                </a:lnTo>
                <a:lnTo>
                  <a:pt x="16142" y="49785"/>
                </a:lnTo>
                <a:lnTo>
                  <a:pt x="16160" y="49804"/>
                </a:lnTo>
                <a:lnTo>
                  <a:pt x="16216" y="49804"/>
                </a:lnTo>
                <a:lnTo>
                  <a:pt x="16254" y="49785"/>
                </a:lnTo>
                <a:lnTo>
                  <a:pt x="16309" y="49767"/>
                </a:lnTo>
                <a:lnTo>
                  <a:pt x="16384" y="49674"/>
                </a:lnTo>
                <a:lnTo>
                  <a:pt x="16458" y="49543"/>
                </a:lnTo>
                <a:lnTo>
                  <a:pt x="16514" y="49394"/>
                </a:lnTo>
                <a:lnTo>
                  <a:pt x="16570" y="49227"/>
                </a:lnTo>
                <a:lnTo>
                  <a:pt x="16645" y="49096"/>
                </a:lnTo>
                <a:lnTo>
                  <a:pt x="16738" y="48985"/>
                </a:lnTo>
                <a:lnTo>
                  <a:pt x="16775" y="48966"/>
                </a:lnTo>
                <a:lnTo>
                  <a:pt x="16831" y="48929"/>
                </a:lnTo>
                <a:lnTo>
                  <a:pt x="16905" y="48929"/>
                </a:lnTo>
                <a:lnTo>
                  <a:pt x="16942" y="48947"/>
                </a:lnTo>
                <a:lnTo>
                  <a:pt x="16998" y="48985"/>
                </a:lnTo>
                <a:lnTo>
                  <a:pt x="17036" y="49041"/>
                </a:lnTo>
                <a:lnTo>
                  <a:pt x="17091" y="49190"/>
                </a:lnTo>
                <a:lnTo>
                  <a:pt x="17129" y="49357"/>
                </a:lnTo>
                <a:lnTo>
                  <a:pt x="17166" y="49543"/>
                </a:lnTo>
                <a:lnTo>
                  <a:pt x="17222" y="49692"/>
                </a:lnTo>
                <a:lnTo>
                  <a:pt x="17240" y="49767"/>
                </a:lnTo>
                <a:lnTo>
                  <a:pt x="17296" y="49804"/>
                </a:lnTo>
                <a:lnTo>
                  <a:pt x="17333" y="49841"/>
                </a:lnTo>
                <a:lnTo>
                  <a:pt x="17389" y="49860"/>
                </a:lnTo>
                <a:lnTo>
                  <a:pt x="17445" y="49841"/>
                </a:lnTo>
                <a:lnTo>
                  <a:pt x="17464" y="49804"/>
                </a:lnTo>
                <a:lnTo>
                  <a:pt x="17482" y="49748"/>
                </a:lnTo>
                <a:lnTo>
                  <a:pt x="17482" y="49674"/>
                </a:lnTo>
                <a:lnTo>
                  <a:pt x="17464" y="49469"/>
                </a:lnTo>
                <a:lnTo>
                  <a:pt x="17389" y="49245"/>
                </a:lnTo>
                <a:lnTo>
                  <a:pt x="17296" y="49003"/>
                </a:lnTo>
                <a:lnTo>
                  <a:pt x="17166" y="48799"/>
                </a:lnTo>
                <a:lnTo>
                  <a:pt x="17110" y="48724"/>
                </a:lnTo>
                <a:lnTo>
                  <a:pt x="17054" y="48650"/>
                </a:lnTo>
                <a:lnTo>
                  <a:pt x="16980" y="48612"/>
                </a:lnTo>
                <a:lnTo>
                  <a:pt x="16924" y="48594"/>
                </a:lnTo>
                <a:close/>
                <a:moveTo>
                  <a:pt x="19381" y="48445"/>
                </a:moveTo>
                <a:lnTo>
                  <a:pt x="19307" y="48463"/>
                </a:lnTo>
                <a:lnTo>
                  <a:pt x="19251" y="48501"/>
                </a:lnTo>
                <a:lnTo>
                  <a:pt x="19121" y="48612"/>
                </a:lnTo>
                <a:lnTo>
                  <a:pt x="19009" y="48743"/>
                </a:lnTo>
                <a:lnTo>
                  <a:pt x="18916" y="48892"/>
                </a:lnTo>
                <a:lnTo>
                  <a:pt x="18730" y="49190"/>
                </a:lnTo>
                <a:lnTo>
                  <a:pt x="18562" y="49469"/>
                </a:lnTo>
                <a:lnTo>
                  <a:pt x="18488" y="49245"/>
                </a:lnTo>
                <a:lnTo>
                  <a:pt x="18339" y="48910"/>
                </a:lnTo>
                <a:lnTo>
                  <a:pt x="18264" y="48743"/>
                </a:lnTo>
                <a:lnTo>
                  <a:pt x="18171" y="48612"/>
                </a:lnTo>
                <a:lnTo>
                  <a:pt x="18134" y="48575"/>
                </a:lnTo>
                <a:lnTo>
                  <a:pt x="18078" y="48538"/>
                </a:lnTo>
                <a:lnTo>
                  <a:pt x="18041" y="48519"/>
                </a:lnTo>
                <a:lnTo>
                  <a:pt x="17985" y="48519"/>
                </a:lnTo>
                <a:lnTo>
                  <a:pt x="17966" y="48538"/>
                </a:lnTo>
                <a:lnTo>
                  <a:pt x="17948" y="48575"/>
                </a:lnTo>
                <a:lnTo>
                  <a:pt x="17929" y="48631"/>
                </a:lnTo>
                <a:lnTo>
                  <a:pt x="17929" y="48668"/>
                </a:lnTo>
                <a:lnTo>
                  <a:pt x="17966" y="48799"/>
                </a:lnTo>
                <a:lnTo>
                  <a:pt x="18022" y="48929"/>
                </a:lnTo>
                <a:lnTo>
                  <a:pt x="18171" y="49208"/>
                </a:lnTo>
                <a:lnTo>
                  <a:pt x="18264" y="49394"/>
                </a:lnTo>
                <a:lnTo>
                  <a:pt x="18395" y="49692"/>
                </a:lnTo>
                <a:lnTo>
                  <a:pt x="18450" y="49785"/>
                </a:lnTo>
                <a:lnTo>
                  <a:pt x="18506" y="49841"/>
                </a:lnTo>
                <a:lnTo>
                  <a:pt x="18525" y="49860"/>
                </a:lnTo>
                <a:lnTo>
                  <a:pt x="18562" y="49841"/>
                </a:lnTo>
                <a:lnTo>
                  <a:pt x="18637" y="49804"/>
                </a:lnTo>
                <a:lnTo>
                  <a:pt x="18730" y="49692"/>
                </a:lnTo>
                <a:lnTo>
                  <a:pt x="18841" y="49525"/>
                </a:lnTo>
                <a:lnTo>
                  <a:pt x="19046" y="49227"/>
                </a:lnTo>
                <a:lnTo>
                  <a:pt x="19251" y="48910"/>
                </a:lnTo>
                <a:lnTo>
                  <a:pt x="19363" y="48668"/>
                </a:lnTo>
                <a:lnTo>
                  <a:pt x="19400" y="48501"/>
                </a:lnTo>
                <a:lnTo>
                  <a:pt x="19400" y="48463"/>
                </a:lnTo>
                <a:lnTo>
                  <a:pt x="19400" y="48445"/>
                </a:lnTo>
                <a:close/>
                <a:moveTo>
                  <a:pt x="24241" y="48445"/>
                </a:moveTo>
                <a:lnTo>
                  <a:pt x="24185" y="48463"/>
                </a:lnTo>
                <a:lnTo>
                  <a:pt x="24129" y="48501"/>
                </a:lnTo>
                <a:lnTo>
                  <a:pt x="24017" y="48594"/>
                </a:lnTo>
                <a:lnTo>
                  <a:pt x="23924" y="48743"/>
                </a:lnTo>
                <a:lnTo>
                  <a:pt x="23850" y="48910"/>
                </a:lnTo>
                <a:lnTo>
                  <a:pt x="23775" y="49096"/>
                </a:lnTo>
                <a:lnTo>
                  <a:pt x="23701" y="49264"/>
                </a:lnTo>
                <a:lnTo>
                  <a:pt x="23626" y="49376"/>
                </a:lnTo>
                <a:lnTo>
                  <a:pt x="23533" y="49469"/>
                </a:lnTo>
                <a:lnTo>
                  <a:pt x="23422" y="49599"/>
                </a:lnTo>
                <a:lnTo>
                  <a:pt x="23366" y="49692"/>
                </a:lnTo>
                <a:lnTo>
                  <a:pt x="23347" y="49767"/>
                </a:lnTo>
                <a:lnTo>
                  <a:pt x="23366" y="49823"/>
                </a:lnTo>
                <a:lnTo>
                  <a:pt x="23403" y="49841"/>
                </a:lnTo>
                <a:lnTo>
                  <a:pt x="23459" y="49860"/>
                </a:lnTo>
                <a:lnTo>
                  <a:pt x="23552" y="49841"/>
                </a:lnTo>
                <a:lnTo>
                  <a:pt x="23626" y="49823"/>
                </a:lnTo>
                <a:lnTo>
                  <a:pt x="23719" y="49767"/>
                </a:lnTo>
                <a:lnTo>
                  <a:pt x="23794" y="49692"/>
                </a:lnTo>
                <a:lnTo>
                  <a:pt x="23868" y="49599"/>
                </a:lnTo>
                <a:lnTo>
                  <a:pt x="23924" y="49525"/>
                </a:lnTo>
                <a:lnTo>
                  <a:pt x="23961" y="49432"/>
                </a:lnTo>
                <a:lnTo>
                  <a:pt x="24092" y="49041"/>
                </a:lnTo>
                <a:lnTo>
                  <a:pt x="24148" y="48873"/>
                </a:lnTo>
                <a:lnTo>
                  <a:pt x="24185" y="48817"/>
                </a:lnTo>
                <a:lnTo>
                  <a:pt x="24203" y="48780"/>
                </a:lnTo>
                <a:lnTo>
                  <a:pt x="24241" y="48780"/>
                </a:lnTo>
                <a:lnTo>
                  <a:pt x="24278" y="48799"/>
                </a:lnTo>
                <a:lnTo>
                  <a:pt x="24408" y="48910"/>
                </a:lnTo>
                <a:lnTo>
                  <a:pt x="24464" y="48985"/>
                </a:lnTo>
                <a:lnTo>
                  <a:pt x="24520" y="49096"/>
                </a:lnTo>
                <a:lnTo>
                  <a:pt x="24650" y="49338"/>
                </a:lnTo>
                <a:lnTo>
                  <a:pt x="24725" y="49469"/>
                </a:lnTo>
                <a:lnTo>
                  <a:pt x="24799" y="49581"/>
                </a:lnTo>
                <a:lnTo>
                  <a:pt x="24874" y="49655"/>
                </a:lnTo>
                <a:lnTo>
                  <a:pt x="24911" y="49674"/>
                </a:lnTo>
                <a:lnTo>
                  <a:pt x="24985" y="49674"/>
                </a:lnTo>
                <a:lnTo>
                  <a:pt x="25004" y="49655"/>
                </a:lnTo>
                <a:lnTo>
                  <a:pt x="25004" y="49618"/>
                </a:lnTo>
                <a:lnTo>
                  <a:pt x="25004" y="49562"/>
                </a:lnTo>
                <a:lnTo>
                  <a:pt x="24967" y="49432"/>
                </a:lnTo>
                <a:lnTo>
                  <a:pt x="24911" y="49283"/>
                </a:lnTo>
                <a:lnTo>
                  <a:pt x="24743" y="48985"/>
                </a:lnTo>
                <a:lnTo>
                  <a:pt x="24632" y="48780"/>
                </a:lnTo>
                <a:lnTo>
                  <a:pt x="24557" y="48668"/>
                </a:lnTo>
                <a:lnTo>
                  <a:pt x="24501" y="48575"/>
                </a:lnTo>
                <a:lnTo>
                  <a:pt x="24427" y="48519"/>
                </a:lnTo>
                <a:lnTo>
                  <a:pt x="24371" y="48463"/>
                </a:lnTo>
                <a:lnTo>
                  <a:pt x="24297" y="48445"/>
                </a:lnTo>
                <a:close/>
                <a:moveTo>
                  <a:pt x="43604" y="48426"/>
                </a:moveTo>
                <a:lnTo>
                  <a:pt x="43548" y="48445"/>
                </a:lnTo>
                <a:lnTo>
                  <a:pt x="43510" y="48482"/>
                </a:lnTo>
                <a:lnTo>
                  <a:pt x="43510" y="48519"/>
                </a:lnTo>
                <a:lnTo>
                  <a:pt x="43510" y="48575"/>
                </a:lnTo>
                <a:lnTo>
                  <a:pt x="43585" y="48743"/>
                </a:lnTo>
                <a:lnTo>
                  <a:pt x="43715" y="48947"/>
                </a:lnTo>
                <a:lnTo>
                  <a:pt x="43864" y="49190"/>
                </a:lnTo>
                <a:lnTo>
                  <a:pt x="44032" y="49413"/>
                </a:lnTo>
                <a:lnTo>
                  <a:pt x="44199" y="49618"/>
                </a:lnTo>
                <a:lnTo>
                  <a:pt x="44330" y="49767"/>
                </a:lnTo>
                <a:lnTo>
                  <a:pt x="44404" y="49823"/>
                </a:lnTo>
                <a:lnTo>
                  <a:pt x="44441" y="49841"/>
                </a:lnTo>
                <a:lnTo>
                  <a:pt x="44553" y="49860"/>
                </a:lnTo>
                <a:lnTo>
                  <a:pt x="44646" y="49841"/>
                </a:lnTo>
                <a:lnTo>
                  <a:pt x="44739" y="49804"/>
                </a:lnTo>
                <a:lnTo>
                  <a:pt x="44814" y="49748"/>
                </a:lnTo>
                <a:lnTo>
                  <a:pt x="44888" y="49674"/>
                </a:lnTo>
                <a:lnTo>
                  <a:pt x="44944" y="49581"/>
                </a:lnTo>
                <a:lnTo>
                  <a:pt x="45074" y="49413"/>
                </a:lnTo>
                <a:lnTo>
                  <a:pt x="45186" y="49245"/>
                </a:lnTo>
                <a:lnTo>
                  <a:pt x="45298" y="49041"/>
                </a:lnTo>
                <a:lnTo>
                  <a:pt x="45316" y="48947"/>
                </a:lnTo>
                <a:lnTo>
                  <a:pt x="45335" y="48817"/>
                </a:lnTo>
                <a:lnTo>
                  <a:pt x="45354" y="48761"/>
                </a:lnTo>
                <a:lnTo>
                  <a:pt x="45335" y="48705"/>
                </a:lnTo>
                <a:lnTo>
                  <a:pt x="45316" y="48705"/>
                </a:lnTo>
                <a:lnTo>
                  <a:pt x="45279" y="48724"/>
                </a:lnTo>
                <a:lnTo>
                  <a:pt x="45149" y="48873"/>
                </a:lnTo>
                <a:lnTo>
                  <a:pt x="45037" y="49041"/>
                </a:lnTo>
                <a:lnTo>
                  <a:pt x="44925" y="49190"/>
                </a:lnTo>
                <a:lnTo>
                  <a:pt x="44814" y="49357"/>
                </a:lnTo>
                <a:lnTo>
                  <a:pt x="44721" y="49469"/>
                </a:lnTo>
                <a:lnTo>
                  <a:pt x="44646" y="49543"/>
                </a:lnTo>
                <a:lnTo>
                  <a:pt x="44609" y="49562"/>
                </a:lnTo>
                <a:lnTo>
                  <a:pt x="44553" y="49562"/>
                </a:lnTo>
                <a:lnTo>
                  <a:pt x="44497" y="49543"/>
                </a:lnTo>
                <a:lnTo>
                  <a:pt x="44441" y="49506"/>
                </a:lnTo>
                <a:lnTo>
                  <a:pt x="44348" y="49413"/>
                </a:lnTo>
                <a:lnTo>
                  <a:pt x="44237" y="49245"/>
                </a:lnTo>
                <a:lnTo>
                  <a:pt x="43994" y="48836"/>
                </a:lnTo>
                <a:lnTo>
                  <a:pt x="43846" y="48631"/>
                </a:lnTo>
                <a:lnTo>
                  <a:pt x="43715" y="48501"/>
                </a:lnTo>
                <a:lnTo>
                  <a:pt x="43659" y="48445"/>
                </a:lnTo>
                <a:lnTo>
                  <a:pt x="43604" y="48426"/>
                </a:lnTo>
                <a:close/>
                <a:moveTo>
                  <a:pt x="75608" y="48594"/>
                </a:moveTo>
                <a:lnTo>
                  <a:pt x="75496" y="48631"/>
                </a:lnTo>
                <a:lnTo>
                  <a:pt x="75440" y="48668"/>
                </a:lnTo>
                <a:lnTo>
                  <a:pt x="75385" y="48761"/>
                </a:lnTo>
                <a:lnTo>
                  <a:pt x="75329" y="48854"/>
                </a:lnTo>
                <a:lnTo>
                  <a:pt x="75273" y="48947"/>
                </a:lnTo>
                <a:lnTo>
                  <a:pt x="75180" y="49171"/>
                </a:lnTo>
                <a:lnTo>
                  <a:pt x="75124" y="49338"/>
                </a:lnTo>
                <a:lnTo>
                  <a:pt x="75068" y="49469"/>
                </a:lnTo>
                <a:lnTo>
                  <a:pt x="75031" y="49674"/>
                </a:lnTo>
                <a:lnTo>
                  <a:pt x="75012" y="49748"/>
                </a:lnTo>
                <a:lnTo>
                  <a:pt x="75031" y="49823"/>
                </a:lnTo>
                <a:lnTo>
                  <a:pt x="75068" y="49841"/>
                </a:lnTo>
                <a:lnTo>
                  <a:pt x="75087" y="49860"/>
                </a:lnTo>
                <a:lnTo>
                  <a:pt x="75124" y="49860"/>
                </a:lnTo>
                <a:lnTo>
                  <a:pt x="75180" y="49841"/>
                </a:lnTo>
                <a:lnTo>
                  <a:pt x="75236" y="49804"/>
                </a:lnTo>
                <a:lnTo>
                  <a:pt x="75291" y="49711"/>
                </a:lnTo>
                <a:lnTo>
                  <a:pt x="75347" y="49618"/>
                </a:lnTo>
                <a:lnTo>
                  <a:pt x="75385" y="49506"/>
                </a:lnTo>
                <a:lnTo>
                  <a:pt x="75440" y="49264"/>
                </a:lnTo>
                <a:lnTo>
                  <a:pt x="75515" y="49096"/>
                </a:lnTo>
                <a:lnTo>
                  <a:pt x="75571" y="48985"/>
                </a:lnTo>
                <a:lnTo>
                  <a:pt x="75608" y="48929"/>
                </a:lnTo>
                <a:lnTo>
                  <a:pt x="75627" y="48910"/>
                </a:lnTo>
                <a:lnTo>
                  <a:pt x="75645" y="48929"/>
                </a:lnTo>
                <a:lnTo>
                  <a:pt x="75757" y="48985"/>
                </a:lnTo>
                <a:lnTo>
                  <a:pt x="75813" y="49022"/>
                </a:lnTo>
                <a:lnTo>
                  <a:pt x="75850" y="49078"/>
                </a:lnTo>
                <a:lnTo>
                  <a:pt x="75943" y="49208"/>
                </a:lnTo>
                <a:lnTo>
                  <a:pt x="76092" y="49469"/>
                </a:lnTo>
                <a:lnTo>
                  <a:pt x="76129" y="49562"/>
                </a:lnTo>
                <a:lnTo>
                  <a:pt x="76204" y="49692"/>
                </a:lnTo>
                <a:lnTo>
                  <a:pt x="76241" y="49748"/>
                </a:lnTo>
                <a:lnTo>
                  <a:pt x="76278" y="49785"/>
                </a:lnTo>
                <a:lnTo>
                  <a:pt x="76315" y="49804"/>
                </a:lnTo>
                <a:lnTo>
                  <a:pt x="76371" y="49785"/>
                </a:lnTo>
                <a:lnTo>
                  <a:pt x="76409" y="49767"/>
                </a:lnTo>
                <a:lnTo>
                  <a:pt x="76409" y="49729"/>
                </a:lnTo>
                <a:lnTo>
                  <a:pt x="76409" y="49636"/>
                </a:lnTo>
                <a:lnTo>
                  <a:pt x="76371" y="49506"/>
                </a:lnTo>
                <a:lnTo>
                  <a:pt x="76297" y="49376"/>
                </a:lnTo>
                <a:lnTo>
                  <a:pt x="76148" y="49115"/>
                </a:lnTo>
                <a:lnTo>
                  <a:pt x="76036" y="48966"/>
                </a:lnTo>
                <a:lnTo>
                  <a:pt x="75943" y="48817"/>
                </a:lnTo>
                <a:lnTo>
                  <a:pt x="75887" y="48743"/>
                </a:lnTo>
                <a:lnTo>
                  <a:pt x="75831" y="48668"/>
                </a:lnTo>
                <a:lnTo>
                  <a:pt x="75757" y="48631"/>
                </a:lnTo>
                <a:lnTo>
                  <a:pt x="75682" y="48594"/>
                </a:lnTo>
                <a:close/>
                <a:moveTo>
                  <a:pt x="10556" y="48724"/>
                </a:moveTo>
                <a:lnTo>
                  <a:pt x="10556" y="48761"/>
                </a:lnTo>
                <a:lnTo>
                  <a:pt x="10556" y="48799"/>
                </a:lnTo>
                <a:lnTo>
                  <a:pt x="10631" y="48947"/>
                </a:lnTo>
                <a:lnTo>
                  <a:pt x="10743" y="49134"/>
                </a:lnTo>
                <a:lnTo>
                  <a:pt x="10892" y="49338"/>
                </a:lnTo>
                <a:lnTo>
                  <a:pt x="11059" y="49543"/>
                </a:lnTo>
                <a:lnTo>
                  <a:pt x="11208" y="49711"/>
                </a:lnTo>
                <a:lnTo>
                  <a:pt x="11357" y="49823"/>
                </a:lnTo>
                <a:lnTo>
                  <a:pt x="11413" y="49860"/>
                </a:lnTo>
                <a:lnTo>
                  <a:pt x="11450" y="49878"/>
                </a:lnTo>
                <a:lnTo>
                  <a:pt x="11506" y="49841"/>
                </a:lnTo>
                <a:lnTo>
                  <a:pt x="11562" y="49804"/>
                </a:lnTo>
                <a:lnTo>
                  <a:pt x="11674" y="49636"/>
                </a:lnTo>
                <a:lnTo>
                  <a:pt x="11841" y="49338"/>
                </a:lnTo>
                <a:lnTo>
                  <a:pt x="11878" y="49208"/>
                </a:lnTo>
                <a:lnTo>
                  <a:pt x="11971" y="48966"/>
                </a:lnTo>
                <a:lnTo>
                  <a:pt x="11990" y="48854"/>
                </a:lnTo>
                <a:lnTo>
                  <a:pt x="11990" y="48761"/>
                </a:lnTo>
                <a:lnTo>
                  <a:pt x="11990" y="48743"/>
                </a:lnTo>
                <a:lnTo>
                  <a:pt x="11971" y="48724"/>
                </a:lnTo>
                <a:lnTo>
                  <a:pt x="11934" y="48743"/>
                </a:lnTo>
                <a:lnTo>
                  <a:pt x="11897" y="48761"/>
                </a:lnTo>
                <a:lnTo>
                  <a:pt x="11822" y="48836"/>
                </a:lnTo>
                <a:lnTo>
                  <a:pt x="11748" y="48929"/>
                </a:lnTo>
                <a:lnTo>
                  <a:pt x="11618" y="49134"/>
                </a:lnTo>
                <a:lnTo>
                  <a:pt x="11413" y="49543"/>
                </a:lnTo>
                <a:lnTo>
                  <a:pt x="11264" y="49357"/>
                </a:lnTo>
                <a:lnTo>
                  <a:pt x="11022" y="49059"/>
                </a:lnTo>
                <a:lnTo>
                  <a:pt x="10892" y="48910"/>
                </a:lnTo>
                <a:lnTo>
                  <a:pt x="10761" y="48799"/>
                </a:lnTo>
                <a:lnTo>
                  <a:pt x="10650" y="48724"/>
                </a:lnTo>
                <a:close/>
                <a:moveTo>
                  <a:pt x="35151" y="48668"/>
                </a:moveTo>
                <a:lnTo>
                  <a:pt x="35095" y="48687"/>
                </a:lnTo>
                <a:lnTo>
                  <a:pt x="35002" y="48761"/>
                </a:lnTo>
                <a:lnTo>
                  <a:pt x="34909" y="48873"/>
                </a:lnTo>
                <a:lnTo>
                  <a:pt x="34834" y="49022"/>
                </a:lnTo>
                <a:lnTo>
                  <a:pt x="34667" y="49320"/>
                </a:lnTo>
                <a:lnTo>
                  <a:pt x="34555" y="49543"/>
                </a:lnTo>
                <a:lnTo>
                  <a:pt x="34462" y="49729"/>
                </a:lnTo>
                <a:lnTo>
                  <a:pt x="34443" y="49785"/>
                </a:lnTo>
                <a:lnTo>
                  <a:pt x="34443" y="49823"/>
                </a:lnTo>
                <a:lnTo>
                  <a:pt x="34462" y="49860"/>
                </a:lnTo>
                <a:lnTo>
                  <a:pt x="34481" y="49878"/>
                </a:lnTo>
                <a:lnTo>
                  <a:pt x="34555" y="49860"/>
                </a:lnTo>
                <a:lnTo>
                  <a:pt x="34667" y="49804"/>
                </a:lnTo>
                <a:lnTo>
                  <a:pt x="34779" y="49711"/>
                </a:lnTo>
                <a:lnTo>
                  <a:pt x="34872" y="49599"/>
                </a:lnTo>
                <a:lnTo>
                  <a:pt x="34965" y="49487"/>
                </a:lnTo>
                <a:lnTo>
                  <a:pt x="35021" y="49394"/>
                </a:lnTo>
                <a:lnTo>
                  <a:pt x="35058" y="49283"/>
                </a:lnTo>
                <a:lnTo>
                  <a:pt x="35132" y="49115"/>
                </a:lnTo>
                <a:lnTo>
                  <a:pt x="35170" y="49041"/>
                </a:lnTo>
                <a:lnTo>
                  <a:pt x="35225" y="49022"/>
                </a:lnTo>
                <a:lnTo>
                  <a:pt x="35300" y="49041"/>
                </a:lnTo>
                <a:lnTo>
                  <a:pt x="35393" y="49096"/>
                </a:lnTo>
                <a:lnTo>
                  <a:pt x="35486" y="49208"/>
                </a:lnTo>
                <a:lnTo>
                  <a:pt x="35616" y="49413"/>
                </a:lnTo>
                <a:lnTo>
                  <a:pt x="35765" y="49581"/>
                </a:lnTo>
                <a:lnTo>
                  <a:pt x="35821" y="49636"/>
                </a:lnTo>
                <a:lnTo>
                  <a:pt x="35840" y="49636"/>
                </a:lnTo>
                <a:lnTo>
                  <a:pt x="35821" y="49674"/>
                </a:lnTo>
                <a:lnTo>
                  <a:pt x="35803" y="49711"/>
                </a:lnTo>
                <a:lnTo>
                  <a:pt x="35821" y="49729"/>
                </a:lnTo>
                <a:lnTo>
                  <a:pt x="35821" y="49767"/>
                </a:lnTo>
                <a:lnTo>
                  <a:pt x="35877" y="49823"/>
                </a:lnTo>
                <a:lnTo>
                  <a:pt x="35951" y="49823"/>
                </a:lnTo>
                <a:lnTo>
                  <a:pt x="36007" y="49785"/>
                </a:lnTo>
                <a:lnTo>
                  <a:pt x="36026" y="49729"/>
                </a:lnTo>
                <a:lnTo>
                  <a:pt x="36045" y="49674"/>
                </a:lnTo>
                <a:lnTo>
                  <a:pt x="36026" y="49599"/>
                </a:lnTo>
                <a:lnTo>
                  <a:pt x="35970" y="49469"/>
                </a:lnTo>
                <a:lnTo>
                  <a:pt x="35914" y="49376"/>
                </a:lnTo>
                <a:lnTo>
                  <a:pt x="35784" y="49171"/>
                </a:lnTo>
                <a:lnTo>
                  <a:pt x="35616" y="48947"/>
                </a:lnTo>
                <a:lnTo>
                  <a:pt x="35523" y="48836"/>
                </a:lnTo>
                <a:lnTo>
                  <a:pt x="35412" y="48761"/>
                </a:lnTo>
                <a:lnTo>
                  <a:pt x="35318" y="48687"/>
                </a:lnTo>
                <a:lnTo>
                  <a:pt x="35207" y="48668"/>
                </a:lnTo>
                <a:close/>
                <a:moveTo>
                  <a:pt x="65833" y="48799"/>
                </a:moveTo>
                <a:lnTo>
                  <a:pt x="65796" y="48836"/>
                </a:lnTo>
                <a:lnTo>
                  <a:pt x="65778" y="48873"/>
                </a:lnTo>
                <a:lnTo>
                  <a:pt x="65759" y="48910"/>
                </a:lnTo>
                <a:lnTo>
                  <a:pt x="65759" y="48966"/>
                </a:lnTo>
                <a:lnTo>
                  <a:pt x="65815" y="49078"/>
                </a:lnTo>
                <a:lnTo>
                  <a:pt x="65871" y="49208"/>
                </a:lnTo>
                <a:lnTo>
                  <a:pt x="66057" y="49450"/>
                </a:lnTo>
                <a:lnTo>
                  <a:pt x="66169" y="49618"/>
                </a:lnTo>
                <a:lnTo>
                  <a:pt x="66280" y="49729"/>
                </a:lnTo>
                <a:lnTo>
                  <a:pt x="66355" y="49823"/>
                </a:lnTo>
                <a:lnTo>
                  <a:pt x="66429" y="49860"/>
                </a:lnTo>
                <a:lnTo>
                  <a:pt x="66504" y="49878"/>
                </a:lnTo>
                <a:lnTo>
                  <a:pt x="66578" y="49860"/>
                </a:lnTo>
                <a:lnTo>
                  <a:pt x="66671" y="49804"/>
                </a:lnTo>
                <a:lnTo>
                  <a:pt x="66876" y="49599"/>
                </a:lnTo>
                <a:lnTo>
                  <a:pt x="66969" y="49487"/>
                </a:lnTo>
                <a:lnTo>
                  <a:pt x="67062" y="49357"/>
                </a:lnTo>
                <a:lnTo>
                  <a:pt x="67155" y="49227"/>
                </a:lnTo>
                <a:lnTo>
                  <a:pt x="67211" y="49078"/>
                </a:lnTo>
                <a:lnTo>
                  <a:pt x="67230" y="48910"/>
                </a:lnTo>
                <a:lnTo>
                  <a:pt x="67230" y="48854"/>
                </a:lnTo>
                <a:lnTo>
                  <a:pt x="67211" y="48817"/>
                </a:lnTo>
                <a:lnTo>
                  <a:pt x="67193" y="48836"/>
                </a:lnTo>
                <a:lnTo>
                  <a:pt x="67155" y="48873"/>
                </a:lnTo>
                <a:lnTo>
                  <a:pt x="67006" y="49096"/>
                </a:lnTo>
                <a:lnTo>
                  <a:pt x="66857" y="49301"/>
                </a:lnTo>
                <a:lnTo>
                  <a:pt x="66690" y="49487"/>
                </a:lnTo>
                <a:lnTo>
                  <a:pt x="66485" y="49655"/>
                </a:lnTo>
                <a:lnTo>
                  <a:pt x="66392" y="49450"/>
                </a:lnTo>
                <a:lnTo>
                  <a:pt x="66206" y="49152"/>
                </a:lnTo>
                <a:lnTo>
                  <a:pt x="66113" y="49003"/>
                </a:lnTo>
                <a:lnTo>
                  <a:pt x="66001" y="48873"/>
                </a:lnTo>
                <a:lnTo>
                  <a:pt x="65908" y="48799"/>
                </a:lnTo>
                <a:close/>
                <a:moveTo>
                  <a:pt x="20685" y="48594"/>
                </a:moveTo>
                <a:lnTo>
                  <a:pt x="20629" y="48612"/>
                </a:lnTo>
                <a:lnTo>
                  <a:pt x="20536" y="48650"/>
                </a:lnTo>
                <a:lnTo>
                  <a:pt x="20350" y="48799"/>
                </a:lnTo>
                <a:lnTo>
                  <a:pt x="20145" y="48985"/>
                </a:lnTo>
                <a:lnTo>
                  <a:pt x="19940" y="49208"/>
                </a:lnTo>
                <a:lnTo>
                  <a:pt x="19791" y="49413"/>
                </a:lnTo>
                <a:lnTo>
                  <a:pt x="19679" y="49599"/>
                </a:lnTo>
                <a:lnTo>
                  <a:pt x="19661" y="49674"/>
                </a:lnTo>
                <a:lnTo>
                  <a:pt x="19661" y="49748"/>
                </a:lnTo>
                <a:lnTo>
                  <a:pt x="19679" y="49823"/>
                </a:lnTo>
                <a:lnTo>
                  <a:pt x="19717" y="49878"/>
                </a:lnTo>
                <a:lnTo>
                  <a:pt x="19754" y="49897"/>
                </a:lnTo>
                <a:lnTo>
                  <a:pt x="19810" y="49878"/>
                </a:lnTo>
                <a:lnTo>
                  <a:pt x="19847" y="49841"/>
                </a:lnTo>
                <a:lnTo>
                  <a:pt x="19903" y="49804"/>
                </a:lnTo>
                <a:lnTo>
                  <a:pt x="19996" y="49692"/>
                </a:lnTo>
                <a:lnTo>
                  <a:pt x="20294" y="49283"/>
                </a:lnTo>
                <a:lnTo>
                  <a:pt x="20461" y="49096"/>
                </a:lnTo>
                <a:lnTo>
                  <a:pt x="20629" y="48910"/>
                </a:lnTo>
                <a:lnTo>
                  <a:pt x="20759" y="49115"/>
                </a:lnTo>
                <a:lnTo>
                  <a:pt x="20964" y="49469"/>
                </a:lnTo>
                <a:lnTo>
                  <a:pt x="21076" y="49655"/>
                </a:lnTo>
                <a:lnTo>
                  <a:pt x="21169" y="49785"/>
                </a:lnTo>
                <a:lnTo>
                  <a:pt x="21262" y="49860"/>
                </a:lnTo>
                <a:lnTo>
                  <a:pt x="21299" y="49860"/>
                </a:lnTo>
                <a:lnTo>
                  <a:pt x="21318" y="49841"/>
                </a:lnTo>
                <a:lnTo>
                  <a:pt x="21355" y="49804"/>
                </a:lnTo>
                <a:lnTo>
                  <a:pt x="21355" y="49748"/>
                </a:lnTo>
                <a:lnTo>
                  <a:pt x="21318" y="49599"/>
                </a:lnTo>
                <a:lnTo>
                  <a:pt x="21243" y="49432"/>
                </a:lnTo>
                <a:lnTo>
                  <a:pt x="21150" y="49227"/>
                </a:lnTo>
                <a:lnTo>
                  <a:pt x="20945" y="48873"/>
                </a:lnTo>
                <a:lnTo>
                  <a:pt x="20796" y="48631"/>
                </a:lnTo>
                <a:lnTo>
                  <a:pt x="20759" y="48594"/>
                </a:lnTo>
                <a:close/>
                <a:moveTo>
                  <a:pt x="42673" y="48799"/>
                </a:moveTo>
                <a:lnTo>
                  <a:pt x="42617" y="48817"/>
                </a:lnTo>
                <a:lnTo>
                  <a:pt x="42486" y="48873"/>
                </a:lnTo>
                <a:lnTo>
                  <a:pt x="42356" y="48985"/>
                </a:lnTo>
                <a:lnTo>
                  <a:pt x="42226" y="49134"/>
                </a:lnTo>
                <a:lnTo>
                  <a:pt x="42095" y="49283"/>
                </a:lnTo>
                <a:lnTo>
                  <a:pt x="42002" y="49432"/>
                </a:lnTo>
                <a:lnTo>
                  <a:pt x="41928" y="49581"/>
                </a:lnTo>
                <a:lnTo>
                  <a:pt x="41891" y="49674"/>
                </a:lnTo>
                <a:lnTo>
                  <a:pt x="41872" y="49785"/>
                </a:lnTo>
                <a:lnTo>
                  <a:pt x="41872" y="49860"/>
                </a:lnTo>
                <a:lnTo>
                  <a:pt x="41891" y="49897"/>
                </a:lnTo>
                <a:lnTo>
                  <a:pt x="41928" y="49897"/>
                </a:lnTo>
                <a:lnTo>
                  <a:pt x="41965" y="49878"/>
                </a:lnTo>
                <a:lnTo>
                  <a:pt x="42021" y="49841"/>
                </a:lnTo>
                <a:lnTo>
                  <a:pt x="42133" y="49729"/>
                </a:lnTo>
                <a:lnTo>
                  <a:pt x="42393" y="49394"/>
                </a:lnTo>
                <a:lnTo>
                  <a:pt x="42505" y="49283"/>
                </a:lnTo>
                <a:lnTo>
                  <a:pt x="42561" y="49208"/>
                </a:lnTo>
                <a:lnTo>
                  <a:pt x="42635" y="49171"/>
                </a:lnTo>
                <a:lnTo>
                  <a:pt x="42766" y="49171"/>
                </a:lnTo>
                <a:lnTo>
                  <a:pt x="42803" y="49190"/>
                </a:lnTo>
                <a:lnTo>
                  <a:pt x="42859" y="49245"/>
                </a:lnTo>
                <a:lnTo>
                  <a:pt x="42896" y="49283"/>
                </a:lnTo>
                <a:lnTo>
                  <a:pt x="42970" y="49413"/>
                </a:lnTo>
                <a:lnTo>
                  <a:pt x="43045" y="49543"/>
                </a:lnTo>
                <a:lnTo>
                  <a:pt x="43119" y="49655"/>
                </a:lnTo>
                <a:lnTo>
                  <a:pt x="43157" y="49711"/>
                </a:lnTo>
                <a:lnTo>
                  <a:pt x="43194" y="49729"/>
                </a:lnTo>
                <a:lnTo>
                  <a:pt x="43250" y="49748"/>
                </a:lnTo>
                <a:lnTo>
                  <a:pt x="43287" y="49729"/>
                </a:lnTo>
                <a:lnTo>
                  <a:pt x="43324" y="49711"/>
                </a:lnTo>
                <a:lnTo>
                  <a:pt x="43343" y="49674"/>
                </a:lnTo>
                <a:lnTo>
                  <a:pt x="43343" y="49618"/>
                </a:lnTo>
                <a:lnTo>
                  <a:pt x="43324" y="49562"/>
                </a:lnTo>
                <a:lnTo>
                  <a:pt x="43250" y="49413"/>
                </a:lnTo>
                <a:lnTo>
                  <a:pt x="43157" y="49245"/>
                </a:lnTo>
                <a:lnTo>
                  <a:pt x="43045" y="49078"/>
                </a:lnTo>
                <a:lnTo>
                  <a:pt x="42915" y="48947"/>
                </a:lnTo>
                <a:lnTo>
                  <a:pt x="42803" y="48836"/>
                </a:lnTo>
                <a:lnTo>
                  <a:pt x="42766" y="48817"/>
                </a:lnTo>
                <a:lnTo>
                  <a:pt x="42710" y="48799"/>
                </a:lnTo>
                <a:close/>
                <a:moveTo>
                  <a:pt x="51032" y="48575"/>
                </a:moveTo>
                <a:lnTo>
                  <a:pt x="50976" y="48612"/>
                </a:lnTo>
                <a:lnTo>
                  <a:pt x="50958" y="48650"/>
                </a:lnTo>
                <a:lnTo>
                  <a:pt x="50958" y="48705"/>
                </a:lnTo>
                <a:lnTo>
                  <a:pt x="50958" y="48761"/>
                </a:lnTo>
                <a:lnTo>
                  <a:pt x="51013" y="48873"/>
                </a:lnTo>
                <a:lnTo>
                  <a:pt x="51088" y="49003"/>
                </a:lnTo>
                <a:lnTo>
                  <a:pt x="51274" y="49245"/>
                </a:lnTo>
                <a:lnTo>
                  <a:pt x="51404" y="49413"/>
                </a:lnTo>
                <a:lnTo>
                  <a:pt x="51591" y="49692"/>
                </a:lnTo>
                <a:lnTo>
                  <a:pt x="51665" y="49785"/>
                </a:lnTo>
                <a:lnTo>
                  <a:pt x="51758" y="49860"/>
                </a:lnTo>
                <a:lnTo>
                  <a:pt x="51795" y="49878"/>
                </a:lnTo>
                <a:lnTo>
                  <a:pt x="51833" y="49897"/>
                </a:lnTo>
                <a:lnTo>
                  <a:pt x="51889" y="49897"/>
                </a:lnTo>
                <a:lnTo>
                  <a:pt x="51926" y="49878"/>
                </a:lnTo>
                <a:lnTo>
                  <a:pt x="52037" y="49804"/>
                </a:lnTo>
                <a:lnTo>
                  <a:pt x="52168" y="49655"/>
                </a:lnTo>
                <a:lnTo>
                  <a:pt x="52373" y="49394"/>
                </a:lnTo>
                <a:lnTo>
                  <a:pt x="52466" y="49245"/>
                </a:lnTo>
                <a:lnTo>
                  <a:pt x="52540" y="49096"/>
                </a:lnTo>
                <a:lnTo>
                  <a:pt x="52559" y="49022"/>
                </a:lnTo>
                <a:lnTo>
                  <a:pt x="52577" y="48854"/>
                </a:lnTo>
                <a:lnTo>
                  <a:pt x="52596" y="48761"/>
                </a:lnTo>
                <a:lnTo>
                  <a:pt x="52596" y="48724"/>
                </a:lnTo>
                <a:lnTo>
                  <a:pt x="52577" y="48705"/>
                </a:lnTo>
                <a:lnTo>
                  <a:pt x="52559" y="48705"/>
                </a:lnTo>
                <a:lnTo>
                  <a:pt x="52522" y="48724"/>
                </a:lnTo>
                <a:lnTo>
                  <a:pt x="52354" y="48947"/>
                </a:lnTo>
                <a:lnTo>
                  <a:pt x="52205" y="49152"/>
                </a:lnTo>
                <a:lnTo>
                  <a:pt x="52037" y="49376"/>
                </a:lnTo>
                <a:lnTo>
                  <a:pt x="51851" y="49581"/>
                </a:lnTo>
                <a:lnTo>
                  <a:pt x="51721" y="49357"/>
                </a:lnTo>
                <a:lnTo>
                  <a:pt x="51479" y="49003"/>
                </a:lnTo>
                <a:lnTo>
                  <a:pt x="51349" y="48817"/>
                </a:lnTo>
                <a:lnTo>
                  <a:pt x="51218" y="48687"/>
                </a:lnTo>
                <a:lnTo>
                  <a:pt x="51107" y="48594"/>
                </a:lnTo>
                <a:lnTo>
                  <a:pt x="51069" y="48575"/>
                </a:lnTo>
                <a:close/>
                <a:moveTo>
                  <a:pt x="53788" y="48538"/>
                </a:moveTo>
                <a:lnTo>
                  <a:pt x="53732" y="48557"/>
                </a:lnTo>
                <a:lnTo>
                  <a:pt x="53676" y="48594"/>
                </a:lnTo>
                <a:lnTo>
                  <a:pt x="53601" y="48650"/>
                </a:lnTo>
                <a:lnTo>
                  <a:pt x="53434" y="48817"/>
                </a:lnTo>
                <a:lnTo>
                  <a:pt x="53266" y="49022"/>
                </a:lnTo>
                <a:lnTo>
                  <a:pt x="53099" y="49245"/>
                </a:lnTo>
                <a:lnTo>
                  <a:pt x="52950" y="49450"/>
                </a:lnTo>
                <a:lnTo>
                  <a:pt x="52857" y="49636"/>
                </a:lnTo>
                <a:lnTo>
                  <a:pt x="52838" y="49711"/>
                </a:lnTo>
                <a:lnTo>
                  <a:pt x="52838" y="49767"/>
                </a:lnTo>
                <a:lnTo>
                  <a:pt x="52875" y="49860"/>
                </a:lnTo>
                <a:lnTo>
                  <a:pt x="52913" y="49897"/>
                </a:lnTo>
                <a:lnTo>
                  <a:pt x="52950" y="49897"/>
                </a:lnTo>
                <a:lnTo>
                  <a:pt x="53006" y="49878"/>
                </a:lnTo>
                <a:lnTo>
                  <a:pt x="53117" y="49785"/>
                </a:lnTo>
                <a:lnTo>
                  <a:pt x="53210" y="49674"/>
                </a:lnTo>
                <a:lnTo>
                  <a:pt x="53359" y="49487"/>
                </a:lnTo>
                <a:lnTo>
                  <a:pt x="53490" y="49283"/>
                </a:lnTo>
                <a:lnTo>
                  <a:pt x="53732" y="48873"/>
                </a:lnTo>
                <a:lnTo>
                  <a:pt x="53862" y="49078"/>
                </a:lnTo>
                <a:lnTo>
                  <a:pt x="54067" y="49413"/>
                </a:lnTo>
                <a:lnTo>
                  <a:pt x="54253" y="49711"/>
                </a:lnTo>
                <a:lnTo>
                  <a:pt x="54346" y="49804"/>
                </a:lnTo>
                <a:lnTo>
                  <a:pt x="54365" y="49823"/>
                </a:lnTo>
                <a:lnTo>
                  <a:pt x="54383" y="49823"/>
                </a:lnTo>
                <a:lnTo>
                  <a:pt x="54439" y="49785"/>
                </a:lnTo>
                <a:lnTo>
                  <a:pt x="54458" y="49729"/>
                </a:lnTo>
                <a:lnTo>
                  <a:pt x="54458" y="49655"/>
                </a:lnTo>
                <a:lnTo>
                  <a:pt x="54439" y="49581"/>
                </a:lnTo>
                <a:lnTo>
                  <a:pt x="54365" y="49394"/>
                </a:lnTo>
                <a:lnTo>
                  <a:pt x="54253" y="49171"/>
                </a:lnTo>
                <a:lnTo>
                  <a:pt x="54123" y="48966"/>
                </a:lnTo>
                <a:lnTo>
                  <a:pt x="53992" y="48780"/>
                </a:lnTo>
                <a:lnTo>
                  <a:pt x="53825" y="48557"/>
                </a:lnTo>
                <a:lnTo>
                  <a:pt x="53788" y="48538"/>
                </a:lnTo>
                <a:close/>
                <a:moveTo>
                  <a:pt x="28970" y="48538"/>
                </a:moveTo>
                <a:lnTo>
                  <a:pt x="28951" y="48575"/>
                </a:lnTo>
                <a:lnTo>
                  <a:pt x="28951" y="48631"/>
                </a:lnTo>
                <a:lnTo>
                  <a:pt x="28951" y="48724"/>
                </a:lnTo>
                <a:lnTo>
                  <a:pt x="28970" y="48817"/>
                </a:lnTo>
                <a:lnTo>
                  <a:pt x="29007" y="48910"/>
                </a:lnTo>
                <a:lnTo>
                  <a:pt x="29100" y="49078"/>
                </a:lnTo>
                <a:lnTo>
                  <a:pt x="29230" y="49264"/>
                </a:lnTo>
                <a:lnTo>
                  <a:pt x="29342" y="49413"/>
                </a:lnTo>
                <a:lnTo>
                  <a:pt x="29454" y="49636"/>
                </a:lnTo>
                <a:lnTo>
                  <a:pt x="29510" y="49748"/>
                </a:lnTo>
                <a:lnTo>
                  <a:pt x="29584" y="49841"/>
                </a:lnTo>
                <a:lnTo>
                  <a:pt x="29659" y="49897"/>
                </a:lnTo>
                <a:lnTo>
                  <a:pt x="29696" y="49916"/>
                </a:lnTo>
                <a:lnTo>
                  <a:pt x="29808" y="49916"/>
                </a:lnTo>
                <a:lnTo>
                  <a:pt x="29845" y="49897"/>
                </a:lnTo>
                <a:lnTo>
                  <a:pt x="29901" y="49860"/>
                </a:lnTo>
                <a:lnTo>
                  <a:pt x="29975" y="49823"/>
                </a:lnTo>
                <a:lnTo>
                  <a:pt x="30068" y="49711"/>
                </a:lnTo>
                <a:lnTo>
                  <a:pt x="30143" y="49562"/>
                </a:lnTo>
                <a:lnTo>
                  <a:pt x="30292" y="49283"/>
                </a:lnTo>
                <a:lnTo>
                  <a:pt x="30403" y="49096"/>
                </a:lnTo>
                <a:lnTo>
                  <a:pt x="30441" y="48985"/>
                </a:lnTo>
                <a:lnTo>
                  <a:pt x="30459" y="48892"/>
                </a:lnTo>
                <a:lnTo>
                  <a:pt x="30459" y="48761"/>
                </a:lnTo>
                <a:lnTo>
                  <a:pt x="30459" y="48724"/>
                </a:lnTo>
                <a:lnTo>
                  <a:pt x="30441" y="48705"/>
                </a:lnTo>
                <a:lnTo>
                  <a:pt x="30422" y="48705"/>
                </a:lnTo>
                <a:lnTo>
                  <a:pt x="30385" y="48743"/>
                </a:lnTo>
                <a:lnTo>
                  <a:pt x="30254" y="48947"/>
                </a:lnTo>
                <a:lnTo>
                  <a:pt x="30105" y="49245"/>
                </a:lnTo>
                <a:lnTo>
                  <a:pt x="29919" y="49525"/>
                </a:lnTo>
                <a:lnTo>
                  <a:pt x="29845" y="49618"/>
                </a:lnTo>
                <a:lnTo>
                  <a:pt x="29770" y="49674"/>
                </a:lnTo>
                <a:lnTo>
                  <a:pt x="29752" y="49655"/>
                </a:lnTo>
                <a:lnTo>
                  <a:pt x="29733" y="49636"/>
                </a:lnTo>
                <a:lnTo>
                  <a:pt x="29659" y="49525"/>
                </a:lnTo>
                <a:lnTo>
                  <a:pt x="29472" y="49190"/>
                </a:lnTo>
                <a:lnTo>
                  <a:pt x="29286" y="48854"/>
                </a:lnTo>
                <a:lnTo>
                  <a:pt x="29175" y="48668"/>
                </a:lnTo>
                <a:lnTo>
                  <a:pt x="29081" y="48575"/>
                </a:lnTo>
                <a:lnTo>
                  <a:pt x="29026" y="48538"/>
                </a:lnTo>
                <a:close/>
                <a:moveTo>
                  <a:pt x="31465" y="48519"/>
                </a:moveTo>
                <a:lnTo>
                  <a:pt x="31427" y="48538"/>
                </a:lnTo>
                <a:lnTo>
                  <a:pt x="31371" y="48594"/>
                </a:lnTo>
                <a:lnTo>
                  <a:pt x="31316" y="48687"/>
                </a:lnTo>
                <a:lnTo>
                  <a:pt x="31241" y="48910"/>
                </a:lnTo>
                <a:lnTo>
                  <a:pt x="31185" y="49041"/>
                </a:lnTo>
                <a:lnTo>
                  <a:pt x="31092" y="49208"/>
                </a:lnTo>
                <a:lnTo>
                  <a:pt x="30943" y="49413"/>
                </a:lnTo>
                <a:lnTo>
                  <a:pt x="30813" y="49636"/>
                </a:lnTo>
                <a:lnTo>
                  <a:pt x="30776" y="49729"/>
                </a:lnTo>
                <a:lnTo>
                  <a:pt x="30757" y="49804"/>
                </a:lnTo>
                <a:lnTo>
                  <a:pt x="30776" y="49878"/>
                </a:lnTo>
                <a:lnTo>
                  <a:pt x="30813" y="49916"/>
                </a:lnTo>
                <a:lnTo>
                  <a:pt x="30850" y="49916"/>
                </a:lnTo>
                <a:lnTo>
                  <a:pt x="30906" y="49878"/>
                </a:lnTo>
                <a:lnTo>
                  <a:pt x="30962" y="49841"/>
                </a:lnTo>
                <a:lnTo>
                  <a:pt x="31036" y="49767"/>
                </a:lnTo>
                <a:lnTo>
                  <a:pt x="31167" y="49581"/>
                </a:lnTo>
                <a:lnTo>
                  <a:pt x="31297" y="49376"/>
                </a:lnTo>
                <a:lnTo>
                  <a:pt x="31409" y="49171"/>
                </a:lnTo>
                <a:lnTo>
                  <a:pt x="31539" y="48910"/>
                </a:lnTo>
                <a:lnTo>
                  <a:pt x="31762" y="49171"/>
                </a:lnTo>
                <a:lnTo>
                  <a:pt x="31967" y="49432"/>
                </a:lnTo>
                <a:lnTo>
                  <a:pt x="32153" y="49674"/>
                </a:lnTo>
                <a:lnTo>
                  <a:pt x="32265" y="49804"/>
                </a:lnTo>
                <a:lnTo>
                  <a:pt x="32302" y="49823"/>
                </a:lnTo>
                <a:lnTo>
                  <a:pt x="32321" y="49823"/>
                </a:lnTo>
                <a:lnTo>
                  <a:pt x="32321" y="49748"/>
                </a:lnTo>
                <a:lnTo>
                  <a:pt x="32321" y="49655"/>
                </a:lnTo>
                <a:lnTo>
                  <a:pt x="32284" y="49469"/>
                </a:lnTo>
                <a:lnTo>
                  <a:pt x="32191" y="49301"/>
                </a:lnTo>
                <a:lnTo>
                  <a:pt x="32098" y="49134"/>
                </a:lnTo>
                <a:lnTo>
                  <a:pt x="31967" y="48966"/>
                </a:lnTo>
                <a:lnTo>
                  <a:pt x="31837" y="48817"/>
                </a:lnTo>
                <a:lnTo>
                  <a:pt x="31576" y="48557"/>
                </a:lnTo>
                <a:lnTo>
                  <a:pt x="31539" y="48538"/>
                </a:lnTo>
                <a:lnTo>
                  <a:pt x="31502" y="48519"/>
                </a:lnTo>
                <a:close/>
                <a:moveTo>
                  <a:pt x="15788" y="48482"/>
                </a:moveTo>
                <a:lnTo>
                  <a:pt x="15732" y="48538"/>
                </a:lnTo>
                <a:lnTo>
                  <a:pt x="15397" y="49134"/>
                </a:lnTo>
                <a:lnTo>
                  <a:pt x="15192" y="49432"/>
                </a:lnTo>
                <a:lnTo>
                  <a:pt x="14988" y="49692"/>
                </a:lnTo>
                <a:lnTo>
                  <a:pt x="14522" y="49152"/>
                </a:lnTo>
                <a:lnTo>
                  <a:pt x="14224" y="48854"/>
                </a:lnTo>
                <a:lnTo>
                  <a:pt x="14131" y="48743"/>
                </a:lnTo>
                <a:lnTo>
                  <a:pt x="14094" y="48724"/>
                </a:lnTo>
                <a:lnTo>
                  <a:pt x="14075" y="48724"/>
                </a:lnTo>
                <a:lnTo>
                  <a:pt x="14057" y="48761"/>
                </a:lnTo>
                <a:lnTo>
                  <a:pt x="14038" y="48799"/>
                </a:lnTo>
                <a:lnTo>
                  <a:pt x="14057" y="48854"/>
                </a:lnTo>
                <a:lnTo>
                  <a:pt x="14075" y="48929"/>
                </a:lnTo>
                <a:lnTo>
                  <a:pt x="14150" y="49059"/>
                </a:lnTo>
                <a:lnTo>
                  <a:pt x="14261" y="49208"/>
                </a:lnTo>
                <a:lnTo>
                  <a:pt x="14503" y="49487"/>
                </a:lnTo>
                <a:lnTo>
                  <a:pt x="14671" y="49655"/>
                </a:lnTo>
                <a:lnTo>
                  <a:pt x="14764" y="49767"/>
                </a:lnTo>
                <a:lnTo>
                  <a:pt x="14839" y="49860"/>
                </a:lnTo>
                <a:lnTo>
                  <a:pt x="14894" y="49897"/>
                </a:lnTo>
                <a:lnTo>
                  <a:pt x="14932" y="49916"/>
                </a:lnTo>
                <a:lnTo>
                  <a:pt x="14988" y="49934"/>
                </a:lnTo>
                <a:lnTo>
                  <a:pt x="15062" y="49916"/>
                </a:lnTo>
                <a:lnTo>
                  <a:pt x="15118" y="49897"/>
                </a:lnTo>
                <a:lnTo>
                  <a:pt x="15174" y="49841"/>
                </a:lnTo>
                <a:lnTo>
                  <a:pt x="15304" y="49692"/>
                </a:lnTo>
                <a:lnTo>
                  <a:pt x="15509" y="49394"/>
                </a:lnTo>
                <a:lnTo>
                  <a:pt x="15714" y="49096"/>
                </a:lnTo>
                <a:lnTo>
                  <a:pt x="15807" y="48947"/>
                </a:lnTo>
                <a:lnTo>
                  <a:pt x="15863" y="48780"/>
                </a:lnTo>
                <a:lnTo>
                  <a:pt x="15863" y="48705"/>
                </a:lnTo>
                <a:lnTo>
                  <a:pt x="15863" y="48557"/>
                </a:lnTo>
                <a:lnTo>
                  <a:pt x="15844" y="48501"/>
                </a:lnTo>
                <a:lnTo>
                  <a:pt x="15825" y="48482"/>
                </a:lnTo>
                <a:close/>
                <a:moveTo>
                  <a:pt x="76688" y="48519"/>
                </a:moveTo>
                <a:lnTo>
                  <a:pt x="76669" y="48557"/>
                </a:lnTo>
                <a:lnTo>
                  <a:pt x="76651" y="48594"/>
                </a:lnTo>
                <a:lnTo>
                  <a:pt x="76688" y="48724"/>
                </a:lnTo>
                <a:lnTo>
                  <a:pt x="76762" y="48892"/>
                </a:lnTo>
                <a:lnTo>
                  <a:pt x="76948" y="49245"/>
                </a:lnTo>
                <a:lnTo>
                  <a:pt x="77079" y="49469"/>
                </a:lnTo>
                <a:lnTo>
                  <a:pt x="77284" y="49729"/>
                </a:lnTo>
                <a:lnTo>
                  <a:pt x="77395" y="49860"/>
                </a:lnTo>
                <a:lnTo>
                  <a:pt x="77470" y="49916"/>
                </a:lnTo>
                <a:lnTo>
                  <a:pt x="77526" y="49934"/>
                </a:lnTo>
                <a:lnTo>
                  <a:pt x="77581" y="49934"/>
                </a:lnTo>
                <a:lnTo>
                  <a:pt x="77637" y="49897"/>
                </a:lnTo>
                <a:lnTo>
                  <a:pt x="77749" y="49823"/>
                </a:lnTo>
                <a:lnTo>
                  <a:pt x="77935" y="49599"/>
                </a:lnTo>
                <a:lnTo>
                  <a:pt x="78159" y="49320"/>
                </a:lnTo>
                <a:lnTo>
                  <a:pt x="78363" y="49041"/>
                </a:lnTo>
                <a:lnTo>
                  <a:pt x="78401" y="48966"/>
                </a:lnTo>
                <a:lnTo>
                  <a:pt x="78457" y="48817"/>
                </a:lnTo>
                <a:lnTo>
                  <a:pt x="78457" y="48761"/>
                </a:lnTo>
                <a:lnTo>
                  <a:pt x="78475" y="48724"/>
                </a:lnTo>
                <a:lnTo>
                  <a:pt x="78457" y="48705"/>
                </a:lnTo>
                <a:lnTo>
                  <a:pt x="78401" y="48743"/>
                </a:lnTo>
                <a:lnTo>
                  <a:pt x="78196" y="48985"/>
                </a:lnTo>
                <a:lnTo>
                  <a:pt x="77972" y="49208"/>
                </a:lnTo>
                <a:lnTo>
                  <a:pt x="77563" y="49692"/>
                </a:lnTo>
                <a:lnTo>
                  <a:pt x="77339" y="49432"/>
                </a:lnTo>
                <a:lnTo>
                  <a:pt x="77153" y="49134"/>
                </a:lnTo>
                <a:lnTo>
                  <a:pt x="77079" y="49003"/>
                </a:lnTo>
                <a:lnTo>
                  <a:pt x="76986" y="48817"/>
                </a:lnTo>
                <a:lnTo>
                  <a:pt x="76893" y="48650"/>
                </a:lnTo>
                <a:lnTo>
                  <a:pt x="76837" y="48594"/>
                </a:lnTo>
                <a:lnTo>
                  <a:pt x="76800" y="48538"/>
                </a:lnTo>
                <a:lnTo>
                  <a:pt x="76725" y="48519"/>
                </a:lnTo>
                <a:close/>
                <a:moveTo>
                  <a:pt x="9626" y="48575"/>
                </a:moveTo>
                <a:lnTo>
                  <a:pt x="9570" y="48594"/>
                </a:lnTo>
                <a:lnTo>
                  <a:pt x="9514" y="48631"/>
                </a:lnTo>
                <a:lnTo>
                  <a:pt x="9384" y="48743"/>
                </a:lnTo>
                <a:lnTo>
                  <a:pt x="9235" y="48892"/>
                </a:lnTo>
                <a:lnTo>
                  <a:pt x="9086" y="49059"/>
                </a:lnTo>
                <a:lnTo>
                  <a:pt x="8955" y="49245"/>
                </a:lnTo>
                <a:lnTo>
                  <a:pt x="8862" y="49394"/>
                </a:lnTo>
                <a:lnTo>
                  <a:pt x="8806" y="49487"/>
                </a:lnTo>
                <a:lnTo>
                  <a:pt x="8769" y="49599"/>
                </a:lnTo>
                <a:lnTo>
                  <a:pt x="8750" y="49655"/>
                </a:lnTo>
                <a:lnTo>
                  <a:pt x="8750" y="49674"/>
                </a:lnTo>
                <a:lnTo>
                  <a:pt x="8788" y="49674"/>
                </a:lnTo>
                <a:lnTo>
                  <a:pt x="8881" y="49636"/>
                </a:lnTo>
                <a:lnTo>
                  <a:pt x="8974" y="49581"/>
                </a:lnTo>
                <a:lnTo>
                  <a:pt x="9067" y="49487"/>
                </a:lnTo>
                <a:lnTo>
                  <a:pt x="9253" y="49283"/>
                </a:lnTo>
                <a:lnTo>
                  <a:pt x="9551" y="48854"/>
                </a:lnTo>
                <a:lnTo>
                  <a:pt x="9626" y="49115"/>
                </a:lnTo>
                <a:lnTo>
                  <a:pt x="9793" y="49525"/>
                </a:lnTo>
                <a:lnTo>
                  <a:pt x="9868" y="49729"/>
                </a:lnTo>
                <a:lnTo>
                  <a:pt x="9961" y="49878"/>
                </a:lnTo>
                <a:lnTo>
                  <a:pt x="9998" y="49934"/>
                </a:lnTo>
                <a:lnTo>
                  <a:pt x="10054" y="49971"/>
                </a:lnTo>
                <a:lnTo>
                  <a:pt x="10128" y="49971"/>
                </a:lnTo>
                <a:lnTo>
                  <a:pt x="10147" y="49934"/>
                </a:lnTo>
                <a:lnTo>
                  <a:pt x="10165" y="49878"/>
                </a:lnTo>
                <a:lnTo>
                  <a:pt x="10128" y="49729"/>
                </a:lnTo>
                <a:lnTo>
                  <a:pt x="10072" y="49543"/>
                </a:lnTo>
                <a:lnTo>
                  <a:pt x="9998" y="49320"/>
                </a:lnTo>
                <a:lnTo>
                  <a:pt x="9812" y="48892"/>
                </a:lnTo>
                <a:lnTo>
                  <a:pt x="9681" y="48612"/>
                </a:lnTo>
                <a:lnTo>
                  <a:pt x="9663" y="48575"/>
                </a:lnTo>
                <a:close/>
                <a:moveTo>
                  <a:pt x="12865" y="48631"/>
                </a:moveTo>
                <a:lnTo>
                  <a:pt x="12828" y="48650"/>
                </a:lnTo>
                <a:lnTo>
                  <a:pt x="12772" y="48705"/>
                </a:lnTo>
                <a:lnTo>
                  <a:pt x="12716" y="48780"/>
                </a:lnTo>
                <a:lnTo>
                  <a:pt x="12642" y="48910"/>
                </a:lnTo>
                <a:lnTo>
                  <a:pt x="12474" y="49301"/>
                </a:lnTo>
                <a:lnTo>
                  <a:pt x="12400" y="49487"/>
                </a:lnTo>
                <a:lnTo>
                  <a:pt x="12362" y="49674"/>
                </a:lnTo>
                <a:lnTo>
                  <a:pt x="12344" y="49785"/>
                </a:lnTo>
                <a:lnTo>
                  <a:pt x="12362" y="49841"/>
                </a:lnTo>
                <a:lnTo>
                  <a:pt x="12418" y="49841"/>
                </a:lnTo>
                <a:lnTo>
                  <a:pt x="12437" y="49823"/>
                </a:lnTo>
                <a:lnTo>
                  <a:pt x="12511" y="49729"/>
                </a:lnTo>
                <a:lnTo>
                  <a:pt x="12660" y="49432"/>
                </a:lnTo>
                <a:lnTo>
                  <a:pt x="12902" y="48947"/>
                </a:lnTo>
                <a:lnTo>
                  <a:pt x="13033" y="49208"/>
                </a:lnTo>
                <a:lnTo>
                  <a:pt x="13219" y="49525"/>
                </a:lnTo>
                <a:lnTo>
                  <a:pt x="13331" y="49674"/>
                </a:lnTo>
                <a:lnTo>
                  <a:pt x="13442" y="49804"/>
                </a:lnTo>
                <a:lnTo>
                  <a:pt x="13573" y="49897"/>
                </a:lnTo>
                <a:lnTo>
                  <a:pt x="13703" y="49953"/>
                </a:lnTo>
                <a:lnTo>
                  <a:pt x="13777" y="49971"/>
                </a:lnTo>
                <a:lnTo>
                  <a:pt x="13833" y="49971"/>
                </a:lnTo>
                <a:lnTo>
                  <a:pt x="13870" y="49953"/>
                </a:lnTo>
                <a:lnTo>
                  <a:pt x="13870" y="49934"/>
                </a:lnTo>
                <a:lnTo>
                  <a:pt x="13870" y="49897"/>
                </a:lnTo>
                <a:lnTo>
                  <a:pt x="13852" y="49841"/>
                </a:lnTo>
                <a:lnTo>
                  <a:pt x="13777" y="49729"/>
                </a:lnTo>
                <a:lnTo>
                  <a:pt x="13554" y="49469"/>
                </a:lnTo>
                <a:lnTo>
                  <a:pt x="13405" y="49283"/>
                </a:lnTo>
                <a:lnTo>
                  <a:pt x="13331" y="49171"/>
                </a:lnTo>
                <a:lnTo>
                  <a:pt x="13275" y="49041"/>
                </a:lnTo>
                <a:lnTo>
                  <a:pt x="13126" y="48780"/>
                </a:lnTo>
                <a:lnTo>
                  <a:pt x="13051" y="48687"/>
                </a:lnTo>
                <a:lnTo>
                  <a:pt x="13014" y="48650"/>
                </a:lnTo>
                <a:lnTo>
                  <a:pt x="12958" y="48631"/>
                </a:lnTo>
                <a:close/>
                <a:moveTo>
                  <a:pt x="71810" y="48631"/>
                </a:moveTo>
                <a:lnTo>
                  <a:pt x="71754" y="48650"/>
                </a:lnTo>
                <a:lnTo>
                  <a:pt x="71717" y="48687"/>
                </a:lnTo>
                <a:lnTo>
                  <a:pt x="71680" y="48761"/>
                </a:lnTo>
                <a:lnTo>
                  <a:pt x="71642" y="48929"/>
                </a:lnTo>
                <a:lnTo>
                  <a:pt x="71624" y="49041"/>
                </a:lnTo>
                <a:lnTo>
                  <a:pt x="71549" y="49171"/>
                </a:lnTo>
                <a:lnTo>
                  <a:pt x="71456" y="49357"/>
                </a:lnTo>
                <a:lnTo>
                  <a:pt x="71363" y="49543"/>
                </a:lnTo>
                <a:lnTo>
                  <a:pt x="71344" y="49618"/>
                </a:lnTo>
                <a:lnTo>
                  <a:pt x="71344" y="49674"/>
                </a:lnTo>
                <a:lnTo>
                  <a:pt x="71382" y="49748"/>
                </a:lnTo>
                <a:lnTo>
                  <a:pt x="71400" y="49785"/>
                </a:lnTo>
                <a:lnTo>
                  <a:pt x="71493" y="49785"/>
                </a:lnTo>
                <a:lnTo>
                  <a:pt x="71531" y="49748"/>
                </a:lnTo>
                <a:lnTo>
                  <a:pt x="71568" y="49692"/>
                </a:lnTo>
                <a:lnTo>
                  <a:pt x="71661" y="49562"/>
                </a:lnTo>
                <a:lnTo>
                  <a:pt x="71754" y="49394"/>
                </a:lnTo>
                <a:lnTo>
                  <a:pt x="71828" y="49227"/>
                </a:lnTo>
                <a:lnTo>
                  <a:pt x="71903" y="49003"/>
                </a:lnTo>
                <a:lnTo>
                  <a:pt x="72052" y="49152"/>
                </a:lnTo>
                <a:lnTo>
                  <a:pt x="72182" y="49301"/>
                </a:lnTo>
                <a:lnTo>
                  <a:pt x="72313" y="49469"/>
                </a:lnTo>
                <a:lnTo>
                  <a:pt x="72424" y="49636"/>
                </a:lnTo>
                <a:lnTo>
                  <a:pt x="72480" y="49748"/>
                </a:lnTo>
                <a:lnTo>
                  <a:pt x="72573" y="49897"/>
                </a:lnTo>
                <a:lnTo>
                  <a:pt x="72629" y="49953"/>
                </a:lnTo>
                <a:lnTo>
                  <a:pt x="72666" y="49971"/>
                </a:lnTo>
                <a:lnTo>
                  <a:pt x="72685" y="49971"/>
                </a:lnTo>
                <a:lnTo>
                  <a:pt x="72704" y="49953"/>
                </a:lnTo>
                <a:lnTo>
                  <a:pt x="72741" y="49860"/>
                </a:lnTo>
                <a:lnTo>
                  <a:pt x="72741" y="49785"/>
                </a:lnTo>
                <a:lnTo>
                  <a:pt x="72741" y="49692"/>
                </a:lnTo>
                <a:lnTo>
                  <a:pt x="72722" y="49618"/>
                </a:lnTo>
                <a:lnTo>
                  <a:pt x="72685" y="49525"/>
                </a:lnTo>
                <a:lnTo>
                  <a:pt x="72573" y="49357"/>
                </a:lnTo>
                <a:lnTo>
                  <a:pt x="72443" y="49171"/>
                </a:lnTo>
                <a:lnTo>
                  <a:pt x="72294" y="49022"/>
                </a:lnTo>
                <a:lnTo>
                  <a:pt x="72145" y="48873"/>
                </a:lnTo>
                <a:lnTo>
                  <a:pt x="71866" y="48650"/>
                </a:lnTo>
                <a:lnTo>
                  <a:pt x="71810" y="48631"/>
                </a:lnTo>
                <a:close/>
                <a:moveTo>
                  <a:pt x="50045" y="48557"/>
                </a:moveTo>
                <a:lnTo>
                  <a:pt x="50008" y="48575"/>
                </a:lnTo>
                <a:lnTo>
                  <a:pt x="49934" y="48650"/>
                </a:lnTo>
                <a:lnTo>
                  <a:pt x="49859" y="48724"/>
                </a:lnTo>
                <a:lnTo>
                  <a:pt x="49710" y="48929"/>
                </a:lnTo>
                <a:lnTo>
                  <a:pt x="49617" y="49078"/>
                </a:lnTo>
                <a:lnTo>
                  <a:pt x="49301" y="49469"/>
                </a:lnTo>
                <a:lnTo>
                  <a:pt x="49133" y="49692"/>
                </a:lnTo>
                <a:lnTo>
                  <a:pt x="49077" y="49785"/>
                </a:lnTo>
                <a:lnTo>
                  <a:pt x="49077" y="49878"/>
                </a:lnTo>
                <a:lnTo>
                  <a:pt x="49096" y="49953"/>
                </a:lnTo>
                <a:lnTo>
                  <a:pt x="49114" y="49990"/>
                </a:lnTo>
                <a:lnTo>
                  <a:pt x="49189" y="49990"/>
                </a:lnTo>
                <a:lnTo>
                  <a:pt x="49245" y="49953"/>
                </a:lnTo>
                <a:lnTo>
                  <a:pt x="49375" y="49841"/>
                </a:lnTo>
                <a:lnTo>
                  <a:pt x="49468" y="49729"/>
                </a:lnTo>
                <a:lnTo>
                  <a:pt x="50064" y="48873"/>
                </a:lnTo>
                <a:lnTo>
                  <a:pt x="50474" y="49432"/>
                </a:lnTo>
                <a:lnTo>
                  <a:pt x="50585" y="49599"/>
                </a:lnTo>
                <a:lnTo>
                  <a:pt x="50716" y="49729"/>
                </a:lnTo>
                <a:lnTo>
                  <a:pt x="50790" y="49785"/>
                </a:lnTo>
                <a:lnTo>
                  <a:pt x="50846" y="49785"/>
                </a:lnTo>
                <a:lnTo>
                  <a:pt x="50865" y="49729"/>
                </a:lnTo>
                <a:lnTo>
                  <a:pt x="50846" y="49674"/>
                </a:lnTo>
                <a:lnTo>
                  <a:pt x="50790" y="49525"/>
                </a:lnTo>
                <a:lnTo>
                  <a:pt x="50697" y="49338"/>
                </a:lnTo>
                <a:lnTo>
                  <a:pt x="50585" y="49152"/>
                </a:lnTo>
                <a:lnTo>
                  <a:pt x="50325" y="48817"/>
                </a:lnTo>
                <a:lnTo>
                  <a:pt x="50138" y="48594"/>
                </a:lnTo>
                <a:lnTo>
                  <a:pt x="50120" y="48575"/>
                </a:lnTo>
                <a:lnTo>
                  <a:pt x="50083" y="48557"/>
                </a:lnTo>
                <a:close/>
                <a:moveTo>
                  <a:pt x="82925" y="48538"/>
                </a:moveTo>
                <a:lnTo>
                  <a:pt x="82869" y="48594"/>
                </a:lnTo>
                <a:lnTo>
                  <a:pt x="82832" y="48687"/>
                </a:lnTo>
                <a:lnTo>
                  <a:pt x="82757" y="48854"/>
                </a:lnTo>
                <a:lnTo>
                  <a:pt x="82720" y="48966"/>
                </a:lnTo>
                <a:lnTo>
                  <a:pt x="82497" y="49413"/>
                </a:lnTo>
                <a:lnTo>
                  <a:pt x="82404" y="49674"/>
                </a:lnTo>
                <a:lnTo>
                  <a:pt x="82366" y="49767"/>
                </a:lnTo>
                <a:lnTo>
                  <a:pt x="82366" y="49860"/>
                </a:lnTo>
                <a:lnTo>
                  <a:pt x="82385" y="49934"/>
                </a:lnTo>
                <a:lnTo>
                  <a:pt x="82422" y="49971"/>
                </a:lnTo>
                <a:lnTo>
                  <a:pt x="82441" y="49990"/>
                </a:lnTo>
                <a:lnTo>
                  <a:pt x="82478" y="49971"/>
                </a:lnTo>
                <a:lnTo>
                  <a:pt x="82552" y="49916"/>
                </a:lnTo>
                <a:lnTo>
                  <a:pt x="82627" y="49823"/>
                </a:lnTo>
                <a:lnTo>
                  <a:pt x="82683" y="49729"/>
                </a:lnTo>
                <a:lnTo>
                  <a:pt x="82739" y="49618"/>
                </a:lnTo>
                <a:lnTo>
                  <a:pt x="82832" y="49357"/>
                </a:lnTo>
                <a:lnTo>
                  <a:pt x="82999" y="48854"/>
                </a:lnTo>
                <a:lnTo>
                  <a:pt x="83148" y="49059"/>
                </a:lnTo>
                <a:lnTo>
                  <a:pt x="83409" y="49357"/>
                </a:lnTo>
                <a:lnTo>
                  <a:pt x="83558" y="49506"/>
                </a:lnTo>
                <a:lnTo>
                  <a:pt x="83670" y="49618"/>
                </a:lnTo>
                <a:lnTo>
                  <a:pt x="83763" y="49674"/>
                </a:lnTo>
                <a:lnTo>
                  <a:pt x="83800" y="49674"/>
                </a:lnTo>
                <a:lnTo>
                  <a:pt x="83819" y="49655"/>
                </a:lnTo>
                <a:lnTo>
                  <a:pt x="83819" y="49599"/>
                </a:lnTo>
                <a:lnTo>
                  <a:pt x="83800" y="49543"/>
                </a:lnTo>
                <a:lnTo>
                  <a:pt x="83744" y="49394"/>
                </a:lnTo>
                <a:lnTo>
                  <a:pt x="83632" y="49245"/>
                </a:lnTo>
                <a:lnTo>
                  <a:pt x="83502" y="49078"/>
                </a:lnTo>
                <a:lnTo>
                  <a:pt x="83223" y="48780"/>
                </a:lnTo>
                <a:lnTo>
                  <a:pt x="83037" y="48575"/>
                </a:lnTo>
                <a:lnTo>
                  <a:pt x="83018" y="48538"/>
                </a:lnTo>
                <a:close/>
                <a:moveTo>
                  <a:pt x="79574" y="48594"/>
                </a:moveTo>
                <a:lnTo>
                  <a:pt x="79536" y="48631"/>
                </a:lnTo>
                <a:lnTo>
                  <a:pt x="79350" y="48892"/>
                </a:lnTo>
                <a:lnTo>
                  <a:pt x="79034" y="49338"/>
                </a:lnTo>
                <a:lnTo>
                  <a:pt x="78754" y="49748"/>
                </a:lnTo>
                <a:lnTo>
                  <a:pt x="78680" y="49897"/>
                </a:lnTo>
                <a:lnTo>
                  <a:pt x="78661" y="49953"/>
                </a:lnTo>
                <a:lnTo>
                  <a:pt x="78661" y="49971"/>
                </a:lnTo>
                <a:lnTo>
                  <a:pt x="78717" y="50009"/>
                </a:lnTo>
                <a:lnTo>
                  <a:pt x="78773" y="50009"/>
                </a:lnTo>
                <a:lnTo>
                  <a:pt x="78829" y="49990"/>
                </a:lnTo>
                <a:lnTo>
                  <a:pt x="78903" y="49934"/>
                </a:lnTo>
                <a:lnTo>
                  <a:pt x="79052" y="49804"/>
                </a:lnTo>
                <a:lnTo>
                  <a:pt x="79220" y="49618"/>
                </a:lnTo>
                <a:lnTo>
                  <a:pt x="79350" y="49413"/>
                </a:lnTo>
                <a:lnTo>
                  <a:pt x="79481" y="49208"/>
                </a:lnTo>
                <a:lnTo>
                  <a:pt x="79648" y="48947"/>
                </a:lnTo>
                <a:lnTo>
                  <a:pt x="79871" y="49432"/>
                </a:lnTo>
                <a:lnTo>
                  <a:pt x="80039" y="49729"/>
                </a:lnTo>
                <a:lnTo>
                  <a:pt x="80095" y="49823"/>
                </a:lnTo>
                <a:lnTo>
                  <a:pt x="80132" y="49841"/>
                </a:lnTo>
                <a:lnTo>
                  <a:pt x="80151" y="49841"/>
                </a:lnTo>
                <a:lnTo>
                  <a:pt x="80188" y="49823"/>
                </a:lnTo>
                <a:lnTo>
                  <a:pt x="80207" y="49767"/>
                </a:lnTo>
                <a:lnTo>
                  <a:pt x="80188" y="49692"/>
                </a:lnTo>
                <a:lnTo>
                  <a:pt x="80169" y="49599"/>
                </a:lnTo>
                <a:lnTo>
                  <a:pt x="80095" y="49357"/>
                </a:lnTo>
                <a:lnTo>
                  <a:pt x="79983" y="49096"/>
                </a:lnTo>
                <a:lnTo>
                  <a:pt x="79853" y="48873"/>
                </a:lnTo>
                <a:lnTo>
                  <a:pt x="79723" y="48687"/>
                </a:lnTo>
                <a:lnTo>
                  <a:pt x="79667" y="48631"/>
                </a:lnTo>
                <a:lnTo>
                  <a:pt x="79611" y="48594"/>
                </a:lnTo>
                <a:close/>
                <a:moveTo>
                  <a:pt x="38968" y="48687"/>
                </a:moveTo>
                <a:lnTo>
                  <a:pt x="38875" y="48724"/>
                </a:lnTo>
                <a:lnTo>
                  <a:pt x="38781" y="48817"/>
                </a:lnTo>
                <a:lnTo>
                  <a:pt x="38688" y="48947"/>
                </a:lnTo>
                <a:lnTo>
                  <a:pt x="38465" y="49301"/>
                </a:lnTo>
                <a:lnTo>
                  <a:pt x="38241" y="49674"/>
                </a:lnTo>
                <a:lnTo>
                  <a:pt x="38186" y="49823"/>
                </a:lnTo>
                <a:lnTo>
                  <a:pt x="38167" y="49897"/>
                </a:lnTo>
                <a:lnTo>
                  <a:pt x="38167" y="49953"/>
                </a:lnTo>
                <a:lnTo>
                  <a:pt x="38186" y="49990"/>
                </a:lnTo>
                <a:lnTo>
                  <a:pt x="38223" y="50027"/>
                </a:lnTo>
                <a:lnTo>
                  <a:pt x="38279" y="50009"/>
                </a:lnTo>
                <a:lnTo>
                  <a:pt x="38372" y="49971"/>
                </a:lnTo>
                <a:lnTo>
                  <a:pt x="38428" y="49953"/>
                </a:lnTo>
                <a:lnTo>
                  <a:pt x="38465" y="49897"/>
                </a:lnTo>
                <a:lnTo>
                  <a:pt x="38539" y="49785"/>
                </a:lnTo>
                <a:lnTo>
                  <a:pt x="38595" y="49636"/>
                </a:lnTo>
                <a:lnTo>
                  <a:pt x="38670" y="49469"/>
                </a:lnTo>
                <a:lnTo>
                  <a:pt x="38726" y="49301"/>
                </a:lnTo>
                <a:lnTo>
                  <a:pt x="38781" y="49171"/>
                </a:lnTo>
                <a:lnTo>
                  <a:pt x="38875" y="49059"/>
                </a:lnTo>
                <a:lnTo>
                  <a:pt x="38912" y="49022"/>
                </a:lnTo>
                <a:lnTo>
                  <a:pt x="38968" y="49003"/>
                </a:lnTo>
                <a:lnTo>
                  <a:pt x="39023" y="49003"/>
                </a:lnTo>
                <a:lnTo>
                  <a:pt x="39061" y="49022"/>
                </a:lnTo>
                <a:lnTo>
                  <a:pt x="39117" y="49059"/>
                </a:lnTo>
                <a:lnTo>
                  <a:pt x="39172" y="49115"/>
                </a:lnTo>
                <a:lnTo>
                  <a:pt x="39265" y="49264"/>
                </a:lnTo>
                <a:lnTo>
                  <a:pt x="39359" y="49432"/>
                </a:lnTo>
                <a:lnTo>
                  <a:pt x="39433" y="49599"/>
                </a:lnTo>
                <a:lnTo>
                  <a:pt x="39508" y="49748"/>
                </a:lnTo>
                <a:lnTo>
                  <a:pt x="39582" y="49841"/>
                </a:lnTo>
                <a:lnTo>
                  <a:pt x="39619" y="49860"/>
                </a:lnTo>
                <a:lnTo>
                  <a:pt x="39656" y="49860"/>
                </a:lnTo>
                <a:lnTo>
                  <a:pt x="39675" y="49823"/>
                </a:lnTo>
                <a:lnTo>
                  <a:pt x="39675" y="49804"/>
                </a:lnTo>
                <a:lnTo>
                  <a:pt x="39675" y="49692"/>
                </a:lnTo>
                <a:lnTo>
                  <a:pt x="39638" y="49581"/>
                </a:lnTo>
                <a:lnTo>
                  <a:pt x="39582" y="49432"/>
                </a:lnTo>
                <a:lnTo>
                  <a:pt x="39452" y="49171"/>
                </a:lnTo>
                <a:lnTo>
                  <a:pt x="39377" y="49022"/>
                </a:lnTo>
                <a:lnTo>
                  <a:pt x="39303" y="48873"/>
                </a:lnTo>
                <a:lnTo>
                  <a:pt x="39228" y="48780"/>
                </a:lnTo>
                <a:lnTo>
                  <a:pt x="39154" y="48705"/>
                </a:lnTo>
                <a:lnTo>
                  <a:pt x="39061" y="48687"/>
                </a:lnTo>
                <a:close/>
                <a:moveTo>
                  <a:pt x="61030" y="48743"/>
                </a:moveTo>
                <a:lnTo>
                  <a:pt x="60974" y="48780"/>
                </a:lnTo>
                <a:lnTo>
                  <a:pt x="60918" y="48836"/>
                </a:lnTo>
                <a:lnTo>
                  <a:pt x="60788" y="49003"/>
                </a:lnTo>
                <a:lnTo>
                  <a:pt x="60658" y="49208"/>
                </a:lnTo>
                <a:lnTo>
                  <a:pt x="60546" y="49450"/>
                </a:lnTo>
                <a:lnTo>
                  <a:pt x="60471" y="49655"/>
                </a:lnTo>
                <a:lnTo>
                  <a:pt x="60416" y="49841"/>
                </a:lnTo>
                <a:lnTo>
                  <a:pt x="60416" y="49916"/>
                </a:lnTo>
                <a:lnTo>
                  <a:pt x="60434" y="49971"/>
                </a:lnTo>
                <a:lnTo>
                  <a:pt x="60471" y="50027"/>
                </a:lnTo>
                <a:lnTo>
                  <a:pt x="60509" y="50046"/>
                </a:lnTo>
                <a:lnTo>
                  <a:pt x="60546" y="50027"/>
                </a:lnTo>
                <a:lnTo>
                  <a:pt x="60602" y="49990"/>
                </a:lnTo>
                <a:lnTo>
                  <a:pt x="60695" y="49878"/>
                </a:lnTo>
                <a:lnTo>
                  <a:pt x="60788" y="49711"/>
                </a:lnTo>
                <a:lnTo>
                  <a:pt x="60956" y="49320"/>
                </a:lnTo>
                <a:lnTo>
                  <a:pt x="61067" y="49059"/>
                </a:lnTo>
                <a:lnTo>
                  <a:pt x="61123" y="49134"/>
                </a:lnTo>
                <a:lnTo>
                  <a:pt x="61179" y="49245"/>
                </a:lnTo>
                <a:lnTo>
                  <a:pt x="61291" y="49525"/>
                </a:lnTo>
                <a:lnTo>
                  <a:pt x="61365" y="49636"/>
                </a:lnTo>
                <a:lnTo>
                  <a:pt x="61421" y="49729"/>
                </a:lnTo>
                <a:lnTo>
                  <a:pt x="61458" y="49767"/>
                </a:lnTo>
                <a:lnTo>
                  <a:pt x="61514" y="49767"/>
                </a:lnTo>
                <a:lnTo>
                  <a:pt x="61551" y="49748"/>
                </a:lnTo>
                <a:lnTo>
                  <a:pt x="61570" y="49692"/>
                </a:lnTo>
                <a:lnTo>
                  <a:pt x="61589" y="49636"/>
                </a:lnTo>
                <a:lnTo>
                  <a:pt x="61589" y="49581"/>
                </a:lnTo>
                <a:lnTo>
                  <a:pt x="61589" y="49506"/>
                </a:lnTo>
                <a:lnTo>
                  <a:pt x="61533" y="49357"/>
                </a:lnTo>
                <a:lnTo>
                  <a:pt x="61458" y="49208"/>
                </a:lnTo>
                <a:lnTo>
                  <a:pt x="61365" y="49059"/>
                </a:lnTo>
                <a:lnTo>
                  <a:pt x="61272" y="48929"/>
                </a:lnTo>
                <a:lnTo>
                  <a:pt x="61123" y="48761"/>
                </a:lnTo>
                <a:lnTo>
                  <a:pt x="61086" y="48743"/>
                </a:lnTo>
                <a:close/>
                <a:moveTo>
                  <a:pt x="57269" y="48705"/>
                </a:moveTo>
                <a:lnTo>
                  <a:pt x="57213" y="48761"/>
                </a:lnTo>
                <a:lnTo>
                  <a:pt x="57176" y="48836"/>
                </a:lnTo>
                <a:lnTo>
                  <a:pt x="57102" y="49003"/>
                </a:lnTo>
                <a:lnTo>
                  <a:pt x="57064" y="49134"/>
                </a:lnTo>
                <a:lnTo>
                  <a:pt x="56953" y="49320"/>
                </a:lnTo>
                <a:lnTo>
                  <a:pt x="56822" y="49543"/>
                </a:lnTo>
                <a:lnTo>
                  <a:pt x="56692" y="49785"/>
                </a:lnTo>
                <a:lnTo>
                  <a:pt x="56655" y="49878"/>
                </a:lnTo>
                <a:lnTo>
                  <a:pt x="56636" y="49953"/>
                </a:lnTo>
                <a:lnTo>
                  <a:pt x="56655" y="50046"/>
                </a:lnTo>
                <a:lnTo>
                  <a:pt x="56692" y="50083"/>
                </a:lnTo>
                <a:lnTo>
                  <a:pt x="56729" y="50102"/>
                </a:lnTo>
                <a:lnTo>
                  <a:pt x="56785" y="50083"/>
                </a:lnTo>
                <a:lnTo>
                  <a:pt x="56841" y="50027"/>
                </a:lnTo>
                <a:lnTo>
                  <a:pt x="56897" y="49971"/>
                </a:lnTo>
                <a:lnTo>
                  <a:pt x="57009" y="49785"/>
                </a:lnTo>
                <a:lnTo>
                  <a:pt x="57139" y="49581"/>
                </a:lnTo>
                <a:lnTo>
                  <a:pt x="57232" y="49376"/>
                </a:lnTo>
                <a:lnTo>
                  <a:pt x="57362" y="49096"/>
                </a:lnTo>
                <a:lnTo>
                  <a:pt x="57679" y="49525"/>
                </a:lnTo>
                <a:lnTo>
                  <a:pt x="57772" y="49655"/>
                </a:lnTo>
                <a:lnTo>
                  <a:pt x="57865" y="49748"/>
                </a:lnTo>
                <a:lnTo>
                  <a:pt x="57939" y="49785"/>
                </a:lnTo>
                <a:lnTo>
                  <a:pt x="57958" y="49785"/>
                </a:lnTo>
                <a:lnTo>
                  <a:pt x="57995" y="49748"/>
                </a:lnTo>
                <a:lnTo>
                  <a:pt x="58014" y="49711"/>
                </a:lnTo>
                <a:lnTo>
                  <a:pt x="58014" y="49655"/>
                </a:lnTo>
                <a:lnTo>
                  <a:pt x="57977" y="49543"/>
                </a:lnTo>
                <a:lnTo>
                  <a:pt x="57884" y="49394"/>
                </a:lnTo>
                <a:lnTo>
                  <a:pt x="57790" y="49227"/>
                </a:lnTo>
                <a:lnTo>
                  <a:pt x="57548" y="48929"/>
                </a:lnTo>
                <a:lnTo>
                  <a:pt x="57399" y="48743"/>
                </a:lnTo>
                <a:lnTo>
                  <a:pt x="57362" y="48724"/>
                </a:lnTo>
                <a:lnTo>
                  <a:pt x="57325" y="48705"/>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7" name="Google Shape;37;p7"/>
          <p:cNvSpPr txBox="1">
            <a:spLocks noGrp="1"/>
          </p:cNvSpPr>
          <p:nvPr>
            <p:ph type="title"/>
          </p:nvPr>
        </p:nvSpPr>
        <p:spPr>
          <a:xfrm>
            <a:off x="1187067" y="274633"/>
            <a:ext cx="9818000" cy="11432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3"/>
              </a:buClr>
              <a:buSzPts val="2400"/>
              <a:buNone/>
              <a:defRPr>
                <a:solidFill>
                  <a:schemeClr val="accent3"/>
                </a:solidFill>
              </a:defRPr>
            </a:lvl1pPr>
            <a:lvl2pPr lvl="1" rtl="0">
              <a:spcBef>
                <a:spcPts val="0"/>
              </a:spcBef>
              <a:spcAft>
                <a:spcPts val="0"/>
              </a:spcAft>
              <a:buClr>
                <a:schemeClr val="accent3"/>
              </a:buClr>
              <a:buSzPts val="2400"/>
              <a:buNone/>
              <a:defRPr>
                <a:solidFill>
                  <a:schemeClr val="accent3"/>
                </a:solidFill>
              </a:defRPr>
            </a:lvl2pPr>
            <a:lvl3pPr lvl="2" rtl="0">
              <a:spcBef>
                <a:spcPts val="0"/>
              </a:spcBef>
              <a:spcAft>
                <a:spcPts val="0"/>
              </a:spcAft>
              <a:buClr>
                <a:schemeClr val="accent3"/>
              </a:buClr>
              <a:buSzPts val="2400"/>
              <a:buNone/>
              <a:defRPr>
                <a:solidFill>
                  <a:schemeClr val="accent3"/>
                </a:solidFill>
              </a:defRPr>
            </a:lvl3pPr>
            <a:lvl4pPr lvl="3" rtl="0">
              <a:spcBef>
                <a:spcPts val="0"/>
              </a:spcBef>
              <a:spcAft>
                <a:spcPts val="0"/>
              </a:spcAft>
              <a:buClr>
                <a:schemeClr val="accent3"/>
              </a:buClr>
              <a:buSzPts val="2400"/>
              <a:buNone/>
              <a:defRPr>
                <a:solidFill>
                  <a:schemeClr val="accent3"/>
                </a:solidFill>
              </a:defRPr>
            </a:lvl4pPr>
            <a:lvl5pPr lvl="4" rtl="0">
              <a:spcBef>
                <a:spcPts val="0"/>
              </a:spcBef>
              <a:spcAft>
                <a:spcPts val="0"/>
              </a:spcAft>
              <a:buClr>
                <a:schemeClr val="accent3"/>
              </a:buClr>
              <a:buSzPts val="2400"/>
              <a:buNone/>
              <a:defRPr>
                <a:solidFill>
                  <a:schemeClr val="accent3"/>
                </a:solidFill>
              </a:defRPr>
            </a:lvl5pPr>
            <a:lvl6pPr lvl="5" rtl="0">
              <a:spcBef>
                <a:spcPts val="0"/>
              </a:spcBef>
              <a:spcAft>
                <a:spcPts val="0"/>
              </a:spcAft>
              <a:buClr>
                <a:schemeClr val="accent3"/>
              </a:buClr>
              <a:buSzPts val="2400"/>
              <a:buNone/>
              <a:defRPr>
                <a:solidFill>
                  <a:schemeClr val="accent3"/>
                </a:solidFill>
              </a:defRPr>
            </a:lvl6pPr>
            <a:lvl7pPr lvl="6" rtl="0">
              <a:spcBef>
                <a:spcPts val="0"/>
              </a:spcBef>
              <a:spcAft>
                <a:spcPts val="0"/>
              </a:spcAft>
              <a:buClr>
                <a:schemeClr val="accent3"/>
              </a:buClr>
              <a:buSzPts val="2400"/>
              <a:buNone/>
              <a:defRPr>
                <a:solidFill>
                  <a:schemeClr val="accent3"/>
                </a:solidFill>
              </a:defRPr>
            </a:lvl7pPr>
            <a:lvl8pPr lvl="7" rtl="0">
              <a:spcBef>
                <a:spcPts val="0"/>
              </a:spcBef>
              <a:spcAft>
                <a:spcPts val="0"/>
              </a:spcAft>
              <a:buClr>
                <a:schemeClr val="accent3"/>
              </a:buClr>
              <a:buSzPts val="2400"/>
              <a:buNone/>
              <a:defRPr>
                <a:solidFill>
                  <a:schemeClr val="accent3"/>
                </a:solidFill>
              </a:defRPr>
            </a:lvl8pPr>
            <a:lvl9pPr lvl="8" rtl="0">
              <a:spcBef>
                <a:spcPts val="0"/>
              </a:spcBef>
              <a:spcAft>
                <a:spcPts val="0"/>
              </a:spcAft>
              <a:buClr>
                <a:schemeClr val="accent3"/>
              </a:buClr>
              <a:buSzPts val="2400"/>
              <a:buNone/>
              <a:defRPr>
                <a:solidFill>
                  <a:schemeClr val="accent3"/>
                </a:solidFill>
              </a:defRPr>
            </a:lvl9pPr>
          </a:lstStyle>
          <a:p>
            <a:endParaRPr/>
          </a:p>
        </p:txBody>
      </p:sp>
      <p:sp>
        <p:nvSpPr>
          <p:cNvPr id="38" name="Google Shape;38;p7"/>
          <p:cNvSpPr txBox="1">
            <a:spLocks noGrp="1"/>
          </p:cNvSpPr>
          <p:nvPr>
            <p:ph type="body" idx="1"/>
          </p:nvPr>
        </p:nvSpPr>
        <p:spPr>
          <a:xfrm>
            <a:off x="1101367" y="1600200"/>
            <a:ext cx="3192000" cy="4363200"/>
          </a:xfrm>
          <a:prstGeom prst="rect">
            <a:avLst/>
          </a:prstGeom>
        </p:spPr>
        <p:txBody>
          <a:bodyPr spcFirstLastPara="1" wrap="square" lIns="91425" tIns="91425" rIns="91425" bIns="91425" anchor="t" anchorCtr="0">
            <a:noAutofit/>
          </a:bodyPr>
          <a:lstStyle>
            <a:lvl1pPr marL="609585" lvl="0" indent="-440256" rtl="0">
              <a:spcBef>
                <a:spcPts val="800"/>
              </a:spcBef>
              <a:spcAft>
                <a:spcPts val="0"/>
              </a:spcAft>
              <a:buClr>
                <a:schemeClr val="accent3"/>
              </a:buClr>
              <a:buSzPts val="1600"/>
              <a:buChar char="‐"/>
              <a:defRPr sz="2133"/>
            </a:lvl1pPr>
            <a:lvl2pPr marL="1219170" lvl="1" indent="-440256" rtl="0">
              <a:spcBef>
                <a:spcPts val="0"/>
              </a:spcBef>
              <a:spcAft>
                <a:spcPts val="0"/>
              </a:spcAft>
              <a:buClr>
                <a:schemeClr val="accent3"/>
              </a:buClr>
              <a:buSzPts val="1600"/>
              <a:buChar char="‐"/>
              <a:defRPr sz="2133"/>
            </a:lvl2pPr>
            <a:lvl3pPr marL="1828754" lvl="2" indent="-440256" rtl="0">
              <a:spcBef>
                <a:spcPts val="0"/>
              </a:spcBef>
              <a:spcAft>
                <a:spcPts val="0"/>
              </a:spcAft>
              <a:buClr>
                <a:schemeClr val="accent3"/>
              </a:buClr>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39" name="Google Shape;39;p7"/>
          <p:cNvSpPr txBox="1">
            <a:spLocks noGrp="1"/>
          </p:cNvSpPr>
          <p:nvPr>
            <p:ph type="body" idx="2"/>
          </p:nvPr>
        </p:nvSpPr>
        <p:spPr>
          <a:xfrm>
            <a:off x="4457125" y="1600200"/>
            <a:ext cx="3192000" cy="4363200"/>
          </a:xfrm>
          <a:prstGeom prst="rect">
            <a:avLst/>
          </a:prstGeom>
        </p:spPr>
        <p:txBody>
          <a:bodyPr spcFirstLastPara="1" wrap="square" lIns="91425" tIns="91425" rIns="91425" bIns="91425" anchor="t" anchorCtr="0">
            <a:noAutofit/>
          </a:bodyPr>
          <a:lstStyle>
            <a:lvl1pPr marL="609585" lvl="0" indent="-440256" rtl="0">
              <a:spcBef>
                <a:spcPts val="800"/>
              </a:spcBef>
              <a:spcAft>
                <a:spcPts val="0"/>
              </a:spcAft>
              <a:buClr>
                <a:schemeClr val="accent3"/>
              </a:buClr>
              <a:buSzPts val="1600"/>
              <a:buChar char="‐"/>
              <a:defRPr sz="2133"/>
            </a:lvl1pPr>
            <a:lvl2pPr marL="1219170" lvl="1" indent="-440256" rtl="0">
              <a:spcBef>
                <a:spcPts val="0"/>
              </a:spcBef>
              <a:spcAft>
                <a:spcPts val="0"/>
              </a:spcAft>
              <a:buClr>
                <a:schemeClr val="accent3"/>
              </a:buClr>
              <a:buSzPts val="1600"/>
              <a:buChar char="‐"/>
              <a:defRPr sz="2133"/>
            </a:lvl2pPr>
            <a:lvl3pPr marL="1828754" lvl="2" indent="-440256" rtl="0">
              <a:spcBef>
                <a:spcPts val="0"/>
              </a:spcBef>
              <a:spcAft>
                <a:spcPts val="0"/>
              </a:spcAft>
              <a:buClr>
                <a:schemeClr val="accent3"/>
              </a:buClr>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40" name="Google Shape;40;p7"/>
          <p:cNvSpPr txBox="1">
            <a:spLocks noGrp="1"/>
          </p:cNvSpPr>
          <p:nvPr>
            <p:ph type="body" idx="3"/>
          </p:nvPr>
        </p:nvSpPr>
        <p:spPr>
          <a:xfrm>
            <a:off x="7812883" y="1600200"/>
            <a:ext cx="3192000" cy="4363200"/>
          </a:xfrm>
          <a:prstGeom prst="rect">
            <a:avLst/>
          </a:prstGeom>
        </p:spPr>
        <p:txBody>
          <a:bodyPr spcFirstLastPara="1" wrap="square" lIns="91425" tIns="91425" rIns="91425" bIns="91425" anchor="t" anchorCtr="0">
            <a:noAutofit/>
          </a:bodyPr>
          <a:lstStyle>
            <a:lvl1pPr marL="609585" lvl="0" indent="-440256" rtl="0">
              <a:spcBef>
                <a:spcPts val="800"/>
              </a:spcBef>
              <a:spcAft>
                <a:spcPts val="0"/>
              </a:spcAft>
              <a:buClr>
                <a:schemeClr val="accent3"/>
              </a:buClr>
              <a:buSzPts val="1600"/>
              <a:buChar char="‐"/>
              <a:defRPr sz="2133"/>
            </a:lvl1pPr>
            <a:lvl2pPr marL="1219170" lvl="1" indent="-440256" rtl="0">
              <a:spcBef>
                <a:spcPts val="0"/>
              </a:spcBef>
              <a:spcAft>
                <a:spcPts val="0"/>
              </a:spcAft>
              <a:buClr>
                <a:schemeClr val="accent3"/>
              </a:buClr>
              <a:buSzPts val="1600"/>
              <a:buChar char="‐"/>
              <a:defRPr sz="2133"/>
            </a:lvl2pPr>
            <a:lvl3pPr marL="1828754" lvl="2" indent="-440256" rtl="0">
              <a:spcBef>
                <a:spcPts val="0"/>
              </a:spcBef>
              <a:spcAft>
                <a:spcPts val="0"/>
              </a:spcAft>
              <a:buClr>
                <a:schemeClr val="accent3"/>
              </a:buClr>
              <a:buSzPts val="1600"/>
              <a:buChar char="‐"/>
              <a:defRPr sz="2133"/>
            </a:lvl3pPr>
            <a:lvl4pPr marL="2438339" lvl="3" indent="-440256" rtl="0">
              <a:spcBef>
                <a:spcPts val="0"/>
              </a:spcBef>
              <a:spcAft>
                <a:spcPts val="0"/>
              </a:spcAft>
              <a:buSzPts val="1600"/>
              <a:buChar char="‐"/>
              <a:defRPr sz="2133"/>
            </a:lvl4pPr>
            <a:lvl5pPr marL="3047924" lvl="4" indent="-440256" rtl="0">
              <a:spcBef>
                <a:spcPts val="0"/>
              </a:spcBef>
              <a:spcAft>
                <a:spcPts val="0"/>
              </a:spcAft>
              <a:buSzPts val="1600"/>
              <a:buChar char="‐"/>
              <a:defRPr sz="2133"/>
            </a:lvl5pPr>
            <a:lvl6pPr marL="3657509" lvl="5" indent="-440256" rtl="0">
              <a:spcBef>
                <a:spcPts val="0"/>
              </a:spcBef>
              <a:spcAft>
                <a:spcPts val="0"/>
              </a:spcAft>
              <a:buSzPts val="1600"/>
              <a:buChar char="‐"/>
              <a:defRPr sz="2133"/>
            </a:lvl6pPr>
            <a:lvl7pPr marL="4267093" lvl="6" indent="-440256" rtl="0">
              <a:spcBef>
                <a:spcPts val="0"/>
              </a:spcBef>
              <a:spcAft>
                <a:spcPts val="0"/>
              </a:spcAft>
              <a:buSzPts val="1600"/>
              <a:buChar char="‐"/>
              <a:defRPr sz="2133"/>
            </a:lvl7pPr>
            <a:lvl8pPr marL="4876678" lvl="7" indent="-440256" rtl="0">
              <a:spcBef>
                <a:spcPts val="0"/>
              </a:spcBef>
              <a:spcAft>
                <a:spcPts val="0"/>
              </a:spcAft>
              <a:buSzPts val="1600"/>
              <a:buChar char="‐"/>
              <a:defRPr sz="2133"/>
            </a:lvl8pPr>
            <a:lvl9pPr marL="5486263" lvl="8" indent="-440256" rtl="0">
              <a:spcBef>
                <a:spcPts val="0"/>
              </a:spcBef>
              <a:spcAft>
                <a:spcPts val="0"/>
              </a:spcAft>
              <a:buSzPts val="1600"/>
              <a:buChar char="‐"/>
              <a:defRPr sz="2133"/>
            </a:lvl9pPr>
          </a:lstStyle>
          <a:p>
            <a:endParaRPr/>
          </a:p>
        </p:txBody>
      </p:sp>
      <p:sp>
        <p:nvSpPr>
          <p:cNvPr id="41" name="Google Shape;41;p7"/>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a:solidFill>
                <a:srgbClr val="7C7F91"/>
              </a:solidFill>
            </a:endParaRPr>
          </a:p>
        </p:txBody>
      </p:sp>
    </p:spTree>
    <p:extLst>
      <p:ext uri="{BB962C8B-B14F-4D97-AF65-F5344CB8AC3E}">
        <p14:creationId xmlns:p14="http://schemas.microsoft.com/office/powerpoint/2010/main" val="128552692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42"/>
        <p:cNvGrpSpPr/>
        <p:nvPr/>
      </p:nvGrpSpPr>
      <p:grpSpPr>
        <a:xfrm>
          <a:off x="0" y="0"/>
          <a:ext cx="0" cy="0"/>
          <a:chOff x="0" y="0"/>
          <a:chExt cx="0" cy="0"/>
        </a:xfrm>
      </p:grpSpPr>
      <p:sp>
        <p:nvSpPr>
          <p:cNvPr id="43" name="Google Shape;43;p8"/>
          <p:cNvSpPr/>
          <p:nvPr/>
        </p:nvSpPr>
        <p:spPr>
          <a:xfrm>
            <a:off x="192301" y="209501"/>
            <a:ext cx="11807273" cy="6438921"/>
          </a:xfrm>
          <a:custGeom>
            <a:avLst/>
            <a:gdLst/>
            <a:ahLst/>
            <a:cxnLst/>
            <a:rect l="l" t="t" r="r" b="b"/>
            <a:pathLst>
              <a:path w="91397" h="49842" extrusionOk="0">
                <a:moveTo>
                  <a:pt x="37497" y="57"/>
                </a:moveTo>
                <a:lnTo>
                  <a:pt x="37348" y="75"/>
                </a:lnTo>
                <a:lnTo>
                  <a:pt x="37218" y="94"/>
                </a:lnTo>
                <a:lnTo>
                  <a:pt x="37106" y="150"/>
                </a:lnTo>
                <a:lnTo>
                  <a:pt x="37069" y="168"/>
                </a:lnTo>
                <a:lnTo>
                  <a:pt x="37051" y="206"/>
                </a:lnTo>
                <a:lnTo>
                  <a:pt x="37051" y="243"/>
                </a:lnTo>
                <a:lnTo>
                  <a:pt x="37051" y="280"/>
                </a:lnTo>
                <a:lnTo>
                  <a:pt x="37069" y="317"/>
                </a:lnTo>
                <a:lnTo>
                  <a:pt x="37125" y="336"/>
                </a:lnTo>
                <a:lnTo>
                  <a:pt x="37237" y="373"/>
                </a:lnTo>
                <a:lnTo>
                  <a:pt x="37888" y="373"/>
                </a:lnTo>
                <a:lnTo>
                  <a:pt x="38075" y="392"/>
                </a:lnTo>
                <a:lnTo>
                  <a:pt x="38372" y="410"/>
                </a:lnTo>
                <a:lnTo>
                  <a:pt x="38521" y="410"/>
                </a:lnTo>
                <a:lnTo>
                  <a:pt x="38652" y="392"/>
                </a:lnTo>
                <a:lnTo>
                  <a:pt x="38726" y="355"/>
                </a:lnTo>
                <a:lnTo>
                  <a:pt x="38763" y="317"/>
                </a:lnTo>
                <a:lnTo>
                  <a:pt x="38782" y="280"/>
                </a:lnTo>
                <a:lnTo>
                  <a:pt x="38763" y="224"/>
                </a:lnTo>
                <a:lnTo>
                  <a:pt x="38745" y="187"/>
                </a:lnTo>
                <a:lnTo>
                  <a:pt x="38726" y="168"/>
                </a:lnTo>
                <a:lnTo>
                  <a:pt x="38689" y="131"/>
                </a:lnTo>
                <a:lnTo>
                  <a:pt x="38577" y="94"/>
                </a:lnTo>
                <a:lnTo>
                  <a:pt x="38466" y="75"/>
                </a:lnTo>
                <a:lnTo>
                  <a:pt x="38205" y="57"/>
                </a:lnTo>
                <a:close/>
                <a:moveTo>
                  <a:pt x="22305" y="1"/>
                </a:moveTo>
                <a:lnTo>
                  <a:pt x="22156" y="19"/>
                </a:lnTo>
                <a:lnTo>
                  <a:pt x="22026" y="38"/>
                </a:lnTo>
                <a:lnTo>
                  <a:pt x="21989" y="57"/>
                </a:lnTo>
                <a:lnTo>
                  <a:pt x="21951" y="75"/>
                </a:lnTo>
                <a:lnTo>
                  <a:pt x="21914" y="131"/>
                </a:lnTo>
                <a:lnTo>
                  <a:pt x="21895" y="168"/>
                </a:lnTo>
                <a:lnTo>
                  <a:pt x="21877" y="206"/>
                </a:lnTo>
                <a:lnTo>
                  <a:pt x="21895" y="243"/>
                </a:lnTo>
                <a:lnTo>
                  <a:pt x="21951" y="299"/>
                </a:lnTo>
                <a:lnTo>
                  <a:pt x="22026" y="336"/>
                </a:lnTo>
                <a:lnTo>
                  <a:pt x="22138" y="373"/>
                </a:lnTo>
                <a:lnTo>
                  <a:pt x="22249" y="392"/>
                </a:lnTo>
                <a:lnTo>
                  <a:pt x="22435" y="410"/>
                </a:lnTo>
                <a:lnTo>
                  <a:pt x="22696" y="429"/>
                </a:lnTo>
                <a:lnTo>
                  <a:pt x="22975" y="466"/>
                </a:lnTo>
                <a:lnTo>
                  <a:pt x="23124" y="466"/>
                </a:lnTo>
                <a:lnTo>
                  <a:pt x="23255" y="448"/>
                </a:lnTo>
                <a:lnTo>
                  <a:pt x="23385" y="429"/>
                </a:lnTo>
                <a:lnTo>
                  <a:pt x="23497" y="392"/>
                </a:lnTo>
                <a:lnTo>
                  <a:pt x="23571" y="355"/>
                </a:lnTo>
                <a:lnTo>
                  <a:pt x="23608" y="317"/>
                </a:lnTo>
                <a:lnTo>
                  <a:pt x="23627" y="299"/>
                </a:lnTo>
                <a:lnTo>
                  <a:pt x="23608" y="261"/>
                </a:lnTo>
                <a:lnTo>
                  <a:pt x="23590" y="243"/>
                </a:lnTo>
                <a:lnTo>
                  <a:pt x="23552" y="206"/>
                </a:lnTo>
                <a:lnTo>
                  <a:pt x="23459" y="168"/>
                </a:lnTo>
                <a:lnTo>
                  <a:pt x="23199" y="94"/>
                </a:lnTo>
                <a:lnTo>
                  <a:pt x="23031" y="57"/>
                </a:lnTo>
                <a:lnTo>
                  <a:pt x="22789" y="38"/>
                </a:lnTo>
                <a:lnTo>
                  <a:pt x="22473" y="1"/>
                </a:lnTo>
                <a:close/>
                <a:moveTo>
                  <a:pt x="30553" y="94"/>
                </a:moveTo>
                <a:lnTo>
                  <a:pt x="30367" y="113"/>
                </a:lnTo>
                <a:lnTo>
                  <a:pt x="30199" y="113"/>
                </a:lnTo>
                <a:lnTo>
                  <a:pt x="29901" y="150"/>
                </a:lnTo>
                <a:lnTo>
                  <a:pt x="29734" y="168"/>
                </a:lnTo>
                <a:lnTo>
                  <a:pt x="29603" y="187"/>
                </a:lnTo>
                <a:lnTo>
                  <a:pt x="29510" y="224"/>
                </a:lnTo>
                <a:lnTo>
                  <a:pt x="29492" y="243"/>
                </a:lnTo>
                <a:lnTo>
                  <a:pt x="29473" y="261"/>
                </a:lnTo>
                <a:lnTo>
                  <a:pt x="29492" y="299"/>
                </a:lnTo>
                <a:lnTo>
                  <a:pt x="29510" y="336"/>
                </a:lnTo>
                <a:lnTo>
                  <a:pt x="29585" y="373"/>
                </a:lnTo>
                <a:lnTo>
                  <a:pt x="29696" y="410"/>
                </a:lnTo>
                <a:lnTo>
                  <a:pt x="29827" y="429"/>
                </a:lnTo>
                <a:lnTo>
                  <a:pt x="30106" y="448"/>
                </a:lnTo>
                <a:lnTo>
                  <a:pt x="30478" y="448"/>
                </a:lnTo>
                <a:lnTo>
                  <a:pt x="30758" y="466"/>
                </a:lnTo>
                <a:lnTo>
                  <a:pt x="30907" y="448"/>
                </a:lnTo>
                <a:lnTo>
                  <a:pt x="31018" y="429"/>
                </a:lnTo>
                <a:lnTo>
                  <a:pt x="31111" y="373"/>
                </a:lnTo>
                <a:lnTo>
                  <a:pt x="31149" y="355"/>
                </a:lnTo>
                <a:lnTo>
                  <a:pt x="31167" y="317"/>
                </a:lnTo>
                <a:lnTo>
                  <a:pt x="31167" y="261"/>
                </a:lnTo>
                <a:lnTo>
                  <a:pt x="31167" y="206"/>
                </a:lnTo>
                <a:lnTo>
                  <a:pt x="31130" y="168"/>
                </a:lnTo>
                <a:lnTo>
                  <a:pt x="31093" y="150"/>
                </a:lnTo>
                <a:lnTo>
                  <a:pt x="30981" y="113"/>
                </a:lnTo>
                <a:lnTo>
                  <a:pt x="30851" y="94"/>
                </a:lnTo>
                <a:close/>
                <a:moveTo>
                  <a:pt x="40756" y="113"/>
                </a:moveTo>
                <a:lnTo>
                  <a:pt x="40495" y="131"/>
                </a:lnTo>
                <a:lnTo>
                  <a:pt x="40309" y="131"/>
                </a:lnTo>
                <a:lnTo>
                  <a:pt x="39992" y="168"/>
                </a:lnTo>
                <a:lnTo>
                  <a:pt x="39843" y="187"/>
                </a:lnTo>
                <a:lnTo>
                  <a:pt x="39713" y="224"/>
                </a:lnTo>
                <a:lnTo>
                  <a:pt x="39638" y="261"/>
                </a:lnTo>
                <a:lnTo>
                  <a:pt x="39601" y="280"/>
                </a:lnTo>
                <a:lnTo>
                  <a:pt x="39601" y="317"/>
                </a:lnTo>
                <a:lnTo>
                  <a:pt x="39620" y="355"/>
                </a:lnTo>
                <a:lnTo>
                  <a:pt x="39676" y="373"/>
                </a:lnTo>
                <a:lnTo>
                  <a:pt x="39843" y="429"/>
                </a:lnTo>
                <a:lnTo>
                  <a:pt x="40067" y="448"/>
                </a:lnTo>
                <a:lnTo>
                  <a:pt x="40346" y="466"/>
                </a:lnTo>
                <a:lnTo>
                  <a:pt x="40867" y="448"/>
                </a:lnTo>
                <a:lnTo>
                  <a:pt x="41053" y="429"/>
                </a:lnTo>
                <a:lnTo>
                  <a:pt x="41165" y="410"/>
                </a:lnTo>
                <a:lnTo>
                  <a:pt x="41240" y="373"/>
                </a:lnTo>
                <a:lnTo>
                  <a:pt x="41277" y="317"/>
                </a:lnTo>
                <a:lnTo>
                  <a:pt x="41258" y="280"/>
                </a:lnTo>
                <a:lnTo>
                  <a:pt x="41221" y="243"/>
                </a:lnTo>
                <a:lnTo>
                  <a:pt x="41091" y="168"/>
                </a:lnTo>
                <a:lnTo>
                  <a:pt x="41016" y="131"/>
                </a:lnTo>
                <a:lnTo>
                  <a:pt x="40886" y="113"/>
                </a:lnTo>
                <a:close/>
                <a:moveTo>
                  <a:pt x="17539" y="113"/>
                </a:moveTo>
                <a:lnTo>
                  <a:pt x="17260" y="131"/>
                </a:lnTo>
                <a:lnTo>
                  <a:pt x="17129" y="168"/>
                </a:lnTo>
                <a:lnTo>
                  <a:pt x="17036" y="206"/>
                </a:lnTo>
                <a:lnTo>
                  <a:pt x="16943" y="261"/>
                </a:lnTo>
                <a:lnTo>
                  <a:pt x="16906" y="317"/>
                </a:lnTo>
                <a:lnTo>
                  <a:pt x="16906" y="336"/>
                </a:lnTo>
                <a:lnTo>
                  <a:pt x="16906" y="355"/>
                </a:lnTo>
                <a:lnTo>
                  <a:pt x="16962" y="392"/>
                </a:lnTo>
                <a:lnTo>
                  <a:pt x="17111" y="429"/>
                </a:lnTo>
                <a:lnTo>
                  <a:pt x="17297" y="448"/>
                </a:lnTo>
                <a:lnTo>
                  <a:pt x="17576" y="485"/>
                </a:lnTo>
                <a:lnTo>
                  <a:pt x="18135" y="485"/>
                </a:lnTo>
                <a:lnTo>
                  <a:pt x="18284" y="466"/>
                </a:lnTo>
                <a:lnTo>
                  <a:pt x="18395" y="429"/>
                </a:lnTo>
                <a:lnTo>
                  <a:pt x="18470" y="410"/>
                </a:lnTo>
                <a:lnTo>
                  <a:pt x="18488" y="355"/>
                </a:lnTo>
                <a:lnTo>
                  <a:pt x="18488" y="280"/>
                </a:lnTo>
                <a:lnTo>
                  <a:pt x="18470" y="224"/>
                </a:lnTo>
                <a:lnTo>
                  <a:pt x="18451" y="187"/>
                </a:lnTo>
                <a:lnTo>
                  <a:pt x="18395" y="168"/>
                </a:lnTo>
                <a:lnTo>
                  <a:pt x="18284" y="131"/>
                </a:lnTo>
                <a:lnTo>
                  <a:pt x="18042" y="131"/>
                </a:lnTo>
                <a:lnTo>
                  <a:pt x="17818" y="113"/>
                </a:lnTo>
                <a:close/>
                <a:moveTo>
                  <a:pt x="20536" y="113"/>
                </a:moveTo>
                <a:lnTo>
                  <a:pt x="20425" y="131"/>
                </a:lnTo>
                <a:lnTo>
                  <a:pt x="20220" y="150"/>
                </a:lnTo>
                <a:lnTo>
                  <a:pt x="20052" y="168"/>
                </a:lnTo>
                <a:lnTo>
                  <a:pt x="19829" y="187"/>
                </a:lnTo>
                <a:lnTo>
                  <a:pt x="19717" y="206"/>
                </a:lnTo>
                <a:lnTo>
                  <a:pt x="19661" y="224"/>
                </a:lnTo>
                <a:lnTo>
                  <a:pt x="19624" y="243"/>
                </a:lnTo>
                <a:lnTo>
                  <a:pt x="19587" y="299"/>
                </a:lnTo>
                <a:lnTo>
                  <a:pt x="19550" y="355"/>
                </a:lnTo>
                <a:lnTo>
                  <a:pt x="19550" y="392"/>
                </a:lnTo>
                <a:lnTo>
                  <a:pt x="19568" y="410"/>
                </a:lnTo>
                <a:lnTo>
                  <a:pt x="19587" y="448"/>
                </a:lnTo>
                <a:lnTo>
                  <a:pt x="19624" y="466"/>
                </a:lnTo>
                <a:lnTo>
                  <a:pt x="19922" y="485"/>
                </a:lnTo>
                <a:lnTo>
                  <a:pt x="20164" y="485"/>
                </a:lnTo>
                <a:lnTo>
                  <a:pt x="20387" y="466"/>
                </a:lnTo>
                <a:lnTo>
                  <a:pt x="20611" y="448"/>
                </a:lnTo>
                <a:lnTo>
                  <a:pt x="20685" y="410"/>
                </a:lnTo>
                <a:lnTo>
                  <a:pt x="20760" y="392"/>
                </a:lnTo>
                <a:lnTo>
                  <a:pt x="20816" y="355"/>
                </a:lnTo>
                <a:lnTo>
                  <a:pt x="20834" y="299"/>
                </a:lnTo>
                <a:lnTo>
                  <a:pt x="20816" y="261"/>
                </a:lnTo>
                <a:lnTo>
                  <a:pt x="20778" y="187"/>
                </a:lnTo>
                <a:lnTo>
                  <a:pt x="20723" y="150"/>
                </a:lnTo>
                <a:lnTo>
                  <a:pt x="20629" y="131"/>
                </a:lnTo>
                <a:lnTo>
                  <a:pt x="20536" y="113"/>
                </a:lnTo>
                <a:close/>
                <a:moveTo>
                  <a:pt x="15509" y="150"/>
                </a:moveTo>
                <a:lnTo>
                  <a:pt x="15342" y="187"/>
                </a:lnTo>
                <a:lnTo>
                  <a:pt x="15118" y="168"/>
                </a:lnTo>
                <a:lnTo>
                  <a:pt x="14783" y="187"/>
                </a:lnTo>
                <a:lnTo>
                  <a:pt x="14634" y="187"/>
                </a:lnTo>
                <a:lnTo>
                  <a:pt x="14485" y="224"/>
                </a:lnTo>
                <a:lnTo>
                  <a:pt x="14374" y="261"/>
                </a:lnTo>
                <a:lnTo>
                  <a:pt x="14337" y="299"/>
                </a:lnTo>
                <a:lnTo>
                  <a:pt x="14299" y="336"/>
                </a:lnTo>
                <a:lnTo>
                  <a:pt x="14299" y="373"/>
                </a:lnTo>
                <a:lnTo>
                  <a:pt x="14299" y="392"/>
                </a:lnTo>
                <a:lnTo>
                  <a:pt x="14318" y="429"/>
                </a:lnTo>
                <a:lnTo>
                  <a:pt x="14355" y="448"/>
                </a:lnTo>
                <a:lnTo>
                  <a:pt x="14448" y="466"/>
                </a:lnTo>
                <a:lnTo>
                  <a:pt x="14579" y="485"/>
                </a:lnTo>
                <a:lnTo>
                  <a:pt x="14821" y="504"/>
                </a:lnTo>
                <a:lnTo>
                  <a:pt x="14988" y="485"/>
                </a:lnTo>
                <a:lnTo>
                  <a:pt x="15212" y="504"/>
                </a:lnTo>
                <a:lnTo>
                  <a:pt x="15696" y="504"/>
                </a:lnTo>
                <a:lnTo>
                  <a:pt x="15826" y="485"/>
                </a:lnTo>
                <a:lnTo>
                  <a:pt x="15938" y="448"/>
                </a:lnTo>
                <a:lnTo>
                  <a:pt x="15975" y="410"/>
                </a:lnTo>
                <a:lnTo>
                  <a:pt x="15994" y="373"/>
                </a:lnTo>
                <a:lnTo>
                  <a:pt x="16012" y="317"/>
                </a:lnTo>
                <a:lnTo>
                  <a:pt x="16012" y="261"/>
                </a:lnTo>
                <a:lnTo>
                  <a:pt x="15994" y="224"/>
                </a:lnTo>
                <a:lnTo>
                  <a:pt x="15975" y="206"/>
                </a:lnTo>
                <a:lnTo>
                  <a:pt x="15882" y="168"/>
                </a:lnTo>
                <a:lnTo>
                  <a:pt x="15770" y="150"/>
                </a:lnTo>
                <a:close/>
                <a:moveTo>
                  <a:pt x="25414" y="113"/>
                </a:moveTo>
                <a:lnTo>
                  <a:pt x="25135" y="150"/>
                </a:lnTo>
                <a:lnTo>
                  <a:pt x="24837" y="168"/>
                </a:lnTo>
                <a:lnTo>
                  <a:pt x="24595" y="224"/>
                </a:lnTo>
                <a:lnTo>
                  <a:pt x="24409" y="280"/>
                </a:lnTo>
                <a:lnTo>
                  <a:pt x="24353" y="317"/>
                </a:lnTo>
                <a:lnTo>
                  <a:pt x="24334" y="355"/>
                </a:lnTo>
                <a:lnTo>
                  <a:pt x="24334" y="373"/>
                </a:lnTo>
                <a:lnTo>
                  <a:pt x="24353" y="392"/>
                </a:lnTo>
                <a:lnTo>
                  <a:pt x="24446" y="429"/>
                </a:lnTo>
                <a:lnTo>
                  <a:pt x="24558" y="466"/>
                </a:lnTo>
                <a:lnTo>
                  <a:pt x="24707" y="485"/>
                </a:lnTo>
                <a:lnTo>
                  <a:pt x="24986" y="504"/>
                </a:lnTo>
                <a:lnTo>
                  <a:pt x="25154" y="504"/>
                </a:lnTo>
                <a:lnTo>
                  <a:pt x="25452" y="466"/>
                </a:lnTo>
                <a:lnTo>
                  <a:pt x="25656" y="448"/>
                </a:lnTo>
                <a:lnTo>
                  <a:pt x="25880" y="392"/>
                </a:lnTo>
                <a:lnTo>
                  <a:pt x="26066" y="355"/>
                </a:lnTo>
                <a:lnTo>
                  <a:pt x="26122" y="317"/>
                </a:lnTo>
                <a:lnTo>
                  <a:pt x="26159" y="280"/>
                </a:lnTo>
                <a:lnTo>
                  <a:pt x="26178" y="243"/>
                </a:lnTo>
                <a:lnTo>
                  <a:pt x="26159" y="206"/>
                </a:lnTo>
                <a:lnTo>
                  <a:pt x="26103" y="168"/>
                </a:lnTo>
                <a:lnTo>
                  <a:pt x="26010" y="131"/>
                </a:lnTo>
                <a:lnTo>
                  <a:pt x="25898" y="113"/>
                </a:lnTo>
                <a:close/>
                <a:moveTo>
                  <a:pt x="12624" y="187"/>
                </a:moveTo>
                <a:lnTo>
                  <a:pt x="12233" y="206"/>
                </a:lnTo>
                <a:lnTo>
                  <a:pt x="12009" y="224"/>
                </a:lnTo>
                <a:lnTo>
                  <a:pt x="11935" y="243"/>
                </a:lnTo>
                <a:lnTo>
                  <a:pt x="11898" y="261"/>
                </a:lnTo>
                <a:lnTo>
                  <a:pt x="11879" y="317"/>
                </a:lnTo>
                <a:lnTo>
                  <a:pt x="11898" y="373"/>
                </a:lnTo>
                <a:lnTo>
                  <a:pt x="11953" y="410"/>
                </a:lnTo>
                <a:lnTo>
                  <a:pt x="12028" y="448"/>
                </a:lnTo>
                <a:lnTo>
                  <a:pt x="12233" y="504"/>
                </a:lnTo>
                <a:lnTo>
                  <a:pt x="12493" y="522"/>
                </a:lnTo>
                <a:lnTo>
                  <a:pt x="12996" y="522"/>
                </a:lnTo>
                <a:lnTo>
                  <a:pt x="13201" y="485"/>
                </a:lnTo>
                <a:lnTo>
                  <a:pt x="13313" y="448"/>
                </a:lnTo>
                <a:lnTo>
                  <a:pt x="13368" y="410"/>
                </a:lnTo>
                <a:lnTo>
                  <a:pt x="13387" y="373"/>
                </a:lnTo>
                <a:lnTo>
                  <a:pt x="13387" y="336"/>
                </a:lnTo>
                <a:lnTo>
                  <a:pt x="13368" y="317"/>
                </a:lnTo>
                <a:lnTo>
                  <a:pt x="13275" y="261"/>
                </a:lnTo>
                <a:lnTo>
                  <a:pt x="13145" y="224"/>
                </a:lnTo>
                <a:lnTo>
                  <a:pt x="12828" y="187"/>
                </a:lnTo>
                <a:close/>
                <a:moveTo>
                  <a:pt x="27295" y="150"/>
                </a:moveTo>
                <a:lnTo>
                  <a:pt x="27164" y="168"/>
                </a:lnTo>
                <a:lnTo>
                  <a:pt x="27053" y="187"/>
                </a:lnTo>
                <a:lnTo>
                  <a:pt x="26997" y="224"/>
                </a:lnTo>
                <a:lnTo>
                  <a:pt x="26960" y="243"/>
                </a:lnTo>
                <a:lnTo>
                  <a:pt x="26941" y="280"/>
                </a:lnTo>
                <a:lnTo>
                  <a:pt x="26941" y="336"/>
                </a:lnTo>
                <a:lnTo>
                  <a:pt x="26941" y="373"/>
                </a:lnTo>
                <a:lnTo>
                  <a:pt x="26960" y="410"/>
                </a:lnTo>
                <a:lnTo>
                  <a:pt x="26997" y="429"/>
                </a:lnTo>
                <a:lnTo>
                  <a:pt x="27053" y="466"/>
                </a:lnTo>
                <a:lnTo>
                  <a:pt x="27164" y="504"/>
                </a:lnTo>
                <a:lnTo>
                  <a:pt x="27295" y="504"/>
                </a:lnTo>
                <a:lnTo>
                  <a:pt x="27593" y="522"/>
                </a:lnTo>
                <a:lnTo>
                  <a:pt x="27779" y="504"/>
                </a:lnTo>
                <a:lnTo>
                  <a:pt x="27984" y="522"/>
                </a:lnTo>
                <a:lnTo>
                  <a:pt x="28263" y="522"/>
                </a:lnTo>
                <a:lnTo>
                  <a:pt x="28412" y="504"/>
                </a:lnTo>
                <a:lnTo>
                  <a:pt x="28524" y="485"/>
                </a:lnTo>
                <a:lnTo>
                  <a:pt x="28579" y="448"/>
                </a:lnTo>
                <a:lnTo>
                  <a:pt x="28617" y="410"/>
                </a:lnTo>
                <a:lnTo>
                  <a:pt x="28635" y="373"/>
                </a:lnTo>
                <a:lnTo>
                  <a:pt x="28654" y="336"/>
                </a:lnTo>
                <a:lnTo>
                  <a:pt x="28635" y="280"/>
                </a:lnTo>
                <a:lnTo>
                  <a:pt x="28617" y="243"/>
                </a:lnTo>
                <a:lnTo>
                  <a:pt x="28579" y="224"/>
                </a:lnTo>
                <a:lnTo>
                  <a:pt x="28524" y="187"/>
                </a:lnTo>
                <a:lnTo>
                  <a:pt x="28412" y="150"/>
                </a:lnTo>
                <a:close/>
                <a:moveTo>
                  <a:pt x="50456" y="113"/>
                </a:moveTo>
                <a:lnTo>
                  <a:pt x="50307" y="150"/>
                </a:lnTo>
                <a:lnTo>
                  <a:pt x="50046" y="243"/>
                </a:lnTo>
                <a:lnTo>
                  <a:pt x="49916" y="299"/>
                </a:lnTo>
                <a:lnTo>
                  <a:pt x="49841" y="355"/>
                </a:lnTo>
                <a:lnTo>
                  <a:pt x="49823" y="373"/>
                </a:lnTo>
                <a:lnTo>
                  <a:pt x="49823" y="410"/>
                </a:lnTo>
                <a:lnTo>
                  <a:pt x="49841" y="429"/>
                </a:lnTo>
                <a:lnTo>
                  <a:pt x="49897" y="448"/>
                </a:lnTo>
                <a:lnTo>
                  <a:pt x="50009" y="485"/>
                </a:lnTo>
                <a:lnTo>
                  <a:pt x="50120" y="504"/>
                </a:lnTo>
                <a:lnTo>
                  <a:pt x="50400" y="522"/>
                </a:lnTo>
                <a:lnTo>
                  <a:pt x="50660" y="522"/>
                </a:lnTo>
                <a:lnTo>
                  <a:pt x="50921" y="504"/>
                </a:lnTo>
                <a:lnTo>
                  <a:pt x="51051" y="504"/>
                </a:lnTo>
                <a:lnTo>
                  <a:pt x="51126" y="485"/>
                </a:lnTo>
                <a:lnTo>
                  <a:pt x="51200" y="448"/>
                </a:lnTo>
                <a:lnTo>
                  <a:pt x="51238" y="410"/>
                </a:lnTo>
                <a:lnTo>
                  <a:pt x="51275" y="355"/>
                </a:lnTo>
                <a:lnTo>
                  <a:pt x="51256" y="280"/>
                </a:lnTo>
                <a:lnTo>
                  <a:pt x="51182" y="206"/>
                </a:lnTo>
                <a:lnTo>
                  <a:pt x="51126" y="150"/>
                </a:lnTo>
                <a:lnTo>
                  <a:pt x="51033" y="131"/>
                </a:lnTo>
                <a:lnTo>
                  <a:pt x="50828" y="113"/>
                </a:lnTo>
                <a:close/>
                <a:moveTo>
                  <a:pt x="4543" y="131"/>
                </a:moveTo>
                <a:lnTo>
                  <a:pt x="4413" y="168"/>
                </a:lnTo>
                <a:lnTo>
                  <a:pt x="4320" y="206"/>
                </a:lnTo>
                <a:lnTo>
                  <a:pt x="4246" y="261"/>
                </a:lnTo>
                <a:lnTo>
                  <a:pt x="4246" y="299"/>
                </a:lnTo>
                <a:lnTo>
                  <a:pt x="4227" y="336"/>
                </a:lnTo>
                <a:lnTo>
                  <a:pt x="4246" y="373"/>
                </a:lnTo>
                <a:lnTo>
                  <a:pt x="4264" y="410"/>
                </a:lnTo>
                <a:lnTo>
                  <a:pt x="4357" y="448"/>
                </a:lnTo>
                <a:lnTo>
                  <a:pt x="4488" y="485"/>
                </a:lnTo>
                <a:lnTo>
                  <a:pt x="5158" y="485"/>
                </a:lnTo>
                <a:lnTo>
                  <a:pt x="5325" y="522"/>
                </a:lnTo>
                <a:lnTo>
                  <a:pt x="5530" y="541"/>
                </a:lnTo>
                <a:lnTo>
                  <a:pt x="5642" y="541"/>
                </a:lnTo>
                <a:lnTo>
                  <a:pt x="5735" y="504"/>
                </a:lnTo>
                <a:lnTo>
                  <a:pt x="5809" y="448"/>
                </a:lnTo>
                <a:lnTo>
                  <a:pt x="5828" y="410"/>
                </a:lnTo>
                <a:lnTo>
                  <a:pt x="5847" y="373"/>
                </a:lnTo>
                <a:lnTo>
                  <a:pt x="5847" y="317"/>
                </a:lnTo>
                <a:lnTo>
                  <a:pt x="5828" y="280"/>
                </a:lnTo>
                <a:lnTo>
                  <a:pt x="5809" y="243"/>
                </a:lnTo>
                <a:lnTo>
                  <a:pt x="5754" y="206"/>
                </a:lnTo>
                <a:lnTo>
                  <a:pt x="5642" y="168"/>
                </a:lnTo>
                <a:lnTo>
                  <a:pt x="5493" y="131"/>
                </a:lnTo>
                <a:close/>
                <a:moveTo>
                  <a:pt x="42506" y="187"/>
                </a:moveTo>
                <a:lnTo>
                  <a:pt x="42375" y="206"/>
                </a:lnTo>
                <a:lnTo>
                  <a:pt x="42264" y="224"/>
                </a:lnTo>
                <a:lnTo>
                  <a:pt x="42171" y="261"/>
                </a:lnTo>
                <a:lnTo>
                  <a:pt x="42133" y="280"/>
                </a:lnTo>
                <a:lnTo>
                  <a:pt x="42133" y="317"/>
                </a:lnTo>
                <a:lnTo>
                  <a:pt x="42133" y="336"/>
                </a:lnTo>
                <a:lnTo>
                  <a:pt x="42171" y="373"/>
                </a:lnTo>
                <a:lnTo>
                  <a:pt x="42319" y="429"/>
                </a:lnTo>
                <a:lnTo>
                  <a:pt x="42431" y="466"/>
                </a:lnTo>
                <a:lnTo>
                  <a:pt x="42543" y="504"/>
                </a:lnTo>
                <a:lnTo>
                  <a:pt x="42822" y="522"/>
                </a:lnTo>
                <a:lnTo>
                  <a:pt x="43083" y="522"/>
                </a:lnTo>
                <a:lnTo>
                  <a:pt x="43325" y="541"/>
                </a:lnTo>
                <a:lnTo>
                  <a:pt x="43548" y="541"/>
                </a:lnTo>
                <a:lnTo>
                  <a:pt x="43679" y="522"/>
                </a:lnTo>
                <a:lnTo>
                  <a:pt x="43716" y="504"/>
                </a:lnTo>
                <a:lnTo>
                  <a:pt x="43753" y="485"/>
                </a:lnTo>
                <a:lnTo>
                  <a:pt x="43790" y="429"/>
                </a:lnTo>
                <a:lnTo>
                  <a:pt x="43809" y="355"/>
                </a:lnTo>
                <a:lnTo>
                  <a:pt x="43790" y="336"/>
                </a:lnTo>
                <a:lnTo>
                  <a:pt x="43790" y="299"/>
                </a:lnTo>
                <a:lnTo>
                  <a:pt x="43753" y="280"/>
                </a:lnTo>
                <a:lnTo>
                  <a:pt x="43716" y="261"/>
                </a:lnTo>
                <a:lnTo>
                  <a:pt x="43474" y="206"/>
                </a:lnTo>
                <a:lnTo>
                  <a:pt x="43232" y="187"/>
                </a:lnTo>
                <a:close/>
                <a:moveTo>
                  <a:pt x="45094" y="150"/>
                </a:moveTo>
                <a:lnTo>
                  <a:pt x="44926" y="168"/>
                </a:lnTo>
                <a:lnTo>
                  <a:pt x="44777" y="187"/>
                </a:lnTo>
                <a:lnTo>
                  <a:pt x="44647" y="224"/>
                </a:lnTo>
                <a:lnTo>
                  <a:pt x="44610" y="261"/>
                </a:lnTo>
                <a:lnTo>
                  <a:pt x="44591" y="299"/>
                </a:lnTo>
                <a:lnTo>
                  <a:pt x="44572" y="336"/>
                </a:lnTo>
                <a:lnTo>
                  <a:pt x="44591" y="373"/>
                </a:lnTo>
                <a:lnTo>
                  <a:pt x="44610" y="410"/>
                </a:lnTo>
                <a:lnTo>
                  <a:pt x="44647" y="429"/>
                </a:lnTo>
                <a:lnTo>
                  <a:pt x="44758" y="466"/>
                </a:lnTo>
                <a:lnTo>
                  <a:pt x="44889" y="466"/>
                </a:lnTo>
                <a:lnTo>
                  <a:pt x="45187" y="485"/>
                </a:lnTo>
                <a:lnTo>
                  <a:pt x="45373" y="466"/>
                </a:lnTo>
                <a:lnTo>
                  <a:pt x="45596" y="504"/>
                </a:lnTo>
                <a:lnTo>
                  <a:pt x="45931" y="541"/>
                </a:lnTo>
                <a:lnTo>
                  <a:pt x="46229" y="541"/>
                </a:lnTo>
                <a:lnTo>
                  <a:pt x="46341" y="504"/>
                </a:lnTo>
                <a:lnTo>
                  <a:pt x="46378" y="466"/>
                </a:lnTo>
                <a:lnTo>
                  <a:pt x="46397" y="429"/>
                </a:lnTo>
                <a:lnTo>
                  <a:pt x="46415" y="373"/>
                </a:lnTo>
                <a:lnTo>
                  <a:pt x="46415" y="317"/>
                </a:lnTo>
                <a:lnTo>
                  <a:pt x="46397" y="280"/>
                </a:lnTo>
                <a:lnTo>
                  <a:pt x="46360" y="243"/>
                </a:lnTo>
                <a:lnTo>
                  <a:pt x="46267" y="187"/>
                </a:lnTo>
                <a:lnTo>
                  <a:pt x="46136" y="168"/>
                </a:lnTo>
                <a:lnTo>
                  <a:pt x="45987" y="150"/>
                </a:lnTo>
                <a:close/>
                <a:moveTo>
                  <a:pt x="2868" y="187"/>
                </a:moveTo>
                <a:lnTo>
                  <a:pt x="2663" y="206"/>
                </a:lnTo>
                <a:lnTo>
                  <a:pt x="2495" y="224"/>
                </a:lnTo>
                <a:lnTo>
                  <a:pt x="2347" y="224"/>
                </a:lnTo>
                <a:lnTo>
                  <a:pt x="2104" y="243"/>
                </a:lnTo>
                <a:lnTo>
                  <a:pt x="1974" y="280"/>
                </a:lnTo>
                <a:lnTo>
                  <a:pt x="1881" y="299"/>
                </a:lnTo>
                <a:lnTo>
                  <a:pt x="1825" y="355"/>
                </a:lnTo>
                <a:lnTo>
                  <a:pt x="1807" y="373"/>
                </a:lnTo>
                <a:lnTo>
                  <a:pt x="1788" y="410"/>
                </a:lnTo>
                <a:lnTo>
                  <a:pt x="1807" y="429"/>
                </a:lnTo>
                <a:lnTo>
                  <a:pt x="1825" y="466"/>
                </a:lnTo>
                <a:lnTo>
                  <a:pt x="1900" y="504"/>
                </a:lnTo>
                <a:lnTo>
                  <a:pt x="1993" y="541"/>
                </a:lnTo>
                <a:lnTo>
                  <a:pt x="2104" y="541"/>
                </a:lnTo>
                <a:lnTo>
                  <a:pt x="2328" y="559"/>
                </a:lnTo>
                <a:lnTo>
                  <a:pt x="2663" y="559"/>
                </a:lnTo>
                <a:lnTo>
                  <a:pt x="2961" y="541"/>
                </a:lnTo>
                <a:lnTo>
                  <a:pt x="3073" y="522"/>
                </a:lnTo>
                <a:lnTo>
                  <a:pt x="3184" y="466"/>
                </a:lnTo>
                <a:lnTo>
                  <a:pt x="3203" y="448"/>
                </a:lnTo>
                <a:lnTo>
                  <a:pt x="3222" y="410"/>
                </a:lnTo>
                <a:lnTo>
                  <a:pt x="3222" y="355"/>
                </a:lnTo>
                <a:lnTo>
                  <a:pt x="3203" y="299"/>
                </a:lnTo>
                <a:lnTo>
                  <a:pt x="3147" y="243"/>
                </a:lnTo>
                <a:lnTo>
                  <a:pt x="3073" y="206"/>
                </a:lnTo>
                <a:lnTo>
                  <a:pt x="2980" y="187"/>
                </a:lnTo>
                <a:close/>
                <a:moveTo>
                  <a:pt x="35114" y="113"/>
                </a:moveTo>
                <a:lnTo>
                  <a:pt x="34891" y="150"/>
                </a:lnTo>
                <a:lnTo>
                  <a:pt x="34798" y="168"/>
                </a:lnTo>
                <a:lnTo>
                  <a:pt x="34723" y="206"/>
                </a:lnTo>
                <a:lnTo>
                  <a:pt x="34612" y="299"/>
                </a:lnTo>
                <a:lnTo>
                  <a:pt x="34612" y="336"/>
                </a:lnTo>
                <a:lnTo>
                  <a:pt x="34612" y="355"/>
                </a:lnTo>
                <a:lnTo>
                  <a:pt x="34630" y="373"/>
                </a:lnTo>
                <a:lnTo>
                  <a:pt x="34649" y="392"/>
                </a:lnTo>
                <a:lnTo>
                  <a:pt x="34742" y="429"/>
                </a:lnTo>
                <a:lnTo>
                  <a:pt x="35003" y="448"/>
                </a:lnTo>
                <a:lnTo>
                  <a:pt x="35207" y="448"/>
                </a:lnTo>
                <a:lnTo>
                  <a:pt x="35412" y="485"/>
                </a:lnTo>
                <a:lnTo>
                  <a:pt x="35691" y="541"/>
                </a:lnTo>
                <a:lnTo>
                  <a:pt x="35822" y="559"/>
                </a:lnTo>
                <a:lnTo>
                  <a:pt x="35952" y="559"/>
                </a:lnTo>
                <a:lnTo>
                  <a:pt x="36045" y="541"/>
                </a:lnTo>
                <a:lnTo>
                  <a:pt x="36120" y="504"/>
                </a:lnTo>
                <a:lnTo>
                  <a:pt x="36176" y="466"/>
                </a:lnTo>
                <a:lnTo>
                  <a:pt x="36194" y="410"/>
                </a:lnTo>
                <a:lnTo>
                  <a:pt x="36194" y="373"/>
                </a:lnTo>
                <a:lnTo>
                  <a:pt x="36176" y="336"/>
                </a:lnTo>
                <a:lnTo>
                  <a:pt x="36138" y="299"/>
                </a:lnTo>
                <a:lnTo>
                  <a:pt x="36101" y="261"/>
                </a:lnTo>
                <a:lnTo>
                  <a:pt x="35989" y="224"/>
                </a:lnTo>
                <a:lnTo>
                  <a:pt x="35840" y="187"/>
                </a:lnTo>
                <a:lnTo>
                  <a:pt x="35710" y="168"/>
                </a:lnTo>
                <a:lnTo>
                  <a:pt x="35524" y="150"/>
                </a:lnTo>
                <a:lnTo>
                  <a:pt x="35338" y="131"/>
                </a:lnTo>
                <a:lnTo>
                  <a:pt x="35114" y="113"/>
                </a:lnTo>
                <a:close/>
                <a:moveTo>
                  <a:pt x="47849" y="206"/>
                </a:moveTo>
                <a:lnTo>
                  <a:pt x="47719" y="224"/>
                </a:lnTo>
                <a:lnTo>
                  <a:pt x="47495" y="261"/>
                </a:lnTo>
                <a:lnTo>
                  <a:pt x="47384" y="299"/>
                </a:lnTo>
                <a:lnTo>
                  <a:pt x="47328" y="355"/>
                </a:lnTo>
                <a:lnTo>
                  <a:pt x="47328" y="373"/>
                </a:lnTo>
                <a:lnTo>
                  <a:pt x="47328" y="392"/>
                </a:lnTo>
                <a:lnTo>
                  <a:pt x="47365" y="429"/>
                </a:lnTo>
                <a:lnTo>
                  <a:pt x="47421" y="448"/>
                </a:lnTo>
                <a:lnTo>
                  <a:pt x="47533" y="485"/>
                </a:lnTo>
                <a:lnTo>
                  <a:pt x="47737" y="522"/>
                </a:lnTo>
                <a:lnTo>
                  <a:pt x="47979" y="559"/>
                </a:lnTo>
                <a:lnTo>
                  <a:pt x="48221" y="578"/>
                </a:lnTo>
                <a:lnTo>
                  <a:pt x="48445" y="578"/>
                </a:lnTo>
                <a:lnTo>
                  <a:pt x="48519" y="559"/>
                </a:lnTo>
                <a:lnTo>
                  <a:pt x="48594" y="541"/>
                </a:lnTo>
                <a:lnTo>
                  <a:pt x="48631" y="504"/>
                </a:lnTo>
                <a:lnTo>
                  <a:pt x="48650" y="466"/>
                </a:lnTo>
                <a:lnTo>
                  <a:pt x="48631" y="410"/>
                </a:lnTo>
                <a:lnTo>
                  <a:pt x="48575" y="336"/>
                </a:lnTo>
                <a:lnTo>
                  <a:pt x="48501" y="280"/>
                </a:lnTo>
                <a:lnTo>
                  <a:pt x="48426" y="261"/>
                </a:lnTo>
                <a:lnTo>
                  <a:pt x="48221" y="224"/>
                </a:lnTo>
                <a:lnTo>
                  <a:pt x="48017" y="206"/>
                </a:lnTo>
                <a:close/>
                <a:moveTo>
                  <a:pt x="57940" y="113"/>
                </a:moveTo>
                <a:lnTo>
                  <a:pt x="57679" y="131"/>
                </a:lnTo>
                <a:lnTo>
                  <a:pt x="57586" y="150"/>
                </a:lnTo>
                <a:lnTo>
                  <a:pt x="57493" y="168"/>
                </a:lnTo>
                <a:lnTo>
                  <a:pt x="57419" y="224"/>
                </a:lnTo>
                <a:lnTo>
                  <a:pt x="57363" y="261"/>
                </a:lnTo>
                <a:lnTo>
                  <a:pt x="57344" y="317"/>
                </a:lnTo>
                <a:lnTo>
                  <a:pt x="57381" y="373"/>
                </a:lnTo>
                <a:lnTo>
                  <a:pt x="57437" y="410"/>
                </a:lnTo>
                <a:lnTo>
                  <a:pt x="57568" y="466"/>
                </a:lnTo>
                <a:lnTo>
                  <a:pt x="57847" y="504"/>
                </a:lnTo>
                <a:lnTo>
                  <a:pt x="58145" y="522"/>
                </a:lnTo>
                <a:lnTo>
                  <a:pt x="58443" y="541"/>
                </a:lnTo>
                <a:lnTo>
                  <a:pt x="58722" y="578"/>
                </a:lnTo>
                <a:lnTo>
                  <a:pt x="58815" y="578"/>
                </a:lnTo>
                <a:lnTo>
                  <a:pt x="58890" y="541"/>
                </a:lnTo>
                <a:lnTo>
                  <a:pt x="58908" y="504"/>
                </a:lnTo>
                <a:lnTo>
                  <a:pt x="58927" y="429"/>
                </a:lnTo>
                <a:lnTo>
                  <a:pt x="58890" y="373"/>
                </a:lnTo>
                <a:lnTo>
                  <a:pt x="58852" y="299"/>
                </a:lnTo>
                <a:lnTo>
                  <a:pt x="58796" y="243"/>
                </a:lnTo>
                <a:lnTo>
                  <a:pt x="58722" y="206"/>
                </a:lnTo>
                <a:lnTo>
                  <a:pt x="58610" y="168"/>
                </a:lnTo>
                <a:lnTo>
                  <a:pt x="58499" y="150"/>
                </a:lnTo>
                <a:lnTo>
                  <a:pt x="58219" y="113"/>
                </a:lnTo>
                <a:close/>
                <a:moveTo>
                  <a:pt x="65238" y="168"/>
                </a:moveTo>
                <a:lnTo>
                  <a:pt x="65071" y="187"/>
                </a:lnTo>
                <a:lnTo>
                  <a:pt x="64922" y="224"/>
                </a:lnTo>
                <a:lnTo>
                  <a:pt x="64791" y="280"/>
                </a:lnTo>
                <a:lnTo>
                  <a:pt x="64754" y="317"/>
                </a:lnTo>
                <a:lnTo>
                  <a:pt x="64736" y="355"/>
                </a:lnTo>
                <a:lnTo>
                  <a:pt x="64736" y="392"/>
                </a:lnTo>
                <a:lnTo>
                  <a:pt x="64754" y="410"/>
                </a:lnTo>
                <a:lnTo>
                  <a:pt x="64829" y="466"/>
                </a:lnTo>
                <a:lnTo>
                  <a:pt x="64940" y="485"/>
                </a:lnTo>
                <a:lnTo>
                  <a:pt x="65108" y="504"/>
                </a:lnTo>
                <a:lnTo>
                  <a:pt x="65406" y="522"/>
                </a:lnTo>
                <a:lnTo>
                  <a:pt x="65592" y="522"/>
                </a:lnTo>
                <a:lnTo>
                  <a:pt x="65834" y="541"/>
                </a:lnTo>
                <a:lnTo>
                  <a:pt x="66169" y="578"/>
                </a:lnTo>
                <a:lnTo>
                  <a:pt x="66504" y="578"/>
                </a:lnTo>
                <a:lnTo>
                  <a:pt x="66579" y="559"/>
                </a:lnTo>
                <a:lnTo>
                  <a:pt x="66616" y="541"/>
                </a:lnTo>
                <a:lnTo>
                  <a:pt x="66653" y="504"/>
                </a:lnTo>
                <a:lnTo>
                  <a:pt x="66672" y="466"/>
                </a:lnTo>
                <a:lnTo>
                  <a:pt x="66691" y="410"/>
                </a:lnTo>
                <a:lnTo>
                  <a:pt x="66672" y="355"/>
                </a:lnTo>
                <a:lnTo>
                  <a:pt x="66653" y="317"/>
                </a:lnTo>
                <a:lnTo>
                  <a:pt x="66597" y="280"/>
                </a:lnTo>
                <a:lnTo>
                  <a:pt x="66486" y="224"/>
                </a:lnTo>
                <a:lnTo>
                  <a:pt x="66337" y="187"/>
                </a:lnTo>
                <a:lnTo>
                  <a:pt x="66188" y="168"/>
                </a:lnTo>
                <a:close/>
                <a:moveTo>
                  <a:pt x="7560" y="206"/>
                </a:moveTo>
                <a:lnTo>
                  <a:pt x="7038" y="224"/>
                </a:lnTo>
                <a:lnTo>
                  <a:pt x="6908" y="243"/>
                </a:lnTo>
                <a:lnTo>
                  <a:pt x="6833" y="280"/>
                </a:lnTo>
                <a:lnTo>
                  <a:pt x="6778" y="317"/>
                </a:lnTo>
                <a:lnTo>
                  <a:pt x="6740" y="355"/>
                </a:lnTo>
                <a:lnTo>
                  <a:pt x="6722" y="410"/>
                </a:lnTo>
                <a:lnTo>
                  <a:pt x="6759" y="448"/>
                </a:lnTo>
                <a:lnTo>
                  <a:pt x="6852" y="485"/>
                </a:lnTo>
                <a:lnTo>
                  <a:pt x="7150" y="559"/>
                </a:lnTo>
                <a:lnTo>
                  <a:pt x="7448" y="597"/>
                </a:lnTo>
                <a:lnTo>
                  <a:pt x="7746" y="597"/>
                </a:lnTo>
                <a:lnTo>
                  <a:pt x="7913" y="578"/>
                </a:lnTo>
                <a:lnTo>
                  <a:pt x="8062" y="559"/>
                </a:lnTo>
                <a:lnTo>
                  <a:pt x="8174" y="522"/>
                </a:lnTo>
                <a:lnTo>
                  <a:pt x="8267" y="466"/>
                </a:lnTo>
                <a:lnTo>
                  <a:pt x="8323" y="410"/>
                </a:lnTo>
                <a:lnTo>
                  <a:pt x="8360" y="355"/>
                </a:lnTo>
                <a:lnTo>
                  <a:pt x="8360" y="317"/>
                </a:lnTo>
                <a:lnTo>
                  <a:pt x="8323" y="261"/>
                </a:lnTo>
                <a:lnTo>
                  <a:pt x="8230" y="243"/>
                </a:lnTo>
                <a:lnTo>
                  <a:pt x="8081" y="224"/>
                </a:lnTo>
                <a:lnTo>
                  <a:pt x="7560" y="206"/>
                </a:lnTo>
                <a:close/>
                <a:moveTo>
                  <a:pt x="10706" y="261"/>
                </a:moveTo>
                <a:lnTo>
                  <a:pt x="10576" y="280"/>
                </a:lnTo>
                <a:lnTo>
                  <a:pt x="10445" y="317"/>
                </a:lnTo>
                <a:lnTo>
                  <a:pt x="10334" y="355"/>
                </a:lnTo>
                <a:lnTo>
                  <a:pt x="10129" y="336"/>
                </a:lnTo>
                <a:lnTo>
                  <a:pt x="9794" y="317"/>
                </a:lnTo>
                <a:lnTo>
                  <a:pt x="9477" y="317"/>
                </a:lnTo>
                <a:lnTo>
                  <a:pt x="9384" y="336"/>
                </a:lnTo>
                <a:lnTo>
                  <a:pt x="9347" y="336"/>
                </a:lnTo>
                <a:lnTo>
                  <a:pt x="9328" y="355"/>
                </a:lnTo>
                <a:lnTo>
                  <a:pt x="9310" y="429"/>
                </a:lnTo>
                <a:lnTo>
                  <a:pt x="9328" y="485"/>
                </a:lnTo>
                <a:lnTo>
                  <a:pt x="9384" y="522"/>
                </a:lnTo>
                <a:lnTo>
                  <a:pt x="9459" y="559"/>
                </a:lnTo>
                <a:lnTo>
                  <a:pt x="9552" y="578"/>
                </a:lnTo>
                <a:lnTo>
                  <a:pt x="9663" y="597"/>
                </a:lnTo>
                <a:lnTo>
                  <a:pt x="10203" y="597"/>
                </a:lnTo>
                <a:lnTo>
                  <a:pt x="10464" y="578"/>
                </a:lnTo>
                <a:lnTo>
                  <a:pt x="10780" y="522"/>
                </a:lnTo>
                <a:lnTo>
                  <a:pt x="10836" y="504"/>
                </a:lnTo>
                <a:lnTo>
                  <a:pt x="10855" y="485"/>
                </a:lnTo>
                <a:lnTo>
                  <a:pt x="10874" y="448"/>
                </a:lnTo>
                <a:lnTo>
                  <a:pt x="10874" y="410"/>
                </a:lnTo>
                <a:lnTo>
                  <a:pt x="10855" y="336"/>
                </a:lnTo>
                <a:lnTo>
                  <a:pt x="10836" y="299"/>
                </a:lnTo>
                <a:lnTo>
                  <a:pt x="10799" y="261"/>
                </a:lnTo>
                <a:close/>
                <a:moveTo>
                  <a:pt x="32284" y="206"/>
                </a:moveTo>
                <a:lnTo>
                  <a:pt x="32173" y="224"/>
                </a:lnTo>
                <a:lnTo>
                  <a:pt x="32080" y="261"/>
                </a:lnTo>
                <a:lnTo>
                  <a:pt x="32061" y="280"/>
                </a:lnTo>
                <a:lnTo>
                  <a:pt x="32042" y="317"/>
                </a:lnTo>
                <a:lnTo>
                  <a:pt x="32042" y="373"/>
                </a:lnTo>
                <a:lnTo>
                  <a:pt x="32080" y="429"/>
                </a:lnTo>
                <a:lnTo>
                  <a:pt x="32154" y="466"/>
                </a:lnTo>
                <a:lnTo>
                  <a:pt x="32247" y="504"/>
                </a:lnTo>
                <a:lnTo>
                  <a:pt x="32471" y="559"/>
                </a:lnTo>
                <a:lnTo>
                  <a:pt x="32750" y="597"/>
                </a:lnTo>
                <a:lnTo>
                  <a:pt x="33290" y="597"/>
                </a:lnTo>
                <a:lnTo>
                  <a:pt x="33495" y="578"/>
                </a:lnTo>
                <a:lnTo>
                  <a:pt x="33606" y="559"/>
                </a:lnTo>
                <a:lnTo>
                  <a:pt x="33643" y="522"/>
                </a:lnTo>
                <a:lnTo>
                  <a:pt x="33662" y="485"/>
                </a:lnTo>
                <a:lnTo>
                  <a:pt x="33662" y="448"/>
                </a:lnTo>
                <a:lnTo>
                  <a:pt x="33643" y="429"/>
                </a:lnTo>
                <a:lnTo>
                  <a:pt x="33550" y="373"/>
                </a:lnTo>
                <a:lnTo>
                  <a:pt x="33401" y="336"/>
                </a:lnTo>
                <a:lnTo>
                  <a:pt x="33085" y="280"/>
                </a:lnTo>
                <a:lnTo>
                  <a:pt x="32880" y="261"/>
                </a:lnTo>
                <a:lnTo>
                  <a:pt x="32713" y="243"/>
                </a:lnTo>
                <a:lnTo>
                  <a:pt x="32433" y="206"/>
                </a:lnTo>
                <a:close/>
                <a:moveTo>
                  <a:pt x="53602" y="187"/>
                </a:moveTo>
                <a:lnTo>
                  <a:pt x="53360" y="206"/>
                </a:lnTo>
                <a:lnTo>
                  <a:pt x="53118" y="206"/>
                </a:lnTo>
                <a:lnTo>
                  <a:pt x="52857" y="224"/>
                </a:lnTo>
                <a:lnTo>
                  <a:pt x="52597" y="261"/>
                </a:lnTo>
                <a:lnTo>
                  <a:pt x="52485" y="280"/>
                </a:lnTo>
                <a:lnTo>
                  <a:pt x="52392" y="336"/>
                </a:lnTo>
                <a:lnTo>
                  <a:pt x="52280" y="410"/>
                </a:lnTo>
                <a:lnTo>
                  <a:pt x="52262" y="448"/>
                </a:lnTo>
                <a:lnTo>
                  <a:pt x="52262" y="466"/>
                </a:lnTo>
                <a:lnTo>
                  <a:pt x="52262" y="485"/>
                </a:lnTo>
                <a:lnTo>
                  <a:pt x="52280" y="522"/>
                </a:lnTo>
                <a:lnTo>
                  <a:pt x="52355" y="541"/>
                </a:lnTo>
                <a:lnTo>
                  <a:pt x="52466" y="559"/>
                </a:lnTo>
                <a:lnTo>
                  <a:pt x="52578" y="578"/>
                </a:lnTo>
                <a:lnTo>
                  <a:pt x="52783" y="578"/>
                </a:lnTo>
                <a:lnTo>
                  <a:pt x="53043" y="597"/>
                </a:lnTo>
                <a:lnTo>
                  <a:pt x="53323" y="615"/>
                </a:lnTo>
                <a:lnTo>
                  <a:pt x="53583" y="597"/>
                </a:lnTo>
                <a:lnTo>
                  <a:pt x="53714" y="559"/>
                </a:lnTo>
                <a:lnTo>
                  <a:pt x="53825" y="522"/>
                </a:lnTo>
                <a:lnTo>
                  <a:pt x="53881" y="504"/>
                </a:lnTo>
                <a:lnTo>
                  <a:pt x="53919" y="466"/>
                </a:lnTo>
                <a:lnTo>
                  <a:pt x="53937" y="429"/>
                </a:lnTo>
                <a:lnTo>
                  <a:pt x="53937" y="392"/>
                </a:lnTo>
                <a:lnTo>
                  <a:pt x="53900" y="317"/>
                </a:lnTo>
                <a:lnTo>
                  <a:pt x="53825" y="243"/>
                </a:lnTo>
                <a:lnTo>
                  <a:pt x="53788" y="224"/>
                </a:lnTo>
                <a:lnTo>
                  <a:pt x="53732" y="206"/>
                </a:lnTo>
                <a:lnTo>
                  <a:pt x="53602" y="187"/>
                </a:lnTo>
                <a:close/>
                <a:moveTo>
                  <a:pt x="83000" y="243"/>
                </a:moveTo>
                <a:lnTo>
                  <a:pt x="82814" y="261"/>
                </a:lnTo>
                <a:lnTo>
                  <a:pt x="82646" y="280"/>
                </a:lnTo>
                <a:lnTo>
                  <a:pt x="82516" y="336"/>
                </a:lnTo>
                <a:lnTo>
                  <a:pt x="82479" y="355"/>
                </a:lnTo>
                <a:lnTo>
                  <a:pt x="82479" y="392"/>
                </a:lnTo>
                <a:lnTo>
                  <a:pt x="82479" y="429"/>
                </a:lnTo>
                <a:lnTo>
                  <a:pt x="82535" y="448"/>
                </a:lnTo>
                <a:lnTo>
                  <a:pt x="82702" y="504"/>
                </a:lnTo>
                <a:lnTo>
                  <a:pt x="82963" y="541"/>
                </a:lnTo>
                <a:lnTo>
                  <a:pt x="83279" y="578"/>
                </a:lnTo>
                <a:lnTo>
                  <a:pt x="83875" y="615"/>
                </a:lnTo>
                <a:lnTo>
                  <a:pt x="84098" y="615"/>
                </a:lnTo>
                <a:lnTo>
                  <a:pt x="84229" y="597"/>
                </a:lnTo>
                <a:lnTo>
                  <a:pt x="84285" y="578"/>
                </a:lnTo>
                <a:lnTo>
                  <a:pt x="84322" y="541"/>
                </a:lnTo>
                <a:lnTo>
                  <a:pt x="84322" y="504"/>
                </a:lnTo>
                <a:lnTo>
                  <a:pt x="84322" y="466"/>
                </a:lnTo>
                <a:lnTo>
                  <a:pt x="84285" y="373"/>
                </a:lnTo>
                <a:lnTo>
                  <a:pt x="84229" y="317"/>
                </a:lnTo>
                <a:lnTo>
                  <a:pt x="84173" y="280"/>
                </a:lnTo>
                <a:lnTo>
                  <a:pt x="84098" y="261"/>
                </a:lnTo>
                <a:lnTo>
                  <a:pt x="83931" y="243"/>
                </a:lnTo>
                <a:close/>
                <a:moveTo>
                  <a:pt x="62650" y="206"/>
                </a:moveTo>
                <a:lnTo>
                  <a:pt x="62501" y="224"/>
                </a:lnTo>
                <a:lnTo>
                  <a:pt x="62371" y="243"/>
                </a:lnTo>
                <a:lnTo>
                  <a:pt x="62334" y="261"/>
                </a:lnTo>
                <a:lnTo>
                  <a:pt x="62297" y="299"/>
                </a:lnTo>
                <a:lnTo>
                  <a:pt x="62297" y="336"/>
                </a:lnTo>
                <a:lnTo>
                  <a:pt x="62334" y="392"/>
                </a:lnTo>
                <a:lnTo>
                  <a:pt x="62390" y="429"/>
                </a:lnTo>
                <a:lnTo>
                  <a:pt x="62483" y="466"/>
                </a:lnTo>
                <a:lnTo>
                  <a:pt x="62725" y="541"/>
                </a:lnTo>
                <a:lnTo>
                  <a:pt x="63041" y="597"/>
                </a:lnTo>
                <a:lnTo>
                  <a:pt x="63358" y="634"/>
                </a:lnTo>
                <a:lnTo>
                  <a:pt x="63656" y="634"/>
                </a:lnTo>
                <a:lnTo>
                  <a:pt x="63898" y="615"/>
                </a:lnTo>
                <a:lnTo>
                  <a:pt x="63991" y="597"/>
                </a:lnTo>
                <a:lnTo>
                  <a:pt x="64047" y="559"/>
                </a:lnTo>
                <a:lnTo>
                  <a:pt x="64084" y="522"/>
                </a:lnTo>
                <a:lnTo>
                  <a:pt x="64103" y="504"/>
                </a:lnTo>
                <a:lnTo>
                  <a:pt x="64103" y="466"/>
                </a:lnTo>
                <a:lnTo>
                  <a:pt x="64084" y="429"/>
                </a:lnTo>
                <a:lnTo>
                  <a:pt x="63991" y="392"/>
                </a:lnTo>
                <a:lnTo>
                  <a:pt x="63879" y="355"/>
                </a:lnTo>
                <a:lnTo>
                  <a:pt x="63600" y="299"/>
                </a:lnTo>
                <a:lnTo>
                  <a:pt x="63432" y="280"/>
                </a:lnTo>
                <a:lnTo>
                  <a:pt x="63209" y="261"/>
                </a:lnTo>
                <a:lnTo>
                  <a:pt x="62837" y="224"/>
                </a:lnTo>
                <a:lnTo>
                  <a:pt x="62650" y="206"/>
                </a:lnTo>
                <a:close/>
                <a:moveTo>
                  <a:pt x="559" y="224"/>
                </a:moveTo>
                <a:lnTo>
                  <a:pt x="410" y="261"/>
                </a:lnTo>
                <a:lnTo>
                  <a:pt x="299" y="280"/>
                </a:lnTo>
                <a:lnTo>
                  <a:pt x="94" y="280"/>
                </a:lnTo>
                <a:lnTo>
                  <a:pt x="56" y="299"/>
                </a:lnTo>
                <a:lnTo>
                  <a:pt x="38" y="336"/>
                </a:lnTo>
                <a:lnTo>
                  <a:pt x="19" y="392"/>
                </a:lnTo>
                <a:lnTo>
                  <a:pt x="1" y="448"/>
                </a:lnTo>
                <a:lnTo>
                  <a:pt x="1" y="504"/>
                </a:lnTo>
                <a:lnTo>
                  <a:pt x="38" y="559"/>
                </a:lnTo>
                <a:lnTo>
                  <a:pt x="112" y="597"/>
                </a:lnTo>
                <a:lnTo>
                  <a:pt x="205" y="634"/>
                </a:lnTo>
                <a:lnTo>
                  <a:pt x="336" y="652"/>
                </a:lnTo>
                <a:lnTo>
                  <a:pt x="596" y="652"/>
                </a:lnTo>
                <a:lnTo>
                  <a:pt x="652" y="615"/>
                </a:lnTo>
                <a:lnTo>
                  <a:pt x="690" y="597"/>
                </a:lnTo>
                <a:lnTo>
                  <a:pt x="727" y="541"/>
                </a:lnTo>
                <a:lnTo>
                  <a:pt x="764" y="485"/>
                </a:lnTo>
                <a:lnTo>
                  <a:pt x="783" y="429"/>
                </a:lnTo>
                <a:lnTo>
                  <a:pt x="764" y="336"/>
                </a:lnTo>
                <a:lnTo>
                  <a:pt x="745" y="280"/>
                </a:lnTo>
                <a:lnTo>
                  <a:pt x="708" y="243"/>
                </a:lnTo>
                <a:lnTo>
                  <a:pt x="634" y="224"/>
                </a:lnTo>
                <a:close/>
                <a:moveTo>
                  <a:pt x="67863" y="299"/>
                </a:moveTo>
                <a:lnTo>
                  <a:pt x="67696" y="317"/>
                </a:lnTo>
                <a:lnTo>
                  <a:pt x="67547" y="336"/>
                </a:lnTo>
                <a:lnTo>
                  <a:pt x="67454" y="373"/>
                </a:lnTo>
                <a:lnTo>
                  <a:pt x="67417" y="410"/>
                </a:lnTo>
                <a:lnTo>
                  <a:pt x="67398" y="429"/>
                </a:lnTo>
                <a:lnTo>
                  <a:pt x="67417" y="466"/>
                </a:lnTo>
                <a:lnTo>
                  <a:pt x="67454" y="504"/>
                </a:lnTo>
                <a:lnTo>
                  <a:pt x="67603" y="559"/>
                </a:lnTo>
                <a:lnTo>
                  <a:pt x="67845" y="597"/>
                </a:lnTo>
                <a:lnTo>
                  <a:pt x="68124" y="634"/>
                </a:lnTo>
                <a:lnTo>
                  <a:pt x="68403" y="652"/>
                </a:lnTo>
                <a:lnTo>
                  <a:pt x="68869" y="652"/>
                </a:lnTo>
                <a:lnTo>
                  <a:pt x="68981" y="634"/>
                </a:lnTo>
                <a:lnTo>
                  <a:pt x="69036" y="597"/>
                </a:lnTo>
                <a:lnTo>
                  <a:pt x="69074" y="578"/>
                </a:lnTo>
                <a:lnTo>
                  <a:pt x="69092" y="541"/>
                </a:lnTo>
                <a:lnTo>
                  <a:pt x="69074" y="522"/>
                </a:lnTo>
                <a:lnTo>
                  <a:pt x="68999" y="466"/>
                </a:lnTo>
                <a:lnTo>
                  <a:pt x="68887" y="410"/>
                </a:lnTo>
                <a:lnTo>
                  <a:pt x="68590" y="336"/>
                </a:lnTo>
                <a:lnTo>
                  <a:pt x="68403" y="317"/>
                </a:lnTo>
                <a:lnTo>
                  <a:pt x="68180" y="317"/>
                </a:lnTo>
                <a:lnTo>
                  <a:pt x="67863" y="299"/>
                </a:lnTo>
                <a:close/>
                <a:moveTo>
                  <a:pt x="56376" y="280"/>
                </a:moveTo>
                <a:lnTo>
                  <a:pt x="55129" y="299"/>
                </a:lnTo>
                <a:lnTo>
                  <a:pt x="54998" y="317"/>
                </a:lnTo>
                <a:lnTo>
                  <a:pt x="54887" y="336"/>
                </a:lnTo>
                <a:lnTo>
                  <a:pt x="54775" y="373"/>
                </a:lnTo>
                <a:lnTo>
                  <a:pt x="54719" y="410"/>
                </a:lnTo>
                <a:lnTo>
                  <a:pt x="54700" y="429"/>
                </a:lnTo>
                <a:lnTo>
                  <a:pt x="54682" y="466"/>
                </a:lnTo>
                <a:lnTo>
                  <a:pt x="54700" y="485"/>
                </a:lnTo>
                <a:lnTo>
                  <a:pt x="54719" y="504"/>
                </a:lnTo>
                <a:lnTo>
                  <a:pt x="54812" y="559"/>
                </a:lnTo>
                <a:lnTo>
                  <a:pt x="54961" y="615"/>
                </a:lnTo>
                <a:lnTo>
                  <a:pt x="55259" y="671"/>
                </a:lnTo>
                <a:lnTo>
                  <a:pt x="55892" y="671"/>
                </a:lnTo>
                <a:lnTo>
                  <a:pt x="56190" y="634"/>
                </a:lnTo>
                <a:lnTo>
                  <a:pt x="56358" y="615"/>
                </a:lnTo>
                <a:lnTo>
                  <a:pt x="56451" y="578"/>
                </a:lnTo>
                <a:lnTo>
                  <a:pt x="56488" y="559"/>
                </a:lnTo>
                <a:lnTo>
                  <a:pt x="56506" y="522"/>
                </a:lnTo>
                <a:lnTo>
                  <a:pt x="56525" y="429"/>
                </a:lnTo>
                <a:lnTo>
                  <a:pt x="56506" y="355"/>
                </a:lnTo>
                <a:lnTo>
                  <a:pt x="56451" y="299"/>
                </a:lnTo>
                <a:lnTo>
                  <a:pt x="56413" y="280"/>
                </a:lnTo>
                <a:close/>
                <a:moveTo>
                  <a:pt x="60323" y="206"/>
                </a:moveTo>
                <a:lnTo>
                  <a:pt x="60211" y="224"/>
                </a:lnTo>
                <a:lnTo>
                  <a:pt x="60118" y="243"/>
                </a:lnTo>
                <a:lnTo>
                  <a:pt x="60025" y="299"/>
                </a:lnTo>
                <a:lnTo>
                  <a:pt x="59951" y="373"/>
                </a:lnTo>
                <a:lnTo>
                  <a:pt x="59914" y="429"/>
                </a:lnTo>
                <a:lnTo>
                  <a:pt x="59932" y="466"/>
                </a:lnTo>
                <a:lnTo>
                  <a:pt x="59969" y="504"/>
                </a:lnTo>
                <a:lnTo>
                  <a:pt x="60044" y="522"/>
                </a:lnTo>
                <a:lnTo>
                  <a:pt x="60137" y="541"/>
                </a:lnTo>
                <a:lnTo>
                  <a:pt x="60323" y="559"/>
                </a:lnTo>
                <a:lnTo>
                  <a:pt x="60565" y="578"/>
                </a:lnTo>
                <a:lnTo>
                  <a:pt x="60863" y="634"/>
                </a:lnTo>
                <a:lnTo>
                  <a:pt x="61031" y="652"/>
                </a:lnTo>
                <a:lnTo>
                  <a:pt x="61161" y="671"/>
                </a:lnTo>
                <a:lnTo>
                  <a:pt x="61291" y="652"/>
                </a:lnTo>
                <a:lnTo>
                  <a:pt x="61329" y="634"/>
                </a:lnTo>
                <a:lnTo>
                  <a:pt x="61366" y="615"/>
                </a:lnTo>
                <a:lnTo>
                  <a:pt x="61403" y="559"/>
                </a:lnTo>
                <a:lnTo>
                  <a:pt x="61440" y="522"/>
                </a:lnTo>
                <a:lnTo>
                  <a:pt x="61440" y="466"/>
                </a:lnTo>
                <a:lnTo>
                  <a:pt x="61440" y="429"/>
                </a:lnTo>
                <a:lnTo>
                  <a:pt x="61422" y="392"/>
                </a:lnTo>
                <a:lnTo>
                  <a:pt x="61384" y="373"/>
                </a:lnTo>
                <a:lnTo>
                  <a:pt x="61291" y="317"/>
                </a:lnTo>
                <a:lnTo>
                  <a:pt x="61180" y="280"/>
                </a:lnTo>
                <a:lnTo>
                  <a:pt x="61049" y="261"/>
                </a:lnTo>
                <a:lnTo>
                  <a:pt x="60863" y="243"/>
                </a:lnTo>
                <a:lnTo>
                  <a:pt x="60677" y="206"/>
                </a:lnTo>
                <a:close/>
                <a:moveTo>
                  <a:pt x="71010" y="243"/>
                </a:moveTo>
                <a:lnTo>
                  <a:pt x="70768" y="261"/>
                </a:lnTo>
                <a:lnTo>
                  <a:pt x="70544" y="280"/>
                </a:lnTo>
                <a:lnTo>
                  <a:pt x="70321" y="299"/>
                </a:lnTo>
                <a:lnTo>
                  <a:pt x="70191" y="336"/>
                </a:lnTo>
                <a:lnTo>
                  <a:pt x="70079" y="373"/>
                </a:lnTo>
                <a:lnTo>
                  <a:pt x="70005" y="410"/>
                </a:lnTo>
                <a:lnTo>
                  <a:pt x="69986" y="429"/>
                </a:lnTo>
                <a:lnTo>
                  <a:pt x="69986" y="466"/>
                </a:lnTo>
                <a:lnTo>
                  <a:pt x="70005" y="485"/>
                </a:lnTo>
                <a:lnTo>
                  <a:pt x="70042" y="522"/>
                </a:lnTo>
                <a:lnTo>
                  <a:pt x="70191" y="578"/>
                </a:lnTo>
                <a:lnTo>
                  <a:pt x="70284" y="615"/>
                </a:lnTo>
                <a:lnTo>
                  <a:pt x="70414" y="634"/>
                </a:lnTo>
                <a:lnTo>
                  <a:pt x="70675" y="671"/>
                </a:lnTo>
                <a:lnTo>
                  <a:pt x="70935" y="671"/>
                </a:lnTo>
                <a:lnTo>
                  <a:pt x="71177" y="652"/>
                </a:lnTo>
                <a:lnTo>
                  <a:pt x="71326" y="615"/>
                </a:lnTo>
                <a:lnTo>
                  <a:pt x="71420" y="578"/>
                </a:lnTo>
                <a:lnTo>
                  <a:pt x="71513" y="522"/>
                </a:lnTo>
                <a:lnTo>
                  <a:pt x="71568" y="466"/>
                </a:lnTo>
                <a:lnTo>
                  <a:pt x="71587" y="448"/>
                </a:lnTo>
                <a:lnTo>
                  <a:pt x="71606" y="410"/>
                </a:lnTo>
                <a:lnTo>
                  <a:pt x="71587" y="392"/>
                </a:lnTo>
                <a:lnTo>
                  <a:pt x="71568" y="355"/>
                </a:lnTo>
                <a:lnTo>
                  <a:pt x="71475" y="299"/>
                </a:lnTo>
                <a:lnTo>
                  <a:pt x="71364" y="280"/>
                </a:lnTo>
                <a:lnTo>
                  <a:pt x="71252" y="261"/>
                </a:lnTo>
                <a:lnTo>
                  <a:pt x="71010" y="243"/>
                </a:lnTo>
                <a:close/>
                <a:moveTo>
                  <a:pt x="75478" y="243"/>
                </a:moveTo>
                <a:lnTo>
                  <a:pt x="75348" y="261"/>
                </a:lnTo>
                <a:lnTo>
                  <a:pt x="75218" y="299"/>
                </a:lnTo>
                <a:lnTo>
                  <a:pt x="75125" y="336"/>
                </a:lnTo>
                <a:lnTo>
                  <a:pt x="75031" y="410"/>
                </a:lnTo>
                <a:lnTo>
                  <a:pt x="74994" y="466"/>
                </a:lnTo>
                <a:lnTo>
                  <a:pt x="74994" y="485"/>
                </a:lnTo>
                <a:lnTo>
                  <a:pt x="75013" y="504"/>
                </a:lnTo>
                <a:lnTo>
                  <a:pt x="75069" y="541"/>
                </a:lnTo>
                <a:lnTo>
                  <a:pt x="75143" y="578"/>
                </a:lnTo>
                <a:lnTo>
                  <a:pt x="75236" y="597"/>
                </a:lnTo>
                <a:lnTo>
                  <a:pt x="75422" y="615"/>
                </a:lnTo>
                <a:lnTo>
                  <a:pt x="75702" y="652"/>
                </a:lnTo>
                <a:lnTo>
                  <a:pt x="76000" y="671"/>
                </a:lnTo>
                <a:lnTo>
                  <a:pt x="76279" y="652"/>
                </a:lnTo>
                <a:lnTo>
                  <a:pt x="76428" y="652"/>
                </a:lnTo>
                <a:lnTo>
                  <a:pt x="76558" y="615"/>
                </a:lnTo>
                <a:lnTo>
                  <a:pt x="76614" y="597"/>
                </a:lnTo>
                <a:lnTo>
                  <a:pt x="76651" y="578"/>
                </a:lnTo>
                <a:lnTo>
                  <a:pt x="76651" y="541"/>
                </a:lnTo>
                <a:lnTo>
                  <a:pt x="76670" y="504"/>
                </a:lnTo>
                <a:lnTo>
                  <a:pt x="76633" y="429"/>
                </a:lnTo>
                <a:lnTo>
                  <a:pt x="76595" y="355"/>
                </a:lnTo>
                <a:lnTo>
                  <a:pt x="76558" y="317"/>
                </a:lnTo>
                <a:lnTo>
                  <a:pt x="76502" y="299"/>
                </a:lnTo>
                <a:lnTo>
                  <a:pt x="76391" y="261"/>
                </a:lnTo>
                <a:lnTo>
                  <a:pt x="76149" y="261"/>
                </a:lnTo>
                <a:lnTo>
                  <a:pt x="75906" y="243"/>
                </a:lnTo>
                <a:close/>
                <a:moveTo>
                  <a:pt x="78755" y="224"/>
                </a:moveTo>
                <a:lnTo>
                  <a:pt x="78476" y="243"/>
                </a:lnTo>
                <a:lnTo>
                  <a:pt x="78271" y="280"/>
                </a:lnTo>
                <a:lnTo>
                  <a:pt x="78122" y="299"/>
                </a:lnTo>
                <a:lnTo>
                  <a:pt x="77861" y="336"/>
                </a:lnTo>
                <a:lnTo>
                  <a:pt x="77731" y="373"/>
                </a:lnTo>
                <a:lnTo>
                  <a:pt x="77619" y="410"/>
                </a:lnTo>
                <a:lnTo>
                  <a:pt x="77563" y="466"/>
                </a:lnTo>
                <a:lnTo>
                  <a:pt x="77545" y="504"/>
                </a:lnTo>
                <a:lnTo>
                  <a:pt x="77526" y="522"/>
                </a:lnTo>
                <a:lnTo>
                  <a:pt x="77545" y="559"/>
                </a:lnTo>
                <a:lnTo>
                  <a:pt x="77563" y="597"/>
                </a:lnTo>
                <a:lnTo>
                  <a:pt x="77657" y="634"/>
                </a:lnTo>
                <a:lnTo>
                  <a:pt x="77750" y="652"/>
                </a:lnTo>
                <a:lnTo>
                  <a:pt x="77880" y="671"/>
                </a:lnTo>
                <a:lnTo>
                  <a:pt x="78122" y="652"/>
                </a:lnTo>
                <a:lnTo>
                  <a:pt x="78476" y="652"/>
                </a:lnTo>
                <a:lnTo>
                  <a:pt x="78792" y="634"/>
                </a:lnTo>
                <a:lnTo>
                  <a:pt x="78941" y="597"/>
                </a:lnTo>
                <a:lnTo>
                  <a:pt x="79053" y="559"/>
                </a:lnTo>
                <a:lnTo>
                  <a:pt x="79109" y="522"/>
                </a:lnTo>
                <a:lnTo>
                  <a:pt x="79127" y="485"/>
                </a:lnTo>
                <a:lnTo>
                  <a:pt x="79146" y="448"/>
                </a:lnTo>
                <a:lnTo>
                  <a:pt x="79146" y="392"/>
                </a:lnTo>
                <a:lnTo>
                  <a:pt x="79127" y="336"/>
                </a:lnTo>
                <a:lnTo>
                  <a:pt x="79109" y="299"/>
                </a:lnTo>
                <a:lnTo>
                  <a:pt x="79072" y="261"/>
                </a:lnTo>
                <a:lnTo>
                  <a:pt x="79016" y="243"/>
                </a:lnTo>
                <a:lnTo>
                  <a:pt x="78904" y="224"/>
                </a:lnTo>
                <a:close/>
                <a:moveTo>
                  <a:pt x="72853" y="261"/>
                </a:moveTo>
                <a:lnTo>
                  <a:pt x="72667" y="299"/>
                </a:lnTo>
                <a:lnTo>
                  <a:pt x="72537" y="317"/>
                </a:lnTo>
                <a:lnTo>
                  <a:pt x="72481" y="355"/>
                </a:lnTo>
                <a:lnTo>
                  <a:pt x="72462" y="392"/>
                </a:lnTo>
                <a:lnTo>
                  <a:pt x="72481" y="410"/>
                </a:lnTo>
                <a:lnTo>
                  <a:pt x="72518" y="448"/>
                </a:lnTo>
                <a:lnTo>
                  <a:pt x="72592" y="504"/>
                </a:lnTo>
                <a:lnTo>
                  <a:pt x="72723" y="541"/>
                </a:lnTo>
                <a:lnTo>
                  <a:pt x="72890" y="578"/>
                </a:lnTo>
                <a:lnTo>
                  <a:pt x="73132" y="634"/>
                </a:lnTo>
                <a:lnTo>
                  <a:pt x="73393" y="671"/>
                </a:lnTo>
                <a:lnTo>
                  <a:pt x="73654" y="690"/>
                </a:lnTo>
                <a:lnTo>
                  <a:pt x="73914" y="671"/>
                </a:lnTo>
                <a:lnTo>
                  <a:pt x="73989" y="652"/>
                </a:lnTo>
                <a:lnTo>
                  <a:pt x="74045" y="615"/>
                </a:lnTo>
                <a:lnTo>
                  <a:pt x="74101" y="559"/>
                </a:lnTo>
                <a:lnTo>
                  <a:pt x="74138" y="504"/>
                </a:lnTo>
                <a:lnTo>
                  <a:pt x="74156" y="448"/>
                </a:lnTo>
                <a:lnTo>
                  <a:pt x="74138" y="392"/>
                </a:lnTo>
                <a:lnTo>
                  <a:pt x="74082" y="355"/>
                </a:lnTo>
                <a:lnTo>
                  <a:pt x="73989" y="336"/>
                </a:lnTo>
                <a:lnTo>
                  <a:pt x="73430" y="280"/>
                </a:lnTo>
                <a:lnTo>
                  <a:pt x="73132" y="261"/>
                </a:lnTo>
                <a:close/>
                <a:moveTo>
                  <a:pt x="80393" y="261"/>
                </a:moveTo>
                <a:lnTo>
                  <a:pt x="80282" y="280"/>
                </a:lnTo>
                <a:lnTo>
                  <a:pt x="80170" y="299"/>
                </a:lnTo>
                <a:lnTo>
                  <a:pt x="80040" y="336"/>
                </a:lnTo>
                <a:lnTo>
                  <a:pt x="79947" y="373"/>
                </a:lnTo>
                <a:lnTo>
                  <a:pt x="79891" y="429"/>
                </a:lnTo>
                <a:lnTo>
                  <a:pt x="79872" y="448"/>
                </a:lnTo>
                <a:lnTo>
                  <a:pt x="79891" y="485"/>
                </a:lnTo>
                <a:lnTo>
                  <a:pt x="79909" y="504"/>
                </a:lnTo>
                <a:lnTo>
                  <a:pt x="79947" y="541"/>
                </a:lnTo>
                <a:lnTo>
                  <a:pt x="80114" y="615"/>
                </a:lnTo>
                <a:lnTo>
                  <a:pt x="80226" y="634"/>
                </a:lnTo>
                <a:lnTo>
                  <a:pt x="80375" y="652"/>
                </a:lnTo>
                <a:lnTo>
                  <a:pt x="80673" y="671"/>
                </a:lnTo>
                <a:lnTo>
                  <a:pt x="81231" y="671"/>
                </a:lnTo>
                <a:lnTo>
                  <a:pt x="81548" y="690"/>
                </a:lnTo>
                <a:lnTo>
                  <a:pt x="81734" y="671"/>
                </a:lnTo>
                <a:lnTo>
                  <a:pt x="81808" y="652"/>
                </a:lnTo>
                <a:lnTo>
                  <a:pt x="81846" y="615"/>
                </a:lnTo>
                <a:lnTo>
                  <a:pt x="81883" y="541"/>
                </a:lnTo>
                <a:lnTo>
                  <a:pt x="81883" y="448"/>
                </a:lnTo>
                <a:lnTo>
                  <a:pt x="81846" y="373"/>
                </a:lnTo>
                <a:lnTo>
                  <a:pt x="81827" y="355"/>
                </a:lnTo>
                <a:lnTo>
                  <a:pt x="81771" y="336"/>
                </a:lnTo>
                <a:lnTo>
                  <a:pt x="81436" y="280"/>
                </a:lnTo>
                <a:lnTo>
                  <a:pt x="81082" y="261"/>
                </a:lnTo>
                <a:close/>
                <a:moveTo>
                  <a:pt x="88846" y="261"/>
                </a:moveTo>
                <a:lnTo>
                  <a:pt x="88604" y="280"/>
                </a:lnTo>
                <a:lnTo>
                  <a:pt x="88436" y="317"/>
                </a:lnTo>
                <a:lnTo>
                  <a:pt x="88269" y="336"/>
                </a:lnTo>
                <a:lnTo>
                  <a:pt x="88064" y="373"/>
                </a:lnTo>
                <a:lnTo>
                  <a:pt x="87952" y="392"/>
                </a:lnTo>
                <a:lnTo>
                  <a:pt x="87859" y="429"/>
                </a:lnTo>
                <a:lnTo>
                  <a:pt x="87785" y="485"/>
                </a:lnTo>
                <a:lnTo>
                  <a:pt x="87748" y="541"/>
                </a:lnTo>
                <a:lnTo>
                  <a:pt x="87748" y="578"/>
                </a:lnTo>
                <a:lnTo>
                  <a:pt x="87766" y="615"/>
                </a:lnTo>
                <a:lnTo>
                  <a:pt x="87785" y="634"/>
                </a:lnTo>
                <a:lnTo>
                  <a:pt x="87822" y="671"/>
                </a:lnTo>
                <a:lnTo>
                  <a:pt x="87934" y="690"/>
                </a:lnTo>
                <a:lnTo>
                  <a:pt x="88045" y="708"/>
                </a:lnTo>
                <a:lnTo>
                  <a:pt x="88306" y="708"/>
                </a:lnTo>
                <a:lnTo>
                  <a:pt x="88455" y="690"/>
                </a:lnTo>
                <a:lnTo>
                  <a:pt x="88641" y="690"/>
                </a:lnTo>
                <a:lnTo>
                  <a:pt x="88883" y="671"/>
                </a:lnTo>
                <a:lnTo>
                  <a:pt x="88995" y="634"/>
                </a:lnTo>
                <a:lnTo>
                  <a:pt x="89088" y="597"/>
                </a:lnTo>
                <a:lnTo>
                  <a:pt x="89125" y="559"/>
                </a:lnTo>
                <a:lnTo>
                  <a:pt x="89144" y="522"/>
                </a:lnTo>
                <a:lnTo>
                  <a:pt x="89163" y="485"/>
                </a:lnTo>
                <a:lnTo>
                  <a:pt x="89163" y="429"/>
                </a:lnTo>
                <a:lnTo>
                  <a:pt x="89163" y="392"/>
                </a:lnTo>
                <a:lnTo>
                  <a:pt x="89125" y="336"/>
                </a:lnTo>
                <a:lnTo>
                  <a:pt x="89107" y="317"/>
                </a:lnTo>
                <a:lnTo>
                  <a:pt x="89051" y="299"/>
                </a:lnTo>
                <a:lnTo>
                  <a:pt x="88958" y="261"/>
                </a:lnTo>
                <a:close/>
                <a:moveTo>
                  <a:pt x="86184" y="299"/>
                </a:moveTo>
                <a:lnTo>
                  <a:pt x="85849" y="336"/>
                </a:lnTo>
                <a:lnTo>
                  <a:pt x="85551" y="373"/>
                </a:lnTo>
                <a:lnTo>
                  <a:pt x="85346" y="373"/>
                </a:lnTo>
                <a:lnTo>
                  <a:pt x="85234" y="392"/>
                </a:lnTo>
                <a:lnTo>
                  <a:pt x="85122" y="429"/>
                </a:lnTo>
                <a:lnTo>
                  <a:pt x="85029" y="466"/>
                </a:lnTo>
                <a:lnTo>
                  <a:pt x="85011" y="485"/>
                </a:lnTo>
                <a:lnTo>
                  <a:pt x="84992" y="504"/>
                </a:lnTo>
                <a:lnTo>
                  <a:pt x="84992" y="541"/>
                </a:lnTo>
                <a:lnTo>
                  <a:pt x="84992" y="578"/>
                </a:lnTo>
                <a:lnTo>
                  <a:pt x="85029" y="634"/>
                </a:lnTo>
                <a:lnTo>
                  <a:pt x="85085" y="671"/>
                </a:lnTo>
                <a:lnTo>
                  <a:pt x="85178" y="727"/>
                </a:lnTo>
                <a:lnTo>
                  <a:pt x="85290" y="746"/>
                </a:lnTo>
                <a:lnTo>
                  <a:pt x="85420" y="764"/>
                </a:lnTo>
                <a:lnTo>
                  <a:pt x="85551" y="764"/>
                </a:lnTo>
                <a:lnTo>
                  <a:pt x="86053" y="727"/>
                </a:lnTo>
                <a:lnTo>
                  <a:pt x="86370" y="727"/>
                </a:lnTo>
                <a:lnTo>
                  <a:pt x="86537" y="708"/>
                </a:lnTo>
                <a:lnTo>
                  <a:pt x="86686" y="652"/>
                </a:lnTo>
                <a:lnTo>
                  <a:pt x="86779" y="597"/>
                </a:lnTo>
                <a:lnTo>
                  <a:pt x="86873" y="504"/>
                </a:lnTo>
                <a:lnTo>
                  <a:pt x="86910" y="466"/>
                </a:lnTo>
                <a:lnTo>
                  <a:pt x="86910" y="410"/>
                </a:lnTo>
                <a:lnTo>
                  <a:pt x="86873" y="373"/>
                </a:lnTo>
                <a:lnTo>
                  <a:pt x="86798" y="336"/>
                </a:lnTo>
                <a:lnTo>
                  <a:pt x="86649" y="299"/>
                </a:lnTo>
                <a:close/>
                <a:moveTo>
                  <a:pt x="90689" y="280"/>
                </a:moveTo>
                <a:lnTo>
                  <a:pt x="90503" y="299"/>
                </a:lnTo>
                <a:lnTo>
                  <a:pt x="90354" y="317"/>
                </a:lnTo>
                <a:lnTo>
                  <a:pt x="90261" y="373"/>
                </a:lnTo>
                <a:lnTo>
                  <a:pt x="90205" y="410"/>
                </a:lnTo>
                <a:lnTo>
                  <a:pt x="90168" y="466"/>
                </a:lnTo>
                <a:lnTo>
                  <a:pt x="90168" y="522"/>
                </a:lnTo>
                <a:lnTo>
                  <a:pt x="90187" y="559"/>
                </a:lnTo>
                <a:lnTo>
                  <a:pt x="90242" y="615"/>
                </a:lnTo>
                <a:lnTo>
                  <a:pt x="90298" y="652"/>
                </a:lnTo>
                <a:lnTo>
                  <a:pt x="90373" y="671"/>
                </a:lnTo>
                <a:lnTo>
                  <a:pt x="90522" y="708"/>
                </a:lnTo>
                <a:lnTo>
                  <a:pt x="90671" y="727"/>
                </a:lnTo>
                <a:lnTo>
                  <a:pt x="90820" y="783"/>
                </a:lnTo>
                <a:lnTo>
                  <a:pt x="90894" y="801"/>
                </a:lnTo>
                <a:lnTo>
                  <a:pt x="90931" y="820"/>
                </a:lnTo>
                <a:lnTo>
                  <a:pt x="90968" y="801"/>
                </a:lnTo>
                <a:lnTo>
                  <a:pt x="91006" y="764"/>
                </a:lnTo>
                <a:lnTo>
                  <a:pt x="91043" y="727"/>
                </a:lnTo>
                <a:lnTo>
                  <a:pt x="91062" y="671"/>
                </a:lnTo>
                <a:lnTo>
                  <a:pt x="91080" y="615"/>
                </a:lnTo>
                <a:lnTo>
                  <a:pt x="91080" y="559"/>
                </a:lnTo>
                <a:lnTo>
                  <a:pt x="91062" y="504"/>
                </a:lnTo>
                <a:lnTo>
                  <a:pt x="91043" y="448"/>
                </a:lnTo>
                <a:lnTo>
                  <a:pt x="91006" y="392"/>
                </a:lnTo>
                <a:lnTo>
                  <a:pt x="90950" y="336"/>
                </a:lnTo>
                <a:lnTo>
                  <a:pt x="90857" y="317"/>
                </a:lnTo>
                <a:lnTo>
                  <a:pt x="90782" y="299"/>
                </a:lnTo>
                <a:lnTo>
                  <a:pt x="90689" y="280"/>
                </a:lnTo>
                <a:close/>
                <a:moveTo>
                  <a:pt x="90838" y="1416"/>
                </a:moveTo>
                <a:lnTo>
                  <a:pt x="90782" y="1472"/>
                </a:lnTo>
                <a:lnTo>
                  <a:pt x="90726" y="1565"/>
                </a:lnTo>
                <a:lnTo>
                  <a:pt x="90708" y="1658"/>
                </a:lnTo>
                <a:lnTo>
                  <a:pt x="90708" y="1770"/>
                </a:lnTo>
                <a:lnTo>
                  <a:pt x="90726" y="2012"/>
                </a:lnTo>
                <a:lnTo>
                  <a:pt x="90782" y="2254"/>
                </a:lnTo>
                <a:lnTo>
                  <a:pt x="90820" y="2477"/>
                </a:lnTo>
                <a:lnTo>
                  <a:pt x="90838" y="2700"/>
                </a:lnTo>
                <a:lnTo>
                  <a:pt x="90857" y="2812"/>
                </a:lnTo>
                <a:lnTo>
                  <a:pt x="90894" y="2924"/>
                </a:lnTo>
                <a:lnTo>
                  <a:pt x="90931" y="2998"/>
                </a:lnTo>
                <a:lnTo>
                  <a:pt x="90968" y="3017"/>
                </a:lnTo>
                <a:lnTo>
                  <a:pt x="90987" y="3017"/>
                </a:lnTo>
                <a:lnTo>
                  <a:pt x="91024" y="2998"/>
                </a:lnTo>
                <a:lnTo>
                  <a:pt x="91062" y="2961"/>
                </a:lnTo>
                <a:lnTo>
                  <a:pt x="91136" y="2849"/>
                </a:lnTo>
                <a:lnTo>
                  <a:pt x="91192" y="2719"/>
                </a:lnTo>
                <a:lnTo>
                  <a:pt x="91229" y="2589"/>
                </a:lnTo>
                <a:lnTo>
                  <a:pt x="91229" y="2440"/>
                </a:lnTo>
                <a:lnTo>
                  <a:pt x="91229" y="2291"/>
                </a:lnTo>
                <a:lnTo>
                  <a:pt x="91211" y="1974"/>
                </a:lnTo>
                <a:lnTo>
                  <a:pt x="91155" y="1714"/>
                </a:lnTo>
                <a:lnTo>
                  <a:pt x="91080" y="1583"/>
                </a:lnTo>
                <a:lnTo>
                  <a:pt x="91024" y="1509"/>
                </a:lnTo>
                <a:lnTo>
                  <a:pt x="90968" y="1453"/>
                </a:lnTo>
                <a:lnTo>
                  <a:pt x="90913" y="1416"/>
                </a:lnTo>
                <a:close/>
                <a:moveTo>
                  <a:pt x="299" y="1565"/>
                </a:moveTo>
                <a:lnTo>
                  <a:pt x="224" y="1583"/>
                </a:lnTo>
                <a:lnTo>
                  <a:pt x="168" y="1621"/>
                </a:lnTo>
                <a:lnTo>
                  <a:pt x="150" y="1658"/>
                </a:lnTo>
                <a:lnTo>
                  <a:pt x="131" y="1714"/>
                </a:lnTo>
                <a:lnTo>
                  <a:pt x="131" y="2012"/>
                </a:lnTo>
                <a:lnTo>
                  <a:pt x="131" y="2309"/>
                </a:lnTo>
                <a:lnTo>
                  <a:pt x="187" y="2905"/>
                </a:lnTo>
                <a:lnTo>
                  <a:pt x="205" y="3129"/>
                </a:lnTo>
                <a:lnTo>
                  <a:pt x="224" y="3240"/>
                </a:lnTo>
                <a:lnTo>
                  <a:pt x="243" y="3333"/>
                </a:lnTo>
                <a:lnTo>
                  <a:pt x="280" y="3389"/>
                </a:lnTo>
                <a:lnTo>
                  <a:pt x="299" y="3389"/>
                </a:lnTo>
                <a:lnTo>
                  <a:pt x="317" y="3371"/>
                </a:lnTo>
                <a:lnTo>
                  <a:pt x="373" y="3315"/>
                </a:lnTo>
                <a:lnTo>
                  <a:pt x="447" y="3166"/>
                </a:lnTo>
                <a:lnTo>
                  <a:pt x="485" y="3036"/>
                </a:lnTo>
                <a:lnTo>
                  <a:pt x="503" y="2905"/>
                </a:lnTo>
                <a:lnTo>
                  <a:pt x="522" y="2607"/>
                </a:lnTo>
                <a:lnTo>
                  <a:pt x="522" y="2309"/>
                </a:lnTo>
                <a:lnTo>
                  <a:pt x="503" y="2030"/>
                </a:lnTo>
                <a:lnTo>
                  <a:pt x="485" y="1807"/>
                </a:lnTo>
                <a:lnTo>
                  <a:pt x="447" y="1676"/>
                </a:lnTo>
                <a:lnTo>
                  <a:pt x="429" y="1621"/>
                </a:lnTo>
                <a:lnTo>
                  <a:pt x="392" y="1602"/>
                </a:lnTo>
                <a:lnTo>
                  <a:pt x="299" y="1565"/>
                </a:lnTo>
                <a:close/>
                <a:moveTo>
                  <a:pt x="91062" y="4022"/>
                </a:moveTo>
                <a:lnTo>
                  <a:pt x="91024" y="4041"/>
                </a:lnTo>
                <a:lnTo>
                  <a:pt x="90968" y="4078"/>
                </a:lnTo>
                <a:lnTo>
                  <a:pt x="90931" y="4134"/>
                </a:lnTo>
                <a:lnTo>
                  <a:pt x="90894" y="4208"/>
                </a:lnTo>
                <a:lnTo>
                  <a:pt x="90857" y="4395"/>
                </a:lnTo>
                <a:lnTo>
                  <a:pt x="90820" y="4637"/>
                </a:lnTo>
                <a:lnTo>
                  <a:pt x="90820" y="4879"/>
                </a:lnTo>
                <a:lnTo>
                  <a:pt x="90820" y="5121"/>
                </a:lnTo>
                <a:lnTo>
                  <a:pt x="90857" y="5307"/>
                </a:lnTo>
                <a:lnTo>
                  <a:pt x="90894" y="5363"/>
                </a:lnTo>
                <a:lnTo>
                  <a:pt x="90913" y="5400"/>
                </a:lnTo>
                <a:lnTo>
                  <a:pt x="90968" y="5419"/>
                </a:lnTo>
                <a:lnTo>
                  <a:pt x="91006" y="5419"/>
                </a:lnTo>
                <a:lnTo>
                  <a:pt x="91062" y="5363"/>
                </a:lnTo>
                <a:lnTo>
                  <a:pt x="91099" y="5288"/>
                </a:lnTo>
                <a:lnTo>
                  <a:pt x="91136" y="5195"/>
                </a:lnTo>
                <a:lnTo>
                  <a:pt x="91155" y="5084"/>
                </a:lnTo>
                <a:lnTo>
                  <a:pt x="91192" y="4879"/>
                </a:lnTo>
                <a:lnTo>
                  <a:pt x="91211" y="4711"/>
                </a:lnTo>
                <a:lnTo>
                  <a:pt x="91211" y="4544"/>
                </a:lnTo>
                <a:lnTo>
                  <a:pt x="91211" y="4395"/>
                </a:lnTo>
                <a:lnTo>
                  <a:pt x="91192" y="4264"/>
                </a:lnTo>
                <a:lnTo>
                  <a:pt x="91173" y="4134"/>
                </a:lnTo>
                <a:lnTo>
                  <a:pt x="91117" y="4041"/>
                </a:lnTo>
                <a:lnTo>
                  <a:pt x="91099" y="4022"/>
                </a:lnTo>
                <a:close/>
                <a:moveTo>
                  <a:pt x="261" y="4171"/>
                </a:moveTo>
                <a:lnTo>
                  <a:pt x="224" y="4190"/>
                </a:lnTo>
                <a:lnTo>
                  <a:pt x="187" y="4208"/>
                </a:lnTo>
                <a:lnTo>
                  <a:pt x="150" y="4246"/>
                </a:lnTo>
                <a:lnTo>
                  <a:pt x="131" y="4302"/>
                </a:lnTo>
                <a:lnTo>
                  <a:pt x="112" y="4413"/>
                </a:lnTo>
                <a:lnTo>
                  <a:pt x="112" y="4562"/>
                </a:lnTo>
                <a:lnTo>
                  <a:pt x="131" y="4842"/>
                </a:lnTo>
                <a:lnTo>
                  <a:pt x="150" y="5046"/>
                </a:lnTo>
                <a:lnTo>
                  <a:pt x="150" y="5214"/>
                </a:lnTo>
                <a:lnTo>
                  <a:pt x="168" y="5493"/>
                </a:lnTo>
                <a:lnTo>
                  <a:pt x="187" y="5642"/>
                </a:lnTo>
                <a:lnTo>
                  <a:pt x="224" y="5754"/>
                </a:lnTo>
                <a:lnTo>
                  <a:pt x="280" y="5828"/>
                </a:lnTo>
                <a:lnTo>
                  <a:pt x="317" y="5866"/>
                </a:lnTo>
                <a:lnTo>
                  <a:pt x="373" y="5866"/>
                </a:lnTo>
                <a:lnTo>
                  <a:pt x="410" y="5828"/>
                </a:lnTo>
                <a:lnTo>
                  <a:pt x="447" y="5735"/>
                </a:lnTo>
                <a:lnTo>
                  <a:pt x="466" y="5605"/>
                </a:lnTo>
                <a:lnTo>
                  <a:pt x="485" y="5437"/>
                </a:lnTo>
                <a:lnTo>
                  <a:pt x="466" y="5102"/>
                </a:lnTo>
                <a:lnTo>
                  <a:pt x="466" y="4879"/>
                </a:lnTo>
                <a:lnTo>
                  <a:pt x="466" y="4711"/>
                </a:lnTo>
                <a:lnTo>
                  <a:pt x="447" y="4469"/>
                </a:lnTo>
                <a:lnTo>
                  <a:pt x="429" y="4357"/>
                </a:lnTo>
                <a:lnTo>
                  <a:pt x="392" y="4246"/>
                </a:lnTo>
                <a:lnTo>
                  <a:pt x="336" y="4190"/>
                </a:lnTo>
                <a:lnTo>
                  <a:pt x="317" y="4171"/>
                </a:lnTo>
                <a:close/>
                <a:moveTo>
                  <a:pt x="91062" y="6331"/>
                </a:moveTo>
                <a:lnTo>
                  <a:pt x="90987" y="6350"/>
                </a:lnTo>
                <a:lnTo>
                  <a:pt x="90931" y="6387"/>
                </a:lnTo>
                <a:lnTo>
                  <a:pt x="90894" y="6480"/>
                </a:lnTo>
                <a:lnTo>
                  <a:pt x="90838" y="6592"/>
                </a:lnTo>
                <a:lnTo>
                  <a:pt x="90782" y="6871"/>
                </a:lnTo>
                <a:lnTo>
                  <a:pt x="90745" y="7206"/>
                </a:lnTo>
                <a:lnTo>
                  <a:pt x="90745" y="7541"/>
                </a:lnTo>
                <a:lnTo>
                  <a:pt x="90764" y="7858"/>
                </a:lnTo>
                <a:lnTo>
                  <a:pt x="90801" y="8007"/>
                </a:lnTo>
                <a:lnTo>
                  <a:pt x="90838" y="8118"/>
                </a:lnTo>
                <a:lnTo>
                  <a:pt x="90894" y="8211"/>
                </a:lnTo>
                <a:lnTo>
                  <a:pt x="90950" y="8249"/>
                </a:lnTo>
                <a:lnTo>
                  <a:pt x="90987" y="8267"/>
                </a:lnTo>
                <a:lnTo>
                  <a:pt x="91006" y="8249"/>
                </a:lnTo>
                <a:lnTo>
                  <a:pt x="91043" y="8230"/>
                </a:lnTo>
                <a:lnTo>
                  <a:pt x="91062" y="8174"/>
                </a:lnTo>
                <a:lnTo>
                  <a:pt x="91099" y="8044"/>
                </a:lnTo>
                <a:lnTo>
                  <a:pt x="91117" y="7895"/>
                </a:lnTo>
                <a:lnTo>
                  <a:pt x="91136" y="7578"/>
                </a:lnTo>
                <a:lnTo>
                  <a:pt x="91155" y="7392"/>
                </a:lnTo>
                <a:lnTo>
                  <a:pt x="91192" y="7150"/>
                </a:lnTo>
                <a:lnTo>
                  <a:pt x="91229" y="6796"/>
                </a:lnTo>
                <a:lnTo>
                  <a:pt x="91229" y="6629"/>
                </a:lnTo>
                <a:lnTo>
                  <a:pt x="91192" y="6480"/>
                </a:lnTo>
                <a:lnTo>
                  <a:pt x="91173" y="6424"/>
                </a:lnTo>
                <a:lnTo>
                  <a:pt x="91155" y="6368"/>
                </a:lnTo>
                <a:lnTo>
                  <a:pt x="91099" y="6350"/>
                </a:lnTo>
                <a:lnTo>
                  <a:pt x="91062" y="6331"/>
                </a:lnTo>
                <a:close/>
                <a:moveTo>
                  <a:pt x="336" y="6703"/>
                </a:moveTo>
                <a:lnTo>
                  <a:pt x="280" y="6722"/>
                </a:lnTo>
                <a:lnTo>
                  <a:pt x="243" y="6815"/>
                </a:lnTo>
                <a:lnTo>
                  <a:pt x="224" y="6927"/>
                </a:lnTo>
                <a:lnTo>
                  <a:pt x="205" y="7113"/>
                </a:lnTo>
                <a:lnTo>
                  <a:pt x="187" y="7634"/>
                </a:lnTo>
                <a:lnTo>
                  <a:pt x="205" y="7895"/>
                </a:lnTo>
                <a:lnTo>
                  <a:pt x="224" y="8137"/>
                </a:lnTo>
                <a:lnTo>
                  <a:pt x="280" y="8304"/>
                </a:lnTo>
                <a:lnTo>
                  <a:pt x="299" y="8342"/>
                </a:lnTo>
                <a:lnTo>
                  <a:pt x="336" y="8379"/>
                </a:lnTo>
                <a:lnTo>
                  <a:pt x="373" y="8360"/>
                </a:lnTo>
                <a:lnTo>
                  <a:pt x="392" y="8342"/>
                </a:lnTo>
                <a:lnTo>
                  <a:pt x="447" y="8249"/>
                </a:lnTo>
                <a:lnTo>
                  <a:pt x="466" y="8118"/>
                </a:lnTo>
                <a:lnTo>
                  <a:pt x="503" y="7969"/>
                </a:lnTo>
                <a:lnTo>
                  <a:pt x="522" y="7653"/>
                </a:lnTo>
                <a:lnTo>
                  <a:pt x="522" y="7485"/>
                </a:lnTo>
                <a:lnTo>
                  <a:pt x="541" y="7225"/>
                </a:lnTo>
                <a:lnTo>
                  <a:pt x="541" y="7094"/>
                </a:lnTo>
                <a:lnTo>
                  <a:pt x="522" y="6964"/>
                </a:lnTo>
                <a:lnTo>
                  <a:pt x="485" y="6871"/>
                </a:lnTo>
                <a:lnTo>
                  <a:pt x="410" y="6759"/>
                </a:lnTo>
                <a:lnTo>
                  <a:pt x="373" y="6722"/>
                </a:lnTo>
                <a:lnTo>
                  <a:pt x="336" y="6703"/>
                </a:lnTo>
                <a:close/>
                <a:moveTo>
                  <a:pt x="91006" y="8882"/>
                </a:moveTo>
                <a:lnTo>
                  <a:pt x="90968" y="8900"/>
                </a:lnTo>
                <a:lnTo>
                  <a:pt x="90931" y="8937"/>
                </a:lnTo>
                <a:lnTo>
                  <a:pt x="90913" y="8993"/>
                </a:lnTo>
                <a:lnTo>
                  <a:pt x="90894" y="9105"/>
                </a:lnTo>
                <a:lnTo>
                  <a:pt x="90894" y="9347"/>
                </a:lnTo>
                <a:lnTo>
                  <a:pt x="90931" y="9943"/>
                </a:lnTo>
                <a:lnTo>
                  <a:pt x="90950" y="10259"/>
                </a:lnTo>
                <a:lnTo>
                  <a:pt x="91006" y="10520"/>
                </a:lnTo>
                <a:lnTo>
                  <a:pt x="91062" y="10688"/>
                </a:lnTo>
                <a:lnTo>
                  <a:pt x="91080" y="10743"/>
                </a:lnTo>
                <a:lnTo>
                  <a:pt x="91117" y="10743"/>
                </a:lnTo>
                <a:lnTo>
                  <a:pt x="91155" y="10725"/>
                </a:lnTo>
                <a:lnTo>
                  <a:pt x="91173" y="10688"/>
                </a:lnTo>
                <a:lnTo>
                  <a:pt x="91229" y="10576"/>
                </a:lnTo>
                <a:lnTo>
                  <a:pt x="91248" y="10408"/>
                </a:lnTo>
                <a:lnTo>
                  <a:pt x="91266" y="10222"/>
                </a:lnTo>
                <a:lnTo>
                  <a:pt x="91266" y="9850"/>
                </a:lnTo>
                <a:lnTo>
                  <a:pt x="91266" y="9608"/>
                </a:lnTo>
                <a:lnTo>
                  <a:pt x="91266" y="9291"/>
                </a:lnTo>
                <a:lnTo>
                  <a:pt x="91248" y="9105"/>
                </a:lnTo>
                <a:lnTo>
                  <a:pt x="91229" y="9049"/>
                </a:lnTo>
                <a:lnTo>
                  <a:pt x="91192" y="8993"/>
                </a:lnTo>
                <a:lnTo>
                  <a:pt x="91136" y="8937"/>
                </a:lnTo>
                <a:lnTo>
                  <a:pt x="91043" y="8882"/>
                </a:lnTo>
                <a:close/>
                <a:moveTo>
                  <a:pt x="354" y="9198"/>
                </a:moveTo>
                <a:lnTo>
                  <a:pt x="336" y="9217"/>
                </a:lnTo>
                <a:lnTo>
                  <a:pt x="299" y="9273"/>
                </a:lnTo>
                <a:lnTo>
                  <a:pt x="261" y="9366"/>
                </a:lnTo>
                <a:lnTo>
                  <a:pt x="261" y="9589"/>
                </a:lnTo>
                <a:lnTo>
                  <a:pt x="261" y="9757"/>
                </a:lnTo>
                <a:lnTo>
                  <a:pt x="261" y="10334"/>
                </a:lnTo>
                <a:lnTo>
                  <a:pt x="280" y="10632"/>
                </a:lnTo>
                <a:lnTo>
                  <a:pt x="317" y="10911"/>
                </a:lnTo>
                <a:lnTo>
                  <a:pt x="336" y="10948"/>
                </a:lnTo>
                <a:lnTo>
                  <a:pt x="373" y="10967"/>
                </a:lnTo>
                <a:lnTo>
                  <a:pt x="392" y="10930"/>
                </a:lnTo>
                <a:lnTo>
                  <a:pt x="429" y="10892"/>
                </a:lnTo>
                <a:lnTo>
                  <a:pt x="503" y="10762"/>
                </a:lnTo>
                <a:lnTo>
                  <a:pt x="522" y="10688"/>
                </a:lnTo>
                <a:lnTo>
                  <a:pt x="578" y="10427"/>
                </a:lnTo>
                <a:lnTo>
                  <a:pt x="596" y="10166"/>
                </a:lnTo>
                <a:lnTo>
                  <a:pt x="596" y="9961"/>
                </a:lnTo>
                <a:lnTo>
                  <a:pt x="615" y="9682"/>
                </a:lnTo>
                <a:lnTo>
                  <a:pt x="596" y="9552"/>
                </a:lnTo>
                <a:lnTo>
                  <a:pt x="578" y="9422"/>
                </a:lnTo>
                <a:lnTo>
                  <a:pt x="541" y="9310"/>
                </a:lnTo>
                <a:lnTo>
                  <a:pt x="485" y="9235"/>
                </a:lnTo>
                <a:lnTo>
                  <a:pt x="429" y="9217"/>
                </a:lnTo>
                <a:lnTo>
                  <a:pt x="392" y="9198"/>
                </a:lnTo>
                <a:close/>
                <a:moveTo>
                  <a:pt x="90968" y="11321"/>
                </a:moveTo>
                <a:lnTo>
                  <a:pt x="90894" y="11358"/>
                </a:lnTo>
                <a:lnTo>
                  <a:pt x="90857" y="11414"/>
                </a:lnTo>
                <a:lnTo>
                  <a:pt x="90838" y="11488"/>
                </a:lnTo>
                <a:lnTo>
                  <a:pt x="90820" y="11656"/>
                </a:lnTo>
                <a:lnTo>
                  <a:pt x="90838" y="11991"/>
                </a:lnTo>
                <a:lnTo>
                  <a:pt x="90838" y="12549"/>
                </a:lnTo>
                <a:lnTo>
                  <a:pt x="90838" y="12847"/>
                </a:lnTo>
                <a:lnTo>
                  <a:pt x="90875" y="12978"/>
                </a:lnTo>
                <a:lnTo>
                  <a:pt x="90894" y="13108"/>
                </a:lnTo>
                <a:lnTo>
                  <a:pt x="90968" y="13257"/>
                </a:lnTo>
                <a:lnTo>
                  <a:pt x="91006" y="13313"/>
                </a:lnTo>
                <a:lnTo>
                  <a:pt x="91024" y="13331"/>
                </a:lnTo>
                <a:lnTo>
                  <a:pt x="91080" y="13331"/>
                </a:lnTo>
                <a:lnTo>
                  <a:pt x="91136" y="13275"/>
                </a:lnTo>
                <a:lnTo>
                  <a:pt x="91173" y="13164"/>
                </a:lnTo>
                <a:lnTo>
                  <a:pt x="91211" y="13052"/>
                </a:lnTo>
                <a:lnTo>
                  <a:pt x="91229" y="12922"/>
                </a:lnTo>
                <a:lnTo>
                  <a:pt x="91248" y="12829"/>
                </a:lnTo>
                <a:lnTo>
                  <a:pt x="91248" y="12121"/>
                </a:lnTo>
                <a:lnTo>
                  <a:pt x="91229" y="11767"/>
                </a:lnTo>
                <a:lnTo>
                  <a:pt x="91173" y="11432"/>
                </a:lnTo>
                <a:lnTo>
                  <a:pt x="91155" y="11395"/>
                </a:lnTo>
                <a:lnTo>
                  <a:pt x="91136" y="11358"/>
                </a:lnTo>
                <a:lnTo>
                  <a:pt x="91062" y="11321"/>
                </a:lnTo>
                <a:close/>
                <a:moveTo>
                  <a:pt x="280" y="11786"/>
                </a:moveTo>
                <a:lnTo>
                  <a:pt x="224" y="11805"/>
                </a:lnTo>
                <a:lnTo>
                  <a:pt x="187" y="11823"/>
                </a:lnTo>
                <a:lnTo>
                  <a:pt x="150" y="11842"/>
                </a:lnTo>
                <a:lnTo>
                  <a:pt x="131" y="11898"/>
                </a:lnTo>
                <a:lnTo>
                  <a:pt x="112" y="11991"/>
                </a:lnTo>
                <a:lnTo>
                  <a:pt x="94" y="12121"/>
                </a:lnTo>
                <a:lnTo>
                  <a:pt x="112" y="12270"/>
                </a:lnTo>
                <a:lnTo>
                  <a:pt x="168" y="12568"/>
                </a:lnTo>
                <a:lnTo>
                  <a:pt x="205" y="12773"/>
                </a:lnTo>
                <a:lnTo>
                  <a:pt x="205" y="12959"/>
                </a:lnTo>
                <a:lnTo>
                  <a:pt x="224" y="13182"/>
                </a:lnTo>
                <a:lnTo>
                  <a:pt x="243" y="13294"/>
                </a:lnTo>
                <a:lnTo>
                  <a:pt x="280" y="13350"/>
                </a:lnTo>
                <a:lnTo>
                  <a:pt x="299" y="13369"/>
                </a:lnTo>
                <a:lnTo>
                  <a:pt x="336" y="13369"/>
                </a:lnTo>
                <a:lnTo>
                  <a:pt x="373" y="13350"/>
                </a:lnTo>
                <a:lnTo>
                  <a:pt x="410" y="13313"/>
                </a:lnTo>
                <a:lnTo>
                  <a:pt x="466" y="13238"/>
                </a:lnTo>
                <a:lnTo>
                  <a:pt x="503" y="13145"/>
                </a:lnTo>
                <a:lnTo>
                  <a:pt x="522" y="13015"/>
                </a:lnTo>
                <a:lnTo>
                  <a:pt x="541" y="12903"/>
                </a:lnTo>
                <a:lnTo>
                  <a:pt x="522" y="12642"/>
                </a:lnTo>
                <a:lnTo>
                  <a:pt x="503" y="12456"/>
                </a:lnTo>
                <a:lnTo>
                  <a:pt x="503" y="12270"/>
                </a:lnTo>
                <a:lnTo>
                  <a:pt x="485" y="12140"/>
                </a:lnTo>
                <a:lnTo>
                  <a:pt x="447" y="12028"/>
                </a:lnTo>
                <a:lnTo>
                  <a:pt x="410" y="11916"/>
                </a:lnTo>
                <a:lnTo>
                  <a:pt x="354" y="11823"/>
                </a:lnTo>
                <a:lnTo>
                  <a:pt x="317" y="11805"/>
                </a:lnTo>
                <a:lnTo>
                  <a:pt x="280" y="11786"/>
                </a:lnTo>
                <a:close/>
                <a:moveTo>
                  <a:pt x="91099" y="14039"/>
                </a:moveTo>
                <a:lnTo>
                  <a:pt x="91062" y="14057"/>
                </a:lnTo>
                <a:lnTo>
                  <a:pt x="91006" y="14095"/>
                </a:lnTo>
                <a:lnTo>
                  <a:pt x="90987" y="14151"/>
                </a:lnTo>
                <a:lnTo>
                  <a:pt x="90950" y="14225"/>
                </a:lnTo>
                <a:lnTo>
                  <a:pt x="90913" y="14430"/>
                </a:lnTo>
                <a:lnTo>
                  <a:pt x="90875" y="14690"/>
                </a:lnTo>
                <a:lnTo>
                  <a:pt x="90857" y="14970"/>
                </a:lnTo>
                <a:lnTo>
                  <a:pt x="90857" y="15249"/>
                </a:lnTo>
                <a:lnTo>
                  <a:pt x="90894" y="15472"/>
                </a:lnTo>
                <a:lnTo>
                  <a:pt x="90913" y="15547"/>
                </a:lnTo>
                <a:lnTo>
                  <a:pt x="90950" y="15603"/>
                </a:lnTo>
                <a:lnTo>
                  <a:pt x="90987" y="15640"/>
                </a:lnTo>
                <a:lnTo>
                  <a:pt x="91024" y="15640"/>
                </a:lnTo>
                <a:lnTo>
                  <a:pt x="91080" y="15603"/>
                </a:lnTo>
                <a:lnTo>
                  <a:pt x="91136" y="15510"/>
                </a:lnTo>
                <a:lnTo>
                  <a:pt x="91155" y="15417"/>
                </a:lnTo>
                <a:lnTo>
                  <a:pt x="91192" y="15286"/>
                </a:lnTo>
                <a:lnTo>
                  <a:pt x="91211" y="15044"/>
                </a:lnTo>
                <a:lnTo>
                  <a:pt x="91229" y="14877"/>
                </a:lnTo>
                <a:lnTo>
                  <a:pt x="91248" y="14672"/>
                </a:lnTo>
                <a:lnTo>
                  <a:pt x="91229" y="14337"/>
                </a:lnTo>
                <a:lnTo>
                  <a:pt x="91211" y="14188"/>
                </a:lnTo>
                <a:lnTo>
                  <a:pt x="91155" y="14076"/>
                </a:lnTo>
                <a:lnTo>
                  <a:pt x="91136" y="14039"/>
                </a:lnTo>
                <a:close/>
                <a:moveTo>
                  <a:pt x="187" y="14318"/>
                </a:moveTo>
                <a:lnTo>
                  <a:pt x="150" y="14337"/>
                </a:lnTo>
                <a:lnTo>
                  <a:pt x="94" y="14355"/>
                </a:lnTo>
                <a:lnTo>
                  <a:pt x="75" y="14393"/>
                </a:lnTo>
                <a:lnTo>
                  <a:pt x="38" y="14448"/>
                </a:lnTo>
                <a:lnTo>
                  <a:pt x="19" y="14579"/>
                </a:lnTo>
                <a:lnTo>
                  <a:pt x="19" y="14728"/>
                </a:lnTo>
                <a:lnTo>
                  <a:pt x="56" y="15044"/>
                </a:lnTo>
                <a:lnTo>
                  <a:pt x="75" y="15249"/>
                </a:lnTo>
                <a:lnTo>
                  <a:pt x="94" y="15417"/>
                </a:lnTo>
                <a:lnTo>
                  <a:pt x="131" y="15640"/>
                </a:lnTo>
                <a:lnTo>
                  <a:pt x="150" y="15752"/>
                </a:lnTo>
                <a:lnTo>
                  <a:pt x="205" y="15863"/>
                </a:lnTo>
                <a:lnTo>
                  <a:pt x="261" y="15919"/>
                </a:lnTo>
                <a:lnTo>
                  <a:pt x="280" y="15938"/>
                </a:lnTo>
                <a:lnTo>
                  <a:pt x="317" y="15938"/>
                </a:lnTo>
                <a:lnTo>
                  <a:pt x="354" y="15919"/>
                </a:lnTo>
                <a:lnTo>
                  <a:pt x="392" y="15901"/>
                </a:lnTo>
                <a:lnTo>
                  <a:pt x="429" y="15826"/>
                </a:lnTo>
                <a:lnTo>
                  <a:pt x="447" y="15733"/>
                </a:lnTo>
                <a:lnTo>
                  <a:pt x="447" y="15621"/>
                </a:lnTo>
                <a:lnTo>
                  <a:pt x="429" y="15379"/>
                </a:lnTo>
                <a:lnTo>
                  <a:pt x="392" y="15230"/>
                </a:lnTo>
                <a:lnTo>
                  <a:pt x="410" y="15026"/>
                </a:lnTo>
                <a:lnTo>
                  <a:pt x="392" y="14709"/>
                </a:lnTo>
                <a:lnTo>
                  <a:pt x="373" y="14560"/>
                </a:lnTo>
                <a:lnTo>
                  <a:pt x="336" y="14448"/>
                </a:lnTo>
                <a:lnTo>
                  <a:pt x="317" y="14393"/>
                </a:lnTo>
                <a:lnTo>
                  <a:pt x="280" y="14355"/>
                </a:lnTo>
                <a:lnTo>
                  <a:pt x="243" y="14337"/>
                </a:lnTo>
                <a:lnTo>
                  <a:pt x="187" y="14318"/>
                </a:lnTo>
                <a:close/>
                <a:moveTo>
                  <a:pt x="91062" y="16552"/>
                </a:moveTo>
                <a:lnTo>
                  <a:pt x="91006" y="16571"/>
                </a:lnTo>
                <a:lnTo>
                  <a:pt x="90950" y="16627"/>
                </a:lnTo>
                <a:lnTo>
                  <a:pt x="90931" y="16701"/>
                </a:lnTo>
                <a:lnTo>
                  <a:pt x="90894" y="16813"/>
                </a:lnTo>
                <a:lnTo>
                  <a:pt x="90875" y="16943"/>
                </a:lnTo>
                <a:lnTo>
                  <a:pt x="90857" y="17241"/>
                </a:lnTo>
                <a:lnTo>
                  <a:pt x="90875" y="17558"/>
                </a:lnTo>
                <a:lnTo>
                  <a:pt x="90913" y="17837"/>
                </a:lnTo>
                <a:lnTo>
                  <a:pt x="90950" y="18079"/>
                </a:lnTo>
                <a:lnTo>
                  <a:pt x="91006" y="18228"/>
                </a:lnTo>
                <a:lnTo>
                  <a:pt x="91024" y="18247"/>
                </a:lnTo>
                <a:lnTo>
                  <a:pt x="91043" y="18265"/>
                </a:lnTo>
                <a:lnTo>
                  <a:pt x="91080" y="18247"/>
                </a:lnTo>
                <a:lnTo>
                  <a:pt x="91099" y="18209"/>
                </a:lnTo>
                <a:lnTo>
                  <a:pt x="91136" y="18116"/>
                </a:lnTo>
                <a:lnTo>
                  <a:pt x="91173" y="17986"/>
                </a:lnTo>
                <a:lnTo>
                  <a:pt x="91229" y="17707"/>
                </a:lnTo>
                <a:lnTo>
                  <a:pt x="91248" y="17576"/>
                </a:lnTo>
                <a:lnTo>
                  <a:pt x="91266" y="17353"/>
                </a:lnTo>
                <a:lnTo>
                  <a:pt x="91266" y="17055"/>
                </a:lnTo>
                <a:lnTo>
                  <a:pt x="91266" y="16906"/>
                </a:lnTo>
                <a:lnTo>
                  <a:pt x="91248" y="16757"/>
                </a:lnTo>
                <a:lnTo>
                  <a:pt x="91192" y="16645"/>
                </a:lnTo>
                <a:lnTo>
                  <a:pt x="91173" y="16608"/>
                </a:lnTo>
                <a:lnTo>
                  <a:pt x="91136" y="16571"/>
                </a:lnTo>
                <a:lnTo>
                  <a:pt x="91062" y="16552"/>
                </a:lnTo>
                <a:close/>
                <a:moveTo>
                  <a:pt x="429" y="16776"/>
                </a:moveTo>
                <a:lnTo>
                  <a:pt x="410" y="16794"/>
                </a:lnTo>
                <a:lnTo>
                  <a:pt x="354" y="16850"/>
                </a:lnTo>
                <a:lnTo>
                  <a:pt x="299" y="16943"/>
                </a:lnTo>
                <a:lnTo>
                  <a:pt x="243" y="17204"/>
                </a:lnTo>
                <a:lnTo>
                  <a:pt x="205" y="17371"/>
                </a:lnTo>
                <a:lnTo>
                  <a:pt x="205" y="17595"/>
                </a:lnTo>
                <a:lnTo>
                  <a:pt x="187" y="17893"/>
                </a:lnTo>
                <a:lnTo>
                  <a:pt x="187" y="18060"/>
                </a:lnTo>
                <a:lnTo>
                  <a:pt x="205" y="18191"/>
                </a:lnTo>
                <a:lnTo>
                  <a:pt x="243" y="18302"/>
                </a:lnTo>
                <a:lnTo>
                  <a:pt x="280" y="18395"/>
                </a:lnTo>
                <a:lnTo>
                  <a:pt x="354" y="18451"/>
                </a:lnTo>
                <a:lnTo>
                  <a:pt x="373" y="18470"/>
                </a:lnTo>
                <a:lnTo>
                  <a:pt x="410" y="18451"/>
                </a:lnTo>
                <a:lnTo>
                  <a:pt x="447" y="18414"/>
                </a:lnTo>
                <a:lnTo>
                  <a:pt x="466" y="18340"/>
                </a:lnTo>
                <a:lnTo>
                  <a:pt x="503" y="18135"/>
                </a:lnTo>
                <a:lnTo>
                  <a:pt x="522" y="17930"/>
                </a:lnTo>
                <a:lnTo>
                  <a:pt x="541" y="17688"/>
                </a:lnTo>
                <a:lnTo>
                  <a:pt x="578" y="17409"/>
                </a:lnTo>
                <a:lnTo>
                  <a:pt x="559" y="17129"/>
                </a:lnTo>
                <a:lnTo>
                  <a:pt x="541" y="16999"/>
                </a:lnTo>
                <a:lnTo>
                  <a:pt x="503" y="16887"/>
                </a:lnTo>
                <a:lnTo>
                  <a:pt x="485" y="16832"/>
                </a:lnTo>
                <a:lnTo>
                  <a:pt x="447" y="16794"/>
                </a:lnTo>
                <a:lnTo>
                  <a:pt x="429" y="16776"/>
                </a:lnTo>
                <a:close/>
                <a:moveTo>
                  <a:pt x="90950" y="19066"/>
                </a:moveTo>
                <a:lnTo>
                  <a:pt x="90875" y="19103"/>
                </a:lnTo>
                <a:lnTo>
                  <a:pt x="90838" y="19177"/>
                </a:lnTo>
                <a:lnTo>
                  <a:pt x="90820" y="19271"/>
                </a:lnTo>
                <a:lnTo>
                  <a:pt x="90820" y="19401"/>
                </a:lnTo>
                <a:lnTo>
                  <a:pt x="90820" y="19531"/>
                </a:lnTo>
                <a:lnTo>
                  <a:pt x="90857" y="19810"/>
                </a:lnTo>
                <a:lnTo>
                  <a:pt x="90875" y="19997"/>
                </a:lnTo>
                <a:lnTo>
                  <a:pt x="90913" y="20239"/>
                </a:lnTo>
                <a:lnTo>
                  <a:pt x="90968" y="20499"/>
                </a:lnTo>
                <a:lnTo>
                  <a:pt x="90987" y="20592"/>
                </a:lnTo>
                <a:lnTo>
                  <a:pt x="91062" y="20723"/>
                </a:lnTo>
                <a:lnTo>
                  <a:pt x="91099" y="20779"/>
                </a:lnTo>
                <a:lnTo>
                  <a:pt x="91136" y="20797"/>
                </a:lnTo>
                <a:lnTo>
                  <a:pt x="91173" y="20797"/>
                </a:lnTo>
                <a:lnTo>
                  <a:pt x="91192" y="20741"/>
                </a:lnTo>
                <a:lnTo>
                  <a:pt x="91211" y="20592"/>
                </a:lnTo>
                <a:lnTo>
                  <a:pt x="91211" y="20350"/>
                </a:lnTo>
                <a:lnTo>
                  <a:pt x="91229" y="20034"/>
                </a:lnTo>
                <a:lnTo>
                  <a:pt x="91211" y="19717"/>
                </a:lnTo>
                <a:lnTo>
                  <a:pt x="91173" y="19419"/>
                </a:lnTo>
                <a:lnTo>
                  <a:pt x="91136" y="19289"/>
                </a:lnTo>
                <a:lnTo>
                  <a:pt x="91099" y="19177"/>
                </a:lnTo>
                <a:lnTo>
                  <a:pt x="91062" y="19103"/>
                </a:lnTo>
                <a:lnTo>
                  <a:pt x="91006" y="19066"/>
                </a:lnTo>
                <a:close/>
                <a:moveTo>
                  <a:pt x="336" y="19308"/>
                </a:moveTo>
                <a:lnTo>
                  <a:pt x="317" y="19326"/>
                </a:lnTo>
                <a:lnTo>
                  <a:pt x="280" y="19345"/>
                </a:lnTo>
                <a:lnTo>
                  <a:pt x="243" y="19438"/>
                </a:lnTo>
                <a:lnTo>
                  <a:pt x="205" y="19568"/>
                </a:lnTo>
                <a:lnTo>
                  <a:pt x="150" y="19866"/>
                </a:lnTo>
                <a:lnTo>
                  <a:pt x="150" y="20052"/>
                </a:lnTo>
                <a:lnTo>
                  <a:pt x="131" y="20276"/>
                </a:lnTo>
                <a:lnTo>
                  <a:pt x="131" y="20555"/>
                </a:lnTo>
                <a:lnTo>
                  <a:pt x="131" y="20704"/>
                </a:lnTo>
                <a:lnTo>
                  <a:pt x="150" y="20834"/>
                </a:lnTo>
                <a:lnTo>
                  <a:pt x="205" y="20946"/>
                </a:lnTo>
                <a:lnTo>
                  <a:pt x="224" y="20983"/>
                </a:lnTo>
                <a:lnTo>
                  <a:pt x="261" y="21002"/>
                </a:lnTo>
                <a:lnTo>
                  <a:pt x="317" y="21021"/>
                </a:lnTo>
                <a:lnTo>
                  <a:pt x="373" y="21002"/>
                </a:lnTo>
                <a:lnTo>
                  <a:pt x="410" y="20928"/>
                </a:lnTo>
                <a:lnTo>
                  <a:pt x="447" y="20853"/>
                </a:lnTo>
                <a:lnTo>
                  <a:pt x="485" y="20611"/>
                </a:lnTo>
                <a:lnTo>
                  <a:pt x="503" y="20332"/>
                </a:lnTo>
                <a:lnTo>
                  <a:pt x="503" y="20015"/>
                </a:lnTo>
                <a:lnTo>
                  <a:pt x="485" y="19736"/>
                </a:lnTo>
                <a:lnTo>
                  <a:pt x="447" y="19513"/>
                </a:lnTo>
                <a:lnTo>
                  <a:pt x="429" y="19419"/>
                </a:lnTo>
                <a:lnTo>
                  <a:pt x="410" y="19382"/>
                </a:lnTo>
                <a:lnTo>
                  <a:pt x="373" y="19326"/>
                </a:lnTo>
                <a:lnTo>
                  <a:pt x="336" y="19308"/>
                </a:lnTo>
                <a:close/>
                <a:moveTo>
                  <a:pt x="90987" y="21616"/>
                </a:moveTo>
                <a:lnTo>
                  <a:pt x="90968" y="21654"/>
                </a:lnTo>
                <a:lnTo>
                  <a:pt x="90913" y="21747"/>
                </a:lnTo>
                <a:lnTo>
                  <a:pt x="90875" y="21858"/>
                </a:lnTo>
                <a:lnTo>
                  <a:pt x="90857" y="21970"/>
                </a:lnTo>
                <a:lnTo>
                  <a:pt x="90857" y="22212"/>
                </a:lnTo>
                <a:lnTo>
                  <a:pt x="90857" y="22436"/>
                </a:lnTo>
                <a:lnTo>
                  <a:pt x="90875" y="22678"/>
                </a:lnTo>
                <a:lnTo>
                  <a:pt x="90913" y="22901"/>
                </a:lnTo>
                <a:lnTo>
                  <a:pt x="90931" y="23031"/>
                </a:lnTo>
                <a:lnTo>
                  <a:pt x="90968" y="23143"/>
                </a:lnTo>
                <a:lnTo>
                  <a:pt x="91006" y="23218"/>
                </a:lnTo>
                <a:lnTo>
                  <a:pt x="91043" y="23236"/>
                </a:lnTo>
                <a:lnTo>
                  <a:pt x="91062" y="23236"/>
                </a:lnTo>
                <a:lnTo>
                  <a:pt x="91099" y="23218"/>
                </a:lnTo>
                <a:lnTo>
                  <a:pt x="91117" y="23180"/>
                </a:lnTo>
                <a:lnTo>
                  <a:pt x="91192" y="23031"/>
                </a:lnTo>
                <a:lnTo>
                  <a:pt x="91211" y="22920"/>
                </a:lnTo>
                <a:lnTo>
                  <a:pt x="91248" y="22808"/>
                </a:lnTo>
                <a:lnTo>
                  <a:pt x="91266" y="22547"/>
                </a:lnTo>
                <a:lnTo>
                  <a:pt x="91266" y="22268"/>
                </a:lnTo>
                <a:lnTo>
                  <a:pt x="91248" y="22045"/>
                </a:lnTo>
                <a:lnTo>
                  <a:pt x="91211" y="21896"/>
                </a:lnTo>
                <a:lnTo>
                  <a:pt x="91173" y="21803"/>
                </a:lnTo>
                <a:lnTo>
                  <a:pt x="91136" y="21709"/>
                </a:lnTo>
                <a:lnTo>
                  <a:pt x="91080" y="21635"/>
                </a:lnTo>
                <a:lnTo>
                  <a:pt x="91043" y="21616"/>
                </a:lnTo>
                <a:close/>
                <a:moveTo>
                  <a:pt x="392" y="21803"/>
                </a:moveTo>
                <a:lnTo>
                  <a:pt x="354" y="21821"/>
                </a:lnTo>
                <a:lnTo>
                  <a:pt x="299" y="21840"/>
                </a:lnTo>
                <a:lnTo>
                  <a:pt x="261" y="21877"/>
                </a:lnTo>
                <a:lnTo>
                  <a:pt x="224" y="21914"/>
                </a:lnTo>
                <a:lnTo>
                  <a:pt x="187" y="22026"/>
                </a:lnTo>
                <a:lnTo>
                  <a:pt x="168" y="22156"/>
                </a:lnTo>
                <a:lnTo>
                  <a:pt x="150" y="22305"/>
                </a:lnTo>
                <a:lnTo>
                  <a:pt x="150" y="22603"/>
                </a:lnTo>
                <a:lnTo>
                  <a:pt x="150" y="22827"/>
                </a:lnTo>
                <a:lnTo>
                  <a:pt x="168" y="22994"/>
                </a:lnTo>
                <a:lnTo>
                  <a:pt x="224" y="23292"/>
                </a:lnTo>
                <a:lnTo>
                  <a:pt x="280" y="23553"/>
                </a:lnTo>
                <a:lnTo>
                  <a:pt x="317" y="23627"/>
                </a:lnTo>
                <a:lnTo>
                  <a:pt x="336" y="23609"/>
                </a:lnTo>
                <a:lnTo>
                  <a:pt x="392" y="23478"/>
                </a:lnTo>
                <a:lnTo>
                  <a:pt x="429" y="23329"/>
                </a:lnTo>
                <a:lnTo>
                  <a:pt x="466" y="23013"/>
                </a:lnTo>
                <a:lnTo>
                  <a:pt x="503" y="22398"/>
                </a:lnTo>
                <a:lnTo>
                  <a:pt x="522" y="22212"/>
                </a:lnTo>
                <a:lnTo>
                  <a:pt x="541" y="22100"/>
                </a:lnTo>
                <a:lnTo>
                  <a:pt x="522" y="21970"/>
                </a:lnTo>
                <a:lnTo>
                  <a:pt x="503" y="21877"/>
                </a:lnTo>
                <a:lnTo>
                  <a:pt x="466" y="21821"/>
                </a:lnTo>
                <a:lnTo>
                  <a:pt x="429" y="21803"/>
                </a:lnTo>
                <a:close/>
                <a:moveTo>
                  <a:pt x="91043" y="24167"/>
                </a:moveTo>
                <a:lnTo>
                  <a:pt x="90987" y="24186"/>
                </a:lnTo>
                <a:lnTo>
                  <a:pt x="90931" y="24223"/>
                </a:lnTo>
                <a:lnTo>
                  <a:pt x="90913" y="24297"/>
                </a:lnTo>
                <a:lnTo>
                  <a:pt x="90894" y="24390"/>
                </a:lnTo>
                <a:lnTo>
                  <a:pt x="90875" y="24521"/>
                </a:lnTo>
                <a:lnTo>
                  <a:pt x="90875" y="24819"/>
                </a:lnTo>
                <a:lnTo>
                  <a:pt x="90913" y="25117"/>
                </a:lnTo>
                <a:lnTo>
                  <a:pt x="90950" y="25414"/>
                </a:lnTo>
                <a:lnTo>
                  <a:pt x="90987" y="25657"/>
                </a:lnTo>
                <a:lnTo>
                  <a:pt x="91024" y="25787"/>
                </a:lnTo>
                <a:lnTo>
                  <a:pt x="91043" y="25805"/>
                </a:lnTo>
                <a:lnTo>
                  <a:pt x="91080" y="25750"/>
                </a:lnTo>
                <a:lnTo>
                  <a:pt x="91136" y="25545"/>
                </a:lnTo>
                <a:lnTo>
                  <a:pt x="91173" y="25284"/>
                </a:lnTo>
                <a:lnTo>
                  <a:pt x="91192" y="25135"/>
                </a:lnTo>
                <a:lnTo>
                  <a:pt x="91211" y="24930"/>
                </a:lnTo>
                <a:lnTo>
                  <a:pt x="91211" y="24651"/>
                </a:lnTo>
                <a:lnTo>
                  <a:pt x="91211" y="24502"/>
                </a:lnTo>
                <a:lnTo>
                  <a:pt x="91192" y="24390"/>
                </a:lnTo>
                <a:lnTo>
                  <a:pt x="91155" y="24279"/>
                </a:lnTo>
                <a:lnTo>
                  <a:pt x="91099" y="24204"/>
                </a:lnTo>
                <a:lnTo>
                  <a:pt x="91043" y="24167"/>
                </a:lnTo>
                <a:close/>
                <a:moveTo>
                  <a:pt x="373" y="24390"/>
                </a:moveTo>
                <a:lnTo>
                  <a:pt x="336" y="24428"/>
                </a:lnTo>
                <a:lnTo>
                  <a:pt x="243" y="24539"/>
                </a:lnTo>
                <a:lnTo>
                  <a:pt x="205" y="24651"/>
                </a:lnTo>
                <a:lnTo>
                  <a:pt x="187" y="24763"/>
                </a:lnTo>
                <a:lnTo>
                  <a:pt x="187" y="24893"/>
                </a:lnTo>
                <a:lnTo>
                  <a:pt x="187" y="25042"/>
                </a:lnTo>
                <a:lnTo>
                  <a:pt x="224" y="25321"/>
                </a:lnTo>
                <a:lnTo>
                  <a:pt x="243" y="25545"/>
                </a:lnTo>
                <a:lnTo>
                  <a:pt x="280" y="25805"/>
                </a:lnTo>
                <a:lnTo>
                  <a:pt x="299" y="25973"/>
                </a:lnTo>
                <a:lnTo>
                  <a:pt x="336" y="26029"/>
                </a:lnTo>
                <a:lnTo>
                  <a:pt x="354" y="26047"/>
                </a:lnTo>
                <a:lnTo>
                  <a:pt x="429" y="26085"/>
                </a:lnTo>
                <a:lnTo>
                  <a:pt x="522" y="26085"/>
                </a:lnTo>
                <a:lnTo>
                  <a:pt x="559" y="26066"/>
                </a:lnTo>
                <a:lnTo>
                  <a:pt x="578" y="26029"/>
                </a:lnTo>
                <a:lnTo>
                  <a:pt x="596" y="25973"/>
                </a:lnTo>
                <a:lnTo>
                  <a:pt x="615" y="25731"/>
                </a:lnTo>
                <a:lnTo>
                  <a:pt x="615" y="25470"/>
                </a:lnTo>
                <a:lnTo>
                  <a:pt x="596" y="24949"/>
                </a:lnTo>
                <a:lnTo>
                  <a:pt x="578" y="24726"/>
                </a:lnTo>
                <a:lnTo>
                  <a:pt x="541" y="24614"/>
                </a:lnTo>
                <a:lnTo>
                  <a:pt x="503" y="24502"/>
                </a:lnTo>
                <a:lnTo>
                  <a:pt x="466" y="24409"/>
                </a:lnTo>
                <a:lnTo>
                  <a:pt x="429" y="24390"/>
                </a:lnTo>
                <a:close/>
                <a:moveTo>
                  <a:pt x="392" y="27127"/>
                </a:moveTo>
                <a:lnTo>
                  <a:pt x="354" y="27146"/>
                </a:lnTo>
                <a:lnTo>
                  <a:pt x="317" y="27183"/>
                </a:lnTo>
                <a:lnTo>
                  <a:pt x="280" y="27239"/>
                </a:lnTo>
                <a:lnTo>
                  <a:pt x="224" y="27425"/>
                </a:lnTo>
                <a:lnTo>
                  <a:pt x="168" y="27649"/>
                </a:lnTo>
                <a:lnTo>
                  <a:pt x="150" y="27872"/>
                </a:lnTo>
                <a:lnTo>
                  <a:pt x="150" y="28095"/>
                </a:lnTo>
                <a:lnTo>
                  <a:pt x="168" y="28282"/>
                </a:lnTo>
                <a:lnTo>
                  <a:pt x="187" y="28338"/>
                </a:lnTo>
                <a:lnTo>
                  <a:pt x="224" y="28375"/>
                </a:lnTo>
                <a:lnTo>
                  <a:pt x="280" y="28393"/>
                </a:lnTo>
                <a:lnTo>
                  <a:pt x="317" y="28375"/>
                </a:lnTo>
                <a:lnTo>
                  <a:pt x="354" y="28338"/>
                </a:lnTo>
                <a:lnTo>
                  <a:pt x="392" y="28282"/>
                </a:lnTo>
                <a:lnTo>
                  <a:pt x="447" y="28114"/>
                </a:lnTo>
                <a:lnTo>
                  <a:pt x="503" y="27891"/>
                </a:lnTo>
                <a:lnTo>
                  <a:pt x="522" y="27667"/>
                </a:lnTo>
                <a:lnTo>
                  <a:pt x="522" y="27444"/>
                </a:lnTo>
                <a:lnTo>
                  <a:pt x="485" y="27258"/>
                </a:lnTo>
                <a:lnTo>
                  <a:pt x="466" y="27183"/>
                </a:lnTo>
                <a:lnTo>
                  <a:pt x="429" y="27146"/>
                </a:lnTo>
                <a:lnTo>
                  <a:pt x="392" y="27127"/>
                </a:lnTo>
                <a:close/>
                <a:moveTo>
                  <a:pt x="91043" y="26513"/>
                </a:moveTo>
                <a:lnTo>
                  <a:pt x="91024" y="26550"/>
                </a:lnTo>
                <a:lnTo>
                  <a:pt x="90987" y="26606"/>
                </a:lnTo>
                <a:lnTo>
                  <a:pt x="90950" y="26736"/>
                </a:lnTo>
                <a:lnTo>
                  <a:pt x="90931" y="26885"/>
                </a:lnTo>
                <a:lnTo>
                  <a:pt x="90931" y="27034"/>
                </a:lnTo>
                <a:lnTo>
                  <a:pt x="90931" y="27183"/>
                </a:lnTo>
                <a:lnTo>
                  <a:pt x="90968" y="27481"/>
                </a:lnTo>
                <a:lnTo>
                  <a:pt x="90987" y="27760"/>
                </a:lnTo>
                <a:lnTo>
                  <a:pt x="90987" y="27984"/>
                </a:lnTo>
                <a:lnTo>
                  <a:pt x="91006" y="28263"/>
                </a:lnTo>
                <a:lnTo>
                  <a:pt x="91043" y="28375"/>
                </a:lnTo>
                <a:lnTo>
                  <a:pt x="91062" y="28412"/>
                </a:lnTo>
                <a:lnTo>
                  <a:pt x="91080" y="28449"/>
                </a:lnTo>
                <a:lnTo>
                  <a:pt x="91136" y="28449"/>
                </a:lnTo>
                <a:lnTo>
                  <a:pt x="91173" y="28412"/>
                </a:lnTo>
                <a:lnTo>
                  <a:pt x="91229" y="28375"/>
                </a:lnTo>
                <a:lnTo>
                  <a:pt x="91285" y="28263"/>
                </a:lnTo>
                <a:lnTo>
                  <a:pt x="91322" y="28133"/>
                </a:lnTo>
                <a:lnTo>
                  <a:pt x="91341" y="27984"/>
                </a:lnTo>
                <a:lnTo>
                  <a:pt x="91359" y="27835"/>
                </a:lnTo>
                <a:lnTo>
                  <a:pt x="91359" y="27518"/>
                </a:lnTo>
                <a:lnTo>
                  <a:pt x="91341" y="27258"/>
                </a:lnTo>
                <a:lnTo>
                  <a:pt x="91304" y="27071"/>
                </a:lnTo>
                <a:lnTo>
                  <a:pt x="91229" y="26755"/>
                </a:lnTo>
                <a:lnTo>
                  <a:pt x="91173" y="26625"/>
                </a:lnTo>
                <a:lnTo>
                  <a:pt x="91117" y="26532"/>
                </a:lnTo>
                <a:lnTo>
                  <a:pt x="91080" y="26513"/>
                </a:lnTo>
                <a:close/>
                <a:moveTo>
                  <a:pt x="91006" y="29138"/>
                </a:moveTo>
                <a:lnTo>
                  <a:pt x="90950" y="29175"/>
                </a:lnTo>
                <a:lnTo>
                  <a:pt x="90913" y="29231"/>
                </a:lnTo>
                <a:lnTo>
                  <a:pt x="90894" y="29324"/>
                </a:lnTo>
                <a:lnTo>
                  <a:pt x="90875" y="29455"/>
                </a:lnTo>
                <a:lnTo>
                  <a:pt x="90875" y="29585"/>
                </a:lnTo>
                <a:lnTo>
                  <a:pt x="90894" y="29901"/>
                </a:lnTo>
                <a:lnTo>
                  <a:pt x="90931" y="30237"/>
                </a:lnTo>
                <a:lnTo>
                  <a:pt x="90987" y="30553"/>
                </a:lnTo>
                <a:lnTo>
                  <a:pt x="91043" y="30795"/>
                </a:lnTo>
                <a:lnTo>
                  <a:pt x="91099" y="30925"/>
                </a:lnTo>
                <a:lnTo>
                  <a:pt x="91117" y="30944"/>
                </a:lnTo>
                <a:lnTo>
                  <a:pt x="91136" y="30944"/>
                </a:lnTo>
                <a:lnTo>
                  <a:pt x="91173" y="30888"/>
                </a:lnTo>
                <a:lnTo>
                  <a:pt x="91211" y="30776"/>
                </a:lnTo>
                <a:lnTo>
                  <a:pt x="91229" y="30609"/>
                </a:lnTo>
                <a:lnTo>
                  <a:pt x="91248" y="30292"/>
                </a:lnTo>
                <a:lnTo>
                  <a:pt x="91248" y="30088"/>
                </a:lnTo>
                <a:lnTo>
                  <a:pt x="91248" y="29883"/>
                </a:lnTo>
                <a:lnTo>
                  <a:pt x="91248" y="29585"/>
                </a:lnTo>
                <a:lnTo>
                  <a:pt x="91229" y="29436"/>
                </a:lnTo>
                <a:lnTo>
                  <a:pt x="91192" y="29306"/>
                </a:lnTo>
                <a:lnTo>
                  <a:pt x="91155" y="29213"/>
                </a:lnTo>
                <a:lnTo>
                  <a:pt x="91117" y="29175"/>
                </a:lnTo>
                <a:lnTo>
                  <a:pt x="91080" y="29138"/>
                </a:lnTo>
                <a:close/>
                <a:moveTo>
                  <a:pt x="336" y="29473"/>
                </a:moveTo>
                <a:lnTo>
                  <a:pt x="261" y="29492"/>
                </a:lnTo>
                <a:lnTo>
                  <a:pt x="224" y="29529"/>
                </a:lnTo>
                <a:lnTo>
                  <a:pt x="205" y="29585"/>
                </a:lnTo>
                <a:lnTo>
                  <a:pt x="187" y="29697"/>
                </a:lnTo>
                <a:lnTo>
                  <a:pt x="168" y="29920"/>
                </a:lnTo>
                <a:lnTo>
                  <a:pt x="168" y="30162"/>
                </a:lnTo>
                <a:lnTo>
                  <a:pt x="168" y="30441"/>
                </a:lnTo>
                <a:lnTo>
                  <a:pt x="187" y="30721"/>
                </a:lnTo>
                <a:lnTo>
                  <a:pt x="205" y="30832"/>
                </a:lnTo>
                <a:lnTo>
                  <a:pt x="243" y="30944"/>
                </a:lnTo>
                <a:lnTo>
                  <a:pt x="317" y="31037"/>
                </a:lnTo>
                <a:lnTo>
                  <a:pt x="354" y="31074"/>
                </a:lnTo>
                <a:lnTo>
                  <a:pt x="392" y="31074"/>
                </a:lnTo>
                <a:lnTo>
                  <a:pt x="429" y="31019"/>
                </a:lnTo>
                <a:lnTo>
                  <a:pt x="466" y="30851"/>
                </a:lnTo>
                <a:lnTo>
                  <a:pt x="503" y="30665"/>
                </a:lnTo>
                <a:lnTo>
                  <a:pt x="522" y="30404"/>
                </a:lnTo>
                <a:lnTo>
                  <a:pt x="541" y="30125"/>
                </a:lnTo>
                <a:lnTo>
                  <a:pt x="522" y="29827"/>
                </a:lnTo>
                <a:lnTo>
                  <a:pt x="503" y="29697"/>
                </a:lnTo>
                <a:lnTo>
                  <a:pt x="485" y="29566"/>
                </a:lnTo>
                <a:lnTo>
                  <a:pt x="447" y="29510"/>
                </a:lnTo>
                <a:lnTo>
                  <a:pt x="392" y="29492"/>
                </a:lnTo>
                <a:lnTo>
                  <a:pt x="336" y="29473"/>
                </a:lnTo>
                <a:close/>
                <a:moveTo>
                  <a:pt x="91024" y="31782"/>
                </a:moveTo>
                <a:lnTo>
                  <a:pt x="90987" y="31800"/>
                </a:lnTo>
                <a:lnTo>
                  <a:pt x="90931" y="31838"/>
                </a:lnTo>
                <a:lnTo>
                  <a:pt x="90894" y="31856"/>
                </a:lnTo>
                <a:lnTo>
                  <a:pt x="90875" y="31912"/>
                </a:lnTo>
                <a:lnTo>
                  <a:pt x="90857" y="32024"/>
                </a:lnTo>
                <a:lnTo>
                  <a:pt x="90857" y="32173"/>
                </a:lnTo>
                <a:lnTo>
                  <a:pt x="90875" y="32322"/>
                </a:lnTo>
                <a:lnTo>
                  <a:pt x="90913" y="32657"/>
                </a:lnTo>
                <a:lnTo>
                  <a:pt x="90950" y="32880"/>
                </a:lnTo>
                <a:lnTo>
                  <a:pt x="90968" y="33066"/>
                </a:lnTo>
                <a:lnTo>
                  <a:pt x="91006" y="33234"/>
                </a:lnTo>
                <a:lnTo>
                  <a:pt x="91024" y="33290"/>
                </a:lnTo>
                <a:lnTo>
                  <a:pt x="91062" y="33309"/>
                </a:lnTo>
                <a:lnTo>
                  <a:pt x="91136" y="33290"/>
                </a:lnTo>
                <a:lnTo>
                  <a:pt x="91192" y="33234"/>
                </a:lnTo>
                <a:lnTo>
                  <a:pt x="91248" y="33141"/>
                </a:lnTo>
                <a:lnTo>
                  <a:pt x="91285" y="33029"/>
                </a:lnTo>
                <a:lnTo>
                  <a:pt x="91304" y="32918"/>
                </a:lnTo>
                <a:lnTo>
                  <a:pt x="91304" y="32787"/>
                </a:lnTo>
                <a:lnTo>
                  <a:pt x="91304" y="32545"/>
                </a:lnTo>
                <a:lnTo>
                  <a:pt x="91266" y="32340"/>
                </a:lnTo>
                <a:lnTo>
                  <a:pt x="91248" y="32154"/>
                </a:lnTo>
                <a:lnTo>
                  <a:pt x="91229" y="32042"/>
                </a:lnTo>
                <a:lnTo>
                  <a:pt x="91211" y="31949"/>
                </a:lnTo>
                <a:lnTo>
                  <a:pt x="91173" y="31856"/>
                </a:lnTo>
                <a:lnTo>
                  <a:pt x="91099" y="31800"/>
                </a:lnTo>
                <a:lnTo>
                  <a:pt x="91062" y="31782"/>
                </a:lnTo>
                <a:close/>
                <a:moveTo>
                  <a:pt x="354" y="31968"/>
                </a:moveTo>
                <a:lnTo>
                  <a:pt x="280" y="31987"/>
                </a:lnTo>
                <a:lnTo>
                  <a:pt x="224" y="32024"/>
                </a:lnTo>
                <a:lnTo>
                  <a:pt x="205" y="32061"/>
                </a:lnTo>
                <a:lnTo>
                  <a:pt x="187" y="32098"/>
                </a:lnTo>
                <a:lnTo>
                  <a:pt x="150" y="32694"/>
                </a:lnTo>
                <a:lnTo>
                  <a:pt x="150" y="32973"/>
                </a:lnTo>
                <a:lnTo>
                  <a:pt x="150" y="33271"/>
                </a:lnTo>
                <a:lnTo>
                  <a:pt x="187" y="33495"/>
                </a:lnTo>
                <a:lnTo>
                  <a:pt x="205" y="33569"/>
                </a:lnTo>
                <a:lnTo>
                  <a:pt x="243" y="33644"/>
                </a:lnTo>
                <a:lnTo>
                  <a:pt x="299" y="33662"/>
                </a:lnTo>
                <a:lnTo>
                  <a:pt x="317" y="33662"/>
                </a:lnTo>
                <a:lnTo>
                  <a:pt x="336" y="33644"/>
                </a:lnTo>
                <a:lnTo>
                  <a:pt x="373" y="33569"/>
                </a:lnTo>
                <a:lnTo>
                  <a:pt x="429" y="33420"/>
                </a:lnTo>
                <a:lnTo>
                  <a:pt x="466" y="33141"/>
                </a:lnTo>
                <a:lnTo>
                  <a:pt x="485" y="32843"/>
                </a:lnTo>
                <a:lnTo>
                  <a:pt x="485" y="32285"/>
                </a:lnTo>
                <a:lnTo>
                  <a:pt x="503" y="32117"/>
                </a:lnTo>
                <a:lnTo>
                  <a:pt x="485" y="32024"/>
                </a:lnTo>
                <a:lnTo>
                  <a:pt x="466" y="32005"/>
                </a:lnTo>
                <a:lnTo>
                  <a:pt x="429" y="31968"/>
                </a:lnTo>
                <a:close/>
                <a:moveTo>
                  <a:pt x="91117" y="34277"/>
                </a:moveTo>
                <a:lnTo>
                  <a:pt x="91080" y="34295"/>
                </a:lnTo>
                <a:lnTo>
                  <a:pt x="91006" y="34333"/>
                </a:lnTo>
                <a:lnTo>
                  <a:pt x="90950" y="34407"/>
                </a:lnTo>
                <a:lnTo>
                  <a:pt x="90931" y="34444"/>
                </a:lnTo>
                <a:lnTo>
                  <a:pt x="90931" y="34500"/>
                </a:lnTo>
                <a:lnTo>
                  <a:pt x="90968" y="34761"/>
                </a:lnTo>
                <a:lnTo>
                  <a:pt x="90987" y="35040"/>
                </a:lnTo>
                <a:lnTo>
                  <a:pt x="91006" y="35319"/>
                </a:lnTo>
                <a:lnTo>
                  <a:pt x="91043" y="35580"/>
                </a:lnTo>
                <a:lnTo>
                  <a:pt x="91080" y="35710"/>
                </a:lnTo>
                <a:lnTo>
                  <a:pt x="91136" y="35803"/>
                </a:lnTo>
                <a:lnTo>
                  <a:pt x="91173" y="35859"/>
                </a:lnTo>
                <a:lnTo>
                  <a:pt x="91229" y="35859"/>
                </a:lnTo>
                <a:lnTo>
                  <a:pt x="91285" y="35822"/>
                </a:lnTo>
                <a:lnTo>
                  <a:pt x="91322" y="35766"/>
                </a:lnTo>
                <a:lnTo>
                  <a:pt x="91359" y="35654"/>
                </a:lnTo>
                <a:lnTo>
                  <a:pt x="91378" y="35524"/>
                </a:lnTo>
                <a:lnTo>
                  <a:pt x="91397" y="35301"/>
                </a:lnTo>
                <a:lnTo>
                  <a:pt x="91397" y="35059"/>
                </a:lnTo>
                <a:lnTo>
                  <a:pt x="91359" y="34798"/>
                </a:lnTo>
                <a:lnTo>
                  <a:pt x="91322" y="34575"/>
                </a:lnTo>
                <a:lnTo>
                  <a:pt x="91285" y="34407"/>
                </a:lnTo>
                <a:lnTo>
                  <a:pt x="91248" y="34333"/>
                </a:lnTo>
                <a:lnTo>
                  <a:pt x="91211" y="34295"/>
                </a:lnTo>
                <a:lnTo>
                  <a:pt x="91173" y="34277"/>
                </a:lnTo>
                <a:close/>
                <a:moveTo>
                  <a:pt x="299" y="34593"/>
                </a:moveTo>
                <a:lnTo>
                  <a:pt x="261" y="34612"/>
                </a:lnTo>
                <a:lnTo>
                  <a:pt x="205" y="34686"/>
                </a:lnTo>
                <a:lnTo>
                  <a:pt x="168" y="34817"/>
                </a:lnTo>
                <a:lnTo>
                  <a:pt x="112" y="35114"/>
                </a:lnTo>
                <a:lnTo>
                  <a:pt x="112" y="35319"/>
                </a:lnTo>
                <a:lnTo>
                  <a:pt x="112" y="35487"/>
                </a:lnTo>
                <a:lnTo>
                  <a:pt x="131" y="35747"/>
                </a:lnTo>
                <a:lnTo>
                  <a:pt x="150" y="35878"/>
                </a:lnTo>
                <a:lnTo>
                  <a:pt x="187" y="35990"/>
                </a:lnTo>
                <a:lnTo>
                  <a:pt x="243" y="36064"/>
                </a:lnTo>
                <a:lnTo>
                  <a:pt x="280" y="36083"/>
                </a:lnTo>
                <a:lnTo>
                  <a:pt x="317" y="36101"/>
                </a:lnTo>
                <a:lnTo>
                  <a:pt x="354" y="36083"/>
                </a:lnTo>
                <a:lnTo>
                  <a:pt x="392" y="36045"/>
                </a:lnTo>
                <a:lnTo>
                  <a:pt x="410" y="35990"/>
                </a:lnTo>
                <a:lnTo>
                  <a:pt x="447" y="35915"/>
                </a:lnTo>
                <a:lnTo>
                  <a:pt x="466" y="35692"/>
                </a:lnTo>
                <a:lnTo>
                  <a:pt x="485" y="35450"/>
                </a:lnTo>
                <a:lnTo>
                  <a:pt x="485" y="35208"/>
                </a:lnTo>
                <a:lnTo>
                  <a:pt x="466" y="34966"/>
                </a:lnTo>
                <a:lnTo>
                  <a:pt x="447" y="34779"/>
                </a:lnTo>
                <a:lnTo>
                  <a:pt x="410" y="34668"/>
                </a:lnTo>
                <a:lnTo>
                  <a:pt x="373" y="34612"/>
                </a:lnTo>
                <a:lnTo>
                  <a:pt x="336" y="34593"/>
                </a:lnTo>
                <a:close/>
                <a:moveTo>
                  <a:pt x="91080" y="36678"/>
                </a:moveTo>
                <a:lnTo>
                  <a:pt x="91006" y="36716"/>
                </a:lnTo>
                <a:lnTo>
                  <a:pt x="90950" y="36771"/>
                </a:lnTo>
                <a:lnTo>
                  <a:pt x="90913" y="36865"/>
                </a:lnTo>
                <a:lnTo>
                  <a:pt x="90894" y="36976"/>
                </a:lnTo>
                <a:lnTo>
                  <a:pt x="90857" y="37125"/>
                </a:lnTo>
                <a:lnTo>
                  <a:pt x="90857" y="37442"/>
                </a:lnTo>
                <a:lnTo>
                  <a:pt x="90857" y="37795"/>
                </a:lnTo>
                <a:lnTo>
                  <a:pt x="90894" y="38112"/>
                </a:lnTo>
                <a:lnTo>
                  <a:pt x="90950" y="38373"/>
                </a:lnTo>
                <a:lnTo>
                  <a:pt x="90968" y="38466"/>
                </a:lnTo>
                <a:lnTo>
                  <a:pt x="91006" y="38522"/>
                </a:lnTo>
                <a:lnTo>
                  <a:pt x="91043" y="38559"/>
                </a:lnTo>
                <a:lnTo>
                  <a:pt x="91062" y="38559"/>
                </a:lnTo>
                <a:lnTo>
                  <a:pt x="91099" y="38540"/>
                </a:lnTo>
                <a:lnTo>
                  <a:pt x="91117" y="38522"/>
                </a:lnTo>
                <a:lnTo>
                  <a:pt x="91136" y="38410"/>
                </a:lnTo>
                <a:lnTo>
                  <a:pt x="91173" y="38280"/>
                </a:lnTo>
                <a:lnTo>
                  <a:pt x="91192" y="37982"/>
                </a:lnTo>
                <a:lnTo>
                  <a:pt x="91192" y="37795"/>
                </a:lnTo>
                <a:lnTo>
                  <a:pt x="91211" y="37572"/>
                </a:lnTo>
                <a:lnTo>
                  <a:pt x="91248" y="37218"/>
                </a:lnTo>
                <a:lnTo>
                  <a:pt x="91248" y="37051"/>
                </a:lnTo>
                <a:lnTo>
                  <a:pt x="91229" y="36883"/>
                </a:lnTo>
                <a:lnTo>
                  <a:pt x="91211" y="36771"/>
                </a:lnTo>
                <a:lnTo>
                  <a:pt x="91173" y="36734"/>
                </a:lnTo>
                <a:lnTo>
                  <a:pt x="91155" y="36697"/>
                </a:lnTo>
                <a:lnTo>
                  <a:pt x="91080" y="36678"/>
                </a:lnTo>
                <a:close/>
                <a:moveTo>
                  <a:pt x="224" y="37107"/>
                </a:moveTo>
                <a:lnTo>
                  <a:pt x="150" y="37125"/>
                </a:lnTo>
                <a:lnTo>
                  <a:pt x="94" y="37181"/>
                </a:lnTo>
                <a:lnTo>
                  <a:pt x="56" y="37256"/>
                </a:lnTo>
                <a:lnTo>
                  <a:pt x="19" y="37349"/>
                </a:lnTo>
                <a:lnTo>
                  <a:pt x="1" y="37442"/>
                </a:lnTo>
                <a:lnTo>
                  <a:pt x="1" y="37572"/>
                </a:lnTo>
                <a:lnTo>
                  <a:pt x="1" y="37833"/>
                </a:lnTo>
                <a:lnTo>
                  <a:pt x="38" y="38093"/>
                </a:lnTo>
                <a:lnTo>
                  <a:pt x="94" y="38335"/>
                </a:lnTo>
                <a:lnTo>
                  <a:pt x="150" y="38522"/>
                </a:lnTo>
                <a:lnTo>
                  <a:pt x="187" y="38596"/>
                </a:lnTo>
                <a:lnTo>
                  <a:pt x="224" y="38652"/>
                </a:lnTo>
                <a:lnTo>
                  <a:pt x="243" y="38671"/>
                </a:lnTo>
                <a:lnTo>
                  <a:pt x="261" y="38652"/>
                </a:lnTo>
                <a:lnTo>
                  <a:pt x="280" y="38577"/>
                </a:lnTo>
                <a:lnTo>
                  <a:pt x="299" y="38298"/>
                </a:lnTo>
                <a:lnTo>
                  <a:pt x="280" y="37833"/>
                </a:lnTo>
                <a:lnTo>
                  <a:pt x="317" y="37628"/>
                </a:lnTo>
                <a:lnTo>
                  <a:pt x="373" y="37386"/>
                </a:lnTo>
                <a:lnTo>
                  <a:pt x="392" y="37256"/>
                </a:lnTo>
                <a:lnTo>
                  <a:pt x="373" y="37162"/>
                </a:lnTo>
                <a:lnTo>
                  <a:pt x="336" y="37144"/>
                </a:lnTo>
                <a:lnTo>
                  <a:pt x="317" y="37107"/>
                </a:lnTo>
                <a:close/>
                <a:moveTo>
                  <a:pt x="91080" y="39285"/>
                </a:moveTo>
                <a:lnTo>
                  <a:pt x="91043" y="39304"/>
                </a:lnTo>
                <a:lnTo>
                  <a:pt x="91006" y="39322"/>
                </a:lnTo>
                <a:lnTo>
                  <a:pt x="90987" y="39378"/>
                </a:lnTo>
                <a:lnTo>
                  <a:pt x="90950" y="39508"/>
                </a:lnTo>
                <a:lnTo>
                  <a:pt x="90913" y="39639"/>
                </a:lnTo>
                <a:lnTo>
                  <a:pt x="90894" y="39899"/>
                </a:lnTo>
                <a:lnTo>
                  <a:pt x="90913" y="40179"/>
                </a:lnTo>
                <a:lnTo>
                  <a:pt x="90913" y="40421"/>
                </a:lnTo>
                <a:lnTo>
                  <a:pt x="90931" y="40644"/>
                </a:lnTo>
                <a:lnTo>
                  <a:pt x="90950" y="40756"/>
                </a:lnTo>
                <a:lnTo>
                  <a:pt x="90968" y="40867"/>
                </a:lnTo>
                <a:lnTo>
                  <a:pt x="90987" y="40942"/>
                </a:lnTo>
                <a:lnTo>
                  <a:pt x="91006" y="40961"/>
                </a:lnTo>
                <a:lnTo>
                  <a:pt x="91062" y="40961"/>
                </a:lnTo>
                <a:lnTo>
                  <a:pt x="91099" y="40942"/>
                </a:lnTo>
                <a:lnTo>
                  <a:pt x="91173" y="40830"/>
                </a:lnTo>
                <a:lnTo>
                  <a:pt x="91229" y="40737"/>
                </a:lnTo>
                <a:lnTo>
                  <a:pt x="91248" y="40625"/>
                </a:lnTo>
                <a:lnTo>
                  <a:pt x="91285" y="40365"/>
                </a:lnTo>
                <a:lnTo>
                  <a:pt x="91304" y="40085"/>
                </a:lnTo>
                <a:lnTo>
                  <a:pt x="91304" y="39862"/>
                </a:lnTo>
                <a:lnTo>
                  <a:pt x="91322" y="39620"/>
                </a:lnTo>
                <a:lnTo>
                  <a:pt x="91304" y="39490"/>
                </a:lnTo>
                <a:lnTo>
                  <a:pt x="91285" y="39434"/>
                </a:lnTo>
                <a:lnTo>
                  <a:pt x="91266" y="39378"/>
                </a:lnTo>
                <a:lnTo>
                  <a:pt x="91192" y="39322"/>
                </a:lnTo>
                <a:lnTo>
                  <a:pt x="91117" y="39285"/>
                </a:lnTo>
                <a:close/>
                <a:moveTo>
                  <a:pt x="261" y="39601"/>
                </a:moveTo>
                <a:lnTo>
                  <a:pt x="187" y="39639"/>
                </a:lnTo>
                <a:lnTo>
                  <a:pt x="150" y="39695"/>
                </a:lnTo>
                <a:lnTo>
                  <a:pt x="131" y="39750"/>
                </a:lnTo>
                <a:lnTo>
                  <a:pt x="94" y="39918"/>
                </a:lnTo>
                <a:lnTo>
                  <a:pt x="75" y="40085"/>
                </a:lnTo>
                <a:lnTo>
                  <a:pt x="56" y="40216"/>
                </a:lnTo>
                <a:lnTo>
                  <a:pt x="56" y="40439"/>
                </a:lnTo>
                <a:lnTo>
                  <a:pt x="56" y="40737"/>
                </a:lnTo>
                <a:lnTo>
                  <a:pt x="75" y="40886"/>
                </a:lnTo>
                <a:lnTo>
                  <a:pt x="112" y="41016"/>
                </a:lnTo>
                <a:lnTo>
                  <a:pt x="150" y="41128"/>
                </a:lnTo>
                <a:lnTo>
                  <a:pt x="168" y="41165"/>
                </a:lnTo>
                <a:lnTo>
                  <a:pt x="205" y="41184"/>
                </a:lnTo>
                <a:lnTo>
                  <a:pt x="280" y="41221"/>
                </a:lnTo>
                <a:lnTo>
                  <a:pt x="373" y="41221"/>
                </a:lnTo>
                <a:lnTo>
                  <a:pt x="410" y="41184"/>
                </a:lnTo>
                <a:lnTo>
                  <a:pt x="429" y="41072"/>
                </a:lnTo>
                <a:lnTo>
                  <a:pt x="429" y="40942"/>
                </a:lnTo>
                <a:lnTo>
                  <a:pt x="447" y="40328"/>
                </a:lnTo>
                <a:lnTo>
                  <a:pt x="429" y="39713"/>
                </a:lnTo>
                <a:lnTo>
                  <a:pt x="429" y="39657"/>
                </a:lnTo>
                <a:lnTo>
                  <a:pt x="410" y="39620"/>
                </a:lnTo>
                <a:lnTo>
                  <a:pt x="373" y="39601"/>
                </a:lnTo>
                <a:close/>
                <a:moveTo>
                  <a:pt x="91099" y="41985"/>
                </a:moveTo>
                <a:lnTo>
                  <a:pt x="91043" y="42022"/>
                </a:lnTo>
                <a:lnTo>
                  <a:pt x="91006" y="42059"/>
                </a:lnTo>
                <a:lnTo>
                  <a:pt x="90968" y="42133"/>
                </a:lnTo>
                <a:lnTo>
                  <a:pt x="90950" y="42245"/>
                </a:lnTo>
                <a:lnTo>
                  <a:pt x="90968" y="42543"/>
                </a:lnTo>
                <a:lnTo>
                  <a:pt x="91006" y="43046"/>
                </a:lnTo>
                <a:lnTo>
                  <a:pt x="91024" y="43195"/>
                </a:lnTo>
                <a:lnTo>
                  <a:pt x="91062" y="43288"/>
                </a:lnTo>
                <a:lnTo>
                  <a:pt x="91099" y="43344"/>
                </a:lnTo>
                <a:lnTo>
                  <a:pt x="91155" y="43344"/>
                </a:lnTo>
                <a:lnTo>
                  <a:pt x="91211" y="43325"/>
                </a:lnTo>
                <a:lnTo>
                  <a:pt x="91266" y="43251"/>
                </a:lnTo>
                <a:lnTo>
                  <a:pt x="91304" y="43157"/>
                </a:lnTo>
                <a:lnTo>
                  <a:pt x="91341" y="43046"/>
                </a:lnTo>
                <a:lnTo>
                  <a:pt x="91397" y="42822"/>
                </a:lnTo>
                <a:lnTo>
                  <a:pt x="91397" y="42599"/>
                </a:lnTo>
                <a:lnTo>
                  <a:pt x="91378" y="42376"/>
                </a:lnTo>
                <a:lnTo>
                  <a:pt x="91359" y="42152"/>
                </a:lnTo>
                <a:lnTo>
                  <a:pt x="91341" y="42078"/>
                </a:lnTo>
                <a:lnTo>
                  <a:pt x="91322" y="42022"/>
                </a:lnTo>
                <a:lnTo>
                  <a:pt x="91266" y="42003"/>
                </a:lnTo>
                <a:lnTo>
                  <a:pt x="91211" y="41985"/>
                </a:lnTo>
                <a:close/>
                <a:moveTo>
                  <a:pt x="261" y="42115"/>
                </a:moveTo>
                <a:lnTo>
                  <a:pt x="224" y="42152"/>
                </a:lnTo>
                <a:lnTo>
                  <a:pt x="187" y="42171"/>
                </a:lnTo>
                <a:lnTo>
                  <a:pt x="150" y="42264"/>
                </a:lnTo>
                <a:lnTo>
                  <a:pt x="131" y="42357"/>
                </a:lnTo>
                <a:lnTo>
                  <a:pt x="131" y="42487"/>
                </a:lnTo>
                <a:lnTo>
                  <a:pt x="131" y="42599"/>
                </a:lnTo>
                <a:lnTo>
                  <a:pt x="168" y="42766"/>
                </a:lnTo>
                <a:lnTo>
                  <a:pt x="150" y="42990"/>
                </a:lnTo>
                <a:lnTo>
                  <a:pt x="150" y="43251"/>
                </a:lnTo>
                <a:lnTo>
                  <a:pt x="150" y="43400"/>
                </a:lnTo>
                <a:lnTo>
                  <a:pt x="168" y="43511"/>
                </a:lnTo>
                <a:lnTo>
                  <a:pt x="205" y="43623"/>
                </a:lnTo>
                <a:lnTo>
                  <a:pt x="261" y="43679"/>
                </a:lnTo>
                <a:lnTo>
                  <a:pt x="299" y="43716"/>
                </a:lnTo>
                <a:lnTo>
                  <a:pt x="373" y="43716"/>
                </a:lnTo>
                <a:lnTo>
                  <a:pt x="410" y="43697"/>
                </a:lnTo>
                <a:lnTo>
                  <a:pt x="447" y="43623"/>
                </a:lnTo>
                <a:lnTo>
                  <a:pt x="485" y="43530"/>
                </a:lnTo>
                <a:lnTo>
                  <a:pt x="503" y="43400"/>
                </a:lnTo>
                <a:lnTo>
                  <a:pt x="522" y="43288"/>
                </a:lnTo>
                <a:lnTo>
                  <a:pt x="522" y="43102"/>
                </a:lnTo>
                <a:lnTo>
                  <a:pt x="522" y="42878"/>
                </a:lnTo>
                <a:lnTo>
                  <a:pt x="522" y="42562"/>
                </a:lnTo>
                <a:lnTo>
                  <a:pt x="503" y="42413"/>
                </a:lnTo>
                <a:lnTo>
                  <a:pt x="485" y="42264"/>
                </a:lnTo>
                <a:lnTo>
                  <a:pt x="429" y="42171"/>
                </a:lnTo>
                <a:lnTo>
                  <a:pt x="410" y="42133"/>
                </a:lnTo>
                <a:lnTo>
                  <a:pt x="373" y="42115"/>
                </a:lnTo>
                <a:close/>
                <a:moveTo>
                  <a:pt x="91006" y="44572"/>
                </a:moveTo>
                <a:lnTo>
                  <a:pt x="90968" y="44628"/>
                </a:lnTo>
                <a:lnTo>
                  <a:pt x="90950" y="44684"/>
                </a:lnTo>
                <a:lnTo>
                  <a:pt x="90931" y="44777"/>
                </a:lnTo>
                <a:lnTo>
                  <a:pt x="90931" y="44982"/>
                </a:lnTo>
                <a:lnTo>
                  <a:pt x="90950" y="45243"/>
                </a:lnTo>
                <a:lnTo>
                  <a:pt x="90987" y="45485"/>
                </a:lnTo>
                <a:lnTo>
                  <a:pt x="91024" y="45671"/>
                </a:lnTo>
                <a:lnTo>
                  <a:pt x="91062" y="45801"/>
                </a:lnTo>
                <a:lnTo>
                  <a:pt x="91099" y="45876"/>
                </a:lnTo>
                <a:lnTo>
                  <a:pt x="91136" y="45894"/>
                </a:lnTo>
                <a:lnTo>
                  <a:pt x="91155" y="45876"/>
                </a:lnTo>
                <a:lnTo>
                  <a:pt x="91192" y="45838"/>
                </a:lnTo>
                <a:lnTo>
                  <a:pt x="91229" y="45764"/>
                </a:lnTo>
                <a:lnTo>
                  <a:pt x="91285" y="45578"/>
                </a:lnTo>
                <a:lnTo>
                  <a:pt x="91304" y="45447"/>
                </a:lnTo>
                <a:lnTo>
                  <a:pt x="91304" y="45261"/>
                </a:lnTo>
                <a:lnTo>
                  <a:pt x="91285" y="45038"/>
                </a:lnTo>
                <a:lnTo>
                  <a:pt x="91248" y="44814"/>
                </a:lnTo>
                <a:lnTo>
                  <a:pt x="91229" y="44721"/>
                </a:lnTo>
                <a:lnTo>
                  <a:pt x="91173" y="44647"/>
                </a:lnTo>
                <a:lnTo>
                  <a:pt x="91099" y="44591"/>
                </a:lnTo>
                <a:lnTo>
                  <a:pt x="91043" y="44572"/>
                </a:lnTo>
                <a:close/>
                <a:moveTo>
                  <a:pt x="299" y="44721"/>
                </a:moveTo>
                <a:lnTo>
                  <a:pt x="243" y="44796"/>
                </a:lnTo>
                <a:lnTo>
                  <a:pt x="205" y="44889"/>
                </a:lnTo>
                <a:lnTo>
                  <a:pt x="131" y="45150"/>
                </a:lnTo>
                <a:lnTo>
                  <a:pt x="94" y="45336"/>
                </a:lnTo>
                <a:lnTo>
                  <a:pt x="94" y="45503"/>
                </a:lnTo>
                <a:lnTo>
                  <a:pt x="94" y="45727"/>
                </a:lnTo>
                <a:lnTo>
                  <a:pt x="94" y="45838"/>
                </a:lnTo>
                <a:lnTo>
                  <a:pt x="112" y="45950"/>
                </a:lnTo>
                <a:lnTo>
                  <a:pt x="131" y="46043"/>
                </a:lnTo>
                <a:lnTo>
                  <a:pt x="168" y="46099"/>
                </a:lnTo>
                <a:lnTo>
                  <a:pt x="243" y="46136"/>
                </a:lnTo>
                <a:lnTo>
                  <a:pt x="299" y="46136"/>
                </a:lnTo>
                <a:lnTo>
                  <a:pt x="336" y="46099"/>
                </a:lnTo>
                <a:lnTo>
                  <a:pt x="373" y="46025"/>
                </a:lnTo>
                <a:lnTo>
                  <a:pt x="410" y="45876"/>
                </a:lnTo>
                <a:lnTo>
                  <a:pt x="429" y="45708"/>
                </a:lnTo>
                <a:lnTo>
                  <a:pt x="447" y="45503"/>
                </a:lnTo>
                <a:lnTo>
                  <a:pt x="466" y="45280"/>
                </a:lnTo>
                <a:lnTo>
                  <a:pt x="466" y="45038"/>
                </a:lnTo>
                <a:lnTo>
                  <a:pt x="447" y="44945"/>
                </a:lnTo>
                <a:lnTo>
                  <a:pt x="410" y="44833"/>
                </a:lnTo>
                <a:lnTo>
                  <a:pt x="392" y="44777"/>
                </a:lnTo>
                <a:lnTo>
                  <a:pt x="354" y="44740"/>
                </a:lnTo>
                <a:lnTo>
                  <a:pt x="336" y="44721"/>
                </a:lnTo>
                <a:close/>
                <a:moveTo>
                  <a:pt x="91155" y="46807"/>
                </a:moveTo>
                <a:lnTo>
                  <a:pt x="91080" y="46825"/>
                </a:lnTo>
                <a:lnTo>
                  <a:pt x="91024" y="46862"/>
                </a:lnTo>
                <a:lnTo>
                  <a:pt x="91006" y="46900"/>
                </a:lnTo>
                <a:lnTo>
                  <a:pt x="90987" y="46956"/>
                </a:lnTo>
                <a:lnTo>
                  <a:pt x="90987" y="47253"/>
                </a:lnTo>
                <a:lnTo>
                  <a:pt x="90987" y="47551"/>
                </a:lnTo>
                <a:lnTo>
                  <a:pt x="91043" y="48147"/>
                </a:lnTo>
                <a:lnTo>
                  <a:pt x="91062" y="48371"/>
                </a:lnTo>
                <a:lnTo>
                  <a:pt x="91080" y="48482"/>
                </a:lnTo>
                <a:lnTo>
                  <a:pt x="91099" y="48575"/>
                </a:lnTo>
                <a:lnTo>
                  <a:pt x="91136" y="48631"/>
                </a:lnTo>
                <a:lnTo>
                  <a:pt x="91155" y="48631"/>
                </a:lnTo>
                <a:lnTo>
                  <a:pt x="91173" y="48613"/>
                </a:lnTo>
                <a:lnTo>
                  <a:pt x="91229" y="48557"/>
                </a:lnTo>
                <a:lnTo>
                  <a:pt x="91304" y="48408"/>
                </a:lnTo>
                <a:lnTo>
                  <a:pt x="91341" y="48277"/>
                </a:lnTo>
                <a:lnTo>
                  <a:pt x="91359" y="48147"/>
                </a:lnTo>
                <a:lnTo>
                  <a:pt x="91378" y="47849"/>
                </a:lnTo>
                <a:lnTo>
                  <a:pt x="91378" y="47551"/>
                </a:lnTo>
                <a:lnTo>
                  <a:pt x="91359" y="47272"/>
                </a:lnTo>
                <a:lnTo>
                  <a:pt x="91341" y="47049"/>
                </a:lnTo>
                <a:lnTo>
                  <a:pt x="91304" y="46918"/>
                </a:lnTo>
                <a:lnTo>
                  <a:pt x="91266" y="46862"/>
                </a:lnTo>
                <a:lnTo>
                  <a:pt x="91248" y="46825"/>
                </a:lnTo>
                <a:lnTo>
                  <a:pt x="91155" y="46807"/>
                </a:lnTo>
                <a:close/>
                <a:moveTo>
                  <a:pt x="224" y="47309"/>
                </a:moveTo>
                <a:lnTo>
                  <a:pt x="168" y="47328"/>
                </a:lnTo>
                <a:lnTo>
                  <a:pt x="112" y="47384"/>
                </a:lnTo>
                <a:lnTo>
                  <a:pt x="56" y="47440"/>
                </a:lnTo>
                <a:lnTo>
                  <a:pt x="38" y="47533"/>
                </a:lnTo>
                <a:lnTo>
                  <a:pt x="1" y="47626"/>
                </a:lnTo>
                <a:lnTo>
                  <a:pt x="1" y="47849"/>
                </a:lnTo>
                <a:lnTo>
                  <a:pt x="1" y="48091"/>
                </a:lnTo>
                <a:lnTo>
                  <a:pt x="19" y="48315"/>
                </a:lnTo>
                <a:lnTo>
                  <a:pt x="56" y="48501"/>
                </a:lnTo>
                <a:lnTo>
                  <a:pt x="94" y="48613"/>
                </a:lnTo>
                <a:lnTo>
                  <a:pt x="131" y="48668"/>
                </a:lnTo>
                <a:lnTo>
                  <a:pt x="150" y="48706"/>
                </a:lnTo>
                <a:lnTo>
                  <a:pt x="187" y="48706"/>
                </a:lnTo>
                <a:lnTo>
                  <a:pt x="205" y="48687"/>
                </a:lnTo>
                <a:lnTo>
                  <a:pt x="261" y="48631"/>
                </a:lnTo>
                <a:lnTo>
                  <a:pt x="299" y="48519"/>
                </a:lnTo>
                <a:lnTo>
                  <a:pt x="354" y="48277"/>
                </a:lnTo>
                <a:lnTo>
                  <a:pt x="373" y="48147"/>
                </a:lnTo>
                <a:lnTo>
                  <a:pt x="392" y="47961"/>
                </a:lnTo>
                <a:lnTo>
                  <a:pt x="429" y="47682"/>
                </a:lnTo>
                <a:lnTo>
                  <a:pt x="429" y="47551"/>
                </a:lnTo>
                <a:lnTo>
                  <a:pt x="410" y="47440"/>
                </a:lnTo>
                <a:lnTo>
                  <a:pt x="373" y="47365"/>
                </a:lnTo>
                <a:lnTo>
                  <a:pt x="354" y="47328"/>
                </a:lnTo>
                <a:lnTo>
                  <a:pt x="317" y="47309"/>
                </a:lnTo>
                <a:close/>
                <a:moveTo>
                  <a:pt x="53062" y="49078"/>
                </a:moveTo>
                <a:lnTo>
                  <a:pt x="52764" y="49097"/>
                </a:lnTo>
                <a:lnTo>
                  <a:pt x="52634" y="49097"/>
                </a:lnTo>
                <a:lnTo>
                  <a:pt x="52522" y="49134"/>
                </a:lnTo>
                <a:lnTo>
                  <a:pt x="52429" y="49152"/>
                </a:lnTo>
                <a:lnTo>
                  <a:pt x="52355" y="49208"/>
                </a:lnTo>
                <a:lnTo>
                  <a:pt x="52317" y="49264"/>
                </a:lnTo>
                <a:lnTo>
                  <a:pt x="52317" y="49339"/>
                </a:lnTo>
                <a:lnTo>
                  <a:pt x="52336" y="49376"/>
                </a:lnTo>
                <a:lnTo>
                  <a:pt x="52373" y="49395"/>
                </a:lnTo>
                <a:lnTo>
                  <a:pt x="52466" y="49432"/>
                </a:lnTo>
                <a:lnTo>
                  <a:pt x="52578" y="49450"/>
                </a:lnTo>
                <a:lnTo>
                  <a:pt x="52727" y="49450"/>
                </a:lnTo>
                <a:lnTo>
                  <a:pt x="53006" y="49413"/>
                </a:lnTo>
                <a:lnTo>
                  <a:pt x="53192" y="49395"/>
                </a:lnTo>
                <a:lnTo>
                  <a:pt x="53788" y="49395"/>
                </a:lnTo>
                <a:lnTo>
                  <a:pt x="53956" y="49357"/>
                </a:lnTo>
                <a:lnTo>
                  <a:pt x="54030" y="49339"/>
                </a:lnTo>
                <a:lnTo>
                  <a:pt x="54067" y="49301"/>
                </a:lnTo>
                <a:lnTo>
                  <a:pt x="54086" y="49283"/>
                </a:lnTo>
                <a:lnTo>
                  <a:pt x="54086" y="49264"/>
                </a:lnTo>
                <a:lnTo>
                  <a:pt x="54030" y="49227"/>
                </a:lnTo>
                <a:lnTo>
                  <a:pt x="53900" y="49190"/>
                </a:lnTo>
                <a:lnTo>
                  <a:pt x="53658" y="49152"/>
                </a:lnTo>
                <a:lnTo>
                  <a:pt x="53379" y="49115"/>
                </a:lnTo>
                <a:lnTo>
                  <a:pt x="53062" y="49078"/>
                </a:lnTo>
                <a:close/>
                <a:moveTo>
                  <a:pt x="50176" y="49134"/>
                </a:moveTo>
                <a:lnTo>
                  <a:pt x="50083" y="49152"/>
                </a:lnTo>
                <a:lnTo>
                  <a:pt x="49990" y="49171"/>
                </a:lnTo>
                <a:lnTo>
                  <a:pt x="49916" y="49227"/>
                </a:lnTo>
                <a:lnTo>
                  <a:pt x="49860" y="49283"/>
                </a:lnTo>
                <a:lnTo>
                  <a:pt x="49841" y="49320"/>
                </a:lnTo>
                <a:lnTo>
                  <a:pt x="49878" y="49376"/>
                </a:lnTo>
                <a:lnTo>
                  <a:pt x="49916" y="49395"/>
                </a:lnTo>
                <a:lnTo>
                  <a:pt x="49972" y="49432"/>
                </a:lnTo>
                <a:lnTo>
                  <a:pt x="50139" y="49469"/>
                </a:lnTo>
                <a:lnTo>
                  <a:pt x="50418" y="49488"/>
                </a:lnTo>
                <a:lnTo>
                  <a:pt x="50865" y="49488"/>
                </a:lnTo>
                <a:lnTo>
                  <a:pt x="51089" y="49469"/>
                </a:lnTo>
                <a:lnTo>
                  <a:pt x="51275" y="49450"/>
                </a:lnTo>
                <a:lnTo>
                  <a:pt x="51424" y="49395"/>
                </a:lnTo>
                <a:lnTo>
                  <a:pt x="51461" y="49376"/>
                </a:lnTo>
                <a:lnTo>
                  <a:pt x="51480" y="49339"/>
                </a:lnTo>
                <a:lnTo>
                  <a:pt x="51480" y="49320"/>
                </a:lnTo>
                <a:lnTo>
                  <a:pt x="51461" y="49301"/>
                </a:lnTo>
                <a:lnTo>
                  <a:pt x="51386" y="49246"/>
                </a:lnTo>
                <a:lnTo>
                  <a:pt x="51275" y="49227"/>
                </a:lnTo>
                <a:lnTo>
                  <a:pt x="51163" y="49208"/>
                </a:lnTo>
                <a:lnTo>
                  <a:pt x="50902" y="49171"/>
                </a:lnTo>
                <a:lnTo>
                  <a:pt x="50753" y="49171"/>
                </a:lnTo>
                <a:lnTo>
                  <a:pt x="50381" y="49134"/>
                </a:lnTo>
                <a:close/>
                <a:moveTo>
                  <a:pt x="60305" y="49152"/>
                </a:moveTo>
                <a:lnTo>
                  <a:pt x="60193" y="49171"/>
                </a:lnTo>
                <a:lnTo>
                  <a:pt x="60081" y="49190"/>
                </a:lnTo>
                <a:lnTo>
                  <a:pt x="60007" y="49227"/>
                </a:lnTo>
                <a:lnTo>
                  <a:pt x="59951" y="49264"/>
                </a:lnTo>
                <a:lnTo>
                  <a:pt x="59932" y="49301"/>
                </a:lnTo>
                <a:lnTo>
                  <a:pt x="59951" y="49376"/>
                </a:lnTo>
                <a:lnTo>
                  <a:pt x="59988" y="49413"/>
                </a:lnTo>
                <a:lnTo>
                  <a:pt x="60025" y="49432"/>
                </a:lnTo>
                <a:lnTo>
                  <a:pt x="60137" y="49469"/>
                </a:lnTo>
                <a:lnTo>
                  <a:pt x="60249" y="49488"/>
                </a:lnTo>
                <a:lnTo>
                  <a:pt x="60677" y="49488"/>
                </a:lnTo>
                <a:lnTo>
                  <a:pt x="60882" y="49469"/>
                </a:lnTo>
                <a:lnTo>
                  <a:pt x="61124" y="49469"/>
                </a:lnTo>
                <a:lnTo>
                  <a:pt x="61235" y="49450"/>
                </a:lnTo>
                <a:lnTo>
                  <a:pt x="61347" y="49432"/>
                </a:lnTo>
                <a:lnTo>
                  <a:pt x="61552" y="49376"/>
                </a:lnTo>
                <a:lnTo>
                  <a:pt x="61608" y="49339"/>
                </a:lnTo>
                <a:lnTo>
                  <a:pt x="61626" y="49320"/>
                </a:lnTo>
                <a:lnTo>
                  <a:pt x="61626" y="49301"/>
                </a:lnTo>
                <a:lnTo>
                  <a:pt x="61589" y="49264"/>
                </a:lnTo>
                <a:lnTo>
                  <a:pt x="61440" y="49246"/>
                </a:lnTo>
                <a:lnTo>
                  <a:pt x="61198" y="49208"/>
                </a:lnTo>
                <a:lnTo>
                  <a:pt x="60919" y="49171"/>
                </a:lnTo>
                <a:lnTo>
                  <a:pt x="60602" y="49152"/>
                </a:lnTo>
                <a:close/>
                <a:moveTo>
                  <a:pt x="68571" y="49059"/>
                </a:moveTo>
                <a:lnTo>
                  <a:pt x="68068" y="49078"/>
                </a:lnTo>
                <a:lnTo>
                  <a:pt x="67845" y="49115"/>
                </a:lnTo>
                <a:lnTo>
                  <a:pt x="67715" y="49134"/>
                </a:lnTo>
                <a:lnTo>
                  <a:pt x="67603" y="49171"/>
                </a:lnTo>
                <a:lnTo>
                  <a:pt x="67528" y="49227"/>
                </a:lnTo>
                <a:lnTo>
                  <a:pt x="67510" y="49246"/>
                </a:lnTo>
                <a:lnTo>
                  <a:pt x="67510" y="49283"/>
                </a:lnTo>
                <a:lnTo>
                  <a:pt x="67510" y="49320"/>
                </a:lnTo>
                <a:lnTo>
                  <a:pt x="67547" y="49357"/>
                </a:lnTo>
                <a:lnTo>
                  <a:pt x="67659" y="49450"/>
                </a:lnTo>
                <a:lnTo>
                  <a:pt x="67752" y="49488"/>
                </a:lnTo>
                <a:lnTo>
                  <a:pt x="67882" y="49506"/>
                </a:lnTo>
                <a:lnTo>
                  <a:pt x="68012" y="49506"/>
                </a:lnTo>
                <a:lnTo>
                  <a:pt x="68143" y="49488"/>
                </a:lnTo>
                <a:lnTo>
                  <a:pt x="68422" y="49469"/>
                </a:lnTo>
                <a:lnTo>
                  <a:pt x="68645" y="49432"/>
                </a:lnTo>
                <a:lnTo>
                  <a:pt x="68925" y="49413"/>
                </a:lnTo>
                <a:lnTo>
                  <a:pt x="69074" y="49376"/>
                </a:lnTo>
                <a:lnTo>
                  <a:pt x="69129" y="49357"/>
                </a:lnTo>
                <a:lnTo>
                  <a:pt x="69167" y="49320"/>
                </a:lnTo>
                <a:lnTo>
                  <a:pt x="69185" y="49246"/>
                </a:lnTo>
                <a:lnTo>
                  <a:pt x="69204" y="49190"/>
                </a:lnTo>
                <a:lnTo>
                  <a:pt x="69204" y="49152"/>
                </a:lnTo>
                <a:lnTo>
                  <a:pt x="69185" y="49134"/>
                </a:lnTo>
                <a:lnTo>
                  <a:pt x="69148" y="49097"/>
                </a:lnTo>
                <a:lnTo>
                  <a:pt x="69092" y="49097"/>
                </a:lnTo>
                <a:lnTo>
                  <a:pt x="68832" y="49078"/>
                </a:lnTo>
                <a:lnTo>
                  <a:pt x="68571" y="49059"/>
                </a:lnTo>
                <a:close/>
                <a:moveTo>
                  <a:pt x="72779" y="49152"/>
                </a:moveTo>
                <a:lnTo>
                  <a:pt x="72686" y="49190"/>
                </a:lnTo>
                <a:lnTo>
                  <a:pt x="72630" y="49227"/>
                </a:lnTo>
                <a:lnTo>
                  <a:pt x="72611" y="49246"/>
                </a:lnTo>
                <a:lnTo>
                  <a:pt x="72592" y="49301"/>
                </a:lnTo>
                <a:lnTo>
                  <a:pt x="72592" y="49357"/>
                </a:lnTo>
                <a:lnTo>
                  <a:pt x="72592" y="49395"/>
                </a:lnTo>
                <a:lnTo>
                  <a:pt x="72630" y="49432"/>
                </a:lnTo>
                <a:lnTo>
                  <a:pt x="72723" y="49469"/>
                </a:lnTo>
                <a:lnTo>
                  <a:pt x="72853" y="49506"/>
                </a:lnTo>
                <a:lnTo>
                  <a:pt x="73765" y="49506"/>
                </a:lnTo>
                <a:lnTo>
                  <a:pt x="73896" y="49488"/>
                </a:lnTo>
                <a:lnTo>
                  <a:pt x="74026" y="49469"/>
                </a:lnTo>
                <a:lnTo>
                  <a:pt x="74119" y="49432"/>
                </a:lnTo>
                <a:lnTo>
                  <a:pt x="74138" y="49413"/>
                </a:lnTo>
                <a:lnTo>
                  <a:pt x="74175" y="49376"/>
                </a:lnTo>
                <a:lnTo>
                  <a:pt x="74175" y="49339"/>
                </a:lnTo>
                <a:lnTo>
                  <a:pt x="74175" y="49320"/>
                </a:lnTo>
                <a:lnTo>
                  <a:pt x="74138" y="49264"/>
                </a:lnTo>
                <a:lnTo>
                  <a:pt x="74063" y="49227"/>
                </a:lnTo>
                <a:lnTo>
                  <a:pt x="73970" y="49208"/>
                </a:lnTo>
                <a:lnTo>
                  <a:pt x="73747" y="49190"/>
                </a:lnTo>
                <a:lnTo>
                  <a:pt x="73579" y="49190"/>
                </a:lnTo>
                <a:lnTo>
                  <a:pt x="73374" y="49171"/>
                </a:lnTo>
                <a:lnTo>
                  <a:pt x="73077" y="49152"/>
                </a:lnTo>
                <a:close/>
                <a:moveTo>
                  <a:pt x="70712" y="49171"/>
                </a:moveTo>
                <a:lnTo>
                  <a:pt x="70507" y="49190"/>
                </a:lnTo>
                <a:lnTo>
                  <a:pt x="70414" y="49190"/>
                </a:lnTo>
                <a:lnTo>
                  <a:pt x="70340" y="49227"/>
                </a:lnTo>
                <a:lnTo>
                  <a:pt x="70284" y="49246"/>
                </a:lnTo>
                <a:lnTo>
                  <a:pt x="70265" y="49301"/>
                </a:lnTo>
                <a:lnTo>
                  <a:pt x="70265" y="49339"/>
                </a:lnTo>
                <a:lnTo>
                  <a:pt x="70284" y="49413"/>
                </a:lnTo>
                <a:lnTo>
                  <a:pt x="70340" y="49469"/>
                </a:lnTo>
                <a:lnTo>
                  <a:pt x="70414" y="49488"/>
                </a:lnTo>
                <a:lnTo>
                  <a:pt x="70526" y="49506"/>
                </a:lnTo>
                <a:lnTo>
                  <a:pt x="70619" y="49525"/>
                </a:lnTo>
                <a:lnTo>
                  <a:pt x="71364" y="49525"/>
                </a:lnTo>
                <a:lnTo>
                  <a:pt x="71420" y="49506"/>
                </a:lnTo>
                <a:lnTo>
                  <a:pt x="71457" y="49488"/>
                </a:lnTo>
                <a:lnTo>
                  <a:pt x="71494" y="49432"/>
                </a:lnTo>
                <a:lnTo>
                  <a:pt x="71531" y="49376"/>
                </a:lnTo>
                <a:lnTo>
                  <a:pt x="71531" y="49339"/>
                </a:lnTo>
                <a:lnTo>
                  <a:pt x="71531" y="49320"/>
                </a:lnTo>
                <a:lnTo>
                  <a:pt x="71494" y="49283"/>
                </a:lnTo>
                <a:lnTo>
                  <a:pt x="71457" y="49264"/>
                </a:lnTo>
                <a:lnTo>
                  <a:pt x="71159" y="49208"/>
                </a:lnTo>
                <a:lnTo>
                  <a:pt x="70954" y="49190"/>
                </a:lnTo>
                <a:lnTo>
                  <a:pt x="70712" y="49171"/>
                </a:lnTo>
                <a:close/>
                <a:moveTo>
                  <a:pt x="65089" y="49152"/>
                </a:moveTo>
                <a:lnTo>
                  <a:pt x="64996" y="49171"/>
                </a:lnTo>
                <a:lnTo>
                  <a:pt x="64940" y="49227"/>
                </a:lnTo>
                <a:lnTo>
                  <a:pt x="64922" y="49246"/>
                </a:lnTo>
                <a:lnTo>
                  <a:pt x="64922" y="49283"/>
                </a:lnTo>
                <a:lnTo>
                  <a:pt x="64922" y="49339"/>
                </a:lnTo>
                <a:lnTo>
                  <a:pt x="64959" y="49395"/>
                </a:lnTo>
                <a:lnTo>
                  <a:pt x="64978" y="49432"/>
                </a:lnTo>
                <a:lnTo>
                  <a:pt x="65034" y="49450"/>
                </a:lnTo>
                <a:lnTo>
                  <a:pt x="65127" y="49488"/>
                </a:lnTo>
                <a:lnTo>
                  <a:pt x="65276" y="49525"/>
                </a:lnTo>
                <a:lnTo>
                  <a:pt x="65425" y="49525"/>
                </a:lnTo>
                <a:lnTo>
                  <a:pt x="65722" y="49543"/>
                </a:lnTo>
                <a:lnTo>
                  <a:pt x="65927" y="49525"/>
                </a:lnTo>
                <a:lnTo>
                  <a:pt x="66113" y="49506"/>
                </a:lnTo>
                <a:lnTo>
                  <a:pt x="66411" y="49469"/>
                </a:lnTo>
                <a:lnTo>
                  <a:pt x="66672" y="49395"/>
                </a:lnTo>
                <a:lnTo>
                  <a:pt x="66728" y="49376"/>
                </a:lnTo>
                <a:lnTo>
                  <a:pt x="66746" y="49357"/>
                </a:lnTo>
                <a:lnTo>
                  <a:pt x="66728" y="49357"/>
                </a:lnTo>
                <a:lnTo>
                  <a:pt x="66579" y="49301"/>
                </a:lnTo>
                <a:lnTo>
                  <a:pt x="66430" y="49264"/>
                </a:lnTo>
                <a:lnTo>
                  <a:pt x="66132" y="49208"/>
                </a:lnTo>
                <a:lnTo>
                  <a:pt x="65518" y="49171"/>
                </a:lnTo>
                <a:lnTo>
                  <a:pt x="65331" y="49152"/>
                </a:lnTo>
                <a:close/>
                <a:moveTo>
                  <a:pt x="75404" y="49152"/>
                </a:moveTo>
                <a:lnTo>
                  <a:pt x="75255" y="49171"/>
                </a:lnTo>
                <a:lnTo>
                  <a:pt x="75143" y="49208"/>
                </a:lnTo>
                <a:lnTo>
                  <a:pt x="75106" y="49227"/>
                </a:lnTo>
                <a:lnTo>
                  <a:pt x="75087" y="49264"/>
                </a:lnTo>
                <a:lnTo>
                  <a:pt x="75069" y="49320"/>
                </a:lnTo>
                <a:lnTo>
                  <a:pt x="75069" y="49376"/>
                </a:lnTo>
                <a:lnTo>
                  <a:pt x="75087" y="49413"/>
                </a:lnTo>
                <a:lnTo>
                  <a:pt x="75106" y="49432"/>
                </a:lnTo>
                <a:lnTo>
                  <a:pt x="75199" y="49488"/>
                </a:lnTo>
                <a:lnTo>
                  <a:pt x="75311" y="49506"/>
                </a:lnTo>
                <a:lnTo>
                  <a:pt x="75441" y="49525"/>
                </a:lnTo>
                <a:lnTo>
                  <a:pt x="75571" y="49525"/>
                </a:lnTo>
                <a:lnTo>
                  <a:pt x="75758" y="49506"/>
                </a:lnTo>
                <a:lnTo>
                  <a:pt x="75962" y="49525"/>
                </a:lnTo>
                <a:lnTo>
                  <a:pt x="76297" y="49543"/>
                </a:lnTo>
                <a:lnTo>
                  <a:pt x="76446" y="49543"/>
                </a:lnTo>
                <a:lnTo>
                  <a:pt x="76595" y="49525"/>
                </a:lnTo>
                <a:lnTo>
                  <a:pt x="76707" y="49488"/>
                </a:lnTo>
                <a:lnTo>
                  <a:pt x="76744" y="49469"/>
                </a:lnTo>
                <a:lnTo>
                  <a:pt x="76782" y="49432"/>
                </a:lnTo>
                <a:lnTo>
                  <a:pt x="76800" y="49395"/>
                </a:lnTo>
                <a:lnTo>
                  <a:pt x="76782" y="49376"/>
                </a:lnTo>
                <a:lnTo>
                  <a:pt x="76763" y="49339"/>
                </a:lnTo>
                <a:lnTo>
                  <a:pt x="76726" y="49320"/>
                </a:lnTo>
                <a:lnTo>
                  <a:pt x="76633" y="49283"/>
                </a:lnTo>
                <a:lnTo>
                  <a:pt x="76521" y="49264"/>
                </a:lnTo>
                <a:lnTo>
                  <a:pt x="76260" y="49227"/>
                </a:lnTo>
                <a:lnTo>
                  <a:pt x="76111" y="49227"/>
                </a:lnTo>
                <a:lnTo>
                  <a:pt x="75888" y="49208"/>
                </a:lnTo>
                <a:lnTo>
                  <a:pt x="75571" y="49171"/>
                </a:lnTo>
                <a:lnTo>
                  <a:pt x="75404" y="49152"/>
                </a:lnTo>
                <a:close/>
                <a:moveTo>
                  <a:pt x="40123" y="49134"/>
                </a:moveTo>
                <a:lnTo>
                  <a:pt x="40029" y="49171"/>
                </a:lnTo>
                <a:lnTo>
                  <a:pt x="39955" y="49190"/>
                </a:lnTo>
                <a:lnTo>
                  <a:pt x="39881" y="49246"/>
                </a:lnTo>
                <a:lnTo>
                  <a:pt x="39862" y="49301"/>
                </a:lnTo>
                <a:lnTo>
                  <a:pt x="39843" y="49376"/>
                </a:lnTo>
                <a:lnTo>
                  <a:pt x="39862" y="49469"/>
                </a:lnTo>
                <a:lnTo>
                  <a:pt x="39918" y="49525"/>
                </a:lnTo>
                <a:lnTo>
                  <a:pt x="39974" y="49543"/>
                </a:lnTo>
                <a:lnTo>
                  <a:pt x="40067" y="49562"/>
                </a:lnTo>
                <a:lnTo>
                  <a:pt x="40253" y="49543"/>
                </a:lnTo>
                <a:lnTo>
                  <a:pt x="40402" y="49543"/>
                </a:lnTo>
                <a:lnTo>
                  <a:pt x="40588" y="49525"/>
                </a:lnTo>
                <a:lnTo>
                  <a:pt x="40923" y="49506"/>
                </a:lnTo>
                <a:lnTo>
                  <a:pt x="41091" y="49488"/>
                </a:lnTo>
                <a:lnTo>
                  <a:pt x="41202" y="49450"/>
                </a:lnTo>
                <a:lnTo>
                  <a:pt x="41240" y="49432"/>
                </a:lnTo>
                <a:lnTo>
                  <a:pt x="41258" y="49395"/>
                </a:lnTo>
                <a:lnTo>
                  <a:pt x="41258" y="49357"/>
                </a:lnTo>
                <a:lnTo>
                  <a:pt x="41221" y="49320"/>
                </a:lnTo>
                <a:lnTo>
                  <a:pt x="41091" y="49264"/>
                </a:lnTo>
                <a:lnTo>
                  <a:pt x="40923" y="49208"/>
                </a:lnTo>
                <a:lnTo>
                  <a:pt x="40681" y="49152"/>
                </a:lnTo>
                <a:lnTo>
                  <a:pt x="40439" y="49134"/>
                </a:lnTo>
                <a:close/>
                <a:moveTo>
                  <a:pt x="63134" y="49190"/>
                </a:moveTo>
                <a:lnTo>
                  <a:pt x="62837" y="49208"/>
                </a:lnTo>
                <a:lnTo>
                  <a:pt x="62613" y="49264"/>
                </a:lnTo>
                <a:lnTo>
                  <a:pt x="62539" y="49301"/>
                </a:lnTo>
                <a:lnTo>
                  <a:pt x="62483" y="49339"/>
                </a:lnTo>
                <a:lnTo>
                  <a:pt x="62464" y="49395"/>
                </a:lnTo>
                <a:lnTo>
                  <a:pt x="62483" y="49450"/>
                </a:lnTo>
                <a:lnTo>
                  <a:pt x="62520" y="49488"/>
                </a:lnTo>
                <a:lnTo>
                  <a:pt x="62557" y="49506"/>
                </a:lnTo>
                <a:lnTo>
                  <a:pt x="62669" y="49543"/>
                </a:lnTo>
                <a:lnTo>
                  <a:pt x="62799" y="49562"/>
                </a:lnTo>
                <a:lnTo>
                  <a:pt x="63228" y="49562"/>
                </a:lnTo>
                <a:lnTo>
                  <a:pt x="63451" y="49543"/>
                </a:lnTo>
                <a:lnTo>
                  <a:pt x="63619" y="49525"/>
                </a:lnTo>
                <a:lnTo>
                  <a:pt x="63898" y="49488"/>
                </a:lnTo>
                <a:lnTo>
                  <a:pt x="64028" y="49450"/>
                </a:lnTo>
                <a:lnTo>
                  <a:pt x="64121" y="49395"/>
                </a:lnTo>
                <a:lnTo>
                  <a:pt x="64158" y="49376"/>
                </a:lnTo>
                <a:lnTo>
                  <a:pt x="64158" y="49357"/>
                </a:lnTo>
                <a:lnTo>
                  <a:pt x="64158" y="49320"/>
                </a:lnTo>
                <a:lnTo>
                  <a:pt x="64121" y="49283"/>
                </a:lnTo>
                <a:lnTo>
                  <a:pt x="64065" y="49264"/>
                </a:lnTo>
                <a:lnTo>
                  <a:pt x="63972" y="49246"/>
                </a:lnTo>
                <a:lnTo>
                  <a:pt x="63730" y="49208"/>
                </a:lnTo>
                <a:lnTo>
                  <a:pt x="63451" y="49190"/>
                </a:lnTo>
                <a:close/>
                <a:moveTo>
                  <a:pt x="85997" y="49152"/>
                </a:moveTo>
                <a:lnTo>
                  <a:pt x="85681" y="49171"/>
                </a:lnTo>
                <a:lnTo>
                  <a:pt x="85513" y="49171"/>
                </a:lnTo>
                <a:lnTo>
                  <a:pt x="85383" y="49208"/>
                </a:lnTo>
                <a:lnTo>
                  <a:pt x="85271" y="49246"/>
                </a:lnTo>
                <a:lnTo>
                  <a:pt x="85253" y="49283"/>
                </a:lnTo>
                <a:lnTo>
                  <a:pt x="85234" y="49320"/>
                </a:lnTo>
                <a:lnTo>
                  <a:pt x="85234" y="49376"/>
                </a:lnTo>
                <a:lnTo>
                  <a:pt x="85234" y="49432"/>
                </a:lnTo>
                <a:lnTo>
                  <a:pt x="85253" y="49469"/>
                </a:lnTo>
                <a:lnTo>
                  <a:pt x="85290" y="49488"/>
                </a:lnTo>
                <a:lnTo>
                  <a:pt x="85364" y="49543"/>
                </a:lnTo>
                <a:lnTo>
                  <a:pt x="85476" y="49562"/>
                </a:lnTo>
                <a:lnTo>
                  <a:pt x="85588" y="49562"/>
                </a:lnTo>
                <a:lnTo>
                  <a:pt x="85718" y="49543"/>
                </a:lnTo>
                <a:lnTo>
                  <a:pt x="85886" y="49525"/>
                </a:lnTo>
                <a:lnTo>
                  <a:pt x="86091" y="49525"/>
                </a:lnTo>
                <a:lnTo>
                  <a:pt x="86370" y="49543"/>
                </a:lnTo>
                <a:lnTo>
                  <a:pt x="86500" y="49525"/>
                </a:lnTo>
                <a:lnTo>
                  <a:pt x="86630" y="49525"/>
                </a:lnTo>
                <a:lnTo>
                  <a:pt x="86724" y="49488"/>
                </a:lnTo>
                <a:lnTo>
                  <a:pt x="86798" y="49432"/>
                </a:lnTo>
                <a:lnTo>
                  <a:pt x="86817" y="49376"/>
                </a:lnTo>
                <a:lnTo>
                  <a:pt x="86835" y="49339"/>
                </a:lnTo>
                <a:lnTo>
                  <a:pt x="86835" y="49301"/>
                </a:lnTo>
                <a:lnTo>
                  <a:pt x="86817" y="49283"/>
                </a:lnTo>
                <a:lnTo>
                  <a:pt x="86742" y="49227"/>
                </a:lnTo>
                <a:lnTo>
                  <a:pt x="86630" y="49190"/>
                </a:lnTo>
                <a:lnTo>
                  <a:pt x="86519" y="49171"/>
                </a:lnTo>
                <a:lnTo>
                  <a:pt x="86407" y="49152"/>
                </a:lnTo>
                <a:close/>
                <a:moveTo>
                  <a:pt x="32917" y="49152"/>
                </a:moveTo>
                <a:lnTo>
                  <a:pt x="32619" y="49171"/>
                </a:lnTo>
                <a:lnTo>
                  <a:pt x="32471" y="49190"/>
                </a:lnTo>
                <a:lnTo>
                  <a:pt x="32340" y="49227"/>
                </a:lnTo>
                <a:lnTo>
                  <a:pt x="32228" y="49264"/>
                </a:lnTo>
                <a:lnTo>
                  <a:pt x="32191" y="49301"/>
                </a:lnTo>
                <a:lnTo>
                  <a:pt x="32173" y="49339"/>
                </a:lnTo>
                <a:lnTo>
                  <a:pt x="32154" y="49395"/>
                </a:lnTo>
                <a:lnTo>
                  <a:pt x="32135" y="49450"/>
                </a:lnTo>
                <a:lnTo>
                  <a:pt x="32154" y="49488"/>
                </a:lnTo>
                <a:lnTo>
                  <a:pt x="32173" y="49525"/>
                </a:lnTo>
                <a:lnTo>
                  <a:pt x="32191" y="49543"/>
                </a:lnTo>
                <a:lnTo>
                  <a:pt x="32228" y="49562"/>
                </a:lnTo>
                <a:lnTo>
                  <a:pt x="32340" y="49581"/>
                </a:lnTo>
                <a:lnTo>
                  <a:pt x="32545" y="49581"/>
                </a:lnTo>
                <a:lnTo>
                  <a:pt x="32713" y="49543"/>
                </a:lnTo>
                <a:lnTo>
                  <a:pt x="33197" y="49543"/>
                </a:lnTo>
                <a:lnTo>
                  <a:pt x="33457" y="49525"/>
                </a:lnTo>
                <a:lnTo>
                  <a:pt x="33550" y="49488"/>
                </a:lnTo>
                <a:lnTo>
                  <a:pt x="33643" y="49450"/>
                </a:lnTo>
                <a:lnTo>
                  <a:pt x="33699" y="49413"/>
                </a:lnTo>
                <a:lnTo>
                  <a:pt x="33737" y="49357"/>
                </a:lnTo>
                <a:lnTo>
                  <a:pt x="33755" y="49320"/>
                </a:lnTo>
                <a:lnTo>
                  <a:pt x="33755" y="49301"/>
                </a:lnTo>
                <a:lnTo>
                  <a:pt x="33737" y="49264"/>
                </a:lnTo>
                <a:lnTo>
                  <a:pt x="33699" y="49246"/>
                </a:lnTo>
                <a:lnTo>
                  <a:pt x="33588" y="49208"/>
                </a:lnTo>
                <a:lnTo>
                  <a:pt x="33476" y="49171"/>
                </a:lnTo>
                <a:lnTo>
                  <a:pt x="33327" y="49171"/>
                </a:lnTo>
                <a:lnTo>
                  <a:pt x="33122" y="49152"/>
                </a:lnTo>
                <a:close/>
                <a:moveTo>
                  <a:pt x="45410" y="49208"/>
                </a:moveTo>
                <a:lnTo>
                  <a:pt x="45094" y="49227"/>
                </a:lnTo>
                <a:lnTo>
                  <a:pt x="44963" y="49246"/>
                </a:lnTo>
                <a:lnTo>
                  <a:pt x="44852" y="49264"/>
                </a:lnTo>
                <a:lnTo>
                  <a:pt x="44758" y="49301"/>
                </a:lnTo>
                <a:lnTo>
                  <a:pt x="44703" y="49357"/>
                </a:lnTo>
                <a:lnTo>
                  <a:pt x="44684" y="49413"/>
                </a:lnTo>
                <a:lnTo>
                  <a:pt x="44721" y="49488"/>
                </a:lnTo>
                <a:lnTo>
                  <a:pt x="44740" y="49525"/>
                </a:lnTo>
                <a:lnTo>
                  <a:pt x="44777" y="49543"/>
                </a:lnTo>
                <a:lnTo>
                  <a:pt x="44889" y="49562"/>
                </a:lnTo>
                <a:lnTo>
                  <a:pt x="45038" y="49581"/>
                </a:lnTo>
                <a:lnTo>
                  <a:pt x="45187" y="49562"/>
                </a:lnTo>
                <a:lnTo>
                  <a:pt x="45485" y="49525"/>
                </a:lnTo>
                <a:lnTo>
                  <a:pt x="45708" y="49506"/>
                </a:lnTo>
                <a:lnTo>
                  <a:pt x="45876" y="49488"/>
                </a:lnTo>
                <a:lnTo>
                  <a:pt x="46211" y="49450"/>
                </a:lnTo>
                <a:lnTo>
                  <a:pt x="46360" y="49432"/>
                </a:lnTo>
                <a:lnTo>
                  <a:pt x="46471" y="49395"/>
                </a:lnTo>
                <a:lnTo>
                  <a:pt x="46509" y="49376"/>
                </a:lnTo>
                <a:lnTo>
                  <a:pt x="46527" y="49357"/>
                </a:lnTo>
                <a:lnTo>
                  <a:pt x="46527" y="49339"/>
                </a:lnTo>
                <a:lnTo>
                  <a:pt x="46509" y="49320"/>
                </a:lnTo>
                <a:lnTo>
                  <a:pt x="46341" y="49283"/>
                </a:lnTo>
                <a:lnTo>
                  <a:pt x="46080" y="49227"/>
                </a:lnTo>
                <a:lnTo>
                  <a:pt x="45764" y="49208"/>
                </a:lnTo>
                <a:close/>
                <a:moveTo>
                  <a:pt x="48277" y="49227"/>
                </a:moveTo>
                <a:lnTo>
                  <a:pt x="47961" y="49246"/>
                </a:lnTo>
                <a:lnTo>
                  <a:pt x="47663" y="49264"/>
                </a:lnTo>
                <a:lnTo>
                  <a:pt x="47439" y="49320"/>
                </a:lnTo>
                <a:lnTo>
                  <a:pt x="47346" y="49357"/>
                </a:lnTo>
                <a:lnTo>
                  <a:pt x="47291" y="49395"/>
                </a:lnTo>
                <a:lnTo>
                  <a:pt x="47272" y="49432"/>
                </a:lnTo>
                <a:lnTo>
                  <a:pt x="47309" y="49488"/>
                </a:lnTo>
                <a:lnTo>
                  <a:pt x="47328" y="49525"/>
                </a:lnTo>
                <a:lnTo>
                  <a:pt x="47384" y="49543"/>
                </a:lnTo>
                <a:lnTo>
                  <a:pt x="47495" y="49581"/>
                </a:lnTo>
                <a:lnTo>
                  <a:pt x="47793" y="49581"/>
                </a:lnTo>
                <a:lnTo>
                  <a:pt x="48091" y="49562"/>
                </a:lnTo>
                <a:lnTo>
                  <a:pt x="48315" y="49525"/>
                </a:lnTo>
                <a:lnTo>
                  <a:pt x="48482" y="49488"/>
                </a:lnTo>
                <a:lnTo>
                  <a:pt x="48743" y="49413"/>
                </a:lnTo>
                <a:lnTo>
                  <a:pt x="48873" y="49376"/>
                </a:lnTo>
                <a:lnTo>
                  <a:pt x="48948" y="49339"/>
                </a:lnTo>
                <a:lnTo>
                  <a:pt x="48966" y="49320"/>
                </a:lnTo>
                <a:lnTo>
                  <a:pt x="48985" y="49301"/>
                </a:lnTo>
                <a:lnTo>
                  <a:pt x="48966" y="49283"/>
                </a:lnTo>
                <a:lnTo>
                  <a:pt x="48929" y="49264"/>
                </a:lnTo>
                <a:lnTo>
                  <a:pt x="48799" y="49246"/>
                </a:lnTo>
                <a:lnTo>
                  <a:pt x="48575" y="49246"/>
                </a:lnTo>
                <a:lnTo>
                  <a:pt x="48277" y="49227"/>
                </a:lnTo>
                <a:close/>
                <a:moveTo>
                  <a:pt x="55613" y="49171"/>
                </a:moveTo>
                <a:lnTo>
                  <a:pt x="55334" y="49190"/>
                </a:lnTo>
                <a:lnTo>
                  <a:pt x="55185" y="49208"/>
                </a:lnTo>
                <a:lnTo>
                  <a:pt x="55054" y="49246"/>
                </a:lnTo>
                <a:lnTo>
                  <a:pt x="54961" y="49301"/>
                </a:lnTo>
                <a:lnTo>
                  <a:pt x="54924" y="49320"/>
                </a:lnTo>
                <a:lnTo>
                  <a:pt x="54905" y="49357"/>
                </a:lnTo>
                <a:lnTo>
                  <a:pt x="54905" y="49432"/>
                </a:lnTo>
                <a:lnTo>
                  <a:pt x="54905" y="49469"/>
                </a:lnTo>
                <a:lnTo>
                  <a:pt x="54924" y="49506"/>
                </a:lnTo>
                <a:lnTo>
                  <a:pt x="54961" y="49543"/>
                </a:lnTo>
                <a:lnTo>
                  <a:pt x="55054" y="49562"/>
                </a:lnTo>
                <a:lnTo>
                  <a:pt x="55185" y="49581"/>
                </a:lnTo>
                <a:lnTo>
                  <a:pt x="55315" y="49562"/>
                </a:lnTo>
                <a:lnTo>
                  <a:pt x="55445" y="49543"/>
                </a:lnTo>
                <a:lnTo>
                  <a:pt x="55631" y="49506"/>
                </a:lnTo>
                <a:lnTo>
                  <a:pt x="56115" y="49488"/>
                </a:lnTo>
                <a:lnTo>
                  <a:pt x="56264" y="49469"/>
                </a:lnTo>
                <a:lnTo>
                  <a:pt x="56395" y="49450"/>
                </a:lnTo>
                <a:lnTo>
                  <a:pt x="56488" y="49413"/>
                </a:lnTo>
                <a:lnTo>
                  <a:pt x="56506" y="49395"/>
                </a:lnTo>
                <a:lnTo>
                  <a:pt x="56525" y="49357"/>
                </a:lnTo>
                <a:lnTo>
                  <a:pt x="56506" y="49320"/>
                </a:lnTo>
                <a:lnTo>
                  <a:pt x="56488" y="49301"/>
                </a:lnTo>
                <a:lnTo>
                  <a:pt x="56413" y="49246"/>
                </a:lnTo>
                <a:lnTo>
                  <a:pt x="56320" y="49208"/>
                </a:lnTo>
                <a:lnTo>
                  <a:pt x="56209" y="49190"/>
                </a:lnTo>
                <a:lnTo>
                  <a:pt x="55985" y="49171"/>
                </a:lnTo>
                <a:close/>
                <a:moveTo>
                  <a:pt x="88120" y="49208"/>
                </a:moveTo>
                <a:lnTo>
                  <a:pt x="88008" y="49227"/>
                </a:lnTo>
                <a:lnTo>
                  <a:pt x="87934" y="49264"/>
                </a:lnTo>
                <a:lnTo>
                  <a:pt x="87897" y="49301"/>
                </a:lnTo>
                <a:lnTo>
                  <a:pt x="87878" y="49339"/>
                </a:lnTo>
                <a:lnTo>
                  <a:pt x="87878" y="49395"/>
                </a:lnTo>
                <a:lnTo>
                  <a:pt x="87878" y="49432"/>
                </a:lnTo>
                <a:lnTo>
                  <a:pt x="87897" y="49469"/>
                </a:lnTo>
                <a:lnTo>
                  <a:pt x="87915" y="49506"/>
                </a:lnTo>
                <a:lnTo>
                  <a:pt x="88008" y="49543"/>
                </a:lnTo>
                <a:lnTo>
                  <a:pt x="88101" y="49581"/>
                </a:lnTo>
                <a:lnTo>
                  <a:pt x="89032" y="49581"/>
                </a:lnTo>
                <a:lnTo>
                  <a:pt x="89144" y="49562"/>
                </a:lnTo>
                <a:lnTo>
                  <a:pt x="89218" y="49525"/>
                </a:lnTo>
                <a:lnTo>
                  <a:pt x="89256" y="49506"/>
                </a:lnTo>
                <a:lnTo>
                  <a:pt x="89274" y="49469"/>
                </a:lnTo>
                <a:lnTo>
                  <a:pt x="89274" y="49450"/>
                </a:lnTo>
                <a:lnTo>
                  <a:pt x="89274" y="49413"/>
                </a:lnTo>
                <a:lnTo>
                  <a:pt x="89218" y="49357"/>
                </a:lnTo>
                <a:lnTo>
                  <a:pt x="89144" y="49320"/>
                </a:lnTo>
                <a:lnTo>
                  <a:pt x="89032" y="49283"/>
                </a:lnTo>
                <a:lnTo>
                  <a:pt x="88809" y="49264"/>
                </a:lnTo>
                <a:lnTo>
                  <a:pt x="88660" y="49246"/>
                </a:lnTo>
                <a:lnTo>
                  <a:pt x="88492" y="49227"/>
                </a:lnTo>
                <a:lnTo>
                  <a:pt x="88232" y="49208"/>
                </a:lnTo>
                <a:close/>
                <a:moveTo>
                  <a:pt x="78327" y="49190"/>
                </a:moveTo>
                <a:lnTo>
                  <a:pt x="78066" y="49227"/>
                </a:lnTo>
                <a:lnTo>
                  <a:pt x="77954" y="49264"/>
                </a:lnTo>
                <a:lnTo>
                  <a:pt x="77861" y="49301"/>
                </a:lnTo>
                <a:lnTo>
                  <a:pt x="77787" y="49339"/>
                </a:lnTo>
                <a:lnTo>
                  <a:pt x="77750" y="49376"/>
                </a:lnTo>
                <a:lnTo>
                  <a:pt x="77750" y="49432"/>
                </a:lnTo>
                <a:lnTo>
                  <a:pt x="77768" y="49488"/>
                </a:lnTo>
                <a:lnTo>
                  <a:pt x="77824" y="49525"/>
                </a:lnTo>
                <a:lnTo>
                  <a:pt x="77899" y="49562"/>
                </a:lnTo>
                <a:lnTo>
                  <a:pt x="78085" y="49599"/>
                </a:lnTo>
                <a:lnTo>
                  <a:pt x="78327" y="49599"/>
                </a:lnTo>
                <a:lnTo>
                  <a:pt x="78587" y="49581"/>
                </a:lnTo>
                <a:lnTo>
                  <a:pt x="78830" y="49543"/>
                </a:lnTo>
                <a:lnTo>
                  <a:pt x="79034" y="49488"/>
                </a:lnTo>
                <a:lnTo>
                  <a:pt x="79109" y="49450"/>
                </a:lnTo>
                <a:lnTo>
                  <a:pt x="79165" y="49395"/>
                </a:lnTo>
                <a:lnTo>
                  <a:pt x="79183" y="49357"/>
                </a:lnTo>
                <a:lnTo>
                  <a:pt x="79183" y="49301"/>
                </a:lnTo>
                <a:lnTo>
                  <a:pt x="79146" y="49264"/>
                </a:lnTo>
                <a:lnTo>
                  <a:pt x="79072" y="49227"/>
                </a:lnTo>
                <a:lnTo>
                  <a:pt x="78867" y="49190"/>
                </a:lnTo>
                <a:close/>
                <a:moveTo>
                  <a:pt x="25191" y="49190"/>
                </a:moveTo>
                <a:lnTo>
                  <a:pt x="24856" y="49208"/>
                </a:lnTo>
                <a:lnTo>
                  <a:pt x="24688" y="49227"/>
                </a:lnTo>
                <a:lnTo>
                  <a:pt x="24539" y="49264"/>
                </a:lnTo>
                <a:lnTo>
                  <a:pt x="24483" y="49283"/>
                </a:lnTo>
                <a:lnTo>
                  <a:pt x="24428" y="49320"/>
                </a:lnTo>
                <a:lnTo>
                  <a:pt x="24409" y="49357"/>
                </a:lnTo>
                <a:lnTo>
                  <a:pt x="24390" y="49413"/>
                </a:lnTo>
                <a:lnTo>
                  <a:pt x="24409" y="49469"/>
                </a:lnTo>
                <a:lnTo>
                  <a:pt x="24428" y="49506"/>
                </a:lnTo>
                <a:lnTo>
                  <a:pt x="24465" y="49543"/>
                </a:lnTo>
                <a:lnTo>
                  <a:pt x="24521" y="49581"/>
                </a:lnTo>
                <a:lnTo>
                  <a:pt x="24651" y="49599"/>
                </a:lnTo>
                <a:lnTo>
                  <a:pt x="24800" y="49618"/>
                </a:lnTo>
                <a:lnTo>
                  <a:pt x="25116" y="49581"/>
                </a:lnTo>
                <a:lnTo>
                  <a:pt x="25340" y="49562"/>
                </a:lnTo>
                <a:lnTo>
                  <a:pt x="25563" y="49562"/>
                </a:lnTo>
                <a:lnTo>
                  <a:pt x="25898" y="49543"/>
                </a:lnTo>
                <a:lnTo>
                  <a:pt x="26085" y="49543"/>
                </a:lnTo>
                <a:lnTo>
                  <a:pt x="26233" y="49506"/>
                </a:lnTo>
                <a:lnTo>
                  <a:pt x="26327" y="49469"/>
                </a:lnTo>
                <a:lnTo>
                  <a:pt x="26364" y="49450"/>
                </a:lnTo>
                <a:lnTo>
                  <a:pt x="26364" y="49413"/>
                </a:lnTo>
                <a:lnTo>
                  <a:pt x="26364" y="49376"/>
                </a:lnTo>
                <a:lnTo>
                  <a:pt x="26327" y="49339"/>
                </a:lnTo>
                <a:lnTo>
                  <a:pt x="26233" y="49283"/>
                </a:lnTo>
                <a:lnTo>
                  <a:pt x="26103" y="49246"/>
                </a:lnTo>
                <a:lnTo>
                  <a:pt x="25936" y="49227"/>
                </a:lnTo>
                <a:lnTo>
                  <a:pt x="25619" y="49208"/>
                </a:lnTo>
                <a:lnTo>
                  <a:pt x="25414" y="49208"/>
                </a:lnTo>
                <a:lnTo>
                  <a:pt x="25191" y="49190"/>
                </a:lnTo>
                <a:close/>
                <a:moveTo>
                  <a:pt x="83056" y="49227"/>
                </a:moveTo>
                <a:lnTo>
                  <a:pt x="82888" y="49246"/>
                </a:lnTo>
                <a:lnTo>
                  <a:pt x="82758" y="49283"/>
                </a:lnTo>
                <a:lnTo>
                  <a:pt x="82721" y="49320"/>
                </a:lnTo>
                <a:lnTo>
                  <a:pt x="82702" y="49357"/>
                </a:lnTo>
                <a:lnTo>
                  <a:pt x="82702" y="49395"/>
                </a:lnTo>
                <a:lnTo>
                  <a:pt x="82721" y="49432"/>
                </a:lnTo>
                <a:lnTo>
                  <a:pt x="82739" y="49469"/>
                </a:lnTo>
                <a:lnTo>
                  <a:pt x="82777" y="49506"/>
                </a:lnTo>
                <a:lnTo>
                  <a:pt x="82888" y="49562"/>
                </a:lnTo>
                <a:lnTo>
                  <a:pt x="83019" y="49599"/>
                </a:lnTo>
                <a:lnTo>
                  <a:pt x="83298" y="49618"/>
                </a:lnTo>
                <a:lnTo>
                  <a:pt x="83689" y="49618"/>
                </a:lnTo>
                <a:lnTo>
                  <a:pt x="83949" y="49599"/>
                </a:lnTo>
                <a:lnTo>
                  <a:pt x="84080" y="49581"/>
                </a:lnTo>
                <a:lnTo>
                  <a:pt x="84192" y="49543"/>
                </a:lnTo>
                <a:lnTo>
                  <a:pt x="84285" y="49488"/>
                </a:lnTo>
                <a:lnTo>
                  <a:pt x="84322" y="49450"/>
                </a:lnTo>
                <a:lnTo>
                  <a:pt x="84340" y="49413"/>
                </a:lnTo>
                <a:lnTo>
                  <a:pt x="84340" y="49339"/>
                </a:lnTo>
                <a:lnTo>
                  <a:pt x="84322" y="49283"/>
                </a:lnTo>
                <a:lnTo>
                  <a:pt x="84285" y="49264"/>
                </a:lnTo>
                <a:lnTo>
                  <a:pt x="84210" y="49246"/>
                </a:lnTo>
                <a:lnTo>
                  <a:pt x="84061" y="49246"/>
                </a:lnTo>
                <a:lnTo>
                  <a:pt x="83931" y="49264"/>
                </a:lnTo>
                <a:lnTo>
                  <a:pt x="83670" y="49264"/>
                </a:lnTo>
                <a:lnTo>
                  <a:pt x="83261" y="49227"/>
                </a:lnTo>
                <a:close/>
                <a:moveTo>
                  <a:pt x="30255" y="49227"/>
                </a:moveTo>
                <a:lnTo>
                  <a:pt x="30069" y="49246"/>
                </a:lnTo>
                <a:lnTo>
                  <a:pt x="29920" y="49264"/>
                </a:lnTo>
                <a:lnTo>
                  <a:pt x="29790" y="49301"/>
                </a:lnTo>
                <a:lnTo>
                  <a:pt x="29752" y="49339"/>
                </a:lnTo>
                <a:lnTo>
                  <a:pt x="29715" y="49376"/>
                </a:lnTo>
                <a:lnTo>
                  <a:pt x="29659" y="49432"/>
                </a:lnTo>
                <a:lnTo>
                  <a:pt x="29641" y="49488"/>
                </a:lnTo>
                <a:lnTo>
                  <a:pt x="29641" y="49525"/>
                </a:lnTo>
                <a:lnTo>
                  <a:pt x="29641" y="49562"/>
                </a:lnTo>
                <a:lnTo>
                  <a:pt x="29659" y="49581"/>
                </a:lnTo>
                <a:lnTo>
                  <a:pt x="29696" y="49599"/>
                </a:lnTo>
                <a:lnTo>
                  <a:pt x="29771" y="49637"/>
                </a:lnTo>
                <a:lnTo>
                  <a:pt x="29864" y="49655"/>
                </a:lnTo>
                <a:lnTo>
                  <a:pt x="29976" y="49655"/>
                </a:lnTo>
                <a:lnTo>
                  <a:pt x="30143" y="49637"/>
                </a:lnTo>
                <a:lnTo>
                  <a:pt x="30367" y="49637"/>
                </a:lnTo>
                <a:lnTo>
                  <a:pt x="30683" y="49618"/>
                </a:lnTo>
                <a:lnTo>
                  <a:pt x="30832" y="49618"/>
                </a:lnTo>
                <a:lnTo>
                  <a:pt x="30981" y="49599"/>
                </a:lnTo>
                <a:lnTo>
                  <a:pt x="31093" y="49562"/>
                </a:lnTo>
                <a:lnTo>
                  <a:pt x="31130" y="49543"/>
                </a:lnTo>
                <a:lnTo>
                  <a:pt x="31167" y="49506"/>
                </a:lnTo>
                <a:lnTo>
                  <a:pt x="31186" y="49450"/>
                </a:lnTo>
                <a:lnTo>
                  <a:pt x="31186" y="49395"/>
                </a:lnTo>
                <a:lnTo>
                  <a:pt x="31149" y="49357"/>
                </a:lnTo>
                <a:lnTo>
                  <a:pt x="31093" y="49320"/>
                </a:lnTo>
                <a:lnTo>
                  <a:pt x="30962" y="49283"/>
                </a:lnTo>
                <a:lnTo>
                  <a:pt x="30832" y="49264"/>
                </a:lnTo>
                <a:lnTo>
                  <a:pt x="30571" y="49246"/>
                </a:lnTo>
                <a:lnTo>
                  <a:pt x="30255" y="49227"/>
                </a:lnTo>
                <a:close/>
                <a:moveTo>
                  <a:pt x="37516" y="49227"/>
                </a:moveTo>
                <a:lnTo>
                  <a:pt x="37386" y="49246"/>
                </a:lnTo>
                <a:lnTo>
                  <a:pt x="37255" y="49283"/>
                </a:lnTo>
                <a:lnTo>
                  <a:pt x="37181" y="49301"/>
                </a:lnTo>
                <a:lnTo>
                  <a:pt x="37144" y="49339"/>
                </a:lnTo>
                <a:lnTo>
                  <a:pt x="37125" y="49357"/>
                </a:lnTo>
                <a:lnTo>
                  <a:pt x="37125" y="49395"/>
                </a:lnTo>
                <a:lnTo>
                  <a:pt x="37144" y="49413"/>
                </a:lnTo>
                <a:lnTo>
                  <a:pt x="37181" y="49450"/>
                </a:lnTo>
                <a:lnTo>
                  <a:pt x="37274" y="49506"/>
                </a:lnTo>
                <a:lnTo>
                  <a:pt x="37535" y="49599"/>
                </a:lnTo>
                <a:lnTo>
                  <a:pt x="37702" y="49637"/>
                </a:lnTo>
                <a:lnTo>
                  <a:pt x="37926" y="49637"/>
                </a:lnTo>
                <a:lnTo>
                  <a:pt x="38205" y="49655"/>
                </a:lnTo>
                <a:lnTo>
                  <a:pt x="38466" y="49637"/>
                </a:lnTo>
                <a:lnTo>
                  <a:pt x="38577" y="49599"/>
                </a:lnTo>
                <a:lnTo>
                  <a:pt x="38689" y="49562"/>
                </a:lnTo>
                <a:lnTo>
                  <a:pt x="38801" y="49506"/>
                </a:lnTo>
                <a:lnTo>
                  <a:pt x="38819" y="49469"/>
                </a:lnTo>
                <a:lnTo>
                  <a:pt x="38838" y="49450"/>
                </a:lnTo>
                <a:lnTo>
                  <a:pt x="38838" y="49413"/>
                </a:lnTo>
                <a:lnTo>
                  <a:pt x="38819" y="49395"/>
                </a:lnTo>
                <a:lnTo>
                  <a:pt x="38763" y="49357"/>
                </a:lnTo>
                <a:lnTo>
                  <a:pt x="38670" y="49339"/>
                </a:lnTo>
                <a:lnTo>
                  <a:pt x="38559" y="49320"/>
                </a:lnTo>
                <a:lnTo>
                  <a:pt x="38354" y="49283"/>
                </a:lnTo>
                <a:lnTo>
                  <a:pt x="38075" y="49246"/>
                </a:lnTo>
                <a:lnTo>
                  <a:pt x="37795" y="49227"/>
                </a:lnTo>
                <a:close/>
                <a:moveTo>
                  <a:pt x="58741" y="49246"/>
                </a:moveTo>
                <a:lnTo>
                  <a:pt x="58499" y="49264"/>
                </a:lnTo>
                <a:lnTo>
                  <a:pt x="58350" y="49283"/>
                </a:lnTo>
                <a:lnTo>
                  <a:pt x="57828" y="49283"/>
                </a:lnTo>
                <a:lnTo>
                  <a:pt x="57679" y="49301"/>
                </a:lnTo>
                <a:lnTo>
                  <a:pt x="57549" y="49339"/>
                </a:lnTo>
                <a:lnTo>
                  <a:pt x="57512" y="49376"/>
                </a:lnTo>
                <a:lnTo>
                  <a:pt x="57475" y="49395"/>
                </a:lnTo>
                <a:lnTo>
                  <a:pt x="57437" y="49450"/>
                </a:lnTo>
                <a:lnTo>
                  <a:pt x="57437" y="49488"/>
                </a:lnTo>
                <a:lnTo>
                  <a:pt x="57437" y="49543"/>
                </a:lnTo>
                <a:lnTo>
                  <a:pt x="57475" y="49581"/>
                </a:lnTo>
                <a:lnTo>
                  <a:pt x="57512" y="49618"/>
                </a:lnTo>
                <a:lnTo>
                  <a:pt x="57568" y="49637"/>
                </a:lnTo>
                <a:lnTo>
                  <a:pt x="57698" y="49655"/>
                </a:lnTo>
                <a:lnTo>
                  <a:pt x="57847" y="49655"/>
                </a:lnTo>
                <a:lnTo>
                  <a:pt x="58163" y="49637"/>
                </a:lnTo>
                <a:lnTo>
                  <a:pt x="58368" y="49599"/>
                </a:lnTo>
                <a:lnTo>
                  <a:pt x="58536" y="49581"/>
                </a:lnTo>
                <a:lnTo>
                  <a:pt x="58759" y="49562"/>
                </a:lnTo>
                <a:lnTo>
                  <a:pt x="58871" y="49525"/>
                </a:lnTo>
                <a:lnTo>
                  <a:pt x="58964" y="49488"/>
                </a:lnTo>
                <a:lnTo>
                  <a:pt x="59020" y="49432"/>
                </a:lnTo>
                <a:lnTo>
                  <a:pt x="59039" y="49395"/>
                </a:lnTo>
                <a:lnTo>
                  <a:pt x="59057" y="49357"/>
                </a:lnTo>
                <a:lnTo>
                  <a:pt x="59039" y="49320"/>
                </a:lnTo>
                <a:lnTo>
                  <a:pt x="59020" y="49301"/>
                </a:lnTo>
                <a:lnTo>
                  <a:pt x="58945" y="49264"/>
                </a:lnTo>
                <a:lnTo>
                  <a:pt x="58852" y="49246"/>
                </a:lnTo>
                <a:close/>
                <a:moveTo>
                  <a:pt x="43306" y="49246"/>
                </a:moveTo>
                <a:lnTo>
                  <a:pt x="43064" y="49264"/>
                </a:lnTo>
                <a:lnTo>
                  <a:pt x="42822" y="49301"/>
                </a:lnTo>
                <a:lnTo>
                  <a:pt x="42617" y="49357"/>
                </a:lnTo>
                <a:lnTo>
                  <a:pt x="42543" y="49395"/>
                </a:lnTo>
                <a:lnTo>
                  <a:pt x="42487" y="49432"/>
                </a:lnTo>
                <a:lnTo>
                  <a:pt x="42450" y="49469"/>
                </a:lnTo>
                <a:lnTo>
                  <a:pt x="42450" y="49525"/>
                </a:lnTo>
                <a:lnTo>
                  <a:pt x="42487" y="49581"/>
                </a:lnTo>
                <a:lnTo>
                  <a:pt x="42562" y="49637"/>
                </a:lnTo>
                <a:lnTo>
                  <a:pt x="42636" y="49674"/>
                </a:lnTo>
                <a:lnTo>
                  <a:pt x="42710" y="49674"/>
                </a:lnTo>
                <a:lnTo>
                  <a:pt x="42934" y="49655"/>
                </a:lnTo>
                <a:lnTo>
                  <a:pt x="43139" y="49618"/>
                </a:lnTo>
                <a:lnTo>
                  <a:pt x="43306" y="49581"/>
                </a:lnTo>
                <a:lnTo>
                  <a:pt x="43418" y="49543"/>
                </a:lnTo>
                <a:lnTo>
                  <a:pt x="43623" y="49450"/>
                </a:lnTo>
                <a:lnTo>
                  <a:pt x="43716" y="49395"/>
                </a:lnTo>
                <a:lnTo>
                  <a:pt x="43753" y="49339"/>
                </a:lnTo>
                <a:lnTo>
                  <a:pt x="43753" y="49320"/>
                </a:lnTo>
                <a:lnTo>
                  <a:pt x="43734" y="49283"/>
                </a:lnTo>
                <a:lnTo>
                  <a:pt x="43697" y="49264"/>
                </a:lnTo>
                <a:lnTo>
                  <a:pt x="43641" y="49246"/>
                </a:lnTo>
                <a:close/>
                <a:moveTo>
                  <a:pt x="7485" y="49301"/>
                </a:moveTo>
                <a:lnTo>
                  <a:pt x="7169" y="49320"/>
                </a:lnTo>
                <a:lnTo>
                  <a:pt x="7038" y="49339"/>
                </a:lnTo>
                <a:lnTo>
                  <a:pt x="6927" y="49376"/>
                </a:lnTo>
                <a:lnTo>
                  <a:pt x="6833" y="49413"/>
                </a:lnTo>
                <a:lnTo>
                  <a:pt x="6796" y="49469"/>
                </a:lnTo>
                <a:lnTo>
                  <a:pt x="6778" y="49488"/>
                </a:lnTo>
                <a:lnTo>
                  <a:pt x="6778" y="49525"/>
                </a:lnTo>
                <a:lnTo>
                  <a:pt x="6815" y="49599"/>
                </a:lnTo>
                <a:lnTo>
                  <a:pt x="6852" y="49637"/>
                </a:lnTo>
                <a:lnTo>
                  <a:pt x="6889" y="49655"/>
                </a:lnTo>
                <a:lnTo>
                  <a:pt x="7001" y="49674"/>
                </a:lnTo>
                <a:lnTo>
                  <a:pt x="7150" y="49692"/>
                </a:lnTo>
                <a:lnTo>
                  <a:pt x="7299" y="49674"/>
                </a:lnTo>
                <a:lnTo>
                  <a:pt x="7597" y="49637"/>
                </a:lnTo>
                <a:lnTo>
                  <a:pt x="7802" y="49618"/>
                </a:lnTo>
                <a:lnTo>
                  <a:pt x="8267" y="49506"/>
                </a:lnTo>
                <a:lnTo>
                  <a:pt x="8528" y="49432"/>
                </a:lnTo>
                <a:lnTo>
                  <a:pt x="8584" y="49413"/>
                </a:lnTo>
                <a:lnTo>
                  <a:pt x="8602" y="49395"/>
                </a:lnTo>
                <a:lnTo>
                  <a:pt x="8435" y="49357"/>
                </a:lnTo>
                <a:lnTo>
                  <a:pt x="8174" y="49320"/>
                </a:lnTo>
                <a:lnTo>
                  <a:pt x="7839" y="49301"/>
                </a:lnTo>
                <a:close/>
                <a:moveTo>
                  <a:pt x="12214" y="49246"/>
                </a:moveTo>
                <a:lnTo>
                  <a:pt x="12084" y="49283"/>
                </a:lnTo>
                <a:lnTo>
                  <a:pt x="12028" y="49301"/>
                </a:lnTo>
                <a:lnTo>
                  <a:pt x="11991" y="49320"/>
                </a:lnTo>
                <a:lnTo>
                  <a:pt x="11953" y="49376"/>
                </a:lnTo>
                <a:lnTo>
                  <a:pt x="11935" y="49432"/>
                </a:lnTo>
                <a:lnTo>
                  <a:pt x="11935" y="49469"/>
                </a:lnTo>
                <a:lnTo>
                  <a:pt x="11953" y="49506"/>
                </a:lnTo>
                <a:lnTo>
                  <a:pt x="11972" y="49543"/>
                </a:lnTo>
                <a:lnTo>
                  <a:pt x="12009" y="49581"/>
                </a:lnTo>
                <a:lnTo>
                  <a:pt x="12121" y="49618"/>
                </a:lnTo>
                <a:lnTo>
                  <a:pt x="12270" y="49655"/>
                </a:lnTo>
                <a:lnTo>
                  <a:pt x="12549" y="49674"/>
                </a:lnTo>
                <a:lnTo>
                  <a:pt x="12735" y="49674"/>
                </a:lnTo>
                <a:lnTo>
                  <a:pt x="12903" y="49692"/>
                </a:lnTo>
                <a:lnTo>
                  <a:pt x="13294" y="49692"/>
                </a:lnTo>
                <a:lnTo>
                  <a:pt x="13424" y="49674"/>
                </a:lnTo>
                <a:lnTo>
                  <a:pt x="13499" y="49618"/>
                </a:lnTo>
                <a:lnTo>
                  <a:pt x="13536" y="49599"/>
                </a:lnTo>
                <a:lnTo>
                  <a:pt x="13555" y="49562"/>
                </a:lnTo>
                <a:lnTo>
                  <a:pt x="13555" y="49525"/>
                </a:lnTo>
                <a:lnTo>
                  <a:pt x="13536" y="49506"/>
                </a:lnTo>
                <a:lnTo>
                  <a:pt x="13480" y="49450"/>
                </a:lnTo>
                <a:lnTo>
                  <a:pt x="13368" y="49413"/>
                </a:lnTo>
                <a:lnTo>
                  <a:pt x="13257" y="49395"/>
                </a:lnTo>
                <a:lnTo>
                  <a:pt x="13015" y="49339"/>
                </a:lnTo>
                <a:lnTo>
                  <a:pt x="12884" y="49339"/>
                </a:lnTo>
                <a:lnTo>
                  <a:pt x="12661" y="49283"/>
                </a:lnTo>
                <a:lnTo>
                  <a:pt x="12363" y="49246"/>
                </a:lnTo>
                <a:close/>
                <a:moveTo>
                  <a:pt x="14728" y="49283"/>
                </a:moveTo>
                <a:lnTo>
                  <a:pt x="14597" y="49320"/>
                </a:lnTo>
                <a:lnTo>
                  <a:pt x="14485" y="49376"/>
                </a:lnTo>
                <a:lnTo>
                  <a:pt x="14467" y="49413"/>
                </a:lnTo>
                <a:lnTo>
                  <a:pt x="14430" y="49450"/>
                </a:lnTo>
                <a:lnTo>
                  <a:pt x="14430" y="49506"/>
                </a:lnTo>
                <a:lnTo>
                  <a:pt x="14430" y="49562"/>
                </a:lnTo>
                <a:lnTo>
                  <a:pt x="14448" y="49599"/>
                </a:lnTo>
                <a:lnTo>
                  <a:pt x="14485" y="49637"/>
                </a:lnTo>
                <a:lnTo>
                  <a:pt x="14597" y="49674"/>
                </a:lnTo>
                <a:lnTo>
                  <a:pt x="14728" y="49692"/>
                </a:lnTo>
                <a:lnTo>
                  <a:pt x="15007" y="49692"/>
                </a:lnTo>
                <a:lnTo>
                  <a:pt x="15212" y="49674"/>
                </a:lnTo>
                <a:lnTo>
                  <a:pt x="15398" y="49674"/>
                </a:lnTo>
                <a:lnTo>
                  <a:pt x="15696" y="49655"/>
                </a:lnTo>
                <a:lnTo>
                  <a:pt x="15826" y="49655"/>
                </a:lnTo>
                <a:lnTo>
                  <a:pt x="15956" y="49637"/>
                </a:lnTo>
                <a:lnTo>
                  <a:pt x="16049" y="49599"/>
                </a:lnTo>
                <a:lnTo>
                  <a:pt x="16068" y="49562"/>
                </a:lnTo>
                <a:lnTo>
                  <a:pt x="16087" y="49543"/>
                </a:lnTo>
                <a:lnTo>
                  <a:pt x="16105" y="49488"/>
                </a:lnTo>
                <a:lnTo>
                  <a:pt x="16087" y="49450"/>
                </a:lnTo>
                <a:lnTo>
                  <a:pt x="16068" y="49413"/>
                </a:lnTo>
                <a:lnTo>
                  <a:pt x="16031" y="49395"/>
                </a:lnTo>
                <a:lnTo>
                  <a:pt x="15938" y="49357"/>
                </a:lnTo>
                <a:lnTo>
                  <a:pt x="15826" y="49320"/>
                </a:lnTo>
                <a:lnTo>
                  <a:pt x="15565" y="49301"/>
                </a:lnTo>
                <a:lnTo>
                  <a:pt x="15379" y="49301"/>
                </a:lnTo>
                <a:lnTo>
                  <a:pt x="15156" y="49283"/>
                </a:lnTo>
                <a:close/>
                <a:moveTo>
                  <a:pt x="19885" y="49283"/>
                </a:moveTo>
                <a:lnTo>
                  <a:pt x="19773" y="49301"/>
                </a:lnTo>
                <a:lnTo>
                  <a:pt x="19661" y="49339"/>
                </a:lnTo>
                <a:lnTo>
                  <a:pt x="19587" y="49376"/>
                </a:lnTo>
                <a:lnTo>
                  <a:pt x="19550" y="49432"/>
                </a:lnTo>
                <a:lnTo>
                  <a:pt x="19531" y="49488"/>
                </a:lnTo>
                <a:lnTo>
                  <a:pt x="19531" y="49562"/>
                </a:lnTo>
                <a:lnTo>
                  <a:pt x="19550" y="49599"/>
                </a:lnTo>
                <a:lnTo>
                  <a:pt x="19587" y="49637"/>
                </a:lnTo>
                <a:lnTo>
                  <a:pt x="19680" y="49674"/>
                </a:lnTo>
                <a:lnTo>
                  <a:pt x="19792" y="49692"/>
                </a:lnTo>
                <a:lnTo>
                  <a:pt x="19922" y="49692"/>
                </a:lnTo>
                <a:lnTo>
                  <a:pt x="20183" y="49674"/>
                </a:lnTo>
                <a:lnTo>
                  <a:pt x="20350" y="49674"/>
                </a:lnTo>
                <a:lnTo>
                  <a:pt x="20592" y="49655"/>
                </a:lnTo>
                <a:lnTo>
                  <a:pt x="20816" y="49637"/>
                </a:lnTo>
                <a:lnTo>
                  <a:pt x="20909" y="49599"/>
                </a:lnTo>
                <a:lnTo>
                  <a:pt x="21058" y="49543"/>
                </a:lnTo>
                <a:lnTo>
                  <a:pt x="21114" y="49506"/>
                </a:lnTo>
                <a:lnTo>
                  <a:pt x="21151" y="49469"/>
                </a:lnTo>
                <a:lnTo>
                  <a:pt x="21151" y="49450"/>
                </a:lnTo>
                <a:lnTo>
                  <a:pt x="21151" y="49432"/>
                </a:lnTo>
                <a:lnTo>
                  <a:pt x="21076" y="49395"/>
                </a:lnTo>
                <a:lnTo>
                  <a:pt x="20946" y="49357"/>
                </a:lnTo>
                <a:lnTo>
                  <a:pt x="20723" y="49320"/>
                </a:lnTo>
                <a:lnTo>
                  <a:pt x="20443" y="49301"/>
                </a:lnTo>
                <a:lnTo>
                  <a:pt x="20164" y="49283"/>
                </a:lnTo>
                <a:close/>
                <a:moveTo>
                  <a:pt x="80300" y="49339"/>
                </a:moveTo>
                <a:lnTo>
                  <a:pt x="80244" y="49357"/>
                </a:lnTo>
                <a:lnTo>
                  <a:pt x="80226" y="49395"/>
                </a:lnTo>
                <a:lnTo>
                  <a:pt x="80226" y="49432"/>
                </a:lnTo>
                <a:lnTo>
                  <a:pt x="80263" y="49506"/>
                </a:lnTo>
                <a:lnTo>
                  <a:pt x="80356" y="49562"/>
                </a:lnTo>
                <a:lnTo>
                  <a:pt x="80431" y="49618"/>
                </a:lnTo>
                <a:lnTo>
                  <a:pt x="80524" y="49637"/>
                </a:lnTo>
                <a:lnTo>
                  <a:pt x="80766" y="49674"/>
                </a:lnTo>
                <a:lnTo>
                  <a:pt x="80989" y="49692"/>
                </a:lnTo>
                <a:lnTo>
                  <a:pt x="81194" y="49674"/>
                </a:lnTo>
                <a:lnTo>
                  <a:pt x="81324" y="49637"/>
                </a:lnTo>
                <a:lnTo>
                  <a:pt x="81566" y="49525"/>
                </a:lnTo>
                <a:lnTo>
                  <a:pt x="81678" y="49488"/>
                </a:lnTo>
                <a:lnTo>
                  <a:pt x="81753" y="49432"/>
                </a:lnTo>
                <a:lnTo>
                  <a:pt x="81771" y="49395"/>
                </a:lnTo>
                <a:lnTo>
                  <a:pt x="81771" y="49376"/>
                </a:lnTo>
                <a:lnTo>
                  <a:pt x="81734" y="49376"/>
                </a:lnTo>
                <a:lnTo>
                  <a:pt x="81604" y="49339"/>
                </a:lnTo>
                <a:lnTo>
                  <a:pt x="81455" y="49339"/>
                </a:lnTo>
                <a:lnTo>
                  <a:pt x="81157" y="49357"/>
                </a:lnTo>
                <a:lnTo>
                  <a:pt x="80710" y="49357"/>
                </a:lnTo>
                <a:lnTo>
                  <a:pt x="80561" y="49339"/>
                </a:lnTo>
                <a:close/>
                <a:moveTo>
                  <a:pt x="9756" y="49283"/>
                </a:moveTo>
                <a:lnTo>
                  <a:pt x="9552" y="49301"/>
                </a:lnTo>
                <a:lnTo>
                  <a:pt x="9403" y="49339"/>
                </a:lnTo>
                <a:lnTo>
                  <a:pt x="9328" y="49357"/>
                </a:lnTo>
                <a:lnTo>
                  <a:pt x="9272" y="49395"/>
                </a:lnTo>
                <a:lnTo>
                  <a:pt x="9235" y="49432"/>
                </a:lnTo>
                <a:lnTo>
                  <a:pt x="9198" y="49488"/>
                </a:lnTo>
                <a:lnTo>
                  <a:pt x="9198" y="49543"/>
                </a:lnTo>
                <a:lnTo>
                  <a:pt x="9198" y="49581"/>
                </a:lnTo>
                <a:lnTo>
                  <a:pt x="9217" y="49637"/>
                </a:lnTo>
                <a:lnTo>
                  <a:pt x="9272" y="49655"/>
                </a:lnTo>
                <a:lnTo>
                  <a:pt x="9384" y="49692"/>
                </a:lnTo>
                <a:lnTo>
                  <a:pt x="9533" y="49711"/>
                </a:lnTo>
                <a:lnTo>
                  <a:pt x="9831" y="49711"/>
                </a:lnTo>
                <a:lnTo>
                  <a:pt x="10036" y="49692"/>
                </a:lnTo>
                <a:lnTo>
                  <a:pt x="10278" y="49692"/>
                </a:lnTo>
                <a:lnTo>
                  <a:pt x="10594" y="49711"/>
                </a:lnTo>
                <a:lnTo>
                  <a:pt x="10743" y="49692"/>
                </a:lnTo>
                <a:lnTo>
                  <a:pt x="10892" y="49674"/>
                </a:lnTo>
                <a:lnTo>
                  <a:pt x="11004" y="49637"/>
                </a:lnTo>
                <a:lnTo>
                  <a:pt x="11116" y="49581"/>
                </a:lnTo>
                <a:lnTo>
                  <a:pt x="11171" y="49525"/>
                </a:lnTo>
                <a:lnTo>
                  <a:pt x="11190" y="49488"/>
                </a:lnTo>
                <a:lnTo>
                  <a:pt x="11209" y="49450"/>
                </a:lnTo>
                <a:lnTo>
                  <a:pt x="11190" y="49413"/>
                </a:lnTo>
                <a:lnTo>
                  <a:pt x="11153" y="49376"/>
                </a:lnTo>
                <a:lnTo>
                  <a:pt x="11097" y="49357"/>
                </a:lnTo>
                <a:lnTo>
                  <a:pt x="10967" y="49320"/>
                </a:lnTo>
                <a:lnTo>
                  <a:pt x="10799" y="49320"/>
                </a:lnTo>
                <a:lnTo>
                  <a:pt x="10650" y="49301"/>
                </a:lnTo>
                <a:lnTo>
                  <a:pt x="10129" y="49301"/>
                </a:lnTo>
                <a:lnTo>
                  <a:pt x="9756" y="49283"/>
                </a:lnTo>
                <a:close/>
                <a:moveTo>
                  <a:pt x="28095" y="49283"/>
                </a:moveTo>
                <a:lnTo>
                  <a:pt x="27760" y="49301"/>
                </a:lnTo>
                <a:lnTo>
                  <a:pt x="27444" y="49339"/>
                </a:lnTo>
                <a:lnTo>
                  <a:pt x="27313" y="49357"/>
                </a:lnTo>
                <a:lnTo>
                  <a:pt x="27202" y="49395"/>
                </a:lnTo>
                <a:lnTo>
                  <a:pt x="27109" y="49432"/>
                </a:lnTo>
                <a:lnTo>
                  <a:pt x="27053" y="49469"/>
                </a:lnTo>
                <a:lnTo>
                  <a:pt x="27015" y="49525"/>
                </a:lnTo>
                <a:lnTo>
                  <a:pt x="27034" y="49599"/>
                </a:lnTo>
                <a:lnTo>
                  <a:pt x="27071" y="49637"/>
                </a:lnTo>
                <a:lnTo>
                  <a:pt x="27109" y="49674"/>
                </a:lnTo>
                <a:lnTo>
                  <a:pt x="27220" y="49711"/>
                </a:lnTo>
                <a:lnTo>
                  <a:pt x="27537" y="49711"/>
                </a:lnTo>
                <a:lnTo>
                  <a:pt x="27853" y="49655"/>
                </a:lnTo>
                <a:lnTo>
                  <a:pt x="28077" y="49618"/>
                </a:lnTo>
                <a:lnTo>
                  <a:pt x="28244" y="49581"/>
                </a:lnTo>
                <a:lnTo>
                  <a:pt x="28542" y="49506"/>
                </a:lnTo>
                <a:lnTo>
                  <a:pt x="28672" y="49450"/>
                </a:lnTo>
                <a:lnTo>
                  <a:pt x="28766" y="49395"/>
                </a:lnTo>
                <a:lnTo>
                  <a:pt x="28821" y="49357"/>
                </a:lnTo>
                <a:lnTo>
                  <a:pt x="28803" y="49339"/>
                </a:lnTo>
                <a:lnTo>
                  <a:pt x="28784" y="49320"/>
                </a:lnTo>
                <a:lnTo>
                  <a:pt x="28635" y="49301"/>
                </a:lnTo>
                <a:lnTo>
                  <a:pt x="28393" y="49283"/>
                </a:lnTo>
                <a:close/>
                <a:moveTo>
                  <a:pt x="34816" y="49301"/>
                </a:moveTo>
                <a:lnTo>
                  <a:pt x="34686" y="49320"/>
                </a:lnTo>
                <a:lnTo>
                  <a:pt x="34630" y="49339"/>
                </a:lnTo>
                <a:lnTo>
                  <a:pt x="34593" y="49357"/>
                </a:lnTo>
                <a:lnTo>
                  <a:pt x="34574" y="49395"/>
                </a:lnTo>
                <a:lnTo>
                  <a:pt x="34556" y="49432"/>
                </a:lnTo>
                <a:lnTo>
                  <a:pt x="34556" y="49488"/>
                </a:lnTo>
                <a:lnTo>
                  <a:pt x="34574" y="49543"/>
                </a:lnTo>
                <a:lnTo>
                  <a:pt x="34612" y="49599"/>
                </a:lnTo>
                <a:lnTo>
                  <a:pt x="34649" y="49618"/>
                </a:lnTo>
                <a:lnTo>
                  <a:pt x="34761" y="49674"/>
                </a:lnTo>
                <a:lnTo>
                  <a:pt x="34909" y="49711"/>
                </a:lnTo>
                <a:lnTo>
                  <a:pt x="35077" y="49711"/>
                </a:lnTo>
                <a:lnTo>
                  <a:pt x="35431" y="49692"/>
                </a:lnTo>
                <a:lnTo>
                  <a:pt x="35673" y="49674"/>
                </a:lnTo>
                <a:lnTo>
                  <a:pt x="35840" y="49655"/>
                </a:lnTo>
                <a:lnTo>
                  <a:pt x="36157" y="49581"/>
                </a:lnTo>
                <a:lnTo>
                  <a:pt x="36287" y="49543"/>
                </a:lnTo>
                <a:lnTo>
                  <a:pt x="36380" y="49488"/>
                </a:lnTo>
                <a:lnTo>
                  <a:pt x="36418" y="49469"/>
                </a:lnTo>
                <a:lnTo>
                  <a:pt x="36436" y="49450"/>
                </a:lnTo>
                <a:lnTo>
                  <a:pt x="36418" y="49432"/>
                </a:lnTo>
                <a:lnTo>
                  <a:pt x="36399" y="49413"/>
                </a:lnTo>
                <a:lnTo>
                  <a:pt x="36269" y="49357"/>
                </a:lnTo>
                <a:lnTo>
                  <a:pt x="36138" y="49339"/>
                </a:lnTo>
                <a:lnTo>
                  <a:pt x="35989" y="49320"/>
                </a:lnTo>
                <a:lnTo>
                  <a:pt x="35859" y="49320"/>
                </a:lnTo>
                <a:lnTo>
                  <a:pt x="35561" y="49339"/>
                </a:lnTo>
                <a:lnTo>
                  <a:pt x="35282" y="49339"/>
                </a:lnTo>
                <a:lnTo>
                  <a:pt x="35096" y="49320"/>
                </a:lnTo>
                <a:lnTo>
                  <a:pt x="34965" y="49301"/>
                </a:lnTo>
                <a:close/>
                <a:moveTo>
                  <a:pt x="90466" y="49227"/>
                </a:moveTo>
                <a:lnTo>
                  <a:pt x="90391" y="49246"/>
                </a:lnTo>
                <a:lnTo>
                  <a:pt x="90335" y="49283"/>
                </a:lnTo>
                <a:lnTo>
                  <a:pt x="90298" y="49339"/>
                </a:lnTo>
                <a:lnTo>
                  <a:pt x="90298" y="49395"/>
                </a:lnTo>
                <a:lnTo>
                  <a:pt x="90298" y="49450"/>
                </a:lnTo>
                <a:lnTo>
                  <a:pt x="90317" y="49506"/>
                </a:lnTo>
                <a:lnTo>
                  <a:pt x="90391" y="49599"/>
                </a:lnTo>
                <a:lnTo>
                  <a:pt x="90466" y="49655"/>
                </a:lnTo>
                <a:lnTo>
                  <a:pt x="90578" y="49692"/>
                </a:lnTo>
                <a:lnTo>
                  <a:pt x="90689" y="49711"/>
                </a:lnTo>
                <a:lnTo>
                  <a:pt x="90801" y="49711"/>
                </a:lnTo>
                <a:lnTo>
                  <a:pt x="90894" y="49674"/>
                </a:lnTo>
                <a:lnTo>
                  <a:pt x="90968" y="49599"/>
                </a:lnTo>
                <a:lnTo>
                  <a:pt x="91062" y="49506"/>
                </a:lnTo>
                <a:lnTo>
                  <a:pt x="91080" y="49450"/>
                </a:lnTo>
                <a:lnTo>
                  <a:pt x="91080" y="49395"/>
                </a:lnTo>
                <a:lnTo>
                  <a:pt x="91062" y="49357"/>
                </a:lnTo>
                <a:lnTo>
                  <a:pt x="91006" y="49339"/>
                </a:lnTo>
                <a:lnTo>
                  <a:pt x="90857" y="49301"/>
                </a:lnTo>
                <a:lnTo>
                  <a:pt x="90671" y="49246"/>
                </a:lnTo>
                <a:lnTo>
                  <a:pt x="90559" y="49227"/>
                </a:lnTo>
                <a:close/>
                <a:moveTo>
                  <a:pt x="17911" y="49320"/>
                </a:moveTo>
                <a:lnTo>
                  <a:pt x="17576" y="49339"/>
                </a:lnTo>
                <a:lnTo>
                  <a:pt x="17278" y="49376"/>
                </a:lnTo>
                <a:lnTo>
                  <a:pt x="17148" y="49395"/>
                </a:lnTo>
                <a:lnTo>
                  <a:pt x="17055" y="49432"/>
                </a:lnTo>
                <a:lnTo>
                  <a:pt x="16980" y="49469"/>
                </a:lnTo>
                <a:lnTo>
                  <a:pt x="16943" y="49525"/>
                </a:lnTo>
                <a:lnTo>
                  <a:pt x="16943" y="49599"/>
                </a:lnTo>
                <a:lnTo>
                  <a:pt x="16980" y="49674"/>
                </a:lnTo>
                <a:lnTo>
                  <a:pt x="17036" y="49711"/>
                </a:lnTo>
                <a:lnTo>
                  <a:pt x="17148" y="49730"/>
                </a:lnTo>
                <a:lnTo>
                  <a:pt x="17260" y="49730"/>
                </a:lnTo>
                <a:lnTo>
                  <a:pt x="17409" y="49711"/>
                </a:lnTo>
                <a:lnTo>
                  <a:pt x="17669" y="49692"/>
                </a:lnTo>
                <a:lnTo>
                  <a:pt x="17855" y="49655"/>
                </a:lnTo>
                <a:lnTo>
                  <a:pt x="18116" y="49637"/>
                </a:lnTo>
                <a:lnTo>
                  <a:pt x="18377" y="49581"/>
                </a:lnTo>
                <a:lnTo>
                  <a:pt x="18451" y="49543"/>
                </a:lnTo>
                <a:lnTo>
                  <a:pt x="18581" y="49469"/>
                </a:lnTo>
                <a:lnTo>
                  <a:pt x="18637" y="49432"/>
                </a:lnTo>
                <a:lnTo>
                  <a:pt x="18675" y="49413"/>
                </a:lnTo>
                <a:lnTo>
                  <a:pt x="18675" y="49395"/>
                </a:lnTo>
                <a:lnTo>
                  <a:pt x="18675" y="49376"/>
                </a:lnTo>
                <a:lnTo>
                  <a:pt x="18619" y="49357"/>
                </a:lnTo>
                <a:lnTo>
                  <a:pt x="18470" y="49339"/>
                </a:lnTo>
                <a:lnTo>
                  <a:pt x="18228" y="49320"/>
                </a:lnTo>
                <a:close/>
                <a:moveTo>
                  <a:pt x="22715" y="49357"/>
                </a:moveTo>
                <a:lnTo>
                  <a:pt x="22417" y="49376"/>
                </a:lnTo>
                <a:lnTo>
                  <a:pt x="22193" y="49413"/>
                </a:lnTo>
                <a:lnTo>
                  <a:pt x="22100" y="49450"/>
                </a:lnTo>
                <a:lnTo>
                  <a:pt x="22044" y="49488"/>
                </a:lnTo>
                <a:lnTo>
                  <a:pt x="22026" y="49543"/>
                </a:lnTo>
                <a:lnTo>
                  <a:pt x="22044" y="49599"/>
                </a:lnTo>
                <a:lnTo>
                  <a:pt x="22063" y="49637"/>
                </a:lnTo>
                <a:lnTo>
                  <a:pt x="22100" y="49674"/>
                </a:lnTo>
                <a:lnTo>
                  <a:pt x="22212" y="49711"/>
                </a:lnTo>
                <a:lnTo>
                  <a:pt x="22324" y="49730"/>
                </a:lnTo>
                <a:lnTo>
                  <a:pt x="22473" y="49711"/>
                </a:lnTo>
                <a:lnTo>
                  <a:pt x="22752" y="49692"/>
                </a:lnTo>
                <a:lnTo>
                  <a:pt x="22957" y="49655"/>
                </a:lnTo>
                <a:lnTo>
                  <a:pt x="23106" y="49618"/>
                </a:lnTo>
                <a:lnTo>
                  <a:pt x="23385" y="49562"/>
                </a:lnTo>
                <a:lnTo>
                  <a:pt x="23608" y="49488"/>
                </a:lnTo>
                <a:lnTo>
                  <a:pt x="23664" y="49450"/>
                </a:lnTo>
                <a:lnTo>
                  <a:pt x="23664" y="49432"/>
                </a:lnTo>
                <a:lnTo>
                  <a:pt x="23646" y="49432"/>
                </a:lnTo>
                <a:lnTo>
                  <a:pt x="23515" y="49395"/>
                </a:lnTo>
                <a:lnTo>
                  <a:pt x="23292" y="49376"/>
                </a:lnTo>
                <a:lnTo>
                  <a:pt x="23013" y="49357"/>
                </a:lnTo>
                <a:close/>
                <a:moveTo>
                  <a:pt x="2272" y="49283"/>
                </a:moveTo>
                <a:lnTo>
                  <a:pt x="2142" y="49301"/>
                </a:lnTo>
                <a:lnTo>
                  <a:pt x="2030" y="49320"/>
                </a:lnTo>
                <a:lnTo>
                  <a:pt x="1993" y="49339"/>
                </a:lnTo>
                <a:lnTo>
                  <a:pt x="1956" y="49376"/>
                </a:lnTo>
                <a:lnTo>
                  <a:pt x="1937" y="49413"/>
                </a:lnTo>
                <a:lnTo>
                  <a:pt x="1918" y="49469"/>
                </a:lnTo>
                <a:lnTo>
                  <a:pt x="1918" y="49506"/>
                </a:lnTo>
                <a:lnTo>
                  <a:pt x="1937" y="49543"/>
                </a:lnTo>
                <a:lnTo>
                  <a:pt x="1993" y="49618"/>
                </a:lnTo>
                <a:lnTo>
                  <a:pt x="2067" y="49655"/>
                </a:lnTo>
                <a:lnTo>
                  <a:pt x="2179" y="49692"/>
                </a:lnTo>
                <a:lnTo>
                  <a:pt x="2402" y="49711"/>
                </a:lnTo>
                <a:lnTo>
                  <a:pt x="2551" y="49711"/>
                </a:lnTo>
                <a:lnTo>
                  <a:pt x="2719" y="49730"/>
                </a:lnTo>
                <a:lnTo>
                  <a:pt x="2961" y="49748"/>
                </a:lnTo>
                <a:lnTo>
                  <a:pt x="3091" y="49748"/>
                </a:lnTo>
                <a:lnTo>
                  <a:pt x="3184" y="49730"/>
                </a:lnTo>
                <a:lnTo>
                  <a:pt x="3277" y="49692"/>
                </a:lnTo>
                <a:lnTo>
                  <a:pt x="3315" y="49674"/>
                </a:lnTo>
                <a:lnTo>
                  <a:pt x="3333" y="49637"/>
                </a:lnTo>
                <a:lnTo>
                  <a:pt x="3333" y="49599"/>
                </a:lnTo>
                <a:lnTo>
                  <a:pt x="3333" y="49562"/>
                </a:lnTo>
                <a:lnTo>
                  <a:pt x="3277" y="49506"/>
                </a:lnTo>
                <a:lnTo>
                  <a:pt x="3203" y="49469"/>
                </a:lnTo>
                <a:lnTo>
                  <a:pt x="3091" y="49432"/>
                </a:lnTo>
                <a:lnTo>
                  <a:pt x="2868" y="49376"/>
                </a:lnTo>
                <a:lnTo>
                  <a:pt x="2719" y="49357"/>
                </a:lnTo>
                <a:lnTo>
                  <a:pt x="2533" y="49320"/>
                </a:lnTo>
                <a:lnTo>
                  <a:pt x="2272" y="49283"/>
                </a:lnTo>
                <a:close/>
                <a:moveTo>
                  <a:pt x="4599" y="49301"/>
                </a:moveTo>
                <a:lnTo>
                  <a:pt x="4432" y="49320"/>
                </a:lnTo>
                <a:lnTo>
                  <a:pt x="4357" y="49320"/>
                </a:lnTo>
                <a:lnTo>
                  <a:pt x="4283" y="49357"/>
                </a:lnTo>
                <a:lnTo>
                  <a:pt x="4246" y="49395"/>
                </a:lnTo>
                <a:lnTo>
                  <a:pt x="4208" y="49432"/>
                </a:lnTo>
                <a:lnTo>
                  <a:pt x="4190" y="49488"/>
                </a:lnTo>
                <a:lnTo>
                  <a:pt x="4190" y="49543"/>
                </a:lnTo>
                <a:lnTo>
                  <a:pt x="4208" y="49581"/>
                </a:lnTo>
                <a:lnTo>
                  <a:pt x="4246" y="49618"/>
                </a:lnTo>
                <a:lnTo>
                  <a:pt x="4376" y="49674"/>
                </a:lnTo>
                <a:lnTo>
                  <a:pt x="4543" y="49711"/>
                </a:lnTo>
                <a:lnTo>
                  <a:pt x="4711" y="49748"/>
                </a:lnTo>
                <a:lnTo>
                  <a:pt x="4897" y="49748"/>
                </a:lnTo>
                <a:lnTo>
                  <a:pt x="5121" y="49767"/>
                </a:lnTo>
                <a:lnTo>
                  <a:pt x="5325" y="49767"/>
                </a:lnTo>
                <a:lnTo>
                  <a:pt x="5605" y="49786"/>
                </a:lnTo>
                <a:lnTo>
                  <a:pt x="5754" y="49786"/>
                </a:lnTo>
                <a:lnTo>
                  <a:pt x="5884" y="49767"/>
                </a:lnTo>
                <a:lnTo>
                  <a:pt x="5977" y="49730"/>
                </a:lnTo>
                <a:lnTo>
                  <a:pt x="6014" y="49711"/>
                </a:lnTo>
                <a:lnTo>
                  <a:pt x="6052" y="49674"/>
                </a:lnTo>
                <a:lnTo>
                  <a:pt x="6089" y="49618"/>
                </a:lnTo>
                <a:lnTo>
                  <a:pt x="6089" y="49581"/>
                </a:lnTo>
                <a:lnTo>
                  <a:pt x="6089" y="49543"/>
                </a:lnTo>
                <a:lnTo>
                  <a:pt x="6070" y="49506"/>
                </a:lnTo>
                <a:lnTo>
                  <a:pt x="5996" y="49450"/>
                </a:lnTo>
                <a:lnTo>
                  <a:pt x="5884" y="49432"/>
                </a:lnTo>
                <a:lnTo>
                  <a:pt x="5754" y="49413"/>
                </a:lnTo>
                <a:lnTo>
                  <a:pt x="5623" y="49395"/>
                </a:lnTo>
                <a:lnTo>
                  <a:pt x="5418" y="49395"/>
                </a:lnTo>
                <a:lnTo>
                  <a:pt x="5158" y="49357"/>
                </a:lnTo>
                <a:lnTo>
                  <a:pt x="4785" y="49301"/>
                </a:lnTo>
                <a:close/>
                <a:moveTo>
                  <a:pt x="317" y="49376"/>
                </a:moveTo>
                <a:lnTo>
                  <a:pt x="150" y="49413"/>
                </a:lnTo>
                <a:lnTo>
                  <a:pt x="94" y="49450"/>
                </a:lnTo>
                <a:lnTo>
                  <a:pt x="38" y="49488"/>
                </a:lnTo>
                <a:lnTo>
                  <a:pt x="1" y="49543"/>
                </a:lnTo>
                <a:lnTo>
                  <a:pt x="1" y="49599"/>
                </a:lnTo>
                <a:lnTo>
                  <a:pt x="1" y="49674"/>
                </a:lnTo>
                <a:lnTo>
                  <a:pt x="38" y="49767"/>
                </a:lnTo>
                <a:lnTo>
                  <a:pt x="75" y="49804"/>
                </a:lnTo>
                <a:lnTo>
                  <a:pt x="131" y="49841"/>
                </a:lnTo>
                <a:lnTo>
                  <a:pt x="187" y="49841"/>
                </a:lnTo>
                <a:lnTo>
                  <a:pt x="261" y="49823"/>
                </a:lnTo>
                <a:lnTo>
                  <a:pt x="392" y="49786"/>
                </a:lnTo>
                <a:lnTo>
                  <a:pt x="485" y="49748"/>
                </a:lnTo>
                <a:lnTo>
                  <a:pt x="596" y="49711"/>
                </a:lnTo>
                <a:lnTo>
                  <a:pt x="764" y="49655"/>
                </a:lnTo>
                <a:lnTo>
                  <a:pt x="838" y="49599"/>
                </a:lnTo>
                <a:lnTo>
                  <a:pt x="894" y="49562"/>
                </a:lnTo>
                <a:lnTo>
                  <a:pt x="913" y="49506"/>
                </a:lnTo>
                <a:lnTo>
                  <a:pt x="913" y="49488"/>
                </a:lnTo>
                <a:lnTo>
                  <a:pt x="894" y="49450"/>
                </a:lnTo>
                <a:lnTo>
                  <a:pt x="801" y="49413"/>
                </a:lnTo>
                <a:lnTo>
                  <a:pt x="671" y="49395"/>
                </a:lnTo>
                <a:lnTo>
                  <a:pt x="503" y="49376"/>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4" name="Google Shape;44;p8"/>
          <p:cNvSpPr txBox="1">
            <a:spLocks noGrp="1"/>
          </p:cNvSpPr>
          <p:nvPr>
            <p:ph type="title"/>
          </p:nvPr>
        </p:nvSpPr>
        <p:spPr>
          <a:xfrm>
            <a:off x="1187067" y="274633"/>
            <a:ext cx="9818000" cy="1143200"/>
          </a:xfrm>
          <a:prstGeom prst="rect">
            <a:avLst/>
          </a:prstGeom>
        </p:spPr>
        <p:txBody>
          <a:bodyPr spcFirstLastPara="1" wrap="square" lIns="91425" tIns="91425" rIns="91425" bIns="91425" anchor="b" anchorCtr="0">
            <a:noAutofit/>
          </a:bodyPr>
          <a:lstStyle>
            <a:lvl1pPr lvl="0">
              <a:spcBef>
                <a:spcPts val="0"/>
              </a:spcBef>
              <a:spcAft>
                <a:spcPts val="0"/>
              </a:spcAft>
              <a:buClr>
                <a:schemeClr val="accent2"/>
              </a:buClr>
              <a:buSzPts val="2400"/>
              <a:buNone/>
              <a:defRPr>
                <a:solidFill>
                  <a:schemeClr val="accent2"/>
                </a:solidFill>
              </a:defRPr>
            </a:lvl1pPr>
            <a:lvl2pPr lvl="1">
              <a:spcBef>
                <a:spcPts val="0"/>
              </a:spcBef>
              <a:spcAft>
                <a:spcPts val="0"/>
              </a:spcAft>
              <a:buClr>
                <a:schemeClr val="accent2"/>
              </a:buClr>
              <a:buSzPts val="2400"/>
              <a:buNone/>
              <a:defRPr>
                <a:solidFill>
                  <a:schemeClr val="accent2"/>
                </a:solidFill>
              </a:defRPr>
            </a:lvl2pPr>
            <a:lvl3pPr lvl="2">
              <a:spcBef>
                <a:spcPts val="0"/>
              </a:spcBef>
              <a:spcAft>
                <a:spcPts val="0"/>
              </a:spcAft>
              <a:buClr>
                <a:schemeClr val="accent2"/>
              </a:buClr>
              <a:buSzPts val="2400"/>
              <a:buNone/>
              <a:defRPr>
                <a:solidFill>
                  <a:schemeClr val="accent2"/>
                </a:solidFill>
              </a:defRPr>
            </a:lvl3pPr>
            <a:lvl4pPr lvl="3">
              <a:spcBef>
                <a:spcPts val="0"/>
              </a:spcBef>
              <a:spcAft>
                <a:spcPts val="0"/>
              </a:spcAft>
              <a:buClr>
                <a:schemeClr val="accent2"/>
              </a:buClr>
              <a:buSzPts val="2400"/>
              <a:buNone/>
              <a:defRPr>
                <a:solidFill>
                  <a:schemeClr val="accent2"/>
                </a:solidFill>
              </a:defRPr>
            </a:lvl4pPr>
            <a:lvl5pPr lvl="4">
              <a:spcBef>
                <a:spcPts val="0"/>
              </a:spcBef>
              <a:spcAft>
                <a:spcPts val="0"/>
              </a:spcAft>
              <a:buClr>
                <a:schemeClr val="accent2"/>
              </a:buClr>
              <a:buSzPts val="2400"/>
              <a:buNone/>
              <a:defRPr>
                <a:solidFill>
                  <a:schemeClr val="accent2"/>
                </a:solidFill>
              </a:defRPr>
            </a:lvl5pPr>
            <a:lvl6pPr lvl="5">
              <a:spcBef>
                <a:spcPts val="0"/>
              </a:spcBef>
              <a:spcAft>
                <a:spcPts val="0"/>
              </a:spcAft>
              <a:buClr>
                <a:schemeClr val="accent2"/>
              </a:buClr>
              <a:buSzPts val="2400"/>
              <a:buNone/>
              <a:defRPr>
                <a:solidFill>
                  <a:schemeClr val="accent2"/>
                </a:solidFill>
              </a:defRPr>
            </a:lvl6pPr>
            <a:lvl7pPr lvl="6">
              <a:spcBef>
                <a:spcPts val="0"/>
              </a:spcBef>
              <a:spcAft>
                <a:spcPts val="0"/>
              </a:spcAft>
              <a:buClr>
                <a:schemeClr val="accent2"/>
              </a:buClr>
              <a:buSzPts val="2400"/>
              <a:buNone/>
              <a:defRPr>
                <a:solidFill>
                  <a:schemeClr val="accent2"/>
                </a:solidFill>
              </a:defRPr>
            </a:lvl7pPr>
            <a:lvl8pPr lvl="7">
              <a:spcBef>
                <a:spcPts val="0"/>
              </a:spcBef>
              <a:spcAft>
                <a:spcPts val="0"/>
              </a:spcAft>
              <a:buClr>
                <a:schemeClr val="accent2"/>
              </a:buClr>
              <a:buSzPts val="2400"/>
              <a:buNone/>
              <a:defRPr>
                <a:solidFill>
                  <a:schemeClr val="accent2"/>
                </a:solidFill>
              </a:defRPr>
            </a:lvl8pPr>
            <a:lvl9pPr lvl="8">
              <a:spcBef>
                <a:spcPts val="0"/>
              </a:spcBef>
              <a:spcAft>
                <a:spcPts val="0"/>
              </a:spcAft>
              <a:buClr>
                <a:schemeClr val="accent2"/>
              </a:buClr>
              <a:buSzPts val="2400"/>
              <a:buNone/>
              <a:defRPr>
                <a:solidFill>
                  <a:schemeClr val="accent2"/>
                </a:solidFill>
              </a:defRPr>
            </a:lvl9pPr>
          </a:lstStyle>
          <a:p>
            <a:endParaRPr/>
          </a:p>
        </p:txBody>
      </p:sp>
      <p:sp>
        <p:nvSpPr>
          <p:cNvPr id="45" name="Google Shape;45;p8"/>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a:solidFill>
                <a:srgbClr val="7C7F91"/>
              </a:solidFill>
            </a:endParaRPr>
          </a:p>
        </p:txBody>
      </p:sp>
    </p:spTree>
    <p:extLst>
      <p:ext uri="{BB962C8B-B14F-4D97-AF65-F5344CB8AC3E}">
        <p14:creationId xmlns:p14="http://schemas.microsoft.com/office/powerpoint/2010/main" val="223174929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6"/>
        <p:cNvGrpSpPr/>
        <p:nvPr/>
      </p:nvGrpSpPr>
      <p:grpSpPr>
        <a:xfrm>
          <a:off x="0" y="0"/>
          <a:ext cx="0" cy="0"/>
          <a:chOff x="0" y="0"/>
          <a:chExt cx="0" cy="0"/>
        </a:xfrm>
      </p:grpSpPr>
      <p:sp>
        <p:nvSpPr>
          <p:cNvPr id="47" name="Google Shape;47;p9"/>
          <p:cNvSpPr txBox="1">
            <a:spLocks noGrp="1"/>
          </p:cNvSpPr>
          <p:nvPr>
            <p:ph type="sldNum" idx="12"/>
          </p:nvPr>
        </p:nvSpPr>
        <p:spPr>
          <a:xfrm>
            <a:off x="0" y="6028333"/>
            <a:ext cx="121920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a:solidFill>
                  <a:srgbClr val="7C7F91"/>
                </a:solidFill>
              </a:rPr>
              <a:pPr/>
              <a:t>‹#›</a:t>
            </a:fld>
            <a:endParaRPr>
              <a:solidFill>
                <a:srgbClr val="7C7F91"/>
              </a:solidFill>
            </a:endParaRPr>
          </a:p>
        </p:txBody>
      </p:sp>
      <p:sp>
        <p:nvSpPr>
          <p:cNvPr id="48" name="Google Shape;48;p9"/>
          <p:cNvSpPr/>
          <p:nvPr/>
        </p:nvSpPr>
        <p:spPr>
          <a:xfrm>
            <a:off x="192301" y="209501"/>
            <a:ext cx="11807273" cy="6438921"/>
          </a:xfrm>
          <a:custGeom>
            <a:avLst/>
            <a:gdLst/>
            <a:ahLst/>
            <a:cxnLst/>
            <a:rect l="l" t="t" r="r" b="b"/>
            <a:pathLst>
              <a:path w="91397" h="49842" extrusionOk="0">
                <a:moveTo>
                  <a:pt x="37497" y="57"/>
                </a:moveTo>
                <a:lnTo>
                  <a:pt x="37348" y="75"/>
                </a:lnTo>
                <a:lnTo>
                  <a:pt x="37218" y="94"/>
                </a:lnTo>
                <a:lnTo>
                  <a:pt x="37106" y="150"/>
                </a:lnTo>
                <a:lnTo>
                  <a:pt x="37069" y="168"/>
                </a:lnTo>
                <a:lnTo>
                  <a:pt x="37051" y="206"/>
                </a:lnTo>
                <a:lnTo>
                  <a:pt x="37051" y="243"/>
                </a:lnTo>
                <a:lnTo>
                  <a:pt x="37051" y="280"/>
                </a:lnTo>
                <a:lnTo>
                  <a:pt x="37069" y="317"/>
                </a:lnTo>
                <a:lnTo>
                  <a:pt x="37125" y="336"/>
                </a:lnTo>
                <a:lnTo>
                  <a:pt x="37237" y="373"/>
                </a:lnTo>
                <a:lnTo>
                  <a:pt x="37888" y="373"/>
                </a:lnTo>
                <a:lnTo>
                  <a:pt x="38075" y="392"/>
                </a:lnTo>
                <a:lnTo>
                  <a:pt x="38372" y="410"/>
                </a:lnTo>
                <a:lnTo>
                  <a:pt x="38521" y="410"/>
                </a:lnTo>
                <a:lnTo>
                  <a:pt x="38652" y="392"/>
                </a:lnTo>
                <a:lnTo>
                  <a:pt x="38726" y="355"/>
                </a:lnTo>
                <a:lnTo>
                  <a:pt x="38763" y="317"/>
                </a:lnTo>
                <a:lnTo>
                  <a:pt x="38782" y="280"/>
                </a:lnTo>
                <a:lnTo>
                  <a:pt x="38763" y="224"/>
                </a:lnTo>
                <a:lnTo>
                  <a:pt x="38745" y="187"/>
                </a:lnTo>
                <a:lnTo>
                  <a:pt x="38726" y="168"/>
                </a:lnTo>
                <a:lnTo>
                  <a:pt x="38689" y="131"/>
                </a:lnTo>
                <a:lnTo>
                  <a:pt x="38577" y="94"/>
                </a:lnTo>
                <a:lnTo>
                  <a:pt x="38466" y="75"/>
                </a:lnTo>
                <a:lnTo>
                  <a:pt x="38205" y="57"/>
                </a:lnTo>
                <a:close/>
                <a:moveTo>
                  <a:pt x="22305" y="1"/>
                </a:moveTo>
                <a:lnTo>
                  <a:pt x="22156" y="19"/>
                </a:lnTo>
                <a:lnTo>
                  <a:pt x="22026" y="38"/>
                </a:lnTo>
                <a:lnTo>
                  <a:pt x="21989" y="57"/>
                </a:lnTo>
                <a:lnTo>
                  <a:pt x="21951" y="75"/>
                </a:lnTo>
                <a:lnTo>
                  <a:pt x="21914" y="131"/>
                </a:lnTo>
                <a:lnTo>
                  <a:pt x="21895" y="168"/>
                </a:lnTo>
                <a:lnTo>
                  <a:pt x="21877" y="206"/>
                </a:lnTo>
                <a:lnTo>
                  <a:pt x="21895" y="243"/>
                </a:lnTo>
                <a:lnTo>
                  <a:pt x="21951" y="299"/>
                </a:lnTo>
                <a:lnTo>
                  <a:pt x="22026" y="336"/>
                </a:lnTo>
                <a:lnTo>
                  <a:pt x="22138" y="373"/>
                </a:lnTo>
                <a:lnTo>
                  <a:pt x="22249" y="392"/>
                </a:lnTo>
                <a:lnTo>
                  <a:pt x="22435" y="410"/>
                </a:lnTo>
                <a:lnTo>
                  <a:pt x="22696" y="429"/>
                </a:lnTo>
                <a:lnTo>
                  <a:pt x="22975" y="466"/>
                </a:lnTo>
                <a:lnTo>
                  <a:pt x="23124" y="466"/>
                </a:lnTo>
                <a:lnTo>
                  <a:pt x="23255" y="448"/>
                </a:lnTo>
                <a:lnTo>
                  <a:pt x="23385" y="429"/>
                </a:lnTo>
                <a:lnTo>
                  <a:pt x="23497" y="392"/>
                </a:lnTo>
                <a:lnTo>
                  <a:pt x="23571" y="355"/>
                </a:lnTo>
                <a:lnTo>
                  <a:pt x="23608" y="317"/>
                </a:lnTo>
                <a:lnTo>
                  <a:pt x="23627" y="299"/>
                </a:lnTo>
                <a:lnTo>
                  <a:pt x="23608" y="261"/>
                </a:lnTo>
                <a:lnTo>
                  <a:pt x="23590" y="243"/>
                </a:lnTo>
                <a:lnTo>
                  <a:pt x="23552" y="206"/>
                </a:lnTo>
                <a:lnTo>
                  <a:pt x="23459" y="168"/>
                </a:lnTo>
                <a:lnTo>
                  <a:pt x="23199" y="94"/>
                </a:lnTo>
                <a:lnTo>
                  <a:pt x="23031" y="57"/>
                </a:lnTo>
                <a:lnTo>
                  <a:pt x="22789" y="38"/>
                </a:lnTo>
                <a:lnTo>
                  <a:pt x="22473" y="1"/>
                </a:lnTo>
                <a:close/>
                <a:moveTo>
                  <a:pt x="30553" y="94"/>
                </a:moveTo>
                <a:lnTo>
                  <a:pt x="30367" y="113"/>
                </a:lnTo>
                <a:lnTo>
                  <a:pt x="30199" y="113"/>
                </a:lnTo>
                <a:lnTo>
                  <a:pt x="29901" y="150"/>
                </a:lnTo>
                <a:lnTo>
                  <a:pt x="29734" y="168"/>
                </a:lnTo>
                <a:lnTo>
                  <a:pt x="29603" y="187"/>
                </a:lnTo>
                <a:lnTo>
                  <a:pt x="29510" y="224"/>
                </a:lnTo>
                <a:lnTo>
                  <a:pt x="29492" y="243"/>
                </a:lnTo>
                <a:lnTo>
                  <a:pt x="29473" y="261"/>
                </a:lnTo>
                <a:lnTo>
                  <a:pt x="29492" y="299"/>
                </a:lnTo>
                <a:lnTo>
                  <a:pt x="29510" y="336"/>
                </a:lnTo>
                <a:lnTo>
                  <a:pt x="29585" y="373"/>
                </a:lnTo>
                <a:lnTo>
                  <a:pt x="29696" y="410"/>
                </a:lnTo>
                <a:lnTo>
                  <a:pt x="29827" y="429"/>
                </a:lnTo>
                <a:lnTo>
                  <a:pt x="30106" y="448"/>
                </a:lnTo>
                <a:lnTo>
                  <a:pt x="30478" y="448"/>
                </a:lnTo>
                <a:lnTo>
                  <a:pt x="30758" y="466"/>
                </a:lnTo>
                <a:lnTo>
                  <a:pt x="30907" y="448"/>
                </a:lnTo>
                <a:lnTo>
                  <a:pt x="31018" y="429"/>
                </a:lnTo>
                <a:lnTo>
                  <a:pt x="31111" y="373"/>
                </a:lnTo>
                <a:lnTo>
                  <a:pt x="31149" y="355"/>
                </a:lnTo>
                <a:lnTo>
                  <a:pt x="31167" y="317"/>
                </a:lnTo>
                <a:lnTo>
                  <a:pt x="31167" y="261"/>
                </a:lnTo>
                <a:lnTo>
                  <a:pt x="31167" y="206"/>
                </a:lnTo>
                <a:lnTo>
                  <a:pt x="31130" y="168"/>
                </a:lnTo>
                <a:lnTo>
                  <a:pt x="31093" y="150"/>
                </a:lnTo>
                <a:lnTo>
                  <a:pt x="30981" y="113"/>
                </a:lnTo>
                <a:lnTo>
                  <a:pt x="30851" y="94"/>
                </a:lnTo>
                <a:close/>
                <a:moveTo>
                  <a:pt x="40756" y="113"/>
                </a:moveTo>
                <a:lnTo>
                  <a:pt x="40495" y="131"/>
                </a:lnTo>
                <a:lnTo>
                  <a:pt x="40309" y="131"/>
                </a:lnTo>
                <a:lnTo>
                  <a:pt x="39992" y="168"/>
                </a:lnTo>
                <a:lnTo>
                  <a:pt x="39843" y="187"/>
                </a:lnTo>
                <a:lnTo>
                  <a:pt x="39713" y="224"/>
                </a:lnTo>
                <a:lnTo>
                  <a:pt x="39638" y="261"/>
                </a:lnTo>
                <a:lnTo>
                  <a:pt x="39601" y="280"/>
                </a:lnTo>
                <a:lnTo>
                  <a:pt x="39601" y="317"/>
                </a:lnTo>
                <a:lnTo>
                  <a:pt x="39620" y="355"/>
                </a:lnTo>
                <a:lnTo>
                  <a:pt x="39676" y="373"/>
                </a:lnTo>
                <a:lnTo>
                  <a:pt x="39843" y="429"/>
                </a:lnTo>
                <a:lnTo>
                  <a:pt x="40067" y="448"/>
                </a:lnTo>
                <a:lnTo>
                  <a:pt x="40346" y="466"/>
                </a:lnTo>
                <a:lnTo>
                  <a:pt x="40867" y="448"/>
                </a:lnTo>
                <a:lnTo>
                  <a:pt x="41053" y="429"/>
                </a:lnTo>
                <a:lnTo>
                  <a:pt x="41165" y="410"/>
                </a:lnTo>
                <a:lnTo>
                  <a:pt x="41240" y="373"/>
                </a:lnTo>
                <a:lnTo>
                  <a:pt x="41277" y="317"/>
                </a:lnTo>
                <a:lnTo>
                  <a:pt x="41258" y="280"/>
                </a:lnTo>
                <a:lnTo>
                  <a:pt x="41221" y="243"/>
                </a:lnTo>
                <a:lnTo>
                  <a:pt x="41091" y="168"/>
                </a:lnTo>
                <a:lnTo>
                  <a:pt x="41016" y="131"/>
                </a:lnTo>
                <a:lnTo>
                  <a:pt x="40886" y="113"/>
                </a:lnTo>
                <a:close/>
                <a:moveTo>
                  <a:pt x="17539" y="113"/>
                </a:moveTo>
                <a:lnTo>
                  <a:pt x="17260" y="131"/>
                </a:lnTo>
                <a:lnTo>
                  <a:pt x="17129" y="168"/>
                </a:lnTo>
                <a:lnTo>
                  <a:pt x="17036" y="206"/>
                </a:lnTo>
                <a:lnTo>
                  <a:pt x="16943" y="261"/>
                </a:lnTo>
                <a:lnTo>
                  <a:pt x="16906" y="317"/>
                </a:lnTo>
                <a:lnTo>
                  <a:pt x="16906" y="336"/>
                </a:lnTo>
                <a:lnTo>
                  <a:pt x="16906" y="355"/>
                </a:lnTo>
                <a:lnTo>
                  <a:pt x="16962" y="392"/>
                </a:lnTo>
                <a:lnTo>
                  <a:pt x="17111" y="429"/>
                </a:lnTo>
                <a:lnTo>
                  <a:pt x="17297" y="448"/>
                </a:lnTo>
                <a:lnTo>
                  <a:pt x="17576" y="485"/>
                </a:lnTo>
                <a:lnTo>
                  <a:pt x="18135" y="485"/>
                </a:lnTo>
                <a:lnTo>
                  <a:pt x="18284" y="466"/>
                </a:lnTo>
                <a:lnTo>
                  <a:pt x="18395" y="429"/>
                </a:lnTo>
                <a:lnTo>
                  <a:pt x="18470" y="410"/>
                </a:lnTo>
                <a:lnTo>
                  <a:pt x="18488" y="355"/>
                </a:lnTo>
                <a:lnTo>
                  <a:pt x="18488" y="280"/>
                </a:lnTo>
                <a:lnTo>
                  <a:pt x="18470" y="224"/>
                </a:lnTo>
                <a:lnTo>
                  <a:pt x="18451" y="187"/>
                </a:lnTo>
                <a:lnTo>
                  <a:pt x="18395" y="168"/>
                </a:lnTo>
                <a:lnTo>
                  <a:pt x="18284" y="131"/>
                </a:lnTo>
                <a:lnTo>
                  <a:pt x="18042" y="131"/>
                </a:lnTo>
                <a:lnTo>
                  <a:pt x="17818" y="113"/>
                </a:lnTo>
                <a:close/>
                <a:moveTo>
                  <a:pt x="20536" y="113"/>
                </a:moveTo>
                <a:lnTo>
                  <a:pt x="20425" y="131"/>
                </a:lnTo>
                <a:lnTo>
                  <a:pt x="20220" y="150"/>
                </a:lnTo>
                <a:lnTo>
                  <a:pt x="20052" y="168"/>
                </a:lnTo>
                <a:lnTo>
                  <a:pt x="19829" y="187"/>
                </a:lnTo>
                <a:lnTo>
                  <a:pt x="19717" y="206"/>
                </a:lnTo>
                <a:lnTo>
                  <a:pt x="19661" y="224"/>
                </a:lnTo>
                <a:lnTo>
                  <a:pt x="19624" y="243"/>
                </a:lnTo>
                <a:lnTo>
                  <a:pt x="19587" y="299"/>
                </a:lnTo>
                <a:lnTo>
                  <a:pt x="19550" y="355"/>
                </a:lnTo>
                <a:lnTo>
                  <a:pt x="19550" y="392"/>
                </a:lnTo>
                <a:lnTo>
                  <a:pt x="19568" y="410"/>
                </a:lnTo>
                <a:lnTo>
                  <a:pt x="19587" y="448"/>
                </a:lnTo>
                <a:lnTo>
                  <a:pt x="19624" y="466"/>
                </a:lnTo>
                <a:lnTo>
                  <a:pt x="19922" y="485"/>
                </a:lnTo>
                <a:lnTo>
                  <a:pt x="20164" y="485"/>
                </a:lnTo>
                <a:lnTo>
                  <a:pt x="20387" y="466"/>
                </a:lnTo>
                <a:lnTo>
                  <a:pt x="20611" y="448"/>
                </a:lnTo>
                <a:lnTo>
                  <a:pt x="20685" y="410"/>
                </a:lnTo>
                <a:lnTo>
                  <a:pt x="20760" y="392"/>
                </a:lnTo>
                <a:lnTo>
                  <a:pt x="20816" y="355"/>
                </a:lnTo>
                <a:lnTo>
                  <a:pt x="20834" y="299"/>
                </a:lnTo>
                <a:lnTo>
                  <a:pt x="20816" y="261"/>
                </a:lnTo>
                <a:lnTo>
                  <a:pt x="20778" y="187"/>
                </a:lnTo>
                <a:lnTo>
                  <a:pt x="20723" y="150"/>
                </a:lnTo>
                <a:lnTo>
                  <a:pt x="20629" y="131"/>
                </a:lnTo>
                <a:lnTo>
                  <a:pt x="20536" y="113"/>
                </a:lnTo>
                <a:close/>
                <a:moveTo>
                  <a:pt x="15509" y="150"/>
                </a:moveTo>
                <a:lnTo>
                  <a:pt x="15342" y="187"/>
                </a:lnTo>
                <a:lnTo>
                  <a:pt x="15118" y="168"/>
                </a:lnTo>
                <a:lnTo>
                  <a:pt x="14783" y="187"/>
                </a:lnTo>
                <a:lnTo>
                  <a:pt x="14634" y="187"/>
                </a:lnTo>
                <a:lnTo>
                  <a:pt x="14485" y="224"/>
                </a:lnTo>
                <a:lnTo>
                  <a:pt x="14374" y="261"/>
                </a:lnTo>
                <a:lnTo>
                  <a:pt x="14337" y="299"/>
                </a:lnTo>
                <a:lnTo>
                  <a:pt x="14299" y="336"/>
                </a:lnTo>
                <a:lnTo>
                  <a:pt x="14299" y="373"/>
                </a:lnTo>
                <a:lnTo>
                  <a:pt x="14299" y="392"/>
                </a:lnTo>
                <a:lnTo>
                  <a:pt x="14318" y="429"/>
                </a:lnTo>
                <a:lnTo>
                  <a:pt x="14355" y="448"/>
                </a:lnTo>
                <a:lnTo>
                  <a:pt x="14448" y="466"/>
                </a:lnTo>
                <a:lnTo>
                  <a:pt x="14579" y="485"/>
                </a:lnTo>
                <a:lnTo>
                  <a:pt x="14821" y="504"/>
                </a:lnTo>
                <a:lnTo>
                  <a:pt x="14988" y="485"/>
                </a:lnTo>
                <a:lnTo>
                  <a:pt x="15212" y="504"/>
                </a:lnTo>
                <a:lnTo>
                  <a:pt x="15696" y="504"/>
                </a:lnTo>
                <a:lnTo>
                  <a:pt x="15826" y="485"/>
                </a:lnTo>
                <a:lnTo>
                  <a:pt x="15938" y="448"/>
                </a:lnTo>
                <a:lnTo>
                  <a:pt x="15975" y="410"/>
                </a:lnTo>
                <a:lnTo>
                  <a:pt x="15994" y="373"/>
                </a:lnTo>
                <a:lnTo>
                  <a:pt x="16012" y="317"/>
                </a:lnTo>
                <a:lnTo>
                  <a:pt x="16012" y="261"/>
                </a:lnTo>
                <a:lnTo>
                  <a:pt x="15994" y="224"/>
                </a:lnTo>
                <a:lnTo>
                  <a:pt x="15975" y="206"/>
                </a:lnTo>
                <a:lnTo>
                  <a:pt x="15882" y="168"/>
                </a:lnTo>
                <a:lnTo>
                  <a:pt x="15770" y="150"/>
                </a:lnTo>
                <a:close/>
                <a:moveTo>
                  <a:pt x="25414" y="113"/>
                </a:moveTo>
                <a:lnTo>
                  <a:pt x="25135" y="150"/>
                </a:lnTo>
                <a:lnTo>
                  <a:pt x="24837" y="168"/>
                </a:lnTo>
                <a:lnTo>
                  <a:pt x="24595" y="224"/>
                </a:lnTo>
                <a:lnTo>
                  <a:pt x="24409" y="280"/>
                </a:lnTo>
                <a:lnTo>
                  <a:pt x="24353" y="317"/>
                </a:lnTo>
                <a:lnTo>
                  <a:pt x="24334" y="355"/>
                </a:lnTo>
                <a:lnTo>
                  <a:pt x="24334" y="373"/>
                </a:lnTo>
                <a:lnTo>
                  <a:pt x="24353" y="392"/>
                </a:lnTo>
                <a:lnTo>
                  <a:pt x="24446" y="429"/>
                </a:lnTo>
                <a:lnTo>
                  <a:pt x="24558" y="466"/>
                </a:lnTo>
                <a:lnTo>
                  <a:pt x="24707" y="485"/>
                </a:lnTo>
                <a:lnTo>
                  <a:pt x="24986" y="504"/>
                </a:lnTo>
                <a:lnTo>
                  <a:pt x="25154" y="504"/>
                </a:lnTo>
                <a:lnTo>
                  <a:pt x="25452" y="466"/>
                </a:lnTo>
                <a:lnTo>
                  <a:pt x="25656" y="448"/>
                </a:lnTo>
                <a:lnTo>
                  <a:pt x="25880" y="392"/>
                </a:lnTo>
                <a:lnTo>
                  <a:pt x="26066" y="355"/>
                </a:lnTo>
                <a:lnTo>
                  <a:pt x="26122" y="317"/>
                </a:lnTo>
                <a:lnTo>
                  <a:pt x="26159" y="280"/>
                </a:lnTo>
                <a:lnTo>
                  <a:pt x="26178" y="243"/>
                </a:lnTo>
                <a:lnTo>
                  <a:pt x="26159" y="206"/>
                </a:lnTo>
                <a:lnTo>
                  <a:pt x="26103" y="168"/>
                </a:lnTo>
                <a:lnTo>
                  <a:pt x="26010" y="131"/>
                </a:lnTo>
                <a:lnTo>
                  <a:pt x="25898" y="113"/>
                </a:lnTo>
                <a:close/>
                <a:moveTo>
                  <a:pt x="12624" y="187"/>
                </a:moveTo>
                <a:lnTo>
                  <a:pt x="12233" y="206"/>
                </a:lnTo>
                <a:lnTo>
                  <a:pt x="12009" y="224"/>
                </a:lnTo>
                <a:lnTo>
                  <a:pt x="11935" y="243"/>
                </a:lnTo>
                <a:lnTo>
                  <a:pt x="11898" y="261"/>
                </a:lnTo>
                <a:lnTo>
                  <a:pt x="11879" y="317"/>
                </a:lnTo>
                <a:lnTo>
                  <a:pt x="11898" y="373"/>
                </a:lnTo>
                <a:lnTo>
                  <a:pt x="11953" y="410"/>
                </a:lnTo>
                <a:lnTo>
                  <a:pt x="12028" y="448"/>
                </a:lnTo>
                <a:lnTo>
                  <a:pt x="12233" y="504"/>
                </a:lnTo>
                <a:lnTo>
                  <a:pt x="12493" y="522"/>
                </a:lnTo>
                <a:lnTo>
                  <a:pt x="12996" y="522"/>
                </a:lnTo>
                <a:lnTo>
                  <a:pt x="13201" y="485"/>
                </a:lnTo>
                <a:lnTo>
                  <a:pt x="13313" y="448"/>
                </a:lnTo>
                <a:lnTo>
                  <a:pt x="13368" y="410"/>
                </a:lnTo>
                <a:lnTo>
                  <a:pt x="13387" y="373"/>
                </a:lnTo>
                <a:lnTo>
                  <a:pt x="13387" y="336"/>
                </a:lnTo>
                <a:lnTo>
                  <a:pt x="13368" y="317"/>
                </a:lnTo>
                <a:lnTo>
                  <a:pt x="13275" y="261"/>
                </a:lnTo>
                <a:lnTo>
                  <a:pt x="13145" y="224"/>
                </a:lnTo>
                <a:lnTo>
                  <a:pt x="12828" y="187"/>
                </a:lnTo>
                <a:close/>
                <a:moveTo>
                  <a:pt x="27295" y="150"/>
                </a:moveTo>
                <a:lnTo>
                  <a:pt x="27164" y="168"/>
                </a:lnTo>
                <a:lnTo>
                  <a:pt x="27053" y="187"/>
                </a:lnTo>
                <a:lnTo>
                  <a:pt x="26997" y="224"/>
                </a:lnTo>
                <a:lnTo>
                  <a:pt x="26960" y="243"/>
                </a:lnTo>
                <a:lnTo>
                  <a:pt x="26941" y="280"/>
                </a:lnTo>
                <a:lnTo>
                  <a:pt x="26941" y="336"/>
                </a:lnTo>
                <a:lnTo>
                  <a:pt x="26941" y="373"/>
                </a:lnTo>
                <a:lnTo>
                  <a:pt x="26960" y="410"/>
                </a:lnTo>
                <a:lnTo>
                  <a:pt x="26997" y="429"/>
                </a:lnTo>
                <a:lnTo>
                  <a:pt x="27053" y="466"/>
                </a:lnTo>
                <a:lnTo>
                  <a:pt x="27164" y="504"/>
                </a:lnTo>
                <a:lnTo>
                  <a:pt x="27295" y="504"/>
                </a:lnTo>
                <a:lnTo>
                  <a:pt x="27593" y="522"/>
                </a:lnTo>
                <a:lnTo>
                  <a:pt x="27779" y="504"/>
                </a:lnTo>
                <a:lnTo>
                  <a:pt x="27984" y="522"/>
                </a:lnTo>
                <a:lnTo>
                  <a:pt x="28263" y="522"/>
                </a:lnTo>
                <a:lnTo>
                  <a:pt x="28412" y="504"/>
                </a:lnTo>
                <a:lnTo>
                  <a:pt x="28524" y="485"/>
                </a:lnTo>
                <a:lnTo>
                  <a:pt x="28579" y="448"/>
                </a:lnTo>
                <a:lnTo>
                  <a:pt x="28617" y="410"/>
                </a:lnTo>
                <a:lnTo>
                  <a:pt x="28635" y="373"/>
                </a:lnTo>
                <a:lnTo>
                  <a:pt x="28654" y="336"/>
                </a:lnTo>
                <a:lnTo>
                  <a:pt x="28635" y="280"/>
                </a:lnTo>
                <a:lnTo>
                  <a:pt x="28617" y="243"/>
                </a:lnTo>
                <a:lnTo>
                  <a:pt x="28579" y="224"/>
                </a:lnTo>
                <a:lnTo>
                  <a:pt x="28524" y="187"/>
                </a:lnTo>
                <a:lnTo>
                  <a:pt x="28412" y="150"/>
                </a:lnTo>
                <a:close/>
                <a:moveTo>
                  <a:pt x="50456" y="113"/>
                </a:moveTo>
                <a:lnTo>
                  <a:pt x="50307" y="150"/>
                </a:lnTo>
                <a:lnTo>
                  <a:pt x="50046" y="243"/>
                </a:lnTo>
                <a:lnTo>
                  <a:pt x="49916" y="299"/>
                </a:lnTo>
                <a:lnTo>
                  <a:pt x="49841" y="355"/>
                </a:lnTo>
                <a:lnTo>
                  <a:pt x="49823" y="373"/>
                </a:lnTo>
                <a:lnTo>
                  <a:pt x="49823" y="410"/>
                </a:lnTo>
                <a:lnTo>
                  <a:pt x="49841" y="429"/>
                </a:lnTo>
                <a:lnTo>
                  <a:pt x="49897" y="448"/>
                </a:lnTo>
                <a:lnTo>
                  <a:pt x="50009" y="485"/>
                </a:lnTo>
                <a:lnTo>
                  <a:pt x="50120" y="504"/>
                </a:lnTo>
                <a:lnTo>
                  <a:pt x="50400" y="522"/>
                </a:lnTo>
                <a:lnTo>
                  <a:pt x="50660" y="522"/>
                </a:lnTo>
                <a:lnTo>
                  <a:pt x="50921" y="504"/>
                </a:lnTo>
                <a:lnTo>
                  <a:pt x="51051" y="504"/>
                </a:lnTo>
                <a:lnTo>
                  <a:pt x="51126" y="485"/>
                </a:lnTo>
                <a:lnTo>
                  <a:pt x="51200" y="448"/>
                </a:lnTo>
                <a:lnTo>
                  <a:pt x="51238" y="410"/>
                </a:lnTo>
                <a:lnTo>
                  <a:pt x="51275" y="355"/>
                </a:lnTo>
                <a:lnTo>
                  <a:pt x="51256" y="280"/>
                </a:lnTo>
                <a:lnTo>
                  <a:pt x="51182" y="206"/>
                </a:lnTo>
                <a:lnTo>
                  <a:pt x="51126" y="150"/>
                </a:lnTo>
                <a:lnTo>
                  <a:pt x="51033" y="131"/>
                </a:lnTo>
                <a:lnTo>
                  <a:pt x="50828" y="113"/>
                </a:lnTo>
                <a:close/>
                <a:moveTo>
                  <a:pt x="4543" y="131"/>
                </a:moveTo>
                <a:lnTo>
                  <a:pt x="4413" y="168"/>
                </a:lnTo>
                <a:lnTo>
                  <a:pt x="4320" y="206"/>
                </a:lnTo>
                <a:lnTo>
                  <a:pt x="4246" y="261"/>
                </a:lnTo>
                <a:lnTo>
                  <a:pt x="4246" y="299"/>
                </a:lnTo>
                <a:lnTo>
                  <a:pt x="4227" y="336"/>
                </a:lnTo>
                <a:lnTo>
                  <a:pt x="4246" y="373"/>
                </a:lnTo>
                <a:lnTo>
                  <a:pt x="4264" y="410"/>
                </a:lnTo>
                <a:lnTo>
                  <a:pt x="4357" y="448"/>
                </a:lnTo>
                <a:lnTo>
                  <a:pt x="4488" y="485"/>
                </a:lnTo>
                <a:lnTo>
                  <a:pt x="5158" y="485"/>
                </a:lnTo>
                <a:lnTo>
                  <a:pt x="5325" y="522"/>
                </a:lnTo>
                <a:lnTo>
                  <a:pt x="5530" y="541"/>
                </a:lnTo>
                <a:lnTo>
                  <a:pt x="5642" y="541"/>
                </a:lnTo>
                <a:lnTo>
                  <a:pt x="5735" y="504"/>
                </a:lnTo>
                <a:lnTo>
                  <a:pt x="5809" y="448"/>
                </a:lnTo>
                <a:lnTo>
                  <a:pt x="5828" y="410"/>
                </a:lnTo>
                <a:lnTo>
                  <a:pt x="5847" y="373"/>
                </a:lnTo>
                <a:lnTo>
                  <a:pt x="5847" y="317"/>
                </a:lnTo>
                <a:lnTo>
                  <a:pt x="5828" y="280"/>
                </a:lnTo>
                <a:lnTo>
                  <a:pt x="5809" y="243"/>
                </a:lnTo>
                <a:lnTo>
                  <a:pt x="5754" y="206"/>
                </a:lnTo>
                <a:lnTo>
                  <a:pt x="5642" y="168"/>
                </a:lnTo>
                <a:lnTo>
                  <a:pt x="5493" y="131"/>
                </a:lnTo>
                <a:close/>
                <a:moveTo>
                  <a:pt x="42506" y="187"/>
                </a:moveTo>
                <a:lnTo>
                  <a:pt x="42375" y="206"/>
                </a:lnTo>
                <a:lnTo>
                  <a:pt x="42264" y="224"/>
                </a:lnTo>
                <a:lnTo>
                  <a:pt x="42171" y="261"/>
                </a:lnTo>
                <a:lnTo>
                  <a:pt x="42133" y="280"/>
                </a:lnTo>
                <a:lnTo>
                  <a:pt x="42133" y="317"/>
                </a:lnTo>
                <a:lnTo>
                  <a:pt x="42133" y="336"/>
                </a:lnTo>
                <a:lnTo>
                  <a:pt x="42171" y="373"/>
                </a:lnTo>
                <a:lnTo>
                  <a:pt x="42319" y="429"/>
                </a:lnTo>
                <a:lnTo>
                  <a:pt x="42431" y="466"/>
                </a:lnTo>
                <a:lnTo>
                  <a:pt x="42543" y="504"/>
                </a:lnTo>
                <a:lnTo>
                  <a:pt x="42822" y="522"/>
                </a:lnTo>
                <a:lnTo>
                  <a:pt x="43083" y="522"/>
                </a:lnTo>
                <a:lnTo>
                  <a:pt x="43325" y="541"/>
                </a:lnTo>
                <a:lnTo>
                  <a:pt x="43548" y="541"/>
                </a:lnTo>
                <a:lnTo>
                  <a:pt x="43679" y="522"/>
                </a:lnTo>
                <a:lnTo>
                  <a:pt x="43716" y="504"/>
                </a:lnTo>
                <a:lnTo>
                  <a:pt x="43753" y="485"/>
                </a:lnTo>
                <a:lnTo>
                  <a:pt x="43790" y="429"/>
                </a:lnTo>
                <a:lnTo>
                  <a:pt x="43809" y="355"/>
                </a:lnTo>
                <a:lnTo>
                  <a:pt x="43790" y="336"/>
                </a:lnTo>
                <a:lnTo>
                  <a:pt x="43790" y="299"/>
                </a:lnTo>
                <a:lnTo>
                  <a:pt x="43753" y="280"/>
                </a:lnTo>
                <a:lnTo>
                  <a:pt x="43716" y="261"/>
                </a:lnTo>
                <a:lnTo>
                  <a:pt x="43474" y="206"/>
                </a:lnTo>
                <a:lnTo>
                  <a:pt x="43232" y="187"/>
                </a:lnTo>
                <a:close/>
                <a:moveTo>
                  <a:pt x="45094" y="150"/>
                </a:moveTo>
                <a:lnTo>
                  <a:pt x="44926" y="168"/>
                </a:lnTo>
                <a:lnTo>
                  <a:pt x="44777" y="187"/>
                </a:lnTo>
                <a:lnTo>
                  <a:pt x="44647" y="224"/>
                </a:lnTo>
                <a:lnTo>
                  <a:pt x="44610" y="261"/>
                </a:lnTo>
                <a:lnTo>
                  <a:pt x="44591" y="299"/>
                </a:lnTo>
                <a:lnTo>
                  <a:pt x="44572" y="336"/>
                </a:lnTo>
                <a:lnTo>
                  <a:pt x="44591" y="373"/>
                </a:lnTo>
                <a:lnTo>
                  <a:pt x="44610" y="410"/>
                </a:lnTo>
                <a:lnTo>
                  <a:pt x="44647" y="429"/>
                </a:lnTo>
                <a:lnTo>
                  <a:pt x="44758" y="466"/>
                </a:lnTo>
                <a:lnTo>
                  <a:pt x="44889" y="466"/>
                </a:lnTo>
                <a:lnTo>
                  <a:pt x="45187" y="485"/>
                </a:lnTo>
                <a:lnTo>
                  <a:pt x="45373" y="466"/>
                </a:lnTo>
                <a:lnTo>
                  <a:pt x="45596" y="504"/>
                </a:lnTo>
                <a:lnTo>
                  <a:pt x="45931" y="541"/>
                </a:lnTo>
                <a:lnTo>
                  <a:pt x="46229" y="541"/>
                </a:lnTo>
                <a:lnTo>
                  <a:pt x="46341" y="504"/>
                </a:lnTo>
                <a:lnTo>
                  <a:pt x="46378" y="466"/>
                </a:lnTo>
                <a:lnTo>
                  <a:pt x="46397" y="429"/>
                </a:lnTo>
                <a:lnTo>
                  <a:pt x="46415" y="373"/>
                </a:lnTo>
                <a:lnTo>
                  <a:pt x="46415" y="317"/>
                </a:lnTo>
                <a:lnTo>
                  <a:pt x="46397" y="280"/>
                </a:lnTo>
                <a:lnTo>
                  <a:pt x="46360" y="243"/>
                </a:lnTo>
                <a:lnTo>
                  <a:pt x="46267" y="187"/>
                </a:lnTo>
                <a:lnTo>
                  <a:pt x="46136" y="168"/>
                </a:lnTo>
                <a:lnTo>
                  <a:pt x="45987" y="150"/>
                </a:lnTo>
                <a:close/>
                <a:moveTo>
                  <a:pt x="2868" y="187"/>
                </a:moveTo>
                <a:lnTo>
                  <a:pt x="2663" y="206"/>
                </a:lnTo>
                <a:lnTo>
                  <a:pt x="2495" y="224"/>
                </a:lnTo>
                <a:lnTo>
                  <a:pt x="2347" y="224"/>
                </a:lnTo>
                <a:lnTo>
                  <a:pt x="2104" y="243"/>
                </a:lnTo>
                <a:lnTo>
                  <a:pt x="1974" y="280"/>
                </a:lnTo>
                <a:lnTo>
                  <a:pt x="1881" y="299"/>
                </a:lnTo>
                <a:lnTo>
                  <a:pt x="1825" y="355"/>
                </a:lnTo>
                <a:lnTo>
                  <a:pt x="1807" y="373"/>
                </a:lnTo>
                <a:lnTo>
                  <a:pt x="1788" y="410"/>
                </a:lnTo>
                <a:lnTo>
                  <a:pt x="1807" y="429"/>
                </a:lnTo>
                <a:lnTo>
                  <a:pt x="1825" y="466"/>
                </a:lnTo>
                <a:lnTo>
                  <a:pt x="1900" y="504"/>
                </a:lnTo>
                <a:lnTo>
                  <a:pt x="1993" y="541"/>
                </a:lnTo>
                <a:lnTo>
                  <a:pt x="2104" y="541"/>
                </a:lnTo>
                <a:lnTo>
                  <a:pt x="2328" y="559"/>
                </a:lnTo>
                <a:lnTo>
                  <a:pt x="2663" y="559"/>
                </a:lnTo>
                <a:lnTo>
                  <a:pt x="2961" y="541"/>
                </a:lnTo>
                <a:lnTo>
                  <a:pt x="3073" y="522"/>
                </a:lnTo>
                <a:lnTo>
                  <a:pt x="3184" y="466"/>
                </a:lnTo>
                <a:lnTo>
                  <a:pt x="3203" y="448"/>
                </a:lnTo>
                <a:lnTo>
                  <a:pt x="3222" y="410"/>
                </a:lnTo>
                <a:lnTo>
                  <a:pt x="3222" y="355"/>
                </a:lnTo>
                <a:lnTo>
                  <a:pt x="3203" y="299"/>
                </a:lnTo>
                <a:lnTo>
                  <a:pt x="3147" y="243"/>
                </a:lnTo>
                <a:lnTo>
                  <a:pt x="3073" y="206"/>
                </a:lnTo>
                <a:lnTo>
                  <a:pt x="2980" y="187"/>
                </a:lnTo>
                <a:close/>
                <a:moveTo>
                  <a:pt x="35114" y="113"/>
                </a:moveTo>
                <a:lnTo>
                  <a:pt x="34891" y="150"/>
                </a:lnTo>
                <a:lnTo>
                  <a:pt x="34798" y="168"/>
                </a:lnTo>
                <a:lnTo>
                  <a:pt x="34723" y="206"/>
                </a:lnTo>
                <a:lnTo>
                  <a:pt x="34612" y="299"/>
                </a:lnTo>
                <a:lnTo>
                  <a:pt x="34612" y="336"/>
                </a:lnTo>
                <a:lnTo>
                  <a:pt x="34612" y="355"/>
                </a:lnTo>
                <a:lnTo>
                  <a:pt x="34630" y="373"/>
                </a:lnTo>
                <a:lnTo>
                  <a:pt x="34649" y="392"/>
                </a:lnTo>
                <a:lnTo>
                  <a:pt x="34742" y="429"/>
                </a:lnTo>
                <a:lnTo>
                  <a:pt x="35003" y="448"/>
                </a:lnTo>
                <a:lnTo>
                  <a:pt x="35207" y="448"/>
                </a:lnTo>
                <a:lnTo>
                  <a:pt x="35412" y="485"/>
                </a:lnTo>
                <a:lnTo>
                  <a:pt x="35691" y="541"/>
                </a:lnTo>
                <a:lnTo>
                  <a:pt x="35822" y="559"/>
                </a:lnTo>
                <a:lnTo>
                  <a:pt x="35952" y="559"/>
                </a:lnTo>
                <a:lnTo>
                  <a:pt x="36045" y="541"/>
                </a:lnTo>
                <a:lnTo>
                  <a:pt x="36120" y="504"/>
                </a:lnTo>
                <a:lnTo>
                  <a:pt x="36176" y="466"/>
                </a:lnTo>
                <a:lnTo>
                  <a:pt x="36194" y="410"/>
                </a:lnTo>
                <a:lnTo>
                  <a:pt x="36194" y="373"/>
                </a:lnTo>
                <a:lnTo>
                  <a:pt x="36176" y="336"/>
                </a:lnTo>
                <a:lnTo>
                  <a:pt x="36138" y="299"/>
                </a:lnTo>
                <a:lnTo>
                  <a:pt x="36101" y="261"/>
                </a:lnTo>
                <a:lnTo>
                  <a:pt x="35989" y="224"/>
                </a:lnTo>
                <a:lnTo>
                  <a:pt x="35840" y="187"/>
                </a:lnTo>
                <a:lnTo>
                  <a:pt x="35710" y="168"/>
                </a:lnTo>
                <a:lnTo>
                  <a:pt x="35524" y="150"/>
                </a:lnTo>
                <a:lnTo>
                  <a:pt x="35338" y="131"/>
                </a:lnTo>
                <a:lnTo>
                  <a:pt x="35114" y="113"/>
                </a:lnTo>
                <a:close/>
                <a:moveTo>
                  <a:pt x="47849" y="206"/>
                </a:moveTo>
                <a:lnTo>
                  <a:pt x="47719" y="224"/>
                </a:lnTo>
                <a:lnTo>
                  <a:pt x="47495" y="261"/>
                </a:lnTo>
                <a:lnTo>
                  <a:pt x="47384" y="299"/>
                </a:lnTo>
                <a:lnTo>
                  <a:pt x="47328" y="355"/>
                </a:lnTo>
                <a:lnTo>
                  <a:pt x="47328" y="373"/>
                </a:lnTo>
                <a:lnTo>
                  <a:pt x="47328" y="392"/>
                </a:lnTo>
                <a:lnTo>
                  <a:pt x="47365" y="429"/>
                </a:lnTo>
                <a:lnTo>
                  <a:pt x="47421" y="448"/>
                </a:lnTo>
                <a:lnTo>
                  <a:pt x="47533" y="485"/>
                </a:lnTo>
                <a:lnTo>
                  <a:pt x="47737" y="522"/>
                </a:lnTo>
                <a:lnTo>
                  <a:pt x="47979" y="559"/>
                </a:lnTo>
                <a:lnTo>
                  <a:pt x="48221" y="578"/>
                </a:lnTo>
                <a:lnTo>
                  <a:pt x="48445" y="578"/>
                </a:lnTo>
                <a:lnTo>
                  <a:pt x="48519" y="559"/>
                </a:lnTo>
                <a:lnTo>
                  <a:pt x="48594" y="541"/>
                </a:lnTo>
                <a:lnTo>
                  <a:pt x="48631" y="504"/>
                </a:lnTo>
                <a:lnTo>
                  <a:pt x="48650" y="466"/>
                </a:lnTo>
                <a:lnTo>
                  <a:pt x="48631" y="410"/>
                </a:lnTo>
                <a:lnTo>
                  <a:pt x="48575" y="336"/>
                </a:lnTo>
                <a:lnTo>
                  <a:pt x="48501" y="280"/>
                </a:lnTo>
                <a:lnTo>
                  <a:pt x="48426" y="261"/>
                </a:lnTo>
                <a:lnTo>
                  <a:pt x="48221" y="224"/>
                </a:lnTo>
                <a:lnTo>
                  <a:pt x="48017" y="206"/>
                </a:lnTo>
                <a:close/>
                <a:moveTo>
                  <a:pt x="57940" y="113"/>
                </a:moveTo>
                <a:lnTo>
                  <a:pt x="57679" y="131"/>
                </a:lnTo>
                <a:lnTo>
                  <a:pt x="57586" y="150"/>
                </a:lnTo>
                <a:lnTo>
                  <a:pt x="57493" y="168"/>
                </a:lnTo>
                <a:lnTo>
                  <a:pt x="57419" y="224"/>
                </a:lnTo>
                <a:lnTo>
                  <a:pt x="57363" y="261"/>
                </a:lnTo>
                <a:lnTo>
                  <a:pt x="57344" y="317"/>
                </a:lnTo>
                <a:lnTo>
                  <a:pt x="57381" y="373"/>
                </a:lnTo>
                <a:lnTo>
                  <a:pt x="57437" y="410"/>
                </a:lnTo>
                <a:lnTo>
                  <a:pt x="57568" y="466"/>
                </a:lnTo>
                <a:lnTo>
                  <a:pt x="57847" y="504"/>
                </a:lnTo>
                <a:lnTo>
                  <a:pt x="58145" y="522"/>
                </a:lnTo>
                <a:lnTo>
                  <a:pt x="58443" y="541"/>
                </a:lnTo>
                <a:lnTo>
                  <a:pt x="58722" y="578"/>
                </a:lnTo>
                <a:lnTo>
                  <a:pt x="58815" y="578"/>
                </a:lnTo>
                <a:lnTo>
                  <a:pt x="58890" y="541"/>
                </a:lnTo>
                <a:lnTo>
                  <a:pt x="58908" y="504"/>
                </a:lnTo>
                <a:lnTo>
                  <a:pt x="58927" y="429"/>
                </a:lnTo>
                <a:lnTo>
                  <a:pt x="58890" y="373"/>
                </a:lnTo>
                <a:lnTo>
                  <a:pt x="58852" y="299"/>
                </a:lnTo>
                <a:lnTo>
                  <a:pt x="58796" y="243"/>
                </a:lnTo>
                <a:lnTo>
                  <a:pt x="58722" y="206"/>
                </a:lnTo>
                <a:lnTo>
                  <a:pt x="58610" y="168"/>
                </a:lnTo>
                <a:lnTo>
                  <a:pt x="58499" y="150"/>
                </a:lnTo>
                <a:lnTo>
                  <a:pt x="58219" y="113"/>
                </a:lnTo>
                <a:close/>
                <a:moveTo>
                  <a:pt x="65238" y="168"/>
                </a:moveTo>
                <a:lnTo>
                  <a:pt x="65071" y="187"/>
                </a:lnTo>
                <a:lnTo>
                  <a:pt x="64922" y="224"/>
                </a:lnTo>
                <a:lnTo>
                  <a:pt x="64791" y="280"/>
                </a:lnTo>
                <a:lnTo>
                  <a:pt x="64754" y="317"/>
                </a:lnTo>
                <a:lnTo>
                  <a:pt x="64736" y="355"/>
                </a:lnTo>
                <a:lnTo>
                  <a:pt x="64736" y="392"/>
                </a:lnTo>
                <a:lnTo>
                  <a:pt x="64754" y="410"/>
                </a:lnTo>
                <a:lnTo>
                  <a:pt x="64829" y="466"/>
                </a:lnTo>
                <a:lnTo>
                  <a:pt x="64940" y="485"/>
                </a:lnTo>
                <a:lnTo>
                  <a:pt x="65108" y="504"/>
                </a:lnTo>
                <a:lnTo>
                  <a:pt x="65406" y="522"/>
                </a:lnTo>
                <a:lnTo>
                  <a:pt x="65592" y="522"/>
                </a:lnTo>
                <a:lnTo>
                  <a:pt x="65834" y="541"/>
                </a:lnTo>
                <a:lnTo>
                  <a:pt x="66169" y="578"/>
                </a:lnTo>
                <a:lnTo>
                  <a:pt x="66504" y="578"/>
                </a:lnTo>
                <a:lnTo>
                  <a:pt x="66579" y="559"/>
                </a:lnTo>
                <a:lnTo>
                  <a:pt x="66616" y="541"/>
                </a:lnTo>
                <a:lnTo>
                  <a:pt x="66653" y="504"/>
                </a:lnTo>
                <a:lnTo>
                  <a:pt x="66672" y="466"/>
                </a:lnTo>
                <a:lnTo>
                  <a:pt x="66691" y="410"/>
                </a:lnTo>
                <a:lnTo>
                  <a:pt x="66672" y="355"/>
                </a:lnTo>
                <a:lnTo>
                  <a:pt x="66653" y="317"/>
                </a:lnTo>
                <a:lnTo>
                  <a:pt x="66597" y="280"/>
                </a:lnTo>
                <a:lnTo>
                  <a:pt x="66486" y="224"/>
                </a:lnTo>
                <a:lnTo>
                  <a:pt x="66337" y="187"/>
                </a:lnTo>
                <a:lnTo>
                  <a:pt x="66188" y="168"/>
                </a:lnTo>
                <a:close/>
                <a:moveTo>
                  <a:pt x="7560" y="206"/>
                </a:moveTo>
                <a:lnTo>
                  <a:pt x="7038" y="224"/>
                </a:lnTo>
                <a:lnTo>
                  <a:pt x="6908" y="243"/>
                </a:lnTo>
                <a:lnTo>
                  <a:pt x="6833" y="280"/>
                </a:lnTo>
                <a:lnTo>
                  <a:pt x="6778" y="317"/>
                </a:lnTo>
                <a:lnTo>
                  <a:pt x="6740" y="355"/>
                </a:lnTo>
                <a:lnTo>
                  <a:pt x="6722" y="410"/>
                </a:lnTo>
                <a:lnTo>
                  <a:pt x="6759" y="448"/>
                </a:lnTo>
                <a:lnTo>
                  <a:pt x="6852" y="485"/>
                </a:lnTo>
                <a:lnTo>
                  <a:pt x="7150" y="559"/>
                </a:lnTo>
                <a:lnTo>
                  <a:pt x="7448" y="597"/>
                </a:lnTo>
                <a:lnTo>
                  <a:pt x="7746" y="597"/>
                </a:lnTo>
                <a:lnTo>
                  <a:pt x="7913" y="578"/>
                </a:lnTo>
                <a:lnTo>
                  <a:pt x="8062" y="559"/>
                </a:lnTo>
                <a:lnTo>
                  <a:pt x="8174" y="522"/>
                </a:lnTo>
                <a:lnTo>
                  <a:pt x="8267" y="466"/>
                </a:lnTo>
                <a:lnTo>
                  <a:pt x="8323" y="410"/>
                </a:lnTo>
                <a:lnTo>
                  <a:pt x="8360" y="355"/>
                </a:lnTo>
                <a:lnTo>
                  <a:pt x="8360" y="317"/>
                </a:lnTo>
                <a:lnTo>
                  <a:pt x="8323" y="261"/>
                </a:lnTo>
                <a:lnTo>
                  <a:pt x="8230" y="243"/>
                </a:lnTo>
                <a:lnTo>
                  <a:pt x="8081" y="224"/>
                </a:lnTo>
                <a:lnTo>
                  <a:pt x="7560" y="206"/>
                </a:lnTo>
                <a:close/>
                <a:moveTo>
                  <a:pt x="10706" y="261"/>
                </a:moveTo>
                <a:lnTo>
                  <a:pt x="10576" y="280"/>
                </a:lnTo>
                <a:lnTo>
                  <a:pt x="10445" y="317"/>
                </a:lnTo>
                <a:lnTo>
                  <a:pt x="10334" y="355"/>
                </a:lnTo>
                <a:lnTo>
                  <a:pt x="10129" y="336"/>
                </a:lnTo>
                <a:lnTo>
                  <a:pt x="9794" y="317"/>
                </a:lnTo>
                <a:lnTo>
                  <a:pt x="9477" y="317"/>
                </a:lnTo>
                <a:lnTo>
                  <a:pt x="9384" y="336"/>
                </a:lnTo>
                <a:lnTo>
                  <a:pt x="9347" y="336"/>
                </a:lnTo>
                <a:lnTo>
                  <a:pt x="9328" y="355"/>
                </a:lnTo>
                <a:lnTo>
                  <a:pt x="9310" y="429"/>
                </a:lnTo>
                <a:lnTo>
                  <a:pt x="9328" y="485"/>
                </a:lnTo>
                <a:lnTo>
                  <a:pt x="9384" y="522"/>
                </a:lnTo>
                <a:lnTo>
                  <a:pt x="9459" y="559"/>
                </a:lnTo>
                <a:lnTo>
                  <a:pt x="9552" y="578"/>
                </a:lnTo>
                <a:lnTo>
                  <a:pt x="9663" y="597"/>
                </a:lnTo>
                <a:lnTo>
                  <a:pt x="10203" y="597"/>
                </a:lnTo>
                <a:lnTo>
                  <a:pt x="10464" y="578"/>
                </a:lnTo>
                <a:lnTo>
                  <a:pt x="10780" y="522"/>
                </a:lnTo>
                <a:lnTo>
                  <a:pt x="10836" y="504"/>
                </a:lnTo>
                <a:lnTo>
                  <a:pt x="10855" y="485"/>
                </a:lnTo>
                <a:lnTo>
                  <a:pt x="10874" y="448"/>
                </a:lnTo>
                <a:lnTo>
                  <a:pt x="10874" y="410"/>
                </a:lnTo>
                <a:lnTo>
                  <a:pt x="10855" y="336"/>
                </a:lnTo>
                <a:lnTo>
                  <a:pt x="10836" y="299"/>
                </a:lnTo>
                <a:lnTo>
                  <a:pt x="10799" y="261"/>
                </a:lnTo>
                <a:close/>
                <a:moveTo>
                  <a:pt x="32284" y="206"/>
                </a:moveTo>
                <a:lnTo>
                  <a:pt x="32173" y="224"/>
                </a:lnTo>
                <a:lnTo>
                  <a:pt x="32080" y="261"/>
                </a:lnTo>
                <a:lnTo>
                  <a:pt x="32061" y="280"/>
                </a:lnTo>
                <a:lnTo>
                  <a:pt x="32042" y="317"/>
                </a:lnTo>
                <a:lnTo>
                  <a:pt x="32042" y="373"/>
                </a:lnTo>
                <a:lnTo>
                  <a:pt x="32080" y="429"/>
                </a:lnTo>
                <a:lnTo>
                  <a:pt x="32154" y="466"/>
                </a:lnTo>
                <a:lnTo>
                  <a:pt x="32247" y="504"/>
                </a:lnTo>
                <a:lnTo>
                  <a:pt x="32471" y="559"/>
                </a:lnTo>
                <a:lnTo>
                  <a:pt x="32750" y="597"/>
                </a:lnTo>
                <a:lnTo>
                  <a:pt x="33290" y="597"/>
                </a:lnTo>
                <a:lnTo>
                  <a:pt x="33495" y="578"/>
                </a:lnTo>
                <a:lnTo>
                  <a:pt x="33606" y="559"/>
                </a:lnTo>
                <a:lnTo>
                  <a:pt x="33643" y="522"/>
                </a:lnTo>
                <a:lnTo>
                  <a:pt x="33662" y="485"/>
                </a:lnTo>
                <a:lnTo>
                  <a:pt x="33662" y="448"/>
                </a:lnTo>
                <a:lnTo>
                  <a:pt x="33643" y="429"/>
                </a:lnTo>
                <a:lnTo>
                  <a:pt x="33550" y="373"/>
                </a:lnTo>
                <a:lnTo>
                  <a:pt x="33401" y="336"/>
                </a:lnTo>
                <a:lnTo>
                  <a:pt x="33085" y="280"/>
                </a:lnTo>
                <a:lnTo>
                  <a:pt x="32880" y="261"/>
                </a:lnTo>
                <a:lnTo>
                  <a:pt x="32713" y="243"/>
                </a:lnTo>
                <a:lnTo>
                  <a:pt x="32433" y="206"/>
                </a:lnTo>
                <a:close/>
                <a:moveTo>
                  <a:pt x="53602" y="187"/>
                </a:moveTo>
                <a:lnTo>
                  <a:pt x="53360" y="206"/>
                </a:lnTo>
                <a:lnTo>
                  <a:pt x="53118" y="206"/>
                </a:lnTo>
                <a:lnTo>
                  <a:pt x="52857" y="224"/>
                </a:lnTo>
                <a:lnTo>
                  <a:pt x="52597" y="261"/>
                </a:lnTo>
                <a:lnTo>
                  <a:pt x="52485" y="280"/>
                </a:lnTo>
                <a:lnTo>
                  <a:pt x="52392" y="336"/>
                </a:lnTo>
                <a:lnTo>
                  <a:pt x="52280" y="410"/>
                </a:lnTo>
                <a:lnTo>
                  <a:pt x="52262" y="448"/>
                </a:lnTo>
                <a:lnTo>
                  <a:pt x="52262" y="466"/>
                </a:lnTo>
                <a:lnTo>
                  <a:pt x="52262" y="485"/>
                </a:lnTo>
                <a:lnTo>
                  <a:pt x="52280" y="522"/>
                </a:lnTo>
                <a:lnTo>
                  <a:pt x="52355" y="541"/>
                </a:lnTo>
                <a:lnTo>
                  <a:pt x="52466" y="559"/>
                </a:lnTo>
                <a:lnTo>
                  <a:pt x="52578" y="578"/>
                </a:lnTo>
                <a:lnTo>
                  <a:pt x="52783" y="578"/>
                </a:lnTo>
                <a:lnTo>
                  <a:pt x="53043" y="597"/>
                </a:lnTo>
                <a:lnTo>
                  <a:pt x="53323" y="615"/>
                </a:lnTo>
                <a:lnTo>
                  <a:pt x="53583" y="597"/>
                </a:lnTo>
                <a:lnTo>
                  <a:pt x="53714" y="559"/>
                </a:lnTo>
                <a:lnTo>
                  <a:pt x="53825" y="522"/>
                </a:lnTo>
                <a:lnTo>
                  <a:pt x="53881" y="504"/>
                </a:lnTo>
                <a:lnTo>
                  <a:pt x="53919" y="466"/>
                </a:lnTo>
                <a:lnTo>
                  <a:pt x="53937" y="429"/>
                </a:lnTo>
                <a:lnTo>
                  <a:pt x="53937" y="392"/>
                </a:lnTo>
                <a:lnTo>
                  <a:pt x="53900" y="317"/>
                </a:lnTo>
                <a:lnTo>
                  <a:pt x="53825" y="243"/>
                </a:lnTo>
                <a:lnTo>
                  <a:pt x="53788" y="224"/>
                </a:lnTo>
                <a:lnTo>
                  <a:pt x="53732" y="206"/>
                </a:lnTo>
                <a:lnTo>
                  <a:pt x="53602" y="187"/>
                </a:lnTo>
                <a:close/>
                <a:moveTo>
                  <a:pt x="83000" y="243"/>
                </a:moveTo>
                <a:lnTo>
                  <a:pt x="82814" y="261"/>
                </a:lnTo>
                <a:lnTo>
                  <a:pt x="82646" y="280"/>
                </a:lnTo>
                <a:lnTo>
                  <a:pt x="82516" y="336"/>
                </a:lnTo>
                <a:lnTo>
                  <a:pt x="82479" y="355"/>
                </a:lnTo>
                <a:lnTo>
                  <a:pt x="82479" y="392"/>
                </a:lnTo>
                <a:lnTo>
                  <a:pt x="82479" y="429"/>
                </a:lnTo>
                <a:lnTo>
                  <a:pt x="82535" y="448"/>
                </a:lnTo>
                <a:lnTo>
                  <a:pt x="82702" y="504"/>
                </a:lnTo>
                <a:lnTo>
                  <a:pt x="82963" y="541"/>
                </a:lnTo>
                <a:lnTo>
                  <a:pt x="83279" y="578"/>
                </a:lnTo>
                <a:lnTo>
                  <a:pt x="83875" y="615"/>
                </a:lnTo>
                <a:lnTo>
                  <a:pt x="84098" y="615"/>
                </a:lnTo>
                <a:lnTo>
                  <a:pt x="84229" y="597"/>
                </a:lnTo>
                <a:lnTo>
                  <a:pt x="84285" y="578"/>
                </a:lnTo>
                <a:lnTo>
                  <a:pt x="84322" y="541"/>
                </a:lnTo>
                <a:lnTo>
                  <a:pt x="84322" y="504"/>
                </a:lnTo>
                <a:lnTo>
                  <a:pt x="84322" y="466"/>
                </a:lnTo>
                <a:lnTo>
                  <a:pt x="84285" y="373"/>
                </a:lnTo>
                <a:lnTo>
                  <a:pt x="84229" y="317"/>
                </a:lnTo>
                <a:lnTo>
                  <a:pt x="84173" y="280"/>
                </a:lnTo>
                <a:lnTo>
                  <a:pt x="84098" y="261"/>
                </a:lnTo>
                <a:lnTo>
                  <a:pt x="83931" y="243"/>
                </a:lnTo>
                <a:close/>
                <a:moveTo>
                  <a:pt x="62650" y="206"/>
                </a:moveTo>
                <a:lnTo>
                  <a:pt x="62501" y="224"/>
                </a:lnTo>
                <a:lnTo>
                  <a:pt x="62371" y="243"/>
                </a:lnTo>
                <a:lnTo>
                  <a:pt x="62334" y="261"/>
                </a:lnTo>
                <a:lnTo>
                  <a:pt x="62297" y="299"/>
                </a:lnTo>
                <a:lnTo>
                  <a:pt x="62297" y="336"/>
                </a:lnTo>
                <a:lnTo>
                  <a:pt x="62334" y="392"/>
                </a:lnTo>
                <a:lnTo>
                  <a:pt x="62390" y="429"/>
                </a:lnTo>
                <a:lnTo>
                  <a:pt x="62483" y="466"/>
                </a:lnTo>
                <a:lnTo>
                  <a:pt x="62725" y="541"/>
                </a:lnTo>
                <a:lnTo>
                  <a:pt x="63041" y="597"/>
                </a:lnTo>
                <a:lnTo>
                  <a:pt x="63358" y="634"/>
                </a:lnTo>
                <a:lnTo>
                  <a:pt x="63656" y="634"/>
                </a:lnTo>
                <a:lnTo>
                  <a:pt x="63898" y="615"/>
                </a:lnTo>
                <a:lnTo>
                  <a:pt x="63991" y="597"/>
                </a:lnTo>
                <a:lnTo>
                  <a:pt x="64047" y="559"/>
                </a:lnTo>
                <a:lnTo>
                  <a:pt x="64084" y="522"/>
                </a:lnTo>
                <a:lnTo>
                  <a:pt x="64103" y="504"/>
                </a:lnTo>
                <a:lnTo>
                  <a:pt x="64103" y="466"/>
                </a:lnTo>
                <a:lnTo>
                  <a:pt x="64084" y="429"/>
                </a:lnTo>
                <a:lnTo>
                  <a:pt x="63991" y="392"/>
                </a:lnTo>
                <a:lnTo>
                  <a:pt x="63879" y="355"/>
                </a:lnTo>
                <a:lnTo>
                  <a:pt x="63600" y="299"/>
                </a:lnTo>
                <a:lnTo>
                  <a:pt x="63432" y="280"/>
                </a:lnTo>
                <a:lnTo>
                  <a:pt x="63209" y="261"/>
                </a:lnTo>
                <a:lnTo>
                  <a:pt x="62837" y="224"/>
                </a:lnTo>
                <a:lnTo>
                  <a:pt x="62650" y="206"/>
                </a:lnTo>
                <a:close/>
                <a:moveTo>
                  <a:pt x="559" y="224"/>
                </a:moveTo>
                <a:lnTo>
                  <a:pt x="410" y="261"/>
                </a:lnTo>
                <a:lnTo>
                  <a:pt x="299" y="280"/>
                </a:lnTo>
                <a:lnTo>
                  <a:pt x="94" y="280"/>
                </a:lnTo>
                <a:lnTo>
                  <a:pt x="56" y="299"/>
                </a:lnTo>
                <a:lnTo>
                  <a:pt x="38" y="336"/>
                </a:lnTo>
                <a:lnTo>
                  <a:pt x="19" y="392"/>
                </a:lnTo>
                <a:lnTo>
                  <a:pt x="1" y="448"/>
                </a:lnTo>
                <a:lnTo>
                  <a:pt x="1" y="504"/>
                </a:lnTo>
                <a:lnTo>
                  <a:pt x="38" y="559"/>
                </a:lnTo>
                <a:lnTo>
                  <a:pt x="112" y="597"/>
                </a:lnTo>
                <a:lnTo>
                  <a:pt x="205" y="634"/>
                </a:lnTo>
                <a:lnTo>
                  <a:pt x="336" y="652"/>
                </a:lnTo>
                <a:lnTo>
                  <a:pt x="596" y="652"/>
                </a:lnTo>
                <a:lnTo>
                  <a:pt x="652" y="615"/>
                </a:lnTo>
                <a:lnTo>
                  <a:pt x="690" y="597"/>
                </a:lnTo>
                <a:lnTo>
                  <a:pt x="727" y="541"/>
                </a:lnTo>
                <a:lnTo>
                  <a:pt x="764" y="485"/>
                </a:lnTo>
                <a:lnTo>
                  <a:pt x="783" y="429"/>
                </a:lnTo>
                <a:lnTo>
                  <a:pt x="764" y="336"/>
                </a:lnTo>
                <a:lnTo>
                  <a:pt x="745" y="280"/>
                </a:lnTo>
                <a:lnTo>
                  <a:pt x="708" y="243"/>
                </a:lnTo>
                <a:lnTo>
                  <a:pt x="634" y="224"/>
                </a:lnTo>
                <a:close/>
                <a:moveTo>
                  <a:pt x="67863" y="299"/>
                </a:moveTo>
                <a:lnTo>
                  <a:pt x="67696" y="317"/>
                </a:lnTo>
                <a:lnTo>
                  <a:pt x="67547" y="336"/>
                </a:lnTo>
                <a:lnTo>
                  <a:pt x="67454" y="373"/>
                </a:lnTo>
                <a:lnTo>
                  <a:pt x="67417" y="410"/>
                </a:lnTo>
                <a:lnTo>
                  <a:pt x="67398" y="429"/>
                </a:lnTo>
                <a:lnTo>
                  <a:pt x="67417" y="466"/>
                </a:lnTo>
                <a:lnTo>
                  <a:pt x="67454" y="504"/>
                </a:lnTo>
                <a:lnTo>
                  <a:pt x="67603" y="559"/>
                </a:lnTo>
                <a:lnTo>
                  <a:pt x="67845" y="597"/>
                </a:lnTo>
                <a:lnTo>
                  <a:pt x="68124" y="634"/>
                </a:lnTo>
                <a:lnTo>
                  <a:pt x="68403" y="652"/>
                </a:lnTo>
                <a:lnTo>
                  <a:pt x="68869" y="652"/>
                </a:lnTo>
                <a:lnTo>
                  <a:pt x="68981" y="634"/>
                </a:lnTo>
                <a:lnTo>
                  <a:pt x="69036" y="597"/>
                </a:lnTo>
                <a:lnTo>
                  <a:pt x="69074" y="578"/>
                </a:lnTo>
                <a:lnTo>
                  <a:pt x="69092" y="541"/>
                </a:lnTo>
                <a:lnTo>
                  <a:pt x="69074" y="522"/>
                </a:lnTo>
                <a:lnTo>
                  <a:pt x="68999" y="466"/>
                </a:lnTo>
                <a:lnTo>
                  <a:pt x="68887" y="410"/>
                </a:lnTo>
                <a:lnTo>
                  <a:pt x="68590" y="336"/>
                </a:lnTo>
                <a:lnTo>
                  <a:pt x="68403" y="317"/>
                </a:lnTo>
                <a:lnTo>
                  <a:pt x="68180" y="317"/>
                </a:lnTo>
                <a:lnTo>
                  <a:pt x="67863" y="299"/>
                </a:lnTo>
                <a:close/>
                <a:moveTo>
                  <a:pt x="56376" y="280"/>
                </a:moveTo>
                <a:lnTo>
                  <a:pt x="55129" y="299"/>
                </a:lnTo>
                <a:lnTo>
                  <a:pt x="54998" y="317"/>
                </a:lnTo>
                <a:lnTo>
                  <a:pt x="54887" y="336"/>
                </a:lnTo>
                <a:lnTo>
                  <a:pt x="54775" y="373"/>
                </a:lnTo>
                <a:lnTo>
                  <a:pt x="54719" y="410"/>
                </a:lnTo>
                <a:lnTo>
                  <a:pt x="54700" y="429"/>
                </a:lnTo>
                <a:lnTo>
                  <a:pt x="54682" y="466"/>
                </a:lnTo>
                <a:lnTo>
                  <a:pt x="54700" y="485"/>
                </a:lnTo>
                <a:lnTo>
                  <a:pt x="54719" y="504"/>
                </a:lnTo>
                <a:lnTo>
                  <a:pt x="54812" y="559"/>
                </a:lnTo>
                <a:lnTo>
                  <a:pt x="54961" y="615"/>
                </a:lnTo>
                <a:lnTo>
                  <a:pt x="55259" y="671"/>
                </a:lnTo>
                <a:lnTo>
                  <a:pt x="55892" y="671"/>
                </a:lnTo>
                <a:lnTo>
                  <a:pt x="56190" y="634"/>
                </a:lnTo>
                <a:lnTo>
                  <a:pt x="56358" y="615"/>
                </a:lnTo>
                <a:lnTo>
                  <a:pt x="56451" y="578"/>
                </a:lnTo>
                <a:lnTo>
                  <a:pt x="56488" y="559"/>
                </a:lnTo>
                <a:lnTo>
                  <a:pt x="56506" y="522"/>
                </a:lnTo>
                <a:lnTo>
                  <a:pt x="56525" y="429"/>
                </a:lnTo>
                <a:lnTo>
                  <a:pt x="56506" y="355"/>
                </a:lnTo>
                <a:lnTo>
                  <a:pt x="56451" y="299"/>
                </a:lnTo>
                <a:lnTo>
                  <a:pt x="56413" y="280"/>
                </a:lnTo>
                <a:close/>
                <a:moveTo>
                  <a:pt x="60323" y="206"/>
                </a:moveTo>
                <a:lnTo>
                  <a:pt x="60211" y="224"/>
                </a:lnTo>
                <a:lnTo>
                  <a:pt x="60118" y="243"/>
                </a:lnTo>
                <a:lnTo>
                  <a:pt x="60025" y="299"/>
                </a:lnTo>
                <a:lnTo>
                  <a:pt x="59951" y="373"/>
                </a:lnTo>
                <a:lnTo>
                  <a:pt x="59914" y="429"/>
                </a:lnTo>
                <a:lnTo>
                  <a:pt x="59932" y="466"/>
                </a:lnTo>
                <a:lnTo>
                  <a:pt x="59969" y="504"/>
                </a:lnTo>
                <a:lnTo>
                  <a:pt x="60044" y="522"/>
                </a:lnTo>
                <a:lnTo>
                  <a:pt x="60137" y="541"/>
                </a:lnTo>
                <a:lnTo>
                  <a:pt x="60323" y="559"/>
                </a:lnTo>
                <a:lnTo>
                  <a:pt x="60565" y="578"/>
                </a:lnTo>
                <a:lnTo>
                  <a:pt x="60863" y="634"/>
                </a:lnTo>
                <a:lnTo>
                  <a:pt x="61031" y="652"/>
                </a:lnTo>
                <a:lnTo>
                  <a:pt x="61161" y="671"/>
                </a:lnTo>
                <a:lnTo>
                  <a:pt x="61291" y="652"/>
                </a:lnTo>
                <a:lnTo>
                  <a:pt x="61329" y="634"/>
                </a:lnTo>
                <a:lnTo>
                  <a:pt x="61366" y="615"/>
                </a:lnTo>
                <a:lnTo>
                  <a:pt x="61403" y="559"/>
                </a:lnTo>
                <a:lnTo>
                  <a:pt x="61440" y="522"/>
                </a:lnTo>
                <a:lnTo>
                  <a:pt x="61440" y="466"/>
                </a:lnTo>
                <a:lnTo>
                  <a:pt x="61440" y="429"/>
                </a:lnTo>
                <a:lnTo>
                  <a:pt x="61422" y="392"/>
                </a:lnTo>
                <a:lnTo>
                  <a:pt x="61384" y="373"/>
                </a:lnTo>
                <a:lnTo>
                  <a:pt x="61291" y="317"/>
                </a:lnTo>
                <a:lnTo>
                  <a:pt x="61180" y="280"/>
                </a:lnTo>
                <a:lnTo>
                  <a:pt x="61049" y="261"/>
                </a:lnTo>
                <a:lnTo>
                  <a:pt x="60863" y="243"/>
                </a:lnTo>
                <a:lnTo>
                  <a:pt x="60677" y="206"/>
                </a:lnTo>
                <a:close/>
                <a:moveTo>
                  <a:pt x="71010" y="243"/>
                </a:moveTo>
                <a:lnTo>
                  <a:pt x="70768" y="261"/>
                </a:lnTo>
                <a:lnTo>
                  <a:pt x="70544" y="280"/>
                </a:lnTo>
                <a:lnTo>
                  <a:pt x="70321" y="299"/>
                </a:lnTo>
                <a:lnTo>
                  <a:pt x="70191" y="336"/>
                </a:lnTo>
                <a:lnTo>
                  <a:pt x="70079" y="373"/>
                </a:lnTo>
                <a:lnTo>
                  <a:pt x="70005" y="410"/>
                </a:lnTo>
                <a:lnTo>
                  <a:pt x="69986" y="429"/>
                </a:lnTo>
                <a:lnTo>
                  <a:pt x="69986" y="466"/>
                </a:lnTo>
                <a:lnTo>
                  <a:pt x="70005" y="485"/>
                </a:lnTo>
                <a:lnTo>
                  <a:pt x="70042" y="522"/>
                </a:lnTo>
                <a:lnTo>
                  <a:pt x="70191" y="578"/>
                </a:lnTo>
                <a:lnTo>
                  <a:pt x="70284" y="615"/>
                </a:lnTo>
                <a:lnTo>
                  <a:pt x="70414" y="634"/>
                </a:lnTo>
                <a:lnTo>
                  <a:pt x="70675" y="671"/>
                </a:lnTo>
                <a:lnTo>
                  <a:pt x="70935" y="671"/>
                </a:lnTo>
                <a:lnTo>
                  <a:pt x="71177" y="652"/>
                </a:lnTo>
                <a:lnTo>
                  <a:pt x="71326" y="615"/>
                </a:lnTo>
                <a:lnTo>
                  <a:pt x="71420" y="578"/>
                </a:lnTo>
                <a:lnTo>
                  <a:pt x="71513" y="522"/>
                </a:lnTo>
                <a:lnTo>
                  <a:pt x="71568" y="466"/>
                </a:lnTo>
                <a:lnTo>
                  <a:pt x="71587" y="448"/>
                </a:lnTo>
                <a:lnTo>
                  <a:pt x="71606" y="410"/>
                </a:lnTo>
                <a:lnTo>
                  <a:pt x="71587" y="392"/>
                </a:lnTo>
                <a:lnTo>
                  <a:pt x="71568" y="355"/>
                </a:lnTo>
                <a:lnTo>
                  <a:pt x="71475" y="299"/>
                </a:lnTo>
                <a:lnTo>
                  <a:pt x="71364" y="280"/>
                </a:lnTo>
                <a:lnTo>
                  <a:pt x="71252" y="261"/>
                </a:lnTo>
                <a:lnTo>
                  <a:pt x="71010" y="243"/>
                </a:lnTo>
                <a:close/>
                <a:moveTo>
                  <a:pt x="75478" y="243"/>
                </a:moveTo>
                <a:lnTo>
                  <a:pt x="75348" y="261"/>
                </a:lnTo>
                <a:lnTo>
                  <a:pt x="75218" y="299"/>
                </a:lnTo>
                <a:lnTo>
                  <a:pt x="75125" y="336"/>
                </a:lnTo>
                <a:lnTo>
                  <a:pt x="75031" y="410"/>
                </a:lnTo>
                <a:lnTo>
                  <a:pt x="74994" y="466"/>
                </a:lnTo>
                <a:lnTo>
                  <a:pt x="74994" y="485"/>
                </a:lnTo>
                <a:lnTo>
                  <a:pt x="75013" y="504"/>
                </a:lnTo>
                <a:lnTo>
                  <a:pt x="75069" y="541"/>
                </a:lnTo>
                <a:lnTo>
                  <a:pt x="75143" y="578"/>
                </a:lnTo>
                <a:lnTo>
                  <a:pt x="75236" y="597"/>
                </a:lnTo>
                <a:lnTo>
                  <a:pt x="75422" y="615"/>
                </a:lnTo>
                <a:lnTo>
                  <a:pt x="75702" y="652"/>
                </a:lnTo>
                <a:lnTo>
                  <a:pt x="76000" y="671"/>
                </a:lnTo>
                <a:lnTo>
                  <a:pt x="76279" y="652"/>
                </a:lnTo>
                <a:lnTo>
                  <a:pt x="76428" y="652"/>
                </a:lnTo>
                <a:lnTo>
                  <a:pt x="76558" y="615"/>
                </a:lnTo>
                <a:lnTo>
                  <a:pt x="76614" y="597"/>
                </a:lnTo>
                <a:lnTo>
                  <a:pt x="76651" y="578"/>
                </a:lnTo>
                <a:lnTo>
                  <a:pt x="76651" y="541"/>
                </a:lnTo>
                <a:lnTo>
                  <a:pt x="76670" y="504"/>
                </a:lnTo>
                <a:lnTo>
                  <a:pt x="76633" y="429"/>
                </a:lnTo>
                <a:lnTo>
                  <a:pt x="76595" y="355"/>
                </a:lnTo>
                <a:lnTo>
                  <a:pt x="76558" y="317"/>
                </a:lnTo>
                <a:lnTo>
                  <a:pt x="76502" y="299"/>
                </a:lnTo>
                <a:lnTo>
                  <a:pt x="76391" y="261"/>
                </a:lnTo>
                <a:lnTo>
                  <a:pt x="76149" y="261"/>
                </a:lnTo>
                <a:lnTo>
                  <a:pt x="75906" y="243"/>
                </a:lnTo>
                <a:close/>
                <a:moveTo>
                  <a:pt x="78755" y="224"/>
                </a:moveTo>
                <a:lnTo>
                  <a:pt x="78476" y="243"/>
                </a:lnTo>
                <a:lnTo>
                  <a:pt x="78271" y="280"/>
                </a:lnTo>
                <a:lnTo>
                  <a:pt x="78122" y="299"/>
                </a:lnTo>
                <a:lnTo>
                  <a:pt x="77861" y="336"/>
                </a:lnTo>
                <a:lnTo>
                  <a:pt x="77731" y="373"/>
                </a:lnTo>
                <a:lnTo>
                  <a:pt x="77619" y="410"/>
                </a:lnTo>
                <a:lnTo>
                  <a:pt x="77563" y="466"/>
                </a:lnTo>
                <a:lnTo>
                  <a:pt x="77545" y="504"/>
                </a:lnTo>
                <a:lnTo>
                  <a:pt x="77526" y="522"/>
                </a:lnTo>
                <a:lnTo>
                  <a:pt x="77545" y="559"/>
                </a:lnTo>
                <a:lnTo>
                  <a:pt x="77563" y="597"/>
                </a:lnTo>
                <a:lnTo>
                  <a:pt x="77657" y="634"/>
                </a:lnTo>
                <a:lnTo>
                  <a:pt x="77750" y="652"/>
                </a:lnTo>
                <a:lnTo>
                  <a:pt x="77880" y="671"/>
                </a:lnTo>
                <a:lnTo>
                  <a:pt x="78122" y="652"/>
                </a:lnTo>
                <a:lnTo>
                  <a:pt x="78476" y="652"/>
                </a:lnTo>
                <a:lnTo>
                  <a:pt x="78792" y="634"/>
                </a:lnTo>
                <a:lnTo>
                  <a:pt x="78941" y="597"/>
                </a:lnTo>
                <a:lnTo>
                  <a:pt x="79053" y="559"/>
                </a:lnTo>
                <a:lnTo>
                  <a:pt x="79109" y="522"/>
                </a:lnTo>
                <a:lnTo>
                  <a:pt x="79127" y="485"/>
                </a:lnTo>
                <a:lnTo>
                  <a:pt x="79146" y="448"/>
                </a:lnTo>
                <a:lnTo>
                  <a:pt x="79146" y="392"/>
                </a:lnTo>
                <a:lnTo>
                  <a:pt x="79127" y="336"/>
                </a:lnTo>
                <a:lnTo>
                  <a:pt x="79109" y="299"/>
                </a:lnTo>
                <a:lnTo>
                  <a:pt x="79072" y="261"/>
                </a:lnTo>
                <a:lnTo>
                  <a:pt x="79016" y="243"/>
                </a:lnTo>
                <a:lnTo>
                  <a:pt x="78904" y="224"/>
                </a:lnTo>
                <a:close/>
                <a:moveTo>
                  <a:pt x="72853" y="261"/>
                </a:moveTo>
                <a:lnTo>
                  <a:pt x="72667" y="299"/>
                </a:lnTo>
                <a:lnTo>
                  <a:pt x="72537" y="317"/>
                </a:lnTo>
                <a:lnTo>
                  <a:pt x="72481" y="355"/>
                </a:lnTo>
                <a:lnTo>
                  <a:pt x="72462" y="392"/>
                </a:lnTo>
                <a:lnTo>
                  <a:pt x="72481" y="410"/>
                </a:lnTo>
                <a:lnTo>
                  <a:pt x="72518" y="448"/>
                </a:lnTo>
                <a:lnTo>
                  <a:pt x="72592" y="504"/>
                </a:lnTo>
                <a:lnTo>
                  <a:pt x="72723" y="541"/>
                </a:lnTo>
                <a:lnTo>
                  <a:pt x="72890" y="578"/>
                </a:lnTo>
                <a:lnTo>
                  <a:pt x="73132" y="634"/>
                </a:lnTo>
                <a:lnTo>
                  <a:pt x="73393" y="671"/>
                </a:lnTo>
                <a:lnTo>
                  <a:pt x="73654" y="690"/>
                </a:lnTo>
                <a:lnTo>
                  <a:pt x="73914" y="671"/>
                </a:lnTo>
                <a:lnTo>
                  <a:pt x="73989" y="652"/>
                </a:lnTo>
                <a:lnTo>
                  <a:pt x="74045" y="615"/>
                </a:lnTo>
                <a:lnTo>
                  <a:pt x="74101" y="559"/>
                </a:lnTo>
                <a:lnTo>
                  <a:pt x="74138" y="504"/>
                </a:lnTo>
                <a:lnTo>
                  <a:pt x="74156" y="448"/>
                </a:lnTo>
                <a:lnTo>
                  <a:pt x="74138" y="392"/>
                </a:lnTo>
                <a:lnTo>
                  <a:pt x="74082" y="355"/>
                </a:lnTo>
                <a:lnTo>
                  <a:pt x="73989" y="336"/>
                </a:lnTo>
                <a:lnTo>
                  <a:pt x="73430" y="280"/>
                </a:lnTo>
                <a:lnTo>
                  <a:pt x="73132" y="261"/>
                </a:lnTo>
                <a:close/>
                <a:moveTo>
                  <a:pt x="80393" y="261"/>
                </a:moveTo>
                <a:lnTo>
                  <a:pt x="80282" y="280"/>
                </a:lnTo>
                <a:lnTo>
                  <a:pt x="80170" y="299"/>
                </a:lnTo>
                <a:lnTo>
                  <a:pt x="80040" y="336"/>
                </a:lnTo>
                <a:lnTo>
                  <a:pt x="79947" y="373"/>
                </a:lnTo>
                <a:lnTo>
                  <a:pt x="79891" y="429"/>
                </a:lnTo>
                <a:lnTo>
                  <a:pt x="79872" y="448"/>
                </a:lnTo>
                <a:lnTo>
                  <a:pt x="79891" y="485"/>
                </a:lnTo>
                <a:lnTo>
                  <a:pt x="79909" y="504"/>
                </a:lnTo>
                <a:lnTo>
                  <a:pt x="79947" y="541"/>
                </a:lnTo>
                <a:lnTo>
                  <a:pt x="80114" y="615"/>
                </a:lnTo>
                <a:lnTo>
                  <a:pt x="80226" y="634"/>
                </a:lnTo>
                <a:lnTo>
                  <a:pt x="80375" y="652"/>
                </a:lnTo>
                <a:lnTo>
                  <a:pt x="80673" y="671"/>
                </a:lnTo>
                <a:lnTo>
                  <a:pt x="81231" y="671"/>
                </a:lnTo>
                <a:lnTo>
                  <a:pt x="81548" y="690"/>
                </a:lnTo>
                <a:lnTo>
                  <a:pt x="81734" y="671"/>
                </a:lnTo>
                <a:lnTo>
                  <a:pt x="81808" y="652"/>
                </a:lnTo>
                <a:lnTo>
                  <a:pt x="81846" y="615"/>
                </a:lnTo>
                <a:lnTo>
                  <a:pt x="81883" y="541"/>
                </a:lnTo>
                <a:lnTo>
                  <a:pt x="81883" y="448"/>
                </a:lnTo>
                <a:lnTo>
                  <a:pt x="81846" y="373"/>
                </a:lnTo>
                <a:lnTo>
                  <a:pt x="81827" y="355"/>
                </a:lnTo>
                <a:lnTo>
                  <a:pt x="81771" y="336"/>
                </a:lnTo>
                <a:lnTo>
                  <a:pt x="81436" y="280"/>
                </a:lnTo>
                <a:lnTo>
                  <a:pt x="81082" y="261"/>
                </a:lnTo>
                <a:close/>
                <a:moveTo>
                  <a:pt x="88846" y="261"/>
                </a:moveTo>
                <a:lnTo>
                  <a:pt x="88604" y="280"/>
                </a:lnTo>
                <a:lnTo>
                  <a:pt x="88436" y="317"/>
                </a:lnTo>
                <a:lnTo>
                  <a:pt x="88269" y="336"/>
                </a:lnTo>
                <a:lnTo>
                  <a:pt x="88064" y="373"/>
                </a:lnTo>
                <a:lnTo>
                  <a:pt x="87952" y="392"/>
                </a:lnTo>
                <a:lnTo>
                  <a:pt x="87859" y="429"/>
                </a:lnTo>
                <a:lnTo>
                  <a:pt x="87785" y="485"/>
                </a:lnTo>
                <a:lnTo>
                  <a:pt x="87748" y="541"/>
                </a:lnTo>
                <a:lnTo>
                  <a:pt x="87748" y="578"/>
                </a:lnTo>
                <a:lnTo>
                  <a:pt x="87766" y="615"/>
                </a:lnTo>
                <a:lnTo>
                  <a:pt x="87785" y="634"/>
                </a:lnTo>
                <a:lnTo>
                  <a:pt x="87822" y="671"/>
                </a:lnTo>
                <a:lnTo>
                  <a:pt x="87934" y="690"/>
                </a:lnTo>
                <a:lnTo>
                  <a:pt x="88045" y="708"/>
                </a:lnTo>
                <a:lnTo>
                  <a:pt x="88306" y="708"/>
                </a:lnTo>
                <a:lnTo>
                  <a:pt x="88455" y="690"/>
                </a:lnTo>
                <a:lnTo>
                  <a:pt x="88641" y="690"/>
                </a:lnTo>
                <a:lnTo>
                  <a:pt x="88883" y="671"/>
                </a:lnTo>
                <a:lnTo>
                  <a:pt x="88995" y="634"/>
                </a:lnTo>
                <a:lnTo>
                  <a:pt x="89088" y="597"/>
                </a:lnTo>
                <a:lnTo>
                  <a:pt x="89125" y="559"/>
                </a:lnTo>
                <a:lnTo>
                  <a:pt x="89144" y="522"/>
                </a:lnTo>
                <a:lnTo>
                  <a:pt x="89163" y="485"/>
                </a:lnTo>
                <a:lnTo>
                  <a:pt x="89163" y="429"/>
                </a:lnTo>
                <a:lnTo>
                  <a:pt x="89163" y="392"/>
                </a:lnTo>
                <a:lnTo>
                  <a:pt x="89125" y="336"/>
                </a:lnTo>
                <a:lnTo>
                  <a:pt x="89107" y="317"/>
                </a:lnTo>
                <a:lnTo>
                  <a:pt x="89051" y="299"/>
                </a:lnTo>
                <a:lnTo>
                  <a:pt x="88958" y="261"/>
                </a:lnTo>
                <a:close/>
                <a:moveTo>
                  <a:pt x="86184" y="299"/>
                </a:moveTo>
                <a:lnTo>
                  <a:pt x="85849" y="336"/>
                </a:lnTo>
                <a:lnTo>
                  <a:pt x="85551" y="373"/>
                </a:lnTo>
                <a:lnTo>
                  <a:pt x="85346" y="373"/>
                </a:lnTo>
                <a:lnTo>
                  <a:pt x="85234" y="392"/>
                </a:lnTo>
                <a:lnTo>
                  <a:pt x="85122" y="429"/>
                </a:lnTo>
                <a:lnTo>
                  <a:pt x="85029" y="466"/>
                </a:lnTo>
                <a:lnTo>
                  <a:pt x="85011" y="485"/>
                </a:lnTo>
                <a:lnTo>
                  <a:pt x="84992" y="504"/>
                </a:lnTo>
                <a:lnTo>
                  <a:pt x="84992" y="541"/>
                </a:lnTo>
                <a:lnTo>
                  <a:pt x="84992" y="578"/>
                </a:lnTo>
                <a:lnTo>
                  <a:pt x="85029" y="634"/>
                </a:lnTo>
                <a:lnTo>
                  <a:pt x="85085" y="671"/>
                </a:lnTo>
                <a:lnTo>
                  <a:pt x="85178" y="727"/>
                </a:lnTo>
                <a:lnTo>
                  <a:pt x="85290" y="746"/>
                </a:lnTo>
                <a:lnTo>
                  <a:pt x="85420" y="764"/>
                </a:lnTo>
                <a:lnTo>
                  <a:pt x="85551" y="764"/>
                </a:lnTo>
                <a:lnTo>
                  <a:pt x="86053" y="727"/>
                </a:lnTo>
                <a:lnTo>
                  <a:pt x="86370" y="727"/>
                </a:lnTo>
                <a:lnTo>
                  <a:pt x="86537" y="708"/>
                </a:lnTo>
                <a:lnTo>
                  <a:pt x="86686" y="652"/>
                </a:lnTo>
                <a:lnTo>
                  <a:pt x="86779" y="597"/>
                </a:lnTo>
                <a:lnTo>
                  <a:pt x="86873" y="504"/>
                </a:lnTo>
                <a:lnTo>
                  <a:pt x="86910" y="466"/>
                </a:lnTo>
                <a:lnTo>
                  <a:pt x="86910" y="410"/>
                </a:lnTo>
                <a:lnTo>
                  <a:pt x="86873" y="373"/>
                </a:lnTo>
                <a:lnTo>
                  <a:pt x="86798" y="336"/>
                </a:lnTo>
                <a:lnTo>
                  <a:pt x="86649" y="299"/>
                </a:lnTo>
                <a:close/>
                <a:moveTo>
                  <a:pt x="90689" y="280"/>
                </a:moveTo>
                <a:lnTo>
                  <a:pt x="90503" y="299"/>
                </a:lnTo>
                <a:lnTo>
                  <a:pt x="90354" y="317"/>
                </a:lnTo>
                <a:lnTo>
                  <a:pt x="90261" y="373"/>
                </a:lnTo>
                <a:lnTo>
                  <a:pt x="90205" y="410"/>
                </a:lnTo>
                <a:lnTo>
                  <a:pt x="90168" y="466"/>
                </a:lnTo>
                <a:lnTo>
                  <a:pt x="90168" y="522"/>
                </a:lnTo>
                <a:lnTo>
                  <a:pt x="90187" y="559"/>
                </a:lnTo>
                <a:lnTo>
                  <a:pt x="90242" y="615"/>
                </a:lnTo>
                <a:lnTo>
                  <a:pt x="90298" y="652"/>
                </a:lnTo>
                <a:lnTo>
                  <a:pt x="90373" y="671"/>
                </a:lnTo>
                <a:lnTo>
                  <a:pt x="90522" y="708"/>
                </a:lnTo>
                <a:lnTo>
                  <a:pt x="90671" y="727"/>
                </a:lnTo>
                <a:lnTo>
                  <a:pt x="90820" y="783"/>
                </a:lnTo>
                <a:lnTo>
                  <a:pt x="90894" y="801"/>
                </a:lnTo>
                <a:lnTo>
                  <a:pt x="90931" y="820"/>
                </a:lnTo>
                <a:lnTo>
                  <a:pt x="90968" y="801"/>
                </a:lnTo>
                <a:lnTo>
                  <a:pt x="91006" y="764"/>
                </a:lnTo>
                <a:lnTo>
                  <a:pt x="91043" y="727"/>
                </a:lnTo>
                <a:lnTo>
                  <a:pt x="91062" y="671"/>
                </a:lnTo>
                <a:lnTo>
                  <a:pt x="91080" y="615"/>
                </a:lnTo>
                <a:lnTo>
                  <a:pt x="91080" y="559"/>
                </a:lnTo>
                <a:lnTo>
                  <a:pt x="91062" y="504"/>
                </a:lnTo>
                <a:lnTo>
                  <a:pt x="91043" y="448"/>
                </a:lnTo>
                <a:lnTo>
                  <a:pt x="91006" y="392"/>
                </a:lnTo>
                <a:lnTo>
                  <a:pt x="90950" y="336"/>
                </a:lnTo>
                <a:lnTo>
                  <a:pt x="90857" y="317"/>
                </a:lnTo>
                <a:lnTo>
                  <a:pt x="90782" y="299"/>
                </a:lnTo>
                <a:lnTo>
                  <a:pt x="90689" y="280"/>
                </a:lnTo>
                <a:close/>
                <a:moveTo>
                  <a:pt x="90838" y="1416"/>
                </a:moveTo>
                <a:lnTo>
                  <a:pt x="90782" y="1472"/>
                </a:lnTo>
                <a:lnTo>
                  <a:pt x="90726" y="1565"/>
                </a:lnTo>
                <a:lnTo>
                  <a:pt x="90708" y="1658"/>
                </a:lnTo>
                <a:lnTo>
                  <a:pt x="90708" y="1770"/>
                </a:lnTo>
                <a:lnTo>
                  <a:pt x="90726" y="2012"/>
                </a:lnTo>
                <a:lnTo>
                  <a:pt x="90782" y="2254"/>
                </a:lnTo>
                <a:lnTo>
                  <a:pt x="90820" y="2477"/>
                </a:lnTo>
                <a:lnTo>
                  <a:pt x="90838" y="2700"/>
                </a:lnTo>
                <a:lnTo>
                  <a:pt x="90857" y="2812"/>
                </a:lnTo>
                <a:lnTo>
                  <a:pt x="90894" y="2924"/>
                </a:lnTo>
                <a:lnTo>
                  <a:pt x="90931" y="2998"/>
                </a:lnTo>
                <a:lnTo>
                  <a:pt x="90968" y="3017"/>
                </a:lnTo>
                <a:lnTo>
                  <a:pt x="90987" y="3017"/>
                </a:lnTo>
                <a:lnTo>
                  <a:pt x="91024" y="2998"/>
                </a:lnTo>
                <a:lnTo>
                  <a:pt x="91062" y="2961"/>
                </a:lnTo>
                <a:lnTo>
                  <a:pt x="91136" y="2849"/>
                </a:lnTo>
                <a:lnTo>
                  <a:pt x="91192" y="2719"/>
                </a:lnTo>
                <a:lnTo>
                  <a:pt x="91229" y="2589"/>
                </a:lnTo>
                <a:lnTo>
                  <a:pt x="91229" y="2440"/>
                </a:lnTo>
                <a:lnTo>
                  <a:pt x="91229" y="2291"/>
                </a:lnTo>
                <a:lnTo>
                  <a:pt x="91211" y="1974"/>
                </a:lnTo>
                <a:lnTo>
                  <a:pt x="91155" y="1714"/>
                </a:lnTo>
                <a:lnTo>
                  <a:pt x="91080" y="1583"/>
                </a:lnTo>
                <a:lnTo>
                  <a:pt x="91024" y="1509"/>
                </a:lnTo>
                <a:lnTo>
                  <a:pt x="90968" y="1453"/>
                </a:lnTo>
                <a:lnTo>
                  <a:pt x="90913" y="1416"/>
                </a:lnTo>
                <a:close/>
                <a:moveTo>
                  <a:pt x="299" y="1565"/>
                </a:moveTo>
                <a:lnTo>
                  <a:pt x="224" y="1583"/>
                </a:lnTo>
                <a:lnTo>
                  <a:pt x="168" y="1621"/>
                </a:lnTo>
                <a:lnTo>
                  <a:pt x="150" y="1658"/>
                </a:lnTo>
                <a:lnTo>
                  <a:pt x="131" y="1714"/>
                </a:lnTo>
                <a:lnTo>
                  <a:pt x="131" y="2012"/>
                </a:lnTo>
                <a:lnTo>
                  <a:pt x="131" y="2309"/>
                </a:lnTo>
                <a:lnTo>
                  <a:pt x="187" y="2905"/>
                </a:lnTo>
                <a:lnTo>
                  <a:pt x="205" y="3129"/>
                </a:lnTo>
                <a:lnTo>
                  <a:pt x="224" y="3240"/>
                </a:lnTo>
                <a:lnTo>
                  <a:pt x="243" y="3333"/>
                </a:lnTo>
                <a:lnTo>
                  <a:pt x="280" y="3389"/>
                </a:lnTo>
                <a:lnTo>
                  <a:pt x="299" y="3389"/>
                </a:lnTo>
                <a:lnTo>
                  <a:pt x="317" y="3371"/>
                </a:lnTo>
                <a:lnTo>
                  <a:pt x="373" y="3315"/>
                </a:lnTo>
                <a:lnTo>
                  <a:pt x="447" y="3166"/>
                </a:lnTo>
                <a:lnTo>
                  <a:pt x="485" y="3036"/>
                </a:lnTo>
                <a:lnTo>
                  <a:pt x="503" y="2905"/>
                </a:lnTo>
                <a:lnTo>
                  <a:pt x="522" y="2607"/>
                </a:lnTo>
                <a:lnTo>
                  <a:pt x="522" y="2309"/>
                </a:lnTo>
                <a:lnTo>
                  <a:pt x="503" y="2030"/>
                </a:lnTo>
                <a:lnTo>
                  <a:pt x="485" y="1807"/>
                </a:lnTo>
                <a:lnTo>
                  <a:pt x="447" y="1676"/>
                </a:lnTo>
                <a:lnTo>
                  <a:pt x="429" y="1621"/>
                </a:lnTo>
                <a:lnTo>
                  <a:pt x="392" y="1602"/>
                </a:lnTo>
                <a:lnTo>
                  <a:pt x="299" y="1565"/>
                </a:lnTo>
                <a:close/>
                <a:moveTo>
                  <a:pt x="91062" y="4022"/>
                </a:moveTo>
                <a:lnTo>
                  <a:pt x="91024" y="4041"/>
                </a:lnTo>
                <a:lnTo>
                  <a:pt x="90968" y="4078"/>
                </a:lnTo>
                <a:lnTo>
                  <a:pt x="90931" y="4134"/>
                </a:lnTo>
                <a:lnTo>
                  <a:pt x="90894" y="4208"/>
                </a:lnTo>
                <a:lnTo>
                  <a:pt x="90857" y="4395"/>
                </a:lnTo>
                <a:lnTo>
                  <a:pt x="90820" y="4637"/>
                </a:lnTo>
                <a:lnTo>
                  <a:pt x="90820" y="4879"/>
                </a:lnTo>
                <a:lnTo>
                  <a:pt x="90820" y="5121"/>
                </a:lnTo>
                <a:lnTo>
                  <a:pt x="90857" y="5307"/>
                </a:lnTo>
                <a:lnTo>
                  <a:pt x="90894" y="5363"/>
                </a:lnTo>
                <a:lnTo>
                  <a:pt x="90913" y="5400"/>
                </a:lnTo>
                <a:lnTo>
                  <a:pt x="90968" y="5419"/>
                </a:lnTo>
                <a:lnTo>
                  <a:pt x="91006" y="5419"/>
                </a:lnTo>
                <a:lnTo>
                  <a:pt x="91062" y="5363"/>
                </a:lnTo>
                <a:lnTo>
                  <a:pt x="91099" y="5288"/>
                </a:lnTo>
                <a:lnTo>
                  <a:pt x="91136" y="5195"/>
                </a:lnTo>
                <a:lnTo>
                  <a:pt x="91155" y="5084"/>
                </a:lnTo>
                <a:lnTo>
                  <a:pt x="91192" y="4879"/>
                </a:lnTo>
                <a:lnTo>
                  <a:pt x="91211" y="4711"/>
                </a:lnTo>
                <a:lnTo>
                  <a:pt x="91211" y="4544"/>
                </a:lnTo>
                <a:lnTo>
                  <a:pt x="91211" y="4395"/>
                </a:lnTo>
                <a:lnTo>
                  <a:pt x="91192" y="4264"/>
                </a:lnTo>
                <a:lnTo>
                  <a:pt x="91173" y="4134"/>
                </a:lnTo>
                <a:lnTo>
                  <a:pt x="91117" y="4041"/>
                </a:lnTo>
                <a:lnTo>
                  <a:pt x="91099" y="4022"/>
                </a:lnTo>
                <a:close/>
                <a:moveTo>
                  <a:pt x="261" y="4171"/>
                </a:moveTo>
                <a:lnTo>
                  <a:pt x="224" y="4190"/>
                </a:lnTo>
                <a:lnTo>
                  <a:pt x="187" y="4208"/>
                </a:lnTo>
                <a:lnTo>
                  <a:pt x="150" y="4246"/>
                </a:lnTo>
                <a:lnTo>
                  <a:pt x="131" y="4302"/>
                </a:lnTo>
                <a:lnTo>
                  <a:pt x="112" y="4413"/>
                </a:lnTo>
                <a:lnTo>
                  <a:pt x="112" y="4562"/>
                </a:lnTo>
                <a:lnTo>
                  <a:pt x="131" y="4842"/>
                </a:lnTo>
                <a:lnTo>
                  <a:pt x="150" y="5046"/>
                </a:lnTo>
                <a:lnTo>
                  <a:pt x="150" y="5214"/>
                </a:lnTo>
                <a:lnTo>
                  <a:pt x="168" y="5493"/>
                </a:lnTo>
                <a:lnTo>
                  <a:pt x="187" y="5642"/>
                </a:lnTo>
                <a:lnTo>
                  <a:pt x="224" y="5754"/>
                </a:lnTo>
                <a:lnTo>
                  <a:pt x="280" y="5828"/>
                </a:lnTo>
                <a:lnTo>
                  <a:pt x="317" y="5866"/>
                </a:lnTo>
                <a:lnTo>
                  <a:pt x="373" y="5866"/>
                </a:lnTo>
                <a:lnTo>
                  <a:pt x="410" y="5828"/>
                </a:lnTo>
                <a:lnTo>
                  <a:pt x="447" y="5735"/>
                </a:lnTo>
                <a:lnTo>
                  <a:pt x="466" y="5605"/>
                </a:lnTo>
                <a:lnTo>
                  <a:pt x="485" y="5437"/>
                </a:lnTo>
                <a:lnTo>
                  <a:pt x="466" y="5102"/>
                </a:lnTo>
                <a:lnTo>
                  <a:pt x="466" y="4879"/>
                </a:lnTo>
                <a:lnTo>
                  <a:pt x="466" y="4711"/>
                </a:lnTo>
                <a:lnTo>
                  <a:pt x="447" y="4469"/>
                </a:lnTo>
                <a:lnTo>
                  <a:pt x="429" y="4357"/>
                </a:lnTo>
                <a:lnTo>
                  <a:pt x="392" y="4246"/>
                </a:lnTo>
                <a:lnTo>
                  <a:pt x="336" y="4190"/>
                </a:lnTo>
                <a:lnTo>
                  <a:pt x="317" y="4171"/>
                </a:lnTo>
                <a:close/>
                <a:moveTo>
                  <a:pt x="91062" y="6331"/>
                </a:moveTo>
                <a:lnTo>
                  <a:pt x="90987" y="6350"/>
                </a:lnTo>
                <a:lnTo>
                  <a:pt x="90931" y="6387"/>
                </a:lnTo>
                <a:lnTo>
                  <a:pt x="90894" y="6480"/>
                </a:lnTo>
                <a:lnTo>
                  <a:pt x="90838" y="6592"/>
                </a:lnTo>
                <a:lnTo>
                  <a:pt x="90782" y="6871"/>
                </a:lnTo>
                <a:lnTo>
                  <a:pt x="90745" y="7206"/>
                </a:lnTo>
                <a:lnTo>
                  <a:pt x="90745" y="7541"/>
                </a:lnTo>
                <a:lnTo>
                  <a:pt x="90764" y="7858"/>
                </a:lnTo>
                <a:lnTo>
                  <a:pt x="90801" y="8007"/>
                </a:lnTo>
                <a:lnTo>
                  <a:pt x="90838" y="8118"/>
                </a:lnTo>
                <a:lnTo>
                  <a:pt x="90894" y="8211"/>
                </a:lnTo>
                <a:lnTo>
                  <a:pt x="90950" y="8249"/>
                </a:lnTo>
                <a:lnTo>
                  <a:pt x="90987" y="8267"/>
                </a:lnTo>
                <a:lnTo>
                  <a:pt x="91006" y="8249"/>
                </a:lnTo>
                <a:lnTo>
                  <a:pt x="91043" y="8230"/>
                </a:lnTo>
                <a:lnTo>
                  <a:pt x="91062" y="8174"/>
                </a:lnTo>
                <a:lnTo>
                  <a:pt x="91099" y="8044"/>
                </a:lnTo>
                <a:lnTo>
                  <a:pt x="91117" y="7895"/>
                </a:lnTo>
                <a:lnTo>
                  <a:pt x="91136" y="7578"/>
                </a:lnTo>
                <a:lnTo>
                  <a:pt x="91155" y="7392"/>
                </a:lnTo>
                <a:lnTo>
                  <a:pt x="91192" y="7150"/>
                </a:lnTo>
                <a:lnTo>
                  <a:pt x="91229" y="6796"/>
                </a:lnTo>
                <a:lnTo>
                  <a:pt x="91229" y="6629"/>
                </a:lnTo>
                <a:lnTo>
                  <a:pt x="91192" y="6480"/>
                </a:lnTo>
                <a:lnTo>
                  <a:pt x="91173" y="6424"/>
                </a:lnTo>
                <a:lnTo>
                  <a:pt x="91155" y="6368"/>
                </a:lnTo>
                <a:lnTo>
                  <a:pt x="91099" y="6350"/>
                </a:lnTo>
                <a:lnTo>
                  <a:pt x="91062" y="6331"/>
                </a:lnTo>
                <a:close/>
                <a:moveTo>
                  <a:pt x="336" y="6703"/>
                </a:moveTo>
                <a:lnTo>
                  <a:pt x="280" y="6722"/>
                </a:lnTo>
                <a:lnTo>
                  <a:pt x="243" y="6815"/>
                </a:lnTo>
                <a:lnTo>
                  <a:pt x="224" y="6927"/>
                </a:lnTo>
                <a:lnTo>
                  <a:pt x="205" y="7113"/>
                </a:lnTo>
                <a:lnTo>
                  <a:pt x="187" y="7634"/>
                </a:lnTo>
                <a:lnTo>
                  <a:pt x="205" y="7895"/>
                </a:lnTo>
                <a:lnTo>
                  <a:pt x="224" y="8137"/>
                </a:lnTo>
                <a:lnTo>
                  <a:pt x="280" y="8304"/>
                </a:lnTo>
                <a:lnTo>
                  <a:pt x="299" y="8342"/>
                </a:lnTo>
                <a:lnTo>
                  <a:pt x="336" y="8379"/>
                </a:lnTo>
                <a:lnTo>
                  <a:pt x="373" y="8360"/>
                </a:lnTo>
                <a:lnTo>
                  <a:pt x="392" y="8342"/>
                </a:lnTo>
                <a:lnTo>
                  <a:pt x="447" y="8249"/>
                </a:lnTo>
                <a:lnTo>
                  <a:pt x="466" y="8118"/>
                </a:lnTo>
                <a:lnTo>
                  <a:pt x="503" y="7969"/>
                </a:lnTo>
                <a:lnTo>
                  <a:pt x="522" y="7653"/>
                </a:lnTo>
                <a:lnTo>
                  <a:pt x="522" y="7485"/>
                </a:lnTo>
                <a:lnTo>
                  <a:pt x="541" y="7225"/>
                </a:lnTo>
                <a:lnTo>
                  <a:pt x="541" y="7094"/>
                </a:lnTo>
                <a:lnTo>
                  <a:pt x="522" y="6964"/>
                </a:lnTo>
                <a:lnTo>
                  <a:pt x="485" y="6871"/>
                </a:lnTo>
                <a:lnTo>
                  <a:pt x="410" y="6759"/>
                </a:lnTo>
                <a:lnTo>
                  <a:pt x="373" y="6722"/>
                </a:lnTo>
                <a:lnTo>
                  <a:pt x="336" y="6703"/>
                </a:lnTo>
                <a:close/>
                <a:moveTo>
                  <a:pt x="91006" y="8882"/>
                </a:moveTo>
                <a:lnTo>
                  <a:pt x="90968" y="8900"/>
                </a:lnTo>
                <a:lnTo>
                  <a:pt x="90931" y="8937"/>
                </a:lnTo>
                <a:lnTo>
                  <a:pt x="90913" y="8993"/>
                </a:lnTo>
                <a:lnTo>
                  <a:pt x="90894" y="9105"/>
                </a:lnTo>
                <a:lnTo>
                  <a:pt x="90894" y="9347"/>
                </a:lnTo>
                <a:lnTo>
                  <a:pt x="90931" y="9943"/>
                </a:lnTo>
                <a:lnTo>
                  <a:pt x="90950" y="10259"/>
                </a:lnTo>
                <a:lnTo>
                  <a:pt x="91006" y="10520"/>
                </a:lnTo>
                <a:lnTo>
                  <a:pt x="91062" y="10688"/>
                </a:lnTo>
                <a:lnTo>
                  <a:pt x="91080" y="10743"/>
                </a:lnTo>
                <a:lnTo>
                  <a:pt x="91117" y="10743"/>
                </a:lnTo>
                <a:lnTo>
                  <a:pt x="91155" y="10725"/>
                </a:lnTo>
                <a:lnTo>
                  <a:pt x="91173" y="10688"/>
                </a:lnTo>
                <a:lnTo>
                  <a:pt x="91229" y="10576"/>
                </a:lnTo>
                <a:lnTo>
                  <a:pt x="91248" y="10408"/>
                </a:lnTo>
                <a:lnTo>
                  <a:pt x="91266" y="10222"/>
                </a:lnTo>
                <a:lnTo>
                  <a:pt x="91266" y="9850"/>
                </a:lnTo>
                <a:lnTo>
                  <a:pt x="91266" y="9608"/>
                </a:lnTo>
                <a:lnTo>
                  <a:pt x="91266" y="9291"/>
                </a:lnTo>
                <a:lnTo>
                  <a:pt x="91248" y="9105"/>
                </a:lnTo>
                <a:lnTo>
                  <a:pt x="91229" y="9049"/>
                </a:lnTo>
                <a:lnTo>
                  <a:pt x="91192" y="8993"/>
                </a:lnTo>
                <a:lnTo>
                  <a:pt x="91136" y="8937"/>
                </a:lnTo>
                <a:lnTo>
                  <a:pt x="91043" y="8882"/>
                </a:lnTo>
                <a:close/>
                <a:moveTo>
                  <a:pt x="354" y="9198"/>
                </a:moveTo>
                <a:lnTo>
                  <a:pt x="336" y="9217"/>
                </a:lnTo>
                <a:lnTo>
                  <a:pt x="299" y="9273"/>
                </a:lnTo>
                <a:lnTo>
                  <a:pt x="261" y="9366"/>
                </a:lnTo>
                <a:lnTo>
                  <a:pt x="261" y="9589"/>
                </a:lnTo>
                <a:lnTo>
                  <a:pt x="261" y="9757"/>
                </a:lnTo>
                <a:lnTo>
                  <a:pt x="261" y="10334"/>
                </a:lnTo>
                <a:lnTo>
                  <a:pt x="280" y="10632"/>
                </a:lnTo>
                <a:lnTo>
                  <a:pt x="317" y="10911"/>
                </a:lnTo>
                <a:lnTo>
                  <a:pt x="336" y="10948"/>
                </a:lnTo>
                <a:lnTo>
                  <a:pt x="373" y="10967"/>
                </a:lnTo>
                <a:lnTo>
                  <a:pt x="392" y="10930"/>
                </a:lnTo>
                <a:lnTo>
                  <a:pt x="429" y="10892"/>
                </a:lnTo>
                <a:lnTo>
                  <a:pt x="503" y="10762"/>
                </a:lnTo>
                <a:lnTo>
                  <a:pt x="522" y="10688"/>
                </a:lnTo>
                <a:lnTo>
                  <a:pt x="578" y="10427"/>
                </a:lnTo>
                <a:lnTo>
                  <a:pt x="596" y="10166"/>
                </a:lnTo>
                <a:lnTo>
                  <a:pt x="596" y="9961"/>
                </a:lnTo>
                <a:lnTo>
                  <a:pt x="615" y="9682"/>
                </a:lnTo>
                <a:lnTo>
                  <a:pt x="596" y="9552"/>
                </a:lnTo>
                <a:lnTo>
                  <a:pt x="578" y="9422"/>
                </a:lnTo>
                <a:lnTo>
                  <a:pt x="541" y="9310"/>
                </a:lnTo>
                <a:lnTo>
                  <a:pt x="485" y="9235"/>
                </a:lnTo>
                <a:lnTo>
                  <a:pt x="429" y="9217"/>
                </a:lnTo>
                <a:lnTo>
                  <a:pt x="392" y="9198"/>
                </a:lnTo>
                <a:close/>
                <a:moveTo>
                  <a:pt x="90968" y="11321"/>
                </a:moveTo>
                <a:lnTo>
                  <a:pt x="90894" y="11358"/>
                </a:lnTo>
                <a:lnTo>
                  <a:pt x="90857" y="11414"/>
                </a:lnTo>
                <a:lnTo>
                  <a:pt x="90838" y="11488"/>
                </a:lnTo>
                <a:lnTo>
                  <a:pt x="90820" y="11656"/>
                </a:lnTo>
                <a:lnTo>
                  <a:pt x="90838" y="11991"/>
                </a:lnTo>
                <a:lnTo>
                  <a:pt x="90838" y="12549"/>
                </a:lnTo>
                <a:lnTo>
                  <a:pt x="90838" y="12847"/>
                </a:lnTo>
                <a:lnTo>
                  <a:pt x="90875" y="12978"/>
                </a:lnTo>
                <a:lnTo>
                  <a:pt x="90894" y="13108"/>
                </a:lnTo>
                <a:lnTo>
                  <a:pt x="90968" y="13257"/>
                </a:lnTo>
                <a:lnTo>
                  <a:pt x="91006" y="13313"/>
                </a:lnTo>
                <a:lnTo>
                  <a:pt x="91024" y="13331"/>
                </a:lnTo>
                <a:lnTo>
                  <a:pt x="91080" y="13331"/>
                </a:lnTo>
                <a:lnTo>
                  <a:pt x="91136" y="13275"/>
                </a:lnTo>
                <a:lnTo>
                  <a:pt x="91173" y="13164"/>
                </a:lnTo>
                <a:lnTo>
                  <a:pt x="91211" y="13052"/>
                </a:lnTo>
                <a:lnTo>
                  <a:pt x="91229" y="12922"/>
                </a:lnTo>
                <a:lnTo>
                  <a:pt x="91248" y="12829"/>
                </a:lnTo>
                <a:lnTo>
                  <a:pt x="91248" y="12121"/>
                </a:lnTo>
                <a:lnTo>
                  <a:pt x="91229" y="11767"/>
                </a:lnTo>
                <a:lnTo>
                  <a:pt x="91173" y="11432"/>
                </a:lnTo>
                <a:lnTo>
                  <a:pt x="91155" y="11395"/>
                </a:lnTo>
                <a:lnTo>
                  <a:pt x="91136" y="11358"/>
                </a:lnTo>
                <a:lnTo>
                  <a:pt x="91062" y="11321"/>
                </a:lnTo>
                <a:close/>
                <a:moveTo>
                  <a:pt x="280" y="11786"/>
                </a:moveTo>
                <a:lnTo>
                  <a:pt x="224" y="11805"/>
                </a:lnTo>
                <a:lnTo>
                  <a:pt x="187" y="11823"/>
                </a:lnTo>
                <a:lnTo>
                  <a:pt x="150" y="11842"/>
                </a:lnTo>
                <a:lnTo>
                  <a:pt x="131" y="11898"/>
                </a:lnTo>
                <a:lnTo>
                  <a:pt x="112" y="11991"/>
                </a:lnTo>
                <a:lnTo>
                  <a:pt x="94" y="12121"/>
                </a:lnTo>
                <a:lnTo>
                  <a:pt x="112" y="12270"/>
                </a:lnTo>
                <a:lnTo>
                  <a:pt x="168" y="12568"/>
                </a:lnTo>
                <a:lnTo>
                  <a:pt x="205" y="12773"/>
                </a:lnTo>
                <a:lnTo>
                  <a:pt x="205" y="12959"/>
                </a:lnTo>
                <a:lnTo>
                  <a:pt x="224" y="13182"/>
                </a:lnTo>
                <a:lnTo>
                  <a:pt x="243" y="13294"/>
                </a:lnTo>
                <a:lnTo>
                  <a:pt x="280" y="13350"/>
                </a:lnTo>
                <a:lnTo>
                  <a:pt x="299" y="13369"/>
                </a:lnTo>
                <a:lnTo>
                  <a:pt x="336" y="13369"/>
                </a:lnTo>
                <a:lnTo>
                  <a:pt x="373" y="13350"/>
                </a:lnTo>
                <a:lnTo>
                  <a:pt x="410" y="13313"/>
                </a:lnTo>
                <a:lnTo>
                  <a:pt x="466" y="13238"/>
                </a:lnTo>
                <a:lnTo>
                  <a:pt x="503" y="13145"/>
                </a:lnTo>
                <a:lnTo>
                  <a:pt x="522" y="13015"/>
                </a:lnTo>
                <a:lnTo>
                  <a:pt x="541" y="12903"/>
                </a:lnTo>
                <a:lnTo>
                  <a:pt x="522" y="12642"/>
                </a:lnTo>
                <a:lnTo>
                  <a:pt x="503" y="12456"/>
                </a:lnTo>
                <a:lnTo>
                  <a:pt x="503" y="12270"/>
                </a:lnTo>
                <a:lnTo>
                  <a:pt x="485" y="12140"/>
                </a:lnTo>
                <a:lnTo>
                  <a:pt x="447" y="12028"/>
                </a:lnTo>
                <a:lnTo>
                  <a:pt x="410" y="11916"/>
                </a:lnTo>
                <a:lnTo>
                  <a:pt x="354" y="11823"/>
                </a:lnTo>
                <a:lnTo>
                  <a:pt x="317" y="11805"/>
                </a:lnTo>
                <a:lnTo>
                  <a:pt x="280" y="11786"/>
                </a:lnTo>
                <a:close/>
                <a:moveTo>
                  <a:pt x="91099" y="14039"/>
                </a:moveTo>
                <a:lnTo>
                  <a:pt x="91062" y="14057"/>
                </a:lnTo>
                <a:lnTo>
                  <a:pt x="91006" y="14095"/>
                </a:lnTo>
                <a:lnTo>
                  <a:pt x="90987" y="14151"/>
                </a:lnTo>
                <a:lnTo>
                  <a:pt x="90950" y="14225"/>
                </a:lnTo>
                <a:lnTo>
                  <a:pt x="90913" y="14430"/>
                </a:lnTo>
                <a:lnTo>
                  <a:pt x="90875" y="14690"/>
                </a:lnTo>
                <a:lnTo>
                  <a:pt x="90857" y="14970"/>
                </a:lnTo>
                <a:lnTo>
                  <a:pt x="90857" y="15249"/>
                </a:lnTo>
                <a:lnTo>
                  <a:pt x="90894" y="15472"/>
                </a:lnTo>
                <a:lnTo>
                  <a:pt x="90913" y="15547"/>
                </a:lnTo>
                <a:lnTo>
                  <a:pt x="90950" y="15603"/>
                </a:lnTo>
                <a:lnTo>
                  <a:pt x="90987" y="15640"/>
                </a:lnTo>
                <a:lnTo>
                  <a:pt x="91024" y="15640"/>
                </a:lnTo>
                <a:lnTo>
                  <a:pt x="91080" y="15603"/>
                </a:lnTo>
                <a:lnTo>
                  <a:pt x="91136" y="15510"/>
                </a:lnTo>
                <a:lnTo>
                  <a:pt x="91155" y="15417"/>
                </a:lnTo>
                <a:lnTo>
                  <a:pt x="91192" y="15286"/>
                </a:lnTo>
                <a:lnTo>
                  <a:pt x="91211" y="15044"/>
                </a:lnTo>
                <a:lnTo>
                  <a:pt x="91229" y="14877"/>
                </a:lnTo>
                <a:lnTo>
                  <a:pt x="91248" y="14672"/>
                </a:lnTo>
                <a:lnTo>
                  <a:pt x="91229" y="14337"/>
                </a:lnTo>
                <a:lnTo>
                  <a:pt x="91211" y="14188"/>
                </a:lnTo>
                <a:lnTo>
                  <a:pt x="91155" y="14076"/>
                </a:lnTo>
                <a:lnTo>
                  <a:pt x="91136" y="14039"/>
                </a:lnTo>
                <a:close/>
                <a:moveTo>
                  <a:pt x="187" y="14318"/>
                </a:moveTo>
                <a:lnTo>
                  <a:pt x="150" y="14337"/>
                </a:lnTo>
                <a:lnTo>
                  <a:pt x="94" y="14355"/>
                </a:lnTo>
                <a:lnTo>
                  <a:pt x="75" y="14393"/>
                </a:lnTo>
                <a:lnTo>
                  <a:pt x="38" y="14448"/>
                </a:lnTo>
                <a:lnTo>
                  <a:pt x="19" y="14579"/>
                </a:lnTo>
                <a:lnTo>
                  <a:pt x="19" y="14728"/>
                </a:lnTo>
                <a:lnTo>
                  <a:pt x="56" y="15044"/>
                </a:lnTo>
                <a:lnTo>
                  <a:pt x="75" y="15249"/>
                </a:lnTo>
                <a:lnTo>
                  <a:pt x="94" y="15417"/>
                </a:lnTo>
                <a:lnTo>
                  <a:pt x="131" y="15640"/>
                </a:lnTo>
                <a:lnTo>
                  <a:pt x="150" y="15752"/>
                </a:lnTo>
                <a:lnTo>
                  <a:pt x="205" y="15863"/>
                </a:lnTo>
                <a:lnTo>
                  <a:pt x="261" y="15919"/>
                </a:lnTo>
                <a:lnTo>
                  <a:pt x="280" y="15938"/>
                </a:lnTo>
                <a:lnTo>
                  <a:pt x="317" y="15938"/>
                </a:lnTo>
                <a:lnTo>
                  <a:pt x="354" y="15919"/>
                </a:lnTo>
                <a:lnTo>
                  <a:pt x="392" y="15901"/>
                </a:lnTo>
                <a:lnTo>
                  <a:pt x="429" y="15826"/>
                </a:lnTo>
                <a:lnTo>
                  <a:pt x="447" y="15733"/>
                </a:lnTo>
                <a:lnTo>
                  <a:pt x="447" y="15621"/>
                </a:lnTo>
                <a:lnTo>
                  <a:pt x="429" y="15379"/>
                </a:lnTo>
                <a:lnTo>
                  <a:pt x="392" y="15230"/>
                </a:lnTo>
                <a:lnTo>
                  <a:pt x="410" y="15026"/>
                </a:lnTo>
                <a:lnTo>
                  <a:pt x="392" y="14709"/>
                </a:lnTo>
                <a:lnTo>
                  <a:pt x="373" y="14560"/>
                </a:lnTo>
                <a:lnTo>
                  <a:pt x="336" y="14448"/>
                </a:lnTo>
                <a:lnTo>
                  <a:pt x="317" y="14393"/>
                </a:lnTo>
                <a:lnTo>
                  <a:pt x="280" y="14355"/>
                </a:lnTo>
                <a:lnTo>
                  <a:pt x="243" y="14337"/>
                </a:lnTo>
                <a:lnTo>
                  <a:pt x="187" y="14318"/>
                </a:lnTo>
                <a:close/>
                <a:moveTo>
                  <a:pt x="91062" y="16552"/>
                </a:moveTo>
                <a:lnTo>
                  <a:pt x="91006" y="16571"/>
                </a:lnTo>
                <a:lnTo>
                  <a:pt x="90950" y="16627"/>
                </a:lnTo>
                <a:lnTo>
                  <a:pt x="90931" y="16701"/>
                </a:lnTo>
                <a:lnTo>
                  <a:pt x="90894" y="16813"/>
                </a:lnTo>
                <a:lnTo>
                  <a:pt x="90875" y="16943"/>
                </a:lnTo>
                <a:lnTo>
                  <a:pt x="90857" y="17241"/>
                </a:lnTo>
                <a:lnTo>
                  <a:pt x="90875" y="17558"/>
                </a:lnTo>
                <a:lnTo>
                  <a:pt x="90913" y="17837"/>
                </a:lnTo>
                <a:lnTo>
                  <a:pt x="90950" y="18079"/>
                </a:lnTo>
                <a:lnTo>
                  <a:pt x="91006" y="18228"/>
                </a:lnTo>
                <a:lnTo>
                  <a:pt x="91024" y="18247"/>
                </a:lnTo>
                <a:lnTo>
                  <a:pt x="91043" y="18265"/>
                </a:lnTo>
                <a:lnTo>
                  <a:pt x="91080" y="18247"/>
                </a:lnTo>
                <a:lnTo>
                  <a:pt x="91099" y="18209"/>
                </a:lnTo>
                <a:lnTo>
                  <a:pt x="91136" y="18116"/>
                </a:lnTo>
                <a:lnTo>
                  <a:pt x="91173" y="17986"/>
                </a:lnTo>
                <a:lnTo>
                  <a:pt x="91229" y="17707"/>
                </a:lnTo>
                <a:lnTo>
                  <a:pt x="91248" y="17576"/>
                </a:lnTo>
                <a:lnTo>
                  <a:pt x="91266" y="17353"/>
                </a:lnTo>
                <a:lnTo>
                  <a:pt x="91266" y="17055"/>
                </a:lnTo>
                <a:lnTo>
                  <a:pt x="91266" y="16906"/>
                </a:lnTo>
                <a:lnTo>
                  <a:pt x="91248" y="16757"/>
                </a:lnTo>
                <a:lnTo>
                  <a:pt x="91192" y="16645"/>
                </a:lnTo>
                <a:lnTo>
                  <a:pt x="91173" y="16608"/>
                </a:lnTo>
                <a:lnTo>
                  <a:pt x="91136" y="16571"/>
                </a:lnTo>
                <a:lnTo>
                  <a:pt x="91062" y="16552"/>
                </a:lnTo>
                <a:close/>
                <a:moveTo>
                  <a:pt x="429" y="16776"/>
                </a:moveTo>
                <a:lnTo>
                  <a:pt x="410" y="16794"/>
                </a:lnTo>
                <a:lnTo>
                  <a:pt x="354" y="16850"/>
                </a:lnTo>
                <a:lnTo>
                  <a:pt x="299" y="16943"/>
                </a:lnTo>
                <a:lnTo>
                  <a:pt x="243" y="17204"/>
                </a:lnTo>
                <a:lnTo>
                  <a:pt x="205" y="17371"/>
                </a:lnTo>
                <a:lnTo>
                  <a:pt x="205" y="17595"/>
                </a:lnTo>
                <a:lnTo>
                  <a:pt x="187" y="17893"/>
                </a:lnTo>
                <a:lnTo>
                  <a:pt x="187" y="18060"/>
                </a:lnTo>
                <a:lnTo>
                  <a:pt x="205" y="18191"/>
                </a:lnTo>
                <a:lnTo>
                  <a:pt x="243" y="18302"/>
                </a:lnTo>
                <a:lnTo>
                  <a:pt x="280" y="18395"/>
                </a:lnTo>
                <a:lnTo>
                  <a:pt x="354" y="18451"/>
                </a:lnTo>
                <a:lnTo>
                  <a:pt x="373" y="18470"/>
                </a:lnTo>
                <a:lnTo>
                  <a:pt x="410" y="18451"/>
                </a:lnTo>
                <a:lnTo>
                  <a:pt x="447" y="18414"/>
                </a:lnTo>
                <a:lnTo>
                  <a:pt x="466" y="18340"/>
                </a:lnTo>
                <a:lnTo>
                  <a:pt x="503" y="18135"/>
                </a:lnTo>
                <a:lnTo>
                  <a:pt x="522" y="17930"/>
                </a:lnTo>
                <a:lnTo>
                  <a:pt x="541" y="17688"/>
                </a:lnTo>
                <a:lnTo>
                  <a:pt x="578" y="17409"/>
                </a:lnTo>
                <a:lnTo>
                  <a:pt x="559" y="17129"/>
                </a:lnTo>
                <a:lnTo>
                  <a:pt x="541" y="16999"/>
                </a:lnTo>
                <a:lnTo>
                  <a:pt x="503" y="16887"/>
                </a:lnTo>
                <a:lnTo>
                  <a:pt x="485" y="16832"/>
                </a:lnTo>
                <a:lnTo>
                  <a:pt x="447" y="16794"/>
                </a:lnTo>
                <a:lnTo>
                  <a:pt x="429" y="16776"/>
                </a:lnTo>
                <a:close/>
                <a:moveTo>
                  <a:pt x="90950" y="19066"/>
                </a:moveTo>
                <a:lnTo>
                  <a:pt x="90875" y="19103"/>
                </a:lnTo>
                <a:lnTo>
                  <a:pt x="90838" y="19177"/>
                </a:lnTo>
                <a:lnTo>
                  <a:pt x="90820" y="19271"/>
                </a:lnTo>
                <a:lnTo>
                  <a:pt x="90820" y="19401"/>
                </a:lnTo>
                <a:lnTo>
                  <a:pt x="90820" y="19531"/>
                </a:lnTo>
                <a:lnTo>
                  <a:pt x="90857" y="19810"/>
                </a:lnTo>
                <a:lnTo>
                  <a:pt x="90875" y="19997"/>
                </a:lnTo>
                <a:lnTo>
                  <a:pt x="90913" y="20239"/>
                </a:lnTo>
                <a:lnTo>
                  <a:pt x="90968" y="20499"/>
                </a:lnTo>
                <a:lnTo>
                  <a:pt x="90987" y="20592"/>
                </a:lnTo>
                <a:lnTo>
                  <a:pt x="91062" y="20723"/>
                </a:lnTo>
                <a:lnTo>
                  <a:pt x="91099" y="20779"/>
                </a:lnTo>
                <a:lnTo>
                  <a:pt x="91136" y="20797"/>
                </a:lnTo>
                <a:lnTo>
                  <a:pt x="91173" y="20797"/>
                </a:lnTo>
                <a:lnTo>
                  <a:pt x="91192" y="20741"/>
                </a:lnTo>
                <a:lnTo>
                  <a:pt x="91211" y="20592"/>
                </a:lnTo>
                <a:lnTo>
                  <a:pt x="91211" y="20350"/>
                </a:lnTo>
                <a:lnTo>
                  <a:pt x="91229" y="20034"/>
                </a:lnTo>
                <a:lnTo>
                  <a:pt x="91211" y="19717"/>
                </a:lnTo>
                <a:lnTo>
                  <a:pt x="91173" y="19419"/>
                </a:lnTo>
                <a:lnTo>
                  <a:pt x="91136" y="19289"/>
                </a:lnTo>
                <a:lnTo>
                  <a:pt x="91099" y="19177"/>
                </a:lnTo>
                <a:lnTo>
                  <a:pt x="91062" y="19103"/>
                </a:lnTo>
                <a:lnTo>
                  <a:pt x="91006" y="19066"/>
                </a:lnTo>
                <a:close/>
                <a:moveTo>
                  <a:pt x="336" y="19308"/>
                </a:moveTo>
                <a:lnTo>
                  <a:pt x="317" y="19326"/>
                </a:lnTo>
                <a:lnTo>
                  <a:pt x="280" y="19345"/>
                </a:lnTo>
                <a:lnTo>
                  <a:pt x="243" y="19438"/>
                </a:lnTo>
                <a:lnTo>
                  <a:pt x="205" y="19568"/>
                </a:lnTo>
                <a:lnTo>
                  <a:pt x="150" y="19866"/>
                </a:lnTo>
                <a:lnTo>
                  <a:pt x="150" y="20052"/>
                </a:lnTo>
                <a:lnTo>
                  <a:pt x="131" y="20276"/>
                </a:lnTo>
                <a:lnTo>
                  <a:pt x="131" y="20555"/>
                </a:lnTo>
                <a:lnTo>
                  <a:pt x="131" y="20704"/>
                </a:lnTo>
                <a:lnTo>
                  <a:pt x="150" y="20834"/>
                </a:lnTo>
                <a:lnTo>
                  <a:pt x="205" y="20946"/>
                </a:lnTo>
                <a:lnTo>
                  <a:pt x="224" y="20983"/>
                </a:lnTo>
                <a:lnTo>
                  <a:pt x="261" y="21002"/>
                </a:lnTo>
                <a:lnTo>
                  <a:pt x="317" y="21021"/>
                </a:lnTo>
                <a:lnTo>
                  <a:pt x="373" y="21002"/>
                </a:lnTo>
                <a:lnTo>
                  <a:pt x="410" y="20928"/>
                </a:lnTo>
                <a:lnTo>
                  <a:pt x="447" y="20853"/>
                </a:lnTo>
                <a:lnTo>
                  <a:pt x="485" y="20611"/>
                </a:lnTo>
                <a:lnTo>
                  <a:pt x="503" y="20332"/>
                </a:lnTo>
                <a:lnTo>
                  <a:pt x="503" y="20015"/>
                </a:lnTo>
                <a:lnTo>
                  <a:pt x="485" y="19736"/>
                </a:lnTo>
                <a:lnTo>
                  <a:pt x="447" y="19513"/>
                </a:lnTo>
                <a:lnTo>
                  <a:pt x="429" y="19419"/>
                </a:lnTo>
                <a:lnTo>
                  <a:pt x="410" y="19382"/>
                </a:lnTo>
                <a:lnTo>
                  <a:pt x="373" y="19326"/>
                </a:lnTo>
                <a:lnTo>
                  <a:pt x="336" y="19308"/>
                </a:lnTo>
                <a:close/>
                <a:moveTo>
                  <a:pt x="90987" y="21616"/>
                </a:moveTo>
                <a:lnTo>
                  <a:pt x="90968" y="21654"/>
                </a:lnTo>
                <a:lnTo>
                  <a:pt x="90913" y="21747"/>
                </a:lnTo>
                <a:lnTo>
                  <a:pt x="90875" y="21858"/>
                </a:lnTo>
                <a:lnTo>
                  <a:pt x="90857" y="21970"/>
                </a:lnTo>
                <a:lnTo>
                  <a:pt x="90857" y="22212"/>
                </a:lnTo>
                <a:lnTo>
                  <a:pt x="90857" y="22436"/>
                </a:lnTo>
                <a:lnTo>
                  <a:pt x="90875" y="22678"/>
                </a:lnTo>
                <a:lnTo>
                  <a:pt x="90913" y="22901"/>
                </a:lnTo>
                <a:lnTo>
                  <a:pt x="90931" y="23031"/>
                </a:lnTo>
                <a:lnTo>
                  <a:pt x="90968" y="23143"/>
                </a:lnTo>
                <a:lnTo>
                  <a:pt x="91006" y="23218"/>
                </a:lnTo>
                <a:lnTo>
                  <a:pt x="91043" y="23236"/>
                </a:lnTo>
                <a:lnTo>
                  <a:pt x="91062" y="23236"/>
                </a:lnTo>
                <a:lnTo>
                  <a:pt x="91099" y="23218"/>
                </a:lnTo>
                <a:lnTo>
                  <a:pt x="91117" y="23180"/>
                </a:lnTo>
                <a:lnTo>
                  <a:pt x="91192" y="23031"/>
                </a:lnTo>
                <a:lnTo>
                  <a:pt x="91211" y="22920"/>
                </a:lnTo>
                <a:lnTo>
                  <a:pt x="91248" y="22808"/>
                </a:lnTo>
                <a:lnTo>
                  <a:pt x="91266" y="22547"/>
                </a:lnTo>
                <a:lnTo>
                  <a:pt x="91266" y="22268"/>
                </a:lnTo>
                <a:lnTo>
                  <a:pt x="91248" y="22045"/>
                </a:lnTo>
                <a:lnTo>
                  <a:pt x="91211" y="21896"/>
                </a:lnTo>
                <a:lnTo>
                  <a:pt x="91173" y="21803"/>
                </a:lnTo>
                <a:lnTo>
                  <a:pt x="91136" y="21709"/>
                </a:lnTo>
                <a:lnTo>
                  <a:pt x="91080" y="21635"/>
                </a:lnTo>
                <a:lnTo>
                  <a:pt x="91043" y="21616"/>
                </a:lnTo>
                <a:close/>
                <a:moveTo>
                  <a:pt x="392" y="21803"/>
                </a:moveTo>
                <a:lnTo>
                  <a:pt x="354" y="21821"/>
                </a:lnTo>
                <a:lnTo>
                  <a:pt x="299" y="21840"/>
                </a:lnTo>
                <a:lnTo>
                  <a:pt x="261" y="21877"/>
                </a:lnTo>
                <a:lnTo>
                  <a:pt x="224" y="21914"/>
                </a:lnTo>
                <a:lnTo>
                  <a:pt x="187" y="22026"/>
                </a:lnTo>
                <a:lnTo>
                  <a:pt x="168" y="22156"/>
                </a:lnTo>
                <a:lnTo>
                  <a:pt x="150" y="22305"/>
                </a:lnTo>
                <a:lnTo>
                  <a:pt x="150" y="22603"/>
                </a:lnTo>
                <a:lnTo>
                  <a:pt x="150" y="22827"/>
                </a:lnTo>
                <a:lnTo>
                  <a:pt x="168" y="22994"/>
                </a:lnTo>
                <a:lnTo>
                  <a:pt x="224" y="23292"/>
                </a:lnTo>
                <a:lnTo>
                  <a:pt x="280" y="23553"/>
                </a:lnTo>
                <a:lnTo>
                  <a:pt x="317" y="23627"/>
                </a:lnTo>
                <a:lnTo>
                  <a:pt x="336" y="23609"/>
                </a:lnTo>
                <a:lnTo>
                  <a:pt x="392" y="23478"/>
                </a:lnTo>
                <a:lnTo>
                  <a:pt x="429" y="23329"/>
                </a:lnTo>
                <a:lnTo>
                  <a:pt x="466" y="23013"/>
                </a:lnTo>
                <a:lnTo>
                  <a:pt x="503" y="22398"/>
                </a:lnTo>
                <a:lnTo>
                  <a:pt x="522" y="22212"/>
                </a:lnTo>
                <a:lnTo>
                  <a:pt x="541" y="22100"/>
                </a:lnTo>
                <a:lnTo>
                  <a:pt x="522" y="21970"/>
                </a:lnTo>
                <a:lnTo>
                  <a:pt x="503" y="21877"/>
                </a:lnTo>
                <a:lnTo>
                  <a:pt x="466" y="21821"/>
                </a:lnTo>
                <a:lnTo>
                  <a:pt x="429" y="21803"/>
                </a:lnTo>
                <a:close/>
                <a:moveTo>
                  <a:pt x="91043" y="24167"/>
                </a:moveTo>
                <a:lnTo>
                  <a:pt x="90987" y="24186"/>
                </a:lnTo>
                <a:lnTo>
                  <a:pt x="90931" y="24223"/>
                </a:lnTo>
                <a:lnTo>
                  <a:pt x="90913" y="24297"/>
                </a:lnTo>
                <a:lnTo>
                  <a:pt x="90894" y="24390"/>
                </a:lnTo>
                <a:lnTo>
                  <a:pt x="90875" y="24521"/>
                </a:lnTo>
                <a:lnTo>
                  <a:pt x="90875" y="24819"/>
                </a:lnTo>
                <a:lnTo>
                  <a:pt x="90913" y="25117"/>
                </a:lnTo>
                <a:lnTo>
                  <a:pt x="90950" y="25414"/>
                </a:lnTo>
                <a:lnTo>
                  <a:pt x="90987" y="25657"/>
                </a:lnTo>
                <a:lnTo>
                  <a:pt x="91024" y="25787"/>
                </a:lnTo>
                <a:lnTo>
                  <a:pt x="91043" y="25805"/>
                </a:lnTo>
                <a:lnTo>
                  <a:pt x="91080" y="25750"/>
                </a:lnTo>
                <a:lnTo>
                  <a:pt x="91136" y="25545"/>
                </a:lnTo>
                <a:lnTo>
                  <a:pt x="91173" y="25284"/>
                </a:lnTo>
                <a:lnTo>
                  <a:pt x="91192" y="25135"/>
                </a:lnTo>
                <a:lnTo>
                  <a:pt x="91211" y="24930"/>
                </a:lnTo>
                <a:lnTo>
                  <a:pt x="91211" y="24651"/>
                </a:lnTo>
                <a:lnTo>
                  <a:pt x="91211" y="24502"/>
                </a:lnTo>
                <a:lnTo>
                  <a:pt x="91192" y="24390"/>
                </a:lnTo>
                <a:lnTo>
                  <a:pt x="91155" y="24279"/>
                </a:lnTo>
                <a:lnTo>
                  <a:pt x="91099" y="24204"/>
                </a:lnTo>
                <a:lnTo>
                  <a:pt x="91043" y="24167"/>
                </a:lnTo>
                <a:close/>
                <a:moveTo>
                  <a:pt x="373" y="24390"/>
                </a:moveTo>
                <a:lnTo>
                  <a:pt x="336" y="24428"/>
                </a:lnTo>
                <a:lnTo>
                  <a:pt x="243" y="24539"/>
                </a:lnTo>
                <a:lnTo>
                  <a:pt x="205" y="24651"/>
                </a:lnTo>
                <a:lnTo>
                  <a:pt x="187" y="24763"/>
                </a:lnTo>
                <a:lnTo>
                  <a:pt x="187" y="24893"/>
                </a:lnTo>
                <a:lnTo>
                  <a:pt x="187" y="25042"/>
                </a:lnTo>
                <a:lnTo>
                  <a:pt x="224" y="25321"/>
                </a:lnTo>
                <a:lnTo>
                  <a:pt x="243" y="25545"/>
                </a:lnTo>
                <a:lnTo>
                  <a:pt x="280" y="25805"/>
                </a:lnTo>
                <a:lnTo>
                  <a:pt x="299" y="25973"/>
                </a:lnTo>
                <a:lnTo>
                  <a:pt x="336" y="26029"/>
                </a:lnTo>
                <a:lnTo>
                  <a:pt x="354" y="26047"/>
                </a:lnTo>
                <a:lnTo>
                  <a:pt x="429" y="26085"/>
                </a:lnTo>
                <a:lnTo>
                  <a:pt x="522" y="26085"/>
                </a:lnTo>
                <a:lnTo>
                  <a:pt x="559" y="26066"/>
                </a:lnTo>
                <a:lnTo>
                  <a:pt x="578" y="26029"/>
                </a:lnTo>
                <a:lnTo>
                  <a:pt x="596" y="25973"/>
                </a:lnTo>
                <a:lnTo>
                  <a:pt x="615" y="25731"/>
                </a:lnTo>
                <a:lnTo>
                  <a:pt x="615" y="25470"/>
                </a:lnTo>
                <a:lnTo>
                  <a:pt x="596" y="24949"/>
                </a:lnTo>
                <a:lnTo>
                  <a:pt x="578" y="24726"/>
                </a:lnTo>
                <a:lnTo>
                  <a:pt x="541" y="24614"/>
                </a:lnTo>
                <a:lnTo>
                  <a:pt x="503" y="24502"/>
                </a:lnTo>
                <a:lnTo>
                  <a:pt x="466" y="24409"/>
                </a:lnTo>
                <a:lnTo>
                  <a:pt x="429" y="24390"/>
                </a:lnTo>
                <a:close/>
                <a:moveTo>
                  <a:pt x="392" y="27127"/>
                </a:moveTo>
                <a:lnTo>
                  <a:pt x="354" y="27146"/>
                </a:lnTo>
                <a:lnTo>
                  <a:pt x="317" y="27183"/>
                </a:lnTo>
                <a:lnTo>
                  <a:pt x="280" y="27239"/>
                </a:lnTo>
                <a:lnTo>
                  <a:pt x="224" y="27425"/>
                </a:lnTo>
                <a:lnTo>
                  <a:pt x="168" y="27649"/>
                </a:lnTo>
                <a:lnTo>
                  <a:pt x="150" y="27872"/>
                </a:lnTo>
                <a:lnTo>
                  <a:pt x="150" y="28095"/>
                </a:lnTo>
                <a:lnTo>
                  <a:pt x="168" y="28282"/>
                </a:lnTo>
                <a:lnTo>
                  <a:pt x="187" y="28338"/>
                </a:lnTo>
                <a:lnTo>
                  <a:pt x="224" y="28375"/>
                </a:lnTo>
                <a:lnTo>
                  <a:pt x="280" y="28393"/>
                </a:lnTo>
                <a:lnTo>
                  <a:pt x="317" y="28375"/>
                </a:lnTo>
                <a:lnTo>
                  <a:pt x="354" y="28338"/>
                </a:lnTo>
                <a:lnTo>
                  <a:pt x="392" y="28282"/>
                </a:lnTo>
                <a:lnTo>
                  <a:pt x="447" y="28114"/>
                </a:lnTo>
                <a:lnTo>
                  <a:pt x="503" y="27891"/>
                </a:lnTo>
                <a:lnTo>
                  <a:pt x="522" y="27667"/>
                </a:lnTo>
                <a:lnTo>
                  <a:pt x="522" y="27444"/>
                </a:lnTo>
                <a:lnTo>
                  <a:pt x="485" y="27258"/>
                </a:lnTo>
                <a:lnTo>
                  <a:pt x="466" y="27183"/>
                </a:lnTo>
                <a:lnTo>
                  <a:pt x="429" y="27146"/>
                </a:lnTo>
                <a:lnTo>
                  <a:pt x="392" y="27127"/>
                </a:lnTo>
                <a:close/>
                <a:moveTo>
                  <a:pt x="91043" y="26513"/>
                </a:moveTo>
                <a:lnTo>
                  <a:pt x="91024" y="26550"/>
                </a:lnTo>
                <a:lnTo>
                  <a:pt x="90987" y="26606"/>
                </a:lnTo>
                <a:lnTo>
                  <a:pt x="90950" y="26736"/>
                </a:lnTo>
                <a:lnTo>
                  <a:pt x="90931" y="26885"/>
                </a:lnTo>
                <a:lnTo>
                  <a:pt x="90931" y="27034"/>
                </a:lnTo>
                <a:lnTo>
                  <a:pt x="90931" y="27183"/>
                </a:lnTo>
                <a:lnTo>
                  <a:pt x="90968" y="27481"/>
                </a:lnTo>
                <a:lnTo>
                  <a:pt x="90987" y="27760"/>
                </a:lnTo>
                <a:lnTo>
                  <a:pt x="90987" y="27984"/>
                </a:lnTo>
                <a:lnTo>
                  <a:pt x="91006" y="28263"/>
                </a:lnTo>
                <a:lnTo>
                  <a:pt x="91043" y="28375"/>
                </a:lnTo>
                <a:lnTo>
                  <a:pt x="91062" y="28412"/>
                </a:lnTo>
                <a:lnTo>
                  <a:pt x="91080" y="28449"/>
                </a:lnTo>
                <a:lnTo>
                  <a:pt x="91136" y="28449"/>
                </a:lnTo>
                <a:lnTo>
                  <a:pt x="91173" y="28412"/>
                </a:lnTo>
                <a:lnTo>
                  <a:pt x="91229" y="28375"/>
                </a:lnTo>
                <a:lnTo>
                  <a:pt x="91285" y="28263"/>
                </a:lnTo>
                <a:lnTo>
                  <a:pt x="91322" y="28133"/>
                </a:lnTo>
                <a:lnTo>
                  <a:pt x="91341" y="27984"/>
                </a:lnTo>
                <a:lnTo>
                  <a:pt x="91359" y="27835"/>
                </a:lnTo>
                <a:lnTo>
                  <a:pt x="91359" y="27518"/>
                </a:lnTo>
                <a:lnTo>
                  <a:pt x="91341" y="27258"/>
                </a:lnTo>
                <a:lnTo>
                  <a:pt x="91304" y="27071"/>
                </a:lnTo>
                <a:lnTo>
                  <a:pt x="91229" y="26755"/>
                </a:lnTo>
                <a:lnTo>
                  <a:pt x="91173" y="26625"/>
                </a:lnTo>
                <a:lnTo>
                  <a:pt x="91117" y="26532"/>
                </a:lnTo>
                <a:lnTo>
                  <a:pt x="91080" y="26513"/>
                </a:lnTo>
                <a:close/>
                <a:moveTo>
                  <a:pt x="91006" y="29138"/>
                </a:moveTo>
                <a:lnTo>
                  <a:pt x="90950" y="29175"/>
                </a:lnTo>
                <a:lnTo>
                  <a:pt x="90913" y="29231"/>
                </a:lnTo>
                <a:lnTo>
                  <a:pt x="90894" y="29324"/>
                </a:lnTo>
                <a:lnTo>
                  <a:pt x="90875" y="29455"/>
                </a:lnTo>
                <a:lnTo>
                  <a:pt x="90875" y="29585"/>
                </a:lnTo>
                <a:lnTo>
                  <a:pt x="90894" y="29901"/>
                </a:lnTo>
                <a:lnTo>
                  <a:pt x="90931" y="30237"/>
                </a:lnTo>
                <a:lnTo>
                  <a:pt x="90987" y="30553"/>
                </a:lnTo>
                <a:lnTo>
                  <a:pt x="91043" y="30795"/>
                </a:lnTo>
                <a:lnTo>
                  <a:pt x="91099" y="30925"/>
                </a:lnTo>
                <a:lnTo>
                  <a:pt x="91117" y="30944"/>
                </a:lnTo>
                <a:lnTo>
                  <a:pt x="91136" y="30944"/>
                </a:lnTo>
                <a:lnTo>
                  <a:pt x="91173" y="30888"/>
                </a:lnTo>
                <a:lnTo>
                  <a:pt x="91211" y="30776"/>
                </a:lnTo>
                <a:lnTo>
                  <a:pt x="91229" y="30609"/>
                </a:lnTo>
                <a:lnTo>
                  <a:pt x="91248" y="30292"/>
                </a:lnTo>
                <a:lnTo>
                  <a:pt x="91248" y="30088"/>
                </a:lnTo>
                <a:lnTo>
                  <a:pt x="91248" y="29883"/>
                </a:lnTo>
                <a:lnTo>
                  <a:pt x="91248" y="29585"/>
                </a:lnTo>
                <a:lnTo>
                  <a:pt x="91229" y="29436"/>
                </a:lnTo>
                <a:lnTo>
                  <a:pt x="91192" y="29306"/>
                </a:lnTo>
                <a:lnTo>
                  <a:pt x="91155" y="29213"/>
                </a:lnTo>
                <a:lnTo>
                  <a:pt x="91117" y="29175"/>
                </a:lnTo>
                <a:lnTo>
                  <a:pt x="91080" y="29138"/>
                </a:lnTo>
                <a:close/>
                <a:moveTo>
                  <a:pt x="336" y="29473"/>
                </a:moveTo>
                <a:lnTo>
                  <a:pt x="261" y="29492"/>
                </a:lnTo>
                <a:lnTo>
                  <a:pt x="224" y="29529"/>
                </a:lnTo>
                <a:lnTo>
                  <a:pt x="205" y="29585"/>
                </a:lnTo>
                <a:lnTo>
                  <a:pt x="187" y="29697"/>
                </a:lnTo>
                <a:lnTo>
                  <a:pt x="168" y="29920"/>
                </a:lnTo>
                <a:lnTo>
                  <a:pt x="168" y="30162"/>
                </a:lnTo>
                <a:lnTo>
                  <a:pt x="168" y="30441"/>
                </a:lnTo>
                <a:lnTo>
                  <a:pt x="187" y="30721"/>
                </a:lnTo>
                <a:lnTo>
                  <a:pt x="205" y="30832"/>
                </a:lnTo>
                <a:lnTo>
                  <a:pt x="243" y="30944"/>
                </a:lnTo>
                <a:lnTo>
                  <a:pt x="317" y="31037"/>
                </a:lnTo>
                <a:lnTo>
                  <a:pt x="354" y="31074"/>
                </a:lnTo>
                <a:lnTo>
                  <a:pt x="392" y="31074"/>
                </a:lnTo>
                <a:lnTo>
                  <a:pt x="429" y="31019"/>
                </a:lnTo>
                <a:lnTo>
                  <a:pt x="466" y="30851"/>
                </a:lnTo>
                <a:lnTo>
                  <a:pt x="503" y="30665"/>
                </a:lnTo>
                <a:lnTo>
                  <a:pt x="522" y="30404"/>
                </a:lnTo>
                <a:lnTo>
                  <a:pt x="541" y="30125"/>
                </a:lnTo>
                <a:lnTo>
                  <a:pt x="522" y="29827"/>
                </a:lnTo>
                <a:lnTo>
                  <a:pt x="503" y="29697"/>
                </a:lnTo>
                <a:lnTo>
                  <a:pt x="485" y="29566"/>
                </a:lnTo>
                <a:lnTo>
                  <a:pt x="447" y="29510"/>
                </a:lnTo>
                <a:lnTo>
                  <a:pt x="392" y="29492"/>
                </a:lnTo>
                <a:lnTo>
                  <a:pt x="336" y="29473"/>
                </a:lnTo>
                <a:close/>
                <a:moveTo>
                  <a:pt x="91024" y="31782"/>
                </a:moveTo>
                <a:lnTo>
                  <a:pt x="90987" y="31800"/>
                </a:lnTo>
                <a:lnTo>
                  <a:pt x="90931" y="31838"/>
                </a:lnTo>
                <a:lnTo>
                  <a:pt x="90894" y="31856"/>
                </a:lnTo>
                <a:lnTo>
                  <a:pt x="90875" y="31912"/>
                </a:lnTo>
                <a:lnTo>
                  <a:pt x="90857" y="32024"/>
                </a:lnTo>
                <a:lnTo>
                  <a:pt x="90857" y="32173"/>
                </a:lnTo>
                <a:lnTo>
                  <a:pt x="90875" y="32322"/>
                </a:lnTo>
                <a:lnTo>
                  <a:pt x="90913" y="32657"/>
                </a:lnTo>
                <a:lnTo>
                  <a:pt x="90950" y="32880"/>
                </a:lnTo>
                <a:lnTo>
                  <a:pt x="90968" y="33066"/>
                </a:lnTo>
                <a:lnTo>
                  <a:pt x="91006" y="33234"/>
                </a:lnTo>
                <a:lnTo>
                  <a:pt x="91024" y="33290"/>
                </a:lnTo>
                <a:lnTo>
                  <a:pt x="91062" y="33309"/>
                </a:lnTo>
                <a:lnTo>
                  <a:pt x="91136" y="33290"/>
                </a:lnTo>
                <a:lnTo>
                  <a:pt x="91192" y="33234"/>
                </a:lnTo>
                <a:lnTo>
                  <a:pt x="91248" y="33141"/>
                </a:lnTo>
                <a:lnTo>
                  <a:pt x="91285" y="33029"/>
                </a:lnTo>
                <a:lnTo>
                  <a:pt x="91304" y="32918"/>
                </a:lnTo>
                <a:lnTo>
                  <a:pt x="91304" y="32787"/>
                </a:lnTo>
                <a:lnTo>
                  <a:pt x="91304" y="32545"/>
                </a:lnTo>
                <a:lnTo>
                  <a:pt x="91266" y="32340"/>
                </a:lnTo>
                <a:lnTo>
                  <a:pt x="91248" y="32154"/>
                </a:lnTo>
                <a:lnTo>
                  <a:pt x="91229" y="32042"/>
                </a:lnTo>
                <a:lnTo>
                  <a:pt x="91211" y="31949"/>
                </a:lnTo>
                <a:lnTo>
                  <a:pt x="91173" y="31856"/>
                </a:lnTo>
                <a:lnTo>
                  <a:pt x="91099" y="31800"/>
                </a:lnTo>
                <a:lnTo>
                  <a:pt x="91062" y="31782"/>
                </a:lnTo>
                <a:close/>
                <a:moveTo>
                  <a:pt x="354" y="31968"/>
                </a:moveTo>
                <a:lnTo>
                  <a:pt x="280" y="31987"/>
                </a:lnTo>
                <a:lnTo>
                  <a:pt x="224" y="32024"/>
                </a:lnTo>
                <a:lnTo>
                  <a:pt x="205" y="32061"/>
                </a:lnTo>
                <a:lnTo>
                  <a:pt x="187" y="32098"/>
                </a:lnTo>
                <a:lnTo>
                  <a:pt x="150" y="32694"/>
                </a:lnTo>
                <a:lnTo>
                  <a:pt x="150" y="32973"/>
                </a:lnTo>
                <a:lnTo>
                  <a:pt x="150" y="33271"/>
                </a:lnTo>
                <a:lnTo>
                  <a:pt x="187" y="33495"/>
                </a:lnTo>
                <a:lnTo>
                  <a:pt x="205" y="33569"/>
                </a:lnTo>
                <a:lnTo>
                  <a:pt x="243" y="33644"/>
                </a:lnTo>
                <a:lnTo>
                  <a:pt x="299" y="33662"/>
                </a:lnTo>
                <a:lnTo>
                  <a:pt x="317" y="33662"/>
                </a:lnTo>
                <a:lnTo>
                  <a:pt x="336" y="33644"/>
                </a:lnTo>
                <a:lnTo>
                  <a:pt x="373" y="33569"/>
                </a:lnTo>
                <a:lnTo>
                  <a:pt x="429" y="33420"/>
                </a:lnTo>
                <a:lnTo>
                  <a:pt x="466" y="33141"/>
                </a:lnTo>
                <a:lnTo>
                  <a:pt x="485" y="32843"/>
                </a:lnTo>
                <a:lnTo>
                  <a:pt x="485" y="32285"/>
                </a:lnTo>
                <a:lnTo>
                  <a:pt x="503" y="32117"/>
                </a:lnTo>
                <a:lnTo>
                  <a:pt x="485" y="32024"/>
                </a:lnTo>
                <a:lnTo>
                  <a:pt x="466" y="32005"/>
                </a:lnTo>
                <a:lnTo>
                  <a:pt x="429" y="31968"/>
                </a:lnTo>
                <a:close/>
                <a:moveTo>
                  <a:pt x="91117" y="34277"/>
                </a:moveTo>
                <a:lnTo>
                  <a:pt x="91080" y="34295"/>
                </a:lnTo>
                <a:lnTo>
                  <a:pt x="91006" y="34333"/>
                </a:lnTo>
                <a:lnTo>
                  <a:pt x="90950" y="34407"/>
                </a:lnTo>
                <a:lnTo>
                  <a:pt x="90931" y="34444"/>
                </a:lnTo>
                <a:lnTo>
                  <a:pt x="90931" y="34500"/>
                </a:lnTo>
                <a:lnTo>
                  <a:pt x="90968" y="34761"/>
                </a:lnTo>
                <a:lnTo>
                  <a:pt x="90987" y="35040"/>
                </a:lnTo>
                <a:lnTo>
                  <a:pt x="91006" y="35319"/>
                </a:lnTo>
                <a:lnTo>
                  <a:pt x="91043" y="35580"/>
                </a:lnTo>
                <a:lnTo>
                  <a:pt x="91080" y="35710"/>
                </a:lnTo>
                <a:lnTo>
                  <a:pt x="91136" y="35803"/>
                </a:lnTo>
                <a:lnTo>
                  <a:pt x="91173" y="35859"/>
                </a:lnTo>
                <a:lnTo>
                  <a:pt x="91229" y="35859"/>
                </a:lnTo>
                <a:lnTo>
                  <a:pt x="91285" y="35822"/>
                </a:lnTo>
                <a:lnTo>
                  <a:pt x="91322" y="35766"/>
                </a:lnTo>
                <a:lnTo>
                  <a:pt x="91359" y="35654"/>
                </a:lnTo>
                <a:lnTo>
                  <a:pt x="91378" y="35524"/>
                </a:lnTo>
                <a:lnTo>
                  <a:pt x="91397" y="35301"/>
                </a:lnTo>
                <a:lnTo>
                  <a:pt x="91397" y="35059"/>
                </a:lnTo>
                <a:lnTo>
                  <a:pt x="91359" y="34798"/>
                </a:lnTo>
                <a:lnTo>
                  <a:pt x="91322" y="34575"/>
                </a:lnTo>
                <a:lnTo>
                  <a:pt x="91285" y="34407"/>
                </a:lnTo>
                <a:lnTo>
                  <a:pt x="91248" y="34333"/>
                </a:lnTo>
                <a:lnTo>
                  <a:pt x="91211" y="34295"/>
                </a:lnTo>
                <a:lnTo>
                  <a:pt x="91173" y="34277"/>
                </a:lnTo>
                <a:close/>
                <a:moveTo>
                  <a:pt x="299" y="34593"/>
                </a:moveTo>
                <a:lnTo>
                  <a:pt x="261" y="34612"/>
                </a:lnTo>
                <a:lnTo>
                  <a:pt x="205" y="34686"/>
                </a:lnTo>
                <a:lnTo>
                  <a:pt x="168" y="34817"/>
                </a:lnTo>
                <a:lnTo>
                  <a:pt x="112" y="35114"/>
                </a:lnTo>
                <a:lnTo>
                  <a:pt x="112" y="35319"/>
                </a:lnTo>
                <a:lnTo>
                  <a:pt x="112" y="35487"/>
                </a:lnTo>
                <a:lnTo>
                  <a:pt x="131" y="35747"/>
                </a:lnTo>
                <a:lnTo>
                  <a:pt x="150" y="35878"/>
                </a:lnTo>
                <a:lnTo>
                  <a:pt x="187" y="35990"/>
                </a:lnTo>
                <a:lnTo>
                  <a:pt x="243" y="36064"/>
                </a:lnTo>
                <a:lnTo>
                  <a:pt x="280" y="36083"/>
                </a:lnTo>
                <a:lnTo>
                  <a:pt x="317" y="36101"/>
                </a:lnTo>
                <a:lnTo>
                  <a:pt x="354" y="36083"/>
                </a:lnTo>
                <a:lnTo>
                  <a:pt x="392" y="36045"/>
                </a:lnTo>
                <a:lnTo>
                  <a:pt x="410" y="35990"/>
                </a:lnTo>
                <a:lnTo>
                  <a:pt x="447" y="35915"/>
                </a:lnTo>
                <a:lnTo>
                  <a:pt x="466" y="35692"/>
                </a:lnTo>
                <a:lnTo>
                  <a:pt x="485" y="35450"/>
                </a:lnTo>
                <a:lnTo>
                  <a:pt x="485" y="35208"/>
                </a:lnTo>
                <a:lnTo>
                  <a:pt x="466" y="34966"/>
                </a:lnTo>
                <a:lnTo>
                  <a:pt x="447" y="34779"/>
                </a:lnTo>
                <a:lnTo>
                  <a:pt x="410" y="34668"/>
                </a:lnTo>
                <a:lnTo>
                  <a:pt x="373" y="34612"/>
                </a:lnTo>
                <a:lnTo>
                  <a:pt x="336" y="34593"/>
                </a:lnTo>
                <a:close/>
                <a:moveTo>
                  <a:pt x="91080" y="36678"/>
                </a:moveTo>
                <a:lnTo>
                  <a:pt x="91006" y="36716"/>
                </a:lnTo>
                <a:lnTo>
                  <a:pt x="90950" y="36771"/>
                </a:lnTo>
                <a:lnTo>
                  <a:pt x="90913" y="36865"/>
                </a:lnTo>
                <a:lnTo>
                  <a:pt x="90894" y="36976"/>
                </a:lnTo>
                <a:lnTo>
                  <a:pt x="90857" y="37125"/>
                </a:lnTo>
                <a:lnTo>
                  <a:pt x="90857" y="37442"/>
                </a:lnTo>
                <a:lnTo>
                  <a:pt x="90857" y="37795"/>
                </a:lnTo>
                <a:lnTo>
                  <a:pt x="90894" y="38112"/>
                </a:lnTo>
                <a:lnTo>
                  <a:pt x="90950" y="38373"/>
                </a:lnTo>
                <a:lnTo>
                  <a:pt x="90968" y="38466"/>
                </a:lnTo>
                <a:lnTo>
                  <a:pt x="91006" y="38522"/>
                </a:lnTo>
                <a:lnTo>
                  <a:pt x="91043" y="38559"/>
                </a:lnTo>
                <a:lnTo>
                  <a:pt x="91062" y="38559"/>
                </a:lnTo>
                <a:lnTo>
                  <a:pt x="91099" y="38540"/>
                </a:lnTo>
                <a:lnTo>
                  <a:pt x="91117" y="38522"/>
                </a:lnTo>
                <a:lnTo>
                  <a:pt x="91136" y="38410"/>
                </a:lnTo>
                <a:lnTo>
                  <a:pt x="91173" y="38280"/>
                </a:lnTo>
                <a:lnTo>
                  <a:pt x="91192" y="37982"/>
                </a:lnTo>
                <a:lnTo>
                  <a:pt x="91192" y="37795"/>
                </a:lnTo>
                <a:lnTo>
                  <a:pt x="91211" y="37572"/>
                </a:lnTo>
                <a:lnTo>
                  <a:pt x="91248" y="37218"/>
                </a:lnTo>
                <a:lnTo>
                  <a:pt x="91248" y="37051"/>
                </a:lnTo>
                <a:lnTo>
                  <a:pt x="91229" y="36883"/>
                </a:lnTo>
                <a:lnTo>
                  <a:pt x="91211" y="36771"/>
                </a:lnTo>
                <a:lnTo>
                  <a:pt x="91173" y="36734"/>
                </a:lnTo>
                <a:lnTo>
                  <a:pt x="91155" y="36697"/>
                </a:lnTo>
                <a:lnTo>
                  <a:pt x="91080" y="36678"/>
                </a:lnTo>
                <a:close/>
                <a:moveTo>
                  <a:pt x="224" y="37107"/>
                </a:moveTo>
                <a:lnTo>
                  <a:pt x="150" y="37125"/>
                </a:lnTo>
                <a:lnTo>
                  <a:pt x="94" y="37181"/>
                </a:lnTo>
                <a:lnTo>
                  <a:pt x="56" y="37256"/>
                </a:lnTo>
                <a:lnTo>
                  <a:pt x="19" y="37349"/>
                </a:lnTo>
                <a:lnTo>
                  <a:pt x="1" y="37442"/>
                </a:lnTo>
                <a:lnTo>
                  <a:pt x="1" y="37572"/>
                </a:lnTo>
                <a:lnTo>
                  <a:pt x="1" y="37833"/>
                </a:lnTo>
                <a:lnTo>
                  <a:pt x="38" y="38093"/>
                </a:lnTo>
                <a:lnTo>
                  <a:pt x="94" y="38335"/>
                </a:lnTo>
                <a:lnTo>
                  <a:pt x="150" y="38522"/>
                </a:lnTo>
                <a:lnTo>
                  <a:pt x="187" y="38596"/>
                </a:lnTo>
                <a:lnTo>
                  <a:pt x="224" y="38652"/>
                </a:lnTo>
                <a:lnTo>
                  <a:pt x="243" y="38671"/>
                </a:lnTo>
                <a:lnTo>
                  <a:pt x="261" y="38652"/>
                </a:lnTo>
                <a:lnTo>
                  <a:pt x="280" y="38577"/>
                </a:lnTo>
                <a:lnTo>
                  <a:pt x="299" y="38298"/>
                </a:lnTo>
                <a:lnTo>
                  <a:pt x="280" y="37833"/>
                </a:lnTo>
                <a:lnTo>
                  <a:pt x="317" y="37628"/>
                </a:lnTo>
                <a:lnTo>
                  <a:pt x="373" y="37386"/>
                </a:lnTo>
                <a:lnTo>
                  <a:pt x="392" y="37256"/>
                </a:lnTo>
                <a:lnTo>
                  <a:pt x="373" y="37162"/>
                </a:lnTo>
                <a:lnTo>
                  <a:pt x="336" y="37144"/>
                </a:lnTo>
                <a:lnTo>
                  <a:pt x="317" y="37107"/>
                </a:lnTo>
                <a:close/>
                <a:moveTo>
                  <a:pt x="91080" y="39285"/>
                </a:moveTo>
                <a:lnTo>
                  <a:pt x="91043" y="39304"/>
                </a:lnTo>
                <a:lnTo>
                  <a:pt x="91006" y="39322"/>
                </a:lnTo>
                <a:lnTo>
                  <a:pt x="90987" y="39378"/>
                </a:lnTo>
                <a:lnTo>
                  <a:pt x="90950" y="39508"/>
                </a:lnTo>
                <a:lnTo>
                  <a:pt x="90913" y="39639"/>
                </a:lnTo>
                <a:lnTo>
                  <a:pt x="90894" y="39899"/>
                </a:lnTo>
                <a:lnTo>
                  <a:pt x="90913" y="40179"/>
                </a:lnTo>
                <a:lnTo>
                  <a:pt x="90913" y="40421"/>
                </a:lnTo>
                <a:lnTo>
                  <a:pt x="90931" y="40644"/>
                </a:lnTo>
                <a:lnTo>
                  <a:pt x="90950" y="40756"/>
                </a:lnTo>
                <a:lnTo>
                  <a:pt x="90968" y="40867"/>
                </a:lnTo>
                <a:lnTo>
                  <a:pt x="90987" y="40942"/>
                </a:lnTo>
                <a:lnTo>
                  <a:pt x="91006" y="40961"/>
                </a:lnTo>
                <a:lnTo>
                  <a:pt x="91062" y="40961"/>
                </a:lnTo>
                <a:lnTo>
                  <a:pt x="91099" y="40942"/>
                </a:lnTo>
                <a:lnTo>
                  <a:pt x="91173" y="40830"/>
                </a:lnTo>
                <a:lnTo>
                  <a:pt x="91229" y="40737"/>
                </a:lnTo>
                <a:lnTo>
                  <a:pt x="91248" y="40625"/>
                </a:lnTo>
                <a:lnTo>
                  <a:pt x="91285" y="40365"/>
                </a:lnTo>
                <a:lnTo>
                  <a:pt x="91304" y="40085"/>
                </a:lnTo>
                <a:lnTo>
                  <a:pt x="91304" y="39862"/>
                </a:lnTo>
                <a:lnTo>
                  <a:pt x="91322" y="39620"/>
                </a:lnTo>
                <a:lnTo>
                  <a:pt x="91304" y="39490"/>
                </a:lnTo>
                <a:lnTo>
                  <a:pt x="91285" y="39434"/>
                </a:lnTo>
                <a:lnTo>
                  <a:pt x="91266" y="39378"/>
                </a:lnTo>
                <a:lnTo>
                  <a:pt x="91192" y="39322"/>
                </a:lnTo>
                <a:lnTo>
                  <a:pt x="91117" y="39285"/>
                </a:lnTo>
                <a:close/>
                <a:moveTo>
                  <a:pt x="261" y="39601"/>
                </a:moveTo>
                <a:lnTo>
                  <a:pt x="187" y="39639"/>
                </a:lnTo>
                <a:lnTo>
                  <a:pt x="150" y="39695"/>
                </a:lnTo>
                <a:lnTo>
                  <a:pt x="131" y="39750"/>
                </a:lnTo>
                <a:lnTo>
                  <a:pt x="94" y="39918"/>
                </a:lnTo>
                <a:lnTo>
                  <a:pt x="75" y="40085"/>
                </a:lnTo>
                <a:lnTo>
                  <a:pt x="56" y="40216"/>
                </a:lnTo>
                <a:lnTo>
                  <a:pt x="56" y="40439"/>
                </a:lnTo>
                <a:lnTo>
                  <a:pt x="56" y="40737"/>
                </a:lnTo>
                <a:lnTo>
                  <a:pt x="75" y="40886"/>
                </a:lnTo>
                <a:lnTo>
                  <a:pt x="112" y="41016"/>
                </a:lnTo>
                <a:lnTo>
                  <a:pt x="150" y="41128"/>
                </a:lnTo>
                <a:lnTo>
                  <a:pt x="168" y="41165"/>
                </a:lnTo>
                <a:lnTo>
                  <a:pt x="205" y="41184"/>
                </a:lnTo>
                <a:lnTo>
                  <a:pt x="280" y="41221"/>
                </a:lnTo>
                <a:lnTo>
                  <a:pt x="373" y="41221"/>
                </a:lnTo>
                <a:lnTo>
                  <a:pt x="410" y="41184"/>
                </a:lnTo>
                <a:lnTo>
                  <a:pt x="429" y="41072"/>
                </a:lnTo>
                <a:lnTo>
                  <a:pt x="429" y="40942"/>
                </a:lnTo>
                <a:lnTo>
                  <a:pt x="447" y="40328"/>
                </a:lnTo>
                <a:lnTo>
                  <a:pt x="429" y="39713"/>
                </a:lnTo>
                <a:lnTo>
                  <a:pt x="429" y="39657"/>
                </a:lnTo>
                <a:lnTo>
                  <a:pt x="410" y="39620"/>
                </a:lnTo>
                <a:lnTo>
                  <a:pt x="373" y="39601"/>
                </a:lnTo>
                <a:close/>
                <a:moveTo>
                  <a:pt x="91099" y="41985"/>
                </a:moveTo>
                <a:lnTo>
                  <a:pt x="91043" y="42022"/>
                </a:lnTo>
                <a:lnTo>
                  <a:pt x="91006" y="42059"/>
                </a:lnTo>
                <a:lnTo>
                  <a:pt x="90968" y="42133"/>
                </a:lnTo>
                <a:lnTo>
                  <a:pt x="90950" y="42245"/>
                </a:lnTo>
                <a:lnTo>
                  <a:pt x="90968" y="42543"/>
                </a:lnTo>
                <a:lnTo>
                  <a:pt x="91006" y="43046"/>
                </a:lnTo>
                <a:lnTo>
                  <a:pt x="91024" y="43195"/>
                </a:lnTo>
                <a:lnTo>
                  <a:pt x="91062" y="43288"/>
                </a:lnTo>
                <a:lnTo>
                  <a:pt x="91099" y="43344"/>
                </a:lnTo>
                <a:lnTo>
                  <a:pt x="91155" y="43344"/>
                </a:lnTo>
                <a:lnTo>
                  <a:pt x="91211" y="43325"/>
                </a:lnTo>
                <a:lnTo>
                  <a:pt x="91266" y="43251"/>
                </a:lnTo>
                <a:lnTo>
                  <a:pt x="91304" y="43157"/>
                </a:lnTo>
                <a:lnTo>
                  <a:pt x="91341" y="43046"/>
                </a:lnTo>
                <a:lnTo>
                  <a:pt x="91397" y="42822"/>
                </a:lnTo>
                <a:lnTo>
                  <a:pt x="91397" y="42599"/>
                </a:lnTo>
                <a:lnTo>
                  <a:pt x="91378" y="42376"/>
                </a:lnTo>
                <a:lnTo>
                  <a:pt x="91359" y="42152"/>
                </a:lnTo>
                <a:lnTo>
                  <a:pt x="91341" y="42078"/>
                </a:lnTo>
                <a:lnTo>
                  <a:pt x="91322" y="42022"/>
                </a:lnTo>
                <a:lnTo>
                  <a:pt x="91266" y="42003"/>
                </a:lnTo>
                <a:lnTo>
                  <a:pt x="91211" y="41985"/>
                </a:lnTo>
                <a:close/>
                <a:moveTo>
                  <a:pt x="261" y="42115"/>
                </a:moveTo>
                <a:lnTo>
                  <a:pt x="224" y="42152"/>
                </a:lnTo>
                <a:lnTo>
                  <a:pt x="187" y="42171"/>
                </a:lnTo>
                <a:lnTo>
                  <a:pt x="150" y="42264"/>
                </a:lnTo>
                <a:lnTo>
                  <a:pt x="131" y="42357"/>
                </a:lnTo>
                <a:lnTo>
                  <a:pt x="131" y="42487"/>
                </a:lnTo>
                <a:lnTo>
                  <a:pt x="131" y="42599"/>
                </a:lnTo>
                <a:lnTo>
                  <a:pt x="168" y="42766"/>
                </a:lnTo>
                <a:lnTo>
                  <a:pt x="150" y="42990"/>
                </a:lnTo>
                <a:lnTo>
                  <a:pt x="150" y="43251"/>
                </a:lnTo>
                <a:lnTo>
                  <a:pt x="150" y="43400"/>
                </a:lnTo>
                <a:lnTo>
                  <a:pt x="168" y="43511"/>
                </a:lnTo>
                <a:lnTo>
                  <a:pt x="205" y="43623"/>
                </a:lnTo>
                <a:lnTo>
                  <a:pt x="261" y="43679"/>
                </a:lnTo>
                <a:lnTo>
                  <a:pt x="299" y="43716"/>
                </a:lnTo>
                <a:lnTo>
                  <a:pt x="373" y="43716"/>
                </a:lnTo>
                <a:lnTo>
                  <a:pt x="410" y="43697"/>
                </a:lnTo>
                <a:lnTo>
                  <a:pt x="447" y="43623"/>
                </a:lnTo>
                <a:lnTo>
                  <a:pt x="485" y="43530"/>
                </a:lnTo>
                <a:lnTo>
                  <a:pt x="503" y="43400"/>
                </a:lnTo>
                <a:lnTo>
                  <a:pt x="522" y="43288"/>
                </a:lnTo>
                <a:lnTo>
                  <a:pt x="522" y="43102"/>
                </a:lnTo>
                <a:lnTo>
                  <a:pt x="522" y="42878"/>
                </a:lnTo>
                <a:lnTo>
                  <a:pt x="522" y="42562"/>
                </a:lnTo>
                <a:lnTo>
                  <a:pt x="503" y="42413"/>
                </a:lnTo>
                <a:lnTo>
                  <a:pt x="485" y="42264"/>
                </a:lnTo>
                <a:lnTo>
                  <a:pt x="429" y="42171"/>
                </a:lnTo>
                <a:lnTo>
                  <a:pt x="410" y="42133"/>
                </a:lnTo>
                <a:lnTo>
                  <a:pt x="373" y="42115"/>
                </a:lnTo>
                <a:close/>
                <a:moveTo>
                  <a:pt x="91006" y="44572"/>
                </a:moveTo>
                <a:lnTo>
                  <a:pt x="90968" y="44628"/>
                </a:lnTo>
                <a:lnTo>
                  <a:pt x="90950" y="44684"/>
                </a:lnTo>
                <a:lnTo>
                  <a:pt x="90931" y="44777"/>
                </a:lnTo>
                <a:lnTo>
                  <a:pt x="90931" y="44982"/>
                </a:lnTo>
                <a:lnTo>
                  <a:pt x="90950" y="45243"/>
                </a:lnTo>
                <a:lnTo>
                  <a:pt x="90987" y="45485"/>
                </a:lnTo>
                <a:lnTo>
                  <a:pt x="91024" y="45671"/>
                </a:lnTo>
                <a:lnTo>
                  <a:pt x="91062" y="45801"/>
                </a:lnTo>
                <a:lnTo>
                  <a:pt x="91099" y="45876"/>
                </a:lnTo>
                <a:lnTo>
                  <a:pt x="91136" y="45894"/>
                </a:lnTo>
                <a:lnTo>
                  <a:pt x="91155" y="45876"/>
                </a:lnTo>
                <a:lnTo>
                  <a:pt x="91192" y="45838"/>
                </a:lnTo>
                <a:lnTo>
                  <a:pt x="91229" y="45764"/>
                </a:lnTo>
                <a:lnTo>
                  <a:pt x="91285" y="45578"/>
                </a:lnTo>
                <a:lnTo>
                  <a:pt x="91304" y="45447"/>
                </a:lnTo>
                <a:lnTo>
                  <a:pt x="91304" y="45261"/>
                </a:lnTo>
                <a:lnTo>
                  <a:pt x="91285" y="45038"/>
                </a:lnTo>
                <a:lnTo>
                  <a:pt x="91248" y="44814"/>
                </a:lnTo>
                <a:lnTo>
                  <a:pt x="91229" y="44721"/>
                </a:lnTo>
                <a:lnTo>
                  <a:pt x="91173" y="44647"/>
                </a:lnTo>
                <a:lnTo>
                  <a:pt x="91099" y="44591"/>
                </a:lnTo>
                <a:lnTo>
                  <a:pt x="91043" y="44572"/>
                </a:lnTo>
                <a:close/>
                <a:moveTo>
                  <a:pt x="299" y="44721"/>
                </a:moveTo>
                <a:lnTo>
                  <a:pt x="243" y="44796"/>
                </a:lnTo>
                <a:lnTo>
                  <a:pt x="205" y="44889"/>
                </a:lnTo>
                <a:lnTo>
                  <a:pt x="131" y="45150"/>
                </a:lnTo>
                <a:lnTo>
                  <a:pt x="94" y="45336"/>
                </a:lnTo>
                <a:lnTo>
                  <a:pt x="94" y="45503"/>
                </a:lnTo>
                <a:lnTo>
                  <a:pt x="94" y="45727"/>
                </a:lnTo>
                <a:lnTo>
                  <a:pt x="94" y="45838"/>
                </a:lnTo>
                <a:lnTo>
                  <a:pt x="112" y="45950"/>
                </a:lnTo>
                <a:lnTo>
                  <a:pt x="131" y="46043"/>
                </a:lnTo>
                <a:lnTo>
                  <a:pt x="168" y="46099"/>
                </a:lnTo>
                <a:lnTo>
                  <a:pt x="243" y="46136"/>
                </a:lnTo>
                <a:lnTo>
                  <a:pt x="299" y="46136"/>
                </a:lnTo>
                <a:lnTo>
                  <a:pt x="336" y="46099"/>
                </a:lnTo>
                <a:lnTo>
                  <a:pt x="373" y="46025"/>
                </a:lnTo>
                <a:lnTo>
                  <a:pt x="410" y="45876"/>
                </a:lnTo>
                <a:lnTo>
                  <a:pt x="429" y="45708"/>
                </a:lnTo>
                <a:lnTo>
                  <a:pt x="447" y="45503"/>
                </a:lnTo>
                <a:lnTo>
                  <a:pt x="466" y="45280"/>
                </a:lnTo>
                <a:lnTo>
                  <a:pt x="466" y="45038"/>
                </a:lnTo>
                <a:lnTo>
                  <a:pt x="447" y="44945"/>
                </a:lnTo>
                <a:lnTo>
                  <a:pt x="410" y="44833"/>
                </a:lnTo>
                <a:lnTo>
                  <a:pt x="392" y="44777"/>
                </a:lnTo>
                <a:lnTo>
                  <a:pt x="354" y="44740"/>
                </a:lnTo>
                <a:lnTo>
                  <a:pt x="336" y="44721"/>
                </a:lnTo>
                <a:close/>
                <a:moveTo>
                  <a:pt x="91155" y="46807"/>
                </a:moveTo>
                <a:lnTo>
                  <a:pt x="91080" y="46825"/>
                </a:lnTo>
                <a:lnTo>
                  <a:pt x="91024" y="46862"/>
                </a:lnTo>
                <a:lnTo>
                  <a:pt x="91006" y="46900"/>
                </a:lnTo>
                <a:lnTo>
                  <a:pt x="90987" y="46956"/>
                </a:lnTo>
                <a:lnTo>
                  <a:pt x="90987" y="47253"/>
                </a:lnTo>
                <a:lnTo>
                  <a:pt x="90987" y="47551"/>
                </a:lnTo>
                <a:lnTo>
                  <a:pt x="91043" y="48147"/>
                </a:lnTo>
                <a:lnTo>
                  <a:pt x="91062" y="48371"/>
                </a:lnTo>
                <a:lnTo>
                  <a:pt x="91080" y="48482"/>
                </a:lnTo>
                <a:lnTo>
                  <a:pt x="91099" y="48575"/>
                </a:lnTo>
                <a:lnTo>
                  <a:pt x="91136" y="48631"/>
                </a:lnTo>
                <a:lnTo>
                  <a:pt x="91155" y="48631"/>
                </a:lnTo>
                <a:lnTo>
                  <a:pt x="91173" y="48613"/>
                </a:lnTo>
                <a:lnTo>
                  <a:pt x="91229" y="48557"/>
                </a:lnTo>
                <a:lnTo>
                  <a:pt x="91304" y="48408"/>
                </a:lnTo>
                <a:lnTo>
                  <a:pt x="91341" y="48277"/>
                </a:lnTo>
                <a:lnTo>
                  <a:pt x="91359" y="48147"/>
                </a:lnTo>
                <a:lnTo>
                  <a:pt x="91378" y="47849"/>
                </a:lnTo>
                <a:lnTo>
                  <a:pt x="91378" y="47551"/>
                </a:lnTo>
                <a:lnTo>
                  <a:pt x="91359" y="47272"/>
                </a:lnTo>
                <a:lnTo>
                  <a:pt x="91341" y="47049"/>
                </a:lnTo>
                <a:lnTo>
                  <a:pt x="91304" y="46918"/>
                </a:lnTo>
                <a:lnTo>
                  <a:pt x="91266" y="46862"/>
                </a:lnTo>
                <a:lnTo>
                  <a:pt x="91248" y="46825"/>
                </a:lnTo>
                <a:lnTo>
                  <a:pt x="91155" y="46807"/>
                </a:lnTo>
                <a:close/>
                <a:moveTo>
                  <a:pt x="224" y="47309"/>
                </a:moveTo>
                <a:lnTo>
                  <a:pt x="168" y="47328"/>
                </a:lnTo>
                <a:lnTo>
                  <a:pt x="112" y="47384"/>
                </a:lnTo>
                <a:lnTo>
                  <a:pt x="56" y="47440"/>
                </a:lnTo>
                <a:lnTo>
                  <a:pt x="38" y="47533"/>
                </a:lnTo>
                <a:lnTo>
                  <a:pt x="1" y="47626"/>
                </a:lnTo>
                <a:lnTo>
                  <a:pt x="1" y="47849"/>
                </a:lnTo>
                <a:lnTo>
                  <a:pt x="1" y="48091"/>
                </a:lnTo>
                <a:lnTo>
                  <a:pt x="19" y="48315"/>
                </a:lnTo>
                <a:lnTo>
                  <a:pt x="56" y="48501"/>
                </a:lnTo>
                <a:lnTo>
                  <a:pt x="94" y="48613"/>
                </a:lnTo>
                <a:lnTo>
                  <a:pt x="131" y="48668"/>
                </a:lnTo>
                <a:lnTo>
                  <a:pt x="150" y="48706"/>
                </a:lnTo>
                <a:lnTo>
                  <a:pt x="187" y="48706"/>
                </a:lnTo>
                <a:lnTo>
                  <a:pt x="205" y="48687"/>
                </a:lnTo>
                <a:lnTo>
                  <a:pt x="261" y="48631"/>
                </a:lnTo>
                <a:lnTo>
                  <a:pt x="299" y="48519"/>
                </a:lnTo>
                <a:lnTo>
                  <a:pt x="354" y="48277"/>
                </a:lnTo>
                <a:lnTo>
                  <a:pt x="373" y="48147"/>
                </a:lnTo>
                <a:lnTo>
                  <a:pt x="392" y="47961"/>
                </a:lnTo>
                <a:lnTo>
                  <a:pt x="429" y="47682"/>
                </a:lnTo>
                <a:lnTo>
                  <a:pt x="429" y="47551"/>
                </a:lnTo>
                <a:lnTo>
                  <a:pt x="410" y="47440"/>
                </a:lnTo>
                <a:lnTo>
                  <a:pt x="373" y="47365"/>
                </a:lnTo>
                <a:lnTo>
                  <a:pt x="354" y="47328"/>
                </a:lnTo>
                <a:lnTo>
                  <a:pt x="317" y="47309"/>
                </a:lnTo>
                <a:close/>
                <a:moveTo>
                  <a:pt x="53062" y="49078"/>
                </a:moveTo>
                <a:lnTo>
                  <a:pt x="52764" y="49097"/>
                </a:lnTo>
                <a:lnTo>
                  <a:pt x="52634" y="49097"/>
                </a:lnTo>
                <a:lnTo>
                  <a:pt x="52522" y="49134"/>
                </a:lnTo>
                <a:lnTo>
                  <a:pt x="52429" y="49152"/>
                </a:lnTo>
                <a:lnTo>
                  <a:pt x="52355" y="49208"/>
                </a:lnTo>
                <a:lnTo>
                  <a:pt x="52317" y="49264"/>
                </a:lnTo>
                <a:lnTo>
                  <a:pt x="52317" y="49339"/>
                </a:lnTo>
                <a:lnTo>
                  <a:pt x="52336" y="49376"/>
                </a:lnTo>
                <a:lnTo>
                  <a:pt x="52373" y="49395"/>
                </a:lnTo>
                <a:lnTo>
                  <a:pt x="52466" y="49432"/>
                </a:lnTo>
                <a:lnTo>
                  <a:pt x="52578" y="49450"/>
                </a:lnTo>
                <a:lnTo>
                  <a:pt x="52727" y="49450"/>
                </a:lnTo>
                <a:lnTo>
                  <a:pt x="53006" y="49413"/>
                </a:lnTo>
                <a:lnTo>
                  <a:pt x="53192" y="49395"/>
                </a:lnTo>
                <a:lnTo>
                  <a:pt x="53788" y="49395"/>
                </a:lnTo>
                <a:lnTo>
                  <a:pt x="53956" y="49357"/>
                </a:lnTo>
                <a:lnTo>
                  <a:pt x="54030" y="49339"/>
                </a:lnTo>
                <a:lnTo>
                  <a:pt x="54067" y="49301"/>
                </a:lnTo>
                <a:lnTo>
                  <a:pt x="54086" y="49283"/>
                </a:lnTo>
                <a:lnTo>
                  <a:pt x="54086" y="49264"/>
                </a:lnTo>
                <a:lnTo>
                  <a:pt x="54030" y="49227"/>
                </a:lnTo>
                <a:lnTo>
                  <a:pt x="53900" y="49190"/>
                </a:lnTo>
                <a:lnTo>
                  <a:pt x="53658" y="49152"/>
                </a:lnTo>
                <a:lnTo>
                  <a:pt x="53379" y="49115"/>
                </a:lnTo>
                <a:lnTo>
                  <a:pt x="53062" y="49078"/>
                </a:lnTo>
                <a:close/>
                <a:moveTo>
                  <a:pt x="50176" y="49134"/>
                </a:moveTo>
                <a:lnTo>
                  <a:pt x="50083" y="49152"/>
                </a:lnTo>
                <a:lnTo>
                  <a:pt x="49990" y="49171"/>
                </a:lnTo>
                <a:lnTo>
                  <a:pt x="49916" y="49227"/>
                </a:lnTo>
                <a:lnTo>
                  <a:pt x="49860" y="49283"/>
                </a:lnTo>
                <a:lnTo>
                  <a:pt x="49841" y="49320"/>
                </a:lnTo>
                <a:lnTo>
                  <a:pt x="49878" y="49376"/>
                </a:lnTo>
                <a:lnTo>
                  <a:pt x="49916" y="49395"/>
                </a:lnTo>
                <a:lnTo>
                  <a:pt x="49972" y="49432"/>
                </a:lnTo>
                <a:lnTo>
                  <a:pt x="50139" y="49469"/>
                </a:lnTo>
                <a:lnTo>
                  <a:pt x="50418" y="49488"/>
                </a:lnTo>
                <a:lnTo>
                  <a:pt x="50865" y="49488"/>
                </a:lnTo>
                <a:lnTo>
                  <a:pt x="51089" y="49469"/>
                </a:lnTo>
                <a:lnTo>
                  <a:pt x="51275" y="49450"/>
                </a:lnTo>
                <a:lnTo>
                  <a:pt x="51424" y="49395"/>
                </a:lnTo>
                <a:lnTo>
                  <a:pt x="51461" y="49376"/>
                </a:lnTo>
                <a:lnTo>
                  <a:pt x="51480" y="49339"/>
                </a:lnTo>
                <a:lnTo>
                  <a:pt x="51480" y="49320"/>
                </a:lnTo>
                <a:lnTo>
                  <a:pt x="51461" y="49301"/>
                </a:lnTo>
                <a:lnTo>
                  <a:pt x="51386" y="49246"/>
                </a:lnTo>
                <a:lnTo>
                  <a:pt x="51275" y="49227"/>
                </a:lnTo>
                <a:lnTo>
                  <a:pt x="51163" y="49208"/>
                </a:lnTo>
                <a:lnTo>
                  <a:pt x="50902" y="49171"/>
                </a:lnTo>
                <a:lnTo>
                  <a:pt x="50753" y="49171"/>
                </a:lnTo>
                <a:lnTo>
                  <a:pt x="50381" y="49134"/>
                </a:lnTo>
                <a:close/>
                <a:moveTo>
                  <a:pt x="60305" y="49152"/>
                </a:moveTo>
                <a:lnTo>
                  <a:pt x="60193" y="49171"/>
                </a:lnTo>
                <a:lnTo>
                  <a:pt x="60081" y="49190"/>
                </a:lnTo>
                <a:lnTo>
                  <a:pt x="60007" y="49227"/>
                </a:lnTo>
                <a:lnTo>
                  <a:pt x="59951" y="49264"/>
                </a:lnTo>
                <a:lnTo>
                  <a:pt x="59932" y="49301"/>
                </a:lnTo>
                <a:lnTo>
                  <a:pt x="59951" y="49376"/>
                </a:lnTo>
                <a:lnTo>
                  <a:pt x="59988" y="49413"/>
                </a:lnTo>
                <a:lnTo>
                  <a:pt x="60025" y="49432"/>
                </a:lnTo>
                <a:lnTo>
                  <a:pt x="60137" y="49469"/>
                </a:lnTo>
                <a:lnTo>
                  <a:pt x="60249" y="49488"/>
                </a:lnTo>
                <a:lnTo>
                  <a:pt x="60677" y="49488"/>
                </a:lnTo>
                <a:lnTo>
                  <a:pt x="60882" y="49469"/>
                </a:lnTo>
                <a:lnTo>
                  <a:pt x="61124" y="49469"/>
                </a:lnTo>
                <a:lnTo>
                  <a:pt x="61235" y="49450"/>
                </a:lnTo>
                <a:lnTo>
                  <a:pt x="61347" y="49432"/>
                </a:lnTo>
                <a:lnTo>
                  <a:pt x="61552" y="49376"/>
                </a:lnTo>
                <a:lnTo>
                  <a:pt x="61608" y="49339"/>
                </a:lnTo>
                <a:lnTo>
                  <a:pt x="61626" y="49320"/>
                </a:lnTo>
                <a:lnTo>
                  <a:pt x="61626" y="49301"/>
                </a:lnTo>
                <a:lnTo>
                  <a:pt x="61589" y="49264"/>
                </a:lnTo>
                <a:lnTo>
                  <a:pt x="61440" y="49246"/>
                </a:lnTo>
                <a:lnTo>
                  <a:pt x="61198" y="49208"/>
                </a:lnTo>
                <a:lnTo>
                  <a:pt x="60919" y="49171"/>
                </a:lnTo>
                <a:lnTo>
                  <a:pt x="60602" y="49152"/>
                </a:lnTo>
                <a:close/>
                <a:moveTo>
                  <a:pt x="68571" y="49059"/>
                </a:moveTo>
                <a:lnTo>
                  <a:pt x="68068" y="49078"/>
                </a:lnTo>
                <a:lnTo>
                  <a:pt x="67845" y="49115"/>
                </a:lnTo>
                <a:lnTo>
                  <a:pt x="67715" y="49134"/>
                </a:lnTo>
                <a:lnTo>
                  <a:pt x="67603" y="49171"/>
                </a:lnTo>
                <a:lnTo>
                  <a:pt x="67528" y="49227"/>
                </a:lnTo>
                <a:lnTo>
                  <a:pt x="67510" y="49246"/>
                </a:lnTo>
                <a:lnTo>
                  <a:pt x="67510" y="49283"/>
                </a:lnTo>
                <a:lnTo>
                  <a:pt x="67510" y="49320"/>
                </a:lnTo>
                <a:lnTo>
                  <a:pt x="67547" y="49357"/>
                </a:lnTo>
                <a:lnTo>
                  <a:pt x="67659" y="49450"/>
                </a:lnTo>
                <a:lnTo>
                  <a:pt x="67752" y="49488"/>
                </a:lnTo>
                <a:lnTo>
                  <a:pt x="67882" y="49506"/>
                </a:lnTo>
                <a:lnTo>
                  <a:pt x="68012" y="49506"/>
                </a:lnTo>
                <a:lnTo>
                  <a:pt x="68143" y="49488"/>
                </a:lnTo>
                <a:lnTo>
                  <a:pt x="68422" y="49469"/>
                </a:lnTo>
                <a:lnTo>
                  <a:pt x="68645" y="49432"/>
                </a:lnTo>
                <a:lnTo>
                  <a:pt x="68925" y="49413"/>
                </a:lnTo>
                <a:lnTo>
                  <a:pt x="69074" y="49376"/>
                </a:lnTo>
                <a:lnTo>
                  <a:pt x="69129" y="49357"/>
                </a:lnTo>
                <a:lnTo>
                  <a:pt x="69167" y="49320"/>
                </a:lnTo>
                <a:lnTo>
                  <a:pt x="69185" y="49246"/>
                </a:lnTo>
                <a:lnTo>
                  <a:pt x="69204" y="49190"/>
                </a:lnTo>
                <a:lnTo>
                  <a:pt x="69204" y="49152"/>
                </a:lnTo>
                <a:lnTo>
                  <a:pt x="69185" y="49134"/>
                </a:lnTo>
                <a:lnTo>
                  <a:pt x="69148" y="49097"/>
                </a:lnTo>
                <a:lnTo>
                  <a:pt x="69092" y="49097"/>
                </a:lnTo>
                <a:lnTo>
                  <a:pt x="68832" y="49078"/>
                </a:lnTo>
                <a:lnTo>
                  <a:pt x="68571" y="49059"/>
                </a:lnTo>
                <a:close/>
                <a:moveTo>
                  <a:pt x="72779" y="49152"/>
                </a:moveTo>
                <a:lnTo>
                  <a:pt x="72686" y="49190"/>
                </a:lnTo>
                <a:lnTo>
                  <a:pt x="72630" y="49227"/>
                </a:lnTo>
                <a:lnTo>
                  <a:pt x="72611" y="49246"/>
                </a:lnTo>
                <a:lnTo>
                  <a:pt x="72592" y="49301"/>
                </a:lnTo>
                <a:lnTo>
                  <a:pt x="72592" y="49357"/>
                </a:lnTo>
                <a:lnTo>
                  <a:pt x="72592" y="49395"/>
                </a:lnTo>
                <a:lnTo>
                  <a:pt x="72630" y="49432"/>
                </a:lnTo>
                <a:lnTo>
                  <a:pt x="72723" y="49469"/>
                </a:lnTo>
                <a:lnTo>
                  <a:pt x="72853" y="49506"/>
                </a:lnTo>
                <a:lnTo>
                  <a:pt x="73765" y="49506"/>
                </a:lnTo>
                <a:lnTo>
                  <a:pt x="73896" y="49488"/>
                </a:lnTo>
                <a:lnTo>
                  <a:pt x="74026" y="49469"/>
                </a:lnTo>
                <a:lnTo>
                  <a:pt x="74119" y="49432"/>
                </a:lnTo>
                <a:lnTo>
                  <a:pt x="74138" y="49413"/>
                </a:lnTo>
                <a:lnTo>
                  <a:pt x="74175" y="49376"/>
                </a:lnTo>
                <a:lnTo>
                  <a:pt x="74175" y="49339"/>
                </a:lnTo>
                <a:lnTo>
                  <a:pt x="74175" y="49320"/>
                </a:lnTo>
                <a:lnTo>
                  <a:pt x="74138" y="49264"/>
                </a:lnTo>
                <a:lnTo>
                  <a:pt x="74063" y="49227"/>
                </a:lnTo>
                <a:lnTo>
                  <a:pt x="73970" y="49208"/>
                </a:lnTo>
                <a:lnTo>
                  <a:pt x="73747" y="49190"/>
                </a:lnTo>
                <a:lnTo>
                  <a:pt x="73579" y="49190"/>
                </a:lnTo>
                <a:lnTo>
                  <a:pt x="73374" y="49171"/>
                </a:lnTo>
                <a:lnTo>
                  <a:pt x="73077" y="49152"/>
                </a:lnTo>
                <a:close/>
                <a:moveTo>
                  <a:pt x="70712" y="49171"/>
                </a:moveTo>
                <a:lnTo>
                  <a:pt x="70507" y="49190"/>
                </a:lnTo>
                <a:lnTo>
                  <a:pt x="70414" y="49190"/>
                </a:lnTo>
                <a:lnTo>
                  <a:pt x="70340" y="49227"/>
                </a:lnTo>
                <a:lnTo>
                  <a:pt x="70284" y="49246"/>
                </a:lnTo>
                <a:lnTo>
                  <a:pt x="70265" y="49301"/>
                </a:lnTo>
                <a:lnTo>
                  <a:pt x="70265" y="49339"/>
                </a:lnTo>
                <a:lnTo>
                  <a:pt x="70284" y="49413"/>
                </a:lnTo>
                <a:lnTo>
                  <a:pt x="70340" y="49469"/>
                </a:lnTo>
                <a:lnTo>
                  <a:pt x="70414" y="49488"/>
                </a:lnTo>
                <a:lnTo>
                  <a:pt x="70526" y="49506"/>
                </a:lnTo>
                <a:lnTo>
                  <a:pt x="70619" y="49525"/>
                </a:lnTo>
                <a:lnTo>
                  <a:pt x="71364" y="49525"/>
                </a:lnTo>
                <a:lnTo>
                  <a:pt x="71420" y="49506"/>
                </a:lnTo>
                <a:lnTo>
                  <a:pt x="71457" y="49488"/>
                </a:lnTo>
                <a:lnTo>
                  <a:pt x="71494" y="49432"/>
                </a:lnTo>
                <a:lnTo>
                  <a:pt x="71531" y="49376"/>
                </a:lnTo>
                <a:lnTo>
                  <a:pt x="71531" y="49339"/>
                </a:lnTo>
                <a:lnTo>
                  <a:pt x="71531" y="49320"/>
                </a:lnTo>
                <a:lnTo>
                  <a:pt x="71494" y="49283"/>
                </a:lnTo>
                <a:lnTo>
                  <a:pt x="71457" y="49264"/>
                </a:lnTo>
                <a:lnTo>
                  <a:pt x="71159" y="49208"/>
                </a:lnTo>
                <a:lnTo>
                  <a:pt x="70954" y="49190"/>
                </a:lnTo>
                <a:lnTo>
                  <a:pt x="70712" y="49171"/>
                </a:lnTo>
                <a:close/>
                <a:moveTo>
                  <a:pt x="65089" y="49152"/>
                </a:moveTo>
                <a:lnTo>
                  <a:pt x="64996" y="49171"/>
                </a:lnTo>
                <a:lnTo>
                  <a:pt x="64940" y="49227"/>
                </a:lnTo>
                <a:lnTo>
                  <a:pt x="64922" y="49246"/>
                </a:lnTo>
                <a:lnTo>
                  <a:pt x="64922" y="49283"/>
                </a:lnTo>
                <a:lnTo>
                  <a:pt x="64922" y="49339"/>
                </a:lnTo>
                <a:lnTo>
                  <a:pt x="64959" y="49395"/>
                </a:lnTo>
                <a:lnTo>
                  <a:pt x="64978" y="49432"/>
                </a:lnTo>
                <a:lnTo>
                  <a:pt x="65034" y="49450"/>
                </a:lnTo>
                <a:lnTo>
                  <a:pt x="65127" y="49488"/>
                </a:lnTo>
                <a:lnTo>
                  <a:pt x="65276" y="49525"/>
                </a:lnTo>
                <a:lnTo>
                  <a:pt x="65425" y="49525"/>
                </a:lnTo>
                <a:lnTo>
                  <a:pt x="65722" y="49543"/>
                </a:lnTo>
                <a:lnTo>
                  <a:pt x="65927" y="49525"/>
                </a:lnTo>
                <a:lnTo>
                  <a:pt x="66113" y="49506"/>
                </a:lnTo>
                <a:lnTo>
                  <a:pt x="66411" y="49469"/>
                </a:lnTo>
                <a:lnTo>
                  <a:pt x="66672" y="49395"/>
                </a:lnTo>
                <a:lnTo>
                  <a:pt x="66728" y="49376"/>
                </a:lnTo>
                <a:lnTo>
                  <a:pt x="66746" y="49357"/>
                </a:lnTo>
                <a:lnTo>
                  <a:pt x="66728" y="49357"/>
                </a:lnTo>
                <a:lnTo>
                  <a:pt x="66579" y="49301"/>
                </a:lnTo>
                <a:lnTo>
                  <a:pt x="66430" y="49264"/>
                </a:lnTo>
                <a:lnTo>
                  <a:pt x="66132" y="49208"/>
                </a:lnTo>
                <a:lnTo>
                  <a:pt x="65518" y="49171"/>
                </a:lnTo>
                <a:lnTo>
                  <a:pt x="65331" y="49152"/>
                </a:lnTo>
                <a:close/>
                <a:moveTo>
                  <a:pt x="75404" y="49152"/>
                </a:moveTo>
                <a:lnTo>
                  <a:pt x="75255" y="49171"/>
                </a:lnTo>
                <a:lnTo>
                  <a:pt x="75143" y="49208"/>
                </a:lnTo>
                <a:lnTo>
                  <a:pt x="75106" y="49227"/>
                </a:lnTo>
                <a:lnTo>
                  <a:pt x="75087" y="49264"/>
                </a:lnTo>
                <a:lnTo>
                  <a:pt x="75069" y="49320"/>
                </a:lnTo>
                <a:lnTo>
                  <a:pt x="75069" y="49376"/>
                </a:lnTo>
                <a:lnTo>
                  <a:pt x="75087" y="49413"/>
                </a:lnTo>
                <a:lnTo>
                  <a:pt x="75106" y="49432"/>
                </a:lnTo>
                <a:lnTo>
                  <a:pt x="75199" y="49488"/>
                </a:lnTo>
                <a:lnTo>
                  <a:pt x="75311" y="49506"/>
                </a:lnTo>
                <a:lnTo>
                  <a:pt x="75441" y="49525"/>
                </a:lnTo>
                <a:lnTo>
                  <a:pt x="75571" y="49525"/>
                </a:lnTo>
                <a:lnTo>
                  <a:pt x="75758" y="49506"/>
                </a:lnTo>
                <a:lnTo>
                  <a:pt x="75962" y="49525"/>
                </a:lnTo>
                <a:lnTo>
                  <a:pt x="76297" y="49543"/>
                </a:lnTo>
                <a:lnTo>
                  <a:pt x="76446" y="49543"/>
                </a:lnTo>
                <a:lnTo>
                  <a:pt x="76595" y="49525"/>
                </a:lnTo>
                <a:lnTo>
                  <a:pt x="76707" y="49488"/>
                </a:lnTo>
                <a:lnTo>
                  <a:pt x="76744" y="49469"/>
                </a:lnTo>
                <a:lnTo>
                  <a:pt x="76782" y="49432"/>
                </a:lnTo>
                <a:lnTo>
                  <a:pt x="76800" y="49395"/>
                </a:lnTo>
                <a:lnTo>
                  <a:pt x="76782" y="49376"/>
                </a:lnTo>
                <a:lnTo>
                  <a:pt x="76763" y="49339"/>
                </a:lnTo>
                <a:lnTo>
                  <a:pt x="76726" y="49320"/>
                </a:lnTo>
                <a:lnTo>
                  <a:pt x="76633" y="49283"/>
                </a:lnTo>
                <a:lnTo>
                  <a:pt x="76521" y="49264"/>
                </a:lnTo>
                <a:lnTo>
                  <a:pt x="76260" y="49227"/>
                </a:lnTo>
                <a:lnTo>
                  <a:pt x="76111" y="49227"/>
                </a:lnTo>
                <a:lnTo>
                  <a:pt x="75888" y="49208"/>
                </a:lnTo>
                <a:lnTo>
                  <a:pt x="75571" y="49171"/>
                </a:lnTo>
                <a:lnTo>
                  <a:pt x="75404" y="49152"/>
                </a:lnTo>
                <a:close/>
                <a:moveTo>
                  <a:pt x="40123" y="49134"/>
                </a:moveTo>
                <a:lnTo>
                  <a:pt x="40029" y="49171"/>
                </a:lnTo>
                <a:lnTo>
                  <a:pt x="39955" y="49190"/>
                </a:lnTo>
                <a:lnTo>
                  <a:pt x="39881" y="49246"/>
                </a:lnTo>
                <a:lnTo>
                  <a:pt x="39862" y="49301"/>
                </a:lnTo>
                <a:lnTo>
                  <a:pt x="39843" y="49376"/>
                </a:lnTo>
                <a:lnTo>
                  <a:pt x="39862" y="49469"/>
                </a:lnTo>
                <a:lnTo>
                  <a:pt x="39918" y="49525"/>
                </a:lnTo>
                <a:lnTo>
                  <a:pt x="39974" y="49543"/>
                </a:lnTo>
                <a:lnTo>
                  <a:pt x="40067" y="49562"/>
                </a:lnTo>
                <a:lnTo>
                  <a:pt x="40253" y="49543"/>
                </a:lnTo>
                <a:lnTo>
                  <a:pt x="40402" y="49543"/>
                </a:lnTo>
                <a:lnTo>
                  <a:pt x="40588" y="49525"/>
                </a:lnTo>
                <a:lnTo>
                  <a:pt x="40923" y="49506"/>
                </a:lnTo>
                <a:lnTo>
                  <a:pt x="41091" y="49488"/>
                </a:lnTo>
                <a:lnTo>
                  <a:pt x="41202" y="49450"/>
                </a:lnTo>
                <a:lnTo>
                  <a:pt x="41240" y="49432"/>
                </a:lnTo>
                <a:lnTo>
                  <a:pt x="41258" y="49395"/>
                </a:lnTo>
                <a:lnTo>
                  <a:pt x="41258" y="49357"/>
                </a:lnTo>
                <a:lnTo>
                  <a:pt x="41221" y="49320"/>
                </a:lnTo>
                <a:lnTo>
                  <a:pt x="41091" y="49264"/>
                </a:lnTo>
                <a:lnTo>
                  <a:pt x="40923" y="49208"/>
                </a:lnTo>
                <a:lnTo>
                  <a:pt x="40681" y="49152"/>
                </a:lnTo>
                <a:lnTo>
                  <a:pt x="40439" y="49134"/>
                </a:lnTo>
                <a:close/>
                <a:moveTo>
                  <a:pt x="63134" y="49190"/>
                </a:moveTo>
                <a:lnTo>
                  <a:pt x="62837" y="49208"/>
                </a:lnTo>
                <a:lnTo>
                  <a:pt x="62613" y="49264"/>
                </a:lnTo>
                <a:lnTo>
                  <a:pt x="62539" y="49301"/>
                </a:lnTo>
                <a:lnTo>
                  <a:pt x="62483" y="49339"/>
                </a:lnTo>
                <a:lnTo>
                  <a:pt x="62464" y="49395"/>
                </a:lnTo>
                <a:lnTo>
                  <a:pt x="62483" y="49450"/>
                </a:lnTo>
                <a:lnTo>
                  <a:pt x="62520" y="49488"/>
                </a:lnTo>
                <a:lnTo>
                  <a:pt x="62557" y="49506"/>
                </a:lnTo>
                <a:lnTo>
                  <a:pt x="62669" y="49543"/>
                </a:lnTo>
                <a:lnTo>
                  <a:pt x="62799" y="49562"/>
                </a:lnTo>
                <a:lnTo>
                  <a:pt x="63228" y="49562"/>
                </a:lnTo>
                <a:lnTo>
                  <a:pt x="63451" y="49543"/>
                </a:lnTo>
                <a:lnTo>
                  <a:pt x="63619" y="49525"/>
                </a:lnTo>
                <a:lnTo>
                  <a:pt x="63898" y="49488"/>
                </a:lnTo>
                <a:lnTo>
                  <a:pt x="64028" y="49450"/>
                </a:lnTo>
                <a:lnTo>
                  <a:pt x="64121" y="49395"/>
                </a:lnTo>
                <a:lnTo>
                  <a:pt x="64158" y="49376"/>
                </a:lnTo>
                <a:lnTo>
                  <a:pt x="64158" y="49357"/>
                </a:lnTo>
                <a:lnTo>
                  <a:pt x="64158" y="49320"/>
                </a:lnTo>
                <a:lnTo>
                  <a:pt x="64121" y="49283"/>
                </a:lnTo>
                <a:lnTo>
                  <a:pt x="64065" y="49264"/>
                </a:lnTo>
                <a:lnTo>
                  <a:pt x="63972" y="49246"/>
                </a:lnTo>
                <a:lnTo>
                  <a:pt x="63730" y="49208"/>
                </a:lnTo>
                <a:lnTo>
                  <a:pt x="63451" y="49190"/>
                </a:lnTo>
                <a:close/>
                <a:moveTo>
                  <a:pt x="85997" y="49152"/>
                </a:moveTo>
                <a:lnTo>
                  <a:pt x="85681" y="49171"/>
                </a:lnTo>
                <a:lnTo>
                  <a:pt x="85513" y="49171"/>
                </a:lnTo>
                <a:lnTo>
                  <a:pt x="85383" y="49208"/>
                </a:lnTo>
                <a:lnTo>
                  <a:pt x="85271" y="49246"/>
                </a:lnTo>
                <a:lnTo>
                  <a:pt x="85253" y="49283"/>
                </a:lnTo>
                <a:lnTo>
                  <a:pt x="85234" y="49320"/>
                </a:lnTo>
                <a:lnTo>
                  <a:pt x="85234" y="49376"/>
                </a:lnTo>
                <a:lnTo>
                  <a:pt x="85234" y="49432"/>
                </a:lnTo>
                <a:lnTo>
                  <a:pt x="85253" y="49469"/>
                </a:lnTo>
                <a:lnTo>
                  <a:pt x="85290" y="49488"/>
                </a:lnTo>
                <a:lnTo>
                  <a:pt x="85364" y="49543"/>
                </a:lnTo>
                <a:lnTo>
                  <a:pt x="85476" y="49562"/>
                </a:lnTo>
                <a:lnTo>
                  <a:pt x="85588" y="49562"/>
                </a:lnTo>
                <a:lnTo>
                  <a:pt x="85718" y="49543"/>
                </a:lnTo>
                <a:lnTo>
                  <a:pt x="85886" y="49525"/>
                </a:lnTo>
                <a:lnTo>
                  <a:pt x="86091" y="49525"/>
                </a:lnTo>
                <a:lnTo>
                  <a:pt x="86370" y="49543"/>
                </a:lnTo>
                <a:lnTo>
                  <a:pt x="86500" y="49525"/>
                </a:lnTo>
                <a:lnTo>
                  <a:pt x="86630" y="49525"/>
                </a:lnTo>
                <a:lnTo>
                  <a:pt x="86724" y="49488"/>
                </a:lnTo>
                <a:lnTo>
                  <a:pt x="86798" y="49432"/>
                </a:lnTo>
                <a:lnTo>
                  <a:pt x="86817" y="49376"/>
                </a:lnTo>
                <a:lnTo>
                  <a:pt x="86835" y="49339"/>
                </a:lnTo>
                <a:lnTo>
                  <a:pt x="86835" y="49301"/>
                </a:lnTo>
                <a:lnTo>
                  <a:pt x="86817" y="49283"/>
                </a:lnTo>
                <a:lnTo>
                  <a:pt x="86742" y="49227"/>
                </a:lnTo>
                <a:lnTo>
                  <a:pt x="86630" y="49190"/>
                </a:lnTo>
                <a:lnTo>
                  <a:pt x="86519" y="49171"/>
                </a:lnTo>
                <a:lnTo>
                  <a:pt x="86407" y="49152"/>
                </a:lnTo>
                <a:close/>
                <a:moveTo>
                  <a:pt x="32917" y="49152"/>
                </a:moveTo>
                <a:lnTo>
                  <a:pt x="32619" y="49171"/>
                </a:lnTo>
                <a:lnTo>
                  <a:pt x="32471" y="49190"/>
                </a:lnTo>
                <a:lnTo>
                  <a:pt x="32340" y="49227"/>
                </a:lnTo>
                <a:lnTo>
                  <a:pt x="32228" y="49264"/>
                </a:lnTo>
                <a:lnTo>
                  <a:pt x="32191" y="49301"/>
                </a:lnTo>
                <a:lnTo>
                  <a:pt x="32173" y="49339"/>
                </a:lnTo>
                <a:lnTo>
                  <a:pt x="32154" y="49395"/>
                </a:lnTo>
                <a:lnTo>
                  <a:pt x="32135" y="49450"/>
                </a:lnTo>
                <a:lnTo>
                  <a:pt x="32154" y="49488"/>
                </a:lnTo>
                <a:lnTo>
                  <a:pt x="32173" y="49525"/>
                </a:lnTo>
                <a:lnTo>
                  <a:pt x="32191" y="49543"/>
                </a:lnTo>
                <a:lnTo>
                  <a:pt x="32228" y="49562"/>
                </a:lnTo>
                <a:lnTo>
                  <a:pt x="32340" y="49581"/>
                </a:lnTo>
                <a:lnTo>
                  <a:pt x="32545" y="49581"/>
                </a:lnTo>
                <a:lnTo>
                  <a:pt x="32713" y="49543"/>
                </a:lnTo>
                <a:lnTo>
                  <a:pt x="33197" y="49543"/>
                </a:lnTo>
                <a:lnTo>
                  <a:pt x="33457" y="49525"/>
                </a:lnTo>
                <a:lnTo>
                  <a:pt x="33550" y="49488"/>
                </a:lnTo>
                <a:lnTo>
                  <a:pt x="33643" y="49450"/>
                </a:lnTo>
                <a:lnTo>
                  <a:pt x="33699" y="49413"/>
                </a:lnTo>
                <a:lnTo>
                  <a:pt x="33737" y="49357"/>
                </a:lnTo>
                <a:lnTo>
                  <a:pt x="33755" y="49320"/>
                </a:lnTo>
                <a:lnTo>
                  <a:pt x="33755" y="49301"/>
                </a:lnTo>
                <a:lnTo>
                  <a:pt x="33737" y="49264"/>
                </a:lnTo>
                <a:lnTo>
                  <a:pt x="33699" y="49246"/>
                </a:lnTo>
                <a:lnTo>
                  <a:pt x="33588" y="49208"/>
                </a:lnTo>
                <a:lnTo>
                  <a:pt x="33476" y="49171"/>
                </a:lnTo>
                <a:lnTo>
                  <a:pt x="33327" y="49171"/>
                </a:lnTo>
                <a:lnTo>
                  <a:pt x="33122" y="49152"/>
                </a:lnTo>
                <a:close/>
                <a:moveTo>
                  <a:pt x="45410" y="49208"/>
                </a:moveTo>
                <a:lnTo>
                  <a:pt x="45094" y="49227"/>
                </a:lnTo>
                <a:lnTo>
                  <a:pt x="44963" y="49246"/>
                </a:lnTo>
                <a:lnTo>
                  <a:pt x="44852" y="49264"/>
                </a:lnTo>
                <a:lnTo>
                  <a:pt x="44758" y="49301"/>
                </a:lnTo>
                <a:lnTo>
                  <a:pt x="44703" y="49357"/>
                </a:lnTo>
                <a:lnTo>
                  <a:pt x="44684" y="49413"/>
                </a:lnTo>
                <a:lnTo>
                  <a:pt x="44721" y="49488"/>
                </a:lnTo>
                <a:lnTo>
                  <a:pt x="44740" y="49525"/>
                </a:lnTo>
                <a:lnTo>
                  <a:pt x="44777" y="49543"/>
                </a:lnTo>
                <a:lnTo>
                  <a:pt x="44889" y="49562"/>
                </a:lnTo>
                <a:lnTo>
                  <a:pt x="45038" y="49581"/>
                </a:lnTo>
                <a:lnTo>
                  <a:pt x="45187" y="49562"/>
                </a:lnTo>
                <a:lnTo>
                  <a:pt x="45485" y="49525"/>
                </a:lnTo>
                <a:lnTo>
                  <a:pt x="45708" y="49506"/>
                </a:lnTo>
                <a:lnTo>
                  <a:pt x="45876" y="49488"/>
                </a:lnTo>
                <a:lnTo>
                  <a:pt x="46211" y="49450"/>
                </a:lnTo>
                <a:lnTo>
                  <a:pt x="46360" y="49432"/>
                </a:lnTo>
                <a:lnTo>
                  <a:pt x="46471" y="49395"/>
                </a:lnTo>
                <a:lnTo>
                  <a:pt x="46509" y="49376"/>
                </a:lnTo>
                <a:lnTo>
                  <a:pt x="46527" y="49357"/>
                </a:lnTo>
                <a:lnTo>
                  <a:pt x="46527" y="49339"/>
                </a:lnTo>
                <a:lnTo>
                  <a:pt x="46509" y="49320"/>
                </a:lnTo>
                <a:lnTo>
                  <a:pt x="46341" y="49283"/>
                </a:lnTo>
                <a:lnTo>
                  <a:pt x="46080" y="49227"/>
                </a:lnTo>
                <a:lnTo>
                  <a:pt x="45764" y="49208"/>
                </a:lnTo>
                <a:close/>
                <a:moveTo>
                  <a:pt x="48277" y="49227"/>
                </a:moveTo>
                <a:lnTo>
                  <a:pt x="47961" y="49246"/>
                </a:lnTo>
                <a:lnTo>
                  <a:pt x="47663" y="49264"/>
                </a:lnTo>
                <a:lnTo>
                  <a:pt x="47439" y="49320"/>
                </a:lnTo>
                <a:lnTo>
                  <a:pt x="47346" y="49357"/>
                </a:lnTo>
                <a:lnTo>
                  <a:pt x="47291" y="49395"/>
                </a:lnTo>
                <a:lnTo>
                  <a:pt x="47272" y="49432"/>
                </a:lnTo>
                <a:lnTo>
                  <a:pt x="47309" y="49488"/>
                </a:lnTo>
                <a:lnTo>
                  <a:pt x="47328" y="49525"/>
                </a:lnTo>
                <a:lnTo>
                  <a:pt x="47384" y="49543"/>
                </a:lnTo>
                <a:lnTo>
                  <a:pt x="47495" y="49581"/>
                </a:lnTo>
                <a:lnTo>
                  <a:pt x="47793" y="49581"/>
                </a:lnTo>
                <a:lnTo>
                  <a:pt x="48091" y="49562"/>
                </a:lnTo>
                <a:lnTo>
                  <a:pt x="48315" y="49525"/>
                </a:lnTo>
                <a:lnTo>
                  <a:pt x="48482" y="49488"/>
                </a:lnTo>
                <a:lnTo>
                  <a:pt x="48743" y="49413"/>
                </a:lnTo>
                <a:lnTo>
                  <a:pt x="48873" y="49376"/>
                </a:lnTo>
                <a:lnTo>
                  <a:pt x="48948" y="49339"/>
                </a:lnTo>
                <a:lnTo>
                  <a:pt x="48966" y="49320"/>
                </a:lnTo>
                <a:lnTo>
                  <a:pt x="48985" y="49301"/>
                </a:lnTo>
                <a:lnTo>
                  <a:pt x="48966" y="49283"/>
                </a:lnTo>
                <a:lnTo>
                  <a:pt x="48929" y="49264"/>
                </a:lnTo>
                <a:lnTo>
                  <a:pt x="48799" y="49246"/>
                </a:lnTo>
                <a:lnTo>
                  <a:pt x="48575" y="49246"/>
                </a:lnTo>
                <a:lnTo>
                  <a:pt x="48277" y="49227"/>
                </a:lnTo>
                <a:close/>
                <a:moveTo>
                  <a:pt x="55613" y="49171"/>
                </a:moveTo>
                <a:lnTo>
                  <a:pt x="55334" y="49190"/>
                </a:lnTo>
                <a:lnTo>
                  <a:pt x="55185" y="49208"/>
                </a:lnTo>
                <a:lnTo>
                  <a:pt x="55054" y="49246"/>
                </a:lnTo>
                <a:lnTo>
                  <a:pt x="54961" y="49301"/>
                </a:lnTo>
                <a:lnTo>
                  <a:pt x="54924" y="49320"/>
                </a:lnTo>
                <a:lnTo>
                  <a:pt x="54905" y="49357"/>
                </a:lnTo>
                <a:lnTo>
                  <a:pt x="54905" y="49432"/>
                </a:lnTo>
                <a:lnTo>
                  <a:pt x="54905" y="49469"/>
                </a:lnTo>
                <a:lnTo>
                  <a:pt x="54924" y="49506"/>
                </a:lnTo>
                <a:lnTo>
                  <a:pt x="54961" y="49543"/>
                </a:lnTo>
                <a:lnTo>
                  <a:pt x="55054" y="49562"/>
                </a:lnTo>
                <a:lnTo>
                  <a:pt x="55185" y="49581"/>
                </a:lnTo>
                <a:lnTo>
                  <a:pt x="55315" y="49562"/>
                </a:lnTo>
                <a:lnTo>
                  <a:pt x="55445" y="49543"/>
                </a:lnTo>
                <a:lnTo>
                  <a:pt x="55631" y="49506"/>
                </a:lnTo>
                <a:lnTo>
                  <a:pt x="56115" y="49488"/>
                </a:lnTo>
                <a:lnTo>
                  <a:pt x="56264" y="49469"/>
                </a:lnTo>
                <a:lnTo>
                  <a:pt x="56395" y="49450"/>
                </a:lnTo>
                <a:lnTo>
                  <a:pt x="56488" y="49413"/>
                </a:lnTo>
                <a:lnTo>
                  <a:pt x="56506" y="49395"/>
                </a:lnTo>
                <a:lnTo>
                  <a:pt x="56525" y="49357"/>
                </a:lnTo>
                <a:lnTo>
                  <a:pt x="56506" y="49320"/>
                </a:lnTo>
                <a:lnTo>
                  <a:pt x="56488" y="49301"/>
                </a:lnTo>
                <a:lnTo>
                  <a:pt x="56413" y="49246"/>
                </a:lnTo>
                <a:lnTo>
                  <a:pt x="56320" y="49208"/>
                </a:lnTo>
                <a:lnTo>
                  <a:pt x="56209" y="49190"/>
                </a:lnTo>
                <a:lnTo>
                  <a:pt x="55985" y="49171"/>
                </a:lnTo>
                <a:close/>
                <a:moveTo>
                  <a:pt x="88120" y="49208"/>
                </a:moveTo>
                <a:lnTo>
                  <a:pt x="88008" y="49227"/>
                </a:lnTo>
                <a:lnTo>
                  <a:pt x="87934" y="49264"/>
                </a:lnTo>
                <a:lnTo>
                  <a:pt x="87897" y="49301"/>
                </a:lnTo>
                <a:lnTo>
                  <a:pt x="87878" y="49339"/>
                </a:lnTo>
                <a:lnTo>
                  <a:pt x="87878" y="49395"/>
                </a:lnTo>
                <a:lnTo>
                  <a:pt x="87878" y="49432"/>
                </a:lnTo>
                <a:lnTo>
                  <a:pt x="87897" y="49469"/>
                </a:lnTo>
                <a:lnTo>
                  <a:pt x="87915" y="49506"/>
                </a:lnTo>
                <a:lnTo>
                  <a:pt x="88008" y="49543"/>
                </a:lnTo>
                <a:lnTo>
                  <a:pt x="88101" y="49581"/>
                </a:lnTo>
                <a:lnTo>
                  <a:pt x="89032" y="49581"/>
                </a:lnTo>
                <a:lnTo>
                  <a:pt x="89144" y="49562"/>
                </a:lnTo>
                <a:lnTo>
                  <a:pt x="89218" y="49525"/>
                </a:lnTo>
                <a:lnTo>
                  <a:pt x="89256" y="49506"/>
                </a:lnTo>
                <a:lnTo>
                  <a:pt x="89274" y="49469"/>
                </a:lnTo>
                <a:lnTo>
                  <a:pt x="89274" y="49450"/>
                </a:lnTo>
                <a:lnTo>
                  <a:pt x="89274" y="49413"/>
                </a:lnTo>
                <a:lnTo>
                  <a:pt x="89218" y="49357"/>
                </a:lnTo>
                <a:lnTo>
                  <a:pt x="89144" y="49320"/>
                </a:lnTo>
                <a:lnTo>
                  <a:pt x="89032" y="49283"/>
                </a:lnTo>
                <a:lnTo>
                  <a:pt x="88809" y="49264"/>
                </a:lnTo>
                <a:lnTo>
                  <a:pt x="88660" y="49246"/>
                </a:lnTo>
                <a:lnTo>
                  <a:pt x="88492" y="49227"/>
                </a:lnTo>
                <a:lnTo>
                  <a:pt x="88232" y="49208"/>
                </a:lnTo>
                <a:close/>
                <a:moveTo>
                  <a:pt x="78327" y="49190"/>
                </a:moveTo>
                <a:lnTo>
                  <a:pt x="78066" y="49227"/>
                </a:lnTo>
                <a:lnTo>
                  <a:pt x="77954" y="49264"/>
                </a:lnTo>
                <a:lnTo>
                  <a:pt x="77861" y="49301"/>
                </a:lnTo>
                <a:lnTo>
                  <a:pt x="77787" y="49339"/>
                </a:lnTo>
                <a:lnTo>
                  <a:pt x="77750" y="49376"/>
                </a:lnTo>
                <a:lnTo>
                  <a:pt x="77750" y="49432"/>
                </a:lnTo>
                <a:lnTo>
                  <a:pt x="77768" y="49488"/>
                </a:lnTo>
                <a:lnTo>
                  <a:pt x="77824" y="49525"/>
                </a:lnTo>
                <a:lnTo>
                  <a:pt x="77899" y="49562"/>
                </a:lnTo>
                <a:lnTo>
                  <a:pt x="78085" y="49599"/>
                </a:lnTo>
                <a:lnTo>
                  <a:pt x="78327" y="49599"/>
                </a:lnTo>
                <a:lnTo>
                  <a:pt x="78587" y="49581"/>
                </a:lnTo>
                <a:lnTo>
                  <a:pt x="78830" y="49543"/>
                </a:lnTo>
                <a:lnTo>
                  <a:pt x="79034" y="49488"/>
                </a:lnTo>
                <a:lnTo>
                  <a:pt x="79109" y="49450"/>
                </a:lnTo>
                <a:lnTo>
                  <a:pt x="79165" y="49395"/>
                </a:lnTo>
                <a:lnTo>
                  <a:pt x="79183" y="49357"/>
                </a:lnTo>
                <a:lnTo>
                  <a:pt x="79183" y="49301"/>
                </a:lnTo>
                <a:lnTo>
                  <a:pt x="79146" y="49264"/>
                </a:lnTo>
                <a:lnTo>
                  <a:pt x="79072" y="49227"/>
                </a:lnTo>
                <a:lnTo>
                  <a:pt x="78867" y="49190"/>
                </a:lnTo>
                <a:close/>
                <a:moveTo>
                  <a:pt x="25191" y="49190"/>
                </a:moveTo>
                <a:lnTo>
                  <a:pt x="24856" y="49208"/>
                </a:lnTo>
                <a:lnTo>
                  <a:pt x="24688" y="49227"/>
                </a:lnTo>
                <a:lnTo>
                  <a:pt x="24539" y="49264"/>
                </a:lnTo>
                <a:lnTo>
                  <a:pt x="24483" y="49283"/>
                </a:lnTo>
                <a:lnTo>
                  <a:pt x="24428" y="49320"/>
                </a:lnTo>
                <a:lnTo>
                  <a:pt x="24409" y="49357"/>
                </a:lnTo>
                <a:lnTo>
                  <a:pt x="24390" y="49413"/>
                </a:lnTo>
                <a:lnTo>
                  <a:pt x="24409" y="49469"/>
                </a:lnTo>
                <a:lnTo>
                  <a:pt x="24428" y="49506"/>
                </a:lnTo>
                <a:lnTo>
                  <a:pt x="24465" y="49543"/>
                </a:lnTo>
                <a:lnTo>
                  <a:pt x="24521" y="49581"/>
                </a:lnTo>
                <a:lnTo>
                  <a:pt x="24651" y="49599"/>
                </a:lnTo>
                <a:lnTo>
                  <a:pt x="24800" y="49618"/>
                </a:lnTo>
                <a:lnTo>
                  <a:pt x="25116" y="49581"/>
                </a:lnTo>
                <a:lnTo>
                  <a:pt x="25340" y="49562"/>
                </a:lnTo>
                <a:lnTo>
                  <a:pt x="25563" y="49562"/>
                </a:lnTo>
                <a:lnTo>
                  <a:pt x="25898" y="49543"/>
                </a:lnTo>
                <a:lnTo>
                  <a:pt x="26085" y="49543"/>
                </a:lnTo>
                <a:lnTo>
                  <a:pt x="26233" y="49506"/>
                </a:lnTo>
                <a:lnTo>
                  <a:pt x="26327" y="49469"/>
                </a:lnTo>
                <a:lnTo>
                  <a:pt x="26364" y="49450"/>
                </a:lnTo>
                <a:lnTo>
                  <a:pt x="26364" y="49413"/>
                </a:lnTo>
                <a:lnTo>
                  <a:pt x="26364" y="49376"/>
                </a:lnTo>
                <a:lnTo>
                  <a:pt x="26327" y="49339"/>
                </a:lnTo>
                <a:lnTo>
                  <a:pt x="26233" y="49283"/>
                </a:lnTo>
                <a:lnTo>
                  <a:pt x="26103" y="49246"/>
                </a:lnTo>
                <a:lnTo>
                  <a:pt x="25936" y="49227"/>
                </a:lnTo>
                <a:lnTo>
                  <a:pt x="25619" y="49208"/>
                </a:lnTo>
                <a:lnTo>
                  <a:pt x="25414" y="49208"/>
                </a:lnTo>
                <a:lnTo>
                  <a:pt x="25191" y="49190"/>
                </a:lnTo>
                <a:close/>
                <a:moveTo>
                  <a:pt x="83056" y="49227"/>
                </a:moveTo>
                <a:lnTo>
                  <a:pt x="82888" y="49246"/>
                </a:lnTo>
                <a:lnTo>
                  <a:pt x="82758" y="49283"/>
                </a:lnTo>
                <a:lnTo>
                  <a:pt x="82721" y="49320"/>
                </a:lnTo>
                <a:lnTo>
                  <a:pt x="82702" y="49357"/>
                </a:lnTo>
                <a:lnTo>
                  <a:pt x="82702" y="49395"/>
                </a:lnTo>
                <a:lnTo>
                  <a:pt x="82721" y="49432"/>
                </a:lnTo>
                <a:lnTo>
                  <a:pt x="82739" y="49469"/>
                </a:lnTo>
                <a:lnTo>
                  <a:pt x="82777" y="49506"/>
                </a:lnTo>
                <a:lnTo>
                  <a:pt x="82888" y="49562"/>
                </a:lnTo>
                <a:lnTo>
                  <a:pt x="83019" y="49599"/>
                </a:lnTo>
                <a:lnTo>
                  <a:pt x="83298" y="49618"/>
                </a:lnTo>
                <a:lnTo>
                  <a:pt x="83689" y="49618"/>
                </a:lnTo>
                <a:lnTo>
                  <a:pt x="83949" y="49599"/>
                </a:lnTo>
                <a:lnTo>
                  <a:pt x="84080" y="49581"/>
                </a:lnTo>
                <a:lnTo>
                  <a:pt x="84192" y="49543"/>
                </a:lnTo>
                <a:lnTo>
                  <a:pt x="84285" y="49488"/>
                </a:lnTo>
                <a:lnTo>
                  <a:pt x="84322" y="49450"/>
                </a:lnTo>
                <a:lnTo>
                  <a:pt x="84340" y="49413"/>
                </a:lnTo>
                <a:lnTo>
                  <a:pt x="84340" y="49339"/>
                </a:lnTo>
                <a:lnTo>
                  <a:pt x="84322" y="49283"/>
                </a:lnTo>
                <a:lnTo>
                  <a:pt x="84285" y="49264"/>
                </a:lnTo>
                <a:lnTo>
                  <a:pt x="84210" y="49246"/>
                </a:lnTo>
                <a:lnTo>
                  <a:pt x="84061" y="49246"/>
                </a:lnTo>
                <a:lnTo>
                  <a:pt x="83931" y="49264"/>
                </a:lnTo>
                <a:lnTo>
                  <a:pt x="83670" y="49264"/>
                </a:lnTo>
                <a:lnTo>
                  <a:pt x="83261" y="49227"/>
                </a:lnTo>
                <a:close/>
                <a:moveTo>
                  <a:pt x="30255" y="49227"/>
                </a:moveTo>
                <a:lnTo>
                  <a:pt x="30069" y="49246"/>
                </a:lnTo>
                <a:lnTo>
                  <a:pt x="29920" y="49264"/>
                </a:lnTo>
                <a:lnTo>
                  <a:pt x="29790" y="49301"/>
                </a:lnTo>
                <a:lnTo>
                  <a:pt x="29752" y="49339"/>
                </a:lnTo>
                <a:lnTo>
                  <a:pt x="29715" y="49376"/>
                </a:lnTo>
                <a:lnTo>
                  <a:pt x="29659" y="49432"/>
                </a:lnTo>
                <a:lnTo>
                  <a:pt x="29641" y="49488"/>
                </a:lnTo>
                <a:lnTo>
                  <a:pt x="29641" y="49525"/>
                </a:lnTo>
                <a:lnTo>
                  <a:pt x="29641" y="49562"/>
                </a:lnTo>
                <a:lnTo>
                  <a:pt x="29659" y="49581"/>
                </a:lnTo>
                <a:lnTo>
                  <a:pt x="29696" y="49599"/>
                </a:lnTo>
                <a:lnTo>
                  <a:pt x="29771" y="49637"/>
                </a:lnTo>
                <a:lnTo>
                  <a:pt x="29864" y="49655"/>
                </a:lnTo>
                <a:lnTo>
                  <a:pt x="29976" y="49655"/>
                </a:lnTo>
                <a:lnTo>
                  <a:pt x="30143" y="49637"/>
                </a:lnTo>
                <a:lnTo>
                  <a:pt x="30367" y="49637"/>
                </a:lnTo>
                <a:lnTo>
                  <a:pt x="30683" y="49618"/>
                </a:lnTo>
                <a:lnTo>
                  <a:pt x="30832" y="49618"/>
                </a:lnTo>
                <a:lnTo>
                  <a:pt x="30981" y="49599"/>
                </a:lnTo>
                <a:lnTo>
                  <a:pt x="31093" y="49562"/>
                </a:lnTo>
                <a:lnTo>
                  <a:pt x="31130" y="49543"/>
                </a:lnTo>
                <a:lnTo>
                  <a:pt x="31167" y="49506"/>
                </a:lnTo>
                <a:lnTo>
                  <a:pt x="31186" y="49450"/>
                </a:lnTo>
                <a:lnTo>
                  <a:pt x="31186" y="49395"/>
                </a:lnTo>
                <a:lnTo>
                  <a:pt x="31149" y="49357"/>
                </a:lnTo>
                <a:lnTo>
                  <a:pt x="31093" y="49320"/>
                </a:lnTo>
                <a:lnTo>
                  <a:pt x="30962" y="49283"/>
                </a:lnTo>
                <a:lnTo>
                  <a:pt x="30832" y="49264"/>
                </a:lnTo>
                <a:lnTo>
                  <a:pt x="30571" y="49246"/>
                </a:lnTo>
                <a:lnTo>
                  <a:pt x="30255" y="49227"/>
                </a:lnTo>
                <a:close/>
                <a:moveTo>
                  <a:pt x="37516" y="49227"/>
                </a:moveTo>
                <a:lnTo>
                  <a:pt x="37386" y="49246"/>
                </a:lnTo>
                <a:lnTo>
                  <a:pt x="37255" y="49283"/>
                </a:lnTo>
                <a:lnTo>
                  <a:pt x="37181" y="49301"/>
                </a:lnTo>
                <a:lnTo>
                  <a:pt x="37144" y="49339"/>
                </a:lnTo>
                <a:lnTo>
                  <a:pt x="37125" y="49357"/>
                </a:lnTo>
                <a:lnTo>
                  <a:pt x="37125" y="49395"/>
                </a:lnTo>
                <a:lnTo>
                  <a:pt x="37144" y="49413"/>
                </a:lnTo>
                <a:lnTo>
                  <a:pt x="37181" y="49450"/>
                </a:lnTo>
                <a:lnTo>
                  <a:pt x="37274" y="49506"/>
                </a:lnTo>
                <a:lnTo>
                  <a:pt x="37535" y="49599"/>
                </a:lnTo>
                <a:lnTo>
                  <a:pt x="37702" y="49637"/>
                </a:lnTo>
                <a:lnTo>
                  <a:pt x="37926" y="49637"/>
                </a:lnTo>
                <a:lnTo>
                  <a:pt x="38205" y="49655"/>
                </a:lnTo>
                <a:lnTo>
                  <a:pt x="38466" y="49637"/>
                </a:lnTo>
                <a:lnTo>
                  <a:pt x="38577" y="49599"/>
                </a:lnTo>
                <a:lnTo>
                  <a:pt x="38689" y="49562"/>
                </a:lnTo>
                <a:lnTo>
                  <a:pt x="38801" y="49506"/>
                </a:lnTo>
                <a:lnTo>
                  <a:pt x="38819" y="49469"/>
                </a:lnTo>
                <a:lnTo>
                  <a:pt x="38838" y="49450"/>
                </a:lnTo>
                <a:lnTo>
                  <a:pt x="38838" y="49413"/>
                </a:lnTo>
                <a:lnTo>
                  <a:pt x="38819" y="49395"/>
                </a:lnTo>
                <a:lnTo>
                  <a:pt x="38763" y="49357"/>
                </a:lnTo>
                <a:lnTo>
                  <a:pt x="38670" y="49339"/>
                </a:lnTo>
                <a:lnTo>
                  <a:pt x="38559" y="49320"/>
                </a:lnTo>
                <a:lnTo>
                  <a:pt x="38354" y="49283"/>
                </a:lnTo>
                <a:lnTo>
                  <a:pt x="38075" y="49246"/>
                </a:lnTo>
                <a:lnTo>
                  <a:pt x="37795" y="49227"/>
                </a:lnTo>
                <a:close/>
                <a:moveTo>
                  <a:pt x="58741" y="49246"/>
                </a:moveTo>
                <a:lnTo>
                  <a:pt x="58499" y="49264"/>
                </a:lnTo>
                <a:lnTo>
                  <a:pt x="58350" y="49283"/>
                </a:lnTo>
                <a:lnTo>
                  <a:pt x="57828" y="49283"/>
                </a:lnTo>
                <a:lnTo>
                  <a:pt x="57679" y="49301"/>
                </a:lnTo>
                <a:lnTo>
                  <a:pt x="57549" y="49339"/>
                </a:lnTo>
                <a:lnTo>
                  <a:pt x="57512" y="49376"/>
                </a:lnTo>
                <a:lnTo>
                  <a:pt x="57475" y="49395"/>
                </a:lnTo>
                <a:lnTo>
                  <a:pt x="57437" y="49450"/>
                </a:lnTo>
                <a:lnTo>
                  <a:pt x="57437" y="49488"/>
                </a:lnTo>
                <a:lnTo>
                  <a:pt x="57437" y="49543"/>
                </a:lnTo>
                <a:lnTo>
                  <a:pt x="57475" y="49581"/>
                </a:lnTo>
                <a:lnTo>
                  <a:pt x="57512" y="49618"/>
                </a:lnTo>
                <a:lnTo>
                  <a:pt x="57568" y="49637"/>
                </a:lnTo>
                <a:lnTo>
                  <a:pt x="57698" y="49655"/>
                </a:lnTo>
                <a:lnTo>
                  <a:pt x="57847" y="49655"/>
                </a:lnTo>
                <a:lnTo>
                  <a:pt x="58163" y="49637"/>
                </a:lnTo>
                <a:lnTo>
                  <a:pt x="58368" y="49599"/>
                </a:lnTo>
                <a:lnTo>
                  <a:pt x="58536" y="49581"/>
                </a:lnTo>
                <a:lnTo>
                  <a:pt x="58759" y="49562"/>
                </a:lnTo>
                <a:lnTo>
                  <a:pt x="58871" y="49525"/>
                </a:lnTo>
                <a:lnTo>
                  <a:pt x="58964" y="49488"/>
                </a:lnTo>
                <a:lnTo>
                  <a:pt x="59020" y="49432"/>
                </a:lnTo>
                <a:lnTo>
                  <a:pt x="59039" y="49395"/>
                </a:lnTo>
                <a:lnTo>
                  <a:pt x="59057" y="49357"/>
                </a:lnTo>
                <a:lnTo>
                  <a:pt x="59039" y="49320"/>
                </a:lnTo>
                <a:lnTo>
                  <a:pt x="59020" y="49301"/>
                </a:lnTo>
                <a:lnTo>
                  <a:pt x="58945" y="49264"/>
                </a:lnTo>
                <a:lnTo>
                  <a:pt x="58852" y="49246"/>
                </a:lnTo>
                <a:close/>
                <a:moveTo>
                  <a:pt x="43306" y="49246"/>
                </a:moveTo>
                <a:lnTo>
                  <a:pt x="43064" y="49264"/>
                </a:lnTo>
                <a:lnTo>
                  <a:pt x="42822" y="49301"/>
                </a:lnTo>
                <a:lnTo>
                  <a:pt x="42617" y="49357"/>
                </a:lnTo>
                <a:lnTo>
                  <a:pt x="42543" y="49395"/>
                </a:lnTo>
                <a:lnTo>
                  <a:pt x="42487" y="49432"/>
                </a:lnTo>
                <a:lnTo>
                  <a:pt x="42450" y="49469"/>
                </a:lnTo>
                <a:lnTo>
                  <a:pt x="42450" y="49525"/>
                </a:lnTo>
                <a:lnTo>
                  <a:pt x="42487" y="49581"/>
                </a:lnTo>
                <a:lnTo>
                  <a:pt x="42562" y="49637"/>
                </a:lnTo>
                <a:lnTo>
                  <a:pt x="42636" y="49674"/>
                </a:lnTo>
                <a:lnTo>
                  <a:pt x="42710" y="49674"/>
                </a:lnTo>
                <a:lnTo>
                  <a:pt x="42934" y="49655"/>
                </a:lnTo>
                <a:lnTo>
                  <a:pt x="43139" y="49618"/>
                </a:lnTo>
                <a:lnTo>
                  <a:pt x="43306" y="49581"/>
                </a:lnTo>
                <a:lnTo>
                  <a:pt x="43418" y="49543"/>
                </a:lnTo>
                <a:lnTo>
                  <a:pt x="43623" y="49450"/>
                </a:lnTo>
                <a:lnTo>
                  <a:pt x="43716" y="49395"/>
                </a:lnTo>
                <a:lnTo>
                  <a:pt x="43753" y="49339"/>
                </a:lnTo>
                <a:lnTo>
                  <a:pt x="43753" y="49320"/>
                </a:lnTo>
                <a:lnTo>
                  <a:pt x="43734" y="49283"/>
                </a:lnTo>
                <a:lnTo>
                  <a:pt x="43697" y="49264"/>
                </a:lnTo>
                <a:lnTo>
                  <a:pt x="43641" y="49246"/>
                </a:lnTo>
                <a:close/>
                <a:moveTo>
                  <a:pt x="7485" y="49301"/>
                </a:moveTo>
                <a:lnTo>
                  <a:pt x="7169" y="49320"/>
                </a:lnTo>
                <a:lnTo>
                  <a:pt x="7038" y="49339"/>
                </a:lnTo>
                <a:lnTo>
                  <a:pt x="6927" y="49376"/>
                </a:lnTo>
                <a:lnTo>
                  <a:pt x="6833" y="49413"/>
                </a:lnTo>
                <a:lnTo>
                  <a:pt x="6796" y="49469"/>
                </a:lnTo>
                <a:lnTo>
                  <a:pt x="6778" y="49488"/>
                </a:lnTo>
                <a:lnTo>
                  <a:pt x="6778" y="49525"/>
                </a:lnTo>
                <a:lnTo>
                  <a:pt x="6815" y="49599"/>
                </a:lnTo>
                <a:lnTo>
                  <a:pt x="6852" y="49637"/>
                </a:lnTo>
                <a:lnTo>
                  <a:pt x="6889" y="49655"/>
                </a:lnTo>
                <a:lnTo>
                  <a:pt x="7001" y="49674"/>
                </a:lnTo>
                <a:lnTo>
                  <a:pt x="7150" y="49692"/>
                </a:lnTo>
                <a:lnTo>
                  <a:pt x="7299" y="49674"/>
                </a:lnTo>
                <a:lnTo>
                  <a:pt x="7597" y="49637"/>
                </a:lnTo>
                <a:lnTo>
                  <a:pt x="7802" y="49618"/>
                </a:lnTo>
                <a:lnTo>
                  <a:pt x="8267" y="49506"/>
                </a:lnTo>
                <a:lnTo>
                  <a:pt x="8528" y="49432"/>
                </a:lnTo>
                <a:lnTo>
                  <a:pt x="8584" y="49413"/>
                </a:lnTo>
                <a:lnTo>
                  <a:pt x="8602" y="49395"/>
                </a:lnTo>
                <a:lnTo>
                  <a:pt x="8435" y="49357"/>
                </a:lnTo>
                <a:lnTo>
                  <a:pt x="8174" y="49320"/>
                </a:lnTo>
                <a:lnTo>
                  <a:pt x="7839" y="49301"/>
                </a:lnTo>
                <a:close/>
                <a:moveTo>
                  <a:pt x="12214" y="49246"/>
                </a:moveTo>
                <a:lnTo>
                  <a:pt x="12084" y="49283"/>
                </a:lnTo>
                <a:lnTo>
                  <a:pt x="12028" y="49301"/>
                </a:lnTo>
                <a:lnTo>
                  <a:pt x="11991" y="49320"/>
                </a:lnTo>
                <a:lnTo>
                  <a:pt x="11953" y="49376"/>
                </a:lnTo>
                <a:lnTo>
                  <a:pt x="11935" y="49432"/>
                </a:lnTo>
                <a:lnTo>
                  <a:pt x="11935" y="49469"/>
                </a:lnTo>
                <a:lnTo>
                  <a:pt x="11953" y="49506"/>
                </a:lnTo>
                <a:lnTo>
                  <a:pt x="11972" y="49543"/>
                </a:lnTo>
                <a:lnTo>
                  <a:pt x="12009" y="49581"/>
                </a:lnTo>
                <a:lnTo>
                  <a:pt x="12121" y="49618"/>
                </a:lnTo>
                <a:lnTo>
                  <a:pt x="12270" y="49655"/>
                </a:lnTo>
                <a:lnTo>
                  <a:pt x="12549" y="49674"/>
                </a:lnTo>
                <a:lnTo>
                  <a:pt x="12735" y="49674"/>
                </a:lnTo>
                <a:lnTo>
                  <a:pt x="12903" y="49692"/>
                </a:lnTo>
                <a:lnTo>
                  <a:pt x="13294" y="49692"/>
                </a:lnTo>
                <a:lnTo>
                  <a:pt x="13424" y="49674"/>
                </a:lnTo>
                <a:lnTo>
                  <a:pt x="13499" y="49618"/>
                </a:lnTo>
                <a:lnTo>
                  <a:pt x="13536" y="49599"/>
                </a:lnTo>
                <a:lnTo>
                  <a:pt x="13555" y="49562"/>
                </a:lnTo>
                <a:lnTo>
                  <a:pt x="13555" y="49525"/>
                </a:lnTo>
                <a:lnTo>
                  <a:pt x="13536" y="49506"/>
                </a:lnTo>
                <a:lnTo>
                  <a:pt x="13480" y="49450"/>
                </a:lnTo>
                <a:lnTo>
                  <a:pt x="13368" y="49413"/>
                </a:lnTo>
                <a:lnTo>
                  <a:pt x="13257" y="49395"/>
                </a:lnTo>
                <a:lnTo>
                  <a:pt x="13015" y="49339"/>
                </a:lnTo>
                <a:lnTo>
                  <a:pt x="12884" y="49339"/>
                </a:lnTo>
                <a:lnTo>
                  <a:pt x="12661" y="49283"/>
                </a:lnTo>
                <a:lnTo>
                  <a:pt x="12363" y="49246"/>
                </a:lnTo>
                <a:close/>
                <a:moveTo>
                  <a:pt x="14728" y="49283"/>
                </a:moveTo>
                <a:lnTo>
                  <a:pt x="14597" y="49320"/>
                </a:lnTo>
                <a:lnTo>
                  <a:pt x="14485" y="49376"/>
                </a:lnTo>
                <a:lnTo>
                  <a:pt x="14467" y="49413"/>
                </a:lnTo>
                <a:lnTo>
                  <a:pt x="14430" y="49450"/>
                </a:lnTo>
                <a:lnTo>
                  <a:pt x="14430" y="49506"/>
                </a:lnTo>
                <a:lnTo>
                  <a:pt x="14430" y="49562"/>
                </a:lnTo>
                <a:lnTo>
                  <a:pt x="14448" y="49599"/>
                </a:lnTo>
                <a:lnTo>
                  <a:pt x="14485" y="49637"/>
                </a:lnTo>
                <a:lnTo>
                  <a:pt x="14597" y="49674"/>
                </a:lnTo>
                <a:lnTo>
                  <a:pt x="14728" y="49692"/>
                </a:lnTo>
                <a:lnTo>
                  <a:pt x="15007" y="49692"/>
                </a:lnTo>
                <a:lnTo>
                  <a:pt x="15212" y="49674"/>
                </a:lnTo>
                <a:lnTo>
                  <a:pt x="15398" y="49674"/>
                </a:lnTo>
                <a:lnTo>
                  <a:pt x="15696" y="49655"/>
                </a:lnTo>
                <a:lnTo>
                  <a:pt x="15826" y="49655"/>
                </a:lnTo>
                <a:lnTo>
                  <a:pt x="15956" y="49637"/>
                </a:lnTo>
                <a:lnTo>
                  <a:pt x="16049" y="49599"/>
                </a:lnTo>
                <a:lnTo>
                  <a:pt x="16068" y="49562"/>
                </a:lnTo>
                <a:lnTo>
                  <a:pt x="16087" y="49543"/>
                </a:lnTo>
                <a:lnTo>
                  <a:pt x="16105" y="49488"/>
                </a:lnTo>
                <a:lnTo>
                  <a:pt x="16087" y="49450"/>
                </a:lnTo>
                <a:lnTo>
                  <a:pt x="16068" y="49413"/>
                </a:lnTo>
                <a:lnTo>
                  <a:pt x="16031" y="49395"/>
                </a:lnTo>
                <a:lnTo>
                  <a:pt x="15938" y="49357"/>
                </a:lnTo>
                <a:lnTo>
                  <a:pt x="15826" y="49320"/>
                </a:lnTo>
                <a:lnTo>
                  <a:pt x="15565" y="49301"/>
                </a:lnTo>
                <a:lnTo>
                  <a:pt x="15379" y="49301"/>
                </a:lnTo>
                <a:lnTo>
                  <a:pt x="15156" y="49283"/>
                </a:lnTo>
                <a:close/>
                <a:moveTo>
                  <a:pt x="19885" y="49283"/>
                </a:moveTo>
                <a:lnTo>
                  <a:pt x="19773" y="49301"/>
                </a:lnTo>
                <a:lnTo>
                  <a:pt x="19661" y="49339"/>
                </a:lnTo>
                <a:lnTo>
                  <a:pt x="19587" y="49376"/>
                </a:lnTo>
                <a:lnTo>
                  <a:pt x="19550" y="49432"/>
                </a:lnTo>
                <a:lnTo>
                  <a:pt x="19531" y="49488"/>
                </a:lnTo>
                <a:lnTo>
                  <a:pt x="19531" y="49562"/>
                </a:lnTo>
                <a:lnTo>
                  <a:pt x="19550" y="49599"/>
                </a:lnTo>
                <a:lnTo>
                  <a:pt x="19587" y="49637"/>
                </a:lnTo>
                <a:lnTo>
                  <a:pt x="19680" y="49674"/>
                </a:lnTo>
                <a:lnTo>
                  <a:pt x="19792" y="49692"/>
                </a:lnTo>
                <a:lnTo>
                  <a:pt x="19922" y="49692"/>
                </a:lnTo>
                <a:lnTo>
                  <a:pt x="20183" y="49674"/>
                </a:lnTo>
                <a:lnTo>
                  <a:pt x="20350" y="49674"/>
                </a:lnTo>
                <a:lnTo>
                  <a:pt x="20592" y="49655"/>
                </a:lnTo>
                <a:lnTo>
                  <a:pt x="20816" y="49637"/>
                </a:lnTo>
                <a:lnTo>
                  <a:pt x="20909" y="49599"/>
                </a:lnTo>
                <a:lnTo>
                  <a:pt x="21058" y="49543"/>
                </a:lnTo>
                <a:lnTo>
                  <a:pt x="21114" y="49506"/>
                </a:lnTo>
                <a:lnTo>
                  <a:pt x="21151" y="49469"/>
                </a:lnTo>
                <a:lnTo>
                  <a:pt x="21151" y="49450"/>
                </a:lnTo>
                <a:lnTo>
                  <a:pt x="21151" y="49432"/>
                </a:lnTo>
                <a:lnTo>
                  <a:pt x="21076" y="49395"/>
                </a:lnTo>
                <a:lnTo>
                  <a:pt x="20946" y="49357"/>
                </a:lnTo>
                <a:lnTo>
                  <a:pt x="20723" y="49320"/>
                </a:lnTo>
                <a:lnTo>
                  <a:pt x="20443" y="49301"/>
                </a:lnTo>
                <a:lnTo>
                  <a:pt x="20164" y="49283"/>
                </a:lnTo>
                <a:close/>
                <a:moveTo>
                  <a:pt x="80300" y="49339"/>
                </a:moveTo>
                <a:lnTo>
                  <a:pt x="80244" y="49357"/>
                </a:lnTo>
                <a:lnTo>
                  <a:pt x="80226" y="49395"/>
                </a:lnTo>
                <a:lnTo>
                  <a:pt x="80226" y="49432"/>
                </a:lnTo>
                <a:lnTo>
                  <a:pt x="80263" y="49506"/>
                </a:lnTo>
                <a:lnTo>
                  <a:pt x="80356" y="49562"/>
                </a:lnTo>
                <a:lnTo>
                  <a:pt x="80431" y="49618"/>
                </a:lnTo>
                <a:lnTo>
                  <a:pt x="80524" y="49637"/>
                </a:lnTo>
                <a:lnTo>
                  <a:pt x="80766" y="49674"/>
                </a:lnTo>
                <a:lnTo>
                  <a:pt x="80989" y="49692"/>
                </a:lnTo>
                <a:lnTo>
                  <a:pt x="81194" y="49674"/>
                </a:lnTo>
                <a:lnTo>
                  <a:pt x="81324" y="49637"/>
                </a:lnTo>
                <a:lnTo>
                  <a:pt x="81566" y="49525"/>
                </a:lnTo>
                <a:lnTo>
                  <a:pt x="81678" y="49488"/>
                </a:lnTo>
                <a:lnTo>
                  <a:pt x="81753" y="49432"/>
                </a:lnTo>
                <a:lnTo>
                  <a:pt x="81771" y="49395"/>
                </a:lnTo>
                <a:lnTo>
                  <a:pt x="81771" y="49376"/>
                </a:lnTo>
                <a:lnTo>
                  <a:pt x="81734" y="49376"/>
                </a:lnTo>
                <a:lnTo>
                  <a:pt x="81604" y="49339"/>
                </a:lnTo>
                <a:lnTo>
                  <a:pt x="81455" y="49339"/>
                </a:lnTo>
                <a:lnTo>
                  <a:pt x="81157" y="49357"/>
                </a:lnTo>
                <a:lnTo>
                  <a:pt x="80710" y="49357"/>
                </a:lnTo>
                <a:lnTo>
                  <a:pt x="80561" y="49339"/>
                </a:lnTo>
                <a:close/>
                <a:moveTo>
                  <a:pt x="9756" y="49283"/>
                </a:moveTo>
                <a:lnTo>
                  <a:pt x="9552" y="49301"/>
                </a:lnTo>
                <a:lnTo>
                  <a:pt x="9403" y="49339"/>
                </a:lnTo>
                <a:lnTo>
                  <a:pt x="9328" y="49357"/>
                </a:lnTo>
                <a:lnTo>
                  <a:pt x="9272" y="49395"/>
                </a:lnTo>
                <a:lnTo>
                  <a:pt x="9235" y="49432"/>
                </a:lnTo>
                <a:lnTo>
                  <a:pt x="9198" y="49488"/>
                </a:lnTo>
                <a:lnTo>
                  <a:pt x="9198" y="49543"/>
                </a:lnTo>
                <a:lnTo>
                  <a:pt x="9198" y="49581"/>
                </a:lnTo>
                <a:lnTo>
                  <a:pt x="9217" y="49637"/>
                </a:lnTo>
                <a:lnTo>
                  <a:pt x="9272" y="49655"/>
                </a:lnTo>
                <a:lnTo>
                  <a:pt x="9384" y="49692"/>
                </a:lnTo>
                <a:lnTo>
                  <a:pt x="9533" y="49711"/>
                </a:lnTo>
                <a:lnTo>
                  <a:pt x="9831" y="49711"/>
                </a:lnTo>
                <a:lnTo>
                  <a:pt x="10036" y="49692"/>
                </a:lnTo>
                <a:lnTo>
                  <a:pt x="10278" y="49692"/>
                </a:lnTo>
                <a:lnTo>
                  <a:pt x="10594" y="49711"/>
                </a:lnTo>
                <a:lnTo>
                  <a:pt x="10743" y="49692"/>
                </a:lnTo>
                <a:lnTo>
                  <a:pt x="10892" y="49674"/>
                </a:lnTo>
                <a:lnTo>
                  <a:pt x="11004" y="49637"/>
                </a:lnTo>
                <a:lnTo>
                  <a:pt x="11116" y="49581"/>
                </a:lnTo>
                <a:lnTo>
                  <a:pt x="11171" y="49525"/>
                </a:lnTo>
                <a:lnTo>
                  <a:pt x="11190" y="49488"/>
                </a:lnTo>
                <a:lnTo>
                  <a:pt x="11209" y="49450"/>
                </a:lnTo>
                <a:lnTo>
                  <a:pt x="11190" y="49413"/>
                </a:lnTo>
                <a:lnTo>
                  <a:pt x="11153" y="49376"/>
                </a:lnTo>
                <a:lnTo>
                  <a:pt x="11097" y="49357"/>
                </a:lnTo>
                <a:lnTo>
                  <a:pt x="10967" y="49320"/>
                </a:lnTo>
                <a:lnTo>
                  <a:pt x="10799" y="49320"/>
                </a:lnTo>
                <a:lnTo>
                  <a:pt x="10650" y="49301"/>
                </a:lnTo>
                <a:lnTo>
                  <a:pt x="10129" y="49301"/>
                </a:lnTo>
                <a:lnTo>
                  <a:pt x="9756" y="49283"/>
                </a:lnTo>
                <a:close/>
                <a:moveTo>
                  <a:pt x="28095" y="49283"/>
                </a:moveTo>
                <a:lnTo>
                  <a:pt x="27760" y="49301"/>
                </a:lnTo>
                <a:lnTo>
                  <a:pt x="27444" y="49339"/>
                </a:lnTo>
                <a:lnTo>
                  <a:pt x="27313" y="49357"/>
                </a:lnTo>
                <a:lnTo>
                  <a:pt x="27202" y="49395"/>
                </a:lnTo>
                <a:lnTo>
                  <a:pt x="27109" y="49432"/>
                </a:lnTo>
                <a:lnTo>
                  <a:pt x="27053" y="49469"/>
                </a:lnTo>
                <a:lnTo>
                  <a:pt x="27015" y="49525"/>
                </a:lnTo>
                <a:lnTo>
                  <a:pt x="27034" y="49599"/>
                </a:lnTo>
                <a:lnTo>
                  <a:pt x="27071" y="49637"/>
                </a:lnTo>
                <a:lnTo>
                  <a:pt x="27109" y="49674"/>
                </a:lnTo>
                <a:lnTo>
                  <a:pt x="27220" y="49711"/>
                </a:lnTo>
                <a:lnTo>
                  <a:pt x="27537" y="49711"/>
                </a:lnTo>
                <a:lnTo>
                  <a:pt x="27853" y="49655"/>
                </a:lnTo>
                <a:lnTo>
                  <a:pt x="28077" y="49618"/>
                </a:lnTo>
                <a:lnTo>
                  <a:pt x="28244" y="49581"/>
                </a:lnTo>
                <a:lnTo>
                  <a:pt x="28542" y="49506"/>
                </a:lnTo>
                <a:lnTo>
                  <a:pt x="28672" y="49450"/>
                </a:lnTo>
                <a:lnTo>
                  <a:pt x="28766" y="49395"/>
                </a:lnTo>
                <a:lnTo>
                  <a:pt x="28821" y="49357"/>
                </a:lnTo>
                <a:lnTo>
                  <a:pt x="28803" y="49339"/>
                </a:lnTo>
                <a:lnTo>
                  <a:pt x="28784" y="49320"/>
                </a:lnTo>
                <a:lnTo>
                  <a:pt x="28635" y="49301"/>
                </a:lnTo>
                <a:lnTo>
                  <a:pt x="28393" y="49283"/>
                </a:lnTo>
                <a:close/>
                <a:moveTo>
                  <a:pt x="34816" y="49301"/>
                </a:moveTo>
                <a:lnTo>
                  <a:pt x="34686" y="49320"/>
                </a:lnTo>
                <a:lnTo>
                  <a:pt x="34630" y="49339"/>
                </a:lnTo>
                <a:lnTo>
                  <a:pt x="34593" y="49357"/>
                </a:lnTo>
                <a:lnTo>
                  <a:pt x="34574" y="49395"/>
                </a:lnTo>
                <a:lnTo>
                  <a:pt x="34556" y="49432"/>
                </a:lnTo>
                <a:lnTo>
                  <a:pt x="34556" y="49488"/>
                </a:lnTo>
                <a:lnTo>
                  <a:pt x="34574" y="49543"/>
                </a:lnTo>
                <a:lnTo>
                  <a:pt x="34612" y="49599"/>
                </a:lnTo>
                <a:lnTo>
                  <a:pt x="34649" y="49618"/>
                </a:lnTo>
                <a:lnTo>
                  <a:pt x="34761" y="49674"/>
                </a:lnTo>
                <a:lnTo>
                  <a:pt x="34909" y="49711"/>
                </a:lnTo>
                <a:lnTo>
                  <a:pt x="35077" y="49711"/>
                </a:lnTo>
                <a:lnTo>
                  <a:pt x="35431" y="49692"/>
                </a:lnTo>
                <a:lnTo>
                  <a:pt x="35673" y="49674"/>
                </a:lnTo>
                <a:lnTo>
                  <a:pt x="35840" y="49655"/>
                </a:lnTo>
                <a:lnTo>
                  <a:pt x="36157" y="49581"/>
                </a:lnTo>
                <a:lnTo>
                  <a:pt x="36287" y="49543"/>
                </a:lnTo>
                <a:lnTo>
                  <a:pt x="36380" y="49488"/>
                </a:lnTo>
                <a:lnTo>
                  <a:pt x="36418" y="49469"/>
                </a:lnTo>
                <a:lnTo>
                  <a:pt x="36436" y="49450"/>
                </a:lnTo>
                <a:lnTo>
                  <a:pt x="36418" y="49432"/>
                </a:lnTo>
                <a:lnTo>
                  <a:pt x="36399" y="49413"/>
                </a:lnTo>
                <a:lnTo>
                  <a:pt x="36269" y="49357"/>
                </a:lnTo>
                <a:lnTo>
                  <a:pt x="36138" y="49339"/>
                </a:lnTo>
                <a:lnTo>
                  <a:pt x="35989" y="49320"/>
                </a:lnTo>
                <a:lnTo>
                  <a:pt x="35859" y="49320"/>
                </a:lnTo>
                <a:lnTo>
                  <a:pt x="35561" y="49339"/>
                </a:lnTo>
                <a:lnTo>
                  <a:pt x="35282" y="49339"/>
                </a:lnTo>
                <a:lnTo>
                  <a:pt x="35096" y="49320"/>
                </a:lnTo>
                <a:lnTo>
                  <a:pt x="34965" y="49301"/>
                </a:lnTo>
                <a:close/>
                <a:moveTo>
                  <a:pt x="90466" y="49227"/>
                </a:moveTo>
                <a:lnTo>
                  <a:pt x="90391" y="49246"/>
                </a:lnTo>
                <a:lnTo>
                  <a:pt x="90335" y="49283"/>
                </a:lnTo>
                <a:lnTo>
                  <a:pt x="90298" y="49339"/>
                </a:lnTo>
                <a:lnTo>
                  <a:pt x="90298" y="49395"/>
                </a:lnTo>
                <a:lnTo>
                  <a:pt x="90298" y="49450"/>
                </a:lnTo>
                <a:lnTo>
                  <a:pt x="90317" y="49506"/>
                </a:lnTo>
                <a:lnTo>
                  <a:pt x="90391" y="49599"/>
                </a:lnTo>
                <a:lnTo>
                  <a:pt x="90466" y="49655"/>
                </a:lnTo>
                <a:lnTo>
                  <a:pt x="90578" y="49692"/>
                </a:lnTo>
                <a:lnTo>
                  <a:pt x="90689" y="49711"/>
                </a:lnTo>
                <a:lnTo>
                  <a:pt x="90801" y="49711"/>
                </a:lnTo>
                <a:lnTo>
                  <a:pt x="90894" y="49674"/>
                </a:lnTo>
                <a:lnTo>
                  <a:pt x="90968" y="49599"/>
                </a:lnTo>
                <a:lnTo>
                  <a:pt x="91062" y="49506"/>
                </a:lnTo>
                <a:lnTo>
                  <a:pt x="91080" y="49450"/>
                </a:lnTo>
                <a:lnTo>
                  <a:pt x="91080" y="49395"/>
                </a:lnTo>
                <a:lnTo>
                  <a:pt x="91062" y="49357"/>
                </a:lnTo>
                <a:lnTo>
                  <a:pt x="91006" y="49339"/>
                </a:lnTo>
                <a:lnTo>
                  <a:pt x="90857" y="49301"/>
                </a:lnTo>
                <a:lnTo>
                  <a:pt x="90671" y="49246"/>
                </a:lnTo>
                <a:lnTo>
                  <a:pt x="90559" y="49227"/>
                </a:lnTo>
                <a:close/>
                <a:moveTo>
                  <a:pt x="17911" y="49320"/>
                </a:moveTo>
                <a:lnTo>
                  <a:pt x="17576" y="49339"/>
                </a:lnTo>
                <a:lnTo>
                  <a:pt x="17278" y="49376"/>
                </a:lnTo>
                <a:lnTo>
                  <a:pt x="17148" y="49395"/>
                </a:lnTo>
                <a:lnTo>
                  <a:pt x="17055" y="49432"/>
                </a:lnTo>
                <a:lnTo>
                  <a:pt x="16980" y="49469"/>
                </a:lnTo>
                <a:lnTo>
                  <a:pt x="16943" y="49525"/>
                </a:lnTo>
                <a:lnTo>
                  <a:pt x="16943" y="49599"/>
                </a:lnTo>
                <a:lnTo>
                  <a:pt x="16980" y="49674"/>
                </a:lnTo>
                <a:lnTo>
                  <a:pt x="17036" y="49711"/>
                </a:lnTo>
                <a:lnTo>
                  <a:pt x="17148" y="49730"/>
                </a:lnTo>
                <a:lnTo>
                  <a:pt x="17260" y="49730"/>
                </a:lnTo>
                <a:lnTo>
                  <a:pt x="17409" y="49711"/>
                </a:lnTo>
                <a:lnTo>
                  <a:pt x="17669" y="49692"/>
                </a:lnTo>
                <a:lnTo>
                  <a:pt x="17855" y="49655"/>
                </a:lnTo>
                <a:lnTo>
                  <a:pt x="18116" y="49637"/>
                </a:lnTo>
                <a:lnTo>
                  <a:pt x="18377" y="49581"/>
                </a:lnTo>
                <a:lnTo>
                  <a:pt x="18451" y="49543"/>
                </a:lnTo>
                <a:lnTo>
                  <a:pt x="18581" y="49469"/>
                </a:lnTo>
                <a:lnTo>
                  <a:pt x="18637" y="49432"/>
                </a:lnTo>
                <a:lnTo>
                  <a:pt x="18675" y="49413"/>
                </a:lnTo>
                <a:lnTo>
                  <a:pt x="18675" y="49395"/>
                </a:lnTo>
                <a:lnTo>
                  <a:pt x="18675" y="49376"/>
                </a:lnTo>
                <a:lnTo>
                  <a:pt x="18619" y="49357"/>
                </a:lnTo>
                <a:lnTo>
                  <a:pt x="18470" y="49339"/>
                </a:lnTo>
                <a:lnTo>
                  <a:pt x="18228" y="49320"/>
                </a:lnTo>
                <a:close/>
                <a:moveTo>
                  <a:pt x="22715" y="49357"/>
                </a:moveTo>
                <a:lnTo>
                  <a:pt x="22417" y="49376"/>
                </a:lnTo>
                <a:lnTo>
                  <a:pt x="22193" y="49413"/>
                </a:lnTo>
                <a:lnTo>
                  <a:pt x="22100" y="49450"/>
                </a:lnTo>
                <a:lnTo>
                  <a:pt x="22044" y="49488"/>
                </a:lnTo>
                <a:lnTo>
                  <a:pt x="22026" y="49543"/>
                </a:lnTo>
                <a:lnTo>
                  <a:pt x="22044" y="49599"/>
                </a:lnTo>
                <a:lnTo>
                  <a:pt x="22063" y="49637"/>
                </a:lnTo>
                <a:lnTo>
                  <a:pt x="22100" y="49674"/>
                </a:lnTo>
                <a:lnTo>
                  <a:pt x="22212" y="49711"/>
                </a:lnTo>
                <a:lnTo>
                  <a:pt x="22324" y="49730"/>
                </a:lnTo>
                <a:lnTo>
                  <a:pt x="22473" y="49711"/>
                </a:lnTo>
                <a:lnTo>
                  <a:pt x="22752" y="49692"/>
                </a:lnTo>
                <a:lnTo>
                  <a:pt x="22957" y="49655"/>
                </a:lnTo>
                <a:lnTo>
                  <a:pt x="23106" y="49618"/>
                </a:lnTo>
                <a:lnTo>
                  <a:pt x="23385" y="49562"/>
                </a:lnTo>
                <a:lnTo>
                  <a:pt x="23608" y="49488"/>
                </a:lnTo>
                <a:lnTo>
                  <a:pt x="23664" y="49450"/>
                </a:lnTo>
                <a:lnTo>
                  <a:pt x="23664" y="49432"/>
                </a:lnTo>
                <a:lnTo>
                  <a:pt x="23646" y="49432"/>
                </a:lnTo>
                <a:lnTo>
                  <a:pt x="23515" y="49395"/>
                </a:lnTo>
                <a:lnTo>
                  <a:pt x="23292" y="49376"/>
                </a:lnTo>
                <a:lnTo>
                  <a:pt x="23013" y="49357"/>
                </a:lnTo>
                <a:close/>
                <a:moveTo>
                  <a:pt x="2272" y="49283"/>
                </a:moveTo>
                <a:lnTo>
                  <a:pt x="2142" y="49301"/>
                </a:lnTo>
                <a:lnTo>
                  <a:pt x="2030" y="49320"/>
                </a:lnTo>
                <a:lnTo>
                  <a:pt x="1993" y="49339"/>
                </a:lnTo>
                <a:lnTo>
                  <a:pt x="1956" y="49376"/>
                </a:lnTo>
                <a:lnTo>
                  <a:pt x="1937" y="49413"/>
                </a:lnTo>
                <a:lnTo>
                  <a:pt x="1918" y="49469"/>
                </a:lnTo>
                <a:lnTo>
                  <a:pt x="1918" y="49506"/>
                </a:lnTo>
                <a:lnTo>
                  <a:pt x="1937" y="49543"/>
                </a:lnTo>
                <a:lnTo>
                  <a:pt x="1993" y="49618"/>
                </a:lnTo>
                <a:lnTo>
                  <a:pt x="2067" y="49655"/>
                </a:lnTo>
                <a:lnTo>
                  <a:pt x="2179" y="49692"/>
                </a:lnTo>
                <a:lnTo>
                  <a:pt x="2402" y="49711"/>
                </a:lnTo>
                <a:lnTo>
                  <a:pt x="2551" y="49711"/>
                </a:lnTo>
                <a:lnTo>
                  <a:pt x="2719" y="49730"/>
                </a:lnTo>
                <a:lnTo>
                  <a:pt x="2961" y="49748"/>
                </a:lnTo>
                <a:lnTo>
                  <a:pt x="3091" y="49748"/>
                </a:lnTo>
                <a:lnTo>
                  <a:pt x="3184" y="49730"/>
                </a:lnTo>
                <a:lnTo>
                  <a:pt x="3277" y="49692"/>
                </a:lnTo>
                <a:lnTo>
                  <a:pt x="3315" y="49674"/>
                </a:lnTo>
                <a:lnTo>
                  <a:pt x="3333" y="49637"/>
                </a:lnTo>
                <a:lnTo>
                  <a:pt x="3333" y="49599"/>
                </a:lnTo>
                <a:lnTo>
                  <a:pt x="3333" y="49562"/>
                </a:lnTo>
                <a:lnTo>
                  <a:pt x="3277" y="49506"/>
                </a:lnTo>
                <a:lnTo>
                  <a:pt x="3203" y="49469"/>
                </a:lnTo>
                <a:lnTo>
                  <a:pt x="3091" y="49432"/>
                </a:lnTo>
                <a:lnTo>
                  <a:pt x="2868" y="49376"/>
                </a:lnTo>
                <a:lnTo>
                  <a:pt x="2719" y="49357"/>
                </a:lnTo>
                <a:lnTo>
                  <a:pt x="2533" y="49320"/>
                </a:lnTo>
                <a:lnTo>
                  <a:pt x="2272" y="49283"/>
                </a:lnTo>
                <a:close/>
                <a:moveTo>
                  <a:pt x="4599" y="49301"/>
                </a:moveTo>
                <a:lnTo>
                  <a:pt x="4432" y="49320"/>
                </a:lnTo>
                <a:lnTo>
                  <a:pt x="4357" y="49320"/>
                </a:lnTo>
                <a:lnTo>
                  <a:pt x="4283" y="49357"/>
                </a:lnTo>
                <a:lnTo>
                  <a:pt x="4246" y="49395"/>
                </a:lnTo>
                <a:lnTo>
                  <a:pt x="4208" y="49432"/>
                </a:lnTo>
                <a:lnTo>
                  <a:pt x="4190" y="49488"/>
                </a:lnTo>
                <a:lnTo>
                  <a:pt x="4190" y="49543"/>
                </a:lnTo>
                <a:lnTo>
                  <a:pt x="4208" y="49581"/>
                </a:lnTo>
                <a:lnTo>
                  <a:pt x="4246" y="49618"/>
                </a:lnTo>
                <a:lnTo>
                  <a:pt x="4376" y="49674"/>
                </a:lnTo>
                <a:lnTo>
                  <a:pt x="4543" y="49711"/>
                </a:lnTo>
                <a:lnTo>
                  <a:pt x="4711" y="49748"/>
                </a:lnTo>
                <a:lnTo>
                  <a:pt x="4897" y="49748"/>
                </a:lnTo>
                <a:lnTo>
                  <a:pt x="5121" y="49767"/>
                </a:lnTo>
                <a:lnTo>
                  <a:pt x="5325" y="49767"/>
                </a:lnTo>
                <a:lnTo>
                  <a:pt x="5605" y="49786"/>
                </a:lnTo>
                <a:lnTo>
                  <a:pt x="5754" y="49786"/>
                </a:lnTo>
                <a:lnTo>
                  <a:pt x="5884" y="49767"/>
                </a:lnTo>
                <a:lnTo>
                  <a:pt x="5977" y="49730"/>
                </a:lnTo>
                <a:lnTo>
                  <a:pt x="6014" y="49711"/>
                </a:lnTo>
                <a:lnTo>
                  <a:pt x="6052" y="49674"/>
                </a:lnTo>
                <a:lnTo>
                  <a:pt x="6089" y="49618"/>
                </a:lnTo>
                <a:lnTo>
                  <a:pt x="6089" y="49581"/>
                </a:lnTo>
                <a:lnTo>
                  <a:pt x="6089" y="49543"/>
                </a:lnTo>
                <a:lnTo>
                  <a:pt x="6070" y="49506"/>
                </a:lnTo>
                <a:lnTo>
                  <a:pt x="5996" y="49450"/>
                </a:lnTo>
                <a:lnTo>
                  <a:pt x="5884" y="49432"/>
                </a:lnTo>
                <a:lnTo>
                  <a:pt x="5754" y="49413"/>
                </a:lnTo>
                <a:lnTo>
                  <a:pt x="5623" y="49395"/>
                </a:lnTo>
                <a:lnTo>
                  <a:pt x="5418" y="49395"/>
                </a:lnTo>
                <a:lnTo>
                  <a:pt x="5158" y="49357"/>
                </a:lnTo>
                <a:lnTo>
                  <a:pt x="4785" y="49301"/>
                </a:lnTo>
                <a:close/>
                <a:moveTo>
                  <a:pt x="317" y="49376"/>
                </a:moveTo>
                <a:lnTo>
                  <a:pt x="150" y="49413"/>
                </a:lnTo>
                <a:lnTo>
                  <a:pt x="94" y="49450"/>
                </a:lnTo>
                <a:lnTo>
                  <a:pt x="38" y="49488"/>
                </a:lnTo>
                <a:lnTo>
                  <a:pt x="1" y="49543"/>
                </a:lnTo>
                <a:lnTo>
                  <a:pt x="1" y="49599"/>
                </a:lnTo>
                <a:lnTo>
                  <a:pt x="1" y="49674"/>
                </a:lnTo>
                <a:lnTo>
                  <a:pt x="38" y="49767"/>
                </a:lnTo>
                <a:lnTo>
                  <a:pt x="75" y="49804"/>
                </a:lnTo>
                <a:lnTo>
                  <a:pt x="131" y="49841"/>
                </a:lnTo>
                <a:lnTo>
                  <a:pt x="187" y="49841"/>
                </a:lnTo>
                <a:lnTo>
                  <a:pt x="261" y="49823"/>
                </a:lnTo>
                <a:lnTo>
                  <a:pt x="392" y="49786"/>
                </a:lnTo>
                <a:lnTo>
                  <a:pt x="485" y="49748"/>
                </a:lnTo>
                <a:lnTo>
                  <a:pt x="596" y="49711"/>
                </a:lnTo>
                <a:lnTo>
                  <a:pt x="764" y="49655"/>
                </a:lnTo>
                <a:lnTo>
                  <a:pt x="838" y="49599"/>
                </a:lnTo>
                <a:lnTo>
                  <a:pt x="894" y="49562"/>
                </a:lnTo>
                <a:lnTo>
                  <a:pt x="913" y="49506"/>
                </a:lnTo>
                <a:lnTo>
                  <a:pt x="913" y="49488"/>
                </a:lnTo>
                <a:lnTo>
                  <a:pt x="894" y="49450"/>
                </a:lnTo>
                <a:lnTo>
                  <a:pt x="801" y="49413"/>
                </a:lnTo>
                <a:lnTo>
                  <a:pt x="671" y="49395"/>
                </a:lnTo>
                <a:lnTo>
                  <a:pt x="503" y="49376"/>
                </a:lnTo>
                <a:close/>
              </a:path>
            </a:pathLst>
          </a:custGeom>
          <a:solidFill>
            <a:srgbClr val="CDBCB5"/>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CDBCB5"/>
              </a:solidFill>
              <a:cs typeface="Arial"/>
              <a:sym typeface="Arial"/>
            </a:endParaRPr>
          </a:p>
        </p:txBody>
      </p:sp>
      <p:sp>
        <p:nvSpPr>
          <p:cNvPr id="49" name="Google Shape;49;p9"/>
          <p:cNvSpPr txBox="1">
            <a:spLocks noGrp="1"/>
          </p:cNvSpPr>
          <p:nvPr>
            <p:ph type="body" idx="1"/>
          </p:nvPr>
        </p:nvSpPr>
        <p:spPr>
          <a:xfrm>
            <a:off x="609600" y="5468679"/>
            <a:ext cx="10972800" cy="692800"/>
          </a:xfrm>
          <a:prstGeom prst="rect">
            <a:avLst/>
          </a:prstGeom>
        </p:spPr>
        <p:txBody>
          <a:bodyPr spcFirstLastPara="1" wrap="square" lIns="91425" tIns="91425" rIns="91425" bIns="91425" anchor="t" anchorCtr="0">
            <a:noAutofit/>
          </a:bodyPr>
          <a:lstStyle>
            <a:lvl1pPr marL="609585" lvl="0" indent="-304792" algn="ctr">
              <a:spcBef>
                <a:spcPts val="480"/>
              </a:spcBef>
              <a:spcAft>
                <a:spcPts val="0"/>
              </a:spcAft>
              <a:buSzPts val="1800"/>
              <a:buNone/>
              <a:defRPr sz="2400"/>
            </a:lvl1pPr>
          </a:lstStyle>
          <a:p>
            <a:endParaRPr/>
          </a:p>
        </p:txBody>
      </p:sp>
    </p:spTree>
    <p:extLst>
      <p:ext uri="{BB962C8B-B14F-4D97-AF65-F5344CB8AC3E}">
        <p14:creationId xmlns:p14="http://schemas.microsoft.com/office/powerpoint/2010/main" val="15350531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6078653"/>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2394000" y="3899700"/>
            <a:ext cx="7404000" cy="1122400"/>
          </a:xfrm>
          <a:prstGeom prst="rect">
            <a:avLst/>
          </a:prstGeom>
        </p:spPr>
        <p:txBody>
          <a:bodyPr spcFirstLastPara="1" wrap="square" lIns="91425" tIns="91425" rIns="91425" bIns="91425" anchor="b"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3" name="Google Shape;13;p3"/>
          <p:cNvSpPr txBox="1">
            <a:spLocks noGrp="1"/>
          </p:cNvSpPr>
          <p:nvPr>
            <p:ph type="subTitle" idx="1"/>
          </p:nvPr>
        </p:nvSpPr>
        <p:spPr>
          <a:xfrm>
            <a:off x="3907000" y="4943400"/>
            <a:ext cx="4378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2400"/>
            </a:lvl2pPr>
            <a:lvl3pPr lvl="2" algn="ctr" rtl="0">
              <a:lnSpc>
                <a:spcPct val="100000"/>
              </a:lnSpc>
              <a:spcBef>
                <a:spcPts val="0"/>
              </a:spcBef>
              <a:spcAft>
                <a:spcPts val="0"/>
              </a:spcAft>
              <a:buSzPts val="1800"/>
              <a:buNone/>
              <a:defRPr sz="2400"/>
            </a:lvl3pPr>
            <a:lvl4pPr lvl="3" algn="ctr" rtl="0">
              <a:lnSpc>
                <a:spcPct val="100000"/>
              </a:lnSpc>
              <a:spcBef>
                <a:spcPts val="0"/>
              </a:spcBef>
              <a:spcAft>
                <a:spcPts val="0"/>
              </a:spcAft>
              <a:buSzPts val="1800"/>
              <a:buNone/>
              <a:defRPr sz="2400"/>
            </a:lvl4pPr>
            <a:lvl5pPr lvl="4" algn="ctr" rtl="0">
              <a:lnSpc>
                <a:spcPct val="100000"/>
              </a:lnSpc>
              <a:spcBef>
                <a:spcPts val="0"/>
              </a:spcBef>
              <a:spcAft>
                <a:spcPts val="0"/>
              </a:spcAft>
              <a:buSzPts val="1800"/>
              <a:buNone/>
              <a:defRPr sz="2400"/>
            </a:lvl5pPr>
            <a:lvl6pPr lvl="5" algn="ctr" rtl="0">
              <a:lnSpc>
                <a:spcPct val="100000"/>
              </a:lnSpc>
              <a:spcBef>
                <a:spcPts val="0"/>
              </a:spcBef>
              <a:spcAft>
                <a:spcPts val="0"/>
              </a:spcAft>
              <a:buSzPts val="1800"/>
              <a:buNone/>
              <a:defRPr sz="2400"/>
            </a:lvl6pPr>
            <a:lvl7pPr lvl="6" algn="ctr" rtl="0">
              <a:lnSpc>
                <a:spcPct val="100000"/>
              </a:lnSpc>
              <a:spcBef>
                <a:spcPts val="0"/>
              </a:spcBef>
              <a:spcAft>
                <a:spcPts val="0"/>
              </a:spcAft>
              <a:buSzPts val="1800"/>
              <a:buNone/>
              <a:defRPr sz="2400"/>
            </a:lvl7pPr>
            <a:lvl8pPr lvl="7" algn="ctr" rtl="0">
              <a:lnSpc>
                <a:spcPct val="100000"/>
              </a:lnSpc>
              <a:spcBef>
                <a:spcPts val="0"/>
              </a:spcBef>
              <a:spcAft>
                <a:spcPts val="0"/>
              </a:spcAft>
              <a:buSzPts val="1800"/>
              <a:buNone/>
              <a:defRPr sz="2400"/>
            </a:lvl8pPr>
            <a:lvl9pPr lvl="8" algn="ctr" rtl="0">
              <a:lnSpc>
                <a:spcPct val="100000"/>
              </a:lnSpc>
              <a:spcBef>
                <a:spcPts val="0"/>
              </a:spcBef>
              <a:spcAft>
                <a:spcPts val="0"/>
              </a:spcAft>
              <a:buSzPts val="1800"/>
              <a:buNone/>
              <a:defRPr sz="2400"/>
            </a:lvl9pPr>
          </a:lstStyle>
          <a:p>
            <a:endParaRPr/>
          </a:p>
        </p:txBody>
      </p:sp>
    </p:spTree>
    <p:extLst>
      <p:ext uri="{BB962C8B-B14F-4D97-AF65-F5344CB8AC3E}">
        <p14:creationId xmlns:p14="http://schemas.microsoft.com/office/powerpoint/2010/main" val="395756346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noFill/>
        <a:effectLst/>
      </p:bgPr>
    </p:bg>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flipH="1">
            <a:off x="788400" y="748333"/>
            <a:ext cx="4758000" cy="4282400"/>
          </a:xfrm>
          <a:prstGeom prst="rect">
            <a:avLst/>
          </a:prstGeom>
        </p:spPr>
        <p:txBody>
          <a:bodyPr spcFirstLastPara="1" wrap="square" lIns="91425" tIns="91425" rIns="91425" bIns="91425" anchor="t" anchorCtr="0">
            <a:noAutofit/>
          </a:bodyPr>
          <a:lstStyle>
            <a:lvl1pPr lvl="0" rtl="0">
              <a:spcBef>
                <a:spcPts val="0"/>
              </a:spcBef>
              <a:spcAft>
                <a:spcPts val="0"/>
              </a:spcAft>
              <a:buSzPts val="4800"/>
              <a:buNone/>
              <a:defRPr sz="6400">
                <a:solidFill>
                  <a:schemeClr val="dk1"/>
                </a:solidFill>
              </a:defRPr>
            </a:lvl1pPr>
            <a:lvl2pPr lvl="1" rtl="0">
              <a:spcBef>
                <a:spcPts val="0"/>
              </a:spcBef>
              <a:spcAft>
                <a:spcPts val="0"/>
              </a:spcAft>
              <a:buClr>
                <a:srgbClr val="434343"/>
              </a:buClr>
              <a:buSzPts val="4800"/>
              <a:buNone/>
              <a:defRPr sz="6400">
                <a:solidFill>
                  <a:srgbClr val="434343"/>
                </a:solidFill>
              </a:defRPr>
            </a:lvl2pPr>
            <a:lvl3pPr lvl="2" rtl="0">
              <a:spcBef>
                <a:spcPts val="0"/>
              </a:spcBef>
              <a:spcAft>
                <a:spcPts val="0"/>
              </a:spcAft>
              <a:buClr>
                <a:srgbClr val="434343"/>
              </a:buClr>
              <a:buSzPts val="4800"/>
              <a:buNone/>
              <a:defRPr sz="6400">
                <a:solidFill>
                  <a:srgbClr val="434343"/>
                </a:solidFill>
              </a:defRPr>
            </a:lvl3pPr>
            <a:lvl4pPr lvl="3" rtl="0">
              <a:spcBef>
                <a:spcPts val="0"/>
              </a:spcBef>
              <a:spcAft>
                <a:spcPts val="0"/>
              </a:spcAft>
              <a:buClr>
                <a:srgbClr val="434343"/>
              </a:buClr>
              <a:buSzPts val="4800"/>
              <a:buNone/>
              <a:defRPr sz="6400">
                <a:solidFill>
                  <a:srgbClr val="434343"/>
                </a:solidFill>
              </a:defRPr>
            </a:lvl4pPr>
            <a:lvl5pPr lvl="4" rtl="0">
              <a:spcBef>
                <a:spcPts val="0"/>
              </a:spcBef>
              <a:spcAft>
                <a:spcPts val="0"/>
              </a:spcAft>
              <a:buClr>
                <a:srgbClr val="434343"/>
              </a:buClr>
              <a:buSzPts val="4800"/>
              <a:buNone/>
              <a:defRPr sz="6400">
                <a:solidFill>
                  <a:srgbClr val="434343"/>
                </a:solidFill>
              </a:defRPr>
            </a:lvl5pPr>
            <a:lvl6pPr lvl="5" rtl="0">
              <a:spcBef>
                <a:spcPts val="0"/>
              </a:spcBef>
              <a:spcAft>
                <a:spcPts val="0"/>
              </a:spcAft>
              <a:buClr>
                <a:srgbClr val="434343"/>
              </a:buClr>
              <a:buSzPts val="4800"/>
              <a:buNone/>
              <a:defRPr sz="6400">
                <a:solidFill>
                  <a:srgbClr val="434343"/>
                </a:solidFill>
              </a:defRPr>
            </a:lvl6pPr>
            <a:lvl7pPr lvl="6" rtl="0">
              <a:spcBef>
                <a:spcPts val="0"/>
              </a:spcBef>
              <a:spcAft>
                <a:spcPts val="0"/>
              </a:spcAft>
              <a:buClr>
                <a:srgbClr val="434343"/>
              </a:buClr>
              <a:buSzPts val="4800"/>
              <a:buNone/>
              <a:defRPr sz="6400">
                <a:solidFill>
                  <a:srgbClr val="434343"/>
                </a:solidFill>
              </a:defRPr>
            </a:lvl7pPr>
            <a:lvl8pPr lvl="7" rtl="0">
              <a:spcBef>
                <a:spcPts val="0"/>
              </a:spcBef>
              <a:spcAft>
                <a:spcPts val="0"/>
              </a:spcAft>
              <a:buClr>
                <a:srgbClr val="434343"/>
              </a:buClr>
              <a:buSzPts val="4800"/>
              <a:buNone/>
              <a:defRPr sz="6400">
                <a:solidFill>
                  <a:srgbClr val="434343"/>
                </a:solidFill>
              </a:defRPr>
            </a:lvl8pPr>
            <a:lvl9pPr lvl="8" rtl="0">
              <a:spcBef>
                <a:spcPts val="0"/>
              </a:spcBef>
              <a:spcAft>
                <a:spcPts val="0"/>
              </a:spcAft>
              <a:buClr>
                <a:srgbClr val="434343"/>
              </a:buClr>
              <a:buSzPts val="4800"/>
              <a:buNone/>
              <a:defRPr sz="6400">
                <a:solidFill>
                  <a:srgbClr val="434343"/>
                </a:solidFill>
              </a:defRPr>
            </a:lvl9pPr>
          </a:lstStyle>
          <a:p>
            <a:endParaRPr/>
          </a:p>
        </p:txBody>
      </p:sp>
      <p:sp>
        <p:nvSpPr>
          <p:cNvPr id="10" name="Google Shape;10;p2"/>
          <p:cNvSpPr txBox="1">
            <a:spLocks noGrp="1"/>
          </p:cNvSpPr>
          <p:nvPr>
            <p:ph type="subTitle" idx="1"/>
          </p:nvPr>
        </p:nvSpPr>
        <p:spPr>
          <a:xfrm flipH="1">
            <a:off x="1288300" y="5205833"/>
            <a:ext cx="1990800" cy="4952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Clr>
                <a:srgbClr val="000000"/>
              </a:buClr>
              <a:buSzPts val="1800"/>
              <a:buNone/>
              <a:defRPr sz="1867">
                <a:latin typeface="Advent Pro"/>
                <a:ea typeface="Advent Pro"/>
                <a:cs typeface="Advent Pro"/>
                <a:sym typeface="Advent Pro"/>
              </a:defRPr>
            </a:lvl1pPr>
            <a:lvl2pPr lvl="1" rtl="0">
              <a:lnSpc>
                <a:spcPct val="100000"/>
              </a:lnSpc>
              <a:spcBef>
                <a:spcPts val="0"/>
              </a:spcBef>
              <a:spcAft>
                <a:spcPts val="0"/>
              </a:spcAft>
              <a:buClr>
                <a:srgbClr val="434343"/>
              </a:buClr>
              <a:buSzPts val="2800"/>
              <a:buNone/>
              <a:defRPr sz="3733">
                <a:solidFill>
                  <a:srgbClr val="434343"/>
                </a:solidFill>
              </a:defRPr>
            </a:lvl2pPr>
            <a:lvl3pPr lvl="2" rtl="0">
              <a:lnSpc>
                <a:spcPct val="100000"/>
              </a:lnSpc>
              <a:spcBef>
                <a:spcPts val="0"/>
              </a:spcBef>
              <a:spcAft>
                <a:spcPts val="0"/>
              </a:spcAft>
              <a:buClr>
                <a:srgbClr val="434343"/>
              </a:buClr>
              <a:buSzPts val="2800"/>
              <a:buNone/>
              <a:defRPr sz="3733">
                <a:solidFill>
                  <a:srgbClr val="434343"/>
                </a:solidFill>
              </a:defRPr>
            </a:lvl3pPr>
            <a:lvl4pPr lvl="3" rtl="0">
              <a:lnSpc>
                <a:spcPct val="100000"/>
              </a:lnSpc>
              <a:spcBef>
                <a:spcPts val="0"/>
              </a:spcBef>
              <a:spcAft>
                <a:spcPts val="0"/>
              </a:spcAft>
              <a:buClr>
                <a:srgbClr val="434343"/>
              </a:buClr>
              <a:buSzPts val="2800"/>
              <a:buNone/>
              <a:defRPr sz="3733">
                <a:solidFill>
                  <a:srgbClr val="434343"/>
                </a:solidFill>
              </a:defRPr>
            </a:lvl4pPr>
            <a:lvl5pPr lvl="4" rtl="0">
              <a:lnSpc>
                <a:spcPct val="100000"/>
              </a:lnSpc>
              <a:spcBef>
                <a:spcPts val="0"/>
              </a:spcBef>
              <a:spcAft>
                <a:spcPts val="0"/>
              </a:spcAft>
              <a:buClr>
                <a:srgbClr val="434343"/>
              </a:buClr>
              <a:buSzPts val="2800"/>
              <a:buNone/>
              <a:defRPr sz="3733">
                <a:solidFill>
                  <a:srgbClr val="434343"/>
                </a:solidFill>
              </a:defRPr>
            </a:lvl5pPr>
            <a:lvl6pPr lvl="5" rtl="0">
              <a:lnSpc>
                <a:spcPct val="100000"/>
              </a:lnSpc>
              <a:spcBef>
                <a:spcPts val="0"/>
              </a:spcBef>
              <a:spcAft>
                <a:spcPts val="0"/>
              </a:spcAft>
              <a:buClr>
                <a:srgbClr val="434343"/>
              </a:buClr>
              <a:buSzPts val="2800"/>
              <a:buNone/>
              <a:defRPr sz="3733">
                <a:solidFill>
                  <a:srgbClr val="434343"/>
                </a:solidFill>
              </a:defRPr>
            </a:lvl6pPr>
            <a:lvl7pPr lvl="6" rtl="0">
              <a:lnSpc>
                <a:spcPct val="100000"/>
              </a:lnSpc>
              <a:spcBef>
                <a:spcPts val="0"/>
              </a:spcBef>
              <a:spcAft>
                <a:spcPts val="0"/>
              </a:spcAft>
              <a:buClr>
                <a:srgbClr val="434343"/>
              </a:buClr>
              <a:buSzPts val="2800"/>
              <a:buNone/>
              <a:defRPr sz="3733">
                <a:solidFill>
                  <a:srgbClr val="434343"/>
                </a:solidFill>
              </a:defRPr>
            </a:lvl7pPr>
            <a:lvl8pPr lvl="7" rtl="0">
              <a:lnSpc>
                <a:spcPct val="100000"/>
              </a:lnSpc>
              <a:spcBef>
                <a:spcPts val="0"/>
              </a:spcBef>
              <a:spcAft>
                <a:spcPts val="0"/>
              </a:spcAft>
              <a:buClr>
                <a:srgbClr val="434343"/>
              </a:buClr>
              <a:buSzPts val="2800"/>
              <a:buNone/>
              <a:defRPr sz="3733">
                <a:solidFill>
                  <a:srgbClr val="434343"/>
                </a:solidFill>
              </a:defRPr>
            </a:lvl8pPr>
            <a:lvl9pPr lvl="8" rtl="0">
              <a:lnSpc>
                <a:spcPct val="100000"/>
              </a:lnSpc>
              <a:spcBef>
                <a:spcPts val="0"/>
              </a:spcBef>
              <a:spcAft>
                <a:spcPts val="0"/>
              </a:spcAft>
              <a:buClr>
                <a:srgbClr val="434343"/>
              </a:buClr>
              <a:buSzPts val="2800"/>
              <a:buNone/>
              <a:defRPr sz="3733">
                <a:solidFill>
                  <a:srgbClr val="434343"/>
                </a:solidFill>
              </a:defRPr>
            </a:lvl9pPr>
          </a:lstStyle>
          <a:p>
            <a:endParaRPr/>
          </a:p>
        </p:txBody>
      </p:sp>
      <p:cxnSp>
        <p:nvCxnSpPr>
          <p:cNvPr id="11" name="Google Shape;11;p2"/>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cxnSp>
        <p:nvCxnSpPr>
          <p:cNvPr id="12" name="Google Shape;12;p2"/>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71917017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noFill/>
        <a:effectLst/>
      </p:bgPr>
    </p:bg>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6532933" y="1681467"/>
            <a:ext cx="4700800" cy="3461200"/>
          </a:xfrm>
          <a:prstGeom prst="rect">
            <a:avLst/>
          </a:prstGeom>
        </p:spPr>
        <p:txBody>
          <a:bodyPr spcFirstLastPara="1" wrap="square" lIns="91425" tIns="91425" rIns="91425" bIns="91425" anchor="b" anchorCtr="0">
            <a:noAutofit/>
          </a:bodyPr>
          <a:lstStyle>
            <a:lvl1pPr lvl="0" algn="r" rtl="0">
              <a:spcBef>
                <a:spcPts val="0"/>
              </a:spcBef>
              <a:spcAft>
                <a:spcPts val="0"/>
              </a:spcAft>
              <a:buSzPts val="4200"/>
              <a:buNone/>
              <a:defRPr sz="6400"/>
            </a:lvl1pPr>
            <a:lvl2pPr lvl="1" algn="ctr" rtl="0">
              <a:spcBef>
                <a:spcPts val="0"/>
              </a:spcBef>
              <a:spcAft>
                <a:spcPts val="0"/>
              </a:spcAft>
              <a:buSzPts val="4200"/>
              <a:buNone/>
              <a:defRPr sz="5600"/>
            </a:lvl2pPr>
            <a:lvl3pPr lvl="2" algn="ctr" rtl="0">
              <a:spcBef>
                <a:spcPts val="0"/>
              </a:spcBef>
              <a:spcAft>
                <a:spcPts val="0"/>
              </a:spcAft>
              <a:buSzPts val="4200"/>
              <a:buNone/>
              <a:defRPr sz="5600"/>
            </a:lvl3pPr>
            <a:lvl4pPr lvl="3" algn="ctr" rtl="0">
              <a:spcBef>
                <a:spcPts val="0"/>
              </a:spcBef>
              <a:spcAft>
                <a:spcPts val="0"/>
              </a:spcAft>
              <a:buSzPts val="4200"/>
              <a:buNone/>
              <a:defRPr sz="5600"/>
            </a:lvl4pPr>
            <a:lvl5pPr lvl="4" algn="ctr" rtl="0">
              <a:spcBef>
                <a:spcPts val="0"/>
              </a:spcBef>
              <a:spcAft>
                <a:spcPts val="0"/>
              </a:spcAft>
              <a:buSzPts val="4200"/>
              <a:buNone/>
              <a:defRPr sz="5600"/>
            </a:lvl5pPr>
            <a:lvl6pPr lvl="5" algn="ctr" rtl="0">
              <a:spcBef>
                <a:spcPts val="0"/>
              </a:spcBef>
              <a:spcAft>
                <a:spcPts val="0"/>
              </a:spcAft>
              <a:buSzPts val="4200"/>
              <a:buNone/>
              <a:defRPr sz="5600"/>
            </a:lvl6pPr>
            <a:lvl7pPr lvl="6" algn="ctr" rtl="0">
              <a:spcBef>
                <a:spcPts val="0"/>
              </a:spcBef>
              <a:spcAft>
                <a:spcPts val="0"/>
              </a:spcAft>
              <a:buSzPts val="4200"/>
              <a:buNone/>
              <a:defRPr sz="5600"/>
            </a:lvl7pPr>
            <a:lvl8pPr lvl="7" algn="ctr" rtl="0">
              <a:spcBef>
                <a:spcPts val="0"/>
              </a:spcBef>
              <a:spcAft>
                <a:spcPts val="0"/>
              </a:spcAft>
              <a:buSzPts val="4200"/>
              <a:buNone/>
              <a:defRPr sz="5600"/>
            </a:lvl8pPr>
            <a:lvl9pPr lvl="8" algn="ctr" rtl="0">
              <a:spcBef>
                <a:spcPts val="0"/>
              </a:spcBef>
              <a:spcAft>
                <a:spcPts val="0"/>
              </a:spcAft>
              <a:buSzPts val="4200"/>
              <a:buNone/>
              <a:defRPr sz="5600"/>
            </a:lvl9pPr>
          </a:lstStyle>
          <a:p>
            <a:endParaRPr/>
          </a:p>
        </p:txBody>
      </p:sp>
      <p:sp>
        <p:nvSpPr>
          <p:cNvPr id="15" name="Google Shape;15;p3"/>
          <p:cNvSpPr txBox="1">
            <a:spLocks noGrp="1"/>
          </p:cNvSpPr>
          <p:nvPr>
            <p:ph type="subTitle" idx="1"/>
          </p:nvPr>
        </p:nvSpPr>
        <p:spPr>
          <a:xfrm>
            <a:off x="6628133" y="5236484"/>
            <a:ext cx="4510400" cy="422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2100"/>
              <a:buNone/>
              <a:defRPr sz="1600"/>
            </a:lvl1pPr>
            <a:lvl2pPr lvl="1" algn="ctr" rtl="0">
              <a:lnSpc>
                <a:spcPct val="100000"/>
              </a:lnSpc>
              <a:spcBef>
                <a:spcPts val="0"/>
              </a:spcBef>
              <a:spcAft>
                <a:spcPts val="0"/>
              </a:spcAft>
              <a:buSzPts val="2100"/>
              <a:buNone/>
              <a:defRPr sz="2800"/>
            </a:lvl2pPr>
            <a:lvl3pPr lvl="2" algn="ctr" rtl="0">
              <a:lnSpc>
                <a:spcPct val="100000"/>
              </a:lnSpc>
              <a:spcBef>
                <a:spcPts val="0"/>
              </a:spcBef>
              <a:spcAft>
                <a:spcPts val="0"/>
              </a:spcAft>
              <a:buSzPts val="2100"/>
              <a:buNone/>
              <a:defRPr sz="2800"/>
            </a:lvl3pPr>
            <a:lvl4pPr lvl="3" algn="ctr" rtl="0">
              <a:lnSpc>
                <a:spcPct val="100000"/>
              </a:lnSpc>
              <a:spcBef>
                <a:spcPts val="0"/>
              </a:spcBef>
              <a:spcAft>
                <a:spcPts val="0"/>
              </a:spcAft>
              <a:buSzPts val="2100"/>
              <a:buNone/>
              <a:defRPr sz="2800"/>
            </a:lvl4pPr>
            <a:lvl5pPr lvl="4" algn="ctr" rtl="0">
              <a:lnSpc>
                <a:spcPct val="100000"/>
              </a:lnSpc>
              <a:spcBef>
                <a:spcPts val="0"/>
              </a:spcBef>
              <a:spcAft>
                <a:spcPts val="0"/>
              </a:spcAft>
              <a:buSzPts val="2100"/>
              <a:buNone/>
              <a:defRPr sz="2800"/>
            </a:lvl5pPr>
            <a:lvl6pPr lvl="5" algn="ctr" rtl="0">
              <a:lnSpc>
                <a:spcPct val="100000"/>
              </a:lnSpc>
              <a:spcBef>
                <a:spcPts val="0"/>
              </a:spcBef>
              <a:spcAft>
                <a:spcPts val="0"/>
              </a:spcAft>
              <a:buSzPts val="2100"/>
              <a:buNone/>
              <a:defRPr sz="2800"/>
            </a:lvl6pPr>
            <a:lvl7pPr lvl="6" algn="ctr" rtl="0">
              <a:lnSpc>
                <a:spcPct val="100000"/>
              </a:lnSpc>
              <a:spcBef>
                <a:spcPts val="0"/>
              </a:spcBef>
              <a:spcAft>
                <a:spcPts val="0"/>
              </a:spcAft>
              <a:buSzPts val="2100"/>
              <a:buNone/>
              <a:defRPr sz="2800"/>
            </a:lvl7pPr>
            <a:lvl8pPr lvl="7" algn="ctr" rtl="0">
              <a:lnSpc>
                <a:spcPct val="100000"/>
              </a:lnSpc>
              <a:spcBef>
                <a:spcPts val="0"/>
              </a:spcBef>
              <a:spcAft>
                <a:spcPts val="0"/>
              </a:spcAft>
              <a:buSzPts val="2100"/>
              <a:buNone/>
              <a:defRPr sz="2800"/>
            </a:lvl8pPr>
            <a:lvl9pPr lvl="8" algn="ctr" rtl="0">
              <a:lnSpc>
                <a:spcPct val="100000"/>
              </a:lnSpc>
              <a:spcBef>
                <a:spcPts val="0"/>
              </a:spcBef>
              <a:spcAft>
                <a:spcPts val="0"/>
              </a:spcAft>
              <a:buSzPts val="2100"/>
              <a:buNone/>
              <a:defRPr sz="2800"/>
            </a:lvl9pPr>
          </a:lstStyle>
          <a:p>
            <a:endParaRPr/>
          </a:p>
        </p:txBody>
      </p:sp>
      <p:sp>
        <p:nvSpPr>
          <p:cNvPr id="16" name="Google Shape;16;p3"/>
          <p:cNvSpPr txBox="1">
            <a:spLocks noGrp="1"/>
          </p:cNvSpPr>
          <p:nvPr>
            <p:ph type="title" idx="2" hasCustomPrompt="1"/>
          </p:nvPr>
        </p:nvSpPr>
        <p:spPr>
          <a:xfrm>
            <a:off x="9809167" y="509783"/>
            <a:ext cx="1424400" cy="1091600"/>
          </a:xfrm>
          <a:prstGeom prst="rect">
            <a:avLst/>
          </a:prstGeom>
          <a:noFill/>
        </p:spPr>
        <p:txBody>
          <a:bodyPr spcFirstLastPara="1" wrap="square" lIns="91425" tIns="91425" rIns="91425" bIns="91425" anchor="b" anchorCtr="0">
            <a:noAutofit/>
          </a:bodyPr>
          <a:lstStyle>
            <a:lvl1pPr lvl="0" algn="r" rtl="0">
              <a:spcBef>
                <a:spcPts val="0"/>
              </a:spcBef>
              <a:spcAft>
                <a:spcPts val="0"/>
              </a:spcAft>
              <a:buSzPts val="3600"/>
              <a:buNone/>
              <a:defRPr sz="6400"/>
            </a:lvl1pPr>
            <a:lvl2pPr lvl="1" algn="r" rtl="0">
              <a:spcBef>
                <a:spcPts val="0"/>
              </a:spcBef>
              <a:spcAft>
                <a:spcPts val="0"/>
              </a:spcAft>
              <a:buSzPts val="4800"/>
              <a:buFont typeface="DM Sans"/>
              <a:buNone/>
              <a:defRPr sz="6400">
                <a:latin typeface="DM Sans"/>
                <a:ea typeface="DM Sans"/>
                <a:cs typeface="DM Sans"/>
                <a:sym typeface="DM Sans"/>
              </a:defRPr>
            </a:lvl2pPr>
            <a:lvl3pPr lvl="2" algn="r" rtl="0">
              <a:spcBef>
                <a:spcPts val="0"/>
              </a:spcBef>
              <a:spcAft>
                <a:spcPts val="0"/>
              </a:spcAft>
              <a:buSzPts val="4800"/>
              <a:buFont typeface="DM Sans"/>
              <a:buNone/>
              <a:defRPr sz="6400">
                <a:latin typeface="DM Sans"/>
                <a:ea typeface="DM Sans"/>
                <a:cs typeface="DM Sans"/>
                <a:sym typeface="DM Sans"/>
              </a:defRPr>
            </a:lvl3pPr>
            <a:lvl4pPr lvl="3" algn="r" rtl="0">
              <a:spcBef>
                <a:spcPts val="0"/>
              </a:spcBef>
              <a:spcAft>
                <a:spcPts val="0"/>
              </a:spcAft>
              <a:buSzPts val="4800"/>
              <a:buFont typeface="DM Sans"/>
              <a:buNone/>
              <a:defRPr sz="6400">
                <a:latin typeface="DM Sans"/>
                <a:ea typeface="DM Sans"/>
                <a:cs typeface="DM Sans"/>
                <a:sym typeface="DM Sans"/>
              </a:defRPr>
            </a:lvl4pPr>
            <a:lvl5pPr lvl="4" algn="r" rtl="0">
              <a:spcBef>
                <a:spcPts val="0"/>
              </a:spcBef>
              <a:spcAft>
                <a:spcPts val="0"/>
              </a:spcAft>
              <a:buSzPts val="4800"/>
              <a:buFont typeface="DM Sans"/>
              <a:buNone/>
              <a:defRPr sz="6400">
                <a:latin typeface="DM Sans"/>
                <a:ea typeface="DM Sans"/>
                <a:cs typeface="DM Sans"/>
                <a:sym typeface="DM Sans"/>
              </a:defRPr>
            </a:lvl5pPr>
            <a:lvl6pPr lvl="5" algn="r" rtl="0">
              <a:spcBef>
                <a:spcPts val="0"/>
              </a:spcBef>
              <a:spcAft>
                <a:spcPts val="0"/>
              </a:spcAft>
              <a:buSzPts val="4800"/>
              <a:buFont typeface="DM Sans"/>
              <a:buNone/>
              <a:defRPr sz="6400">
                <a:latin typeface="DM Sans"/>
                <a:ea typeface="DM Sans"/>
                <a:cs typeface="DM Sans"/>
                <a:sym typeface="DM Sans"/>
              </a:defRPr>
            </a:lvl6pPr>
            <a:lvl7pPr lvl="6" algn="r" rtl="0">
              <a:spcBef>
                <a:spcPts val="0"/>
              </a:spcBef>
              <a:spcAft>
                <a:spcPts val="0"/>
              </a:spcAft>
              <a:buSzPts val="4800"/>
              <a:buFont typeface="DM Sans"/>
              <a:buNone/>
              <a:defRPr sz="6400">
                <a:latin typeface="DM Sans"/>
                <a:ea typeface="DM Sans"/>
                <a:cs typeface="DM Sans"/>
                <a:sym typeface="DM Sans"/>
              </a:defRPr>
            </a:lvl7pPr>
            <a:lvl8pPr lvl="7" algn="r" rtl="0">
              <a:spcBef>
                <a:spcPts val="0"/>
              </a:spcBef>
              <a:spcAft>
                <a:spcPts val="0"/>
              </a:spcAft>
              <a:buSzPts val="4800"/>
              <a:buFont typeface="DM Sans"/>
              <a:buNone/>
              <a:defRPr sz="6400">
                <a:latin typeface="DM Sans"/>
                <a:ea typeface="DM Sans"/>
                <a:cs typeface="DM Sans"/>
                <a:sym typeface="DM Sans"/>
              </a:defRPr>
            </a:lvl8pPr>
            <a:lvl9pPr lvl="8" algn="r" rtl="0">
              <a:spcBef>
                <a:spcPts val="0"/>
              </a:spcBef>
              <a:spcAft>
                <a:spcPts val="0"/>
              </a:spcAft>
              <a:buSzPts val="4800"/>
              <a:buFont typeface="DM Sans"/>
              <a:buNone/>
              <a:defRPr sz="6400">
                <a:latin typeface="DM Sans"/>
                <a:ea typeface="DM Sans"/>
                <a:cs typeface="DM Sans"/>
                <a:sym typeface="DM Sans"/>
              </a:defRPr>
            </a:lvl9pPr>
          </a:lstStyle>
          <a:p>
            <a:r>
              <a:t>xx%</a:t>
            </a:r>
          </a:p>
        </p:txBody>
      </p:sp>
      <p:cxnSp>
        <p:nvCxnSpPr>
          <p:cNvPr id="17" name="Google Shape;17;p3"/>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cxnSp>
        <p:nvCxnSpPr>
          <p:cNvPr id="18" name="Google Shape;18;p3"/>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379220622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noFill/>
        <a:effectLst/>
      </p:bgPr>
    </p:bg>
    <p:spTree>
      <p:nvGrpSpPr>
        <p:cNvPr id="1" name="Shape 19"/>
        <p:cNvGrpSpPr/>
        <p:nvPr/>
      </p:nvGrpSpPr>
      <p:grpSpPr>
        <a:xfrm>
          <a:off x="0" y="0"/>
          <a:ext cx="0" cy="0"/>
          <a:chOff x="0" y="0"/>
          <a:chExt cx="0" cy="0"/>
        </a:xfrm>
      </p:grpSpPr>
      <p:sp>
        <p:nvSpPr>
          <p:cNvPr id="20" name="Google Shape;20;p4"/>
          <p:cNvSpPr txBox="1">
            <a:spLocks noGrp="1"/>
          </p:cNvSpPr>
          <p:nvPr>
            <p:ph type="subTitle" idx="1"/>
          </p:nvPr>
        </p:nvSpPr>
        <p:spPr>
          <a:xfrm flipH="1">
            <a:off x="960033" y="3358400"/>
            <a:ext cx="4022000" cy="2779600"/>
          </a:xfrm>
          <a:prstGeom prst="rect">
            <a:avLst/>
          </a:prstGeom>
        </p:spPr>
        <p:txBody>
          <a:bodyPr spcFirstLastPara="1" wrap="square" lIns="91425" tIns="91425" rIns="91425" bIns="91425" anchor="ctr" anchorCtr="0">
            <a:noAutofit/>
          </a:bodyPr>
          <a:lstStyle>
            <a:lvl1pPr lvl="0" rtl="0">
              <a:lnSpc>
                <a:spcPct val="100000"/>
              </a:lnSpc>
              <a:spcBef>
                <a:spcPts val="0"/>
              </a:spcBef>
              <a:spcAft>
                <a:spcPts val="0"/>
              </a:spcAft>
              <a:buNone/>
              <a:defRPr sz="1867"/>
            </a:lvl1pPr>
            <a:lvl2pPr lvl="1" rtl="0">
              <a:lnSpc>
                <a:spcPct val="100000"/>
              </a:lnSpc>
              <a:spcBef>
                <a:spcPts val="0"/>
              </a:spcBef>
              <a:spcAft>
                <a:spcPts val="0"/>
              </a:spcAft>
              <a:buNone/>
              <a:defRPr sz="1867"/>
            </a:lvl2pPr>
            <a:lvl3pPr lvl="2" rtl="0">
              <a:lnSpc>
                <a:spcPct val="100000"/>
              </a:lnSpc>
              <a:spcBef>
                <a:spcPts val="0"/>
              </a:spcBef>
              <a:spcAft>
                <a:spcPts val="0"/>
              </a:spcAft>
              <a:buNone/>
              <a:defRPr sz="1867"/>
            </a:lvl3pPr>
            <a:lvl4pPr lvl="3" rtl="0">
              <a:lnSpc>
                <a:spcPct val="100000"/>
              </a:lnSpc>
              <a:spcBef>
                <a:spcPts val="0"/>
              </a:spcBef>
              <a:spcAft>
                <a:spcPts val="0"/>
              </a:spcAft>
              <a:buNone/>
              <a:defRPr sz="1867"/>
            </a:lvl4pPr>
            <a:lvl5pPr lvl="4" rtl="0">
              <a:lnSpc>
                <a:spcPct val="100000"/>
              </a:lnSpc>
              <a:spcBef>
                <a:spcPts val="0"/>
              </a:spcBef>
              <a:spcAft>
                <a:spcPts val="0"/>
              </a:spcAft>
              <a:buNone/>
              <a:defRPr sz="1867"/>
            </a:lvl5pPr>
            <a:lvl6pPr lvl="5" rtl="0">
              <a:lnSpc>
                <a:spcPct val="100000"/>
              </a:lnSpc>
              <a:spcBef>
                <a:spcPts val="0"/>
              </a:spcBef>
              <a:spcAft>
                <a:spcPts val="0"/>
              </a:spcAft>
              <a:buNone/>
              <a:defRPr sz="1867"/>
            </a:lvl6pPr>
            <a:lvl7pPr lvl="6" rtl="0">
              <a:lnSpc>
                <a:spcPct val="100000"/>
              </a:lnSpc>
              <a:spcBef>
                <a:spcPts val="0"/>
              </a:spcBef>
              <a:spcAft>
                <a:spcPts val="0"/>
              </a:spcAft>
              <a:buNone/>
              <a:defRPr sz="1867"/>
            </a:lvl7pPr>
            <a:lvl8pPr lvl="7" rtl="0">
              <a:lnSpc>
                <a:spcPct val="100000"/>
              </a:lnSpc>
              <a:spcBef>
                <a:spcPts val="0"/>
              </a:spcBef>
              <a:spcAft>
                <a:spcPts val="0"/>
              </a:spcAft>
              <a:buNone/>
              <a:defRPr sz="1867"/>
            </a:lvl8pPr>
            <a:lvl9pPr lvl="8" rtl="0">
              <a:lnSpc>
                <a:spcPct val="100000"/>
              </a:lnSpc>
              <a:spcBef>
                <a:spcPts val="0"/>
              </a:spcBef>
              <a:spcAft>
                <a:spcPts val="0"/>
              </a:spcAft>
              <a:buNone/>
              <a:defRPr sz="1867"/>
            </a:lvl9pPr>
          </a:lstStyle>
          <a:p>
            <a:endParaRPr/>
          </a:p>
        </p:txBody>
      </p:sp>
      <p:sp>
        <p:nvSpPr>
          <p:cNvPr id="21" name="Google Shape;21;p4"/>
          <p:cNvSpPr txBox="1">
            <a:spLocks noGrp="1"/>
          </p:cNvSpPr>
          <p:nvPr>
            <p:ph type="title"/>
          </p:nvPr>
        </p:nvSpPr>
        <p:spPr>
          <a:xfrm>
            <a:off x="3014400" y="645200"/>
            <a:ext cx="6163200" cy="6096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2667"/>
            </a:lvl1pPr>
            <a:lvl2pPr lvl="1" algn="ctr" rtl="0">
              <a:spcBef>
                <a:spcPts val="0"/>
              </a:spcBef>
              <a:spcAft>
                <a:spcPts val="0"/>
              </a:spcAft>
              <a:buNone/>
              <a:defRPr sz="2667">
                <a:latin typeface="Roboto Slab"/>
                <a:ea typeface="Roboto Slab"/>
                <a:cs typeface="Roboto Slab"/>
                <a:sym typeface="Roboto Slab"/>
              </a:defRPr>
            </a:lvl2pPr>
            <a:lvl3pPr lvl="2" algn="ctr" rtl="0">
              <a:spcBef>
                <a:spcPts val="0"/>
              </a:spcBef>
              <a:spcAft>
                <a:spcPts val="0"/>
              </a:spcAft>
              <a:buNone/>
              <a:defRPr sz="2667">
                <a:latin typeface="Roboto Slab"/>
                <a:ea typeface="Roboto Slab"/>
                <a:cs typeface="Roboto Slab"/>
                <a:sym typeface="Roboto Slab"/>
              </a:defRPr>
            </a:lvl3pPr>
            <a:lvl4pPr lvl="3" algn="ctr" rtl="0">
              <a:spcBef>
                <a:spcPts val="0"/>
              </a:spcBef>
              <a:spcAft>
                <a:spcPts val="0"/>
              </a:spcAft>
              <a:buNone/>
              <a:defRPr sz="2667">
                <a:latin typeface="Roboto Slab"/>
                <a:ea typeface="Roboto Slab"/>
                <a:cs typeface="Roboto Slab"/>
                <a:sym typeface="Roboto Slab"/>
              </a:defRPr>
            </a:lvl4pPr>
            <a:lvl5pPr lvl="4" algn="ctr" rtl="0">
              <a:spcBef>
                <a:spcPts val="0"/>
              </a:spcBef>
              <a:spcAft>
                <a:spcPts val="0"/>
              </a:spcAft>
              <a:buNone/>
              <a:defRPr sz="2667">
                <a:latin typeface="Roboto Slab"/>
                <a:ea typeface="Roboto Slab"/>
                <a:cs typeface="Roboto Slab"/>
                <a:sym typeface="Roboto Slab"/>
              </a:defRPr>
            </a:lvl5pPr>
            <a:lvl6pPr lvl="5" algn="ctr" rtl="0">
              <a:spcBef>
                <a:spcPts val="0"/>
              </a:spcBef>
              <a:spcAft>
                <a:spcPts val="0"/>
              </a:spcAft>
              <a:buNone/>
              <a:defRPr sz="2667">
                <a:latin typeface="Roboto Slab"/>
                <a:ea typeface="Roboto Slab"/>
                <a:cs typeface="Roboto Slab"/>
                <a:sym typeface="Roboto Slab"/>
              </a:defRPr>
            </a:lvl6pPr>
            <a:lvl7pPr lvl="6" algn="ctr" rtl="0">
              <a:spcBef>
                <a:spcPts val="0"/>
              </a:spcBef>
              <a:spcAft>
                <a:spcPts val="0"/>
              </a:spcAft>
              <a:buNone/>
              <a:defRPr sz="2667">
                <a:latin typeface="Roboto Slab"/>
                <a:ea typeface="Roboto Slab"/>
                <a:cs typeface="Roboto Slab"/>
                <a:sym typeface="Roboto Slab"/>
              </a:defRPr>
            </a:lvl7pPr>
            <a:lvl8pPr lvl="7" algn="ctr" rtl="0">
              <a:spcBef>
                <a:spcPts val="0"/>
              </a:spcBef>
              <a:spcAft>
                <a:spcPts val="0"/>
              </a:spcAft>
              <a:buNone/>
              <a:defRPr sz="2667">
                <a:latin typeface="Roboto Slab"/>
                <a:ea typeface="Roboto Slab"/>
                <a:cs typeface="Roboto Slab"/>
                <a:sym typeface="Roboto Slab"/>
              </a:defRPr>
            </a:lvl8pPr>
            <a:lvl9pPr lvl="8" algn="ctr" rtl="0">
              <a:spcBef>
                <a:spcPts val="0"/>
              </a:spcBef>
              <a:spcAft>
                <a:spcPts val="0"/>
              </a:spcAft>
              <a:buNone/>
              <a:defRPr sz="2667">
                <a:latin typeface="Roboto Slab"/>
                <a:ea typeface="Roboto Slab"/>
                <a:cs typeface="Roboto Slab"/>
                <a:sym typeface="Roboto Slab"/>
              </a:defRPr>
            </a:lvl9pPr>
          </a:lstStyle>
          <a:p>
            <a:endParaRPr/>
          </a:p>
        </p:txBody>
      </p:sp>
      <p:cxnSp>
        <p:nvCxnSpPr>
          <p:cNvPr id="22" name="Google Shape;22;p4"/>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cxnSp>
        <p:nvCxnSpPr>
          <p:cNvPr id="23" name="Google Shape;23;p4"/>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223950765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bg>
      <p:bgPr>
        <a:noFill/>
        <a:effectLst/>
      </p:bgPr>
    </p:bg>
    <p:spTree>
      <p:nvGrpSpPr>
        <p:cNvPr id="1" name="Shape 24"/>
        <p:cNvGrpSpPr/>
        <p:nvPr/>
      </p:nvGrpSpPr>
      <p:grpSpPr>
        <a:xfrm>
          <a:off x="0" y="0"/>
          <a:ext cx="0" cy="0"/>
          <a:chOff x="0" y="0"/>
          <a:chExt cx="0" cy="0"/>
        </a:xfrm>
      </p:grpSpPr>
      <p:sp>
        <p:nvSpPr>
          <p:cNvPr id="25" name="Google Shape;25;p5"/>
          <p:cNvSpPr/>
          <p:nvPr/>
        </p:nvSpPr>
        <p:spPr>
          <a:xfrm>
            <a:off x="957633" y="653240"/>
            <a:ext cx="10271600" cy="609600"/>
          </a:xfrm>
          <a:prstGeom prst="roundRect">
            <a:avLst>
              <a:gd name="adj" fmla="val 50000"/>
            </a:avLst>
          </a:prstGeom>
          <a:gradFill>
            <a:gsLst>
              <a:gs pos="0">
                <a:schemeClr val="accent5"/>
              </a:gs>
              <a:gs pos="100000">
                <a:schemeClr val="accent4"/>
              </a:gs>
            </a:gsLst>
            <a:lin ang="5400700" scaled="0"/>
          </a:gradFill>
          <a:ln>
            <a:noFill/>
          </a:ln>
          <a:effectLst>
            <a:outerShdw blurRad="71438" dist="9525" dir="3960000" algn="bl" rotWithShape="0">
              <a:srgbClr val="000000">
                <a:alpha val="2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 name="Google Shape;26;p5"/>
          <p:cNvSpPr txBox="1">
            <a:spLocks noGrp="1"/>
          </p:cNvSpPr>
          <p:nvPr>
            <p:ph type="subTitle" idx="1"/>
          </p:nvPr>
        </p:nvSpPr>
        <p:spPr>
          <a:xfrm>
            <a:off x="1723481" y="4771383"/>
            <a:ext cx="3789600" cy="93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lvl1pPr>
            <a:lvl2pPr lvl="1" algn="ctr" rtl="0">
              <a:lnSpc>
                <a:spcPct val="100000"/>
              </a:lnSpc>
              <a:spcBef>
                <a:spcPts val="2133"/>
              </a:spcBef>
              <a:spcAft>
                <a:spcPts val="0"/>
              </a:spcAft>
              <a:buNone/>
              <a:defRPr sz="1733"/>
            </a:lvl2pPr>
            <a:lvl3pPr lvl="2" algn="ctr" rtl="0">
              <a:lnSpc>
                <a:spcPct val="100000"/>
              </a:lnSpc>
              <a:spcBef>
                <a:spcPts val="2133"/>
              </a:spcBef>
              <a:spcAft>
                <a:spcPts val="0"/>
              </a:spcAft>
              <a:buNone/>
              <a:defRPr sz="1733"/>
            </a:lvl3pPr>
            <a:lvl4pPr lvl="3" algn="ctr" rtl="0">
              <a:lnSpc>
                <a:spcPct val="100000"/>
              </a:lnSpc>
              <a:spcBef>
                <a:spcPts val="2133"/>
              </a:spcBef>
              <a:spcAft>
                <a:spcPts val="0"/>
              </a:spcAft>
              <a:buNone/>
              <a:defRPr sz="1733"/>
            </a:lvl4pPr>
            <a:lvl5pPr lvl="4" algn="ctr" rtl="0">
              <a:lnSpc>
                <a:spcPct val="100000"/>
              </a:lnSpc>
              <a:spcBef>
                <a:spcPts val="2133"/>
              </a:spcBef>
              <a:spcAft>
                <a:spcPts val="0"/>
              </a:spcAft>
              <a:buNone/>
              <a:defRPr sz="1733"/>
            </a:lvl5pPr>
            <a:lvl6pPr lvl="5" algn="ctr" rtl="0">
              <a:lnSpc>
                <a:spcPct val="100000"/>
              </a:lnSpc>
              <a:spcBef>
                <a:spcPts val="2133"/>
              </a:spcBef>
              <a:spcAft>
                <a:spcPts val="0"/>
              </a:spcAft>
              <a:buNone/>
              <a:defRPr sz="1733"/>
            </a:lvl6pPr>
            <a:lvl7pPr lvl="6" algn="ctr" rtl="0">
              <a:lnSpc>
                <a:spcPct val="100000"/>
              </a:lnSpc>
              <a:spcBef>
                <a:spcPts val="2133"/>
              </a:spcBef>
              <a:spcAft>
                <a:spcPts val="0"/>
              </a:spcAft>
              <a:buNone/>
              <a:defRPr sz="1733"/>
            </a:lvl7pPr>
            <a:lvl8pPr lvl="7" algn="ctr" rtl="0">
              <a:lnSpc>
                <a:spcPct val="100000"/>
              </a:lnSpc>
              <a:spcBef>
                <a:spcPts val="2133"/>
              </a:spcBef>
              <a:spcAft>
                <a:spcPts val="0"/>
              </a:spcAft>
              <a:buNone/>
              <a:defRPr sz="1733"/>
            </a:lvl8pPr>
            <a:lvl9pPr lvl="8" algn="ctr" rtl="0">
              <a:lnSpc>
                <a:spcPct val="100000"/>
              </a:lnSpc>
              <a:spcBef>
                <a:spcPts val="2133"/>
              </a:spcBef>
              <a:spcAft>
                <a:spcPts val="2133"/>
              </a:spcAft>
              <a:buNone/>
              <a:defRPr sz="1733"/>
            </a:lvl9pPr>
          </a:lstStyle>
          <a:p>
            <a:endParaRPr/>
          </a:p>
        </p:txBody>
      </p:sp>
      <p:sp>
        <p:nvSpPr>
          <p:cNvPr id="27" name="Google Shape;27;p5"/>
          <p:cNvSpPr txBox="1">
            <a:spLocks noGrp="1"/>
          </p:cNvSpPr>
          <p:nvPr>
            <p:ph type="subTitle" idx="2"/>
          </p:nvPr>
        </p:nvSpPr>
        <p:spPr>
          <a:xfrm>
            <a:off x="6657467" y="4771399"/>
            <a:ext cx="3789600" cy="93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lvl1pPr>
            <a:lvl2pPr lvl="1" algn="ctr" rtl="0">
              <a:lnSpc>
                <a:spcPct val="100000"/>
              </a:lnSpc>
              <a:spcBef>
                <a:spcPts val="2133"/>
              </a:spcBef>
              <a:spcAft>
                <a:spcPts val="0"/>
              </a:spcAft>
              <a:buNone/>
              <a:defRPr sz="1733"/>
            </a:lvl2pPr>
            <a:lvl3pPr lvl="2" algn="ctr" rtl="0">
              <a:lnSpc>
                <a:spcPct val="100000"/>
              </a:lnSpc>
              <a:spcBef>
                <a:spcPts val="2133"/>
              </a:spcBef>
              <a:spcAft>
                <a:spcPts val="0"/>
              </a:spcAft>
              <a:buNone/>
              <a:defRPr sz="1733"/>
            </a:lvl3pPr>
            <a:lvl4pPr lvl="3" algn="ctr" rtl="0">
              <a:lnSpc>
                <a:spcPct val="100000"/>
              </a:lnSpc>
              <a:spcBef>
                <a:spcPts val="2133"/>
              </a:spcBef>
              <a:spcAft>
                <a:spcPts val="0"/>
              </a:spcAft>
              <a:buNone/>
              <a:defRPr sz="1733"/>
            </a:lvl4pPr>
            <a:lvl5pPr lvl="4" algn="ctr" rtl="0">
              <a:lnSpc>
                <a:spcPct val="100000"/>
              </a:lnSpc>
              <a:spcBef>
                <a:spcPts val="2133"/>
              </a:spcBef>
              <a:spcAft>
                <a:spcPts val="0"/>
              </a:spcAft>
              <a:buNone/>
              <a:defRPr sz="1733"/>
            </a:lvl5pPr>
            <a:lvl6pPr lvl="5" algn="ctr" rtl="0">
              <a:lnSpc>
                <a:spcPct val="100000"/>
              </a:lnSpc>
              <a:spcBef>
                <a:spcPts val="2133"/>
              </a:spcBef>
              <a:spcAft>
                <a:spcPts val="0"/>
              </a:spcAft>
              <a:buNone/>
              <a:defRPr sz="1733"/>
            </a:lvl6pPr>
            <a:lvl7pPr lvl="6" algn="ctr" rtl="0">
              <a:lnSpc>
                <a:spcPct val="100000"/>
              </a:lnSpc>
              <a:spcBef>
                <a:spcPts val="2133"/>
              </a:spcBef>
              <a:spcAft>
                <a:spcPts val="0"/>
              </a:spcAft>
              <a:buNone/>
              <a:defRPr sz="1733"/>
            </a:lvl7pPr>
            <a:lvl8pPr lvl="7" algn="ctr" rtl="0">
              <a:lnSpc>
                <a:spcPct val="100000"/>
              </a:lnSpc>
              <a:spcBef>
                <a:spcPts val="2133"/>
              </a:spcBef>
              <a:spcAft>
                <a:spcPts val="0"/>
              </a:spcAft>
              <a:buNone/>
              <a:defRPr sz="1733"/>
            </a:lvl8pPr>
            <a:lvl9pPr lvl="8" algn="ctr" rtl="0">
              <a:lnSpc>
                <a:spcPct val="100000"/>
              </a:lnSpc>
              <a:spcBef>
                <a:spcPts val="2133"/>
              </a:spcBef>
              <a:spcAft>
                <a:spcPts val="2133"/>
              </a:spcAft>
              <a:buNone/>
              <a:defRPr sz="1733"/>
            </a:lvl9pPr>
          </a:lstStyle>
          <a:p>
            <a:endParaRPr/>
          </a:p>
        </p:txBody>
      </p:sp>
      <p:sp>
        <p:nvSpPr>
          <p:cNvPr id="28" name="Google Shape;28;p5"/>
          <p:cNvSpPr txBox="1">
            <a:spLocks noGrp="1"/>
          </p:cNvSpPr>
          <p:nvPr>
            <p:ph type="title"/>
          </p:nvPr>
        </p:nvSpPr>
        <p:spPr>
          <a:xfrm>
            <a:off x="3014400" y="645200"/>
            <a:ext cx="6163200" cy="6096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2667"/>
            </a:lvl1pPr>
            <a:lvl2pPr lvl="1" algn="ctr" rtl="0">
              <a:spcBef>
                <a:spcPts val="0"/>
              </a:spcBef>
              <a:spcAft>
                <a:spcPts val="0"/>
              </a:spcAft>
              <a:buNone/>
              <a:defRPr sz="2667">
                <a:latin typeface="Roboto Slab"/>
                <a:ea typeface="Roboto Slab"/>
                <a:cs typeface="Roboto Slab"/>
                <a:sym typeface="Roboto Slab"/>
              </a:defRPr>
            </a:lvl2pPr>
            <a:lvl3pPr lvl="2" algn="ctr" rtl="0">
              <a:spcBef>
                <a:spcPts val="0"/>
              </a:spcBef>
              <a:spcAft>
                <a:spcPts val="0"/>
              </a:spcAft>
              <a:buNone/>
              <a:defRPr sz="2667">
                <a:latin typeface="Roboto Slab"/>
                <a:ea typeface="Roboto Slab"/>
                <a:cs typeface="Roboto Slab"/>
                <a:sym typeface="Roboto Slab"/>
              </a:defRPr>
            </a:lvl3pPr>
            <a:lvl4pPr lvl="3" algn="ctr" rtl="0">
              <a:spcBef>
                <a:spcPts val="0"/>
              </a:spcBef>
              <a:spcAft>
                <a:spcPts val="0"/>
              </a:spcAft>
              <a:buNone/>
              <a:defRPr sz="2667">
                <a:latin typeface="Roboto Slab"/>
                <a:ea typeface="Roboto Slab"/>
                <a:cs typeface="Roboto Slab"/>
                <a:sym typeface="Roboto Slab"/>
              </a:defRPr>
            </a:lvl4pPr>
            <a:lvl5pPr lvl="4" algn="ctr" rtl="0">
              <a:spcBef>
                <a:spcPts val="0"/>
              </a:spcBef>
              <a:spcAft>
                <a:spcPts val="0"/>
              </a:spcAft>
              <a:buNone/>
              <a:defRPr sz="2667">
                <a:latin typeface="Roboto Slab"/>
                <a:ea typeface="Roboto Slab"/>
                <a:cs typeface="Roboto Slab"/>
                <a:sym typeface="Roboto Slab"/>
              </a:defRPr>
            </a:lvl5pPr>
            <a:lvl6pPr lvl="5" algn="ctr" rtl="0">
              <a:spcBef>
                <a:spcPts val="0"/>
              </a:spcBef>
              <a:spcAft>
                <a:spcPts val="0"/>
              </a:spcAft>
              <a:buNone/>
              <a:defRPr sz="2667">
                <a:latin typeface="Roboto Slab"/>
                <a:ea typeface="Roboto Slab"/>
                <a:cs typeface="Roboto Slab"/>
                <a:sym typeface="Roboto Slab"/>
              </a:defRPr>
            </a:lvl6pPr>
            <a:lvl7pPr lvl="6" algn="ctr" rtl="0">
              <a:spcBef>
                <a:spcPts val="0"/>
              </a:spcBef>
              <a:spcAft>
                <a:spcPts val="0"/>
              </a:spcAft>
              <a:buNone/>
              <a:defRPr sz="2667">
                <a:latin typeface="Roboto Slab"/>
                <a:ea typeface="Roboto Slab"/>
                <a:cs typeface="Roboto Slab"/>
                <a:sym typeface="Roboto Slab"/>
              </a:defRPr>
            </a:lvl7pPr>
            <a:lvl8pPr lvl="7" algn="ctr" rtl="0">
              <a:spcBef>
                <a:spcPts val="0"/>
              </a:spcBef>
              <a:spcAft>
                <a:spcPts val="0"/>
              </a:spcAft>
              <a:buNone/>
              <a:defRPr sz="2667">
                <a:latin typeface="Roboto Slab"/>
                <a:ea typeface="Roboto Slab"/>
                <a:cs typeface="Roboto Slab"/>
                <a:sym typeface="Roboto Slab"/>
              </a:defRPr>
            </a:lvl8pPr>
            <a:lvl9pPr lvl="8" algn="ctr" rtl="0">
              <a:spcBef>
                <a:spcPts val="0"/>
              </a:spcBef>
              <a:spcAft>
                <a:spcPts val="0"/>
              </a:spcAft>
              <a:buNone/>
              <a:defRPr sz="2667">
                <a:latin typeface="Roboto Slab"/>
                <a:ea typeface="Roboto Slab"/>
                <a:cs typeface="Roboto Slab"/>
                <a:sym typeface="Roboto Slab"/>
              </a:defRPr>
            </a:lvl9pPr>
          </a:lstStyle>
          <a:p>
            <a:endParaRPr/>
          </a:p>
        </p:txBody>
      </p:sp>
      <p:sp>
        <p:nvSpPr>
          <p:cNvPr id="29" name="Google Shape;29;p5"/>
          <p:cNvSpPr txBox="1">
            <a:spLocks noGrp="1"/>
          </p:cNvSpPr>
          <p:nvPr>
            <p:ph type="subTitle" idx="3"/>
          </p:nvPr>
        </p:nvSpPr>
        <p:spPr>
          <a:xfrm>
            <a:off x="1723481" y="4190700"/>
            <a:ext cx="3789600" cy="5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atin typeface="Advent Pro SemiBold"/>
                <a:ea typeface="Advent Pro SemiBold"/>
                <a:cs typeface="Advent Pro SemiBold"/>
                <a:sym typeface="Advent Pro SemiBold"/>
              </a:defRPr>
            </a:lvl1pPr>
            <a:lvl2pPr lvl="1" algn="ctr" rtl="0">
              <a:lnSpc>
                <a:spcPct val="100000"/>
              </a:lnSpc>
              <a:spcBef>
                <a:spcPts val="2133"/>
              </a:spcBef>
              <a:spcAft>
                <a:spcPts val="0"/>
              </a:spcAft>
              <a:buNone/>
              <a:defRPr>
                <a:latin typeface="Advent Pro SemiBold"/>
                <a:ea typeface="Advent Pro SemiBold"/>
                <a:cs typeface="Advent Pro SemiBold"/>
                <a:sym typeface="Advent Pro SemiBold"/>
              </a:defRPr>
            </a:lvl2pPr>
            <a:lvl3pPr lvl="2" algn="ctr" rtl="0">
              <a:lnSpc>
                <a:spcPct val="100000"/>
              </a:lnSpc>
              <a:spcBef>
                <a:spcPts val="2133"/>
              </a:spcBef>
              <a:spcAft>
                <a:spcPts val="0"/>
              </a:spcAft>
              <a:buNone/>
              <a:defRPr>
                <a:latin typeface="Advent Pro SemiBold"/>
                <a:ea typeface="Advent Pro SemiBold"/>
                <a:cs typeface="Advent Pro SemiBold"/>
                <a:sym typeface="Advent Pro SemiBold"/>
              </a:defRPr>
            </a:lvl3pPr>
            <a:lvl4pPr lvl="3" algn="ctr" rtl="0">
              <a:lnSpc>
                <a:spcPct val="100000"/>
              </a:lnSpc>
              <a:spcBef>
                <a:spcPts val="2133"/>
              </a:spcBef>
              <a:spcAft>
                <a:spcPts val="0"/>
              </a:spcAft>
              <a:buNone/>
              <a:defRPr>
                <a:latin typeface="Advent Pro SemiBold"/>
                <a:ea typeface="Advent Pro SemiBold"/>
                <a:cs typeface="Advent Pro SemiBold"/>
                <a:sym typeface="Advent Pro SemiBold"/>
              </a:defRPr>
            </a:lvl4pPr>
            <a:lvl5pPr lvl="4" algn="ctr" rtl="0">
              <a:lnSpc>
                <a:spcPct val="100000"/>
              </a:lnSpc>
              <a:spcBef>
                <a:spcPts val="2133"/>
              </a:spcBef>
              <a:spcAft>
                <a:spcPts val="0"/>
              </a:spcAft>
              <a:buNone/>
              <a:defRPr>
                <a:latin typeface="Advent Pro SemiBold"/>
                <a:ea typeface="Advent Pro SemiBold"/>
                <a:cs typeface="Advent Pro SemiBold"/>
                <a:sym typeface="Advent Pro SemiBold"/>
              </a:defRPr>
            </a:lvl5pPr>
            <a:lvl6pPr lvl="5" algn="ctr" rtl="0">
              <a:lnSpc>
                <a:spcPct val="100000"/>
              </a:lnSpc>
              <a:spcBef>
                <a:spcPts val="2133"/>
              </a:spcBef>
              <a:spcAft>
                <a:spcPts val="0"/>
              </a:spcAft>
              <a:buNone/>
              <a:defRPr>
                <a:latin typeface="Advent Pro SemiBold"/>
                <a:ea typeface="Advent Pro SemiBold"/>
                <a:cs typeface="Advent Pro SemiBold"/>
                <a:sym typeface="Advent Pro SemiBold"/>
              </a:defRPr>
            </a:lvl6pPr>
            <a:lvl7pPr lvl="6" algn="ctr" rtl="0">
              <a:lnSpc>
                <a:spcPct val="100000"/>
              </a:lnSpc>
              <a:spcBef>
                <a:spcPts val="2133"/>
              </a:spcBef>
              <a:spcAft>
                <a:spcPts val="0"/>
              </a:spcAft>
              <a:buNone/>
              <a:defRPr>
                <a:latin typeface="Advent Pro SemiBold"/>
                <a:ea typeface="Advent Pro SemiBold"/>
                <a:cs typeface="Advent Pro SemiBold"/>
                <a:sym typeface="Advent Pro SemiBold"/>
              </a:defRPr>
            </a:lvl7pPr>
            <a:lvl8pPr lvl="7" algn="ctr" rtl="0">
              <a:lnSpc>
                <a:spcPct val="100000"/>
              </a:lnSpc>
              <a:spcBef>
                <a:spcPts val="2133"/>
              </a:spcBef>
              <a:spcAft>
                <a:spcPts val="0"/>
              </a:spcAft>
              <a:buNone/>
              <a:defRPr>
                <a:latin typeface="Advent Pro SemiBold"/>
                <a:ea typeface="Advent Pro SemiBold"/>
                <a:cs typeface="Advent Pro SemiBold"/>
                <a:sym typeface="Advent Pro SemiBold"/>
              </a:defRPr>
            </a:lvl8pPr>
            <a:lvl9pPr lvl="8" algn="ctr" rtl="0">
              <a:lnSpc>
                <a:spcPct val="100000"/>
              </a:lnSpc>
              <a:spcBef>
                <a:spcPts val="2133"/>
              </a:spcBef>
              <a:spcAft>
                <a:spcPts val="2133"/>
              </a:spcAft>
              <a:buNone/>
              <a:defRPr>
                <a:latin typeface="Advent Pro SemiBold"/>
                <a:ea typeface="Advent Pro SemiBold"/>
                <a:cs typeface="Advent Pro SemiBold"/>
                <a:sym typeface="Advent Pro SemiBold"/>
              </a:defRPr>
            </a:lvl9pPr>
          </a:lstStyle>
          <a:p>
            <a:endParaRPr/>
          </a:p>
        </p:txBody>
      </p:sp>
      <p:sp>
        <p:nvSpPr>
          <p:cNvPr id="30" name="Google Shape;30;p5"/>
          <p:cNvSpPr txBox="1">
            <a:spLocks noGrp="1"/>
          </p:cNvSpPr>
          <p:nvPr>
            <p:ph type="subTitle" idx="4"/>
          </p:nvPr>
        </p:nvSpPr>
        <p:spPr>
          <a:xfrm>
            <a:off x="6657467" y="4190715"/>
            <a:ext cx="3789600" cy="59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a:latin typeface="Advent Pro SemiBold"/>
                <a:ea typeface="Advent Pro SemiBold"/>
                <a:cs typeface="Advent Pro SemiBold"/>
                <a:sym typeface="Advent Pro SemiBold"/>
              </a:defRPr>
            </a:lvl1pPr>
            <a:lvl2pPr lvl="1" algn="ctr" rtl="0">
              <a:lnSpc>
                <a:spcPct val="100000"/>
              </a:lnSpc>
              <a:spcBef>
                <a:spcPts val="2133"/>
              </a:spcBef>
              <a:spcAft>
                <a:spcPts val="0"/>
              </a:spcAft>
              <a:buNone/>
              <a:defRPr>
                <a:latin typeface="Advent Pro SemiBold"/>
                <a:ea typeface="Advent Pro SemiBold"/>
                <a:cs typeface="Advent Pro SemiBold"/>
                <a:sym typeface="Advent Pro SemiBold"/>
              </a:defRPr>
            </a:lvl2pPr>
            <a:lvl3pPr lvl="2" algn="ctr" rtl="0">
              <a:lnSpc>
                <a:spcPct val="100000"/>
              </a:lnSpc>
              <a:spcBef>
                <a:spcPts val="2133"/>
              </a:spcBef>
              <a:spcAft>
                <a:spcPts val="0"/>
              </a:spcAft>
              <a:buNone/>
              <a:defRPr>
                <a:latin typeface="Advent Pro SemiBold"/>
                <a:ea typeface="Advent Pro SemiBold"/>
                <a:cs typeface="Advent Pro SemiBold"/>
                <a:sym typeface="Advent Pro SemiBold"/>
              </a:defRPr>
            </a:lvl3pPr>
            <a:lvl4pPr lvl="3" algn="ctr" rtl="0">
              <a:lnSpc>
                <a:spcPct val="100000"/>
              </a:lnSpc>
              <a:spcBef>
                <a:spcPts val="2133"/>
              </a:spcBef>
              <a:spcAft>
                <a:spcPts val="0"/>
              </a:spcAft>
              <a:buNone/>
              <a:defRPr>
                <a:latin typeface="Advent Pro SemiBold"/>
                <a:ea typeface="Advent Pro SemiBold"/>
                <a:cs typeface="Advent Pro SemiBold"/>
                <a:sym typeface="Advent Pro SemiBold"/>
              </a:defRPr>
            </a:lvl4pPr>
            <a:lvl5pPr lvl="4" algn="ctr" rtl="0">
              <a:lnSpc>
                <a:spcPct val="100000"/>
              </a:lnSpc>
              <a:spcBef>
                <a:spcPts val="2133"/>
              </a:spcBef>
              <a:spcAft>
                <a:spcPts val="0"/>
              </a:spcAft>
              <a:buNone/>
              <a:defRPr>
                <a:latin typeface="Advent Pro SemiBold"/>
                <a:ea typeface="Advent Pro SemiBold"/>
                <a:cs typeface="Advent Pro SemiBold"/>
                <a:sym typeface="Advent Pro SemiBold"/>
              </a:defRPr>
            </a:lvl5pPr>
            <a:lvl6pPr lvl="5" algn="ctr" rtl="0">
              <a:lnSpc>
                <a:spcPct val="100000"/>
              </a:lnSpc>
              <a:spcBef>
                <a:spcPts val="2133"/>
              </a:spcBef>
              <a:spcAft>
                <a:spcPts val="0"/>
              </a:spcAft>
              <a:buNone/>
              <a:defRPr>
                <a:latin typeface="Advent Pro SemiBold"/>
                <a:ea typeface="Advent Pro SemiBold"/>
                <a:cs typeface="Advent Pro SemiBold"/>
                <a:sym typeface="Advent Pro SemiBold"/>
              </a:defRPr>
            </a:lvl6pPr>
            <a:lvl7pPr lvl="6" algn="ctr" rtl="0">
              <a:lnSpc>
                <a:spcPct val="100000"/>
              </a:lnSpc>
              <a:spcBef>
                <a:spcPts val="2133"/>
              </a:spcBef>
              <a:spcAft>
                <a:spcPts val="0"/>
              </a:spcAft>
              <a:buNone/>
              <a:defRPr>
                <a:latin typeface="Advent Pro SemiBold"/>
                <a:ea typeface="Advent Pro SemiBold"/>
                <a:cs typeface="Advent Pro SemiBold"/>
                <a:sym typeface="Advent Pro SemiBold"/>
              </a:defRPr>
            </a:lvl7pPr>
            <a:lvl8pPr lvl="7" algn="ctr" rtl="0">
              <a:lnSpc>
                <a:spcPct val="100000"/>
              </a:lnSpc>
              <a:spcBef>
                <a:spcPts val="2133"/>
              </a:spcBef>
              <a:spcAft>
                <a:spcPts val="0"/>
              </a:spcAft>
              <a:buNone/>
              <a:defRPr>
                <a:latin typeface="Advent Pro SemiBold"/>
                <a:ea typeface="Advent Pro SemiBold"/>
                <a:cs typeface="Advent Pro SemiBold"/>
                <a:sym typeface="Advent Pro SemiBold"/>
              </a:defRPr>
            </a:lvl8pPr>
            <a:lvl9pPr lvl="8" algn="ctr" rtl="0">
              <a:lnSpc>
                <a:spcPct val="100000"/>
              </a:lnSpc>
              <a:spcBef>
                <a:spcPts val="2133"/>
              </a:spcBef>
              <a:spcAft>
                <a:spcPts val="2133"/>
              </a:spcAft>
              <a:buNone/>
              <a:defRPr>
                <a:latin typeface="Advent Pro SemiBold"/>
                <a:ea typeface="Advent Pro SemiBold"/>
                <a:cs typeface="Advent Pro SemiBold"/>
                <a:sym typeface="Advent Pro SemiBold"/>
              </a:defRPr>
            </a:lvl9pPr>
          </a:lstStyle>
          <a:p>
            <a:endParaRPr/>
          </a:p>
        </p:txBody>
      </p:sp>
      <p:cxnSp>
        <p:nvCxnSpPr>
          <p:cNvPr id="31" name="Google Shape;31;p5"/>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2236967188"/>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One column text">
  <p:cSld name="One column text">
    <p:bg>
      <p:bgPr>
        <a:noFill/>
        <a:effectLst/>
      </p:bgPr>
    </p:bg>
    <p:spTree>
      <p:nvGrpSpPr>
        <p:cNvPr id="1" name="Shape 37"/>
        <p:cNvGrpSpPr/>
        <p:nvPr/>
      </p:nvGrpSpPr>
      <p:grpSpPr>
        <a:xfrm>
          <a:off x="0" y="0"/>
          <a:ext cx="0" cy="0"/>
          <a:chOff x="0" y="0"/>
          <a:chExt cx="0" cy="0"/>
        </a:xfrm>
      </p:grpSpPr>
      <p:sp>
        <p:nvSpPr>
          <p:cNvPr id="38" name="Google Shape;38;p7"/>
          <p:cNvSpPr/>
          <p:nvPr/>
        </p:nvSpPr>
        <p:spPr>
          <a:xfrm>
            <a:off x="957633" y="5596000"/>
            <a:ext cx="10271600" cy="609600"/>
          </a:xfrm>
          <a:prstGeom prst="roundRect">
            <a:avLst>
              <a:gd name="adj" fmla="val 50000"/>
            </a:avLst>
          </a:prstGeom>
          <a:gradFill>
            <a:gsLst>
              <a:gs pos="0">
                <a:schemeClr val="accent5"/>
              </a:gs>
              <a:gs pos="100000">
                <a:schemeClr val="accent4"/>
              </a:gs>
            </a:gsLst>
            <a:lin ang="5400700" scaled="0"/>
          </a:gradFill>
          <a:ln>
            <a:noFill/>
          </a:ln>
          <a:effectLst>
            <a:outerShdw blurRad="71438" dist="9525" dir="3960000" algn="bl" rotWithShape="0">
              <a:srgbClr val="000000">
                <a:alpha val="2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9" name="Google Shape;39;p7"/>
          <p:cNvSpPr txBox="1">
            <a:spLocks noGrp="1"/>
          </p:cNvSpPr>
          <p:nvPr>
            <p:ph type="ctrTitle"/>
          </p:nvPr>
        </p:nvSpPr>
        <p:spPr>
          <a:xfrm>
            <a:off x="2235600" y="5596000"/>
            <a:ext cx="7720800" cy="609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1400"/>
              <a:buNone/>
              <a:defRPr sz="2667"/>
            </a:lvl1pPr>
            <a:lvl2pPr lvl="1" algn="ctr" rtl="0">
              <a:spcBef>
                <a:spcPts val="0"/>
              </a:spcBef>
              <a:spcAft>
                <a:spcPts val="0"/>
              </a:spcAft>
              <a:buSzPts val="1400"/>
              <a:buFont typeface="DM Sans"/>
              <a:buNone/>
              <a:defRPr sz="1867">
                <a:latin typeface="DM Sans"/>
                <a:ea typeface="DM Sans"/>
                <a:cs typeface="DM Sans"/>
                <a:sym typeface="DM Sans"/>
              </a:defRPr>
            </a:lvl2pPr>
            <a:lvl3pPr lvl="2" algn="ctr" rtl="0">
              <a:spcBef>
                <a:spcPts val="0"/>
              </a:spcBef>
              <a:spcAft>
                <a:spcPts val="0"/>
              </a:spcAft>
              <a:buSzPts val="1400"/>
              <a:buFont typeface="DM Sans"/>
              <a:buNone/>
              <a:defRPr sz="1867">
                <a:latin typeface="DM Sans"/>
                <a:ea typeface="DM Sans"/>
                <a:cs typeface="DM Sans"/>
                <a:sym typeface="DM Sans"/>
              </a:defRPr>
            </a:lvl3pPr>
            <a:lvl4pPr lvl="3" algn="ctr" rtl="0">
              <a:spcBef>
                <a:spcPts val="0"/>
              </a:spcBef>
              <a:spcAft>
                <a:spcPts val="0"/>
              </a:spcAft>
              <a:buSzPts val="1400"/>
              <a:buFont typeface="DM Sans"/>
              <a:buNone/>
              <a:defRPr sz="1867">
                <a:latin typeface="DM Sans"/>
                <a:ea typeface="DM Sans"/>
                <a:cs typeface="DM Sans"/>
                <a:sym typeface="DM Sans"/>
              </a:defRPr>
            </a:lvl4pPr>
            <a:lvl5pPr lvl="4" algn="ctr" rtl="0">
              <a:spcBef>
                <a:spcPts val="0"/>
              </a:spcBef>
              <a:spcAft>
                <a:spcPts val="0"/>
              </a:spcAft>
              <a:buSzPts val="1400"/>
              <a:buFont typeface="DM Sans"/>
              <a:buNone/>
              <a:defRPr sz="1867">
                <a:latin typeface="DM Sans"/>
                <a:ea typeface="DM Sans"/>
                <a:cs typeface="DM Sans"/>
                <a:sym typeface="DM Sans"/>
              </a:defRPr>
            </a:lvl5pPr>
            <a:lvl6pPr lvl="5" algn="ctr" rtl="0">
              <a:spcBef>
                <a:spcPts val="0"/>
              </a:spcBef>
              <a:spcAft>
                <a:spcPts val="0"/>
              </a:spcAft>
              <a:buSzPts val="1400"/>
              <a:buFont typeface="DM Sans"/>
              <a:buNone/>
              <a:defRPr sz="1867">
                <a:latin typeface="DM Sans"/>
                <a:ea typeface="DM Sans"/>
                <a:cs typeface="DM Sans"/>
                <a:sym typeface="DM Sans"/>
              </a:defRPr>
            </a:lvl6pPr>
            <a:lvl7pPr lvl="6" algn="ctr" rtl="0">
              <a:spcBef>
                <a:spcPts val="0"/>
              </a:spcBef>
              <a:spcAft>
                <a:spcPts val="0"/>
              </a:spcAft>
              <a:buSzPts val="1400"/>
              <a:buFont typeface="DM Sans"/>
              <a:buNone/>
              <a:defRPr sz="1867">
                <a:latin typeface="DM Sans"/>
                <a:ea typeface="DM Sans"/>
                <a:cs typeface="DM Sans"/>
                <a:sym typeface="DM Sans"/>
              </a:defRPr>
            </a:lvl7pPr>
            <a:lvl8pPr lvl="7" algn="ctr" rtl="0">
              <a:spcBef>
                <a:spcPts val="0"/>
              </a:spcBef>
              <a:spcAft>
                <a:spcPts val="0"/>
              </a:spcAft>
              <a:buSzPts val="1400"/>
              <a:buFont typeface="DM Sans"/>
              <a:buNone/>
              <a:defRPr sz="1867">
                <a:latin typeface="DM Sans"/>
                <a:ea typeface="DM Sans"/>
                <a:cs typeface="DM Sans"/>
                <a:sym typeface="DM Sans"/>
              </a:defRPr>
            </a:lvl8pPr>
            <a:lvl9pPr lvl="8" algn="ctr" rtl="0">
              <a:spcBef>
                <a:spcPts val="0"/>
              </a:spcBef>
              <a:spcAft>
                <a:spcPts val="0"/>
              </a:spcAft>
              <a:buSzPts val="1400"/>
              <a:buFont typeface="DM Sans"/>
              <a:buNone/>
              <a:defRPr sz="1867">
                <a:latin typeface="DM Sans"/>
                <a:ea typeface="DM Sans"/>
                <a:cs typeface="DM Sans"/>
                <a:sym typeface="DM Sans"/>
              </a:defRPr>
            </a:lvl9pPr>
          </a:lstStyle>
          <a:p>
            <a:endParaRPr/>
          </a:p>
        </p:txBody>
      </p:sp>
      <p:sp>
        <p:nvSpPr>
          <p:cNvPr id="40" name="Google Shape;40;p7"/>
          <p:cNvSpPr txBox="1">
            <a:spLocks noGrp="1"/>
          </p:cNvSpPr>
          <p:nvPr>
            <p:ph type="subTitle" idx="1"/>
          </p:nvPr>
        </p:nvSpPr>
        <p:spPr>
          <a:xfrm>
            <a:off x="2235600" y="2454367"/>
            <a:ext cx="7720800" cy="2035200"/>
          </a:xfrm>
          <a:prstGeom prst="rect">
            <a:avLst/>
          </a:prstGeom>
          <a:noFill/>
        </p:spPr>
        <p:txBody>
          <a:bodyPr spcFirstLastPara="1" wrap="square" lIns="91425" tIns="91425" rIns="91425" bIns="91425" anchor="ctr" anchorCtr="0">
            <a:noAutofit/>
          </a:bodyPr>
          <a:lstStyle>
            <a:lvl1pPr lvl="0" algn="ctr" rtl="0">
              <a:lnSpc>
                <a:spcPct val="100000"/>
              </a:lnSpc>
              <a:spcBef>
                <a:spcPts val="0"/>
              </a:spcBef>
              <a:spcAft>
                <a:spcPts val="0"/>
              </a:spcAft>
              <a:buNone/>
              <a:defRPr sz="3200"/>
            </a:lvl1pPr>
            <a:lvl2pPr lvl="1" algn="ctr" rtl="0">
              <a:lnSpc>
                <a:spcPct val="100000"/>
              </a:lnSpc>
              <a:spcBef>
                <a:spcPts val="0"/>
              </a:spcBef>
              <a:spcAft>
                <a:spcPts val="0"/>
              </a:spcAft>
              <a:buNone/>
              <a:defRPr sz="3200"/>
            </a:lvl2pPr>
            <a:lvl3pPr lvl="2" algn="ctr" rtl="0">
              <a:lnSpc>
                <a:spcPct val="100000"/>
              </a:lnSpc>
              <a:spcBef>
                <a:spcPts val="0"/>
              </a:spcBef>
              <a:spcAft>
                <a:spcPts val="0"/>
              </a:spcAft>
              <a:buNone/>
              <a:defRPr sz="3200"/>
            </a:lvl3pPr>
            <a:lvl4pPr lvl="3" algn="ctr" rtl="0">
              <a:lnSpc>
                <a:spcPct val="100000"/>
              </a:lnSpc>
              <a:spcBef>
                <a:spcPts val="0"/>
              </a:spcBef>
              <a:spcAft>
                <a:spcPts val="0"/>
              </a:spcAft>
              <a:buNone/>
              <a:defRPr sz="3200"/>
            </a:lvl4pPr>
            <a:lvl5pPr lvl="4" algn="ctr" rtl="0">
              <a:lnSpc>
                <a:spcPct val="100000"/>
              </a:lnSpc>
              <a:spcBef>
                <a:spcPts val="0"/>
              </a:spcBef>
              <a:spcAft>
                <a:spcPts val="0"/>
              </a:spcAft>
              <a:buNone/>
              <a:defRPr sz="3200"/>
            </a:lvl5pPr>
            <a:lvl6pPr lvl="5" algn="ctr" rtl="0">
              <a:lnSpc>
                <a:spcPct val="100000"/>
              </a:lnSpc>
              <a:spcBef>
                <a:spcPts val="0"/>
              </a:spcBef>
              <a:spcAft>
                <a:spcPts val="0"/>
              </a:spcAft>
              <a:buNone/>
              <a:defRPr sz="3200"/>
            </a:lvl6pPr>
            <a:lvl7pPr lvl="6" algn="ctr" rtl="0">
              <a:lnSpc>
                <a:spcPct val="100000"/>
              </a:lnSpc>
              <a:spcBef>
                <a:spcPts val="0"/>
              </a:spcBef>
              <a:spcAft>
                <a:spcPts val="0"/>
              </a:spcAft>
              <a:buNone/>
              <a:defRPr sz="3200"/>
            </a:lvl7pPr>
            <a:lvl8pPr lvl="7" algn="ctr" rtl="0">
              <a:lnSpc>
                <a:spcPct val="100000"/>
              </a:lnSpc>
              <a:spcBef>
                <a:spcPts val="0"/>
              </a:spcBef>
              <a:spcAft>
                <a:spcPts val="0"/>
              </a:spcAft>
              <a:buNone/>
              <a:defRPr sz="3200"/>
            </a:lvl8pPr>
            <a:lvl9pPr lvl="8" algn="ctr" rtl="0">
              <a:lnSpc>
                <a:spcPct val="100000"/>
              </a:lnSpc>
              <a:spcBef>
                <a:spcPts val="0"/>
              </a:spcBef>
              <a:spcAft>
                <a:spcPts val="0"/>
              </a:spcAft>
              <a:buNone/>
              <a:defRPr sz="3200"/>
            </a:lvl9pPr>
          </a:lstStyle>
          <a:p>
            <a:endParaRPr/>
          </a:p>
        </p:txBody>
      </p:sp>
    </p:spTree>
    <p:extLst>
      <p:ext uri="{BB962C8B-B14F-4D97-AF65-F5344CB8AC3E}">
        <p14:creationId xmlns:p14="http://schemas.microsoft.com/office/powerpoint/2010/main" val="35716703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Main point">
  <p:cSld name="Main point">
    <p:bg>
      <p:bgPr>
        <a:noFill/>
        <a:effectLst/>
      </p:bgPr>
    </p:bg>
    <p:spTree>
      <p:nvGrpSpPr>
        <p:cNvPr id="1" name="Shape 41"/>
        <p:cNvGrpSpPr/>
        <p:nvPr/>
      </p:nvGrpSpPr>
      <p:grpSpPr>
        <a:xfrm>
          <a:off x="0" y="0"/>
          <a:ext cx="0" cy="0"/>
          <a:chOff x="0" y="0"/>
          <a:chExt cx="0" cy="0"/>
        </a:xfrm>
      </p:grpSpPr>
      <p:sp>
        <p:nvSpPr>
          <p:cNvPr id="42" name="Google Shape;42;p8"/>
          <p:cNvSpPr txBox="1">
            <a:spLocks noGrp="1"/>
          </p:cNvSpPr>
          <p:nvPr>
            <p:ph type="title"/>
          </p:nvPr>
        </p:nvSpPr>
        <p:spPr>
          <a:xfrm>
            <a:off x="957633" y="1223500"/>
            <a:ext cx="4750000" cy="44112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Font typeface="DM Sans"/>
              <a:buNone/>
              <a:defRPr sz="6400">
                <a:latin typeface="DM Sans"/>
                <a:ea typeface="DM Sans"/>
                <a:cs typeface="DM Sans"/>
                <a:sym typeface="DM Sans"/>
              </a:defRPr>
            </a:lvl2pPr>
            <a:lvl3pPr lvl="2" rtl="0">
              <a:spcBef>
                <a:spcPts val="0"/>
              </a:spcBef>
              <a:spcAft>
                <a:spcPts val="0"/>
              </a:spcAft>
              <a:buSzPts val="4800"/>
              <a:buFont typeface="DM Sans"/>
              <a:buNone/>
              <a:defRPr sz="6400">
                <a:latin typeface="DM Sans"/>
                <a:ea typeface="DM Sans"/>
                <a:cs typeface="DM Sans"/>
                <a:sym typeface="DM Sans"/>
              </a:defRPr>
            </a:lvl3pPr>
            <a:lvl4pPr lvl="3" rtl="0">
              <a:spcBef>
                <a:spcPts val="0"/>
              </a:spcBef>
              <a:spcAft>
                <a:spcPts val="0"/>
              </a:spcAft>
              <a:buSzPts val="4800"/>
              <a:buFont typeface="DM Sans"/>
              <a:buNone/>
              <a:defRPr sz="6400">
                <a:latin typeface="DM Sans"/>
                <a:ea typeface="DM Sans"/>
                <a:cs typeface="DM Sans"/>
                <a:sym typeface="DM Sans"/>
              </a:defRPr>
            </a:lvl4pPr>
            <a:lvl5pPr lvl="4" rtl="0">
              <a:spcBef>
                <a:spcPts val="0"/>
              </a:spcBef>
              <a:spcAft>
                <a:spcPts val="0"/>
              </a:spcAft>
              <a:buSzPts val="4800"/>
              <a:buFont typeface="DM Sans"/>
              <a:buNone/>
              <a:defRPr sz="6400">
                <a:latin typeface="DM Sans"/>
                <a:ea typeface="DM Sans"/>
                <a:cs typeface="DM Sans"/>
                <a:sym typeface="DM Sans"/>
              </a:defRPr>
            </a:lvl5pPr>
            <a:lvl6pPr lvl="5" rtl="0">
              <a:spcBef>
                <a:spcPts val="0"/>
              </a:spcBef>
              <a:spcAft>
                <a:spcPts val="0"/>
              </a:spcAft>
              <a:buSzPts val="4800"/>
              <a:buFont typeface="DM Sans"/>
              <a:buNone/>
              <a:defRPr sz="6400">
                <a:latin typeface="DM Sans"/>
                <a:ea typeface="DM Sans"/>
                <a:cs typeface="DM Sans"/>
                <a:sym typeface="DM Sans"/>
              </a:defRPr>
            </a:lvl6pPr>
            <a:lvl7pPr lvl="6" rtl="0">
              <a:spcBef>
                <a:spcPts val="0"/>
              </a:spcBef>
              <a:spcAft>
                <a:spcPts val="0"/>
              </a:spcAft>
              <a:buSzPts val="4800"/>
              <a:buFont typeface="DM Sans"/>
              <a:buNone/>
              <a:defRPr sz="6400">
                <a:latin typeface="DM Sans"/>
                <a:ea typeface="DM Sans"/>
                <a:cs typeface="DM Sans"/>
                <a:sym typeface="DM Sans"/>
              </a:defRPr>
            </a:lvl7pPr>
            <a:lvl8pPr lvl="7" rtl="0">
              <a:spcBef>
                <a:spcPts val="0"/>
              </a:spcBef>
              <a:spcAft>
                <a:spcPts val="0"/>
              </a:spcAft>
              <a:buSzPts val="4800"/>
              <a:buFont typeface="DM Sans"/>
              <a:buNone/>
              <a:defRPr sz="6400">
                <a:latin typeface="DM Sans"/>
                <a:ea typeface="DM Sans"/>
                <a:cs typeface="DM Sans"/>
                <a:sym typeface="DM Sans"/>
              </a:defRPr>
            </a:lvl8pPr>
            <a:lvl9pPr lvl="8" rtl="0">
              <a:spcBef>
                <a:spcPts val="0"/>
              </a:spcBef>
              <a:spcAft>
                <a:spcPts val="0"/>
              </a:spcAft>
              <a:buSzPts val="4800"/>
              <a:buFont typeface="DM Sans"/>
              <a:buNone/>
              <a:defRPr sz="6400">
                <a:latin typeface="DM Sans"/>
                <a:ea typeface="DM Sans"/>
                <a:cs typeface="DM Sans"/>
                <a:sym typeface="DM Sans"/>
              </a:defRPr>
            </a:lvl9pPr>
          </a:lstStyle>
          <a:p>
            <a:endParaRPr/>
          </a:p>
        </p:txBody>
      </p:sp>
    </p:spTree>
    <p:extLst>
      <p:ext uri="{BB962C8B-B14F-4D97-AF65-F5344CB8AC3E}">
        <p14:creationId xmlns:p14="http://schemas.microsoft.com/office/powerpoint/2010/main" val="318155547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noFill/>
        <a:effectLst/>
      </p:bgPr>
    </p:bg>
    <p:spTree>
      <p:nvGrpSpPr>
        <p:cNvPr id="1" name="Shape 43"/>
        <p:cNvGrpSpPr/>
        <p:nvPr/>
      </p:nvGrpSpPr>
      <p:grpSpPr>
        <a:xfrm>
          <a:off x="0" y="0"/>
          <a:ext cx="0" cy="0"/>
          <a:chOff x="0" y="0"/>
          <a:chExt cx="0" cy="0"/>
        </a:xfrm>
      </p:grpSpPr>
      <p:cxnSp>
        <p:nvCxnSpPr>
          <p:cNvPr id="44" name="Google Shape;44;p9"/>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
        <p:nvSpPr>
          <p:cNvPr id="45" name="Google Shape;45;p9"/>
          <p:cNvSpPr txBox="1">
            <a:spLocks noGrp="1"/>
          </p:cNvSpPr>
          <p:nvPr>
            <p:ph type="title"/>
          </p:nvPr>
        </p:nvSpPr>
        <p:spPr>
          <a:xfrm flipH="1">
            <a:off x="958000" y="1681467"/>
            <a:ext cx="5138000" cy="3461200"/>
          </a:xfrm>
          <a:prstGeom prst="rect">
            <a:avLst/>
          </a:prstGeom>
        </p:spPr>
        <p:txBody>
          <a:bodyPr spcFirstLastPara="1" wrap="square" lIns="91425" tIns="91425" rIns="91425" bIns="91425" anchor="b" anchorCtr="0">
            <a:noAutofit/>
          </a:bodyPr>
          <a:lstStyle>
            <a:lvl1pPr lvl="0" rtl="0">
              <a:spcBef>
                <a:spcPts val="0"/>
              </a:spcBef>
              <a:spcAft>
                <a:spcPts val="0"/>
              </a:spcAft>
              <a:buSzPts val="4200"/>
              <a:buNone/>
              <a:defRPr sz="6400"/>
            </a:lvl1pPr>
            <a:lvl2pPr lvl="1" rtl="0">
              <a:spcBef>
                <a:spcPts val="0"/>
              </a:spcBef>
              <a:spcAft>
                <a:spcPts val="0"/>
              </a:spcAft>
              <a:buSzPts val="4200"/>
              <a:buNone/>
              <a:defRPr sz="5600"/>
            </a:lvl2pPr>
            <a:lvl3pPr lvl="2" rtl="0">
              <a:spcBef>
                <a:spcPts val="0"/>
              </a:spcBef>
              <a:spcAft>
                <a:spcPts val="0"/>
              </a:spcAft>
              <a:buSzPts val="4200"/>
              <a:buNone/>
              <a:defRPr sz="5600"/>
            </a:lvl3pPr>
            <a:lvl4pPr lvl="3" rtl="0">
              <a:spcBef>
                <a:spcPts val="0"/>
              </a:spcBef>
              <a:spcAft>
                <a:spcPts val="0"/>
              </a:spcAft>
              <a:buSzPts val="4200"/>
              <a:buNone/>
              <a:defRPr sz="5600"/>
            </a:lvl4pPr>
            <a:lvl5pPr lvl="4" rtl="0">
              <a:spcBef>
                <a:spcPts val="0"/>
              </a:spcBef>
              <a:spcAft>
                <a:spcPts val="0"/>
              </a:spcAft>
              <a:buSzPts val="4200"/>
              <a:buNone/>
              <a:defRPr sz="5600"/>
            </a:lvl5pPr>
            <a:lvl6pPr lvl="5" rtl="0">
              <a:spcBef>
                <a:spcPts val="0"/>
              </a:spcBef>
              <a:spcAft>
                <a:spcPts val="0"/>
              </a:spcAft>
              <a:buSzPts val="4200"/>
              <a:buNone/>
              <a:defRPr sz="5600"/>
            </a:lvl6pPr>
            <a:lvl7pPr lvl="6" rtl="0">
              <a:spcBef>
                <a:spcPts val="0"/>
              </a:spcBef>
              <a:spcAft>
                <a:spcPts val="0"/>
              </a:spcAft>
              <a:buSzPts val="4200"/>
              <a:buNone/>
              <a:defRPr sz="5600"/>
            </a:lvl7pPr>
            <a:lvl8pPr lvl="7" rtl="0">
              <a:spcBef>
                <a:spcPts val="0"/>
              </a:spcBef>
              <a:spcAft>
                <a:spcPts val="0"/>
              </a:spcAft>
              <a:buSzPts val="4200"/>
              <a:buNone/>
              <a:defRPr sz="5600"/>
            </a:lvl8pPr>
            <a:lvl9pPr lvl="8" rtl="0">
              <a:spcBef>
                <a:spcPts val="0"/>
              </a:spcBef>
              <a:spcAft>
                <a:spcPts val="0"/>
              </a:spcAft>
              <a:buSzPts val="4200"/>
              <a:buNone/>
              <a:defRPr sz="5600"/>
            </a:lvl9pPr>
          </a:lstStyle>
          <a:p>
            <a:endParaRPr/>
          </a:p>
        </p:txBody>
      </p:sp>
      <p:sp>
        <p:nvSpPr>
          <p:cNvPr id="46" name="Google Shape;46;p9"/>
          <p:cNvSpPr txBox="1">
            <a:spLocks noGrp="1"/>
          </p:cNvSpPr>
          <p:nvPr>
            <p:ph type="subTitle" idx="1"/>
          </p:nvPr>
        </p:nvSpPr>
        <p:spPr>
          <a:xfrm flipH="1">
            <a:off x="1062400" y="5236500"/>
            <a:ext cx="5033600" cy="422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2100"/>
              <a:buNone/>
              <a:defRPr sz="1867">
                <a:latin typeface="Advent Pro"/>
                <a:ea typeface="Advent Pro"/>
                <a:cs typeface="Advent Pro"/>
                <a:sym typeface="Advent Pro"/>
              </a:defRPr>
            </a:lvl1pPr>
            <a:lvl2pPr lvl="1" rtl="0">
              <a:lnSpc>
                <a:spcPct val="100000"/>
              </a:lnSpc>
              <a:spcBef>
                <a:spcPts val="0"/>
              </a:spcBef>
              <a:spcAft>
                <a:spcPts val="0"/>
              </a:spcAft>
              <a:buSzPts val="2100"/>
              <a:buNone/>
              <a:defRPr sz="2800"/>
            </a:lvl2pPr>
            <a:lvl3pPr lvl="2" rtl="0">
              <a:lnSpc>
                <a:spcPct val="100000"/>
              </a:lnSpc>
              <a:spcBef>
                <a:spcPts val="0"/>
              </a:spcBef>
              <a:spcAft>
                <a:spcPts val="0"/>
              </a:spcAft>
              <a:buSzPts val="2100"/>
              <a:buNone/>
              <a:defRPr sz="2800"/>
            </a:lvl3pPr>
            <a:lvl4pPr lvl="3" rtl="0">
              <a:lnSpc>
                <a:spcPct val="100000"/>
              </a:lnSpc>
              <a:spcBef>
                <a:spcPts val="0"/>
              </a:spcBef>
              <a:spcAft>
                <a:spcPts val="0"/>
              </a:spcAft>
              <a:buSzPts val="2100"/>
              <a:buNone/>
              <a:defRPr sz="2800"/>
            </a:lvl4pPr>
            <a:lvl5pPr lvl="4" rtl="0">
              <a:lnSpc>
                <a:spcPct val="100000"/>
              </a:lnSpc>
              <a:spcBef>
                <a:spcPts val="0"/>
              </a:spcBef>
              <a:spcAft>
                <a:spcPts val="0"/>
              </a:spcAft>
              <a:buSzPts val="2100"/>
              <a:buNone/>
              <a:defRPr sz="2800"/>
            </a:lvl5pPr>
            <a:lvl6pPr lvl="5" rtl="0">
              <a:lnSpc>
                <a:spcPct val="100000"/>
              </a:lnSpc>
              <a:spcBef>
                <a:spcPts val="0"/>
              </a:spcBef>
              <a:spcAft>
                <a:spcPts val="0"/>
              </a:spcAft>
              <a:buSzPts val="2100"/>
              <a:buNone/>
              <a:defRPr sz="2800"/>
            </a:lvl6pPr>
            <a:lvl7pPr lvl="6" rtl="0">
              <a:lnSpc>
                <a:spcPct val="100000"/>
              </a:lnSpc>
              <a:spcBef>
                <a:spcPts val="0"/>
              </a:spcBef>
              <a:spcAft>
                <a:spcPts val="0"/>
              </a:spcAft>
              <a:buSzPts val="2100"/>
              <a:buNone/>
              <a:defRPr sz="2800"/>
            </a:lvl7pPr>
            <a:lvl8pPr lvl="7" rtl="0">
              <a:lnSpc>
                <a:spcPct val="100000"/>
              </a:lnSpc>
              <a:spcBef>
                <a:spcPts val="0"/>
              </a:spcBef>
              <a:spcAft>
                <a:spcPts val="0"/>
              </a:spcAft>
              <a:buSzPts val="2100"/>
              <a:buNone/>
              <a:defRPr sz="2800"/>
            </a:lvl8pPr>
            <a:lvl9pPr lvl="8" rtl="0">
              <a:lnSpc>
                <a:spcPct val="100000"/>
              </a:lnSpc>
              <a:spcBef>
                <a:spcPts val="0"/>
              </a:spcBef>
              <a:spcAft>
                <a:spcPts val="0"/>
              </a:spcAft>
              <a:buSzPts val="2100"/>
              <a:buNone/>
              <a:defRPr sz="2800"/>
            </a:lvl9pPr>
          </a:lstStyle>
          <a:p>
            <a:endParaRPr/>
          </a:p>
        </p:txBody>
      </p:sp>
      <p:sp>
        <p:nvSpPr>
          <p:cNvPr id="47" name="Google Shape;47;p9"/>
          <p:cNvSpPr txBox="1">
            <a:spLocks noGrp="1"/>
          </p:cNvSpPr>
          <p:nvPr>
            <p:ph type="title" idx="2" hasCustomPrompt="1"/>
          </p:nvPr>
        </p:nvSpPr>
        <p:spPr>
          <a:xfrm flipH="1">
            <a:off x="958316" y="457533"/>
            <a:ext cx="1572000" cy="1091600"/>
          </a:xfrm>
          <a:prstGeom prst="rect">
            <a:avLst/>
          </a:prstGeom>
          <a:noFill/>
        </p:spPr>
        <p:txBody>
          <a:bodyPr spcFirstLastPara="1" wrap="square" lIns="91425" tIns="91425" rIns="91425" bIns="91425" anchor="b" anchorCtr="0">
            <a:noAutofit/>
          </a:bodyPr>
          <a:lstStyle>
            <a:lvl1pPr lvl="0" rtl="0">
              <a:spcBef>
                <a:spcPts val="0"/>
              </a:spcBef>
              <a:spcAft>
                <a:spcPts val="0"/>
              </a:spcAft>
              <a:buSzPts val="3600"/>
              <a:buNone/>
              <a:defRPr sz="6400"/>
            </a:lvl1pPr>
            <a:lvl2pPr lvl="1" rtl="0">
              <a:spcBef>
                <a:spcPts val="0"/>
              </a:spcBef>
              <a:spcAft>
                <a:spcPts val="0"/>
              </a:spcAft>
              <a:buSzPts val="4800"/>
              <a:buFont typeface="DM Sans"/>
              <a:buNone/>
              <a:defRPr sz="6400">
                <a:latin typeface="DM Sans"/>
                <a:ea typeface="DM Sans"/>
                <a:cs typeface="DM Sans"/>
                <a:sym typeface="DM Sans"/>
              </a:defRPr>
            </a:lvl2pPr>
            <a:lvl3pPr lvl="2" rtl="0">
              <a:spcBef>
                <a:spcPts val="0"/>
              </a:spcBef>
              <a:spcAft>
                <a:spcPts val="0"/>
              </a:spcAft>
              <a:buSzPts val="4800"/>
              <a:buFont typeface="DM Sans"/>
              <a:buNone/>
              <a:defRPr sz="6400">
                <a:latin typeface="DM Sans"/>
                <a:ea typeface="DM Sans"/>
                <a:cs typeface="DM Sans"/>
                <a:sym typeface="DM Sans"/>
              </a:defRPr>
            </a:lvl3pPr>
            <a:lvl4pPr lvl="3" rtl="0">
              <a:spcBef>
                <a:spcPts val="0"/>
              </a:spcBef>
              <a:spcAft>
                <a:spcPts val="0"/>
              </a:spcAft>
              <a:buSzPts val="4800"/>
              <a:buFont typeface="DM Sans"/>
              <a:buNone/>
              <a:defRPr sz="6400">
                <a:latin typeface="DM Sans"/>
                <a:ea typeface="DM Sans"/>
                <a:cs typeface="DM Sans"/>
                <a:sym typeface="DM Sans"/>
              </a:defRPr>
            </a:lvl4pPr>
            <a:lvl5pPr lvl="4" rtl="0">
              <a:spcBef>
                <a:spcPts val="0"/>
              </a:spcBef>
              <a:spcAft>
                <a:spcPts val="0"/>
              </a:spcAft>
              <a:buSzPts val="4800"/>
              <a:buFont typeface="DM Sans"/>
              <a:buNone/>
              <a:defRPr sz="6400">
                <a:latin typeface="DM Sans"/>
                <a:ea typeface="DM Sans"/>
                <a:cs typeface="DM Sans"/>
                <a:sym typeface="DM Sans"/>
              </a:defRPr>
            </a:lvl5pPr>
            <a:lvl6pPr lvl="5" rtl="0">
              <a:spcBef>
                <a:spcPts val="0"/>
              </a:spcBef>
              <a:spcAft>
                <a:spcPts val="0"/>
              </a:spcAft>
              <a:buSzPts val="4800"/>
              <a:buFont typeface="DM Sans"/>
              <a:buNone/>
              <a:defRPr sz="6400">
                <a:latin typeface="DM Sans"/>
                <a:ea typeface="DM Sans"/>
                <a:cs typeface="DM Sans"/>
                <a:sym typeface="DM Sans"/>
              </a:defRPr>
            </a:lvl6pPr>
            <a:lvl7pPr lvl="6" rtl="0">
              <a:spcBef>
                <a:spcPts val="0"/>
              </a:spcBef>
              <a:spcAft>
                <a:spcPts val="0"/>
              </a:spcAft>
              <a:buSzPts val="4800"/>
              <a:buFont typeface="DM Sans"/>
              <a:buNone/>
              <a:defRPr sz="6400">
                <a:latin typeface="DM Sans"/>
                <a:ea typeface="DM Sans"/>
                <a:cs typeface="DM Sans"/>
                <a:sym typeface="DM Sans"/>
              </a:defRPr>
            </a:lvl7pPr>
            <a:lvl8pPr lvl="7" rtl="0">
              <a:spcBef>
                <a:spcPts val="0"/>
              </a:spcBef>
              <a:spcAft>
                <a:spcPts val="0"/>
              </a:spcAft>
              <a:buSzPts val="4800"/>
              <a:buFont typeface="DM Sans"/>
              <a:buNone/>
              <a:defRPr sz="6400">
                <a:latin typeface="DM Sans"/>
                <a:ea typeface="DM Sans"/>
                <a:cs typeface="DM Sans"/>
                <a:sym typeface="DM Sans"/>
              </a:defRPr>
            </a:lvl8pPr>
            <a:lvl9pPr lvl="8" rtl="0">
              <a:spcBef>
                <a:spcPts val="0"/>
              </a:spcBef>
              <a:spcAft>
                <a:spcPts val="0"/>
              </a:spcAft>
              <a:buSzPts val="4800"/>
              <a:buFont typeface="DM Sans"/>
              <a:buNone/>
              <a:defRPr sz="6400">
                <a:latin typeface="DM Sans"/>
                <a:ea typeface="DM Sans"/>
                <a:cs typeface="DM Sans"/>
                <a:sym typeface="DM Sans"/>
              </a:defRPr>
            </a:lvl9pPr>
          </a:lstStyle>
          <a:p>
            <a:r>
              <a:t>xx%</a:t>
            </a:r>
          </a:p>
        </p:txBody>
      </p:sp>
    </p:spTree>
    <p:extLst>
      <p:ext uri="{BB962C8B-B14F-4D97-AF65-F5344CB8AC3E}">
        <p14:creationId xmlns:p14="http://schemas.microsoft.com/office/powerpoint/2010/main" val="381675805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Caption">
  <p:cSld name="Caption">
    <p:bg>
      <p:bgPr>
        <a:noFill/>
        <a:effectLst/>
      </p:bgPr>
    </p:bg>
    <p:spTree>
      <p:nvGrpSpPr>
        <p:cNvPr id="1" name="Shape 48"/>
        <p:cNvGrpSpPr/>
        <p:nvPr/>
      </p:nvGrpSpPr>
      <p:grpSpPr>
        <a:xfrm>
          <a:off x="0" y="0"/>
          <a:ext cx="0" cy="0"/>
          <a:chOff x="0" y="0"/>
          <a:chExt cx="0" cy="0"/>
        </a:xfrm>
      </p:grpSpPr>
      <p:sp>
        <p:nvSpPr>
          <p:cNvPr id="49" name="Google Shape;49;p10"/>
          <p:cNvSpPr/>
          <p:nvPr/>
        </p:nvSpPr>
        <p:spPr>
          <a:xfrm>
            <a:off x="957633" y="645200"/>
            <a:ext cx="10271600" cy="609600"/>
          </a:xfrm>
          <a:prstGeom prst="roundRect">
            <a:avLst>
              <a:gd name="adj" fmla="val 50000"/>
            </a:avLst>
          </a:prstGeom>
          <a:gradFill>
            <a:gsLst>
              <a:gs pos="0">
                <a:schemeClr val="accent5"/>
              </a:gs>
              <a:gs pos="100000">
                <a:schemeClr val="accent4"/>
              </a:gs>
            </a:gsLst>
            <a:lin ang="5400700" scaled="0"/>
          </a:gradFill>
          <a:ln>
            <a:noFill/>
          </a:ln>
          <a:effectLst>
            <a:outerShdw blurRad="71438" dist="9525" dir="3960000" algn="bl" rotWithShape="0">
              <a:srgbClr val="000000">
                <a:alpha val="2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cxnSp>
        <p:nvCxnSpPr>
          <p:cNvPr id="50" name="Google Shape;50;p10"/>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
        <p:nvSpPr>
          <p:cNvPr id="51" name="Google Shape;51;p10"/>
          <p:cNvSpPr txBox="1">
            <a:spLocks noGrp="1"/>
          </p:cNvSpPr>
          <p:nvPr>
            <p:ph type="title"/>
          </p:nvPr>
        </p:nvSpPr>
        <p:spPr>
          <a:xfrm>
            <a:off x="3014400" y="645200"/>
            <a:ext cx="6163200" cy="6096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2667"/>
            </a:lvl1pPr>
            <a:lvl2pPr lvl="1" algn="ctr" rtl="0">
              <a:spcBef>
                <a:spcPts val="0"/>
              </a:spcBef>
              <a:spcAft>
                <a:spcPts val="0"/>
              </a:spcAft>
              <a:buNone/>
              <a:defRPr sz="2667">
                <a:latin typeface="Roboto Slab"/>
                <a:ea typeface="Roboto Slab"/>
                <a:cs typeface="Roboto Slab"/>
                <a:sym typeface="Roboto Slab"/>
              </a:defRPr>
            </a:lvl2pPr>
            <a:lvl3pPr lvl="2" algn="ctr" rtl="0">
              <a:spcBef>
                <a:spcPts val="0"/>
              </a:spcBef>
              <a:spcAft>
                <a:spcPts val="0"/>
              </a:spcAft>
              <a:buNone/>
              <a:defRPr sz="2667">
                <a:latin typeface="Roboto Slab"/>
                <a:ea typeface="Roboto Slab"/>
                <a:cs typeface="Roboto Slab"/>
                <a:sym typeface="Roboto Slab"/>
              </a:defRPr>
            </a:lvl3pPr>
            <a:lvl4pPr lvl="3" algn="ctr" rtl="0">
              <a:spcBef>
                <a:spcPts val="0"/>
              </a:spcBef>
              <a:spcAft>
                <a:spcPts val="0"/>
              </a:spcAft>
              <a:buNone/>
              <a:defRPr sz="2667">
                <a:latin typeface="Roboto Slab"/>
                <a:ea typeface="Roboto Slab"/>
                <a:cs typeface="Roboto Slab"/>
                <a:sym typeface="Roboto Slab"/>
              </a:defRPr>
            </a:lvl4pPr>
            <a:lvl5pPr lvl="4" algn="ctr" rtl="0">
              <a:spcBef>
                <a:spcPts val="0"/>
              </a:spcBef>
              <a:spcAft>
                <a:spcPts val="0"/>
              </a:spcAft>
              <a:buNone/>
              <a:defRPr sz="2667">
                <a:latin typeface="Roboto Slab"/>
                <a:ea typeface="Roboto Slab"/>
                <a:cs typeface="Roboto Slab"/>
                <a:sym typeface="Roboto Slab"/>
              </a:defRPr>
            </a:lvl5pPr>
            <a:lvl6pPr lvl="5" algn="ctr" rtl="0">
              <a:spcBef>
                <a:spcPts val="0"/>
              </a:spcBef>
              <a:spcAft>
                <a:spcPts val="0"/>
              </a:spcAft>
              <a:buNone/>
              <a:defRPr sz="2667">
                <a:latin typeface="Roboto Slab"/>
                <a:ea typeface="Roboto Slab"/>
                <a:cs typeface="Roboto Slab"/>
                <a:sym typeface="Roboto Slab"/>
              </a:defRPr>
            </a:lvl6pPr>
            <a:lvl7pPr lvl="6" algn="ctr" rtl="0">
              <a:spcBef>
                <a:spcPts val="0"/>
              </a:spcBef>
              <a:spcAft>
                <a:spcPts val="0"/>
              </a:spcAft>
              <a:buNone/>
              <a:defRPr sz="2667">
                <a:latin typeface="Roboto Slab"/>
                <a:ea typeface="Roboto Slab"/>
                <a:cs typeface="Roboto Slab"/>
                <a:sym typeface="Roboto Slab"/>
              </a:defRPr>
            </a:lvl7pPr>
            <a:lvl8pPr lvl="7" algn="ctr" rtl="0">
              <a:spcBef>
                <a:spcPts val="0"/>
              </a:spcBef>
              <a:spcAft>
                <a:spcPts val="0"/>
              </a:spcAft>
              <a:buNone/>
              <a:defRPr sz="2667">
                <a:latin typeface="Roboto Slab"/>
                <a:ea typeface="Roboto Slab"/>
                <a:cs typeface="Roboto Slab"/>
                <a:sym typeface="Roboto Slab"/>
              </a:defRPr>
            </a:lvl8pPr>
            <a:lvl9pPr lvl="8" algn="ctr" rtl="0">
              <a:spcBef>
                <a:spcPts val="0"/>
              </a:spcBef>
              <a:spcAft>
                <a:spcPts val="0"/>
              </a:spcAft>
              <a:buNone/>
              <a:defRPr sz="2667">
                <a:latin typeface="Roboto Slab"/>
                <a:ea typeface="Roboto Slab"/>
                <a:cs typeface="Roboto Slab"/>
                <a:sym typeface="Roboto Slab"/>
              </a:defRPr>
            </a:lvl9pPr>
          </a:lstStyle>
          <a:p>
            <a:endParaRPr/>
          </a:p>
        </p:txBody>
      </p:sp>
    </p:spTree>
    <p:extLst>
      <p:ext uri="{BB962C8B-B14F-4D97-AF65-F5344CB8AC3E}">
        <p14:creationId xmlns:p14="http://schemas.microsoft.com/office/powerpoint/2010/main" val="147188254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matchingName="Big number">
  <p:cSld name="Big number">
    <p:bg>
      <p:bgPr>
        <a:noFill/>
        <a:effectLst/>
      </p:bgPr>
    </p:bg>
    <p:spTree>
      <p:nvGrpSpPr>
        <p:cNvPr id="1" name="Shape 52"/>
        <p:cNvGrpSpPr/>
        <p:nvPr/>
      </p:nvGrpSpPr>
      <p:grpSpPr>
        <a:xfrm>
          <a:off x="0" y="0"/>
          <a:ext cx="0" cy="0"/>
          <a:chOff x="0" y="0"/>
          <a:chExt cx="0" cy="0"/>
        </a:xfrm>
      </p:grpSpPr>
      <p:sp>
        <p:nvSpPr>
          <p:cNvPr id="53" name="Google Shape;53;p11"/>
          <p:cNvSpPr txBox="1">
            <a:spLocks noGrp="1"/>
          </p:cNvSpPr>
          <p:nvPr>
            <p:ph type="title" hasCustomPrompt="1"/>
          </p:nvPr>
        </p:nvSpPr>
        <p:spPr>
          <a:xfrm flipH="1">
            <a:off x="2314025" y="2379080"/>
            <a:ext cx="7565600" cy="1569600"/>
          </a:xfrm>
          <a:prstGeom prst="rect">
            <a:avLst/>
          </a:prstGeom>
          <a:noFill/>
        </p:spPr>
        <p:txBody>
          <a:bodyPr spcFirstLastPara="1" wrap="square" lIns="91425" tIns="91425" rIns="91425" bIns="91425" anchor="b" anchorCtr="0">
            <a:noAutofit/>
          </a:bodyPr>
          <a:lstStyle>
            <a:lvl1pPr lvl="0" algn="ctr" rtl="0">
              <a:spcBef>
                <a:spcPts val="0"/>
              </a:spcBef>
              <a:spcAft>
                <a:spcPts val="0"/>
              </a:spcAft>
              <a:buSzPts val="7200"/>
              <a:buNone/>
              <a:defRPr sz="9600"/>
            </a:lvl1pPr>
            <a:lvl2pPr lvl="1" algn="ctr" rtl="0">
              <a:spcBef>
                <a:spcPts val="0"/>
              </a:spcBef>
              <a:spcAft>
                <a:spcPts val="0"/>
              </a:spcAft>
              <a:buSzPts val="7200"/>
              <a:buFont typeface="DM Sans"/>
              <a:buNone/>
              <a:defRPr sz="9600">
                <a:latin typeface="DM Sans"/>
                <a:ea typeface="DM Sans"/>
                <a:cs typeface="DM Sans"/>
                <a:sym typeface="DM Sans"/>
              </a:defRPr>
            </a:lvl2pPr>
            <a:lvl3pPr lvl="2" algn="ctr" rtl="0">
              <a:spcBef>
                <a:spcPts val="0"/>
              </a:spcBef>
              <a:spcAft>
                <a:spcPts val="0"/>
              </a:spcAft>
              <a:buSzPts val="7200"/>
              <a:buFont typeface="DM Sans"/>
              <a:buNone/>
              <a:defRPr sz="9600">
                <a:latin typeface="DM Sans"/>
                <a:ea typeface="DM Sans"/>
                <a:cs typeface="DM Sans"/>
                <a:sym typeface="DM Sans"/>
              </a:defRPr>
            </a:lvl3pPr>
            <a:lvl4pPr lvl="3" algn="ctr" rtl="0">
              <a:spcBef>
                <a:spcPts val="0"/>
              </a:spcBef>
              <a:spcAft>
                <a:spcPts val="0"/>
              </a:spcAft>
              <a:buSzPts val="7200"/>
              <a:buFont typeface="DM Sans"/>
              <a:buNone/>
              <a:defRPr sz="9600">
                <a:latin typeface="DM Sans"/>
                <a:ea typeface="DM Sans"/>
                <a:cs typeface="DM Sans"/>
                <a:sym typeface="DM Sans"/>
              </a:defRPr>
            </a:lvl4pPr>
            <a:lvl5pPr lvl="4" algn="ctr" rtl="0">
              <a:spcBef>
                <a:spcPts val="0"/>
              </a:spcBef>
              <a:spcAft>
                <a:spcPts val="0"/>
              </a:spcAft>
              <a:buSzPts val="7200"/>
              <a:buFont typeface="DM Sans"/>
              <a:buNone/>
              <a:defRPr sz="9600">
                <a:latin typeface="DM Sans"/>
                <a:ea typeface="DM Sans"/>
                <a:cs typeface="DM Sans"/>
                <a:sym typeface="DM Sans"/>
              </a:defRPr>
            </a:lvl5pPr>
            <a:lvl6pPr lvl="5" algn="ctr" rtl="0">
              <a:spcBef>
                <a:spcPts val="0"/>
              </a:spcBef>
              <a:spcAft>
                <a:spcPts val="0"/>
              </a:spcAft>
              <a:buSzPts val="7200"/>
              <a:buFont typeface="DM Sans"/>
              <a:buNone/>
              <a:defRPr sz="9600">
                <a:latin typeface="DM Sans"/>
                <a:ea typeface="DM Sans"/>
                <a:cs typeface="DM Sans"/>
                <a:sym typeface="DM Sans"/>
              </a:defRPr>
            </a:lvl6pPr>
            <a:lvl7pPr lvl="6" algn="ctr" rtl="0">
              <a:spcBef>
                <a:spcPts val="0"/>
              </a:spcBef>
              <a:spcAft>
                <a:spcPts val="0"/>
              </a:spcAft>
              <a:buSzPts val="7200"/>
              <a:buFont typeface="DM Sans"/>
              <a:buNone/>
              <a:defRPr sz="9600">
                <a:latin typeface="DM Sans"/>
                <a:ea typeface="DM Sans"/>
                <a:cs typeface="DM Sans"/>
                <a:sym typeface="DM Sans"/>
              </a:defRPr>
            </a:lvl7pPr>
            <a:lvl8pPr lvl="7" algn="ctr" rtl="0">
              <a:spcBef>
                <a:spcPts val="0"/>
              </a:spcBef>
              <a:spcAft>
                <a:spcPts val="0"/>
              </a:spcAft>
              <a:buSzPts val="7200"/>
              <a:buFont typeface="DM Sans"/>
              <a:buNone/>
              <a:defRPr sz="9600">
                <a:latin typeface="DM Sans"/>
                <a:ea typeface="DM Sans"/>
                <a:cs typeface="DM Sans"/>
                <a:sym typeface="DM Sans"/>
              </a:defRPr>
            </a:lvl8pPr>
            <a:lvl9pPr lvl="8" algn="ctr" rtl="0">
              <a:spcBef>
                <a:spcPts val="0"/>
              </a:spcBef>
              <a:spcAft>
                <a:spcPts val="0"/>
              </a:spcAft>
              <a:buSzPts val="7200"/>
              <a:buFont typeface="DM Sans"/>
              <a:buNone/>
              <a:defRPr sz="9600">
                <a:latin typeface="DM Sans"/>
                <a:ea typeface="DM Sans"/>
                <a:cs typeface="DM Sans"/>
                <a:sym typeface="DM Sans"/>
              </a:defRPr>
            </a:lvl9pPr>
          </a:lstStyle>
          <a:p>
            <a:r>
              <a:t>xx%</a:t>
            </a:r>
          </a:p>
        </p:txBody>
      </p:sp>
      <p:sp>
        <p:nvSpPr>
          <p:cNvPr id="54" name="Google Shape;54;p11"/>
          <p:cNvSpPr txBox="1">
            <a:spLocks noGrp="1"/>
          </p:cNvSpPr>
          <p:nvPr>
            <p:ph type="subTitle" idx="1"/>
          </p:nvPr>
        </p:nvSpPr>
        <p:spPr>
          <a:xfrm>
            <a:off x="2313300" y="4040067"/>
            <a:ext cx="7565600" cy="797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2133"/>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cxnSp>
        <p:nvCxnSpPr>
          <p:cNvPr id="55" name="Google Shape;55;p11"/>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1981727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matchingName="Blank" type="blank">
  <p:cSld name="Blank">
    <p:bg>
      <p:bgPr>
        <a:noFill/>
        <a:effectLst/>
      </p:bgPr>
    </p:bg>
    <p:spTree>
      <p:nvGrpSpPr>
        <p:cNvPr id="1" name="Shape 56"/>
        <p:cNvGrpSpPr/>
        <p:nvPr/>
      </p:nvGrpSpPr>
      <p:grpSpPr>
        <a:xfrm>
          <a:off x="0" y="0"/>
          <a:ext cx="0" cy="0"/>
          <a:chOff x="0" y="0"/>
          <a:chExt cx="0" cy="0"/>
        </a:xfrm>
      </p:grpSpPr>
    </p:spTree>
    <p:extLst>
      <p:ext uri="{BB962C8B-B14F-4D97-AF65-F5344CB8AC3E}">
        <p14:creationId xmlns:p14="http://schemas.microsoft.com/office/powerpoint/2010/main" val="243728301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matchingName="Title and long list">
  <p:cSld name="Title and long list">
    <p:bg>
      <p:bgPr>
        <a:noFill/>
        <a:effectLst/>
      </p:bgPr>
    </p:bg>
    <p:spTree>
      <p:nvGrpSpPr>
        <p:cNvPr id="1" name="Shape 57"/>
        <p:cNvGrpSpPr/>
        <p:nvPr/>
      </p:nvGrpSpPr>
      <p:grpSpPr>
        <a:xfrm>
          <a:off x="0" y="0"/>
          <a:ext cx="0" cy="0"/>
          <a:chOff x="0" y="0"/>
          <a:chExt cx="0" cy="0"/>
        </a:xfrm>
      </p:grpSpPr>
      <p:sp>
        <p:nvSpPr>
          <p:cNvPr id="58" name="Google Shape;58;p13"/>
          <p:cNvSpPr/>
          <p:nvPr/>
        </p:nvSpPr>
        <p:spPr>
          <a:xfrm>
            <a:off x="957633" y="645200"/>
            <a:ext cx="10271600" cy="609600"/>
          </a:xfrm>
          <a:prstGeom prst="roundRect">
            <a:avLst>
              <a:gd name="adj" fmla="val 50000"/>
            </a:avLst>
          </a:prstGeom>
          <a:gradFill>
            <a:gsLst>
              <a:gs pos="0">
                <a:schemeClr val="accent5"/>
              </a:gs>
              <a:gs pos="100000">
                <a:schemeClr val="accent4"/>
              </a:gs>
            </a:gsLst>
            <a:lin ang="5400700" scaled="0"/>
          </a:gradFill>
          <a:ln>
            <a:noFill/>
          </a:ln>
          <a:effectLst>
            <a:outerShdw blurRad="71438" dist="9525" dir="3960000" algn="bl" rotWithShape="0">
              <a:srgbClr val="000000">
                <a:alpha val="2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9" name="Google Shape;59;p13"/>
          <p:cNvSpPr txBox="1">
            <a:spLocks noGrp="1"/>
          </p:cNvSpPr>
          <p:nvPr>
            <p:ph type="body" idx="1"/>
          </p:nvPr>
        </p:nvSpPr>
        <p:spPr>
          <a:xfrm>
            <a:off x="960000" y="1665767"/>
            <a:ext cx="10271600" cy="4274800"/>
          </a:xfrm>
          <a:prstGeom prst="rect">
            <a:avLst/>
          </a:prstGeom>
        </p:spPr>
        <p:txBody>
          <a:bodyPr spcFirstLastPara="1" wrap="square" lIns="91425" tIns="91425" rIns="91425" bIns="91425" anchor="ctr" anchorCtr="0">
            <a:noAutofit/>
          </a:bodyPr>
          <a:lstStyle>
            <a:lvl1pPr marL="609585" lvl="0" indent="-457189" rtl="0">
              <a:spcBef>
                <a:spcPts val="0"/>
              </a:spcBef>
              <a:spcAft>
                <a:spcPts val="0"/>
              </a:spcAft>
              <a:buSzPts val="1800"/>
              <a:buChar char="●"/>
              <a:defRPr/>
            </a:lvl1pPr>
            <a:lvl2pPr marL="1219170" lvl="1" indent="-423323" rtl="0">
              <a:spcBef>
                <a:spcPts val="2133"/>
              </a:spcBef>
              <a:spcAft>
                <a:spcPts val="0"/>
              </a:spcAft>
              <a:buSzPts val="1400"/>
              <a:buChar char="○"/>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Char char="●"/>
              <a:defRPr/>
            </a:lvl4pPr>
            <a:lvl5pPr marL="3047924" lvl="4" indent="-423323" rtl="0">
              <a:spcBef>
                <a:spcPts val="2133"/>
              </a:spcBef>
              <a:spcAft>
                <a:spcPts val="0"/>
              </a:spcAft>
              <a:buSzPts val="1400"/>
              <a:buChar char="○"/>
              <a:defRPr/>
            </a:lvl5pPr>
            <a:lvl6pPr marL="3657509" lvl="5" indent="-423323" rtl="0">
              <a:spcBef>
                <a:spcPts val="2133"/>
              </a:spcBef>
              <a:spcAft>
                <a:spcPts val="0"/>
              </a:spcAft>
              <a:buSzPts val="1400"/>
              <a:buChar char="■"/>
              <a:defRPr/>
            </a:lvl6pPr>
            <a:lvl7pPr marL="4267093" lvl="6" indent="-423323" rtl="0">
              <a:spcBef>
                <a:spcPts val="2133"/>
              </a:spcBef>
              <a:spcAft>
                <a:spcPts val="0"/>
              </a:spcAft>
              <a:buSzPts val="1400"/>
              <a:buChar char="●"/>
              <a:defRPr/>
            </a:lvl7pPr>
            <a:lvl8pPr marL="4876678" lvl="7" indent="-423323" rtl="0">
              <a:spcBef>
                <a:spcPts val="2133"/>
              </a:spcBef>
              <a:spcAft>
                <a:spcPts val="0"/>
              </a:spcAft>
              <a:buSzPts val="1400"/>
              <a:buChar char="○"/>
              <a:defRPr/>
            </a:lvl8pPr>
            <a:lvl9pPr marL="5486263" lvl="8" indent="-423323" rtl="0">
              <a:spcBef>
                <a:spcPts val="2133"/>
              </a:spcBef>
              <a:spcAft>
                <a:spcPts val="2133"/>
              </a:spcAft>
              <a:buSzPts val="1400"/>
              <a:buChar char="■"/>
              <a:defRPr/>
            </a:lvl9pPr>
          </a:lstStyle>
          <a:p>
            <a:endParaRPr/>
          </a:p>
        </p:txBody>
      </p:sp>
      <p:sp>
        <p:nvSpPr>
          <p:cNvPr id="60" name="Google Shape;60;p13"/>
          <p:cNvSpPr txBox="1">
            <a:spLocks noGrp="1"/>
          </p:cNvSpPr>
          <p:nvPr>
            <p:ph type="ctrTitle"/>
          </p:nvPr>
        </p:nvSpPr>
        <p:spPr>
          <a:xfrm>
            <a:off x="3675133" y="705467"/>
            <a:ext cx="4841600" cy="4892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EFEBD7"/>
              </a:buClr>
              <a:buSzPts val="2400"/>
              <a:buNone/>
              <a:defRPr sz="2667"/>
            </a:lvl1pPr>
            <a:lvl2pPr lvl="1" rtl="0">
              <a:spcBef>
                <a:spcPts val="0"/>
              </a:spcBef>
              <a:spcAft>
                <a:spcPts val="0"/>
              </a:spcAft>
              <a:buSzPts val="2400"/>
              <a:buNone/>
              <a:defRPr sz="3200"/>
            </a:lvl2pPr>
            <a:lvl3pPr lvl="2" rtl="0">
              <a:spcBef>
                <a:spcPts val="0"/>
              </a:spcBef>
              <a:spcAft>
                <a:spcPts val="0"/>
              </a:spcAft>
              <a:buSzPts val="2400"/>
              <a:buNone/>
              <a:defRPr sz="3200"/>
            </a:lvl3pPr>
            <a:lvl4pPr lvl="3" rtl="0">
              <a:spcBef>
                <a:spcPts val="0"/>
              </a:spcBef>
              <a:spcAft>
                <a:spcPts val="0"/>
              </a:spcAft>
              <a:buSzPts val="2400"/>
              <a:buNone/>
              <a:defRPr sz="3200"/>
            </a:lvl4pPr>
            <a:lvl5pPr lvl="4" rtl="0">
              <a:spcBef>
                <a:spcPts val="0"/>
              </a:spcBef>
              <a:spcAft>
                <a:spcPts val="0"/>
              </a:spcAft>
              <a:buSzPts val="2400"/>
              <a:buNone/>
              <a:defRPr sz="3200"/>
            </a:lvl5pPr>
            <a:lvl6pPr lvl="5" rtl="0">
              <a:spcBef>
                <a:spcPts val="0"/>
              </a:spcBef>
              <a:spcAft>
                <a:spcPts val="0"/>
              </a:spcAft>
              <a:buSzPts val="2400"/>
              <a:buNone/>
              <a:defRPr sz="3200"/>
            </a:lvl6pPr>
            <a:lvl7pPr lvl="6" rtl="0">
              <a:spcBef>
                <a:spcPts val="0"/>
              </a:spcBef>
              <a:spcAft>
                <a:spcPts val="0"/>
              </a:spcAft>
              <a:buSzPts val="2400"/>
              <a:buNone/>
              <a:defRPr sz="3200"/>
            </a:lvl7pPr>
            <a:lvl8pPr lvl="7" rtl="0">
              <a:spcBef>
                <a:spcPts val="0"/>
              </a:spcBef>
              <a:spcAft>
                <a:spcPts val="0"/>
              </a:spcAft>
              <a:buSzPts val="2400"/>
              <a:buNone/>
              <a:defRPr sz="3200"/>
            </a:lvl8pPr>
            <a:lvl9pPr lvl="8" rtl="0">
              <a:spcBef>
                <a:spcPts val="0"/>
              </a:spcBef>
              <a:spcAft>
                <a:spcPts val="0"/>
              </a:spcAft>
              <a:buSzPts val="2400"/>
              <a:buNone/>
              <a:defRPr sz="3200"/>
            </a:lvl9pPr>
          </a:lstStyle>
          <a:p>
            <a:endParaRPr/>
          </a:p>
        </p:txBody>
      </p:sp>
      <p:cxnSp>
        <p:nvCxnSpPr>
          <p:cNvPr id="61" name="Google Shape;61;p13"/>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2898763878"/>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matchingName="Agenda">
  <p:cSld name="Agenda">
    <p:bg>
      <p:bgPr>
        <a:noFill/>
        <a:effectLst/>
      </p:bgPr>
    </p:bg>
    <p:spTree>
      <p:nvGrpSpPr>
        <p:cNvPr id="1" name="Shape 62"/>
        <p:cNvGrpSpPr/>
        <p:nvPr/>
      </p:nvGrpSpPr>
      <p:grpSpPr>
        <a:xfrm>
          <a:off x="0" y="0"/>
          <a:ext cx="0" cy="0"/>
          <a:chOff x="0" y="0"/>
          <a:chExt cx="0" cy="0"/>
        </a:xfrm>
      </p:grpSpPr>
      <p:sp>
        <p:nvSpPr>
          <p:cNvPr id="63" name="Google Shape;63;p14"/>
          <p:cNvSpPr txBox="1">
            <a:spLocks noGrp="1"/>
          </p:cNvSpPr>
          <p:nvPr>
            <p:ph type="ctrTitle"/>
          </p:nvPr>
        </p:nvSpPr>
        <p:spPr>
          <a:xfrm>
            <a:off x="1399567" y="1299733"/>
            <a:ext cx="4100800" cy="48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200"/>
              <a:buNone/>
              <a:defRPr sz="24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64" name="Google Shape;64;p14"/>
          <p:cNvSpPr txBox="1">
            <a:spLocks noGrp="1"/>
          </p:cNvSpPr>
          <p:nvPr>
            <p:ph type="subTitle" idx="1"/>
          </p:nvPr>
        </p:nvSpPr>
        <p:spPr>
          <a:xfrm>
            <a:off x="1399619" y="1749933"/>
            <a:ext cx="41008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600">
                <a:latin typeface="Roboto Slab Regular"/>
                <a:ea typeface="Roboto Slab Regular"/>
                <a:cs typeface="Roboto Slab Regular"/>
                <a:sym typeface="Roboto Slab Regular"/>
              </a:defRPr>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sp>
        <p:nvSpPr>
          <p:cNvPr id="65" name="Google Shape;65;p14"/>
          <p:cNvSpPr txBox="1">
            <a:spLocks noGrp="1"/>
          </p:cNvSpPr>
          <p:nvPr>
            <p:ph type="ctrTitle" idx="2"/>
          </p:nvPr>
        </p:nvSpPr>
        <p:spPr>
          <a:xfrm>
            <a:off x="6690851" y="1299733"/>
            <a:ext cx="4100800" cy="48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200"/>
              <a:buNone/>
              <a:defRPr sz="24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66" name="Google Shape;66;p14"/>
          <p:cNvSpPr txBox="1">
            <a:spLocks noGrp="1"/>
          </p:cNvSpPr>
          <p:nvPr>
            <p:ph type="subTitle" idx="3"/>
          </p:nvPr>
        </p:nvSpPr>
        <p:spPr>
          <a:xfrm>
            <a:off x="6690887" y="1749933"/>
            <a:ext cx="41008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600">
                <a:latin typeface="Roboto Slab Regular"/>
                <a:ea typeface="Roboto Slab Regular"/>
                <a:cs typeface="Roboto Slab Regular"/>
                <a:sym typeface="Roboto Slab Regular"/>
              </a:defRPr>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sp>
        <p:nvSpPr>
          <p:cNvPr id="67" name="Google Shape;67;p14"/>
          <p:cNvSpPr txBox="1">
            <a:spLocks noGrp="1"/>
          </p:cNvSpPr>
          <p:nvPr>
            <p:ph type="ctrTitle" idx="4"/>
          </p:nvPr>
        </p:nvSpPr>
        <p:spPr>
          <a:xfrm>
            <a:off x="1399567" y="2822297"/>
            <a:ext cx="4100800" cy="48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200"/>
              <a:buNone/>
              <a:defRPr sz="24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68" name="Google Shape;68;p14"/>
          <p:cNvSpPr txBox="1">
            <a:spLocks noGrp="1"/>
          </p:cNvSpPr>
          <p:nvPr>
            <p:ph type="subTitle" idx="5"/>
          </p:nvPr>
        </p:nvSpPr>
        <p:spPr>
          <a:xfrm>
            <a:off x="1399619" y="3272500"/>
            <a:ext cx="41008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600">
                <a:latin typeface="Roboto Slab Regular"/>
                <a:ea typeface="Roboto Slab Regular"/>
                <a:cs typeface="Roboto Slab Regular"/>
                <a:sym typeface="Roboto Slab Regular"/>
              </a:defRPr>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sp>
        <p:nvSpPr>
          <p:cNvPr id="69" name="Google Shape;69;p14"/>
          <p:cNvSpPr txBox="1">
            <a:spLocks noGrp="1"/>
          </p:cNvSpPr>
          <p:nvPr>
            <p:ph type="ctrTitle" idx="6"/>
          </p:nvPr>
        </p:nvSpPr>
        <p:spPr>
          <a:xfrm>
            <a:off x="6690851" y="2822297"/>
            <a:ext cx="4100800" cy="48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200"/>
              <a:buNone/>
              <a:defRPr sz="24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70" name="Google Shape;70;p14"/>
          <p:cNvSpPr txBox="1">
            <a:spLocks noGrp="1"/>
          </p:cNvSpPr>
          <p:nvPr>
            <p:ph type="subTitle" idx="7"/>
          </p:nvPr>
        </p:nvSpPr>
        <p:spPr>
          <a:xfrm>
            <a:off x="6690887" y="3272500"/>
            <a:ext cx="41008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600">
                <a:latin typeface="Roboto Slab Regular"/>
                <a:ea typeface="Roboto Slab Regular"/>
                <a:cs typeface="Roboto Slab Regular"/>
                <a:sym typeface="Roboto Slab Regular"/>
              </a:defRPr>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sp>
        <p:nvSpPr>
          <p:cNvPr id="71" name="Google Shape;71;p14"/>
          <p:cNvSpPr txBox="1">
            <a:spLocks noGrp="1"/>
          </p:cNvSpPr>
          <p:nvPr>
            <p:ph type="ctrTitle" idx="8"/>
          </p:nvPr>
        </p:nvSpPr>
        <p:spPr>
          <a:xfrm>
            <a:off x="1399567" y="4344861"/>
            <a:ext cx="4100800" cy="48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200"/>
              <a:buNone/>
              <a:defRPr sz="24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72" name="Google Shape;72;p14"/>
          <p:cNvSpPr txBox="1">
            <a:spLocks noGrp="1"/>
          </p:cNvSpPr>
          <p:nvPr>
            <p:ph type="subTitle" idx="9"/>
          </p:nvPr>
        </p:nvSpPr>
        <p:spPr>
          <a:xfrm>
            <a:off x="1399619" y="4795065"/>
            <a:ext cx="41008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600">
                <a:latin typeface="Roboto Slab Regular"/>
                <a:ea typeface="Roboto Slab Regular"/>
                <a:cs typeface="Roboto Slab Regular"/>
                <a:sym typeface="Roboto Slab Regular"/>
              </a:defRPr>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sp>
        <p:nvSpPr>
          <p:cNvPr id="73" name="Google Shape;73;p14"/>
          <p:cNvSpPr txBox="1">
            <a:spLocks noGrp="1"/>
          </p:cNvSpPr>
          <p:nvPr>
            <p:ph type="ctrTitle" idx="13"/>
          </p:nvPr>
        </p:nvSpPr>
        <p:spPr>
          <a:xfrm>
            <a:off x="6690851" y="4344861"/>
            <a:ext cx="4100800" cy="4804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200"/>
              <a:buNone/>
              <a:defRPr sz="2400"/>
            </a:lvl1pPr>
            <a:lvl2pPr lvl="1" rtl="0">
              <a:spcBef>
                <a:spcPts val="0"/>
              </a:spcBef>
              <a:spcAft>
                <a:spcPts val="0"/>
              </a:spcAft>
              <a:buSzPts val="1200"/>
              <a:buNone/>
              <a:defRPr sz="1600"/>
            </a:lvl2pPr>
            <a:lvl3pPr lvl="2" rtl="0">
              <a:spcBef>
                <a:spcPts val="0"/>
              </a:spcBef>
              <a:spcAft>
                <a:spcPts val="0"/>
              </a:spcAft>
              <a:buSzPts val="1200"/>
              <a:buNone/>
              <a:defRPr sz="1600"/>
            </a:lvl3pPr>
            <a:lvl4pPr lvl="3" rtl="0">
              <a:spcBef>
                <a:spcPts val="0"/>
              </a:spcBef>
              <a:spcAft>
                <a:spcPts val="0"/>
              </a:spcAft>
              <a:buSzPts val="1200"/>
              <a:buNone/>
              <a:defRPr sz="1600"/>
            </a:lvl4pPr>
            <a:lvl5pPr lvl="4" rtl="0">
              <a:spcBef>
                <a:spcPts val="0"/>
              </a:spcBef>
              <a:spcAft>
                <a:spcPts val="0"/>
              </a:spcAft>
              <a:buSzPts val="1200"/>
              <a:buNone/>
              <a:defRPr sz="1600"/>
            </a:lvl5pPr>
            <a:lvl6pPr lvl="5" rtl="0">
              <a:spcBef>
                <a:spcPts val="0"/>
              </a:spcBef>
              <a:spcAft>
                <a:spcPts val="0"/>
              </a:spcAft>
              <a:buSzPts val="1200"/>
              <a:buNone/>
              <a:defRPr sz="1600"/>
            </a:lvl6pPr>
            <a:lvl7pPr lvl="6" rtl="0">
              <a:spcBef>
                <a:spcPts val="0"/>
              </a:spcBef>
              <a:spcAft>
                <a:spcPts val="0"/>
              </a:spcAft>
              <a:buSzPts val="1200"/>
              <a:buNone/>
              <a:defRPr sz="1600"/>
            </a:lvl7pPr>
            <a:lvl8pPr lvl="7" rtl="0">
              <a:spcBef>
                <a:spcPts val="0"/>
              </a:spcBef>
              <a:spcAft>
                <a:spcPts val="0"/>
              </a:spcAft>
              <a:buSzPts val="1200"/>
              <a:buNone/>
              <a:defRPr sz="1600"/>
            </a:lvl8pPr>
            <a:lvl9pPr lvl="8" rtl="0">
              <a:spcBef>
                <a:spcPts val="0"/>
              </a:spcBef>
              <a:spcAft>
                <a:spcPts val="0"/>
              </a:spcAft>
              <a:buSzPts val="1200"/>
              <a:buNone/>
              <a:defRPr sz="1600"/>
            </a:lvl9pPr>
          </a:lstStyle>
          <a:p>
            <a:endParaRPr/>
          </a:p>
        </p:txBody>
      </p:sp>
      <p:sp>
        <p:nvSpPr>
          <p:cNvPr id="74" name="Google Shape;74;p14"/>
          <p:cNvSpPr txBox="1">
            <a:spLocks noGrp="1"/>
          </p:cNvSpPr>
          <p:nvPr>
            <p:ph type="subTitle" idx="14"/>
          </p:nvPr>
        </p:nvSpPr>
        <p:spPr>
          <a:xfrm>
            <a:off x="6690887" y="4795065"/>
            <a:ext cx="4100800" cy="763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000"/>
              <a:buNone/>
              <a:defRPr sz="1600">
                <a:latin typeface="Roboto Slab Regular"/>
                <a:ea typeface="Roboto Slab Regular"/>
                <a:cs typeface="Roboto Slab Regular"/>
                <a:sym typeface="Roboto Slab Regular"/>
              </a:defRPr>
            </a:lvl1pPr>
            <a:lvl2pPr lvl="1" rtl="0">
              <a:lnSpc>
                <a:spcPct val="100000"/>
              </a:lnSpc>
              <a:spcBef>
                <a:spcPts val="0"/>
              </a:spcBef>
              <a:spcAft>
                <a:spcPts val="0"/>
              </a:spcAft>
              <a:buSzPts val="1000"/>
              <a:buNone/>
              <a:defRPr sz="1333"/>
            </a:lvl2pPr>
            <a:lvl3pPr lvl="2" rtl="0">
              <a:lnSpc>
                <a:spcPct val="100000"/>
              </a:lnSpc>
              <a:spcBef>
                <a:spcPts val="0"/>
              </a:spcBef>
              <a:spcAft>
                <a:spcPts val="0"/>
              </a:spcAft>
              <a:buSzPts val="1000"/>
              <a:buNone/>
              <a:defRPr sz="1333"/>
            </a:lvl3pPr>
            <a:lvl4pPr lvl="3" rtl="0">
              <a:lnSpc>
                <a:spcPct val="100000"/>
              </a:lnSpc>
              <a:spcBef>
                <a:spcPts val="0"/>
              </a:spcBef>
              <a:spcAft>
                <a:spcPts val="0"/>
              </a:spcAft>
              <a:buSzPts val="1000"/>
              <a:buNone/>
              <a:defRPr sz="1333"/>
            </a:lvl4pPr>
            <a:lvl5pPr lvl="4" rtl="0">
              <a:lnSpc>
                <a:spcPct val="100000"/>
              </a:lnSpc>
              <a:spcBef>
                <a:spcPts val="0"/>
              </a:spcBef>
              <a:spcAft>
                <a:spcPts val="0"/>
              </a:spcAft>
              <a:buSzPts val="1000"/>
              <a:buNone/>
              <a:defRPr sz="1333"/>
            </a:lvl5pPr>
            <a:lvl6pPr lvl="5" rtl="0">
              <a:lnSpc>
                <a:spcPct val="100000"/>
              </a:lnSpc>
              <a:spcBef>
                <a:spcPts val="0"/>
              </a:spcBef>
              <a:spcAft>
                <a:spcPts val="0"/>
              </a:spcAft>
              <a:buSzPts val="1000"/>
              <a:buNone/>
              <a:defRPr sz="1333"/>
            </a:lvl6pPr>
            <a:lvl7pPr lvl="6" rtl="0">
              <a:lnSpc>
                <a:spcPct val="100000"/>
              </a:lnSpc>
              <a:spcBef>
                <a:spcPts val="0"/>
              </a:spcBef>
              <a:spcAft>
                <a:spcPts val="0"/>
              </a:spcAft>
              <a:buSzPts val="1000"/>
              <a:buNone/>
              <a:defRPr sz="1333"/>
            </a:lvl7pPr>
            <a:lvl8pPr lvl="7" rtl="0">
              <a:lnSpc>
                <a:spcPct val="100000"/>
              </a:lnSpc>
              <a:spcBef>
                <a:spcPts val="0"/>
              </a:spcBef>
              <a:spcAft>
                <a:spcPts val="0"/>
              </a:spcAft>
              <a:buSzPts val="1000"/>
              <a:buNone/>
              <a:defRPr sz="1333"/>
            </a:lvl8pPr>
            <a:lvl9pPr lvl="8" rtl="0">
              <a:lnSpc>
                <a:spcPct val="100000"/>
              </a:lnSpc>
              <a:spcBef>
                <a:spcPts val="0"/>
              </a:spcBef>
              <a:spcAft>
                <a:spcPts val="0"/>
              </a:spcAft>
              <a:buSzPts val="1000"/>
              <a:buNone/>
              <a:defRPr sz="1333"/>
            </a:lvl9pPr>
          </a:lstStyle>
          <a:p>
            <a:endParaRPr/>
          </a:p>
        </p:txBody>
      </p:sp>
      <p:cxnSp>
        <p:nvCxnSpPr>
          <p:cNvPr id="75" name="Google Shape;75;p14"/>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3053375008"/>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matchingName="Title and three columns">
  <p:cSld name="Title and three columns">
    <p:bg>
      <p:bgPr>
        <a:noFill/>
        <a:effectLst/>
      </p:bgPr>
    </p:bg>
    <p:spTree>
      <p:nvGrpSpPr>
        <p:cNvPr id="1" name="Shape 76"/>
        <p:cNvGrpSpPr/>
        <p:nvPr/>
      </p:nvGrpSpPr>
      <p:grpSpPr>
        <a:xfrm>
          <a:off x="0" y="0"/>
          <a:ext cx="0" cy="0"/>
          <a:chOff x="0" y="0"/>
          <a:chExt cx="0" cy="0"/>
        </a:xfrm>
      </p:grpSpPr>
      <p:sp>
        <p:nvSpPr>
          <p:cNvPr id="77" name="Google Shape;77;p15"/>
          <p:cNvSpPr/>
          <p:nvPr/>
        </p:nvSpPr>
        <p:spPr>
          <a:xfrm>
            <a:off x="957633" y="645200"/>
            <a:ext cx="10271600" cy="609600"/>
          </a:xfrm>
          <a:prstGeom prst="roundRect">
            <a:avLst>
              <a:gd name="adj" fmla="val 50000"/>
            </a:avLst>
          </a:prstGeom>
          <a:gradFill>
            <a:gsLst>
              <a:gs pos="0">
                <a:schemeClr val="accent5"/>
              </a:gs>
              <a:gs pos="100000">
                <a:schemeClr val="accent4"/>
              </a:gs>
            </a:gsLst>
            <a:lin ang="5400700" scaled="0"/>
          </a:gradFill>
          <a:ln>
            <a:noFill/>
          </a:ln>
          <a:effectLst>
            <a:outerShdw blurRad="42863" dist="9525" dir="540001" algn="bl" rotWithShape="0">
              <a:srgbClr val="000000">
                <a:alpha val="3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8" name="Google Shape;78;p15"/>
          <p:cNvSpPr txBox="1">
            <a:spLocks noGrp="1"/>
          </p:cNvSpPr>
          <p:nvPr>
            <p:ph type="ctrTitle"/>
          </p:nvPr>
        </p:nvSpPr>
        <p:spPr>
          <a:xfrm>
            <a:off x="1304668" y="3808067"/>
            <a:ext cx="2182800" cy="561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1800"/>
              <a:buNone/>
              <a:defRPr sz="3200"/>
            </a:lvl1pPr>
            <a:lvl2pPr lvl="1" algn="ctr" rtl="0">
              <a:spcBef>
                <a:spcPts val="0"/>
              </a:spcBef>
              <a:spcAft>
                <a:spcPts val="0"/>
              </a:spcAft>
              <a:buSzPts val="1800"/>
              <a:buFont typeface="DM Sans"/>
              <a:buNone/>
              <a:defRPr sz="2400">
                <a:latin typeface="DM Sans"/>
                <a:ea typeface="DM Sans"/>
                <a:cs typeface="DM Sans"/>
                <a:sym typeface="DM Sans"/>
              </a:defRPr>
            </a:lvl2pPr>
            <a:lvl3pPr lvl="2" algn="ctr" rtl="0">
              <a:spcBef>
                <a:spcPts val="0"/>
              </a:spcBef>
              <a:spcAft>
                <a:spcPts val="0"/>
              </a:spcAft>
              <a:buSzPts val="1800"/>
              <a:buFont typeface="DM Sans"/>
              <a:buNone/>
              <a:defRPr sz="2400">
                <a:latin typeface="DM Sans"/>
                <a:ea typeface="DM Sans"/>
                <a:cs typeface="DM Sans"/>
                <a:sym typeface="DM Sans"/>
              </a:defRPr>
            </a:lvl3pPr>
            <a:lvl4pPr lvl="3" algn="ctr" rtl="0">
              <a:spcBef>
                <a:spcPts val="0"/>
              </a:spcBef>
              <a:spcAft>
                <a:spcPts val="0"/>
              </a:spcAft>
              <a:buSzPts val="1800"/>
              <a:buFont typeface="DM Sans"/>
              <a:buNone/>
              <a:defRPr sz="2400">
                <a:latin typeface="DM Sans"/>
                <a:ea typeface="DM Sans"/>
                <a:cs typeface="DM Sans"/>
                <a:sym typeface="DM Sans"/>
              </a:defRPr>
            </a:lvl4pPr>
            <a:lvl5pPr lvl="4" algn="ctr" rtl="0">
              <a:spcBef>
                <a:spcPts val="0"/>
              </a:spcBef>
              <a:spcAft>
                <a:spcPts val="0"/>
              </a:spcAft>
              <a:buSzPts val="1800"/>
              <a:buFont typeface="DM Sans"/>
              <a:buNone/>
              <a:defRPr sz="2400">
                <a:latin typeface="DM Sans"/>
                <a:ea typeface="DM Sans"/>
                <a:cs typeface="DM Sans"/>
                <a:sym typeface="DM Sans"/>
              </a:defRPr>
            </a:lvl5pPr>
            <a:lvl6pPr lvl="5" algn="ctr" rtl="0">
              <a:spcBef>
                <a:spcPts val="0"/>
              </a:spcBef>
              <a:spcAft>
                <a:spcPts val="0"/>
              </a:spcAft>
              <a:buSzPts val="1800"/>
              <a:buFont typeface="DM Sans"/>
              <a:buNone/>
              <a:defRPr sz="2400">
                <a:latin typeface="DM Sans"/>
                <a:ea typeface="DM Sans"/>
                <a:cs typeface="DM Sans"/>
                <a:sym typeface="DM Sans"/>
              </a:defRPr>
            </a:lvl6pPr>
            <a:lvl7pPr lvl="6" algn="ctr" rtl="0">
              <a:spcBef>
                <a:spcPts val="0"/>
              </a:spcBef>
              <a:spcAft>
                <a:spcPts val="0"/>
              </a:spcAft>
              <a:buSzPts val="1800"/>
              <a:buFont typeface="DM Sans"/>
              <a:buNone/>
              <a:defRPr sz="2400">
                <a:latin typeface="DM Sans"/>
                <a:ea typeface="DM Sans"/>
                <a:cs typeface="DM Sans"/>
                <a:sym typeface="DM Sans"/>
              </a:defRPr>
            </a:lvl7pPr>
            <a:lvl8pPr lvl="7" algn="ctr" rtl="0">
              <a:spcBef>
                <a:spcPts val="0"/>
              </a:spcBef>
              <a:spcAft>
                <a:spcPts val="0"/>
              </a:spcAft>
              <a:buSzPts val="1800"/>
              <a:buFont typeface="DM Sans"/>
              <a:buNone/>
              <a:defRPr sz="2400">
                <a:latin typeface="DM Sans"/>
                <a:ea typeface="DM Sans"/>
                <a:cs typeface="DM Sans"/>
                <a:sym typeface="DM Sans"/>
              </a:defRPr>
            </a:lvl8pPr>
            <a:lvl9pPr lvl="8" algn="ctr" rtl="0">
              <a:spcBef>
                <a:spcPts val="0"/>
              </a:spcBef>
              <a:spcAft>
                <a:spcPts val="0"/>
              </a:spcAft>
              <a:buSzPts val="1800"/>
              <a:buFont typeface="DM Sans"/>
              <a:buNone/>
              <a:defRPr sz="2400">
                <a:latin typeface="DM Sans"/>
                <a:ea typeface="DM Sans"/>
                <a:cs typeface="DM Sans"/>
                <a:sym typeface="DM Sans"/>
              </a:defRPr>
            </a:lvl9pPr>
          </a:lstStyle>
          <a:p>
            <a:endParaRPr/>
          </a:p>
        </p:txBody>
      </p:sp>
      <p:sp>
        <p:nvSpPr>
          <p:cNvPr id="79" name="Google Shape;79;p15"/>
          <p:cNvSpPr txBox="1">
            <a:spLocks noGrp="1"/>
          </p:cNvSpPr>
          <p:nvPr>
            <p:ph type="subTitle" idx="1"/>
          </p:nvPr>
        </p:nvSpPr>
        <p:spPr>
          <a:xfrm>
            <a:off x="960067" y="4462733"/>
            <a:ext cx="2872000" cy="103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solidFill>
                  <a:schemeClr val="dk1"/>
                </a:solidFill>
              </a:defRPr>
            </a:lvl1pPr>
            <a:lvl2pPr lvl="1" algn="ctr" rtl="0">
              <a:lnSpc>
                <a:spcPct val="100000"/>
              </a:lnSpc>
              <a:spcBef>
                <a:spcPts val="2133"/>
              </a:spcBef>
              <a:spcAft>
                <a:spcPts val="0"/>
              </a:spcAft>
              <a:buNone/>
              <a:defRPr sz="1733">
                <a:solidFill>
                  <a:schemeClr val="dk1"/>
                </a:solidFill>
              </a:defRPr>
            </a:lvl2pPr>
            <a:lvl3pPr lvl="2" algn="ctr" rtl="0">
              <a:lnSpc>
                <a:spcPct val="100000"/>
              </a:lnSpc>
              <a:spcBef>
                <a:spcPts val="2133"/>
              </a:spcBef>
              <a:spcAft>
                <a:spcPts val="0"/>
              </a:spcAft>
              <a:buNone/>
              <a:defRPr sz="1733">
                <a:solidFill>
                  <a:schemeClr val="dk1"/>
                </a:solidFill>
              </a:defRPr>
            </a:lvl3pPr>
            <a:lvl4pPr lvl="3" algn="ctr" rtl="0">
              <a:lnSpc>
                <a:spcPct val="100000"/>
              </a:lnSpc>
              <a:spcBef>
                <a:spcPts val="2133"/>
              </a:spcBef>
              <a:spcAft>
                <a:spcPts val="0"/>
              </a:spcAft>
              <a:buNone/>
              <a:defRPr sz="1733">
                <a:solidFill>
                  <a:schemeClr val="dk1"/>
                </a:solidFill>
              </a:defRPr>
            </a:lvl4pPr>
            <a:lvl5pPr lvl="4" algn="ctr" rtl="0">
              <a:lnSpc>
                <a:spcPct val="100000"/>
              </a:lnSpc>
              <a:spcBef>
                <a:spcPts val="2133"/>
              </a:spcBef>
              <a:spcAft>
                <a:spcPts val="0"/>
              </a:spcAft>
              <a:buNone/>
              <a:defRPr sz="1733">
                <a:solidFill>
                  <a:schemeClr val="dk1"/>
                </a:solidFill>
              </a:defRPr>
            </a:lvl5pPr>
            <a:lvl6pPr lvl="5" algn="ctr" rtl="0">
              <a:lnSpc>
                <a:spcPct val="100000"/>
              </a:lnSpc>
              <a:spcBef>
                <a:spcPts val="2133"/>
              </a:spcBef>
              <a:spcAft>
                <a:spcPts val="0"/>
              </a:spcAft>
              <a:buNone/>
              <a:defRPr sz="1733">
                <a:solidFill>
                  <a:schemeClr val="dk1"/>
                </a:solidFill>
              </a:defRPr>
            </a:lvl6pPr>
            <a:lvl7pPr lvl="6" algn="ctr" rtl="0">
              <a:lnSpc>
                <a:spcPct val="100000"/>
              </a:lnSpc>
              <a:spcBef>
                <a:spcPts val="2133"/>
              </a:spcBef>
              <a:spcAft>
                <a:spcPts val="0"/>
              </a:spcAft>
              <a:buNone/>
              <a:defRPr sz="1733">
                <a:solidFill>
                  <a:schemeClr val="dk1"/>
                </a:solidFill>
              </a:defRPr>
            </a:lvl7pPr>
            <a:lvl8pPr lvl="7" algn="ctr" rtl="0">
              <a:lnSpc>
                <a:spcPct val="100000"/>
              </a:lnSpc>
              <a:spcBef>
                <a:spcPts val="2133"/>
              </a:spcBef>
              <a:spcAft>
                <a:spcPts val="0"/>
              </a:spcAft>
              <a:buNone/>
              <a:defRPr sz="1733">
                <a:solidFill>
                  <a:schemeClr val="dk1"/>
                </a:solidFill>
              </a:defRPr>
            </a:lvl8pPr>
            <a:lvl9pPr lvl="8" algn="ctr" rtl="0">
              <a:lnSpc>
                <a:spcPct val="100000"/>
              </a:lnSpc>
              <a:spcBef>
                <a:spcPts val="2133"/>
              </a:spcBef>
              <a:spcAft>
                <a:spcPts val="2133"/>
              </a:spcAft>
              <a:buNone/>
              <a:defRPr sz="1733">
                <a:solidFill>
                  <a:schemeClr val="dk1"/>
                </a:solidFill>
              </a:defRPr>
            </a:lvl9pPr>
          </a:lstStyle>
          <a:p>
            <a:endParaRPr/>
          </a:p>
        </p:txBody>
      </p:sp>
      <p:sp>
        <p:nvSpPr>
          <p:cNvPr id="80" name="Google Shape;80;p15"/>
          <p:cNvSpPr txBox="1">
            <a:spLocks noGrp="1"/>
          </p:cNvSpPr>
          <p:nvPr>
            <p:ph type="ctrTitle" idx="2"/>
          </p:nvPr>
        </p:nvSpPr>
        <p:spPr>
          <a:xfrm>
            <a:off x="5011032" y="3808067"/>
            <a:ext cx="2182800" cy="561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1800"/>
              <a:buNone/>
              <a:defRPr sz="3200"/>
            </a:lvl1pPr>
            <a:lvl2pPr lvl="1" algn="ctr" rtl="0">
              <a:spcBef>
                <a:spcPts val="0"/>
              </a:spcBef>
              <a:spcAft>
                <a:spcPts val="0"/>
              </a:spcAft>
              <a:buSzPts val="1800"/>
              <a:buFont typeface="DM Sans"/>
              <a:buNone/>
              <a:defRPr sz="2400">
                <a:latin typeface="DM Sans"/>
                <a:ea typeface="DM Sans"/>
                <a:cs typeface="DM Sans"/>
                <a:sym typeface="DM Sans"/>
              </a:defRPr>
            </a:lvl2pPr>
            <a:lvl3pPr lvl="2" algn="ctr" rtl="0">
              <a:spcBef>
                <a:spcPts val="0"/>
              </a:spcBef>
              <a:spcAft>
                <a:spcPts val="0"/>
              </a:spcAft>
              <a:buSzPts val="1800"/>
              <a:buFont typeface="DM Sans"/>
              <a:buNone/>
              <a:defRPr sz="2400">
                <a:latin typeface="DM Sans"/>
                <a:ea typeface="DM Sans"/>
                <a:cs typeface="DM Sans"/>
                <a:sym typeface="DM Sans"/>
              </a:defRPr>
            </a:lvl3pPr>
            <a:lvl4pPr lvl="3" algn="ctr" rtl="0">
              <a:spcBef>
                <a:spcPts val="0"/>
              </a:spcBef>
              <a:spcAft>
                <a:spcPts val="0"/>
              </a:spcAft>
              <a:buSzPts val="1800"/>
              <a:buFont typeface="DM Sans"/>
              <a:buNone/>
              <a:defRPr sz="2400">
                <a:latin typeface="DM Sans"/>
                <a:ea typeface="DM Sans"/>
                <a:cs typeface="DM Sans"/>
                <a:sym typeface="DM Sans"/>
              </a:defRPr>
            </a:lvl4pPr>
            <a:lvl5pPr lvl="4" algn="ctr" rtl="0">
              <a:spcBef>
                <a:spcPts val="0"/>
              </a:spcBef>
              <a:spcAft>
                <a:spcPts val="0"/>
              </a:spcAft>
              <a:buSzPts val="1800"/>
              <a:buFont typeface="DM Sans"/>
              <a:buNone/>
              <a:defRPr sz="2400">
                <a:latin typeface="DM Sans"/>
                <a:ea typeface="DM Sans"/>
                <a:cs typeface="DM Sans"/>
                <a:sym typeface="DM Sans"/>
              </a:defRPr>
            </a:lvl5pPr>
            <a:lvl6pPr lvl="5" algn="ctr" rtl="0">
              <a:spcBef>
                <a:spcPts val="0"/>
              </a:spcBef>
              <a:spcAft>
                <a:spcPts val="0"/>
              </a:spcAft>
              <a:buSzPts val="1800"/>
              <a:buFont typeface="DM Sans"/>
              <a:buNone/>
              <a:defRPr sz="2400">
                <a:latin typeface="DM Sans"/>
                <a:ea typeface="DM Sans"/>
                <a:cs typeface="DM Sans"/>
                <a:sym typeface="DM Sans"/>
              </a:defRPr>
            </a:lvl6pPr>
            <a:lvl7pPr lvl="6" algn="ctr" rtl="0">
              <a:spcBef>
                <a:spcPts val="0"/>
              </a:spcBef>
              <a:spcAft>
                <a:spcPts val="0"/>
              </a:spcAft>
              <a:buSzPts val="1800"/>
              <a:buFont typeface="DM Sans"/>
              <a:buNone/>
              <a:defRPr sz="2400">
                <a:latin typeface="DM Sans"/>
                <a:ea typeface="DM Sans"/>
                <a:cs typeface="DM Sans"/>
                <a:sym typeface="DM Sans"/>
              </a:defRPr>
            </a:lvl7pPr>
            <a:lvl8pPr lvl="7" algn="ctr" rtl="0">
              <a:spcBef>
                <a:spcPts val="0"/>
              </a:spcBef>
              <a:spcAft>
                <a:spcPts val="0"/>
              </a:spcAft>
              <a:buSzPts val="1800"/>
              <a:buFont typeface="DM Sans"/>
              <a:buNone/>
              <a:defRPr sz="2400">
                <a:latin typeface="DM Sans"/>
                <a:ea typeface="DM Sans"/>
                <a:cs typeface="DM Sans"/>
                <a:sym typeface="DM Sans"/>
              </a:defRPr>
            </a:lvl8pPr>
            <a:lvl9pPr lvl="8" algn="ctr" rtl="0">
              <a:spcBef>
                <a:spcPts val="0"/>
              </a:spcBef>
              <a:spcAft>
                <a:spcPts val="0"/>
              </a:spcAft>
              <a:buSzPts val="1800"/>
              <a:buFont typeface="DM Sans"/>
              <a:buNone/>
              <a:defRPr sz="2400">
                <a:latin typeface="DM Sans"/>
                <a:ea typeface="DM Sans"/>
                <a:cs typeface="DM Sans"/>
                <a:sym typeface="DM Sans"/>
              </a:defRPr>
            </a:lvl9pPr>
          </a:lstStyle>
          <a:p>
            <a:endParaRPr/>
          </a:p>
        </p:txBody>
      </p:sp>
      <p:sp>
        <p:nvSpPr>
          <p:cNvPr id="81" name="Google Shape;81;p15"/>
          <p:cNvSpPr txBox="1">
            <a:spLocks noGrp="1"/>
          </p:cNvSpPr>
          <p:nvPr>
            <p:ph type="subTitle" idx="3"/>
          </p:nvPr>
        </p:nvSpPr>
        <p:spPr>
          <a:xfrm>
            <a:off x="4659951" y="4462733"/>
            <a:ext cx="2872000" cy="103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solidFill>
                  <a:schemeClr val="dk1"/>
                </a:solidFill>
              </a:defRPr>
            </a:lvl1pPr>
            <a:lvl2pPr lvl="1" algn="ctr" rtl="0">
              <a:lnSpc>
                <a:spcPct val="100000"/>
              </a:lnSpc>
              <a:spcBef>
                <a:spcPts val="2133"/>
              </a:spcBef>
              <a:spcAft>
                <a:spcPts val="0"/>
              </a:spcAft>
              <a:buNone/>
              <a:defRPr sz="1733">
                <a:solidFill>
                  <a:schemeClr val="dk1"/>
                </a:solidFill>
              </a:defRPr>
            </a:lvl2pPr>
            <a:lvl3pPr lvl="2" algn="ctr" rtl="0">
              <a:lnSpc>
                <a:spcPct val="100000"/>
              </a:lnSpc>
              <a:spcBef>
                <a:spcPts val="2133"/>
              </a:spcBef>
              <a:spcAft>
                <a:spcPts val="0"/>
              </a:spcAft>
              <a:buNone/>
              <a:defRPr sz="1733">
                <a:solidFill>
                  <a:schemeClr val="dk1"/>
                </a:solidFill>
              </a:defRPr>
            </a:lvl3pPr>
            <a:lvl4pPr lvl="3" algn="ctr" rtl="0">
              <a:lnSpc>
                <a:spcPct val="100000"/>
              </a:lnSpc>
              <a:spcBef>
                <a:spcPts val="2133"/>
              </a:spcBef>
              <a:spcAft>
                <a:spcPts val="0"/>
              </a:spcAft>
              <a:buNone/>
              <a:defRPr sz="1733">
                <a:solidFill>
                  <a:schemeClr val="dk1"/>
                </a:solidFill>
              </a:defRPr>
            </a:lvl4pPr>
            <a:lvl5pPr lvl="4" algn="ctr" rtl="0">
              <a:lnSpc>
                <a:spcPct val="100000"/>
              </a:lnSpc>
              <a:spcBef>
                <a:spcPts val="2133"/>
              </a:spcBef>
              <a:spcAft>
                <a:spcPts val="0"/>
              </a:spcAft>
              <a:buNone/>
              <a:defRPr sz="1733">
                <a:solidFill>
                  <a:schemeClr val="dk1"/>
                </a:solidFill>
              </a:defRPr>
            </a:lvl5pPr>
            <a:lvl6pPr lvl="5" algn="ctr" rtl="0">
              <a:lnSpc>
                <a:spcPct val="100000"/>
              </a:lnSpc>
              <a:spcBef>
                <a:spcPts val="2133"/>
              </a:spcBef>
              <a:spcAft>
                <a:spcPts val="0"/>
              </a:spcAft>
              <a:buNone/>
              <a:defRPr sz="1733">
                <a:solidFill>
                  <a:schemeClr val="dk1"/>
                </a:solidFill>
              </a:defRPr>
            </a:lvl6pPr>
            <a:lvl7pPr lvl="6" algn="ctr" rtl="0">
              <a:lnSpc>
                <a:spcPct val="100000"/>
              </a:lnSpc>
              <a:spcBef>
                <a:spcPts val="2133"/>
              </a:spcBef>
              <a:spcAft>
                <a:spcPts val="0"/>
              </a:spcAft>
              <a:buNone/>
              <a:defRPr sz="1733">
                <a:solidFill>
                  <a:schemeClr val="dk1"/>
                </a:solidFill>
              </a:defRPr>
            </a:lvl7pPr>
            <a:lvl8pPr lvl="7" algn="ctr" rtl="0">
              <a:lnSpc>
                <a:spcPct val="100000"/>
              </a:lnSpc>
              <a:spcBef>
                <a:spcPts val="2133"/>
              </a:spcBef>
              <a:spcAft>
                <a:spcPts val="0"/>
              </a:spcAft>
              <a:buNone/>
              <a:defRPr sz="1733">
                <a:solidFill>
                  <a:schemeClr val="dk1"/>
                </a:solidFill>
              </a:defRPr>
            </a:lvl8pPr>
            <a:lvl9pPr lvl="8" algn="ctr" rtl="0">
              <a:lnSpc>
                <a:spcPct val="100000"/>
              </a:lnSpc>
              <a:spcBef>
                <a:spcPts val="2133"/>
              </a:spcBef>
              <a:spcAft>
                <a:spcPts val="2133"/>
              </a:spcAft>
              <a:buNone/>
              <a:defRPr sz="1733">
                <a:solidFill>
                  <a:schemeClr val="dk1"/>
                </a:solidFill>
              </a:defRPr>
            </a:lvl9pPr>
          </a:lstStyle>
          <a:p>
            <a:endParaRPr/>
          </a:p>
        </p:txBody>
      </p:sp>
      <p:sp>
        <p:nvSpPr>
          <p:cNvPr id="82" name="Google Shape;82;p15"/>
          <p:cNvSpPr txBox="1">
            <a:spLocks noGrp="1"/>
          </p:cNvSpPr>
          <p:nvPr>
            <p:ph type="ctrTitle" idx="4"/>
          </p:nvPr>
        </p:nvSpPr>
        <p:spPr>
          <a:xfrm>
            <a:off x="8717400" y="3808067"/>
            <a:ext cx="2182800" cy="561600"/>
          </a:xfrm>
          <a:prstGeom prst="rect">
            <a:avLst/>
          </a:prstGeom>
          <a:noFill/>
        </p:spPr>
        <p:txBody>
          <a:bodyPr spcFirstLastPara="1" wrap="square" lIns="91425" tIns="91425" rIns="91425" bIns="91425" anchor="ctr" anchorCtr="0">
            <a:noAutofit/>
          </a:bodyPr>
          <a:lstStyle>
            <a:lvl1pPr lvl="0" algn="ctr" rtl="0">
              <a:spcBef>
                <a:spcPts val="0"/>
              </a:spcBef>
              <a:spcAft>
                <a:spcPts val="0"/>
              </a:spcAft>
              <a:buSzPts val="1800"/>
              <a:buNone/>
              <a:defRPr sz="3200"/>
            </a:lvl1pPr>
            <a:lvl2pPr lvl="1" algn="ctr" rtl="0">
              <a:spcBef>
                <a:spcPts val="0"/>
              </a:spcBef>
              <a:spcAft>
                <a:spcPts val="0"/>
              </a:spcAft>
              <a:buSzPts val="1800"/>
              <a:buFont typeface="DM Sans"/>
              <a:buNone/>
              <a:defRPr sz="2400">
                <a:latin typeface="DM Sans"/>
                <a:ea typeface="DM Sans"/>
                <a:cs typeface="DM Sans"/>
                <a:sym typeface="DM Sans"/>
              </a:defRPr>
            </a:lvl2pPr>
            <a:lvl3pPr lvl="2" algn="ctr" rtl="0">
              <a:spcBef>
                <a:spcPts val="0"/>
              </a:spcBef>
              <a:spcAft>
                <a:spcPts val="0"/>
              </a:spcAft>
              <a:buSzPts val="1800"/>
              <a:buFont typeface="DM Sans"/>
              <a:buNone/>
              <a:defRPr sz="2400">
                <a:latin typeface="DM Sans"/>
                <a:ea typeface="DM Sans"/>
                <a:cs typeface="DM Sans"/>
                <a:sym typeface="DM Sans"/>
              </a:defRPr>
            </a:lvl3pPr>
            <a:lvl4pPr lvl="3" algn="ctr" rtl="0">
              <a:spcBef>
                <a:spcPts val="0"/>
              </a:spcBef>
              <a:spcAft>
                <a:spcPts val="0"/>
              </a:spcAft>
              <a:buSzPts val="1800"/>
              <a:buFont typeface="DM Sans"/>
              <a:buNone/>
              <a:defRPr sz="2400">
                <a:latin typeface="DM Sans"/>
                <a:ea typeface="DM Sans"/>
                <a:cs typeface="DM Sans"/>
                <a:sym typeface="DM Sans"/>
              </a:defRPr>
            </a:lvl4pPr>
            <a:lvl5pPr lvl="4" algn="ctr" rtl="0">
              <a:spcBef>
                <a:spcPts val="0"/>
              </a:spcBef>
              <a:spcAft>
                <a:spcPts val="0"/>
              </a:spcAft>
              <a:buSzPts val="1800"/>
              <a:buFont typeface="DM Sans"/>
              <a:buNone/>
              <a:defRPr sz="2400">
                <a:latin typeface="DM Sans"/>
                <a:ea typeface="DM Sans"/>
                <a:cs typeface="DM Sans"/>
                <a:sym typeface="DM Sans"/>
              </a:defRPr>
            </a:lvl5pPr>
            <a:lvl6pPr lvl="5" algn="ctr" rtl="0">
              <a:spcBef>
                <a:spcPts val="0"/>
              </a:spcBef>
              <a:spcAft>
                <a:spcPts val="0"/>
              </a:spcAft>
              <a:buSzPts val="1800"/>
              <a:buFont typeface="DM Sans"/>
              <a:buNone/>
              <a:defRPr sz="2400">
                <a:latin typeface="DM Sans"/>
                <a:ea typeface="DM Sans"/>
                <a:cs typeface="DM Sans"/>
                <a:sym typeface="DM Sans"/>
              </a:defRPr>
            </a:lvl6pPr>
            <a:lvl7pPr lvl="6" algn="ctr" rtl="0">
              <a:spcBef>
                <a:spcPts val="0"/>
              </a:spcBef>
              <a:spcAft>
                <a:spcPts val="0"/>
              </a:spcAft>
              <a:buSzPts val="1800"/>
              <a:buFont typeface="DM Sans"/>
              <a:buNone/>
              <a:defRPr sz="2400">
                <a:latin typeface="DM Sans"/>
                <a:ea typeface="DM Sans"/>
                <a:cs typeface="DM Sans"/>
                <a:sym typeface="DM Sans"/>
              </a:defRPr>
            </a:lvl7pPr>
            <a:lvl8pPr lvl="7" algn="ctr" rtl="0">
              <a:spcBef>
                <a:spcPts val="0"/>
              </a:spcBef>
              <a:spcAft>
                <a:spcPts val="0"/>
              </a:spcAft>
              <a:buSzPts val="1800"/>
              <a:buFont typeface="DM Sans"/>
              <a:buNone/>
              <a:defRPr sz="2400">
                <a:latin typeface="DM Sans"/>
                <a:ea typeface="DM Sans"/>
                <a:cs typeface="DM Sans"/>
                <a:sym typeface="DM Sans"/>
              </a:defRPr>
            </a:lvl8pPr>
            <a:lvl9pPr lvl="8" algn="ctr" rtl="0">
              <a:spcBef>
                <a:spcPts val="0"/>
              </a:spcBef>
              <a:spcAft>
                <a:spcPts val="0"/>
              </a:spcAft>
              <a:buSzPts val="1800"/>
              <a:buFont typeface="DM Sans"/>
              <a:buNone/>
              <a:defRPr sz="2400">
                <a:latin typeface="DM Sans"/>
                <a:ea typeface="DM Sans"/>
                <a:cs typeface="DM Sans"/>
                <a:sym typeface="DM Sans"/>
              </a:defRPr>
            </a:lvl9pPr>
          </a:lstStyle>
          <a:p>
            <a:endParaRPr/>
          </a:p>
        </p:txBody>
      </p:sp>
      <p:sp>
        <p:nvSpPr>
          <p:cNvPr id="83" name="Google Shape;83;p15"/>
          <p:cNvSpPr txBox="1">
            <a:spLocks noGrp="1"/>
          </p:cNvSpPr>
          <p:nvPr>
            <p:ph type="subTitle" idx="5"/>
          </p:nvPr>
        </p:nvSpPr>
        <p:spPr>
          <a:xfrm>
            <a:off x="8372808" y="4462733"/>
            <a:ext cx="2872000" cy="10344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lvl1pPr>
            <a:lvl2pPr lvl="1" algn="ctr" rtl="0">
              <a:lnSpc>
                <a:spcPct val="100000"/>
              </a:lnSpc>
              <a:spcBef>
                <a:spcPts val="2133"/>
              </a:spcBef>
              <a:spcAft>
                <a:spcPts val="0"/>
              </a:spcAft>
              <a:buNone/>
              <a:defRPr sz="1733"/>
            </a:lvl2pPr>
            <a:lvl3pPr lvl="2" algn="ctr" rtl="0">
              <a:lnSpc>
                <a:spcPct val="100000"/>
              </a:lnSpc>
              <a:spcBef>
                <a:spcPts val="2133"/>
              </a:spcBef>
              <a:spcAft>
                <a:spcPts val="0"/>
              </a:spcAft>
              <a:buNone/>
              <a:defRPr sz="1733"/>
            </a:lvl3pPr>
            <a:lvl4pPr lvl="3" algn="ctr" rtl="0">
              <a:lnSpc>
                <a:spcPct val="100000"/>
              </a:lnSpc>
              <a:spcBef>
                <a:spcPts val="2133"/>
              </a:spcBef>
              <a:spcAft>
                <a:spcPts val="0"/>
              </a:spcAft>
              <a:buNone/>
              <a:defRPr sz="1733"/>
            </a:lvl4pPr>
            <a:lvl5pPr lvl="4" algn="ctr" rtl="0">
              <a:lnSpc>
                <a:spcPct val="100000"/>
              </a:lnSpc>
              <a:spcBef>
                <a:spcPts val="2133"/>
              </a:spcBef>
              <a:spcAft>
                <a:spcPts val="0"/>
              </a:spcAft>
              <a:buNone/>
              <a:defRPr sz="1733"/>
            </a:lvl5pPr>
            <a:lvl6pPr lvl="5" algn="ctr" rtl="0">
              <a:lnSpc>
                <a:spcPct val="100000"/>
              </a:lnSpc>
              <a:spcBef>
                <a:spcPts val="2133"/>
              </a:spcBef>
              <a:spcAft>
                <a:spcPts val="0"/>
              </a:spcAft>
              <a:buNone/>
              <a:defRPr sz="1733"/>
            </a:lvl6pPr>
            <a:lvl7pPr lvl="6" algn="ctr" rtl="0">
              <a:lnSpc>
                <a:spcPct val="100000"/>
              </a:lnSpc>
              <a:spcBef>
                <a:spcPts val="2133"/>
              </a:spcBef>
              <a:spcAft>
                <a:spcPts val="0"/>
              </a:spcAft>
              <a:buNone/>
              <a:defRPr sz="1733"/>
            </a:lvl7pPr>
            <a:lvl8pPr lvl="7" algn="ctr" rtl="0">
              <a:lnSpc>
                <a:spcPct val="100000"/>
              </a:lnSpc>
              <a:spcBef>
                <a:spcPts val="2133"/>
              </a:spcBef>
              <a:spcAft>
                <a:spcPts val="0"/>
              </a:spcAft>
              <a:buNone/>
              <a:defRPr sz="1733"/>
            </a:lvl8pPr>
            <a:lvl9pPr lvl="8" algn="ctr" rtl="0">
              <a:lnSpc>
                <a:spcPct val="100000"/>
              </a:lnSpc>
              <a:spcBef>
                <a:spcPts val="2133"/>
              </a:spcBef>
              <a:spcAft>
                <a:spcPts val="2133"/>
              </a:spcAft>
              <a:buNone/>
              <a:defRPr sz="1733"/>
            </a:lvl9pPr>
          </a:lstStyle>
          <a:p>
            <a:endParaRPr/>
          </a:p>
        </p:txBody>
      </p:sp>
      <p:sp>
        <p:nvSpPr>
          <p:cNvPr id="84" name="Google Shape;84;p15"/>
          <p:cNvSpPr txBox="1">
            <a:spLocks noGrp="1"/>
          </p:cNvSpPr>
          <p:nvPr>
            <p:ph type="title" idx="6"/>
          </p:nvPr>
        </p:nvSpPr>
        <p:spPr>
          <a:xfrm>
            <a:off x="3014400" y="645200"/>
            <a:ext cx="6163200" cy="6096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2667"/>
            </a:lvl1pPr>
            <a:lvl2pPr lvl="1" algn="ctr" rtl="0">
              <a:spcBef>
                <a:spcPts val="0"/>
              </a:spcBef>
              <a:spcAft>
                <a:spcPts val="0"/>
              </a:spcAft>
              <a:buNone/>
              <a:defRPr sz="2667"/>
            </a:lvl2pPr>
            <a:lvl3pPr lvl="2" algn="ctr" rtl="0">
              <a:spcBef>
                <a:spcPts val="0"/>
              </a:spcBef>
              <a:spcAft>
                <a:spcPts val="0"/>
              </a:spcAft>
              <a:buNone/>
              <a:defRPr sz="2667"/>
            </a:lvl3pPr>
            <a:lvl4pPr lvl="3" algn="ctr" rtl="0">
              <a:spcBef>
                <a:spcPts val="0"/>
              </a:spcBef>
              <a:spcAft>
                <a:spcPts val="0"/>
              </a:spcAft>
              <a:buNone/>
              <a:defRPr sz="2667"/>
            </a:lvl4pPr>
            <a:lvl5pPr lvl="4" algn="ctr" rtl="0">
              <a:spcBef>
                <a:spcPts val="0"/>
              </a:spcBef>
              <a:spcAft>
                <a:spcPts val="0"/>
              </a:spcAft>
              <a:buNone/>
              <a:defRPr sz="2667"/>
            </a:lvl5pPr>
            <a:lvl6pPr lvl="5" algn="ctr" rtl="0">
              <a:spcBef>
                <a:spcPts val="0"/>
              </a:spcBef>
              <a:spcAft>
                <a:spcPts val="0"/>
              </a:spcAft>
              <a:buNone/>
              <a:defRPr sz="2667"/>
            </a:lvl6pPr>
            <a:lvl7pPr lvl="6" algn="ctr" rtl="0">
              <a:spcBef>
                <a:spcPts val="0"/>
              </a:spcBef>
              <a:spcAft>
                <a:spcPts val="0"/>
              </a:spcAft>
              <a:buNone/>
              <a:defRPr sz="2667"/>
            </a:lvl7pPr>
            <a:lvl8pPr lvl="7" algn="ctr" rtl="0">
              <a:spcBef>
                <a:spcPts val="0"/>
              </a:spcBef>
              <a:spcAft>
                <a:spcPts val="0"/>
              </a:spcAft>
              <a:buNone/>
              <a:defRPr sz="2667"/>
            </a:lvl8pPr>
            <a:lvl9pPr lvl="8" algn="ctr" rtl="0">
              <a:spcBef>
                <a:spcPts val="0"/>
              </a:spcBef>
              <a:spcAft>
                <a:spcPts val="0"/>
              </a:spcAft>
              <a:buNone/>
              <a:defRPr sz="2667"/>
            </a:lvl9pPr>
          </a:lstStyle>
          <a:p>
            <a:endParaRPr/>
          </a:p>
        </p:txBody>
      </p:sp>
      <p:cxnSp>
        <p:nvCxnSpPr>
          <p:cNvPr id="85" name="Google Shape;85;p15"/>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242789641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matchingName="Title and six columns">
  <p:cSld name="Title and six columns">
    <p:bg>
      <p:bgPr>
        <a:noFill/>
        <a:effectLst/>
      </p:bgPr>
    </p:bg>
    <p:spTree>
      <p:nvGrpSpPr>
        <p:cNvPr id="1" name="Shape 86"/>
        <p:cNvGrpSpPr/>
        <p:nvPr/>
      </p:nvGrpSpPr>
      <p:grpSpPr>
        <a:xfrm>
          <a:off x="0" y="0"/>
          <a:ext cx="0" cy="0"/>
          <a:chOff x="0" y="0"/>
          <a:chExt cx="0" cy="0"/>
        </a:xfrm>
      </p:grpSpPr>
      <p:sp>
        <p:nvSpPr>
          <p:cNvPr id="87" name="Google Shape;87;p16"/>
          <p:cNvSpPr/>
          <p:nvPr/>
        </p:nvSpPr>
        <p:spPr>
          <a:xfrm>
            <a:off x="957633" y="645200"/>
            <a:ext cx="10271600" cy="609600"/>
          </a:xfrm>
          <a:prstGeom prst="roundRect">
            <a:avLst>
              <a:gd name="adj" fmla="val 50000"/>
            </a:avLst>
          </a:prstGeom>
          <a:gradFill>
            <a:gsLst>
              <a:gs pos="0">
                <a:schemeClr val="accent5"/>
              </a:gs>
              <a:gs pos="100000">
                <a:schemeClr val="accent4"/>
              </a:gs>
            </a:gsLst>
            <a:lin ang="5400700" scaled="0"/>
          </a:gradFill>
          <a:ln>
            <a:noFill/>
          </a:ln>
          <a:effectLst>
            <a:outerShdw blurRad="71438" dist="9525" dir="3960000" algn="bl" rotWithShape="0">
              <a:srgbClr val="000000">
                <a:alpha val="2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8" name="Google Shape;88;p16"/>
          <p:cNvSpPr txBox="1">
            <a:spLocks noGrp="1"/>
          </p:cNvSpPr>
          <p:nvPr>
            <p:ph type="subTitle" idx="1"/>
          </p:nvPr>
        </p:nvSpPr>
        <p:spPr>
          <a:xfrm>
            <a:off x="960067" y="4762613"/>
            <a:ext cx="2872000" cy="100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600">
                <a:solidFill>
                  <a:schemeClr val="lt1"/>
                </a:solidFill>
              </a:defRPr>
            </a:lvl1pPr>
            <a:lvl2pPr lvl="1" algn="ctr" rtl="0">
              <a:lnSpc>
                <a:spcPct val="100000"/>
              </a:lnSpc>
              <a:spcBef>
                <a:spcPts val="2133"/>
              </a:spcBef>
              <a:spcAft>
                <a:spcPts val="0"/>
              </a:spcAft>
              <a:buNone/>
              <a:defRPr sz="1600">
                <a:solidFill>
                  <a:schemeClr val="lt1"/>
                </a:solidFill>
              </a:defRPr>
            </a:lvl2pPr>
            <a:lvl3pPr lvl="2" algn="ctr" rtl="0">
              <a:lnSpc>
                <a:spcPct val="100000"/>
              </a:lnSpc>
              <a:spcBef>
                <a:spcPts val="2133"/>
              </a:spcBef>
              <a:spcAft>
                <a:spcPts val="0"/>
              </a:spcAft>
              <a:buNone/>
              <a:defRPr sz="1600">
                <a:solidFill>
                  <a:schemeClr val="lt1"/>
                </a:solidFill>
              </a:defRPr>
            </a:lvl3pPr>
            <a:lvl4pPr lvl="3" algn="ctr" rtl="0">
              <a:lnSpc>
                <a:spcPct val="100000"/>
              </a:lnSpc>
              <a:spcBef>
                <a:spcPts val="2133"/>
              </a:spcBef>
              <a:spcAft>
                <a:spcPts val="0"/>
              </a:spcAft>
              <a:buNone/>
              <a:defRPr sz="1600">
                <a:solidFill>
                  <a:schemeClr val="lt1"/>
                </a:solidFill>
              </a:defRPr>
            </a:lvl4pPr>
            <a:lvl5pPr lvl="4" algn="ctr" rtl="0">
              <a:lnSpc>
                <a:spcPct val="100000"/>
              </a:lnSpc>
              <a:spcBef>
                <a:spcPts val="2133"/>
              </a:spcBef>
              <a:spcAft>
                <a:spcPts val="0"/>
              </a:spcAft>
              <a:buNone/>
              <a:defRPr sz="1600">
                <a:solidFill>
                  <a:schemeClr val="lt1"/>
                </a:solidFill>
              </a:defRPr>
            </a:lvl5pPr>
            <a:lvl6pPr lvl="5" algn="ctr" rtl="0">
              <a:lnSpc>
                <a:spcPct val="100000"/>
              </a:lnSpc>
              <a:spcBef>
                <a:spcPts val="2133"/>
              </a:spcBef>
              <a:spcAft>
                <a:spcPts val="0"/>
              </a:spcAft>
              <a:buNone/>
              <a:defRPr sz="1600">
                <a:solidFill>
                  <a:schemeClr val="lt1"/>
                </a:solidFill>
              </a:defRPr>
            </a:lvl6pPr>
            <a:lvl7pPr lvl="6" algn="ctr" rtl="0">
              <a:lnSpc>
                <a:spcPct val="100000"/>
              </a:lnSpc>
              <a:spcBef>
                <a:spcPts val="2133"/>
              </a:spcBef>
              <a:spcAft>
                <a:spcPts val="0"/>
              </a:spcAft>
              <a:buNone/>
              <a:defRPr sz="1600">
                <a:solidFill>
                  <a:schemeClr val="lt1"/>
                </a:solidFill>
              </a:defRPr>
            </a:lvl7pPr>
            <a:lvl8pPr lvl="7" algn="ctr" rtl="0">
              <a:lnSpc>
                <a:spcPct val="100000"/>
              </a:lnSpc>
              <a:spcBef>
                <a:spcPts val="2133"/>
              </a:spcBef>
              <a:spcAft>
                <a:spcPts val="0"/>
              </a:spcAft>
              <a:buNone/>
              <a:defRPr sz="1600">
                <a:solidFill>
                  <a:schemeClr val="lt1"/>
                </a:solidFill>
              </a:defRPr>
            </a:lvl8pPr>
            <a:lvl9pPr lvl="8" algn="ctr" rtl="0">
              <a:lnSpc>
                <a:spcPct val="100000"/>
              </a:lnSpc>
              <a:spcBef>
                <a:spcPts val="2133"/>
              </a:spcBef>
              <a:spcAft>
                <a:spcPts val="2133"/>
              </a:spcAft>
              <a:buNone/>
              <a:defRPr sz="1600">
                <a:solidFill>
                  <a:schemeClr val="lt1"/>
                </a:solidFill>
              </a:defRPr>
            </a:lvl9pPr>
          </a:lstStyle>
          <a:p>
            <a:endParaRPr/>
          </a:p>
        </p:txBody>
      </p:sp>
      <p:sp>
        <p:nvSpPr>
          <p:cNvPr id="89" name="Google Shape;89;p16"/>
          <p:cNvSpPr txBox="1">
            <a:spLocks noGrp="1"/>
          </p:cNvSpPr>
          <p:nvPr>
            <p:ph type="subTitle" idx="2"/>
          </p:nvPr>
        </p:nvSpPr>
        <p:spPr>
          <a:xfrm>
            <a:off x="4659947" y="4762613"/>
            <a:ext cx="2872000" cy="100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600">
                <a:solidFill>
                  <a:schemeClr val="lt1"/>
                </a:solidFill>
              </a:defRPr>
            </a:lvl1pPr>
            <a:lvl2pPr lvl="1" algn="ctr" rtl="0">
              <a:lnSpc>
                <a:spcPct val="100000"/>
              </a:lnSpc>
              <a:spcBef>
                <a:spcPts val="2133"/>
              </a:spcBef>
              <a:spcAft>
                <a:spcPts val="0"/>
              </a:spcAft>
              <a:buNone/>
              <a:defRPr sz="1600">
                <a:solidFill>
                  <a:schemeClr val="lt1"/>
                </a:solidFill>
              </a:defRPr>
            </a:lvl2pPr>
            <a:lvl3pPr lvl="2" algn="ctr" rtl="0">
              <a:lnSpc>
                <a:spcPct val="100000"/>
              </a:lnSpc>
              <a:spcBef>
                <a:spcPts val="2133"/>
              </a:spcBef>
              <a:spcAft>
                <a:spcPts val="0"/>
              </a:spcAft>
              <a:buNone/>
              <a:defRPr sz="1600">
                <a:solidFill>
                  <a:schemeClr val="lt1"/>
                </a:solidFill>
              </a:defRPr>
            </a:lvl3pPr>
            <a:lvl4pPr lvl="3" algn="ctr" rtl="0">
              <a:lnSpc>
                <a:spcPct val="100000"/>
              </a:lnSpc>
              <a:spcBef>
                <a:spcPts val="2133"/>
              </a:spcBef>
              <a:spcAft>
                <a:spcPts val="0"/>
              </a:spcAft>
              <a:buNone/>
              <a:defRPr sz="1600">
                <a:solidFill>
                  <a:schemeClr val="lt1"/>
                </a:solidFill>
              </a:defRPr>
            </a:lvl4pPr>
            <a:lvl5pPr lvl="4" algn="ctr" rtl="0">
              <a:lnSpc>
                <a:spcPct val="100000"/>
              </a:lnSpc>
              <a:spcBef>
                <a:spcPts val="2133"/>
              </a:spcBef>
              <a:spcAft>
                <a:spcPts val="0"/>
              </a:spcAft>
              <a:buNone/>
              <a:defRPr sz="1600">
                <a:solidFill>
                  <a:schemeClr val="lt1"/>
                </a:solidFill>
              </a:defRPr>
            </a:lvl5pPr>
            <a:lvl6pPr lvl="5" algn="ctr" rtl="0">
              <a:lnSpc>
                <a:spcPct val="100000"/>
              </a:lnSpc>
              <a:spcBef>
                <a:spcPts val="2133"/>
              </a:spcBef>
              <a:spcAft>
                <a:spcPts val="0"/>
              </a:spcAft>
              <a:buNone/>
              <a:defRPr sz="1600">
                <a:solidFill>
                  <a:schemeClr val="lt1"/>
                </a:solidFill>
              </a:defRPr>
            </a:lvl6pPr>
            <a:lvl7pPr lvl="6" algn="ctr" rtl="0">
              <a:lnSpc>
                <a:spcPct val="100000"/>
              </a:lnSpc>
              <a:spcBef>
                <a:spcPts val="2133"/>
              </a:spcBef>
              <a:spcAft>
                <a:spcPts val="0"/>
              </a:spcAft>
              <a:buNone/>
              <a:defRPr sz="1600">
                <a:solidFill>
                  <a:schemeClr val="lt1"/>
                </a:solidFill>
              </a:defRPr>
            </a:lvl7pPr>
            <a:lvl8pPr lvl="7" algn="ctr" rtl="0">
              <a:lnSpc>
                <a:spcPct val="100000"/>
              </a:lnSpc>
              <a:spcBef>
                <a:spcPts val="2133"/>
              </a:spcBef>
              <a:spcAft>
                <a:spcPts val="0"/>
              </a:spcAft>
              <a:buNone/>
              <a:defRPr sz="1600">
                <a:solidFill>
                  <a:schemeClr val="lt1"/>
                </a:solidFill>
              </a:defRPr>
            </a:lvl8pPr>
            <a:lvl9pPr lvl="8" algn="ctr" rtl="0">
              <a:lnSpc>
                <a:spcPct val="100000"/>
              </a:lnSpc>
              <a:spcBef>
                <a:spcPts val="2133"/>
              </a:spcBef>
              <a:spcAft>
                <a:spcPts val="2133"/>
              </a:spcAft>
              <a:buNone/>
              <a:defRPr sz="1600">
                <a:solidFill>
                  <a:schemeClr val="lt1"/>
                </a:solidFill>
              </a:defRPr>
            </a:lvl9pPr>
          </a:lstStyle>
          <a:p>
            <a:endParaRPr/>
          </a:p>
        </p:txBody>
      </p:sp>
      <p:sp>
        <p:nvSpPr>
          <p:cNvPr id="90" name="Google Shape;90;p16"/>
          <p:cNvSpPr txBox="1">
            <a:spLocks noGrp="1"/>
          </p:cNvSpPr>
          <p:nvPr>
            <p:ph type="subTitle" idx="3"/>
          </p:nvPr>
        </p:nvSpPr>
        <p:spPr>
          <a:xfrm>
            <a:off x="8372800" y="4762613"/>
            <a:ext cx="2872000" cy="100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600">
                <a:solidFill>
                  <a:schemeClr val="lt1"/>
                </a:solidFill>
              </a:defRPr>
            </a:lvl1pPr>
            <a:lvl2pPr lvl="1" algn="ctr" rtl="0">
              <a:lnSpc>
                <a:spcPct val="100000"/>
              </a:lnSpc>
              <a:spcBef>
                <a:spcPts val="2133"/>
              </a:spcBef>
              <a:spcAft>
                <a:spcPts val="0"/>
              </a:spcAft>
              <a:buNone/>
              <a:defRPr sz="1600">
                <a:solidFill>
                  <a:schemeClr val="lt1"/>
                </a:solidFill>
              </a:defRPr>
            </a:lvl2pPr>
            <a:lvl3pPr lvl="2" algn="ctr" rtl="0">
              <a:lnSpc>
                <a:spcPct val="100000"/>
              </a:lnSpc>
              <a:spcBef>
                <a:spcPts val="2133"/>
              </a:spcBef>
              <a:spcAft>
                <a:spcPts val="0"/>
              </a:spcAft>
              <a:buNone/>
              <a:defRPr sz="1600">
                <a:solidFill>
                  <a:schemeClr val="lt1"/>
                </a:solidFill>
              </a:defRPr>
            </a:lvl3pPr>
            <a:lvl4pPr lvl="3" algn="ctr" rtl="0">
              <a:lnSpc>
                <a:spcPct val="100000"/>
              </a:lnSpc>
              <a:spcBef>
                <a:spcPts val="2133"/>
              </a:spcBef>
              <a:spcAft>
                <a:spcPts val="0"/>
              </a:spcAft>
              <a:buNone/>
              <a:defRPr sz="1600">
                <a:solidFill>
                  <a:schemeClr val="lt1"/>
                </a:solidFill>
              </a:defRPr>
            </a:lvl4pPr>
            <a:lvl5pPr lvl="4" algn="ctr" rtl="0">
              <a:lnSpc>
                <a:spcPct val="100000"/>
              </a:lnSpc>
              <a:spcBef>
                <a:spcPts val="2133"/>
              </a:spcBef>
              <a:spcAft>
                <a:spcPts val="0"/>
              </a:spcAft>
              <a:buNone/>
              <a:defRPr sz="1600">
                <a:solidFill>
                  <a:schemeClr val="lt1"/>
                </a:solidFill>
              </a:defRPr>
            </a:lvl5pPr>
            <a:lvl6pPr lvl="5" algn="ctr" rtl="0">
              <a:lnSpc>
                <a:spcPct val="100000"/>
              </a:lnSpc>
              <a:spcBef>
                <a:spcPts val="2133"/>
              </a:spcBef>
              <a:spcAft>
                <a:spcPts val="0"/>
              </a:spcAft>
              <a:buNone/>
              <a:defRPr sz="1600">
                <a:solidFill>
                  <a:schemeClr val="lt1"/>
                </a:solidFill>
              </a:defRPr>
            </a:lvl6pPr>
            <a:lvl7pPr lvl="6" algn="ctr" rtl="0">
              <a:lnSpc>
                <a:spcPct val="100000"/>
              </a:lnSpc>
              <a:spcBef>
                <a:spcPts val="2133"/>
              </a:spcBef>
              <a:spcAft>
                <a:spcPts val="0"/>
              </a:spcAft>
              <a:buNone/>
              <a:defRPr sz="1600">
                <a:solidFill>
                  <a:schemeClr val="lt1"/>
                </a:solidFill>
              </a:defRPr>
            </a:lvl7pPr>
            <a:lvl8pPr lvl="7" algn="ctr" rtl="0">
              <a:lnSpc>
                <a:spcPct val="100000"/>
              </a:lnSpc>
              <a:spcBef>
                <a:spcPts val="2133"/>
              </a:spcBef>
              <a:spcAft>
                <a:spcPts val="0"/>
              </a:spcAft>
              <a:buNone/>
              <a:defRPr sz="1600">
                <a:solidFill>
                  <a:schemeClr val="lt1"/>
                </a:solidFill>
              </a:defRPr>
            </a:lvl8pPr>
            <a:lvl9pPr lvl="8" algn="ctr" rtl="0">
              <a:lnSpc>
                <a:spcPct val="100000"/>
              </a:lnSpc>
              <a:spcBef>
                <a:spcPts val="2133"/>
              </a:spcBef>
              <a:spcAft>
                <a:spcPts val="2133"/>
              </a:spcAft>
              <a:buNone/>
              <a:defRPr sz="1600">
                <a:solidFill>
                  <a:schemeClr val="lt1"/>
                </a:solidFill>
              </a:defRPr>
            </a:lvl9pPr>
          </a:lstStyle>
          <a:p>
            <a:endParaRPr/>
          </a:p>
        </p:txBody>
      </p:sp>
      <p:sp>
        <p:nvSpPr>
          <p:cNvPr id="91" name="Google Shape;91;p16"/>
          <p:cNvSpPr txBox="1">
            <a:spLocks noGrp="1"/>
          </p:cNvSpPr>
          <p:nvPr>
            <p:ph type="subTitle" idx="4"/>
          </p:nvPr>
        </p:nvSpPr>
        <p:spPr>
          <a:xfrm>
            <a:off x="1990600" y="4207931"/>
            <a:ext cx="810800" cy="402800"/>
          </a:xfrm>
          <a:prstGeom prst="rect">
            <a:avLst/>
          </a:prstGeom>
          <a:noFill/>
        </p:spPr>
        <p:txBody>
          <a:bodyPr spcFirstLastPara="1" wrap="square" lIns="91425" tIns="90000" rIns="91425" bIns="0" anchor="ctr"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92" name="Google Shape;92;p16"/>
          <p:cNvSpPr txBox="1">
            <a:spLocks noGrp="1"/>
          </p:cNvSpPr>
          <p:nvPr>
            <p:ph type="subTitle" idx="5"/>
          </p:nvPr>
        </p:nvSpPr>
        <p:spPr>
          <a:xfrm>
            <a:off x="5690548" y="4207931"/>
            <a:ext cx="810800" cy="402800"/>
          </a:xfrm>
          <a:prstGeom prst="rect">
            <a:avLst/>
          </a:prstGeom>
          <a:noFill/>
        </p:spPr>
        <p:txBody>
          <a:bodyPr spcFirstLastPara="1" wrap="square" lIns="91425" tIns="90000" rIns="91425" bIns="0" anchor="ctr"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93" name="Google Shape;93;p16"/>
          <p:cNvSpPr txBox="1">
            <a:spLocks noGrp="1"/>
          </p:cNvSpPr>
          <p:nvPr>
            <p:ph type="subTitle" idx="6"/>
          </p:nvPr>
        </p:nvSpPr>
        <p:spPr>
          <a:xfrm>
            <a:off x="9403400" y="4207931"/>
            <a:ext cx="810800" cy="402800"/>
          </a:xfrm>
          <a:prstGeom prst="rect">
            <a:avLst/>
          </a:prstGeom>
          <a:noFill/>
        </p:spPr>
        <p:txBody>
          <a:bodyPr spcFirstLastPara="1" wrap="square" lIns="91425" tIns="90000" rIns="91425" bIns="0" anchor="ctr"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94" name="Google Shape;94;p16"/>
          <p:cNvSpPr txBox="1">
            <a:spLocks noGrp="1"/>
          </p:cNvSpPr>
          <p:nvPr>
            <p:ph type="subTitle" idx="7"/>
          </p:nvPr>
        </p:nvSpPr>
        <p:spPr>
          <a:xfrm>
            <a:off x="960067" y="2568300"/>
            <a:ext cx="2872000" cy="100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600">
                <a:solidFill>
                  <a:schemeClr val="lt1"/>
                </a:solidFill>
              </a:defRPr>
            </a:lvl1pPr>
            <a:lvl2pPr lvl="1" algn="ctr" rtl="0">
              <a:lnSpc>
                <a:spcPct val="100000"/>
              </a:lnSpc>
              <a:spcBef>
                <a:spcPts val="2133"/>
              </a:spcBef>
              <a:spcAft>
                <a:spcPts val="0"/>
              </a:spcAft>
              <a:buNone/>
              <a:defRPr sz="1600">
                <a:solidFill>
                  <a:schemeClr val="lt1"/>
                </a:solidFill>
              </a:defRPr>
            </a:lvl2pPr>
            <a:lvl3pPr lvl="2" algn="ctr" rtl="0">
              <a:lnSpc>
                <a:spcPct val="100000"/>
              </a:lnSpc>
              <a:spcBef>
                <a:spcPts val="2133"/>
              </a:spcBef>
              <a:spcAft>
                <a:spcPts val="0"/>
              </a:spcAft>
              <a:buNone/>
              <a:defRPr sz="1600">
                <a:solidFill>
                  <a:schemeClr val="lt1"/>
                </a:solidFill>
              </a:defRPr>
            </a:lvl3pPr>
            <a:lvl4pPr lvl="3" algn="ctr" rtl="0">
              <a:lnSpc>
                <a:spcPct val="100000"/>
              </a:lnSpc>
              <a:spcBef>
                <a:spcPts val="2133"/>
              </a:spcBef>
              <a:spcAft>
                <a:spcPts val="0"/>
              </a:spcAft>
              <a:buNone/>
              <a:defRPr sz="1600">
                <a:solidFill>
                  <a:schemeClr val="lt1"/>
                </a:solidFill>
              </a:defRPr>
            </a:lvl4pPr>
            <a:lvl5pPr lvl="4" algn="ctr" rtl="0">
              <a:lnSpc>
                <a:spcPct val="100000"/>
              </a:lnSpc>
              <a:spcBef>
                <a:spcPts val="2133"/>
              </a:spcBef>
              <a:spcAft>
                <a:spcPts val="0"/>
              </a:spcAft>
              <a:buNone/>
              <a:defRPr sz="1600">
                <a:solidFill>
                  <a:schemeClr val="lt1"/>
                </a:solidFill>
              </a:defRPr>
            </a:lvl5pPr>
            <a:lvl6pPr lvl="5" algn="ctr" rtl="0">
              <a:lnSpc>
                <a:spcPct val="100000"/>
              </a:lnSpc>
              <a:spcBef>
                <a:spcPts val="2133"/>
              </a:spcBef>
              <a:spcAft>
                <a:spcPts val="0"/>
              </a:spcAft>
              <a:buNone/>
              <a:defRPr sz="1600">
                <a:solidFill>
                  <a:schemeClr val="lt1"/>
                </a:solidFill>
              </a:defRPr>
            </a:lvl6pPr>
            <a:lvl7pPr lvl="6" algn="ctr" rtl="0">
              <a:lnSpc>
                <a:spcPct val="100000"/>
              </a:lnSpc>
              <a:spcBef>
                <a:spcPts val="2133"/>
              </a:spcBef>
              <a:spcAft>
                <a:spcPts val="0"/>
              </a:spcAft>
              <a:buNone/>
              <a:defRPr sz="1600">
                <a:solidFill>
                  <a:schemeClr val="lt1"/>
                </a:solidFill>
              </a:defRPr>
            </a:lvl7pPr>
            <a:lvl8pPr lvl="7" algn="ctr" rtl="0">
              <a:lnSpc>
                <a:spcPct val="100000"/>
              </a:lnSpc>
              <a:spcBef>
                <a:spcPts val="2133"/>
              </a:spcBef>
              <a:spcAft>
                <a:spcPts val="0"/>
              </a:spcAft>
              <a:buNone/>
              <a:defRPr sz="1600">
                <a:solidFill>
                  <a:schemeClr val="lt1"/>
                </a:solidFill>
              </a:defRPr>
            </a:lvl8pPr>
            <a:lvl9pPr lvl="8" algn="ctr" rtl="0">
              <a:lnSpc>
                <a:spcPct val="100000"/>
              </a:lnSpc>
              <a:spcBef>
                <a:spcPts val="2133"/>
              </a:spcBef>
              <a:spcAft>
                <a:spcPts val="2133"/>
              </a:spcAft>
              <a:buNone/>
              <a:defRPr sz="1600">
                <a:solidFill>
                  <a:schemeClr val="lt1"/>
                </a:solidFill>
              </a:defRPr>
            </a:lvl9pPr>
          </a:lstStyle>
          <a:p>
            <a:endParaRPr/>
          </a:p>
        </p:txBody>
      </p:sp>
      <p:sp>
        <p:nvSpPr>
          <p:cNvPr id="95" name="Google Shape;95;p16"/>
          <p:cNvSpPr txBox="1">
            <a:spLocks noGrp="1"/>
          </p:cNvSpPr>
          <p:nvPr>
            <p:ph type="subTitle" idx="8"/>
          </p:nvPr>
        </p:nvSpPr>
        <p:spPr>
          <a:xfrm>
            <a:off x="4659947" y="2568300"/>
            <a:ext cx="2872000" cy="100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600">
                <a:solidFill>
                  <a:schemeClr val="lt1"/>
                </a:solidFill>
              </a:defRPr>
            </a:lvl1pPr>
            <a:lvl2pPr lvl="1" algn="ctr" rtl="0">
              <a:lnSpc>
                <a:spcPct val="100000"/>
              </a:lnSpc>
              <a:spcBef>
                <a:spcPts val="2133"/>
              </a:spcBef>
              <a:spcAft>
                <a:spcPts val="0"/>
              </a:spcAft>
              <a:buNone/>
              <a:defRPr sz="1600">
                <a:solidFill>
                  <a:schemeClr val="lt1"/>
                </a:solidFill>
              </a:defRPr>
            </a:lvl2pPr>
            <a:lvl3pPr lvl="2" algn="ctr" rtl="0">
              <a:lnSpc>
                <a:spcPct val="100000"/>
              </a:lnSpc>
              <a:spcBef>
                <a:spcPts val="2133"/>
              </a:spcBef>
              <a:spcAft>
                <a:spcPts val="0"/>
              </a:spcAft>
              <a:buNone/>
              <a:defRPr sz="1600">
                <a:solidFill>
                  <a:schemeClr val="lt1"/>
                </a:solidFill>
              </a:defRPr>
            </a:lvl3pPr>
            <a:lvl4pPr lvl="3" algn="ctr" rtl="0">
              <a:lnSpc>
                <a:spcPct val="100000"/>
              </a:lnSpc>
              <a:spcBef>
                <a:spcPts val="2133"/>
              </a:spcBef>
              <a:spcAft>
                <a:spcPts val="0"/>
              </a:spcAft>
              <a:buNone/>
              <a:defRPr sz="1600">
                <a:solidFill>
                  <a:schemeClr val="lt1"/>
                </a:solidFill>
              </a:defRPr>
            </a:lvl4pPr>
            <a:lvl5pPr lvl="4" algn="ctr" rtl="0">
              <a:lnSpc>
                <a:spcPct val="100000"/>
              </a:lnSpc>
              <a:spcBef>
                <a:spcPts val="2133"/>
              </a:spcBef>
              <a:spcAft>
                <a:spcPts val="0"/>
              </a:spcAft>
              <a:buNone/>
              <a:defRPr sz="1600">
                <a:solidFill>
                  <a:schemeClr val="lt1"/>
                </a:solidFill>
              </a:defRPr>
            </a:lvl5pPr>
            <a:lvl6pPr lvl="5" algn="ctr" rtl="0">
              <a:lnSpc>
                <a:spcPct val="100000"/>
              </a:lnSpc>
              <a:spcBef>
                <a:spcPts val="2133"/>
              </a:spcBef>
              <a:spcAft>
                <a:spcPts val="0"/>
              </a:spcAft>
              <a:buNone/>
              <a:defRPr sz="1600">
                <a:solidFill>
                  <a:schemeClr val="lt1"/>
                </a:solidFill>
              </a:defRPr>
            </a:lvl6pPr>
            <a:lvl7pPr lvl="6" algn="ctr" rtl="0">
              <a:lnSpc>
                <a:spcPct val="100000"/>
              </a:lnSpc>
              <a:spcBef>
                <a:spcPts val="2133"/>
              </a:spcBef>
              <a:spcAft>
                <a:spcPts val="0"/>
              </a:spcAft>
              <a:buNone/>
              <a:defRPr sz="1600">
                <a:solidFill>
                  <a:schemeClr val="lt1"/>
                </a:solidFill>
              </a:defRPr>
            </a:lvl7pPr>
            <a:lvl8pPr lvl="7" algn="ctr" rtl="0">
              <a:lnSpc>
                <a:spcPct val="100000"/>
              </a:lnSpc>
              <a:spcBef>
                <a:spcPts val="2133"/>
              </a:spcBef>
              <a:spcAft>
                <a:spcPts val="0"/>
              </a:spcAft>
              <a:buNone/>
              <a:defRPr sz="1600">
                <a:solidFill>
                  <a:schemeClr val="lt1"/>
                </a:solidFill>
              </a:defRPr>
            </a:lvl8pPr>
            <a:lvl9pPr lvl="8" algn="ctr" rtl="0">
              <a:lnSpc>
                <a:spcPct val="100000"/>
              </a:lnSpc>
              <a:spcBef>
                <a:spcPts val="2133"/>
              </a:spcBef>
              <a:spcAft>
                <a:spcPts val="2133"/>
              </a:spcAft>
              <a:buNone/>
              <a:defRPr sz="1600">
                <a:solidFill>
                  <a:schemeClr val="lt1"/>
                </a:solidFill>
              </a:defRPr>
            </a:lvl9pPr>
          </a:lstStyle>
          <a:p>
            <a:endParaRPr/>
          </a:p>
        </p:txBody>
      </p:sp>
      <p:sp>
        <p:nvSpPr>
          <p:cNvPr id="96" name="Google Shape;96;p16"/>
          <p:cNvSpPr txBox="1">
            <a:spLocks noGrp="1"/>
          </p:cNvSpPr>
          <p:nvPr>
            <p:ph type="subTitle" idx="9"/>
          </p:nvPr>
        </p:nvSpPr>
        <p:spPr>
          <a:xfrm>
            <a:off x="8372800" y="2568300"/>
            <a:ext cx="2872000" cy="1006400"/>
          </a:xfrm>
          <a:prstGeom prst="rect">
            <a:avLst/>
          </a:prstGeom>
          <a:noFill/>
        </p:spPr>
        <p:txBody>
          <a:bodyPr spcFirstLastPara="1" wrap="square" lIns="91425" tIns="91425" rIns="91425" bIns="91425" anchor="t" anchorCtr="0">
            <a:noAutofit/>
          </a:bodyPr>
          <a:lstStyle>
            <a:lvl1pPr lvl="0" algn="ctr" rtl="0">
              <a:lnSpc>
                <a:spcPct val="100000"/>
              </a:lnSpc>
              <a:spcBef>
                <a:spcPts val="0"/>
              </a:spcBef>
              <a:spcAft>
                <a:spcPts val="0"/>
              </a:spcAft>
              <a:buNone/>
              <a:defRPr sz="1600">
                <a:solidFill>
                  <a:schemeClr val="lt1"/>
                </a:solidFill>
              </a:defRPr>
            </a:lvl1pPr>
            <a:lvl2pPr lvl="1" algn="ctr" rtl="0">
              <a:lnSpc>
                <a:spcPct val="100000"/>
              </a:lnSpc>
              <a:spcBef>
                <a:spcPts val="2133"/>
              </a:spcBef>
              <a:spcAft>
                <a:spcPts val="0"/>
              </a:spcAft>
              <a:buNone/>
              <a:defRPr sz="1600">
                <a:solidFill>
                  <a:schemeClr val="lt1"/>
                </a:solidFill>
              </a:defRPr>
            </a:lvl2pPr>
            <a:lvl3pPr lvl="2" algn="ctr" rtl="0">
              <a:lnSpc>
                <a:spcPct val="100000"/>
              </a:lnSpc>
              <a:spcBef>
                <a:spcPts val="2133"/>
              </a:spcBef>
              <a:spcAft>
                <a:spcPts val="0"/>
              </a:spcAft>
              <a:buNone/>
              <a:defRPr sz="1600">
                <a:solidFill>
                  <a:schemeClr val="lt1"/>
                </a:solidFill>
              </a:defRPr>
            </a:lvl3pPr>
            <a:lvl4pPr lvl="3" algn="ctr" rtl="0">
              <a:lnSpc>
                <a:spcPct val="100000"/>
              </a:lnSpc>
              <a:spcBef>
                <a:spcPts val="2133"/>
              </a:spcBef>
              <a:spcAft>
                <a:spcPts val="0"/>
              </a:spcAft>
              <a:buNone/>
              <a:defRPr sz="1600">
                <a:solidFill>
                  <a:schemeClr val="lt1"/>
                </a:solidFill>
              </a:defRPr>
            </a:lvl4pPr>
            <a:lvl5pPr lvl="4" algn="ctr" rtl="0">
              <a:lnSpc>
                <a:spcPct val="100000"/>
              </a:lnSpc>
              <a:spcBef>
                <a:spcPts val="2133"/>
              </a:spcBef>
              <a:spcAft>
                <a:spcPts val="0"/>
              </a:spcAft>
              <a:buNone/>
              <a:defRPr sz="1600">
                <a:solidFill>
                  <a:schemeClr val="lt1"/>
                </a:solidFill>
              </a:defRPr>
            </a:lvl5pPr>
            <a:lvl6pPr lvl="5" algn="ctr" rtl="0">
              <a:lnSpc>
                <a:spcPct val="100000"/>
              </a:lnSpc>
              <a:spcBef>
                <a:spcPts val="2133"/>
              </a:spcBef>
              <a:spcAft>
                <a:spcPts val="0"/>
              </a:spcAft>
              <a:buNone/>
              <a:defRPr sz="1600">
                <a:solidFill>
                  <a:schemeClr val="lt1"/>
                </a:solidFill>
              </a:defRPr>
            </a:lvl6pPr>
            <a:lvl7pPr lvl="6" algn="ctr" rtl="0">
              <a:lnSpc>
                <a:spcPct val="100000"/>
              </a:lnSpc>
              <a:spcBef>
                <a:spcPts val="2133"/>
              </a:spcBef>
              <a:spcAft>
                <a:spcPts val="0"/>
              </a:spcAft>
              <a:buNone/>
              <a:defRPr sz="1600">
                <a:solidFill>
                  <a:schemeClr val="lt1"/>
                </a:solidFill>
              </a:defRPr>
            </a:lvl7pPr>
            <a:lvl8pPr lvl="7" algn="ctr" rtl="0">
              <a:lnSpc>
                <a:spcPct val="100000"/>
              </a:lnSpc>
              <a:spcBef>
                <a:spcPts val="2133"/>
              </a:spcBef>
              <a:spcAft>
                <a:spcPts val="0"/>
              </a:spcAft>
              <a:buNone/>
              <a:defRPr sz="1600">
                <a:solidFill>
                  <a:schemeClr val="lt1"/>
                </a:solidFill>
              </a:defRPr>
            </a:lvl8pPr>
            <a:lvl9pPr lvl="8" algn="ctr" rtl="0">
              <a:lnSpc>
                <a:spcPct val="100000"/>
              </a:lnSpc>
              <a:spcBef>
                <a:spcPts val="2133"/>
              </a:spcBef>
              <a:spcAft>
                <a:spcPts val="2133"/>
              </a:spcAft>
              <a:buNone/>
              <a:defRPr sz="1600">
                <a:solidFill>
                  <a:schemeClr val="lt1"/>
                </a:solidFill>
              </a:defRPr>
            </a:lvl9pPr>
          </a:lstStyle>
          <a:p>
            <a:endParaRPr/>
          </a:p>
        </p:txBody>
      </p:sp>
      <p:sp>
        <p:nvSpPr>
          <p:cNvPr id="97" name="Google Shape;97;p16"/>
          <p:cNvSpPr txBox="1">
            <a:spLocks noGrp="1"/>
          </p:cNvSpPr>
          <p:nvPr>
            <p:ph type="subTitle" idx="13"/>
          </p:nvPr>
        </p:nvSpPr>
        <p:spPr>
          <a:xfrm>
            <a:off x="1990600" y="2013600"/>
            <a:ext cx="810800" cy="402800"/>
          </a:xfrm>
          <a:prstGeom prst="rect">
            <a:avLst/>
          </a:prstGeom>
          <a:noFill/>
        </p:spPr>
        <p:txBody>
          <a:bodyPr spcFirstLastPara="1" wrap="square" lIns="91425" tIns="90000" rIns="91425" bIns="0" anchor="ctr"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98" name="Google Shape;98;p16"/>
          <p:cNvSpPr txBox="1">
            <a:spLocks noGrp="1"/>
          </p:cNvSpPr>
          <p:nvPr>
            <p:ph type="subTitle" idx="14"/>
          </p:nvPr>
        </p:nvSpPr>
        <p:spPr>
          <a:xfrm>
            <a:off x="5690548" y="2013600"/>
            <a:ext cx="810800" cy="402800"/>
          </a:xfrm>
          <a:prstGeom prst="rect">
            <a:avLst/>
          </a:prstGeom>
          <a:noFill/>
        </p:spPr>
        <p:txBody>
          <a:bodyPr spcFirstLastPara="1" wrap="square" lIns="91425" tIns="90000" rIns="91425" bIns="0" anchor="ctr"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99" name="Google Shape;99;p16"/>
          <p:cNvSpPr txBox="1">
            <a:spLocks noGrp="1"/>
          </p:cNvSpPr>
          <p:nvPr>
            <p:ph type="subTitle" idx="15"/>
          </p:nvPr>
        </p:nvSpPr>
        <p:spPr>
          <a:xfrm>
            <a:off x="9403400" y="2013600"/>
            <a:ext cx="810800" cy="402800"/>
          </a:xfrm>
          <a:prstGeom prst="rect">
            <a:avLst/>
          </a:prstGeom>
          <a:noFill/>
        </p:spPr>
        <p:txBody>
          <a:bodyPr spcFirstLastPara="1" wrap="square" lIns="91425" tIns="90000" rIns="91425" bIns="0" anchor="ctr"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100" name="Google Shape;100;p16"/>
          <p:cNvSpPr txBox="1">
            <a:spLocks noGrp="1"/>
          </p:cNvSpPr>
          <p:nvPr>
            <p:ph type="title"/>
          </p:nvPr>
        </p:nvSpPr>
        <p:spPr>
          <a:xfrm>
            <a:off x="3014400" y="645200"/>
            <a:ext cx="6163200" cy="6096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2667"/>
            </a:lvl1pPr>
            <a:lvl2pPr lvl="1" algn="ctr" rtl="0">
              <a:spcBef>
                <a:spcPts val="0"/>
              </a:spcBef>
              <a:spcAft>
                <a:spcPts val="0"/>
              </a:spcAft>
              <a:buNone/>
              <a:defRPr sz="2667">
                <a:latin typeface="Roboto Slab"/>
                <a:ea typeface="Roboto Slab"/>
                <a:cs typeface="Roboto Slab"/>
                <a:sym typeface="Roboto Slab"/>
              </a:defRPr>
            </a:lvl2pPr>
            <a:lvl3pPr lvl="2" algn="ctr" rtl="0">
              <a:spcBef>
                <a:spcPts val="0"/>
              </a:spcBef>
              <a:spcAft>
                <a:spcPts val="0"/>
              </a:spcAft>
              <a:buNone/>
              <a:defRPr sz="2667">
                <a:latin typeface="Roboto Slab"/>
                <a:ea typeface="Roboto Slab"/>
                <a:cs typeface="Roboto Slab"/>
                <a:sym typeface="Roboto Slab"/>
              </a:defRPr>
            </a:lvl3pPr>
            <a:lvl4pPr lvl="3" algn="ctr" rtl="0">
              <a:spcBef>
                <a:spcPts val="0"/>
              </a:spcBef>
              <a:spcAft>
                <a:spcPts val="0"/>
              </a:spcAft>
              <a:buNone/>
              <a:defRPr sz="2667">
                <a:latin typeface="Roboto Slab"/>
                <a:ea typeface="Roboto Slab"/>
                <a:cs typeface="Roboto Slab"/>
                <a:sym typeface="Roboto Slab"/>
              </a:defRPr>
            </a:lvl4pPr>
            <a:lvl5pPr lvl="4" algn="ctr" rtl="0">
              <a:spcBef>
                <a:spcPts val="0"/>
              </a:spcBef>
              <a:spcAft>
                <a:spcPts val="0"/>
              </a:spcAft>
              <a:buNone/>
              <a:defRPr sz="2667">
                <a:latin typeface="Roboto Slab"/>
                <a:ea typeface="Roboto Slab"/>
                <a:cs typeface="Roboto Slab"/>
                <a:sym typeface="Roboto Slab"/>
              </a:defRPr>
            </a:lvl5pPr>
            <a:lvl6pPr lvl="5" algn="ctr" rtl="0">
              <a:spcBef>
                <a:spcPts val="0"/>
              </a:spcBef>
              <a:spcAft>
                <a:spcPts val="0"/>
              </a:spcAft>
              <a:buNone/>
              <a:defRPr sz="2667">
                <a:latin typeface="Roboto Slab"/>
                <a:ea typeface="Roboto Slab"/>
                <a:cs typeface="Roboto Slab"/>
                <a:sym typeface="Roboto Slab"/>
              </a:defRPr>
            </a:lvl6pPr>
            <a:lvl7pPr lvl="6" algn="ctr" rtl="0">
              <a:spcBef>
                <a:spcPts val="0"/>
              </a:spcBef>
              <a:spcAft>
                <a:spcPts val="0"/>
              </a:spcAft>
              <a:buNone/>
              <a:defRPr sz="2667">
                <a:latin typeface="Roboto Slab"/>
                <a:ea typeface="Roboto Slab"/>
                <a:cs typeface="Roboto Slab"/>
                <a:sym typeface="Roboto Slab"/>
              </a:defRPr>
            </a:lvl7pPr>
            <a:lvl8pPr lvl="7" algn="ctr" rtl="0">
              <a:spcBef>
                <a:spcPts val="0"/>
              </a:spcBef>
              <a:spcAft>
                <a:spcPts val="0"/>
              </a:spcAft>
              <a:buNone/>
              <a:defRPr sz="2667">
                <a:latin typeface="Roboto Slab"/>
                <a:ea typeface="Roboto Slab"/>
                <a:cs typeface="Roboto Slab"/>
                <a:sym typeface="Roboto Slab"/>
              </a:defRPr>
            </a:lvl8pPr>
            <a:lvl9pPr lvl="8" algn="ctr" rtl="0">
              <a:spcBef>
                <a:spcPts val="0"/>
              </a:spcBef>
              <a:spcAft>
                <a:spcPts val="0"/>
              </a:spcAft>
              <a:buNone/>
              <a:defRPr sz="2667">
                <a:latin typeface="Roboto Slab"/>
                <a:ea typeface="Roboto Slab"/>
                <a:cs typeface="Roboto Slab"/>
                <a:sym typeface="Roboto Slab"/>
              </a:defRPr>
            </a:lvl9pPr>
          </a:lstStyle>
          <a:p>
            <a:endParaRPr/>
          </a:p>
        </p:txBody>
      </p:sp>
      <p:cxnSp>
        <p:nvCxnSpPr>
          <p:cNvPr id="101" name="Google Shape;101;p16"/>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88563074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matchingName="Title and four columns">
  <p:cSld name="Title and four columns">
    <p:bg>
      <p:bgPr>
        <a:noFill/>
        <a:effectLst/>
      </p:bgPr>
    </p:bg>
    <p:spTree>
      <p:nvGrpSpPr>
        <p:cNvPr id="1" name="Shape 102"/>
        <p:cNvGrpSpPr/>
        <p:nvPr/>
      </p:nvGrpSpPr>
      <p:grpSpPr>
        <a:xfrm>
          <a:off x="0" y="0"/>
          <a:ext cx="0" cy="0"/>
          <a:chOff x="0" y="0"/>
          <a:chExt cx="0" cy="0"/>
        </a:xfrm>
      </p:grpSpPr>
      <p:sp>
        <p:nvSpPr>
          <p:cNvPr id="103" name="Google Shape;103;p17"/>
          <p:cNvSpPr/>
          <p:nvPr/>
        </p:nvSpPr>
        <p:spPr>
          <a:xfrm>
            <a:off x="957633" y="645200"/>
            <a:ext cx="10271600" cy="609600"/>
          </a:xfrm>
          <a:prstGeom prst="roundRect">
            <a:avLst>
              <a:gd name="adj" fmla="val 50000"/>
            </a:avLst>
          </a:prstGeom>
          <a:gradFill>
            <a:gsLst>
              <a:gs pos="0">
                <a:schemeClr val="accent5"/>
              </a:gs>
              <a:gs pos="100000">
                <a:schemeClr val="accent4"/>
              </a:gs>
            </a:gsLst>
            <a:lin ang="5400700" scaled="0"/>
          </a:gradFill>
          <a:ln>
            <a:noFill/>
          </a:ln>
          <a:effectLst>
            <a:outerShdw blurRad="71438" dist="9525" dir="3960000" algn="bl" rotWithShape="0">
              <a:srgbClr val="000000">
                <a:alpha val="2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4" name="Google Shape;104;p17"/>
          <p:cNvSpPr txBox="1">
            <a:spLocks noGrp="1"/>
          </p:cNvSpPr>
          <p:nvPr>
            <p:ph type="subTitle" idx="1"/>
          </p:nvPr>
        </p:nvSpPr>
        <p:spPr>
          <a:xfrm>
            <a:off x="4545961" y="2889897"/>
            <a:ext cx="3098800" cy="938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733"/>
            </a:lvl1pPr>
            <a:lvl2pPr lvl="1" rtl="0">
              <a:lnSpc>
                <a:spcPct val="100000"/>
              </a:lnSpc>
              <a:spcBef>
                <a:spcPts val="2133"/>
              </a:spcBef>
              <a:spcAft>
                <a:spcPts val="0"/>
              </a:spcAft>
              <a:buNone/>
              <a:defRPr sz="1733"/>
            </a:lvl2pPr>
            <a:lvl3pPr lvl="2" rtl="0">
              <a:lnSpc>
                <a:spcPct val="100000"/>
              </a:lnSpc>
              <a:spcBef>
                <a:spcPts val="2133"/>
              </a:spcBef>
              <a:spcAft>
                <a:spcPts val="0"/>
              </a:spcAft>
              <a:buNone/>
              <a:defRPr sz="1733"/>
            </a:lvl3pPr>
            <a:lvl4pPr lvl="3" rtl="0">
              <a:lnSpc>
                <a:spcPct val="100000"/>
              </a:lnSpc>
              <a:spcBef>
                <a:spcPts val="2133"/>
              </a:spcBef>
              <a:spcAft>
                <a:spcPts val="0"/>
              </a:spcAft>
              <a:buNone/>
              <a:defRPr sz="1733"/>
            </a:lvl4pPr>
            <a:lvl5pPr lvl="4" rtl="0">
              <a:lnSpc>
                <a:spcPct val="100000"/>
              </a:lnSpc>
              <a:spcBef>
                <a:spcPts val="2133"/>
              </a:spcBef>
              <a:spcAft>
                <a:spcPts val="0"/>
              </a:spcAft>
              <a:buNone/>
              <a:defRPr sz="1733"/>
            </a:lvl5pPr>
            <a:lvl6pPr lvl="5" rtl="0">
              <a:lnSpc>
                <a:spcPct val="100000"/>
              </a:lnSpc>
              <a:spcBef>
                <a:spcPts val="2133"/>
              </a:spcBef>
              <a:spcAft>
                <a:spcPts val="0"/>
              </a:spcAft>
              <a:buNone/>
              <a:defRPr sz="1733"/>
            </a:lvl6pPr>
            <a:lvl7pPr lvl="6" rtl="0">
              <a:lnSpc>
                <a:spcPct val="100000"/>
              </a:lnSpc>
              <a:spcBef>
                <a:spcPts val="2133"/>
              </a:spcBef>
              <a:spcAft>
                <a:spcPts val="0"/>
              </a:spcAft>
              <a:buNone/>
              <a:defRPr sz="1733"/>
            </a:lvl7pPr>
            <a:lvl8pPr lvl="7" rtl="0">
              <a:lnSpc>
                <a:spcPct val="100000"/>
              </a:lnSpc>
              <a:spcBef>
                <a:spcPts val="2133"/>
              </a:spcBef>
              <a:spcAft>
                <a:spcPts val="0"/>
              </a:spcAft>
              <a:buNone/>
              <a:defRPr sz="1733"/>
            </a:lvl8pPr>
            <a:lvl9pPr lvl="8" rtl="0">
              <a:lnSpc>
                <a:spcPct val="100000"/>
              </a:lnSpc>
              <a:spcBef>
                <a:spcPts val="2133"/>
              </a:spcBef>
              <a:spcAft>
                <a:spcPts val="2133"/>
              </a:spcAft>
              <a:buNone/>
              <a:defRPr sz="1733"/>
            </a:lvl9pPr>
          </a:lstStyle>
          <a:p>
            <a:endParaRPr/>
          </a:p>
        </p:txBody>
      </p:sp>
      <p:sp>
        <p:nvSpPr>
          <p:cNvPr id="105" name="Google Shape;105;p17"/>
          <p:cNvSpPr txBox="1">
            <a:spLocks noGrp="1"/>
          </p:cNvSpPr>
          <p:nvPr>
            <p:ph type="subTitle" idx="2"/>
          </p:nvPr>
        </p:nvSpPr>
        <p:spPr>
          <a:xfrm>
            <a:off x="4545867" y="4955139"/>
            <a:ext cx="3098800" cy="938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733"/>
            </a:lvl1pPr>
            <a:lvl2pPr lvl="1" rtl="0">
              <a:lnSpc>
                <a:spcPct val="100000"/>
              </a:lnSpc>
              <a:spcBef>
                <a:spcPts val="2133"/>
              </a:spcBef>
              <a:spcAft>
                <a:spcPts val="0"/>
              </a:spcAft>
              <a:buNone/>
              <a:defRPr sz="1733"/>
            </a:lvl2pPr>
            <a:lvl3pPr lvl="2" rtl="0">
              <a:lnSpc>
                <a:spcPct val="100000"/>
              </a:lnSpc>
              <a:spcBef>
                <a:spcPts val="2133"/>
              </a:spcBef>
              <a:spcAft>
                <a:spcPts val="0"/>
              </a:spcAft>
              <a:buNone/>
              <a:defRPr sz="1733"/>
            </a:lvl3pPr>
            <a:lvl4pPr lvl="3" rtl="0">
              <a:lnSpc>
                <a:spcPct val="100000"/>
              </a:lnSpc>
              <a:spcBef>
                <a:spcPts val="2133"/>
              </a:spcBef>
              <a:spcAft>
                <a:spcPts val="0"/>
              </a:spcAft>
              <a:buNone/>
              <a:defRPr sz="1733"/>
            </a:lvl4pPr>
            <a:lvl5pPr lvl="4" rtl="0">
              <a:lnSpc>
                <a:spcPct val="100000"/>
              </a:lnSpc>
              <a:spcBef>
                <a:spcPts val="2133"/>
              </a:spcBef>
              <a:spcAft>
                <a:spcPts val="0"/>
              </a:spcAft>
              <a:buNone/>
              <a:defRPr sz="1733"/>
            </a:lvl5pPr>
            <a:lvl6pPr lvl="5" rtl="0">
              <a:lnSpc>
                <a:spcPct val="100000"/>
              </a:lnSpc>
              <a:spcBef>
                <a:spcPts val="2133"/>
              </a:spcBef>
              <a:spcAft>
                <a:spcPts val="0"/>
              </a:spcAft>
              <a:buNone/>
              <a:defRPr sz="1733"/>
            </a:lvl6pPr>
            <a:lvl7pPr lvl="6" rtl="0">
              <a:lnSpc>
                <a:spcPct val="100000"/>
              </a:lnSpc>
              <a:spcBef>
                <a:spcPts val="2133"/>
              </a:spcBef>
              <a:spcAft>
                <a:spcPts val="0"/>
              </a:spcAft>
              <a:buNone/>
              <a:defRPr sz="1733"/>
            </a:lvl7pPr>
            <a:lvl8pPr lvl="7" rtl="0">
              <a:lnSpc>
                <a:spcPct val="100000"/>
              </a:lnSpc>
              <a:spcBef>
                <a:spcPts val="2133"/>
              </a:spcBef>
              <a:spcAft>
                <a:spcPts val="0"/>
              </a:spcAft>
              <a:buNone/>
              <a:defRPr sz="1733"/>
            </a:lvl8pPr>
            <a:lvl9pPr lvl="8" rtl="0">
              <a:lnSpc>
                <a:spcPct val="100000"/>
              </a:lnSpc>
              <a:spcBef>
                <a:spcPts val="2133"/>
              </a:spcBef>
              <a:spcAft>
                <a:spcPts val="2133"/>
              </a:spcAft>
              <a:buNone/>
              <a:defRPr sz="1733"/>
            </a:lvl9pPr>
          </a:lstStyle>
          <a:p>
            <a:endParaRPr/>
          </a:p>
        </p:txBody>
      </p:sp>
      <p:sp>
        <p:nvSpPr>
          <p:cNvPr id="106" name="Google Shape;106;p17"/>
          <p:cNvSpPr txBox="1">
            <a:spLocks noGrp="1"/>
          </p:cNvSpPr>
          <p:nvPr>
            <p:ph type="title"/>
          </p:nvPr>
        </p:nvSpPr>
        <p:spPr>
          <a:xfrm>
            <a:off x="3014400" y="645200"/>
            <a:ext cx="6163200" cy="6096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2667"/>
            </a:lvl1pPr>
            <a:lvl2pPr lvl="1" algn="ctr" rtl="0">
              <a:spcBef>
                <a:spcPts val="0"/>
              </a:spcBef>
              <a:spcAft>
                <a:spcPts val="0"/>
              </a:spcAft>
              <a:buNone/>
              <a:defRPr sz="2667">
                <a:latin typeface="Roboto Slab"/>
                <a:ea typeface="Roboto Slab"/>
                <a:cs typeface="Roboto Slab"/>
                <a:sym typeface="Roboto Slab"/>
              </a:defRPr>
            </a:lvl2pPr>
            <a:lvl3pPr lvl="2" algn="ctr" rtl="0">
              <a:spcBef>
                <a:spcPts val="0"/>
              </a:spcBef>
              <a:spcAft>
                <a:spcPts val="0"/>
              </a:spcAft>
              <a:buNone/>
              <a:defRPr sz="2667">
                <a:latin typeface="Roboto Slab"/>
                <a:ea typeface="Roboto Slab"/>
                <a:cs typeface="Roboto Slab"/>
                <a:sym typeface="Roboto Slab"/>
              </a:defRPr>
            </a:lvl3pPr>
            <a:lvl4pPr lvl="3" algn="ctr" rtl="0">
              <a:spcBef>
                <a:spcPts val="0"/>
              </a:spcBef>
              <a:spcAft>
                <a:spcPts val="0"/>
              </a:spcAft>
              <a:buNone/>
              <a:defRPr sz="2667">
                <a:latin typeface="Roboto Slab"/>
                <a:ea typeface="Roboto Slab"/>
                <a:cs typeface="Roboto Slab"/>
                <a:sym typeface="Roboto Slab"/>
              </a:defRPr>
            </a:lvl4pPr>
            <a:lvl5pPr lvl="4" algn="ctr" rtl="0">
              <a:spcBef>
                <a:spcPts val="0"/>
              </a:spcBef>
              <a:spcAft>
                <a:spcPts val="0"/>
              </a:spcAft>
              <a:buNone/>
              <a:defRPr sz="2667">
                <a:latin typeface="Roboto Slab"/>
                <a:ea typeface="Roboto Slab"/>
                <a:cs typeface="Roboto Slab"/>
                <a:sym typeface="Roboto Slab"/>
              </a:defRPr>
            </a:lvl5pPr>
            <a:lvl6pPr lvl="5" algn="ctr" rtl="0">
              <a:spcBef>
                <a:spcPts val="0"/>
              </a:spcBef>
              <a:spcAft>
                <a:spcPts val="0"/>
              </a:spcAft>
              <a:buNone/>
              <a:defRPr sz="2667">
                <a:latin typeface="Roboto Slab"/>
                <a:ea typeface="Roboto Slab"/>
                <a:cs typeface="Roboto Slab"/>
                <a:sym typeface="Roboto Slab"/>
              </a:defRPr>
            </a:lvl6pPr>
            <a:lvl7pPr lvl="6" algn="ctr" rtl="0">
              <a:spcBef>
                <a:spcPts val="0"/>
              </a:spcBef>
              <a:spcAft>
                <a:spcPts val="0"/>
              </a:spcAft>
              <a:buNone/>
              <a:defRPr sz="2667">
                <a:latin typeface="Roboto Slab"/>
                <a:ea typeface="Roboto Slab"/>
                <a:cs typeface="Roboto Slab"/>
                <a:sym typeface="Roboto Slab"/>
              </a:defRPr>
            </a:lvl7pPr>
            <a:lvl8pPr lvl="7" algn="ctr" rtl="0">
              <a:spcBef>
                <a:spcPts val="0"/>
              </a:spcBef>
              <a:spcAft>
                <a:spcPts val="0"/>
              </a:spcAft>
              <a:buNone/>
              <a:defRPr sz="2667">
                <a:latin typeface="Roboto Slab"/>
                <a:ea typeface="Roboto Slab"/>
                <a:cs typeface="Roboto Slab"/>
                <a:sym typeface="Roboto Slab"/>
              </a:defRPr>
            </a:lvl8pPr>
            <a:lvl9pPr lvl="8" algn="ctr" rtl="0">
              <a:spcBef>
                <a:spcPts val="0"/>
              </a:spcBef>
              <a:spcAft>
                <a:spcPts val="0"/>
              </a:spcAft>
              <a:buNone/>
              <a:defRPr sz="2667">
                <a:latin typeface="Roboto Slab"/>
                <a:ea typeface="Roboto Slab"/>
                <a:cs typeface="Roboto Slab"/>
                <a:sym typeface="Roboto Slab"/>
              </a:defRPr>
            </a:lvl9pPr>
          </a:lstStyle>
          <a:p>
            <a:endParaRPr/>
          </a:p>
        </p:txBody>
      </p:sp>
      <p:sp>
        <p:nvSpPr>
          <p:cNvPr id="107" name="Google Shape;107;p17"/>
          <p:cNvSpPr txBox="1">
            <a:spLocks noGrp="1"/>
          </p:cNvSpPr>
          <p:nvPr>
            <p:ph type="subTitle" idx="3"/>
          </p:nvPr>
        </p:nvSpPr>
        <p:spPr>
          <a:xfrm>
            <a:off x="4684800" y="2316369"/>
            <a:ext cx="796400" cy="392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3200"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sz="3200" b="1">
                <a:solidFill>
                  <a:schemeClr val="lt1"/>
                </a:solidFill>
                <a:latin typeface="Advent Pro"/>
                <a:ea typeface="Advent Pro"/>
                <a:cs typeface="Advent Pro"/>
                <a:sym typeface="Advent Pro"/>
              </a:defRPr>
            </a:lvl9pPr>
          </a:lstStyle>
          <a:p>
            <a:endParaRPr/>
          </a:p>
        </p:txBody>
      </p:sp>
      <p:sp>
        <p:nvSpPr>
          <p:cNvPr id="108" name="Google Shape;108;p17"/>
          <p:cNvSpPr txBox="1">
            <a:spLocks noGrp="1"/>
          </p:cNvSpPr>
          <p:nvPr>
            <p:ph type="subTitle" idx="4"/>
          </p:nvPr>
        </p:nvSpPr>
        <p:spPr>
          <a:xfrm>
            <a:off x="4684800" y="4358804"/>
            <a:ext cx="796400" cy="390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3200"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sz="3200" b="1">
                <a:solidFill>
                  <a:schemeClr val="lt1"/>
                </a:solidFill>
                <a:latin typeface="Advent Pro"/>
                <a:ea typeface="Advent Pro"/>
                <a:cs typeface="Advent Pro"/>
                <a:sym typeface="Advent Pro"/>
              </a:defRPr>
            </a:lvl9pPr>
          </a:lstStyle>
          <a:p>
            <a:endParaRPr/>
          </a:p>
        </p:txBody>
      </p:sp>
      <p:sp>
        <p:nvSpPr>
          <p:cNvPr id="109" name="Google Shape;109;p17"/>
          <p:cNvSpPr txBox="1">
            <a:spLocks noGrp="1"/>
          </p:cNvSpPr>
          <p:nvPr>
            <p:ph type="subTitle" idx="5"/>
          </p:nvPr>
        </p:nvSpPr>
        <p:spPr>
          <a:xfrm>
            <a:off x="8134876" y="2889897"/>
            <a:ext cx="3098800" cy="938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733"/>
            </a:lvl1pPr>
            <a:lvl2pPr lvl="1" rtl="0">
              <a:lnSpc>
                <a:spcPct val="100000"/>
              </a:lnSpc>
              <a:spcBef>
                <a:spcPts val="2133"/>
              </a:spcBef>
              <a:spcAft>
                <a:spcPts val="0"/>
              </a:spcAft>
              <a:buNone/>
              <a:defRPr sz="1733"/>
            </a:lvl2pPr>
            <a:lvl3pPr lvl="2" rtl="0">
              <a:lnSpc>
                <a:spcPct val="100000"/>
              </a:lnSpc>
              <a:spcBef>
                <a:spcPts val="2133"/>
              </a:spcBef>
              <a:spcAft>
                <a:spcPts val="0"/>
              </a:spcAft>
              <a:buNone/>
              <a:defRPr sz="1733"/>
            </a:lvl3pPr>
            <a:lvl4pPr lvl="3" rtl="0">
              <a:lnSpc>
                <a:spcPct val="100000"/>
              </a:lnSpc>
              <a:spcBef>
                <a:spcPts val="2133"/>
              </a:spcBef>
              <a:spcAft>
                <a:spcPts val="0"/>
              </a:spcAft>
              <a:buNone/>
              <a:defRPr sz="1733"/>
            </a:lvl4pPr>
            <a:lvl5pPr lvl="4" rtl="0">
              <a:lnSpc>
                <a:spcPct val="100000"/>
              </a:lnSpc>
              <a:spcBef>
                <a:spcPts val="2133"/>
              </a:spcBef>
              <a:spcAft>
                <a:spcPts val="0"/>
              </a:spcAft>
              <a:buNone/>
              <a:defRPr sz="1733"/>
            </a:lvl5pPr>
            <a:lvl6pPr lvl="5" rtl="0">
              <a:lnSpc>
                <a:spcPct val="100000"/>
              </a:lnSpc>
              <a:spcBef>
                <a:spcPts val="2133"/>
              </a:spcBef>
              <a:spcAft>
                <a:spcPts val="0"/>
              </a:spcAft>
              <a:buNone/>
              <a:defRPr sz="1733"/>
            </a:lvl6pPr>
            <a:lvl7pPr lvl="6" rtl="0">
              <a:lnSpc>
                <a:spcPct val="100000"/>
              </a:lnSpc>
              <a:spcBef>
                <a:spcPts val="2133"/>
              </a:spcBef>
              <a:spcAft>
                <a:spcPts val="0"/>
              </a:spcAft>
              <a:buNone/>
              <a:defRPr sz="1733"/>
            </a:lvl7pPr>
            <a:lvl8pPr lvl="7" rtl="0">
              <a:lnSpc>
                <a:spcPct val="100000"/>
              </a:lnSpc>
              <a:spcBef>
                <a:spcPts val="2133"/>
              </a:spcBef>
              <a:spcAft>
                <a:spcPts val="0"/>
              </a:spcAft>
              <a:buNone/>
              <a:defRPr sz="1733"/>
            </a:lvl8pPr>
            <a:lvl9pPr lvl="8" rtl="0">
              <a:lnSpc>
                <a:spcPct val="100000"/>
              </a:lnSpc>
              <a:spcBef>
                <a:spcPts val="2133"/>
              </a:spcBef>
              <a:spcAft>
                <a:spcPts val="2133"/>
              </a:spcAft>
              <a:buNone/>
              <a:defRPr sz="1733"/>
            </a:lvl9pPr>
          </a:lstStyle>
          <a:p>
            <a:endParaRPr/>
          </a:p>
        </p:txBody>
      </p:sp>
      <p:sp>
        <p:nvSpPr>
          <p:cNvPr id="110" name="Google Shape;110;p17"/>
          <p:cNvSpPr txBox="1">
            <a:spLocks noGrp="1"/>
          </p:cNvSpPr>
          <p:nvPr>
            <p:ph type="subTitle" idx="6"/>
          </p:nvPr>
        </p:nvSpPr>
        <p:spPr>
          <a:xfrm>
            <a:off x="8134783" y="4955139"/>
            <a:ext cx="3098800" cy="938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None/>
              <a:defRPr sz="1733"/>
            </a:lvl1pPr>
            <a:lvl2pPr lvl="1" rtl="0">
              <a:lnSpc>
                <a:spcPct val="100000"/>
              </a:lnSpc>
              <a:spcBef>
                <a:spcPts val="2133"/>
              </a:spcBef>
              <a:spcAft>
                <a:spcPts val="0"/>
              </a:spcAft>
              <a:buNone/>
              <a:defRPr sz="1733"/>
            </a:lvl2pPr>
            <a:lvl3pPr lvl="2" rtl="0">
              <a:lnSpc>
                <a:spcPct val="100000"/>
              </a:lnSpc>
              <a:spcBef>
                <a:spcPts val="2133"/>
              </a:spcBef>
              <a:spcAft>
                <a:spcPts val="0"/>
              </a:spcAft>
              <a:buNone/>
              <a:defRPr sz="1733"/>
            </a:lvl3pPr>
            <a:lvl4pPr lvl="3" rtl="0">
              <a:lnSpc>
                <a:spcPct val="100000"/>
              </a:lnSpc>
              <a:spcBef>
                <a:spcPts val="2133"/>
              </a:spcBef>
              <a:spcAft>
                <a:spcPts val="0"/>
              </a:spcAft>
              <a:buNone/>
              <a:defRPr sz="1733"/>
            </a:lvl4pPr>
            <a:lvl5pPr lvl="4" rtl="0">
              <a:lnSpc>
                <a:spcPct val="100000"/>
              </a:lnSpc>
              <a:spcBef>
                <a:spcPts val="2133"/>
              </a:spcBef>
              <a:spcAft>
                <a:spcPts val="0"/>
              </a:spcAft>
              <a:buNone/>
              <a:defRPr sz="1733"/>
            </a:lvl5pPr>
            <a:lvl6pPr lvl="5" rtl="0">
              <a:lnSpc>
                <a:spcPct val="100000"/>
              </a:lnSpc>
              <a:spcBef>
                <a:spcPts val="2133"/>
              </a:spcBef>
              <a:spcAft>
                <a:spcPts val="0"/>
              </a:spcAft>
              <a:buNone/>
              <a:defRPr sz="1733"/>
            </a:lvl6pPr>
            <a:lvl7pPr lvl="6" rtl="0">
              <a:lnSpc>
                <a:spcPct val="100000"/>
              </a:lnSpc>
              <a:spcBef>
                <a:spcPts val="2133"/>
              </a:spcBef>
              <a:spcAft>
                <a:spcPts val="0"/>
              </a:spcAft>
              <a:buNone/>
              <a:defRPr sz="1733"/>
            </a:lvl7pPr>
            <a:lvl8pPr lvl="7" rtl="0">
              <a:lnSpc>
                <a:spcPct val="100000"/>
              </a:lnSpc>
              <a:spcBef>
                <a:spcPts val="2133"/>
              </a:spcBef>
              <a:spcAft>
                <a:spcPts val="0"/>
              </a:spcAft>
              <a:buNone/>
              <a:defRPr sz="1733"/>
            </a:lvl8pPr>
            <a:lvl9pPr lvl="8" rtl="0">
              <a:lnSpc>
                <a:spcPct val="100000"/>
              </a:lnSpc>
              <a:spcBef>
                <a:spcPts val="2133"/>
              </a:spcBef>
              <a:spcAft>
                <a:spcPts val="2133"/>
              </a:spcAft>
              <a:buNone/>
              <a:defRPr sz="1733"/>
            </a:lvl9pPr>
          </a:lstStyle>
          <a:p>
            <a:endParaRPr/>
          </a:p>
        </p:txBody>
      </p:sp>
      <p:sp>
        <p:nvSpPr>
          <p:cNvPr id="111" name="Google Shape;111;p17"/>
          <p:cNvSpPr txBox="1">
            <a:spLocks noGrp="1"/>
          </p:cNvSpPr>
          <p:nvPr>
            <p:ph type="subTitle" idx="7"/>
          </p:nvPr>
        </p:nvSpPr>
        <p:spPr>
          <a:xfrm>
            <a:off x="8262167" y="2316369"/>
            <a:ext cx="796400" cy="392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3200"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sz="3200" b="1">
                <a:solidFill>
                  <a:schemeClr val="lt1"/>
                </a:solidFill>
                <a:latin typeface="Advent Pro"/>
                <a:ea typeface="Advent Pro"/>
                <a:cs typeface="Advent Pro"/>
                <a:sym typeface="Advent Pro"/>
              </a:defRPr>
            </a:lvl9pPr>
          </a:lstStyle>
          <a:p>
            <a:endParaRPr/>
          </a:p>
        </p:txBody>
      </p:sp>
      <p:sp>
        <p:nvSpPr>
          <p:cNvPr id="112" name="Google Shape;112;p17"/>
          <p:cNvSpPr txBox="1">
            <a:spLocks noGrp="1"/>
          </p:cNvSpPr>
          <p:nvPr>
            <p:ph type="subTitle" idx="8"/>
          </p:nvPr>
        </p:nvSpPr>
        <p:spPr>
          <a:xfrm>
            <a:off x="8262167" y="4358804"/>
            <a:ext cx="796400" cy="390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3200"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sz="3200"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sz="3200" b="1">
                <a:solidFill>
                  <a:schemeClr val="lt1"/>
                </a:solidFill>
                <a:latin typeface="Advent Pro"/>
                <a:ea typeface="Advent Pro"/>
                <a:cs typeface="Advent Pro"/>
                <a:sym typeface="Advent Pro"/>
              </a:defRPr>
            </a:lvl9pPr>
          </a:lstStyle>
          <a:p>
            <a:endParaRPr/>
          </a:p>
        </p:txBody>
      </p:sp>
      <p:cxnSp>
        <p:nvCxnSpPr>
          <p:cNvPr id="113" name="Google Shape;113;p17"/>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94977129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matchingName="Title and four columns 1">
  <p:cSld name="Title and four columns 1">
    <p:bg>
      <p:bgPr>
        <a:noFill/>
        <a:effectLst/>
      </p:bgPr>
    </p:bg>
    <p:spTree>
      <p:nvGrpSpPr>
        <p:cNvPr id="1" name="Shape 114"/>
        <p:cNvGrpSpPr/>
        <p:nvPr/>
      </p:nvGrpSpPr>
      <p:grpSpPr>
        <a:xfrm>
          <a:off x="0" y="0"/>
          <a:ext cx="0" cy="0"/>
          <a:chOff x="0" y="0"/>
          <a:chExt cx="0" cy="0"/>
        </a:xfrm>
      </p:grpSpPr>
      <p:sp>
        <p:nvSpPr>
          <p:cNvPr id="115" name="Google Shape;115;p18"/>
          <p:cNvSpPr/>
          <p:nvPr/>
        </p:nvSpPr>
        <p:spPr>
          <a:xfrm>
            <a:off x="957633" y="645200"/>
            <a:ext cx="10271600" cy="609600"/>
          </a:xfrm>
          <a:prstGeom prst="roundRect">
            <a:avLst>
              <a:gd name="adj" fmla="val 50000"/>
            </a:avLst>
          </a:prstGeom>
          <a:gradFill>
            <a:gsLst>
              <a:gs pos="0">
                <a:schemeClr val="accent5"/>
              </a:gs>
              <a:gs pos="100000">
                <a:schemeClr val="accent4"/>
              </a:gs>
            </a:gsLst>
            <a:lin ang="5400700" scaled="0"/>
          </a:gradFill>
          <a:ln>
            <a:noFill/>
          </a:ln>
          <a:effectLst>
            <a:outerShdw blurRad="71438" dist="9525" dir="3960000" algn="bl" rotWithShape="0">
              <a:srgbClr val="000000">
                <a:alpha val="20000"/>
              </a:srgbClr>
            </a:outerShdw>
          </a:effectLst>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6" name="Google Shape;116;p18"/>
          <p:cNvSpPr txBox="1">
            <a:spLocks noGrp="1"/>
          </p:cNvSpPr>
          <p:nvPr>
            <p:ph type="subTitle" idx="1"/>
          </p:nvPr>
        </p:nvSpPr>
        <p:spPr>
          <a:xfrm>
            <a:off x="1555367" y="2889900"/>
            <a:ext cx="3833600" cy="93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lvl1pPr>
            <a:lvl2pPr lvl="1" algn="ctr" rtl="0">
              <a:lnSpc>
                <a:spcPct val="100000"/>
              </a:lnSpc>
              <a:spcBef>
                <a:spcPts val="2133"/>
              </a:spcBef>
              <a:spcAft>
                <a:spcPts val="0"/>
              </a:spcAft>
              <a:buNone/>
              <a:defRPr sz="1733"/>
            </a:lvl2pPr>
            <a:lvl3pPr lvl="2" algn="ctr" rtl="0">
              <a:lnSpc>
                <a:spcPct val="100000"/>
              </a:lnSpc>
              <a:spcBef>
                <a:spcPts val="2133"/>
              </a:spcBef>
              <a:spcAft>
                <a:spcPts val="0"/>
              </a:spcAft>
              <a:buNone/>
              <a:defRPr sz="1733"/>
            </a:lvl3pPr>
            <a:lvl4pPr lvl="3" algn="ctr" rtl="0">
              <a:lnSpc>
                <a:spcPct val="100000"/>
              </a:lnSpc>
              <a:spcBef>
                <a:spcPts val="2133"/>
              </a:spcBef>
              <a:spcAft>
                <a:spcPts val="0"/>
              </a:spcAft>
              <a:buNone/>
              <a:defRPr sz="1733"/>
            </a:lvl4pPr>
            <a:lvl5pPr lvl="4" algn="ctr" rtl="0">
              <a:lnSpc>
                <a:spcPct val="100000"/>
              </a:lnSpc>
              <a:spcBef>
                <a:spcPts val="2133"/>
              </a:spcBef>
              <a:spcAft>
                <a:spcPts val="0"/>
              </a:spcAft>
              <a:buNone/>
              <a:defRPr sz="1733"/>
            </a:lvl5pPr>
            <a:lvl6pPr lvl="5" algn="ctr" rtl="0">
              <a:lnSpc>
                <a:spcPct val="100000"/>
              </a:lnSpc>
              <a:spcBef>
                <a:spcPts val="2133"/>
              </a:spcBef>
              <a:spcAft>
                <a:spcPts val="0"/>
              </a:spcAft>
              <a:buNone/>
              <a:defRPr sz="1733"/>
            </a:lvl6pPr>
            <a:lvl7pPr lvl="6" algn="ctr" rtl="0">
              <a:lnSpc>
                <a:spcPct val="100000"/>
              </a:lnSpc>
              <a:spcBef>
                <a:spcPts val="2133"/>
              </a:spcBef>
              <a:spcAft>
                <a:spcPts val="0"/>
              </a:spcAft>
              <a:buNone/>
              <a:defRPr sz="1733"/>
            </a:lvl7pPr>
            <a:lvl8pPr lvl="7" algn="ctr" rtl="0">
              <a:lnSpc>
                <a:spcPct val="100000"/>
              </a:lnSpc>
              <a:spcBef>
                <a:spcPts val="2133"/>
              </a:spcBef>
              <a:spcAft>
                <a:spcPts val="0"/>
              </a:spcAft>
              <a:buNone/>
              <a:defRPr sz="1733"/>
            </a:lvl8pPr>
            <a:lvl9pPr lvl="8" algn="ctr" rtl="0">
              <a:lnSpc>
                <a:spcPct val="100000"/>
              </a:lnSpc>
              <a:spcBef>
                <a:spcPts val="2133"/>
              </a:spcBef>
              <a:spcAft>
                <a:spcPts val="2133"/>
              </a:spcAft>
              <a:buNone/>
              <a:defRPr sz="1733"/>
            </a:lvl9pPr>
          </a:lstStyle>
          <a:p>
            <a:endParaRPr/>
          </a:p>
        </p:txBody>
      </p:sp>
      <p:sp>
        <p:nvSpPr>
          <p:cNvPr id="117" name="Google Shape;117;p18"/>
          <p:cNvSpPr txBox="1">
            <a:spLocks noGrp="1"/>
          </p:cNvSpPr>
          <p:nvPr>
            <p:ph type="subTitle" idx="2"/>
          </p:nvPr>
        </p:nvSpPr>
        <p:spPr>
          <a:xfrm>
            <a:off x="1555367" y="4955135"/>
            <a:ext cx="3833600" cy="93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lvl1pPr>
            <a:lvl2pPr lvl="1" algn="ctr" rtl="0">
              <a:lnSpc>
                <a:spcPct val="100000"/>
              </a:lnSpc>
              <a:spcBef>
                <a:spcPts val="2133"/>
              </a:spcBef>
              <a:spcAft>
                <a:spcPts val="0"/>
              </a:spcAft>
              <a:buNone/>
              <a:defRPr sz="1733"/>
            </a:lvl2pPr>
            <a:lvl3pPr lvl="2" algn="ctr" rtl="0">
              <a:lnSpc>
                <a:spcPct val="100000"/>
              </a:lnSpc>
              <a:spcBef>
                <a:spcPts val="2133"/>
              </a:spcBef>
              <a:spcAft>
                <a:spcPts val="0"/>
              </a:spcAft>
              <a:buNone/>
              <a:defRPr sz="1733"/>
            </a:lvl3pPr>
            <a:lvl4pPr lvl="3" algn="ctr" rtl="0">
              <a:lnSpc>
                <a:spcPct val="100000"/>
              </a:lnSpc>
              <a:spcBef>
                <a:spcPts val="2133"/>
              </a:spcBef>
              <a:spcAft>
                <a:spcPts val="0"/>
              </a:spcAft>
              <a:buNone/>
              <a:defRPr sz="1733"/>
            </a:lvl4pPr>
            <a:lvl5pPr lvl="4" algn="ctr" rtl="0">
              <a:lnSpc>
                <a:spcPct val="100000"/>
              </a:lnSpc>
              <a:spcBef>
                <a:spcPts val="2133"/>
              </a:spcBef>
              <a:spcAft>
                <a:spcPts val="0"/>
              </a:spcAft>
              <a:buNone/>
              <a:defRPr sz="1733"/>
            </a:lvl5pPr>
            <a:lvl6pPr lvl="5" algn="ctr" rtl="0">
              <a:lnSpc>
                <a:spcPct val="100000"/>
              </a:lnSpc>
              <a:spcBef>
                <a:spcPts val="2133"/>
              </a:spcBef>
              <a:spcAft>
                <a:spcPts val="0"/>
              </a:spcAft>
              <a:buNone/>
              <a:defRPr sz="1733"/>
            </a:lvl6pPr>
            <a:lvl7pPr lvl="6" algn="ctr" rtl="0">
              <a:lnSpc>
                <a:spcPct val="100000"/>
              </a:lnSpc>
              <a:spcBef>
                <a:spcPts val="2133"/>
              </a:spcBef>
              <a:spcAft>
                <a:spcPts val="0"/>
              </a:spcAft>
              <a:buNone/>
              <a:defRPr sz="1733"/>
            </a:lvl7pPr>
            <a:lvl8pPr lvl="7" algn="ctr" rtl="0">
              <a:lnSpc>
                <a:spcPct val="100000"/>
              </a:lnSpc>
              <a:spcBef>
                <a:spcPts val="2133"/>
              </a:spcBef>
              <a:spcAft>
                <a:spcPts val="0"/>
              </a:spcAft>
              <a:buNone/>
              <a:defRPr sz="1733"/>
            </a:lvl8pPr>
            <a:lvl9pPr lvl="8" algn="ctr" rtl="0">
              <a:lnSpc>
                <a:spcPct val="100000"/>
              </a:lnSpc>
              <a:spcBef>
                <a:spcPts val="2133"/>
              </a:spcBef>
              <a:spcAft>
                <a:spcPts val="2133"/>
              </a:spcAft>
              <a:buNone/>
              <a:defRPr sz="1733"/>
            </a:lvl9pPr>
          </a:lstStyle>
          <a:p>
            <a:endParaRPr/>
          </a:p>
        </p:txBody>
      </p:sp>
      <p:sp>
        <p:nvSpPr>
          <p:cNvPr id="118" name="Google Shape;118;p18"/>
          <p:cNvSpPr txBox="1">
            <a:spLocks noGrp="1"/>
          </p:cNvSpPr>
          <p:nvPr>
            <p:ph type="title"/>
          </p:nvPr>
        </p:nvSpPr>
        <p:spPr>
          <a:xfrm>
            <a:off x="3014400" y="645200"/>
            <a:ext cx="6163200" cy="609600"/>
          </a:xfrm>
          <a:prstGeom prst="rect">
            <a:avLst/>
          </a:prstGeom>
        </p:spPr>
        <p:txBody>
          <a:bodyPr spcFirstLastPara="1" wrap="square" lIns="91425" tIns="91425" rIns="91425" bIns="91425" anchor="ctr" anchorCtr="0">
            <a:noAutofit/>
          </a:bodyPr>
          <a:lstStyle>
            <a:lvl1pPr lvl="0" algn="ctr" rtl="0">
              <a:spcBef>
                <a:spcPts val="0"/>
              </a:spcBef>
              <a:spcAft>
                <a:spcPts val="0"/>
              </a:spcAft>
              <a:buNone/>
              <a:defRPr sz="2667"/>
            </a:lvl1pPr>
            <a:lvl2pPr lvl="1" algn="ctr" rtl="0">
              <a:spcBef>
                <a:spcPts val="0"/>
              </a:spcBef>
              <a:spcAft>
                <a:spcPts val="0"/>
              </a:spcAft>
              <a:buNone/>
              <a:defRPr sz="2667">
                <a:latin typeface="Roboto Slab"/>
                <a:ea typeface="Roboto Slab"/>
                <a:cs typeface="Roboto Slab"/>
                <a:sym typeface="Roboto Slab"/>
              </a:defRPr>
            </a:lvl2pPr>
            <a:lvl3pPr lvl="2" algn="ctr" rtl="0">
              <a:spcBef>
                <a:spcPts val="0"/>
              </a:spcBef>
              <a:spcAft>
                <a:spcPts val="0"/>
              </a:spcAft>
              <a:buNone/>
              <a:defRPr sz="2667">
                <a:latin typeface="Roboto Slab"/>
                <a:ea typeface="Roboto Slab"/>
                <a:cs typeface="Roboto Slab"/>
                <a:sym typeface="Roboto Slab"/>
              </a:defRPr>
            </a:lvl3pPr>
            <a:lvl4pPr lvl="3" algn="ctr" rtl="0">
              <a:spcBef>
                <a:spcPts val="0"/>
              </a:spcBef>
              <a:spcAft>
                <a:spcPts val="0"/>
              </a:spcAft>
              <a:buNone/>
              <a:defRPr sz="2667">
                <a:latin typeface="Roboto Slab"/>
                <a:ea typeface="Roboto Slab"/>
                <a:cs typeface="Roboto Slab"/>
                <a:sym typeface="Roboto Slab"/>
              </a:defRPr>
            </a:lvl4pPr>
            <a:lvl5pPr lvl="4" algn="ctr" rtl="0">
              <a:spcBef>
                <a:spcPts val="0"/>
              </a:spcBef>
              <a:spcAft>
                <a:spcPts val="0"/>
              </a:spcAft>
              <a:buNone/>
              <a:defRPr sz="2667">
                <a:latin typeface="Roboto Slab"/>
                <a:ea typeface="Roboto Slab"/>
                <a:cs typeface="Roboto Slab"/>
                <a:sym typeface="Roboto Slab"/>
              </a:defRPr>
            </a:lvl5pPr>
            <a:lvl6pPr lvl="5" algn="ctr" rtl="0">
              <a:spcBef>
                <a:spcPts val="0"/>
              </a:spcBef>
              <a:spcAft>
                <a:spcPts val="0"/>
              </a:spcAft>
              <a:buNone/>
              <a:defRPr sz="2667">
                <a:latin typeface="Roboto Slab"/>
                <a:ea typeface="Roboto Slab"/>
                <a:cs typeface="Roboto Slab"/>
                <a:sym typeface="Roboto Slab"/>
              </a:defRPr>
            </a:lvl6pPr>
            <a:lvl7pPr lvl="6" algn="ctr" rtl="0">
              <a:spcBef>
                <a:spcPts val="0"/>
              </a:spcBef>
              <a:spcAft>
                <a:spcPts val="0"/>
              </a:spcAft>
              <a:buNone/>
              <a:defRPr sz="2667">
                <a:latin typeface="Roboto Slab"/>
                <a:ea typeface="Roboto Slab"/>
                <a:cs typeface="Roboto Slab"/>
                <a:sym typeface="Roboto Slab"/>
              </a:defRPr>
            </a:lvl7pPr>
            <a:lvl8pPr lvl="7" algn="ctr" rtl="0">
              <a:spcBef>
                <a:spcPts val="0"/>
              </a:spcBef>
              <a:spcAft>
                <a:spcPts val="0"/>
              </a:spcAft>
              <a:buNone/>
              <a:defRPr sz="2667">
                <a:latin typeface="Roboto Slab"/>
                <a:ea typeface="Roboto Slab"/>
                <a:cs typeface="Roboto Slab"/>
                <a:sym typeface="Roboto Slab"/>
              </a:defRPr>
            </a:lvl8pPr>
            <a:lvl9pPr lvl="8" algn="ctr" rtl="0">
              <a:spcBef>
                <a:spcPts val="0"/>
              </a:spcBef>
              <a:spcAft>
                <a:spcPts val="0"/>
              </a:spcAft>
              <a:buNone/>
              <a:defRPr sz="2667">
                <a:latin typeface="Roboto Slab"/>
                <a:ea typeface="Roboto Slab"/>
                <a:cs typeface="Roboto Slab"/>
                <a:sym typeface="Roboto Slab"/>
              </a:defRPr>
            </a:lvl9pPr>
          </a:lstStyle>
          <a:p>
            <a:endParaRPr/>
          </a:p>
        </p:txBody>
      </p:sp>
      <p:sp>
        <p:nvSpPr>
          <p:cNvPr id="119" name="Google Shape;119;p18"/>
          <p:cNvSpPr txBox="1">
            <a:spLocks noGrp="1"/>
          </p:cNvSpPr>
          <p:nvPr>
            <p:ph type="subTitle" idx="3"/>
          </p:nvPr>
        </p:nvSpPr>
        <p:spPr>
          <a:xfrm>
            <a:off x="3073980" y="1985820"/>
            <a:ext cx="796400" cy="392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120" name="Google Shape;120;p18"/>
          <p:cNvSpPr txBox="1">
            <a:spLocks noGrp="1"/>
          </p:cNvSpPr>
          <p:nvPr>
            <p:ph type="subTitle" idx="4"/>
          </p:nvPr>
        </p:nvSpPr>
        <p:spPr>
          <a:xfrm>
            <a:off x="3073980" y="4054004"/>
            <a:ext cx="796400" cy="390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121" name="Google Shape;121;p18"/>
          <p:cNvSpPr txBox="1">
            <a:spLocks noGrp="1"/>
          </p:cNvSpPr>
          <p:nvPr>
            <p:ph type="subTitle" idx="5"/>
          </p:nvPr>
        </p:nvSpPr>
        <p:spPr>
          <a:xfrm>
            <a:off x="6803035" y="2889900"/>
            <a:ext cx="3833600" cy="93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lvl1pPr>
            <a:lvl2pPr lvl="1" algn="ctr" rtl="0">
              <a:lnSpc>
                <a:spcPct val="100000"/>
              </a:lnSpc>
              <a:spcBef>
                <a:spcPts val="2133"/>
              </a:spcBef>
              <a:spcAft>
                <a:spcPts val="0"/>
              </a:spcAft>
              <a:buNone/>
              <a:defRPr sz="1733"/>
            </a:lvl2pPr>
            <a:lvl3pPr lvl="2" algn="ctr" rtl="0">
              <a:lnSpc>
                <a:spcPct val="100000"/>
              </a:lnSpc>
              <a:spcBef>
                <a:spcPts val="2133"/>
              </a:spcBef>
              <a:spcAft>
                <a:spcPts val="0"/>
              </a:spcAft>
              <a:buNone/>
              <a:defRPr sz="1733"/>
            </a:lvl3pPr>
            <a:lvl4pPr lvl="3" algn="ctr" rtl="0">
              <a:lnSpc>
                <a:spcPct val="100000"/>
              </a:lnSpc>
              <a:spcBef>
                <a:spcPts val="2133"/>
              </a:spcBef>
              <a:spcAft>
                <a:spcPts val="0"/>
              </a:spcAft>
              <a:buNone/>
              <a:defRPr sz="1733"/>
            </a:lvl4pPr>
            <a:lvl5pPr lvl="4" algn="ctr" rtl="0">
              <a:lnSpc>
                <a:spcPct val="100000"/>
              </a:lnSpc>
              <a:spcBef>
                <a:spcPts val="2133"/>
              </a:spcBef>
              <a:spcAft>
                <a:spcPts val="0"/>
              </a:spcAft>
              <a:buNone/>
              <a:defRPr sz="1733"/>
            </a:lvl5pPr>
            <a:lvl6pPr lvl="5" algn="ctr" rtl="0">
              <a:lnSpc>
                <a:spcPct val="100000"/>
              </a:lnSpc>
              <a:spcBef>
                <a:spcPts val="2133"/>
              </a:spcBef>
              <a:spcAft>
                <a:spcPts val="0"/>
              </a:spcAft>
              <a:buNone/>
              <a:defRPr sz="1733"/>
            </a:lvl6pPr>
            <a:lvl7pPr lvl="6" algn="ctr" rtl="0">
              <a:lnSpc>
                <a:spcPct val="100000"/>
              </a:lnSpc>
              <a:spcBef>
                <a:spcPts val="2133"/>
              </a:spcBef>
              <a:spcAft>
                <a:spcPts val="0"/>
              </a:spcAft>
              <a:buNone/>
              <a:defRPr sz="1733"/>
            </a:lvl7pPr>
            <a:lvl8pPr lvl="7" algn="ctr" rtl="0">
              <a:lnSpc>
                <a:spcPct val="100000"/>
              </a:lnSpc>
              <a:spcBef>
                <a:spcPts val="2133"/>
              </a:spcBef>
              <a:spcAft>
                <a:spcPts val="0"/>
              </a:spcAft>
              <a:buNone/>
              <a:defRPr sz="1733"/>
            </a:lvl8pPr>
            <a:lvl9pPr lvl="8" algn="ctr" rtl="0">
              <a:lnSpc>
                <a:spcPct val="100000"/>
              </a:lnSpc>
              <a:spcBef>
                <a:spcPts val="2133"/>
              </a:spcBef>
              <a:spcAft>
                <a:spcPts val="2133"/>
              </a:spcAft>
              <a:buNone/>
              <a:defRPr sz="1733"/>
            </a:lvl9pPr>
          </a:lstStyle>
          <a:p>
            <a:endParaRPr/>
          </a:p>
        </p:txBody>
      </p:sp>
      <p:sp>
        <p:nvSpPr>
          <p:cNvPr id="122" name="Google Shape;122;p18"/>
          <p:cNvSpPr txBox="1">
            <a:spLocks noGrp="1"/>
          </p:cNvSpPr>
          <p:nvPr>
            <p:ph type="subTitle" idx="6"/>
          </p:nvPr>
        </p:nvSpPr>
        <p:spPr>
          <a:xfrm>
            <a:off x="6803035" y="4955136"/>
            <a:ext cx="3833600" cy="93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sz="1733"/>
            </a:lvl1pPr>
            <a:lvl2pPr lvl="1" algn="ctr" rtl="0">
              <a:lnSpc>
                <a:spcPct val="100000"/>
              </a:lnSpc>
              <a:spcBef>
                <a:spcPts val="2133"/>
              </a:spcBef>
              <a:spcAft>
                <a:spcPts val="0"/>
              </a:spcAft>
              <a:buNone/>
              <a:defRPr sz="1733"/>
            </a:lvl2pPr>
            <a:lvl3pPr lvl="2" algn="ctr" rtl="0">
              <a:lnSpc>
                <a:spcPct val="100000"/>
              </a:lnSpc>
              <a:spcBef>
                <a:spcPts val="2133"/>
              </a:spcBef>
              <a:spcAft>
                <a:spcPts val="0"/>
              </a:spcAft>
              <a:buNone/>
              <a:defRPr sz="1733"/>
            </a:lvl3pPr>
            <a:lvl4pPr lvl="3" algn="ctr" rtl="0">
              <a:lnSpc>
                <a:spcPct val="100000"/>
              </a:lnSpc>
              <a:spcBef>
                <a:spcPts val="2133"/>
              </a:spcBef>
              <a:spcAft>
                <a:spcPts val="0"/>
              </a:spcAft>
              <a:buNone/>
              <a:defRPr sz="1733"/>
            </a:lvl4pPr>
            <a:lvl5pPr lvl="4" algn="ctr" rtl="0">
              <a:lnSpc>
                <a:spcPct val="100000"/>
              </a:lnSpc>
              <a:spcBef>
                <a:spcPts val="2133"/>
              </a:spcBef>
              <a:spcAft>
                <a:spcPts val="0"/>
              </a:spcAft>
              <a:buNone/>
              <a:defRPr sz="1733"/>
            </a:lvl5pPr>
            <a:lvl6pPr lvl="5" algn="ctr" rtl="0">
              <a:lnSpc>
                <a:spcPct val="100000"/>
              </a:lnSpc>
              <a:spcBef>
                <a:spcPts val="2133"/>
              </a:spcBef>
              <a:spcAft>
                <a:spcPts val="0"/>
              </a:spcAft>
              <a:buNone/>
              <a:defRPr sz="1733"/>
            </a:lvl6pPr>
            <a:lvl7pPr lvl="6" algn="ctr" rtl="0">
              <a:lnSpc>
                <a:spcPct val="100000"/>
              </a:lnSpc>
              <a:spcBef>
                <a:spcPts val="2133"/>
              </a:spcBef>
              <a:spcAft>
                <a:spcPts val="0"/>
              </a:spcAft>
              <a:buNone/>
              <a:defRPr sz="1733"/>
            </a:lvl7pPr>
            <a:lvl8pPr lvl="7" algn="ctr" rtl="0">
              <a:lnSpc>
                <a:spcPct val="100000"/>
              </a:lnSpc>
              <a:spcBef>
                <a:spcPts val="2133"/>
              </a:spcBef>
              <a:spcAft>
                <a:spcPts val="0"/>
              </a:spcAft>
              <a:buNone/>
              <a:defRPr sz="1733"/>
            </a:lvl8pPr>
            <a:lvl9pPr lvl="8" algn="ctr" rtl="0">
              <a:lnSpc>
                <a:spcPct val="100000"/>
              </a:lnSpc>
              <a:spcBef>
                <a:spcPts val="2133"/>
              </a:spcBef>
              <a:spcAft>
                <a:spcPts val="2133"/>
              </a:spcAft>
              <a:buNone/>
              <a:defRPr sz="1733"/>
            </a:lvl9pPr>
          </a:lstStyle>
          <a:p>
            <a:endParaRPr/>
          </a:p>
        </p:txBody>
      </p:sp>
      <p:sp>
        <p:nvSpPr>
          <p:cNvPr id="123" name="Google Shape;123;p18"/>
          <p:cNvSpPr txBox="1">
            <a:spLocks noGrp="1"/>
          </p:cNvSpPr>
          <p:nvPr>
            <p:ph type="subTitle" idx="7"/>
          </p:nvPr>
        </p:nvSpPr>
        <p:spPr>
          <a:xfrm>
            <a:off x="8315129" y="1985820"/>
            <a:ext cx="796400" cy="392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sp>
        <p:nvSpPr>
          <p:cNvPr id="124" name="Google Shape;124;p18"/>
          <p:cNvSpPr txBox="1">
            <a:spLocks noGrp="1"/>
          </p:cNvSpPr>
          <p:nvPr>
            <p:ph type="subTitle" idx="8"/>
          </p:nvPr>
        </p:nvSpPr>
        <p:spPr>
          <a:xfrm>
            <a:off x="8315129" y="4054004"/>
            <a:ext cx="796400" cy="390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None/>
              <a:defRPr b="1">
                <a:solidFill>
                  <a:schemeClr val="lt1"/>
                </a:solidFill>
                <a:latin typeface="Advent Pro"/>
                <a:ea typeface="Advent Pro"/>
                <a:cs typeface="Advent Pro"/>
                <a:sym typeface="Advent Pro"/>
              </a:defRPr>
            </a:lvl1pPr>
            <a:lvl2pPr lvl="1" algn="ctr" rtl="0">
              <a:lnSpc>
                <a:spcPct val="100000"/>
              </a:lnSpc>
              <a:spcBef>
                <a:spcPts val="2133"/>
              </a:spcBef>
              <a:spcAft>
                <a:spcPts val="0"/>
              </a:spcAft>
              <a:buNone/>
              <a:defRPr b="1">
                <a:solidFill>
                  <a:schemeClr val="lt1"/>
                </a:solidFill>
                <a:latin typeface="Advent Pro"/>
                <a:ea typeface="Advent Pro"/>
                <a:cs typeface="Advent Pro"/>
                <a:sym typeface="Advent Pro"/>
              </a:defRPr>
            </a:lvl2pPr>
            <a:lvl3pPr lvl="2" algn="ctr" rtl="0">
              <a:lnSpc>
                <a:spcPct val="100000"/>
              </a:lnSpc>
              <a:spcBef>
                <a:spcPts val="2133"/>
              </a:spcBef>
              <a:spcAft>
                <a:spcPts val="0"/>
              </a:spcAft>
              <a:buNone/>
              <a:defRPr b="1">
                <a:solidFill>
                  <a:schemeClr val="lt1"/>
                </a:solidFill>
                <a:latin typeface="Advent Pro"/>
                <a:ea typeface="Advent Pro"/>
                <a:cs typeface="Advent Pro"/>
                <a:sym typeface="Advent Pro"/>
              </a:defRPr>
            </a:lvl3pPr>
            <a:lvl4pPr lvl="3" algn="ctr" rtl="0">
              <a:lnSpc>
                <a:spcPct val="100000"/>
              </a:lnSpc>
              <a:spcBef>
                <a:spcPts val="2133"/>
              </a:spcBef>
              <a:spcAft>
                <a:spcPts val="0"/>
              </a:spcAft>
              <a:buNone/>
              <a:defRPr b="1">
                <a:solidFill>
                  <a:schemeClr val="lt1"/>
                </a:solidFill>
                <a:latin typeface="Advent Pro"/>
                <a:ea typeface="Advent Pro"/>
                <a:cs typeface="Advent Pro"/>
                <a:sym typeface="Advent Pro"/>
              </a:defRPr>
            </a:lvl4pPr>
            <a:lvl5pPr lvl="4" algn="ctr" rtl="0">
              <a:lnSpc>
                <a:spcPct val="100000"/>
              </a:lnSpc>
              <a:spcBef>
                <a:spcPts val="2133"/>
              </a:spcBef>
              <a:spcAft>
                <a:spcPts val="0"/>
              </a:spcAft>
              <a:buNone/>
              <a:defRPr b="1">
                <a:solidFill>
                  <a:schemeClr val="lt1"/>
                </a:solidFill>
                <a:latin typeface="Advent Pro"/>
                <a:ea typeface="Advent Pro"/>
                <a:cs typeface="Advent Pro"/>
                <a:sym typeface="Advent Pro"/>
              </a:defRPr>
            </a:lvl5pPr>
            <a:lvl6pPr lvl="5" algn="ctr" rtl="0">
              <a:lnSpc>
                <a:spcPct val="100000"/>
              </a:lnSpc>
              <a:spcBef>
                <a:spcPts val="2133"/>
              </a:spcBef>
              <a:spcAft>
                <a:spcPts val="0"/>
              </a:spcAft>
              <a:buNone/>
              <a:defRPr b="1">
                <a:solidFill>
                  <a:schemeClr val="lt1"/>
                </a:solidFill>
                <a:latin typeface="Advent Pro"/>
                <a:ea typeface="Advent Pro"/>
                <a:cs typeface="Advent Pro"/>
                <a:sym typeface="Advent Pro"/>
              </a:defRPr>
            </a:lvl6pPr>
            <a:lvl7pPr lvl="6" algn="ctr" rtl="0">
              <a:lnSpc>
                <a:spcPct val="100000"/>
              </a:lnSpc>
              <a:spcBef>
                <a:spcPts val="2133"/>
              </a:spcBef>
              <a:spcAft>
                <a:spcPts val="0"/>
              </a:spcAft>
              <a:buNone/>
              <a:defRPr b="1">
                <a:solidFill>
                  <a:schemeClr val="lt1"/>
                </a:solidFill>
                <a:latin typeface="Advent Pro"/>
                <a:ea typeface="Advent Pro"/>
                <a:cs typeface="Advent Pro"/>
                <a:sym typeface="Advent Pro"/>
              </a:defRPr>
            </a:lvl7pPr>
            <a:lvl8pPr lvl="7" algn="ctr" rtl="0">
              <a:lnSpc>
                <a:spcPct val="100000"/>
              </a:lnSpc>
              <a:spcBef>
                <a:spcPts val="2133"/>
              </a:spcBef>
              <a:spcAft>
                <a:spcPts val="0"/>
              </a:spcAft>
              <a:buNone/>
              <a:defRPr b="1">
                <a:solidFill>
                  <a:schemeClr val="lt1"/>
                </a:solidFill>
                <a:latin typeface="Advent Pro"/>
                <a:ea typeface="Advent Pro"/>
                <a:cs typeface="Advent Pro"/>
                <a:sym typeface="Advent Pro"/>
              </a:defRPr>
            </a:lvl8pPr>
            <a:lvl9pPr lvl="8" algn="ctr" rtl="0">
              <a:lnSpc>
                <a:spcPct val="100000"/>
              </a:lnSpc>
              <a:spcBef>
                <a:spcPts val="2133"/>
              </a:spcBef>
              <a:spcAft>
                <a:spcPts val="2133"/>
              </a:spcAft>
              <a:buNone/>
              <a:defRPr b="1">
                <a:solidFill>
                  <a:schemeClr val="lt1"/>
                </a:solidFill>
                <a:latin typeface="Advent Pro"/>
                <a:ea typeface="Advent Pro"/>
                <a:cs typeface="Advent Pro"/>
                <a:sym typeface="Advent Pro"/>
              </a:defRPr>
            </a:lvl9pPr>
          </a:lstStyle>
          <a:p>
            <a:endParaRPr/>
          </a:p>
        </p:txBody>
      </p:sp>
      <p:cxnSp>
        <p:nvCxnSpPr>
          <p:cNvPr id="125" name="Google Shape;125;p18"/>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408890625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matchingName="Thanks">
  <p:cSld name="Thanks">
    <p:bg>
      <p:bgPr>
        <a:noFill/>
        <a:effectLst/>
      </p:bgPr>
    </p:bg>
    <p:spTree>
      <p:nvGrpSpPr>
        <p:cNvPr id="1" name="Shape 126"/>
        <p:cNvGrpSpPr/>
        <p:nvPr/>
      </p:nvGrpSpPr>
      <p:grpSpPr>
        <a:xfrm>
          <a:off x="0" y="0"/>
          <a:ext cx="0" cy="0"/>
          <a:chOff x="0" y="0"/>
          <a:chExt cx="0" cy="0"/>
        </a:xfrm>
      </p:grpSpPr>
      <p:sp>
        <p:nvSpPr>
          <p:cNvPr id="127" name="Google Shape;127;p19"/>
          <p:cNvSpPr txBox="1">
            <a:spLocks noGrp="1"/>
          </p:cNvSpPr>
          <p:nvPr>
            <p:ph type="ctrTitle"/>
          </p:nvPr>
        </p:nvSpPr>
        <p:spPr>
          <a:xfrm flipH="1">
            <a:off x="960000" y="720000"/>
            <a:ext cx="6123200" cy="1419600"/>
          </a:xfrm>
          <a:prstGeom prst="rect">
            <a:avLst/>
          </a:prstGeom>
        </p:spPr>
        <p:txBody>
          <a:bodyPr spcFirstLastPara="1" wrap="square" lIns="91425" tIns="91425" rIns="91425" bIns="91425" anchor="b"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endParaRPr/>
          </a:p>
        </p:txBody>
      </p:sp>
      <p:sp>
        <p:nvSpPr>
          <p:cNvPr id="128" name="Google Shape;128;p19"/>
          <p:cNvSpPr txBox="1">
            <a:spLocks noGrp="1"/>
          </p:cNvSpPr>
          <p:nvPr>
            <p:ph type="subTitle" idx="1"/>
          </p:nvPr>
        </p:nvSpPr>
        <p:spPr>
          <a:xfrm flipH="1">
            <a:off x="959867" y="2686567"/>
            <a:ext cx="5143200" cy="181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800"/>
              <a:buNone/>
              <a:defRPr sz="1733"/>
            </a:lvl1pPr>
            <a:lvl2pPr lvl="1" rtl="0">
              <a:lnSpc>
                <a:spcPct val="100000"/>
              </a:lnSpc>
              <a:spcBef>
                <a:spcPts val="0"/>
              </a:spcBef>
              <a:spcAft>
                <a:spcPts val="0"/>
              </a:spcAft>
              <a:buSzPts val="2800"/>
              <a:buNone/>
              <a:defRPr sz="3733"/>
            </a:lvl2pPr>
            <a:lvl3pPr lvl="2" rtl="0">
              <a:lnSpc>
                <a:spcPct val="100000"/>
              </a:lnSpc>
              <a:spcBef>
                <a:spcPts val="0"/>
              </a:spcBef>
              <a:spcAft>
                <a:spcPts val="0"/>
              </a:spcAft>
              <a:buSzPts val="2800"/>
              <a:buNone/>
              <a:defRPr sz="3733"/>
            </a:lvl3pPr>
            <a:lvl4pPr lvl="3" rtl="0">
              <a:lnSpc>
                <a:spcPct val="100000"/>
              </a:lnSpc>
              <a:spcBef>
                <a:spcPts val="0"/>
              </a:spcBef>
              <a:spcAft>
                <a:spcPts val="0"/>
              </a:spcAft>
              <a:buSzPts val="2800"/>
              <a:buNone/>
              <a:defRPr sz="3733"/>
            </a:lvl4pPr>
            <a:lvl5pPr lvl="4" rtl="0">
              <a:lnSpc>
                <a:spcPct val="100000"/>
              </a:lnSpc>
              <a:spcBef>
                <a:spcPts val="0"/>
              </a:spcBef>
              <a:spcAft>
                <a:spcPts val="0"/>
              </a:spcAft>
              <a:buSzPts val="2800"/>
              <a:buNone/>
              <a:defRPr sz="3733"/>
            </a:lvl5pPr>
            <a:lvl6pPr lvl="5" rtl="0">
              <a:lnSpc>
                <a:spcPct val="100000"/>
              </a:lnSpc>
              <a:spcBef>
                <a:spcPts val="0"/>
              </a:spcBef>
              <a:spcAft>
                <a:spcPts val="0"/>
              </a:spcAft>
              <a:buSzPts val="2800"/>
              <a:buNone/>
              <a:defRPr sz="3733"/>
            </a:lvl6pPr>
            <a:lvl7pPr lvl="6" rtl="0">
              <a:lnSpc>
                <a:spcPct val="100000"/>
              </a:lnSpc>
              <a:spcBef>
                <a:spcPts val="0"/>
              </a:spcBef>
              <a:spcAft>
                <a:spcPts val="0"/>
              </a:spcAft>
              <a:buSzPts val="2800"/>
              <a:buNone/>
              <a:defRPr sz="3733"/>
            </a:lvl7pPr>
            <a:lvl8pPr lvl="7" rtl="0">
              <a:lnSpc>
                <a:spcPct val="100000"/>
              </a:lnSpc>
              <a:spcBef>
                <a:spcPts val="0"/>
              </a:spcBef>
              <a:spcAft>
                <a:spcPts val="0"/>
              </a:spcAft>
              <a:buSzPts val="2800"/>
              <a:buNone/>
              <a:defRPr sz="3733"/>
            </a:lvl8pPr>
            <a:lvl9pPr lvl="8" rtl="0">
              <a:lnSpc>
                <a:spcPct val="100000"/>
              </a:lnSpc>
              <a:spcBef>
                <a:spcPts val="0"/>
              </a:spcBef>
              <a:spcAft>
                <a:spcPts val="0"/>
              </a:spcAft>
              <a:buSzPts val="2800"/>
              <a:buNone/>
              <a:defRPr sz="3733"/>
            </a:lvl9pPr>
          </a:lstStyle>
          <a:p>
            <a:endParaRPr/>
          </a:p>
        </p:txBody>
      </p:sp>
      <p:sp>
        <p:nvSpPr>
          <p:cNvPr id="129" name="Google Shape;129;p19"/>
          <p:cNvSpPr txBox="1"/>
          <p:nvPr/>
        </p:nvSpPr>
        <p:spPr>
          <a:xfrm>
            <a:off x="960000" y="4793900"/>
            <a:ext cx="5266400" cy="716800"/>
          </a:xfrm>
          <a:prstGeom prst="rect">
            <a:avLst/>
          </a:prstGeom>
          <a:noFill/>
          <a:ln>
            <a:noFill/>
          </a:ln>
        </p:spPr>
        <p:txBody>
          <a:bodyPr spcFirstLastPara="1" wrap="square" lIns="121900" tIns="121900" rIns="121900" bIns="121900" anchor="t" anchorCtr="0">
            <a:noAutofit/>
          </a:bodyPr>
          <a:lstStyle/>
          <a:p>
            <a:pPr defTabSz="1219170">
              <a:spcBef>
                <a:spcPts val="400"/>
              </a:spcBef>
              <a:buClr>
                <a:srgbClr val="000000"/>
              </a:buClr>
              <a:buFont typeface="Arial"/>
              <a:buNone/>
            </a:pPr>
            <a:r>
              <a:rPr lang="en" sz="1200" kern="0">
                <a:solidFill>
                  <a:srgbClr val="1F1A33"/>
                </a:solidFill>
                <a:latin typeface="Roboto Slab Regular"/>
                <a:ea typeface="Roboto Slab Regular"/>
                <a:cs typeface="Roboto Slab Regular"/>
                <a:sym typeface="Roboto Slab Regular"/>
              </a:rPr>
              <a:t>CREDITS: This presentation template was created by </a:t>
            </a:r>
            <a:r>
              <a:rPr lang="en" sz="1200" kern="0">
                <a:solidFill>
                  <a:srgbClr val="1F1A33"/>
                </a:solidFill>
                <a:uFill>
                  <a:noFill/>
                </a:uFill>
                <a:latin typeface="Roboto Slab Regular"/>
                <a:ea typeface="Roboto Slab Regular"/>
                <a:cs typeface="Roboto Slab Regular"/>
                <a:sym typeface="Roboto Slab Regular"/>
                <a:hlinkClick r:id="rId2"/>
              </a:rPr>
              <a:t>Slidesgo</a:t>
            </a:r>
            <a:r>
              <a:rPr lang="en" sz="1200" kern="0">
                <a:solidFill>
                  <a:srgbClr val="1F1A33"/>
                </a:solidFill>
                <a:latin typeface="Roboto Slab Regular"/>
                <a:ea typeface="Roboto Slab Regular"/>
                <a:cs typeface="Roboto Slab Regular"/>
                <a:sym typeface="Roboto Slab Regular"/>
              </a:rPr>
              <a:t>, including icons by </a:t>
            </a:r>
            <a:r>
              <a:rPr lang="en" sz="1200" kern="0">
                <a:solidFill>
                  <a:srgbClr val="1F1A33"/>
                </a:solidFill>
                <a:uFill>
                  <a:noFill/>
                </a:uFill>
                <a:latin typeface="Roboto Slab Regular"/>
                <a:ea typeface="Roboto Slab Regular"/>
                <a:cs typeface="Roboto Slab Regular"/>
                <a:sym typeface="Roboto Slab Regular"/>
                <a:hlinkClick r:id="rId3"/>
              </a:rPr>
              <a:t>Flaticon</a:t>
            </a:r>
            <a:r>
              <a:rPr lang="en" sz="1200" kern="0">
                <a:solidFill>
                  <a:srgbClr val="1F1A33"/>
                </a:solidFill>
                <a:latin typeface="Roboto Slab Regular"/>
                <a:ea typeface="Roboto Slab Regular"/>
                <a:cs typeface="Roboto Slab Regular"/>
                <a:sym typeface="Roboto Slab Regular"/>
              </a:rPr>
              <a:t>, and infographics &amp; images by </a:t>
            </a:r>
            <a:r>
              <a:rPr lang="en" sz="1200" kern="0">
                <a:solidFill>
                  <a:srgbClr val="1F1A33"/>
                </a:solidFill>
                <a:uFill>
                  <a:noFill/>
                </a:uFill>
                <a:latin typeface="Roboto Slab Regular"/>
                <a:ea typeface="Roboto Slab Regular"/>
                <a:cs typeface="Roboto Slab Regular"/>
                <a:sym typeface="Roboto Slab Regular"/>
                <a:hlinkClick r:id="rId4"/>
              </a:rPr>
              <a:t>Freepik</a:t>
            </a:r>
            <a:endParaRPr sz="1200" kern="0">
              <a:solidFill>
                <a:srgbClr val="1F1A33"/>
              </a:solidFill>
              <a:latin typeface="Roboto Slab Regular"/>
              <a:ea typeface="Roboto Slab Regular"/>
              <a:cs typeface="Roboto Slab Regular"/>
              <a:sym typeface="Roboto Slab Regular"/>
            </a:endParaRPr>
          </a:p>
          <a:p>
            <a:pPr defTabSz="1219170">
              <a:buClr>
                <a:srgbClr val="000000"/>
              </a:buClr>
              <a:buFont typeface="Arial"/>
              <a:buNone/>
            </a:pPr>
            <a:endParaRPr sz="1200" kern="0">
              <a:solidFill>
                <a:srgbClr val="1F1A33"/>
              </a:solidFill>
              <a:latin typeface="Roboto Slab Regular"/>
              <a:ea typeface="Roboto Slab Regular"/>
              <a:cs typeface="Roboto Slab Regular"/>
              <a:sym typeface="Roboto Slab Regular"/>
            </a:endParaRPr>
          </a:p>
          <a:p>
            <a:pPr defTabSz="1219170">
              <a:spcBef>
                <a:spcPts val="400"/>
              </a:spcBef>
              <a:buClr>
                <a:srgbClr val="000000"/>
              </a:buClr>
              <a:buFont typeface="Arial"/>
              <a:buNone/>
            </a:pPr>
            <a:endParaRPr sz="1200" kern="0">
              <a:solidFill>
                <a:srgbClr val="1F1A33"/>
              </a:solidFill>
              <a:latin typeface="Roboto Slab Regular"/>
              <a:ea typeface="Roboto Slab Regular"/>
              <a:cs typeface="Roboto Slab Regular"/>
              <a:sym typeface="Roboto Slab Regular"/>
            </a:endParaRPr>
          </a:p>
        </p:txBody>
      </p:sp>
      <p:cxnSp>
        <p:nvCxnSpPr>
          <p:cNvPr id="130" name="Google Shape;130;p19"/>
          <p:cNvCxnSpPr/>
          <p:nvPr/>
        </p:nvCxnSpPr>
        <p:spPr>
          <a:xfrm>
            <a:off x="954167" y="6195467"/>
            <a:ext cx="10287200" cy="0"/>
          </a:xfrm>
          <a:prstGeom prst="straightConnector1">
            <a:avLst/>
          </a:prstGeom>
          <a:noFill/>
          <a:ln w="9525"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61895502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sp>
        <p:nvSpPr>
          <p:cNvPr id="3" name="Picture Placeholder 7"/>
          <p:cNvSpPr>
            <a:spLocks noGrp="1"/>
          </p:cNvSpPr>
          <p:nvPr>
            <p:ph type="pic" sz="quarter" idx="18" hasCustomPrompt="1"/>
          </p:nvPr>
        </p:nvSpPr>
        <p:spPr>
          <a:xfrm>
            <a:off x="4960574"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id-ID" noProof="0" dirty="0"/>
              <a:t>picture</a:t>
            </a:r>
          </a:p>
        </p:txBody>
      </p:sp>
      <p:sp>
        <p:nvSpPr>
          <p:cNvPr id="4" name="Right Triangle 3"/>
          <p:cNvSpPr/>
          <p:nvPr userDrawn="1"/>
        </p:nvSpPr>
        <p:spPr>
          <a:xfrm rot="5400000">
            <a:off x="1330528" y="-1330527"/>
            <a:ext cx="1724470" cy="4385527"/>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2647902060"/>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190943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361592144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028994653"/>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88259017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63708640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49828193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61932100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78279763"/>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40809246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990090876"/>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6677945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86816776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833397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099741137"/>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46976343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188015009"/>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633893634"/>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60431872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45273118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2901193154"/>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2355690032"/>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339510"/>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0" name="Freeform: Shape 9">
            <a:extLst>
              <a:ext uri="{FF2B5EF4-FFF2-40B4-BE49-F238E27FC236}">
                <a16:creationId xmlns="" xmlns:a16="http://schemas.microsoft.com/office/drawing/2014/main" id="{93EBF5BD-BDB4-4EDA-80D9-62417648E9A9}"/>
              </a:ext>
            </a:extLst>
          </p:cNvPr>
          <p:cNvSpPr/>
          <p:nvPr userDrawn="1"/>
        </p:nvSpPr>
        <p:spPr>
          <a:xfrm>
            <a:off x="0" y="6147537"/>
            <a:ext cx="12192000" cy="722424"/>
          </a:xfrm>
          <a:custGeom>
            <a:avLst/>
            <a:gdLst>
              <a:gd name="connsiteX0" fmla="*/ 9381227 w 12192000"/>
              <a:gd name="connsiteY0" fmla="*/ 0 h 722424"/>
              <a:gd name="connsiteX1" fmla="*/ 9628588 w 12192000"/>
              <a:gd name="connsiteY1" fmla="*/ 97110 h 722424"/>
              <a:gd name="connsiteX2" fmla="*/ 9664383 w 12192000"/>
              <a:gd name="connsiteY2" fmla="*/ 138229 h 722424"/>
              <a:gd name="connsiteX3" fmla="*/ 9747177 w 12192000"/>
              <a:gd name="connsiteY3" fmla="*/ 128344 h 722424"/>
              <a:gd name="connsiteX4" fmla="*/ 9967039 w 12192000"/>
              <a:gd name="connsiteY4" fmla="*/ 191996 h 722424"/>
              <a:gd name="connsiteX5" fmla="*/ 10010266 w 12192000"/>
              <a:gd name="connsiteY5" fmla="*/ 225799 h 722424"/>
              <a:gd name="connsiteX6" fmla="*/ 10023948 w 12192000"/>
              <a:gd name="connsiteY6" fmla="*/ 210081 h 722424"/>
              <a:gd name="connsiteX7" fmla="*/ 10302008 w 12192000"/>
              <a:gd name="connsiteY7" fmla="*/ 100919 h 722424"/>
              <a:gd name="connsiteX8" fmla="*/ 10664342 w 12192000"/>
              <a:gd name="connsiteY8" fmla="*/ 328549 h 722424"/>
              <a:gd name="connsiteX9" fmla="*/ 10665904 w 12192000"/>
              <a:gd name="connsiteY9" fmla="*/ 335885 h 722424"/>
              <a:gd name="connsiteX10" fmla="*/ 10694098 w 12192000"/>
              <a:gd name="connsiteY10" fmla="*/ 321381 h 722424"/>
              <a:gd name="connsiteX11" fmla="*/ 10847163 w 12192000"/>
              <a:gd name="connsiteY11" fmla="*/ 292092 h 722424"/>
              <a:gd name="connsiteX12" fmla="*/ 11067025 w 12192000"/>
              <a:gd name="connsiteY12" fmla="*/ 355744 h 722424"/>
              <a:gd name="connsiteX13" fmla="*/ 11092379 w 12192000"/>
              <a:gd name="connsiteY13" fmla="*/ 375571 h 722424"/>
              <a:gd name="connsiteX14" fmla="*/ 11145253 w 12192000"/>
              <a:gd name="connsiteY14" fmla="*/ 334223 h 722424"/>
              <a:gd name="connsiteX15" fmla="*/ 11365115 w 12192000"/>
              <a:gd name="connsiteY15" fmla="*/ 270571 h 722424"/>
              <a:gd name="connsiteX16" fmla="*/ 11727448 w 12192000"/>
              <a:gd name="connsiteY16" fmla="*/ 498202 h 722424"/>
              <a:gd name="connsiteX17" fmla="*/ 11731256 w 12192000"/>
              <a:gd name="connsiteY17" fmla="*/ 516075 h 722424"/>
              <a:gd name="connsiteX18" fmla="*/ 11787810 w 12192000"/>
              <a:gd name="connsiteY18" fmla="*/ 510671 h 722424"/>
              <a:gd name="connsiteX19" fmla="*/ 11790458 w 12192000"/>
              <a:gd name="connsiteY19" fmla="*/ 498238 h 722424"/>
              <a:gd name="connsiteX20" fmla="*/ 12000600 w 12192000"/>
              <a:gd name="connsiteY20" fmla="*/ 366220 h 722424"/>
              <a:gd name="connsiteX21" fmla="*/ 12161866 w 12192000"/>
              <a:gd name="connsiteY21" fmla="*/ 429531 h 722424"/>
              <a:gd name="connsiteX22" fmla="*/ 12192000 w 12192000"/>
              <a:gd name="connsiteY22" fmla="*/ 471892 h 722424"/>
              <a:gd name="connsiteX23" fmla="*/ 12192000 w 12192000"/>
              <a:gd name="connsiteY23" fmla="*/ 692861 h 722424"/>
              <a:gd name="connsiteX24" fmla="*/ 12170970 w 12192000"/>
              <a:gd name="connsiteY24" fmla="*/ 722424 h 722424"/>
              <a:gd name="connsiteX25" fmla="*/ 7083124 w 12192000"/>
              <a:gd name="connsiteY25" fmla="*/ 722424 h 722424"/>
              <a:gd name="connsiteX26" fmla="*/ 7064687 w 12192000"/>
              <a:gd name="connsiteY26" fmla="*/ 635873 h 722424"/>
              <a:gd name="connsiteX27" fmla="*/ 7070633 w 12192000"/>
              <a:gd name="connsiteY27" fmla="*/ 607957 h 722424"/>
              <a:gd name="connsiteX28" fmla="*/ 7048484 w 12192000"/>
              <a:gd name="connsiteY28" fmla="*/ 646633 h 722424"/>
              <a:gd name="connsiteX29" fmla="*/ 6986810 w 12192000"/>
              <a:gd name="connsiteY29" fmla="*/ 714133 h 722424"/>
              <a:gd name="connsiteX30" fmla="*/ 6974500 w 12192000"/>
              <a:gd name="connsiteY30" fmla="*/ 722424 h 722424"/>
              <a:gd name="connsiteX31" fmla="*/ 6473658 w 12192000"/>
              <a:gd name="connsiteY31" fmla="*/ 722424 h 722424"/>
              <a:gd name="connsiteX32" fmla="*/ 6452315 w 12192000"/>
              <a:gd name="connsiteY32" fmla="*/ 704044 h 722424"/>
              <a:gd name="connsiteX33" fmla="*/ 6456230 w 12192000"/>
              <a:gd name="connsiteY33" fmla="*/ 722424 h 722424"/>
              <a:gd name="connsiteX34" fmla="*/ 12828 w 12192000"/>
              <a:gd name="connsiteY34" fmla="*/ 722424 h 722424"/>
              <a:gd name="connsiteX35" fmla="*/ 0 w 12192000"/>
              <a:gd name="connsiteY35" fmla="*/ 665416 h 722424"/>
              <a:gd name="connsiteX36" fmla="*/ 415407 w 12192000"/>
              <a:gd name="connsiteY36" fmla="*/ 292713 h 722424"/>
              <a:gd name="connsiteX37" fmla="*/ 647665 w 12192000"/>
              <a:gd name="connsiteY37" fmla="*/ 356365 h 722424"/>
              <a:gd name="connsiteX38" fmla="*/ 695234 w 12192000"/>
              <a:gd name="connsiteY38" fmla="*/ 391579 h 722424"/>
              <a:gd name="connsiteX39" fmla="*/ 748462 w 12192000"/>
              <a:gd name="connsiteY39" fmla="*/ 376754 h 722424"/>
              <a:gd name="connsiteX40" fmla="*/ 832181 w 12192000"/>
              <a:gd name="connsiteY40" fmla="*/ 369182 h 722424"/>
              <a:gd name="connsiteX41" fmla="*/ 993876 w 12192000"/>
              <a:gd name="connsiteY41" fmla="*/ 398471 h 722424"/>
              <a:gd name="connsiteX42" fmla="*/ 1026724 w 12192000"/>
              <a:gd name="connsiteY42" fmla="*/ 414467 h 722424"/>
              <a:gd name="connsiteX43" fmla="*/ 1041388 w 12192000"/>
              <a:gd name="connsiteY43" fmla="*/ 390229 h 722424"/>
              <a:gd name="connsiteX44" fmla="*/ 1385850 w 12192000"/>
              <a:gd name="connsiteY44" fmla="*/ 225907 h 722424"/>
              <a:gd name="connsiteX45" fmla="*/ 1618108 w 12192000"/>
              <a:gd name="connsiteY45" fmla="*/ 289559 h 722424"/>
              <a:gd name="connsiteX46" fmla="*/ 1650849 w 12192000"/>
              <a:gd name="connsiteY46" fmla="*/ 313796 h 722424"/>
              <a:gd name="connsiteX47" fmla="*/ 1658951 w 12192000"/>
              <a:gd name="connsiteY47" fmla="*/ 304985 h 722424"/>
              <a:gd name="connsiteX48" fmla="*/ 1952689 w 12192000"/>
              <a:gd name="connsiteY48" fmla="*/ 195823 h 722424"/>
              <a:gd name="connsiteX49" fmla="*/ 2246426 w 12192000"/>
              <a:gd name="connsiteY49" fmla="*/ 304985 h 722424"/>
              <a:gd name="connsiteX50" fmla="*/ 2256145 w 12192000"/>
              <a:gd name="connsiteY50" fmla="*/ 315554 h 722424"/>
              <a:gd name="connsiteX51" fmla="*/ 2261919 w 12192000"/>
              <a:gd name="connsiteY51" fmla="*/ 306011 h 722424"/>
              <a:gd name="connsiteX52" fmla="*/ 2606381 w 12192000"/>
              <a:gd name="connsiteY52" fmla="*/ 141690 h 722424"/>
              <a:gd name="connsiteX53" fmla="*/ 2838640 w 12192000"/>
              <a:gd name="connsiteY53" fmla="*/ 205342 h 722424"/>
              <a:gd name="connsiteX54" fmla="*/ 2855722 w 12192000"/>
              <a:gd name="connsiteY54" fmla="*/ 217987 h 722424"/>
              <a:gd name="connsiteX55" fmla="*/ 2893007 w 12192000"/>
              <a:gd name="connsiteY55" fmla="*/ 199830 h 722424"/>
              <a:gd name="connsiteX56" fmla="*/ 3054703 w 12192000"/>
              <a:gd name="connsiteY56" fmla="*/ 170541 h 722424"/>
              <a:gd name="connsiteX57" fmla="*/ 3348440 w 12192000"/>
              <a:gd name="connsiteY57" fmla="*/ 279703 h 722424"/>
              <a:gd name="connsiteX58" fmla="*/ 3385274 w 12192000"/>
              <a:gd name="connsiteY58" fmla="*/ 319757 h 722424"/>
              <a:gd name="connsiteX59" fmla="*/ 3422856 w 12192000"/>
              <a:gd name="connsiteY59" fmla="*/ 288067 h 722424"/>
              <a:gd name="connsiteX60" fmla="*/ 3655114 w 12192000"/>
              <a:gd name="connsiteY60" fmla="*/ 215562 h 722424"/>
              <a:gd name="connsiteX61" fmla="*/ 3738834 w 12192000"/>
              <a:gd name="connsiteY61" fmla="*/ 224187 h 722424"/>
              <a:gd name="connsiteX62" fmla="*/ 3752633 w 12192000"/>
              <a:gd name="connsiteY62" fmla="*/ 228564 h 722424"/>
              <a:gd name="connsiteX63" fmla="*/ 3761041 w 12192000"/>
              <a:gd name="connsiteY63" fmla="*/ 219422 h 722424"/>
              <a:gd name="connsiteX64" fmla="*/ 4054775 w 12192000"/>
              <a:gd name="connsiteY64" fmla="*/ 110260 h 722424"/>
              <a:gd name="connsiteX65" fmla="*/ 4287034 w 12192000"/>
              <a:gd name="connsiteY65" fmla="*/ 173912 h 722424"/>
              <a:gd name="connsiteX66" fmla="*/ 4341837 w 12192000"/>
              <a:gd name="connsiteY66" fmla="*/ 214480 h 722424"/>
              <a:gd name="connsiteX67" fmla="*/ 4370347 w 12192000"/>
              <a:gd name="connsiteY67" fmla="*/ 193376 h 722424"/>
              <a:gd name="connsiteX68" fmla="*/ 4602604 w 12192000"/>
              <a:gd name="connsiteY68" fmla="*/ 129724 h 722424"/>
              <a:gd name="connsiteX69" fmla="*/ 4947064 w 12192000"/>
              <a:gd name="connsiteY69" fmla="*/ 294045 h 722424"/>
              <a:gd name="connsiteX70" fmla="*/ 4965679 w 12192000"/>
              <a:gd name="connsiteY70" fmla="*/ 324816 h 722424"/>
              <a:gd name="connsiteX71" fmla="*/ 4988215 w 12192000"/>
              <a:gd name="connsiteY71" fmla="*/ 318540 h 722424"/>
              <a:gd name="connsiteX72" fmla="*/ 5064043 w 12192000"/>
              <a:gd name="connsiteY72" fmla="*/ 311682 h 722424"/>
              <a:gd name="connsiteX73" fmla="*/ 5089870 w 12192000"/>
              <a:gd name="connsiteY73" fmla="*/ 283596 h 722424"/>
              <a:gd name="connsiteX74" fmla="*/ 5383609 w 12192000"/>
              <a:gd name="connsiteY74" fmla="*/ 174434 h 722424"/>
              <a:gd name="connsiteX75" fmla="*/ 5615868 w 12192000"/>
              <a:gd name="connsiteY75" fmla="*/ 238086 h 722424"/>
              <a:gd name="connsiteX76" fmla="*/ 5638857 w 12192000"/>
              <a:gd name="connsiteY76" fmla="*/ 255105 h 722424"/>
              <a:gd name="connsiteX77" fmla="*/ 5639670 w 12192000"/>
              <a:gd name="connsiteY77" fmla="*/ 251290 h 722424"/>
              <a:gd name="connsiteX78" fmla="*/ 6002002 w 12192000"/>
              <a:gd name="connsiteY78" fmla="*/ 23660 h 722424"/>
              <a:gd name="connsiteX79" fmla="*/ 6364336 w 12192000"/>
              <a:gd name="connsiteY79" fmla="*/ 251290 h 722424"/>
              <a:gd name="connsiteX80" fmla="*/ 6369684 w 12192000"/>
              <a:gd name="connsiteY80" fmla="*/ 276397 h 722424"/>
              <a:gd name="connsiteX81" fmla="*/ 6396330 w 12192000"/>
              <a:gd name="connsiteY81" fmla="*/ 229869 h 722424"/>
              <a:gd name="connsiteX82" fmla="*/ 6722407 w 12192000"/>
              <a:gd name="connsiteY82" fmla="*/ 65548 h 722424"/>
              <a:gd name="connsiteX83" fmla="*/ 7000467 w 12192000"/>
              <a:gd name="connsiteY83" fmla="*/ 174710 h 722424"/>
              <a:gd name="connsiteX84" fmla="*/ 7029242 w 12192000"/>
              <a:gd name="connsiteY84" fmla="*/ 207765 h 722424"/>
              <a:gd name="connsiteX85" fmla="*/ 7052070 w 12192000"/>
              <a:gd name="connsiteY85" fmla="*/ 167904 h 722424"/>
              <a:gd name="connsiteX86" fmla="*/ 7378148 w 12192000"/>
              <a:gd name="connsiteY86" fmla="*/ 3583 h 722424"/>
              <a:gd name="connsiteX87" fmla="*/ 7598010 w 12192000"/>
              <a:gd name="connsiteY87" fmla="*/ 67235 h 722424"/>
              <a:gd name="connsiteX88" fmla="*/ 7638413 w 12192000"/>
              <a:gd name="connsiteY88" fmla="*/ 98830 h 722424"/>
              <a:gd name="connsiteX89" fmla="*/ 7691091 w 12192000"/>
              <a:gd name="connsiteY89" fmla="*/ 93797 h 722424"/>
              <a:gd name="connsiteX90" fmla="*/ 7994531 w 12192000"/>
              <a:gd name="connsiteY90" fmla="*/ 229426 h 722424"/>
              <a:gd name="connsiteX91" fmla="*/ 8041237 w 12192000"/>
              <a:gd name="connsiteY91" fmla="*/ 302389 h 722424"/>
              <a:gd name="connsiteX92" fmla="*/ 8050122 w 12192000"/>
              <a:gd name="connsiteY92" fmla="*/ 292182 h 722424"/>
              <a:gd name="connsiteX93" fmla="*/ 8328182 w 12192000"/>
              <a:gd name="connsiteY93" fmla="*/ 183020 h 722424"/>
              <a:gd name="connsiteX94" fmla="*/ 8548044 w 12192000"/>
              <a:gd name="connsiteY94" fmla="*/ 246672 h 722424"/>
              <a:gd name="connsiteX95" fmla="*/ 8598621 w 12192000"/>
              <a:gd name="connsiteY95" fmla="*/ 286223 h 722424"/>
              <a:gd name="connsiteX96" fmla="*/ 8598647 w 12192000"/>
              <a:gd name="connsiteY96" fmla="*/ 286193 h 722424"/>
              <a:gd name="connsiteX97" fmla="*/ 8876707 w 12192000"/>
              <a:gd name="connsiteY97" fmla="*/ 177031 h 722424"/>
              <a:gd name="connsiteX98" fmla="*/ 9047191 w 12192000"/>
              <a:gd name="connsiteY98" fmla="*/ 213783 h 722424"/>
              <a:gd name="connsiteX99" fmla="*/ 9055526 w 12192000"/>
              <a:gd name="connsiteY99" fmla="*/ 218324 h 722424"/>
              <a:gd name="connsiteX100" fmla="*/ 9058897 w 12192000"/>
              <a:gd name="connsiteY100" fmla="*/ 202498 h 722424"/>
              <a:gd name="connsiteX101" fmla="*/ 9381227 w 12192000"/>
              <a:gd name="connsiteY101" fmla="*/ 0 h 722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192000" h="722424">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dirty="0">
              <a:solidFill>
                <a:prstClr val="white"/>
              </a:solidFill>
            </a:endParaRPr>
          </a:p>
        </p:txBody>
      </p:sp>
      <p:sp>
        <p:nvSpPr>
          <p:cNvPr id="8" name="Freeform: Shape 7">
            <a:extLst>
              <a:ext uri="{FF2B5EF4-FFF2-40B4-BE49-F238E27FC236}">
                <a16:creationId xmlns="" xmlns:a16="http://schemas.microsoft.com/office/drawing/2014/main" id="{515D09CC-EA41-4CE9-B520-4B37AF49794B}"/>
              </a:ext>
            </a:extLst>
          </p:cNvPr>
          <p:cNvSpPr/>
          <p:nvPr userDrawn="1"/>
        </p:nvSpPr>
        <p:spPr>
          <a:xfrm flipH="1">
            <a:off x="0" y="6381796"/>
            <a:ext cx="12192000" cy="488165"/>
          </a:xfrm>
          <a:custGeom>
            <a:avLst/>
            <a:gdLst>
              <a:gd name="connsiteX0" fmla="*/ 2697788 w 12192000"/>
              <a:gd name="connsiteY0" fmla="*/ 0 h 488165"/>
              <a:gd name="connsiteX1" fmla="*/ 2412743 w 12192000"/>
              <a:gd name="connsiteY1" fmla="*/ 188940 h 488165"/>
              <a:gd name="connsiteX2" fmla="*/ 2410667 w 12192000"/>
              <a:gd name="connsiteY2" fmla="*/ 199221 h 488165"/>
              <a:gd name="connsiteX3" fmla="*/ 2404214 w 12192000"/>
              <a:gd name="connsiteY3" fmla="*/ 193897 h 488165"/>
              <a:gd name="connsiteX4" fmla="*/ 2231250 w 12192000"/>
              <a:gd name="connsiteY4" fmla="*/ 141064 h 488165"/>
              <a:gd name="connsiteX5" fmla="*/ 2110835 w 12192000"/>
              <a:gd name="connsiteY5" fmla="*/ 165374 h 488165"/>
              <a:gd name="connsiteX6" fmla="*/ 2096679 w 12192000"/>
              <a:gd name="connsiteY6" fmla="*/ 173058 h 488165"/>
              <a:gd name="connsiteX7" fmla="*/ 2063894 w 12192000"/>
              <a:gd name="connsiteY7" fmla="*/ 133322 h 488165"/>
              <a:gd name="connsiteX8" fmla="*/ 1845146 w 12192000"/>
              <a:gd name="connsiteY8" fmla="*/ 42714 h 488165"/>
              <a:gd name="connsiteX9" fmla="*/ 1588623 w 12192000"/>
              <a:gd name="connsiteY9" fmla="*/ 179105 h 488165"/>
              <a:gd name="connsiteX10" fmla="*/ 1579781 w 12192000"/>
              <a:gd name="connsiteY10" fmla="*/ 195395 h 488165"/>
              <a:gd name="connsiteX11" fmla="*/ 1519900 w 12192000"/>
              <a:gd name="connsiteY11" fmla="*/ 201432 h 488165"/>
              <a:gd name="connsiteX12" fmla="*/ 1343532 w 12192000"/>
              <a:gd name="connsiteY12" fmla="*/ 307723 h 488165"/>
              <a:gd name="connsiteX13" fmla="*/ 1341283 w 12192000"/>
              <a:gd name="connsiteY13" fmla="*/ 311643 h 488165"/>
              <a:gd name="connsiteX14" fmla="*/ 1311629 w 12192000"/>
              <a:gd name="connsiteY14" fmla="*/ 295547 h 488165"/>
              <a:gd name="connsiteX15" fmla="*/ 1191214 w 12192000"/>
              <a:gd name="connsiteY15" fmla="*/ 271237 h 488165"/>
              <a:gd name="connsiteX16" fmla="*/ 1043756 w 12192000"/>
              <a:gd name="connsiteY16" fmla="*/ 308574 h 488165"/>
              <a:gd name="connsiteX17" fmla="*/ 1010986 w 12192000"/>
              <a:gd name="connsiteY17" fmla="*/ 331863 h 488165"/>
              <a:gd name="connsiteX18" fmla="*/ 966813 w 12192000"/>
              <a:gd name="connsiteY18" fmla="*/ 336316 h 488165"/>
              <a:gd name="connsiteX19" fmla="*/ 899053 w 12192000"/>
              <a:gd name="connsiteY19" fmla="*/ 357350 h 488165"/>
              <a:gd name="connsiteX20" fmla="*/ 870729 w 12192000"/>
              <a:gd name="connsiteY20" fmla="*/ 372723 h 488165"/>
              <a:gd name="connsiteX21" fmla="*/ 864057 w 12192000"/>
              <a:gd name="connsiteY21" fmla="*/ 367218 h 488165"/>
              <a:gd name="connsiteX22" fmla="*/ 691093 w 12192000"/>
              <a:gd name="connsiteY22" fmla="*/ 314385 h 488165"/>
              <a:gd name="connsiteX23" fmla="*/ 472345 w 12192000"/>
              <a:gd name="connsiteY23" fmla="*/ 404993 h 488165"/>
              <a:gd name="connsiteX24" fmla="*/ 459601 w 12192000"/>
              <a:gd name="connsiteY24" fmla="*/ 420439 h 488165"/>
              <a:gd name="connsiteX25" fmla="*/ 426235 w 12192000"/>
              <a:gd name="connsiteY25" fmla="*/ 402329 h 488165"/>
              <a:gd name="connsiteX26" fmla="*/ 274451 w 12192000"/>
              <a:gd name="connsiteY26" fmla="*/ 371685 h 488165"/>
              <a:gd name="connsiteX27" fmla="*/ 56429 w 12192000"/>
              <a:gd name="connsiteY27" fmla="*/ 438282 h 488165"/>
              <a:gd name="connsiteX28" fmla="*/ 0 w 12192000"/>
              <a:gd name="connsiteY28" fmla="*/ 484839 h 488165"/>
              <a:gd name="connsiteX29" fmla="*/ 0 w 12192000"/>
              <a:gd name="connsiteY29" fmla="*/ 488165 h 488165"/>
              <a:gd name="connsiteX30" fmla="*/ 12192000 w 12192000"/>
              <a:gd name="connsiteY30" fmla="*/ 488165 h 488165"/>
              <a:gd name="connsiteX31" fmla="*/ 12192000 w 12192000"/>
              <a:gd name="connsiteY31" fmla="*/ 417342 h 488165"/>
              <a:gd name="connsiteX32" fmla="*/ 12183125 w 12192000"/>
              <a:gd name="connsiteY32" fmla="*/ 411358 h 488165"/>
              <a:gd name="connsiteX33" fmla="*/ 12103862 w 12192000"/>
              <a:gd name="connsiteY33" fmla="*/ 395355 h 488165"/>
              <a:gd name="connsiteX34" fmla="*/ 12062823 w 12192000"/>
              <a:gd name="connsiteY34" fmla="*/ 399492 h 488165"/>
              <a:gd name="connsiteX35" fmla="*/ 12032697 w 12192000"/>
              <a:gd name="connsiteY35" fmla="*/ 408844 h 488165"/>
              <a:gd name="connsiteX36" fmla="*/ 12031247 w 12192000"/>
              <a:gd name="connsiteY36" fmla="*/ 401661 h 488165"/>
              <a:gd name="connsiteX37" fmla="*/ 11804447 w 12192000"/>
              <a:gd name="connsiteY37" fmla="*/ 251328 h 488165"/>
              <a:gd name="connsiteX38" fmla="*/ 11666826 w 12192000"/>
              <a:gd name="connsiteY38" fmla="*/ 293365 h 488165"/>
              <a:gd name="connsiteX39" fmla="*/ 11633620 w 12192000"/>
              <a:gd name="connsiteY39" fmla="*/ 320763 h 488165"/>
              <a:gd name="connsiteX40" fmla="*/ 11628501 w 12192000"/>
              <a:gd name="connsiteY40" fmla="*/ 316540 h 488165"/>
              <a:gd name="connsiteX41" fmla="*/ 11439637 w 12192000"/>
              <a:gd name="connsiteY41" fmla="*/ 258850 h 488165"/>
              <a:gd name="connsiteX42" fmla="*/ 11159532 w 12192000"/>
              <a:gd name="connsiteY42" fmla="*/ 407780 h 488165"/>
              <a:gd name="connsiteX43" fmla="*/ 11133249 w 12192000"/>
              <a:gd name="connsiteY43" fmla="*/ 456201 h 488165"/>
              <a:gd name="connsiteX44" fmla="*/ 11130393 w 12192000"/>
              <a:gd name="connsiteY44" fmla="*/ 457575 h 488165"/>
              <a:gd name="connsiteX45" fmla="*/ 11121802 w 12192000"/>
              <a:gd name="connsiteY45" fmla="*/ 464662 h 488165"/>
              <a:gd name="connsiteX46" fmla="*/ 11105739 w 12192000"/>
              <a:gd name="connsiteY46" fmla="*/ 385098 h 488165"/>
              <a:gd name="connsiteX47" fmla="*/ 10878939 w 12192000"/>
              <a:gd name="connsiteY47" fmla="*/ 234765 h 488165"/>
              <a:gd name="connsiteX48" fmla="*/ 10652139 w 12192000"/>
              <a:gd name="connsiteY48" fmla="*/ 385098 h 488165"/>
              <a:gd name="connsiteX49" fmla="*/ 10640286 w 12192000"/>
              <a:gd name="connsiteY49" fmla="*/ 443809 h 488165"/>
              <a:gd name="connsiteX50" fmla="*/ 10632922 w 12192000"/>
              <a:gd name="connsiteY50" fmla="*/ 439812 h 488165"/>
              <a:gd name="connsiteX51" fmla="*/ 10586719 w 12192000"/>
              <a:gd name="connsiteY51" fmla="*/ 425470 h 488165"/>
              <a:gd name="connsiteX52" fmla="*/ 10578669 w 12192000"/>
              <a:gd name="connsiteY52" fmla="*/ 424659 h 488165"/>
              <a:gd name="connsiteX53" fmla="*/ 10540357 w 12192000"/>
              <a:gd name="connsiteY53" fmla="*/ 367834 h 488165"/>
              <a:gd name="connsiteX54" fmla="*/ 10366307 w 12192000"/>
              <a:gd name="connsiteY54" fmla="*/ 295740 h 488165"/>
              <a:gd name="connsiteX55" fmla="*/ 10270498 w 12192000"/>
              <a:gd name="connsiteY55" fmla="*/ 315083 h 488165"/>
              <a:gd name="connsiteX56" fmla="*/ 10267631 w 12192000"/>
              <a:gd name="connsiteY56" fmla="*/ 316639 h 488165"/>
              <a:gd name="connsiteX57" fmla="*/ 10264594 w 12192000"/>
              <a:gd name="connsiteY57" fmla="*/ 301594 h 488165"/>
              <a:gd name="connsiteX58" fmla="*/ 10037792 w 12192000"/>
              <a:gd name="connsiteY58" fmla="*/ 151262 h 488165"/>
              <a:gd name="connsiteX59" fmla="*/ 9941983 w 12192000"/>
              <a:gd name="connsiteY59" fmla="*/ 170605 h 488165"/>
              <a:gd name="connsiteX60" fmla="*/ 9932834 w 12192000"/>
              <a:gd name="connsiteY60" fmla="*/ 175570 h 488165"/>
              <a:gd name="connsiteX61" fmla="*/ 9891633 w 12192000"/>
              <a:gd name="connsiteY61" fmla="*/ 171417 h 488165"/>
              <a:gd name="connsiteX62" fmla="*/ 9578239 w 12192000"/>
              <a:gd name="connsiteY62" fmla="*/ 379147 h 488165"/>
              <a:gd name="connsiteX63" fmla="*/ 9571593 w 12192000"/>
              <a:gd name="connsiteY63" fmla="*/ 412069 h 488165"/>
              <a:gd name="connsiteX64" fmla="*/ 9537676 w 12192000"/>
              <a:gd name="connsiteY64" fmla="*/ 393659 h 488165"/>
              <a:gd name="connsiteX65" fmla="*/ 9438057 w 12192000"/>
              <a:gd name="connsiteY65" fmla="*/ 373547 h 488165"/>
              <a:gd name="connsiteX66" fmla="*/ 9386478 w 12192000"/>
              <a:gd name="connsiteY66" fmla="*/ 378747 h 488165"/>
              <a:gd name="connsiteX67" fmla="*/ 9384764 w 12192000"/>
              <a:gd name="connsiteY67" fmla="*/ 379279 h 488165"/>
              <a:gd name="connsiteX68" fmla="*/ 9356370 w 12192000"/>
              <a:gd name="connsiteY68" fmla="*/ 326966 h 488165"/>
              <a:gd name="connsiteX69" fmla="*/ 9099846 w 12192000"/>
              <a:gd name="connsiteY69" fmla="*/ 190574 h 488165"/>
              <a:gd name="connsiteX70" fmla="*/ 8843324 w 12192000"/>
              <a:gd name="connsiteY70" fmla="*/ 326966 h 488165"/>
              <a:gd name="connsiteX71" fmla="*/ 8837922 w 12192000"/>
              <a:gd name="connsiteY71" fmla="*/ 336919 h 488165"/>
              <a:gd name="connsiteX72" fmla="*/ 8777269 w 12192000"/>
              <a:gd name="connsiteY72" fmla="*/ 286876 h 488165"/>
              <a:gd name="connsiteX73" fmla="*/ 8539902 w 12192000"/>
              <a:gd name="connsiteY73" fmla="*/ 214371 h 488165"/>
              <a:gd name="connsiteX74" fmla="*/ 8302533 w 12192000"/>
              <a:gd name="connsiteY74" fmla="*/ 286876 h 488165"/>
              <a:gd name="connsiteX75" fmla="*/ 8264230 w 12192000"/>
              <a:gd name="connsiteY75" fmla="*/ 318480 h 488165"/>
              <a:gd name="connsiteX76" fmla="*/ 8252614 w 12192000"/>
              <a:gd name="connsiteY76" fmla="*/ 324064 h 488165"/>
              <a:gd name="connsiteX77" fmla="*/ 8234834 w 12192000"/>
              <a:gd name="connsiteY77" fmla="*/ 338734 h 488165"/>
              <a:gd name="connsiteX78" fmla="*/ 8208461 w 12192000"/>
              <a:gd name="connsiteY78" fmla="*/ 290142 h 488165"/>
              <a:gd name="connsiteX79" fmla="*/ 7951941 w 12192000"/>
              <a:gd name="connsiteY79" fmla="*/ 153751 h 488165"/>
              <a:gd name="connsiteX80" fmla="*/ 7713227 w 12192000"/>
              <a:gd name="connsiteY80" fmla="*/ 266327 h 488165"/>
              <a:gd name="connsiteX81" fmla="*/ 7675799 w 12192000"/>
              <a:gd name="connsiteY81" fmla="*/ 328018 h 488165"/>
              <a:gd name="connsiteX82" fmla="*/ 7649999 w 12192000"/>
              <a:gd name="connsiteY82" fmla="*/ 314014 h 488165"/>
              <a:gd name="connsiteX83" fmla="*/ 7641007 w 12192000"/>
              <a:gd name="connsiteY83" fmla="*/ 269483 h 488165"/>
              <a:gd name="connsiteX84" fmla="*/ 7355962 w 12192000"/>
              <a:gd name="connsiteY84" fmla="*/ 80543 h 488165"/>
              <a:gd name="connsiteX85" fmla="*/ 7137215 w 12192000"/>
              <a:gd name="connsiteY85" fmla="*/ 171151 h 488165"/>
              <a:gd name="connsiteX86" fmla="*/ 7117143 w 12192000"/>
              <a:gd name="connsiteY86" fmla="*/ 195477 h 488165"/>
              <a:gd name="connsiteX87" fmla="*/ 7088841 w 12192000"/>
              <a:gd name="connsiteY87" fmla="*/ 161174 h 488165"/>
              <a:gd name="connsiteX88" fmla="*/ 6870093 w 12192000"/>
              <a:gd name="connsiteY88" fmla="*/ 70566 h 488165"/>
              <a:gd name="connsiteX89" fmla="*/ 6697129 w 12192000"/>
              <a:gd name="connsiteY89" fmla="*/ 123399 h 488165"/>
              <a:gd name="connsiteX90" fmla="*/ 6684995 w 12192000"/>
              <a:gd name="connsiteY90" fmla="*/ 133411 h 488165"/>
              <a:gd name="connsiteX91" fmla="*/ 6644023 w 12192000"/>
              <a:gd name="connsiteY91" fmla="*/ 120692 h 488165"/>
              <a:gd name="connsiteX92" fmla="*/ 6557873 w 12192000"/>
              <a:gd name="connsiteY92" fmla="*/ 112008 h 488165"/>
              <a:gd name="connsiteX93" fmla="*/ 6354116 w 12192000"/>
              <a:gd name="connsiteY93" fmla="*/ 163601 h 488165"/>
              <a:gd name="connsiteX94" fmla="*/ 6273160 w 12192000"/>
              <a:gd name="connsiteY94" fmla="*/ 221132 h 488165"/>
              <a:gd name="connsiteX95" fmla="*/ 6272783 w 12192000"/>
              <a:gd name="connsiteY95" fmla="*/ 221015 h 488165"/>
              <a:gd name="connsiteX96" fmla="*/ 6210437 w 12192000"/>
              <a:gd name="connsiteY96" fmla="*/ 214730 h 488165"/>
              <a:gd name="connsiteX97" fmla="*/ 6162864 w 12192000"/>
              <a:gd name="connsiteY97" fmla="*/ 219525 h 488165"/>
              <a:gd name="connsiteX98" fmla="*/ 6161180 w 12192000"/>
              <a:gd name="connsiteY98" fmla="*/ 211185 h 488165"/>
              <a:gd name="connsiteX99" fmla="*/ 5876135 w 12192000"/>
              <a:gd name="connsiteY99" fmla="*/ 22245 h 488165"/>
              <a:gd name="connsiteX100" fmla="*/ 5591090 w 12192000"/>
              <a:gd name="connsiteY100" fmla="*/ 211185 h 488165"/>
              <a:gd name="connsiteX101" fmla="*/ 5577004 w 12192000"/>
              <a:gd name="connsiteY101" fmla="*/ 280957 h 488165"/>
              <a:gd name="connsiteX102" fmla="*/ 5576535 w 12192000"/>
              <a:gd name="connsiteY102" fmla="*/ 280094 h 488165"/>
              <a:gd name="connsiteX103" fmla="*/ 5320012 w 12192000"/>
              <a:gd name="connsiteY103" fmla="*/ 143703 h 488165"/>
              <a:gd name="connsiteX104" fmla="*/ 5199597 w 12192000"/>
              <a:gd name="connsiteY104" fmla="*/ 168013 h 488165"/>
              <a:gd name="connsiteX105" fmla="*/ 5171310 w 12192000"/>
              <a:gd name="connsiteY105" fmla="*/ 183367 h 488165"/>
              <a:gd name="connsiteX106" fmla="*/ 5170430 w 12192000"/>
              <a:gd name="connsiteY106" fmla="*/ 181745 h 488165"/>
              <a:gd name="connsiteX107" fmla="*/ 4913907 w 12192000"/>
              <a:gd name="connsiteY107" fmla="*/ 45354 h 488165"/>
              <a:gd name="connsiteX108" fmla="*/ 4675193 w 12192000"/>
              <a:gd name="connsiteY108" fmla="*/ 157930 h 488165"/>
              <a:gd name="connsiteX109" fmla="*/ 4646008 w 12192000"/>
              <a:gd name="connsiteY109" fmla="*/ 206033 h 488165"/>
              <a:gd name="connsiteX110" fmla="*/ 4619097 w 12192000"/>
              <a:gd name="connsiteY110" fmla="*/ 173417 h 488165"/>
              <a:gd name="connsiteX111" fmla="*/ 4400349 w 12192000"/>
              <a:gd name="connsiteY111" fmla="*/ 82809 h 488165"/>
              <a:gd name="connsiteX112" fmla="*/ 4143826 w 12192000"/>
              <a:gd name="connsiteY112" fmla="*/ 219200 h 488165"/>
              <a:gd name="connsiteX113" fmla="*/ 4136836 w 12192000"/>
              <a:gd name="connsiteY113" fmla="*/ 232080 h 488165"/>
              <a:gd name="connsiteX114" fmla="*/ 4117121 w 12192000"/>
              <a:gd name="connsiteY114" fmla="*/ 221379 h 488165"/>
              <a:gd name="connsiteX115" fmla="*/ 3976611 w 12192000"/>
              <a:gd name="connsiteY115" fmla="*/ 193012 h 488165"/>
              <a:gd name="connsiteX116" fmla="*/ 3721359 w 12192000"/>
              <a:gd name="connsiteY116" fmla="*/ 298740 h 488165"/>
              <a:gd name="connsiteX117" fmla="*/ 3705197 w 12192000"/>
              <a:gd name="connsiteY117" fmla="*/ 318329 h 488165"/>
              <a:gd name="connsiteX118" fmla="*/ 3683571 w 12192000"/>
              <a:gd name="connsiteY118" fmla="*/ 292119 h 488165"/>
              <a:gd name="connsiteX119" fmla="*/ 3425576 w 12192000"/>
              <a:gd name="connsiteY119" fmla="*/ 185254 h 488165"/>
              <a:gd name="connsiteX120" fmla="*/ 3167581 w 12192000"/>
              <a:gd name="connsiteY120" fmla="*/ 292119 h 488165"/>
              <a:gd name="connsiteX121" fmla="*/ 3135507 w 12192000"/>
              <a:gd name="connsiteY121" fmla="*/ 330993 h 488165"/>
              <a:gd name="connsiteX122" fmla="*/ 3106582 w 12192000"/>
              <a:gd name="connsiteY122" fmla="*/ 322014 h 488165"/>
              <a:gd name="connsiteX123" fmla="*/ 3044236 w 12192000"/>
              <a:gd name="connsiteY123" fmla="*/ 315729 h 488165"/>
              <a:gd name="connsiteX124" fmla="*/ 3005060 w 12192000"/>
              <a:gd name="connsiteY124" fmla="*/ 319679 h 488165"/>
              <a:gd name="connsiteX125" fmla="*/ 3007144 w 12192000"/>
              <a:gd name="connsiteY125" fmla="*/ 309355 h 488165"/>
              <a:gd name="connsiteX126" fmla="*/ 2697788 w 12192000"/>
              <a:gd name="connsiteY126" fmla="*/ 0 h 488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12192000" h="488165">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a:solidFill>
                <a:prstClr val="white"/>
              </a:solidFill>
            </a:endParaRPr>
          </a:p>
        </p:txBody>
      </p:sp>
    </p:spTree>
    <p:extLst>
      <p:ext uri="{BB962C8B-B14F-4D97-AF65-F5344CB8AC3E}">
        <p14:creationId xmlns:p14="http://schemas.microsoft.com/office/powerpoint/2010/main" val="571673457"/>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23530" y="339510"/>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2383420308"/>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3_Contents slide layout">
    <p:bg>
      <p:bgPr>
        <a:gradFill>
          <a:gsLst>
            <a:gs pos="0">
              <a:schemeClr val="accent2">
                <a:lumMod val="90000"/>
                <a:lumOff val="10000"/>
              </a:schemeClr>
            </a:gs>
            <a:gs pos="50000">
              <a:schemeClr val="accent2">
                <a:lumMod val="40000"/>
                <a:lumOff val="60000"/>
              </a:schemeClr>
            </a:gs>
            <a:gs pos="25000">
              <a:srgbClr val="84CFD2">
                <a:lumMod val="60000"/>
                <a:lumOff val="40000"/>
              </a:srgbClr>
            </a:gs>
            <a:gs pos="75000">
              <a:schemeClr val="accent2">
                <a:lumMod val="60000"/>
                <a:lumOff val="40000"/>
              </a:schemeClr>
            </a:gs>
            <a:gs pos="100000">
              <a:schemeClr val="accent2">
                <a:lumMod val="90000"/>
                <a:lumOff val="10000"/>
              </a:schemeClr>
            </a:gs>
          </a:gsLst>
          <a:lin ang="5400000" scaled="1"/>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96048596"/>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2_Contents slide layout">
    <p:bg>
      <p:bgPr>
        <a:solidFill>
          <a:schemeClr val="accent2"/>
        </a:solidFill>
        <a:effectLst/>
      </p:bgPr>
    </p:bg>
    <p:spTree>
      <p:nvGrpSpPr>
        <p:cNvPr id="1" name=""/>
        <p:cNvGrpSpPr/>
        <p:nvPr/>
      </p:nvGrpSpPr>
      <p:grpSpPr>
        <a:xfrm>
          <a:off x="0" y="0"/>
          <a:ext cx="0" cy="0"/>
          <a:chOff x="0" y="0"/>
          <a:chExt cx="0" cy="0"/>
        </a:xfrm>
      </p:grpSpPr>
      <p:sp>
        <p:nvSpPr>
          <p:cNvPr id="2" name="Freeform: Shape 1">
            <a:extLst>
              <a:ext uri="{FF2B5EF4-FFF2-40B4-BE49-F238E27FC236}">
                <a16:creationId xmlns="" xmlns:a16="http://schemas.microsoft.com/office/drawing/2014/main" id="{52C882D6-F42B-420F-B28D-BA2BD09E51CA}"/>
              </a:ext>
            </a:extLst>
          </p:cNvPr>
          <p:cNvSpPr/>
          <p:nvPr userDrawn="1"/>
        </p:nvSpPr>
        <p:spPr>
          <a:xfrm>
            <a:off x="0" y="6147537"/>
            <a:ext cx="12192000" cy="722424"/>
          </a:xfrm>
          <a:custGeom>
            <a:avLst/>
            <a:gdLst>
              <a:gd name="connsiteX0" fmla="*/ 9381227 w 12192000"/>
              <a:gd name="connsiteY0" fmla="*/ 0 h 722424"/>
              <a:gd name="connsiteX1" fmla="*/ 9628588 w 12192000"/>
              <a:gd name="connsiteY1" fmla="*/ 97110 h 722424"/>
              <a:gd name="connsiteX2" fmla="*/ 9664383 w 12192000"/>
              <a:gd name="connsiteY2" fmla="*/ 138229 h 722424"/>
              <a:gd name="connsiteX3" fmla="*/ 9747177 w 12192000"/>
              <a:gd name="connsiteY3" fmla="*/ 128344 h 722424"/>
              <a:gd name="connsiteX4" fmla="*/ 9967039 w 12192000"/>
              <a:gd name="connsiteY4" fmla="*/ 191996 h 722424"/>
              <a:gd name="connsiteX5" fmla="*/ 10010266 w 12192000"/>
              <a:gd name="connsiteY5" fmla="*/ 225799 h 722424"/>
              <a:gd name="connsiteX6" fmla="*/ 10023948 w 12192000"/>
              <a:gd name="connsiteY6" fmla="*/ 210081 h 722424"/>
              <a:gd name="connsiteX7" fmla="*/ 10302008 w 12192000"/>
              <a:gd name="connsiteY7" fmla="*/ 100919 h 722424"/>
              <a:gd name="connsiteX8" fmla="*/ 10664342 w 12192000"/>
              <a:gd name="connsiteY8" fmla="*/ 328549 h 722424"/>
              <a:gd name="connsiteX9" fmla="*/ 10665904 w 12192000"/>
              <a:gd name="connsiteY9" fmla="*/ 335885 h 722424"/>
              <a:gd name="connsiteX10" fmla="*/ 10694098 w 12192000"/>
              <a:gd name="connsiteY10" fmla="*/ 321381 h 722424"/>
              <a:gd name="connsiteX11" fmla="*/ 10847163 w 12192000"/>
              <a:gd name="connsiteY11" fmla="*/ 292092 h 722424"/>
              <a:gd name="connsiteX12" fmla="*/ 11067025 w 12192000"/>
              <a:gd name="connsiteY12" fmla="*/ 355744 h 722424"/>
              <a:gd name="connsiteX13" fmla="*/ 11092379 w 12192000"/>
              <a:gd name="connsiteY13" fmla="*/ 375571 h 722424"/>
              <a:gd name="connsiteX14" fmla="*/ 11145253 w 12192000"/>
              <a:gd name="connsiteY14" fmla="*/ 334223 h 722424"/>
              <a:gd name="connsiteX15" fmla="*/ 11365115 w 12192000"/>
              <a:gd name="connsiteY15" fmla="*/ 270571 h 722424"/>
              <a:gd name="connsiteX16" fmla="*/ 11727448 w 12192000"/>
              <a:gd name="connsiteY16" fmla="*/ 498202 h 722424"/>
              <a:gd name="connsiteX17" fmla="*/ 11731256 w 12192000"/>
              <a:gd name="connsiteY17" fmla="*/ 516075 h 722424"/>
              <a:gd name="connsiteX18" fmla="*/ 11787810 w 12192000"/>
              <a:gd name="connsiteY18" fmla="*/ 510671 h 722424"/>
              <a:gd name="connsiteX19" fmla="*/ 11790458 w 12192000"/>
              <a:gd name="connsiteY19" fmla="*/ 498238 h 722424"/>
              <a:gd name="connsiteX20" fmla="*/ 12000600 w 12192000"/>
              <a:gd name="connsiteY20" fmla="*/ 366220 h 722424"/>
              <a:gd name="connsiteX21" fmla="*/ 12161866 w 12192000"/>
              <a:gd name="connsiteY21" fmla="*/ 429531 h 722424"/>
              <a:gd name="connsiteX22" fmla="*/ 12192000 w 12192000"/>
              <a:gd name="connsiteY22" fmla="*/ 471892 h 722424"/>
              <a:gd name="connsiteX23" fmla="*/ 12192000 w 12192000"/>
              <a:gd name="connsiteY23" fmla="*/ 692861 h 722424"/>
              <a:gd name="connsiteX24" fmla="*/ 12170970 w 12192000"/>
              <a:gd name="connsiteY24" fmla="*/ 722424 h 722424"/>
              <a:gd name="connsiteX25" fmla="*/ 7083124 w 12192000"/>
              <a:gd name="connsiteY25" fmla="*/ 722424 h 722424"/>
              <a:gd name="connsiteX26" fmla="*/ 7064687 w 12192000"/>
              <a:gd name="connsiteY26" fmla="*/ 635873 h 722424"/>
              <a:gd name="connsiteX27" fmla="*/ 7070633 w 12192000"/>
              <a:gd name="connsiteY27" fmla="*/ 607957 h 722424"/>
              <a:gd name="connsiteX28" fmla="*/ 7048484 w 12192000"/>
              <a:gd name="connsiteY28" fmla="*/ 646633 h 722424"/>
              <a:gd name="connsiteX29" fmla="*/ 6986810 w 12192000"/>
              <a:gd name="connsiteY29" fmla="*/ 714133 h 722424"/>
              <a:gd name="connsiteX30" fmla="*/ 6974500 w 12192000"/>
              <a:gd name="connsiteY30" fmla="*/ 722424 h 722424"/>
              <a:gd name="connsiteX31" fmla="*/ 6473658 w 12192000"/>
              <a:gd name="connsiteY31" fmla="*/ 722424 h 722424"/>
              <a:gd name="connsiteX32" fmla="*/ 6452315 w 12192000"/>
              <a:gd name="connsiteY32" fmla="*/ 704044 h 722424"/>
              <a:gd name="connsiteX33" fmla="*/ 6456230 w 12192000"/>
              <a:gd name="connsiteY33" fmla="*/ 722424 h 722424"/>
              <a:gd name="connsiteX34" fmla="*/ 12828 w 12192000"/>
              <a:gd name="connsiteY34" fmla="*/ 722424 h 722424"/>
              <a:gd name="connsiteX35" fmla="*/ 0 w 12192000"/>
              <a:gd name="connsiteY35" fmla="*/ 665416 h 722424"/>
              <a:gd name="connsiteX36" fmla="*/ 415407 w 12192000"/>
              <a:gd name="connsiteY36" fmla="*/ 292713 h 722424"/>
              <a:gd name="connsiteX37" fmla="*/ 647665 w 12192000"/>
              <a:gd name="connsiteY37" fmla="*/ 356365 h 722424"/>
              <a:gd name="connsiteX38" fmla="*/ 695234 w 12192000"/>
              <a:gd name="connsiteY38" fmla="*/ 391579 h 722424"/>
              <a:gd name="connsiteX39" fmla="*/ 748462 w 12192000"/>
              <a:gd name="connsiteY39" fmla="*/ 376754 h 722424"/>
              <a:gd name="connsiteX40" fmla="*/ 832181 w 12192000"/>
              <a:gd name="connsiteY40" fmla="*/ 369182 h 722424"/>
              <a:gd name="connsiteX41" fmla="*/ 993876 w 12192000"/>
              <a:gd name="connsiteY41" fmla="*/ 398471 h 722424"/>
              <a:gd name="connsiteX42" fmla="*/ 1026724 w 12192000"/>
              <a:gd name="connsiteY42" fmla="*/ 414467 h 722424"/>
              <a:gd name="connsiteX43" fmla="*/ 1041388 w 12192000"/>
              <a:gd name="connsiteY43" fmla="*/ 390229 h 722424"/>
              <a:gd name="connsiteX44" fmla="*/ 1385850 w 12192000"/>
              <a:gd name="connsiteY44" fmla="*/ 225907 h 722424"/>
              <a:gd name="connsiteX45" fmla="*/ 1618108 w 12192000"/>
              <a:gd name="connsiteY45" fmla="*/ 289559 h 722424"/>
              <a:gd name="connsiteX46" fmla="*/ 1650849 w 12192000"/>
              <a:gd name="connsiteY46" fmla="*/ 313796 h 722424"/>
              <a:gd name="connsiteX47" fmla="*/ 1658951 w 12192000"/>
              <a:gd name="connsiteY47" fmla="*/ 304985 h 722424"/>
              <a:gd name="connsiteX48" fmla="*/ 1952689 w 12192000"/>
              <a:gd name="connsiteY48" fmla="*/ 195823 h 722424"/>
              <a:gd name="connsiteX49" fmla="*/ 2246426 w 12192000"/>
              <a:gd name="connsiteY49" fmla="*/ 304985 h 722424"/>
              <a:gd name="connsiteX50" fmla="*/ 2256145 w 12192000"/>
              <a:gd name="connsiteY50" fmla="*/ 315554 h 722424"/>
              <a:gd name="connsiteX51" fmla="*/ 2261919 w 12192000"/>
              <a:gd name="connsiteY51" fmla="*/ 306011 h 722424"/>
              <a:gd name="connsiteX52" fmla="*/ 2606381 w 12192000"/>
              <a:gd name="connsiteY52" fmla="*/ 141690 h 722424"/>
              <a:gd name="connsiteX53" fmla="*/ 2838640 w 12192000"/>
              <a:gd name="connsiteY53" fmla="*/ 205342 h 722424"/>
              <a:gd name="connsiteX54" fmla="*/ 2855722 w 12192000"/>
              <a:gd name="connsiteY54" fmla="*/ 217987 h 722424"/>
              <a:gd name="connsiteX55" fmla="*/ 2893007 w 12192000"/>
              <a:gd name="connsiteY55" fmla="*/ 199830 h 722424"/>
              <a:gd name="connsiteX56" fmla="*/ 3054703 w 12192000"/>
              <a:gd name="connsiteY56" fmla="*/ 170541 h 722424"/>
              <a:gd name="connsiteX57" fmla="*/ 3348440 w 12192000"/>
              <a:gd name="connsiteY57" fmla="*/ 279703 h 722424"/>
              <a:gd name="connsiteX58" fmla="*/ 3385274 w 12192000"/>
              <a:gd name="connsiteY58" fmla="*/ 319757 h 722424"/>
              <a:gd name="connsiteX59" fmla="*/ 3422856 w 12192000"/>
              <a:gd name="connsiteY59" fmla="*/ 288067 h 722424"/>
              <a:gd name="connsiteX60" fmla="*/ 3655114 w 12192000"/>
              <a:gd name="connsiteY60" fmla="*/ 215562 h 722424"/>
              <a:gd name="connsiteX61" fmla="*/ 3738834 w 12192000"/>
              <a:gd name="connsiteY61" fmla="*/ 224187 h 722424"/>
              <a:gd name="connsiteX62" fmla="*/ 3752633 w 12192000"/>
              <a:gd name="connsiteY62" fmla="*/ 228564 h 722424"/>
              <a:gd name="connsiteX63" fmla="*/ 3761041 w 12192000"/>
              <a:gd name="connsiteY63" fmla="*/ 219422 h 722424"/>
              <a:gd name="connsiteX64" fmla="*/ 4054775 w 12192000"/>
              <a:gd name="connsiteY64" fmla="*/ 110260 h 722424"/>
              <a:gd name="connsiteX65" fmla="*/ 4287034 w 12192000"/>
              <a:gd name="connsiteY65" fmla="*/ 173912 h 722424"/>
              <a:gd name="connsiteX66" fmla="*/ 4341837 w 12192000"/>
              <a:gd name="connsiteY66" fmla="*/ 214480 h 722424"/>
              <a:gd name="connsiteX67" fmla="*/ 4370347 w 12192000"/>
              <a:gd name="connsiteY67" fmla="*/ 193376 h 722424"/>
              <a:gd name="connsiteX68" fmla="*/ 4602604 w 12192000"/>
              <a:gd name="connsiteY68" fmla="*/ 129724 h 722424"/>
              <a:gd name="connsiteX69" fmla="*/ 4947064 w 12192000"/>
              <a:gd name="connsiteY69" fmla="*/ 294045 h 722424"/>
              <a:gd name="connsiteX70" fmla="*/ 4965679 w 12192000"/>
              <a:gd name="connsiteY70" fmla="*/ 324816 h 722424"/>
              <a:gd name="connsiteX71" fmla="*/ 4988215 w 12192000"/>
              <a:gd name="connsiteY71" fmla="*/ 318540 h 722424"/>
              <a:gd name="connsiteX72" fmla="*/ 5064043 w 12192000"/>
              <a:gd name="connsiteY72" fmla="*/ 311682 h 722424"/>
              <a:gd name="connsiteX73" fmla="*/ 5089870 w 12192000"/>
              <a:gd name="connsiteY73" fmla="*/ 283596 h 722424"/>
              <a:gd name="connsiteX74" fmla="*/ 5383609 w 12192000"/>
              <a:gd name="connsiteY74" fmla="*/ 174434 h 722424"/>
              <a:gd name="connsiteX75" fmla="*/ 5615868 w 12192000"/>
              <a:gd name="connsiteY75" fmla="*/ 238086 h 722424"/>
              <a:gd name="connsiteX76" fmla="*/ 5638857 w 12192000"/>
              <a:gd name="connsiteY76" fmla="*/ 255105 h 722424"/>
              <a:gd name="connsiteX77" fmla="*/ 5639670 w 12192000"/>
              <a:gd name="connsiteY77" fmla="*/ 251290 h 722424"/>
              <a:gd name="connsiteX78" fmla="*/ 6002002 w 12192000"/>
              <a:gd name="connsiteY78" fmla="*/ 23660 h 722424"/>
              <a:gd name="connsiteX79" fmla="*/ 6364336 w 12192000"/>
              <a:gd name="connsiteY79" fmla="*/ 251290 h 722424"/>
              <a:gd name="connsiteX80" fmla="*/ 6369684 w 12192000"/>
              <a:gd name="connsiteY80" fmla="*/ 276397 h 722424"/>
              <a:gd name="connsiteX81" fmla="*/ 6396330 w 12192000"/>
              <a:gd name="connsiteY81" fmla="*/ 229869 h 722424"/>
              <a:gd name="connsiteX82" fmla="*/ 6722407 w 12192000"/>
              <a:gd name="connsiteY82" fmla="*/ 65548 h 722424"/>
              <a:gd name="connsiteX83" fmla="*/ 7000467 w 12192000"/>
              <a:gd name="connsiteY83" fmla="*/ 174710 h 722424"/>
              <a:gd name="connsiteX84" fmla="*/ 7029242 w 12192000"/>
              <a:gd name="connsiteY84" fmla="*/ 207765 h 722424"/>
              <a:gd name="connsiteX85" fmla="*/ 7052070 w 12192000"/>
              <a:gd name="connsiteY85" fmla="*/ 167904 h 722424"/>
              <a:gd name="connsiteX86" fmla="*/ 7378148 w 12192000"/>
              <a:gd name="connsiteY86" fmla="*/ 3583 h 722424"/>
              <a:gd name="connsiteX87" fmla="*/ 7598010 w 12192000"/>
              <a:gd name="connsiteY87" fmla="*/ 67235 h 722424"/>
              <a:gd name="connsiteX88" fmla="*/ 7638413 w 12192000"/>
              <a:gd name="connsiteY88" fmla="*/ 98830 h 722424"/>
              <a:gd name="connsiteX89" fmla="*/ 7691091 w 12192000"/>
              <a:gd name="connsiteY89" fmla="*/ 93797 h 722424"/>
              <a:gd name="connsiteX90" fmla="*/ 7994531 w 12192000"/>
              <a:gd name="connsiteY90" fmla="*/ 229426 h 722424"/>
              <a:gd name="connsiteX91" fmla="*/ 8041237 w 12192000"/>
              <a:gd name="connsiteY91" fmla="*/ 302389 h 722424"/>
              <a:gd name="connsiteX92" fmla="*/ 8050122 w 12192000"/>
              <a:gd name="connsiteY92" fmla="*/ 292182 h 722424"/>
              <a:gd name="connsiteX93" fmla="*/ 8328182 w 12192000"/>
              <a:gd name="connsiteY93" fmla="*/ 183020 h 722424"/>
              <a:gd name="connsiteX94" fmla="*/ 8548044 w 12192000"/>
              <a:gd name="connsiteY94" fmla="*/ 246672 h 722424"/>
              <a:gd name="connsiteX95" fmla="*/ 8598621 w 12192000"/>
              <a:gd name="connsiteY95" fmla="*/ 286223 h 722424"/>
              <a:gd name="connsiteX96" fmla="*/ 8598647 w 12192000"/>
              <a:gd name="connsiteY96" fmla="*/ 286193 h 722424"/>
              <a:gd name="connsiteX97" fmla="*/ 8876707 w 12192000"/>
              <a:gd name="connsiteY97" fmla="*/ 177031 h 722424"/>
              <a:gd name="connsiteX98" fmla="*/ 9047191 w 12192000"/>
              <a:gd name="connsiteY98" fmla="*/ 213783 h 722424"/>
              <a:gd name="connsiteX99" fmla="*/ 9055526 w 12192000"/>
              <a:gd name="connsiteY99" fmla="*/ 218324 h 722424"/>
              <a:gd name="connsiteX100" fmla="*/ 9058897 w 12192000"/>
              <a:gd name="connsiteY100" fmla="*/ 202498 h 722424"/>
              <a:gd name="connsiteX101" fmla="*/ 9381227 w 12192000"/>
              <a:gd name="connsiteY101" fmla="*/ 0 h 722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192000" h="722424">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dirty="0">
              <a:solidFill>
                <a:prstClr val="white"/>
              </a:solidFill>
            </a:endParaRPr>
          </a:p>
        </p:txBody>
      </p:sp>
      <p:sp>
        <p:nvSpPr>
          <p:cNvPr id="3" name="Freeform: Shape 2">
            <a:extLst>
              <a:ext uri="{FF2B5EF4-FFF2-40B4-BE49-F238E27FC236}">
                <a16:creationId xmlns="" xmlns:a16="http://schemas.microsoft.com/office/drawing/2014/main" id="{EFC47860-F692-40B3-8E78-8914A5700FCB}"/>
              </a:ext>
            </a:extLst>
          </p:cNvPr>
          <p:cNvSpPr/>
          <p:nvPr userDrawn="1"/>
        </p:nvSpPr>
        <p:spPr>
          <a:xfrm flipH="1">
            <a:off x="0" y="6381796"/>
            <a:ext cx="12192000" cy="488165"/>
          </a:xfrm>
          <a:custGeom>
            <a:avLst/>
            <a:gdLst>
              <a:gd name="connsiteX0" fmla="*/ 2697788 w 12192000"/>
              <a:gd name="connsiteY0" fmla="*/ 0 h 488165"/>
              <a:gd name="connsiteX1" fmla="*/ 2412743 w 12192000"/>
              <a:gd name="connsiteY1" fmla="*/ 188940 h 488165"/>
              <a:gd name="connsiteX2" fmla="*/ 2410667 w 12192000"/>
              <a:gd name="connsiteY2" fmla="*/ 199221 h 488165"/>
              <a:gd name="connsiteX3" fmla="*/ 2404214 w 12192000"/>
              <a:gd name="connsiteY3" fmla="*/ 193897 h 488165"/>
              <a:gd name="connsiteX4" fmla="*/ 2231250 w 12192000"/>
              <a:gd name="connsiteY4" fmla="*/ 141064 h 488165"/>
              <a:gd name="connsiteX5" fmla="*/ 2110835 w 12192000"/>
              <a:gd name="connsiteY5" fmla="*/ 165374 h 488165"/>
              <a:gd name="connsiteX6" fmla="*/ 2096679 w 12192000"/>
              <a:gd name="connsiteY6" fmla="*/ 173058 h 488165"/>
              <a:gd name="connsiteX7" fmla="*/ 2063894 w 12192000"/>
              <a:gd name="connsiteY7" fmla="*/ 133322 h 488165"/>
              <a:gd name="connsiteX8" fmla="*/ 1845146 w 12192000"/>
              <a:gd name="connsiteY8" fmla="*/ 42714 h 488165"/>
              <a:gd name="connsiteX9" fmla="*/ 1588623 w 12192000"/>
              <a:gd name="connsiteY9" fmla="*/ 179105 h 488165"/>
              <a:gd name="connsiteX10" fmla="*/ 1579781 w 12192000"/>
              <a:gd name="connsiteY10" fmla="*/ 195395 h 488165"/>
              <a:gd name="connsiteX11" fmla="*/ 1519900 w 12192000"/>
              <a:gd name="connsiteY11" fmla="*/ 201432 h 488165"/>
              <a:gd name="connsiteX12" fmla="*/ 1343532 w 12192000"/>
              <a:gd name="connsiteY12" fmla="*/ 307723 h 488165"/>
              <a:gd name="connsiteX13" fmla="*/ 1341283 w 12192000"/>
              <a:gd name="connsiteY13" fmla="*/ 311643 h 488165"/>
              <a:gd name="connsiteX14" fmla="*/ 1311629 w 12192000"/>
              <a:gd name="connsiteY14" fmla="*/ 295547 h 488165"/>
              <a:gd name="connsiteX15" fmla="*/ 1191214 w 12192000"/>
              <a:gd name="connsiteY15" fmla="*/ 271237 h 488165"/>
              <a:gd name="connsiteX16" fmla="*/ 1043756 w 12192000"/>
              <a:gd name="connsiteY16" fmla="*/ 308574 h 488165"/>
              <a:gd name="connsiteX17" fmla="*/ 1010986 w 12192000"/>
              <a:gd name="connsiteY17" fmla="*/ 331863 h 488165"/>
              <a:gd name="connsiteX18" fmla="*/ 966813 w 12192000"/>
              <a:gd name="connsiteY18" fmla="*/ 336316 h 488165"/>
              <a:gd name="connsiteX19" fmla="*/ 899053 w 12192000"/>
              <a:gd name="connsiteY19" fmla="*/ 357350 h 488165"/>
              <a:gd name="connsiteX20" fmla="*/ 870729 w 12192000"/>
              <a:gd name="connsiteY20" fmla="*/ 372723 h 488165"/>
              <a:gd name="connsiteX21" fmla="*/ 864057 w 12192000"/>
              <a:gd name="connsiteY21" fmla="*/ 367218 h 488165"/>
              <a:gd name="connsiteX22" fmla="*/ 691093 w 12192000"/>
              <a:gd name="connsiteY22" fmla="*/ 314385 h 488165"/>
              <a:gd name="connsiteX23" fmla="*/ 472345 w 12192000"/>
              <a:gd name="connsiteY23" fmla="*/ 404993 h 488165"/>
              <a:gd name="connsiteX24" fmla="*/ 459601 w 12192000"/>
              <a:gd name="connsiteY24" fmla="*/ 420439 h 488165"/>
              <a:gd name="connsiteX25" fmla="*/ 426235 w 12192000"/>
              <a:gd name="connsiteY25" fmla="*/ 402329 h 488165"/>
              <a:gd name="connsiteX26" fmla="*/ 274451 w 12192000"/>
              <a:gd name="connsiteY26" fmla="*/ 371685 h 488165"/>
              <a:gd name="connsiteX27" fmla="*/ 56429 w 12192000"/>
              <a:gd name="connsiteY27" fmla="*/ 438282 h 488165"/>
              <a:gd name="connsiteX28" fmla="*/ 0 w 12192000"/>
              <a:gd name="connsiteY28" fmla="*/ 484839 h 488165"/>
              <a:gd name="connsiteX29" fmla="*/ 0 w 12192000"/>
              <a:gd name="connsiteY29" fmla="*/ 488165 h 488165"/>
              <a:gd name="connsiteX30" fmla="*/ 12192000 w 12192000"/>
              <a:gd name="connsiteY30" fmla="*/ 488165 h 488165"/>
              <a:gd name="connsiteX31" fmla="*/ 12192000 w 12192000"/>
              <a:gd name="connsiteY31" fmla="*/ 417342 h 488165"/>
              <a:gd name="connsiteX32" fmla="*/ 12183125 w 12192000"/>
              <a:gd name="connsiteY32" fmla="*/ 411358 h 488165"/>
              <a:gd name="connsiteX33" fmla="*/ 12103862 w 12192000"/>
              <a:gd name="connsiteY33" fmla="*/ 395355 h 488165"/>
              <a:gd name="connsiteX34" fmla="*/ 12062823 w 12192000"/>
              <a:gd name="connsiteY34" fmla="*/ 399492 h 488165"/>
              <a:gd name="connsiteX35" fmla="*/ 12032697 w 12192000"/>
              <a:gd name="connsiteY35" fmla="*/ 408844 h 488165"/>
              <a:gd name="connsiteX36" fmla="*/ 12031247 w 12192000"/>
              <a:gd name="connsiteY36" fmla="*/ 401661 h 488165"/>
              <a:gd name="connsiteX37" fmla="*/ 11804447 w 12192000"/>
              <a:gd name="connsiteY37" fmla="*/ 251328 h 488165"/>
              <a:gd name="connsiteX38" fmla="*/ 11666826 w 12192000"/>
              <a:gd name="connsiteY38" fmla="*/ 293365 h 488165"/>
              <a:gd name="connsiteX39" fmla="*/ 11633620 w 12192000"/>
              <a:gd name="connsiteY39" fmla="*/ 320763 h 488165"/>
              <a:gd name="connsiteX40" fmla="*/ 11628501 w 12192000"/>
              <a:gd name="connsiteY40" fmla="*/ 316540 h 488165"/>
              <a:gd name="connsiteX41" fmla="*/ 11439637 w 12192000"/>
              <a:gd name="connsiteY41" fmla="*/ 258850 h 488165"/>
              <a:gd name="connsiteX42" fmla="*/ 11159532 w 12192000"/>
              <a:gd name="connsiteY42" fmla="*/ 407780 h 488165"/>
              <a:gd name="connsiteX43" fmla="*/ 11133249 w 12192000"/>
              <a:gd name="connsiteY43" fmla="*/ 456201 h 488165"/>
              <a:gd name="connsiteX44" fmla="*/ 11130393 w 12192000"/>
              <a:gd name="connsiteY44" fmla="*/ 457575 h 488165"/>
              <a:gd name="connsiteX45" fmla="*/ 11121802 w 12192000"/>
              <a:gd name="connsiteY45" fmla="*/ 464662 h 488165"/>
              <a:gd name="connsiteX46" fmla="*/ 11105739 w 12192000"/>
              <a:gd name="connsiteY46" fmla="*/ 385098 h 488165"/>
              <a:gd name="connsiteX47" fmla="*/ 10878939 w 12192000"/>
              <a:gd name="connsiteY47" fmla="*/ 234765 h 488165"/>
              <a:gd name="connsiteX48" fmla="*/ 10652139 w 12192000"/>
              <a:gd name="connsiteY48" fmla="*/ 385098 h 488165"/>
              <a:gd name="connsiteX49" fmla="*/ 10640286 w 12192000"/>
              <a:gd name="connsiteY49" fmla="*/ 443809 h 488165"/>
              <a:gd name="connsiteX50" fmla="*/ 10632922 w 12192000"/>
              <a:gd name="connsiteY50" fmla="*/ 439812 h 488165"/>
              <a:gd name="connsiteX51" fmla="*/ 10586719 w 12192000"/>
              <a:gd name="connsiteY51" fmla="*/ 425470 h 488165"/>
              <a:gd name="connsiteX52" fmla="*/ 10578669 w 12192000"/>
              <a:gd name="connsiteY52" fmla="*/ 424659 h 488165"/>
              <a:gd name="connsiteX53" fmla="*/ 10540357 w 12192000"/>
              <a:gd name="connsiteY53" fmla="*/ 367834 h 488165"/>
              <a:gd name="connsiteX54" fmla="*/ 10366307 w 12192000"/>
              <a:gd name="connsiteY54" fmla="*/ 295740 h 488165"/>
              <a:gd name="connsiteX55" fmla="*/ 10270498 w 12192000"/>
              <a:gd name="connsiteY55" fmla="*/ 315083 h 488165"/>
              <a:gd name="connsiteX56" fmla="*/ 10267631 w 12192000"/>
              <a:gd name="connsiteY56" fmla="*/ 316639 h 488165"/>
              <a:gd name="connsiteX57" fmla="*/ 10264594 w 12192000"/>
              <a:gd name="connsiteY57" fmla="*/ 301594 h 488165"/>
              <a:gd name="connsiteX58" fmla="*/ 10037792 w 12192000"/>
              <a:gd name="connsiteY58" fmla="*/ 151262 h 488165"/>
              <a:gd name="connsiteX59" fmla="*/ 9941983 w 12192000"/>
              <a:gd name="connsiteY59" fmla="*/ 170605 h 488165"/>
              <a:gd name="connsiteX60" fmla="*/ 9932834 w 12192000"/>
              <a:gd name="connsiteY60" fmla="*/ 175570 h 488165"/>
              <a:gd name="connsiteX61" fmla="*/ 9891633 w 12192000"/>
              <a:gd name="connsiteY61" fmla="*/ 171417 h 488165"/>
              <a:gd name="connsiteX62" fmla="*/ 9578239 w 12192000"/>
              <a:gd name="connsiteY62" fmla="*/ 379147 h 488165"/>
              <a:gd name="connsiteX63" fmla="*/ 9571593 w 12192000"/>
              <a:gd name="connsiteY63" fmla="*/ 412069 h 488165"/>
              <a:gd name="connsiteX64" fmla="*/ 9537676 w 12192000"/>
              <a:gd name="connsiteY64" fmla="*/ 393659 h 488165"/>
              <a:gd name="connsiteX65" fmla="*/ 9438057 w 12192000"/>
              <a:gd name="connsiteY65" fmla="*/ 373547 h 488165"/>
              <a:gd name="connsiteX66" fmla="*/ 9386478 w 12192000"/>
              <a:gd name="connsiteY66" fmla="*/ 378747 h 488165"/>
              <a:gd name="connsiteX67" fmla="*/ 9384764 w 12192000"/>
              <a:gd name="connsiteY67" fmla="*/ 379279 h 488165"/>
              <a:gd name="connsiteX68" fmla="*/ 9356370 w 12192000"/>
              <a:gd name="connsiteY68" fmla="*/ 326966 h 488165"/>
              <a:gd name="connsiteX69" fmla="*/ 9099846 w 12192000"/>
              <a:gd name="connsiteY69" fmla="*/ 190574 h 488165"/>
              <a:gd name="connsiteX70" fmla="*/ 8843324 w 12192000"/>
              <a:gd name="connsiteY70" fmla="*/ 326966 h 488165"/>
              <a:gd name="connsiteX71" fmla="*/ 8837922 w 12192000"/>
              <a:gd name="connsiteY71" fmla="*/ 336919 h 488165"/>
              <a:gd name="connsiteX72" fmla="*/ 8777269 w 12192000"/>
              <a:gd name="connsiteY72" fmla="*/ 286876 h 488165"/>
              <a:gd name="connsiteX73" fmla="*/ 8539902 w 12192000"/>
              <a:gd name="connsiteY73" fmla="*/ 214371 h 488165"/>
              <a:gd name="connsiteX74" fmla="*/ 8302533 w 12192000"/>
              <a:gd name="connsiteY74" fmla="*/ 286876 h 488165"/>
              <a:gd name="connsiteX75" fmla="*/ 8264230 w 12192000"/>
              <a:gd name="connsiteY75" fmla="*/ 318480 h 488165"/>
              <a:gd name="connsiteX76" fmla="*/ 8252614 w 12192000"/>
              <a:gd name="connsiteY76" fmla="*/ 324064 h 488165"/>
              <a:gd name="connsiteX77" fmla="*/ 8234834 w 12192000"/>
              <a:gd name="connsiteY77" fmla="*/ 338734 h 488165"/>
              <a:gd name="connsiteX78" fmla="*/ 8208461 w 12192000"/>
              <a:gd name="connsiteY78" fmla="*/ 290142 h 488165"/>
              <a:gd name="connsiteX79" fmla="*/ 7951941 w 12192000"/>
              <a:gd name="connsiteY79" fmla="*/ 153751 h 488165"/>
              <a:gd name="connsiteX80" fmla="*/ 7713227 w 12192000"/>
              <a:gd name="connsiteY80" fmla="*/ 266327 h 488165"/>
              <a:gd name="connsiteX81" fmla="*/ 7675799 w 12192000"/>
              <a:gd name="connsiteY81" fmla="*/ 328018 h 488165"/>
              <a:gd name="connsiteX82" fmla="*/ 7649999 w 12192000"/>
              <a:gd name="connsiteY82" fmla="*/ 314014 h 488165"/>
              <a:gd name="connsiteX83" fmla="*/ 7641007 w 12192000"/>
              <a:gd name="connsiteY83" fmla="*/ 269483 h 488165"/>
              <a:gd name="connsiteX84" fmla="*/ 7355962 w 12192000"/>
              <a:gd name="connsiteY84" fmla="*/ 80543 h 488165"/>
              <a:gd name="connsiteX85" fmla="*/ 7137215 w 12192000"/>
              <a:gd name="connsiteY85" fmla="*/ 171151 h 488165"/>
              <a:gd name="connsiteX86" fmla="*/ 7117143 w 12192000"/>
              <a:gd name="connsiteY86" fmla="*/ 195477 h 488165"/>
              <a:gd name="connsiteX87" fmla="*/ 7088841 w 12192000"/>
              <a:gd name="connsiteY87" fmla="*/ 161174 h 488165"/>
              <a:gd name="connsiteX88" fmla="*/ 6870093 w 12192000"/>
              <a:gd name="connsiteY88" fmla="*/ 70566 h 488165"/>
              <a:gd name="connsiteX89" fmla="*/ 6697129 w 12192000"/>
              <a:gd name="connsiteY89" fmla="*/ 123399 h 488165"/>
              <a:gd name="connsiteX90" fmla="*/ 6684995 w 12192000"/>
              <a:gd name="connsiteY90" fmla="*/ 133411 h 488165"/>
              <a:gd name="connsiteX91" fmla="*/ 6644023 w 12192000"/>
              <a:gd name="connsiteY91" fmla="*/ 120692 h 488165"/>
              <a:gd name="connsiteX92" fmla="*/ 6557873 w 12192000"/>
              <a:gd name="connsiteY92" fmla="*/ 112008 h 488165"/>
              <a:gd name="connsiteX93" fmla="*/ 6354116 w 12192000"/>
              <a:gd name="connsiteY93" fmla="*/ 163601 h 488165"/>
              <a:gd name="connsiteX94" fmla="*/ 6273160 w 12192000"/>
              <a:gd name="connsiteY94" fmla="*/ 221132 h 488165"/>
              <a:gd name="connsiteX95" fmla="*/ 6272783 w 12192000"/>
              <a:gd name="connsiteY95" fmla="*/ 221015 h 488165"/>
              <a:gd name="connsiteX96" fmla="*/ 6210437 w 12192000"/>
              <a:gd name="connsiteY96" fmla="*/ 214730 h 488165"/>
              <a:gd name="connsiteX97" fmla="*/ 6162864 w 12192000"/>
              <a:gd name="connsiteY97" fmla="*/ 219525 h 488165"/>
              <a:gd name="connsiteX98" fmla="*/ 6161180 w 12192000"/>
              <a:gd name="connsiteY98" fmla="*/ 211185 h 488165"/>
              <a:gd name="connsiteX99" fmla="*/ 5876135 w 12192000"/>
              <a:gd name="connsiteY99" fmla="*/ 22245 h 488165"/>
              <a:gd name="connsiteX100" fmla="*/ 5591090 w 12192000"/>
              <a:gd name="connsiteY100" fmla="*/ 211185 h 488165"/>
              <a:gd name="connsiteX101" fmla="*/ 5577004 w 12192000"/>
              <a:gd name="connsiteY101" fmla="*/ 280957 h 488165"/>
              <a:gd name="connsiteX102" fmla="*/ 5576535 w 12192000"/>
              <a:gd name="connsiteY102" fmla="*/ 280094 h 488165"/>
              <a:gd name="connsiteX103" fmla="*/ 5320012 w 12192000"/>
              <a:gd name="connsiteY103" fmla="*/ 143703 h 488165"/>
              <a:gd name="connsiteX104" fmla="*/ 5199597 w 12192000"/>
              <a:gd name="connsiteY104" fmla="*/ 168013 h 488165"/>
              <a:gd name="connsiteX105" fmla="*/ 5171310 w 12192000"/>
              <a:gd name="connsiteY105" fmla="*/ 183367 h 488165"/>
              <a:gd name="connsiteX106" fmla="*/ 5170430 w 12192000"/>
              <a:gd name="connsiteY106" fmla="*/ 181745 h 488165"/>
              <a:gd name="connsiteX107" fmla="*/ 4913907 w 12192000"/>
              <a:gd name="connsiteY107" fmla="*/ 45354 h 488165"/>
              <a:gd name="connsiteX108" fmla="*/ 4675193 w 12192000"/>
              <a:gd name="connsiteY108" fmla="*/ 157930 h 488165"/>
              <a:gd name="connsiteX109" fmla="*/ 4646008 w 12192000"/>
              <a:gd name="connsiteY109" fmla="*/ 206033 h 488165"/>
              <a:gd name="connsiteX110" fmla="*/ 4619097 w 12192000"/>
              <a:gd name="connsiteY110" fmla="*/ 173417 h 488165"/>
              <a:gd name="connsiteX111" fmla="*/ 4400349 w 12192000"/>
              <a:gd name="connsiteY111" fmla="*/ 82809 h 488165"/>
              <a:gd name="connsiteX112" fmla="*/ 4143826 w 12192000"/>
              <a:gd name="connsiteY112" fmla="*/ 219200 h 488165"/>
              <a:gd name="connsiteX113" fmla="*/ 4136836 w 12192000"/>
              <a:gd name="connsiteY113" fmla="*/ 232080 h 488165"/>
              <a:gd name="connsiteX114" fmla="*/ 4117121 w 12192000"/>
              <a:gd name="connsiteY114" fmla="*/ 221379 h 488165"/>
              <a:gd name="connsiteX115" fmla="*/ 3976611 w 12192000"/>
              <a:gd name="connsiteY115" fmla="*/ 193012 h 488165"/>
              <a:gd name="connsiteX116" fmla="*/ 3721359 w 12192000"/>
              <a:gd name="connsiteY116" fmla="*/ 298740 h 488165"/>
              <a:gd name="connsiteX117" fmla="*/ 3705197 w 12192000"/>
              <a:gd name="connsiteY117" fmla="*/ 318329 h 488165"/>
              <a:gd name="connsiteX118" fmla="*/ 3683571 w 12192000"/>
              <a:gd name="connsiteY118" fmla="*/ 292119 h 488165"/>
              <a:gd name="connsiteX119" fmla="*/ 3425576 w 12192000"/>
              <a:gd name="connsiteY119" fmla="*/ 185254 h 488165"/>
              <a:gd name="connsiteX120" fmla="*/ 3167581 w 12192000"/>
              <a:gd name="connsiteY120" fmla="*/ 292119 h 488165"/>
              <a:gd name="connsiteX121" fmla="*/ 3135507 w 12192000"/>
              <a:gd name="connsiteY121" fmla="*/ 330993 h 488165"/>
              <a:gd name="connsiteX122" fmla="*/ 3106582 w 12192000"/>
              <a:gd name="connsiteY122" fmla="*/ 322014 h 488165"/>
              <a:gd name="connsiteX123" fmla="*/ 3044236 w 12192000"/>
              <a:gd name="connsiteY123" fmla="*/ 315729 h 488165"/>
              <a:gd name="connsiteX124" fmla="*/ 3005060 w 12192000"/>
              <a:gd name="connsiteY124" fmla="*/ 319679 h 488165"/>
              <a:gd name="connsiteX125" fmla="*/ 3007144 w 12192000"/>
              <a:gd name="connsiteY125" fmla="*/ 309355 h 488165"/>
              <a:gd name="connsiteX126" fmla="*/ 2697788 w 12192000"/>
              <a:gd name="connsiteY126" fmla="*/ 0 h 488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12192000" h="488165">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a:solidFill>
                <a:prstClr val="white"/>
              </a:solidFill>
            </a:endParaRPr>
          </a:p>
        </p:txBody>
      </p:sp>
    </p:spTree>
    <p:extLst>
      <p:ext uri="{BB962C8B-B14F-4D97-AF65-F5344CB8AC3E}">
        <p14:creationId xmlns:p14="http://schemas.microsoft.com/office/powerpoint/2010/main" val="3908206603"/>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2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 xmlns:a16="http://schemas.microsoft.com/office/drawing/2014/main" id="{23DE32A5-6181-4C51-AD5C-3F1A448478A1}"/>
              </a:ext>
            </a:extLst>
          </p:cNvPr>
          <p:cNvSpPr>
            <a:spLocks noGrp="1"/>
          </p:cNvSpPr>
          <p:nvPr>
            <p:ph type="body" sz="quarter" idx="10" hasCustomPrompt="1"/>
          </p:nvPr>
        </p:nvSpPr>
        <p:spPr>
          <a:xfrm>
            <a:off x="3141553" y="339510"/>
            <a:ext cx="8755175"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3" name="Rectangle 2">
            <a:extLst>
              <a:ext uri="{FF2B5EF4-FFF2-40B4-BE49-F238E27FC236}">
                <a16:creationId xmlns="" xmlns:a16="http://schemas.microsoft.com/office/drawing/2014/main" id="{AF45677C-8125-4A3E-BB35-BAD773DF67E0}"/>
              </a:ext>
            </a:extLst>
          </p:cNvPr>
          <p:cNvSpPr/>
          <p:nvPr userDrawn="1"/>
        </p:nvSpPr>
        <p:spPr>
          <a:xfrm>
            <a:off x="0" y="2"/>
            <a:ext cx="12192000" cy="6857999"/>
          </a:xfrm>
          <a:prstGeom prst="rect">
            <a:avLst/>
          </a:prstGeom>
          <a:gradFill>
            <a:gsLst>
              <a:gs pos="0">
                <a:schemeClr val="accent2">
                  <a:lumMod val="90000"/>
                  <a:lumOff val="10000"/>
                </a:schemeClr>
              </a:gs>
              <a:gs pos="50000">
                <a:schemeClr val="accent2">
                  <a:lumMod val="40000"/>
                  <a:lumOff val="60000"/>
                </a:schemeClr>
              </a:gs>
              <a:gs pos="25000">
                <a:srgbClr val="84CFD2">
                  <a:lumMod val="60000"/>
                  <a:lumOff val="40000"/>
                </a:srgbClr>
              </a:gs>
              <a:gs pos="75000">
                <a:schemeClr val="accent2">
                  <a:lumMod val="60000"/>
                  <a:lumOff val="40000"/>
                </a:schemeClr>
              </a:gs>
              <a:gs pos="100000">
                <a:schemeClr val="accent2">
                  <a:lumMod val="90000"/>
                  <a:lumOff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grpSp>
        <p:nvGrpSpPr>
          <p:cNvPr id="4" name="Group 3">
            <a:extLst>
              <a:ext uri="{FF2B5EF4-FFF2-40B4-BE49-F238E27FC236}">
                <a16:creationId xmlns="" xmlns:a16="http://schemas.microsoft.com/office/drawing/2014/main" id="{7304581C-447C-41D2-AB77-0A55193F4D64}"/>
              </a:ext>
            </a:extLst>
          </p:cNvPr>
          <p:cNvGrpSpPr/>
          <p:nvPr userDrawn="1"/>
        </p:nvGrpSpPr>
        <p:grpSpPr>
          <a:xfrm>
            <a:off x="52535" y="5315742"/>
            <a:ext cx="1345500" cy="1533207"/>
            <a:chOff x="35636" y="1136215"/>
            <a:chExt cx="2624846" cy="2991029"/>
          </a:xfrm>
        </p:grpSpPr>
        <p:sp>
          <p:nvSpPr>
            <p:cNvPr id="5" name="Freeform: Shape 4">
              <a:extLst>
                <a:ext uri="{FF2B5EF4-FFF2-40B4-BE49-F238E27FC236}">
                  <a16:creationId xmlns="" xmlns:a16="http://schemas.microsoft.com/office/drawing/2014/main" id="{455351EA-759A-40CD-B878-CEACA9020F32}"/>
                </a:ext>
              </a:extLst>
            </p:cNvPr>
            <p:cNvSpPr/>
            <p:nvPr/>
          </p:nvSpPr>
          <p:spPr>
            <a:xfrm>
              <a:off x="1134977" y="1170148"/>
              <a:ext cx="1525505" cy="2957096"/>
            </a:xfrm>
            <a:custGeom>
              <a:avLst/>
              <a:gdLst>
                <a:gd name="connsiteX0" fmla="*/ 1104814 w 1525504"/>
                <a:gd name="connsiteY0" fmla="*/ 2757552 h 2957097"/>
                <a:gd name="connsiteX1" fmla="*/ 1104814 w 1525504"/>
                <a:gd name="connsiteY1" fmla="*/ 2757552 h 2957097"/>
                <a:gd name="connsiteX2" fmla="*/ 1100829 w 1525504"/>
                <a:gd name="connsiteY2" fmla="*/ 2479842 h 2957097"/>
                <a:gd name="connsiteX3" fmla="*/ 1100829 w 1525504"/>
                <a:gd name="connsiteY3" fmla="*/ 2479842 h 2957097"/>
                <a:gd name="connsiteX4" fmla="*/ 811160 w 1525504"/>
                <a:gd name="connsiteY4" fmla="*/ 2420047 h 2957097"/>
                <a:gd name="connsiteX5" fmla="*/ 811160 w 1525504"/>
                <a:gd name="connsiteY5" fmla="*/ 2420047 h 2957097"/>
                <a:gd name="connsiteX6" fmla="*/ 789367 w 1525504"/>
                <a:gd name="connsiteY6" fmla="*/ 1820093 h 2957097"/>
                <a:gd name="connsiteX7" fmla="*/ 791353 w 1525504"/>
                <a:gd name="connsiteY7" fmla="*/ 1823414 h 2957097"/>
                <a:gd name="connsiteX8" fmla="*/ 769677 w 1525504"/>
                <a:gd name="connsiteY8" fmla="*/ 1826029 h 2957097"/>
                <a:gd name="connsiteX9" fmla="*/ 769537 w 1525504"/>
                <a:gd name="connsiteY9" fmla="*/ 1824965 h 2957097"/>
                <a:gd name="connsiteX10" fmla="*/ 83001 w 1525504"/>
                <a:gd name="connsiteY10" fmla="*/ 1192274 h 2957097"/>
                <a:gd name="connsiteX11" fmla="*/ 83001 w 1525504"/>
                <a:gd name="connsiteY11" fmla="*/ 1192274 h 2957097"/>
                <a:gd name="connsiteX12" fmla="*/ 77686 w 1525504"/>
                <a:gd name="connsiteY12" fmla="*/ 1019535 h 2957097"/>
                <a:gd name="connsiteX13" fmla="*/ 71041 w 1525504"/>
                <a:gd name="connsiteY13" fmla="*/ 1047440 h 2957097"/>
                <a:gd name="connsiteX14" fmla="*/ 77686 w 1525504"/>
                <a:gd name="connsiteY14" fmla="*/ 1019535 h 2957097"/>
                <a:gd name="connsiteX15" fmla="*/ 381971 w 1525504"/>
                <a:gd name="connsiteY15" fmla="*/ 841481 h 2957097"/>
                <a:gd name="connsiteX16" fmla="*/ 381971 w 1525504"/>
                <a:gd name="connsiteY16" fmla="*/ 841481 h 2957097"/>
                <a:gd name="connsiteX17" fmla="*/ 213512 w 1525504"/>
                <a:gd name="connsiteY17" fmla="*/ 797184 h 2957097"/>
                <a:gd name="connsiteX18" fmla="*/ 186644 w 1525504"/>
                <a:gd name="connsiteY18" fmla="*/ 800290 h 2957097"/>
                <a:gd name="connsiteX19" fmla="*/ 213512 w 1525504"/>
                <a:gd name="connsiteY19" fmla="*/ 797184 h 2957097"/>
                <a:gd name="connsiteX20" fmla="*/ 44466 w 1525504"/>
                <a:gd name="connsiteY20" fmla="*/ 773716 h 2957097"/>
                <a:gd name="connsiteX21" fmla="*/ 72371 w 1525504"/>
                <a:gd name="connsiteY21" fmla="*/ 794975 h 2957097"/>
                <a:gd name="connsiteX22" fmla="*/ 44466 w 1525504"/>
                <a:gd name="connsiteY22" fmla="*/ 773716 h 2957097"/>
                <a:gd name="connsiteX23" fmla="*/ 194617 w 1525504"/>
                <a:gd name="connsiteY23" fmla="*/ 614264 h 2957097"/>
                <a:gd name="connsiteX24" fmla="*/ 124191 w 1525504"/>
                <a:gd name="connsiteY24" fmla="*/ 671400 h 2957097"/>
                <a:gd name="connsiteX25" fmla="*/ 194617 w 1525504"/>
                <a:gd name="connsiteY25" fmla="*/ 614264 h 2957097"/>
                <a:gd name="connsiteX26" fmla="*/ 0 w 1525504"/>
                <a:gd name="connsiteY26" fmla="*/ 0 h 2957097"/>
                <a:gd name="connsiteX27" fmla="*/ 1780 w 1525504"/>
                <a:gd name="connsiteY27" fmla="*/ 2724 h 2957097"/>
                <a:gd name="connsiteX28" fmla="*/ 27192 w 1525504"/>
                <a:gd name="connsiteY28" fmla="*/ 114651 h 2957097"/>
                <a:gd name="connsiteX29" fmla="*/ 20549 w 1525504"/>
                <a:gd name="connsiteY29" fmla="*/ 226266 h 2957097"/>
                <a:gd name="connsiteX30" fmla="*/ 121533 w 1525504"/>
                <a:gd name="connsiteY30" fmla="*/ 216964 h 2957097"/>
                <a:gd name="connsiteX31" fmla="*/ 189302 w 1525504"/>
                <a:gd name="connsiteY31" fmla="*/ 254170 h 2957097"/>
                <a:gd name="connsiteX32" fmla="*/ 105588 w 1525504"/>
                <a:gd name="connsiteY32" fmla="*/ 309977 h 2957097"/>
                <a:gd name="connsiteX33" fmla="*/ 113561 w 1525504"/>
                <a:gd name="connsiteY33" fmla="*/ 408306 h 2957097"/>
                <a:gd name="connsiteX34" fmla="*/ 81671 w 1525504"/>
                <a:gd name="connsiteY34" fmla="*/ 587689 h 2957097"/>
                <a:gd name="connsiteX35" fmla="*/ 383300 w 1525504"/>
                <a:gd name="connsiteY35" fmla="*/ 375087 h 2957097"/>
                <a:gd name="connsiteX36" fmla="*/ 350080 w 1525504"/>
                <a:gd name="connsiteY36" fmla="*/ 538524 h 2957097"/>
                <a:gd name="connsiteX37" fmla="*/ 283643 w 1525504"/>
                <a:gd name="connsiteY37" fmla="*/ 675387 h 2957097"/>
                <a:gd name="connsiteX38" fmla="*/ 275670 w 1525504"/>
                <a:gd name="connsiteY38" fmla="*/ 781688 h 2957097"/>
                <a:gd name="connsiteX39" fmla="*/ 574641 w 1525504"/>
                <a:gd name="connsiteY39" fmla="*/ 889316 h 2957097"/>
                <a:gd name="connsiteX40" fmla="*/ 372670 w 1525504"/>
                <a:gd name="connsiteY40" fmla="*/ 973029 h 2957097"/>
                <a:gd name="connsiteX41" fmla="*/ 154753 w 1525504"/>
                <a:gd name="connsiteY41" fmla="*/ 898619 h 2957097"/>
                <a:gd name="connsiteX42" fmla="*/ 59083 w 1525504"/>
                <a:gd name="connsiteY42" fmla="*/ 873371 h 2957097"/>
                <a:gd name="connsiteX43" fmla="*/ 214547 w 1525504"/>
                <a:gd name="connsiteY43" fmla="*/ 1012892 h 2957097"/>
                <a:gd name="connsiteX44" fmla="*/ 538764 w 1525504"/>
                <a:gd name="connsiteY44" fmla="*/ 1072686 h 2957097"/>
                <a:gd name="connsiteX45" fmla="*/ 702202 w 1525504"/>
                <a:gd name="connsiteY45" fmla="*/ 1119193 h 2957097"/>
                <a:gd name="connsiteX46" fmla="*/ 522819 w 1525504"/>
                <a:gd name="connsiteY46" fmla="*/ 1169685 h 2957097"/>
                <a:gd name="connsiteX47" fmla="*/ 456381 w 1525504"/>
                <a:gd name="connsiteY47" fmla="*/ 1192274 h 2957097"/>
                <a:gd name="connsiteX48" fmla="*/ 247766 w 1525504"/>
                <a:gd name="connsiteY48" fmla="*/ 1218849 h 2957097"/>
                <a:gd name="connsiteX49" fmla="*/ 619819 w 1525504"/>
                <a:gd name="connsiteY49" fmla="*/ 1268014 h 2957097"/>
                <a:gd name="connsiteX50" fmla="*/ 773954 w 1525504"/>
                <a:gd name="connsiteY50" fmla="*/ 1310534 h 2957097"/>
                <a:gd name="connsiteX51" fmla="*/ 740736 w 1525504"/>
                <a:gd name="connsiteY51" fmla="*/ 1410189 h 2957097"/>
                <a:gd name="connsiteX52" fmla="*/ 598559 w 1525504"/>
                <a:gd name="connsiteY52" fmla="*/ 1485931 h 2957097"/>
                <a:gd name="connsiteX53" fmla="*/ 464353 w 1525504"/>
                <a:gd name="connsiteY53" fmla="*/ 1505860 h 2957097"/>
                <a:gd name="connsiteX54" fmla="*/ 209232 w 1525504"/>
                <a:gd name="connsiteY54" fmla="*/ 1485931 h 2957097"/>
                <a:gd name="connsiteX55" fmla="*/ 646394 w 1525504"/>
                <a:gd name="connsiteY55" fmla="*/ 1564326 h 2957097"/>
                <a:gd name="connsiteX56" fmla="*/ 860323 w 1525504"/>
                <a:gd name="connsiteY56" fmla="*/ 1645381 h 2957097"/>
                <a:gd name="connsiteX57" fmla="*/ 824448 w 1525504"/>
                <a:gd name="connsiteY57" fmla="*/ 1811476 h 2957097"/>
                <a:gd name="connsiteX58" fmla="*/ 789367 w 1525504"/>
                <a:gd name="connsiteY58" fmla="*/ 1820093 h 2957097"/>
                <a:gd name="connsiteX59" fmla="*/ 787818 w 1525504"/>
                <a:gd name="connsiteY59" fmla="*/ 1817505 h 2957097"/>
                <a:gd name="connsiteX60" fmla="*/ 775283 w 1525504"/>
                <a:gd name="connsiteY60" fmla="*/ 1810147 h 2957097"/>
                <a:gd name="connsiteX61" fmla="*/ 768852 w 1525504"/>
                <a:gd name="connsiteY61" fmla="*/ 1819793 h 2957097"/>
                <a:gd name="connsiteX62" fmla="*/ 769537 w 1525504"/>
                <a:gd name="connsiteY62" fmla="*/ 1824965 h 2957097"/>
                <a:gd name="connsiteX63" fmla="*/ 724977 w 1525504"/>
                <a:gd name="connsiteY63" fmla="*/ 1835912 h 2957097"/>
                <a:gd name="connsiteX64" fmla="*/ 425819 w 1525504"/>
                <a:gd name="connsiteY64" fmla="*/ 1856653 h 2957097"/>
                <a:gd name="connsiteX65" fmla="*/ 758009 w 1525504"/>
                <a:gd name="connsiteY65" fmla="*/ 1895188 h 2957097"/>
                <a:gd name="connsiteX66" fmla="*/ 784584 w 1525504"/>
                <a:gd name="connsiteY66" fmla="*/ 1961626 h 2957097"/>
                <a:gd name="connsiteX67" fmla="*/ 1005159 w 1525504"/>
                <a:gd name="connsiteY67" fmla="*/ 1994844 h 2957097"/>
                <a:gd name="connsiteX68" fmla="*/ 756681 w 1525504"/>
                <a:gd name="connsiteY68" fmla="*/ 2130377 h 2957097"/>
                <a:gd name="connsiteX69" fmla="*/ 642407 w 1525504"/>
                <a:gd name="connsiteY69" fmla="*/ 2208775 h 2957097"/>
                <a:gd name="connsiteX70" fmla="*/ 936062 w 1525504"/>
                <a:gd name="connsiteY70" fmla="*/ 2263254 h 2957097"/>
                <a:gd name="connsiteX71" fmla="*/ 924104 w 1525504"/>
                <a:gd name="connsiteY71" fmla="*/ 2320391 h 2957097"/>
                <a:gd name="connsiteX72" fmla="*/ 857665 w 1525504"/>
                <a:gd name="connsiteY72" fmla="*/ 2370883 h 2957097"/>
                <a:gd name="connsiteX73" fmla="*/ 1180554 w 1525504"/>
                <a:gd name="connsiteY73" fmla="*/ 2382842 h 2957097"/>
                <a:gd name="connsiteX74" fmla="*/ 869625 w 1525504"/>
                <a:gd name="connsiteY74" fmla="*/ 2566210 h 2957097"/>
                <a:gd name="connsiteX75" fmla="*/ 1253636 w 1525504"/>
                <a:gd name="connsiteY75" fmla="*/ 2657895 h 2957097"/>
                <a:gd name="connsiteX76" fmla="*/ 1199158 w 1525504"/>
                <a:gd name="connsiteY76" fmla="*/ 2749578 h 2957097"/>
                <a:gd name="connsiteX77" fmla="*/ 1159294 w 1525504"/>
                <a:gd name="connsiteY77" fmla="*/ 2786784 h 2957097"/>
                <a:gd name="connsiteX78" fmla="*/ 1007816 w 1525504"/>
                <a:gd name="connsiteY78" fmla="*/ 2834619 h 2957097"/>
                <a:gd name="connsiteX79" fmla="*/ 1446306 w 1525504"/>
                <a:gd name="connsiteY79" fmla="*/ 2922318 h 2957097"/>
                <a:gd name="connsiteX80" fmla="*/ 1478819 w 1525504"/>
                <a:gd name="connsiteY80" fmla="*/ 2941564 h 2957097"/>
                <a:gd name="connsiteX81" fmla="*/ 1446714 w 1525504"/>
                <a:gd name="connsiteY81" fmla="*/ 2957097 h 2957097"/>
                <a:gd name="connsiteX82" fmla="*/ 0 w 1525504"/>
                <a:gd name="connsiteY82" fmla="*/ 2957097 h 2957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525504" h="2957097">
                  <a:moveTo>
                    <a:pt x="1104814" y="2757552"/>
                  </a:moveTo>
                  <a:cubicBezTo>
                    <a:pt x="1127404" y="2802729"/>
                    <a:pt x="1193843" y="2752237"/>
                    <a:pt x="1104814" y="2757552"/>
                  </a:cubicBezTo>
                  <a:close/>
                  <a:moveTo>
                    <a:pt x="1100829" y="2479842"/>
                  </a:moveTo>
                  <a:cubicBezTo>
                    <a:pt x="1059637" y="2497114"/>
                    <a:pt x="1173910" y="2478512"/>
                    <a:pt x="1100829" y="2479842"/>
                  </a:cubicBezTo>
                  <a:close/>
                  <a:moveTo>
                    <a:pt x="811160" y="2420047"/>
                  </a:moveTo>
                  <a:cubicBezTo>
                    <a:pt x="674297" y="2433334"/>
                    <a:pt x="945364" y="2434663"/>
                    <a:pt x="811160" y="2420047"/>
                  </a:cubicBezTo>
                  <a:close/>
                  <a:moveTo>
                    <a:pt x="789367" y="1820093"/>
                  </a:moveTo>
                  <a:lnTo>
                    <a:pt x="791353" y="1823414"/>
                  </a:lnTo>
                  <a:cubicBezTo>
                    <a:pt x="791269" y="1830183"/>
                    <a:pt x="774411" y="1832216"/>
                    <a:pt x="769677" y="1826029"/>
                  </a:cubicBezTo>
                  <a:lnTo>
                    <a:pt x="769537" y="1824965"/>
                  </a:lnTo>
                  <a:close/>
                  <a:moveTo>
                    <a:pt x="83001" y="1192274"/>
                  </a:moveTo>
                  <a:cubicBezTo>
                    <a:pt x="63068" y="1224164"/>
                    <a:pt x="105588" y="1250739"/>
                    <a:pt x="83001" y="1192274"/>
                  </a:cubicBezTo>
                  <a:close/>
                  <a:moveTo>
                    <a:pt x="77686" y="1019535"/>
                  </a:moveTo>
                  <a:lnTo>
                    <a:pt x="71041" y="1047440"/>
                  </a:lnTo>
                  <a:cubicBezTo>
                    <a:pt x="45796" y="1180315"/>
                    <a:pt x="128178" y="1093946"/>
                    <a:pt x="77686" y="1019535"/>
                  </a:cubicBezTo>
                  <a:close/>
                  <a:moveTo>
                    <a:pt x="381971" y="841481"/>
                  </a:moveTo>
                  <a:cubicBezTo>
                    <a:pt x="323505" y="854769"/>
                    <a:pt x="424491" y="869385"/>
                    <a:pt x="381971" y="841481"/>
                  </a:cubicBezTo>
                  <a:close/>
                  <a:moveTo>
                    <a:pt x="213512" y="797184"/>
                  </a:moveTo>
                  <a:cubicBezTo>
                    <a:pt x="207344" y="796636"/>
                    <a:pt x="198603" y="797467"/>
                    <a:pt x="186644" y="800290"/>
                  </a:cubicBezTo>
                  <a:cubicBezTo>
                    <a:pt x="173855" y="872376"/>
                    <a:pt x="256693" y="801017"/>
                    <a:pt x="213512" y="797184"/>
                  </a:cubicBezTo>
                  <a:close/>
                  <a:moveTo>
                    <a:pt x="44466" y="773716"/>
                  </a:moveTo>
                  <a:lnTo>
                    <a:pt x="72371" y="794975"/>
                  </a:lnTo>
                  <a:cubicBezTo>
                    <a:pt x="210562" y="829523"/>
                    <a:pt x="126849" y="783015"/>
                    <a:pt x="44466" y="773716"/>
                  </a:cubicBezTo>
                  <a:close/>
                  <a:moveTo>
                    <a:pt x="194617" y="614264"/>
                  </a:moveTo>
                  <a:cubicBezTo>
                    <a:pt x="166712" y="627551"/>
                    <a:pt x="153424" y="659442"/>
                    <a:pt x="124191" y="671400"/>
                  </a:cubicBezTo>
                  <a:cubicBezTo>
                    <a:pt x="-84424" y="715249"/>
                    <a:pt x="230491" y="711263"/>
                    <a:pt x="194617" y="614264"/>
                  </a:cubicBezTo>
                  <a:close/>
                  <a:moveTo>
                    <a:pt x="0" y="0"/>
                  </a:moveTo>
                  <a:lnTo>
                    <a:pt x="1780" y="2724"/>
                  </a:lnTo>
                  <a:cubicBezTo>
                    <a:pt x="17725" y="49375"/>
                    <a:pt x="-24629" y="121626"/>
                    <a:pt x="27192" y="114651"/>
                  </a:cubicBezTo>
                  <a:cubicBezTo>
                    <a:pt x="194617" y="5692"/>
                    <a:pt x="44466" y="150527"/>
                    <a:pt x="20549" y="226266"/>
                  </a:cubicBezTo>
                  <a:cubicBezTo>
                    <a:pt x="-11342" y="408306"/>
                    <a:pt x="73698" y="149198"/>
                    <a:pt x="121533" y="216964"/>
                  </a:cubicBezTo>
                  <a:cubicBezTo>
                    <a:pt x="190629" y="202349"/>
                    <a:pt x="298260" y="147869"/>
                    <a:pt x="189302" y="254170"/>
                  </a:cubicBezTo>
                  <a:cubicBezTo>
                    <a:pt x="340780" y="296690"/>
                    <a:pt x="158739" y="303335"/>
                    <a:pt x="105588" y="309977"/>
                  </a:cubicBezTo>
                  <a:cubicBezTo>
                    <a:pt x="207904" y="313965"/>
                    <a:pt x="245109" y="414951"/>
                    <a:pt x="113561" y="408306"/>
                  </a:cubicBezTo>
                  <a:cubicBezTo>
                    <a:pt x="-8684" y="295362"/>
                    <a:pt x="-23300" y="607620"/>
                    <a:pt x="81671" y="587689"/>
                  </a:cubicBezTo>
                  <a:cubicBezTo>
                    <a:pt x="172027" y="474744"/>
                    <a:pt x="241123" y="380402"/>
                    <a:pt x="383300" y="375087"/>
                  </a:cubicBezTo>
                  <a:cubicBezTo>
                    <a:pt x="306233" y="445510"/>
                    <a:pt x="481628" y="490689"/>
                    <a:pt x="350080" y="538524"/>
                  </a:cubicBezTo>
                  <a:cubicBezTo>
                    <a:pt x="529463" y="603634"/>
                    <a:pt x="267698" y="627551"/>
                    <a:pt x="283643" y="675387"/>
                  </a:cubicBezTo>
                  <a:cubicBezTo>
                    <a:pt x="413861" y="692660"/>
                    <a:pt x="352737" y="716578"/>
                    <a:pt x="275670" y="781688"/>
                  </a:cubicBezTo>
                  <a:cubicBezTo>
                    <a:pt x="291615" y="765743"/>
                    <a:pt x="500230" y="829523"/>
                    <a:pt x="574641" y="889316"/>
                  </a:cubicBezTo>
                  <a:cubicBezTo>
                    <a:pt x="537435" y="1002262"/>
                    <a:pt x="409875" y="893304"/>
                    <a:pt x="372670" y="973029"/>
                  </a:cubicBezTo>
                  <a:cubicBezTo>
                    <a:pt x="292944" y="850783"/>
                    <a:pt x="205247" y="1044782"/>
                    <a:pt x="154753" y="898619"/>
                  </a:cubicBezTo>
                  <a:cubicBezTo>
                    <a:pt x="160068" y="1008905"/>
                    <a:pt x="72371" y="933166"/>
                    <a:pt x="59083" y="873371"/>
                  </a:cubicBezTo>
                  <a:cubicBezTo>
                    <a:pt x="-28615" y="903934"/>
                    <a:pt x="174684" y="991631"/>
                    <a:pt x="214547" y="1012892"/>
                  </a:cubicBezTo>
                  <a:cubicBezTo>
                    <a:pt x="253081" y="1143111"/>
                    <a:pt x="464353" y="913234"/>
                    <a:pt x="538764" y="1072686"/>
                  </a:cubicBezTo>
                  <a:cubicBezTo>
                    <a:pt x="599886" y="1023522"/>
                    <a:pt x="904173" y="1095274"/>
                    <a:pt x="702202" y="1119193"/>
                  </a:cubicBezTo>
                  <a:cubicBezTo>
                    <a:pt x="715490" y="1173670"/>
                    <a:pt x="606531" y="1230808"/>
                    <a:pt x="522819" y="1169685"/>
                  </a:cubicBezTo>
                  <a:cubicBezTo>
                    <a:pt x="649051" y="1234794"/>
                    <a:pt x="517504" y="1253396"/>
                    <a:pt x="456381" y="1192274"/>
                  </a:cubicBezTo>
                  <a:cubicBezTo>
                    <a:pt x="457711" y="1307876"/>
                    <a:pt x="310217" y="1213534"/>
                    <a:pt x="247766" y="1218849"/>
                  </a:cubicBezTo>
                  <a:cubicBezTo>
                    <a:pt x="315532" y="1341095"/>
                    <a:pt x="509532" y="1370327"/>
                    <a:pt x="619819" y="1268014"/>
                  </a:cubicBezTo>
                  <a:cubicBezTo>
                    <a:pt x="627791" y="1365012"/>
                    <a:pt x="727447" y="1265356"/>
                    <a:pt x="773954" y="1310534"/>
                  </a:cubicBezTo>
                  <a:cubicBezTo>
                    <a:pt x="934734" y="1311862"/>
                    <a:pt x="769968" y="1345081"/>
                    <a:pt x="740736" y="1410189"/>
                  </a:cubicBezTo>
                  <a:cubicBezTo>
                    <a:pt x="623804" y="1331794"/>
                    <a:pt x="700872" y="1481943"/>
                    <a:pt x="598559" y="1485931"/>
                  </a:cubicBezTo>
                  <a:cubicBezTo>
                    <a:pt x="556039" y="1585586"/>
                    <a:pt x="451066" y="1463341"/>
                    <a:pt x="464353" y="1505860"/>
                  </a:cubicBezTo>
                  <a:cubicBezTo>
                    <a:pt x="362040" y="1481943"/>
                    <a:pt x="331477" y="1524463"/>
                    <a:pt x="209232" y="1485931"/>
                  </a:cubicBezTo>
                  <a:cubicBezTo>
                    <a:pt x="239794" y="1548382"/>
                    <a:pt x="517504" y="1666641"/>
                    <a:pt x="646394" y="1564326"/>
                  </a:cubicBezTo>
                  <a:cubicBezTo>
                    <a:pt x="598559" y="1722450"/>
                    <a:pt x="813818" y="1548382"/>
                    <a:pt x="860323" y="1645381"/>
                  </a:cubicBezTo>
                  <a:cubicBezTo>
                    <a:pt x="1072924" y="1667970"/>
                    <a:pt x="785913" y="1710490"/>
                    <a:pt x="824448" y="1811476"/>
                  </a:cubicBezTo>
                  <a:lnTo>
                    <a:pt x="789367" y="1820093"/>
                  </a:lnTo>
                  <a:lnTo>
                    <a:pt x="787818" y="1817505"/>
                  </a:lnTo>
                  <a:cubicBezTo>
                    <a:pt x="785290" y="1815275"/>
                    <a:pt x="781262" y="1812804"/>
                    <a:pt x="775283" y="1810147"/>
                  </a:cubicBezTo>
                  <a:cubicBezTo>
                    <a:pt x="771629" y="1813967"/>
                    <a:pt x="769636" y="1817165"/>
                    <a:pt x="768852" y="1819793"/>
                  </a:cubicBezTo>
                  <a:lnTo>
                    <a:pt x="769537" y="1824965"/>
                  </a:lnTo>
                  <a:lnTo>
                    <a:pt x="724977" y="1835912"/>
                  </a:lnTo>
                  <a:cubicBezTo>
                    <a:pt x="628621" y="1854411"/>
                    <a:pt x="538432" y="1856653"/>
                    <a:pt x="425819" y="1856653"/>
                  </a:cubicBezTo>
                  <a:cubicBezTo>
                    <a:pt x="363367" y="1900503"/>
                    <a:pt x="688913" y="2022749"/>
                    <a:pt x="758009" y="1895188"/>
                  </a:cubicBezTo>
                  <a:cubicBezTo>
                    <a:pt x="783256" y="1940365"/>
                    <a:pt x="873610" y="1903160"/>
                    <a:pt x="784584" y="1961626"/>
                  </a:cubicBezTo>
                  <a:cubicBezTo>
                    <a:pt x="855008" y="1974914"/>
                    <a:pt x="938720" y="1920434"/>
                    <a:pt x="1005159" y="1994844"/>
                  </a:cubicBezTo>
                  <a:cubicBezTo>
                    <a:pt x="1035720" y="2059953"/>
                    <a:pt x="847035" y="2162268"/>
                    <a:pt x="756681" y="2130377"/>
                  </a:cubicBezTo>
                  <a:cubicBezTo>
                    <a:pt x="885570" y="2200803"/>
                    <a:pt x="715490" y="2234020"/>
                    <a:pt x="642407" y="2208775"/>
                  </a:cubicBezTo>
                  <a:cubicBezTo>
                    <a:pt x="577299" y="2283185"/>
                    <a:pt x="857665" y="2277870"/>
                    <a:pt x="936062" y="2263254"/>
                  </a:cubicBezTo>
                  <a:cubicBezTo>
                    <a:pt x="1041035" y="2195487"/>
                    <a:pt x="1001172" y="2336336"/>
                    <a:pt x="924104" y="2320391"/>
                  </a:cubicBezTo>
                  <a:cubicBezTo>
                    <a:pt x="994529" y="2378856"/>
                    <a:pt x="901515" y="2400116"/>
                    <a:pt x="857665" y="2370883"/>
                  </a:cubicBezTo>
                  <a:cubicBezTo>
                    <a:pt x="922775" y="2489142"/>
                    <a:pt x="1079570" y="2396130"/>
                    <a:pt x="1180554" y="2382842"/>
                  </a:cubicBezTo>
                  <a:cubicBezTo>
                    <a:pt x="1175239" y="2570198"/>
                    <a:pt x="1015788" y="2594115"/>
                    <a:pt x="869625" y="2566210"/>
                  </a:cubicBezTo>
                  <a:cubicBezTo>
                    <a:pt x="876268" y="2696428"/>
                    <a:pt x="1152650" y="2598100"/>
                    <a:pt x="1253636" y="2657895"/>
                  </a:cubicBezTo>
                  <a:cubicBezTo>
                    <a:pt x="1452949" y="2584813"/>
                    <a:pt x="1294827" y="2741606"/>
                    <a:pt x="1199158" y="2749578"/>
                  </a:cubicBezTo>
                  <a:cubicBezTo>
                    <a:pt x="1308116" y="2770839"/>
                    <a:pt x="1211115" y="2794757"/>
                    <a:pt x="1159294" y="2786784"/>
                  </a:cubicBezTo>
                  <a:cubicBezTo>
                    <a:pt x="1250979" y="2882455"/>
                    <a:pt x="1038377" y="2764196"/>
                    <a:pt x="1007816" y="2834619"/>
                  </a:cubicBezTo>
                  <a:cubicBezTo>
                    <a:pt x="1128732" y="2902386"/>
                    <a:pt x="1301471" y="2918331"/>
                    <a:pt x="1446306" y="2922318"/>
                  </a:cubicBezTo>
                  <a:cubicBezTo>
                    <a:pt x="1559915" y="2908366"/>
                    <a:pt x="1533008" y="2917584"/>
                    <a:pt x="1478819" y="2941564"/>
                  </a:cubicBezTo>
                  <a:lnTo>
                    <a:pt x="1446714" y="2957097"/>
                  </a:lnTo>
                  <a:lnTo>
                    <a:pt x="0" y="2957097"/>
                  </a:lnTo>
                  <a:close/>
                </a:path>
              </a:pathLst>
            </a:custGeom>
            <a:solidFill>
              <a:schemeClr val="bg1">
                <a:lumMod val="85000"/>
              </a:schemeClr>
            </a:solidFill>
            <a:ln>
              <a:noFill/>
            </a:ln>
            <a:effectLst>
              <a:outerShdw blurRad="127000" dist="12700" dir="16200000" rotWithShape="0">
                <a:prstClr val="black">
                  <a:alpha val="15000"/>
                </a:prstClr>
              </a:outerShdw>
            </a:effectLst>
          </p:spPr>
          <p:txBody>
            <a:bodyPr vert="horz" wrap="square" lIns="91440" tIns="45720" rIns="91440" bIns="45720" numCol="1" anchor="t" anchorCtr="0" compatLnSpc="1">
              <a:prstTxWarp prst="textNoShape">
                <a:avLst/>
              </a:prstTxWarp>
              <a:noAutofit/>
            </a:bodyPr>
            <a:lstStyle/>
            <a:p>
              <a:pPr defTabSz="1219170"/>
              <a:endParaRPr lang="en-US" sz="2701">
                <a:solidFill>
                  <a:prstClr val="black"/>
                </a:solidFill>
              </a:endParaRPr>
            </a:p>
          </p:txBody>
        </p:sp>
        <p:sp>
          <p:nvSpPr>
            <p:cNvPr id="6" name="Freeform: Shape 5">
              <a:extLst>
                <a:ext uri="{FF2B5EF4-FFF2-40B4-BE49-F238E27FC236}">
                  <a16:creationId xmlns="" xmlns:a16="http://schemas.microsoft.com/office/drawing/2014/main" id="{AEA3E210-B1ED-40DF-9B3E-1EC217936C85}"/>
                </a:ext>
              </a:extLst>
            </p:cNvPr>
            <p:cNvSpPr/>
            <p:nvPr/>
          </p:nvSpPr>
          <p:spPr>
            <a:xfrm>
              <a:off x="35636" y="1136215"/>
              <a:ext cx="1113712" cy="2991028"/>
            </a:xfrm>
            <a:custGeom>
              <a:avLst/>
              <a:gdLst>
                <a:gd name="connsiteX0" fmla="*/ 807386 w 1113712"/>
                <a:gd name="connsiteY0" fmla="*/ 1975864 h 2991028"/>
                <a:gd name="connsiteX1" fmla="*/ 807386 w 1113712"/>
                <a:gd name="connsiteY1" fmla="*/ 1975864 h 2991028"/>
                <a:gd name="connsiteX2" fmla="*/ 970824 w 1113712"/>
                <a:gd name="connsiteY2" fmla="*/ 1251690 h 2991028"/>
                <a:gd name="connsiteX3" fmla="*/ 970824 w 1113712"/>
                <a:gd name="connsiteY3" fmla="*/ 1251690 h 2991028"/>
                <a:gd name="connsiteX4" fmla="*/ 701085 w 1113712"/>
                <a:gd name="connsiteY4" fmla="*/ 1251690 h 2991028"/>
                <a:gd name="connsiteX5" fmla="*/ 835291 w 1113712"/>
                <a:gd name="connsiteY5" fmla="*/ 1310157 h 2991028"/>
                <a:gd name="connsiteX6" fmla="*/ 701085 w 1113712"/>
                <a:gd name="connsiteY6" fmla="*/ 1251690 h 2991028"/>
                <a:gd name="connsiteX7" fmla="*/ 1035932 w 1113712"/>
                <a:gd name="connsiteY7" fmla="*/ 1229102 h 2991028"/>
                <a:gd name="connsiteX8" fmla="*/ 1035932 w 1113712"/>
                <a:gd name="connsiteY8" fmla="*/ 1229102 h 2991028"/>
                <a:gd name="connsiteX9" fmla="*/ 1091741 w 1113712"/>
                <a:gd name="connsiteY9" fmla="*/ 1199868 h 2991028"/>
                <a:gd name="connsiteX10" fmla="*/ 1091741 w 1113712"/>
                <a:gd name="connsiteY10" fmla="*/ 1199868 h 2991028"/>
                <a:gd name="connsiteX11" fmla="*/ 954879 w 1113712"/>
                <a:gd name="connsiteY11" fmla="*/ 554092 h 2991028"/>
                <a:gd name="connsiteX12" fmla="*/ 973481 w 1113712"/>
                <a:gd name="connsiteY12" fmla="*/ 597942 h 2991028"/>
                <a:gd name="connsiteX13" fmla="*/ 954879 w 1113712"/>
                <a:gd name="connsiteY13" fmla="*/ 554092 h 2991028"/>
                <a:gd name="connsiteX14" fmla="*/ 986769 w 1113712"/>
                <a:gd name="connsiteY14" fmla="*/ 390655 h 2991028"/>
                <a:gd name="connsiteX15" fmla="*/ 1017330 w 1113712"/>
                <a:gd name="connsiteY15" fmla="*/ 446464 h 2991028"/>
                <a:gd name="connsiteX16" fmla="*/ 986769 w 1113712"/>
                <a:gd name="connsiteY16" fmla="*/ 390655 h 2991028"/>
                <a:gd name="connsiteX17" fmla="*/ 1074467 w 1113712"/>
                <a:gd name="connsiteY17" fmla="*/ 0 h 2991028"/>
                <a:gd name="connsiteX18" fmla="*/ 1101955 w 1113712"/>
                <a:gd name="connsiteY18" fmla="*/ 13529 h 2991028"/>
                <a:gd name="connsiteX19" fmla="*/ 1113712 w 1113712"/>
                <a:gd name="connsiteY19" fmla="*/ 31513 h 2991028"/>
                <a:gd name="connsiteX20" fmla="*/ 1113712 w 1113712"/>
                <a:gd name="connsiteY20" fmla="*/ 2991028 h 2991028"/>
                <a:gd name="connsiteX21" fmla="*/ 380617 w 1113712"/>
                <a:gd name="connsiteY21" fmla="*/ 2991028 h 2991028"/>
                <a:gd name="connsiteX22" fmla="*/ 384865 w 1113712"/>
                <a:gd name="connsiteY22" fmla="*/ 2982557 h 2991028"/>
                <a:gd name="connsiteX23" fmla="*/ 370960 w 1113712"/>
                <a:gd name="connsiteY23" fmla="*/ 2976437 h 2991028"/>
                <a:gd name="connsiteX24" fmla="*/ 337023 w 1113712"/>
                <a:gd name="connsiteY24" fmla="*/ 2991028 h 2991028"/>
                <a:gd name="connsiteX25" fmla="*/ 336998 w 1113712"/>
                <a:gd name="connsiteY25" fmla="*/ 2991028 h 2991028"/>
                <a:gd name="connsiteX26" fmla="*/ 312923 w 1113712"/>
                <a:gd name="connsiteY26" fmla="*/ 2971636 h 2991028"/>
                <a:gd name="connsiteX27" fmla="*/ 116432 w 1113712"/>
                <a:gd name="connsiteY27" fmla="*/ 2908653 h 2991028"/>
                <a:gd name="connsiteX28" fmla="*/ 80556 w 1113712"/>
                <a:gd name="connsiteY28" fmla="*/ 2848859 h 2991028"/>
                <a:gd name="connsiteX29" fmla="*/ 135035 w 1113712"/>
                <a:gd name="connsiteY29" fmla="*/ 2814311 h 2991028"/>
                <a:gd name="connsiteX30" fmla="*/ 590799 w 1113712"/>
                <a:gd name="connsiteY30" fmla="*/ 2786407 h 2991028"/>
                <a:gd name="connsiteX31" fmla="*/ 523032 w 1113712"/>
                <a:gd name="connsiteY31" fmla="*/ 2714654 h 2991028"/>
                <a:gd name="connsiteX32" fmla="*/ 410089 w 1113712"/>
                <a:gd name="connsiteY32" fmla="*/ 2664161 h 2991028"/>
                <a:gd name="connsiteX33" fmla="*/ 218747 w 1113712"/>
                <a:gd name="connsiteY33" fmla="*/ 2660175 h 2991028"/>
                <a:gd name="connsiteX34" fmla="*/ 49994 w 1113712"/>
                <a:gd name="connsiteY34" fmla="*/ 2588422 h 2991028"/>
                <a:gd name="connsiteX35" fmla="*/ 53981 w 1113712"/>
                <a:gd name="connsiteY35" fmla="*/ 2494079 h 2991028"/>
                <a:gd name="connsiteX36" fmla="*/ 593457 w 1113712"/>
                <a:gd name="connsiteY36" fmla="*/ 2444916 h 2991028"/>
                <a:gd name="connsiteX37" fmla="*/ 775496 w 1113712"/>
                <a:gd name="connsiteY37" fmla="*/ 2309383 h 2991028"/>
                <a:gd name="connsiteX38" fmla="*/ 625346 w 1113712"/>
                <a:gd name="connsiteY38" fmla="*/ 2314698 h 2991028"/>
                <a:gd name="connsiteX39" fmla="*/ 519047 w 1113712"/>
                <a:gd name="connsiteY39" fmla="*/ 2345259 h 2991028"/>
                <a:gd name="connsiteX40" fmla="*/ 149652 w 1113712"/>
                <a:gd name="connsiteY40" fmla="*/ 2205739 h 2991028"/>
                <a:gd name="connsiteX41" fmla="*/ 612059 w 1113712"/>
                <a:gd name="connsiteY41" fmla="*/ 2064891 h 2991028"/>
                <a:gd name="connsiteX42" fmla="*/ 639963 w 1113712"/>
                <a:gd name="connsiteY42" fmla="*/ 1961248 h 2991028"/>
                <a:gd name="connsiteX43" fmla="*/ 261267 w 1113712"/>
                <a:gd name="connsiteY43" fmla="*/ 1894811 h 2991028"/>
                <a:gd name="connsiteX44" fmla="*/ 491142 w 1113712"/>
                <a:gd name="connsiteY44" fmla="*/ 1817742 h 2991028"/>
                <a:gd name="connsiteX45" fmla="*/ 321060 w 1113712"/>
                <a:gd name="connsiteY45" fmla="*/ 1670249 h 2991028"/>
                <a:gd name="connsiteX46" fmla="*/ 768853 w 1113712"/>
                <a:gd name="connsiteY46" fmla="*/ 1602483 h 2991028"/>
                <a:gd name="connsiteX47" fmla="*/ 513731 w 1113712"/>
                <a:gd name="connsiteY47" fmla="*/ 1478908 h 2991028"/>
                <a:gd name="connsiteX48" fmla="*/ 322390 w 1113712"/>
                <a:gd name="connsiteY48" fmla="*/ 1347361 h 2991028"/>
                <a:gd name="connsiteX49" fmla="*/ 451278 w 1113712"/>
                <a:gd name="connsiteY49" fmla="*/ 1327429 h 2991028"/>
                <a:gd name="connsiteX50" fmla="*/ 544292 w 1113712"/>
                <a:gd name="connsiteY50" fmla="*/ 1263649 h 2991028"/>
                <a:gd name="connsiteX51" fmla="*/ 491142 w 1113712"/>
                <a:gd name="connsiteY51" fmla="*/ 1170636 h 2991028"/>
                <a:gd name="connsiteX52" fmla="*/ 487156 w 1113712"/>
                <a:gd name="connsiteY52" fmla="*/ 1089582 h 2991028"/>
                <a:gd name="connsiteX53" fmla="*/ 691785 w 1113712"/>
                <a:gd name="connsiteY53" fmla="*/ 1048390 h 2991028"/>
                <a:gd name="connsiteX54" fmla="*/ 1071810 w 1113712"/>
                <a:gd name="connsiteY54" fmla="*/ 951392 h 2991028"/>
                <a:gd name="connsiteX55" fmla="*/ 747592 w 1113712"/>
                <a:gd name="connsiteY55" fmla="*/ 1005870 h 2991028"/>
                <a:gd name="connsiteX56" fmla="*/ 628004 w 1113712"/>
                <a:gd name="connsiteY56" fmla="*/ 950062 h 2991028"/>
                <a:gd name="connsiteX57" fmla="*/ 584155 w 1113712"/>
                <a:gd name="connsiteY57" fmla="*/ 895583 h 2991028"/>
                <a:gd name="connsiteX58" fmla="*/ 491142 w 1113712"/>
                <a:gd name="connsiteY58" fmla="*/ 829146 h 2991028"/>
                <a:gd name="connsiteX59" fmla="*/ 771511 w 1113712"/>
                <a:gd name="connsiteY59" fmla="*/ 853063 h 2991028"/>
                <a:gd name="connsiteX60" fmla="*/ 1071810 w 1113712"/>
                <a:gd name="connsiteY60" fmla="*/ 795926 h 2991028"/>
                <a:gd name="connsiteX61" fmla="*/ 905714 w 1113712"/>
                <a:gd name="connsiteY61" fmla="*/ 790611 h 2991028"/>
                <a:gd name="connsiteX62" fmla="*/ 747592 w 1113712"/>
                <a:gd name="connsiteY62" fmla="*/ 742776 h 2991028"/>
                <a:gd name="connsiteX63" fmla="*/ 731647 w 1113712"/>
                <a:gd name="connsiteY63" fmla="*/ 619202 h 2991028"/>
                <a:gd name="connsiteX64" fmla="*/ 705072 w 1113712"/>
                <a:gd name="connsiteY64" fmla="*/ 522202 h 2991028"/>
                <a:gd name="connsiteX65" fmla="*/ 880468 w 1113712"/>
                <a:gd name="connsiteY65" fmla="*/ 447791 h 2991028"/>
                <a:gd name="connsiteX66" fmla="*/ 891098 w 1113712"/>
                <a:gd name="connsiteY66" fmla="*/ 410586 h 2991028"/>
                <a:gd name="connsiteX67" fmla="*/ 913686 w 1113712"/>
                <a:gd name="connsiteY67" fmla="*/ 260437 h 2991028"/>
                <a:gd name="connsiteX68" fmla="*/ 1018659 w 1113712"/>
                <a:gd name="connsiteY68" fmla="*/ 322888 h 2991028"/>
                <a:gd name="connsiteX69" fmla="*/ 982783 w 1113712"/>
                <a:gd name="connsiteY69" fmla="*/ 136862 h 2991028"/>
                <a:gd name="connsiteX70" fmla="*/ 1074467 w 1113712"/>
                <a:gd name="connsiteY70" fmla="*/ 0 h 2991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1113712" h="2991028">
                  <a:moveTo>
                    <a:pt x="807386" y="1975864"/>
                  </a:moveTo>
                  <a:cubicBezTo>
                    <a:pt x="657238" y="2001111"/>
                    <a:pt x="706400" y="2051604"/>
                    <a:pt x="807386" y="1975864"/>
                  </a:cubicBezTo>
                  <a:close/>
                  <a:moveTo>
                    <a:pt x="970824" y="1251690"/>
                  </a:moveTo>
                  <a:cubicBezTo>
                    <a:pt x="922989" y="1274279"/>
                    <a:pt x="1014672" y="1270294"/>
                    <a:pt x="970824" y="1251690"/>
                  </a:cubicBezTo>
                  <a:close/>
                  <a:moveTo>
                    <a:pt x="701085" y="1251690"/>
                  </a:moveTo>
                  <a:cubicBezTo>
                    <a:pt x="663880" y="1338060"/>
                    <a:pt x="790113" y="1319456"/>
                    <a:pt x="835291" y="1310157"/>
                  </a:cubicBezTo>
                  <a:cubicBezTo>
                    <a:pt x="1034605" y="1241060"/>
                    <a:pt x="752907" y="1312814"/>
                    <a:pt x="701085" y="1251690"/>
                  </a:cubicBezTo>
                  <a:close/>
                  <a:moveTo>
                    <a:pt x="1035932" y="1229102"/>
                  </a:moveTo>
                  <a:cubicBezTo>
                    <a:pt x="988097" y="1251690"/>
                    <a:pt x="1079782" y="1247704"/>
                    <a:pt x="1035932" y="1229102"/>
                  </a:cubicBezTo>
                  <a:close/>
                  <a:moveTo>
                    <a:pt x="1091741" y="1199868"/>
                  </a:moveTo>
                  <a:cubicBezTo>
                    <a:pt x="1033275" y="1219801"/>
                    <a:pt x="1130274" y="1225116"/>
                    <a:pt x="1091741" y="1199868"/>
                  </a:cubicBezTo>
                  <a:close/>
                  <a:moveTo>
                    <a:pt x="954879" y="554092"/>
                  </a:moveTo>
                  <a:cubicBezTo>
                    <a:pt x="925646" y="556749"/>
                    <a:pt x="974810" y="599269"/>
                    <a:pt x="973481" y="597942"/>
                  </a:cubicBezTo>
                  <a:cubicBezTo>
                    <a:pt x="1071810" y="693613"/>
                    <a:pt x="1050550" y="556749"/>
                    <a:pt x="954879" y="554092"/>
                  </a:cubicBezTo>
                  <a:close/>
                  <a:moveTo>
                    <a:pt x="986769" y="390655"/>
                  </a:moveTo>
                  <a:cubicBezTo>
                    <a:pt x="977467" y="415901"/>
                    <a:pt x="1012015" y="427861"/>
                    <a:pt x="1017330" y="446464"/>
                  </a:cubicBezTo>
                  <a:cubicBezTo>
                    <a:pt x="1057192" y="589969"/>
                    <a:pt x="1077125" y="399956"/>
                    <a:pt x="986769" y="390655"/>
                  </a:cubicBezTo>
                  <a:close/>
                  <a:moveTo>
                    <a:pt x="1074467" y="0"/>
                  </a:moveTo>
                  <a:cubicBezTo>
                    <a:pt x="1086426" y="2990"/>
                    <a:pt x="1095354" y="7661"/>
                    <a:pt x="1101955" y="13529"/>
                  </a:cubicBezTo>
                  <a:lnTo>
                    <a:pt x="1113712" y="31513"/>
                  </a:lnTo>
                  <a:lnTo>
                    <a:pt x="1113712" y="2991028"/>
                  </a:lnTo>
                  <a:lnTo>
                    <a:pt x="380617" y="2991028"/>
                  </a:lnTo>
                  <a:lnTo>
                    <a:pt x="384865" y="2982557"/>
                  </a:lnTo>
                  <a:cubicBezTo>
                    <a:pt x="387715" y="2975254"/>
                    <a:pt x="386090" y="2971491"/>
                    <a:pt x="370960" y="2976437"/>
                  </a:cubicBezTo>
                  <a:lnTo>
                    <a:pt x="337023" y="2991028"/>
                  </a:lnTo>
                  <a:lnTo>
                    <a:pt x="336998" y="2991028"/>
                  </a:lnTo>
                  <a:lnTo>
                    <a:pt x="312923" y="2971636"/>
                  </a:lnTo>
                  <a:cubicBezTo>
                    <a:pt x="249122" y="2938010"/>
                    <a:pt x="138524" y="2977250"/>
                    <a:pt x="116432" y="2908653"/>
                  </a:cubicBezTo>
                  <a:cubicBezTo>
                    <a:pt x="-47004" y="2875434"/>
                    <a:pt x="214761" y="2864804"/>
                    <a:pt x="80556" y="2848859"/>
                  </a:cubicBezTo>
                  <a:cubicBezTo>
                    <a:pt x="-85539" y="2806338"/>
                    <a:pt x="42022" y="2782421"/>
                    <a:pt x="135035" y="2814311"/>
                  </a:cubicBezTo>
                  <a:cubicBezTo>
                    <a:pt x="278540" y="2810325"/>
                    <a:pt x="432676" y="2826269"/>
                    <a:pt x="590799" y="2786407"/>
                  </a:cubicBezTo>
                  <a:cubicBezTo>
                    <a:pt x="739620" y="2754516"/>
                    <a:pt x="609402" y="2701366"/>
                    <a:pt x="523032" y="2714654"/>
                  </a:cubicBezTo>
                  <a:cubicBezTo>
                    <a:pt x="507087" y="2633600"/>
                    <a:pt x="404774" y="2755846"/>
                    <a:pt x="410089" y="2664161"/>
                  </a:cubicBezTo>
                  <a:cubicBezTo>
                    <a:pt x="343650" y="2681435"/>
                    <a:pt x="303788" y="2645558"/>
                    <a:pt x="218747" y="2660175"/>
                  </a:cubicBezTo>
                  <a:cubicBezTo>
                    <a:pt x="254623" y="2584435"/>
                    <a:pt x="-4485" y="2654860"/>
                    <a:pt x="49994" y="2588422"/>
                  </a:cubicBezTo>
                  <a:cubicBezTo>
                    <a:pt x="174897" y="2529957"/>
                    <a:pt x="-49662" y="2540587"/>
                    <a:pt x="53981" y="2494079"/>
                  </a:cubicBezTo>
                  <a:cubicBezTo>
                    <a:pt x="230706" y="2455546"/>
                    <a:pt x="419389" y="2494079"/>
                    <a:pt x="593457" y="2444916"/>
                  </a:cubicBezTo>
                  <a:cubicBezTo>
                    <a:pt x="382184" y="2365191"/>
                    <a:pt x="713045" y="2375821"/>
                    <a:pt x="775496" y="2309383"/>
                  </a:cubicBezTo>
                  <a:cubicBezTo>
                    <a:pt x="717031" y="2240288"/>
                    <a:pt x="677167" y="2342601"/>
                    <a:pt x="625346" y="2314698"/>
                  </a:cubicBezTo>
                  <a:cubicBezTo>
                    <a:pt x="562894" y="2297424"/>
                    <a:pt x="590799" y="2318684"/>
                    <a:pt x="519047" y="2345259"/>
                  </a:cubicBezTo>
                  <a:cubicBezTo>
                    <a:pt x="380855" y="2323999"/>
                    <a:pt x="259938" y="2312040"/>
                    <a:pt x="149652" y="2205739"/>
                  </a:cubicBezTo>
                  <a:cubicBezTo>
                    <a:pt x="225391" y="2135315"/>
                    <a:pt x="479183" y="2126015"/>
                    <a:pt x="612059" y="2064891"/>
                  </a:cubicBezTo>
                  <a:cubicBezTo>
                    <a:pt x="558909" y="1983836"/>
                    <a:pt x="685140" y="1994466"/>
                    <a:pt x="639963" y="1961248"/>
                  </a:cubicBezTo>
                  <a:cubicBezTo>
                    <a:pt x="505758" y="2070206"/>
                    <a:pt x="390156" y="1971878"/>
                    <a:pt x="261267" y="1894811"/>
                  </a:cubicBezTo>
                  <a:cubicBezTo>
                    <a:pt x="230706" y="1811098"/>
                    <a:pt x="701085" y="1910756"/>
                    <a:pt x="491142" y="1817742"/>
                  </a:cubicBezTo>
                  <a:cubicBezTo>
                    <a:pt x="472540" y="1809770"/>
                    <a:pt x="261267" y="1716756"/>
                    <a:pt x="321060" y="1670249"/>
                  </a:cubicBezTo>
                  <a:cubicBezTo>
                    <a:pt x="465896" y="1611784"/>
                    <a:pt x="638634" y="1711441"/>
                    <a:pt x="768853" y="1602483"/>
                  </a:cubicBezTo>
                  <a:cubicBezTo>
                    <a:pt x="718360" y="1648989"/>
                    <a:pt x="614717" y="1476251"/>
                    <a:pt x="513731" y="1478908"/>
                  </a:cubicBezTo>
                  <a:cubicBezTo>
                    <a:pt x="461910" y="1465621"/>
                    <a:pt x="234692" y="1368621"/>
                    <a:pt x="322390" y="1347361"/>
                  </a:cubicBezTo>
                  <a:cubicBezTo>
                    <a:pt x="419389" y="1395197"/>
                    <a:pt x="380855" y="1288897"/>
                    <a:pt x="451278" y="1327429"/>
                  </a:cubicBezTo>
                  <a:cubicBezTo>
                    <a:pt x="590799" y="1416457"/>
                    <a:pt x="459252" y="1262320"/>
                    <a:pt x="544292" y="1263649"/>
                  </a:cubicBezTo>
                  <a:cubicBezTo>
                    <a:pt x="739620" y="1294212"/>
                    <a:pt x="585484" y="1197211"/>
                    <a:pt x="491142" y="1170636"/>
                  </a:cubicBezTo>
                  <a:cubicBezTo>
                    <a:pt x="499115" y="1157348"/>
                    <a:pt x="403444" y="1090911"/>
                    <a:pt x="487156" y="1089582"/>
                  </a:cubicBezTo>
                  <a:cubicBezTo>
                    <a:pt x="546949" y="1021815"/>
                    <a:pt x="775496" y="1136088"/>
                    <a:pt x="691785" y="1048390"/>
                  </a:cubicBezTo>
                  <a:cubicBezTo>
                    <a:pt x="816688" y="1085595"/>
                    <a:pt x="984111" y="1084267"/>
                    <a:pt x="1071810" y="951392"/>
                  </a:cubicBezTo>
                  <a:cubicBezTo>
                    <a:pt x="1058522" y="910199"/>
                    <a:pt x="814031" y="1085595"/>
                    <a:pt x="747592" y="1005870"/>
                  </a:cubicBezTo>
                  <a:cubicBezTo>
                    <a:pt x="915016" y="857049"/>
                    <a:pt x="654580" y="1077622"/>
                    <a:pt x="628004" y="950062"/>
                  </a:cubicBezTo>
                  <a:cubicBezTo>
                    <a:pt x="784798" y="847748"/>
                    <a:pt x="430019" y="1019158"/>
                    <a:pt x="584155" y="895583"/>
                  </a:cubicBezTo>
                  <a:cubicBezTo>
                    <a:pt x="536319" y="904884"/>
                    <a:pt x="303788" y="843761"/>
                    <a:pt x="491142" y="829146"/>
                  </a:cubicBezTo>
                  <a:cubicBezTo>
                    <a:pt x="553594" y="722845"/>
                    <a:pt x="685140" y="857049"/>
                    <a:pt x="771511" y="853063"/>
                  </a:cubicBezTo>
                  <a:cubicBezTo>
                    <a:pt x="699757" y="736132"/>
                    <a:pt x="1114329" y="984610"/>
                    <a:pt x="1071810" y="795926"/>
                  </a:cubicBezTo>
                  <a:cubicBezTo>
                    <a:pt x="988097" y="850406"/>
                    <a:pt x="992084" y="782638"/>
                    <a:pt x="905714" y="790611"/>
                  </a:cubicBezTo>
                  <a:cubicBezTo>
                    <a:pt x="950891" y="712215"/>
                    <a:pt x="812701" y="765365"/>
                    <a:pt x="747592" y="742776"/>
                  </a:cubicBezTo>
                  <a:cubicBezTo>
                    <a:pt x="609402" y="694940"/>
                    <a:pt x="913686" y="682983"/>
                    <a:pt x="731647" y="619202"/>
                  </a:cubicBezTo>
                  <a:cubicBezTo>
                    <a:pt x="618703" y="563394"/>
                    <a:pt x="835291" y="578009"/>
                    <a:pt x="705072" y="522202"/>
                  </a:cubicBezTo>
                  <a:cubicBezTo>
                    <a:pt x="707730" y="475696"/>
                    <a:pt x="1014672" y="631160"/>
                    <a:pt x="880468" y="447791"/>
                  </a:cubicBezTo>
                  <a:cubicBezTo>
                    <a:pt x="964180" y="487655"/>
                    <a:pt x="1000056" y="410586"/>
                    <a:pt x="891098" y="410586"/>
                  </a:cubicBezTo>
                  <a:cubicBezTo>
                    <a:pt x="948234" y="387997"/>
                    <a:pt x="772838" y="205957"/>
                    <a:pt x="913686" y="260437"/>
                  </a:cubicBezTo>
                  <a:cubicBezTo>
                    <a:pt x="954879" y="233862"/>
                    <a:pt x="1004042" y="229874"/>
                    <a:pt x="1018659" y="322888"/>
                  </a:cubicBezTo>
                  <a:cubicBezTo>
                    <a:pt x="1135589" y="429189"/>
                    <a:pt x="965509" y="136862"/>
                    <a:pt x="982783" y="136862"/>
                  </a:cubicBezTo>
                  <a:cubicBezTo>
                    <a:pt x="1107686" y="269738"/>
                    <a:pt x="1059850" y="77069"/>
                    <a:pt x="1074467" y="0"/>
                  </a:cubicBezTo>
                  <a:close/>
                </a:path>
              </a:pathLst>
            </a:custGeom>
            <a:solidFill>
              <a:schemeClr val="bg1">
                <a:lumMod val="95000"/>
              </a:schemeClr>
            </a:solidFill>
            <a:ln>
              <a:noFill/>
            </a:ln>
            <a:effectLst>
              <a:outerShdw blurRad="127000" dist="12700" dir="16200000" rotWithShape="0">
                <a:prstClr val="black">
                  <a:alpha val="15000"/>
                </a:prstClr>
              </a:outerShdw>
            </a:effectLst>
          </p:spPr>
          <p:txBody>
            <a:bodyPr vert="horz" wrap="square" lIns="91440" tIns="45720" rIns="91440" bIns="45720" numCol="1" anchor="t" anchorCtr="0" compatLnSpc="1">
              <a:prstTxWarp prst="textNoShape">
                <a:avLst/>
              </a:prstTxWarp>
              <a:noAutofit/>
            </a:bodyPr>
            <a:lstStyle/>
            <a:p>
              <a:pPr defTabSz="1219170"/>
              <a:endParaRPr lang="en-US" sz="2701">
                <a:solidFill>
                  <a:prstClr val="black"/>
                </a:solidFill>
              </a:endParaRPr>
            </a:p>
          </p:txBody>
        </p:sp>
      </p:grpSp>
      <p:grpSp>
        <p:nvGrpSpPr>
          <p:cNvPr id="7" name="Group 6">
            <a:extLst>
              <a:ext uri="{FF2B5EF4-FFF2-40B4-BE49-F238E27FC236}">
                <a16:creationId xmlns="" xmlns:a16="http://schemas.microsoft.com/office/drawing/2014/main" id="{4F767EA1-DCB1-4019-85DD-A7022071EBC2}"/>
              </a:ext>
            </a:extLst>
          </p:cNvPr>
          <p:cNvGrpSpPr/>
          <p:nvPr userDrawn="1"/>
        </p:nvGrpSpPr>
        <p:grpSpPr>
          <a:xfrm>
            <a:off x="719765" y="5726143"/>
            <a:ext cx="973739" cy="1122804"/>
            <a:chOff x="276796" y="1136215"/>
            <a:chExt cx="2593938" cy="2991029"/>
          </a:xfrm>
        </p:grpSpPr>
        <p:sp>
          <p:nvSpPr>
            <p:cNvPr id="8" name="Freeform: Shape 7">
              <a:extLst>
                <a:ext uri="{FF2B5EF4-FFF2-40B4-BE49-F238E27FC236}">
                  <a16:creationId xmlns="" xmlns:a16="http://schemas.microsoft.com/office/drawing/2014/main" id="{086A14DB-06E7-49B9-A5D4-524A47846991}"/>
                </a:ext>
              </a:extLst>
            </p:cNvPr>
            <p:cNvSpPr/>
            <p:nvPr/>
          </p:nvSpPr>
          <p:spPr>
            <a:xfrm>
              <a:off x="1345231" y="1170148"/>
              <a:ext cx="1525503" cy="2957096"/>
            </a:xfrm>
            <a:custGeom>
              <a:avLst/>
              <a:gdLst>
                <a:gd name="connsiteX0" fmla="*/ 1104814 w 1525504"/>
                <a:gd name="connsiteY0" fmla="*/ 2757552 h 2957097"/>
                <a:gd name="connsiteX1" fmla="*/ 1104814 w 1525504"/>
                <a:gd name="connsiteY1" fmla="*/ 2757552 h 2957097"/>
                <a:gd name="connsiteX2" fmla="*/ 1100829 w 1525504"/>
                <a:gd name="connsiteY2" fmla="*/ 2479842 h 2957097"/>
                <a:gd name="connsiteX3" fmla="*/ 1100829 w 1525504"/>
                <a:gd name="connsiteY3" fmla="*/ 2479842 h 2957097"/>
                <a:gd name="connsiteX4" fmla="*/ 811160 w 1525504"/>
                <a:gd name="connsiteY4" fmla="*/ 2420047 h 2957097"/>
                <a:gd name="connsiteX5" fmla="*/ 811160 w 1525504"/>
                <a:gd name="connsiteY5" fmla="*/ 2420047 h 2957097"/>
                <a:gd name="connsiteX6" fmla="*/ 789367 w 1525504"/>
                <a:gd name="connsiteY6" fmla="*/ 1820093 h 2957097"/>
                <a:gd name="connsiteX7" fmla="*/ 791353 w 1525504"/>
                <a:gd name="connsiteY7" fmla="*/ 1823414 h 2957097"/>
                <a:gd name="connsiteX8" fmla="*/ 769677 w 1525504"/>
                <a:gd name="connsiteY8" fmla="*/ 1826029 h 2957097"/>
                <a:gd name="connsiteX9" fmla="*/ 769537 w 1525504"/>
                <a:gd name="connsiteY9" fmla="*/ 1824965 h 2957097"/>
                <a:gd name="connsiteX10" fmla="*/ 83001 w 1525504"/>
                <a:gd name="connsiteY10" fmla="*/ 1192274 h 2957097"/>
                <a:gd name="connsiteX11" fmla="*/ 83001 w 1525504"/>
                <a:gd name="connsiteY11" fmla="*/ 1192274 h 2957097"/>
                <a:gd name="connsiteX12" fmla="*/ 77686 w 1525504"/>
                <a:gd name="connsiteY12" fmla="*/ 1019535 h 2957097"/>
                <a:gd name="connsiteX13" fmla="*/ 71041 w 1525504"/>
                <a:gd name="connsiteY13" fmla="*/ 1047440 h 2957097"/>
                <a:gd name="connsiteX14" fmla="*/ 77686 w 1525504"/>
                <a:gd name="connsiteY14" fmla="*/ 1019535 h 2957097"/>
                <a:gd name="connsiteX15" fmla="*/ 381971 w 1525504"/>
                <a:gd name="connsiteY15" fmla="*/ 841481 h 2957097"/>
                <a:gd name="connsiteX16" fmla="*/ 381971 w 1525504"/>
                <a:gd name="connsiteY16" fmla="*/ 841481 h 2957097"/>
                <a:gd name="connsiteX17" fmla="*/ 213512 w 1525504"/>
                <a:gd name="connsiteY17" fmla="*/ 797184 h 2957097"/>
                <a:gd name="connsiteX18" fmla="*/ 186644 w 1525504"/>
                <a:gd name="connsiteY18" fmla="*/ 800290 h 2957097"/>
                <a:gd name="connsiteX19" fmla="*/ 213512 w 1525504"/>
                <a:gd name="connsiteY19" fmla="*/ 797184 h 2957097"/>
                <a:gd name="connsiteX20" fmla="*/ 44466 w 1525504"/>
                <a:gd name="connsiteY20" fmla="*/ 773716 h 2957097"/>
                <a:gd name="connsiteX21" fmla="*/ 72371 w 1525504"/>
                <a:gd name="connsiteY21" fmla="*/ 794975 h 2957097"/>
                <a:gd name="connsiteX22" fmla="*/ 44466 w 1525504"/>
                <a:gd name="connsiteY22" fmla="*/ 773716 h 2957097"/>
                <a:gd name="connsiteX23" fmla="*/ 194617 w 1525504"/>
                <a:gd name="connsiteY23" fmla="*/ 614264 h 2957097"/>
                <a:gd name="connsiteX24" fmla="*/ 124191 w 1525504"/>
                <a:gd name="connsiteY24" fmla="*/ 671400 h 2957097"/>
                <a:gd name="connsiteX25" fmla="*/ 194617 w 1525504"/>
                <a:gd name="connsiteY25" fmla="*/ 614264 h 2957097"/>
                <a:gd name="connsiteX26" fmla="*/ 0 w 1525504"/>
                <a:gd name="connsiteY26" fmla="*/ 0 h 2957097"/>
                <a:gd name="connsiteX27" fmla="*/ 1780 w 1525504"/>
                <a:gd name="connsiteY27" fmla="*/ 2724 h 2957097"/>
                <a:gd name="connsiteX28" fmla="*/ 27192 w 1525504"/>
                <a:gd name="connsiteY28" fmla="*/ 114651 h 2957097"/>
                <a:gd name="connsiteX29" fmla="*/ 20549 w 1525504"/>
                <a:gd name="connsiteY29" fmla="*/ 226266 h 2957097"/>
                <a:gd name="connsiteX30" fmla="*/ 121533 w 1525504"/>
                <a:gd name="connsiteY30" fmla="*/ 216964 h 2957097"/>
                <a:gd name="connsiteX31" fmla="*/ 189302 w 1525504"/>
                <a:gd name="connsiteY31" fmla="*/ 254170 h 2957097"/>
                <a:gd name="connsiteX32" fmla="*/ 105588 w 1525504"/>
                <a:gd name="connsiteY32" fmla="*/ 309977 h 2957097"/>
                <a:gd name="connsiteX33" fmla="*/ 113561 w 1525504"/>
                <a:gd name="connsiteY33" fmla="*/ 408306 h 2957097"/>
                <a:gd name="connsiteX34" fmla="*/ 81671 w 1525504"/>
                <a:gd name="connsiteY34" fmla="*/ 587689 h 2957097"/>
                <a:gd name="connsiteX35" fmla="*/ 383300 w 1525504"/>
                <a:gd name="connsiteY35" fmla="*/ 375087 h 2957097"/>
                <a:gd name="connsiteX36" fmla="*/ 350080 w 1525504"/>
                <a:gd name="connsiteY36" fmla="*/ 538524 h 2957097"/>
                <a:gd name="connsiteX37" fmla="*/ 283643 w 1525504"/>
                <a:gd name="connsiteY37" fmla="*/ 675387 h 2957097"/>
                <a:gd name="connsiteX38" fmla="*/ 275670 w 1525504"/>
                <a:gd name="connsiteY38" fmla="*/ 781688 h 2957097"/>
                <a:gd name="connsiteX39" fmla="*/ 574641 w 1525504"/>
                <a:gd name="connsiteY39" fmla="*/ 889316 h 2957097"/>
                <a:gd name="connsiteX40" fmla="*/ 372670 w 1525504"/>
                <a:gd name="connsiteY40" fmla="*/ 973029 h 2957097"/>
                <a:gd name="connsiteX41" fmla="*/ 154753 w 1525504"/>
                <a:gd name="connsiteY41" fmla="*/ 898619 h 2957097"/>
                <a:gd name="connsiteX42" fmla="*/ 59083 w 1525504"/>
                <a:gd name="connsiteY42" fmla="*/ 873371 h 2957097"/>
                <a:gd name="connsiteX43" fmla="*/ 214547 w 1525504"/>
                <a:gd name="connsiteY43" fmla="*/ 1012892 h 2957097"/>
                <a:gd name="connsiteX44" fmla="*/ 538764 w 1525504"/>
                <a:gd name="connsiteY44" fmla="*/ 1072686 h 2957097"/>
                <a:gd name="connsiteX45" fmla="*/ 702202 w 1525504"/>
                <a:gd name="connsiteY45" fmla="*/ 1119193 h 2957097"/>
                <a:gd name="connsiteX46" fmla="*/ 522819 w 1525504"/>
                <a:gd name="connsiteY46" fmla="*/ 1169685 h 2957097"/>
                <a:gd name="connsiteX47" fmla="*/ 456381 w 1525504"/>
                <a:gd name="connsiteY47" fmla="*/ 1192274 h 2957097"/>
                <a:gd name="connsiteX48" fmla="*/ 247766 w 1525504"/>
                <a:gd name="connsiteY48" fmla="*/ 1218849 h 2957097"/>
                <a:gd name="connsiteX49" fmla="*/ 619819 w 1525504"/>
                <a:gd name="connsiteY49" fmla="*/ 1268014 h 2957097"/>
                <a:gd name="connsiteX50" fmla="*/ 773954 w 1525504"/>
                <a:gd name="connsiteY50" fmla="*/ 1310534 h 2957097"/>
                <a:gd name="connsiteX51" fmla="*/ 740736 w 1525504"/>
                <a:gd name="connsiteY51" fmla="*/ 1410189 h 2957097"/>
                <a:gd name="connsiteX52" fmla="*/ 598559 w 1525504"/>
                <a:gd name="connsiteY52" fmla="*/ 1485931 h 2957097"/>
                <a:gd name="connsiteX53" fmla="*/ 464353 w 1525504"/>
                <a:gd name="connsiteY53" fmla="*/ 1505860 h 2957097"/>
                <a:gd name="connsiteX54" fmla="*/ 209232 w 1525504"/>
                <a:gd name="connsiteY54" fmla="*/ 1485931 h 2957097"/>
                <a:gd name="connsiteX55" fmla="*/ 646394 w 1525504"/>
                <a:gd name="connsiteY55" fmla="*/ 1564326 h 2957097"/>
                <a:gd name="connsiteX56" fmla="*/ 860323 w 1525504"/>
                <a:gd name="connsiteY56" fmla="*/ 1645381 h 2957097"/>
                <a:gd name="connsiteX57" fmla="*/ 824448 w 1525504"/>
                <a:gd name="connsiteY57" fmla="*/ 1811476 h 2957097"/>
                <a:gd name="connsiteX58" fmla="*/ 789367 w 1525504"/>
                <a:gd name="connsiteY58" fmla="*/ 1820093 h 2957097"/>
                <a:gd name="connsiteX59" fmla="*/ 787818 w 1525504"/>
                <a:gd name="connsiteY59" fmla="*/ 1817505 h 2957097"/>
                <a:gd name="connsiteX60" fmla="*/ 775283 w 1525504"/>
                <a:gd name="connsiteY60" fmla="*/ 1810147 h 2957097"/>
                <a:gd name="connsiteX61" fmla="*/ 768852 w 1525504"/>
                <a:gd name="connsiteY61" fmla="*/ 1819793 h 2957097"/>
                <a:gd name="connsiteX62" fmla="*/ 769537 w 1525504"/>
                <a:gd name="connsiteY62" fmla="*/ 1824965 h 2957097"/>
                <a:gd name="connsiteX63" fmla="*/ 724977 w 1525504"/>
                <a:gd name="connsiteY63" fmla="*/ 1835912 h 2957097"/>
                <a:gd name="connsiteX64" fmla="*/ 425819 w 1525504"/>
                <a:gd name="connsiteY64" fmla="*/ 1856653 h 2957097"/>
                <a:gd name="connsiteX65" fmla="*/ 758009 w 1525504"/>
                <a:gd name="connsiteY65" fmla="*/ 1895188 h 2957097"/>
                <a:gd name="connsiteX66" fmla="*/ 784584 w 1525504"/>
                <a:gd name="connsiteY66" fmla="*/ 1961626 h 2957097"/>
                <a:gd name="connsiteX67" fmla="*/ 1005159 w 1525504"/>
                <a:gd name="connsiteY67" fmla="*/ 1994844 h 2957097"/>
                <a:gd name="connsiteX68" fmla="*/ 756681 w 1525504"/>
                <a:gd name="connsiteY68" fmla="*/ 2130377 h 2957097"/>
                <a:gd name="connsiteX69" fmla="*/ 642407 w 1525504"/>
                <a:gd name="connsiteY69" fmla="*/ 2208775 h 2957097"/>
                <a:gd name="connsiteX70" fmla="*/ 936062 w 1525504"/>
                <a:gd name="connsiteY70" fmla="*/ 2263254 h 2957097"/>
                <a:gd name="connsiteX71" fmla="*/ 924104 w 1525504"/>
                <a:gd name="connsiteY71" fmla="*/ 2320391 h 2957097"/>
                <a:gd name="connsiteX72" fmla="*/ 857665 w 1525504"/>
                <a:gd name="connsiteY72" fmla="*/ 2370883 h 2957097"/>
                <a:gd name="connsiteX73" fmla="*/ 1180554 w 1525504"/>
                <a:gd name="connsiteY73" fmla="*/ 2382842 h 2957097"/>
                <a:gd name="connsiteX74" fmla="*/ 869625 w 1525504"/>
                <a:gd name="connsiteY74" fmla="*/ 2566210 h 2957097"/>
                <a:gd name="connsiteX75" fmla="*/ 1253636 w 1525504"/>
                <a:gd name="connsiteY75" fmla="*/ 2657895 h 2957097"/>
                <a:gd name="connsiteX76" fmla="*/ 1199158 w 1525504"/>
                <a:gd name="connsiteY76" fmla="*/ 2749578 h 2957097"/>
                <a:gd name="connsiteX77" fmla="*/ 1159294 w 1525504"/>
                <a:gd name="connsiteY77" fmla="*/ 2786784 h 2957097"/>
                <a:gd name="connsiteX78" fmla="*/ 1007816 w 1525504"/>
                <a:gd name="connsiteY78" fmla="*/ 2834619 h 2957097"/>
                <a:gd name="connsiteX79" fmla="*/ 1446306 w 1525504"/>
                <a:gd name="connsiteY79" fmla="*/ 2922318 h 2957097"/>
                <a:gd name="connsiteX80" fmla="*/ 1478819 w 1525504"/>
                <a:gd name="connsiteY80" fmla="*/ 2941564 h 2957097"/>
                <a:gd name="connsiteX81" fmla="*/ 1446714 w 1525504"/>
                <a:gd name="connsiteY81" fmla="*/ 2957097 h 2957097"/>
                <a:gd name="connsiteX82" fmla="*/ 0 w 1525504"/>
                <a:gd name="connsiteY82" fmla="*/ 2957097 h 29570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1525504" h="2957097">
                  <a:moveTo>
                    <a:pt x="1104814" y="2757552"/>
                  </a:moveTo>
                  <a:cubicBezTo>
                    <a:pt x="1127404" y="2802729"/>
                    <a:pt x="1193843" y="2752237"/>
                    <a:pt x="1104814" y="2757552"/>
                  </a:cubicBezTo>
                  <a:close/>
                  <a:moveTo>
                    <a:pt x="1100829" y="2479842"/>
                  </a:moveTo>
                  <a:cubicBezTo>
                    <a:pt x="1059637" y="2497114"/>
                    <a:pt x="1173910" y="2478512"/>
                    <a:pt x="1100829" y="2479842"/>
                  </a:cubicBezTo>
                  <a:close/>
                  <a:moveTo>
                    <a:pt x="811160" y="2420047"/>
                  </a:moveTo>
                  <a:cubicBezTo>
                    <a:pt x="674297" y="2433334"/>
                    <a:pt x="945364" y="2434663"/>
                    <a:pt x="811160" y="2420047"/>
                  </a:cubicBezTo>
                  <a:close/>
                  <a:moveTo>
                    <a:pt x="789367" y="1820093"/>
                  </a:moveTo>
                  <a:lnTo>
                    <a:pt x="791353" y="1823414"/>
                  </a:lnTo>
                  <a:cubicBezTo>
                    <a:pt x="791269" y="1830183"/>
                    <a:pt x="774411" y="1832216"/>
                    <a:pt x="769677" y="1826029"/>
                  </a:cubicBezTo>
                  <a:lnTo>
                    <a:pt x="769537" y="1824965"/>
                  </a:lnTo>
                  <a:close/>
                  <a:moveTo>
                    <a:pt x="83001" y="1192274"/>
                  </a:moveTo>
                  <a:cubicBezTo>
                    <a:pt x="63068" y="1224164"/>
                    <a:pt x="105588" y="1250739"/>
                    <a:pt x="83001" y="1192274"/>
                  </a:cubicBezTo>
                  <a:close/>
                  <a:moveTo>
                    <a:pt x="77686" y="1019535"/>
                  </a:moveTo>
                  <a:lnTo>
                    <a:pt x="71041" y="1047440"/>
                  </a:lnTo>
                  <a:cubicBezTo>
                    <a:pt x="45796" y="1180315"/>
                    <a:pt x="128178" y="1093946"/>
                    <a:pt x="77686" y="1019535"/>
                  </a:cubicBezTo>
                  <a:close/>
                  <a:moveTo>
                    <a:pt x="381971" y="841481"/>
                  </a:moveTo>
                  <a:cubicBezTo>
                    <a:pt x="323505" y="854769"/>
                    <a:pt x="424491" y="869385"/>
                    <a:pt x="381971" y="841481"/>
                  </a:cubicBezTo>
                  <a:close/>
                  <a:moveTo>
                    <a:pt x="213512" y="797184"/>
                  </a:moveTo>
                  <a:cubicBezTo>
                    <a:pt x="207344" y="796636"/>
                    <a:pt x="198603" y="797467"/>
                    <a:pt x="186644" y="800290"/>
                  </a:cubicBezTo>
                  <a:cubicBezTo>
                    <a:pt x="173855" y="872376"/>
                    <a:pt x="256693" y="801017"/>
                    <a:pt x="213512" y="797184"/>
                  </a:cubicBezTo>
                  <a:close/>
                  <a:moveTo>
                    <a:pt x="44466" y="773716"/>
                  </a:moveTo>
                  <a:lnTo>
                    <a:pt x="72371" y="794975"/>
                  </a:lnTo>
                  <a:cubicBezTo>
                    <a:pt x="210562" y="829523"/>
                    <a:pt x="126849" y="783015"/>
                    <a:pt x="44466" y="773716"/>
                  </a:cubicBezTo>
                  <a:close/>
                  <a:moveTo>
                    <a:pt x="194617" y="614264"/>
                  </a:moveTo>
                  <a:cubicBezTo>
                    <a:pt x="166712" y="627551"/>
                    <a:pt x="153424" y="659442"/>
                    <a:pt x="124191" y="671400"/>
                  </a:cubicBezTo>
                  <a:cubicBezTo>
                    <a:pt x="-84424" y="715249"/>
                    <a:pt x="230491" y="711263"/>
                    <a:pt x="194617" y="614264"/>
                  </a:cubicBezTo>
                  <a:close/>
                  <a:moveTo>
                    <a:pt x="0" y="0"/>
                  </a:moveTo>
                  <a:lnTo>
                    <a:pt x="1780" y="2724"/>
                  </a:lnTo>
                  <a:cubicBezTo>
                    <a:pt x="17725" y="49375"/>
                    <a:pt x="-24629" y="121626"/>
                    <a:pt x="27192" y="114651"/>
                  </a:cubicBezTo>
                  <a:cubicBezTo>
                    <a:pt x="194617" y="5692"/>
                    <a:pt x="44466" y="150527"/>
                    <a:pt x="20549" y="226266"/>
                  </a:cubicBezTo>
                  <a:cubicBezTo>
                    <a:pt x="-11342" y="408306"/>
                    <a:pt x="73698" y="149198"/>
                    <a:pt x="121533" y="216964"/>
                  </a:cubicBezTo>
                  <a:cubicBezTo>
                    <a:pt x="190629" y="202349"/>
                    <a:pt x="298260" y="147869"/>
                    <a:pt x="189302" y="254170"/>
                  </a:cubicBezTo>
                  <a:cubicBezTo>
                    <a:pt x="340780" y="296690"/>
                    <a:pt x="158739" y="303335"/>
                    <a:pt x="105588" y="309977"/>
                  </a:cubicBezTo>
                  <a:cubicBezTo>
                    <a:pt x="207904" y="313965"/>
                    <a:pt x="245109" y="414951"/>
                    <a:pt x="113561" y="408306"/>
                  </a:cubicBezTo>
                  <a:cubicBezTo>
                    <a:pt x="-8684" y="295362"/>
                    <a:pt x="-23300" y="607620"/>
                    <a:pt x="81671" y="587689"/>
                  </a:cubicBezTo>
                  <a:cubicBezTo>
                    <a:pt x="172027" y="474744"/>
                    <a:pt x="241123" y="380402"/>
                    <a:pt x="383300" y="375087"/>
                  </a:cubicBezTo>
                  <a:cubicBezTo>
                    <a:pt x="306233" y="445510"/>
                    <a:pt x="481628" y="490689"/>
                    <a:pt x="350080" y="538524"/>
                  </a:cubicBezTo>
                  <a:cubicBezTo>
                    <a:pt x="529463" y="603634"/>
                    <a:pt x="267698" y="627551"/>
                    <a:pt x="283643" y="675387"/>
                  </a:cubicBezTo>
                  <a:cubicBezTo>
                    <a:pt x="413861" y="692660"/>
                    <a:pt x="352737" y="716578"/>
                    <a:pt x="275670" y="781688"/>
                  </a:cubicBezTo>
                  <a:cubicBezTo>
                    <a:pt x="291615" y="765743"/>
                    <a:pt x="500230" y="829523"/>
                    <a:pt x="574641" y="889316"/>
                  </a:cubicBezTo>
                  <a:cubicBezTo>
                    <a:pt x="537435" y="1002262"/>
                    <a:pt x="409875" y="893304"/>
                    <a:pt x="372670" y="973029"/>
                  </a:cubicBezTo>
                  <a:cubicBezTo>
                    <a:pt x="292944" y="850783"/>
                    <a:pt x="205247" y="1044782"/>
                    <a:pt x="154753" y="898619"/>
                  </a:cubicBezTo>
                  <a:cubicBezTo>
                    <a:pt x="160068" y="1008905"/>
                    <a:pt x="72371" y="933166"/>
                    <a:pt x="59083" y="873371"/>
                  </a:cubicBezTo>
                  <a:cubicBezTo>
                    <a:pt x="-28615" y="903934"/>
                    <a:pt x="174684" y="991631"/>
                    <a:pt x="214547" y="1012892"/>
                  </a:cubicBezTo>
                  <a:cubicBezTo>
                    <a:pt x="253081" y="1143111"/>
                    <a:pt x="464353" y="913234"/>
                    <a:pt x="538764" y="1072686"/>
                  </a:cubicBezTo>
                  <a:cubicBezTo>
                    <a:pt x="599886" y="1023522"/>
                    <a:pt x="904173" y="1095274"/>
                    <a:pt x="702202" y="1119193"/>
                  </a:cubicBezTo>
                  <a:cubicBezTo>
                    <a:pt x="715490" y="1173670"/>
                    <a:pt x="606531" y="1230808"/>
                    <a:pt x="522819" y="1169685"/>
                  </a:cubicBezTo>
                  <a:cubicBezTo>
                    <a:pt x="649051" y="1234794"/>
                    <a:pt x="517504" y="1253396"/>
                    <a:pt x="456381" y="1192274"/>
                  </a:cubicBezTo>
                  <a:cubicBezTo>
                    <a:pt x="457711" y="1307876"/>
                    <a:pt x="310217" y="1213534"/>
                    <a:pt x="247766" y="1218849"/>
                  </a:cubicBezTo>
                  <a:cubicBezTo>
                    <a:pt x="315532" y="1341095"/>
                    <a:pt x="509532" y="1370327"/>
                    <a:pt x="619819" y="1268014"/>
                  </a:cubicBezTo>
                  <a:cubicBezTo>
                    <a:pt x="627791" y="1365012"/>
                    <a:pt x="727447" y="1265356"/>
                    <a:pt x="773954" y="1310534"/>
                  </a:cubicBezTo>
                  <a:cubicBezTo>
                    <a:pt x="934734" y="1311862"/>
                    <a:pt x="769968" y="1345081"/>
                    <a:pt x="740736" y="1410189"/>
                  </a:cubicBezTo>
                  <a:cubicBezTo>
                    <a:pt x="623804" y="1331794"/>
                    <a:pt x="700872" y="1481943"/>
                    <a:pt x="598559" y="1485931"/>
                  </a:cubicBezTo>
                  <a:cubicBezTo>
                    <a:pt x="556039" y="1585586"/>
                    <a:pt x="451066" y="1463341"/>
                    <a:pt x="464353" y="1505860"/>
                  </a:cubicBezTo>
                  <a:cubicBezTo>
                    <a:pt x="362040" y="1481943"/>
                    <a:pt x="331477" y="1524463"/>
                    <a:pt x="209232" y="1485931"/>
                  </a:cubicBezTo>
                  <a:cubicBezTo>
                    <a:pt x="239794" y="1548382"/>
                    <a:pt x="517504" y="1666641"/>
                    <a:pt x="646394" y="1564326"/>
                  </a:cubicBezTo>
                  <a:cubicBezTo>
                    <a:pt x="598559" y="1722450"/>
                    <a:pt x="813818" y="1548382"/>
                    <a:pt x="860323" y="1645381"/>
                  </a:cubicBezTo>
                  <a:cubicBezTo>
                    <a:pt x="1072924" y="1667970"/>
                    <a:pt x="785913" y="1710490"/>
                    <a:pt x="824448" y="1811476"/>
                  </a:cubicBezTo>
                  <a:lnTo>
                    <a:pt x="789367" y="1820093"/>
                  </a:lnTo>
                  <a:lnTo>
                    <a:pt x="787818" y="1817505"/>
                  </a:lnTo>
                  <a:cubicBezTo>
                    <a:pt x="785290" y="1815275"/>
                    <a:pt x="781262" y="1812804"/>
                    <a:pt x="775283" y="1810147"/>
                  </a:cubicBezTo>
                  <a:cubicBezTo>
                    <a:pt x="771629" y="1813967"/>
                    <a:pt x="769636" y="1817165"/>
                    <a:pt x="768852" y="1819793"/>
                  </a:cubicBezTo>
                  <a:lnTo>
                    <a:pt x="769537" y="1824965"/>
                  </a:lnTo>
                  <a:lnTo>
                    <a:pt x="724977" y="1835912"/>
                  </a:lnTo>
                  <a:cubicBezTo>
                    <a:pt x="628621" y="1854411"/>
                    <a:pt x="538432" y="1856653"/>
                    <a:pt x="425819" y="1856653"/>
                  </a:cubicBezTo>
                  <a:cubicBezTo>
                    <a:pt x="363367" y="1900503"/>
                    <a:pt x="688913" y="2022749"/>
                    <a:pt x="758009" y="1895188"/>
                  </a:cubicBezTo>
                  <a:cubicBezTo>
                    <a:pt x="783256" y="1940365"/>
                    <a:pt x="873610" y="1903160"/>
                    <a:pt x="784584" y="1961626"/>
                  </a:cubicBezTo>
                  <a:cubicBezTo>
                    <a:pt x="855008" y="1974914"/>
                    <a:pt x="938720" y="1920434"/>
                    <a:pt x="1005159" y="1994844"/>
                  </a:cubicBezTo>
                  <a:cubicBezTo>
                    <a:pt x="1035720" y="2059953"/>
                    <a:pt x="847035" y="2162268"/>
                    <a:pt x="756681" y="2130377"/>
                  </a:cubicBezTo>
                  <a:cubicBezTo>
                    <a:pt x="885570" y="2200803"/>
                    <a:pt x="715490" y="2234020"/>
                    <a:pt x="642407" y="2208775"/>
                  </a:cubicBezTo>
                  <a:cubicBezTo>
                    <a:pt x="577299" y="2283185"/>
                    <a:pt x="857665" y="2277870"/>
                    <a:pt x="936062" y="2263254"/>
                  </a:cubicBezTo>
                  <a:cubicBezTo>
                    <a:pt x="1041035" y="2195487"/>
                    <a:pt x="1001172" y="2336336"/>
                    <a:pt x="924104" y="2320391"/>
                  </a:cubicBezTo>
                  <a:cubicBezTo>
                    <a:pt x="994529" y="2378856"/>
                    <a:pt x="901515" y="2400116"/>
                    <a:pt x="857665" y="2370883"/>
                  </a:cubicBezTo>
                  <a:cubicBezTo>
                    <a:pt x="922775" y="2489142"/>
                    <a:pt x="1079570" y="2396130"/>
                    <a:pt x="1180554" y="2382842"/>
                  </a:cubicBezTo>
                  <a:cubicBezTo>
                    <a:pt x="1175239" y="2570198"/>
                    <a:pt x="1015788" y="2594115"/>
                    <a:pt x="869625" y="2566210"/>
                  </a:cubicBezTo>
                  <a:cubicBezTo>
                    <a:pt x="876268" y="2696428"/>
                    <a:pt x="1152650" y="2598100"/>
                    <a:pt x="1253636" y="2657895"/>
                  </a:cubicBezTo>
                  <a:cubicBezTo>
                    <a:pt x="1452949" y="2584813"/>
                    <a:pt x="1294827" y="2741606"/>
                    <a:pt x="1199158" y="2749578"/>
                  </a:cubicBezTo>
                  <a:cubicBezTo>
                    <a:pt x="1308116" y="2770839"/>
                    <a:pt x="1211115" y="2794757"/>
                    <a:pt x="1159294" y="2786784"/>
                  </a:cubicBezTo>
                  <a:cubicBezTo>
                    <a:pt x="1250979" y="2882455"/>
                    <a:pt x="1038377" y="2764196"/>
                    <a:pt x="1007816" y="2834619"/>
                  </a:cubicBezTo>
                  <a:cubicBezTo>
                    <a:pt x="1128732" y="2902386"/>
                    <a:pt x="1301471" y="2918331"/>
                    <a:pt x="1446306" y="2922318"/>
                  </a:cubicBezTo>
                  <a:cubicBezTo>
                    <a:pt x="1559915" y="2908366"/>
                    <a:pt x="1533008" y="2917584"/>
                    <a:pt x="1478819" y="2941564"/>
                  </a:cubicBezTo>
                  <a:lnTo>
                    <a:pt x="1446714" y="2957097"/>
                  </a:lnTo>
                  <a:lnTo>
                    <a:pt x="0" y="2957097"/>
                  </a:lnTo>
                  <a:close/>
                </a:path>
              </a:pathLst>
            </a:custGeom>
            <a:solidFill>
              <a:schemeClr val="bg1">
                <a:lumMod val="85000"/>
              </a:schemeClr>
            </a:solidFill>
            <a:ln>
              <a:noFill/>
            </a:ln>
            <a:effectLst>
              <a:outerShdw blurRad="127000" dist="12700" dir="16200000" rotWithShape="0">
                <a:prstClr val="black">
                  <a:alpha val="15000"/>
                </a:prstClr>
              </a:outerShdw>
            </a:effectLst>
          </p:spPr>
          <p:txBody>
            <a:bodyPr vert="horz" wrap="square" lIns="91440" tIns="45720" rIns="91440" bIns="45720" numCol="1" anchor="t" anchorCtr="0" compatLnSpc="1">
              <a:prstTxWarp prst="textNoShape">
                <a:avLst/>
              </a:prstTxWarp>
              <a:noAutofit/>
            </a:bodyPr>
            <a:lstStyle/>
            <a:p>
              <a:pPr defTabSz="1219170"/>
              <a:endParaRPr lang="en-US" sz="2701">
                <a:solidFill>
                  <a:prstClr val="black"/>
                </a:solidFill>
              </a:endParaRPr>
            </a:p>
          </p:txBody>
        </p:sp>
        <p:sp>
          <p:nvSpPr>
            <p:cNvPr id="9" name="Freeform: Shape 8">
              <a:extLst>
                <a:ext uri="{FF2B5EF4-FFF2-40B4-BE49-F238E27FC236}">
                  <a16:creationId xmlns="" xmlns:a16="http://schemas.microsoft.com/office/drawing/2014/main" id="{4307D085-B667-4D37-A930-54AE1C03F6E4}"/>
                </a:ext>
              </a:extLst>
            </p:cNvPr>
            <p:cNvSpPr/>
            <p:nvPr/>
          </p:nvSpPr>
          <p:spPr>
            <a:xfrm>
              <a:off x="276796" y="1136215"/>
              <a:ext cx="1113713" cy="2991029"/>
            </a:xfrm>
            <a:custGeom>
              <a:avLst/>
              <a:gdLst>
                <a:gd name="connsiteX0" fmla="*/ 807386 w 1113712"/>
                <a:gd name="connsiteY0" fmla="*/ 1975864 h 2991028"/>
                <a:gd name="connsiteX1" fmla="*/ 807386 w 1113712"/>
                <a:gd name="connsiteY1" fmla="*/ 1975864 h 2991028"/>
                <a:gd name="connsiteX2" fmla="*/ 970824 w 1113712"/>
                <a:gd name="connsiteY2" fmla="*/ 1251690 h 2991028"/>
                <a:gd name="connsiteX3" fmla="*/ 970824 w 1113712"/>
                <a:gd name="connsiteY3" fmla="*/ 1251690 h 2991028"/>
                <a:gd name="connsiteX4" fmla="*/ 701085 w 1113712"/>
                <a:gd name="connsiteY4" fmla="*/ 1251690 h 2991028"/>
                <a:gd name="connsiteX5" fmla="*/ 835291 w 1113712"/>
                <a:gd name="connsiteY5" fmla="*/ 1310157 h 2991028"/>
                <a:gd name="connsiteX6" fmla="*/ 701085 w 1113712"/>
                <a:gd name="connsiteY6" fmla="*/ 1251690 h 2991028"/>
                <a:gd name="connsiteX7" fmla="*/ 1035932 w 1113712"/>
                <a:gd name="connsiteY7" fmla="*/ 1229102 h 2991028"/>
                <a:gd name="connsiteX8" fmla="*/ 1035932 w 1113712"/>
                <a:gd name="connsiteY8" fmla="*/ 1229102 h 2991028"/>
                <a:gd name="connsiteX9" fmla="*/ 1091741 w 1113712"/>
                <a:gd name="connsiteY9" fmla="*/ 1199868 h 2991028"/>
                <a:gd name="connsiteX10" fmla="*/ 1091741 w 1113712"/>
                <a:gd name="connsiteY10" fmla="*/ 1199868 h 2991028"/>
                <a:gd name="connsiteX11" fmla="*/ 954879 w 1113712"/>
                <a:gd name="connsiteY11" fmla="*/ 554092 h 2991028"/>
                <a:gd name="connsiteX12" fmla="*/ 973481 w 1113712"/>
                <a:gd name="connsiteY12" fmla="*/ 597942 h 2991028"/>
                <a:gd name="connsiteX13" fmla="*/ 954879 w 1113712"/>
                <a:gd name="connsiteY13" fmla="*/ 554092 h 2991028"/>
                <a:gd name="connsiteX14" fmla="*/ 986769 w 1113712"/>
                <a:gd name="connsiteY14" fmla="*/ 390655 h 2991028"/>
                <a:gd name="connsiteX15" fmla="*/ 1017330 w 1113712"/>
                <a:gd name="connsiteY15" fmla="*/ 446464 h 2991028"/>
                <a:gd name="connsiteX16" fmla="*/ 986769 w 1113712"/>
                <a:gd name="connsiteY16" fmla="*/ 390655 h 2991028"/>
                <a:gd name="connsiteX17" fmla="*/ 1074467 w 1113712"/>
                <a:gd name="connsiteY17" fmla="*/ 0 h 2991028"/>
                <a:gd name="connsiteX18" fmla="*/ 1101955 w 1113712"/>
                <a:gd name="connsiteY18" fmla="*/ 13529 h 2991028"/>
                <a:gd name="connsiteX19" fmla="*/ 1113712 w 1113712"/>
                <a:gd name="connsiteY19" fmla="*/ 31513 h 2991028"/>
                <a:gd name="connsiteX20" fmla="*/ 1113712 w 1113712"/>
                <a:gd name="connsiteY20" fmla="*/ 2991028 h 2991028"/>
                <a:gd name="connsiteX21" fmla="*/ 380617 w 1113712"/>
                <a:gd name="connsiteY21" fmla="*/ 2991028 h 2991028"/>
                <a:gd name="connsiteX22" fmla="*/ 384865 w 1113712"/>
                <a:gd name="connsiteY22" fmla="*/ 2982557 h 2991028"/>
                <a:gd name="connsiteX23" fmla="*/ 370960 w 1113712"/>
                <a:gd name="connsiteY23" fmla="*/ 2976437 h 2991028"/>
                <a:gd name="connsiteX24" fmla="*/ 337023 w 1113712"/>
                <a:gd name="connsiteY24" fmla="*/ 2991028 h 2991028"/>
                <a:gd name="connsiteX25" fmla="*/ 336998 w 1113712"/>
                <a:gd name="connsiteY25" fmla="*/ 2991028 h 2991028"/>
                <a:gd name="connsiteX26" fmla="*/ 312923 w 1113712"/>
                <a:gd name="connsiteY26" fmla="*/ 2971636 h 2991028"/>
                <a:gd name="connsiteX27" fmla="*/ 116432 w 1113712"/>
                <a:gd name="connsiteY27" fmla="*/ 2908653 h 2991028"/>
                <a:gd name="connsiteX28" fmla="*/ 80556 w 1113712"/>
                <a:gd name="connsiteY28" fmla="*/ 2848859 h 2991028"/>
                <a:gd name="connsiteX29" fmla="*/ 135035 w 1113712"/>
                <a:gd name="connsiteY29" fmla="*/ 2814311 h 2991028"/>
                <a:gd name="connsiteX30" fmla="*/ 590799 w 1113712"/>
                <a:gd name="connsiteY30" fmla="*/ 2786407 h 2991028"/>
                <a:gd name="connsiteX31" fmla="*/ 523032 w 1113712"/>
                <a:gd name="connsiteY31" fmla="*/ 2714654 h 2991028"/>
                <a:gd name="connsiteX32" fmla="*/ 410089 w 1113712"/>
                <a:gd name="connsiteY32" fmla="*/ 2664161 h 2991028"/>
                <a:gd name="connsiteX33" fmla="*/ 218747 w 1113712"/>
                <a:gd name="connsiteY33" fmla="*/ 2660175 h 2991028"/>
                <a:gd name="connsiteX34" fmla="*/ 49994 w 1113712"/>
                <a:gd name="connsiteY34" fmla="*/ 2588422 h 2991028"/>
                <a:gd name="connsiteX35" fmla="*/ 53981 w 1113712"/>
                <a:gd name="connsiteY35" fmla="*/ 2494079 h 2991028"/>
                <a:gd name="connsiteX36" fmla="*/ 593457 w 1113712"/>
                <a:gd name="connsiteY36" fmla="*/ 2444916 h 2991028"/>
                <a:gd name="connsiteX37" fmla="*/ 775496 w 1113712"/>
                <a:gd name="connsiteY37" fmla="*/ 2309383 h 2991028"/>
                <a:gd name="connsiteX38" fmla="*/ 625346 w 1113712"/>
                <a:gd name="connsiteY38" fmla="*/ 2314698 h 2991028"/>
                <a:gd name="connsiteX39" fmla="*/ 519047 w 1113712"/>
                <a:gd name="connsiteY39" fmla="*/ 2345259 h 2991028"/>
                <a:gd name="connsiteX40" fmla="*/ 149652 w 1113712"/>
                <a:gd name="connsiteY40" fmla="*/ 2205739 h 2991028"/>
                <a:gd name="connsiteX41" fmla="*/ 612059 w 1113712"/>
                <a:gd name="connsiteY41" fmla="*/ 2064891 h 2991028"/>
                <a:gd name="connsiteX42" fmla="*/ 639963 w 1113712"/>
                <a:gd name="connsiteY42" fmla="*/ 1961248 h 2991028"/>
                <a:gd name="connsiteX43" fmla="*/ 261267 w 1113712"/>
                <a:gd name="connsiteY43" fmla="*/ 1894811 h 2991028"/>
                <a:gd name="connsiteX44" fmla="*/ 491142 w 1113712"/>
                <a:gd name="connsiteY44" fmla="*/ 1817742 h 2991028"/>
                <a:gd name="connsiteX45" fmla="*/ 321060 w 1113712"/>
                <a:gd name="connsiteY45" fmla="*/ 1670249 h 2991028"/>
                <a:gd name="connsiteX46" fmla="*/ 768853 w 1113712"/>
                <a:gd name="connsiteY46" fmla="*/ 1602483 h 2991028"/>
                <a:gd name="connsiteX47" fmla="*/ 513731 w 1113712"/>
                <a:gd name="connsiteY47" fmla="*/ 1478908 h 2991028"/>
                <a:gd name="connsiteX48" fmla="*/ 322390 w 1113712"/>
                <a:gd name="connsiteY48" fmla="*/ 1347361 h 2991028"/>
                <a:gd name="connsiteX49" fmla="*/ 451278 w 1113712"/>
                <a:gd name="connsiteY49" fmla="*/ 1327429 h 2991028"/>
                <a:gd name="connsiteX50" fmla="*/ 544292 w 1113712"/>
                <a:gd name="connsiteY50" fmla="*/ 1263649 h 2991028"/>
                <a:gd name="connsiteX51" fmla="*/ 491142 w 1113712"/>
                <a:gd name="connsiteY51" fmla="*/ 1170636 h 2991028"/>
                <a:gd name="connsiteX52" fmla="*/ 487156 w 1113712"/>
                <a:gd name="connsiteY52" fmla="*/ 1089582 h 2991028"/>
                <a:gd name="connsiteX53" fmla="*/ 691785 w 1113712"/>
                <a:gd name="connsiteY53" fmla="*/ 1048390 h 2991028"/>
                <a:gd name="connsiteX54" fmla="*/ 1071810 w 1113712"/>
                <a:gd name="connsiteY54" fmla="*/ 951392 h 2991028"/>
                <a:gd name="connsiteX55" fmla="*/ 747592 w 1113712"/>
                <a:gd name="connsiteY55" fmla="*/ 1005870 h 2991028"/>
                <a:gd name="connsiteX56" fmla="*/ 628004 w 1113712"/>
                <a:gd name="connsiteY56" fmla="*/ 950062 h 2991028"/>
                <a:gd name="connsiteX57" fmla="*/ 584155 w 1113712"/>
                <a:gd name="connsiteY57" fmla="*/ 895583 h 2991028"/>
                <a:gd name="connsiteX58" fmla="*/ 491142 w 1113712"/>
                <a:gd name="connsiteY58" fmla="*/ 829146 h 2991028"/>
                <a:gd name="connsiteX59" fmla="*/ 771511 w 1113712"/>
                <a:gd name="connsiteY59" fmla="*/ 853063 h 2991028"/>
                <a:gd name="connsiteX60" fmla="*/ 1071810 w 1113712"/>
                <a:gd name="connsiteY60" fmla="*/ 795926 h 2991028"/>
                <a:gd name="connsiteX61" fmla="*/ 905714 w 1113712"/>
                <a:gd name="connsiteY61" fmla="*/ 790611 h 2991028"/>
                <a:gd name="connsiteX62" fmla="*/ 747592 w 1113712"/>
                <a:gd name="connsiteY62" fmla="*/ 742776 h 2991028"/>
                <a:gd name="connsiteX63" fmla="*/ 731647 w 1113712"/>
                <a:gd name="connsiteY63" fmla="*/ 619202 h 2991028"/>
                <a:gd name="connsiteX64" fmla="*/ 705072 w 1113712"/>
                <a:gd name="connsiteY64" fmla="*/ 522202 h 2991028"/>
                <a:gd name="connsiteX65" fmla="*/ 880468 w 1113712"/>
                <a:gd name="connsiteY65" fmla="*/ 447791 h 2991028"/>
                <a:gd name="connsiteX66" fmla="*/ 891098 w 1113712"/>
                <a:gd name="connsiteY66" fmla="*/ 410586 h 2991028"/>
                <a:gd name="connsiteX67" fmla="*/ 913686 w 1113712"/>
                <a:gd name="connsiteY67" fmla="*/ 260437 h 2991028"/>
                <a:gd name="connsiteX68" fmla="*/ 1018659 w 1113712"/>
                <a:gd name="connsiteY68" fmla="*/ 322888 h 2991028"/>
                <a:gd name="connsiteX69" fmla="*/ 982783 w 1113712"/>
                <a:gd name="connsiteY69" fmla="*/ 136862 h 2991028"/>
                <a:gd name="connsiteX70" fmla="*/ 1074467 w 1113712"/>
                <a:gd name="connsiteY70" fmla="*/ 0 h 29910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1113712" h="2991028">
                  <a:moveTo>
                    <a:pt x="807386" y="1975864"/>
                  </a:moveTo>
                  <a:cubicBezTo>
                    <a:pt x="657238" y="2001111"/>
                    <a:pt x="706400" y="2051604"/>
                    <a:pt x="807386" y="1975864"/>
                  </a:cubicBezTo>
                  <a:close/>
                  <a:moveTo>
                    <a:pt x="970824" y="1251690"/>
                  </a:moveTo>
                  <a:cubicBezTo>
                    <a:pt x="922989" y="1274279"/>
                    <a:pt x="1014672" y="1270294"/>
                    <a:pt x="970824" y="1251690"/>
                  </a:cubicBezTo>
                  <a:close/>
                  <a:moveTo>
                    <a:pt x="701085" y="1251690"/>
                  </a:moveTo>
                  <a:cubicBezTo>
                    <a:pt x="663880" y="1338060"/>
                    <a:pt x="790113" y="1319456"/>
                    <a:pt x="835291" y="1310157"/>
                  </a:cubicBezTo>
                  <a:cubicBezTo>
                    <a:pt x="1034605" y="1241060"/>
                    <a:pt x="752907" y="1312814"/>
                    <a:pt x="701085" y="1251690"/>
                  </a:cubicBezTo>
                  <a:close/>
                  <a:moveTo>
                    <a:pt x="1035932" y="1229102"/>
                  </a:moveTo>
                  <a:cubicBezTo>
                    <a:pt x="988097" y="1251690"/>
                    <a:pt x="1079782" y="1247704"/>
                    <a:pt x="1035932" y="1229102"/>
                  </a:cubicBezTo>
                  <a:close/>
                  <a:moveTo>
                    <a:pt x="1091741" y="1199868"/>
                  </a:moveTo>
                  <a:cubicBezTo>
                    <a:pt x="1033275" y="1219801"/>
                    <a:pt x="1130274" y="1225116"/>
                    <a:pt x="1091741" y="1199868"/>
                  </a:cubicBezTo>
                  <a:close/>
                  <a:moveTo>
                    <a:pt x="954879" y="554092"/>
                  </a:moveTo>
                  <a:cubicBezTo>
                    <a:pt x="925646" y="556749"/>
                    <a:pt x="974810" y="599269"/>
                    <a:pt x="973481" y="597942"/>
                  </a:cubicBezTo>
                  <a:cubicBezTo>
                    <a:pt x="1071810" y="693613"/>
                    <a:pt x="1050550" y="556749"/>
                    <a:pt x="954879" y="554092"/>
                  </a:cubicBezTo>
                  <a:close/>
                  <a:moveTo>
                    <a:pt x="986769" y="390655"/>
                  </a:moveTo>
                  <a:cubicBezTo>
                    <a:pt x="977467" y="415901"/>
                    <a:pt x="1012015" y="427861"/>
                    <a:pt x="1017330" y="446464"/>
                  </a:cubicBezTo>
                  <a:cubicBezTo>
                    <a:pt x="1057192" y="589969"/>
                    <a:pt x="1077125" y="399956"/>
                    <a:pt x="986769" y="390655"/>
                  </a:cubicBezTo>
                  <a:close/>
                  <a:moveTo>
                    <a:pt x="1074467" y="0"/>
                  </a:moveTo>
                  <a:cubicBezTo>
                    <a:pt x="1086426" y="2990"/>
                    <a:pt x="1095354" y="7661"/>
                    <a:pt x="1101955" y="13529"/>
                  </a:cubicBezTo>
                  <a:lnTo>
                    <a:pt x="1113712" y="31513"/>
                  </a:lnTo>
                  <a:lnTo>
                    <a:pt x="1113712" y="2991028"/>
                  </a:lnTo>
                  <a:lnTo>
                    <a:pt x="380617" y="2991028"/>
                  </a:lnTo>
                  <a:lnTo>
                    <a:pt x="384865" y="2982557"/>
                  </a:lnTo>
                  <a:cubicBezTo>
                    <a:pt x="387715" y="2975254"/>
                    <a:pt x="386090" y="2971491"/>
                    <a:pt x="370960" y="2976437"/>
                  </a:cubicBezTo>
                  <a:lnTo>
                    <a:pt x="337023" y="2991028"/>
                  </a:lnTo>
                  <a:lnTo>
                    <a:pt x="336998" y="2991028"/>
                  </a:lnTo>
                  <a:lnTo>
                    <a:pt x="312923" y="2971636"/>
                  </a:lnTo>
                  <a:cubicBezTo>
                    <a:pt x="249122" y="2938010"/>
                    <a:pt x="138524" y="2977250"/>
                    <a:pt x="116432" y="2908653"/>
                  </a:cubicBezTo>
                  <a:cubicBezTo>
                    <a:pt x="-47004" y="2875434"/>
                    <a:pt x="214761" y="2864804"/>
                    <a:pt x="80556" y="2848859"/>
                  </a:cubicBezTo>
                  <a:cubicBezTo>
                    <a:pt x="-85539" y="2806338"/>
                    <a:pt x="42022" y="2782421"/>
                    <a:pt x="135035" y="2814311"/>
                  </a:cubicBezTo>
                  <a:cubicBezTo>
                    <a:pt x="278540" y="2810325"/>
                    <a:pt x="432676" y="2826269"/>
                    <a:pt x="590799" y="2786407"/>
                  </a:cubicBezTo>
                  <a:cubicBezTo>
                    <a:pt x="739620" y="2754516"/>
                    <a:pt x="609402" y="2701366"/>
                    <a:pt x="523032" y="2714654"/>
                  </a:cubicBezTo>
                  <a:cubicBezTo>
                    <a:pt x="507087" y="2633600"/>
                    <a:pt x="404774" y="2755846"/>
                    <a:pt x="410089" y="2664161"/>
                  </a:cubicBezTo>
                  <a:cubicBezTo>
                    <a:pt x="343650" y="2681435"/>
                    <a:pt x="303788" y="2645558"/>
                    <a:pt x="218747" y="2660175"/>
                  </a:cubicBezTo>
                  <a:cubicBezTo>
                    <a:pt x="254623" y="2584435"/>
                    <a:pt x="-4485" y="2654860"/>
                    <a:pt x="49994" y="2588422"/>
                  </a:cubicBezTo>
                  <a:cubicBezTo>
                    <a:pt x="174897" y="2529957"/>
                    <a:pt x="-49662" y="2540587"/>
                    <a:pt x="53981" y="2494079"/>
                  </a:cubicBezTo>
                  <a:cubicBezTo>
                    <a:pt x="230706" y="2455546"/>
                    <a:pt x="419389" y="2494079"/>
                    <a:pt x="593457" y="2444916"/>
                  </a:cubicBezTo>
                  <a:cubicBezTo>
                    <a:pt x="382184" y="2365191"/>
                    <a:pt x="713045" y="2375821"/>
                    <a:pt x="775496" y="2309383"/>
                  </a:cubicBezTo>
                  <a:cubicBezTo>
                    <a:pt x="717031" y="2240288"/>
                    <a:pt x="677167" y="2342601"/>
                    <a:pt x="625346" y="2314698"/>
                  </a:cubicBezTo>
                  <a:cubicBezTo>
                    <a:pt x="562894" y="2297424"/>
                    <a:pt x="590799" y="2318684"/>
                    <a:pt x="519047" y="2345259"/>
                  </a:cubicBezTo>
                  <a:cubicBezTo>
                    <a:pt x="380855" y="2323999"/>
                    <a:pt x="259938" y="2312040"/>
                    <a:pt x="149652" y="2205739"/>
                  </a:cubicBezTo>
                  <a:cubicBezTo>
                    <a:pt x="225391" y="2135315"/>
                    <a:pt x="479183" y="2126015"/>
                    <a:pt x="612059" y="2064891"/>
                  </a:cubicBezTo>
                  <a:cubicBezTo>
                    <a:pt x="558909" y="1983836"/>
                    <a:pt x="685140" y="1994466"/>
                    <a:pt x="639963" y="1961248"/>
                  </a:cubicBezTo>
                  <a:cubicBezTo>
                    <a:pt x="505758" y="2070206"/>
                    <a:pt x="390156" y="1971878"/>
                    <a:pt x="261267" y="1894811"/>
                  </a:cubicBezTo>
                  <a:cubicBezTo>
                    <a:pt x="230706" y="1811098"/>
                    <a:pt x="701085" y="1910756"/>
                    <a:pt x="491142" y="1817742"/>
                  </a:cubicBezTo>
                  <a:cubicBezTo>
                    <a:pt x="472540" y="1809770"/>
                    <a:pt x="261267" y="1716756"/>
                    <a:pt x="321060" y="1670249"/>
                  </a:cubicBezTo>
                  <a:cubicBezTo>
                    <a:pt x="465896" y="1611784"/>
                    <a:pt x="638634" y="1711441"/>
                    <a:pt x="768853" y="1602483"/>
                  </a:cubicBezTo>
                  <a:cubicBezTo>
                    <a:pt x="718360" y="1648989"/>
                    <a:pt x="614717" y="1476251"/>
                    <a:pt x="513731" y="1478908"/>
                  </a:cubicBezTo>
                  <a:cubicBezTo>
                    <a:pt x="461910" y="1465621"/>
                    <a:pt x="234692" y="1368621"/>
                    <a:pt x="322390" y="1347361"/>
                  </a:cubicBezTo>
                  <a:cubicBezTo>
                    <a:pt x="419389" y="1395197"/>
                    <a:pt x="380855" y="1288897"/>
                    <a:pt x="451278" y="1327429"/>
                  </a:cubicBezTo>
                  <a:cubicBezTo>
                    <a:pt x="590799" y="1416457"/>
                    <a:pt x="459252" y="1262320"/>
                    <a:pt x="544292" y="1263649"/>
                  </a:cubicBezTo>
                  <a:cubicBezTo>
                    <a:pt x="739620" y="1294212"/>
                    <a:pt x="585484" y="1197211"/>
                    <a:pt x="491142" y="1170636"/>
                  </a:cubicBezTo>
                  <a:cubicBezTo>
                    <a:pt x="499115" y="1157348"/>
                    <a:pt x="403444" y="1090911"/>
                    <a:pt x="487156" y="1089582"/>
                  </a:cubicBezTo>
                  <a:cubicBezTo>
                    <a:pt x="546949" y="1021815"/>
                    <a:pt x="775496" y="1136088"/>
                    <a:pt x="691785" y="1048390"/>
                  </a:cubicBezTo>
                  <a:cubicBezTo>
                    <a:pt x="816688" y="1085595"/>
                    <a:pt x="984111" y="1084267"/>
                    <a:pt x="1071810" y="951392"/>
                  </a:cubicBezTo>
                  <a:cubicBezTo>
                    <a:pt x="1058522" y="910199"/>
                    <a:pt x="814031" y="1085595"/>
                    <a:pt x="747592" y="1005870"/>
                  </a:cubicBezTo>
                  <a:cubicBezTo>
                    <a:pt x="915016" y="857049"/>
                    <a:pt x="654580" y="1077622"/>
                    <a:pt x="628004" y="950062"/>
                  </a:cubicBezTo>
                  <a:cubicBezTo>
                    <a:pt x="784798" y="847748"/>
                    <a:pt x="430019" y="1019158"/>
                    <a:pt x="584155" y="895583"/>
                  </a:cubicBezTo>
                  <a:cubicBezTo>
                    <a:pt x="536319" y="904884"/>
                    <a:pt x="303788" y="843761"/>
                    <a:pt x="491142" y="829146"/>
                  </a:cubicBezTo>
                  <a:cubicBezTo>
                    <a:pt x="553594" y="722845"/>
                    <a:pt x="685140" y="857049"/>
                    <a:pt x="771511" y="853063"/>
                  </a:cubicBezTo>
                  <a:cubicBezTo>
                    <a:pt x="699757" y="736132"/>
                    <a:pt x="1114329" y="984610"/>
                    <a:pt x="1071810" y="795926"/>
                  </a:cubicBezTo>
                  <a:cubicBezTo>
                    <a:pt x="988097" y="850406"/>
                    <a:pt x="992084" y="782638"/>
                    <a:pt x="905714" y="790611"/>
                  </a:cubicBezTo>
                  <a:cubicBezTo>
                    <a:pt x="950891" y="712215"/>
                    <a:pt x="812701" y="765365"/>
                    <a:pt x="747592" y="742776"/>
                  </a:cubicBezTo>
                  <a:cubicBezTo>
                    <a:pt x="609402" y="694940"/>
                    <a:pt x="913686" y="682983"/>
                    <a:pt x="731647" y="619202"/>
                  </a:cubicBezTo>
                  <a:cubicBezTo>
                    <a:pt x="618703" y="563394"/>
                    <a:pt x="835291" y="578009"/>
                    <a:pt x="705072" y="522202"/>
                  </a:cubicBezTo>
                  <a:cubicBezTo>
                    <a:pt x="707730" y="475696"/>
                    <a:pt x="1014672" y="631160"/>
                    <a:pt x="880468" y="447791"/>
                  </a:cubicBezTo>
                  <a:cubicBezTo>
                    <a:pt x="964180" y="487655"/>
                    <a:pt x="1000056" y="410586"/>
                    <a:pt x="891098" y="410586"/>
                  </a:cubicBezTo>
                  <a:cubicBezTo>
                    <a:pt x="948234" y="387997"/>
                    <a:pt x="772838" y="205957"/>
                    <a:pt x="913686" y="260437"/>
                  </a:cubicBezTo>
                  <a:cubicBezTo>
                    <a:pt x="954879" y="233862"/>
                    <a:pt x="1004042" y="229874"/>
                    <a:pt x="1018659" y="322888"/>
                  </a:cubicBezTo>
                  <a:cubicBezTo>
                    <a:pt x="1135589" y="429189"/>
                    <a:pt x="965509" y="136862"/>
                    <a:pt x="982783" y="136862"/>
                  </a:cubicBezTo>
                  <a:cubicBezTo>
                    <a:pt x="1107686" y="269738"/>
                    <a:pt x="1059850" y="77069"/>
                    <a:pt x="1074467" y="0"/>
                  </a:cubicBezTo>
                  <a:close/>
                </a:path>
              </a:pathLst>
            </a:custGeom>
            <a:solidFill>
              <a:schemeClr val="bg1">
                <a:lumMod val="95000"/>
              </a:schemeClr>
            </a:solidFill>
            <a:ln>
              <a:noFill/>
            </a:ln>
            <a:effectLst>
              <a:outerShdw blurRad="127000" dist="12700" dir="16200000" rotWithShape="0">
                <a:prstClr val="black">
                  <a:alpha val="15000"/>
                </a:prstClr>
              </a:outerShdw>
            </a:effectLst>
          </p:spPr>
          <p:txBody>
            <a:bodyPr vert="horz" wrap="square" lIns="91440" tIns="45720" rIns="91440" bIns="45720" numCol="1" anchor="t" anchorCtr="0" compatLnSpc="1">
              <a:prstTxWarp prst="textNoShape">
                <a:avLst/>
              </a:prstTxWarp>
              <a:noAutofit/>
            </a:bodyPr>
            <a:lstStyle/>
            <a:p>
              <a:pPr defTabSz="1219170"/>
              <a:endParaRPr lang="en-US" sz="2701">
                <a:solidFill>
                  <a:prstClr val="black"/>
                </a:solidFill>
              </a:endParaRPr>
            </a:p>
          </p:txBody>
        </p:sp>
      </p:grpSp>
      <p:sp>
        <p:nvSpPr>
          <p:cNvPr id="53" name="Rectangle 52">
            <a:extLst>
              <a:ext uri="{FF2B5EF4-FFF2-40B4-BE49-F238E27FC236}">
                <a16:creationId xmlns="" xmlns:a16="http://schemas.microsoft.com/office/drawing/2014/main" id="{553A449B-1E16-427E-AA1F-1761A105A61E}"/>
              </a:ext>
            </a:extLst>
          </p:cNvPr>
          <p:cNvSpPr/>
          <p:nvPr userDrawn="1"/>
        </p:nvSpPr>
        <p:spPr>
          <a:xfrm>
            <a:off x="2825394" y="0"/>
            <a:ext cx="9366607" cy="6858000"/>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grpSp>
        <p:nvGrpSpPr>
          <p:cNvPr id="54" name="Group 53">
            <a:extLst>
              <a:ext uri="{FF2B5EF4-FFF2-40B4-BE49-F238E27FC236}">
                <a16:creationId xmlns="" xmlns:a16="http://schemas.microsoft.com/office/drawing/2014/main" id="{A3D05169-BAAB-49AE-B6AB-F6EDA5219658}"/>
              </a:ext>
            </a:extLst>
          </p:cNvPr>
          <p:cNvGrpSpPr/>
          <p:nvPr userDrawn="1"/>
        </p:nvGrpSpPr>
        <p:grpSpPr>
          <a:xfrm>
            <a:off x="816240" y="3199973"/>
            <a:ext cx="1505539" cy="2566051"/>
            <a:chOff x="11521621" y="1903133"/>
            <a:chExt cx="2494544" cy="4251720"/>
          </a:xfrm>
        </p:grpSpPr>
        <p:sp>
          <p:nvSpPr>
            <p:cNvPr id="55" name="Freeform: Shape 54">
              <a:extLst>
                <a:ext uri="{FF2B5EF4-FFF2-40B4-BE49-F238E27FC236}">
                  <a16:creationId xmlns="" xmlns:a16="http://schemas.microsoft.com/office/drawing/2014/main" id="{A662FEF3-1917-4118-A53E-3734B721FD74}"/>
                </a:ext>
              </a:extLst>
            </p:cNvPr>
            <p:cNvSpPr/>
            <p:nvPr/>
          </p:nvSpPr>
          <p:spPr>
            <a:xfrm rot="20249457" flipH="1">
              <a:off x="12313664" y="1903133"/>
              <a:ext cx="877925" cy="1729673"/>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grpSp>
          <p:nvGrpSpPr>
            <p:cNvPr id="56" name="Group 55">
              <a:extLst>
                <a:ext uri="{FF2B5EF4-FFF2-40B4-BE49-F238E27FC236}">
                  <a16:creationId xmlns="" xmlns:a16="http://schemas.microsoft.com/office/drawing/2014/main" id="{EE2EF4D9-4CF5-400C-A9F0-AD7A0BD54A78}"/>
                </a:ext>
              </a:extLst>
            </p:cNvPr>
            <p:cNvGrpSpPr/>
            <p:nvPr/>
          </p:nvGrpSpPr>
          <p:grpSpPr>
            <a:xfrm>
              <a:off x="11521621" y="1969094"/>
              <a:ext cx="2494544" cy="4185759"/>
              <a:chOff x="11521621" y="1969094"/>
              <a:chExt cx="2494544" cy="4185759"/>
            </a:xfrm>
          </p:grpSpPr>
          <p:grpSp>
            <p:nvGrpSpPr>
              <p:cNvPr id="57" name="Group 56">
                <a:extLst>
                  <a:ext uri="{FF2B5EF4-FFF2-40B4-BE49-F238E27FC236}">
                    <a16:creationId xmlns="" xmlns:a16="http://schemas.microsoft.com/office/drawing/2014/main" id="{28497920-E136-42D7-9412-1BD60605931D}"/>
                  </a:ext>
                </a:extLst>
              </p:cNvPr>
              <p:cNvGrpSpPr/>
              <p:nvPr/>
            </p:nvGrpSpPr>
            <p:grpSpPr>
              <a:xfrm>
                <a:off x="11521621" y="1969094"/>
                <a:ext cx="2494544" cy="2682188"/>
                <a:chOff x="11521621" y="1969094"/>
                <a:chExt cx="2494544" cy="2682188"/>
              </a:xfrm>
            </p:grpSpPr>
            <p:cxnSp>
              <p:nvCxnSpPr>
                <p:cNvPr id="77" name="Straight Connector 76">
                  <a:extLst>
                    <a:ext uri="{FF2B5EF4-FFF2-40B4-BE49-F238E27FC236}">
                      <a16:creationId xmlns="" xmlns:a16="http://schemas.microsoft.com/office/drawing/2014/main" id="{98BF5F43-E851-4EF1-BD30-1A3EA3DBFB6D}"/>
                    </a:ext>
                  </a:extLst>
                </p:cNvPr>
                <p:cNvCxnSpPr>
                  <a:cxnSpLocks/>
                </p:cNvCxnSpPr>
                <p:nvPr/>
              </p:nvCxnSpPr>
              <p:spPr>
                <a:xfrm flipH="1" flipV="1">
                  <a:off x="12654231" y="3563301"/>
                  <a:ext cx="235200" cy="1087981"/>
                </a:xfrm>
                <a:prstGeom prst="line">
                  <a:avLst/>
                </a:prstGeom>
                <a:ln w="12700">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78" name="Straight Connector 77">
                  <a:extLst>
                    <a:ext uri="{FF2B5EF4-FFF2-40B4-BE49-F238E27FC236}">
                      <a16:creationId xmlns="" xmlns:a16="http://schemas.microsoft.com/office/drawing/2014/main" id="{239A8E24-3262-47F3-8EE2-A371E7B0B055}"/>
                    </a:ext>
                  </a:extLst>
                </p:cNvPr>
                <p:cNvCxnSpPr>
                  <a:cxnSpLocks/>
                </p:cNvCxnSpPr>
                <p:nvPr/>
              </p:nvCxnSpPr>
              <p:spPr>
                <a:xfrm flipV="1">
                  <a:off x="12906700" y="3563297"/>
                  <a:ext cx="186689" cy="1076234"/>
                </a:xfrm>
                <a:prstGeom prst="line">
                  <a:avLst/>
                </a:prstGeom>
                <a:ln w="12700">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 xmlns:a16="http://schemas.microsoft.com/office/drawing/2014/main" id="{3131A34C-91F3-4276-90E0-38EA36726C4A}"/>
                    </a:ext>
                  </a:extLst>
                </p:cNvPr>
                <p:cNvCxnSpPr>
                  <a:cxnSpLocks/>
                </p:cNvCxnSpPr>
                <p:nvPr/>
              </p:nvCxnSpPr>
              <p:spPr>
                <a:xfrm flipV="1">
                  <a:off x="12900880" y="3458988"/>
                  <a:ext cx="0" cy="1180545"/>
                </a:xfrm>
                <a:prstGeom prst="line">
                  <a:avLst/>
                </a:prstGeom>
                <a:ln w="12700">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sp>
              <p:nvSpPr>
                <p:cNvPr id="80" name="Freeform: Shape 79">
                  <a:extLst>
                    <a:ext uri="{FF2B5EF4-FFF2-40B4-BE49-F238E27FC236}">
                      <a16:creationId xmlns="" xmlns:a16="http://schemas.microsoft.com/office/drawing/2014/main" id="{45293FBB-84BA-42C0-8D04-E7711A61D918}"/>
                    </a:ext>
                  </a:extLst>
                </p:cNvPr>
                <p:cNvSpPr/>
                <p:nvPr/>
              </p:nvSpPr>
              <p:spPr>
                <a:xfrm rot="20249457">
                  <a:off x="11521621" y="2231355"/>
                  <a:ext cx="877925" cy="1729673"/>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1" name="Freeform: Shape 80">
                  <a:extLst>
                    <a:ext uri="{FF2B5EF4-FFF2-40B4-BE49-F238E27FC236}">
                      <a16:creationId xmlns="" xmlns:a16="http://schemas.microsoft.com/office/drawing/2014/main" id="{D71E92F0-854E-4348-B522-E514A01DE665}"/>
                    </a:ext>
                  </a:extLst>
                </p:cNvPr>
                <p:cNvSpPr/>
                <p:nvPr/>
              </p:nvSpPr>
              <p:spPr>
                <a:xfrm rot="20249457" flipH="1">
                  <a:off x="12330923" y="1969094"/>
                  <a:ext cx="525061" cy="1729673"/>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82" name="Freeform: Shape 81">
                  <a:extLst>
                    <a:ext uri="{FF2B5EF4-FFF2-40B4-BE49-F238E27FC236}">
                      <a16:creationId xmlns="" xmlns:a16="http://schemas.microsoft.com/office/drawing/2014/main" id="{77B26116-3BCE-40E9-AE21-3B3AD12ABC44}"/>
                    </a:ext>
                  </a:extLst>
                </p:cNvPr>
                <p:cNvSpPr/>
                <p:nvPr/>
              </p:nvSpPr>
              <p:spPr>
                <a:xfrm rot="20249457">
                  <a:off x="11857226" y="2165394"/>
                  <a:ext cx="525061" cy="1729673"/>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3" name="Freeform: Shape 82">
                  <a:extLst>
                    <a:ext uri="{FF2B5EF4-FFF2-40B4-BE49-F238E27FC236}">
                      <a16:creationId xmlns="" xmlns:a16="http://schemas.microsoft.com/office/drawing/2014/main" id="{73A68979-BA70-4ED6-B4C8-3947E4DA45E0}"/>
                    </a:ext>
                  </a:extLst>
                </p:cNvPr>
                <p:cNvSpPr/>
                <p:nvPr/>
              </p:nvSpPr>
              <p:spPr>
                <a:xfrm rot="1067215">
                  <a:off x="12580333" y="2145489"/>
                  <a:ext cx="743996" cy="146580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4" name="Freeform: Shape 83">
                  <a:extLst>
                    <a:ext uri="{FF2B5EF4-FFF2-40B4-BE49-F238E27FC236}">
                      <a16:creationId xmlns="" xmlns:a16="http://schemas.microsoft.com/office/drawing/2014/main" id="{63EC72E7-6A91-4B49-BE33-260E67D58848}"/>
                    </a:ext>
                  </a:extLst>
                </p:cNvPr>
                <p:cNvSpPr/>
                <p:nvPr/>
              </p:nvSpPr>
              <p:spPr>
                <a:xfrm rot="1067215" flipH="1">
                  <a:off x="13272169" y="2367439"/>
                  <a:ext cx="743996" cy="146580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5" name="Freeform: Shape 84">
                  <a:extLst>
                    <a:ext uri="{FF2B5EF4-FFF2-40B4-BE49-F238E27FC236}">
                      <a16:creationId xmlns="" xmlns:a16="http://schemas.microsoft.com/office/drawing/2014/main" id="{33C767EF-BC74-470D-9DE9-80F9E1EBE8B6}"/>
                    </a:ext>
                  </a:extLst>
                </p:cNvPr>
                <p:cNvSpPr/>
                <p:nvPr/>
              </p:nvSpPr>
              <p:spPr>
                <a:xfrm rot="1067215" flipH="1">
                  <a:off x="13282651" y="2322835"/>
                  <a:ext cx="444962" cy="146580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86" name="Freeform: Shape 85">
                  <a:extLst>
                    <a:ext uri="{FF2B5EF4-FFF2-40B4-BE49-F238E27FC236}">
                      <a16:creationId xmlns="" xmlns:a16="http://schemas.microsoft.com/office/drawing/2014/main" id="{7ABAA443-D4A2-4AD3-86E3-A9A56ADD1B2F}"/>
                    </a:ext>
                  </a:extLst>
                </p:cNvPr>
                <p:cNvSpPr/>
                <p:nvPr/>
              </p:nvSpPr>
              <p:spPr>
                <a:xfrm rot="1067215">
                  <a:off x="12868885" y="2190093"/>
                  <a:ext cx="444962" cy="146580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7" name="Freeform: Shape 86">
                  <a:extLst>
                    <a:ext uri="{FF2B5EF4-FFF2-40B4-BE49-F238E27FC236}">
                      <a16:creationId xmlns="" xmlns:a16="http://schemas.microsoft.com/office/drawing/2014/main" id="{985EE30F-3169-41D8-AB7E-5DD444E5D5CF}"/>
                    </a:ext>
                  </a:extLst>
                </p:cNvPr>
                <p:cNvSpPr/>
                <p:nvPr/>
              </p:nvSpPr>
              <p:spPr>
                <a:xfrm>
                  <a:off x="12316258" y="2613898"/>
                  <a:ext cx="599207" cy="1180547"/>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8" name="Freeform: Shape 87">
                  <a:extLst>
                    <a:ext uri="{FF2B5EF4-FFF2-40B4-BE49-F238E27FC236}">
                      <a16:creationId xmlns="" xmlns:a16="http://schemas.microsoft.com/office/drawing/2014/main" id="{55D40BAD-C198-4806-9C94-D174ECA8118B}"/>
                    </a:ext>
                  </a:extLst>
                </p:cNvPr>
                <p:cNvSpPr/>
                <p:nvPr/>
              </p:nvSpPr>
              <p:spPr>
                <a:xfrm flipH="1">
                  <a:off x="12901427" y="2613898"/>
                  <a:ext cx="599207" cy="1180547"/>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89" name="Freeform: Shape 88">
                  <a:extLst>
                    <a:ext uri="{FF2B5EF4-FFF2-40B4-BE49-F238E27FC236}">
                      <a16:creationId xmlns="" xmlns:a16="http://schemas.microsoft.com/office/drawing/2014/main" id="{A7BB54F3-47F4-425D-83D1-DEFB6DF87CA2}"/>
                    </a:ext>
                  </a:extLst>
                </p:cNvPr>
                <p:cNvSpPr/>
                <p:nvPr/>
              </p:nvSpPr>
              <p:spPr>
                <a:xfrm flipH="1">
                  <a:off x="12904248" y="2613898"/>
                  <a:ext cx="358368" cy="1180547"/>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90" name="Freeform: Shape 89">
                  <a:extLst>
                    <a:ext uri="{FF2B5EF4-FFF2-40B4-BE49-F238E27FC236}">
                      <a16:creationId xmlns="" xmlns:a16="http://schemas.microsoft.com/office/drawing/2014/main" id="{0AF18DC6-16E1-4799-BB5C-0F3A0C7FA28B}"/>
                    </a:ext>
                  </a:extLst>
                </p:cNvPr>
                <p:cNvSpPr/>
                <p:nvPr/>
              </p:nvSpPr>
              <p:spPr>
                <a:xfrm>
                  <a:off x="12554276" y="2613898"/>
                  <a:ext cx="358368" cy="1180547"/>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grpSp>
          <p:grpSp>
            <p:nvGrpSpPr>
              <p:cNvPr id="58" name="Group 57">
                <a:extLst>
                  <a:ext uri="{FF2B5EF4-FFF2-40B4-BE49-F238E27FC236}">
                    <a16:creationId xmlns="" xmlns:a16="http://schemas.microsoft.com/office/drawing/2014/main" id="{342C8FA0-A3B0-4165-BF81-245EB245A084}"/>
                  </a:ext>
                </a:extLst>
              </p:cNvPr>
              <p:cNvGrpSpPr/>
              <p:nvPr/>
            </p:nvGrpSpPr>
            <p:grpSpPr>
              <a:xfrm>
                <a:off x="12470968" y="4604322"/>
                <a:ext cx="839142" cy="1550531"/>
                <a:chOff x="12470968" y="4604322"/>
                <a:chExt cx="839142" cy="1550531"/>
              </a:xfrm>
            </p:grpSpPr>
            <p:grpSp>
              <p:nvGrpSpPr>
                <p:cNvPr id="59" name="Group 58">
                  <a:extLst>
                    <a:ext uri="{FF2B5EF4-FFF2-40B4-BE49-F238E27FC236}">
                      <a16:creationId xmlns="" xmlns:a16="http://schemas.microsoft.com/office/drawing/2014/main" id="{334060C5-27F3-4421-A304-B193F9BD3396}"/>
                    </a:ext>
                  </a:extLst>
                </p:cNvPr>
                <p:cNvGrpSpPr/>
                <p:nvPr/>
              </p:nvGrpSpPr>
              <p:grpSpPr>
                <a:xfrm>
                  <a:off x="12710801" y="4604322"/>
                  <a:ext cx="471270" cy="1549314"/>
                  <a:chOff x="2541356" y="1774680"/>
                  <a:chExt cx="1106202" cy="3636668"/>
                </a:xfrm>
                <a:solidFill>
                  <a:schemeClr val="bg1">
                    <a:lumMod val="75000"/>
                  </a:schemeClr>
                </a:solidFill>
              </p:grpSpPr>
              <p:sp>
                <p:nvSpPr>
                  <p:cNvPr id="66" name="Freeform: Shape 65">
                    <a:extLst>
                      <a:ext uri="{FF2B5EF4-FFF2-40B4-BE49-F238E27FC236}">
                        <a16:creationId xmlns="" xmlns:a16="http://schemas.microsoft.com/office/drawing/2014/main" id="{5E3F14CE-CF61-4B63-BE02-EF710F602842}"/>
                      </a:ext>
                    </a:extLst>
                  </p:cNvPr>
                  <p:cNvSpPr/>
                  <p:nvPr/>
                </p:nvSpPr>
                <p:spPr>
                  <a:xfrm>
                    <a:off x="2571096" y="4597937"/>
                    <a:ext cx="402336" cy="182880"/>
                  </a:xfrm>
                  <a:custGeom>
                    <a:avLst/>
                    <a:gdLst>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86764 w 3480752"/>
                      <a:gd name="connsiteY4" fmla="*/ 323526 h 1560620"/>
                      <a:gd name="connsiteX5" fmla="*/ 702687 w 3480752"/>
                      <a:gd name="connsiteY5" fmla="*/ 277806 h 1560620"/>
                      <a:gd name="connsiteX6" fmla="*/ 833420 w 3480752"/>
                      <a:gd name="connsiteY6" fmla="*/ 310489 h 1560620"/>
                      <a:gd name="connsiteX7" fmla="*/ 1241959 w 3480752"/>
                      <a:gd name="connsiteY7" fmla="*/ 343172 h 1560620"/>
                      <a:gd name="connsiteX8" fmla="*/ 3480752 w 3480752"/>
                      <a:gd name="connsiteY8" fmla="*/ 1560620 h 1560620"/>
                      <a:gd name="connsiteX9" fmla="*/ 3064038 w 3480752"/>
                      <a:gd name="connsiteY9" fmla="*/ 1527929 h 1560620"/>
                      <a:gd name="connsiteX10" fmla="*/ 3057133 w 3480752"/>
                      <a:gd name="connsiteY10" fmla="*/ 1524163 h 1560620"/>
                      <a:gd name="connsiteX11" fmla="*/ 2941481 w 3480752"/>
                      <a:gd name="connsiteY11" fmla="*/ 1495246 h 1560620"/>
                      <a:gd name="connsiteX12" fmla="*/ 2881754 w 3480752"/>
                      <a:gd name="connsiteY12" fmla="*/ 1462767 h 1560620"/>
                      <a:gd name="connsiteX13" fmla="*/ 2879802 w 3480752"/>
                      <a:gd name="connsiteY13" fmla="*/ 1466146 h 1560620"/>
                      <a:gd name="connsiteX14" fmla="*/ 2933314 w 3480752"/>
                      <a:gd name="connsiteY14" fmla="*/ 1495246 h 1560620"/>
                      <a:gd name="connsiteX15" fmla="*/ 2353185 w 3480752"/>
                      <a:gd name="connsiteY15" fmla="*/ 1274639 h 1560620"/>
                      <a:gd name="connsiteX16" fmla="*/ 2238794 w 3480752"/>
                      <a:gd name="connsiteY16" fmla="*/ 1217440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02687 w 3480752"/>
                      <a:gd name="connsiteY4" fmla="*/ 277806 h 1560620"/>
                      <a:gd name="connsiteX5" fmla="*/ 833420 w 3480752"/>
                      <a:gd name="connsiteY5" fmla="*/ 310489 h 1560620"/>
                      <a:gd name="connsiteX6" fmla="*/ 1241959 w 3480752"/>
                      <a:gd name="connsiteY6" fmla="*/ 343172 h 1560620"/>
                      <a:gd name="connsiteX7" fmla="*/ 3480752 w 3480752"/>
                      <a:gd name="connsiteY7" fmla="*/ 1560620 h 1560620"/>
                      <a:gd name="connsiteX8" fmla="*/ 3064038 w 3480752"/>
                      <a:gd name="connsiteY8" fmla="*/ 1527929 h 1560620"/>
                      <a:gd name="connsiteX9" fmla="*/ 3057133 w 3480752"/>
                      <a:gd name="connsiteY9" fmla="*/ 1524163 h 1560620"/>
                      <a:gd name="connsiteX10" fmla="*/ 2941481 w 3480752"/>
                      <a:gd name="connsiteY10" fmla="*/ 1495246 h 1560620"/>
                      <a:gd name="connsiteX11" fmla="*/ 2881754 w 3480752"/>
                      <a:gd name="connsiteY11" fmla="*/ 1462767 h 1560620"/>
                      <a:gd name="connsiteX12" fmla="*/ 2879802 w 3480752"/>
                      <a:gd name="connsiteY12" fmla="*/ 1466146 h 1560620"/>
                      <a:gd name="connsiteX13" fmla="*/ 2933314 w 3480752"/>
                      <a:gd name="connsiteY13" fmla="*/ 1495246 h 1560620"/>
                      <a:gd name="connsiteX14" fmla="*/ 2353185 w 3480752"/>
                      <a:gd name="connsiteY14" fmla="*/ 1274639 h 1560620"/>
                      <a:gd name="connsiteX15" fmla="*/ 2238794 w 3480752"/>
                      <a:gd name="connsiteY15" fmla="*/ 1217440 h 1560620"/>
                      <a:gd name="connsiteX16" fmla="*/ 62916 w 3480752"/>
                      <a:gd name="connsiteY16" fmla="*/ 34213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879802 w 3480752"/>
                      <a:gd name="connsiteY11" fmla="*/ 1466146 h 1560620"/>
                      <a:gd name="connsiteX12" fmla="*/ 2933314 w 3480752"/>
                      <a:gd name="connsiteY12" fmla="*/ 1495246 h 1560620"/>
                      <a:gd name="connsiteX13" fmla="*/ 2353185 w 3480752"/>
                      <a:gd name="connsiteY13" fmla="*/ 1274639 h 1560620"/>
                      <a:gd name="connsiteX14" fmla="*/ 2238794 w 3480752"/>
                      <a:gd name="connsiteY14" fmla="*/ 1217440 h 1560620"/>
                      <a:gd name="connsiteX15" fmla="*/ 62916 w 3480752"/>
                      <a:gd name="connsiteY15" fmla="*/ 34213 h 1560620"/>
                      <a:gd name="connsiteX16" fmla="*/ 0 w 3480752"/>
                      <a:gd name="connsiteY16" fmla="*/ 0 h 1560620"/>
                      <a:gd name="connsiteX17" fmla="*/ 62916 w 3480752"/>
                      <a:gd name="connsiteY17" fmla="*/ 34213 h 1560620"/>
                      <a:gd name="connsiteX18" fmla="*/ 57199 w 3480752"/>
                      <a:gd name="connsiteY18" fmla="*/ 31661 h 1560620"/>
                      <a:gd name="connsiteX19" fmla="*/ 0 w 3480752"/>
                      <a:gd name="connsiteY19"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933314 w 3480752"/>
                      <a:gd name="connsiteY11" fmla="*/ 1495246 h 1560620"/>
                      <a:gd name="connsiteX12" fmla="*/ 2353185 w 3480752"/>
                      <a:gd name="connsiteY12" fmla="*/ 1274639 h 1560620"/>
                      <a:gd name="connsiteX13" fmla="*/ 2238794 w 3480752"/>
                      <a:gd name="connsiteY13" fmla="*/ 1217440 h 1560620"/>
                      <a:gd name="connsiteX14" fmla="*/ 62916 w 3480752"/>
                      <a:gd name="connsiteY14" fmla="*/ 34213 h 1560620"/>
                      <a:gd name="connsiteX15" fmla="*/ 0 w 3480752"/>
                      <a:gd name="connsiteY15" fmla="*/ 0 h 1560620"/>
                      <a:gd name="connsiteX16" fmla="*/ 62916 w 3480752"/>
                      <a:gd name="connsiteY16" fmla="*/ 34213 h 1560620"/>
                      <a:gd name="connsiteX17" fmla="*/ 57199 w 3480752"/>
                      <a:gd name="connsiteY17" fmla="*/ 31661 h 1560620"/>
                      <a:gd name="connsiteX18" fmla="*/ 0 w 3480752"/>
                      <a:gd name="connsiteY18"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933314 w 3480752"/>
                      <a:gd name="connsiteY10" fmla="*/ 1495246 h 1560620"/>
                      <a:gd name="connsiteX11" fmla="*/ 2353185 w 3480752"/>
                      <a:gd name="connsiteY11" fmla="*/ 1274639 h 1560620"/>
                      <a:gd name="connsiteX12" fmla="*/ 2238794 w 3480752"/>
                      <a:gd name="connsiteY12" fmla="*/ 1217440 h 1560620"/>
                      <a:gd name="connsiteX13" fmla="*/ 62916 w 3480752"/>
                      <a:gd name="connsiteY13" fmla="*/ 34213 h 1560620"/>
                      <a:gd name="connsiteX14" fmla="*/ 0 w 3480752"/>
                      <a:gd name="connsiteY14" fmla="*/ 0 h 1560620"/>
                      <a:gd name="connsiteX15" fmla="*/ 62916 w 3480752"/>
                      <a:gd name="connsiteY15" fmla="*/ 34213 h 1560620"/>
                      <a:gd name="connsiteX16" fmla="*/ 57199 w 3480752"/>
                      <a:gd name="connsiteY16" fmla="*/ 31661 h 1560620"/>
                      <a:gd name="connsiteX17" fmla="*/ 0 w 3480752"/>
                      <a:gd name="connsiteY17" fmla="*/ 0 h 1560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80752" h="1560620">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7" name="Freeform: Shape 66">
                    <a:extLst>
                      <a:ext uri="{FF2B5EF4-FFF2-40B4-BE49-F238E27FC236}">
                        <a16:creationId xmlns="" xmlns:a16="http://schemas.microsoft.com/office/drawing/2014/main" id="{C7850172-E89B-4A0E-B003-8BAE9D3F7D76}"/>
                      </a:ext>
                    </a:extLst>
                  </p:cNvPr>
                  <p:cNvSpPr/>
                  <p:nvPr/>
                </p:nvSpPr>
                <p:spPr>
                  <a:xfrm>
                    <a:off x="3023223" y="4576005"/>
                    <a:ext cx="257175" cy="133350"/>
                  </a:xfrm>
                  <a:custGeom>
                    <a:avLst/>
                    <a:gdLst>
                      <a:gd name="connsiteX0" fmla="*/ 260032 w 257175"/>
                      <a:gd name="connsiteY0" fmla="*/ 141922 h 133350"/>
                      <a:gd name="connsiteX1" fmla="*/ 0 w 257175"/>
                      <a:gd name="connsiteY1" fmla="*/ 0 h 133350"/>
                      <a:gd name="connsiteX2" fmla="*/ 952 w 257175"/>
                      <a:gd name="connsiteY2" fmla="*/ 0 h 133350"/>
                      <a:gd name="connsiteX3" fmla="*/ 260032 w 257175"/>
                      <a:gd name="connsiteY3" fmla="*/ 141922 h 133350"/>
                      <a:gd name="connsiteX4" fmla="*/ 260032 w 257175"/>
                      <a:gd name="connsiteY4" fmla="*/ 141922 h 133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175" h="133350">
                        <a:moveTo>
                          <a:pt x="260032" y="141922"/>
                        </a:moveTo>
                        <a:lnTo>
                          <a:pt x="0" y="0"/>
                        </a:lnTo>
                        <a:cubicBezTo>
                          <a:pt x="0" y="0"/>
                          <a:pt x="952" y="0"/>
                          <a:pt x="952" y="0"/>
                        </a:cubicBezTo>
                        <a:lnTo>
                          <a:pt x="260032" y="141922"/>
                        </a:lnTo>
                        <a:cubicBezTo>
                          <a:pt x="260985" y="141922"/>
                          <a:pt x="260985" y="141922"/>
                          <a:pt x="260032" y="141922"/>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8" name="Freeform: Shape 67">
                    <a:extLst>
                      <a:ext uri="{FF2B5EF4-FFF2-40B4-BE49-F238E27FC236}">
                        <a16:creationId xmlns="" xmlns:a16="http://schemas.microsoft.com/office/drawing/2014/main" id="{A6584978-73D4-47EC-9C82-C6A2A24E2F98}"/>
                      </a:ext>
                    </a:extLst>
                  </p:cNvPr>
                  <p:cNvSpPr/>
                  <p:nvPr/>
                </p:nvSpPr>
                <p:spPr>
                  <a:xfrm>
                    <a:off x="2706138" y="4925573"/>
                    <a:ext cx="257175" cy="485775"/>
                  </a:xfrm>
                  <a:custGeom>
                    <a:avLst/>
                    <a:gdLst>
                      <a:gd name="connsiteX0" fmla="*/ 260033 w 257175"/>
                      <a:gd name="connsiteY0" fmla="*/ 486727 h 485775"/>
                      <a:gd name="connsiteX1" fmla="*/ 0 w 257175"/>
                      <a:gd name="connsiteY1" fmla="*/ 344805 h 485775"/>
                      <a:gd name="connsiteX2" fmla="*/ 953 w 257175"/>
                      <a:gd name="connsiteY2" fmla="*/ 0 h 485775"/>
                      <a:gd name="connsiteX3" fmla="*/ 260985 w 257175"/>
                      <a:gd name="connsiteY3" fmla="*/ 141922 h 485775"/>
                    </a:gdLst>
                    <a:ahLst/>
                    <a:cxnLst>
                      <a:cxn ang="0">
                        <a:pos x="connsiteX0" y="connsiteY0"/>
                      </a:cxn>
                      <a:cxn ang="0">
                        <a:pos x="connsiteX1" y="connsiteY1"/>
                      </a:cxn>
                      <a:cxn ang="0">
                        <a:pos x="connsiteX2" y="connsiteY2"/>
                      </a:cxn>
                      <a:cxn ang="0">
                        <a:pos x="connsiteX3" y="connsiteY3"/>
                      </a:cxn>
                    </a:cxnLst>
                    <a:rect l="l" t="t" r="r" b="b"/>
                    <a:pathLst>
                      <a:path w="257175" h="485775">
                        <a:moveTo>
                          <a:pt x="260033" y="486727"/>
                        </a:moveTo>
                        <a:lnTo>
                          <a:pt x="0" y="344805"/>
                        </a:lnTo>
                        <a:lnTo>
                          <a:pt x="953" y="0"/>
                        </a:lnTo>
                        <a:lnTo>
                          <a:pt x="260985"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9" name="Freeform: Shape 68">
                    <a:extLst>
                      <a:ext uri="{FF2B5EF4-FFF2-40B4-BE49-F238E27FC236}">
                        <a16:creationId xmlns="" xmlns:a16="http://schemas.microsoft.com/office/drawing/2014/main" id="{77846F57-FC7C-4A6D-A2AD-E0934F6F23DA}"/>
                      </a:ext>
                    </a:extLst>
                  </p:cNvPr>
                  <p:cNvSpPr/>
                  <p:nvPr/>
                </p:nvSpPr>
                <p:spPr>
                  <a:xfrm>
                    <a:off x="2987522" y="3640652"/>
                    <a:ext cx="660036" cy="1102854"/>
                  </a:xfrm>
                  <a:custGeom>
                    <a:avLst/>
                    <a:gdLst>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319882 w 661035"/>
                      <a:gd name="connsiteY29" fmla="*/ 842137 h 1099185"/>
                      <a:gd name="connsiteX30" fmla="*/ 239078 w 661035"/>
                      <a:gd name="connsiteY30" fmla="*/ 798196 h 1099185"/>
                      <a:gd name="connsiteX31" fmla="*/ 277307 w 661035"/>
                      <a:gd name="connsiteY31" fmla="*/ 750642 h 1099185"/>
                      <a:gd name="connsiteX32" fmla="*/ 277178 w 661035"/>
                      <a:gd name="connsiteY32" fmla="*/ 750571 h 1099185"/>
                      <a:gd name="connsiteX33" fmla="*/ 284798 w 661035"/>
                      <a:gd name="connsiteY33" fmla="*/ 740093 h 1099185"/>
                      <a:gd name="connsiteX34" fmla="*/ 323850 w 661035"/>
                      <a:gd name="connsiteY34" fmla="*/ 676275 h 1099185"/>
                      <a:gd name="connsiteX35" fmla="*/ 359092 w 661035"/>
                      <a:gd name="connsiteY35" fmla="*/ 597218 h 1099185"/>
                      <a:gd name="connsiteX36" fmla="*/ 220980 w 661035"/>
                      <a:gd name="connsiteY36" fmla="*/ 0 h 1099185"/>
                      <a:gd name="connsiteX37" fmla="*/ 481965 w 661035"/>
                      <a:gd name="connsiteY37" fmla="*/ 141922 h 1099185"/>
                      <a:gd name="connsiteX38" fmla="*/ 575310 w 661035"/>
                      <a:gd name="connsiteY38" fmla="*/ 214313 h 1099185"/>
                      <a:gd name="connsiteX39" fmla="*/ 661035 w 661035"/>
                      <a:gd name="connsiteY39" fmla="*/ 504825 h 1099185"/>
                      <a:gd name="connsiteX40" fmla="*/ 621030 w 661035"/>
                      <a:gd name="connsiteY40" fmla="*/ 739140 h 1099185"/>
                      <a:gd name="connsiteX41" fmla="*/ 360045 w 661035"/>
                      <a:gd name="connsiteY41" fmla="*/ 597218 h 1099185"/>
                      <a:gd name="connsiteX42" fmla="*/ 400050 w 661035"/>
                      <a:gd name="connsiteY42" fmla="*/ 362902 h 1099185"/>
                      <a:gd name="connsiteX43" fmla="*/ 314325 w 661035"/>
                      <a:gd name="connsiteY43" fmla="*/ 72390 h 1099185"/>
                      <a:gd name="connsiteX44" fmla="*/ 220980 w 661035"/>
                      <a:gd name="connsiteY44"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239078 w 661035"/>
                      <a:gd name="connsiteY29" fmla="*/ 798196 h 1099185"/>
                      <a:gd name="connsiteX30" fmla="*/ 277307 w 661035"/>
                      <a:gd name="connsiteY30" fmla="*/ 750642 h 1099185"/>
                      <a:gd name="connsiteX31" fmla="*/ 277178 w 661035"/>
                      <a:gd name="connsiteY31" fmla="*/ 750571 h 1099185"/>
                      <a:gd name="connsiteX32" fmla="*/ 284798 w 661035"/>
                      <a:gd name="connsiteY32" fmla="*/ 740093 h 1099185"/>
                      <a:gd name="connsiteX33" fmla="*/ 323850 w 661035"/>
                      <a:gd name="connsiteY33" fmla="*/ 676275 h 1099185"/>
                      <a:gd name="connsiteX34" fmla="*/ 359092 w 661035"/>
                      <a:gd name="connsiteY34" fmla="*/ 597218 h 1099185"/>
                      <a:gd name="connsiteX35" fmla="*/ 220980 w 661035"/>
                      <a:gd name="connsiteY35" fmla="*/ 0 h 1099185"/>
                      <a:gd name="connsiteX36" fmla="*/ 481965 w 661035"/>
                      <a:gd name="connsiteY36" fmla="*/ 141922 h 1099185"/>
                      <a:gd name="connsiteX37" fmla="*/ 575310 w 661035"/>
                      <a:gd name="connsiteY37" fmla="*/ 214313 h 1099185"/>
                      <a:gd name="connsiteX38" fmla="*/ 661035 w 661035"/>
                      <a:gd name="connsiteY38" fmla="*/ 504825 h 1099185"/>
                      <a:gd name="connsiteX39" fmla="*/ 621030 w 661035"/>
                      <a:gd name="connsiteY39" fmla="*/ 739140 h 1099185"/>
                      <a:gd name="connsiteX40" fmla="*/ 360045 w 661035"/>
                      <a:gd name="connsiteY40" fmla="*/ 597218 h 1099185"/>
                      <a:gd name="connsiteX41" fmla="*/ 400050 w 661035"/>
                      <a:gd name="connsiteY41" fmla="*/ 362902 h 1099185"/>
                      <a:gd name="connsiteX42" fmla="*/ 314325 w 661035"/>
                      <a:gd name="connsiteY42" fmla="*/ 72390 h 1099185"/>
                      <a:gd name="connsiteX43" fmla="*/ 220980 w 661035"/>
                      <a:gd name="connsiteY43"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500063 w 661035"/>
                      <a:gd name="connsiteY9" fmla="*/ 941070 h 1099185"/>
                      <a:gd name="connsiteX10" fmla="*/ 451485 w 661035"/>
                      <a:gd name="connsiteY10" fmla="*/ 989648 h 1099185"/>
                      <a:gd name="connsiteX11" fmla="*/ 396629 w 661035"/>
                      <a:gd name="connsiteY11" fmla="*/ 1033155 h 1099185"/>
                      <a:gd name="connsiteX12" fmla="*/ 397193 w 661035"/>
                      <a:gd name="connsiteY12" fmla="*/ 1033462 h 1099185"/>
                      <a:gd name="connsiteX13" fmla="*/ 320041 w 661035"/>
                      <a:gd name="connsiteY13" fmla="*/ 1076325 h 1099185"/>
                      <a:gd name="connsiteX14" fmla="*/ 291343 w 661035"/>
                      <a:gd name="connsiteY14" fmla="*/ 1060767 h 1099185"/>
                      <a:gd name="connsiteX15" fmla="*/ 290403 w 661035"/>
                      <a:gd name="connsiteY15" fmla="*/ 1061621 h 1099185"/>
                      <a:gd name="connsiteX16" fmla="*/ 319088 w 661035"/>
                      <a:gd name="connsiteY16" fmla="*/ 1077277 h 1099185"/>
                      <a:gd name="connsiteX17" fmla="*/ 260985 w 661035"/>
                      <a:gd name="connsiteY17" fmla="*/ 1099185 h 1099185"/>
                      <a:gd name="connsiteX18" fmla="*/ 0 w 661035"/>
                      <a:gd name="connsiteY18" fmla="*/ 957262 h 1099185"/>
                      <a:gd name="connsiteX19" fmla="*/ 59055 w 661035"/>
                      <a:gd name="connsiteY19" fmla="*/ 935355 h 1099185"/>
                      <a:gd name="connsiteX20" fmla="*/ 284314 w 661035"/>
                      <a:gd name="connsiteY20" fmla="*/ 1058298 h 1099185"/>
                      <a:gd name="connsiteX21" fmla="*/ 284516 w 661035"/>
                      <a:gd name="connsiteY21" fmla="*/ 1057066 h 1099185"/>
                      <a:gd name="connsiteX22" fmla="*/ 60008 w 661035"/>
                      <a:gd name="connsiteY22" fmla="*/ 935355 h 1099185"/>
                      <a:gd name="connsiteX23" fmla="*/ 135745 w 661035"/>
                      <a:gd name="connsiteY23" fmla="*/ 891807 h 1099185"/>
                      <a:gd name="connsiteX24" fmla="*/ 135255 w 661035"/>
                      <a:gd name="connsiteY24" fmla="*/ 891540 h 1099185"/>
                      <a:gd name="connsiteX25" fmla="*/ 190500 w 661035"/>
                      <a:gd name="connsiteY25" fmla="*/ 847725 h 1099185"/>
                      <a:gd name="connsiteX26" fmla="*/ 239078 w 661035"/>
                      <a:gd name="connsiteY26" fmla="*/ 799148 h 1099185"/>
                      <a:gd name="connsiteX27" fmla="*/ 319738 w 661035"/>
                      <a:gd name="connsiteY27" fmla="*/ 843010 h 1099185"/>
                      <a:gd name="connsiteX28" fmla="*/ 239078 w 661035"/>
                      <a:gd name="connsiteY28" fmla="*/ 798196 h 1099185"/>
                      <a:gd name="connsiteX29" fmla="*/ 277307 w 661035"/>
                      <a:gd name="connsiteY29" fmla="*/ 750642 h 1099185"/>
                      <a:gd name="connsiteX30" fmla="*/ 277178 w 661035"/>
                      <a:gd name="connsiteY30" fmla="*/ 750571 h 1099185"/>
                      <a:gd name="connsiteX31" fmla="*/ 284798 w 661035"/>
                      <a:gd name="connsiteY31" fmla="*/ 740093 h 1099185"/>
                      <a:gd name="connsiteX32" fmla="*/ 323850 w 661035"/>
                      <a:gd name="connsiteY32" fmla="*/ 676275 h 1099185"/>
                      <a:gd name="connsiteX33" fmla="*/ 359092 w 661035"/>
                      <a:gd name="connsiteY33" fmla="*/ 597218 h 1099185"/>
                      <a:gd name="connsiteX34" fmla="*/ 220980 w 661035"/>
                      <a:gd name="connsiteY34" fmla="*/ 0 h 1099185"/>
                      <a:gd name="connsiteX35" fmla="*/ 481965 w 661035"/>
                      <a:gd name="connsiteY35" fmla="*/ 141922 h 1099185"/>
                      <a:gd name="connsiteX36" fmla="*/ 575310 w 661035"/>
                      <a:gd name="connsiteY36" fmla="*/ 214313 h 1099185"/>
                      <a:gd name="connsiteX37" fmla="*/ 661035 w 661035"/>
                      <a:gd name="connsiteY37" fmla="*/ 504825 h 1099185"/>
                      <a:gd name="connsiteX38" fmla="*/ 621030 w 661035"/>
                      <a:gd name="connsiteY38" fmla="*/ 739140 h 1099185"/>
                      <a:gd name="connsiteX39" fmla="*/ 360045 w 661035"/>
                      <a:gd name="connsiteY39" fmla="*/ 597218 h 1099185"/>
                      <a:gd name="connsiteX40" fmla="*/ 400050 w 661035"/>
                      <a:gd name="connsiteY40" fmla="*/ 362902 h 1099185"/>
                      <a:gd name="connsiteX41" fmla="*/ 314325 w 661035"/>
                      <a:gd name="connsiteY41" fmla="*/ 72390 h 1099185"/>
                      <a:gd name="connsiteX42" fmla="*/ 220980 w 661035"/>
                      <a:gd name="connsiteY42"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319738 w 661035"/>
                      <a:gd name="connsiteY26" fmla="*/ 843010 h 1099185"/>
                      <a:gd name="connsiteX27" fmla="*/ 239078 w 661035"/>
                      <a:gd name="connsiteY27" fmla="*/ 798196 h 1099185"/>
                      <a:gd name="connsiteX28" fmla="*/ 277307 w 661035"/>
                      <a:gd name="connsiteY28" fmla="*/ 750642 h 1099185"/>
                      <a:gd name="connsiteX29" fmla="*/ 277178 w 661035"/>
                      <a:gd name="connsiteY29" fmla="*/ 750571 h 1099185"/>
                      <a:gd name="connsiteX30" fmla="*/ 284798 w 661035"/>
                      <a:gd name="connsiteY30" fmla="*/ 740093 h 1099185"/>
                      <a:gd name="connsiteX31" fmla="*/ 323850 w 661035"/>
                      <a:gd name="connsiteY31" fmla="*/ 676275 h 1099185"/>
                      <a:gd name="connsiteX32" fmla="*/ 359092 w 661035"/>
                      <a:gd name="connsiteY32" fmla="*/ 597218 h 1099185"/>
                      <a:gd name="connsiteX33" fmla="*/ 220980 w 661035"/>
                      <a:gd name="connsiteY33" fmla="*/ 0 h 1099185"/>
                      <a:gd name="connsiteX34" fmla="*/ 481965 w 661035"/>
                      <a:gd name="connsiteY34" fmla="*/ 141922 h 1099185"/>
                      <a:gd name="connsiteX35" fmla="*/ 575310 w 661035"/>
                      <a:gd name="connsiteY35" fmla="*/ 214313 h 1099185"/>
                      <a:gd name="connsiteX36" fmla="*/ 661035 w 661035"/>
                      <a:gd name="connsiteY36" fmla="*/ 504825 h 1099185"/>
                      <a:gd name="connsiteX37" fmla="*/ 621030 w 661035"/>
                      <a:gd name="connsiteY37" fmla="*/ 739140 h 1099185"/>
                      <a:gd name="connsiteX38" fmla="*/ 360045 w 661035"/>
                      <a:gd name="connsiteY38" fmla="*/ 597218 h 1099185"/>
                      <a:gd name="connsiteX39" fmla="*/ 400050 w 661035"/>
                      <a:gd name="connsiteY39" fmla="*/ 362902 h 1099185"/>
                      <a:gd name="connsiteX40" fmla="*/ 314325 w 661035"/>
                      <a:gd name="connsiteY40" fmla="*/ 72390 h 1099185"/>
                      <a:gd name="connsiteX41" fmla="*/ 220980 w 661035"/>
                      <a:gd name="connsiteY41"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239078 w 661035"/>
                      <a:gd name="connsiteY26" fmla="*/ 798196 h 1099185"/>
                      <a:gd name="connsiteX27" fmla="*/ 277307 w 661035"/>
                      <a:gd name="connsiteY27" fmla="*/ 750642 h 1099185"/>
                      <a:gd name="connsiteX28" fmla="*/ 277178 w 661035"/>
                      <a:gd name="connsiteY28" fmla="*/ 750571 h 1099185"/>
                      <a:gd name="connsiteX29" fmla="*/ 284798 w 661035"/>
                      <a:gd name="connsiteY29" fmla="*/ 740093 h 1099185"/>
                      <a:gd name="connsiteX30" fmla="*/ 323850 w 661035"/>
                      <a:gd name="connsiteY30" fmla="*/ 676275 h 1099185"/>
                      <a:gd name="connsiteX31" fmla="*/ 359092 w 661035"/>
                      <a:gd name="connsiteY31" fmla="*/ 597218 h 1099185"/>
                      <a:gd name="connsiteX32" fmla="*/ 220980 w 661035"/>
                      <a:gd name="connsiteY32" fmla="*/ 0 h 1099185"/>
                      <a:gd name="connsiteX33" fmla="*/ 481965 w 661035"/>
                      <a:gd name="connsiteY33" fmla="*/ 141922 h 1099185"/>
                      <a:gd name="connsiteX34" fmla="*/ 575310 w 661035"/>
                      <a:gd name="connsiteY34" fmla="*/ 214313 h 1099185"/>
                      <a:gd name="connsiteX35" fmla="*/ 661035 w 661035"/>
                      <a:gd name="connsiteY35" fmla="*/ 504825 h 1099185"/>
                      <a:gd name="connsiteX36" fmla="*/ 621030 w 661035"/>
                      <a:gd name="connsiteY36" fmla="*/ 739140 h 1099185"/>
                      <a:gd name="connsiteX37" fmla="*/ 360045 w 661035"/>
                      <a:gd name="connsiteY37" fmla="*/ 597218 h 1099185"/>
                      <a:gd name="connsiteX38" fmla="*/ 400050 w 661035"/>
                      <a:gd name="connsiteY38" fmla="*/ 362902 h 1099185"/>
                      <a:gd name="connsiteX39" fmla="*/ 314325 w 661035"/>
                      <a:gd name="connsiteY39" fmla="*/ 72390 h 1099185"/>
                      <a:gd name="connsiteX40" fmla="*/ 220980 w 661035"/>
                      <a:gd name="connsiteY40"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60008 w 661035"/>
                      <a:gd name="connsiteY20" fmla="*/ 935355 h 1099185"/>
                      <a:gd name="connsiteX21" fmla="*/ 135745 w 661035"/>
                      <a:gd name="connsiteY21" fmla="*/ 891807 h 1099185"/>
                      <a:gd name="connsiteX22" fmla="*/ 135255 w 661035"/>
                      <a:gd name="connsiteY22" fmla="*/ 891540 h 1099185"/>
                      <a:gd name="connsiteX23" fmla="*/ 190500 w 661035"/>
                      <a:gd name="connsiteY23" fmla="*/ 847725 h 1099185"/>
                      <a:gd name="connsiteX24" fmla="*/ 239078 w 661035"/>
                      <a:gd name="connsiteY24" fmla="*/ 799148 h 1099185"/>
                      <a:gd name="connsiteX25" fmla="*/ 239078 w 661035"/>
                      <a:gd name="connsiteY25" fmla="*/ 798196 h 1099185"/>
                      <a:gd name="connsiteX26" fmla="*/ 277307 w 661035"/>
                      <a:gd name="connsiteY26" fmla="*/ 750642 h 1099185"/>
                      <a:gd name="connsiteX27" fmla="*/ 277178 w 661035"/>
                      <a:gd name="connsiteY27" fmla="*/ 750571 h 1099185"/>
                      <a:gd name="connsiteX28" fmla="*/ 284798 w 661035"/>
                      <a:gd name="connsiteY28" fmla="*/ 740093 h 1099185"/>
                      <a:gd name="connsiteX29" fmla="*/ 323850 w 661035"/>
                      <a:gd name="connsiteY29" fmla="*/ 676275 h 1099185"/>
                      <a:gd name="connsiteX30" fmla="*/ 359092 w 661035"/>
                      <a:gd name="connsiteY30" fmla="*/ 597218 h 1099185"/>
                      <a:gd name="connsiteX31" fmla="*/ 220980 w 661035"/>
                      <a:gd name="connsiteY31" fmla="*/ 0 h 1099185"/>
                      <a:gd name="connsiteX32" fmla="*/ 481965 w 661035"/>
                      <a:gd name="connsiteY32" fmla="*/ 141922 h 1099185"/>
                      <a:gd name="connsiteX33" fmla="*/ 575310 w 661035"/>
                      <a:gd name="connsiteY33" fmla="*/ 214313 h 1099185"/>
                      <a:gd name="connsiteX34" fmla="*/ 661035 w 661035"/>
                      <a:gd name="connsiteY34" fmla="*/ 504825 h 1099185"/>
                      <a:gd name="connsiteX35" fmla="*/ 621030 w 661035"/>
                      <a:gd name="connsiteY35" fmla="*/ 739140 h 1099185"/>
                      <a:gd name="connsiteX36" fmla="*/ 360045 w 661035"/>
                      <a:gd name="connsiteY36" fmla="*/ 597218 h 1099185"/>
                      <a:gd name="connsiteX37" fmla="*/ 400050 w 661035"/>
                      <a:gd name="connsiteY37" fmla="*/ 362902 h 1099185"/>
                      <a:gd name="connsiteX38" fmla="*/ 314325 w 661035"/>
                      <a:gd name="connsiteY38" fmla="*/ 72390 h 1099185"/>
                      <a:gd name="connsiteX39" fmla="*/ 220980 w 661035"/>
                      <a:gd name="connsiteY39"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60008 w 661035"/>
                      <a:gd name="connsiteY19" fmla="*/ 935355 h 1099185"/>
                      <a:gd name="connsiteX20" fmla="*/ 135745 w 661035"/>
                      <a:gd name="connsiteY20" fmla="*/ 891807 h 1099185"/>
                      <a:gd name="connsiteX21" fmla="*/ 135255 w 661035"/>
                      <a:gd name="connsiteY21" fmla="*/ 891540 h 1099185"/>
                      <a:gd name="connsiteX22" fmla="*/ 190500 w 661035"/>
                      <a:gd name="connsiteY22" fmla="*/ 847725 h 1099185"/>
                      <a:gd name="connsiteX23" fmla="*/ 239078 w 661035"/>
                      <a:gd name="connsiteY23" fmla="*/ 799148 h 1099185"/>
                      <a:gd name="connsiteX24" fmla="*/ 239078 w 661035"/>
                      <a:gd name="connsiteY24" fmla="*/ 798196 h 1099185"/>
                      <a:gd name="connsiteX25" fmla="*/ 277307 w 661035"/>
                      <a:gd name="connsiteY25" fmla="*/ 750642 h 1099185"/>
                      <a:gd name="connsiteX26" fmla="*/ 277178 w 661035"/>
                      <a:gd name="connsiteY26" fmla="*/ 750571 h 1099185"/>
                      <a:gd name="connsiteX27" fmla="*/ 284798 w 661035"/>
                      <a:gd name="connsiteY27" fmla="*/ 740093 h 1099185"/>
                      <a:gd name="connsiteX28" fmla="*/ 323850 w 661035"/>
                      <a:gd name="connsiteY28" fmla="*/ 676275 h 1099185"/>
                      <a:gd name="connsiteX29" fmla="*/ 359092 w 661035"/>
                      <a:gd name="connsiteY29" fmla="*/ 597218 h 1099185"/>
                      <a:gd name="connsiteX30" fmla="*/ 220980 w 661035"/>
                      <a:gd name="connsiteY30" fmla="*/ 0 h 1099185"/>
                      <a:gd name="connsiteX31" fmla="*/ 481965 w 661035"/>
                      <a:gd name="connsiteY31" fmla="*/ 141922 h 1099185"/>
                      <a:gd name="connsiteX32" fmla="*/ 575310 w 661035"/>
                      <a:gd name="connsiteY32" fmla="*/ 214313 h 1099185"/>
                      <a:gd name="connsiteX33" fmla="*/ 661035 w 661035"/>
                      <a:gd name="connsiteY33" fmla="*/ 504825 h 1099185"/>
                      <a:gd name="connsiteX34" fmla="*/ 621030 w 661035"/>
                      <a:gd name="connsiteY34" fmla="*/ 739140 h 1099185"/>
                      <a:gd name="connsiteX35" fmla="*/ 360045 w 661035"/>
                      <a:gd name="connsiteY35" fmla="*/ 597218 h 1099185"/>
                      <a:gd name="connsiteX36" fmla="*/ 400050 w 661035"/>
                      <a:gd name="connsiteY36" fmla="*/ 362902 h 1099185"/>
                      <a:gd name="connsiteX37" fmla="*/ 314325 w 661035"/>
                      <a:gd name="connsiteY37" fmla="*/ 72390 h 1099185"/>
                      <a:gd name="connsiteX38" fmla="*/ 220980 w 661035"/>
                      <a:gd name="connsiteY38"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319088 w 661035"/>
                      <a:gd name="connsiteY14" fmla="*/ 1077277 h 1099185"/>
                      <a:gd name="connsiteX15" fmla="*/ 260985 w 661035"/>
                      <a:gd name="connsiteY15" fmla="*/ 1099185 h 1099185"/>
                      <a:gd name="connsiteX16" fmla="*/ 0 w 661035"/>
                      <a:gd name="connsiteY16" fmla="*/ 957262 h 1099185"/>
                      <a:gd name="connsiteX17" fmla="*/ 59055 w 661035"/>
                      <a:gd name="connsiteY17" fmla="*/ 935355 h 1099185"/>
                      <a:gd name="connsiteX18" fmla="*/ 60008 w 661035"/>
                      <a:gd name="connsiteY18" fmla="*/ 935355 h 1099185"/>
                      <a:gd name="connsiteX19" fmla="*/ 135745 w 661035"/>
                      <a:gd name="connsiteY19" fmla="*/ 891807 h 1099185"/>
                      <a:gd name="connsiteX20" fmla="*/ 135255 w 661035"/>
                      <a:gd name="connsiteY20" fmla="*/ 891540 h 1099185"/>
                      <a:gd name="connsiteX21" fmla="*/ 190500 w 661035"/>
                      <a:gd name="connsiteY21" fmla="*/ 847725 h 1099185"/>
                      <a:gd name="connsiteX22" fmla="*/ 239078 w 661035"/>
                      <a:gd name="connsiteY22" fmla="*/ 799148 h 1099185"/>
                      <a:gd name="connsiteX23" fmla="*/ 239078 w 661035"/>
                      <a:gd name="connsiteY23" fmla="*/ 798196 h 1099185"/>
                      <a:gd name="connsiteX24" fmla="*/ 277307 w 661035"/>
                      <a:gd name="connsiteY24" fmla="*/ 750642 h 1099185"/>
                      <a:gd name="connsiteX25" fmla="*/ 277178 w 661035"/>
                      <a:gd name="connsiteY25" fmla="*/ 750571 h 1099185"/>
                      <a:gd name="connsiteX26" fmla="*/ 284798 w 661035"/>
                      <a:gd name="connsiteY26" fmla="*/ 740093 h 1099185"/>
                      <a:gd name="connsiteX27" fmla="*/ 323850 w 661035"/>
                      <a:gd name="connsiteY27" fmla="*/ 676275 h 1099185"/>
                      <a:gd name="connsiteX28" fmla="*/ 359092 w 661035"/>
                      <a:gd name="connsiteY28" fmla="*/ 597218 h 1099185"/>
                      <a:gd name="connsiteX29" fmla="*/ 220980 w 661035"/>
                      <a:gd name="connsiteY29" fmla="*/ 0 h 1099185"/>
                      <a:gd name="connsiteX30" fmla="*/ 481965 w 661035"/>
                      <a:gd name="connsiteY30" fmla="*/ 141922 h 1099185"/>
                      <a:gd name="connsiteX31" fmla="*/ 575310 w 661035"/>
                      <a:gd name="connsiteY31" fmla="*/ 214313 h 1099185"/>
                      <a:gd name="connsiteX32" fmla="*/ 661035 w 661035"/>
                      <a:gd name="connsiteY32" fmla="*/ 504825 h 1099185"/>
                      <a:gd name="connsiteX33" fmla="*/ 621030 w 661035"/>
                      <a:gd name="connsiteY33" fmla="*/ 739140 h 1099185"/>
                      <a:gd name="connsiteX34" fmla="*/ 360045 w 661035"/>
                      <a:gd name="connsiteY34" fmla="*/ 597218 h 1099185"/>
                      <a:gd name="connsiteX35" fmla="*/ 400050 w 661035"/>
                      <a:gd name="connsiteY35" fmla="*/ 362902 h 1099185"/>
                      <a:gd name="connsiteX36" fmla="*/ 314325 w 661035"/>
                      <a:gd name="connsiteY36" fmla="*/ 72390 h 1099185"/>
                      <a:gd name="connsiteX37" fmla="*/ 220980 w 661035"/>
                      <a:gd name="connsiteY37"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319088 w 661035"/>
                      <a:gd name="connsiteY13" fmla="*/ 1077277 h 1099185"/>
                      <a:gd name="connsiteX14" fmla="*/ 260985 w 661035"/>
                      <a:gd name="connsiteY14" fmla="*/ 1099185 h 1099185"/>
                      <a:gd name="connsiteX15" fmla="*/ 0 w 661035"/>
                      <a:gd name="connsiteY15" fmla="*/ 957262 h 1099185"/>
                      <a:gd name="connsiteX16" fmla="*/ 59055 w 661035"/>
                      <a:gd name="connsiteY16" fmla="*/ 935355 h 1099185"/>
                      <a:gd name="connsiteX17" fmla="*/ 60008 w 661035"/>
                      <a:gd name="connsiteY17" fmla="*/ 935355 h 1099185"/>
                      <a:gd name="connsiteX18" fmla="*/ 135745 w 661035"/>
                      <a:gd name="connsiteY18" fmla="*/ 891807 h 1099185"/>
                      <a:gd name="connsiteX19" fmla="*/ 135255 w 661035"/>
                      <a:gd name="connsiteY19" fmla="*/ 891540 h 1099185"/>
                      <a:gd name="connsiteX20" fmla="*/ 190500 w 661035"/>
                      <a:gd name="connsiteY20" fmla="*/ 847725 h 1099185"/>
                      <a:gd name="connsiteX21" fmla="*/ 239078 w 661035"/>
                      <a:gd name="connsiteY21" fmla="*/ 799148 h 1099185"/>
                      <a:gd name="connsiteX22" fmla="*/ 239078 w 661035"/>
                      <a:gd name="connsiteY22" fmla="*/ 798196 h 1099185"/>
                      <a:gd name="connsiteX23" fmla="*/ 277307 w 661035"/>
                      <a:gd name="connsiteY23" fmla="*/ 750642 h 1099185"/>
                      <a:gd name="connsiteX24" fmla="*/ 277178 w 661035"/>
                      <a:gd name="connsiteY24" fmla="*/ 750571 h 1099185"/>
                      <a:gd name="connsiteX25" fmla="*/ 284798 w 661035"/>
                      <a:gd name="connsiteY25" fmla="*/ 740093 h 1099185"/>
                      <a:gd name="connsiteX26" fmla="*/ 323850 w 661035"/>
                      <a:gd name="connsiteY26" fmla="*/ 676275 h 1099185"/>
                      <a:gd name="connsiteX27" fmla="*/ 359092 w 661035"/>
                      <a:gd name="connsiteY27" fmla="*/ 597218 h 1099185"/>
                      <a:gd name="connsiteX28" fmla="*/ 220980 w 661035"/>
                      <a:gd name="connsiteY28" fmla="*/ 0 h 1099185"/>
                      <a:gd name="connsiteX29" fmla="*/ 481965 w 661035"/>
                      <a:gd name="connsiteY29" fmla="*/ 141922 h 1099185"/>
                      <a:gd name="connsiteX30" fmla="*/ 575310 w 661035"/>
                      <a:gd name="connsiteY30" fmla="*/ 214313 h 1099185"/>
                      <a:gd name="connsiteX31" fmla="*/ 661035 w 661035"/>
                      <a:gd name="connsiteY31" fmla="*/ 504825 h 1099185"/>
                      <a:gd name="connsiteX32" fmla="*/ 621030 w 661035"/>
                      <a:gd name="connsiteY32" fmla="*/ 739140 h 1099185"/>
                      <a:gd name="connsiteX33" fmla="*/ 360045 w 661035"/>
                      <a:gd name="connsiteY33" fmla="*/ 597218 h 1099185"/>
                      <a:gd name="connsiteX34" fmla="*/ 400050 w 661035"/>
                      <a:gd name="connsiteY34" fmla="*/ 362902 h 1099185"/>
                      <a:gd name="connsiteX35" fmla="*/ 314325 w 661035"/>
                      <a:gd name="connsiteY35" fmla="*/ 72390 h 1099185"/>
                      <a:gd name="connsiteX36" fmla="*/ 220980 w 661035"/>
                      <a:gd name="connsiteY36" fmla="*/ 0 h 1099185"/>
                      <a:gd name="connsiteX0" fmla="*/ 359092 w 661035"/>
                      <a:gd name="connsiteY0" fmla="*/ 597218 h 1112468"/>
                      <a:gd name="connsiteX1" fmla="*/ 620078 w 661035"/>
                      <a:gd name="connsiteY1" fmla="*/ 739140 h 1112468"/>
                      <a:gd name="connsiteX2" fmla="*/ 584835 w 661035"/>
                      <a:gd name="connsiteY2" fmla="*/ 818198 h 1112468"/>
                      <a:gd name="connsiteX3" fmla="*/ 584836 w 661035"/>
                      <a:gd name="connsiteY3" fmla="*/ 818198 h 1112468"/>
                      <a:gd name="connsiteX4" fmla="*/ 545783 w 661035"/>
                      <a:gd name="connsiteY4" fmla="*/ 882015 h 1112468"/>
                      <a:gd name="connsiteX5" fmla="*/ 538930 w 661035"/>
                      <a:gd name="connsiteY5" fmla="*/ 891439 h 1112468"/>
                      <a:gd name="connsiteX6" fmla="*/ 539116 w 661035"/>
                      <a:gd name="connsiteY6" fmla="*/ 891540 h 1112468"/>
                      <a:gd name="connsiteX7" fmla="*/ 500063 w 661035"/>
                      <a:gd name="connsiteY7" fmla="*/ 940118 h 1112468"/>
                      <a:gd name="connsiteX8" fmla="*/ 500063 w 661035"/>
                      <a:gd name="connsiteY8" fmla="*/ 941070 h 1112468"/>
                      <a:gd name="connsiteX9" fmla="*/ 451485 w 661035"/>
                      <a:gd name="connsiteY9" fmla="*/ 989648 h 1112468"/>
                      <a:gd name="connsiteX10" fmla="*/ 396629 w 661035"/>
                      <a:gd name="connsiteY10" fmla="*/ 1033155 h 1112468"/>
                      <a:gd name="connsiteX11" fmla="*/ 397193 w 661035"/>
                      <a:gd name="connsiteY11" fmla="*/ 1033462 h 1112468"/>
                      <a:gd name="connsiteX12" fmla="*/ 320041 w 661035"/>
                      <a:gd name="connsiteY12" fmla="*/ 1076325 h 1112468"/>
                      <a:gd name="connsiteX13" fmla="*/ 319088 w 661035"/>
                      <a:gd name="connsiteY13" fmla="*/ 1077277 h 1112468"/>
                      <a:gd name="connsiteX14" fmla="*/ 247796 w 661035"/>
                      <a:gd name="connsiteY14" fmla="*/ 1112468 h 1112468"/>
                      <a:gd name="connsiteX15" fmla="*/ 0 w 661035"/>
                      <a:gd name="connsiteY15" fmla="*/ 957262 h 1112468"/>
                      <a:gd name="connsiteX16" fmla="*/ 59055 w 661035"/>
                      <a:gd name="connsiteY16" fmla="*/ 935355 h 1112468"/>
                      <a:gd name="connsiteX17" fmla="*/ 60008 w 661035"/>
                      <a:gd name="connsiteY17" fmla="*/ 935355 h 1112468"/>
                      <a:gd name="connsiteX18" fmla="*/ 135745 w 661035"/>
                      <a:gd name="connsiteY18" fmla="*/ 891807 h 1112468"/>
                      <a:gd name="connsiteX19" fmla="*/ 135255 w 661035"/>
                      <a:gd name="connsiteY19" fmla="*/ 891540 h 1112468"/>
                      <a:gd name="connsiteX20" fmla="*/ 190500 w 661035"/>
                      <a:gd name="connsiteY20" fmla="*/ 847725 h 1112468"/>
                      <a:gd name="connsiteX21" fmla="*/ 239078 w 661035"/>
                      <a:gd name="connsiteY21" fmla="*/ 799148 h 1112468"/>
                      <a:gd name="connsiteX22" fmla="*/ 239078 w 661035"/>
                      <a:gd name="connsiteY22" fmla="*/ 798196 h 1112468"/>
                      <a:gd name="connsiteX23" fmla="*/ 277307 w 661035"/>
                      <a:gd name="connsiteY23" fmla="*/ 750642 h 1112468"/>
                      <a:gd name="connsiteX24" fmla="*/ 277178 w 661035"/>
                      <a:gd name="connsiteY24" fmla="*/ 750571 h 1112468"/>
                      <a:gd name="connsiteX25" fmla="*/ 284798 w 661035"/>
                      <a:gd name="connsiteY25" fmla="*/ 740093 h 1112468"/>
                      <a:gd name="connsiteX26" fmla="*/ 323850 w 661035"/>
                      <a:gd name="connsiteY26" fmla="*/ 676275 h 1112468"/>
                      <a:gd name="connsiteX27" fmla="*/ 359092 w 661035"/>
                      <a:gd name="connsiteY27" fmla="*/ 597218 h 1112468"/>
                      <a:gd name="connsiteX28" fmla="*/ 220980 w 661035"/>
                      <a:gd name="connsiteY28" fmla="*/ 0 h 1112468"/>
                      <a:gd name="connsiteX29" fmla="*/ 481965 w 661035"/>
                      <a:gd name="connsiteY29" fmla="*/ 141922 h 1112468"/>
                      <a:gd name="connsiteX30" fmla="*/ 575310 w 661035"/>
                      <a:gd name="connsiteY30" fmla="*/ 214313 h 1112468"/>
                      <a:gd name="connsiteX31" fmla="*/ 661035 w 661035"/>
                      <a:gd name="connsiteY31" fmla="*/ 504825 h 1112468"/>
                      <a:gd name="connsiteX32" fmla="*/ 621030 w 661035"/>
                      <a:gd name="connsiteY32" fmla="*/ 739140 h 1112468"/>
                      <a:gd name="connsiteX33" fmla="*/ 360045 w 661035"/>
                      <a:gd name="connsiteY33" fmla="*/ 597218 h 1112468"/>
                      <a:gd name="connsiteX34" fmla="*/ 400050 w 661035"/>
                      <a:gd name="connsiteY34" fmla="*/ 362902 h 1112468"/>
                      <a:gd name="connsiteX35" fmla="*/ 314325 w 661035"/>
                      <a:gd name="connsiteY35" fmla="*/ 72390 h 1112468"/>
                      <a:gd name="connsiteX36" fmla="*/ 220980 w 661035"/>
                      <a:gd name="connsiteY36" fmla="*/ 0 h 1112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61035" h="1112468">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grpFill/>
                  <a:ln w="9525" cap="flat">
                    <a:noFill/>
                    <a:prstDash val="solid"/>
                    <a:miter/>
                  </a:ln>
                </p:spPr>
                <p:txBody>
                  <a:bodyPr rtlCol="0" anchor="ctr"/>
                  <a:lstStyle/>
                  <a:p>
                    <a:pPr defTabSz="1219170"/>
                    <a:endParaRPr lang="en-US" sz="1800" dirty="0">
                      <a:solidFill>
                        <a:prstClr val="black"/>
                      </a:solidFill>
                    </a:endParaRPr>
                  </a:p>
                </p:txBody>
              </p:sp>
              <p:sp>
                <p:nvSpPr>
                  <p:cNvPr id="70" name="Freeform: Shape 69">
                    <a:extLst>
                      <a:ext uri="{FF2B5EF4-FFF2-40B4-BE49-F238E27FC236}">
                        <a16:creationId xmlns="" xmlns:a16="http://schemas.microsoft.com/office/drawing/2014/main" id="{D113772A-09F4-4D1C-82EE-59CB5A04CCF4}"/>
                      </a:ext>
                    </a:extLst>
                  </p:cNvPr>
                  <p:cNvSpPr/>
                  <p:nvPr/>
                </p:nvSpPr>
                <p:spPr>
                  <a:xfrm>
                    <a:off x="2967026" y="3229268"/>
                    <a:ext cx="673417" cy="247650"/>
                  </a:xfrm>
                  <a:custGeom>
                    <a:avLst/>
                    <a:gdLst>
                      <a:gd name="connsiteX0" fmla="*/ 261937 w 673417"/>
                      <a:gd name="connsiteY0" fmla="*/ 45720 h 247650"/>
                      <a:gd name="connsiteX1" fmla="*/ 288607 w 673417"/>
                      <a:gd name="connsiteY1" fmla="*/ 53340 h 247650"/>
                      <a:gd name="connsiteX2" fmla="*/ 387667 w 673417"/>
                      <a:gd name="connsiteY2" fmla="*/ 93345 h 247650"/>
                      <a:gd name="connsiteX3" fmla="*/ 412432 w 673417"/>
                      <a:gd name="connsiteY3" fmla="*/ 105728 h 247650"/>
                      <a:gd name="connsiteX4" fmla="*/ 673417 w 673417"/>
                      <a:gd name="connsiteY4" fmla="*/ 247650 h 247650"/>
                      <a:gd name="connsiteX5" fmla="*/ 647700 w 673417"/>
                      <a:gd name="connsiteY5" fmla="*/ 235267 h 247650"/>
                      <a:gd name="connsiteX6" fmla="*/ 644991 w 673417"/>
                      <a:gd name="connsiteY6" fmla="*/ 233789 h 247650"/>
                      <a:gd name="connsiteX7" fmla="*/ 549592 w 673417"/>
                      <a:gd name="connsiteY7" fmla="*/ 195262 h 247650"/>
                      <a:gd name="connsiteX8" fmla="*/ 522922 w 673417"/>
                      <a:gd name="connsiteY8" fmla="*/ 186690 h 247650"/>
                      <a:gd name="connsiteX9" fmla="*/ 0 w 673417"/>
                      <a:gd name="connsiteY9" fmla="*/ 0 h 247650"/>
                      <a:gd name="connsiteX10" fmla="*/ 80010 w 673417"/>
                      <a:gd name="connsiteY10" fmla="*/ 11430 h 247650"/>
                      <a:gd name="connsiteX11" fmla="*/ 80421 w 673417"/>
                      <a:gd name="connsiteY11" fmla="*/ 11654 h 247650"/>
                      <a:gd name="connsiteX12" fmla="*/ 185499 w 673417"/>
                      <a:gd name="connsiteY12" fmla="*/ 28933 h 247650"/>
                      <a:gd name="connsiteX13" fmla="*/ 261937 w 673417"/>
                      <a:gd name="connsiteY13" fmla="*/ 45720 h 247650"/>
                      <a:gd name="connsiteX14" fmla="*/ 522922 w 673417"/>
                      <a:gd name="connsiteY14" fmla="*/ 187643 h 247650"/>
                      <a:gd name="connsiteX15" fmla="*/ 340042 w 673417"/>
                      <a:gd name="connsiteY15" fmla="*/ 153353 h 247650"/>
                      <a:gd name="connsiteX16" fmla="*/ 260985 w 673417"/>
                      <a:gd name="connsiteY16" fmla="*/ 141923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73417" h="247650">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1" name="Freeform: Shape 70">
                    <a:extLst>
                      <a:ext uri="{FF2B5EF4-FFF2-40B4-BE49-F238E27FC236}">
                        <a16:creationId xmlns="" xmlns:a16="http://schemas.microsoft.com/office/drawing/2014/main" id="{EE130360-94EB-47DA-9B20-9425A2D818C4}"/>
                      </a:ext>
                    </a:extLst>
                  </p:cNvPr>
                  <p:cNvSpPr/>
                  <p:nvPr/>
                </p:nvSpPr>
                <p:spPr>
                  <a:xfrm>
                    <a:off x="2707091" y="3532163"/>
                    <a:ext cx="257175" cy="1238250"/>
                  </a:xfrm>
                  <a:custGeom>
                    <a:avLst/>
                    <a:gdLst>
                      <a:gd name="connsiteX0" fmla="*/ 260985 w 257175"/>
                      <a:gd name="connsiteY0" fmla="*/ 1244918 h 1238250"/>
                      <a:gd name="connsiteX1" fmla="*/ 0 w 257175"/>
                      <a:gd name="connsiteY1" fmla="*/ 1102995 h 1238250"/>
                      <a:gd name="connsiteX2" fmla="*/ 1905 w 257175"/>
                      <a:gd name="connsiteY2" fmla="*/ 0 h 1238250"/>
                      <a:gd name="connsiteX3" fmla="*/ 262890 w 257175"/>
                      <a:gd name="connsiteY3" fmla="*/ 141922 h 1238250"/>
                    </a:gdLst>
                    <a:ahLst/>
                    <a:cxnLst>
                      <a:cxn ang="0">
                        <a:pos x="connsiteX0" y="connsiteY0"/>
                      </a:cxn>
                      <a:cxn ang="0">
                        <a:pos x="connsiteX1" y="connsiteY1"/>
                      </a:cxn>
                      <a:cxn ang="0">
                        <a:pos x="connsiteX2" y="connsiteY2"/>
                      </a:cxn>
                      <a:cxn ang="0">
                        <a:pos x="connsiteX3" y="connsiteY3"/>
                      </a:cxn>
                    </a:cxnLst>
                    <a:rect l="l" t="t" r="r" b="b"/>
                    <a:pathLst>
                      <a:path w="257175" h="1238250">
                        <a:moveTo>
                          <a:pt x="260985" y="1244918"/>
                        </a:moveTo>
                        <a:lnTo>
                          <a:pt x="0" y="1102995"/>
                        </a:lnTo>
                        <a:lnTo>
                          <a:pt x="1905" y="0"/>
                        </a:lnTo>
                        <a:lnTo>
                          <a:pt x="262890"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2" name="Freeform: Shape 71">
                    <a:extLst>
                      <a:ext uri="{FF2B5EF4-FFF2-40B4-BE49-F238E27FC236}">
                        <a16:creationId xmlns="" xmlns:a16="http://schemas.microsoft.com/office/drawing/2014/main" id="{54F71D42-7D98-4D72-8ABF-C7257DE6F785}"/>
                      </a:ext>
                    </a:extLst>
                  </p:cNvPr>
                  <p:cNvSpPr/>
                  <p:nvPr/>
                </p:nvSpPr>
                <p:spPr>
                  <a:xfrm>
                    <a:off x="3110832" y="2270955"/>
                    <a:ext cx="457201" cy="495301"/>
                  </a:xfrm>
                  <a:custGeom>
                    <a:avLst/>
                    <a:gdLst>
                      <a:gd name="connsiteX0" fmla="*/ 459105 w 457200"/>
                      <a:gd name="connsiteY0" fmla="*/ 500063 h 495300"/>
                      <a:gd name="connsiteX1" fmla="*/ 198120 w 457200"/>
                      <a:gd name="connsiteY1" fmla="*/ 358140 h 495300"/>
                      <a:gd name="connsiteX2" fmla="*/ 80963 w 457200"/>
                      <a:gd name="connsiteY2" fmla="*/ 62865 h 495300"/>
                      <a:gd name="connsiteX3" fmla="*/ 0 w 457200"/>
                      <a:gd name="connsiteY3" fmla="*/ 0 h 495300"/>
                      <a:gd name="connsiteX4" fmla="*/ 260985 w 457200"/>
                      <a:gd name="connsiteY4" fmla="*/ 141923 h 495300"/>
                      <a:gd name="connsiteX5" fmla="*/ 341948 w 457200"/>
                      <a:gd name="connsiteY5" fmla="*/ 204788 h 495300"/>
                      <a:gd name="connsiteX6" fmla="*/ 459105 w 457200"/>
                      <a:gd name="connsiteY6" fmla="*/ 500063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 h="4953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3" name="Freeform: Shape 72">
                    <a:extLst>
                      <a:ext uri="{FF2B5EF4-FFF2-40B4-BE49-F238E27FC236}">
                        <a16:creationId xmlns="" xmlns:a16="http://schemas.microsoft.com/office/drawing/2014/main" id="{AD847D27-5E4A-4825-9586-C0C8432BE2B8}"/>
                      </a:ext>
                    </a:extLst>
                  </p:cNvPr>
                  <p:cNvSpPr/>
                  <p:nvPr/>
                </p:nvSpPr>
                <p:spPr>
                  <a:xfrm>
                    <a:off x="2541356" y="3138780"/>
                    <a:ext cx="428625" cy="200026"/>
                  </a:xfrm>
                  <a:custGeom>
                    <a:avLst/>
                    <a:gdLst>
                      <a:gd name="connsiteX0" fmla="*/ 0 w 428625"/>
                      <a:gd name="connsiteY0" fmla="*/ 0 h 200026"/>
                      <a:gd name="connsiteX1" fmla="*/ 17145 w 428625"/>
                      <a:gd name="connsiteY1" fmla="*/ 8573 h 200026"/>
                      <a:gd name="connsiteX2" fmla="*/ 109538 w 428625"/>
                      <a:gd name="connsiteY2" fmla="*/ 44768 h 200026"/>
                      <a:gd name="connsiteX3" fmla="*/ 370023 w 428625"/>
                      <a:gd name="connsiteY3" fmla="*/ 186418 h 200026"/>
                      <a:gd name="connsiteX4" fmla="*/ 110490 w 428625"/>
                      <a:gd name="connsiteY4" fmla="*/ 44768 h 200026"/>
                      <a:gd name="connsiteX5" fmla="*/ 168592 w 428625"/>
                      <a:gd name="connsiteY5" fmla="*/ 59056 h 200026"/>
                      <a:gd name="connsiteX6" fmla="*/ 428625 w 428625"/>
                      <a:gd name="connsiteY6" fmla="*/ 200026 h 200026"/>
                      <a:gd name="connsiteX7" fmla="*/ 370523 w 428625"/>
                      <a:gd name="connsiteY7" fmla="*/ 186691 h 200026"/>
                      <a:gd name="connsiteX8" fmla="*/ 370517 w 428625"/>
                      <a:gd name="connsiteY8" fmla="*/ 186688 h 200026"/>
                      <a:gd name="connsiteX9" fmla="*/ 278130 w 428625"/>
                      <a:gd name="connsiteY9" fmla="*/ 150495 h 200026"/>
                      <a:gd name="connsiteX10" fmla="*/ 260985 w 428625"/>
                      <a:gd name="connsiteY10" fmla="*/ 141923 h 200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625" h="200026">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4" name="Freeform: Shape 73">
                    <a:extLst>
                      <a:ext uri="{FF2B5EF4-FFF2-40B4-BE49-F238E27FC236}">
                        <a16:creationId xmlns="" xmlns:a16="http://schemas.microsoft.com/office/drawing/2014/main" id="{FBC8F3F7-E7EA-4E0C-82B1-9EB91449D661}"/>
                      </a:ext>
                    </a:extLst>
                  </p:cNvPr>
                  <p:cNvSpPr/>
                  <p:nvPr/>
                </p:nvSpPr>
                <p:spPr>
                  <a:xfrm>
                    <a:off x="2969883" y="1938632"/>
                    <a:ext cx="618767" cy="219303"/>
                  </a:xfrm>
                  <a:custGeom>
                    <a:avLst/>
                    <a:gdLst>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236092 w 603786"/>
                      <a:gd name="connsiteY8" fmla="*/ 34757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323751 w 603786"/>
                      <a:gd name="connsiteY4" fmla="*/ 66771 h 218219"/>
                      <a:gd name="connsiteX5" fmla="*/ 0 w 603786"/>
                      <a:gd name="connsiteY5" fmla="*/ 0 h 218219"/>
                      <a:gd name="connsiteX6" fmla="*/ 100965 w 603786"/>
                      <a:gd name="connsiteY6" fmla="*/ 2857 h 218219"/>
                      <a:gd name="connsiteX7" fmla="*/ 102772 w 603786"/>
                      <a:gd name="connsiteY7" fmla="*/ 3833 h 218219"/>
                      <a:gd name="connsiteX8" fmla="*/ 214213 w 603786"/>
                      <a:gd name="connsiteY8" fmla="*/ 22860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16" fmla="*/ 0 w 603786"/>
                      <a:gd name="connsiteY16" fmla="*/ 0 h 218219"/>
                      <a:gd name="connsiteX0" fmla="*/ 323751 w 603786"/>
                      <a:gd name="connsiteY0" fmla="*/ 66771 h 218219"/>
                      <a:gd name="connsiteX1" fmla="*/ 603786 w 603786"/>
                      <a:gd name="connsiteY1" fmla="*/ 218219 h 218219"/>
                      <a:gd name="connsiteX2" fmla="*/ 584736 w 603786"/>
                      <a:gd name="connsiteY2" fmla="*/ 208694 h 218219"/>
                      <a:gd name="connsiteX3" fmla="*/ 323751 w 603786"/>
                      <a:gd name="connsiteY3" fmla="*/ 66771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323751 w 603786"/>
                      <a:gd name="connsiteY8" fmla="*/ 66772 h 218219"/>
                      <a:gd name="connsiteX9" fmla="*/ 584736 w 603786"/>
                      <a:gd name="connsiteY9" fmla="*/ 208695 h 218219"/>
                      <a:gd name="connsiteX10" fmla="*/ 475198 w 603786"/>
                      <a:gd name="connsiteY10" fmla="*/ 168690 h 218219"/>
                      <a:gd name="connsiteX11" fmla="*/ 464489 w 603786"/>
                      <a:gd name="connsiteY11" fmla="*/ 162866 h 218219"/>
                      <a:gd name="connsiteX12" fmla="*/ 358041 w 603786"/>
                      <a:gd name="connsiteY12" fmla="*/ 143827 h 218219"/>
                      <a:gd name="connsiteX13" fmla="*/ 357901 w 603786"/>
                      <a:gd name="connsiteY13" fmla="*/ 143751 h 218219"/>
                      <a:gd name="connsiteX14" fmla="*/ 260033 w 603786"/>
                      <a:gd name="connsiteY14" fmla="*/ 141922 h 218219"/>
                      <a:gd name="connsiteX15" fmla="*/ 0 w 603786"/>
                      <a:gd name="connsiteY15" fmla="*/ 0 h 218219"/>
                      <a:gd name="connsiteX0" fmla="*/ 323751 w 584736"/>
                      <a:gd name="connsiteY0" fmla="*/ 66771 h 208695"/>
                      <a:gd name="connsiteX1" fmla="*/ 584736 w 584736"/>
                      <a:gd name="connsiteY1" fmla="*/ 208694 h 208695"/>
                      <a:gd name="connsiteX2" fmla="*/ 323751 w 584736"/>
                      <a:gd name="connsiteY2" fmla="*/ 66771 h 208695"/>
                      <a:gd name="connsiteX3" fmla="*/ 0 w 584736"/>
                      <a:gd name="connsiteY3" fmla="*/ 0 h 208695"/>
                      <a:gd name="connsiteX4" fmla="*/ 100965 w 584736"/>
                      <a:gd name="connsiteY4" fmla="*/ 2857 h 208695"/>
                      <a:gd name="connsiteX5" fmla="*/ 102772 w 584736"/>
                      <a:gd name="connsiteY5" fmla="*/ 3833 h 208695"/>
                      <a:gd name="connsiteX6" fmla="*/ 214213 w 584736"/>
                      <a:gd name="connsiteY6" fmla="*/ 22860 h 208695"/>
                      <a:gd name="connsiteX7" fmla="*/ 323751 w 584736"/>
                      <a:gd name="connsiteY7" fmla="*/ 66772 h 208695"/>
                      <a:gd name="connsiteX8" fmla="*/ 584736 w 584736"/>
                      <a:gd name="connsiteY8" fmla="*/ 208695 h 208695"/>
                      <a:gd name="connsiteX9" fmla="*/ 475198 w 584736"/>
                      <a:gd name="connsiteY9" fmla="*/ 168690 h 208695"/>
                      <a:gd name="connsiteX10" fmla="*/ 464489 w 584736"/>
                      <a:gd name="connsiteY10" fmla="*/ 162866 h 208695"/>
                      <a:gd name="connsiteX11" fmla="*/ 358041 w 584736"/>
                      <a:gd name="connsiteY11" fmla="*/ 143827 h 208695"/>
                      <a:gd name="connsiteX12" fmla="*/ 357901 w 584736"/>
                      <a:gd name="connsiteY12" fmla="*/ 143751 h 208695"/>
                      <a:gd name="connsiteX13" fmla="*/ 260033 w 584736"/>
                      <a:gd name="connsiteY13" fmla="*/ 141922 h 208695"/>
                      <a:gd name="connsiteX14" fmla="*/ 0 w 584736"/>
                      <a:gd name="connsiteY14" fmla="*/ 0 h 208695"/>
                      <a:gd name="connsiteX0" fmla="*/ 323751 w 615997"/>
                      <a:gd name="connsiteY0" fmla="*/ 66771 h 216510"/>
                      <a:gd name="connsiteX1" fmla="*/ 584736 w 615997"/>
                      <a:gd name="connsiteY1" fmla="*/ 208694 h 216510"/>
                      <a:gd name="connsiteX2" fmla="*/ 323751 w 615997"/>
                      <a:gd name="connsiteY2" fmla="*/ 66771 h 216510"/>
                      <a:gd name="connsiteX3" fmla="*/ 0 w 615997"/>
                      <a:gd name="connsiteY3" fmla="*/ 0 h 216510"/>
                      <a:gd name="connsiteX4" fmla="*/ 100965 w 615997"/>
                      <a:gd name="connsiteY4" fmla="*/ 2857 h 216510"/>
                      <a:gd name="connsiteX5" fmla="*/ 102772 w 615997"/>
                      <a:gd name="connsiteY5" fmla="*/ 3833 h 216510"/>
                      <a:gd name="connsiteX6" fmla="*/ 214213 w 615997"/>
                      <a:gd name="connsiteY6" fmla="*/ 22860 h 216510"/>
                      <a:gd name="connsiteX7" fmla="*/ 323751 w 615997"/>
                      <a:gd name="connsiteY7" fmla="*/ 66772 h 216510"/>
                      <a:gd name="connsiteX8" fmla="*/ 615997 w 615997"/>
                      <a:gd name="connsiteY8" fmla="*/ 216510 h 216510"/>
                      <a:gd name="connsiteX9" fmla="*/ 475198 w 615997"/>
                      <a:gd name="connsiteY9" fmla="*/ 168690 h 216510"/>
                      <a:gd name="connsiteX10" fmla="*/ 464489 w 615997"/>
                      <a:gd name="connsiteY10" fmla="*/ 162866 h 216510"/>
                      <a:gd name="connsiteX11" fmla="*/ 358041 w 615997"/>
                      <a:gd name="connsiteY11" fmla="*/ 143827 h 216510"/>
                      <a:gd name="connsiteX12" fmla="*/ 357901 w 615997"/>
                      <a:gd name="connsiteY12" fmla="*/ 143751 h 216510"/>
                      <a:gd name="connsiteX13" fmla="*/ 260033 w 615997"/>
                      <a:gd name="connsiteY13" fmla="*/ 141922 h 216510"/>
                      <a:gd name="connsiteX14" fmla="*/ 0 w 615997"/>
                      <a:gd name="connsiteY14" fmla="*/ 0 h 216510"/>
                      <a:gd name="connsiteX0" fmla="*/ 323751 w 618767"/>
                      <a:gd name="connsiteY0" fmla="*/ 66771 h 219303"/>
                      <a:gd name="connsiteX1" fmla="*/ 584736 w 618767"/>
                      <a:gd name="connsiteY1" fmla="*/ 208694 h 219303"/>
                      <a:gd name="connsiteX2" fmla="*/ 323751 w 618767"/>
                      <a:gd name="connsiteY2" fmla="*/ 66771 h 219303"/>
                      <a:gd name="connsiteX3" fmla="*/ 0 w 618767"/>
                      <a:gd name="connsiteY3" fmla="*/ 0 h 219303"/>
                      <a:gd name="connsiteX4" fmla="*/ 100965 w 618767"/>
                      <a:gd name="connsiteY4" fmla="*/ 2857 h 219303"/>
                      <a:gd name="connsiteX5" fmla="*/ 102772 w 618767"/>
                      <a:gd name="connsiteY5" fmla="*/ 3833 h 219303"/>
                      <a:gd name="connsiteX6" fmla="*/ 214213 w 618767"/>
                      <a:gd name="connsiteY6" fmla="*/ 22860 h 219303"/>
                      <a:gd name="connsiteX7" fmla="*/ 323751 w 618767"/>
                      <a:gd name="connsiteY7" fmla="*/ 66772 h 219303"/>
                      <a:gd name="connsiteX8" fmla="*/ 615997 w 618767"/>
                      <a:gd name="connsiteY8" fmla="*/ 216510 h 219303"/>
                      <a:gd name="connsiteX9" fmla="*/ 464489 w 618767"/>
                      <a:gd name="connsiteY9" fmla="*/ 162866 h 219303"/>
                      <a:gd name="connsiteX10" fmla="*/ 358041 w 618767"/>
                      <a:gd name="connsiteY10" fmla="*/ 143827 h 219303"/>
                      <a:gd name="connsiteX11" fmla="*/ 357901 w 618767"/>
                      <a:gd name="connsiteY11" fmla="*/ 143751 h 219303"/>
                      <a:gd name="connsiteX12" fmla="*/ 260033 w 618767"/>
                      <a:gd name="connsiteY12" fmla="*/ 141922 h 219303"/>
                      <a:gd name="connsiteX13" fmla="*/ 0 w 618767"/>
                      <a:gd name="connsiteY13" fmla="*/ 0 h 21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767" h="219303">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5" name="Freeform: Shape 74">
                    <a:extLst>
                      <a:ext uri="{FF2B5EF4-FFF2-40B4-BE49-F238E27FC236}">
                        <a16:creationId xmlns="" xmlns:a16="http://schemas.microsoft.com/office/drawing/2014/main" id="{75F4C58D-06F2-4C1A-9546-C42BED8D3EDF}"/>
                      </a:ext>
                    </a:extLst>
                  </p:cNvPr>
                  <p:cNvSpPr/>
                  <p:nvPr/>
                </p:nvSpPr>
                <p:spPr>
                  <a:xfrm>
                    <a:off x="2709948" y="2277720"/>
                    <a:ext cx="257175" cy="1066800"/>
                  </a:xfrm>
                  <a:custGeom>
                    <a:avLst/>
                    <a:gdLst>
                      <a:gd name="connsiteX0" fmla="*/ 260033 w 257175"/>
                      <a:gd name="connsiteY0" fmla="*/ 1070610 h 1066800"/>
                      <a:gd name="connsiteX1" fmla="*/ 0 w 257175"/>
                      <a:gd name="connsiteY1" fmla="*/ 929640 h 1066800"/>
                      <a:gd name="connsiteX2" fmla="*/ 1905 w 257175"/>
                      <a:gd name="connsiteY2" fmla="*/ 0 h 1066800"/>
                      <a:gd name="connsiteX3" fmla="*/ 261938 w 257175"/>
                      <a:gd name="connsiteY3" fmla="*/ 141922 h 1066800"/>
                    </a:gdLst>
                    <a:ahLst/>
                    <a:cxnLst>
                      <a:cxn ang="0">
                        <a:pos x="connsiteX0" y="connsiteY0"/>
                      </a:cxn>
                      <a:cxn ang="0">
                        <a:pos x="connsiteX1" y="connsiteY1"/>
                      </a:cxn>
                      <a:cxn ang="0">
                        <a:pos x="connsiteX2" y="connsiteY2"/>
                      </a:cxn>
                      <a:cxn ang="0">
                        <a:pos x="connsiteX3" y="connsiteY3"/>
                      </a:cxn>
                    </a:cxnLst>
                    <a:rect l="l" t="t" r="r" b="b"/>
                    <a:pathLst>
                      <a:path w="257175" h="1066800">
                        <a:moveTo>
                          <a:pt x="260033" y="1070610"/>
                        </a:moveTo>
                        <a:lnTo>
                          <a:pt x="0" y="929640"/>
                        </a:lnTo>
                        <a:lnTo>
                          <a:pt x="1905" y="0"/>
                        </a:lnTo>
                        <a:lnTo>
                          <a:pt x="261938"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76" name="Freeform: Shape 75">
                    <a:extLst>
                      <a:ext uri="{FF2B5EF4-FFF2-40B4-BE49-F238E27FC236}">
                        <a16:creationId xmlns="" xmlns:a16="http://schemas.microsoft.com/office/drawing/2014/main" id="{9A7E2375-9395-4B49-ABD1-CCE9CD9DDE09}"/>
                      </a:ext>
                    </a:extLst>
                  </p:cNvPr>
                  <p:cNvSpPr/>
                  <p:nvPr/>
                </p:nvSpPr>
                <p:spPr>
                  <a:xfrm>
                    <a:off x="2708898" y="1774680"/>
                    <a:ext cx="521969" cy="178118"/>
                  </a:xfrm>
                  <a:custGeom>
                    <a:avLst/>
                    <a:gdLst>
                      <a:gd name="connsiteX0" fmla="*/ 230505 w 521970"/>
                      <a:gd name="connsiteY0" fmla="*/ 2858 h 178118"/>
                      <a:gd name="connsiteX1" fmla="*/ 490537 w 521970"/>
                      <a:gd name="connsiteY1" fmla="*/ 144781 h 178118"/>
                      <a:gd name="connsiteX2" fmla="*/ 302895 w 521970"/>
                      <a:gd name="connsiteY2" fmla="*/ 172403 h 178118"/>
                      <a:gd name="connsiteX3" fmla="*/ 260032 w 521970"/>
                      <a:gd name="connsiteY3" fmla="*/ 178118 h 178118"/>
                      <a:gd name="connsiteX4" fmla="*/ 0 w 521970"/>
                      <a:gd name="connsiteY4" fmla="*/ 37148 h 178118"/>
                      <a:gd name="connsiteX5" fmla="*/ 41910 w 521970"/>
                      <a:gd name="connsiteY5" fmla="*/ 30480 h 178118"/>
                      <a:gd name="connsiteX6" fmla="*/ 41912 w 521970"/>
                      <a:gd name="connsiteY6" fmla="*/ 30481 h 178118"/>
                      <a:gd name="connsiteX7" fmla="*/ 260985 w 521970"/>
                      <a:gd name="connsiteY7" fmla="*/ 0 h 178118"/>
                      <a:gd name="connsiteX8" fmla="*/ 521970 w 521970"/>
                      <a:gd name="connsiteY8" fmla="*/ 141923 h 178118"/>
                      <a:gd name="connsiteX9" fmla="*/ 490537 w 521970"/>
                      <a:gd name="connsiteY9" fmla="*/ 144780 h 178118"/>
                      <a:gd name="connsiteX10" fmla="*/ 230505 w 521970"/>
                      <a:gd name="connsiteY10" fmla="*/ 2858 h 17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970" h="178118">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sp>
              <p:nvSpPr>
                <p:cNvPr id="60" name="Freeform: Shape 59">
                  <a:extLst>
                    <a:ext uri="{FF2B5EF4-FFF2-40B4-BE49-F238E27FC236}">
                      <a16:creationId xmlns="" xmlns:a16="http://schemas.microsoft.com/office/drawing/2014/main" id="{1454EABB-6CD6-439A-B02B-6EDF30909757}"/>
                    </a:ext>
                  </a:extLst>
                </p:cNvPr>
                <p:cNvSpPr/>
                <p:nvPr/>
              </p:nvSpPr>
              <p:spPr>
                <a:xfrm>
                  <a:off x="12579689" y="4661548"/>
                  <a:ext cx="730421" cy="1493305"/>
                </a:xfrm>
                <a:custGeom>
                  <a:avLst/>
                  <a:gdLst>
                    <a:gd name="connsiteX0" fmla="*/ 1669733 w 1714500"/>
                    <a:gd name="connsiteY0" fmla="*/ 1870710 h 3505200"/>
                    <a:gd name="connsiteX1" fmla="*/ 1720215 w 1714500"/>
                    <a:gd name="connsiteY1" fmla="*/ 2166938 h 3505200"/>
                    <a:gd name="connsiteX2" fmla="*/ 1507808 w 1714500"/>
                    <a:gd name="connsiteY2" fmla="*/ 2795588 h 3505200"/>
                    <a:gd name="connsiteX3" fmla="*/ 1121093 w 1714500"/>
                    <a:gd name="connsiteY3" fmla="*/ 3084195 h 3505200"/>
                    <a:gd name="connsiteX4" fmla="*/ 991553 w 1714500"/>
                    <a:gd name="connsiteY4" fmla="*/ 3120390 h 3505200"/>
                    <a:gd name="connsiteX5" fmla="*/ 990600 w 1714500"/>
                    <a:gd name="connsiteY5" fmla="*/ 3466148 h 3505200"/>
                    <a:gd name="connsiteX6" fmla="*/ 960120 w 1714500"/>
                    <a:gd name="connsiteY6" fmla="*/ 3470910 h 3505200"/>
                    <a:gd name="connsiteX7" fmla="*/ 772478 w 1714500"/>
                    <a:gd name="connsiteY7" fmla="*/ 3505200 h 3505200"/>
                    <a:gd name="connsiteX8" fmla="*/ 729615 w 1714500"/>
                    <a:gd name="connsiteY8" fmla="*/ 3503295 h 3505200"/>
                    <a:gd name="connsiteX9" fmla="*/ 730568 w 1714500"/>
                    <a:gd name="connsiteY9" fmla="*/ 3158490 h 3505200"/>
                    <a:gd name="connsiteX10" fmla="*/ 659130 w 1714500"/>
                    <a:gd name="connsiteY10" fmla="*/ 3156585 h 3505200"/>
                    <a:gd name="connsiteX11" fmla="*/ 383858 w 1714500"/>
                    <a:gd name="connsiteY11" fmla="*/ 3098483 h 3505200"/>
                    <a:gd name="connsiteX12" fmla="*/ 125730 w 1714500"/>
                    <a:gd name="connsiteY12" fmla="*/ 2865120 h 3505200"/>
                    <a:gd name="connsiteX13" fmla="*/ 0 w 1714500"/>
                    <a:gd name="connsiteY13" fmla="*/ 2427923 h 3505200"/>
                    <a:gd name="connsiteX14" fmla="*/ 320993 w 1714500"/>
                    <a:gd name="connsiteY14" fmla="*/ 2317433 h 3505200"/>
                    <a:gd name="connsiteX15" fmla="*/ 451485 w 1714500"/>
                    <a:gd name="connsiteY15" fmla="*/ 2707958 h 3505200"/>
                    <a:gd name="connsiteX16" fmla="*/ 682943 w 1714500"/>
                    <a:gd name="connsiteY16" fmla="*/ 2860358 h 3505200"/>
                    <a:gd name="connsiteX17" fmla="*/ 730568 w 1714500"/>
                    <a:gd name="connsiteY17" fmla="*/ 2864168 h 3505200"/>
                    <a:gd name="connsiteX18" fmla="*/ 732473 w 1714500"/>
                    <a:gd name="connsiteY18" fmla="*/ 1761173 h 3505200"/>
                    <a:gd name="connsiteX19" fmla="*/ 576263 w 1714500"/>
                    <a:gd name="connsiteY19" fmla="*/ 1735455 h 3505200"/>
                    <a:gd name="connsiteX20" fmla="*/ 372428 w 1714500"/>
                    <a:gd name="connsiteY20" fmla="*/ 1660208 h 3505200"/>
                    <a:gd name="connsiteX21" fmla="*/ 138113 w 1714500"/>
                    <a:gd name="connsiteY21" fmla="*/ 1438275 h 3505200"/>
                    <a:gd name="connsiteX22" fmla="*/ 56198 w 1714500"/>
                    <a:gd name="connsiteY22" fmla="*/ 1079183 h 3505200"/>
                    <a:gd name="connsiteX23" fmla="*/ 298133 w 1714500"/>
                    <a:gd name="connsiteY23" fmla="*/ 448628 h 3505200"/>
                    <a:gd name="connsiteX24" fmla="*/ 628650 w 1714500"/>
                    <a:gd name="connsiteY24" fmla="*/ 239077 h 3505200"/>
                    <a:gd name="connsiteX25" fmla="*/ 735330 w 1714500"/>
                    <a:gd name="connsiteY25" fmla="*/ 206693 h 3505200"/>
                    <a:gd name="connsiteX26" fmla="*/ 735330 w 1714500"/>
                    <a:gd name="connsiteY26" fmla="*/ 36195 h 3505200"/>
                    <a:gd name="connsiteX27" fmla="*/ 778193 w 1714500"/>
                    <a:gd name="connsiteY27" fmla="*/ 30480 h 3505200"/>
                    <a:gd name="connsiteX28" fmla="*/ 965835 w 1714500"/>
                    <a:gd name="connsiteY28" fmla="*/ 2858 h 3505200"/>
                    <a:gd name="connsiteX29" fmla="*/ 996315 w 1714500"/>
                    <a:gd name="connsiteY29" fmla="*/ 0 h 3505200"/>
                    <a:gd name="connsiteX30" fmla="*/ 996315 w 1714500"/>
                    <a:gd name="connsiteY30" fmla="*/ 168593 h 3505200"/>
                    <a:gd name="connsiteX31" fmla="*/ 1097280 w 1714500"/>
                    <a:gd name="connsiteY31" fmla="*/ 171450 h 3505200"/>
                    <a:gd name="connsiteX32" fmla="*/ 1406843 w 1714500"/>
                    <a:gd name="connsiteY32" fmla="*/ 282893 h 3505200"/>
                    <a:gd name="connsiteX33" fmla="*/ 1657350 w 1714500"/>
                    <a:gd name="connsiteY33" fmla="*/ 763905 h 3505200"/>
                    <a:gd name="connsiteX34" fmla="*/ 1326833 w 1714500"/>
                    <a:gd name="connsiteY34" fmla="*/ 863918 h 3505200"/>
                    <a:gd name="connsiteX35" fmla="*/ 1209675 w 1714500"/>
                    <a:gd name="connsiteY35" fmla="*/ 568643 h 3505200"/>
                    <a:gd name="connsiteX36" fmla="*/ 1038225 w 1714500"/>
                    <a:gd name="connsiteY36" fmla="*/ 471488 h 3505200"/>
                    <a:gd name="connsiteX37" fmla="*/ 995363 w 1714500"/>
                    <a:gd name="connsiteY37" fmla="*/ 464820 h 3505200"/>
                    <a:gd name="connsiteX38" fmla="*/ 993458 w 1714500"/>
                    <a:gd name="connsiteY38" fmla="*/ 1460183 h 3505200"/>
                    <a:gd name="connsiteX39" fmla="*/ 1073468 w 1714500"/>
                    <a:gd name="connsiteY39" fmla="*/ 1471613 h 3505200"/>
                    <a:gd name="connsiteX40" fmla="*/ 1282065 w 1714500"/>
                    <a:gd name="connsiteY40" fmla="*/ 1513523 h 3505200"/>
                    <a:gd name="connsiteX41" fmla="*/ 1524953 w 1714500"/>
                    <a:gd name="connsiteY41" fmla="*/ 1651635 h 3505200"/>
                    <a:gd name="connsiteX42" fmla="*/ 1669733 w 1714500"/>
                    <a:gd name="connsiteY42" fmla="*/ 1870710 h 3505200"/>
                    <a:gd name="connsiteX43" fmla="*/ 1268730 w 1714500"/>
                    <a:gd name="connsiteY43" fmla="*/ 2624138 h 3505200"/>
                    <a:gd name="connsiteX44" fmla="*/ 1390650 w 1714500"/>
                    <a:gd name="connsiteY44" fmla="*/ 2236470 h 3505200"/>
                    <a:gd name="connsiteX45" fmla="*/ 1304925 w 1714500"/>
                    <a:gd name="connsiteY45" fmla="*/ 1945958 h 3505200"/>
                    <a:gd name="connsiteX46" fmla="*/ 1080135 w 1714500"/>
                    <a:gd name="connsiteY46" fmla="*/ 1820228 h 3505200"/>
                    <a:gd name="connsiteX47" fmla="*/ 992505 w 1714500"/>
                    <a:gd name="connsiteY47" fmla="*/ 1798320 h 3505200"/>
                    <a:gd name="connsiteX48" fmla="*/ 990600 w 1714500"/>
                    <a:gd name="connsiteY48" fmla="*/ 2830830 h 3505200"/>
                    <a:gd name="connsiteX49" fmla="*/ 1048703 w 1714500"/>
                    <a:gd name="connsiteY49" fmla="*/ 2808923 h 3505200"/>
                    <a:gd name="connsiteX50" fmla="*/ 1268730 w 1714500"/>
                    <a:gd name="connsiteY50" fmla="*/ 2624138 h 3505200"/>
                    <a:gd name="connsiteX51" fmla="*/ 732473 w 1714500"/>
                    <a:gd name="connsiteY51" fmla="*/ 1425893 h 3505200"/>
                    <a:gd name="connsiteX52" fmla="*/ 734378 w 1714500"/>
                    <a:gd name="connsiteY52" fmla="*/ 497205 h 3505200"/>
                    <a:gd name="connsiteX53" fmla="*/ 688658 w 1714500"/>
                    <a:gd name="connsiteY53" fmla="*/ 514350 h 3505200"/>
                    <a:gd name="connsiteX54" fmla="*/ 482917 w 1714500"/>
                    <a:gd name="connsiteY54" fmla="*/ 682943 h 3505200"/>
                    <a:gd name="connsiteX55" fmla="*/ 375285 w 1714500"/>
                    <a:gd name="connsiteY55" fmla="*/ 1006793 h 3505200"/>
                    <a:gd name="connsiteX56" fmla="*/ 465773 w 1714500"/>
                    <a:gd name="connsiteY56" fmla="*/ 1289685 h 3505200"/>
                    <a:gd name="connsiteX57" fmla="*/ 674370 w 1714500"/>
                    <a:gd name="connsiteY57" fmla="*/ 1411605 h 3505200"/>
                    <a:gd name="connsiteX58" fmla="*/ 732473 w 1714500"/>
                    <a:gd name="connsiteY58" fmla="*/ 1425893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14500" h="35052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nvGrpSpPr>
                <p:cNvPr id="61" name="Group 60">
                  <a:extLst>
                    <a:ext uri="{FF2B5EF4-FFF2-40B4-BE49-F238E27FC236}">
                      <a16:creationId xmlns="" xmlns:a16="http://schemas.microsoft.com/office/drawing/2014/main" id="{52093950-B461-4544-9D34-057C941B61C5}"/>
                    </a:ext>
                  </a:extLst>
                </p:cNvPr>
                <p:cNvGrpSpPr/>
                <p:nvPr/>
              </p:nvGrpSpPr>
              <p:grpSpPr>
                <a:xfrm>
                  <a:off x="12470968" y="4620148"/>
                  <a:ext cx="435759" cy="1352099"/>
                  <a:chOff x="1968987" y="1811829"/>
                  <a:chExt cx="1022846" cy="3173751"/>
                </a:xfrm>
                <a:solidFill>
                  <a:schemeClr val="bg1"/>
                </a:solidFill>
              </p:grpSpPr>
              <p:sp>
                <p:nvSpPr>
                  <p:cNvPr id="62" name="Freeform: Shape 61">
                    <a:extLst>
                      <a:ext uri="{FF2B5EF4-FFF2-40B4-BE49-F238E27FC236}">
                        <a16:creationId xmlns="" xmlns:a16="http://schemas.microsoft.com/office/drawing/2014/main" id="{966E3A86-B11A-4D7D-899D-2BB3579B0565}"/>
                      </a:ext>
                    </a:extLst>
                  </p:cNvPr>
                  <p:cNvSpPr/>
                  <p:nvPr/>
                </p:nvSpPr>
                <p:spPr>
                  <a:xfrm>
                    <a:off x="1975571" y="4195005"/>
                    <a:ext cx="600075" cy="790575"/>
                  </a:xfrm>
                  <a:custGeom>
                    <a:avLst/>
                    <a:gdLst>
                      <a:gd name="connsiteX0" fmla="*/ 601980 w 600075"/>
                      <a:gd name="connsiteY0" fmla="*/ 791528 h 790575"/>
                      <a:gd name="connsiteX1" fmla="*/ 340995 w 600075"/>
                      <a:gd name="connsiteY1" fmla="*/ 649605 h 790575"/>
                      <a:gd name="connsiteX2" fmla="*/ 125730 w 600075"/>
                      <a:gd name="connsiteY2" fmla="*/ 437197 h 790575"/>
                      <a:gd name="connsiteX3" fmla="*/ 0 w 600075"/>
                      <a:gd name="connsiteY3" fmla="*/ 0 h 790575"/>
                      <a:gd name="connsiteX4" fmla="*/ 260985 w 600075"/>
                      <a:gd name="connsiteY4" fmla="*/ 141922 h 790575"/>
                      <a:gd name="connsiteX5" fmla="*/ 386715 w 600075"/>
                      <a:gd name="connsiteY5" fmla="*/ 579120 h 790575"/>
                      <a:gd name="connsiteX6" fmla="*/ 601980 w 600075"/>
                      <a:gd name="connsiteY6" fmla="*/ 791528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0075" h="7905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3" name="Freeform: Shape 62">
                    <a:extLst>
                      <a:ext uri="{FF2B5EF4-FFF2-40B4-BE49-F238E27FC236}">
                        <a16:creationId xmlns="" xmlns:a16="http://schemas.microsoft.com/office/drawing/2014/main" id="{B375DDF1-AA9E-43A0-A8DA-412ADFA996C3}"/>
                      </a:ext>
                    </a:extLst>
                  </p:cNvPr>
                  <p:cNvSpPr/>
                  <p:nvPr/>
                </p:nvSpPr>
                <p:spPr>
                  <a:xfrm>
                    <a:off x="1968987" y="4089376"/>
                    <a:ext cx="581026" cy="247649"/>
                  </a:xfrm>
                  <a:custGeom>
                    <a:avLst/>
                    <a:gdLst>
                      <a:gd name="connsiteX0" fmla="*/ 260985 w 581025"/>
                      <a:gd name="connsiteY0" fmla="*/ 251460 h 247650"/>
                      <a:gd name="connsiteX1" fmla="*/ 0 w 581025"/>
                      <a:gd name="connsiteY1" fmla="*/ 109538 h 247650"/>
                      <a:gd name="connsiteX2" fmla="*/ 320993 w 581025"/>
                      <a:gd name="connsiteY2" fmla="*/ 0 h 247650"/>
                      <a:gd name="connsiteX3" fmla="*/ 581978 w 581025"/>
                      <a:gd name="connsiteY3" fmla="*/ 140970 h 247650"/>
                    </a:gdLst>
                    <a:ahLst/>
                    <a:cxnLst>
                      <a:cxn ang="0">
                        <a:pos x="connsiteX0" y="connsiteY0"/>
                      </a:cxn>
                      <a:cxn ang="0">
                        <a:pos x="connsiteX1" y="connsiteY1"/>
                      </a:cxn>
                      <a:cxn ang="0">
                        <a:pos x="connsiteX2" y="connsiteY2"/>
                      </a:cxn>
                      <a:cxn ang="0">
                        <a:pos x="connsiteX3" y="connsiteY3"/>
                      </a:cxn>
                    </a:cxnLst>
                    <a:rect l="l" t="t" r="r" b="b"/>
                    <a:pathLst>
                      <a:path w="581025" h="247650">
                        <a:moveTo>
                          <a:pt x="260985" y="251460"/>
                        </a:moveTo>
                        <a:lnTo>
                          <a:pt x="0" y="109538"/>
                        </a:lnTo>
                        <a:lnTo>
                          <a:pt x="320993" y="0"/>
                        </a:lnTo>
                        <a:lnTo>
                          <a:pt x="581978"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4" name="Freeform: Shape 63">
                    <a:extLst>
                      <a:ext uri="{FF2B5EF4-FFF2-40B4-BE49-F238E27FC236}">
                        <a16:creationId xmlns="" xmlns:a16="http://schemas.microsoft.com/office/drawing/2014/main" id="{6262C62E-87B3-4A38-8215-10B0952EB444}"/>
                      </a:ext>
                    </a:extLst>
                  </p:cNvPr>
                  <p:cNvSpPr/>
                  <p:nvPr/>
                </p:nvSpPr>
                <p:spPr>
                  <a:xfrm>
                    <a:off x="2051714" y="1973775"/>
                    <a:ext cx="940119" cy="1580196"/>
                  </a:xfrm>
                  <a:custGeom>
                    <a:avLst/>
                    <a:gdLst>
                      <a:gd name="connsiteX0" fmla="*/ 812750 w 940118"/>
                      <a:gd name="connsiteY0" fmla="*/ 163017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833438 w 940118"/>
                      <a:gd name="connsiteY5" fmla="*/ 174308 h 1580197"/>
                      <a:gd name="connsiteX6" fmla="*/ 833437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592976 w 940118"/>
                      <a:gd name="connsiteY10" fmla="*/ 268101 h 1580197"/>
                      <a:gd name="connsiteX11" fmla="*/ 592932 w 940118"/>
                      <a:gd name="connsiteY11" fmla="*/ 268132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55232 w 940118"/>
                      <a:gd name="connsiteY17" fmla="*/ 380990 h 1580197"/>
                      <a:gd name="connsiteX18" fmla="*/ 454648 w 940118"/>
                      <a:gd name="connsiteY18" fmla="*/ 381569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63" fmla="*/ 679133 w 940118"/>
                      <a:gd name="connsiteY63"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422910 w 940118"/>
                      <a:gd name="connsiteY22" fmla="*/ 483870 h 1580197"/>
                      <a:gd name="connsiteX23" fmla="*/ 367665 w 940118"/>
                      <a:gd name="connsiteY23" fmla="*/ 572453 h 1580197"/>
                      <a:gd name="connsiteX24" fmla="*/ 368618 w 940118"/>
                      <a:gd name="connsiteY24" fmla="*/ 573405 h 1580197"/>
                      <a:gd name="connsiteX25" fmla="*/ 317183 w 940118"/>
                      <a:gd name="connsiteY25" fmla="*/ 684847 h 1580197"/>
                      <a:gd name="connsiteX26" fmla="*/ 305241 w 940118"/>
                      <a:gd name="connsiteY26" fmla="*/ 678329 h 1580197"/>
                      <a:gd name="connsiteX27" fmla="*/ 305235 w 940118"/>
                      <a:gd name="connsiteY27" fmla="*/ 678350 h 1580197"/>
                      <a:gd name="connsiteX28" fmla="*/ 317183 w 940118"/>
                      <a:gd name="connsiteY28" fmla="*/ 684847 h 1580197"/>
                      <a:gd name="connsiteX29" fmla="*/ 260985 w 940118"/>
                      <a:gd name="connsiteY29" fmla="*/ 1014413 h 1580197"/>
                      <a:gd name="connsiteX30" fmla="*/ 342900 w 940118"/>
                      <a:gd name="connsiteY30" fmla="*/ 1373505 h 1580197"/>
                      <a:gd name="connsiteX31" fmla="*/ 546735 w 940118"/>
                      <a:gd name="connsiteY31" fmla="*/ 1580197 h 1580197"/>
                      <a:gd name="connsiteX32" fmla="*/ 285750 w 940118"/>
                      <a:gd name="connsiteY32" fmla="*/ 1438275 h 1580197"/>
                      <a:gd name="connsiteX33" fmla="*/ 81915 w 940118"/>
                      <a:gd name="connsiteY33" fmla="*/ 1231583 h 1580197"/>
                      <a:gd name="connsiteX34" fmla="*/ 0 w 940118"/>
                      <a:gd name="connsiteY34" fmla="*/ 872490 h 1580197"/>
                      <a:gd name="connsiteX35" fmla="*/ 56197 w 940118"/>
                      <a:gd name="connsiteY35" fmla="*/ 542925 h 1580197"/>
                      <a:gd name="connsiteX36" fmla="*/ 62441 w 940118"/>
                      <a:gd name="connsiteY36" fmla="*/ 546321 h 1580197"/>
                      <a:gd name="connsiteX37" fmla="*/ 62617 w 940118"/>
                      <a:gd name="connsiteY37" fmla="*/ 545909 h 1580197"/>
                      <a:gd name="connsiteX38" fmla="*/ 57150 w 940118"/>
                      <a:gd name="connsiteY38" fmla="*/ 542925 h 1580197"/>
                      <a:gd name="connsiteX39" fmla="*/ 107444 w 940118"/>
                      <a:gd name="connsiteY39" fmla="*/ 431896 h 1580197"/>
                      <a:gd name="connsiteX40" fmla="*/ 106680 w 940118"/>
                      <a:gd name="connsiteY40" fmla="*/ 431483 h 1580197"/>
                      <a:gd name="connsiteX41" fmla="*/ 161925 w 940118"/>
                      <a:gd name="connsiteY41" fmla="*/ 341948 h 1580197"/>
                      <a:gd name="connsiteX42" fmla="*/ 171758 w 940118"/>
                      <a:gd name="connsiteY42" fmla="*/ 347295 h 1580197"/>
                      <a:gd name="connsiteX43" fmla="*/ 171778 w 940118"/>
                      <a:gd name="connsiteY43" fmla="*/ 347270 h 1580197"/>
                      <a:gd name="connsiteX44" fmla="*/ 161925 w 940118"/>
                      <a:gd name="connsiteY44" fmla="*/ 341948 h 1580197"/>
                      <a:gd name="connsiteX45" fmla="*/ 227648 w 940118"/>
                      <a:gd name="connsiteY45" fmla="*/ 258128 h 1580197"/>
                      <a:gd name="connsiteX46" fmla="*/ 239906 w 940118"/>
                      <a:gd name="connsiteY46" fmla="*/ 264794 h 1580197"/>
                      <a:gd name="connsiteX47" fmla="*/ 240267 w 940118"/>
                      <a:gd name="connsiteY47" fmla="*/ 264453 h 1580197"/>
                      <a:gd name="connsiteX48" fmla="*/ 228600 w 940118"/>
                      <a:gd name="connsiteY48" fmla="*/ 258128 h 1580197"/>
                      <a:gd name="connsiteX49" fmla="*/ 242888 w 940118"/>
                      <a:gd name="connsiteY49" fmla="*/ 241935 h 1580197"/>
                      <a:gd name="connsiteX50" fmla="*/ 287315 w 940118"/>
                      <a:gd name="connsiteY50" fmla="*/ 198453 h 1580197"/>
                      <a:gd name="connsiteX51" fmla="*/ 286702 w 940118"/>
                      <a:gd name="connsiteY51" fmla="*/ 198120 h 1580197"/>
                      <a:gd name="connsiteX52" fmla="*/ 359092 w 940118"/>
                      <a:gd name="connsiteY52" fmla="*/ 140970 h 1580197"/>
                      <a:gd name="connsiteX53" fmla="*/ 378434 w 940118"/>
                      <a:gd name="connsiteY53" fmla="*/ 151488 h 1580197"/>
                      <a:gd name="connsiteX54" fmla="*/ 378837 w 940118"/>
                      <a:gd name="connsiteY54" fmla="*/ 151226 h 1580197"/>
                      <a:gd name="connsiteX55" fmla="*/ 360045 w 940118"/>
                      <a:gd name="connsiteY55" fmla="*/ 140970 h 1580197"/>
                      <a:gd name="connsiteX56" fmla="*/ 486263 w 940118"/>
                      <a:gd name="connsiteY56" fmla="*/ 68845 h 1580197"/>
                      <a:gd name="connsiteX57" fmla="*/ 485775 w 940118"/>
                      <a:gd name="connsiteY57" fmla="*/ 68580 h 1580197"/>
                      <a:gd name="connsiteX58" fmla="*/ 572452 w 940118"/>
                      <a:gd name="connsiteY58" fmla="*/ 32385 h 1580197"/>
                      <a:gd name="connsiteX59" fmla="*/ 595123 w 940118"/>
                      <a:gd name="connsiteY59" fmla="*/ 44713 h 1580197"/>
                      <a:gd name="connsiteX60" fmla="*/ 595672 w 940118"/>
                      <a:gd name="connsiteY60" fmla="*/ 44538 h 1580197"/>
                      <a:gd name="connsiteX61" fmla="*/ 573405 w 940118"/>
                      <a:gd name="connsiteY61" fmla="*/ 32385 h 1580197"/>
                      <a:gd name="connsiteX62" fmla="*/ 679133 w 940118"/>
                      <a:gd name="connsiteY62"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391243 w 940118"/>
                      <a:gd name="connsiteY20" fmla="*/ 465814 h 1580197"/>
                      <a:gd name="connsiteX21" fmla="*/ 422910 w 940118"/>
                      <a:gd name="connsiteY21" fmla="*/ 483870 h 1580197"/>
                      <a:gd name="connsiteX22" fmla="*/ 367665 w 940118"/>
                      <a:gd name="connsiteY22" fmla="*/ 572453 h 1580197"/>
                      <a:gd name="connsiteX23" fmla="*/ 368618 w 940118"/>
                      <a:gd name="connsiteY23" fmla="*/ 573405 h 1580197"/>
                      <a:gd name="connsiteX24" fmla="*/ 317183 w 940118"/>
                      <a:gd name="connsiteY24" fmla="*/ 684847 h 1580197"/>
                      <a:gd name="connsiteX25" fmla="*/ 305241 w 940118"/>
                      <a:gd name="connsiteY25" fmla="*/ 678329 h 1580197"/>
                      <a:gd name="connsiteX26" fmla="*/ 305235 w 940118"/>
                      <a:gd name="connsiteY26" fmla="*/ 678350 h 1580197"/>
                      <a:gd name="connsiteX27" fmla="*/ 317183 w 940118"/>
                      <a:gd name="connsiteY27" fmla="*/ 684847 h 1580197"/>
                      <a:gd name="connsiteX28" fmla="*/ 260985 w 940118"/>
                      <a:gd name="connsiteY28" fmla="*/ 1014413 h 1580197"/>
                      <a:gd name="connsiteX29" fmla="*/ 342900 w 940118"/>
                      <a:gd name="connsiteY29" fmla="*/ 1373505 h 1580197"/>
                      <a:gd name="connsiteX30" fmla="*/ 546735 w 940118"/>
                      <a:gd name="connsiteY30" fmla="*/ 1580197 h 1580197"/>
                      <a:gd name="connsiteX31" fmla="*/ 285750 w 940118"/>
                      <a:gd name="connsiteY31" fmla="*/ 1438275 h 1580197"/>
                      <a:gd name="connsiteX32" fmla="*/ 81915 w 940118"/>
                      <a:gd name="connsiteY32" fmla="*/ 1231583 h 1580197"/>
                      <a:gd name="connsiteX33" fmla="*/ 0 w 940118"/>
                      <a:gd name="connsiteY33" fmla="*/ 872490 h 1580197"/>
                      <a:gd name="connsiteX34" fmla="*/ 56197 w 940118"/>
                      <a:gd name="connsiteY34" fmla="*/ 542925 h 1580197"/>
                      <a:gd name="connsiteX35" fmla="*/ 62441 w 940118"/>
                      <a:gd name="connsiteY35" fmla="*/ 546321 h 1580197"/>
                      <a:gd name="connsiteX36" fmla="*/ 62617 w 940118"/>
                      <a:gd name="connsiteY36" fmla="*/ 545909 h 1580197"/>
                      <a:gd name="connsiteX37" fmla="*/ 57150 w 940118"/>
                      <a:gd name="connsiteY37" fmla="*/ 542925 h 1580197"/>
                      <a:gd name="connsiteX38" fmla="*/ 107444 w 940118"/>
                      <a:gd name="connsiteY38" fmla="*/ 431896 h 1580197"/>
                      <a:gd name="connsiteX39" fmla="*/ 106680 w 940118"/>
                      <a:gd name="connsiteY39" fmla="*/ 431483 h 1580197"/>
                      <a:gd name="connsiteX40" fmla="*/ 161925 w 940118"/>
                      <a:gd name="connsiteY40" fmla="*/ 341948 h 1580197"/>
                      <a:gd name="connsiteX41" fmla="*/ 171758 w 940118"/>
                      <a:gd name="connsiteY41" fmla="*/ 347295 h 1580197"/>
                      <a:gd name="connsiteX42" fmla="*/ 171778 w 940118"/>
                      <a:gd name="connsiteY42" fmla="*/ 347270 h 1580197"/>
                      <a:gd name="connsiteX43" fmla="*/ 161925 w 940118"/>
                      <a:gd name="connsiteY43" fmla="*/ 341948 h 1580197"/>
                      <a:gd name="connsiteX44" fmla="*/ 227648 w 940118"/>
                      <a:gd name="connsiteY44" fmla="*/ 258128 h 1580197"/>
                      <a:gd name="connsiteX45" fmla="*/ 239906 w 940118"/>
                      <a:gd name="connsiteY45" fmla="*/ 264794 h 1580197"/>
                      <a:gd name="connsiteX46" fmla="*/ 240267 w 940118"/>
                      <a:gd name="connsiteY46" fmla="*/ 264453 h 1580197"/>
                      <a:gd name="connsiteX47" fmla="*/ 228600 w 940118"/>
                      <a:gd name="connsiteY47" fmla="*/ 258128 h 1580197"/>
                      <a:gd name="connsiteX48" fmla="*/ 242888 w 940118"/>
                      <a:gd name="connsiteY48" fmla="*/ 241935 h 1580197"/>
                      <a:gd name="connsiteX49" fmla="*/ 287315 w 940118"/>
                      <a:gd name="connsiteY49" fmla="*/ 198453 h 1580197"/>
                      <a:gd name="connsiteX50" fmla="*/ 286702 w 940118"/>
                      <a:gd name="connsiteY50" fmla="*/ 198120 h 1580197"/>
                      <a:gd name="connsiteX51" fmla="*/ 359092 w 940118"/>
                      <a:gd name="connsiteY51" fmla="*/ 140970 h 1580197"/>
                      <a:gd name="connsiteX52" fmla="*/ 378434 w 940118"/>
                      <a:gd name="connsiteY52" fmla="*/ 151488 h 1580197"/>
                      <a:gd name="connsiteX53" fmla="*/ 378837 w 940118"/>
                      <a:gd name="connsiteY53" fmla="*/ 151226 h 1580197"/>
                      <a:gd name="connsiteX54" fmla="*/ 360045 w 940118"/>
                      <a:gd name="connsiteY54" fmla="*/ 140970 h 1580197"/>
                      <a:gd name="connsiteX55" fmla="*/ 486263 w 940118"/>
                      <a:gd name="connsiteY55" fmla="*/ 68845 h 1580197"/>
                      <a:gd name="connsiteX56" fmla="*/ 485775 w 940118"/>
                      <a:gd name="connsiteY56" fmla="*/ 68580 h 1580197"/>
                      <a:gd name="connsiteX57" fmla="*/ 572452 w 940118"/>
                      <a:gd name="connsiteY57" fmla="*/ 32385 h 1580197"/>
                      <a:gd name="connsiteX58" fmla="*/ 595123 w 940118"/>
                      <a:gd name="connsiteY58" fmla="*/ 44713 h 1580197"/>
                      <a:gd name="connsiteX59" fmla="*/ 595672 w 940118"/>
                      <a:gd name="connsiteY59" fmla="*/ 44538 h 1580197"/>
                      <a:gd name="connsiteX60" fmla="*/ 573405 w 940118"/>
                      <a:gd name="connsiteY60" fmla="*/ 32385 h 1580197"/>
                      <a:gd name="connsiteX61" fmla="*/ 679133 w 940118"/>
                      <a:gd name="connsiteY61"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422910 w 940118"/>
                      <a:gd name="connsiteY20" fmla="*/ 483870 h 1580197"/>
                      <a:gd name="connsiteX21" fmla="*/ 367665 w 940118"/>
                      <a:gd name="connsiteY21" fmla="*/ 572453 h 1580197"/>
                      <a:gd name="connsiteX22" fmla="*/ 368618 w 940118"/>
                      <a:gd name="connsiteY22" fmla="*/ 573405 h 1580197"/>
                      <a:gd name="connsiteX23" fmla="*/ 317183 w 940118"/>
                      <a:gd name="connsiteY23" fmla="*/ 684847 h 1580197"/>
                      <a:gd name="connsiteX24" fmla="*/ 305241 w 940118"/>
                      <a:gd name="connsiteY24" fmla="*/ 678329 h 1580197"/>
                      <a:gd name="connsiteX25" fmla="*/ 305235 w 940118"/>
                      <a:gd name="connsiteY25" fmla="*/ 678350 h 1580197"/>
                      <a:gd name="connsiteX26" fmla="*/ 317183 w 940118"/>
                      <a:gd name="connsiteY26" fmla="*/ 684847 h 1580197"/>
                      <a:gd name="connsiteX27" fmla="*/ 260985 w 940118"/>
                      <a:gd name="connsiteY27" fmla="*/ 1014413 h 1580197"/>
                      <a:gd name="connsiteX28" fmla="*/ 342900 w 940118"/>
                      <a:gd name="connsiteY28" fmla="*/ 1373505 h 1580197"/>
                      <a:gd name="connsiteX29" fmla="*/ 546735 w 940118"/>
                      <a:gd name="connsiteY29" fmla="*/ 1580197 h 1580197"/>
                      <a:gd name="connsiteX30" fmla="*/ 285750 w 940118"/>
                      <a:gd name="connsiteY30" fmla="*/ 1438275 h 1580197"/>
                      <a:gd name="connsiteX31" fmla="*/ 81915 w 940118"/>
                      <a:gd name="connsiteY31" fmla="*/ 1231583 h 1580197"/>
                      <a:gd name="connsiteX32" fmla="*/ 0 w 940118"/>
                      <a:gd name="connsiteY32" fmla="*/ 872490 h 1580197"/>
                      <a:gd name="connsiteX33" fmla="*/ 56197 w 940118"/>
                      <a:gd name="connsiteY33" fmla="*/ 542925 h 1580197"/>
                      <a:gd name="connsiteX34" fmla="*/ 62441 w 940118"/>
                      <a:gd name="connsiteY34" fmla="*/ 546321 h 1580197"/>
                      <a:gd name="connsiteX35" fmla="*/ 62617 w 940118"/>
                      <a:gd name="connsiteY35" fmla="*/ 545909 h 1580197"/>
                      <a:gd name="connsiteX36" fmla="*/ 57150 w 940118"/>
                      <a:gd name="connsiteY36" fmla="*/ 542925 h 1580197"/>
                      <a:gd name="connsiteX37" fmla="*/ 107444 w 940118"/>
                      <a:gd name="connsiteY37" fmla="*/ 431896 h 1580197"/>
                      <a:gd name="connsiteX38" fmla="*/ 106680 w 940118"/>
                      <a:gd name="connsiteY38" fmla="*/ 431483 h 1580197"/>
                      <a:gd name="connsiteX39" fmla="*/ 161925 w 940118"/>
                      <a:gd name="connsiteY39" fmla="*/ 341948 h 1580197"/>
                      <a:gd name="connsiteX40" fmla="*/ 171758 w 940118"/>
                      <a:gd name="connsiteY40" fmla="*/ 347295 h 1580197"/>
                      <a:gd name="connsiteX41" fmla="*/ 171778 w 940118"/>
                      <a:gd name="connsiteY41" fmla="*/ 347270 h 1580197"/>
                      <a:gd name="connsiteX42" fmla="*/ 161925 w 940118"/>
                      <a:gd name="connsiteY42" fmla="*/ 341948 h 1580197"/>
                      <a:gd name="connsiteX43" fmla="*/ 227648 w 940118"/>
                      <a:gd name="connsiteY43" fmla="*/ 258128 h 1580197"/>
                      <a:gd name="connsiteX44" fmla="*/ 239906 w 940118"/>
                      <a:gd name="connsiteY44" fmla="*/ 264794 h 1580197"/>
                      <a:gd name="connsiteX45" fmla="*/ 240267 w 940118"/>
                      <a:gd name="connsiteY45" fmla="*/ 264453 h 1580197"/>
                      <a:gd name="connsiteX46" fmla="*/ 228600 w 940118"/>
                      <a:gd name="connsiteY46" fmla="*/ 258128 h 1580197"/>
                      <a:gd name="connsiteX47" fmla="*/ 242888 w 940118"/>
                      <a:gd name="connsiteY47" fmla="*/ 241935 h 1580197"/>
                      <a:gd name="connsiteX48" fmla="*/ 287315 w 940118"/>
                      <a:gd name="connsiteY48" fmla="*/ 198453 h 1580197"/>
                      <a:gd name="connsiteX49" fmla="*/ 286702 w 940118"/>
                      <a:gd name="connsiteY49" fmla="*/ 198120 h 1580197"/>
                      <a:gd name="connsiteX50" fmla="*/ 359092 w 940118"/>
                      <a:gd name="connsiteY50" fmla="*/ 140970 h 1580197"/>
                      <a:gd name="connsiteX51" fmla="*/ 378434 w 940118"/>
                      <a:gd name="connsiteY51" fmla="*/ 151488 h 1580197"/>
                      <a:gd name="connsiteX52" fmla="*/ 378837 w 940118"/>
                      <a:gd name="connsiteY52" fmla="*/ 151226 h 1580197"/>
                      <a:gd name="connsiteX53" fmla="*/ 360045 w 940118"/>
                      <a:gd name="connsiteY53" fmla="*/ 140970 h 1580197"/>
                      <a:gd name="connsiteX54" fmla="*/ 486263 w 940118"/>
                      <a:gd name="connsiteY54" fmla="*/ 68845 h 1580197"/>
                      <a:gd name="connsiteX55" fmla="*/ 485775 w 940118"/>
                      <a:gd name="connsiteY55" fmla="*/ 68580 h 1580197"/>
                      <a:gd name="connsiteX56" fmla="*/ 572452 w 940118"/>
                      <a:gd name="connsiteY56" fmla="*/ 32385 h 1580197"/>
                      <a:gd name="connsiteX57" fmla="*/ 595123 w 940118"/>
                      <a:gd name="connsiteY57" fmla="*/ 44713 h 1580197"/>
                      <a:gd name="connsiteX58" fmla="*/ 595672 w 940118"/>
                      <a:gd name="connsiteY58" fmla="*/ 44538 h 1580197"/>
                      <a:gd name="connsiteX59" fmla="*/ 573405 w 940118"/>
                      <a:gd name="connsiteY59" fmla="*/ 32385 h 1580197"/>
                      <a:gd name="connsiteX60" fmla="*/ 679133 w 940118"/>
                      <a:gd name="connsiteY60"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88633 w 940118"/>
                      <a:gd name="connsiteY17" fmla="*/ 400050 h 1580197"/>
                      <a:gd name="connsiteX18" fmla="*/ 422910 w 940118"/>
                      <a:gd name="connsiteY18" fmla="*/ 482918 h 1580197"/>
                      <a:gd name="connsiteX19" fmla="*/ 422910 w 940118"/>
                      <a:gd name="connsiteY19" fmla="*/ 483870 h 1580197"/>
                      <a:gd name="connsiteX20" fmla="*/ 367665 w 940118"/>
                      <a:gd name="connsiteY20" fmla="*/ 572453 h 1580197"/>
                      <a:gd name="connsiteX21" fmla="*/ 368618 w 940118"/>
                      <a:gd name="connsiteY21" fmla="*/ 573405 h 1580197"/>
                      <a:gd name="connsiteX22" fmla="*/ 317183 w 940118"/>
                      <a:gd name="connsiteY22" fmla="*/ 684847 h 1580197"/>
                      <a:gd name="connsiteX23" fmla="*/ 305241 w 940118"/>
                      <a:gd name="connsiteY23" fmla="*/ 678329 h 1580197"/>
                      <a:gd name="connsiteX24" fmla="*/ 305235 w 940118"/>
                      <a:gd name="connsiteY24" fmla="*/ 678350 h 1580197"/>
                      <a:gd name="connsiteX25" fmla="*/ 317183 w 940118"/>
                      <a:gd name="connsiteY25" fmla="*/ 684847 h 1580197"/>
                      <a:gd name="connsiteX26" fmla="*/ 260985 w 940118"/>
                      <a:gd name="connsiteY26" fmla="*/ 1014413 h 1580197"/>
                      <a:gd name="connsiteX27" fmla="*/ 342900 w 940118"/>
                      <a:gd name="connsiteY27" fmla="*/ 1373505 h 1580197"/>
                      <a:gd name="connsiteX28" fmla="*/ 546735 w 940118"/>
                      <a:gd name="connsiteY28" fmla="*/ 1580197 h 1580197"/>
                      <a:gd name="connsiteX29" fmla="*/ 285750 w 940118"/>
                      <a:gd name="connsiteY29" fmla="*/ 1438275 h 1580197"/>
                      <a:gd name="connsiteX30" fmla="*/ 81915 w 940118"/>
                      <a:gd name="connsiteY30" fmla="*/ 1231583 h 1580197"/>
                      <a:gd name="connsiteX31" fmla="*/ 0 w 940118"/>
                      <a:gd name="connsiteY31" fmla="*/ 872490 h 1580197"/>
                      <a:gd name="connsiteX32" fmla="*/ 56197 w 940118"/>
                      <a:gd name="connsiteY32" fmla="*/ 542925 h 1580197"/>
                      <a:gd name="connsiteX33" fmla="*/ 62441 w 940118"/>
                      <a:gd name="connsiteY33" fmla="*/ 546321 h 1580197"/>
                      <a:gd name="connsiteX34" fmla="*/ 62617 w 940118"/>
                      <a:gd name="connsiteY34" fmla="*/ 545909 h 1580197"/>
                      <a:gd name="connsiteX35" fmla="*/ 57150 w 940118"/>
                      <a:gd name="connsiteY35" fmla="*/ 542925 h 1580197"/>
                      <a:gd name="connsiteX36" fmla="*/ 107444 w 940118"/>
                      <a:gd name="connsiteY36" fmla="*/ 431896 h 1580197"/>
                      <a:gd name="connsiteX37" fmla="*/ 106680 w 940118"/>
                      <a:gd name="connsiteY37" fmla="*/ 431483 h 1580197"/>
                      <a:gd name="connsiteX38" fmla="*/ 161925 w 940118"/>
                      <a:gd name="connsiteY38" fmla="*/ 341948 h 1580197"/>
                      <a:gd name="connsiteX39" fmla="*/ 171758 w 940118"/>
                      <a:gd name="connsiteY39" fmla="*/ 347295 h 1580197"/>
                      <a:gd name="connsiteX40" fmla="*/ 171778 w 940118"/>
                      <a:gd name="connsiteY40" fmla="*/ 347270 h 1580197"/>
                      <a:gd name="connsiteX41" fmla="*/ 161925 w 940118"/>
                      <a:gd name="connsiteY41" fmla="*/ 341948 h 1580197"/>
                      <a:gd name="connsiteX42" fmla="*/ 227648 w 940118"/>
                      <a:gd name="connsiteY42" fmla="*/ 258128 h 1580197"/>
                      <a:gd name="connsiteX43" fmla="*/ 239906 w 940118"/>
                      <a:gd name="connsiteY43" fmla="*/ 264794 h 1580197"/>
                      <a:gd name="connsiteX44" fmla="*/ 240267 w 940118"/>
                      <a:gd name="connsiteY44" fmla="*/ 264453 h 1580197"/>
                      <a:gd name="connsiteX45" fmla="*/ 228600 w 940118"/>
                      <a:gd name="connsiteY45" fmla="*/ 258128 h 1580197"/>
                      <a:gd name="connsiteX46" fmla="*/ 242888 w 940118"/>
                      <a:gd name="connsiteY46" fmla="*/ 241935 h 1580197"/>
                      <a:gd name="connsiteX47" fmla="*/ 287315 w 940118"/>
                      <a:gd name="connsiteY47" fmla="*/ 198453 h 1580197"/>
                      <a:gd name="connsiteX48" fmla="*/ 286702 w 940118"/>
                      <a:gd name="connsiteY48" fmla="*/ 198120 h 1580197"/>
                      <a:gd name="connsiteX49" fmla="*/ 359092 w 940118"/>
                      <a:gd name="connsiteY49" fmla="*/ 140970 h 1580197"/>
                      <a:gd name="connsiteX50" fmla="*/ 378434 w 940118"/>
                      <a:gd name="connsiteY50" fmla="*/ 151488 h 1580197"/>
                      <a:gd name="connsiteX51" fmla="*/ 378837 w 940118"/>
                      <a:gd name="connsiteY51" fmla="*/ 151226 h 1580197"/>
                      <a:gd name="connsiteX52" fmla="*/ 360045 w 940118"/>
                      <a:gd name="connsiteY52" fmla="*/ 140970 h 1580197"/>
                      <a:gd name="connsiteX53" fmla="*/ 486263 w 940118"/>
                      <a:gd name="connsiteY53" fmla="*/ 68845 h 1580197"/>
                      <a:gd name="connsiteX54" fmla="*/ 485775 w 940118"/>
                      <a:gd name="connsiteY54" fmla="*/ 68580 h 1580197"/>
                      <a:gd name="connsiteX55" fmla="*/ 572452 w 940118"/>
                      <a:gd name="connsiteY55" fmla="*/ 32385 h 1580197"/>
                      <a:gd name="connsiteX56" fmla="*/ 595123 w 940118"/>
                      <a:gd name="connsiteY56" fmla="*/ 44713 h 1580197"/>
                      <a:gd name="connsiteX57" fmla="*/ 595672 w 940118"/>
                      <a:gd name="connsiteY57" fmla="*/ 44538 h 1580197"/>
                      <a:gd name="connsiteX58" fmla="*/ 573405 w 940118"/>
                      <a:gd name="connsiteY58" fmla="*/ 32385 h 1580197"/>
                      <a:gd name="connsiteX59" fmla="*/ 679133 w 940118"/>
                      <a:gd name="connsiteY59"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620077 w 940118"/>
                      <a:gd name="connsiteY11" fmla="*/ 282893 h 1580197"/>
                      <a:gd name="connsiteX12" fmla="*/ 548076 w 940118"/>
                      <a:gd name="connsiteY12" fmla="*/ 339736 h 1580197"/>
                      <a:gd name="connsiteX13" fmla="*/ 548640 w 940118"/>
                      <a:gd name="connsiteY13" fmla="*/ 340043 h 1580197"/>
                      <a:gd name="connsiteX14" fmla="*/ 503873 w 940118"/>
                      <a:gd name="connsiteY14" fmla="*/ 383858 h 1580197"/>
                      <a:gd name="connsiteX15" fmla="*/ 488633 w 940118"/>
                      <a:gd name="connsiteY15" fmla="*/ 399098 h 1580197"/>
                      <a:gd name="connsiteX16" fmla="*/ 488633 w 940118"/>
                      <a:gd name="connsiteY16" fmla="*/ 400050 h 1580197"/>
                      <a:gd name="connsiteX17" fmla="*/ 422910 w 940118"/>
                      <a:gd name="connsiteY17" fmla="*/ 482918 h 1580197"/>
                      <a:gd name="connsiteX18" fmla="*/ 422910 w 940118"/>
                      <a:gd name="connsiteY18" fmla="*/ 483870 h 1580197"/>
                      <a:gd name="connsiteX19" fmla="*/ 367665 w 940118"/>
                      <a:gd name="connsiteY19" fmla="*/ 572453 h 1580197"/>
                      <a:gd name="connsiteX20" fmla="*/ 368618 w 940118"/>
                      <a:gd name="connsiteY20" fmla="*/ 573405 h 1580197"/>
                      <a:gd name="connsiteX21" fmla="*/ 317183 w 940118"/>
                      <a:gd name="connsiteY21" fmla="*/ 684847 h 1580197"/>
                      <a:gd name="connsiteX22" fmla="*/ 305241 w 940118"/>
                      <a:gd name="connsiteY22" fmla="*/ 678329 h 1580197"/>
                      <a:gd name="connsiteX23" fmla="*/ 305235 w 940118"/>
                      <a:gd name="connsiteY23" fmla="*/ 678350 h 1580197"/>
                      <a:gd name="connsiteX24" fmla="*/ 317183 w 940118"/>
                      <a:gd name="connsiteY24" fmla="*/ 684847 h 1580197"/>
                      <a:gd name="connsiteX25" fmla="*/ 260985 w 940118"/>
                      <a:gd name="connsiteY25" fmla="*/ 1014413 h 1580197"/>
                      <a:gd name="connsiteX26" fmla="*/ 342900 w 940118"/>
                      <a:gd name="connsiteY26" fmla="*/ 1373505 h 1580197"/>
                      <a:gd name="connsiteX27" fmla="*/ 546735 w 940118"/>
                      <a:gd name="connsiteY27" fmla="*/ 1580197 h 1580197"/>
                      <a:gd name="connsiteX28" fmla="*/ 285750 w 940118"/>
                      <a:gd name="connsiteY28" fmla="*/ 1438275 h 1580197"/>
                      <a:gd name="connsiteX29" fmla="*/ 81915 w 940118"/>
                      <a:gd name="connsiteY29" fmla="*/ 1231583 h 1580197"/>
                      <a:gd name="connsiteX30" fmla="*/ 0 w 940118"/>
                      <a:gd name="connsiteY30" fmla="*/ 872490 h 1580197"/>
                      <a:gd name="connsiteX31" fmla="*/ 56197 w 940118"/>
                      <a:gd name="connsiteY31" fmla="*/ 542925 h 1580197"/>
                      <a:gd name="connsiteX32" fmla="*/ 62441 w 940118"/>
                      <a:gd name="connsiteY32" fmla="*/ 546321 h 1580197"/>
                      <a:gd name="connsiteX33" fmla="*/ 62617 w 940118"/>
                      <a:gd name="connsiteY33" fmla="*/ 545909 h 1580197"/>
                      <a:gd name="connsiteX34" fmla="*/ 57150 w 940118"/>
                      <a:gd name="connsiteY34" fmla="*/ 542925 h 1580197"/>
                      <a:gd name="connsiteX35" fmla="*/ 107444 w 940118"/>
                      <a:gd name="connsiteY35" fmla="*/ 431896 h 1580197"/>
                      <a:gd name="connsiteX36" fmla="*/ 106680 w 940118"/>
                      <a:gd name="connsiteY36" fmla="*/ 431483 h 1580197"/>
                      <a:gd name="connsiteX37" fmla="*/ 161925 w 940118"/>
                      <a:gd name="connsiteY37" fmla="*/ 341948 h 1580197"/>
                      <a:gd name="connsiteX38" fmla="*/ 171758 w 940118"/>
                      <a:gd name="connsiteY38" fmla="*/ 347295 h 1580197"/>
                      <a:gd name="connsiteX39" fmla="*/ 171778 w 940118"/>
                      <a:gd name="connsiteY39" fmla="*/ 347270 h 1580197"/>
                      <a:gd name="connsiteX40" fmla="*/ 161925 w 940118"/>
                      <a:gd name="connsiteY40" fmla="*/ 341948 h 1580197"/>
                      <a:gd name="connsiteX41" fmla="*/ 227648 w 940118"/>
                      <a:gd name="connsiteY41" fmla="*/ 258128 h 1580197"/>
                      <a:gd name="connsiteX42" fmla="*/ 239906 w 940118"/>
                      <a:gd name="connsiteY42" fmla="*/ 264794 h 1580197"/>
                      <a:gd name="connsiteX43" fmla="*/ 240267 w 940118"/>
                      <a:gd name="connsiteY43" fmla="*/ 264453 h 1580197"/>
                      <a:gd name="connsiteX44" fmla="*/ 228600 w 940118"/>
                      <a:gd name="connsiteY44" fmla="*/ 258128 h 1580197"/>
                      <a:gd name="connsiteX45" fmla="*/ 242888 w 940118"/>
                      <a:gd name="connsiteY45" fmla="*/ 241935 h 1580197"/>
                      <a:gd name="connsiteX46" fmla="*/ 287315 w 940118"/>
                      <a:gd name="connsiteY46" fmla="*/ 198453 h 1580197"/>
                      <a:gd name="connsiteX47" fmla="*/ 286702 w 940118"/>
                      <a:gd name="connsiteY47" fmla="*/ 198120 h 1580197"/>
                      <a:gd name="connsiteX48" fmla="*/ 359092 w 940118"/>
                      <a:gd name="connsiteY48" fmla="*/ 140970 h 1580197"/>
                      <a:gd name="connsiteX49" fmla="*/ 378434 w 940118"/>
                      <a:gd name="connsiteY49" fmla="*/ 151488 h 1580197"/>
                      <a:gd name="connsiteX50" fmla="*/ 378837 w 940118"/>
                      <a:gd name="connsiteY50" fmla="*/ 151226 h 1580197"/>
                      <a:gd name="connsiteX51" fmla="*/ 360045 w 940118"/>
                      <a:gd name="connsiteY51" fmla="*/ 140970 h 1580197"/>
                      <a:gd name="connsiteX52" fmla="*/ 486263 w 940118"/>
                      <a:gd name="connsiteY52" fmla="*/ 68845 h 1580197"/>
                      <a:gd name="connsiteX53" fmla="*/ 485775 w 940118"/>
                      <a:gd name="connsiteY53" fmla="*/ 68580 h 1580197"/>
                      <a:gd name="connsiteX54" fmla="*/ 572452 w 940118"/>
                      <a:gd name="connsiteY54" fmla="*/ 32385 h 1580197"/>
                      <a:gd name="connsiteX55" fmla="*/ 595123 w 940118"/>
                      <a:gd name="connsiteY55" fmla="*/ 44713 h 1580197"/>
                      <a:gd name="connsiteX56" fmla="*/ 595672 w 940118"/>
                      <a:gd name="connsiteY56" fmla="*/ 44538 h 1580197"/>
                      <a:gd name="connsiteX57" fmla="*/ 573405 w 940118"/>
                      <a:gd name="connsiteY57" fmla="*/ 32385 h 1580197"/>
                      <a:gd name="connsiteX58" fmla="*/ 679133 w 940118"/>
                      <a:gd name="connsiteY58"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620077 w 940118"/>
                      <a:gd name="connsiteY10" fmla="*/ 282893 h 1580197"/>
                      <a:gd name="connsiteX11" fmla="*/ 548076 w 940118"/>
                      <a:gd name="connsiteY11" fmla="*/ 339736 h 1580197"/>
                      <a:gd name="connsiteX12" fmla="*/ 548640 w 940118"/>
                      <a:gd name="connsiteY12" fmla="*/ 340043 h 1580197"/>
                      <a:gd name="connsiteX13" fmla="*/ 503873 w 940118"/>
                      <a:gd name="connsiteY13" fmla="*/ 383858 h 1580197"/>
                      <a:gd name="connsiteX14" fmla="*/ 488633 w 940118"/>
                      <a:gd name="connsiteY14" fmla="*/ 399098 h 1580197"/>
                      <a:gd name="connsiteX15" fmla="*/ 488633 w 940118"/>
                      <a:gd name="connsiteY15" fmla="*/ 400050 h 1580197"/>
                      <a:gd name="connsiteX16" fmla="*/ 422910 w 940118"/>
                      <a:gd name="connsiteY16" fmla="*/ 482918 h 1580197"/>
                      <a:gd name="connsiteX17" fmla="*/ 422910 w 940118"/>
                      <a:gd name="connsiteY17" fmla="*/ 483870 h 1580197"/>
                      <a:gd name="connsiteX18" fmla="*/ 367665 w 940118"/>
                      <a:gd name="connsiteY18" fmla="*/ 572453 h 1580197"/>
                      <a:gd name="connsiteX19" fmla="*/ 368618 w 940118"/>
                      <a:gd name="connsiteY19" fmla="*/ 573405 h 1580197"/>
                      <a:gd name="connsiteX20" fmla="*/ 317183 w 940118"/>
                      <a:gd name="connsiteY20" fmla="*/ 684847 h 1580197"/>
                      <a:gd name="connsiteX21" fmla="*/ 305241 w 940118"/>
                      <a:gd name="connsiteY21" fmla="*/ 678329 h 1580197"/>
                      <a:gd name="connsiteX22" fmla="*/ 305235 w 940118"/>
                      <a:gd name="connsiteY22" fmla="*/ 678350 h 1580197"/>
                      <a:gd name="connsiteX23" fmla="*/ 317183 w 940118"/>
                      <a:gd name="connsiteY23" fmla="*/ 684847 h 1580197"/>
                      <a:gd name="connsiteX24" fmla="*/ 260985 w 940118"/>
                      <a:gd name="connsiteY24" fmla="*/ 1014413 h 1580197"/>
                      <a:gd name="connsiteX25" fmla="*/ 342900 w 940118"/>
                      <a:gd name="connsiteY25" fmla="*/ 1373505 h 1580197"/>
                      <a:gd name="connsiteX26" fmla="*/ 546735 w 940118"/>
                      <a:gd name="connsiteY26" fmla="*/ 1580197 h 1580197"/>
                      <a:gd name="connsiteX27" fmla="*/ 285750 w 940118"/>
                      <a:gd name="connsiteY27" fmla="*/ 1438275 h 1580197"/>
                      <a:gd name="connsiteX28" fmla="*/ 81915 w 940118"/>
                      <a:gd name="connsiteY28" fmla="*/ 1231583 h 1580197"/>
                      <a:gd name="connsiteX29" fmla="*/ 0 w 940118"/>
                      <a:gd name="connsiteY29" fmla="*/ 872490 h 1580197"/>
                      <a:gd name="connsiteX30" fmla="*/ 56197 w 940118"/>
                      <a:gd name="connsiteY30" fmla="*/ 542925 h 1580197"/>
                      <a:gd name="connsiteX31" fmla="*/ 62441 w 940118"/>
                      <a:gd name="connsiteY31" fmla="*/ 546321 h 1580197"/>
                      <a:gd name="connsiteX32" fmla="*/ 62617 w 940118"/>
                      <a:gd name="connsiteY32" fmla="*/ 545909 h 1580197"/>
                      <a:gd name="connsiteX33" fmla="*/ 57150 w 940118"/>
                      <a:gd name="connsiteY33" fmla="*/ 542925 h 1580197"/>
                      <a:gd name="connsiteX34" fmla="*/ 107444 w 940118"/>
                      <a:gd name="connsiteY34" fmla="*/ 431896 h 1580197"/>
                      <a:gd name="connsiteX35" fmla="*/ 106680 w 940118"/>
                      <a:gd name="connsiteY35" fmla="*/ 431483 h 1580197"/>
                      <a:gd name="connsiteX36" fmla="*/ 161925 w 940118"/>
                      <a:gd name="connsiteY36" fmla="*/ 341948 h 1580197"/>
                      <a:gd name="connsiteX37" fmla="*/ 171758 w 940118"/>
                      <a:gd name="connsiteY37" fmla="*/ 347295 h 1580197"/>
                      <a:gd name="connsiteX38" fmla="*/ 171778 w 940118"/>
                      <a:gd name="connsiteY38" fmla="*/ 347270 h 1580197"/>
                      <a:gd name="connsiteX39" fmla="*/ 161925 w 940118"/>
                      <a:gd name="connsiteY39" fmla="*/ 341948 h 1580197"/>
                      <a:gd name="connsiteX40" fmla="*/ 227648 w 940118"/>
                      <a:gd name="connsiteY40" fmla="*/ 258128 h 1580197"/>
                      <a:gd name="connsiteX41" fmla="*/ 239906 w 940118"/>
                      <a:gd name="connsiteY41" fmla="*/ 264794 h 1580197"/>
                      <a:gd name="connsiteX42" fmla="*/ 240267 w 940118"/>
                      <a:gd name="connsiteY42" fmla="*/ 264453 h 1580197"/>
                      <a:gd name="connsiteX43" fmla="*/ 228600 w 940118"/>
                      <a:gd name="connsiteY43" fmla="*/ 258128 h 1580197"/>
                      <a:gd name="connsiteX44" fmla="*/ 242888 w 940118"/>
                      <a:gd name="connsiteY44" fmla="*/ 241935 h 1580197"/>
                      <a:gd name="connsiteX45" fmla="*/ 287315 w 940118"/>
                      <a:gd name="connsiteY45" fmla="*/ 198453 h 1580197"/>
                      <a:gd name="connsiteX46" fmla="*/ 286702 w 940118"/>
                      <a:gd name="connsiteY46" fmla="*/ 198120 h 1580197"/>
                      <a:gd name="connsiteX47" fmla="*/ 359092 w 940118"/>
                      <a:gd name="connsiteY47" fmla="*/ 140970 h 1580197"/>
                      <a:gd name="connsiteX48" fmla="*/ 378434 w 940118"/>
                      <a:gd name="connsiteY48" fmla="*/ 151488 h 1580197"/>
                      <a:gd name="connsiteX49" fmla="*/ 378837 w 940118"/>
                      <a:gd name="connsiteY49" fmla="*/ 151226 h 1580197"/>
                      <a:gd name="connsiteX50" fmla="*/ 360045 w 940118"/>
                      <a:gd name="connsiteY50" fmla="*/ 140970 h 1580197"/>
                      <a:gd name="connsiteX51" fmla="*/ 486263 w 940118"/>
                      <a:gd name="connsiteY51" fmla="*/ 68845 h 1580197"/>
                      <a:gd name="connsiteX52" fmla="*/ 485775 w 940118"/>
                      <a:gd name="connsiteY52" fmla="*/ 68580 h 1580197"/>
                      <a:gd name="connsiteX53" fmla="*/ 572452 w 940118"/>
                      <a:gd name="connsiteY53" fmla="*/ 32385 h 1580197"/>
                      <a:gd name="connsiteX54" fmla="*/ 595123 w 940118"/>
                      <a:gd name="connsiteY54" fmla="*/ 44713 h 1580197"/>
                      <a:gd name="connsiteX55" fmla="*/ 595672 w 940118"/>
                      <a:gd name="connsiteY55" fmla="*/ 44538 h 1580197"/>
                      <a:gd name="connsiteX56" fmla="*/ 573405 w 940118"/>
                      <a:gd name="connsiteY56" fmla="*/ 32385 h 1580197"/>
                      <a:gd name="connsiteX57" fmla="*/ 679133 w 940118"/>
                      <a:gd name="connsiteY57"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747299 w 940118"/>
                      <a:gd name="connsiteY6" fmla="*/ 210278 h 1580197"/>
                      <a:gd name="connsiteX7" fmla="*/ 747713 w 940118"/>
                      <a:gd name="connsiteY7" fmla="*/ 210503 h 1580197"/>
                      <a:gd name="connsiteX8" fmla="*/ 620078 w 940118"/>
                      <a:gd name="connsiteY8" fmla="*/ 282893 h 1580197"/>
                      <a:gd name="connsiteX9" fmla="*/ 620077 w 940118"/>
                      <a:gd name="connsiteY9" fmla="*/ 282893 h 1580197"/>
                      <a:gd name="connsiteX10" fmla="*/ 548076 w 940118"/>
                      <a:gd name="connsiteY10" fmla="*/ 339736 h 1580197"/>
                      <a:gd name="connsiteX11" fmla="*/ 548640 w 940118"/>
                      <a:gd name="connsiteY11" fmla="*/ 340043 h 1580197"/>
                      <a:gd name="connsiteX12" fmla="*/ 503873 w 940118"/>
                      <a:gd name="connsiteY12" fmla="*/ 383858 h 1580197"/>
                      <a:gd name="connsiteX13" fmla="*/ 488633 w 940118"/>
                      <a:gd name="connsiteY13" fmla="*/ 399098 h 1580197"/>
                      <a:gd name="connsiteX14" fmla="*/ 488633 w 940118"/>
                      <a:gd name="connsiteY14" fmla="*/ 400050 h 1580197"/>
                      <a:gd name="connsiteX15" fmla="*/ 422910 w 940118"/>
                      <a:gd name="connsiteY15" fmla="*/ 482918 h 1580197"/>
                      <a:gd name="connsiteX16" fmla="*/ 422910 w 940118"/>
                      <a:gd name="connsiteY16" fmla="*/ 483870 h 1580197"/>
                      <a:gd name="connsiteX17" fmla="*/ 367665 w 940118"/>
                      <a:gd name="connsiteY17" fmla="*/ 572453 h 1580197"/>
                      <a:gd name="connsiteX18" fmla="*/ 368618 w 940118"/>
                      <a:gd name="connsiteY18" fmla="*/ 573405 h 1580197"/>
                      <a:gd name="connsiteX19" fmla="*/ 317183 w 940118"/>
                      <a:gd name="connsiteY19" fmla="*/ 684847 h 1580197"/>
                      <a:gd name="connsiteX20" fmla="*/ 305241 w 940118"/>
                      <a:gd name="connsiteY20" fmla="*/ 678329 h 1580197"/>
                      <a:gd name="connsiteX21" fmla="*/ 305235 w 940118"/>
                      <a:gd name="connsiteY21" fmla="*/ 678350 h 1580197"/>
                      <a:gd name="connsiteX22" fmla="*/ 317183 w 940118"/>
                      <a:gd name="connsiteY22" fmla="*/ 684847 h 1580197"/>
                      <a:gd name="connsiteX23" fmla="*/ 260985 w 940118"/>
                      <a:gd name="connsiteY23" fmla="*/ 1014413 h 1580197"/>
                      <a:gd name="connsiteX24" fmla="*/ 342900 w 940118"/>
                      <a:gd name="connsiteY24" fmla="*/ 1373505 h 1580197"/>
                      <a:gd name="connsiteX25" fmla="*/ 546735 w 940118"/>
                      <a:gd name="connsiteY25" fmla="*/ 1580197 h 1580197"/>
                      <a:gd name="connsiteX26" fmla="*/ 285750 w 940118"/>
                      <a:gd name="connsiteY26" fmla="*/ 1438275 h 1580197"/>
                      <a:gd name="connsiteX27" fmla="*/ 81915 w 940118"/>
                      <a:gd name="connsiteY27" fmla="*/ 1231583 h 1580197"/>
                      <a:gd name="connsiteX28" fmla="*/ 0 w 940118"/>
                      <a:gd name="connsiteY28" fmla="*/ 872490 h 1580197"/>
                      <a:gd name="connsiteX29" fmla="*/ 56197 w 940118"/>
                      <a:gd name="connsiteY29" fmla="*/ 542925 h 1580197"/>
                      <a:gd name="connsiteX30" fmla="*/ 62441 w 940118"/>
                      <a:gd name="connsiteY30" fmla="*/ 546321 h 1580197"/>
                      <a:gd name="connsiteX31" fmla="*/ 62617 w 940118"/>
                      <a:gd name="connsiteY31" fmla="*/ 545909 h 1580197"/>
                      <a:gd name="connsiteX32" fmla="*/ 57150 w 940118"/>
                      <a:gd name="connsiteY32" fmla="*/ 542925 h 1580197"/>
                      <a:gd name="connsiteX33" fmla="*/ 107444 w 940118"/>
                      <a:gd name="connsiteY33" fmla="*/ 431896 h 1580197"/>
                      <a:gd name="connsiteX34" fmla="*/ 106680 w 940118"/>
                      <a:gd name="connsiteY34" fmla="*/ 431483 h 1580197"/>
                      <a:gd name="connsiteX35" fmla="*/ 161925 w 940118"/>
                      <a:gd name="connsiteY35" fmla="*/ 341948 h 1580197"/>
                      <a:gd name="connsiteX36" fmla="*/ 171758 w 940118"/>
                      <a:gd name="connsiteY36" fmla="*/ 347295 h 1580197"/>
                      <a:gd name="connsiteX37" fmla="*/ 171778 w 940118"/>
                      <a:gd name="connsiteY37" fmla="*/ 347270 h 1580197"/>
                      <a:gd name="connsiteX38" fmla="*/ 161925 w 940118"/>
                      <a:gd name="connsiteY38" fmla="*/ 341948 h 1580197"/>
                      <a:gd name="connsiteX39" fmla="*/ 227648 w 940118"/>
                      <a:gd name="connsiteY39" fmla="*/ 258128 h 1580197"/>
                      <a:gd name="connsiteX40" fmla="*/ 239906 w 940118"/>
                      <a:gd name="connsiteY40" fmla="*/ 264794 h 1580197"/>
                      <a:gd name="connsiteX41" fmla="*/ 240267 w 940118"/>
                      <a:gd name="connsiteY41" fmla="*/ 264453 h 1580197"/>
                      <a:gd name="connsiteX42" fmla="*/ 228600 w 940118"/>
                      <a:gd name="connsiteY42" fmla="*/ 258128 h 1580197"/>
                      <a:gd name="connsiteX43" fmla="*/ 242888 w 940118"/>
                      <a:gd name="connsiteY43" fmla="*/ 241935 h 1580197"/>
                      <a:gd name="connsiteX44" fmla="*/ 287315 w 940118"/>
                      <a:gd name="connsiteY44" fmla="*/ 198453 h 1580197"/>
                      <a:gd name="connsiteX45" fmla="*/ 286702 w 940118"/>
                      <a:gd name="connsiteY45" fmla="*/ 198120 h 1580197"/>
                      <a:gd name="connsiteX46" fmla="*/ 359092 w 940118"/>
                      <a:gd name="connsiteY46" fmla="*/ 140970 h 1580197"/>
                      <a:gd name="connsiteX47" fmla="*/ 378434 w 940118"/>
                      <a:gd name="connsiteY47" fmla="*/ 151488 h 1580197"/>
                      <a:gd name="connsiteX48" fmla="*/ 378837 w 940118"/>
                      <a:gd name="connsiteY48" fmla="*/ 151226 h 1580197"/>
                      <a:gd name="connsiteX49" fmla="*/ 360045 w 940118"/>
                      <a:gd name="connsiteY49" fmla="*/ 140970 h 1580197"/>
                      <a:gd name="connsiteX50" fmla="*/ 486263 w 940118"/>
                      <a:gd name="connsiteY50" fmla="*/ 68845 h 1580197"/>
                      <a:gd name="connsiteX51" fmla="*/ 485775 w 940118"/>
                      <a:gd name="connsiteY51" fmla="*/ 68580 h 1580197"/>
                      <a:gd name="connsiteX52" fmla="*/ 572452 w 940118"/>
                      <a:gd name="connsiteY52" fmla="*/ 32385 h 1580197"/>
                      <a:gd name="connsiteX53" fmla="*/ 595123 w 940118"/>
                      <a:gd name="connsiteY53" fmla="*/ 44713 h 1580197"/>
                      <a:gd name="connsiteX54" fmla="*/ 595672 w 940118"/>
                      <a:gd name="connsiteY54" fmla="*/ 44538 h 1580197"/>
                      <a:gd name="connsiteX55" fmla="*/ 573405 w 940118"/>
                      <a:gd name="connsiteY55" fmla="*/ 32385 h 1580197"/>
                      <a:gd name="connsiteX56" fmla="*/ 679133 w 940118"/>
                      <a:gd name="connsiteY56" fmla="*/ 0 h 1580197"/>
                      <a:gd name="connsiteX0" fmla="*/ 832937 w 940118"/>
                      <a:gd name="connsiteY0" fmla="*/ 174035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747299 w 940118"/>
                      <a:gd name="connsiteY5" fmla="*/ 210278 h 1580197"/>
                      <a:gd name="connsiteX6" fmla="*/ 747713 w 940118"/>
                      <a:gd name="connsiteY6" fmla="*/ 210503 h 1580197"/>
                      <a:gd name="connsiteX7" fmla="*/ 620078 w 940118"/>
                      <a:gd name="connsiteY7" fmla="*/ 282893 h 1580197"/>
                      <a:gd name="connsiteX8" fmla="*/ 620077 w 940118"/>
                      <a:gd name="connsiteY8" fmla="*/ 282893 h 1580197"/>
                      <a:gd name="connsiteX9" fmla="*/ 548076 w 940118"/>
                      <a:gd name="connsiteY9" fmla="*/ 339736 h 1580197"/>
                      <a:gd name="connsiteX10" fmla="*/ 548640 w 940118"/>
                      <a:gd name="connsiteY10" fmla="*/ 340043 h 1580197"/>
                      <a:gd name="connsiteX11" fmla="*/ 503873 w 940118"/>
                      <a:gd name="connsiteY11" fmla="*/ 383858 h 1580197"/>
                      <a:gd name="connsiteX12" fmla="*/ 488633 w 940118"/>
                      <a:gd name="connsiteY12" fmla="*/ 399098 h 1580197"/>
                      <a:gd name="connsiteX13" fmla="*/ 488633 w 940118"/>
                      <a:gd name="connsiteY13" fmla="*/ 400050 h 1580197"/>
                      <a:gd name="connsiteX14" fmla="*/ 422910 w 940118"/>
                      <a:gd name="connsiteY14" fmla="*/ 482918 h 1580197"/>
                      <a:gd name="connsiteX15" fmla="*/ 422910 w 940118"/>
                      <a:gd name="connsiteY15" fmla="*/ 483870 h 1580197"/>
                      <a:gd name="connsiteX16" fmla="*/ 367665 w 940118"/>
                      <a:gd name="connsiteY16" fmla="*/ 572453 h 1580197"/>
                      <a:gd name="connsiteX17" fmla="*/ 368618 w 940118"/>
                      <a:gd name="connsiteY17" fmla="*/ 573405 h 1580197"/>
                      <a:gd name="connsiteX18" fmla="*/ 317183 w 940118"/>
                      <a:gd name="connsiteY18" fmla="*/ 684847 h 1580197"/>
                      <a:gd name="connsiteX19" fmla="*/ 305241 w 940118"/>
                      <a:gd name="connsiteY19" fmla="*/ 678329 h 1580197"/>
                      <a:gd name="connsiteX20" fmla="*/ 305235 w 940118"/>
                      <a:gd name="connsiteY20" fmla="*/ 678350 h 1580197"/>
                      <a:gd name="connsiteX21" fmla="*/ 317183 w 940118"/>
                      <a:gd name="connsiteY21" fmla="*/ 684847 h 1580197"/>
                      <a:gd name="connsiteX22" fmla="*/ 260985 w 940118"/>
                      <a:gd name="connsiteY22" fmla="*/ 1014413 h 1580197"/>
                      <a:gd name="connsiteX23" fmla="*/ 342900 w 940118"/>
                      <a:gd name="connsiteY23" fmla="*/ 1373505 h 1580197"/>
                      <a:gd name="connsiteX24" fmla="*/ 546735 w 940118"/>
                      <a:gd name="connsiteY24" fmla="*/ 1580197 h 1580197"/>
                      <a:gd name="connsiteX25" fmla="*/ 285750 w 940118"/>
                      <a:gd name="connsiteY25" fmla="*/ 1438275 h 1580197"/>
                      <a:gd name="connsiteX26" fmla="*/ 81915 w 940118"/>
                      <a:gd name="connsiteY26" fmla="*/ 1231583 h 1580197"/>
                      <a:gd name="connsiteX27" fmla="*/ 0 w 940118"/>
                      <a:gd name="connsiteY27" fmla="*/ 872490 h 1580197"/>
                      <a:gd name="connsiteX28" fmla="*/ 56197 w 940118"/>
                      <a:gd name="connsiteY28" fmla="*/ 542925 h 1580197"/>
                      <a:gd name="connsiteX29" fmla="*/ 62441 w 940118"/>
                      <a:gd name="connsiteY29" fmla="*/ 546321 h 1580197"/>
                      <a:gd name="connsiteX30" fmla="*/ 62617 w 940118"/>
                      <a:gd name="connsiteY30" fmla="*/ 545909 h 1580197"/>
                      <a:gd name="connsiteX31" fmla="*/ 57150 w 940118"/>
                      <a:gd name="connsiteY31" fmla="*/ 542925 h 1580197"/>
                      <a:gd name="connsiteX32" fmla="*/ 107444 w 940118"/>
                      <a:gd name="connsiteY32" fmla="*/ 431896 h 1580197"/>
                      <a:gd name="connsiteX33" fmla="*/ 106680 w 940118"/>
                      <a:gd name="connsiteY33" fmla="*/ 431483 h 1580197"/>
                      <a:gd name="connsiteX34" fmla="*/ 161925 w 940118"/>
                      <a:gd name="connsiteY34" fmla="*/ 341948 h 1580197"/>
                      <a:gd name="connsiteX35" fmla="*/ 171758 w 940118"/>
                      <a:gd name="connsiteY35" fmla="*/ 347295 h 1580197"/>
                      <a:gd name="connsiteX36" fmla="*/ 171778 w 940118"/>
                      <a:gd name="connsiteY36" fmla="*/ 347270 h 1580197"/>
                      <a:gd name="connsiteX37" fmla="*/ 161925 w 940118"/>
                      <a:gd name="connsiteY37" fmla="*/ 341948 h 1580197"/>
                      <a:gd name="connsiteX38" fmla="*/ 227648 w 940118"/>
                      <a:gd name="connsiteY38" fmla="*/ 258128 h 1580197"/>
                      <a:gd name="connsiteX39" fmla="*/ 239906 w 940118"/>
                      <a:gd name="connsiteY39" fmla="*/ 264794 h 1580197"/>
                      <a:gd name="connsiteX40" fmla="*/ 240267 w 940118"/>
                      <a:gd name="connsiteY40" fmla="*/ 264453 h 1580197"/>
                      <a:gd name="connsiteX41" fmla="*/ 228600 w 940118"/>
                      <a:gd name="connsiteY41" fmla="*/ 258128 h 1580197"/>
                      <a:gd name="connsiteX42" fmla="*/ 242888 w 940118"/>
                      <a:gd name="connsiteY42" fmla="*/ 241935 h 1580197"/>
                      <a:gd name="connsiteX43" fmla="*/ 287315 w 940118"/>
                      <a:gd name="connsiteY43" fmla="*/ 198453 h 1580197"/>
                      <a:gd name="connsiteX44" fmla="*/ 286702 w 940118"/>
                      <a:gd name="connsiteY44" fmla="*/ 198120 h 1580197"/>
                      <a:gd name="connsiteX45" fmla="*/ 359092 w 940118"/>
                      <a:gd name="connsiteY45" fmla="*/ 140970 h 1580197"/>
                      <a:gd name="connsiteX46" fmla="*/ 378434 w 940118"/>
                      <a:gd name="connsiteY46" fmla="*/ 151488 h 1580197"/>
                      <a:gd name="connsiteX47" fmla="*/ 378837 w 940118"/>
                      <a:gd name="connsiteY47" fmla="*/ 151226 h 1580197"/>
                      <a:gd name="connsiteX48" fmla="*/ 360045 w 940118"/>
                      <a:gd name="connsiteY48" fmla="*/ 140970 h 1580197"/>
                      <a:gd name="connsiteX49" fmla="*/ 486263 w 940118"/>
                      <a:gd name="connsiteY49" fmla="*/ 68845 h 1580197"/>
                      <a:gd name="connsiteX50" fmla="*/ 485775 w 940118"/>
                      <a:gd name="connsiteY50" fmla="*/ 68580 h 1580197"/>
                      <a:gd name="connsiteX51" fmla="*/ 572452 w 940118"/>
                      <a:gd name="connsiteY51" fmla="*/ 32385 h 1580197"/>
                      <a:gd name="connsiteX52" fmla="*/ 595123 w 940118"/>
                      <a:gd name="connsiteY52" fmla="*/ 44713 h 1580197"/>
                      <a:gd name="connsiteX53" fmla="*/ 595672 w 940118"/>
                      <a:gd name="connsiteY53" fmla="*/ 44538 h 1580197"/>
                      <a:gd name="connsiteX54" fmla="*/ 573405 w 940118"/>
                      <a:gd name="connsiteY54" fmla="*/ 32385 h 1580197"/>
                      <a:gd name="connsiteX55" fmla="*/ 679133 w 940118"/>
                      <a:gd name="connsiteY5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95672 w 940118"/>
                      <a:gd name="connsiteY50" fmla="*/ 44538 h 1580197"/>
                      <a:gd name="connsiteX51" fmla="*/ 573405 w 940118"/>
                      <a:gd name="connsiteY51" fmla="*/ 32385 h 1580197"/>
                      <a:gd name="connsiteX52" fmla="*/ 679133 w 940118"/>
                      <a:gd name="connsiteY5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73405 w 940118"/>
                      <a:gd name="connsiteY50" fmla="*/ 32385 h 1580197"/>
                      <a:gd name="connsiteX51" fmla="*/ 679133 w 940118"/>
                      <a:gd name="connsiteY5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486263 w 940118"/>
                      <a:gd name="connsiteY45" fmla="*/ 68845 h 1580197"/>
                      <a:gd name="connsiteX46" fmla="*/ 485775 w 940118"/>
                      <a:gd name="connsiteY46" fmla="*/ 68580 h 1580197"/>
                      <a:gd name="connsiteX47" fmla="*/ 572452 w 940118"/>
                      <a:gd name="connsiteY47" fmla="*/ 32385 h 1580197"/>
                      <a:gd name="connsiteX48" fmla="*/ 595123 w 940118"/>
                      <a:gd name="connsiteY48" fmla="*/ 44713 h 1580197"/>
                      <a:gd name="connsiteX49" fmla="*/ 573405 w 940118"/>
                      <a:gd name="connsiteY49" fmla="*/ 32385 h 1580197"/>
                      <a:gd name="connsiteX50" fmla="*/ 679133 w 940118"/>
                      <a:gd name="connsiteY5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486263 w 940118"/>
                      <a:gd name="connsiteY44" fmla="*/ 68845 h 1580197"/>
                      <a:gd name="connsiteX45" fmla="*/ 485775 w 940118"/>
                      <a:gd name="connsiteY45" fmla="*/ 68580 h 1580197"/>
                      <a:gd name="connsiteX46" fmla="*/ 572452 w 940118"/>
                      <a:gd name="connsiteY46" fmla="*/ 32385 h 1580197"/>
                      <a:gd name="connsiteX47" fmla="*/ 595123 w 940118"/>
                      <a:gd name="connsiteY47" fmla="*/ 44713 h 1580197"/>
                      <a:gd name="connsiteX48" fmla="*/ 573405 w 940118"/>
                      <a:gd name="connsiteY48" fmla="*/ 32385 h 1580197"/>
                      <a:gd name="connsiteX49" fmla="*/ 679133 w 940118"/>
                      <a:gd name="connsiteY4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486263 w 940118"/>
                      <a:gd name="connsiteY43" fmla="*/ 68845 h 1580197"/>
                      <a:gd name="connsiteX44" fmla="*/ 485775 w 940118"/>
                      <a:gd name="connsiteY44" fmla="*/ 68580 h 1580197"/>
                      <a:gd name="connsiteX45" fmla="*/ 572452 w 940118"/>
                      <a:gd name="connsiteY45" fmla="*/ 32385 h 1580197"/>
                      <a:gd name="connsiteX46" fmla="*/ 595123 w 940118"/>
                      <a:gd name="connsiteY46" fmla="*/ 44713 h 1580197"/>
                      <a:gd name="connsiteX47" fmla="*/ 573405 w 940118"/>
                      <a:gd name="connsiteY47" fmla="*/ 32385 h 1580197"/>
                      <a:gd name="connsiteX48" fmla="*/ 679133 w 940118"/>
                      <a:gd name="connsiteY4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87315 w 940118"/>
                      <a:gd name="connsiteY39" fmla="*/ 198453 h 1580197"/>
                      <a:gd name="connsiteX40" fmla="*/ 286702 w 940118"/>
                      <a:gd name="connsiteY40" fmla="*/ 198120 h 1580197"/>
                      <a:gd name="connsiteX41" fmla="*/ 359092 w 940118"/>
                      <a:gd name="connsiteY41" fmla="*/ 140970 h 1580197"/>
                      <a:gd name="connsiteX42" fmla="*/ 486263 w 940118"/>
                      <a:gd name="connsiteY42" fmla="*/ 68845 h 1580197"/>
                      <a:gd name="connsiteX43" fmla="*/ 485775 w 940118"/>
                      <a:gd name="connsiteY43" fmla="*/ 68580 h 1580197"/>
                      <a:gd name="connsiteX44" fmla="*/ 572452 w 940118"/>
                      <a:gd name="connsiteY44" fmla="*/ 32385 h 1580197"/>
                      <a:gd name="connsiteX45" fmla="*/ 595123 w 940118"/>
                      <a:gd name="connsiteY45" fmla="*/ 44713 h 1580197"/>
                      <a:gd name="connsiteX46" fmla="*/ 573405 w 940118"/>
                      <a:gd name="connsiteY46" fmla="*/ 32385 h 1580197"/>
                      <a:gd name="connsiteX47" fmla="*/ 679133 w 940118"/>
                      <a:gd name="connsiteY4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28600 w 940118"/>
                      <a:gd name="connsiteY37" fmla="*/ 258128 h 1580197"/>
                      <a:gd name="connsiteX38" fmla="*/ 287315 w 940118"/>
                      <a:gd name="connsiteY38" fmla="*/ 198453 h 1580197"/>
                      <a:gd name="connsiteX39" fmla="*/ 286702 w 940118"/>
                      <a:gd name="connsiteY39" fmla="*/ 198120 h 1580197"/>
                      <a:gd name="connsiteX40" fmla="*/ 359092 w 940118"/>
                      <a:gd name="connsiteY40" fmla="*/ 140970 h 1580197"/>
                      <a:gd name="connsiteX41" fmla="*/ 486263 w 940118"/>
                      <a:gd name="connsiteY41" fmla="*/ 68845 h 1580197"/>
                      <a:gd name="connsiteX42" fmla="*/ 485775 w 940118"/>
                      <a:gd name="connsiteY42" fmla="*/ 68580 h 1580197"/>
                      <a:gd name="connsiteX43" fmla="*/ 572452 w 940118"/>
                      <a:gd name="connsiteY43" fmla="*/ 32385 h 1580197"/>
                      <a:gd name="connsiteX44" fmla="*/ 595123 w 940118"/>
                      <a:gd name="connsiteY44" fmla="*/ 44713 h 1580197"/>
                      <a:gd name="connsiteX45" fmla="*/ 573405 w 940118"/>
                      <a:gd name="connsiteY45" fmla="*/ 32385 h 1580197"/>
                      <a:gd name="connsiteX46" fmla="*/ 679133 w 940118"/>
                      <a:gd name="connsiteY46"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87315 w 940118"/>
                      <a:gd name="connsiteY37" fmla="*/ 198453 h 1580197"/>
                      <a:gd name="connsiteX38" fmla="*/ 286702 w 940118"/>
                      <a:gd name="connsiteY38" fmla="*/ 198120 h 1580197"/>
                      <a:gd name="connsiteX39" fmla="*/ 359092 w 940118"/>
                      <a:gd name="connsiteY39" fmla="*/ 140970 h 1580197"/>
                      <a:gd name="connsiteX40" fmla="*/ 486263 w 940118"/>
                      <a:gd name="connsiteY40" fmla="*/ 68845 h 1580197"/>
                      <a:gd name="connsiteX41" fmla="*/ 485775 w 940118"/>
                      <a:gd name="connsiteY41" fmla="*/ 68580 h 1580197"/>
                      <a:gd name="connsiteX42" fmla="*/ 572452 w 940118"/>
                      <a:gd name="connsiteY42" fmla="*/ 32385 h 1580197"/>
                      <a:gd name="connsiteX43" fmla="*/ 595123 w 940118"/>
                      <a:gd name="connsiteY43" fmla="*/ 44713 h 1580197"/>
                      <a:gd name="connsiteX44" fmla="*/ 573405 w 940118"/>
                      <a:gd name="connsiteY44" fmla="*/ 32385 h 1580197"/>
                      <a:gd name="connsiteX45" fmla="*/ 679133 w 940118"/>
                      <a:gd name="connsiteY4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87315 w 940118"/>
                      <a:gd name="connsiteY36" fmla="*/ 198453 h 1580197"/>
                      <a:gd name="connsiteX37" fmla="*/ 286702 w 940118"/>
                      <a:gd name="connsiteY37" fmla="*/ 198120 h 1580197"/>
                      <a:gd name="connsiteX38" fmla="*/ 359092 w 940118"/>
                      <a:gd name="connsiteY38" fmla="*/ 140970 h 1580197"/>
                      <a:gd name="connsiteX39" fmla="*/ 486263 w 940118"/>
                      <a:gd name="connsiteY39" fmla="*/ 68845 h 1580197"/>
                      <a:gd name="connsiteX40" fmla="*/ 485775 w 940118"/>
                      <a:gd name="connsiteY40" fmla="*/ 68580 h 1580197"/>
                      <a:gd name="connsiteX41" fmla="*/ 572452 w 940118"/>
                      <a:gd name="connsiteY41" fmla="*/ 32385 h 1580197"/>
                      <a:gd name="connsiteX42" fmla="*/ 595123 w 940118"/>
                      <a:gd name="connsiteY42" fmla="*/ 44713 h 1580197"/>
                      <a:gd name="connsiteX43" fmla="*/ 573405 w 940118"/>
                      <a:gd name="connsiteY43" fmla="*/ 32385 h 1580197"/>
                      <a:gd name="connsiteX44" fmla="*/ 679133 w 940118"/>
                      <a:gd name="connsiteY44"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61925 w 940118"/>
                      <a:gd name="connsiteY33" fmla="*/ 341948 h 1580197"/>
                      <a:gd name="connsiteX34" fmla="*/ 227648 w 940118"/>
                      <a:gd name="connsiteY34" fmla="*/ 258128 h 1580197"/>
                      <a:gd name="connsiteX35" fmla="*/ 287315 w 940118"/>
                      <a:gd name="connsiteY35" fmla="*/ 198453 h 1580197"/>
                      <a:gd name="connsiteX36" fmla="*/ 286702 w 940118"/>
                      <a:gd name="connsiteY36" fmla="*/ 198120 h 1580197"/>
                      <a:gd name="connsiteX37" fmla="*/ 359092 w 940118"/>
                      <a:gd name="connsiteY37" fmla="*/ 140970 h 1580197"/>
                      <a:gd name="connsiteX38" fmla="*/ 486263 w 940118"/>
                      <a:gd name="connsiteY38" fmla="*/ 68845 h 1580197"/>
                      <a:gd name="connsiteX39" fmla="*/ 485775 w 940118"/>
                      <a:gd name="connsiteY39" fmla="*/ 68580 h 1580197"/>
                      <a:gd name="connsiteX40" fmla="*/ 572452 w 940118"/>
                      <a:gd name="connsiteY40" fmla="*/ 32385 h 1580197"/>
                      <a:gd name="connsiteX41" fmla="*/ 595123 w 940118"/>
                      <a:gd name="connsiteY41" fmla="*/ 44713 h 1580197"/>
                      <a:gd name="connsiteX42" fmla="*/ 573405 w 940118"/>
                      <a:gd name="connsiteY42" fmla="*/ 32385 h 1580197"/>
                      <a:gd name="connsiteX43" fmla="*/ 679133 w 940118"/>
                      <a:gd name="connsiteY43"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227648 w 940118"/>
                      <a:gd name="connsiteY33" fmla="*/ 258128 h 1580197"/>
                      <a:gd name="connsiteX34" fmla="*/ 287315 w 940118"/>
                      <a:gd name="connsiteY34" fmla="*/ 198453 h 1580197"/>
                      <a:gd name="connsiteX35" fmla="*/ 286702 w 940118"/>
                      <a:gd name="connsiteY35" fmla="*/ 198120 h 1580197"/>
                      <a:gd name="connsiteX36" fmla="*/ 359092 w 940118"/>
                      <a:gd name="connsiteY36" fmla="*/ 140970 h 1580197"/>
                      <a:gd name="connsiteX37" fmla="*/ 486263 w 940118"/>
                      <a:gd name="connsiteY37" fmla="*/ 68845 h 1580197"/>
                      <a:gd name="connsiteX38" fmla="*/ 485775 w 940118"/>
                      <a:gd name="connsiteY38" fmla="*/ 68580 h 1580197"/>
                      <a:gd name="connsiteX39" fmla="*/ 572452 w 940118"/>
                      <a:gd name="connsiteY39" fmla="*/ 32385 h 1580197"/>
                      <a:gd name="connsiteX40" fmla="*/ 595123 w 940118"/>
                      <a:gd name="connsiteY40" fmla="*/ 44713 h 1580197"/>
                      <a:gd name="connsiteX41" fmla="*/ 573405 w 940118"/>
                      <a:gd name="connsiteY41" fmla="*/ 32385 h 1580197"/>
                      <a:gd name="connsiteX42" fmla="*/ 679133 w 940118"/>
                      <a:gd name="connsiteY4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227648 w 940118"/>
                      <a:gd name="connsiteY32" fmla="*/ 258128 h 1580197"/>
                      <a:gd name="connsiteX33" fmla="*/ 287315 w 940118"/>
                      <a:gd name="connsiteY33" fmla="*/ 198453 h 1580197"/>
                      <a:gd name="connsiteX34" fmla="*/ 286702 w 940118"/>
                      <a:gd name="connsiteY34" fmla="*/ 198120 h 1580197"/>
                      <a:gd name="connsiteX35" fmla="*/ 359092 w 940118"/>
                      <a:gd name="connsiteY35" fmla="*/ 140970 h 1580197"/>
                      <a:gd name="connsiteX36" fmla="*/ 486263 w 940118"/>
                      <a:gd name="connsiteY36" fmla="*/ 68845 h 1580197"/>
                      <a:gd name="connsiteX37" fmla="*/ 485775 w 940118"/>
                      <a:gd name="connsiteY37" fmla="*/ 68580 h 1580197"/>
                      <a:gd name="connsiteX38" fmla="*/ 572452 w 940118"/>
                      <a:gd name="connsiteY38" fmla="*/ 32385 h 1580197"/>
                      <a:gd name="connsiteX39" fmla="*/ 595123 w 940118"/>
                      <a:gd name="connsiteY39" fmla="*/ 44713 h 1580197"/>
                      <a:gd name="connsiteX40" fmla="*/ 573405 w 940118"/>
                      <a:gd name="connsiteY40" fmla="*/ 32385 h 1580197"/>
                      <a:gd name="connsiteX41" fmla="*/ 679133 w 940118"/>
                      <a:gd name="connsiteY4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286702 w 940118"/>
                      <a:gd name="connsiteY33" fmla="*/ 198120 h 1580197"/>
                      <a:gd name="connsiteX34" fmla="*/ 359092 w 940118"/>
                      <a:gd name="connsiteY34" fmla="*/ 140970 h 1580197"/>
                      <a:gd name="connsiteX35" fmla="*/ 486263 w 940118"/>
                      <a:gd name="connsiteY35" fmla="*/ 68845 h 1580197"/>
                      <a:gd name="connsiteX36" fmla="*/ 485775 w 940118"/>
                      <a:gd name="connsiteY36" fmla="*/ 68580 h 1580197"/>
                      <a:gd name="connsiteX37" fmla="*/ 572452 w 940118"/>
                      <a:gd name="connsiteY37" fmla="*/ 32385 h 1580197"/>
                      <a:gd name="connsiteX38" fmla="*/ 595123 w 940118"/>
                      <a:gd name="connsiteY38" fmla="*/ 44713 h 1580197"/>
                      <a:gd name="connsiteX39" fmla="*/ 573405 w 940118"/>
                      <a:gd name="connsiteY39" fmla="*/ 32385 h 1580197"/>
                      <a:gd name="connsiteX40" fmla="*/ 679133 w 940118"/>
                      <a:gd name="connsiteY4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95123 w 940118"/>
                      <a:gd name="connsiteY37" fmla="*/ 44713 h 1580197"/>
                      <a:gd name="connsiteX38" fmla="*/ 573405 w 940118"/>
                      <a:gd name="connsiteY38" fmla="*/ 32385 h 1580197"/>
                      <a:gd name="connsiteX39" fmla="*/ 679133 w 940118"/>
                      <a:gd name="connsiteY3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73405 w 940118"/>
                      <a:gd name="connsiteY37" fmla="*/ 32385 h 1580197"/>
                      <a:gd name="connsiteX38" fmla="*/ 679133 w 940118"/>
                      <a:gd name="connsiteY3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05235 w 940118"/>
                      <a:gd name="connsiteY16" fmla="*/ 678350 h 1580197"/>
                      <a:gd name="connsiteX17" fmla="*/ 317183 w 940118"/>
                      <a:gd name="connsiteY17" fmla="*/ 684847 h 1580197"/>
                      <a:gd name="connsiteX18" fmla="*/ 260985 w 940118"/>
                      <a:gd name="connsiteY18" fmla="*/ 1014413 h 1580197"/>
                      <a:gd name="connsiteX19" fmla="*/ 342900 w 940118"/>
                      <a:gd name="connsiteY19" fmla="*/ 1373505 h 1580197"/>
                      <a:gd name="connsiteX20" fmla="*/ 546735 w 940118"/>
                      <a:gd name="connsiteY20" fmla="*/ 1580197 h 1580197"/>
                      <a:gd name="connsiteX21" fmla="*/ 285750 w 940118"/>
                      <a:gd name="connsiteY21" fmla="*/ 1438275 h 1580197"/>
                      <a:gd name="connsiteX22" fmla="*/ 81915 w 940118"/>
                      <a:gd name="connsiteY22" fmla="*/ 1231583 h 1580197"/>
                      <a:gd name="connsiteX23" fmla="*/ 0 w 940118"/>
                      <a:gd name="connsiteY23" fmla="*/ 872490 h 1580197"/>
                      <a:gd name="connsiteX24" fmla="*/ 56197 w 940118"/>
                      <a:gd name="connsiteY24" fmla="*/ 542925 h 1580197"/>
                      <a:gd name="connsiteX25" fmla="*/ 62441 w 940118"/>
                      <a:gd name="connsiteY25" fmla="*/ 546321 h 1580197"/>
                      <a:gd name="connsiteX26" fmla="*/ 62617 w 940118"/>
                      <a:gd name="connsiteY26" fmla="*/ 545909 h 1580197"/>
                      <a:gd name="connsiteX27" fmla="*/ 57150 w 940118"/>
                      <a:gd name="connsiteY27" fmla="*/ 542925 h 1580197"/>
                      <a:gd name="connsiteX28" fmla="*/ 107444 w 940118"/>
                      <a:gd name="connsiteY28" fmla="*/ 431896 h 1580197"/>
                      <a:gd name="connsiteX29" fmla="*/ 106680 w 940118"/>
                      <a:gd name="connsiteY29" fmla="*/ 431483 h 1580197"/>
                      <a:gd name="connsiteX30" fmla="*/ 227648 w 940118"/>
                      <a:gd name="connsiteY30" fmla="*/ 258128 h 1580197"/>
                      <a:gd name="connsiteX31" fmla="*/ 287315 w 940118"/>
                      <a:gd name="connsiteY31" fmla="*/ 198453 h 1580197"/>
                      <a:gd name="connsiteX32" fmla="*/ 359092 w 940118"/>
                      <a:gd name="connsiteY32" fmla="*/ 140970 h 1580197"/>
                      <a:gd name="connsiteX33" fmla="*/ 486263 w 940118"/>
                      <a:gd name="connsiteY33" fmla="*/ 68845 h 1580197"/>
                      <a:gd name="connsiteX34" fmla="*/ 485775 w 940118"/>
                      <a:gd name="connsiteY34" fmla="*/ 68580 h 1580197"/>
                      <a:gd name="connsiteX35" fmla="*/ 572452 w 940118"/>
                      <a:gd name="connsiteY35" fmla="*/ 32385 h 1580197"/>
                      <a:gd name="connsiteX36" fmla="*/ 573405 w 940118"/>
                      <a:gd name="connsiteY36" fmla="*/ 32385 h 1580197"/>
                      <a:gd name="connsiteX37" fmla="*/ 679133 w 940118"/>
                      <a:gd name="connsiteY3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17183 w 940118"/>
                      <a:gd name="connsiteY16" fmla="*/ 684847 h 1580197"/>
                      <a:gd name="connsiteX17" fmla="*/ 260985 w 940118"/>
                      <a:gd name="connsiteY17" fmla="*/ 1014413 h 1580197"/>
                      <a:gd name="connsiteX18" fmla="*/ 342900 w 940118"/>
                      <a:gd name="connsiteY18" fmla="*/ 1373505 h 1580197"/>
                      <a:gd name="connsiteX19" fmla="*/ 546735 w 940118"/>
                      <a:gd name="connsiteY19" fmla="*/ 1580197 h 1580197"/>
                      <a:gd name="connsiteX20" fmla="*/ 285750 w 940118"/>
                      <a:gd name="connsiteY20" fmla="*/ 1438275 h 1580197"/>
                      <a:gd name="connsiteX21" fmla="*/ 81915 w 940118"/>
                      <a:gd name="connsiteY21" fmla="*/ 1231583 h 1580197"/>
                      <a:gd name="connsiteX22" fmla="*/ 0 w 940118"/>
                      <a:gd name="connsiteY22" fmla="*/ 872490 h 1580197"/>
                      <a:gd name="connsiteX23" fmla="*/ 56197 w 940118"/>
                      <a:gd name="connsiteY23" fmla="*/ 542925 h 1580197"/>
                      <a:gd name="connsiteX24" fmla="*/ 62441 w 940118"/>
                      <a:gd name="connsiteY24" fmla="*/ 546321 h 1580197"/>
                      <a:gd name="connsiteX25" fmla="*/ 62617 w 940118"/>
                      <a:gd name="connsiteY25" fmla="*/ 545909 h 1580197"/>
                      <a:gd name="connsiteX26" fmla="*/ 57150 w 940118"/>
                      <a:gd name="connsiteY26" fmla="*/ 542925 h 1580197"/>
                      <a:gd name="connsiteX27" fmla="*/ 107444 w 940118"/>
                      <a:gd name="connsiteY27" fmla="*/ 431896 h 1580197"/>
                      <a:gd name="connsiteX28" fmla="*/ 106680 w 940118"/>
                      <a:gd name="connsiteY28" fmla="*/ 431483 h 1580197"/>
                      <a:gd name="connsiteX29" fmla="*/ 227648 w 940118"/>
                      <a:gd name="connsiteY29" fmla="*/ 258128 h 1580197"/>
                      <a:gd name="connsiteX30" fmla="*/ 287315 w 940118"/>
                      <a:gd name="connsiteY30" fmla="*/ 198453 h 1580197"/>
                      <a:gd name="connsiteX31" fmla="*/ 359092 w 940118"/>
                      <a:gd name="connsiteY31" fmla="*/ 140970 h 1580197"/>
                      <a:gd name="connsiteX32" fmla="*/ 486263 w 940118"/>
                      <a:gd name="connsiteY32" fmla="*/ 68845 h 1580197"/>
                      <a:gd name="connsiteX33" fmla="*/ 485775 w 940118"/>
                      <a:gd name="connsiteY33" fmla="*/ 68580 h 1580197"/>
                      <a:gd name="connsiteX34" fmla="*/ 572452 w 940118"/>
                      <a:gd name="connsiteY34" fmla="*/ 32385 h 1580197"/>
                      <a:gd name="connsiteX35" fmla="*/ 573405 w 940118"/>
                      <a:gd name="connsiteY35" fmla="*/ 32385 h 1580197"/>
                      <a:gd name="connsiteX36" fmla="*/ 679133 w 940118"/>
                      <a:gd name="connsiteY36" fmla="*/ 0 h 1580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40118" h="1580197">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65" name="Freeform: Shape 64">
                    <a:extLst>
                      <a:ext uri="{FF2B5EF4-FFF2-40B4-BE49-F238E27FC236}">
                        <a16:creationId xmlns="" xmlns:a16="http://schemas.microsoft.com/office/drawing/2014/main" id="{F9FE7BDD-9751-4BFE-99BE-5AC754AED6C6}"/>
                      </a:ext>
                    </a:extLst>
                  </p:cNvPr>
                  <p:cNvSpPr/>
                  <p:nvPr/>
                </p:nvSpPr>
                <p:spPr>
                  <a:xfrm>
                    <a:off x="2714531" y="1811829"/>
                    <a:ext cx="257174" cy="304801"/>
                  </a:xfrm>
                  <a:custGeom>
                    <a:avLst/>
                    <a:gdLst>
                      <a:gd name="connsiteX0" fmla="*/ 260985 w 257175"/>
                      <a:gd name="connsiteY0" fmla="*/ 311468 h 304800"/>
                      <a:gd name="connsiteX1" fmla="*/ 0 w 257175"/>
                      <a:gd name="connsiteY1" fmla="*/ 170497 h 304800"/>
                      <a:gd name="connsiteX2" fmla="*/ 952 w 257175"/>
                      <a:gd name="connsiteY2" fmla="*/ 0 h 304800"/>
                      <a:gd name="connsiteX3" fmla="*/ 260985 w 257175"/>
                      <a:gd name="connsiteY3" fmla="*/ 140970 h 304800"/>
                    </a:gdLst>
                    <a:ahLst/>
                    <a:cxnLst>
                      <a:cxn ang="0">
                        <a:pos x="connsiteX0" y="connsiteY0"/>
                      </a:cxn>
                      <a:cxn ang="0">
                        <a:pos x="connsiteX1" y="connsiteY1"/>
                      </a:cxn>
                      <a:cxn ang="0">
                        <a:pos x="connsiteX2" y="connsiteY2"/>
                      </a:cxn>
                      <a:cxn ang="0">
                        <a:pos x="connsiteX3" y="connsiteY3"/>
                      </a:cxn>
                    </a:cxnLst>
                    <a:rect l="l" t="t" r="r" b="b"/>
                    <a:pathLst>
                      <a:path w="257175" h="304800">
                        <a:moveTo>
                          <a:pt x="260985" y="311468"/>
                        </a:moveTo>
                        <a:lnTo>
                          <a:pt x="0" y="170497"/>
                        </a:lnTo>
                        <a:lnTo>
                          <a:pt x="952" y="0"/>
                        </a:lnTo>
                        <a:lnTo>
                          <a:pt x="260985"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grpSp>
          </p:grpSp>
        </p:grpSp>
      </p:grpSp>
      <p:grpSp>
        <p:nvGrpSpPr>
          <p:cNvPr id="129" name="Group 128">
            <a:extLst>
              <a:ext uri="{FF2B5EF4-FFF2-40B4-BE49-F238E27FC236}">
                <a16:creationId xmlns="" xmlns:a16="http://schemas.microsoft.com/office/drawing/2014/main" id="{78B20492-39E5-40A7-ACED-B12C9199C0A3}"/>
              </a:ext>
            </a:extLst>
          </p:cNvPr>
          <p:cNvGrpSpPr/>
          <p:nvPr userDrawn="1"/>
        </p:nvGrpSpPr>
        <p:grpSpPr>
          <a:xfrm>
            <a:off x="2049854" y="5455305"/>
            <a:ext cx="505821" cy="1063939"/>
            <a:chOff x="3554538" y="3240653"/>
            <a:chExt cx="1265482" cy="2661804"/>
          </a:xfrm>
        </p:grpSpPr>
        <p:cxnSp>
          <p:nvCxnSpPr>
            <p:cNvPr id="114" name="Straight Connector 113">
              <a:extLst>
                <a:ext uri="{FF2B5EF4-FFF2-40B4-BE49-F238E27FC236}">
                  <a16:creationId xmlns="" xmlns:a16="http://schemas.microsoft.com/office/drawing/2014/main" id="{C36F2E2E-EA5D-4C3D-A928-33B538657742}"/>
                </a:ext>
              </a:extLst>
            </p:cNvPr>
            <p:cNvCxnSpPr>
              <a:cxnSpLocks/>
            </p:cNvCxnSpPr>
            <p:nvPr/>
          </p:nvCxnSpPr>
          <p:spPr>
            <a:xfrm flipH="1" flipV="1">
              <a:off x="4042982" y="4338372"/>
              <a:ext cx="141951" cy="656632"/>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115" name="Straight Connector 114">
              <a:extLst>
                <a:ext uri="{FF2B5EF4-FFF2-40B4-BE49-F238E27FC236}">
                  <a16:creationId xmlns="" xmlns:a16="http://schemas.microsoft.com/office/drawing/2014/main" id="{1D5C2ACA-1653-450B-AA0F-0BB97F26E090}"/>
                </a:ext>
              </a:extLst>
            </p:cNvPr>
            <p:cNvCxnSpPr>
              <a:cxnSpLocks/>
            </p:cNvCxnSpPr>
            <p:nvPr/>
          </p:nvCxnSpPr>
          <p:spPr>
            <a:xfrm flipV="1">
              <a:off x="4195355" y="4338370"/>
              <a:ext cx="112673" cy="649542"/>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116" name="Straight Connector 115">
              <a:extLst>
                <a:ext uri="{FF2B5EF4-FFF2-40B4-BE49-F238E27FC236}">
                  <a16:creationId xmlns="" xmlns:a16="http://schemas.microsoft.com/office/drawing/2014/main" id="{73FA41FE-CF42-45C1-9BF0-04306DF68DF5}"/>
                </a:ext>
              </a:extLst>
            </p:cNvPr>
            <p:cNvCxnSpPr>
              <a:cxnSpLocks/>
            </p:cNvCxnSpPr>
            <p:nvPr/>
          </p:nvCxnSpPr>
          <p:spPr>
            <a:xfrm flipV="1">
              <a:off x="4191842" y="4275416"/>
              <a:ext cx="0" cy="712497"/>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grpSp>
          <p:nvGrpSpPr>
            <p:cNvPr id="128" name="Group 127">
              <a:extLst>
                <a:ext uri="{FF2B5EF4-FFF2-40B4-BE49-F238E27FC236}">
                  <a16:creationId xmlns="" xmlns:a16="http://schemas.microsoft.com/office/drawing/2014/main" id="{39566CF3-AE60-4521-8EAB-A6F38C25F04A}"/>
                </a:ext>
              </a:extLst>
            </p:cNvPr>
            <p:cNvGrpSpPr/>
            <p:nvPr userDrawn="1"/>
          </p:nvGrpSpPr>
          <p:grpSpPr>
            <a:xfrm>
              <a:off x="3554538" y="3240653"/>
              <a:ext cx="1265482" cy="1261388"/>
              <a:chOff x="3839004" y="3765377"/>
              <a:chExt cx="714810" cy="712498"/>
            </a:xfrm>
          </p:grpSpPr>
          <p:sp>
            <p:nvSpPr>
              <p:cNvPr id="124" name="Freeform: Shape 123">
                <a:extLst>
                  <a:ext uri="{FF2B5EF4-FFF2-40B4-BE49-F238E27FC236}">
                    <a16:creationId xmlns="" xmlns:a16="http://schemas.microsoft.com/office/drawing/2014/main" id="{C8C09D40-DCAB-4029-88E4-6AC240FEFF8E}"/>
                  </a:ext>
                </a:extLst>
              </p:cNvPr>
              <p:cNvSpPr/>
              <p:nvPr/>
            </p:nvSpPr>
            <p:spPr>
              <a:xfrm>
                <a:off x="3839004" y="3765377"/>
                <a:ext cx="361641"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125" name="Freeform: Shape 124">
                <a:extLst>
                  <a:ext uri="{FF2B5EF4-FFF2-40B4-BE49-F238E27FC236}">
                    <a16:creationId xmlns="" xmlns:a16="http://schemas.microsoft.com/office/drawing/2014/main" id="{42426633-1393-44E2-AA45-46F863414611}"/>
                  </a:ext>
                </a:extLst>
              </p:cNvPr>
              <p:cNvSpPr/>
              <p:nvPr/>
            </p:nvSpPr>
            <p:spPr>
              <a:xfrm flipH="1">
                <a:off x="4192173" y="3765377"/>
                <a:ext cx="361641"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126" name="Freeform: Shape 125">
                <a:extLst>
                  <a:ext uri="{FF2B5EF4-FFF2-40B4-BE49-F238E27FC236}">
                    <a16:creationId xmlns="" xmlns:a16="http://schemas.microsoft.com/office/drawing/2014/main" id="{F2B015FA-498B-47F6-B132-04F6C1EDCF62}"/>
                  </a:ext>
                </a:extLst>
              </p:cNvPr>
              <p:cNvSpPr/>
              <p:nvPr/>
            </p:nvSpPr>
            <p:spPr>
              <a:xfrm flipH="1">
                <a:off x="4193875" y="3765377"/>
                <a:ext cx="216287"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127" name="Freeform: Shape 126">
                <a:extLst>
                  <a:ext uri="{FF2B5EF4-FFF2-40B4-BE49-F238E27FC236}">
                    <a16:creationId xmlns="" xmlns:a16="http://schemas.microsoft.com/office/drawing/2014/main" id="{36E07A82-657F-4FF7-88AF-B93A968F7965}"/>
                  </a:ext>
                </a:extLst>
              </p:cNvPr>
              <p:cNvSpPr/>
              <p:nvPr/>
            </p:nvSpPr>
            <p:spPr>
              <a:xfrm>
                <a:off x="3982656" y="3765377"/>
                <a:ext cx="216287"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grpSp>
        <p:grpSp>
          <p:nvGrpSpPr>
            <p:cNvPr id="95" name="Group 94">
              <a:extLst>
                <a:ext uri="{FF2B5EF4-FFF2-40B4-BE49-F238E27FC236}">
                  <a16:creationId xmlns="" xmlns:a16="http://schemas.microsoft.com/office/drawing/2014/main" id="{B9BBFEF9-D843-49F1-9382-AF2855685F57}"/>
                </a:ext>
              </a:extLst>
            </p:cNvPr>
            <p:cNvGrpSpPr/>
            <p:nvPr/>
          </p:nvGrpSpPr>
          <p:grpSpPr>
            <a:xfrm>
              <a:off x="3932377" y="4966662"/>
              <a:ext cx="506449" cy="935795"/>
              <a:chOff x="12470968" y="4604322"/>
              <a:chExt cx="839142" cy="1550531"/>
            </a:xfrm>
          </p:grpSpPr>
          <p:grpSp>
            <p:nvGrpSpPr>
              <p:cNvPr id="96" name="Group 95">
                <a:extLst>
                  <a:ext uri="{FF2B5EF4-FFF2-40B4-BE49-F238E27FC236}">
                    <a16:creationId xmlns="" xmlns:a16="http://schemas.microsoft.com/office/drawing/2014/main" id="{B5A53FDC-4435-4C8F-900E-227254CAB58C}"/>
                  </a:ext>
                </a:extLst>
              </p:cNvPr>
              <p:cNvGrpSpPr/>
              <p:nvPr/>
            </p:nvGrpSpPr>
            <p:grpSpPr>
              <a:xfrm>
                <a:off x="12710801" y="4604322"/>
                <a:ext cx="471270" cy="1549314"/>
                <a:chOff x="2541356" y="1774680"/>
                <a:chExt cx="1106202" cy="3636668"/>
              </a:xfrm>
              <a:solidFill>
                <a:schemeClr val="bg1">
                  <a:lumMod val="75000"/>
                </a:schemeClr>
              </a:solidFill>
            </p:grpSpPr>
            <p:sp>
              <p:nvSpPr>
                <p:cNvPr id="103" name="Freeform: Shape 102">
                  <a:extLst>
                    <a:ext uri="{FF2B5EF4-FFF2-40B4-BE49-F238E27FC236}">
                      <a16:creationId xmlns="" xmlns:a16="http://schemas.microsoft.com/office/drawing/2014/main" id="{FF814D90-0C97-4607-AAC2-601330052B36}"/>
                    </a:ext>
                  </a:extLst>
                </p:cNvPr>
                <p:cNvSpPr/>
                <p:nvPr/>
              </p:nvSpPr>
              <p:spPr>
                <a:xfrm>
                  <a:off x="2571096" y="4597937"/>
                  <a:ext cx="402336" cy="182880"/>
                </a:xfrm>
                <a:custGeom>
                  <a:avLst/>
                  <a:gdLst>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86764 w 3480752"/>
                    <a:gd name="connsiteY4" fmla="*/ 323526 h 1560620"/>
                    <a:gd name="connsiteX5" fmla="*/ 702687 w 3480752"/>
                    <a:gd name="connsiteY5" fmla="*/ 277806 h 1560620"/>
                    <a:gd name="connsiteX6" fmla="*/ 833420 w 3480752"/>
                    <a:gd name="connsiteY6" fmla="*/ 310489 h 1560620"/>
                    <a:gd name="connsiteX7" fmla="*/ 1241959 w 3480752"/>
                    <a:gd name="connsiteY7" fmla="*/ 343172 h 1560620"/>
                    <a:gd name="connsiteX8" fmla="*/ 3480752 w 3480752"/>
                    <a:gd name="connsiteY8" fmla="*/ 1560620 h 1560620"/>
                    <a:gd name="connsiteX9" fmla="*/ 3064038 w 3480752"/>
                    <a:gd name="connsiteY9" fmla="*/ 1527929 h 1560620"/>
                    <a:gd name="connsiteX10" fmla="*/ 3057133 w 3480752"/>
                    <a:gd name="connsiteY10" fmla="*/ 1524163 h 1560620"/>
                    <a:gd name="connsiteX11" fmla="*/ 2941481 w 3480752"/>
                    <a:gd name="connsiteY11" fmla="*/ 1495246 h 1560620"/>
                    <a:gd name="connsiteX12" fmla="*/ 2881754 w 3480752"/>
                    <a:gd name="connsiteY12" fmla="*/ 1462767 h 1560620"/>
                    <a:gd name="connsiteX13" fmla="*/ 2879802 w 3480752"/>
                    <a:gd name="connsiteY13" fmla="*/ 1466146 h 1560620"/>
                    <a:gd name="connsiteX14" fmla="*/ 2933314 w 3480752"/>
                    <a:gd name="connsiteY14" fmla="*/ 1495246 h 1560620"/>
                    <a:gd name="connsiteX15" fmla="*/ 2353185 w 3480752"/>
                    <a:gd name="connsiteY15" fmla="*/ 1274639 h 1560620"/>
                    <a:gd name="connsiteX16" fmla="*/ 2238794 w 3480752"/>
                    <a:gd name="connsiteY16" fmla="*/ 1217440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02687 w 3480752"/>
                    <a:gd name="connsiteY4" fmla="*/ 277806 h 1560620"/>
                    <a:gd name="connsiteX5" fmla="*/ 833420 w 3480752"/>
                    <a:gd name="connsiteY5" fmla="*/ 310489 h 1560620"/>
                    <a:gd name="connsiteX6" fmla="*/ 1241959 w 3480752"/>
                    <a:gd name="connsiteY6" fmla="*/ 343172 h 1560620"/>
                    <a:gd name="connsiteX7" fmla="*/ 3480752 w 3480752"/>
                    <a:gd name="connsiteY7" fmla="*/ 1560620 h 1560620"/>
                    <a:gd name="connsiteX8" fmla="*/ 3064038 w 3480752"/>
                    <a:gd name="connsiteY8" fmla="*/ 1527929 h 1560620"/>
                    <a:gd name="connsiteX9" fmla="*/ 3057133 w 3480752"/>
                    <a:gd name="connsiteY9" fmla="*/ 1524163 h 1560620"/>
                    <a:gd name="connsiteX10" fmla="*/ 2941481 w 3480752"/>
                    <a:gd name="connsiteY10" fmla="*/ 1495246 h 1560620"/>
                    <a:gd name="connsiteX11" fmla="*/ 2881754 w 3480752"/>
                    <a:gd name="connsiteY11" fmla="*/ 1462767 h 1560620"/>
                    <a:gd name="connsiteX12" fmla="*/ 2879802 w 3480752"/>
                    <a:gd name="connsiteY12" fmla="*/ 1466146 h 1560620"/>
                    <a:gd name="connsiteX13" fmla="*/ 2933314 w 3480752"/>
                    <a:gd name="connsiteY13" fmla="*/ 1495246 h 1560620"/>
                    <a:gd name="connsiteX14" fmla="*/ 2353185 w 3480752"/>
                    <a:gd name="connsiteY14" fmla="*/ 1274639 h 1560620"/>
                    <a:gd name="connsiteX15" fmla="*/ 2238794 w 3480752"/>
                    <a:gd name="connsiteY15" fmla="*/ 1217440 h 1560620"/>
                    <a:gd name="connsiteX16" fmla="*/ 62916 w 3480752"/>
                    <a:gd name="connsiteY16" fmla="*/ 34213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879802 w 3480752"/>
                    <a:gd name="connsiteY11" fmla="*/ 1466146 h 1560620"/>
                    <a:gd name="connsiteX12" fmla="*/ 2933314 w 3480752"/>
                    <a:gd name="connsiteY12" fmla="*/ 1495246 h 1560620"/>
                    <a:gd name="connsiteX13" fmla="*/ 2353185 w 3480752"/>
                    <a:gd name="connsiteY13" fmla="*/ 1274639 h 1560620"/>
                    <a:gd name="connsiteX14" fmla="*/ 2238794 w 3480752"/>
                    <a:gd name="connsiteY14" fmla="*/ 1217440 h 1560620"/>
                    <a:gd name="connsiteX15" fmla="*/ 62916 w 3480752"/>
                    <a:gd name="connsiteY15" fmla="*/ 34213 h 1560620"/>
                    <a:gd name="connsiteX16" fmla="*/ 0 w 3480752"/>
                    <a:gd name="connsiteY16" fmla="*/ 0 h 1560620"/>
                    <a:gd name="connsiteX17" fmla="*/ 62916 w 3480752"/>
                    <a:gd name="connsiteY17" fmla="*/ 34213 h 1560620"/>
                    <a:gd name="connsiteX18" fmla="*/ 57199 w 3480752"/>
                    <a:gd name="connsiteY18" fmla="*/ 31661 h 1560620"/>
                    <a:gd name="connsiteX19" fmla="*/ 0 w 3480752"/>
                    <a:gd name="connsiteY19"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933314 w 3480752"/>
                    <a:gd name="connsiteY11" fmla="*/ 1495246 h 1560620"/>
                    <a:gd name="connsiteX12" fmla="*/ 2353185 w 3480752"/>
                    <a:gd name="connsiteY12" fmla="*/ 1274639 h 1560620"/>
                    <a:gd name="connsiteX13" fmla="*/ 2238794 w 3480752"/>
                    <a:gd name="connsiteY13" fmla="*/ 1217440 h 1560620"/>
                    <a:gd name="connsiteX14" fmla="*/ 62916 w 3480752"/>
                    <a:gd name="connsiteY14" fmla="*/ 34213 h 1560620"/>
                    <a:gd name="connsiteX15" fmla="*/ 0 w 3480752"/>
                    <a:gd name="connsiteY15" fmla="*/ 0 h 1560620"/>
                    <a:gd name="connsiteX16" fmla="*/ 62916 w 3480752"/>
                    <a:gd name="connsiteY16" fmla="*/ 34213 h 1560620"/>
                    <a:gd name="connsiteX17" fmla="*/ 57199 w 3480752"/>
                    <a:gd name="connsiteY17" fmla="*/ 31661 h 1560620"/>
                    <a:gd name="connsiteX18" fmla="*/ 0 w 3480752"/>
                    <a:gd name="connsiteY18"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933314 w 3480752"/>
                    <a:gd name="connsiteY10" fmla="*/ 1495246 h 1560620"/>
                    <a:gd name="connsiteX11" fmla="*/ 2353185 w 3480752"/>
                    <a:gd name="connsiteY11" fmla="*/ 1274639 h 1560620"/>
                    <a:gd name="connsiteX12" fmla="*/ 2238794 w 3480752"/>
                    <a:gd name="connsiteY12" fmla="*/ 1217440 h 1560620"/>
                    <a:gd name="connsiteX13" fmla="*/ 62916 w 3480752"/>
                    <a:gd name="connsiteY13" fmla="*/ 34213 h 1560620"/>
                    <a:gd name="connsiteX14" fmla="*/ 0 w 3480752"/>
                    <a:gd name="connsiteY14" fmla="*/ 0 h 1560620"/>
                    <a:gd name="connsiteX15" fmla="*/ 62916 w 3480752"/>
                    <a:gd name="connsiteY15" fmla="*/ 34213 h 1560620"/>
                    <a:gd name="connsiteX16" fmla="*/ 57199 w 3480752"/>
                    <a:gd name="connsiteY16" fmla="*/ 31661 h 1560620"/>
                    <a:gd name="connsiteX17" fmla="*/ 0 w 3480752"/>
                    <a:gd name="connsiteY17" fmla="*/ 0 h 1560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80752" h="1560620">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4" name="Freeform: Shape 103">
                  <a:extLst>
                    <a:ext uri="{FF2B5EF4-FFF2-40B4-BE49-F238E27FC236}">
                      <a16:creationId xmlns="" xmlns:a16="http://schemas.microsoft.com/office/drawing/2014/main" id="{5CDC986E-5166-4168-A33F-9175302338EE}"/>
                    </a:ext>
                  </a:extLst>
                </p:cNvPr>
                <p:cNvSpPr/>
                <p:nvPr/>
              </p:nvSpPr>
              <p:spPr>
                <a:xfrm>
                  <a:off x="3023223" y="4576005"/>
                  <a:ext cx="257175" cy="133350"/>
                </a:xfrm>
                <a:custGeom>
                  <a:avLst/>
                  <a:gdLst>
                    <a:gd name="connsiteX0" fmla="*/ 260032 w 257175"/>
                    <a:gd name="connsiteY0" fmla="*/ 141922 h 133350"/>
                    <a:gd name="connsiteX1" fmla="*/ 0 w 257175"/>
                    <a:gd name="connsiteY1" fmla="*/ 0 h 133350"/>
                    <a:gd name="connsiteX2" fmla="*/ 952 w 257175"/>
                    <a:gd name="connsiteY2" fmla="*/ 0 h 133350"/>
                    <a:gd name="connsiteX3" fmla="*/ 260032 w 257175"/>
                    <a:gd name="connsiteY3" fmla="*/ 141922 h 133350"/>
                    <a:gd name="connsiteX4" fmla="*/ 260032 w 257175"/>
                    <a:gd name="connsiteY4" fmla="*/ 141922 h 133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175" h="133350">
                      <a:moveTo>
                        <a:pt x="260032" y="141922"/>
                      </a:moveTo>
                      <a:lnTo>
                        <a:pt x="0" y="0"/>
                      </a:lnTo>
                      <a:cubicBezTo>
                        <a:pt x="0" y="0"/>
                        <a:pt x="952" y="0"/>
                        <a:pt x="952" y="0"/>
                      </a:cubicBezTo>
                      <a:lnTo>
                        <a:pt x="260032" y="141922"/>
                      </a:lnTo>
                      <a:cubicBezTo>
                        <a:pt x="260985" y="141922"/>
                        <a:pt x="260985" y="141922"/>
                        <a:pt x="260032" y="141922"/>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5" name="Freeform: Shape 104">
                  <a:extLst>
                    <a:ext uri="{FF2B5EF4-FFF2-40B4-BE49-F238E27FC236}">
                      <a16:creationId xmlns="" xmlns:a16="http://schemas.microsoft.com/office/drawing/2014/main" id="{736A043A-9882-426C-B69E-39C5C2F39485}"/>
                    </a:ext>
                  </a:extLst>
                </p:cNvPr>
                <p:cNvSpPr/>
                <p:nvPr/>
              </p:nvSpPr>
              <p:spPr>
                <a:xfrm>
                  <a:off x="2706138" y="4925573"/>
                  <a:ext cx="257175" cy="485775"/>
                </a:xfrm>
                <a:custGeom>
                  <a:avLst/>
                  <a:gdLst>
                    <a:gd name="connsiteX0" fmla="*/ 260033 w 257175"/>
                    <a:gd name="connsiteY0" fmla="*/ 486727 h 485775"/>
                    <a:gd name="connsiteX1" fmla="*/ 0 w 257175"/>
                    <a:gd name="connsiteY1" fmla="*/ 344805 h 485775"/>
                    <a:gd name="connsiteX2" fmla="*/ 953 w 257175"/>
                    <a:gd name="connsiteY2" fmla="*/ 0 h 485775"/>
                    <a:gd name="connsiteX3" fmla="*/ 260985 w 257175"/>
                    <a:gd name="connsiteY3" fmla="*/ 141922 h 485775"/>
                  </a:gdLst>
                  <a:ahLst/>
                  <a:cxnLst>
                    <a:cxn ang="0">
                      <a:pos x="connsiteX0" y="connsiteY0"/>
                    </a:cxn>
                    <a:cxn ang="0">
                      <a:pos x="connsiteX1" y="connsiteY1"/>
                    </a:cxn>
                    <a:cxn ang="0">
                      <a:pos x="connsiteX2" y="connsiteY2"/>
                    </a:cxn>
                    <a:cxn ang="0">
                      <a:pos x="connsiteX3" y="connsiteY3"/>
                    </a:cxn>
                  </a:cxnLst>
                  <a:rect l="l" t="t" r="r" b="b"/>
                  <a:pathLst>
                    <a:path w="257175" h="485775">
                      <a:moveTo>
                        <a:pt x="260033" y="486727"/>
                      </a:moveTo>
                      <a:lnTo>
                        <a:pt x="0" y="344805"/>
                      </a:lnTo>
                      <a:lnTo>
                        <a:pt x="953" y="0"/>
                      </a:lnTo>
                      <a:lnTo>
                        <a:pt x="260985"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6" name="Freeform: Shape 105">
                  <a:extLst>
                    <a:ext uri="{FF2B5EF4-FFF2-40B4-BE49-F238E27FC236}">
                      <a16:creationId xmlns="" xmlns:a16="http://schemas.microsoft.com/office/drawing/2014/main" id="{9B57B04E-7E1C-41AF-8909-ACCAE3209E4B}"/>
                    </a:ext>
                  </a:extLst>
                </p:cNvPr>
                <p:cNvSpPr/>
                <p:nvPr/>
              </p:nvSpPr>
              <p:spPr>
                <a:xfrm>
                  <a:off x="2987522" y="3640652"/>
                  <a:ext cx="660036" cy="1102854"/>
                </a:xfrm>
                <a:custGeom>
                  <a:avLst/>
                  <a:gdLst>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319882 w 661035"/>
                    <a:gd name="connsiteY29" fmla="*/ 842137 h 1099185"/>
                    <a:gd name="connsiteX30" fmla="*/ 239078 w 661035"/>
                    <a:gd name="connsiteY30" fmla="*/ 798196 h 1099185"/>
                    <a:gd name="connsiteX31" fmla="*/ 277307 w 661035"/>
                    <a:gd name="connsiteY31" fmla="*/ 750642 h 1099185"/>
                    <a:gd name="connsiteX32" fmla="*/ 277178 w 661035"/>
                    <a:gd name="connsiteY32" fmla="*/ 750571 h 1099185"/>
                    <a:gd name="connsiteX33" fmla="*/ 284798 w 661035"/>
                    <a:gd name="connsiteY33" fmla="*/ 740093 h 1099185"/>
                    <a:gd name="connsiteX34" fmla="*/ 323850 w 661035"/>
                    <a:gd name="connsiteY34" fmla="*/ 676275 h 1099185"/>
                    <a:gd name="connsiteX35" fmla="*/ 359092 w 661035"/>
                    <a:gd name="connsiteY35" fmla="*/ 597218 h 1099185"/>
                    <a:gd name="connsiteX36" fmla="*/ 220980 w 661035"/>
                    <a:gd name="connsiteY36" fmla="*/ 0 h 1099185"/>
                    <a:gd name="connsiteX37" fmla="*/ 481965 w 661035"/>
                    <a:gd name="connsiteY37" fmla="*/ 141922 h 1099185"/>
                    <a:gd name="connsiteX38" fmla="*/ 575310 w 661035"/>
                    <a:gd name="connsiteY38" fmla="*/ 214313 h 1099185"/>
                    <a:gd name="connsiteX39" fmla="*/ 661035 w 661035"/>
                    <a:gd name="connsiteY39" fmla="*/ 504825 h 1099185"/>
                    <a:gd name="connsiteX40" fmla="*/ 621030 w 661035"/>
                    <a:gd name="connsiteY40" fmla="*/ 739140 h 1099185"/>
                    <a:gd name="connsiteX41" fmla="*/ 360045 w 661035"/>
                    <a:gd name="connsiteY41" fmla="*/ 597218 h 1099185"/>
                    <a:gd name="connsiteX42" fmla="*/ 400050 w 661035"/>
                    <a:gd name="connsiteY42" fmla="*/ 362902 h 1099185"/>
                    <a:gd name="connsiteX43" fmla="*/ 314325 w 661035"/>
                    <a:gd name="connsiteY43" fmla="*/ 72390 h 1099185"/>
                    <a:gd name="connsiteX44" fmla="*/ 220980 w 661035"/>
                    <a:gd name="connsiteY44"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239078 w 661035"/>
                    <a:gd name="connsiteY29" fmla="*/ 798196 h 1099185"/>
                    <a:gd name="connsiteX30" fmla="*/ 277307 w 661035"/>
                    <a:gd name="connsiteY30" fmla="*/ 750642 h 1099185"/>
                    <a:gd name="connsiteX31" fmla="*/ 277178 w 661035"/>
                    <a:gd name="connsiteY31" fmla="*/ 750571 h 1099185"/>
                    <a:gd name="connsiteX32" fmla="*/ 284798 w 661035"/>
                    <a:gd name="connsiteY32" fmla="*/ 740093 h 1099185"/>
                    <a:gd name="connsiteX33" fmla="*/ 323850 w 661035"/>
                    <a:gd name="connsiteY33" fmla="*/ 676275 h 1099185"/>
                    <a:gd name="connsiteX34" fmla="*/ 359092 w 661035"/>
                    <a:gd name="connsiteY34" fmla="*/ 597218 h 1099185"/>
                    <a:gd name="connsiteX35" fmla="*/ 220980 w 661035"/>
                    <a:gd name="connsiteY35" fmla="*/ 0 h 1099185"/>
                    <a:gd name="connsiteX36" fmla="*/ 481965 w 661035"/>
                    <a:gd name="connsiteY36" fmla="*/ 141922 h 1099185"/>
                    <a:gd name="connsiteX37" fmla="*/ 575310 w 661035"/>
                    <a:gd name="connsiteY37" fmla="*/ 214313 h 1099185"/>
                    <a:gd name="connsiteX38" fmla="*/ 661035 w 661035"/>
                    <a:gd name="connsiteY38" fmla="*/ 504825 h 1099185"/>
                    <a:gd name="connsiteX39" fmla="*/ 621030 w 661035"/>
                    <a:gd name="connsiteY39" fmla="*/ 739140 h 1099185"/>
                    <a:gd name="connsiteX40" fmla="*/ 360045 w 661035"/>
                    <a:gd name="connsiteY40" fmla="*/ 597218 h 1099185"/>
                    <a:gd name="connsiteX41" fmla="*/ 400050 w 661035"/>
                    <a:gd name="connsiteY41" fmla="*/ 362902 h 1099185"/>
                    <a:gd name="connsiteX42" fmla="*/ 314325 w 661035"/>
                    <a:gd name="connsiteY42" fmla="*/ 72390 h 1099185"/>
                    <a:gd name="connsiteX43" fmla="*/ 220980 w 661035"/>
                    <a:gd name="connsiteY43"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500063 w 661035"/>
                    <a:gd name="connsiteY9" fmla="*/ 941070 h 1099185"/>
                    <a:gd name="connsiteX10" fmla="*/ 451485 w 661035"/>
                    <a:gd name="connsiteY10" fmla="*/ 989648 h 1099185"/>
                    <a:gd name="connsiteX11" fmla="*/ 396629 w 661035"/>
                    <a:gd name="connsiteY11" fmla="*/ 1033155 h 1099185"/>
                    <a:gd name="connsiteX12" fmla="*/ 397193 w 661035"/>
                    <a:gd name="connsiteY12" fmla="*/ 1033462 h 1099185"/>
                    <a:gd name="connsiteX13" fmla="*/ 320041 w 661035"/>
                    <a:gd name="connsiteY13" fmla="*/ 1076325 h 1099185"/>
                    <a:gd name="connsiteX14" fmla="*/ 291343 w 661035"/>
                    <a:gd name="connsiteY14" fmla="*/ 1060767 h 1099185"/>
                    <a:gd name="connsiteX15" fmla="*/ 290403 w 661035"/>
                    <a:gd name="connsiteY15" fmla="*/ 1061621 h 1099185"/>
                    <a:gd name="connsiteX16" fmla="*/ 319088 w 661035"/>
                    <a:gd name="connsiteY16" fmla="*/ 1077277 h 1099185"/>
                    <a:gd name="connsiteX17" fmla="*/ 260985 w 661035"/>
                    <a:gd name="connsiteY17" fmla="*/ 1099185 h 1099185"/>
                    <a:gd name="connsiteX18" fmla="*/ 0 w 661035"/>
                    <a:gd name="connsiteY18" fmla="*/ 957262 h 1099185"/>
                    <a:gd name="connsiteX19" fmla="*/ 59055 w 661035"/>
                    <a:gd name="connsiteY19" fmla="*/ 935355 h 1099185"/>
                    <a:gd name="connsiteX20" fmla="*/ 284314 w 661035"/>
                    <a:gd name="connsiteY20" fmla="*/ 1058298 h 1099185"/>
                    <a:gd name="connsiteX21" fmla="*/ 284516 w 661035"/>
                    <a:gd name="connsiteY21" fmla="*/ 1057066 h 1099185"/>
                    <a:gd name="connsiteX22" fmla="*/ 60008 w 661035"/>
                    <a:gd name="connsiteY22" fmla="*/ 935355 h 1099185"/>
                    <a:gd name="connsiteX23" fmla="*/ 135745 w 661035"/>
                    <a:gd name="connsiteY23" fmla="*/ 891807 h 1099185"/>
                    <a:gd name="connsiteX24" fmla="*/ 135255 w 661035"/>
                    <a:gd name="connsiteY24" fmla="*/ 891540 h 1099185"/>
                    <a:gd name="connsiteX25" fmla="*/ 190500 w 661035"/>
                    <a:gd name="connsiteY25" fmla="*/ 847725 h 1099185"/>
                    <a:gd name="connsiteX26" fmla="*/ 239078 w 661035"/>
                    <a:gd name="connsiteY26" fmla="*/ 799148 h 1099185"/>
                    <a:gd name="connsiteX27" fmla="*/ 319738 w 661035"/>
                    <a:gd name="connsiteY27" fmla="*/ 843010 h 1099185"/>
                    <a:gd name="connsiteX28" fmla="*/ 239078 w 661035"/>
                    <a:gd name="connsiteY28" fmla="*/ 798196 h 1099185"/>
                    <a:gd name="connsiteX29" fmla="*/ 277307 w 661035"/>
                    <a:gd name="connsiteY29" fmla="*/ 750642 h 1099185"/>
                    <a:gd name="connsiteX30" fmla="*/ 277178 w 661035"/>
                    <a:gd name="connsiteY30" fmla="*/ 750571 h 1099185"/>
                    <a:gd name="connsiteX31" fmla="*/ 284798 w 661035"/>
                    <a:gd name="connsiteY31" fmla="*/ 740093 h 1099185"/>
                    <a:gd name="connsiteX32" fmla="*/ 323850 w 661035"/>
                    <a:gd name="connsiteY32" fmla="*/ 676275 h 1099185"/>
                    <a:gd name="connsiteX33" fmla="*/ 359092 w 661035"/>
                    <a:gd name="connsiteY33" fmla="*/ 597218 h 1099185"/>
                    <a:gd name="connsiteX34" fmla="*/ 220980 w 661035"/>
                    <a:gd name="connsiteY34" fmla="*/ 0 h 1099185"/>
                    <a:gd name="connsiteX35" fmla="*/ 481965 w 661035"/>
                    <a:gd name="connsiteY35" fmla="*/ 141922 h 1099185"/>
                    <a:gd name="connsiteX36" fmla="*/ 575310 w 661035"/>
                    <a:gd name="connsiteY36" fmla="*/ 214313 h 1099185"/>
                    <a:gd name="connsiteX37" fmla="*/ 661035 w 661035"/>
                    <a:gd name="connsiteY37" fmla="*/ 504825 h 1099185"/>
                    <a:gd name="connsiteX38" fmla="*/ 621030 w 661035"/>
                    <a:gd name="connsiteY38" fmla="*/ 739140 h 1099185"/>
                    <a:gd name="connsiteX39" fmla="*/ 360045 w 661035"/>
                    <a:gd name="connsiteY39" fmla="*/ 597218 h 1099185"/>
                    <a:gd name="connsiteX40" fmla="*/ 400050 w 661035"/>
                    <a:gd name="connsiteY40" fmla="*/ 362902 h 1099185"/>
                    <a:gd name="connsiteX41" fmla="*/ 314325 w 661035"/>
                    <a:gd name="connsiteY41" fmla="*/ 72390 h 1099185"/>
                    <a:gd name="connsiteX42" fmla="*/ 220980 w 661035"/>
                    <a:gd name="connsiteY42"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319738 w 661035"/>
                    <a:gd name="connsiteY26" fmla="*/ 843010 h 1099185"/>
                    <a:gd name="connsiteX27" fmla="*/ 239078 w 661035"/>
                    <a:gd name="connsiteY27" fmla="*/ 798196 h 1099185"/>
                    <a:gd name="connsiteX28" fmla="*/ 277307 w 661035"/>
                    <a:gd name="connsiteY28" fmla="*/ 750642 h 1099185"/>
                    <a:gd name="connsiteX29" fmla="*/ 277178 w 661035"/>
                    <a:gd name="connsiteY29" fmla="*/ 750571 h 1099185"/>
                    <a:gd name="connsiteX30" fmla="*/ 284798 w 661035"/>
                    <a:gd name="connsiteY30" fmla="*/ 740093 h 1099185"/>
                    <a:gd name="connsiteX31" fmla="*/ 323850 w 661035"/>
                    <a:gd name="connsiteY31" fmla="*/ 676275 h 1099185"/>
                    <a:gd name="connsiteX32" fmla="*/ 359092 w 661035"/>
                    <a:gd name="connsiteY32" fmla="*/ 597218 h 1099185"/>
                    <a:gd name="connsiteX33" fmla="*/ 220980 w 661035"/>
                    <a:gd name="connsiteY33" fmla="*/ 0 h 1099185"/>
                    <a:gd name="connsiteX34" fmla="*/ 481965 w 661035"/>
                    <a:gd name="connsiteY34" fmla="*/ 141922 h 1099185"/>
                    <a:gd name="connsiteX35" fmla="*/ 575310 w 661035"/>
                    <a:gd name="connsiteY35" fmla="*/ 214313 h 1099185"/>
                    <a:gd name="connsiteX36" fmla="*/ 661035 w 661035"/>
                    <a:gd name="connsiteY36" fmla="*/ 504825 h 1099185"/>
                    <a:gd name="connsiteX37" fmla="*/ 621030 w 661035"/>
                    <a:gd name="connsiteY37" fmla="*/ 739140 h 1099185"/>
                    <a:gd name="connsiteX38" fmla="*/ 360045 w 661035"/>
                    <a:gd name="connsiteY38" fmla="*/ 597218 h 1099185"/>
                    <a:gd name="connsiteX39" fmla="*/ 400050 w 661035"/>
                    <a:gd name="connsiteY39" fmla="*/ 362902 h 1099185"/>
                    <a:gd name="connsiteX40" fmla="*/ 314325 w 661035"/>
                    <a:gd name="connsiteY40" fmla="*/ 72390 h 1099185"/>
                    <a:gd name="connsiteX41" fmla="*/ 220980 w 661035"/>
                    <a:gd name="connsiteY41"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239078 w 661035"/>
                    <a:gd name="connsiteY26" fmla="*/ 798196 h 1099185"/>
                    <a:gd name="connsiteX27" fmla="*/ 277307 w 661035"/>
                    <a:gd name="connsiteY27" fmla="*/ 750642 h 1099185"/>
                    <a:gd name="connsiteX28" fmla="*/ 277178 w 661035"/>
                    <a:gd name="connsiteY28" fmla="*/ 750571 h 1099185"/>
                    <a:gd name="connsiteX29" fmla="*/ 284798 w 661035"/>
                    <a:gd name="connsiteY29" fmla="*/ 740093 h 1099185"/>
                    <a:gd name="connsiteX30" fmla="*/ 323850 w 661035"/>
                    <a:gd name="connsiteY30" fmla="*/ 676275 h 1099185"/>
                    <a:gd name="connsiteX31" fmla="*/ 359092 w 661035"/>
                    <a:gd name="connsiteY31" fmla="*/ 597218 h 1099185"/>
                    <a:gd name="connsiteX32" fmla="*/ 220980 w 661035"/>
                    <a:gd name="connsiteY32" fmla="*/ 0 h 1099185"/>
                    <a:gd name="connsiteX33" fmla="*/ 481965 w 661035"/>
                    <a:gd name="connsiteY33" fmla="*/ 141922 h 1099185"/>
                    <a:gd name="connsiteX34" fmla="*/ 575310 w 661035"/>
                    <a:gd name="connsiteY34" fmla="*/ 214313 h 1099185"/>
                    <a:gd name="connsiteX35" fmla="*/ 661035 w 661035"/>
                    <a:gd name="connsiteY35" fmla="*/ 504825 h 1099185"/>
                    <a:gd name="connsiteX36" fmla="*/ 621030 w 661035"/>
                    <a:gd name="connsiteY36" fmla="*/ 739140 h 1099185"/>
                    <a:gd name="connsiteX37" fmla="*/ 360045 w 661035"/>
                    <a:gd name="connsiteY37" fmla="*/ 597218 h 1099185"/>
                    <a:gd name="connsiteX38" fmla="*/ 400050 w 661035"/>
                    <a:gd name="connsiteY38" fmla="*/ 362902 h 1099185"/>
                    <a:gd name="connsiteX39" fmla="*/ 314325 w 661035"/>
                    <a:gd name="connsiteY39" fmla="*/ 72390 h 1099185"/>
                    <a:gd name="connsiteX40" fmla="*/ 220980 w 661035"/>
                    <a:gd name="connsiteY40"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60008 w 661035"/>
                    <a:gd name="connsiteY20" fmla="*/ 935355 h 1099185"/>
                    <a:gd name="connsiteX21" fmla="*/ 135745 w 661035"/>
                    <a:gd name="connsiteY21" fmla="*/ 891807 h 1099185"/>
                    <a:gd name="connsiteX22" fmla="*/ 135255 w 661035"/>
                    <a:gd name="connsiteY22" fmla="*/ 891540 h 1099185"/>
                    <a:gd name="connsiteX23" fmla="*/ 190500 w 661035"/>
                    <a:gd name="connsiteY23" fmla="*/ 847725 h 1099185"/>
                    <a:gd name="connsiteX24" fmla="*/ 239078 w 661035"/>
                    <a:gd name="connsiteY24" fmla="*/ 799148 h 1099185"/>
                    <a:gd name="connsiteX25" fmla="*/ 239078 w 661035"/>
                    <a:gd name="connsiteY25" fmla="*/ 798196 h 1099185"/>
                    <a:gd name="connsiteX26" fmla="*/ 277307 w 661035"/>
                    <a:gd name="connsiteY26" fmla="*/ 750642 h 1099185"/>
                    <a:gd name="connsiteX27" fmla="*/ 277178 w 661035"/>
                    <a:gd name="connsiteY27" fmla="*/ 750571 h 1099185"/>
                    <a:gd name="connsiteX28" fmla="*/ 284798 w 661035"/>
                    <a:gd name="connsiteY28" fmla="*/ 740093 h 1099185"/>
                    <a:gd name="connsiteX29" fmla="*/ 323850 w 661035"/>
                    <a:gd name="connsiteY29" fmla="*/ 676275 h 1099185"/>
                    <a:gd name="connsiteX30" fmla="*/ 359092 w 661035"/>
                    <a:gd name="connsiteY30" fmla="*/ 597218 h 1099185"/>
                    <a:gd name="connsiteX31" fmla="*/ 220980 w 661035"/>
                    <a:gd name="connsiteY31" fmla="*/ 0 h 1099185"/>
                    <a:gd name="connsiteX32" fmla="*/ 481965 w 661035"/>
                    <a:gd name="connsiteY32" fmla="*/ 141922 h 1099185"/>
                    <a:gd name="connsiteX33" fmla="*/ 575310 w 661035"/>
                    <a:gd name="connsiteY33" fmla="*/ 214313 h 1099185"/>
                    <a:gd name="connsiteX34" fmla="*/ 661035 w 661035"/>
                    <a:gd name="connsiteY34" fmla="*/ 504825 h 1099185"/>
                    <a:gd name="connsiteX35" fmla="*/ 621030 w 661035"/>
                    <a:gd name="connsiteY35" fmla="*/ 739140 h 1099185"/>
                    <a:gd name="connsiteX36" fmla="*/ 360045 w 661035"/>
                    <a:gd name="connsiteY36" fmla="*/ 597218 h 1099185"/>
                    <a:gd name="connsiteX37" fmla="*/ 400050 w 661035"/>
                    <a:gd name="connsiteY37" fmla="*/ 362902 h 1099185"/>
                    <a:gd name="connsiteX38" fmla="*/ 314325 w 661035"/>
                    <a:gd name="connsiteY38" fmla="*/ 72390 h 1099185"/>
                    <a:gd name="connsiteX39" fmla="*/ 220980 w 661035"/>
                    <a:gd name="connsiteY39"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60008 w 661035"/>
                    <a:gd name="connsiteY19" fmla="*/ 935355 h 1099185"/>
                    <a:gd name="connsiteX20" fmla="*/ 135745 w 661035"/>
                    <a:gd name="connsiteY20" fmla="*/ 891807 h 1099185"/>
                    <a:gd name="connsiteX21" fmla="*/ 135255 w 661035"/>
                    <a:gd name="connsiteY21" fmla="*/ 891540 h 1099185"/>
                    <a:gd name="connsiteX22" fmla="*/ 190500 w 661035"/>
                    <a:gd name="connsiteY22" fmla="*/ 847725 h 1099185"/>
                    <a:gd name="connsiteX23" fmla="*/ 239078 w 661035"/>
                    <a:gd name="connsiteY23" fmla="*/ 799148 h 1099185"/>
                    <a:gd name="connsiteX24" fmla="*/ 239078 w 661035"/>
                    <a:gd name="connsiteY24" fmla="*/ 798196 h 1099185"/>
                    <a:gd name="connsiteX25" fmla="*/ 277307 w 661035"/>
                    <a:gd name="connsiteY25" fmla="*/ 750642 h 1099185"/>
                    <a:gd name="connsiteX26" fmla="*/ 277178 w 661035"/>
                    <a:gd name="connsiteY26" fmla="*/ 750571 h 1099185"/>
                    <a:gd name="connsiteX27" fmla="*/ 284798 w 661035"/>
                    <a:gd name="connsiteY27" fmla="*/ 740093 h 1099185"/>
                    <a:gd name="connsiteX28" fmla="*/ 323850 w 661035"/>
                    <a:gd name="connsiteY28" fmla="*/ 676275 h 1099185"/>
                    <a:gd name="connsiteX29" fmla="*/ 359092 w 661035"/>
                    <a:gd name="connsiteY29" fmla="*/ 597218 h 1099185"/>
                    <a:gd name="connsiteX30" fmla="*/ 220980 w 661035"/>
                    <a:gd name="connsiteY30" fmla="*/ 0 h 1099185"/>
                    <a:gd name="connsiteX31" fmla="*/ 481965 w 661035"/>
                    <a:gd name="connsiteY31" fmla="*/ 141922 h 1099185"/>
                    <a:gd name="connsiteX32" fmla="*/ 575310 w 661035"/>
                    <a:gd name="connsiteY32" fmla="*/ 214313 h 1099185"/>
                    <a:gd name="connsiteX33" fmla="*/ 661035 w 661035"/>
                    <a:gd name="connsiteY33" fmla="*/ 504825 h 1099185"/>
                    <a:gd name="connsiteX34" fmla="*/ 621030 w 661035"/>
                    <a:gd name="connsiteY34" fmla="*/ 739140 h 1099185"/>
                    <a:gd name="connsiteX35" fmla="*/ 360045 w 661035"/>
                    <a:gd name="connsiteY35" fmla="*/ 597218 h 1099185"/>
                    <a:gd name="connsiteX36" fmla="*/ 400050 w 661035"/>
                    <a:gd name="connsiteY36" fmla="*/ 362902 h 1099185"/>
                    <a:gd name="connsiteX37" fmla="*/ 314325 w 661035"/>
                    <a:gd name="connsiteY37" fmla="*/ 72390 h 1099185"/>
                    <a:gd name="connsiteX38" fmla="*/ 220980 w 661035"/>
                    <a:gd name="connsiteY38"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319088 w 661035"/>
                    <a:gd name="connsiteY14" fmla="*/ 1077277 h 1099185"/>
                    <a:gd name="connsiteX15" fmla="*/ 260985 w 661035"/>
                    <a:gd name="connsiteY15" fmla="*/ 1099185 h 1099185"/>
                    <a:gd name="connsiteX16" fmla="*/ 0 w 661035"/>
                    <a:gd name="connsiteY16" fmla="*/ 957262 h 1099185"/>
                    <a:gd name="connsiteX17" fmla="*/ 59055 w 661035"/>
                    <a:gd name="connsiteY17" fmla="*/ 935355 h 1099185"/>
                    <a:gd name="connsiteX18" fmla="*/ 60008 w 661035"/>
                    <a:gd name="connsiteY18" fmla="*/ 935355 h 1099185"/>
                    <a:gd name="connsiteX19" fmla="*/ 135745 w 661035"/>
                    <a:gd name="connsiteY19" fmla="*/ 891807 h 1099185"/>
                    <a:gd name="connsiteX20" fmla="*/ 135255 w 661035"/>
                    <a:gd name="connsiteY20" fmla="*/ 891540 h 1099185"/>
                    <a:gd name="connsiteX21" fmla="*/ 190500 w 661035"/>
                    <a:gd name="connsiteY21" fmla="*/ 847725 h 1099185"/>
                    <a:gd name="connsiteX22" fmla="*/ 239078 w 661035"/>
                    <a:gd name="connsiteY22" fmla="*/ 799148 h 1099185"/>
                    <a:gd name="connsiteX23" fmla="*/ 239078 w 661035"/>
                    <a:gd name="connsiteY23" fmla="*/ 798196 h 1099185"/>
                    <a:gd name="connsiteX24" fmla="*/ 277307 w 661035"/>
                    <a:gd name="connsiteY24" fmla="*/ 750642 h 1099185"/>
                    <a:gd name="connsiteX25" fmla="*/ 277178 w 661035"/>
                    <a:gd name="connsiteY25" fmla="*/ 750571 h 1099185"/>
                    <a:gd name="connsiteX26" fmla="*/ 284798 w 661035"/>
                    <a:gd name="connsiteY26" fmla="*/ 740093 h 1099185"/>
                    <a:gd name="connsiteX27" fmla="*/ 323850 w 661035"/>
                    <a:gd name="connsiteY27" fmla="*/ 676275 h 1099185"/>
                    <a:gd name="connsiteX28" fmla="*/ 359092 w 661035"/>
                    <a:gd name="connsiteY28" fmla="*/ 597218 h 1099185"/>
                    <a:gd name="connsiteX29" fmla="*/ 220980 w 661035"/>
                    <a:gd name="connsiteY29" fmla="*/ 0 h 1099185"/>
                    <a:gd name="connsiteX30" fmla="*/ 481965 w 661035"/>
                    <a:gd name="connsiteY30" fmla="*/ 141922 h 1099185"/>
                    <a:gd name="connsiteX31" fmla="*/ 575310 w 661035"/>
                    <a:gd name="connsiteY31" fmla="*/ 214313 h 1099185"/>
                    <a:gd name="connsiteX32" fmla="*/ 661035 w 661035"/>
                    <a:gd name="connsiteY32" fmla="*/ 504825 h 1099185"/>
                    <a:gd name="connsiteX33" fmla="*/ 621030 w 661035"/>
                    <a:gd name="connsiteY33" fmla="*/ 739140 h 1099185"/>
                    <a:gd name="connsiteX34" fmla="*/ 360045 w 661035"/>
                    <a:gd name="connsiteY34" fmla="*/ 597218 h 1099185"/>
                    <a:gd name="connsiteX35" fmla="*/ 400050 w 661035"/>
                    <a:gd name="connsiteY35" fmla="*/ 362902 h 1099185"/>
                    <a:gd name="connsiteX36" fmla="*/ 314325 w 661035"/>
                    <a:gd name="connsiteY36" fmla="*/ 72390 h 1099185"/>
                    <a:gd name="connsiteX37" fmla="*/ 220980 w 661035"/>
                    <a:gd name="connsiteY37"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319088 w 661035"/>
                    <a:gd name="connsiteY13" fmla="*/ 1077277 h 1099185"/>
                    <a:gd name="connsiteX14" fmla="*/ 260985 w 661035"/>
                    <a:gd name="connsiteY14" fmla="*/ 1099185 h 1099185"/>
                    <a:gd name="connsiteX15" fmla="*/ 0 w 661035"/>
                    <a:gd name="connsiteY15" fmla="*/ 957262 h 1099185"/>
                    <a:gd name="connsiteX16" fmla="*/ 59055 w 661035"/>
                    <a:gd name="connsiteY16" fmla="*/ 935355 h 1099185"/>
                    <a:gd name="connsiteX17" fmla="*/ 60008 w 661035"/>
                    <a:gd name="connsiteY17" fmla="*/ 935355 h 1099185"/>
                    <a:gd name="connsiteX18" fmla="*/ 135745 w 661035"/>
                    <a:gd name="connsiteY18" fmla="*/ 891807 h 1099185"/>
                    <a:gd name="connsiteX19" fmla="*/ 135255 w 661035"/>
                    <a:gd name="connsiteY19" fmla="*/ 891540 h 1099185"/>
                    <a:gd name="connsiteX20" fmla="*/ 190500 w 661035"/>
                    <a:gd name="connsiteY20" fmla="*/ 847725 h 1099185"/>
                    <a:gd name="connsiteX21" fmla="*/ 239078 w 661035"/>
                    <a:gd name="connsiteY21" fmla="*/ 799148 h 1099185"/>
                    <a:gd name="connsiteX22" fmla="*/ 239078 w 661035"/>
                    <a:gd name="connsiteY22" fmla="*/ 798196 h 1099185"/>
                    <a:gd name="connsiteX23" fmla="*/ 277307 w 661035"/>
                    <a:gd name="connsiteY23" fmla="*/ 750642 h 1099185"/>
                    <a:gd name="connsiteX24" fmla="*/ 277178 w 661035"/>
                    <a:gd name="connsiteY24" fmla="*/ 750571 h 1099185"/>
                    <a:gd name="connsiteX25" fmla="*/ 284798 w 661035"/>
                    <a:gd name="connsiteY25" fmla="*/ 740093 h 1099185"/>
                    <a:gd name="connsiteX26" fmla="*/ 323850 w 661035"/>
                    <a:gd name="connsiteY26" fmla="*/ 676275 h 1099185"/>
                    <a:gd name="connsiteX27" fmla="*/ 359092 w 661035"/>
                    <a:gd name="connsiteY27" fmla="*/ 597218 h 1099185"/>
                    <a:gd name="connsiteX28" fmla="*/ 220980 w 661035"/>
                    <a:gd name="connsiteY28" fmla="*/ 0 h 1099185"/>
                    <a:gd name="connsiteX29" fmla="*/ 481965 w 661035"/>
                    <a:gd name="connsiteY29" fmla="*/ 141922 h 1099185"/>
                    <a:gd name="connsiteX30" fmla="*/ 575310 w 661035"/>
                    <a:gd name="connsiteY30" fmla="*/ 214313 h 1099185"/>
                    <a:gd name="connsiteX31" fmla="*/ 661035 w 661035"/>
                    <a:gd name="connsiteY31" fmla="*/ 504825 h 1099185"/>
                    <a:gd name="connsiteX32" fmla="*/ 621030 w 661035"/>
                    <a:gd name="connsiteY32" fmla="*/ 739140 h 1099185"/>
                    <a:gd name="connsiteX33" fmla="*/ 360045 w 661035"/>
                    <a:gd name="connsiteY33" fmla="*/ 597218 h 1099185"/>
                    <a:gd name="connsiteX34" fmla="*/ 400050 w 661035"/>
                    <a:gd name="connsiteY34" fmla="*/ 362902 h 1099185"/>
                    <a:gd name="connsiteX35" fmla="*/ 314325 w 661035"/>
                    <a:gd name="connsiteY35" fmla="*/ 72390 h 1099185"/>
                    <a:gd name="connsiteX36" fmla="*/ 220980 w 661035"/>
                    <a:gd name="connsiteY36" fmla="*/ 0 h 1099185"/>
                    <a:gd name="connsiteX0" fmla="*/ 359092 w 661035"/>
                    <a:gd name="connsiteY0" fmla="*/ 597218 h 1112468"/>
                    <a:gd name="connsiteX1" fmla="*/ 620078 w 661035"/>
                    <a:gd name="connsiteY1" fmla="*/ 739140 h 1112468"/>
                    <a:gd name="connsiteX2" fmla="*/ 584835 w 661035"/>
                    <a:gd name="connsiteY2" fmla="*/ 818198 h 1112468"/>
                    <a:gd name="connsiteX3" fmla="*/ 584836 w 661035"/>
                    <a:gd name="connsiteY3" fmla="*/ 818198 h 1112468"/>
                    <a:gd name="connsiteX4" fmla="*/ 545783 w 661035"/>
                    <a:gd name="connsiteY4" fmla="*/ 882015 h 1112468"/>
                    <a:gd name="connsiteX5" fmla="*/ 538930 w 661035"/>
                    <a:gd name="connsiteY5" fmla="*/ 891439 h 1112468"/>
                    <a:gd name="connsiteX6" fmla="*/ 539116 w 661035"/>
                    <a:gd name="connsiteY6" fmla="*/ 891540 h 1112468"/>
                    <a:gd name="connsiteX7" fmla="*/ 500063 w 661035"/>
                    <a:gd name="connsiteY7" fmla="*/ 940118 h 1112468"/>
                    <a:gd name="connsiteX8" fmla="*/ 500063 w 661035"/>
                    <a:gd name="connsiteY8" fmla="*/ 941070 h 1112468"/>
                    <a:gd name="connsiteX9" fmla="*/ 451485 w 661035"/>
                    <a:gd name="connsiteY9" fmla="*/ 989648 h 1112468"/>
                    <a:gd name="connsiteX10" fmla="*/ 396629 w 661035"/>
                    <a:gd name="connsiteY10" fmla="*/ 1033155 h 1112468"/>
                    <a:gd name="connsiteX11" fmla="*/ 397193 w 661035"/>
                    <a:gd name="connsiteY11" fmla="*/ 1033462 h 1112468"/>
                    <a:gd name="connsiteX12" fmla="*/ 320041 w 661035"/>
                    <a:gd name="connsiteY12" fmla="*/ 1076325 h 1112468"/>
                    <a:gd name="connsiteX13" fmla="*/ 319088 w 661035"/>
                    <a:gd name="connsiteY13" fmla="*/ 1077277 h 1112468"/>
                    <a:gd name="connsiteX14" fmla="*/ 247796 w 661035"/>
                    <a:gd name="connsiteY14" fmla="*/ 1112468 h 1112468"/>
                    <a:gd name="connsiteX15" fmla="*/ 0 w 661035"/>
                    <a:gd name="connsiteY15" fmla="*/ 957262 h 1112468"/>
                    <a:gd name="connsiteX16" fmla="*/ 59055 w 661035"/>
                    <a:gd name="connsiteY16" fmla="*/ 935355 h 1112468"/>
                    <a:gd name="connsiteX17" fmla="*/ 60008 w 661035"/>
                    <a:gd name="connsiteY17" fmla="*/ 935355 h 1112468"/>
                    <a:gd name="connsiteX18" fmla="*/ 135745 w 661035"/>
                    <a:gd name="connsiteY18" fmla="*/ 891807 h 1112468"/>
                    <a:gd name="connsiteX19" fmla="*/ 135255 w 661035"/>
                    <a:gd name="connsiteY19" fmla="*/ 891540 h 1112468"/>
                    <a:gd name="connsiteX20" fmla="*/ 190500 w 661035"/>
                    <a:gd name="connsiteY20" fmla="*/ 847725 h 1112468"/>
                    <a:gd name="connsiteX21" fmla="*/ 239078 w 661035"/>
                    <a:gd name="connsiteY21" fmla="*/ 799148 h 1112468"/>
                    <a:gd name="connsiteX22" fmla="*/ 239078 w 661035"/>
                    <a:gd name="connsiteY22" fmla="*/ 798196 h 1112468"/>
                    <a:gd name="connsiteX23" fmla="*/ 277307 w 661035"/>
                    <a:gd name="connsiteY23" fmla="*/ 750642 h 1112468"/>
                    <a:gd name="connsiteX24" fmla="*/ 277178 w 661035"/>
                    <a:gd name="connsiteY24" fmla="*/ 750571 h 1112468"/>
                    <a:gd name="connsiteX25" fmla="*/ 284798 w 661035"/>
                    <a:gd name="connsiteY25" fmla="*/ 740093 h 1112468"/>
                    <a:gd name="connsiteX26" fmla="*/ 323850 w 661035"/>
                    <a:gd name="connsiteY26" fmla="*/ 676275 h 1112468"/>
                    <a:gd name="connsiteX27" fmla="*/ 359092 w 661035"/>
                    <a:gd name="connsiteY27" fmla="*/ 597218 h 1112468"/>
                    <a:gd name="connsiteX28" fmla="*/ 220980 w 661035"/>
                    <a:gd name="connsiteY28" fmla="*/ 0 h 1112468"/>
                    <a:gd name="connsiteX29" fmla="*/ 481965 w 661035"/>
                    <a:gd name="connsiteY29" fmla="*/ 141922 h 1112468"/>
                    <a:gd name="connsiteX30" fmla="*/ 575310 w 661035"/>
                    <a:gd name="connsiteY30" fmla="*/ 214313 h 1112468"/>
                    <a:gd name="connsiteX31" fmla="*/ 661035 w 661035"/>
                    <a:gd name="connsiteY31" fmla="*/ 504825 h 1112468"/>
                    <a:gd name="connsiteX32" fmla="*/ 621030 w 661035"/>
                    <a:gd name="connsiteY32" fmla="*/ 739140 h 1112468"/>
                    <a:gd name="connsiteX33" fmla="*/ 360045 w 661035"/>
                    <a:gd name="connsiteY33" fmla="*/ 597218 h 1112468"/>
                    <a:gd name="connsiteX34" fmla="*/ 400050 w 661035"/>
                    <a:gd name="connsiteY34" fmla="*/ 362902 h 1112468"/>
                    <a:gd name="connsiteX35" fmla="*/ 314325 w 661035"/>
                    <a:gd name="connsiteY35" fmla="*/ 72390 h 1112468"/>
                    <a:gd name="connsiteX36" fmla="*/ 220980 w 661035"/>
                    <a:gd name="connsiteY36" fmla="*/ 0 h 1112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61035" h="1112468">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grpFill/>
                <a:ln w="9525" cap="flat">
                  <a:noFill/>
                  <a:prstDash val="solid"/>
                  <a:miter/>
                </a:ln>
              </p:spPr>
              <p:txBody>
                <a:bodyPr rtlCol="0" anchor="ctr"/>
                <a:lstStyle/>
                <a:p>
                  <a:pPr defTabSz="1219170"/>
                  <a:endParaRPr lang="en-US" sz="1800" dirty="0">
                    <a:solidFill>
                      <a:prstClr val="black"/>
                    </a:solidFill>
                  </a:endParaRPr>
                </a:p>
              </p:txBody>
            </p:sp>
            <p:sp>
              <p:nvSpPr>
                <p:cNvPr id="107" name="Freeform: Shape 106">
                  <a:extLst>
                    <a:ext uri="{FF2B5EF4-FFF2-40B4-BE49-F238E27FC236}">
                      <a16:creationId xmlns="" xmlns:a16="http://schemas.microsoft.com/office/drawing/2014/main" id="{7D4AEE08-715B-4FC1-9775-92666F4B3616}"/>
                    </a:ext>
                  </a:extLst>
                </p:cNvPr>
                <p:cNvSpPr/>
                <p:nvPr/>
              </p:nvSpPr>
              <p:spPr>
                <a:xfrm>
                  <a:off x="2967026" y="3229268"/>
                  <a:ext cx="673417" cy="247650"/>
                </a:xfrm>
                <a:custGeom>
                  <a:avLst/>
                  <a:gdLst>
                    <a:gd name="connsiteX0" fmla="*/ 261937 w 673417"/>
                    <a:gd name="connsiteY0" fmla="*/ 45720 h 247650"/>
                    <a:gd name="connsiteX1" fmla="*/ 288607 w 673417"/>
                    <a:gd name="connsiteY1" fmla="*/ 53340 h 247650"/>
                    <a:gd name="connsiteX2" fmla="*/ 387667 w 673417"/>
                    <a:gd name="connsiteY2" fmla="*/ 93345 h 247650"/>
                    <a:gd name="connsiteX3" fmla="*/ 412432 w 673417"/>
                    <a:gd name="connsiteY3" fmla="*/ 105728 h 247650"/>
                    <a:gd name="connsiteX4" fmla="*/ 673417 w 673417"/>
                    <a:gd name="connsiteY4" fmla="*/ 247650 h 247650"/>
                    <a:gd name="connsiteX5" fmla="*/ 647700 w 673417"/>
                    <a:gd name="connsiteY5" fmla="*/ 235267 h 247650"/>
                    <a:gd name="connsiteX6" fmla="*/ 644991 w 673417"/>
                    <a:gd name="connsiteY6" fmla="*/ 233789 h 247650"/>
                    <a:gd name="connsiteX7" fmla="*/ 549592 w 673417"/>
                    <a:gd name="connsiteY7" fmla="*/ 195262 h 247650"/>
                    <a:gd name="connsiteX8" fmla="*/ 522922 w 673417"/>
                    <a:gd name="connsiteY8" fmla="*/ 186690 h 247650"/>
                    <a:gd name="connsiteX9" fmla="*/ 0 w 673417"/>
                    <a:gd name="connsiteY9" fmla="*/ 0 h 247650"/>
                    <a:gd name="connsiteX10" fmla="*/ 80010 w 673417"/>
                    <a:gd name="connsiteY10" fmla="*/ 11430 h 247650"/>
                    <a:gd name="connsiteX11" fmla="*/ 80421 w 673417"/>
                    <a:gd name="connsiteY11" fmla="*/ 11654 h 247650"/>
                    <a:gd name="connsiteX12" fmla="*/ 185499 w 673417"/>
                    <a:gd name="connsiteY12" fmla="*/ 28933 h 247650"/>
                    <a:gd name="connsiteX13" fmla="*/ 261937 w 673417"/>
                    <a:gd name="connsiteY13" fmla="*/ 45720 h 247650"/>
                    <a:gd name="connsiteX14" fmla="*/ 522922 w 673417"/>
                    <a:gd name="connsiteY14" fmla="*/ 187643 h 247650"/>
                    <a:gd name="connsiteX15" fmla="*/ 340042 w 673417"/>
                    <a:gd name="connsiteY15" fmla="*/ 153353 h 247650"/>
                    <a:gd name="connsiteX16" fmla="*/ 260985 w 673417"/>
                    <a:gd name="connsiteY16" fmla="*/ 141923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73417" h="247650">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8" name="Freeform: Shape 107">
                  <a:extLst>
                    <a:ext uri="{FF2B5EF4-FFF2-40B4-BE49-F238E27FC236}">
                      <a16:creationId xmlns="" xmlns:a16="http://schemas.microsoft.com/office/drawing/2014/main" id="{FCD750D4-4BDF-4312-B443-7EA98BBF00A1}"/>
                    </a:ext>
                  </a:extLst>
                </p:cNvPr>
                <p:cNvSpPr/>
                <p:nvPr/>
              </p:nvSpPr>
              <p:spPr>
                <a:xfrm>
                  <a:off x="2707091" y="3532163"/>
                  <a:ext cx="257175" cy="1238250"/>
                </a:xfrm>
                <a:custGeom>
                  <a:avLst/>
                  <a:gdLst>
                    <a:gd name="connsiteX0" fmla="*/ 260985 w 257175"/>
                    <a:gd name="connsiteY0" fmla="*/ 1244918 h 1238250"/>
                    <a:gd name="connsiteX1" fmla="*/ 0 w 257175"/>
                    <a:gd name="connsiteY1" fmla="*/ 1102995 h 1238250"/>
                    <a:gd name="connsiteX2" fmla="*/ 1905 w 257175"/>
                    <a:gd name="connsiteY2" fmla="*/ 0 h 1238250"/>
                    <a:gd name="connsiteX3" fmla="*/ 262890 w 257175"/>
                    <a:gd name="connsiteY3" fmla="*/ 141922 h 1238250"/>
                  </a:gdLst>
                  <a:ahLst/>
                  <a:cxnLst>
                    <a:cxn ang="0">
                      <a:pos x="connsiteX0" y="connsiteY0"/>
                    </a:cxn>
                    <a:cxn ang="0">
                      <a:pos x="connsiteX1" y="connsiteY1"/>
                    </a:cxn>
                    <a:cxn ang="0">
                      <a:pos x="connsiteX2" y="connsiteY2"/>
                    </a:cxn>
                    <a:cxn ang="0">
                      <a:pos x="connsiteX3" y="connsiteY3"/>
                    </a:cxn>
                  </a:cxnLst>
                  <a:rect l="l" t="t" r="r" b="b"/>
                  <a:pathLst>
                    <a:path w="257175" h="1238250">
                      <a:moveTo>
                        <a:pt x="260985" y="1244918"/>
                      </a:moveTo>
                      <a:lnTo>
                        <a:pt x="0" y="1102995"/>
                      </a:lnTo>
                      <a:lnTo>
                        <a:pt x="1905" y="0"/>
                      </a:lnTo>
                      <a:lnTo>
                        <a:pt x="262890"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9" name="Freeform: Shape 108">
                  <a:extLst>
                    <a:ext uri="{FF2B5EF4-FFF2-40B4-BE49-F238E27FC236}">
                      <a16:creationId xmlns="" xmlns:a16="http://schemas.microsoft.com/office/drawing/2014/main" id="{DCEEE83C-0E65-4A03-8C83-3979F03318D8}"/>
                    </a:ext>
                  </a:extLst>
                </p:cNvPr>
                <p:cNvSpPr/>
                <p:nvPr/>
              </p:nvSpPr>
              <p:spPr>
                <a:xfrm>
                  <a:off x="3110832" y="2270955"/>
                  <a:ext cx="457201" cy="495301"/>
                </a:xfrm>
                <a:custGeom>
                  <a:avLst/>
                  <a:gdLst>
                    <a:gd name="connsiteX0" fmla="*/ 459105 w 457200"/>
                    <a:gd name="connsiteY0" fmla="*/ 500063 h 495300"/>
                    <a:gd name="connsiteX1" fmla="*/ 198120 w 457200"/>
                    <a:gd name="connsiteY1" fmla="*/ 358140 h 495300"/>
                    <a:gd name="connsiteX2" fmla="*/ 80963 w 457200"/>
                    <a:gd name="connsiteY2" fmla="*/ 62865 h 495300"/>
                    <a:gd name="connsiteX3" fmla="*/ 0 w 457200"/>
                    <a:gd name="connsiteY3" fmla="*/ 0 h 495300"/>
                    <a:gd name="connsiteX4" fmla="*/ 260985 w 457200"/>
                    <a:gd name="connsiteY4" fmla="*/ 141923 h 495300"/>
                    <a:gd name="connsiteX5" fmla="*/ 341948 w 457200"/>
                    <a:gd name="connsiteY5" fmla="*/ 204788 h 495300"/>
                    <a:gd name="connsiteX6" fmla="*/ 459105 w 457200"/>
                    <a:gd name="connsiteY6" fmla="*/ 500063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 h="4953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10" name="Freeform: Shape 109">
                  <a:extLst>
                    <a:ext uri="{FF2B5EF4-FFF2-40B4-BE49-F238E27FC236}">
                      <a16:creationId xmlns="" xmlns:a16="http://schemas.microsoft.com/office/drawing/2014/main" id="{5B47C86B-F4FF-4993-9645-5F42218A748E}"/>
                    </a:ext>
                  </a:extLst>
                </p:cNvPr>
                <p:cNvSpPr/>
                <p:nvPr/>
              </p:nvSpPr>
              <p:spPr>
                <a:xfrm>
                  <a:off x="2541356" y="3138780"/>
                  <a:ext cx="428625" cy="200026"/>
                </a:xfrm>
                <a:custGeom>
                  <a:avLst/>
                  <a:gdLst>
                    <a:gd name="connsiteX0" fmla="*/ 0 w 428625"/>
                    <a:gd name="connsiteY0" fmla="*/ 0 h 200026"/>
                    <a:gd name="connsiteX1" fmla="*/ 17145 w 428625"/>
                    <a:gd name="connsiteY1" fmla="*/ 8573 h 200026"/>
                    <a:gd name="connsiteX2" fmla="*/ 109538 w 428625"/>
                    <a:gd name="connsiteY2" fmla="*/ 44768 h 200026"/>
                    <a:gd name="connsiteX3" fmla="*/ 370023 w 428625"/>
                    <a:gd name="connsiteY3" fmla="*/ 186418 h 200026"/>
                    <a:gd name="connsiteX4" fmla="*/ 110490 w 428625"/>
                    <a:gd name="connsiteY4" fmla="*/ 44768 h 200026"/>
                    <a:gd name="connsiteX5" fmla="*/ 168592 w 428625"/>
                    <a:gd name="connsiteY5" fmla="*/ 59056 h 200026"/>
                    <a:gd name="connsiteX6" fmla="*/ 428625 w 428625"/>
                    <a:gd name="connsiteY6" fmla="*/ 200026 h 200026"/>
                    <a:gd name="connsiteX7" fmla="*/ 370523 w 428625"/>
                    <a:gd name="connsiteY7" fmla="*/ 186691 h 200026"/>
                    <a:gd name="connsiteX8" fmla="*/ 370517 w 428625"/>
                    <a:gd name="connsiteY8" fmla="*/ 186688 h 200026"/>
                    <a:gd name="connsiteX9" fmla="*/ 278130 w 428625"/>
                    <a:gd name="connsiteY9" fmla="*/ 150495 h 200026"/>
                    <a:gd name="connsiteX10" fmla="*/ 260985 w 428625"/>
                    <a:gd name="connsiteY10" fmla="*/ 141923 h 200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625" h="200026">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11" name="Freeform: Shape 110">
                  <a:extLst>
                    <a:ext uri="{FF2B5EF4-FFF2-40B4-BE49-F238E27FC236}">
                      <a16:creationId xmlns="" xmlns:a16="http://schemas.microsoft.com/office/drawing/2014/main" id="{F639E5E1-FF36-4933-A42A-22242275B7FF}"/>
                    </a:ext>
                  </a:extLst>
                </p:cNvPr>
                <p:cNvSpPr/>
                <p:nvPr/>
              </p:nvSpPr>
              <p:spPr>
                <a:xfrm>
                  <a:off x="2969883" y="1938632"/>
                  <a:ext cx="618767" cy="219303"/>
                </a:xfrm>
                <a:custGeom>
                  <a:avLst/>
                  <a:gdLst>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236092 w 603786"/>
                    <a:gd name="connsiteY8" fmla="*/ 34757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323751 w 603786"/>
                    <a:gd name="connsiteY4" fmla="*/ 66771 h 218219"/>
                    <a:gd name="connsiteX5" fmla="*/ 0 w 603786"/>
                    <a:gd name="connsiteY5" fmla="*/ 0 h 218219"/>
                    <a:gd name="connsiteX6" fmla="*/ 100965 w 603786"/>
                    <a:gd name="connsiteY6" fmla="*/ 2857 h 218219"/>
                    <a:gd name="connsiteX7" fmla="*/ 102772 w 603786"/>
                    <a:gd name="connsiteY7" fmla="*/ 3833 h 218219"/>
                    <a:gd name="connsiteX8" fmla="*/ 214213 w 603786"/>
                    <a:gd name="connsiteY8" fmla="*/ 22860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16" fmla="*/ 0 w 603786"/>
                    <a:gd name="connsiteY16" fmla="*/ 0 h 218219"/>
                    <a:gd name="connsiteX0" fmla="*/ 323751 w 603786"/>
                    <a:gd name="connsiteY0" fmla="*/ 66771 h 218219"/>
                    <a:gd name="connsiteX1" fmla="*/ 603786 w 603786"/>
                    <a:gd name="connsiteY1" fmla="*/ 218219 h 218219"/>
                    <a:gd name="connsiteX2" fmla="*/ 584736 w 603786"/>
                    <a:gd name="connsiteY2" fmla="*/ 208694 h 218219"/>
                    <a:gd name="connsiteX3" fmla="*/ 323751 w 603786"/>
                    <a:gd name="connsiteY3" fmla="*/ 66771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323751 w 603786"/>
                    <a:gd name="connsiteY8" fmla="*/ 66772 h 218219"/>
                    <a:gd name="connsiteX9" fmla="*/ 584736 w 603786"/>
                    <a:gd name="connsiteY9" fmla="*/ 208695 h 218219"/>
                    <a:gd name="connsiteX10" fmla="*/ 475198 w 603786"/>
                    <a:gd name="connsiteY10" fmla="*/ 168690 h 218219"/>
                    <a:gd name="connsiteX11" fmla="*/ 464489 w 603786"/>
                    <a:gd name="connsiteY11" fmla="*/ 162866 h 218219"/>
                    <a:gd name="connsiteX12" fmla="*/ 358041 w 603786"/>
                    <a:gd name="connsiteY12" fmla="*/ 143827 h 218219"/>
                    <a:gd name="connsiteX13" fmla="*/ 357901 w 603786"/>
                    <a:gd name="connsiteY13" fmla="*/ 143751 h 218219"/>
                    <a:gd name="connsiteX14" fmla="*/ 260033 w 603786"/>
                    <a:gd name="connsiteY14" fmla="*/ 141922 h 218219"/>
                    <a:gd name="connsiteX15" fmla="*/ 0 w 603786"/>
                    <a:gd name="connsiteY15" fmla="*/ 0 h 218219"/>
                    <a:gd name="connsiteX0" fmla="*/ 323751 w 584736"/>
                    <a:gd name="connsiteY0" fmla="*/ 66771 h 208695"/>
                    <a:gd name="connsiteX1" fmla="*/ 584736 w 584736"/>
                    <a:gd name="connsiteY1" fmla="*/ 208694 h 208695"/>
                    <a:gd name="connsiteX2" fmla="*/ 323751 w 584736"/>
                    <a:gd name="connsiteY2" fmla="*/ 66771 h 208695"/>
                    <a:gd name="connsiteX3" fmla="*/ 0 w 584736"/>
                    <a:gd name="connsiteY3" fmla="*/ 0 h 208695"/>
                    <a:gd name="connsiteX4" fmla="*/ 100965 w 584736"/>
                    <a:gd name="connsiteY4" fmla="*/ 2857 h 208695"/>
                    <a:gd name="connsiteX5" fmla="*/ 102772 w 584736"/>
                    <a:gd name="connsiteY5" fmla="*/ 3833 h 208695"/>
                    <a:gd name="connsiteX6" fmla="*/ 214213 w 584736"/>
                    <a:gd name="connsiteY6" fmla="*/ 22860 h 208695"/>
                    <a:gd name="connsiteX7" fmla="*/ 323751 w 584736"/>
                    <a:gd name="connsiteY7" fmla="*/ 66772 h 208695"/>
                    <a:gd name="connsiteX8" fmla="*/ 584736 w 584736"/>
                    <a:gd name="connsiteY8" fmla="*/ 208695 h 208695"/>
                    <a:gd name="connsiteX9" fmla="*/ 475198 w 584736"/>
                    <a:gd name="connsiteY9" fmla="*/ 168690 h 208695"/>
                    <a:gd name="connsiteX10" fmla="*/ 464489 w 584736"/>
                    <a:gd name="connsiteY10" fmla="*/ 162866 h 208695"/>
                    <a:gd name="connsiteX11" fmla="*/ 358041 w 584736"/>
                    <a:gd name="connsiteY11" fmla="*/ 143827 h 208695"/>
                    <a:gd name="connsiteX12" fmla="*/ 357901 w 584736"/>
                    <a:gd name="connsiteY12" fmla="*/ 143751 h 208695"/>
                    <a:gd name="connsiteX13" fmla="*/ 260033 w 584736"/>
                    <a:gd name="connsiteY13" fmla="*/ 141922 h 208695"/>
                    <a:gd name="connsiteX14" fmla="*/ 0 w 584736"/>
                    <a:gd name="connsiteY14" fmla="*/ 0 h 208695"/>
                    <a:gd name="connsiteX0" fmla="*/ 323751 w 615997"/>
                    <a:gd name="connsiteY0" fmla="*/ 66771 h 216510"/>
                    <a:gd name="connsiteX1" fmla="*/ 584736 w 615997"/>
                    <a:gd name="connsiteY1" fmla="*/ 208694 h 216510"/>
                    <a:gd name="connsiteX2" fmla="*/ 323751 w 615997"/>
                    <a:gd name="connsiteY2" fmla="*/ 66771 h 216510"/>
                    <a:gd name="connsiteX3" fmla="*/ 0 w 615997"/>
                    <a:gd name="connsiteY3" fmla="*/ 0 h 216510"/>
                    <a:gd name="connsiteX4" fmla="*/ 100965 w 615997"/>
                    <a:gd name="connsiteY4" fmla="*/ 2857 h 216510"/>
                    <a:gd name="connsiteX5" fmla="*/ 102772 w 615997"/>
                    <a:gd name="connsiteY5" fmla="*/ 3833 h 216510"/>
                    <a:gd name="connsiteX6" fmla="*/ 214213 w 615997"/>
                    <a:gd name="connsiteY6" fmla="*/ 22860 h 216510"/>
                    <a:gd name="connsiteX7" fmla="*/ 323751 w 615997"/>
                    <a:gd name="connsiteY7" fmla="*/ 66772 h 216510"/>
                    <a:gd name="connsiteX8" fmla="*/ 615997 w 615997"/>
                    <a:gd name="connsiteY8" fmla="*/ 216510 h 216510"/>
                    <a:gd name="connsiteX9" fmla="*/ 475198 w 615997"/>
                    <a:gd name="connsiteY9" fmla="*/ 168690 h 216510"/>
                    <a:gd name="connsiteX10" fmla="*/ 464489 w 615997"/>
                    <a:gd name="connsiteY10" fmla="*/ 162866 h 216510"/>
                    <a:gd name="connsiteX11" fmla="*/ 358041 w 615997"/>
                    <a:gd name="connsiteY11" fmla="*/ 143827 h 216510"/>
                    <a:gd name="connsiteX12" fmla="*/ 357901 w 615997"/>
                    <a:gd name="connsiteY12" fmla="*/ 143751 h 216510"/>
                    <a:gd name="connsiteX13" fmla="*/ 260033 w 615997"/>
                    <a:gd name="connsiteY13" fmla="*/ 141922 h 216510"/>
                    <a:gd name="connsiteX14" fmla="*/ 0 w 615997"/>
                    <a:gd name="connsiteY14" fmla="*/ 0 h 216510"/>
                    <a:gd name="connsiteX0" fmla="*/ 323751 w 618767"/>
                    <a:gd name="connsiteY0" fmla="*/ 66771 h 219303"/>
                    <a:gd name="connsiteX1" fmla="*/ 584736 w 618767"/>
                    <a:gd name="connsiteY1" fmla="*/ 208694 h 219303"/>
                    <a:gd name="connsiteX2" fmla="*/ 323751 w 618767"/>
                    <a:gd name="connsiteY2" fmla="*/ 66771 h 219303"/>
                    <a:gd name="connsiteX3" fmla="*/ 0 w 618767"/>
                    <a:gd name="connsiteY3" fmla="*/ 0 h 219303"/>
                    <a:gd name="connsiteX4" fmla="*/ 100965 w 618767"/>
                    <a:gd name="connsiteY4" fmla="*/ 2857 h 219303"/>
                    <a:gd name="connsiteX5" fmla="*/ 102772 w 618767"/>
                    <a:gd name="connsiteY5" fmla="*/ 3833 h 219303"/>
                    <a:gd name="connsiteX6" fmla="*/ 214213 w 618767"/>
                    <a:gd name="connsiteY6" fmla="*/ 22860 h 219303"/>
                    <a:gd name="connsiteX7" fmla="*/ 323751 w 618767"/>
                    <a:gd name="connsiteY7" fmla="*/ 66772 h 219303"/>
                    <a:gd name="connsiteX8" fmla="*/ 615997 w 618767"/>
                    <a:gd name="connsiteY8" fmla="*/ 216510 h 219303"/>
                    <a:gd name="connsiteX9" fmla="*/ 464489 w 618767"/>
                    <a:gd name="connsiteY9" fmla="*/ 162866 h 219303"/>
                    <a:gd name="connsiteX10" fmla="*/ 358041 w 618767"/>
                    <a:gd name="connsiteY10" fmla="*/ 143827 h 219303"/>
                    <a:gd name="connsiteX11" fmla="*/ 357901 w 618767"/>
                    <a:gd name="connsiteY11" fmla="*/ 143751 h 219303"/>
                    <a:gd name="connsiteX12" fmla="*/ 260033 w 618767"/>
                    <a:gd name="connsiteY12" fmla="*/ 141922 h 219303"/>
                    <a:gd name="connsiteX13" fmla="*/ 0 w 618767"/>
                    <a:gd name="connsiteY13" fmla="*/ 0 h 21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767" h="219303">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12" name="Freeform: Shape 111">
                  <a:extLst>
                    <a:ext uri="{FF2B5EF4-FFF2-40B4-BE49-F238E27FC236}">
                      <a16:creationId xmlns="" xmlns:a16="http://schemas.microsoft.com/office/drawing/2014/main" id="{AF475549-82D3-43D8-A2A1-63D1164F97F7}"/>
                    </a:ext>
                  </a:extLst>
                </p:cNvPr>
                <p:cNvSpPr/>
                <p:nvPr/>
              </p:nvSpPr>
              <p:spPr>
                <a:xfrm>
                  <a:off x="2709948" y="2277720"/>
                  <a:ext cx="257175" cy="1066800"/>
                </a:xfrm>
                <a:custGeom>
                  <a:avLst/>
                  <a:gdLst>
                    <a:gd name="connsiteX0" fmla="*/ 260033 w 257175"/>
                    <a:gd name="connsiteY0" fmla="*/ 1070610 h 1066800"/>
                    <a:gd name="connsiteX1" fmla="*/ 0 w 257175"/>
                    <a:gd name="connsiteY1" fmla="*/ 929640 h 1066800"/>
                    <a:gd name="connsiteX2" fmla="*/ 1905 w 257175"/>
                    <a:gd name="connsiteY2" fmla="*/ 0 h 1066800"/>
                    <a:gd name="connsiteX3" fmla="*/ 261938 w 257175"/>
                    <a:gd name="connsiteY3" fmla="*/ 141922 h 1066800"/>
                  </a:gdLst>
                  <a:ahLst/>
                  <a:cxnLst>
                    <a:cxn ang="0">
                      <a:pos x="connsiteX0" y="connsiteY0"/>
                    </a:cxn>
                    <a:cxn ang="0">
                      <a:pos x="connsiteX1" y="connsiteY1"/>
                    </a:cxn>
                    <a:cxn ang="0">
                      <a:pos x="connsiteX2" y="connsiteY2"/>
                    </a:cxn>
                    <a:cxn ang="0">
                      <a:pos x="connsiteX3" y="connsiteY3"/>
                    </a:cxn>
                  </a:cxnLst>
                  <a:rect l="l" t="t" r="r" b="b"/>
                  <a:pathLst>
                    <a:path w="257175" h="1066800">
                      <a:moveTo>
                        <a:pt x="260033" y="1070610"/>
                      </a:moveTo>
                      <a:lnTo>
                        <a:pt x="0" y="929640"/>
                      </a:lnTo>
                      <a:lnTo>
                        <a:pt x="1905" y="0"/>
                      </a:lnTo>
                      <a:lnTo>
                        <a:pt x="261938"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13" name="Freeform: Shape 112">
                  <a:extLst>
                    <a:ext uri="{FF2B5EF4-FFF2-40B4-BE49-F238E27FC236}">
                      <a16:creationId xmlns="" xmlns:a16="http://schemas.microsoft.com/office/drawing/2014/main" id="{2F4E196A-74CD-4206-A5DE-2AD96F4565D4}"/>
                    </a:ext>
                  </a:extLst>
                </p:cNvPr>
                <p:cNvSpPr/>
                <p:nvPr/>
              </p:nvSpPr>
              <p:spPr>
                <a:xfrm>
                  <a:off x="2708898" y="1774680"/>
                  <a:ext cx="521969" cy="178118"/>
                </a:xfrm>
                <a:custGeom>
                  <a:avLst/>
                  <a:gdLst>
                    <a:gd name="connsiteX0" fmla="*/ 230505 w 521970"/>
                    <a:gd name="connsiteY0" fmla="*/ 2858 h 178118"/>
                    <a:gd name="connsiteX1" fmla="*/ 490537 w 521970"/>
                    <a:gd name="connsiteY1" fmla="*/ 144781 h 178118"/>
                    <a:gd name="connsiteX2" fmla="*/ 302895 w 521970"/>
                    <a:gd name="connsiteY2" fmla="*/ 172403 h 178118"/>
                    <a:gd name="connsiteX3" fmla="*/ 260032 w 521970"/>
                    <a:gd name="connsiteY3" fmla="*/ 178118 h 178118"/>
                    <a:gd name="connsiteX4" fmla="*/ 0 w 521970"/>
                    <a:gd name="connsiteY4" fmla="*/ 37148 h 178118"/>
                    <a:gd name="connsiteX5" fmla="*/ 41910 w 521970"/>
                    <a:gd name="connsiteY5" fmla="*/ 30480 h 178118"/>
                    <a:gd name="connsiteX6" fmla="*/ 41912 w 521970"/>
                    <a:gd name="connsiteY6" fmla="*/ 30481 h 178118"/>
                    <a:gd name="connsiteX7" fmla="*/ 260985 w 521970"/>
                    <a:gd name="connsiteY7" fmla="*/ 0 h 178118"/>
                    <a:gd name="connsiteX8" fmla="*/ 521970 w 521970"/>
                    <a:gd name="connsiteY8" fmla="*/ 141923 h 178118"/>
                    <a:gd name="connsiteX9" fmla="*/ 490537 w 521970"/>
                    <a:gd name="connsiteY9" fmla="*/ 144780 h 178118"/>
                    <a:gd name="connsiteX10" fmla="*/ 230505 w 521970"/>
                    <a:gd name="connsiteY10" fmla="*/ 2858 h 17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970" h="178118">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sp>
            <p:nvSpPr>
              <p:cNvPr id="97" name="Freeform: Shape 96">
                <a:extLst>
                  <a:ext uri="{FF2B5EF4-FFF2-40B4-BE49-F238E27FC236}">
                    <a16:creationId xmlns="" xmlns:a16="http://schemas.microsoft.com/office/drawing/2014/main" id="{EBD71692-1EB8-46F8-A5CA-39F79B85B6F4}"/>
                  </a:ext>
                </a:extLst>
              </p:cNvPr>
              <p:cNvSpPr/>
              <p:nvPr/>
            </p:nvSpPr>
            <p:spPr>
              <a:xfrm>
                <a:off x="12579689" y="4661548"/>
                <a:ext cx="730421" cy="1493305"/>
              </a:xfrm>
              <a:custGeom>
                <a:avLst/>
                <a:gdLst>
                  <a:gd name="connsiteX0" fmla="*/ 1669733 w 1714500"/>
                  <a:gd name="connsiteY0" fmla="*/ 1870710 h 3505200"/>
                  <a:gd name="connsiteX1" fmla="*/ 1720215 w 1714500"/>
                  <a:gd name="connsiteY1" fmla="*/ 2166938 h 3505200"/>
                  <a:gd name="connsiteX2" fmla="*/ 1507808 w 1714500"/>
                  <a:gd name="connsiteY2" fmla="*/ 2795588 h 3505200"/>
                  <a:gd name="connsiteX3" fmla="*/ 1121093 w 1714500"/>
                  <a:gd name="connsiteY3" fmla="*/ 3084195 h 3505200"/>
                  <a:gd name="connsiteX4" fmla="*/ 991553 w 1714500"/>
                  <a:gd name="connsiteY4" fmla="*/ 3120390 h 3505200"/>
                  <a:gd name="connsiteX5" fmla="*/ 990600 w 1714500"/>
                  <a:gd name="connsiteY5" fmla="*/ 3466148 h 3505200"/>
                  <a:gd name="connsiteX6" fmla="*/ 960120 w 1714500"/>
                  <a:gd name="connsiteY6" fmla="*/ 3470910 h 3505200"/>
                  <a:gd name="connsiteX7" fmla="*/ 772478 w 1714500"/>
                  <a:gd name="connsiteY7" fmla="*/ 3505200 h 3505200"/>
                  <a:gd name="connsiteX8" fmla="*/ 729615 w 1714500"/>
                  <a:gd name="connsiteY8" fmla="*/ 3503295 h 3505200"/>
                  <a:gd name="connsiteX9" fmla="*/ 730568 w 1714500"/>
                  <a:gd name="connsiteY9" fmla="*/ 3158490 h 3505200"/>
                  <a:gd name="connsiteX10" fmla="*/ 659130 w 1714500"/>
                  <a:gd name="connsiteY10" fmla="*/ 3156585 h 3505200"/>
                  <a:gd name="connsiteX11" fmla="*/ 383858 w 1714500"/>
                  <a:gd name="connsiteY11" fmla="*/ 3098483 h 3505200"/>
                  <a:gd name="connsiteX12" fmla="*/ 125730 w 1714500"/>
                  <a:gd name="connsiteY12" fmla="*/ 2865120 h 3505200"/>
                  <a:gd name="connsiteX13" fmla="*/ 0 w 1714500"/>
                  <a:gd name="connsiteY13" fmla="*/ 2427923 h 3505200"/>
                  <a:gd name="connsiteX14" fmla="*/ 320993 w 1714500"/>
                  <a:gd name="connsiteY14" fmla="*/ 2317433 h 3505200"/>
                  <a:gd name="connsiteX15" fmla="*/ 451485 w 1714500"/>
                  <a:gd name="connsiteY15" fmla="*/ 2707958 h 3505200"/>
                  <a:gd name="connsiteX16" fmla="*/ 682943 w 1714500"/>
                  <a:gd name="connsiteY16" fmla="*/ 2860358 h 3505200"/>
                  <a:gd name="connsiteX17" fmla="*/ 730568 w 1714500"/>
                  <a:gd name="connsiteY17" fmla="*/ 2864168 h 3505200"/>
                  <a:gd name="connsiteX18" fmla="*/ 732473 w 1714500"/>
                  <a:gd name="connsiteY18" fmla="*/ 1761173 h 3505200"/>
                  <a:gd name="connsiteX19" fmla="*/ 576263 w 1714500"/>
                  <a:gd name="connsiteY19" fmla="*/ 1735455 h 3505200"/>
                  <a:gd name="connsiteX20" fmla="*/ 372428 w 1714500"/>
                  <a:gd name="connsiteY20" fmla="*/ 1660208 h 3505200"/>
                  <a:gd name="connsiteX21" fmla="*/ 138113 w 1714500"/>
                  <a:gd name="connsiteY21" fmla="*/ 1438275 h 3505200"/>
                  <a:gd name="connsiteX22" fmla="*/ 56198 w 1714500"/>
                  <a:gd name="connsiteY22" fmla="*/ 1079183 h 3505200"/>
                  <a:gd name="connsiteX23" fmla="*/ 298133 w 1714500"/>
                  <a:gd name="connsiteY23" fmla="*/ 448628 h 3505200"/>
                  <a:gd name="connsiteX24" fmla="*/ 628650 w 1714500"/>
                  <a:gd name="connsiteY24" fmla="*/ 239077 h 3505200"/>
                  <a:gd name="connsiteX25" fmla="*/ 735330 w 1714500"/>
                  <a:gd name="connsiteY25" fmla="*/ 206693 h 3505200"/>
                  <a:gd name="connsiteX26" fmla="*/ 735330 w 1714500"/>
                  <a:gd name="connsiteY26" fmla="*/ 36195 h 3505200"/>
                  <a:gd name="connsiteX27" fmla="*/ 778193 w 1714500"/>
                  <a:gd name="connsiteY27" fmla="*/ 30480 h 3505200"/>
                  <a:gd name="connsiteX28" fmla="*/ 965835 w 1714500"/>
                  <a:gd name="connsiteY28" fmla="*/ 2858 h 3505200"/>
                  <a:gd name="connsiteX29" fmla="*/ 996315 w 1714500"/>
                  <a:gd name="connsiteY29" fmla="*/ 0 h 3505200"/>
                  <a:gd name="connsiteX30" fmla="*/ 996315 w 1714500"/>
                  <a:gd name="connsiteY30" fmla="*/ 168593 h 3505200"/>
                  <a:gd name="connsiteX31" fmla="*/ 1097280 w 1714500"/>
                  <a:gd name="connsiteY31" fmla="*/ 171450 h 3505200"/>
                  <a:gd name="connsiteX32" fmla="*/ 1406843 w 1714500"/>
                  <a:gd name="connsiteY32" fmla="*/ 282893 h 3505200"/>
                  <a:gd name="connsiteX33" fmla="*/ 1657350 w 1714500"/>
                  <a:gd name="connsiteY33" fmla="*/ 763905 h 3505200"/>
                  <a:gd name="connsiteX34" fmla="*/ 1326833 w 1714500"/>
                  <a:gd name="connsiteY34" fmla="*/ 863918 h 3505200"/>
                  <a:gd name="connsiteX35" fmla="*/ 1209675 w 1714500"/>
                  <a:gd name="connsiteY35" fmla="*/ 568643 h 3505200"/>
                  <a:gd name="connsiteX36" fmla="*/ 1038225 w 1714500"/>
                  <a:gd name="connsiteY36" fmla="*/ 471488 h 3505200"/>
                  <a:gd name="connsiteX37" fmla="*/ 995363 w 1714500"/>
                  <a:gd name="connsiteY37" fmla="*/ 464820 h 3505200"/>
                  <a:gd name="connsiteX38" fmla="*/ 993458 w 1714500"/>
                  <a:gd name="connsiteY38" fmla="*/ 1460183 h 3505200"/>
                  <a:gd name="connsiteX39" fmla="*/ 1073468 w 1714500"/>
                  <a:gd name="connsiteY39" fmla="*/ 1471613 h 3505200"/>
                  <a:gd name="connsiteX40" fmla="*/ 1282065 w 1714500"/>
                  <a:gd name="connsiteY40" fmla="*/ 1513523 h 3505200"/>
                  <a:gd name="connsiteX41" fmla="*/ 1524953 w 1714500"/>
                  <a:gd name="connsiteY41" fmla="*/ 1651635 h 3505200"/>
                  <a:gd name="connsiteX42" fmla="*/ 1669733 w 1714500"/>
                  <a:gd name="connsiteY42" fmla="*/ 1870710 h 3505200"/>
                  <a:gd name="connsiteX43" fmla="*/ 1268730 w 1714500"/>
                  <a:gd name="connsiteY43" fmla="*/ 2624138 h 3505200"/>
                  <a:gd name="connsiteX44" fmla="*/ 1390650 w 1714500"/>
                  <a:gd name="connsiteY44" fmla="*/ 2236470 h 3505200"/>
                  <a:gd name="connsiteX45" fmla="*/ 1304925 w 1714500"/>
                  <a:gd name="connsiteY45" fmla="*/ 1945958 h 3505200"/>
                  <a:gd name="connsiteX46" fmla="*/ 1080135 w 1714500"/>
                  <a:gd name="connsiteY46" fmla="*/ 1820228 h 3505200"/>
                  <a:gd name="connsiteX47" fmla="*/ 992505 w 1714500"/>
                  <a:gd name="connsiteY47" fmla="*/ 1798320 h 3505200"/>
                  <a:gd name="connsiteX48" fmla="*/ 990600 w 1714500"/>
                  <a:gd name="connsiteY48" fmla="*/ 2830830 h 3505200"/>
                  <a:gd name="connsiteX49" fmla="*/ 1048703 w 1714500"/>
                  <a:gd name="connsiteY49" fmla="*/ 2808923 h 3505200"/>
                  <a:gd name="connsiteX50" fmla="*/ 1268730 w 1714500"/>
                  <a:gd name="connsiteY50" fmla="*/ 2624138 h 3505200"/>
                  <a:gd name="connsiteX51" fmla="*/ 732473 w 1714500"/>
                  <a:gd name="connsiteY51" fmla="*/ 1425893 h 3505200"/>
                  <a:gd name="connsiteX52" fmla="*/ 734378 w 1714500"/>
                  <a:gd name="connsiteY52" fmla="*/ 497205 h 3505200"/>
                  <a:gd name="connsiteX53" fmla="*/ 688658 w 1714500"/>
                  <a:gd name="connsiteY53" fmla="*/ 514350 h 3505200"/>
                  <a:gd name="connsiteX54" fmla="*/ 482917 w 1714500"/>
                  <a:gd name="connsiteY54" fmla="*/ 682943 h 3505200"/>
                  <a:gd name="connsiteX55" fmla="*/ 375285 w 1714500"/>
                  <a:gd name="connsiteY55" fmla="*/ 1006793 h 3505200"/>
                  <a:gd name="connsiteX56" fmla="*/ 465773 w 1714500"/>
                  <a:gd name="connsiteY56" fmla="*/ 1289685 h 3505200"/>
                  <a:gd name="connsiteX57" fmla="*/ 674370 w 1714500"/>
                  <a:gd name="connsiteY57" fmla="*/ 1411605 h 3505200"/>
                  <a:gd name="connsiteX58" fmla="*/ 732473 w 1714500"/>
                  <a:gd name="connsiteY58" fmla="*/ 1425893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14500" h="35052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nvGrpSpPr>
              <p:cNvPr id="98" name="Group 97">
                <a:extLst>
                  <a:ext uri="{FF2B5EF4-FFF2-40B4-BE49-F238E27FC236}">
                    <a16:creationId xmlns="" xmlns:a16="http://schemas.microsoft.com/office/drawing/2014/main" id="{0F30D081-E47B-4D97-90D7-82171E2A220B}"/>
                  </a:ext>
                </a:extLst>
              </p:cNvPr>
              <p:cNvGrpSpPr/>
              <p:nvPr/>
            </p:nvGrpSpPr>
            <p:grpSpPr>
              <a:xfrm>
                <a:off x="12470968" y="4620148"/>
                <a:ext cx="435759" cy="1352099"/>
                <a:chOff x="1968987" y="1811829"/>
                <a:chExt cx="1022846" cy="3173751"/>
              </a:xfrm>
              <a:solidFill>
                <a:schemeClr val="bg1"/>
              </a:solidFill>
            </p:grpSpPr>
            <p:sp>
              <p:nvSpPr>
                <p:cNvPr id="99" name="Freeform: Shape 98">
                  <a:extLst>
                    <a:ext uri="{FF2B5EF4-FFF2-40B4-BE49-F238E27FC236}">
                      <a16:creationId xmlns="" xmlns:a16="http://schemas.microsoft.com/office/drawing/2014/main" id="{CB864674-7548-4BA5-B680-15D239DEA13D}"/>
                    </a:ext>
                  </a:extLst>
                </p:cNvPr>
                <p:cNvSpPr/>
                <p:nvPr/>
              </p:nvSpPr>
              <p:spPr>
                <a:xfrm>
                  <a:off x="1975571" y="4195005"/>
                  <a:ext cx="600075" cy="790575"/>
                </a:xfrm>
                <a:custGeom>
                  <a:avLst/>
                  <a:gdLst>
                    <a:gd name="connsiteX0" fmla="*/ 601980 w 600075"/>
                    <a:gd name="connsiteY0" fmla="*/ 791528 h 790575"/>
                    <a:gd name="connsiteX1" fmla="*/ 340995 w 600075"/>
                    <a:gd name="connsiteY1" fmla="*/ 649605 h 790575"/>
                    <a:gd name="connsiteX2" fmla="*/ 125730 w 600075"/>
                    <a:gd name="connsiteY2" fmla="*/ 437197 h 790575"/>
                    <a:gd name="connsiteX3" fmla="*/ 0 w 600075"/>
                    <a:gd name="connsiteY3" fmla="*/ 0 h 790575"/>
                    <a:gd name="connsiteX4" fmla="*/ 260985 w 600075"/>
                    <a:gd name="connsiteY4" fmla="*/ 141922 h 790575"/>
                    <a:gd name="connsiteX5" fmla="*/ 386715 w 600075"/>
                    <a:gd name="connsiteY5" fmla="*/ 579120 h 790575"/>
                    <a:gd name="connsiteX6" fmla="*/ 601980 w 600075"/>
                    <a:gd name="connsiteY6" fmla="*/ 791528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0075" h="7905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0" name="Freeform: Shape 99">
                  <a:extLst>
                    <a:ext uri="{FF2B5EF4-FFF2-40B4-BE49-F238E27FC236}">
                      <a16:creationId xmlns="" xmlns:a16="http://schemas.microsoft.com/office/drawing/2014/main" id="{90FA0BA3-B5F1-4AB1-8120-BAD46A7B2B13}"/>
                    </a:ext>
                  </a:extLst>
                </p:cNvPr>
                <p:cNvSpPr/>
                <p:nvPr/>
              </p:nvSpPr>
              <p:spPr>
                <a:xfrm>
                  <a:off x="1968987" y="4089376"/>
                  <a:ext cx="581026" cy="247649"/>
                </a:xfrm>
                <a:custGeom>
                  <a:avLst/>
                  <a:gdLst>
                    <a:gd name="connsiteX0" fmla="*/ 260985 w 581025"/>
                    <a:gd name="connsiteY0" fmla="*/ 251460 h 247650"/>
                    <a:gd name="connsiteX1" fmla="*/ 0 w 581025"/>
                    <a:gd name="connsiteY1" fmla="*/ 109538 h 247650"/>
                    <a:gd name="connsiteX2" fmla="*/ 320993 w 581025"/>
                    <a:gd name="connsiteY2" fmla="*/ 0 h 247650"/>
                    <a:gd name="connsiteX3" fmla="*/ 581978 w 581025"/>
                    <a:gd name="connsiteY3" fmla="*/ 140970 h 247650"/>
                  </a:gdLst>
                  <a:ahLst/>
                  <a:cxnLst>
                    <a:cxn ang="0">
                      <a:pos x="connsiteX0" y="connsiteY0"/>
                    </a:cxn>
                    <a:cxn ang="0">
                      <a:pos x="connsiteX1" y="connsiteY1"/>
                    </a:cxn>
                    <a:cxn ang="0">
                      <a:pos x="connsiteX2" y="connsiteY2"/>
                    </a:cxn>
                    <a:cxn ang="0">
                      <a:pos x="connsiteX3" y="connsiteY3"/>
                    </a:cxn>
                  </a:cxnLst>
                  <a:rect l="l" t="t" r="r" b="b"/>
                  <a:pathLst>
                    <a:path w="581025" h="247650">
                      <a:moveTo>
                        <a:pt x="260985" y="251460"/>
                      </a:moveTo>
                      <a:lnTo>
                        <a:pt x="0" y="109538"/>
                      </a:lnTo>
                      <a:lnTo>
                        <a:pt x="320993" y="0"/>
                      </a:lnTo>
                      <a:lnTo>
                        <a:pt x="581978"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1" name="Freeform: Shape 100">
                  <a:extLst>
                    <a:ext uri="{FF2B5EF4-FFF2-40B4-BE49-F238E27FC236}">
                      <a16:creationId xmlns="" xmlns:a16="http://schemas.microsoft.com/office/drawing/2014/main" id="{7688CEA0-5AFE-47D7-84ED-8C37C15B6D75}"/>
                    </a:ext>
                  </a:extLst>
                </p:cNvPr>
                <p:cNvSpPr/>
                <p:nvPr/>
              </p:nvSpPr>
              <p:spPr>
                <a:xfrm>
                  <a:off x="2051714" y="1973775"/>
                  <a:ext cx="940119" cy="1580196"/>
                </a:xfrm>
                <a:custGeom>
                  <a:avLst/>
                  <a:gdLst>
                    <a:gd name="connsiteX0" fmla="*/ 812750 w 940118"/>
                    <a:gd name="connsiteY0" fmla="*/ 163017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833438 w 940118"/>
                    <a:gd name="connsiteY5" fmla="*/ 174308 h 1580197"/>
                    <a:gd name="connsiteX6" fmla="*/ 833437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592976 w 940118"/>
                    <a:gd name="connsiteY10" fmla="*/ 268101 h 1580197"/>
                    <a:gd name="connsiteX11" fmla="*/ 592932 w 940118"/>
                    <a:gd name="connsiteY11" fmla="*/ 268132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55232 w 940118"/>
                    <a:gd name="connsiteY17" fmla="*/ 380990 h 1580197"/>
                    <a:gd name="connsiteX18" fmla="*/ 454648 w 940118"/>
                    <a:gd name="connsiteY18" fmla="*/ 381569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63" fmla="*/ 679133 w 940118"/>
                    <a:gd name="connsiteY63"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422910 w 940118"/>
                    <a:gd name="connsiteY22" fmla="*/ 483870 h 1580197"/>
                    <a:gd name="connsiteX23" fmla="*/ 367665 w 940118"/>
                    <a:gd name="connsiteY23" fmla="*/ 572453 h 1580197"/>
                    <a:gd name="connsiteX24" fmla="*/ 368618 w 940118"/>
                    <a:gd name="connsiteY24" fmla="*/ 573405 h 1580197"/>
                    <a:gd name="connsiteX25" fmla="*/ 317183 w 940118"/>
                    <a:gd name="connsiteY25" fmla="*/ 684847 h 1580197"/>
                    <a:gd name="connsiteX26" fmla="*/ 305241 w 940118"/>
                    <a:gd name="connsiteY26" fmla="*/ 678329 h 1580197"/>
                    <a:gd name="connsiteX27" fmla="*/ 305235 w 940118"/>
                    <a:gd name="connsiteY27" fmla="*/ 678350 h 1580197"/>
                    <a:gd name="connsiteX28" fmla="*/ 317183 w 940118"/>
                    <a:gd name="connsiteY28" fmla="*/ 684847 h 1580197"/>
                    <a:gd name="connsiteX29" fmla="*/ 260985 w 940118"/>
                    <a:gd name="connsiteY29" fmla="*/ 1014413 h 1580197"/>
                    <a:gd name="connsiteX30" fmla="*/ 342900 w 940118"/>
                    <a:gd name="connsiteY30" fmla="*/ 1373505 h 1580197"/>
                    <a:gd name="connsiteX31" fmla="*/ 546735 w 940118"/>
                    <a:gd name="connsiteY31" fmla="*/ 1580197 h 1580197"/>
                    <a:gd name="connsiteX32" fmla="*/ 285750 w 940118"/>
                    <a:gd name="connsiteY32" fmla="*/ 1438275 h 1580197"/>
                    <a:gd name="connsiteX33" fmla="*/ 81915 w 940118"/>
                    <a:gd name="connsiteY33" fmla="*/ 1231583 h 1580197"/>
                    <a:gd name="connsiteX34" fmla="*/ 0 w 940118"/>
                    <a:gd name="connsiteY34" fmla="*/ 872490 h 1580197"/>
                    <a:gd name="connsiteX35" fmla="*/ 56197 w 940118"/>
                    <a:gd name="connsiteY35" fmla="*/ 542925 h 1580197"/>
                    <a:gd name="connsiteX36" fmla="*/ 62441 w 940118"/>
                    <a:gd name="connsiteY36" fmla="*/ 546321 h 1580197"/>
                    <a:gd name="connsiteX37" fmla="*/ 62617 w 940118"/>
                    <a:gd name="connsiteY37" fmla="*/ 545909 h 1580197"/>
                    <a:gd name="connsiteX38" fmla="*/ 57150 w 940118"/>
                    <a:gd name="connsiteY38" fmla="*/ 542925 h 1580197"/>
                    <a:gd name="connsiteX39" fmla="*/ 107444 w 940118"/>
                    <a:gd name="connsiteY39" fmla="*/ 431896 h 1580197"/>
                    <a:gd name="connsiteX40" fmla="*/ 106680 w 940118"/>
                    <a:gd name="connsiteY40" fmla="*/ 431483 h 1580197"/>
                    <a:gd name="connsiteX41" fmla="*/ 161925 w 940118"/>
                    <a:gd name="connsiteY41" fmla="*/ 341948 h 1580197"/>
                    <a:gd name="connsiteX42" fmla="*/ 171758 w 940118"/>
                    <a:gd name="connsiteY42" fmla="*/ 347295 h 1580197"/>
                    <a:gd name="connsiteX43" fmla="*/ 171778 w 940118"/>
                    <a:gd name="connsiteY43" fmla="*/ 347270 h 1580197"/>
                    <a:gd name="connsiteX44" fmla="*/ 161925 w 940118"/>
                    <a:gd name="connsiteY44" fmla="*/ 341948 h 1580197"/>
                    <a:gd name="connsiteX45" fmla="*/ 227648 w 940118"/>
                    <a:gd name="connsiteY45" fmla="*/ 258128 h 1580197"/>
                    <a:gd name="connsiteX46" fmla="*/ 239906 w 940118"/>
                    <a:gd name="connsiteY46" fmla="*/ 264794 h 1580197"/>
                    <a:gd name="connsiteX47" fmla="*/ 240267 w 940118"/>
                    <a:gd name="connsiteY47" fmla="*/ 264453 h 1580197"/>
                    <a:gd name="connsiteX48" fmla="*/ 228600 w 940118"/>
                    <a:gd name="connsiteY48" fmla="*/ 258128 h 1580197"/>
                    <a:gd name="connsiteX49" fmla="*/ 242888 w 940118"/>
                    <a:gd name="connsiteY49" fmla="*/ 241935 h 1580197"/>
                    <a:gd name="connsiteX50" fmla="*/ 287315 w 940118"/>
                    <a:gd name="connsiteY50" fmla="*/ 198453 h 1580197"/>
                    <a:gd name="connsiteX51" fmla="*/ 286702 w 940118"/>
                    <a:gd name="connsiteY51" fmla="*/ 198120 h 1580197"/>
                    <a:gd name="connsiteX52" fmla="*/ 359092 w 940118"/>
                    <a:gd name="connsiteY52" fmla="*/ 140970 h 1580197"/>
                    <a:gd name="connsiteX53" fmla="*/ 378434 w 940118"/>
                    <a:gd name="connsiteY53" fmla="*/ 151488 h 1580197"/>
                    <a:gd name="connsiteX54" fmla="*/ 378837 w 940118"/>
                    <a:gd name="connsiteY54" fmla="*/ 151226 h 1580197"/>
                    <a:gd name="connsiteX55" fmla="*/ 360045 w 940118"/>
                    <a:gd name="connsiteY55" fmla="*/ 140970 h 1580197"/>
                    <a:gd name="connsiteX56" fmla="*/ 486263 w 940118"/>
                    <a:gd name="connsiteY56" fmla="*/ 68845 h 1580197"/>
                    <a:gd name="connsiteX57" fmla="*/ 485775 w 940118"/>
                    <a:gd name="connsiteY57" fmla="*/ 68580 h 1580197"/>
                    <a:gd name="connsiteX58" fmla="*/ 572452 w 940118"/>
                    <a:gd name="connsiteY58" fmla="*/ 32385 h 1580197"/>
                    <a:gd name="connsiteX59" fmla="*/ 595123 w 940118"/>
                    <a:gd name="connsiteY59" fmla="*/ 44713 h 1580197"/>
                    <a:gd name="connsiteX60" fmla="*/ 595672 w 940118"/>
                    <a:gd name="connsiteY60" fmla="*/ 44538 h 1580197"/>
                    <a:gd name="connsiteX61" fmla="*/ 573405 w 940118"/>
                    <a:gd name="connsiteY61" fmla="*/ 32385 h 1580197"/>
                    <a:gd name="connsiteX62" fmla="*/ 679133 w 940118"/>
                    <a:gd name="connsiteY62"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391243 w 940118"/>
                    <a:gd name="connsiteY20" fmla="*/ 465814 h 1580197"/>
                    <a:gd name="connsiteX21" fmla="*/ 422910 w 940118"/>
                    <a:gd name="connsiteY21" fmla="*/ 483870 h 1580197"/>
                    <a:gd name="connsiteX22" fmla="*/ 367665 w 940118"/>
                    <a:gd name="connsiteY22" fmla="*/ 572453 h 1580197"/>
                    <a:gd name="connsiteX23" fmla="*/ 368618 w 940118"/>
                    <a:gd name="connsiteY23" fmla="*/ 573405 h 1580197"/>
                    <a:gd name="connsiteX24" fmla="*/ 317183 w 940118"/>
                    <a:gd name="connsiteY24" fmla="*/ 684847 h 1580197"/>
                    <a:gd name="connsiteX25" fmla="*/ 305241 w 940118"/>
                    <a:gd name="connsiteY25" fmla="*/ 678329 h 1580197"/>
                    <a:gd name="connsiteX26" fmla="*/ 305235 w 940118"/>
                    <a:gd name="connsiteY26" fmla="*/ 678350 h 1580197"/>
                    <a:gd name="connsiteX27" fmla="*/ 317183 w 940118"/>
                    <a:gd name="connsiteY27" fmla="*/ 684847 h 1580197"/>
                    <a:gd name="connsiteX28" fmla="*/ 260985 w 940118"/>
                    <a:gd name="connsiteY28" fmla="*/ 1014413 h 1580197"/>
                    <a:gd name="connsiteX29" fmla="*/ 342900 w 940118"/>
                    <a:gd name="connsiteY29" fmla="*/ 1373505 h 1580197"/>
                    <a:gd name="connsiteX30" fmla="*/ 546735 w 940118"/>
                    <a:gd name="connsiteY30" fmla="*/ 1580197 h 1580197"/>
                    <a:gd name="connsiteX31" fmla="*/ 285750 w 940118"/>
                    <a:gd name="connsiteY31" fmla="*/ 1438275 h 1580197"/>
                    <a:gd name="connsiteX32" fmla="*/ 81915 w 940118"/>
                    <a:gd name="connsiteY32" fmla="*/ 1231583 h 1580197"/>
                    <a:gd name="connsiteX33" fmla="*/ 0 w 940118"/>
                    <a:gd name="connsiteY33" fmla="*/ 872490 h 1580197"/>
                    <a:gd name="connsiteX34" fmla="*/ 56197 w 940118"/>
                    <a:gd name="connsiteY34" fmla="*/ 542925 h 1580197"/>
                    <a:gd name="connsiteX35" fmla="*/ 62441 w 940118"/>
                    <a:gd name="connsiteY35" fmla="*/ 546321 h 1580197"/>
                    <a:gd name="connsiteX36" fmla="*/ 62617 w 940118"/>
                    <a:gd name="connsiteY36" fmla="*/ 545909 h 1580197"/>
                    <a:gd name="connsiteX37" fmla="*/ 57150 w 940118"/>
                    <a:gd name="connsiteY37" fmla="*/ 542925 h 1580197"/>
                    <a:gd name="connsiteX38" fmla="*/ 107444 w 940118"/>
                    <a:gd name="connsiteY38" fmla="*/ 431896 h 1580197"/>
                    <a:gd name="connsiteX39" fmla="*/ 106680 w 940118"/>
                    <a:gd name="connsiteY39" fmla="*/ 431483 h 1580197"/>
                    <a:gd name="connsiteX40" fmla="*/ 161925 w 940118"/>
                    <a:gd name="connsiteY40" fmla="*/ 341948 h 1580197"/>
                    <a:gd name="connsiteX41" fmla="*/ 171758 w 940118"/>
                    <a:gd name="connsiteY41" fmla="*/ 347295 h 1580197"/>
                    <a:gd name="connsiteX42" fmla="*/ 171778 w 940118"/>
                    <a:gd name="connsiteY42" fmla="*/ 347270 h 1580197"/>
                    <a:gd name="connsiteX43" fmla="*/ 161925 w 940118"/>
                    <a:gd name="connsiteY43" fmla="*/ 341948 h 1580197"/>
                    <a:gd name="connsiteX44" fmla="*/ 227648 w 940118"/>
                    <a:gd name="connsiteY44" fmla="*/ 258128 h 1580197"/>
                    <a:gd name="connsiteX45" fmla="*/ 239906 w 940118"/>
                    <a:gd name="connsiteY45" fmla="*/ 264794 h 1580197"/>
                    <a:gd name="connsiteX46" fmla="*/ 240267 w 940118"/>
                    <a:gd name="connsiteY46" fmla="*/ 264453 h 1580197"/>
                    <a:gd name="connsiteX47" fmla="*/ 228600 w 940118"/>
                    <a:gd name="connsiteY47" fmla="*/ 258128 h 1580197"/>
                    <a:gd name="connsiteX48" fmla="*/ 242888 w 940118"/>
                    <a:gd name="connsiteY48" fmla="*/ 241935 h 1580197"/>
                    <a:gd name="connsiteX49" fmla="*/ 287315 w 940118"/>
                    <a:gd name="connsiteY49" fmla="*/ 198453 h 1580197"/>
                    <a:gd name="connsiteX50" fmla="*/ 286702 w 940118"/>
                    <a:gd name="connsiteY50" fmla="*/ 198120 h 1580197"/>
                    <a:gd name="connsiteX51" fmla="*/ 359092 w 940118"/>
                    <a:gd name="connsiteY51" fmla="*/ 140970 h 1580197"/>
                    <a:gd name="connsiteX52" fmla="*/ 378434 w 940118"/>
                    <a:gd name="connsiteY52" fmla="*/ 151488 h 1580197"/>
                    <a:gd name="connsiteX53" fmla="*/ 378837 w 940118"/>
                    <a:gd name="connsiteY53" fmla="*/ 151226 h 1580197"/>
                    <a:gd name="connsiteX54" fmla="*/ 360045 w 940118"/>
                    <a:gd name="connsiteY54" fmla="*/ 140970 h 1580197"/>
                    <a:gd name="connsiteX55" fmla="*/ 486263 w 940118"/>
                    <a:gd name="connsiteY55" fmla="*/ 68845 h 1580197"/>
                    <a:gd name="connsiteX56" fmla="*/ 485775 w 940118"/>
                    <a:gd name="connsiteY56" fmla="*/ 68580 h 1580197"/>
                    <a:gd name="connsiteX57" fmla="*/ 572452 w 940118"/>
                    <a:gd name="connsiteY57" fmla="*/ 32385 h 1580197"/>
                    <a:gd name="connsiteX58" fmla="*/ 595123 w 940118"/>
                    <a:gd name="connsiteY58" fmla="*/ 44713 h 1580197"/>
                    <a:gd name="connsiteX59" fmla="*/ 595672 w 940118"/>
                    <a:gd name="connsiteY59" fmla="*/ 44538 h 1580197"/>
                    <a:gd name="connsiteX60" fmla="*/ 573405 w 940118"/>
                    <a:gd name="connsiteY60" fmla="*/ 32385 h 1580197"/>
                    <a:gd name="connsiteX61" fmla="*/ 679133 w 940118"/>
                    <a:gd name="connsiteY61"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422910 w 940118"/>
                    <a:gd name="connsiteY20" fmla="*/ 483870 h 1580197"/>
                    <a:gd name="connsiteX21" fmla="*/ 367665 w 940118"/>
                    <a:gd name="connsiteY21" fmla="*/ 572453 h 1580197"/>
                    <a:gd name="connsiteX22" fmla="*/ 368618 w 940118"/>
                    <a:gd name="connsiteY22" fmla="*/ 573405 h 1580197"/>
                    <a:gd name="connsiteX23" fmla="*/ 317183 w 940118"/>
                    <a:gd name="connsiteY23" fmla="*/ 684847 h 1580197"/>
                    <a:gd name="connsiteX24" fmla="*/ 305241 w 940118"/>
                    <a:gd name="connsiteY24" fmla="*/ 678329 h 1580197"/>
                    <a:gd name="connsiteX25" fmla="*/ 305235 w 940118"/>
                    <a:gd name="connsiteY25" fmla="*/ 678350 h 1580197"/>
                    <a:gd name="connsiteX26" fmla="*/ 317183 w 940118"/>
                    <a:gd name="connsiteY26" fmla="*/ 684847 h 1580197"/>
                    <a:gd name="connsiteX27" fmla="*/ 260985 w 940118"/>
                    <a:gd name="connsiteY27" fmla="*/ 1014413 h 1580197"/>
                    <a:gd name="connsiteX28" fmla="*/ 342900 w 940118"/>
                    <a:gd name="connsiteY28" fmla="*/ 1373505 h 1580197"/>
                    <a:gd name="connsiteX29" fmla="*/ 546735 w 940118"/>
                    <a:gd name="connsiteY29" fmla="*/ 1580197 h 1580197"/>
                    <a:gd name="connsiteX30" fmla="*/ 285750 w 940118"/>
                    <a:gd name="connsiteY30" fmla="*/ 1438275 h 1580197"/>
                    <a:gd name="connsiteX31" fmla="*/ 81915 w 940118"/>
                    <a:gd name="connsiteY31" fmla="*/ 1231583 h 1580197"/>
                    <a:gd name="connsiteX32" fmla="*/ 0 w 940118"/>
                    <a:gd name="connsiteY32" fmla="*/ 872490 h 1580197"/>
                    <a:gd name="connsiteX33" fmla="*/ 56197 w 940118"/>
                    <a:gd name="connsiteY33" fmla="*/ 542925 h 1580197"/>
                    <a:gd name="connsiteX34" fmla="*/ 62441 w 940118"/>
                    <a:gd name="connsiteY34" fmla="*/ 546321 h 1580197"/>
                    <a:gd name="connsiteX35" fmla="*/ 62617 w 940118"/>
                    <a:gd name="connsiteY35" fmla="*/ 545909 h 1580197"/>
                    <a:gd name="connsiteX36" fmla="*/ 57150 w 940118"/>
                    <a:gd name="connsiteY36" fmla="*/ 542925 h 1580197"/>
                    <a:gd name="connsiteX37" fmla="*/ 107444 w 940118"/>
                    <a:gd name="connsiteY37" fmla="*/ 431896 h 1580197"/>
                    <a:gd name="connsiteX38" fmla="*/ 106680 w 940118"/>
                    <a:gd name="connsiteY38" fmla="*/ 431483 h 1580197"/>
                    <a:gd name="connsiteX39" fmla="*/ 161925 w 940118"/>
                    <a:gd name="connsiteY39" fmla="*/ 341948 h 1580197"/>
                    <a:gd name="connsiteX40" fmla="*/ 171758 w 940118"/>
                    <a:gd name="connsiteY40" fmla="*/ 347295 h 1580197"/>
                    <a:gd name="connsiteX41" fmla="*/ 171778 w 940118"/>
                    <a:gd name="connsiteY41" fmla="*/ 347270 h 1580197"/>
                    <a:gd name="connsiteX42" fmla="*/ 161925 w 940118"/>
                    <a:gd name="connsiteY42" fmla="*/ 341948 h 1580197"/>
                    <a:gd name="connsiteX43" fmla="*/ 227648 w 940118"/>
                    <a:gd name="connsiteY43" fmla="*/ 258128 h 1580197"/>
                    <a:gd name="connsiteX44" fmla="*/ 239906 w 940118"/>
                    <a:gd name="connsiteY44" fmla="*/ 264794 h 1580197"/>
                    <a:gd name="connsiteX45" fmla="*/ 240267 w 940118"/>
                    <a:gd name="connsiteY45" fmla="*/ 264453 h 1580197"/>
                    <a:gd name="connsiteX46" fmla="*/ 228600 w 940118"/>
                    <a:gd name="connsiteY46" fmla="*/ 258128 h 1580197"/>
                    <a:gd name="connsiteX47" fmla="*/ 242888 w 940118"/>
                    <a:gd name="connsiteY47" fmla="*/ 241935 h 1580197"/>
                    <a:gd name="connsiteX48" fmla="*/ 287315 w 940118"/>
                    <a:gd name="connsiteY48" fmla="*/ 198453 h 1580197"/>
                    <a:gd name="connsiteX49" fmla="*/ 286702 w 940118"/>
                    <a:gd name="connsiteY49" fmla="*/ 198120 h 1580197"/>
                    <a:gd name="connsiteX50" fmla="*/ 359092 w 940118"/>
                    <a:gd name="connsiteY50" fmla="*/ 140970 h 1580197"/>
                    <a:gd name="connsiteX51" fmla="*/ 378434 w 940118"/>
                    <a:gd name="connsiteY51" fmla="*/ 151488 h 1580197"/>
                    <a:gd name="connsiteX52" fmla="*/ 378837 w 940118"/>
                    <a:gd name="connsiteY52" fmla="*/ 151226 h 1580197"/>
                    <a:gd name="connsiteX53" fmla="*/ 360045 w 940118"/>
                    <a:gd name="connsiteY53" fmla="*/ 140970 h 1580197"/>
                    <a:gd name="connsiteX54" fmla="*/ 486263 w 940118"/>
                    <a:gd name="connsiteY54" fmla="*/ 68845 h 1580197"/>
                    <a:gd name="connsiteX55" fmla="*/ 485775 w 940118"/>
                    <a:gd name="connsiteY55" fmla="*/ 68580 h 1580197"/>
                    <a:gd name="connsiteX56" fmla="*/ 572452 w 940118"/>
                    <a:gd name="connsiteY56" fmla="*/ 32385 h 1580197"/>
                    <a:gd name="connsiteX57" fmla="*/ 595123 w 940118"/>
                    <a:gd name="connsiteY57" fmla="*/ 44713 h 1580197"/>
                    <a:gd name="connsiteX58" fmla="*/ 595672 w 940118"/>
                    <a:gd name="connsiteY58" fmla="*/ 44538 h 1580197"/>
                    <a:gd name="connsiteX59" fmla="*/ 573405 w 940118"/>
                    <a:gd name="connsiteY59" fmla="*/ 32385 h 1580197"/>
                    <a:gd name="connsiteX60" fmla="*/ 679133 w 940118"/>
                    <a:gd name="connsiteY60"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88633 w 940118"/>
                    <a:gd name="connsiteY17" fmla="*/ 400050 h 1580197"/>
                    <a:gd name="connsiteX18" fmla="*/ 422910 w 940118"/>
                    <a:gd name="connsiteY18" fmla="*/ 482918 h 1580197"/>
                    <a:gd name="connsiteX19" fmla="*/ 422910 w 940118"/>
                    <a:gd name="connsiteY19" fmla="*/ 483870 h 1580197"/>
                    <a:gd name="connsiteX20" fmla="*/ 367665 w 940118"/>
                    <a:gd name="connsiteY20" fmla="*/ 572453 h 1580197"/>
                    <a:gd name="connsiteX21" fmla="*/ 368618 w 940118"/>
                    <a:gd name="connsiteY21" fmla="*/ 573405 h 1580197"/>
                    <a:gd name="connsiteX22" fmla="*/ 317183 w 940118"/>
                    <a:gd name="connsiteY22" fmla="*/ 684847 h 1580197"/>
                    <a:gd name="connsiteX23" fmla="*/ 305241 w 940118"/>
                    <a:gd name="connsiteY23" fmla="*/ 678329 h 1580197"/>
                    <a:gd name="connsiteX24" fmla="*/ 305235 w 940118"/>
                    <a:gd name="connsiteY24" fmla="*/ 678350 h 1580197"/>
                    <a:gd name="connsiteX25" fmla="*/ 317183 w 940118"/>
                    <a:gd name="connsiteY25" fmla="*/ 684847 h 1580197"/>
                    <a:gd name="connsiteX26" fmla="*/ 260985 w 940118"/>
                    <a:gd name="connsiteY26" fmla="*/ 1014413 h 1580197"/>
                    <a:gd name="connsiteX27" fmla="*/ 342900 w 940118"/>
                    <a:gd name="connsiteY27" fmla="*/ 1373505 h 1580197"/>
                    <a:gd name="connsiteX28" fmla="*/ 546735 w 940118"/>
                    <a:gd name="connsiteY28" fmla="*/ 1580197 h 1580197"/>
                    <a:gd name="connsiteX29" fmla="*/ 285750 w 940118"/>
                    <a:gd name="connsiteY29" fmla="*/ 1438275 h 1580197"/>
                    <a:gd name="connsiteX30" fmla="*/ 81915 w 940118"/>
                    <a:gd name="connsiteY30" fmla="*/ 1231583 h 1580197"/>
                    <a:gd name="connsiteX31" fmla="*/ 0 w 940118"/>
                    <a:gd name="connsiteY31" fmla="*/ 872490 h 1580197"/>
                    <a:gd name="connsiteX32" fmla="*/ 56197 w 940118"/>
                    <a:gd name="connsiteY32" fmla="*/ 542925 h 1580197"/>
                    <a:gd name="connsiteX33" fmla="*/ 62441 w 940118"/>
                    <a:gd name="connsiteY33" fmla="*/ 546321 h 1580197"/>
                    <a:gd name="connsiteX34" fmla="*/ 62617 w 940118"/>
                    <a:gd name="connsiteY34" fmla="*/ 545909 h 1580197"/>
                    <a:gd name="connsiteX35" fmla="*/ 57150 w 940118"/>
                    <a:gd name="connsiteY35" fmla="*/ 542925 h 1580197"/>
                    <a:gd name="connsiteX36" fmla="*/ 107444 w 940118"/>
                    <a:gd name="connsiteY36" fmla="*/ 431896 h 1580197"/>
                    <a:gd name="connsiteX37" fmla="*/ 106680 w 940118"/>
                    <a:gd name="connsiteY37" fmla="*/ 431483 h 1580197"/>
                    <a:gd name="connsiteX38" fmla="*/ 161925 w 940118"/>
                    <a:gd name="connsiteY38" fmla="*/ 341948 h 1580197"/>
                    <a:gd name="connsiteX39" fmla="*/ 171758 w 940118"/>
                    <a:gd name="connsiteY39" fmla="*/ 347295 h 1580197"/>
                    <a:gd name="connsiteX40" fmla="*/ 171778 w 940118"/>
                    <a:gd name="connsiteY40" fmla="*/ 347270 h 1580197"/>
                    <a:gd name="connsiteX41" fmla="*/ 161925 w 940118"/>
                    <a:gd name="connsiteY41" fmla="*/ 341948 h 1580197"/>
                    <a:gd name="connsiteX42" fmla="*/ 227648 w 940118"/>
                    <a:gd name="connsiteY42" fmla="*/ 258128 h 1580197"/>
                    <a:gd name="connsiteX43" fmla="*/ 239906 w 940118"/>
                    <a:gd name="connsiteY43" fmla="*/ 264794 h 1580197"/>
                    <a:gd name="connsiteX44" fmla="*/ 240267 w 940118"/>
                    <a:gd name="connsiteY44" fmla="*/ 264453 h 1580197"/>
                    <a:gd name="connsiteX45" fmla="*/ 228600 w 940118"/>
                    <a:gd name="connsiteY45" fmla="*/ 258128 h 1580197"/>
                    <a:gd name="connsiteX46" fmla="*/ 242888 w 940118"/>
                    <a:gd name="connsiteY46" fmla="*/ 241935 h 1580197"/>
                    <a:gd name="connsiteX47" fmla="*/ 287315 w 940118"/>
                    <a:gd name="connsiteY47" fmla="*/ 198453 h 1580197"/>
                    <a:gd name="connsiteX48" fmla="*/ 286702 w 940118"/>
                    <a:gd name="connsiteY48" fmla="*/ 198120 h 1580197"/>
                    <a:gd name="connsiteX49" fmla="*/ 359092 w 940118"/>
                    <a:gd name="connsiteY49" fmla="*/ 140970 h 1580197"/>
                    <a:gd name="connsiteX50" fmla="*/ 378434 w 940118"/>
                    <a:gd name="connsiteY50" fmla="*/ 151488 h 1580197"/>
                    <a:gd name="connsiteX51" fmla="*/ 378837 w 940118"/>
                    <a:gd name="connsiteY51" fmla="*/ 151226 h 1580197"/>
                    <a:gd name="connsiteX52" fmla="*/ 360045 w 940118"/>
                    <a:gd name="connsiteY52" fmla="*/ 140970 h 1580197"/>
                    <a:gd name="connsiteX53" fmla="*/ 486263 w 940118"/>
                    <a:gd name="connsiteY53" fmla="*/ 68845 h 1580197"/>
                    <a:gd name="connsiteX54" fmla="*/ 485775 w 940118"/>
                    <a:gd name="connsiteY54" fmla="*/ 68580 h 1580197"/>
                    <a:gd name="connsiteX55" fmla="*/ 572452 w 940118"/>
                    <a:gd name="connsiteY55" fmla="*/ 32385 h 1580197"/>
                    <a:gd name="connsiteX56" fmla="*/ 595123 w 940118"/>
                    <a:gd name="connsiteY56" fmla="*/ 44713 h 1580197"/>
                    <a:gd name="connsiteX57" fmla="*/ 595672 w 940118"/>
                    <a:gd name="connsiteY57" fmla="*/ 44538 h 1580197"/>
                    <a:gd name="connsiteX58" fmla="*/ 573405 w 940118"/>
                    <a:gd name="connsiteY58" fmla="*/ 32385 h 1580197"/>
                    <a:gd name="connsiteX59" fmla="*/ 679133 w 940118"/>
                    <a:gd name="connsiteY59"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620077 w 940118"/>
                    <a:gd name="connsiteY11" fmla="*/ 282893 h 1580197"/>
                    <a:gd name="connsiteX12" fmla="*/ 548076 w 940118"/>
                    <a:gd name="connsiteY12" fmla="*/ 339736 h 1580197"/>
                    <a:gd name="connsiteX13" fmla="*/ 548640 w 940118"/>
                    <a:gd name="connsiteY13" fmla="*/ 340043 h 1580197"/>
                    <a:gd name="connsiteX14" fmla="*/ 503873 w 940118"/>
                    <a:gd name="connsiteY14" fmla="*/ 383858 h 1580197"/>
                    <a:gd name="connsiteX15" fmla="*/ 488633 w 940118"/>
                    <a:gd name="connsiteY15" fmla="*/ 399098 h 1580197"/>
                    <a:gd name="connsiteX16" fmla="*/ 488633 w 940118"/>
                    <a:gd name="connsiteY16" fmla="*/ 400050 h 1580197"/>
                    <a:gd name="connsiteX17" fmla="*/ 422910 w 940118"/>
                    <a:gd name="connsiteY17" fmla="*/ 482918 h 1580197"/>
                    <a:gd name="connsiteX18" fmla="*/ 422910 w 940118"/>
                    <a:gd name="connsiteY18" fmla="*/ 483870 h 1580197"/>
                    <a:gd name="connsiteX19" fmla="*/ 367665 w 940118"/>
                    <a:gd name="connsiteY19" fmla="*/ 572453 h 1580197"/>
                    <a:gd name="connsiteX20" fmla="*/ 368618 w 940118"/>
                    <a:gd name="connsiteY20" fmla="*/ 573405 h 1580197"/>
                    <a:gd name="connsiteX21" fmla="*/ 317183 w 940118"/>
                    <a:gd name="connsiteY21" fmla="*/ 684847 h 1580197"/>
                    <a:gd name="connsiteX22" fmla="*/ 305241 w 940118"/>
                    <a:gd name="connsiteY22" fmla="*/ 678329 h 1580197"/>
                    <a:gd name="connsiteX23" fmla="*/ 305235 w 940118"/>
                    <a:gd name="connsiteY23" fmla="*/ 678350 h 1580197"/>
                    <a:gd name="connsiteX24" fmla="*/ 317183 w 940118"/>
                    <a:gd name="connsiteY24" fmla="*/ 684847 h 1580197"/>
                    <a:gd name="connsiteX25" fmla="*/ 260985 w 940118"/>
                    <a:gd name="connsiteY25" fmla="*/ 1014413 h 1580197"/>
                    <a:gd name="connsiteX26" fmla="*/ 342900 w 940118"/>
                    <a:gd name="connsiteY26" fmla="*/ 1373505 h 1580197"/>
                    <a:gd name="connsiteX27" fmla="*/ 546735 w 940118"/>
                    <a:gd name="connsiteY27" fmla="*/ 1580197 h 1580197"/>
                    <a:gd name="connsiteX28" fmla="*/ 285750 w 940118"/>
                    <a:gd name="connsiteY28" fmla="*/ 1438275 h 1580197"/>
                    <a:gd name="connsiteX29" fmla="*/ 81915 w 940118"/>
                    <a:gd name="connsiteY29" fmla="*/ 1231583 h 1580197"/>
                    <a:gd name="connsiteX30" fmla="*/ 0 w 940118"/>
                    <a:gd name="connsiteY30" fmla="*/ 872490 h 1580197"/>
                    <a:gd name="connsiteX31" fmla="*/ 56197 w 940118"/>
                    <a:gd name="connsiteY31" fmla="*/ 542925 h 1580197"/>
                    <a:gd name="connsiteX32" fmla="*/ 62441 w 940118"/>
                    <a:gd name="connsiteY32" fmla="*/ 546321 h 1580197"/>
                    <a:gd name="connsiteX33" fmla="*/ 62617 w 940118"/>
                    <a:gd name="connsiteY33" fmla="*/ 545909 h 1580197"/>
                    <a:gd name="connsiteX34" fmla="*/ 57150 w 940118"/>
                    <a:gd name="connsiteY34" fmla="*/ 542925 h 1580197"/>
                    <a:gd name="connsiteX35" fmla="*/ 107444 w 940118"/>
                    <a:gd name="connsiteY35" fmla="*/ 431896 h 1580197"/>
                    <a:gd name="connsiteX36" fmla="*/ 106680 w 940118"/>
                    <a:gd name="connsiteY36" fmla="*/ 431483 h 1580197"/>
                    <a:gd name="connsiteX37" fmla="*/ 161925 w 940118"/>
                    <a:gd name="connsiteY37" fmla="*/ 341948 h 1580197"/>
                    <a:gd name="connsiteX38" fmla="*/ 171758 w 940118"/>
                    <a:gd name="connsiteY38" fmla="*/ 347295 h 1580197"/>
                    <a:gd name="connsiteX39" fmla="*/ 171778 w 940118"/>
                    <a:gd name="connsiteY39" fmla="*/ 347270 h 1580197"/>
                    <a:gd name="connsiteX40" fmla="*/ 161925 w 940118"/>
                    <a:gd name="connsiteY40" fmla="*/ 341948 h 1580197"/>
                    <a:gd name="connsiteX41" fmla="*/ 227648 w 940118"/>
                    <a:gd name="connsiteY41" fmla="*/ 258128 h 1580197"/>
                    <a:gd name="connsiteX42" fmla="*/ 239906 w 940118"/>
                    <a:gd name="connsiteY42" fmla="*/ 264794 h 1580197"/>
                    <a:gd name="connsiteX43" fmla="*/ 240267 w 940118"/>
                    <a:gd name="connsiteY43" fmla="*/ 264453 h 1580197"/>
                    <a:gd name="connsiteX44" fmla="*/ 228600 w 940118"/>
                    <a:gd name="connsiteY44" fmla="*/ 258128 h 1580197"/>
                    <a:gd name="connsiteX45" fmla="*/ 242888 w 940118"/>
                    <a:gd name="connsiteY45" fmla="*/ 241935 h 1580197"/>
                    <a:gd name="connsiteX46" fmla="*/ 287315 w 940118"/>
                    <a:gd name="connsiteY46" fmla="*/ 198453 h 1580197"/>
                    <a:gd name="connsiteX47" fmla="*/ 286702 w 940118"/>
                    <a:gd name="connsiteY47" fmla="*/ 198120 h 1580197"/>
                    <a:gd name="connsiteX48" fmla="*/ 359092 w 940118"/>
                    <a:gd name="connsiteY48" fmla="*/ 140970 h 1580197"/>
                    <a:gd name="connsiteX49" fmla="*/ 378434 w 940118"/>
                    <a:gd name="connsiteY49" fmla="*/ 151488 h 1580197"/>
                    <a:gd name="connsiteX50" fmla="*/ 378837 w 940118"/>
                    <a:gd name="connsiteY50" fmla="*/ 151226 h 1580197"/>
                    <a:gd name="connsiteX51" fmla="*/ 360045 w 940118"/>
                    <a:gd name="connsiteY51" fmla="*/ 140970 h 1580197"/>
                    <a:gd name="connsiteX52" fmla="*/ 486263 w 940118"/>
                    <a:gd name="connsiteY52" fmla="*/ 68845 h 1580197"/>
                    <a:gd name="connsiteX53" fmla="*/ 485775 w 940118"/>
                    <a:gd name="connsiteY53" fmla="*/ 68580 h 1580197"/>
                    <a:gd name="connsiteX54" fmla="*/ 572452 w 940118"/>
                    <a:gd name="connsiteY54" fmla="*/ 32385 h 1580197"/>
                    <a:gd name="connsiteX55" fmla="*/ 595123 w 940118"/>
                    <a:gd name="connsiteY55" fmla="*/ 44713 h 1580197"/>
                    <a:gd name="connsiteX56" fmla="*/ 595672 w 940118"/>
                    <a:gd name="connsiteY56" fmla="*/ 44538 h 1580197"/>
                    <a:gd name="connsiteX57" fmla="*/ 573405 w 940118"/>
                    <a:gd name="connsiteY57" fmla="*/ 32385 h 1580197"/>
                    <a:gd name="connsiteX58" fmla="*/ 679133 w 940118"/>
                    <a:gd name="connsiteY58"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620077 w 940118"/>
                    <a:gd name="connsiteY10" fmla="*/ 282893 h 1580197"/>
                    <a:gd name="connsiteX11" fmla="*/ 548076 w 940118"/>
                    <a:gd name="connsiteY11" fmla="*/ 339736 h 1580197"/>
                    <a:gd name="connsiteX12" fmla="*/ 548640 w 940118"/>
                    <a:gd name="connsiteY12" fmla="*/ 340043 h 1580197"/>
                    <a:gd name="connsiteX13" fmla="*/ 503873 w 940118"/>
                    <a:gd name="connsiteY13" fmla="*/ 383858 h 1580197"/>
                    <a:gd name="connsiteX14" fmla="*/ 488633 w 940118"/>
                    <a:gd name="connsiteY14" fmla="*/ 399098 h 1580197"/>
                    <a:gd name="connsiteX15" fmla="*/ 488633 w 940118"/>
                    <a:gd name="connsiteY15" fmla="*/ 400050 h 1580197"/>
                    <a:gd name="connsiteX16" fmla="*/ 422910 w 940118"/>
                    <a:gd name="connsiteY16" fmla="*/ 482918 h 1580197"/>
                    <a:gd name="connsiteX17" fmla="*/ 422910 w 940118"/>
                    <a:gd name="connsiteY17" fmla="*/ 483870 h 1580197"/>
                    <a:gd name="connsiteX18" fmla="*/ 367665 w 940118"/>
                    <a:gd name="connsiteY18" fmla="*/ 572453 h 1580197"/>
                    <a:gd name="connsiteX19" fmla="*/ 368618 w 940118"/>
                    <a:gd name="connsiteY19" fmla="*/ 573405 h 1580197"/>
                    <a:gd name="connsiteX20" fmla="*/ 317183 w 940118"/>
                    <a:gd name="connsiteY20" fmla="*/ 684847 h 1580197"/>
                    <a:gd name="connsiteX21" fmla="*/ 305241 w 940118"/>
                    <a:gd name="connsiteY21" fmla="*/ 678329 h 1580197"/>
                    <a:gd name="connsiteX22" fmla="*/ 305235 w 940118"/>
                    <a:gd name="connsiteY22" fmla="*/ 678350 h 1580197"/>
                    <a:gd name="connsiteX23" fmla="*/ 317183 w 940118"/>
                    <a:gd name="connsiteY23" fmla="*/ 684847 h 1580197"/>
                    <a:gd name="connsiteX24" fmla="*/ 260985 w 940118"/>
                    <a:gd name="connsiteY24" fmla="*/ 1014413 h 1580197"/>
                    <a:gd name="connsiteX25" fmla="*/ 342900 w 940118"/>
                    <a:gd name="connsiteY25" fmla="*/ 1373505 h 1580197"/>
                    <a:gd name="connsiteX26" fmla="*/ 546735 w 940118"/>
                    <a:gd name="connsiteY26" fmla="*/ 1580197 h 1580197"/>
                    <a:gd name="connsiteX27" fmla="*/ 285750 w 940118"/>
                    <a:gd name="connsiteY27" fmla="*/ 1438275 h 1580197"/>
                    <a:gd name="connsiteX28" fmla="*/ 81915 w 940118"/>
                    <a:gd name="connsiteY28" fmla="*/ 1231583 h 1580197"/>
                    <a:gd name="connsiteX29" fmla="*/ 0 w 940118"/>
                    <a:gd name="connsiteY29" fmla="*/ 872490 h 1580197"/>
                    <a:gd name="connsiteX30" fmla="*/ 56197 w 940118"/>
                    <a:gd name="connsiteY30" fmla="*/ 542925 h 1580197"/>
                    <a:gd name="connsiteX31" fmla="*/ 62441 w 940118"/>
                    <a:gd name="connsiteY31" fmla="*/ 546321 h 1580197"/>
                    <a:gd name="connsiteX32" fmla="*/ 62617 w 940118"/>
                    <a:gd name="connsiteY32" fmla="*/ 545909 h 1580197"/>
                    <a:gd name="connsiteX33" fmla="*/ 57150 w 940118"/>
                    <a:gd name="connsiteY33" fmla="*/ 542925 h 1580197"/>
                    <a:gd name="connsiteX34" fmla="*/ 107444 w 940118"/>
                    <a:gd name="connsiteY34" fmla="*/ 431896 h 1580197"/>
                    <a:gd name="connsiteX35" fmla="*/ 106680 w 940118"/>
                    <a:gd name="connsiteY35" fmla="*/ 431483 h 1580197"/>
                    <a:gd name="connsiteX36" fmla="*/ 161925 w 940118"/>
                    <a:gd name="connsiteY36" fmla="*/ 341948 h 1580197"/>
                    <a:gd name="connsiteX37" fmla="*/ 171758 w 940118"/>
                    <a:gd name="connsiteY37" fmla="*/ 347295 h 1580197"/>
                    <a:gd name="connsiteX38" fmla="*/ 171778 w 940118"/>
                    <a:gd name="connsiteY38" fmla="*/ 347270 h 1580197"/>
                    <a:gd name="connsiteX39" fmla="*/ 161925 w 940118"/>
                    <a:gd name="connsiteY39" fmla="*/ 341948 h 1580197"/>
                    <a:gd name="connsiteX40" fmla="*/ 227648 w 940118"/>
                    <a:gd name="connsiteY40" fmla="*/ 258128 h 1580197"/>
                    <a:gd name="connsiteX41" fmla="*/ 239906 w 940118"/>
                    <a:gd name="connsiteY41" fmla="*/ 264794 h 1580197"/>
                    <a:gd name="connsiteX42" fmla="*/ 240267 w 940118"/>
                    <a:gd name="connsiteY42" fmla="*/ 264453 h 1580197"/>
                    <a:gd name="connsiteX43" fmla="*/ 228600 w 940118"/>
                    <a:gd name="connsiteY43" fmla="*/ 258128 h 1580197"/>
                    <a:gd name="connsiteX44" fmla="*/ 242888 w 940118"/>
                    <a:gd name="connsiteY44" fmla="*/ 241935 h 1580197"/>
                    <a:gd name="connsiteX45" fmla="*/ 287315 w 940118"/>
                    <a:gd name="connsiteY45" fmla="*/ 198453 h 1580197"/>
                    <a:gd name="connsiteX46" fmla="*/ 286702 w 940118"/>
                    <a:gd name="connsiteY46" fmla="*/ 198120 h 1580197"/>
                    <a:gd name="connsiteX47" fmla="*/ 359092 w 940118"/>
                    <a:gd name="connsiteY47" fmla="*/ 140970 h 1580197"/>
                    <a:gd name="connsiteX48" fmla="*/ 378434 w 940118"/>
                    <a:gd name="connsiteY48" fmla="*/ 151488 h 1580197"/>
                    <a:gd name="connsiteX49" fmla="*/ 378837 w 940118"/>
                    <a:gd name="connsiteY49" fmla="*/ 151226 h 1580197"/>
                    <a:gd name="connsiteX50" fmla="*/ 360045 w 940118"/>
                    <a:gd name="connsiteY50" fmla="*/ 140970 h 1580197"/>
                    <a:gd name="connsiteX51" fmla="*/ 486263 w 940118"/>
                    <a:gd name="connsiteY51" fmla="*/ 68845 h 1580197"/>
                    <a:gd name="connsiteX52" fmla="*/ 485775 w 940118"/>
                    <a:gd name="connsiteY52" fmla="*/ 68580 h 1580197"/>
                    <a:gd name="connsiteX53" fmla="*/ 572452 w 940118"/>
                    <a:gd name="connsiteY53" fmla="*/ 32385 h 1580197"/>
                    <a:gd name="connsiteX54" fmla="*/ 595123 w 940118"/>
                    <a:gd name="connsiteY54" fmla="*/ 44713 h 1580197"/>
                    <a:gd name="connsiteX55" fmla="*/ 595672 w 940118"/>
                    <a:gd name="connsiteY55" fmla="*/ 44538 h 1580197"/>
                    <a:gd name="connsiteX56" fmla="*/ 573405 w 940118"/>
                    <a:gd name="connsiteY56" fmla="*/ 32385 h 1580197"/>
                    <a:gd name="connsiteX57" fmla="*/ 679133 w 940118"/>
                    <a:gd name="connsiteY57"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747299 w 940118"/>
                    <a:gd name="connsiteY6" fmla="*/ 210278 h 1580197"/>
                    <a:gd name="connsiteX7" fmla="*/ 747713 w 940118"/>
                    <a:gd name="connsiteY7" fmla="*/ 210503 h 1580197"/>
                    <a:gd name="connsiteX8" fmla="*/ 620078 w 940118"/>
                    <a:gd name="connsiteY8" fmla="*/ 282893 h 1580197"/>
                    <a:gd name="connsiteX9" fmla="*/ 620077 w 940118"/>
                    <a:gd name="connsiteY9" fmla="*/ 282893 h 1580197"/>
                    <a:gd name="connsiteX10" fmla="*/ 548076 w 940118"/>
                    <a:gd name="connsiteY10" fmla="*/ 339736 h 1580197"/>
                    <a:gd name="connsiteX11" fmla="*/ 548640 w 940118"/>
                    <a:gd name="connsiteY11" fmla="*/ 340043 h 1580197"/>
                    <a:gd name="connsiteX12" fmla="*/ 503873 w 940118"/>
                    <a:gd name="connsiteY12" fmla="*/ 383858 h 1580197"/>
                    <a:gd name="connsiteX13" fmla="*/ 488633 w 940118"/>
                    <a:gd name="connsiteY13" fmla="*/ 399098 h 1580197"/>
                    <a:gd name="connsiteX14" fmla="*/ 488633 w 940118"/>
                    <a:gd name="connsiteY14" fmla="*/ 400050 h 1580197"/>
                    <a:gd name="connsiteX15" fmla="*/ 422910 w 940118"/>
                    <a:gd name="connsiteY15" fmla="*/ 482918 h 1580197"/>
                    <a:gd name="connsiteX16" fmla="*/ 422910 w 940118"/>
                    <a:gd name="connsiteY16" fmla="*/ 483870 h 1580197"/>
                    <a:gd name="connsiteX17" fmla="*/ 367665 w 940118"/>
                    <a:gd name="connsiteY17" fmla="*/ 572453 h 1580197"/>
                    <a:gd name="connsiteX18" fmla="*/ 368618 w 940118"/>
                    <a:gd name="connsiteY18" fmla="*/ 573405 h 1580197"/>
                    <a:gd name="connsiteX19" fmla="*/ 317183 w 940118"/>
                    <a:gd name="connsiteY19" fmla="*/ 684847 h 1580197"/>
                    <a:gd name="connsiteX20" fmla="*/ 305241 w 940118"/>
                    <a:gd name="connsiteY20" fmla="*/ 678329 h 1580197"/>
                    <a:gd name="connsiteX21" fmla="*/ 305235 w 940118"/>
                    <a:gd name="connsiteY21" fmla="*/ 678350 h 1580197"/>
                    <a:gd name="connsiteX22" fmla="*/ 317183 w 940118"/>
                    <a:gd name="connsiteY22" fmla="*/ 684847 h 1580197"/>
                    <a:gd name="connsiteX23" fmla="*/ 260985 w 940118"/>
                    <a:gd name="connsiteY23" fmla="*/ 1014413 h 1580197"/>
                    <a:gd name="connsiteX24" fmla="*/ 342900 w 940118"/>
                    <a:gd name="connsiteY24" fmla="*/ 1373505 h 1580197"/>
                    <a:gd name="connsiteX25" fmla="*/ 546735 w 940118"/>
                    <a:gd name="connsiteY25" fmla="*/ 1580197 h 1580197"/>
                    <a:gd name="connsiteX26" fmla="*/ 285750 w 940118"/>
                    <a:gd name="connsiteY26" fmla="*/ 1438275 h 1580197"/>
                    <a:gd name="connsiteX27" fmla="*/ 81915 w 940118"/>
                    <a:gd name="connsiteY27" fmla="*/ 1231583 h 1580197"/>
                    <a:gd name="connsiteX28" fmla="*/ 0 w 940118"/>
                    <a:gd name="connsiteY28" fmla="*/ 872490 h 1580197"/>
                    <a:gd name="connsiteX29" fmla="*/ 56197 w 940118"/>
                    <a:gd name="connsiteY29" fmla="*/ 542925 h 1580197"/>
                    <a:gd name="connsiteX30" fmla="*/ 62441 w 940118"/>
                    <a:gd name="connsiteY30" fmla="*/ 546321 h 1580197"/>
                    <a:gd name="connsiteX31" fmla="*/ 62617 w 940118"/>
                    <a:gd name="connsiteY31" fmla="*/ 545909 h 1580197"/>
                    <a:gd name="connsiteX32" fmla="*/ 57150 w 940118"/>
                    <a:gd name="connsiteY32" fmla="*/ 542925 h 1580197"/>
                    <a:gd name="connsiteX33" fmla="*/ 107444 w 940118"/>
                    <a:gd name="connsiteY33" fmla="*/ 431896 h 1580197"/>
                    <a:gd name="connsiteX34" fmla="*/ 106680 w 940118"/>
                    <a:gd name="connsiteY34" fmla="*/ 431483 h 1580197"/>
                    <a:gd name="connsiteX35" fmla="*/ 161925 w 940118"/>
                    <a:gd name="connsiteY35" fmla="*/ 341948 h 1580197"/>
                    <a:gd name="connsiteX36" fmla="*/ 171758 w 940118"/>
                    <a:gd name="connsiteY36" fmla="*/ 347295 h 1580197"/>
                    <a:gd name="connsiteX37" fmla="*/ 171778 w 940118"/>
                    <a:gd name="connsiteY37" fmla="*/ 347270 h 1580197"/>
                    <a:gd name="connsiteX38" fmla="*/ 161925 w 940118"/>
                    <a:gd name="connsiteY38" fmla="*/ 341948 h 1580197"/>
                    <a:gd name="connsiteX39" fmla="*/ 227648 w 940118"/>
                    <a:gd name="connsiteY39" fmla="*/ 258128 h 1580197"/>
                    <a:gd name="connsiteX40" fmla="*/ 239906 w 940118"/>
                    <a:gd name="connsiteY40" fmla="*/ 264794 h 1580197"/>
                    <a:gd name="connsiteX41" fmla="*/ 240267 w 940118"/>
                    <a:gd name="connsiteY41" fmla="*/ 264453 h 1580197"/>
                    <a:gd name="connsiteX42" fmla="*/ 228600 w 940118"/>
                    <a:gd name="connsiteY42" fmla="*/ 258128 h 1580197"/>
                    <a:gd name="connsiteX43" fmla="*/ 242888 w 940118"/>
                    <a:gd name="connsiteY43" fmla="*/ 241935 h 1580197"/>
                    <a:gd name="connsiteX44" fmla="*/ 287315 w 940118"/>
                    <a:gd name="connsiteY44" fmla="*/ 198453 h 1580197"/>
                    <a:gd name="connsiteX45" fmla="*/ 286702 w 940118"/>
                    <a:gd name="connsiteY45" fmla="*/ 198120 h 1580197"/>
                    <a:gd name="connsiteX46" fmla="*/ 359092 w 940118"/>
                    <a:gd name="connsiteY46" fmla="*/ 140970 h 1580197"/>
                    <a:gd name="connsiteX47" fmla="*/ 378434 w 940118"/>
                    <a:gd name="connsiteY47" fmla="*/ 151488 h 1580197"/>
                    <a:gd name="connsiteX48" fmla="*/ 378837 w 940118"/>
                    <a:gd name="connsiteY48" fmla="*/ 151226 h 1580197"/>
                    <a:gd name="connsiteX49" fmla="*/ 360045 w 940118"/>
                    <a:gd name="connsiteY49" fmla="*/ 140970 h 1580197"/>
                    <a:gd name="connsiteX50" fmla="*/ 486263 w 940118"/>
                    <a:gd name="connsiteY50" fmla="*/ 68845 h 1580197"/>
                    <a:gd name="connsiteX51" fmla="*/ 485775 w 940118"/>
                    <a:gd name="connsiteY51" fmla="*/ 68580 h 1580197"/>
                    <a:gd name="connsiteX52" fmla="*/ 572452 w 940118"/>
                    <a:gd name="connsiteY52" fmla="*/ 32385 h 1580197"/>
                    <a:gd name="connsiteX53" fmla="*/ 595123 w 940118"/>
                    <a:gd name="connsiteY53" fmla="*/ 44713 h 1580197"/>
                    <a:gd name="connsiteX54" fmla="*/ 595672 w 940118"/>
                    <a:gd name="connsiteY54" fmla="*/ 44538 h 1580197"/>
                    <a:gd name="connsiteX55" fmla="*/ 573405 w 940118"/>
                    <a:gd name="connsiteY55" fmla="*/ 32385 h 1580197"/>
                    <a:gd name="connsiteX56" fmla="*/ 679133 w 940118"/>
                    <a:gd name="connsiteY56" fmla="*/ 0 h 1580197"/>
                    <a:gd name="connsiteX0" fmla="*/ 832937 w 940118"/>
                    <a:gd name="connsiteY0" fmla="*/ 174035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747299 w 940118"/>
                    <a:gd name="connsiteY5" fmla="*/ 210278 h 1580197"/>
                    <a:gd name="connsiteX6" fmla="*/ 747713 w 940118"/>
                    <a:gd name="connsiteY6" fmla="*/ 210503 h 1580197"/>
                    <a:gd name="connsiteX7" fmla="*/ 620078 w 940118"/>
                    <a:gd name="connsiteY7" fmla="*/ 282893 h 1580197"/>
                    <a:gd name="connsiteX8" fmla="*/ 620077 w 940118"/>
                    <a:gd name="connsiteY8" fmla="*/ 282893 h 1580197"/>
                    <a:gd name="connsiteX9" fmla="*/ 548076 w 940118"/>
                    <a:gd name="connsiteY9" fmla="*/ 339736 h 1580197"/>
                    <a:gd name="connsiteX10" fmla="*/ 548640 w 940118"/>
                    <a:gd name="connsiteY10" fmla="*/ 340043 h 1580197"/>
                    <a:gd name="connsiteX11" fmla="*/ 503873 w 940118"/>
                    <a:gd name="connsiteY11" fmla="*/ 383858 h 1580197"/>
                    <a:gd name="connsiteX12" fmla="*/ 488633 w 940118"/>
                    <a:gd name="connsiteY12" fmla="*/ 399098 h 1580197"/>
                    <a:gd name="connsiteX13" fmla="*/ 488633 w 940118"/>
                    <a:gd name="connsiteY13" fmla="*/ 400050 h 1580197"/>
                    <a:gd name="connsiteX14" fmla="*/ 422910 w 940118"/>
                    <a:gd name="connsiteY14" fmla="*/ 482918 h 1580197"/>
                    <a:gd name="connsiteX15" fmla="*/ 422910 w 940118"/>
                    <a:gd name="connsiteY15" fmla="*/ 483870 h 1580197"/>
                    <a:gd name="connsiteX16" fmla="*/ 367665 w 940118"/>
                    <a:gd name="connsiteY16" fmla="*/ 572453 h 1580197"/>
                    <a:gd name="connsiteX17" fmla="*/ 368618 w 940118"/>
                    <a:gd name="connsiteY17" fmla="*/ 573405 h 1580197"/>
                    <a:gd name="connsiteX18" fmla="*/ 317183 w 940118"/>
                    <a:gd name="connsiteY18" fmla="*/ 684847 h 1580197"/>
                    <a:gd name="connsiteX19" fmla="*/ 305241 w 940118"/>
                    <a:gd name="connsiteY19" fmla="*/ 678329 h 1580197"/>
                    <a:gd name="connsiteX20" fmla="*/ 305235 w 940118"/>
                    <a:gd name="connsiteY20" fmla="*/ 678350 h 1580197"/>
                    <a:gd name="connsiteX21" fmla="*/ 317183 w 940118"/>
                    <a:gd name="connsiteY21" fmla="*/ 684847 h 1580197"/>
                    <a:gd name="connsiteX22" fmla="*/ 260985 w 940118"/>
                    <a:gd name="connsiteY22" fmla="*/ 1014413 h 1580197"/>
                    <a:gd name="connsiteX23" fmla="*/ 342900 w 940118"/>
                    <a:gd name="connsiteY23" fmla="*/ 1373505 h 1580197"/>
                    <a:gd name="connsiteX24" fmla="*/ 546735 w 940118"/>
                    <a:gd name="connsiteY24" fmla="*/ 1580197 h 1580197"/>
                    <a:gd name="connsiteX25" fmla="*/ 285750 w 940118"/>
                    <a:gd name="connsiteY25" fmla="*/ 1438275 h 1580197"/>
                    <a:gd name="connsiteX26" fmla="*/ 81915 w 940118"/>
                    <a:gd name="connsiteY26" fmla="*/ 1231583 h 1580197"/>
                    <a:gd name="connsiteX27" fmla="*/ 0 w 940118"/>
                    <a:gd name="connsiteY27" fmla="*/ 872490 h 1580197"/>
                    <a:gd name="connsiteX28" fmla="*/ 56197 w 940118"/>
                    <a:gd name="connsiteY28" fmla="*/ 542925 h 1580197"/>
                    <a:gd name="connsiteX29" fmla="*/ 62441 w 940118"/>
                    <a:gd name="connsiteY29" fmla="*/ 546321 h 1580197"/>
                    <a:gd name="connsiteX30" fmla="*/ 62617 w 940118"/>
                    <a:gd name="connsiteY30" fmla="*/ 545909 h 1580197"/>
                    <a:gd name="connsiteX31" fmla="*/ 57150 w 940118"/>
                    <a:gd name="connsiteY31" fmla="*/ 542925 h 1580197"/>
                    <a:gd name="connsiteX32" fmla="*/ 107444 w 940118"/>
                    <a:gd name="connsiteY32" fmla="*/ 431896 h 1580197"/>
                    <a:gd name="connsiteX33" fmla="*/ 106680 w 940118"/>
                    <a:gd name="connsiteY33" fmla="*/ 431483 h 1580197"/>
                    <a:gd name="connsiteX34" fmla="*/ 161925 w 940118"/>
                    <a:gd name="connsiteY34" fmla="*/ 341948 h 1580197"/>
                    <a:gd name="connsiteX35" fmla="*/ 171758 w 940118"/>
                    <a:gd name="connsiteY35" fmla="*/ 347295 h 1580197"/>
                    <a:gd name="connsiteX36" fmla="*/ 171778 w 940118"/>
                    <a:gd name="connsiteY36" fmla="*/ 347270 h 1580197"/>
                    <a:gd name="connsiteX37" fmla="*/ 161925 w 940118"/>
                    <a:gd name="connsiteY37" fmla="*/ 341948 h 1580197"/>
                    <a:gd name="connsiteX38" fmla="*/ 227648 w 940118"/>
                    <a:gd name="connsiteY38" fmla="*/ 258128 h 1580197"/>
                    <a:gd name="connsiteX39" fmla="*/ 239906 w 940118"/>
                    <a:gd name="connsiteY39" fmla="*/ 264794 h 1580197"/>
                    <a:gd name="connsiteX40" fmla="*/ 240267 w 940118"/>
                    <a:gd name="connsiteY40" fmla="*/ 264453 h 1580197"/>
                    <a:gd name="connsiteX41" fmla="*/ 228600 w 940118"/>
                    <a:gd name="connsiteY41" fmla="*/ 258128 h 1580197"/>
                    <a:gd name="connsiteX42" fmla="*/ 242888 w 940118"/>
                    <a:gd name="connsiteY42" fmla="*/ 241935 h 1580197"/>
                    <a:gd name="connsiteX43" fmla="*/ 287315 w 940118"/>
                    <a:gd name="connsiteY43" fmla="*/ 198453 h 1580197"/>
                    <a:gd name="connsiteX44" fmla="*/ 286702 w 940118"/>
                    <a:gd name="connsiteY44" fmla="*/ 198120 h 1580197"/>
                    <a:gd name="connsiteX45" fmla="*/ 359092 w 940118"/>
                    <a:gd name="connsiteY45" fmla="*/ 140970 h 1580197"/>
                    <a:gd name="connsiteX46" fmla="*/ 378434 w 940118"/>
                    <a:gd name="connsiteY46" fmla="*/ 151488 h 1580197"/>
                    <a:gd name="connsiteX47" fmla="*/ 378837 w 940118"/>
                    <a:gd name="connsiteY47" fmla="*/ 151226 h 1580197"/>
                    <a:gd name="connsiteX48" fmla="*/ 360045 w 940118"/>
                    <a:gd name="connsiteY48" fmla="*/ 140970 h 1580197"/>
                    <a:gd name="connsiteX49" fmla="*/ 486263 w 940118"/>
                    <a:gd name="connsiteY49" fmla="*/ 68845 h 1580197"/>
                    <a:gd name="connsiteX50" fmla="*/ 485775 w 940118"/>
                    <a:gd name="connsiteY50" fmla="*/ 68580 h 1580197"/>
                    <a:gd name="connsiteX51" fmla="*/ 572452 w 940118"/>
                    <a:gd name="connsiteY51" fmla="*/ 32385 h 1580197"/>
                    <a:gd name="connsiteX52" fmla="*/ 595123 w 940118"/>
                    <a:gd name="connsiteY52" fmla="*/ 44713 h 1580197"/>
                    <a:gd name="connsiteX53" fmla="*/ 595672 w 940118"/>
                    <a:gd name="connsiteY53" fmla="*/ 44538 h 1580197"/>
                    <a:gd name="connsiteX54" fmla="*/ 573405 w 940118"/>
                    <a:gd name="connsiteY54" fmla="*/ 32385 h 1580197"/>
                    <a:gd name="connsiteX55" fmla="*/ 679133 w 940118"/>
                    <a:gd name="connsiteY5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95672 w 940118"/>
                    <a:gd name="connsiteY50" fmla="*/ 44538 h 1580197"/>
                    <a:gd name="connsiteX51" fmla="*/ 573405 w 940118"/>
                    <a:gd name="connsiteY51" fmla="*/ 32385 h 1580197"/>
                    <a:gd name="connsiteX52" fmla="*/ 679133 w 940118"/>
                    <a:gd name="connsiteY5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73405 w 940118"/>
                    <a:gd name="connsiteY50" fmla="*/ 32385 h 1580197"/>
                    <a:gd name="connsiteX51" fmla="*/ 679133 w 940118"/>
                    <a:gd name="connsiteY5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486263 w 940118"/>
                    <a:gd name="connsiteY45" fmla="*/ 68845 h 1580197"/>
                    <a:gd name="connsiteX46" fmla="*/ 485775 w 940118"/>
                    <a:gd name="connsiteY46" fmla="*/ 68580 h 1580197"/>
                    <a:gd name="connsiteX47" fmla="*/ 572452 w 940118"/>
                    <a:gd name="connsiteY47" fmla="*/ 32385 h 1580197"/>
                    <a:gd name="connsiteX48" fmla="*/ 595123 w 940118"/>
                    <a:gd name="connsiteY48" fmla="*/ 44713 h 1580197"/>
                    <a:gd name="connsiteX49" fmla="*/ 573405 w 940118"/>
                    <a:gd name="connsiteY49" fmla="*/ 32385 h 1580197"/>
                    <a:gd name="connsiteX50" fmla="*/ 679133 w 940118"/>
                    <a:gd name="connsiteY5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486263 w 940118"/>
                    <a:gd name="connsiteY44" fmla="*/ 68845 h 1580197"/>
                    <a:gd name="connsiteX45" fmla="*/ 485775 w 940118"/>
                    <a:gd name="connsiteY45" fmla="*/ 68580 h 1580197"/>
                    <a:gd name="connsiteX46" fmla="*/ 572452 w 940118"/>
                    <a:gd name="connsiteY46" fmla="*/ 32385 h 1580197"/>
                    <a:gd name="connsiteX47" fmla="*/ 595123 w 940118"/>
                    <a:gd name="connsiteY47" fmla="*/ 44713 h 1580197"/>
                    <a:gd name="connsiteX48" fmla="*/ 573405 w 940118"/>
                    <a:gd name="connsiteY48" fmla="*/ 32385 h 1580197"/>
                    <a:gd name="connsiteX49" fmla="*/ 679133 w 940118"/>
                    <a:gd name="connsiteY4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486263 w 940118"/>
                    <a:gd name="connsiteY43" fmla="*/ 68845 h 1580197"/>
                    <a:gd name="connsiteX44" fmla="*/ 485775 w 940118"/>
                    <a:gd name="connsiteY44" fmla="*/ 68580 h 1580197"/>
                    <a:gd name="connsiteX45" fmla="*/ 572452 w 940118"/>
                    <a:gd name="connsiteY45" fmla="*/ 32385 h 1580197"/>
                    <a:gd name="connsiteX46" fmla="*/ 595123 w 940118"/>
                    <a:gd name="connsiteY46" fmla="*/ 44713 h 1580197"/>
                    <a:gd name="connsiteX47" fmla="*/ 573405 w 940118"/>
                    <a:gd name="connsiteY47" fmla="*/ 32385 h 1580197"/>
                    <a:gd name="connsiteX48" fmla="*/ 679133 w 940118"/>
                    <a:gd name="connsiteY4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87315 w 940118"/>
                    <a:gd name="connsiteY39" fmla="*/ 198453 h 1580197"/>
                    <a:gd name="connsiteX40" fmla="*/ 286702 w 940118"/>
                    <a:gd name="connsiteY40" fmla="*/ 198120 h 1580197"/>
                    <a:gd name="connsiteX41" fmla="*/ 359092 w 940118"/>
                    <a:gd name="connsiteY41" fmla="*/ 140970 h 1580197"/>
                    <a:gd name="connsiteX42" fmla="*/ 486263 w 940118"/>
                    <a:gd name="connsiteY42" fmla="*/ 68845 h 1580197"/>
                    <a:gd name="connsiteX43" fmla="*/ 485775 w 940118"/>
                    <a:gd name="connsiteY43" fmla="*/ 68580 h 1580197"/>
                    <a:gd name="connsiteX44" fmla="*/ 572452 w 940118"/>
                    <a:gd name="connsiteY44" fmla="*/ 32385 h 1580197"/>
                    <a:gd name="connsiteX45" fmla="*/ 595123 w 940118"/>
                    <a:gd name="connsiteY45" fmla="*/ 44713 h 1580197"/>
                    <a:gd name="connsiteX46" fmla="*/ 573405 w 940118"/>
                    <a:gd name="connsiteY46" fmla="*/ 32385 h 1580197"/>
                    <a:gd name="connsiteX47" fmla="*/ 679133 w 940118"/>
                    <a:gd name="connsiteY4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28600 w 940118"/>
                    <a:gd name="connsiteY37" fmla="*/ 258128 h 1580197"/>
                    <a:gd name="connsiteX38" fmla="*/ 287315 w 940118"/>
                    <a:gd name="connsiteY38" fmla="*/ 198453 h 1580197"/>
                    <a:gd name="connsiteX39" fmla="*/ 286702 w 940118"/>
                    <a:gd name="connsiteY39" fmla="*/ 198120 h 1580197"/>
                    <a:gd name="connsiteX40" fmla="*/ 359092 w 940118"/>
                    <a:gd name="connsiteY40" fmla="*/ 140970 h 1580197"/>
                    <a:gd name="connsiteX41" fmla="*/ 486263 w 940118"/>
                    <a:gd name="connsiteY41" fmla="*/ 68845 h 1580197"/>
                    <a:gd name="connsiteX42" fmla="*/ 485775 w 940118"/>
                    <a:gd name="connsiteY42" fmla="*/ 68580 h 1580197"/>
                    <a:gd name="connsiteX43" fmla="*/ 572452 w 940118"/>
                    <a:gd name="connsiteY43" fmla="*/ 32385 h 1580197"/>
                    <a:gd name="connsiteX44" fmla="*/ 595123 w 940118"/>
                    <a:gd name="connsiteY44" fmla="*/ 44713 h 1580197"/>
                    <a:gd name="connsiteX45" fmla="*/ 573405 w 940118"/>
                    <a:gd name="connsiteY45" fmla="*/ 32385 h 1580197"/>
                    <a:gd name="connsiteX46" fmla="*/ 679133 w 940118"/>
                    <a:gd name="connsiteY46"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87315 w 940118"/>
                    <a:gd name="connsiteY37" fmla="*/ 198453 h 1580197"/>
                    <a:gd name="connsiteX38" fmla="*/ 286702 w 940118"/>
                    <a:gd name="connsiteY38" fmla="*/ 198120 h 1580197"/>
                    <a:gd name="connsiteX39" fmla="*/ 359092 w 940118"/>
                    <a:gd name="connsiteY39" fmla="*/ 140970 h 1580197"/>
                    <a:gd name="connsiteX40" fmla="*/ 486263 w 940118"/>
                    <a:gd name="connsiteY40" fmla="*/ 68845 h 1580197"/>
                    <a:gd name="connsiteX41" fmla="*/ 485775 w 940118"/>
                    <a:gd name="connsiteY41" fmla="*/ 68580 h 1580197"/>
                    <a:gd name="connsiteX42" fmla="*/ 572452 w 940118"/>
                    <a:gd name="connsiteY42" fmla="*/ 32385 h 1580197"/>
                    <a:gd name="connsiteX43" fmla="*/ 595123 w 940118"/>
                    <a:gd name="connsiteY43" fmla="*/ 44713 h 1580197"/>
                    <a:gd name="connsiteX44" fmla="*/ 573405 w 940118"/>
                    <a:gd name="connsiteY44" fmla="*/ 32385 h 1580197"/>
                    <a:gd name="connsiteX45" fmla="*/ 679133 w 940118"/>
                    <a:gd name="connsiteY4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87315 w 940118"/>
                    <a:gd name="connsiteY36" fmla="*/ 198453 h 1580197"/>
                    <a:gd name="connsiteX37" fmla="*/ 286702 w 940118"/>
                    <a:gd name="connsiteY37" fmla="*/ 198120 h 1580197"/>
                    <a:gd name="connsiteX38" fmla="*/ 359092 w 940118"/>
                    <a:gd name="connsiteY38" fmla="*/ 140970 h 1580197"/>
                    <a:gd name="connsiteX39" fmla="*/ 486263 w 940118"/>
                    <a:gd name="connsiteY39" fmla="*/ 68845 h 1580197"/>
                    <a:gd name="connsiteX40" fmla="*/ 485775 w 940118"/>
                    <a:gd name="connsiteY40" fmla="*/ 68580 h 1580197"/>
                    <a:gd name="connsiteX41" fmla="*/ 572452 w 940118"/>
                    <a:gd name="connsiteY41" fmla="*/ 32385 h 1580197"/>
                    <a:gd name="connsiteX42" fmla="*/ 595123 w 940118"/>
                    <a:gd name="connsiteY42" fmla="*/ 44713 h 1580197"/>
                    <a:gd name="connsiteX43" fmla="*/ 573405 w 940118"/>
                    <a:gd name="connsiteY43" fmla="*/ 32385 h 1580197"/>
                    <a:gd name="connsiteX44" fmla="*/ 679133 w 940118"/>
                    <a:gd name="connsiteY44"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61925 w 940118"/>
                    <a:gd name="connsiteY33" fmla="*/ 341948 h 1580197"/>
                    <a:gd name="connsiteX34" fmla="*/ 227648 w 940118"/>
                    <a:gd name="connsiteY34" fmla="*/ 258128 h 1580197"/>
                    <a:gd name="connsiteX35" fmla="*/ 287315 w 940118"/>
                    <a:gd name="connsiteY35" fmla="*/ 198453 h 1580197"/>
                    <a:gd name="connsiteX36" fmla="*/ 286702 w 940118"/>
                    <a:gd name="connsiteY36" fmla="*/ 198120 h 1580197"/>
                    <a:gd name="connsiteX37" fmla="*/ 359092 w 940118"/>
                    <a:gd name="connsiteY37" fmla="*/ 140970 h 1580197"/>
                    <a:gd name="connsiteX38" fmla="*/ 486263 w 940118"/>
                    <a:gd name="connsiteY38" fmla="*/ 68845 h 1580197"/>
                    <a:gd name="connsiteX39" fmla="*/ 485775 w 940118"/>
                    <a:gd name="connsiteY39" fmla="*/ 68580 h 1580197"/>
                    <a:gd name="connsiteX40" fmla="*/ 572452 w 940118"/>
                    <a:gd name="connsiteY40" fmla="*/ 32385 h 1580197"/>
                    <a:gd name="connsiteX41" fmla="*/ 595123 w 940118"/>
                    <a:gd name="connsiteY41" fmla="*/ 44713 h 1580197"/>
                    <a:gd name="connsiteX42" fmla="*/ 573405 w 940118"/>
                    <a:gd name="connsiteY42" fmla="*/ 32385 h 1580197"/>
                    <a:gd name="connsiteX43" fmla="*/ 679133 w 940118"/>
                    <a:gd name="connsiteY43"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227648 w 940118"/>
                    <a:gd name="connsiteY33" fmla="*/ 258128 h 1580197"/>
                    <a:gd name="connsiteX34" fmla="*/ 287315 w 940118"/>
                    <a:gd name="connsiteY34" fmla="*/ 198453 h 1580197"/>
                    <a:gd name="connsiteX35" fmla="*/ 286702 w 940118"/>
                    <a:gd name="connsiteY35" fmla="*/ 198120 h 1580197"/>
                    <a:gd name="connsiteX36" fmla="*/ 359092 w 940118"/>
                    <a:gd name="connsiteY36" fmla="*/ 140970 h 1580197"/>
                    <a:gd name="connsiteX37" fmla="*/ 486263 w 940118"/>
                    <a:gd name="connsiteY37" fmla="*/ 68845 h 1580197"/>
                    <a:gd name="connsiteX38" fmla="*/ 485775 w 940118"/>
                    <a:gd name="connsiteY38" fmla="*/ 68580 h 1580197"/>
                    <a:gd name="connsiteX39" fmla="*/ 572452 w 940118"/>
                    <a:gd name="connsiteY39" fmla="*/ 32385 h 1580197"/>
                    <a:gd name="connsiteX40" fmla="*/ 595123 w 940118"/>
                    <a:gd name="connsiteY40" fmla="*/ 44713 h 1580197"/>
                    <a:gd name="connsiteX41" fmla="*/ 573405 w 940118"/>
                    <a:gd name="connsiteY41" fmla="*/ 32385 h 1580197"/>
                    <a:gd name="connsiteX42" fmla="*/ 679133 w 940118"/>
                    <a:gd name="connsiteY4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227648 w 940118"/>
                    <a:gd name="connsiteY32" fmla="*/ 258128 h 1580197"/>
                    <a:gd name="connsiteX33" fmla="*/ 287315 w 940118"/>
                    <a:gd name="connsiteY33" fmla="*/ 198453 h 1580197"/>
                    <a:gd name="connsiteX34" fmla="*/ 286702 w 940118"/>
                    <a:gd name="connsiteY34" fmla="*/ 198120 h 1580197"/>
                    <a:gd name="connsiteX35" fmla="*/ 359092 w 940118"/>
                    <a:gd name="connsiteY35" fmla="*/ 140970 h 1580197"/>
                    <a:gd name="connsiteX36" fmla="*/ 486263 w 940118"/>
                    <a:gd name="connsiteY36" fmla="*/ 68845 h 1580197"/>
                    <a:gd name="connsiteX37" fmla="*/ 485775 w 940118"/>
                    <a:gd name="connsiteY37" fmla="*/ 68580 h 1580197"/>
                    <a:gd name="connsiteX38" fmla="*/ 572452 w 940118"/>
                    <a:gd name="connsiteY38" fmla="*/ 32385 h 1580197"/>
                    <a:gd name="connsiteX39" fmla="*/ 595123 w 940118"/>
                    <a:gd name="connsiteY39" fmla="*/ 44713 h 1580197"/>
                    <a:gd name="connsiteX40" fmla="*/ 573405 w 940118"/>
                    <a:gd name="connsiteY40" fmla="*/ 32385 h 1580197"/>
                    <a:gd name="connsiteX41" fmla="*/ 679133 w 940118"/>
                    <a:gd name="connsiteY4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286702 w 940118"/>
                    <a:gd name="connsiteY33" fmla="*/ 198120 h 1580197"/>
                    <a:gd name="connsiteX34" fmla="*/ 359092 w 940118"/>
                    <a:gd name="connsiteY34" fmla="*/ 140970 h 1580197"/>
                    <a:gd name="connsiteX35" fmla="*/ 486263 w 940118"/>
                    <a:gd name="connsiteY35" fmla="*/ 68845 h 1580197"/>
                    <a:gd name="connsiteX36" fmla="*/ 485775 w 940118"/>
                    <a:gd name="connsiteY36" fmla="*/ 68580 h 1580197"/>
                    <a:gd name="connsiteX37" fmla="*/ 572452 w 940118"/>
                    <a:gd name="connsiteY37" fmla="*/ 32385 h 1580197"/>
                    <a:gd name="connsiteX38" fmla="*/ 595123 w 940118"/>
                    <a:gd name="connsiteY38" fmla="*/ 44713 h 1580197"/>
                    <a:gd name="connsiteX39" fmla="*/ 573405 w 940118"/>
                    <a:gd name="connsiteY39" fmla="*/ 32385 h 1580197"/>
                    <a:gd name="connsiteX40" fmla="*/ 679133 w 940118"/>
                    <a:gd name="connsiteY4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95123 w 940118"/>
                    <a:gd name="connsiteY37" fmla="*/ 44713 h 1580197"/>
                    <a:gd name="connsiteX38" fmla="*/ 573405 w 940118"/>
                    <a:gd name="connsiteY38" fmla="*/ 32385 h 1580197"/>
                    <a:gd name="connsiteX39" fmla="*/ 679133 w 940118"/>
                    <a:gd name="connsiteY3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73405 w 940118"/>
                    <a:gd name="connsiteY37" fmla="*/ 32385 h 1580197"/>
                    <a:gd name="connsiteX38" fmla="*/ 679133 w 940118"/>
                    <a:gd name="connsiteY3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05235 w 940118"/>
                    <a:gd name="connsiteY16" fmla="*/ 678350 h 1580197"/>
                    <a:gd name="connsiteX17" fmla="*/ 317183 w 940118"/>
                    <a:gd name="connsiteY17" fmla="*/ 684847 h 1580197"/>
                    <a:gd name="connsiteX18" fmla="*/ 260985 w 940118"/>
                    <a:gd name="connsiteY18" fmla="*/ 1014413 h 1580197"/>
                    <a:gd name="connsiteX19" fmla="*/ 342900 w 940118"/>
                    <a:gd name="connsiteY19" fmla="*/ 1373505 h 1580197"/>
                    <a:gd name="connsiteX20" fmla="*/ 546735 w 940118"/>
                    <a:gd name="connsiteY20" fmla="*/ 1580197 h 1580197"/>
                    <a:gd name="connsiteX21" fmla="*/ 285750 w 940118"/>
                    <a:gd name="connsiteY21" fmla="*/ 1438275 h 1580197"/>
                    <a:gd name="connsiteX22" fmla="*/ 81915 w 940118"/>
                    <a:gd name="connsiteY22" fmla="*/ 1231583 h 1580197"/>
                    <a:gd name="connsiteX23" fmla="*/ 0 w 940118"/>
                    <a:gd name="connsiteY23" fmla="*/ 872490 h 1580197"/>
                    <a:gd name="connsiteX24" fmla="*/ 56197 w 940118"/>
                    <a:gd name="connsiteY24" fmla="*/ 542925 h 1580197"/>
                    <a:gd name="connsiteX25" fmla="*/ 62441 w 940118"/>
                    <a:gd name="connsiteY25" fmla="*/ 546321 h 1580197"/>
                    <a:gd name="connsiteX26" fmla="*/ 62617 w 940118"/>
                    <a:gd name="connsiteY26" fmla="*/ 545909 h 1580197"/>
                    <a:gd name="connsiteX27" fmla="*/ 57150 w 940118"/>
                    <a:gd name="connsiteY27" fmla="*/ 542925 h 1580197"/>
                    <a:gd name="connsiteX28" fmla="*/ 107444 w 940118"/>
                    <a:gd name="connsiteY28" fmla="*/ 431896 h 1580197"/>
                    <a:gd name="connsiteX29" fmla="*/ 106680 w 940118"/>
                    <a:gd name="connsiteY29" fmla="*/ 431483 h 1580197"/>
                    <a:gd name="connsiteX30" fmla="*/ 227648 w 940118"/>
                    <a:gd name="connsiteY30" fmla="*/ 258128 h 1580197"/>
                    <a:gd name="connsiteX31" fmla="*/ 287315 w 940118"/>
                    <a:gd name="connsiteY31" fmla="*/ 198453 h 1580197"/>
                    <a:gd name="connsiteX32" fmla="*/ 359092 w 940118"/>
                    <a:gd name="connsiteY32" fmla="*/ 140970 h 1580197"/>
                    <a:gd name="connsiteX33" fmla="*/ 486263 w 940118"/>
                    <a:gd name="connsiteY33" fmla="*/ 68845 h 1580197"/>
                    <a:gd name="connsiteX34" fmla="*/ 485775 w 940118"/>
                    <a:gd name="connsiteY34" fmla="*/ 68580 h 1580197"/>
                    <a:gd name="connsiteX35" fmla="*/ 572452 w 940118"/>
                    <a:gd name="connsiteY35" fmla="*/ 32385 h 1580197"/>
                    <a:gd name="connsiteX36" fmla="*/ 573405 w 940118"/>
                    <a:gd name="connsiteY36" fmla="*/ 32385 h 1580197"/>
                    <a:gd name="connsiteX37" fmla="*/ 679133 w 940118"/>
                    <a:gd name="connsiteY3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17183 w 940118"/>
                    <a:gd name="connsiteY16" fmla="*/ 684847 h 1580197"/>
                    <a:gd name="connsiteX17" fmla="*/ 260985 w 940118"/>
                    <a:gd name="connsiteY17" fmla="*/ 1014413 h 1580197"/>
                    <a:gd name="connsiteX18" fmla="*/ 342900 w 940118"/>
                    <a:gd name="connsiteY18" fmla="*/ 1373505 h 1580197"/>
                    <a:gd name="connsiteX19" fmla="*/ 546735 w 940118"/>
                    <a:gd name="connsiteY19" fmla="*/ 1580197 h 1580197"/>
                    <a:gd name="connsiteX20" fmla="*/ 285750 w 940118"/>
                    <a:gd name="connsiteY20" fmla="*/ 1438275 h 1580197"/>
                    <a:gd name="connsiteX21" fmla="*/ 81915 w 940118"/>
                    <a:gd name="connsiteY21" fmla="*/ 1231583 h 1580197"/>
                    <a:gd name="connsiteX22" fmla="*/ 0 w 940118"/>
                    <a:gd name="connsiteY22" fmla="*/ 872490 h 1580197"/>
                    <a:gd name="connsiteX23" fmla="*/ 56197 w 940118"/>
                    <a:gd name="connsiteY23" fmla="*/ 542925 h 1580197"/>
                    <a:gd name="connsiteX24" fmla="*/ 62441 w 940118"/>
                    <a:gd name="connsiteY24" fmla="*/ 546321 h 1580197"/>
                    <a:gd name="connsiteX25" fmla="*/ 62617 w 940118"/>
                    <a:gd name="connsiteY25" fmla="*/ 545909 h 1580197"/>
                    <a:gd name="connsiteX26" fmla="*/ 57150 w 940118"/>
                    <a:gd name="connsiteY26" fmla="*/ 542925 h 1580197"/>
                    <a:gd name="connsiteX27" fmla="*/ 107444 w 940118"/>
                    <a:gd name="connsiteY27" fmla="*/ 431896 h 1580197"/>
                    <a:gd name="connsiteX28" fmla="*/ 106680 w 940118"/>
                    <a:gd name="connsiteY28" fmla="*/ 431483 h 1580197"/>
                    <a:gd name="connsiteX29" fmla="*/ 227648 w 940118"/>
                    <a:gd name="connsiteY29" fmla="*/ 258128 h 1580197"/>
                    <a:gd name="connsiteX30" fmla="*/ 287315 w 940118"/>
                    <a:gd name="connsiteY30" fmla="*/ 198453 h 1580197"/>
                    <a:gd name="connsiteX31" fmla="*/ 359092 w 940118"/>
                    <a:gd name="connsiteY31" fmla="*/ 140970 h 1580197"/>
                    <a:gd name="connsiteX32" fmla="*/ 486263 w 940118"/>
                    <a:gd name="connsiteY32" fmla="*/ 68845 h 1580197"/>
                    <a:gd name="connsiteX33" fmla="*/ 485775 w 940118"/>
                    <a:gd name="connsiteY33" fmla="*/ 68580 h 1580197"/>
                    <a:gd name="connsiteX34" fmla="*/ 572452 w 940118"/>
                    <a:gd name="connsiteY34" fmla="*/ 32385 h 1580197"/>
                    <a:gd name="connsiteX35" fmla="*/ 573405 w 940118"/>
                    <a:gd name="connsiteY35" fmla="*/ 32385 h 1580197"/>
                    <a:gd name="connsiteX36" fmla="*/ 679133 w 940118"/>
                    <a:gd name="connsiteY36" fmla="*/ 0 h 1580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40118" h="1580197">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02" name="Freeform: Shape 101">
                  <a:extLst>
                    <a:ext uri="{FF2B5EF4-FFF2-40B4-BE49-F238E27FC236}">
                      <a16:creationId xmlns="" xmlns:a16="http://schemas.microsoft.com/office/drawing/2014/main" id="{689940E3-41B4-407C-A403-D52373191327}"/>
                    </a:ext>
                  </a:extLst>
                </p:cNvPr>
                <p:cNvSpPr/>
                <p:nvPr/>
              </p:nvSpPr>
              <p:spPr>
                <a:xfrm>
                  <a:off x="2714531" y="1811829"/>
                  <a:ext cx="257174" cy="304801"/>
                </a:xfrm>
                <a:custGeom>
                  <a:avLst/>
                  <a:gdLst>
                    <a:gd name="connsiteX0" fmla="*/ 260985 w 257175"/>
                    <a:gd name="connsiteY0" fmla="*/ 311468 h 304800"/>
                    <a:gd name="connsiteX1" fmla="*/ 0 w 257175"/>
                    <a:gd name="connsiteY1" fmla="*/ 170497 h 304800"/>
                    <a:gd name="connsiteX2" fmla="*/ 952 w 257175"/>
                    <a:gd name="connsiteY2" fmla="*/ 0 h 304800"/>
                    <a:gd name="connsiteX3" fmla="*/ 260985 w 257175"/>
                    <a:gd name="connsiteY3" fmla="*/ 140970 h 304800"/>
                  </a:gdLst>
                  <a:ahLst/>
                  <a:cxnLst>
                    <a:cxn ang="0">
                      <a:pos x="connsiteX0" y="connsiteY0"/>
                    </a:cxn>
                    <a:cxn ang="0">
                      <a:pos x="connsiteX1" y="connsiteY1"/>
                    </a:cxn>
                    <a:cxn ang="0">
                      <a:pos x="connsiteX2" y="connsiteY2"/>
                    </a:cxn>
                    <a:cxn ang="0">
                      <a:pos x="connsiteX3" y="connsiteY3"/>
                    </a:cxn>
                  </a:cxnLst>
                  <a:rect l="l" t="t" r="r" b="b"/>
                  <a:pathLst>
                    <a:path w="257175" h="304800">
                      <a:moveTo>
                        <a:pt x="260985" y="311468"/>
                      </a:moveTo>
                      <a:lnTo>
                        <a:pt x="0" y="170497"/>
                      </a:lnTo>
                      <a:lnTo>
                        <a:pt x="952" y="0"/>
                      </a:lnTo>
                      <a:lnTo>
                        <a:pt x="260985"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grpSp>
        </p:grpSp>
      </p:grpSp>
      <p:grpSp>
        <p:nvGrpSpPr>
          <p:cNvPr id="130" name="Group 129">
            <a:extLst>
              <a:ext uri="{FF2B5EF4-FFF2-40B4-BE49-F238E27FC236}">
                <a16:creationId xmlns="" xmlns:a16="http://schemas.microsoft.com/office/drawing/2014/main" id="{6455E06B-1F39-4435-A88E-49A0BEE4344E}"/>
              </a:ext>
            </a:extLst>
          </p:cNvPr>
          <p:cNvGrpSpPr/>
          <p:nvPr userDrawn="1"/>
        </p:nvGrpSpPr>
        <p:grpSpPr>
          <a:xfrm>
            <a:off x="835671" y="4613596"/>
            <a:ext cx="432480" cy="909675"/>
            <a:chOff x="3554538" y="3240653"/>
            <a:chExt cx="1265482" cy="2661804"/>
          </a:xfrm>
        </p:grpSpPr>
        <p:cxnSp>
          <p:nvCxnSpPr>
            <p:cNvPr id="131" name="Straight Connector 130">
              <a:extLst>
                <a:ext uri="{FF2B5EF4-FFF2-40B4-BE49-F238E27FC236}">
                  <a16:creationId xmlns="" xmlns:a16="http://schemas.microsoft.com/office/drawing/2014/main" id="{85E4F8CF-89FD-4BEC-9A6B-746AC0CFA7A5}"/>
                </a:ext>
              </a:extLst>
            </p:cNvPr>
            <p:cNvCxnSpPr>
              <a:cxnSpLocks/>
            </p:cNvCxnSpPr>
            <p:nvPr/>
          </p:nvCxnSpPr>
          <p:spPr>
            <a:xfrm flipH="1" flipV="1">
              <a:off x="4030920" y="4338371"/>
              <a:ext cx="141951" cy="656633"/>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132" name="Straight Connector 131">
              <a:extLst>
                <a:ext uri="{FF2B5EF4-FFF2-40B4-BE49-F238E27FC236}">
                  <a16:creationId xmlns="" xmlns:a16="http://schemas.microsoft.com/office/drawing/2014/main" id="{16E3B0A3-9898-4F02-8B45-6F8FC64036F8}"/>
                </a:ext>
              </a:extLst>
            </p:cNvPr>
            <p:cNvCxnSpPr>
              <a:cxnSpLocks/>
            </p:cNvCxnSpPr>
            <p:nvPr/>
          </p:nvCxnSpPr>
          <p:spPr>
            <a:xfrm flipV="1">
              <a:off x="4195355" y="4338370"/>
              <a:ext cx="112673" cy="649542"/>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cxnSp>
          <p:nvCxnSpPr>
            <p:cNvPr id="133" name="Straight Connector 132">
              <a:extLst>
                <a:ext uri="{FF2B5EF4-FFF2-40B4-BE49-F238E27FC236}">
                  <a16:creationId xmlns="" xmlns:a16="http://schemas.microsoft.com/office/drawing/2014/main" id="{6DFF3308-04DB-4E73-8358-096F74C4545D}"/>
                </a:ext>
              </a:extLst>
            </p:cNvPr>
            <p:cNvCxnSpPr>
              <a:cxnSpLocks/>
            </p:cNvCxnSpPr>
            <p:nvPr/>
          </p:nvCxnSpPr>
          <p:spPr>
            <a:xfrm flipV="1">
              <a:off x="4179779" y="4275415"/>
              <a:ext cx="0" cy="712498"/>
            </a:xfrm>
            <a:prstGeom prst="line">
              <a:avLst/>
            </a:prstGeom>
            <a:ln w="9525">
              <a:solidFill>
                <a:schemeClr val="bg1">
                  <a:lumMod val="85000"/>
                </a:schemeClr>
              </a:solidFill>
            </a:ln>
            <a:effectLst>
              <a:outerShdw blurRad="63500" algn="ctr" rotWithShape="0">
                <a:prstClr val="black">
                  <a:alpha val="25000"/>
                </a:prstClr>
              </a:outerShdw>
            </a:effectLst>
          </p:spPr>
          <p:style>
            <a:lnRef idx="1">
              <a:schemeClr val="accent1"/>
            </a:lnRef>
            <a:fillRef idx="0">
              <a:schemeClr val="accent1"/>
            </a:fillRef>
            <a:effectRef idx="0">
              <a:schemeClr val="accent1"/>
            </a:effectRef>
            <a:fontRef idx="minor">
              <a:schemeClr val="tx1"/>
            </a:fontRef>
          </p:style>
        </p:cxnSp>
        <p:grpSp>
          <p:nvGrpSpPr>
            <p:cNvPr id="134" name="Group 133">
              <a:extLst>
                <a:ext uri="{FF2B5EF4-FFF2-40B4-BE49-F238E27FC236}">
                  <a16:creationId xmlns="" xmlns:a16="http://schemas.microsoft.com/office/drawing/2014/main" id="{346BC297-A507-4854-B0C2-20FBF761D2B3}"/>
                </a:ext>
              </a:extLst>
            </p:cNvPr>
            <p:cNvGrpSpPr/>
            <p:nvPr userDrawn="1"/>
          </p:nvGrpSpPr>
          <p:grpSpPr>
            <a:xfrm>
              <a:off x="3554538" y="3240653"/>
              <a:ext cx="1265482" cy="1261388"/>
              <a:chOff x="3839004" y="3765377"/>
              <a:chExt cx="714810" cy="712498"/>
            </a:xfrm>
          </p:grpSpPr>
          <p:sp>
            <p:nvSpPr>
              <p:cNvPr id="154" name="Freeform: Shape 153">
                <a:extLst>
                  <a:ext uri="{FF2B5EF4-FFF2-40B4-BE49-F238E27FC236}">
                    <a16:creationId xmlns="" xmlns:a16="http://schemas.microsoft.com/office/drawing/2014/main" id="{233BF2A0-2247-4157-B685-518331BDE6CB}"/>
                  </a:ext>
                </a:extLst>
              </p:cNvPr>
              <p:cNvSpPr/>
              <p:nvPr/>
            </p:nvSpPr>
            <p:spPr>
              <a:xfrm>
                <a:off x="3839004" y="3765377"/>
                <a:ext cx="361641"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25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155" name="Freeform: Shape 154">
                <a:extLst>
                  <a:ext uri="{FF2B5EF4-FFF2-40B4-BE49-F238E27FC236}">
                    <a16:creationId xmlns="" xmlns:a16="http://schemas.microsoft.com/office/drawing/2014/main" id="{D7ADAAD4-B6D4-4BF7-A974-DAB39978061A}"/>
                  </a:ext>
                </a:extLst>
              </p:cNvPr>
              <p:cNvSpPr/>
              <p:nvPr/>
            </p:nvSpPr>
            <p:spPr>
              <a:xfrm flipH="1">
                <a:off x="4192173" y="3765377"/>
                <a:ext cx="361641"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5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sp>
            <p:nvSpPr>
              <p:cNvPr id="156" name="Freeform: Shape 155">
                <a:extLst>
                  <a:ext uri="{FF2B5EF4-FFF2-40B4-BE49-F238E27FC236}">
                    <a16:creationId xmlns="" xmlns:a16="http://schemas.microsoft.com/office/drawing/2014/main" id="{7B491406-69C2-44DB-A5CD-88D8D1BEF0CF}"/>
                  </a:ext>
                </a:extLst>
              </p:cNvPr>
              <p:cNvSpPr/>
              <p:nvPr/>
            </p:nvSpPr>
            <p:spPr>
              <a:xfrm flipH="1">
                <a:off x="4193875" y="3765377"/>
                <a:ext cx="216287"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70000">
                    <a:schemeClr val="bg1">
                      <a:lumMod val="85000"/>
                    </a:schemeClr>
                  </a:gs>
                  <a:gs pos="0">
                    <a:schemeClr val="bg1">
                      <a:lumMod val="95000"/>
                    </a:schemeClr>
                  </a:gs>
                  <a:gs pos="100000">
                    <a:schemeClr val="bg1">
                      <a:lumMod val="85000"/>
                    </a:schemeClr>
                  </a:gs>
                </a:gsLst>
                <a:lin ang="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a:solidFill>
                    <a:prstClr val="black"/>
                  </a:solidFill>
                </a:endParaRPr>
              </a:p>
            </p:txBody>
          </p:sp>
          <p:sp>
            <p:nvSpPr>
              <p:cNvPr id="157" name="Freeform: Shape 156">
                <a:extLst>
                  <a:ext uri="{FF2B5EF4-FFF2-40B4-BE49-F238E27FC236}">
                    <a16:creationId xmlns="" xmlns:a16="http://schemas.microsoft.com/office/drawing/2014/main" id="{73F74B2A-3CC0-4FB6-9B7E-2720B932037C}"/>
                  </a:ext>
                </a:extLst>
              </p:cNvPr>
              <p:cNvSpPr/>
              <p:nvPr/>
            </p:nvSpPr>
            <p:spPr>
              <a:xfrm>
                <a:off x="3982656" y="3765377"/>
                <a:ext cx="216287" cy="712498"/>
              </a:xfrm>
              <a:custGeom>
                <a:avLst/>
                <a:gdLst>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3883 h 1312853"/>
                  <a:gd name="connsiteX3" fmla="*/ 666025 w 666025"/>
                  <a:gd name="connsiteY3" fmla="*/ 1307251 h 1312853"/>
                  <a:gd name="connsiteX4" fmla="*/ 657567 w 666025"/>
                  <a:gd name="connsiteY4" fmla="*/ 1312853 h 1312853"/>
                  <a:gd name="connsiteX5" fmla="*/ 417713 w 666025"/>
                  <a:gd name="connsiteY5" fmla="*/ 1803 h 1312853"/>
                  <a:gd name="connsiteX0" fmla="*/ 417713 w 666025"/>
                  <a:gd name="connsiteY0" fmla="*/ 1803 h 1312853"/>
                  <a:gd name="connsiteX1" fmla="*/ 648776 w 666025"/>
                  <a:gd name="connsiteY1" fmla="*/ 158461 h 1312853"/>
                  <a:gd name="connsiteX2" fmla="*/ 666025 w 666025"/>
                  <a:gd name="connsiteY2" fmla="*/ 1307251 h 1312853"/>
                  <a:gd name="connsiteX3" fmla="*/ 657567 w 666025"/>
                  <a:gd name="connsiteY3" fmla="*/ 1312853 h 1312853"/>
                  <a:gd name="connsiteX4" fmla="*/ 417713 w 666025"/>
                  <a:gd name="connsiteY4" fmla="*/ 1803 h 1312853"/>
                  <a:gd name="connsiteX0" fmla="*/ 417713 w 666361"/>
                  <a:gd name="connsiteY0" fmla="*/ 1803 h 1312853"/>
                  <a:gd name="connsiteX1" fmla="*/ 666361 w 666361"/>
                  <a:gd name="connsiteY1" fmla="*/ 167253 h 1312853"/>
                  <a:gd name="connsiteX2" fmla="*/ 666025 w 666361"/>
                  <a:gd name="connsiteY2" fmla="*/ 1307251 h 1312853"/>
                  <a:gd name="connsiteX3" fmla="*/ 657567 w 666361"/>
                  <a:gd name="connsiteY3" fmla="*/ 1312853 h 1312853"/>
                  <a:gd name="connsiteX4" fmla="*/ 417713 w 666361"/>
                  <a:gd name="connsiteY4" fmla="*/ 1803 h 13128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66361" h="1312853">
                    <a:moveTo>
                      <a:pt x="417713" y="1803"/>
                    </a:moveTo>
                    <a:cubicBezTo>
                      <a:pt x="504336" y="11478"/>
                      <a:pt x="605290" y="69294"/>
                      <a:pt x="666361" y="167253"/>
                    </a:cubicBezTo>
                    <a:lnTo>
                      <a:pt x="666025" y="1307251"/>
                    </a:lnTo>
                    <a:lnTo>
                      <a:pt x="657567" y="1312853"/>
                    </a:lnTo>
                    <a:cubicBezTo>
                      <a:pt x="-394158" y="656864"/>
                      <a:pt x="42344" y="-40119"/>
                      <a:pt x="417713" y="1803"/>
                    </a:cubicBezTo>
                    <a:close/>
                  </a:path>
                </a:pathLst>
              </a:custGeom>
              <a:gradFill flip="none" rotWithShape="1">
                <a:gsLst>
                  <a:gs pos="30000">
                    <a:schemeClr val="bg1">
                      <a:lumMod val="85000"/>
                    </a:schemeClr>
                  </a:gs>
                  <a:gs pos="0">
                    <a:schemeClr val="bg1">
                      <a:lumMod val="85000"/>
                    </a:schemeClr>
                  </a:gs>
                  <a:gs pos="100000">
                    <a:schemeClr val="bg1">
                      <a:lumMod val="95000"/>
                    </a:schemeClr>
                  </a:gs>
                </a:gsLst>
                <a:lin ang="10800000" scaled="1"/>
                <a:tileRect/>
              </a:gradFill>
              <a:ln>
                <a:noFill/>
              </a:ln>
              <a:effectLst>
                <a:outerShdw blurRad="317500" dist="12700" dir="16200000" rotWithShape="0">
                  <a:prstClr val="black">
                    <a:alpha val="15000"/>
                  </a:prstClr>
                </a:outerShdw>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defTabSz="1219170"/>
                <a:endParaRPr lang="en-US" sz="2701" dirty="0">
                  <a:solidFill>
                    <a:prstClr val="black"/>
                  </a:solidFill>
                </a:endParaRPr>
              </a:p>
            </p:txBody>
          </p:sp>
        </p:grpSp>
        <p:grpSp>
          <p:nvGrpSpPr>
            <p:cNvPr id="135" name="Group 134">
              <a:extLst>
                <a:ext uri="{FF2B5EF4-FFF2-40B4-BE49-F238E27FC236}">
                  <a16:creationId xmlns="" xmlns:a16="http://schemas.microsoft.com/office/drawing/2014/main" id="{61A2B3D3-0BBA-407F-AE8C-CE2700182DA1}"/>
                </a:ext>
              </a:extLst>
            </p:cNvPr>
            <p:cNvGrpSpPr/>
            <p:nvPr/>
          </p:nvGrpSpPr>
          <p:grpSpPr>
            <a:xfrm>
              <a:off x="3932377" y="4966662"/>
              <a:ext cx="506449" cy="935795"/>
              <a:chOff x="12470968" y="4604322"/>
              <a:chExt cx="839142" cy="1550531"/>
            </a:xfrm>
          </p:grpSpPr>
          <p:grpSp>
            <p:nvGrpSpPr>
              <p:cNvPr id="136" name="Group 135">
                <a:extLst>
                  <a:ext uri="{FF2B5EF4-FFF2-40B4-BE49-F238E27FC236}">
                    <a16:creationId xmlns="" xmlns:a16="http://schemas.microsoft.com/office/drawing/2014/main" id="{DD14744D-0284-4519-A44A-80CAFA613277}"/>
                  </a:ext>
                </a:extLst>
              </p:cNvPr>
              <p:cNvGrpSpPr/>
              <p:nvPr/>
            </p:nvGrpSpPr>
            <p:grpSpPr>
              <a:xfrm>
                <a:off x="12710801" y="4604322"/>
                <a:ext cx="471270" cy="1549314"/>
                <a:chOff x="2541356" y="1774680"/>
                <a:chExt cx="1106202" cy="3636668"/>
              </a:xfrm>
              <a:solidFill>
                <a:schemeClr val="bg1">
                  <a:lumMod val="75000"/>
                </a:schemeClr>
              </a:solidFill>
            </p:grpSpPr>
            <p:sp>
              <p:nvSpPr>
                <p:cNvPr id="143" name="Freeform: Shape 142">
                  <a:extLst>
                    <a:ext uri="{FF2B5EF4-FFF2-40B4-BE49-F238E27FC236}">
                      <a16:creationId xmlns="" xmlns:a16="http://schemas.microsoft.com/office/drawing/2014/main" id="{8B7D02ED-1A26-4E8B-8912-6DDD6822FD36}"/>
                    </a:ext>
                  </a:extLst>
                </p:cNvPr>
                <p:cNvSpPr/>
                <p:nvPr/>
              </p:nvSpPr>
              <p:spPr>
                <a:xfrm>
                  <a:off x="2571096" y="4597937"/>
                  <a:ext cx="402336" cy="182880"/>
                </a:xfrm>
                <a:custGeom>
                  <a:avLst/>
                  <a:gdLst>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86764 w 3480752"/>
                    <a:gd name="connsiteY4" fmla="*/ 323526 h 1560620"/>
                    <a:gd name="connsiteX5" fmla="*/ 702687 w 3480752"/>
                    <a:gd name="connsiteY5" fmla="*/ 277806 h 1560620"/>
                    <a:gd name="connsiteX6" fmla="*/ 833420 w 3480752"/>
                    <a:gd name="connsiteY6" fmla="*/ 310489 h 1560620"/>
                    <a:gd name="connsiteX7" fmla="*/ 1241959 w 3480752"/>
                    <a:gd name="connsiteY7" fmla="*/ 343172 h 1560620"/>
                    <a:gd name="connsiteX8" fmla="*/ 3480752 w 3480752"/>
                    <a:gd name="connsiteY8" fmla="*/ 1560620 h 1560620"/>
                    <a:gd name="connsiteX9" fmla="*/ 3064038 w 3480752"/>
                    <a:gd name="connsiteY9" fmla="*/ 1527929 h 1560620"/>
                    <a:gd name="connsiteX10" fmla="*/ 3057133 w 3480752"/>
                    <a:gd name="connsiteY10" fmla="*/ 1524163 h 1560620"/>
                    <a:gd name="connsiteX11" fmla="*/ 2941481 w 3480752"/>
                    <a:gd name="connsiteY11" fmla="*/ 1495246 h 1560620"/>
                    <a:gd name="connsiteX12" fmla="*/ 2881754 w 3480752"/>
                    <a:gd name="connsiteY12" fmla="*/ 1462767 h 1560620"/>
                    <a:gd name="connsiteX13" fmla="*/ 2879802 w 3480752"/>
                    <a:gd name="connsiteY13" fmla="*/ 1466146 h 1560620"/>
                    <a:gd name="connsiteX14" fmla="*/ 2933314 w 3480752"/>
                    <a:gd name="connsiteY14" fmla="*/ 1495246 h 1560620"/>
                    <a:gd name="connsiteX15" fmla="*/ 2353185 w 3480752"/>
                    <a:gd name="connsiteY15" fmla="*/ 1274639 h 1560620"/>
                    <a:gd name="connsiteX16" fmla="*/ 2238794 w 3480752"/>
                    <a:gd name="connsiteY16" fmla="*/ 1217440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84810 w 3480752"/>
                    <a:gd name="connsiteY3" fmla="*/ 326909 h 1560620"/>
                    <a:gd name="connsiteX4" fmla="*/ 702687 w 3480752"/>
                    <a:gd name="connsiteY4" fmla="*/ 277806 h 1560620"/>
                    <a:gd name="connsiteX5" fmla="*/ 833420 w 3480752"/>
                    <a:gd name="connsiteY5" fmla="*/ 310489 h 1560620"/>
                    <a:gd name="connsiteX6" fmla="*/ 1241959 w 3480752"/>
                    <a:gd name="connsiteY6" fmla="*/ 343172 h 1560620"/>
                    <a:gd name="connsiteX7" fmla="*/ 3480752 w 3480752"/>
                    <a:gd name="connsiteY7" fmla="*/ 1560620 h 1560620"/>
                    <a:gd name="connsiteX8" fmla="*/ 3064038 w 3480752"/>
                    <a:gd name="connsiteY8" fmla="*/ 1527929 h 1560620"/>
                    <a:gd name="connsiteX9" fmla="*/ 3057133 w 3480752"/>
                    <a:gd name="connsiteY9" fmla="*/ 1524163 h 1560620"/>
                    <a:gd name="connsiteX10" fmla="*/ 2941481 w 3480752"/>
                    <a:gd name="connsiteY10" fmla="*/ 1495246 h 1560620"/>
                    <a:gd name="connsiteX11" fmla="*/ 2881754 w 3480752"/>
                    <a:gd name="connsiteY11" fmla="*/ 1462767 h 1560620"/>
                    <a:gd name="connsiteX12" fmla="*/ 2879802 w 3480752"/>
                    <a:gd name="connsiteY12" fmla="*/ 1466146 h 1560620"/>
                    <a:gd name="connsiteX13" fmla="*/ 2933314 w 3480752"/>
                    <a:gd name="connsiteY13" fmla="*/ 1495246 h 1560620"/>
                    <a:gd name="connsiteX14" fmla="*/ 2353185 w 3480752"/>
                    <a:gd name="connsiteY14" fmla="*/ 1274639 h 1560620"/>
                    <a:gd name="connsiteX15" fmla="*/ 2238794 w 3480752"/>
                    <a:gd name="connsiteY15" fmla="*/ 1217440 h 1560620"/>
                    <a:gd name="connsiteX16" fmla="*/ 62916 w 3480752"/>
                    <a:gd name="connsiteY16" fmla="*/ 34213 h 1560620"/>
                    <a:gd name="connsiteX17" fmla="*/ 0 w 3480752"/>
                    <a:gd name="connsiteY17" fmla="*/ 0 h 1560620"/>
                    <a:gd name="connsiteX18" fmla="*/ 62916 w 3480752"/>
                    <a:gd name="connsiteY18" fmla="*/ 34213 h 1560620"/>
                    <a:gd name="connsiteX19" fmla="*/ 57199 w 3480752"/>
                    <a:gd name="connsiteY19" fmla="*/ 31661 h 1560620"/>
                    <a:gd name="connsiteX20" fmla="*/ 0 w 3480752"/>
                    <a:gd name="connsiteY20"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879802 w 3480752"/>
                    <a:gd name="connsiteY11" fmla="*/ 1466146 h 1560620"/>
                    <a:gd name="connsiteX12" fmla="*/ 2933314 w 3480752"/>
                    <a:gd name="connsiteY12" fmla="*/ 1495246 h 1560620"/>
                    <a:gd name="connsiteX13" fmla="*/ 2353185 w 3480752"/>
                    <a:gd name="connsiteY13" fmla="*/ 1274639 h 1560620"/>
                    <a:gd name="connsiteX14" fmla="*/ 2238794 w 3480752"/>
                    <a:gd name="connsiteY14" fmla="*/ 1217440 h 1560620"/>
                    <a:gd name="connsiteX15" fmla="*/ 62916 w 3480752"/>
                    <a:gd name="connsiteY15" fmla="*/ 34213 h 1560620"/>
                    <a:gd name="connsiteX16" fmla="*/ 0 w 3480752"/>
                    <a:gd name="connsiteY16" fmla="*/ 0 h 1560620"/>
                    <a:gd name="connsiteX17" fmla="*/ 62916 w 3480752"/>
                    <a:gd name="connsiteY17" fmla="*/ 34213 h 1560620"/>
                    <a:gd name="connsiteX18" fmla="*/ 57199 w 3480752"/>
                    <a:gd name="connsiteY18" fmla="*/ 31661 h 1560620"/>
                    <a:gd name="connsiteX19" fmla="*/ 0 w 3480752"/>
                    <a:gd name="connsiteY19"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881754 w 3480752"/>
                    <a:gd name="connsiteY10" fmla="*/ 1462767 h 1560620"/>
                    <a:gd name="connsiteX11" fmla="*/ 2933314 w 3480752"/>
                    <a:gd name="connsiteY11" fmla="*/ 1495246 h 1560620"/>
                    <a:gd name="connsiteX12" fmla="*/ 2353185 w 3480752"/>
                    <a:gd name="connsiteY12" fmla="*/ 1274639 h 1560620"/>
                    <a:gd name="connsiteX13" fmla="*/ 2238794 w 3480752"/>
                    <a:gd name="connsiteY13" fmla="*/ 1217440 h 1560620"/>
                    <a:gd name="connsiteX14" fmla="*/ 62916 w 3480752"/>
                    <a:gd name="connsiteY14" fmla="*/ 34213 h 1560620"/>
                    <a:gd name="connsiteX15" fmla="*/ 0 w 3480752"/>
                    <a:gd name="connsiteY15" fmla="*/ 0 h 1560620"/>
                    <a:gd name="connsiteX16" fmla="*/ 62916 w 3480752"/>
                    <a:gd name="connsiteY16" fmla="*/ 34213 h 1560620"/>
                    <a:gd name="connsiteX17" fmla="*/ 57199 w 3480752"/>
                    <a:gd name="connsiteY17" fmla="*/ 31661 h 1560620"/>
                    <a:gd name="connsiteX18" fmla="*/ 0 w 3480752"/>
                    <a:gd name="connsiteY18" fmla="*/ 0 h 1560620"/>
                    <a:gd name="connsiteX0" fmla="*/ 62916 w 3480752"/>
                    <a:gd name="connsiteY0" fmla="*/ 34213 h 1560620"/>
                    <a:gd name="connsiteX1" fmla="*/ 114391 w 3480752"/>
                    <a:gd name="connsiteY1" fmla="*/ 57191 h 1560620"/>
                    <a:gd name="connsiteX2" fmla="*/ 694512 w 3480752"/>
                    <a:gd name="connsiteY2" fmla="*/ 277806 h 1560620"/>
                    <a:gd name="connsiteX3" fmla="*/ 702687 w 3480752"/>
                    <a:gd name="connsiteY3" fmla="*/ 277806 h 1560620"/>
                    <a:gd name="connsiteX4" fmla="*/ 833420 w 3480752"/>
                    <a:gd name="connsiteY4" fmla="*/ 310489 h 1560620"/>
                    <a:gd name="connsiteX5" fmla="*/ 1241959 w 3480752"/>
                    <a:gd name="connsiteY5" fmla="*/ 343172 h 1560620"/>
                    <a:gd name="connsiteX6" fmla="*/ 3480752 w 3480752"/>
                    <a:gd name="connsiteY6" fmla="*/ 1560620 h 1560620"/>
                    <a:gd name="connsiteX7" fmla="*/ 3064038 w 3480752"/>
                    <a:gd name="connsiteY7" fmla="*/ 1527929 h 1560620"/>
                    <a:gd name="connsiteX8" fmla="*/ 3057133 w 3480752"/>
                    <a:gd name="connsiteY8" fmla="*/ 1524163 h 1560620"/>
                    <a:gd name="connsiteX9" fmla="*/ 2941481 w 3480752"/>
                    <a:gd name="connsiteY9" fmla="*/ 1495246 h 1560620"/>
                    <a:gd name="connsiteX10" fmla="*/ 2933314 w 3480752"/>
                    <a:gd name="connsiteY10" fmla="*/ 1495246 h 1560620"/>
                    <a:gd name="connsiteX11" fmla="*/ 2353185 w 3480752"/>
                    <a:gd name="connsiteY11" fmla="*/ 1274639 h 1560620"/>
                    <a:gd name="connsiteX12" fmla="*/ 2238794 w 3480752"/>
                    <a:gd name="connsiteY12" fmla="*/ 1217440 h 1560620"/>
                    <a:gd name="connsiteX13" fmla="*/ 62916 w 3480752"/>
                    <a:gd name="connsiteY13" fmla="*/ 34213 h 1560620"/>
                    <a:gd name="connsiteX14" fmla="*/ 0 w 3480752"/>
                    <a:gd name="connsiteY14" fmla="*/ 0 h 1560620"/>
                    <a:gd name="connsiteX15" fmla="*/ 62916 w 3480752"/>
                    <a:gd name="connsiteY15" fmla="*/ 34213 h 1560620"/>
                    <a:gd name="connsiteX16" fmla="*/ 57199 w 3480752"/>
                    <a:gd name="connsiteY16" fmla="*/ 31661 h 1560620"/>
                    <a:gd name="connsiteX17" fmla="*/ 0 w 3480752"/>
                    <a:gd name="connsiteY17" fmla="*/ 0 h 15606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3480752" h="1560620">
                      <a:moveTo>
                        <a:pt x="62916" y="34213"/>
                      </a:moveTo>
                      <a:lnTo>
                        <a:pt x="114391" y="57191"/>
                      </a:lnTo>
                      <a:cubicBezTo>
                        <a:pt x="302323" y="147074"/>
                        <a:pt x="498413" y="220606"/>
                        <a:pt x="694512" y="277806"/>
                      </a:cubicBezTo>
                      <a:lnTo>
                        <a:pt x="702687" y="277806"/>
                      </a:lnTo>
                      <a:cubicBezTo>
                        <a:pt x="743545" y="285981"/>
                        <a:pt x="784395" y="302314"/>
                        <a:pt x="833420" y="310489"/>
                      </a:cubicBezTo>
                      <a:lnTo>
                        <a:pt x="1241959" y="343172"/>
                      </a:lnTo>
                      <a:lnTo>
                        <a:pt x="3480752" y="1560620"/>
                      </a:lnTo>
                      <a:lnTo>
                        <a:pt x="3064038" y="1527929"/>
                      </a:lnTo>
                      <a:lnTo>
                        <a:pt x="3057133" y="1524163"/>
                      </a:lnTo>
                      <a:lnTo>
                        <a:pt x="2941481" y="1495246"/>
                      </a:lnTo>
                      <a:lnTo>
                        <a:pt x="2933314" y="1495246"/>
                      </a:lnTo>
                      <a:cubicBezTo>
                        <a:pt x="2737215" y="1446221"/>
                        <a:pt x="2541108" y="1372688"/>
                        <a:pt x="2353185" y="1274639"/>
                      </a:cubicBezTo>
                      <a:cubicBezTo>
                        <a:pt x="2312335" y="1258298"/>
                        <a:pt x="2279652" y="1241956"/>
                        <a:pt x="2238794" y="1217440"/>
                      </a:cubicBezTo>
                      <a:lnTo>
                        <a:pt x="62916" y="34213"/>
                      </a:lnTo>
                      <a:close/>
                      <a:moveTo>
                        <a:pt x="0" y="0"/>
                      </a:moveTo>
                      <a:lnTo>
                        <a:pt x="62916" y="34213"/>
                      </a:lnTo>
                      <a:lnTo>
                        <a:pt x="57199" y="31661"/>
                      </a:lnTo>
                      <a:cubicBezTo>
                        <a:pt x="38815" y="22469"/>
                        <a:pt x="20429" y="12254"/>
                        <a:pt x="0" y="0"/>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4" name="Freeform: Shape 143">
                  <a:extLst>
                    <a:ext uri="{FF2B5EF4-FFF2-40B4-BE49-F238E27FC236}">
                      <a16:creationId xmlns="" xmlns:a16="http://schemas.microsoft.com/office/drawing/2014/main" id="{8E8DB34B-B88D-4347-B321-7D8FAF44FA1B}"/>
                    </a:ext>
                  </a:extLst>
                </p:cNvPr>
                <p:cNvSpPr/>
                <p:nvPr/>
              </p:nvSpPr>
              <p:spPr>
                <a:xfrm>
                  <a:off x="3023223" y="4576005"/>
                  <a:ext cx="257175" cy="133350"/>
                </a:xfrm>
                <a:custGeom>
                  <a:avLst/>
                  <a:gdLst>
                    <a:gd name="connsiteX0" fmla="*/ 260032 w 257175"/>
                    <a:gd name="connsiteY0" fmla="*/ 141922 h 133350"/>
                    <a:gd name="connsiteX1" fmla="*/ 0 w 257175"/>
                    <a:gd name="connsiteY1" fmla="*/ 0 h 133350"/>
                    <a:gd name="connsiteX2" fmla="*/ 952 w 257175"/>
                    <a:gd name="connsiteY2" fmla="*/ 0 h 133350"/>
                    <a:gd name="connsiteX3" fmla="*/ 260032 w 257175"/>
                    <a:gd name="connsiteY3" fmla="*/ 141922 h 133350"/>
                    <a:gd name="connsiteX4" fmla="*/ 260032 w 257175"/>
                    <a:gd name="connsiteY4" fmla="*/ 141922 h 1333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7175" h="133350">
                      <a:moveTo>
                        <a:pt x="260032" y="141922"/>
                      </a:moveTo>
                      <a:lnTo>
                        <a:pt x="0" y="0"/>
                      </a:lnTo>
                      <a:cubicBezTo>
                        <a:pt x="0" y="0"/>
                        <a:pt x="952" y="0"/>
                        <a:pt x="952" y="0"/>
                      </a:cubicBezTo>
                      <a:lnTo>
                        <a:pt x="260032" y="141922"/>
                      </a:lnTo>
                      <a:cubicBezTo>
                        <a:pt x="260985" y="141922"/>
                        <a:pt x="260985" y="141922"/>
                        <a:pt x="260032" y="141922"/>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5" name="Freeform: Shape 144">
                  <a:extLst>
                    <a:ext uri="{FF2B5EF4-FFF2-40B4-BE49-F238E27FC236}">
                      <a16:creationId xmlns="" xmlns:a16="http://schemas.microsoft.com/office/drawing/2014/main" id="{7872BA3E-8AD2-4FD0-99B8-768D5AE20E0D}"/>
                    </a:ext>
                  </a:extLst>
                </p:cNvPr>
                <p:cNvSpPr/>
                <p:nvPr/>
              </p:nvSpPr>
              <p:spPr>
                <a:xfrm>
                  <a:off x="2706138" y="4925573"/>
                  <a:ext cx="257175" cy="485775"/>
                </a:xfrm>
                <a:custGeom>
                  <a:avLst/>
                  <a:gdLst>
                    <a:gd name="connsiteX0" fmla="*/ 260033 w 257175"/>
                    <a:gd name="connsiteY0" fmla="*/ 486727 h 485775"/>
                    <a:gd name="connsiteX1" fmla="*/ 0 w 257175"/>
                    <a:gd name="connsiteY1" fmla="*/ 344805 h 485775"/>
                    <a:gd name="connsiteX2" fmla="*/ 953 w 257175"/>
                    <a:gd name="connsiteY2" fmla="*/ 0 h 485775"/>
                    <a:gd name="connsiteX3" fmla="*/ 260985 w 257175"/>
                    <a:gd name="connsiteY3" fmla="*/ 141922 h 485775"/>
                  </a:gdLst>
                  <a:ahLst/>
                  <a:cxnLst>
                    <a:cxn ang="0">
                      <a:pos x="connsiteX0" y="connsiteY0"/>
                    </a:cxn>
                    <a:cxn ang="0">
                      <a:pos x="connsiteX1" y="connsiteY1"/>
                    </a:cxn>
                    <a:cxn ang="0">
                      <a:pos x="connsiteX2" y="connsiteY2"/>
                    </a:cxn>
                    <a:cxn ang="0">
                      <a:pos x="connsiteX3" y="connsiteY3"/>
                    </a:cxn>
                  </a:cxnLst>
                  <a:rect l="l" t="t" r="r" b="b"/>
                  <a:pathLst>
                    <a:path w="257175" h="485775">
                      <a:moveTo>
                        <a:pt x="260033" y="486727"/>
                      </a:moveTo>
                      <a:lnTo>
                        <a:pt x="0" y="344805"/>
                      </a:lnTo>
                      <a:lnTo>
                        <a:pt x="953" y="0"/>
                      </a:lnTo>
                      <a:lnTo>
                        <a:pt x="260985"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6" name="Freeform: Shape 145">
                  <a:extLst>
                    <a:ext uri="{FF2B5EF4-FFF2-40B4-BE49-F238E27FC236}">
                      <a16:creationId xmlns="" xmlns:a16="http://schemas.microsoft.com/office/drawing/2014/main" id="{943D25C2-FE71-4163-9186-5BD8047B96F7}"/>
                    </a:ext>
                  </a:extLst>
                </p:cNvPr>
                <p:cNvSpPr/>
                <p:nvPr/>
              </p:nvSpPr>
              <p:spPr>
                <a:xfrm>
                  <a:off x="2987522" y="3640652"/>
                  <a:ext cx="660036" cy="1102854"/>
                </a:xfrm>
                <a:custGeom>
                  <a:avLst/>
                  <a:gdLst>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319882 w 661035"/>
                    <a:gd name="connsiteY29" fmla="*/ 842137 h 1099185"/>
                    <a:gd name="connsiteX30" fmla="*/ 239078 w 661035"/>
                    <a:gd name="connsiteY30" fmla="*/ 798196 h 1099185"/>
                    <a:gd name="connsiteX31" fmla="*/ 277307 w 661035"/>
                    <a:gd name="connsiteY31" fmla="*/ 750642 h 1099185"/>
                    <a:gd name="connsiteX32" fmla="*/ 277178 w 661035"/>
                    <a:gd name="connsiteY32" fmla="*/ 750571 h 1099185"/>
                    <a:gd name="connsiteX33" fmla="*/ 284798 w 661035"/>
                    <a:gd name="connsiteY33" fmla="*/ 740093 h 1099185"/>
                    <a:gd name="connsiteX34" fmla="*/ 323850 w 661035"/>
                    <a:gd name="connsiteY34" fmla="*/ 676275 h 1099185"/>
                    <a:gd name="connsiteX35" fmla="*/ 359092 w 661035"/>
                    <a:gd name="connsiteY35" fmla="*/ 597218 h 1099185"/>
                    <a:gd name="connsiteX36" fmla="*/ 220980 w 661035"/>
                    <a:gd name="connsiteY36" fmla="*/ 0 h 1099185"/>
                    <a:gd name="connsiteX37" fmla="*/ 481965 w 661035"/>
                    <a:gd name="connsiteY37" fmla="*/ 141922 h 1099185"/>
                    <a:gd name="connsiteX38" fmla="*/ 575310 w 661035"/>
                    <a:gd name="connsiteY38" fmla="*/ 214313 h 1099185"/>
                    <a:gd name="connsiteX39" fmla="*/ 661035 w 661035"/>
                    <a:gd name="connsiteY39" fmla="*/ 504825 h 1099185"/>
                    <a:gd name="connsiteX40" fmla="*/ 621030 w 661035"/>
                    <a:gd name="connsiteY40" fmla="*/ 739140 h 1099185"/>
                    <a:gd name="connsiteX41" fmla="*/ 360045 w 661035"/>
                    <a:gd name="connsiteY41" fmla="*/ 597218 h 1099185"/>
                    <a:gd name="connsiteX42" fmla="*/ 400050 w 661035"/>
                    <a:gd name="connsiteY42" fmla="*/ 362902 h 1099185"/>
                    <a:gd name="connsiteX43" fmla="*/ 314325 w 661035"/>
                    <a:gd name="connsiteY43" fmla="*/ 72390 h 1099185"/>
                    <a:gd name="connsiteX44" fmla="*/ 220980 w 661035"/>
                    <a:gd name="connsiteY44"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451949 w 661035"/>
                    <a:gd name="connsiteY9" fmla="*/ 914906 h 1099185"/>
                    <a:gd name="connsiteX10" fmla="*/ 500063 w 661035"/>
                    <a:gd name="connsiteY10" fmla="*/ 941070 h 1099185"/>
                    <a:gd name="connsiteX11" fmla="*/ 451485 w 661035"/>
                    <a:gd name="connsiteY11" fmla="*/ 989648 h 1099185"/>
                    <a:gd name="connsiteX12" fmla="*/ 396629 w 661035"/>
                    <a:gd name="connsiteY12" fmla="*/ 1033155 h 1099185"/>
                    <a:gd name="connsiteX13" fmla="*/ 397193 w 661035"/>
                    <a:gd name="connsiteY13" fmla="*/ 1033462 h 1099185"/>
                    <a:gd name="connsiteX14" fmla="*/ 320041 w 661035"/>
                    <a:gd name="connsiteY14" fmla="*/ 1076325 h 1099185"/>
                    <a:gd name="connsiteX15" fmla="*/ 291343 w 661035"/>
                    <a:gd name="connsiteY15" fmla="*/ 1060767 h 1099185"/>
                    <a:gd name="connsiteX16" fmla="*/ 290403 w 661035"/>
                    <a:gd name="connsiteY16" fmla="*/ 1061621 h 1099185"/>
                    <a:gd name="connsiteX17" fmla="*/ 319088 w 661035"/>
                    <a:gd name="connsiteY17" fmla="*/ 1077277 h 1099185"/>
                    <a:gd name="connsiteX18" fmla="*/ 260985 w 661035"/>
                    <a:gd name="connsiteY18" fmla="*/ 1099185 h 1099185"/>
                    <a:gd name="connsiteX19" fmla="*/ 0 w 661035"/>
                    <a:gd name="connsiteY19" fmla="*/ 957262 h 1099185"/>
                    <a:gd name="connsiteX20" fmla="*/ 59055 w 661035"/>
                    <a:gd name="connsiteY20" fmla="*/ 935355 h 1099185"/>
                    <a:gd name="connsiteX21" fmla="*/ 284314 w 661035"/>
                    <a:gd name="connsiteY21" fmla="*/ 1058298 h 1099185"/>
                    <a:gd name="connsiteX22" fmla="*/ 284516 w 661035"/>
                    <a:gd name="connsiteY22" fmla="*/ 1057066 h 1099185"/>
                    <a:gd name="connsiteX23" fmla="*/ 60008 w 661035"/>
                    <a:gd name="connsiteY23" fmla="*/ 935355 h 1099185"/>
                    <a:gd name="connsiteX24" fmla="*/ 135745 w 661035"/>
                    <a:gd name="connsiteY24" fmla="*/ 891807 h 1099185"/>
                    <a:gd name="connsiteX25" fmla="*/ 135255 w 661035"/>
                    <a:gd name="connsiteY25" fmla="*/ 891540 h 1099185"/>
                    <a:gd name="connsiteX26" fmla="*/ 190500 w 661035"/>
                    <a:gd name="connsiteY26" fmla="*/ 847725 h 1099185"/>
                    <a:gd name="connsiteX27" fmla="*/ 239078 w 661035"/>
                    <a:gd name="connsiteY27" fmla="*/ 799148 h 1099185"/>
                    <a:gd name="connsiteX28" fmla="*/ 319738 w 661035"/>
                    <a:gd name="connsiteY28" fmla="*/ 843010 h 1099185"/>
                    <a:gd name="connsiteX29" fmla="*/ 239078 w 661035"/>
                    <a:gd name="connsiteY29" fmla="*/ 798196 h 1099185"/>
                    <a:gd name="connsiteX30" fmla="*/ 277307 w 661035"/>
                    <a:gd name="connsiteY30" fmla="*/ 750642 h 1099185"/>
                    <a:gd name="connsiteX31" fmla="*/ 277178 w 661035"/>
                    <a:gd name="connsiteY31" fmla="*/ 750571 h 1099185"/>
                    <a:gd name="connsiteX32" fmla="*/ 284798 w 661035"/>
                    <a:gd name="connsiteY32" fmla="*/ 740093 h 1099185"/>
                    <a:gd name="connsiteX33" fmla="*/ 323850 w 661035"/>
                    <a:gd name="connsiteY33" fmla="*/ 676275 h 1099185"/>
                    <a:gd name="connsiteX34" fmla="*/ 359092 w 661035"/>
                    <a:gd name="connsiteY34" fmla="*/ 597218 h 1099185"/>
                    <a:gd name="connsiteX35" fmla="*/ 220980 w 661035"/>
                    <a:gd name="connsiteY35" fmla="*/ 0 h 1099185"/>
                    <a:gd name="connsiteX36" fmla="*/ 481965 w 661035"/>
                    <a:gd name="connsiteY36" fmla="*/ 141922 h 1099185"/>
                    <a:gd name="connsiteX37" fmla="*/ 575310 w 661035"/>
                    <a:gd name="connsiteY37" fmla="*/ 214313 h 1099185"/>
                    <a:gd name="connsiteX38" fmla="*/ 661035 w 661035"/>
                    <a:gd name="connsiteY38" fmla="*/ 504825 h 1099185"/>
                    <a:gd name="connsiteX39" fmla="*/ 621030 w 661035"/>
                    <a:gd name="connsiteY39" fmla="*/ 739140 h 1099185"/>
                    <a:gd name="connsiteX40" fmla="*/ 360045 w 661035"/>
                    <a:gd name="connsiteY40" fmla="*/ 597218 h 1099185"/>
                    <a:gd name="connsiteX41" fmla="*/ 400050 w 661035"/>
                    <a:gd name="connsiteY41" fmla="*/ 362902 h 1099185"/>
                    <a:gd name="connsiteX42" fmla="*/ 314325 w 661035"/>
                    <a:gd name="connsiteY42" fmla="*/ 72390 h 1099185"/>
                    <a:gd name="connsiteX43" fmla="*/ 220980 w 661035"/>
                    <a:gd name="connsiteY43"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452605 w 661035"/>
                    <a:gd name="connsiteY8" fmla="*/ 914311 h 1099185"/>
                    <a:gd name="connsiteX9" fmla="*/ 500063 w 661035"/>
                    <a:gd name="connsiteY9" fmla="*/ 941070 h 1099185"/>
                    <a:gd name="connsiteX10" fmla="*/ 451485 w 661035"/>
                    <a:gd name="connsiteY10" fmla="*/ 989648 h 1099185"/>
                    <a:gd name="connsiteX11" fmla="*/ 396629 w 661035"/>
                    <a:gd name="connsiteY11" fmla="*/ 1033155 h 1099185"/>
                    <a:gd name="connsiteX12" fmla="*/ 397193 w 661035"/>
                    <a:gd name="connsiteY12" fmla="*/ 1033462 h 1099185"/>
                    <a:gd name="connsiteX13" fmla="*/ 320041 w 661035"/>
                    <a:gd name="connsiteY13" fmla="*/ 1076325 h 1099185"/>
                    <a:gd name="connsiteX14" fmla="*/ 291343 w 661035"/>
                    <a:gd name="connsiteY14" fmla="*/ 1060767 h 1099185"/>
                    <a:gd name="connsiteX15" fmla="*/ 290403 w 661035"/>
                    <a:gd name="connsiteY15" fmla="*/ 1061621 h 1099185"/>
                    <a:gd name="connsiteX16" fmla="*/ 319088 w 661035"/>
                    <a:gd name="connsiteY16" fmla="*/ 1077277 h 1099185"/>
                    <a:gd name="connsiteX17" fmla="*/ 260985 w 661035"/>
                    <a:gd name="connsiteY17" fmla="*/ 1099185 h 1099185"/>
                    <a:gd name="connsiteX18" fmla="*/ 0 w 661035"/>
                    <a:gd name="connsiteY18" fmla="*/ 957262 h 1099185"/>
                    <a:gd name="connsiteX19" fmla="*/ 59055 w 661035"/>
                    <a:gd name="connsiteY19" fmla="*/ 935355 h 1099185"/>
                    <a:gd name="connsiteX20" fmla="*/ 284314 w 661035"/>
                    <a:gd name="connsiteY20" fmla="*/ 1058298 h 1099185"/>
                    <a:gd name="connsiteX21" fmla="*/ 284516 w 661035"/>
                    <a:gd name="connsiteY21" fmla="*/ 1057066 h 1099185"/>
                    <a:gd name="connsiteX22" fmla="*/ 60008 w 661035"/>
                    <a:gd name="connsiteY22" fmla="*/ 935355 h 1099185"/>
                    <a:gd name="connsiteX23" fmla="*/ 135745 w 661035"/>
                    <a:gd name="connsiteY23" fmla="*/ 891807 h 1099185"/>
                    <a:gd name="connsiteX24" fmla="*/ 135255 w 661035"/>
                    <a:gd name="connsiteY24" fmla="*/ 891540 h 1099185"/>
                    <a:gd name="connsiteX25" fmla="*/ 190500 w 661035"/>
                    <a:gd name="connsiteY25" fmla="*/ 847725 h 1099185"/>
                    <a:gd name="connsiteX26" fmla="*/ 239078 w 661035"/>
                    <a:gd name="connsiteY26" fmla="*/ 799148 h 1099185"/>
                    <a:gd name="connsiteX27" fmla="*/ 319738 w 661035"/>
                    <a:gd name="connsiteY27" fmla="*/ 843010 h 1099185"/>
                    <a:gd name="connsiteX28" fmla="*/ 239078 w 661035"/>
                    <a:gd name="connsiteY28" fmla="*/ 798196 h 1099185"/>
                    <a:gd name="connsiteX29" fmla="*/ 277307 w 661035"/>
                    <a:gd name="connsiteY29" fmla="*/ 750642 h 1099185"/>
                    <a:gd name="connsiteX30" fmla="*/ 277178 w 661035"/>
                    <a:gd name="connsiteY30" fmla="*/ 750571 h 1099185"/>
                    <a:gd name="connsiteX31" fmla="*/ 284798 w 661035"/>
                    <a:gd name="connsiteY31" fmla="*/ 740093 h 1099185"/>
                    <a:gd name="connsiteX32" fmla="*/ 323850 w 661035"/>
                    <a:gd name="connsiteY32" fmla="*/ 676275 h 1099185"/>
                    <a:gd name="connsiteX33" fmla="*/ 359092 w 661035"/>
                    <a:gd name="connsiteY33" fmla="*/ 597218 h 1099185"/>
                    <a:gd name="connsiteX34" fmla="*/ 220980 w 661035"/>
                    <a:gd name="connsiteY34" fmla="*/ 0 h 1099185"/>
                    <a:gd name="connsiteX35" fmla="*/ 481965 w 661035"/>
                    <a:gd name="connsiteY35" fmla="*/ 141922 h 1099185"/>
                    <a:gd name="connsiteX36" fmla="*/ 575310 w 661035"/>
                    <a:gd name="connsiteY36" fmla="*/ 214313 h 1099185"/>
                    <a:gd name="connsiteX37" fmla="*/ 661035 w 661035"/>
                    <a:gd name="connsiteY37" fmla="*/ 504825 h 1099185"/>
                    <a:gd name="connsiteX38" fmla="*/ 621030 w 661035"/>
                    <a:gd name="connsiteY38" fmla="*/ 739140 h 1099185"/>
                    <a:gd name="connsiteX39" fmla="*/ 360045 w 661035"/>
                    <a:gd name="connsiteY39" fmla="*/ 597218 h 1099185"/>
                    <a:gd name="connsiteX40" fmla="*/ 400050 w 661035"/>
                    <a:gd name="connsiteY40" fmla="*/ 362902 h 1099185"/>
                    <a:gd name="connsiteX41" fmla="*/ 314325 w 661035"/>
                    <a:gd name="connsiteY41" fmla="*/ 72390 h 1099185"/>
                    <a:gd name="connsiteX42" fmla="*/ 220980 w 661035"/>
                    <a:gd name="connsiteY42"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319738 w 661035"/>
                    <a:gd name="connsiteY26" fmla="*/ 843010 h 1099185"/>
                    <a:gd name="connsiteX27" fmla="*/ 239078 w 661035"/>
                    <a:gd name="connsiteY27" fmla="*/ 798196 h 1099185"/>
                    <a:gd name="connsiteX28" fmla="*/ 277307 w 661035"/>
                    <a:gd name="connsiteY28" fmla="*/ 750642 h 1099185"/>
                    <a:gd name="connsiteX29" fmla="*/ 277178 w 661035"/>
                    <a:gd name="connsiteY29" fmla="*/ 750571 h 1099185"/>
                    <a:gd name="connsiteX30" fmla="*/ 284798 w 661035"/>
                    <a:gd name="connsiteY30" fmla="*/ 740093 h 1099185"/>
                    <a:gd name="connsiteX31" fmla="*/ 323850 w 661035"/>
                    <a:gd name="connsiteY31" fmla="*/ 676275 h 1099185"/>
                    <a:gd name="connsiteX32" fmla="*/ 359092 w 661035"/>
                    <a:gd name="connsiteY32" fmla="*/ 597218 h 1099185"/>
                    <a:gd name="connsiteX33" fmla="*/ 220980 w 661035"/>
                    <a:gd name="connsiteY33" fmla="*/ 0 h 1099185"/>
                    <a:gd name="connsiteX34" fmla="*/ 481965 w 661035"/>
                    <a:gd name="connsiteY34" fmla="*/ 141922 h 1099185"/>
                    <a:gd name="connsiteX35" fmla="*/ 575310 w 661035"/>
                    <a:gd name="connsiteY35" fmla="*/ 214313 h 1099185"/>
                    <a:gd name="connsiteX36" fmla="*/ 661035 w 661035"/>
                    <a:gd name="connsiteY36" fmla="*/ 504825 h 1099185"/>
                    <a:gd name="connsiteX37" fmla="*/ 621030 w 661035"/>
                    <a:gd name="connsiteY37" fmla="*/ 739140 h 1099185"/>
                    <a:gd name="connsiteX38" fmla="*/ 360045 w 661035"/>
                    <a:gd name="connsiteY38" fmla="*/ 597218 h 1099185"/>
                    <a:gd name="connsiteX39" fmla="*/ 400050 w 661035"/>
                    <a:gd name="connsiteY39" fmla="*/ 362902 h 1099185"/>
                    <a:gd name="connsiteX40" fmla="*/ 314325 w 661035"/>
                    <a:gd name="connsiteY40" fmla="*/ 72390 h 1099185"/>
                    <a:gd name="connsiteX41" fmla="*/ 220980 w 661035"/>
                    <a:gd name="connsiteY41"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284516 w 661035"/>
                    <a:gd name="connsiteY20" fmla="*/ 1057066 h 1099185"/>
                    <a:gd name="connsiteX21" fmla="*/ 60008 w 661035"/>
                    <a:gd name="connsiteY21" fmla="*/ 935355 h 1099185"/>
                    <a:gd name="connsiteX22" fmla="*/ 135745 w 661035"/>
                    <a:gd name="connsiteY22" fmla="*/ 891807 h 1099185"/>
                    <a:gd name="connsiteX23" fmla="*/ 135255 w 661035"/>
                    <a:gd name="connsiteY23" fmla="*/ 891540 h 1099185"/>
                    <a:gd name="connsiteX24" fmla="*/ 190500 w 661035"/>
                    <a:gd name="connsiteY24" fmla="*/ 847725 h 1099185"/>
                    <a:gd name="connsiteX25" fmla="*/ 239078 w 661035"/>
                    <a:gd name="connsiteY25" fmla="*/ 799148 h 1099185"/>
                    <a:gd name="connsiteX26" fmla="*/ 239078 w 661035"/>
                    <a:gd name="connsiteY26" fmla="*/ 798196 h 1099185"/>
                    <a:gd name="connsiteX27" fmla="*/ 277307 w 661035"/>
                    <a:gd name="connsiteY27" fmla="*/ 750642 h 1099185"/>
                    <a:gd name="connsiteX28" fmla="*/ 277178 w 661035"/>
                    <a:gd name="connsiteY28" fmla="*/ 750571 h 1099185"/>
                    <a:gd name="connsiteX29" fmla="*/ 284798 w 661035"/>
                    <a:gd name="connsiteY29" fmla="*/ 740093 h 1099185"/>
                    <a:gd name="connsiteX30" fmla="*/ 323850 w 661035"/>
                    <a:gd name="connsiteY30" fmla="*/ 676275 h 1099185"/>
                    <a:gd name="connsiteX31" fmla="*/ 359092 w 661035"/>
                    <a:gd name="connsiteY31" fmla="*/ 597218 h 1099185"/>
                    <a:gd name="connsiteX32" fmla="*/ 220980 w 661035"/>
                    <a:gd name="connsiteY32" fmla="*/ 0 h 1099185"/>
                    <a:gd name="connsiteX33" fmla="*/ 481965 w 661035"/>
                    <a:gd name="connsiteY33" fmla="*/ 141922 h 1099185"/>
                    <a:gd name="connsiteX34" fmla="*/ 575310 w 661035"/>
                    <a:gd name="connsiteY34" fmla="*/ 214313 h 1099185"/>
                    <a:gd name="connsiteX35" fmla="*/ 661035 w 661035"/>
                    <a:gd name="connsiteY35" fmla="*/ 504825 h 1099185"/>
                    <a:gd name="connsiteX36" fmla="*/ 621030 w 661035"/>
                    <a:gd name="connsiteY36" fmla="*/ 739140 h 1099185"/>
                    <a:gd name="connsiteX37" fmla="*/ 360045 w 661035"/>
                    <a:gd name="connsiteY37" fmla="*/ 597218 h 1099185"/>
                    <a:gd name="connsiteX38" fmla="*/ 400050 w 661035"/>
                    <a:gd name="connsiteY38" fmla="*/ 362902 h 1099185"/>
                    <a:gd name="connsiteX39" fmla="*/ 314325 w 661035"/>
                    <a:gd name="connsiteY39" fmla="*/ 72390 h 1099185"/>
                    <a:gd name="connsiteX40" fmla="*/ 220980 w 661035"/>
                    <a:gd name="connsiteY40"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284314 w 661035"/>
                    <a:gd name="connsiteY19" fmla="*/ 1058298 h 1099185"/>
                    <a:gd name="connsiteX20" fmla="*/ 60008 w 661035"/>
                    <a:gd name="connsiteY20" fmla="*/ 935355 h 1099185"/>
                    <a:gd name="connsiteX21" fmla="*/ 135745 w 661035"/>
                    <a:gd name="connsiteY21" fmla="*/ 891807 h 1099185"/>
                    <a:gd name="connsiteX22" fmla="*/ 135255 w 661035"/>
                    <a:gd name="connsiteY22" fmla="*/ 891540 h 1099185"/>
                    <a:gd name="connsiteX23" fmla="*/ 190500 w 661035"/>
                    <a:gd name="connsiteY23" fmla="*/ 847725 h 1099185"/>
                    <a:gd name="connsiteX24" fmla="*/ 239078 w 661035"/>
                    <a:gd name="connsiteY24" fmla="*/ 799148 h 1099185"/>
                    <a:gd name="connsiteX25" fmla="*/ 239078 w 661035"/>
                    <a:gd name="connsiteY25" fmla="*/ 798196 h 1099185"/>
                    <a:gd name="connsiteX26" fmla="*/ 277307 w 661035"/>
                    <a:gd name="connsiteY26" fmla="*/ 750642 h 1099185"/>
                    <a:gd name="connsiteX27" fmla="*/ 277178 w 661035"/>
                    <a:gd name="connsiteY27" fmla="*/ 750571 h 1099185"/>
                    <a:gd name="connsiteX28" fmla="*/ 284798 w 661035"/>
                    <a:gd name="connsiteY28" fmla="*/ 740093 h 1099185"/>
                    <a:gd name="connsiteX29" fmla="*/ 323850 w 661035"/>
                    <a:gd name="connsiteY29" fmla="*/ 676275 h 1099185"/>
                    <a:gd name="connsiteX30" fmla="*/ 359092 w 661035"/>
                    <a:gd name="connsiteY30" fmla="*/ 597218 h 1099185"/>
                    <a:gd name="connsiteX31" fmla="*/ 220980 w 661035"/>
                    <a:gd name="connsiteY31" fmla="*/ 0 h 1099185"/>
                    <a:gd name="connsiteX32" fmla="*/ 481965 w 661035"/>
                    <a:gd name="connsiteY32" fmla="*/ 141922 h 1099185"/>
                    <a:gd name="connsiteX33" fmla="*/ 575310 w 661035"/>
                    <a:gd name="connsiteY33" fmla="*/ 214313 h 1099185"/>
                    <a:gd name="connsiteX34" fmla="*/ 661035 w 661035"/>
                    <a:gd name="connsiteY34" fmla="*/ 504825 h 1099185"/>
                    <a:gd name="connsiteX35" fmla="*/ 621030 w 661035"/>
                    <a:gd name="connsiteY35" fmla="*/ 739140 h 1099185"/>
                    <a:gd name="connsiteX36" fmla="*/ 360045 w 661035"/>
                    <a:gd name="connsiteY36" fmla="*/ 597218 h 1099185"/>
                    <a:gd name="connsiteX37" fmla="*/ 400050 w 661035"/>
                    <a:gd name="connsiteY37" fmla="*/ 362902 h 1099185"/>
                    <a:gd name="connsiteX38" fmla="*/ 314325 w 661035"/>
                    <a:gd name="connsiteY38" fmla="*/ 72390 h 1099185"/>
                    <a:gd name="connsiteX39" fmla="*/ 220980 w 661035"/>
                    <a:gd name="connsiteY39"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290403 w 661035"/>
                    <a:gd name="connsiteY14" fmla="*/ 1061621 h 1099185"/>
                    <a:gd name="connsiteX15" fmla="*/ 319088 w 661035"/>
                    <a:gd name="connsiteY15" fmla="*/ 1077277 h 1099185"/>
                    <a:gd name="connsiteX16" fmla="*/ 260985 w 661035"/>
                    <a:gd name="connsiteY16" fmla="*/ 1099185 h 1099185"/>
                    <a:gd name="connsiteX17" fmla="*/ 0 w 661035"/>
                    <a:gd name="connsiteY17" fmla="*/ 957262 h 1099185"/>
                    <a:gd name="connsiteX18" fmla="*/ 59055 w 661035"/>
                    <a:gd name="connsiteY18" fmla="*/ 935355 h 1099185"/>
                    <a:gd name="connsiteX19" fmla="*/ 60008 w 661035"/>
                    <a:gd name="connsiteY19" fmla="*/ 935355 h 1099185"/>
                    <a:gd name="connsiteX20" fmla="*/ 135745 w 661035"/>
                    <a:gd name="connsiteY20" fmla="*/ 891807 h 1099185"/>
                    <a:gd name="connsiteX21" fmla="*/ 135255 w 661035"/>
                    <a:gd name="connsiteY21" fmla="*/ 891540 h 1099185"/>
                    <a:gd name="connsiteX22" fmla="*/ 190500 w 661035"/>
                    <a:gd name="connsiteY22" fmla="*/ 847725 h 1099185"/>
                    <a:gd name="connsiteX23" fmla="*/ 239078 w 661035"/>
                    <a:gd name="connsiteY23" fmla="*/ 799148 h 1099185"/>
                    <a:gd name="connsiteX24" fmla="*/ 239078 w 661035"/>
                    <a:gd name="connsiteY24" fmla="*/ 798196 h 1099185"/>
                    <a:gd name="connsiteX25" fmla="*/ 277307 w 661035"/>
                    <a:gd name="connsiteY25" fmla="*/ 750642 h 1099185"/>
                    <a:gd name="connsiteX26" fmla="*/ 277178 w 661035"/>
                    <a:gd name="connsiteY26" fmla="*/ 750571 h 1099185"/>
                    <a:gd name="connsiteX27" fmla="*/ 284798 w 661035"/>
                    <a:gd name="connsiteY27" fmla="*/ 740093 h 1099185"/>
                    <a:gd name="connsiteX28" fmla="*/ 323850 w 661035"/>
                    <a:gd name="connsiteY28" fmla="*/ 676275 h 1099185"/>
                    <a:gd name="connsiteX29" fmla="*/ 359092 w 661035"/>
                    <a:gd name="connsiteY29" fmla="*/ 597218 h 1099185"/>
                    <a:gd name="connsiteX30" fmla="*/ 220980 w 661035"/>
                    <a:gd name="connsiteY30" fmla="*/ 0 h 1099185"/>
                    <a:gd name="connsiteX31" fmla="*/ 481965 w 661035"/>
                    <a:gd name="connsiteY31" fmla="*/ 141922 h 1099185"/>
                    <a:gd name="connsiteX32" fmla="*/ 575310 w 661035"/>
                    <a:gd name="connsiteY32" fmla="*/ 214313 h 1099185"/>
                    <a:gd name="connsiteX33" fmla="*/ 661035 w 661035"/>
                    <a:gd name="connsiteY33" fmla="*/ 504825 h 1099185"/>
                    <a:gd name="connsiteX34" fmla="*/ 621030 w 661035"/>
                    <a:gd name="connsiteY34" fmla="*/ 739140 h 1099185"/>
                    <a:gd name="connsiteX35" fmla="*/ 360045 w 661035"/>
                    <a:gd name="connsiteY35" fmla="*/ 597218 h 1099185"/>
                    <a:gd name="connsiteX36" fmla="*/ 400050 w 661035"/>
                    <a:gd name="connsiteY36" fmla="*/ 362902 h 1099185"/>
                    <a:gd name="connsiteX37" fmla="*/ 314325 w 661035"/>
                    <a:gd name="connsiteY37" fmla="*/ 72390 h 1099185"/>
                    <a:gd name="connsiteX38" fmla="*/ 220980 w 661035"/>
                    <a:gd name="connsiteY38"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291343 w 661035"/>
                    <a:gd name="connsiteY13" fmla="*/ 1060767 h 1099185"/>
                    <a:gd name="connsiteX14" fmla="*/ 319088 w 661035"/>
                    <a:gd name="connsiteY14" fmla="*/ 1077277 h 1099185"/>
                    <a:gd name="connsiteX15" fmla="*/ 260985 w 661035"/>
                    <a:gd name="connsiteY15" fmla="*/ 1099185 h 1099185"/>
                    <a:gd name="connsiteX16" fmla="*/ 0 w 661035"/>
                    <a:gd name="connsiteY16" fmla="*/ 957262 h 1099185"/>
                    <a:gd name="connsiteX17" fmla="*/ 59055 w 661035"/>
                    <a:gd name="connsiteY17" fmla="*/ 935355 h 1099185"/>
                    <a:gd name="connsiteX18" fmla="*/ 60008 w 661035"/>
                    <a:gd name="connsiteY18" fmla="*/ 935355 h 1099185"/>
                    <a:gd name="connsiteX19" fmla="*/ 135745 w 661035"/>
                    <a:gd name="connsiteY19" fmla="*/ 891807 h 1099185"/>
                    <a:gd name="connsiteX20" fmla="*/ 135255 w 661035"/>
                    <a:gd name="connsiteY20" fmla="*/ 891540 h 1099185"/>
                    <a:gd name="connsiteX21" fmla="*/ 190500 w 661035"/>
                    <a:gd name="connsiteY21" fmla="*/ 847725 h 1099185"/>
                    <a:gd name="connsiteX22" fmla="*/ 239078 w 661035"/>
                    <a:gd name="connsiteY22" fmla="*/ 799148 h 1099185"/>
                    <a:gd name="connsiteX23" fmla="*/ 239078 w 661035"/>
                    <a:gd name="connsiteY23" fmla="*/ 798196 h 1099185"/>
                    <a:gd name="connsiteX24" fmla="*/ 277307 w 661035"/>
                    <a:gd name="connsiteY24" fmla="*/ 750642 h 1099185"/>
                    <a:gd name="connsiteX25" fmla="*/ 277178 w 661035"/>
                    <a:gd name="connsiteY25" fmla="*/ 750571 h 1099185"/>
                    <a:gd name="connsiteX26" fmla="*/ 284798 w 661035"/>
                    <a:gd name="connsiteY26" fmla="*/ 740093 h 1099185"/>
                    <a:gd name="connsiteX27" fmla="*/ 323850 w 661035"/>
                    <a:gd name="connsiteY27" fmla="*/ 676275 h 1099185"/>
                    <a:gd name="connsiteX28" fmla="*/ 359092 w 661035"/>
                    <a:gd name="connsiteY28" fmla="*/ 597218 h 1099185"/>
                    <a:gd name="connsiteX29" fmla="*/ 220980 w 661035"/>
                    <a:gd name="connsiteY29" fmla="*/ 0 h 1099185"/>
                    <a:gd name="connsiteX30" fmla="*/ 481965 w 661035"/>
                    <a:gd name="connsiteY30" fmla="*/ 141922 h 1099185"/>
                    <a:gd name="connsiteX31" fmla="*/ 575310 w 661035"/>
                    <a:gd name="connsiteY31" fmla="*/ 214313 h 1099185"/>
                    <a:gd name="connsiteX32" fmla="*/ 661035 w 661035"/>
                    <a:gd name="connsiteY32" fmla="*/ 504825 h 1099185"/>
                    <a:gd name="connsiteX33" fmla="*/ 621030 w 661035"/>
                    <a:gd name="connsiteY33" fmla="*/ 739140 h 1099185"/>
                    <a:gd name="connsiteX34" fmla="*/ 360045 w 661035"/>
                    <a:gd name="connsiteY34" fmla="*/ 597218 h 1099185"/>
                    <a:gd name="connsiteX35" fmla="*/ 400050 w 661035"/>
                    <a:gd name="connsiteY35" fmla="*/ 362902 h 1099185"/>
                    <a:gd name="connsiteX36" fmla="*/ 314325 w 661035"/>
                    <a:gd name="connsiteY36" fmla="*/ 72390 h 1099185"/>
                    <a:gd name="connsiteX37" fmla="*/ 220980 w 661035"/>
                    <a:gd name="connsiteY37" fmla="*/ 0 h 1099185"/>
                    <a:gd name="connsiteX0" fmla="*/ 359092 w 661035"/>
                    <a:gd name="connsiteY0" fmla="*/ 597218 h 1099185"/>
                    <a:gd name="connsiteX1" fmla="*/ 620078 w 661035"/>
                    <a:gd name="connsiteY1" fmla="*/ 739140 h 1099185"/>
                    <a:gd name="connsiteX2" fmla="*/ 584835 w 661035"/>
                    <a:gd name="connsiteY2" fmla="*/ 818198 h 1099185"/>
                    <a:gd name="connsiteX3" fmla="*/ 584836 w 661035"/>
                    <a:gd name="connsiteY3" fmla="*/ 818198 h 1099185"/>
                    <a:gd name="connsiteX4" fmla="*/ 545783 w 661035"/>
                    <a:gd name="connsiteY4" fmla="*/ 882015 h 1099185"/>
                    <a:gd name="connsiteX5" fmla="*/ 538930 w 661035"/>
                    <a:gd name="connsiteY5" fmla="*/ 891439 h 1099185"/>
                    <a:gd name="connsiteX6" fmla="*/ 539116 w 661035"/>
                    <a:gd name="connsiteY6" fmla="*/ 891540 h 1099185"/>
                    <a:gd name="connsiteX7" fmla="*/ 500063 w 661035"/>
                    <a:gd name="connsiteY7" fmla="*/ 940118 h 1099185"/>
                    <a:gd name="connsiteX8" fmla="*/ 500063 w 661035"/>
                    <a:gd name="connsiteY8" fmla="*/ 941070 h 1099185"/>
                    <a:gd name="connsiteX9" fmla="*/ 451485 w 661035"/>
                    <a:gd name="connsiteY9" fmla="*/ 989648 h 1099185"/>
                    <a:gd name="connsiteX10" fmla="*/ 396629 w 661035"/>
                    <a:gd name="connsiteY10" fmla="*/ 1033155 h 1099185"/>
                    <a:gd name="connsiteX11" fmla="*/ 397193 w 661035"/>
                    <a:gd name="connsiteY11" fmla="*/ 1033462 h 1099185"/>
                    <a:gd name="connsiteX12" fmla="*/ 320041 w 661035"/>
                    <a:gd name="connsiteY12" fmla="*/ 1076325 h 1099185"/>
                    <a:gd name="connsiteX13" fmla="*/ 319088 w 661035"/>
                    <a:gd name="connsiteY13" fmla="*/ 1077277 h 1099185"/>
                    <a:gd name="connsiteX14" fmla="*/ 260985 w 661035"/>
                    <a:gd name="connsiteY14" fmla="*/ 1099185 h 1099185"/>
                    <a:gd name="connsiteX15" fmla="*/ 0 w 661035"/>
                    <a:gd name="connsiteY15" fmla="*/ 957262 h 1099185"/>
                    <a:gd name="connsiteX16" fmla="*/ 59055 w 661035"/>
                    <a:gd name="connsiteY16" fmla="*/ 935355 h 1099185"/>
                    <a:gd name="connsiteX17" fmla="*/ 60008 w 661035"/>
                    <a:gd name="connsiteY17" fmla="*/ 935355 h 1099185"/>
                    <a:gd name="connsiteX18" fmla="*/ 135745 w 661035"/>
                    <a:gd name="connsiteY18" fmla="*/ 891807 h 1099185"/>
                    <a:gd name="connsiteX19" fmla="*/ 135255 w 661035"/>
                    <a:gd name="connsiteY19" fmla="*/ 891540 h 1099185"/>
                    <a:gd name="connsiteX20" fmla="*/ 190500 w 661035"/>
                    <a:gd name="connsiteY20" fmla="*/ 847725 h 1099185"/>
                    <a:gd name="connsiteX21" fmla="*/ 239078 w 661035"/>
                    <a:gd name="connsiteY21" fmla="*/ 799148 h 1099185"/>
                    <a:gd name="connsiteX22" fmla="*/ 239078 w 661035"/>
                    <a:gd name="connsiteY22" fmla="*/ 798196 h 1099185"/>
                    <a:gd name="connsiteX23" fmla="*/ 277307 w 661035"/>
                    <a:gd name="connsiteY23" fmla="*/ 750642 h 1099185"/>
                    <a:gd name="connsiteX24" fmla="*/ 277178 w 661035"/>
                    <a:gd name="connsiteY24" fmla="*/ 750571 h 1099185"/>
                    <a:gd name="connsiteX25" fmla="*/ 284798 w 661035"/>
                    <a:gd name="connsiteY25" fmla="*/ 740093 h 1099185"/>
                    <a:gd name="connsiteX26" fmla="*/ 323850 w 661035"/>
                    <a:gd name="connsiteY26" fmla="*/ 676275 h 1099185"/>
                    <a:gd name="connsiteX27" fmla="*/ 359092 w 661035"/>
                    <a:gd name="connsiteY27" fmla="*/ 597218 h 1099185"/>
                    <a:gd name="connsiteX28" fmla="*/ 220980 w 661035"/>
                    <a:gd name="connsiteY28" fmla="*/ 0 h 1099185"/>
                    <a:gd name="connsiteX29" fmla="*/ 481965 w 661035"/>
                    <a:gd name="connsiteY29" fmla="*/ 141922 h 1099185"/>
                    <a:gd name="connsiteX30" fmla="*/ 575310 w 661035"/>
                    <a:gd name="connsiteY30" fmla="*/ 214313 h 1099185"/>
                    <a:gd name="connsiteX31" fmla="*/ 661035 w 661035"/>
                    <a:gd name="connsiteY31" fmla="*/ 504825 h 1099185"/>
                    <a:gd name="connsiteX32" fmla="*/ 621030 w 661035"/>
                    <a:gd name="connsiteY32" fmla="*/ 739140 h 1099185"/>
                    <a:gd name="connsiteX33" fmla="*/ 360045 w 661035"/>
                    <a:gd name="connsiteY33" fmla="*/ 597218 h 1099185"/>
                    <a:gd name="connsiteX34" fmla="*/ 400050 w 661035"/>
                    <a:gd name="connsiteY34" fmla="*/ 362902 h 1099185"/>
                    <a:gd name="connsiteX35" fmla="*/ 314325 w 661035"/>
                    <a:gd name="connsiteY35" fmla="*/ 72390 h 1099185"/>
                    <a:gd name="connsiteX36" fmla="*/ 220980 w 661035"/>
                    <a:gd name="connsiteY36" fmla="*/ 0 h 1099185"/>
                    <a:gd name="connsiteX0" fmla="*/ 359092 w 661035"/>
                    <a:gd name="connsiteY0" fmla="*/ 597218 h 1112468"/>
                    <a:gd name="connsiteX1" fmla="*/ 620078 w 661035"/>
                    <a:gd name="connsiteY1" fmla="*/ 739140 h 1112468"/>
                    <a:gd name="connsiteX2" fmla="*/ 584835 w 661035"/>
                    <a:gd name="connsiteY2" fmla="*/ 818198 h 1112468"/>
                    <a:gd name="connsiteX3" fmla="*/ 584836 w 661035"/>
                    <a:gd name="connsiteY3" fmla="*/ 818198 h 1112468"/>
                    <a:gd name="connsiteX4" fmla="*/ 545783 w 661035"/>
                    <a:gd name="connsiteY4" fmla="*/ 882015 h 1112468"/>
                    <a:gd name="connsiteX5" fmla="*/ 538930 w 661035"/>
                    <a:gd name="connsiteY5" fmla="*/ 891439 h 1112468"/>
                    <a:gd name="connsiteX6" fmla="*/ 539116 w 661035"/>
                    <a:gd name="connsiteY6" fmla="*/ 891540 h 1112468"/>
                    <a:gd name="connsiteX7" fmla="*/ 500063 w 661035"/>
                    <a:gd name="connsiteY7" fmla="*/ 940118 h 1112468"/>
                    <a:gd name="connsiteX8" fmla="*/ 500063 w 661035"/>
                    <a:gd name="connsiteY8" fmla="*/ 941070 h 1112468"/>
                    <a:gd name="connsiteX9" fmla="*/ 451485 w 661035"/>
                    <a:gd name="connsiteY9" fmla="*/ 989648 h 1112468"/>
                    <a:gd name="connsiteX10" fmla="*/ 396629 w 661035"/>
                    <a:gd name="connsiteY10" fmla="*/ 1033155 h 1112468"/>
                    <a:gd name="connsiteX11" fmla="*/ 397193 w 661035"/>
                    <a:gd name="connsiteY11" fmla="*/ 1033462 h 1112468"/>
                    <a:gd name="connsiteX12" fmla="*/ 320041 w 661035"/>
                    <a:gd name="connsiteY12" fmla="*/ 1076325 h 1112468"/>
                    <a:gd name="connsiteX13" fmla="*/ 319088 w 661035"/>
                    <a:gd name="connsiteY13" fmla="*/ 1077277 h 1112468"/>
                    <a:gd name="connsiteX14" fmla="*/ 247796 w 661035"/>
                    <a:gd name="connsiteY14" fmla="*/ 1112468 h 1112468"/>
                    <a:gd name="connsiteX15" fmla="*/ 0 w 661035"/>
                    <a:gd name="connsiteY15" fmla="*/ 957262 h 1112468"/>
                    <a:gd name="connsiteX16" fmla="*/ 59055 w 661035"/>
                    <a:gd name="connsiteY16" fmla="*/ 935355 h 1112468"/>
                    <a:gd name="connsiteX17" fmla="*/ 60008 w 661035"/>
                    <a:gd name="connsiteY17" fmla="*/ 935355 h 1112468"/>
                    <a:gd name="connsiteX18" fmla="*/ 135745 w 661035"/>
                    <a:gd name="connsiteY18" fmla="*/ 891807 h 1112468"/>
                    <a:gd name="connsiteX19" fmla="*/ 135255 w 661035"/>
                    <a:gd name="connsiteY19" fmla="*/ 891540 h 1112468"/>
                    <a:gd name="connsiteX20" fmla="*/ 190500 w 661035"/>
                    <a:gd name="connsiteY20" fmla="*/ 847725 h 1112468"/>
                    <a:gd name="connsiteX21" fmla="*/ 239078 w 661035"/>
                    <a:gd name="connsiteY21" fmla="*/ 799148 h 1112468"/>
                    <a:gd name="connsiteX22" fmla="*/ 239078 w 661035"/>
                    <a:gd name="connsiteY22" fmla="*/ 798196 h 1112468"/>
                    <a:gd name="connsiteX23" fmla="*/ 277307 w 661035"/>
                    <a:gd name="connsiteY23" fmla="*/ 750642 h 1112468"/>
                    <a:gd name="connsiteX24" fmla="*/ 277178 w 661035"/>
                    <a:gd name="connsiteY24" fmla="*/ 750571 h 1112468"/>
                    <a:gd name="connsiteX25" fmla="*/ 284798 w 661035"/>
                    <a:gd name="connsiteY25" fmla="*/ 740093 h 1112468"/>
                    <a:gd name="connsiteX26" fmla="*/ 323850 w 661035"/>
                    <a:gd name="connsiteY26" fmla="*/ 676275 h 1112468"/>
                    <a:gd name="connsiteX27" fmla="*/ 359092 w 661035"/>
                    <a:gd name="connsiteY27" fmla="*/ 597218 h 1112468"/>
                    <a:gd name="connsiteX28" fmla="*/ 220980 w 661035"/>
                    <a:gd name="connsiteY28" fmla="*/ 0 h 1112468"/>
                    <a:gd name="connsiteX29" fmla="*/ 481965 w 661035"/>
                    <a:gd name="connsiteY29" fmla="*/ 141922 h 1112468"/>
                    <a:gd name="connsiteX30" fmla="*/ 575310 w 661035"/>
                    <a:gd name="connsiteY30" fmla="*/ 214313 h 1112468"/>
                    <a:gd name="connsiteX31" fmla="*/ 661035 w 661035"/>
                    <a:gd name="connsiteY31" fmla="*/ 504825 h 1112468"/>
                    <a:gd name="connsiteX32" fmla="*/ 621030 w 661035"/>
                    <a:gd name="connsiteY32" fmla="*/ 739140 h 1112468"/>
                    <a:gd name="connsiteX33" fmla="*/ 360045 w 661035"/>
                    <a:gd name="connsiteY33" fmla="*/ 597218 h 1112468"/>
                    <a:gd name="connsiteX34" fmla="*/ 400050 w 661035"/>
                    <a:gd name="connsiteY34" fmla="*/ 362902 h 1112468"/>
                    <a:gd name="connsiteX35" fmla="*/ 314325 w 661035"/>
                    <a:gd name="connsiteY35" fmla="*/ 72390 h 1112468"/>
                    <a:gd name="connsiteX36" fmla="*/ 220980 w 661035"/>
                    <a:gd name="connsiteY36" fmla="*/ 0 h 1112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61035" h="1112468">
                      <a:moveTo>
                        <a:pt x="359092" y="597218"/>
                      </a:moveTo>
                      <a:lnTo>
                        <a:pt x="620078" y="739140"/>
                      </a:lnTo>
                      <a:lnTo>
                        <a:pt x="584835" y="818198"/>
                      </a:lnTo>
                      <a:lnTo>
                        <a:pt x="584836" y="818198"/>
                      </a:lnTo>
                      <a:cubicBezTo>
                        <a:pt x="573405" y="840105"/>
                        <a:pt x="560070" y="861060"/>
                        <a:pt x="545783" y="882015"/>
                      </a:cubicBezTo>
                      <a:lnTo>
                        <a:pt x="538930" y="891439"/>
                      </a:lnTo>
                      <a:lnTo>
                        <a:pt x="539116" y="891540"/>
                      </a:lnTo>
                      <a:cubicBezTo>
                        <a:pt x="525780" y="908686"/>
                        <a:pt x="513398" y="924878"/>
                        <a:pt x="500063" y="940118"/>
                      </a:cubicBezTo>
                      <a:lnTo>
                        <a:pt x="500063" y="941070"/>
                      </a:lnTo>
                      <a:cubicBezTo>
                        <a:pt x="483870" y="958215"/>
                        <a:pt x="467678" y="974408"/>
                        <a:pt x="451485" y="989648"/>
                      </a:cubicBezTo>
                      <a:lnTo>
                        <a:pt x="396629" y="1033155"/>
                      </a:lnTo>
                      <a:lnTo>
                        <a:pt x="397193" y="1033462"/>
                      </a:lnTo>
                      <a:cubicBezTo>
                        <a:pt x="371475" y="1049655"/>
                        <a:pt x="346711" y="1063943"/>
                        <a:pt x="320041" y="1076325"/>
                      </a:cubicBezTo>
                      <a:lnTo>
                        <a:pt x="319088" y="1077277"/>
                      </a:lnTo>
                      <a:lnTo>
                        <a:pt x="247796" y="1112468"/>
                      </a:lnTo>
                      <a:lnTo>
                        <a:pt x="0" y="957262"/>
                      </a:lnTo>
                      <a:lnTo>
                        <a:pt x="59055" y="935355"/>
                      </a:lnTo>
                      <a:lnTo>
                        <a:pt x="60008" y="935355"/>
                      </a:lnTo>
                      <a:lnTo>
                        <a:pt x="135745" y="891807"/>
                      </a:lnTo>
                      <a:lnTo>
                        <a:pt x="135255" y="891540"/>
                      </a:lnTo>
                      <a:cubicBezTo>
                        <a:pt x="154305" y="878205"/>
                        <a:pt x="173355" y="863918"/>
                        <a:pt x="190500" y="847725"/>
                      </a:cubicBezTo>
                      <a:cubicBezTo>
                        <a:pt x="207645" y="832486"/>
                        <a:pt x="222885" y="816293"/>
                        <a:pt x="239078" y="799148"/>
                      </a:cubicBezTo>
                      <a:lnTo>
                        <a:pt x="239078" y="798196"/>
                      </a:lnTo>
                      <a:lnTo>
                        <a:pt x="277307" y="750642"/>
                      </a:lnTo>
                      <a:lnTo>
                        <a:pt x="277178" y="750571"/>
                      </a:lnTo>
                      <a:cubicBezTo>
                        <a:pt x="280036" y="746761"/>
                        <a:pt x="281941" y="743903"/>
                        <a:pt x="284798" y="740093"/>
                      </a:cubicBezTo>
                      <a:cubicBezTo>
                        <a:pt x="299086" y="719138"/>
                        <a:pt x="312420" y="698183"/>
                        <a:pt x="323850" y="676275"/>
                      </a:cubicBezTo>
                      <a:cubicBezTo>
                        <a:pt x="337185" y="650558"/>
                        <a:pt x="349567" y="623888"/>
                        <a:pt x="359092" y="597218"/>
                      </a:cubicBezTo>
                      <a:close/>
                      <a:moveTo>
                        <a:pt x="220980" y="0"/>
                      </a:moveTo>
                      <a:lnTo>
                        <a:pt x="481965" y="141922"/>
                      </a:lnTo>
                      <a:cubicBezTo>
                        <a:pt x="521970" y="163830"/>
                        <a:pt x="553403" y="187642"/>
                        <a:pt x="575310" y="214313"/>
                      </a:cubicBezTo>
                      <a:cubicBezTo>
                        <a:pt x="632460" y="281940"/>
                        <a:pt x="661035" y="379095"/>
                        <a:pt x="661035" y="504825"/>
                      </a:cubicBezTo>
                      <a:cubicBezTo>
                        <a:pt x="660083" y="588645"/>
                        <a:pt x="646748" y="666750"/>
                        <a:pt x="621030" y="739140"/>
                      </a:cubicBezTo>
                      <a:lnTo>
                        <a:pt x="360045" y="597218"/>
                      </a:lnTo>
                      <a:cubicBezTo>
                        <a:pt x="386715" y="524827"/>
                        <a:pt x="400050" y="446722"/>
                        <a:pt x="400050" y="362902"/>
                      </a:cubicBezTo>
                      <a:cubicBezTo>
                        <a:pt x="400050" y="237172"/>
                        <a:pt x="371475" y="140970"/>
                        <a:pt x="314325" y="72390"/>
                      </a:cubicBezTo>
                      <a:cubicBezTo>
                        <a:pt x="291465" y="45720"/>
                        <a:pt x="260985" y="20955"/>
                        <a:pt x="220980" y="0"/>
                      </a:cubicBezTo>
                      <a:close/>
                    </a:path>
                  </a:pathLst>
                </a:custGeom>
                <a:grpFill/>
                <a:ln w="9525" cap="flat">
                  <a:noFill/>
                  <a:prstDash val="solid"/>
                  <a:miter/>
                </a:ln>
              </p:spPr>
              <p:txBody>
                <a:bodyPr rtlCol="0" anchor="ctr"/>
                <a:lstStyle/>
                <a:p>
                  <a:pPr defTabSz="1219170"/>
                  <a:endParaRPr lang="en-US" sz="1800" dirty="0">
                    <a:solidFill>
                      <a:prstClr val="black"/>
                    </a:solidFill>
                  </a:endParaRPr>
                </a:p>
              </p:txBody>
            </p:sp>
            <p:sp>
              <p:nvSpPr>
                <p:cNvPr id="147" name="Freeform: Shape 146">
                  <a:extLst>
                    <a:ext uri="{FF2B5EF4-FFF2-40B4-BE49-F238E27FC236}">
                      <a16:creationId xmlns="" xmlns:a16="http://schemas.microsoft.com/office/drawing/2014/main" id="{16E10B06-9365-4B69-A9B2-58D853DD4805}"/>
                    </a:ext>
                  </a:extLst>
                </p:cNvPr>
                <p:cNvSpPr/>
                <p:nvPr/>
              </p:nvSpPr>
              <p:spPr>
                <a:xfrm>
                  <a:off x="2967026" y="3229268"/>
                  <a:ext cx="673417" cy="247650"/>
                </a:xfrm>
                <a:custGeom>
                  <a:avLst/>
                  <a:gdLst>
                    <a:gd name="connsiteX0" fmla="*/ 261937 w 673417"/>
                    <a:gd name="connsiteY0" fmla="*/ 45720 h 247650"/>
                    <a:gd name="connsiteX1" fmla="*/ 288607 w 673417"/>
                    <a:gd name="connsiteY1" fmla="*/ 53340 h 247650"/>
                    <a:gd name="connsiteX2" fmla="*/ 387667 w 673417"/>
                    <a:gd name="connsiteY2" fmla="*/ 93345 h 247650"/>
                    <a:gd name="connsiteX3" fmla="*/ 412432 w 673417"/>
                    <a:gd name="connsiteY3" fmla="*/ 105728 h 247650"/>
                    <a:gd name="connsiteX4" fmla="*/ 673417 w 673417"/>
                    <a:gd name="connsiteY4" fmla="*/ 247650 h 247650"/>
                    <a:gd name="connsiteX5" fmla="*/ 647700 w 673417"/>
                    <a:gd name="connsiteY5" fmla="*/ 235267 h 247650"/>
                    <a:gd name="connsiteX6" fmla="*/ 644991 w 673417"/>
                    <a:gd name="connsiteY6" fmla="*/ 233789 h 247650"/>
                    <a:gd name="connsiteX7" fmla="*/ 549592 w 673417"/>
                    <a:gd name="connsiteY7" fmla="*/ 195262 h 247650"/>
                    <a:gd name="connsiteX8" fmla="*/ 522922 w 673417"/>
                    <a:gd name="connsiteY8" fmla="*/ 186690 h 247650"/>
                    <a:gd name="connsiteX9" fmla="*/ 0 w 673417"/>
                    <a:gd name="connsiteY9" fmla="*/ 0 h 247650"/>
                    <a:gd name="connsiteX10" fmla="*/ 80010 w 673417"/>
                    <a:gd name="connsiteY10" fmla="*/ 11430 h 247650"/>
                    <a:gd name="connsiteX11" fmla="*/ 80421 w 673417"/>
                    <a:gd name="connsiteY11" fmla="*/ 11654 h 247650"/>
                    <a:gd name="connsiteX12" fmla="*/ 185499 w 673417"/>
                    <a:gd name="connsiteY12" fmla="*/ 28933 h 247650"/>
                    <a:gd name="connsiteX13" fmla="*/ 261937 w 673417"/>
                    <a:gd name="connsiteY13" fmla="*/ 45720 h 247650"/>
                    <a:gd name="connsiteX14" fmla="*/ 522922 w 673417"/>
                    <a:gd name="connsiteY14" fmla="*/ 187643 h 247650"/>
                    <a:gd name="connsiteX15" fmla="*/ 340042 w 673417"/>
                    <a:gd name="connsiteY15" fmla="*/ 153353 h 247650"/>
                    <a:gd name="connsiteX16" fmla="*/ 260985 w 673417"/>
                    <a:gd name="connsiteY16" fmla="*/ 141923 h 247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73417" h="247650">
                      <a:moveTo>
                        <a:pt x="261937" y="45720"/>
                      </a:moveTo>
                      <a:cubicBezTo>
                        <a:pt x="271462" y="48578"/>
                        <a:pt x="280987" y="50483"/>
                        <a:pt x="288607" y="53340"/>
                      </a:cubicBezTo>
                      <a:cubicBezTo>
                        <a:pt x="323850" y="64770"/>
                        <a:pt x="357187" y="79058"/>
                        <a:pt x="387667" y="93345"/>
                      </a:cubicBezTo>
                      <a:cubicBezTo>
                        <a:pt x="396240" y="97155"/>
                        <a:pt x="404812" y="101917"/>
                        <a:pt x="412432" y="105728"/>
                      </a:cubicBezTo>
                      <a:lnTo>
                        <a:pt x="673417" y="247650"/>
                      </a:lnTo>
                      <a:cubicBezTo>
                        <a:pt x="664845" y="243840"/>
                        <a:pt x="656272" y="239078"/>
                        <a:pt x="647700" y="235267"/>
                      </a:cubicBezTo>
                      <a:lnTo>
                        <a:pt x="644991" y="233789"/>
                      </a:lnTo>
                      <a:lnTo>
                        <a:pt x="549592" y="195262"/>
                      </a:lnTo>
                      <a:cubicBezTo>
                        <a:pt x="541972" y="192405"/>
                        <a:pt x="532447" y="189548"/>
                        <a:pt x="522922" y="186690"/>
                      </a:cubicBezTo>
                      <a:close/>
                      <a:moveTo>
                        <a:pt x="0" y="0"/>
                      </a:moveTo>
                      <a:lnTo>
                        <a:pt x="80010" y="11430"/>
                      </a:lnTo>
                      <a:lnTo>
                        <a:pt x="80421" y="11654"/>
                      </a:lnTo>
                      <a:lnTo>
                        <a:pt x="185499" y="28933"/>
                      </a:lnTo>
                      <a:cubicBezTo>
                        <a:pt x="215979" y="34528"/>
                        <a:pt x="241458" y="40005"/>
                        <a:pt x="261937" y="45720"/>
                      </a:cubicBezTo>
                      <a:lnTo>
                        <a:pt x="522922" y="187643"/>
                      </a:lnTo>
                      <a:cubicBezTo>
                        <a:pt x="481965" y="176213"/>
                        <a:pt x="421004" y="164783"/>
                        <a:pt x="340042" y="153353"/>
                      </a:cubicBezTo>
                      <a:lnTo>
                        <a:pt x="260985" y="141923"/>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8" name="Freeform: Shape 147">
                  <a:extLst>
                    <a:ext uri="{FF2B5EF4-FFF2-40B4-BE49-F238E27FC236}">
                      <a16:creationId xmlns="" xmlns:a16="http://schemas.microsoft.com/office/drawing/2014/main" id="{8D2508CC-9580-4CDC-B945-0527D9CD8BCF}"/>
                    </a:ext>
                  </a:extLst>
                </p:cNvPr>
                <p:cNvSpPr/>
                <p:nvPr/>
              </p:nvSpPr>
              <p:spPr>
                <a:xfrm>
                  <a:off x="2707091" y="3532163"/>
                  <a:ext cx="257175" cy="1238250"/>
                </a:xfrm>
                <a:custGeom>
                  <a:avLst/>
                  <a:gdLst>
                    <a:gd name="connsiteX0" fmla="*/ 260985 w 257175"/>
                    <a:gd name="connsiteY0" fmla="*/ 1244918 h 1238250"/>
                    <a:gd name="connsiteX1" fmla="*/ 0 w 257175"/>
                    <a:gd name="connsiteY1" fmla="*/ 1102995 h 1238250"/>
                    <a:gd name="connsiteX2" fmla="*/ 1905 w 257175"/>
                    <a:gd name="connsiteY2" fmla="*/ 0 h 1238250"/>
                    <a:gd name="connsiteX3" fmla="*/ 262890 w 257175"/>
                    <a:gd name="connsiteY3" fmla="*/ 141922 h 1238250"/>
                  </a:gdLst>
                  <a:ahLst/>
                  <a:cxnLst>
                    <a:cxn ang="0">
                      <a:pos x="connsiteX0" y="connsiteY0"/>
                    </a:cxn>
                    <a:cxn ang="0">
                      <a:pos x="connsiteX1" y="connsiteY1"/>
                    </a:cxn>
                    <a:cxn ang="0">
                      <a:pos x="connsiteX2" y="connsiteY2"/>
                    </a:cxn>
                    <a:cxn ang="0">
                      <a:pos x="connsiteX3" y="connsiteY3"/>
                    </a:cxn>
                  </a:cxnLst>
                  <a:rect l="l" t="t" r="r" b="b"/>
                  <a:pathLst>
                    <a:path w="257175" h="1238250">
                      <a:moveTo>
                        <a:pt x="260985" y="1244918"/>
                      </a:moveTo>
                      <a:lnTo>
                        <a:pt x="0" y="1102995"/>
                      </a:lnTo>
                      <a:lnTo>
                        <a:pt x="1905" y="0"/>
                      </a:lnTo>
                      <a:lnTo>
                        <a:pt x="262890"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9" name="Freeform: Shape 148">
                  <a:extLst>
                    <a:ext uri="{FF2B5EF4-FFF2-40B4-BE49-F238E27FC236}">
                      <a16:creationId xmlns="" xmlns:a16="http://schemas.microsoft.com/office/drawing/2014/main" id="{9A6B4527-6C1D-4E70-B70D-060BB6FDCE5C}"/>
                    </a:ext>
                  </a:extLst>
                </p:cNvPr>
                <p:cNvSpPr/>
                <p:nvPr/>
              </p:nvSpPr>
              <p:spPr>
                <a:xfrm>
                  <a:off x="3110832" y="2270955"/>
                  <a:ext cx="457201" cy="495301"/>
                </a:xfrm>
                <a:custGeom>
                  <a:avLst/>
                  <a:gdLst>
                    <a:gd name="connsiteX0" fmla="*/ 459105 w 457200"/>
                    <a:gd name="connsiteY0" fmla="*/ 500063 h 495300"/>
                    <a:gd name="connsiteX1" fmla="*/ 198120 w 457200"/>
                    <a:gd name="connsiteY1" fmla="*/ 358140 h 495300"/>
                    <a:gd name="connsiteX2" fmla="*/ 80963 w 457200"/>
                    <a:gd name="connsiteY2" fmla="*/ 62865 h 495300"/>
                    <a:gd name="connsiteX3" fmla="*/ 0 w 457200"/>
                    <a:gd name="connsiteY3" fmla="*/ 0 h 495300"/>
                    <a:gd name="connsiteX4" fmla="*/ 260985 w 457200"/>
                    <a:gd name="connsiteY4" fmla="*/ 141923 h 495300"/>
                    <a:gd name="connsiteX5" fmla="*/ 341948 w 457200"/>
                    <a:gd name="connsiteY5" fmla="*/ 204788 h 495300"/>
                    <a:gd name="connsiteX6" fmla="*/ 459105 w 457200"/>
                    <a:gd name="connsiteY6" fmla="*/ 500063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57200" h="495300">
                      <a:moveTo>
                        <a:pt x="459105" y="500063"/>
                      </a:moveTo>
                      <a:lnTo>
                        <a:pt x="198120" y="358140"/>
                      </a:lnTo>
                      <a:cubicBezTo>
                        <a:pt x="179070" y="224790"/>
                        <a:pt x="140017" y="126683"/>
                        <a:pt x="80963" y="62865"/>
                      </a:cubicBezTo>
                      <a:cubicBezTo>
                        <a:pt x="57150" y="38100"/>
                        <a:pt x="30480" y="17145"/>
                        <a:pt x="0" y="0"/>
                      </a:cubicBezTo>
                      <a:lnTo>
                        <a:pt x="260985" y="141923"/>
                      </a:lnTo>
                      <a:cubicBezTo>
                        <a:pt x="291465" y="158115"/>
                        <a:pt x="318135" y="179070"/>
                        <a:pt x="341948" y="204788"/>
                      </a:cubicBezTo>
                      <a:cubicBezTo>
                        <a:pt x="401955" y="268605"/>
                        <a:pt x="441008" y="366713"/>
                        <a:pt x="459105" y="500063"/>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50" name="Freeform: Shape 149">
                  <a:extLst>
                    <a:ext uri="{FF2B5EF4-FFF2-40B4-BE49-F238E27FC236}">
                      <a16:creationId xmlns="" xmlns:a16="http://schemas.microsoft.com/office/drawing/2014/main" id="{BBF6ECC9-4158-4E48-87FB-675A6F827C3F}"/>
                    </a:ext>
                  </a:extLst>
                </p:cNvPr>
                <p:cNvSpPr/>
                <p:nvPr/>
              </p:nvSpPr>
              <p:spPr>
                <a:xfrm>
                  <a:off x="2541356" y="3138780"/>
                  <a:ext cx="428625" cy="200026"/>
                </a:xfrm>
                <a:custGeom>
                  <a:avLst/>
                  <a:gdLst>
                    <a:gd name="connsiteX0" fmla="*/ 0 w 428625"/>
                    <a:gd name="connsiteY0" fmla="*/ 0 h 200026"/>
                    <a:gd name="connsiteX1" fmla="*/ 17145 w 428625"/>
                    <a:gd name="connsiteY1" fmla="*/ 8573 h 200026"/>
                    <a:gd name="connsiteX2" fmla="*/ 109538 w 428625"/>
                    <a:gd name="connsiteY2" fmla="*/ 44768 h 200026"/>
                    <a:gd name="connsiteX3" fmla="*/ 370023 w 428625"/>
                    <a:gd name="connsiteY3" fmla="*/ 186418 h 200026"/>
                    <a:gd name="connsiteX4" fmla="*/ 110490 w 428625"/>
                    <a:gd name="connsiteY4" fmla="*/ 44768 h 200026"/>
                    <a:gd name="connsiteX5" fmla="*/ 168592 w 428625"/>
                    <a:gd name="connsiteY5" fmla="*/ 59056 h 200026"/>
                    <a:gd name="connsiteX6" fmla="*/ 428625 w 428625"/>
                    <a:gd name="connsiteY6" fmla="*/ 200026 h 200026"/>
                    <a:gd name="connsiteX7" fmla="*/ 370523 w 428625"/>
                    <a:gd name="connsiteY7" fmla="*/ 186691 h 200026"/>
                    <a:gd name="connsiteX8" fmla="*/ 370517 w 428625"/>
                    <a:gd name="connsiteY8" fmla="*/ 186688 h 200026"/>
                    <a:gd name="connsiteX9" fmla="*/ 278130 w 428625"/>
                    <a:gd name="connsiteY9" fmla="*/ 150495 h 200026"/>
                    <a:gd name="connsiteX10" fmla="*/ 260985 w 428625"/>
                    <a:gd name="connsiteY10" fmla="*/ 141923 h 200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8625" h="200026">
                      <a:moveTo>
                        <a:pt x="0" y="0"/>
                      </a:moveTo>
                      <a:cubicBezTo>
                        <a:pt x="5715" y="2858"/>
                        <a:pt x="11430" y="5715"/>
                        <a:pt x="17145" y="8573"/>
                      </a:cubicBezTo>
                      <a:cubicBezTo>
                        <a:pt x="44767" y="21908"/>
                        <a:pt x="75248" y="34290"/>
                        <a:pt x="109538" y="44768"/>
                      </a:cubicBezTo>
                      <a:lnTo>
                        <a:pt x="370023" y="186418"/>
                      </a:lnTo>
                      <a:lnTo>
                        <a:pt x="110490" y="44768"/>
                      </a:lnTo>
                      <a:lnTo>
                        <a:pt x="168592" y="59056"/>
                      </a:lnTo>
                      <a:lnTo>
                        <a:pt x="428625" y="200026"/>
                      </a:lnTo>
                      <a:lnTo>
                        <a:pt x="370523" y="186691"/>
                      </a:lnTo>
                      <a:lnTo>
                        <a:pt x="370517" y="186688"/>
                      </a:lnTo>
                      <a:lnTo>
                        <a:pt x="278130" y="150495"/>
                      </a:lnTo>
                      <a:cubicBezTo>
                        <a:pt x="272415" y="147638"/>
                        <a:pt x="266700" y="144780"/>
                        <a:pt x="260985" y="141923"/>
                      </a:cubicBez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51" name="Freeform: Shape 150">
                  <a:extLst>
                    <a:ext uri="{FF2B5EF4-FFF2-40B4-BE49-F238E27FC236}">
                      <a16:creationId xmlns="" xmlns:a16="http://schemas.microsoft.com/office/drawing/2014/main" id="{EF0C6BF0-8D21-43BB-A8C3-ADC1E2594500}"/>
                    </a:ext>
                  </a:extLst>
                </p:cNvPr>
                <p:cNvSpPr/>
                <p:nvPr/>
              </p:nvSpPr>
              <p:spPr>
                <a:xfrm>
                  <a:off x="2969883" y="1938632"/>
                  <a:ext cx="618767" cy="219303"/>
                </a:xfrm>
                <a:custGeom>
                  <a:avLst/>
                  <a:gdLst>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236092 w 603786"/>
                    <a:gd name="connsiteY8" fmla="*/ 34757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0" fmla="*/ 323751 w 603786"/>
                    <a:gd name="connsiteY0" fmla="*/ 66771 h 218219"/>
                    <a:gd name="connsiteX1" fmla="*/ 342801 w 603786"/>
                    <a:gd name="connsiteY1" fmla="*/ 76296 h 218219"/>
                    <a:gd name="connsiteX2" fmla="*/ 603786 w 603786"/>
                    <a:gd name="connsiteY2" fmla="*/ 218219 h 218219"/>
                    <a:gd name="connsiteX3" fmla="*/ 584736 w 603786"/>
                    <a:gd name="connsiteY3" fmla="*/ 208694 h 218219"/>
                    <a:gd name="connsiteX4" fmla="*/ 323751 w 603786"/>
                    <a:gd name="connsiteY4" fmla="*/ 66771 h 218219"/>
                    <a:gd name="connsiteX5" fmla="*/ 0 w 603786"/>
                    <a:gd name="connsiteY5" fmla="*/ 0 h 218219"/>
                    <a:gd name="connsiteX6" fmla="*/ 100965 w 603786"/>
                    <a:gd name="connsiteY6" fmla="*/ 2857 h 218219"/>
                    <a:gd name="connsiteX7" fmla="*/ 102772 w 603786"/>
                    <a:gd name="connsiteY7" fmla="*/ 3833 h 218219"/>
                    <a:gd name="connsiteX8" fmla="*/ 214213 w 603786"/>
                    <a:gd name="connsiteY8" fmla="*/ 22860 h 218219"/>
                    <a:gd name="connsiteX9" fmla="*/ 323751 w 603786"/>
                    <a:gd name="connsiteY9" fmla="*/ 66772 h 218219"/>
                    <a:gd name="connsiteX10" fmla="*/ 584736 w 603786"/>
                    <a:gd name="connsiteY10" fmla="*/ 208695 h 218219"/>
                    <a:gd name="connsiteX11" fmla="*/ 475198 w 603786"/>
                    <a:gd name="connsiteY11" fmla="*/ 168690 h 218219"/>
                    <a:gd name="connsiteX12" fmla="*/ 464489 w 603786"/>
                    <a:gd name="connsiteY12" fmla="*/ 162866 h 218219"/>
                    <a:gd name="connsiteX13" fmla="*/ 358041 w 603786"/>
                    <a:gd name="connsiteY13" fmla="*/ 143827 h 218219"/>
                    <a:gd name="connsiteX14" fmla="*/ 357901 w 603786"/>
                    <a:gd name="connsiteY14" fmla="*/ 143751 h 218219"/>
                    <a:gd name="connsiteX15" fmla="*/ 260033 w 603786"/>
                    <a:gd name="connsiteY15" fmla="*/ 141922 h 218219"/>
                    <a:gd name="connsiteX16" fmla="*/ 0 w 603786"/>
                    <a:gd name="connsiteY16" fmla="*/ 0 h 218219"/>
                    <a:gd name="connsiteX0" fmla="*/ 323751 w 603786"/>
                    <a:gd name="connsiteY0" fmla="*/ 66771 h 218219"/>
                    <a:gd name="connsiteX1" fmla="*/ 603786 w 603786"/>
                    <a:gd name="connsiteY1" fmla="*/ 218219 h 218219"/>
                    <a:gd name="connsiteX2" fmla="*/ 584736 w 603786"/>
                    <a:gd name="connsiteY2" fmla="*/ 208694 h 218219"/>
                    <a:gd name="connsiteX3" fmla="*/ 323751 w 603786"/>
                    <a:gd name="connsiteY3" fmla="*/ 66771 h 218219"/>
                    <a:gd name="connsiteX4" fmla="*/ 0 w 603786"/>
                    <a:gd name="connsiteY4" fmla="*/ 0 h 218219"/>
                    <a:gd name="connsiteX5" fmla="*/ 100965 w 603786"/>
                    <a:gd name="connsiteY5" fmla="*/ 2857 h 218219"/>
                    <a:gd name="connsiteX6" fmla="*/ 102772 w 603786"/>
                    <a:gd name="connsiteY6" fmla="*/ 3833 h 218219"/>
                    <a:gd name="connsiteX7" fmla="*/ 214213 w 603786"/>
                    <a:gd name="connsiteY7" fmla="*/ 22860 h 218219"/>
                    <a:gd name="connsiteX8" fmla="*/ 323751 w 603786"/>
                    <a:gd name="connsiteY8" fmla="*/ 66772 h 218219"/>
                    <a:gd name="connsiteX9" fmla="*/ 584736 w 603786"/>
                    <a:gd name="connsiteY9" fmla="*/ 208695 h 218219"/>
                    <a:gd name="connsiteX10" fmla="*/ 475198 w 603786"/>
                    <a:gd name="connsiteY10" fmla="*/ 168690 h 218219"/>
                    <a:gd name="connsiteX11" fmla="*/ 464489 w 603786"/>
                    <a:gd name="connsiteY11" fmla="*/ 162866 h 218219"/>
                    <a:gd name="connsiteX12" fmla="*/ 358041 w 603786"/>
                    <a:gd name="connsiteY12" fmla="*/ 143827 h 218219"/>
                    <a:gd name="connsiteX13" fmla="*/ 357901 w 603786"/>
                    <a:gd name="connsiteY13" fmla="*/ 143751 h 218219"/>
                    <a:gd name="connsiteX14" fmla="*/ 260033 w 603786"/>
                    <a:gd name="connsiteY14" fmla="*/ 141922 h 218219"/>
                    <a:gd name="connsiteX15" fmla="*/ 0 w 603786"/>
                    <a:gd name="connsiteY15" fmla="*/ 0 h 218219"/>
                    <a:gd name="connsiteX0" fmla="*/ 323751 w 584736"/>
                    <a:gd name="connsiteY0" fmla="*/ 66771 h 208695"/>
                    <a:gd name="connsiteX1" fmla="*/ 584736 w 584736"/>
                    <a:gd name="connsiteY1" fmla="*/ 208694 h 208695"/>
                    <a:gd name="connsiteX2" fmla="*/ 323751 w 584736"/>
                    <a:gd name="connsiteY2" fmla="*/ 66771 h 208695"/>
                    <a:gd name="connsiteX3" fmla="*/ 0 w 584736"/>
                    <a:gd name="connsiteY3" fmla="*/ 0 h 208695"/>
                    <a:gd name="connsiteX4" fmla="*/ 100965 w 584736"/>
                    <a:gd name="connsiteY4" fmla="*/ 2857 h 208695"/>
                    <a:gd name="connsiteX5" fmla="*/ 102772 w 584736"/>
                    <a:gd name="connsiteY5" fmla="*/ 3833 h 208695"/>
                    <a:gd name="connsiteX6" fmla="*/ 214213 w 584736"/>
                    <a:gd name="connsiteY6" fmla="*/ 22860 h 208695"/>
                    <a:gd name="connsiteX7" fmla="*/ 323751 w 584736"/>
                    <a:gd name="connsiteY7" fmla="*/ 66772 h 208695"/>
                    <a:gd name="connsiteX8" fmla="*/ 584736 w 584736"/>
                    <a:gd name="connsiteY8" fmla="*/ 208695 h 208695"/>
                    <a:gd name="connsiteX9" fmla="*/ 475198 w 584736"/>
                    <a:gd name="connsiteY9" fmla="*/ 168690 h 208695"/>
                    <a:gd name="connsiteX10" fmla="*/ 464489 w 584736"/>
                    <a:gd name="connsiteY10" fmla="*/ 162866 h 208695"/>
                    <a:gd name="connsiteX11" fmla="*/ 358041 w 584736"/>
                    <a:gd name="connsiteY11" fmla="*/ 143827 h 208695"/>
                    <a:gd name="connsiteX12" fmla="*/ 357901 w 584736"/>
                    <a:gd name="connsiteY12" fmla="*/ 143751 h 208695"/>
                    <a:gd name="connsiteX13" fmla="*/ 260033 w 584736"/>
                    <a:gd name="connsiteY13" fmla="*/ 141922 h 208695"/>
                    <a:gd name="connsiteX14" fmla="*/ 0 w 584736"/>
                    <a:gd name="connsiteY14" fmla="*/ 0 h 208695"/>
                    <a:gd name="connsiteX0" fmla="*/ 323751 w 615997"/>
                    <a:gd name="connsiteY0" fmla="*/ 66771 h 216510"/>
                    <a:gd name="connsiteX1" fmla="*/ 584736 w 615997"/>
                    <a:gd name="connsiteY1" fmla="*/ 208694 h 216510"/>
                    <a:gd name="connsiteX2" fmla="*/ 323751 w 615997"/>
                    <a:gd name="connsiteY2" fmla="*/ 66771 h 216510"/>
                    <a:gd name="connsiteX3" fmla="*/ 0 w 615997"/>
                    <a:gd name="connsiteY3" fmla="*/ 0 h 216510"/>
                    <a:gd name="connsiteX4" fmla="*/ 100965 w 615997"/>
                    <a:gd name="connsiteY4" fmla="*/ 2857 h 216510"/>
                    <a:gd name="connsiteX5" fmla="*/ 102772 w 615997"/>
                    <a:gd name="connsiteY5" fmla="*/ 3833 h 216510"/>
                    <a:gd name="connsiteX6" fmla="*/ 214213 w 615997"/>
                    <a:gd name="connsiteY6" fmla="*/ 22860 h 216510"/>
                    <a:gd name="connsiteX7" fmla="*/ 323751 w 615997"/>
                    <a:gd name="connsiteY7" fmla="*/ 66772 h 216510"/>
                    <a:gd name="connsiteX8" fmla="*/ 615997 w 615997"/>
                    <a:gd name="connsiteY8" fmla="*/ 216510 h 216510"/>
                    <a:gd name="connsiteX9" fmla="*/ 475198 w 615997"/>
                    <a:gd name="connsiteY9" fmla="*/ 168690 h 216510"/>
                    <a:gd name="connsiteX10" fmla="*/ 464489 w 615997"/>
                    <a:gd name="connsiteY10" fmla="*/ 162866 h 216510"/>
                    <a:gd name="connsiteX11" fmla="*/ 358041 w 615997"/>
                    <a:gd name="connsiteY11" fmla="*/ 143827 h 216510"/>
                    <a:gd name="connsiteX12" fmla="*/ 357901 w 615997"/>
                    <a:gd name="connsiteY12" fmla="*/ 143751 h 216510"/>
                    <a:gd name="connsiteX13" fmla="*/ 260033 w 615997"/>
                    <a:gd name="connsiteY13" fmla="*/ 141922 h 216510"/>
                    <a:gd name="connsiteX14" fmla="*/ 0 w 615997"/>
                    <a:gd name="connsiteY14" fmla="*/ 0 h 216510"/>
                    <a:gd name="connsiteX0" fmla="*/ 323751 w 618767"/>
                    <a:gd name="connsiteY0" fmla="*/ 66771 h 219303"/>
                    <a:gd name="connsiteX1" fmla="*/ 584736 w 618767"/>
                    <a:gd name="connsiteY1" fmla="*/ 208694 h 219303"/>
                    <a:gd name="connsiteX2" fmla="*/ 323751 w 618767"/>
                    <a:gd name="connsiteY2" fmla="*/ 66771 h 219303"/>
                    <a:gd name="connsiteX3" fmla="*/ 0 w 618767"/>
                    <a:gd name="connsiteY3" fmla="*/ 0 h 219303"/>
                    <a:gd name="connsiteX4" fmla="*/ 100965 w 618767"/>
                    <a:gd name="connsiteY4" fmla="*/ 2857 h 219303"/>
                    <a:gd name="connsiteX5" fmla="*/ 102772 w 618767"/>
                    <a:gd name="connsiteY5" fmla="*/ 3833 h 219303"/>
                    <a:gd name="connsiteX6" fmla="*/ 214213 w 618767"/>
                    <a:gd name="connsiteY6" fmla="*/ 22860 h 219303"/>
                    <a:gd name="connsiteX7" fmla="*/ 323751 w 618767"/>
                    <a:gd name="connsiteY7" fmla="*/ 66772 h 219303"/>
                    <a:gd name="connsiteX8" fmla="*/ 615997 w 618767"/>
                    <a:gd name="connsiteY8" fmla="*/ 216510 h 219303"/>
                    <a:gd name="connsiteX9" fmla="*/ 464489 w 618767"/>
                    <a:gd name="connsiteY9" fmla="*/ 162866 h 219303"/>
                    <a:gd name="connsiteX10" fmla="*/ 358041 w 618767"/>
                    <a:gd name="connsiteY10" fmla="*/ 143827 h 219303"/>
                    <a:gd name="connsiteX11" fmla="*/ 357901 w 618767"/>
                    <a:gd name="connsiteY11" fmla="*/ 143751 h 219303"/>
                    <a:gd name="connsiteX12" fmla="*/ 260033 w 618767"/>
                    <a:gd name="connsiteY12" fmla="*/ 141922 h 219303"/>
                    <a:gd name="connsiteX13" fmla="*/ 0 w 618767"/>
                    <a:gd name="connsiteY13" fmla="*/ 0 h 2193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618767" h="219303">
                      <a:moveTo>
                        <a:pt x="323751" y="66771"/>
                      </a:moveTo>
                      <a:lnTo>
                        <a:pt x="584736" y="208694"/>
                      </a:lnTo>
                      <a:lnTo>
                        <a:pt x="323751" y="66771"/>
                      </a:lnTo>
                      <a:close/>
                      <a:moveTo>
                        <a:pt x="0" y="0"/>
                      </a:moveTo>
                      <a:lnTo>
                        <a:pt x="100965" y="2857"/>
                      </a:lnTo>
                      <a:lnTo>
                        <a:pt x="102772" y="3833"/>
                      </a:lnTo>
                      <a:lnTo>
                        <a:pt x="214213" y="22860"/>
                      </a:lnTo>
                      <a:lnTo>
                        <a:pt x="323751" y="66772"/>
                      </a:lnTo>
                      <a:lnTo>
                        <a:pt x="615997" y="216510"/>
                      </a:lnTo>
                      <a:cubicBezTo>
                        <a:pt x="639453" y="232526"/>
                        <a:pt x="507482" y="174980"/>
                        <a:pt x="464489" y="162866"/>
                      </a:cubicBezTo>
                      <a:lnTo>
                        <a:pt x="358041" y="143827"/>
                      </a:lnTo>
                      <a:cubicBezTo>
                        <a:pt x="357994" y="143802"/>
                        <a:pt x="357948" y="143776"/>
                        <a:pt x="357901" y="143751"/>
                      </a:cubicBezTo>
                      <a:lnTo>
                        <a:pt x="260033" y="141922"/>
                      </a:lnTo>
                      <a:lnTo>
                        <a:pt x="0"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52" name="Freeform: Shape 151">
                  <a:extLst>
                    <a:ext uri="{FF2B5EF4-FFF2-40B4-BE49-F238E27FC236}">
                      <a16:creationId xmlns="" xmlns:a16="http://schemas.microsoft.com/office/drawing/2014/main" id="{5D793B9B-6AC8-4549-9ADB-1E3DF2E2FC47}"/>
                    </a:ext>
                  </a:extLst>
                </p:cNvPr>
                <p:cNvSpPr/>
                <p:nvPr/>
              </p:nvSpPr>
              <p:spPr>
                <a:xfrm>
                  <a:off x="2709948" y="2277720"/>
                  <a:ext cx="257175" cy="1066800"/>
                </a:xfrm>
                <a:custGeom>
                  <a:avLst/>
                  <a:gdLst>
                    <a:gd name="connsiteX0" fmla="*/ 260033 w 257175"/>
                    <a:gd name="connsiteY0" fmla="*/ 1070610 h 1066800"/>
                    <a:gd name="connsiteX1" fmla="*/ 0 w 257175"/>
                    <a:gd name="connsiteY1" fmla="*/ 929640 h 1066800"/>
                    <a:gd name="connsiteX2" fmla="*/ 1905 w 257175"/>
                    <a:gd name="connsiteY2" fmla="*/ 0 h 1066800"/>
                    <a:gd name="connsiteX3" fmla="*/ 261938 w 257175"/>
                    <a:gd name="connsiteY3" fmla="*/ 141922 h 1066800"/>
                  </a:gdLst>
                  <a:ahLst/>
                  <a:cxnLst>
                    <a:cxn ang="0">
                      <a:pos x="connsiteX0" y="connsiteY0"/>
                    </a:cxn>
                    <a:cxn ang="0">
                      <a:pos x="connsiteX1" y="connsiteY1"/>
                    </a:cxn>
                    <a:cxn ang="0">
                      <a:pos x="connsiteX2" y="connsiteY2"/>
                    </a:cxn>
                    <a:cxn ang="0">
                      <a:pos x="connsiteX3" y="connsiteY3"/>
                    </a:cxn>
                  </a:cxnLst>
                  <a:rect l="l" t="t" r="r" b="b"/>
                  <a:pathLst>
                    <a:path w="257175" h="1066800">
                      <a:moveTo>
                        <a:pt x="260033" y="1070610"/>
                      </a:moveTo>
                      <a:lnTo>
                        <a:pt x="0" y="929640"/>
                      </a:lnTo>
                      <a:lnTo>
                        <a:pt x="1905" y="0"/>
                      </a:lnTo>
                      <a:lnTo>
                        <a:pt x="261938" y="141922"/>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53" name="Freeform: Shape 152">
                  <a:extLst>
                    <a:ext uri="{FF2B5EF4-FFF2-40B4-BE49-F238E27FC236}">
                      <a16:creationId xmlns="" xmlns:a16="http://schemas.microsoft.com/office/drawing/2014/main" id="{4CEC876C-6B44-4AFA-B48D-6DFA5BCE9067}"/>
                    </a:ext>
                  </a:extLst>
                </p:cNvPr>
                <p:cNvSpPr/>
                <p:nvPr/>
              </p:nvSpPr>
              <p:spPr>
                <a:xfrm>
                  <a:off x="2708898" y="1774680"/>
                  <a:ext cx="521969" cy="178118"/>
                </a:xfrm>
                <a:custGeom>
                  <a:avLst/>
                  <a:gdLst>
                    <a:gd name="connsiteX0" fmla="*/ 230505 w 521970"/>
                    <a:gd name="connsiteY0" fmla="*/ 2858 h 178118"/>
                    <a:gd name="connsiteX1" fmla="*/ 490537 w 521970"/>
                    <a:gd name="connsiteY1" fmla="*/ 144781 h 178118"/>
                    <a:gd name="connsiteX2" fmla="*/ 302895 w 521970"/>
                    <a:gd name="connsiteY2" fmla="*/ 172403 h 178118"/>
                    <a:gd name="connsiteX3" fmla="*/ 260032 w 521970"/>
                    <a:gd name="connsiteY3" fmla="*/ 178118 h 178118"/>
                    <a:gd name="connsiteX4" fmla="*/ 0 w 521970"/>
                    <a:gd name="connsiteY4" fmla="*/ 37148 h 178118"/>
                    <a:gd name="connsiteX5" fmla="*/ 41910 w 521970"/>
                    <a:gd name="connsiteY5" fmla="*/ 30480 h 178118"/>
                    <a:gd name="connsiteX6" fmla="*/ 41912 w 521970"/>
                    <a:gd name="connsiteY6" fmla="*/ 30481 h 178118"/>
                    <a:gd name="connsiteX7" fmla="*/ 260985 w 521970"/>
                    <a:gd name="connsiteY7" fmla="*/ 0 h 178118"/>
                    <a:gd name="connsiteX8" fmla="*/ 521970 w 521970"/>
                    <a:gd name="connsiteY8" fmla="*/ 141923 h 178118"/>
                    <a:gd name="connsiteX9" fmla="*/ 490537 w 521970"/>
                    <a:gd name="connsiteY9" fmla="*/ 144780 h 178118"/>
                    <a:gd name="connsiteX10" fmla="*/ 230505 w 521970"/>
                    <a:gd name="connsiteY10" fmla="*/ 2858 h 17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1970" h="178118">
                      <a:moveTo>
                        <a:pt x="230505" y="2858"/>
                      </a:moveTo>
                      <a:lnTo>
                        <a:pt x="490537" y="144781"/>
                      </a:lnTo>
                      <a:lnTo>
                        <a:pt x="302895" y="172403"/>
                      </a:lnTo>
                      <a:lnTo>
                        <a:pt x="260032" y="178118"/>
                      </a:lnTo>
                      <a:lnTo>
                        <a:pt x="0" y="37148"/>
                      </a:lnTo>
                      <a:lnTo>
                        <a:pt x="41910" y="30480"/>
                      </a:lnTo>
                      <a:lnTo>
                        <a:pt x="41912" y="30481"/>
                      </a:lnTo>
                      <a:close/>
                      <a:moveTo>
                        <a:pt x="260985" y="0"/>
                      </a:moveTo>
                      <a:lnTo>
                        <a:pt x="521970" y="141923"/>
                      </a:lnTo>
                      <a:lnTo>
                        <a:pt x="490537" y="144780"/>
                      </a:lnTo>
                      <a:lnTo>
                        <a:pt x="230505" y="2858"/>
                      </a:lnTo>
                      <a:close/>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sp>
            <p:nvSpPr>
              <p:cNvPr id="137" name="Freeform: Shape 136">
                <a:extLst>
                  <a:ext uri="{FF2B5EF4-FFF2-40B4-BE49-F238E27FC236}">
                    <a16:creationId xmlns="" xmlns:a16="http://schemas.microsoft.com/office/drawing/2014/main" id="{D272DC14-6DAF-4A56-A5A6-221189C61401}"/>
                  </a:ext>
                </a:extLst>
              </p:cNvPr>
              <p:cNvSpPr/>
              <p:nvPr/>
            </p:nvSpPr>
            <p:spPr>
              <a:xfrm>
                <a:off x="12579689" y="4661548"/>
                <a:ext cx="730421" cy="1493305"/>
              </a:xfrm>
              <a:custGeom>
                <a:avLst/>
                <a:gdLst>
                  <a:gd name="connsiteX0" fmla="*/ 1669733 w 1714500"/>
                  <a:gd name="connsiteY0" fmla="*/ 1870710 h 3505200"/>
                  <a:gd name="connsiteX1" fmla="*/ 1720215 w 1714500"/>
                  <a:gd name="connsiteY1" fmla="*/ 2166938 h 3505200"/>
                  <a:gd name="connsiteX2" fmla="*/ 1507808 w 1714500"/>
                  <a:gd name="connsiteY2" fmla="*/ 2795588 h 3505200"/>
                  <a:gd name="connsiteX3" fmla="*/ 1121093 w 1714500"/>
                  <a:gd name="connsiteY3" fmla="*/ 3084195 h 3505200"/>
                  <a:gd name="connsiteX4" fmla="*/ 991553 w 1714500"/>
                  <a:gd name="connsiteY4" fmla="*/ 3120390 h 3505200"/>
                  <a:gd name="connsiteX5" fmla="*/ 990600 w 1714500"/>
                  <a:gd name="connsiteY5" fmla="*/ 3466148 h 3505200"/>
                  <a:gd name="connsiteX6" fmla="*/ 960120 w 1714500"/>
                  <a:gd name="connsiteY6" fmla="*/ 3470910 h 3505200"/>
                  <a:gd name="connsiteX7" fmla="*/ 772478 w 1714500"/>
                  <a:gd name="connsiteY7" fmla="*/ 3505200 h 3505200"/>
                  <a:gd name="connsiteX8" fmla="*/ 729615 w 1714500"/>
                  <a:gd name="connsiteY8" fmla="*/ 3503295 h 3505200"/>
                  <a:gd name="connsiteX9" fmla="*/ 730568 w 1714500"/>
                  <a:gd name="connsiteY9" fmla="*/ 3158490 h 3505200"/>
                  <a:gd name="connsiteX10" fmla="*/ 659130 w 1714500"/>
                  <a:gd name="connsiteY10" fmla="*/ 3156585 h 3505200"/>
                  <a:gd name="connsiteX11" fmla="*/ 383858 w 1714500"/>
                  <a:gd name="connsiteY11" fmla="*/ 3098483 h 3505200"/>
                  <a:gd name="connsiteX12" fmla="*/ 125730 w 1714500"/>
                  <a:gd name="connsiteY12" fmla="*/ 2865120 h 3505200"/>
                  <a:gd name="connsiteX13" fmla="*/ 0 w 1714500"/>
                  <a:gd name="connsiteY13" fmla="*/ 2427923 h 3505200"/>
                  <a:gd name="connsiteX14" fmla="*/ 320993 w 1714500"/>
                  <a:gd name="connsiteY14" fmla="*/ 2317433 h 3505200"/>
                  <a:gd name="connsiteX15" fmla="*/ 451485 w 1714500"/>
                  <a:gd name="connsiteY15" fmla="*/ 2707958 h 3505200"/>
                  <a:gd name="connsiteX16" fmla="*/ 682943 w 1714500"/>
                  <a:gd name="connsiteY16" fmla="*/ 2860358 h 3505200"/>
                  <a:gd name="connsiteX17" fmla="*/ 730568 w 1714500"/>
                  <a:gd name="connsiteY17" fmla="*/ 2864168 h 3505200"/>
                  <a:gd name="connsiteX18" fmla="*/ 732473 w 1714500"/>
                  <a:gd name="connsiteY18" fmla="*/ 1761173 h 3505200"/>
                  <a:gd name="connsiteX19" fmla="*/ 576263 w 1714500"/>
                  <a:gd name="connsiteY19" fmla="*/ 1735455 h 3505200"/>
                  <a:gd name="connsiteX20" fmla="*/ 372428 w 1714500"/>
                  <a:gd name="connsiteY20" fmla="*/ 1660208 h 3505200"/>
                  <a:gd name="connsiteX21" fmla="*/ 138113 w 1714500"/>
                  <a:gd name="connsiteY21" fmla="*/ 1438275 h 3505200"/>
                  <a:gd name="connsiteX22" fmla="*/ 56198 w 1714500"/>
                  <a:gd name="connsiteY22" fmla="*/ 1079183 h 3505200"/>
                  <a:gd name="connsiteX23" fmla="*/ 298133 w 1714500"/>
                  <a:gd name="connsiteY23" fmla="*/ 448628 h 3505200"/>
                  <a:gd name="connsiteX24" fmla="*/ 628650 w 1714500"/>
                  <a:gd name="connsiteY24" fmla="*/ 239077 h 3505200"/>
                  <a:gd name="connsiteX25" fmla="*/ 735330 w 1714500"/>
                  <a:gd name="connsiteY25" fmla="*/ 206693 h 3505200"/>
                  <a:gd name="connsiteX26" fmla="*/ 735330 w 1714500"/>
                  <a:gd name="connsiteY26" fmla="*/ 36195 h 3505200"/>
                  <a:gd name="connsiteX27" fmla="*/ 778193 w 1714500"/>
                  <a:gd name="connsiteY27" fmla="*/ 30480 h 3505200"/>
                  <a:gd name="connsiteX28" fmla="*/ 965835 w 1714500"/>
                  <a:gd name="connsiteY28" fmla="*/ 2858 h 3505200"/>
                  <a:gd name="connsiteX29" fmla="*/ 996315 w 1714500"/>
                  <a:gd name="connsiteY29" fmla="*/ 0 h 3505200"/>
                  <a:gd name="connsiteX30" fmla="*/ 996315 w 1714500"/>
                  <a:gd name="connsiteY30" fmla="*/ 168593 h 3505200"/>
                  <a:gd name="connsiteX31" fmla="*/ 1097280 w 1714500"/>
                  <a:gd name="connsiteY31" fmla="*/ 171450 h 3505200"/>
                  <a:gd name="connsiteX32" fmla="*/ 1406843 w 1714500"/>
                  <a:gd name="connsiteY32" fmla="*/ 282893 h 3505200"/>
                  <a:gd name="connsiteX33" fmla="*/ 1657350 w 1714500"/>
                  <a:gd name="connsiteY33" fmla="*/ 763905 h 3505200"/>
                  <a:gd name="connsiteX34" fmla="*/ 1326833 w 1714500"/>
                  <a:gd name="connsiteY34" fmla="*/ 863918 h 3505200"/>
                  <a:gd name="connsiteX35" fmla="*/ 1209675 w 1714500"/>
                  <a:gd name="connsiteY35" fmla="*/ 568643 h 3505200"/>
                  <a:gd name="connsiteX36" fmla="*/ 1038225 w 1714500"/>
                  <a:gd name="connsiteY36" fmla="*/ 471488 h 3505200"/>
                  <a:gd name="connsiteX37" fmla="*/ 995363 w 1714500"/>
                  <a:gd name="connsiteY37" fmla="*/ 464820 h 3505200"/>
                  <a:gd name="connsiteX38" fmla="*/ 993458 w 1714500"/>
                  <a:gd name="connsiteY38" fmla="*/ 1460183 h 3505200"/>
                  <a:gd name="connsiteX39" fmla="*/ 1073468 w 1714500"/>
                  <a:gd name="connsiteY39" fmla="*/ 1471613 h 3505200"/>
                  <a:gd name="connsiteX40" fmla="*/ 1282065 w 1714500"/>
                  <a:gd name="connsiteY40" fmla="*/ 1513523 h 3505200"/>
                  <a:gd name="connsiteX41" fmla="*/ 1524953 w 1714500"/>
                  <a:gd name="connsiteY41" fmla="*/ 1651635 h 3505200"/>
                  <a:gd name="connsiteX42" fmla="*/ 1669733 w 1714500"/>
                  <a:gd name="connsiteY42" fmla="*/ 1870710 h 3505200"/>
                  <a:gd name="connsiteX43" fmla="*/ 1268730 w 1714500"/>
                  <a:gd name="connsiteY43" fmla="*/ 2624138 h 3505200"/>
                  <a:gd name="connsiteX44" fmla="*/ 1390650 w 1714500"/>
                  <a:gd name="connsiteY44" fmla="*/ 2236470 h 3505200"/>
                  <a:gd name="connsiteX45" fmla="*/ 1304925 w 1714500"/>
                  <a:gd name="connsiteY45" fmla="*/ 1945958 h 3505200"/>
                  <a:gd name="connsiteX46" fmla="*/ 1080135 w 1714500"/>
                  <a:gd name="connsiteY46" fmla="*/ 1820228 h 3505200"/>
                  <a:gd name="connsiteX47" fmla="*/ 992505 w 1714500"/>
                  <a:gd name="connsiteY47" fmla="*/ 1798320 h 3505200"/>
                  <a:gd name="connsiteX48" fmla="*/ 990600 w 1714500"/>
                  <a:gd name="connsiteY48" fmla="*/ 2830830 h 3505200"/>
                  <a:gd name="connsiteX49" fmla="*/ 1048703 w 1714500"/>
                  <a:gd name="connsiteY49" fmla="*/ 2808923 h 3505200"/>
                  <a:gd name="connsiteX50" fmla="*/ 1268730 w 1714500"/>
                  <a:gd name="connsiteY50" fmla="*/ 2624138 h 3505200"/>
                  <a:gd name="connsiteX51" fmla="*/ 732473 w 1714500"/>
                  <a:gd name="connsiteY51" fmla="*/ 1425893 h 3505200"/>
                  <a:gd name="connsiteX52" fmla="*/ 734378 w 1714500"/>
                  <a:gd name="connsiteY52" fmla="*/ 497205 h 3505200"/>
                  <a:gd name="connsiteX53" fmla="*/ 688658 w 1714500"/>
                  <a:gd name="connsiteY53" fmla="*/ 514350 h 3505200"/>
                  <a:gd name="connsiteX54" fmla="*/ 482917 w 1714500"/>
                  <a:gd name="connsiteY54" fmla="*/ 682943 h 3505200"/>
                  <a:gd name="connsiteX55" fmla="*/ 375285 w 1714500"/>
                  <a:gd name="connsiteY55" fmla="*/ 1006793 h 3505200"/>
                  <a:gd name="connsiteX56" fmla="*/ 465773 w 1714500"/>
                  <a:gd name="connsiteY56" fmla="*/ 1289685 h 3505200"/>
                  <a:gd name="connsiteX57" fmla="*/ 674370 w 1714500"/>
                  <a:gd name="connsiteY57" fmla="*/ 1411605 h 3505200"/>
                  <a:gd name="connsiteX58" fmla="*/ 732473 w 1714500"/>
                  <a:gd name="connsiteY58" fmla="*/ 1425893 h 3505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1714500" h="3505200">
                    <a:moveTo>
                      <a:pt x="1669733" y="1870710"/>
                    </a:moveTo>
                    <a:cubicBezTo>
                      <a:pt x="1703070" y="1959293"/>
                      <a:pt x="1720215" y="2058353"/>
                      <a:pt x="1720215" y="2166938"/>
                    </a:cubicBezTo>
                    <a:cubicBezTo>
                      <a:pt x="1720215" y="2406015"/>
                      <a:pt x="1648778" y="2615565"/>
                      <a:pt x="1507808" y="2795588"/>
                    </a:cubicBezTo>
                    <a:cubicBezTo>
                      <a:pt x="1402080" y="2930843"/>
                      <a:pt x="1273493" y="3027045"/>
                      <a:pt x="1121093" y="3084195"/>
                    </a:cubicBezTo>
                    <a:lnTo>
                      <a:pt x="991553" y="3120390"/>
                    </a:lnTo>
                    <a:lnTo>
                      <a:pt x="990600" y="3466148"/>
                    </a:lnTo>
                    <a:lnTo>
                      <a:pt x="960120" y="3470910"/>
                    </a:lnTo>
                    <a:lnTo>
                      <a:pt x="772478" y="3505200"/>
                    </a:lnTo>
                    <a:lnTo>
                      <a:pt x="729615" y="3503295"/>
                    </a:lnTo>
                    <a:lnTo>
                      <a:pt x="730568" y="3158490"/>
                    </a:lnTo>
                    <a:lnTo>
                      <a:pt x="659130" y="3156585"/>
                    </a:lnTo>
                    <a:cubicBezTo>
                      <a:pt x="550545" y="3148965"/>
                      <a:pt x="459105" y="3129915"/>
                      <a:pt x="383858" y="3098483"/>
                    </a:cubicBezTo>
                    <a:cubicBezTo>
                      <a:pt x="283845" y="3056573"/>
                      <a:pt x="198120" y="2979420"/>
                      <a:pt x="125730" y="2865120"/>
                    </a:cubicBezTo>
                    <a:cubicBezTo>
                      <a:pt x="53340" y="2750820"/>
                      <a:pt x="11430" y="2606040"/>
                      <a:pt x="0" y="2427923"/>
                    </a:cubicBezTo>
                    <a:lnTo>
                      <a:pt x="320993" y="2317433"/>
                    </a:lnTo>
                    <a:cubicBezTo>
                      <a:pt x="345758" y="2499360"/>
                      <a:pt x="388620" y="2629853"/>
                      <a:pt x="451485" y="2707958"/>
                    </a:cubicBezTo>
                    <a:cubicBezTo>
                      <a:pt x="519113" y="2790825"/>
                      <a:pt x="596265" y="2841308"/>
                      <a:pt x="682943" y="2860358"/>
                    </a:cubicBezTo>
                    <a:lnTo>
                      <a:pt x="730568" y="2864168"/>
                    </a:lnTo>
                    <a:lnTo>
                      <a:pt x="732473" y="1761173"/>
                    </a:lnTo>
                    <a:lnTo>
                      <a:pt x="576263" y="1735455"/>
                    </a:lnTo>
                    <a:cubicBezTo>
                      <a:pt x="509588" y="1717358"/>
                      <a:pt x="441008" y="1692593"/>
                      <a:pt x="372428" y="1660208"/>
                    </a:cubicBezTo>
                    <a:cubicBezTo>
                      <a:pt x="270510" y="1612583"/>
                      <a:pt x="192405" y="1539240"/>
                      <a:pt x="138113" y="1438275"/>
                    </a:cubicBezTo>
                    <a:cubicBezTo>
                      <a:pt x="82868" y="1337310"/>
                      <a:pt x="56198" y="1217295"/>
                      <a:pt x="56198" y="1079183"/>
                    </a:cubicBezTo>
                    <a:cubicBezTo>
                      <a:pt x="56198" y="833438"/>
                      <a:pt x="137160" y="622935"/>
                      <a:pt x="298133" y="448628"/>
                    </a:cubicBezTo>
                    <a:cubicBezTo>
                      <a:pt x="379095" y="360998"/>
                      <a:pt x="488633" y="290513"/>
                      <a:pt x="628650" y="239077"/>
                    </a:cubicBezTo>
                    <a:lnTo>
                      <a:pt x="735330" y="206693"/>
                    </a:lnTo>
                    <a:lnTo>
                      <a:pt x="735330" y="36195"/>
                    </a:lnTo>
                    <a:lnTo>
                      <a:pt x="778193" y="30480"/>
                    </a:lnTo>
                    <a:lnTo>
                      <a:pt x="965835" y="2858"/>
                    </a:lnTo>
                    <a:lnTo>
                      <a:pt x="996315" y="0"/>
                    </a:lnTo>
                    <a:lnTo>
                      <a:pt x="996315" y="168593"/>
                    </a:lnTo>
                    <a:lnTo>
                      <a:pt x="1097280" y="171450"/>
                    </a:lnTo>
                    <a:cubicBezTo>
                      <a:pt x="1222058" y="182880"/>
                      <a:pt x="1324928" y="220027"/>
                      <a:pt x="1406843" y="282893"/>
                    </a:cubicBezTo>
                    <a:cubicBezTo>
                      <a:pt x="1545908" y="388620"/>
                      <a:pt x="1629728" y="548640"/>
                      <a:pt x="1657350" y="763905"/>
                    </a:cubicBezTo>
                    <a:lnTo>
                      <a:pt x="1326833" y="863918"/>
                    </a:lnTo>
                    <a:cubicBezTo>
                      <a:pt x="1307783" y="730568"/>
                      <a:pt x="1268730" y="632460"/>
                      <a:pt x="1209675" y="568643"/>
                    </a:cubicBezTo>
                    <a:cubicBezTo>
                      <a:pt x="1164908" y="521017"/>
                      <a:pt x="1107758" y="488633"/>
                      <a:pt x="1038225" y="471488"/>
                    </a:cubicBezTo>
                    <a:lnTo>
                      <a:pt x="995363" y="464820"/>
                    </a:lnTo>
                    <a:lnTo>
                      <a:pt x="993458" y="1460183"/>
                    </a:lnTo>
                    <a:lnTo>
                      <a:pt x="1073468" y="1471613"/>
                    </a:lnTo>
                    <a:cubicBezTo>
                      <a:pt x="1173480" y="1486853"/>
                      <a:pt x="1243013" y="1500188"/>
                      <a:pt x="1282065" y="1513523"/>
                    </a:cubicBezTo>
                    <a:cubicBezTo>
                      <a:pt x="1381125" y="1546860"/>
                      <a:pt x="1462088" y="1592580"/>
                      <a:pt x="1524953" y="1651635"/>
                    </a:cubicBezTo>
                    <a:cubicBezTo>
                      <a:pt x="1587818" y="1708785"/>
                      <a:pt x="1635443" y="1782128"/>
                      <a:pt x="1669733" y="1870710"/>
                    </a:cubicBezTo>
                    <a:close/>
                    <a:moveTo>
                      <a:pt x="1268730" y="2624138"/>
                    </a:moveTo>
                    <a:cubicBezTo>
                      <a:pt x="1349693" y="2512695"/>
                      <a:pt x="1390650" y="2384108"/>
                      <a:pt x="1390650" y="2236470"/>
                    </a:cubicBezTo>
                    <a:cubicBezTo>
                      <a:pt x="1390650" y="2110740"/>
                      <a:pt x="1362075" y="2014538"/>
                      <a:pt x="1304925" y="1945958"/>
                    </a:cubicBezTo>
                    <a:cubicBezTo>
                      <a:pt x="1262063" y="1894523"/>
                      <a:pt x="1186815" y="1852613"/>
                      <a:pt x="1080135" y="1820228"/>
                    </a:cubicBezTo>
                    <a:lnTo>
                      <a:pt x="992505" y="1798320"/>
                    </a:lnTo>
                    <a:lnTo>
                      <a:pt x="990600" y="2830830"/>
                    </a:lnTo>
                    <a:lnTo>
                      <a:pt x="1048703" y="2808923"/>
                    </a:lnTo>
                    <a:cubicBezTo>
                      <a:pt x="1135380" y="2768918"/>
                      <a:pt x="1207770" y="2707005"/>
                      <a:pt x="1268730" y="2624138"/>
                    </a:cubicBezTo>
                    <a:moveTo>
                      <a:pt x="732473" y="1425893"/>
                    </a:moveTo>
                    <a:lnTo>
                      <a:pt x="734378" y="497205"/>
                    </a:lnTo>
                    <a:lnTo>
                      <a:pt x="688658" y="514350"/>
                    </a:lnTo>
                    <a:cubicBezTo>
                      <a:pt x="604838" y="554355"/>
                      <a:pt x="537210" y="609600"/>
                      <a:pt x="482917" y="682943"/>
                    </a:cubicBezTo>
                    <a:cubicBezTo>
                      <a:pt x="411480" y="780098"/>
                      <a:pt x="375285" y="887730"/>
                      <a:pt x="375285" y="1006793"/>
                    </a:cubicBezTo>
                    <a:cubicBezTo>
                      <a:pt x="375285" y="1124903"/>
                      <a:pt x="405765" y="1219200"/>
                      <a:pt x="465773" y="1289685"/>
                    </a:cubicBezTo>
                    <a:cubicBezTo>
                      <a:pt x="511492" y="1343025"/>
                      <a:pt x="581025" y="1383030"/>
                      <a:pt x="674370" y="1411605"/>
                    </a:cubicBezTo>
                    <a:lnTo>
                      <a:pt x="732473" y="1425893"/>
                    </a:lnTo>
                  </a:path>
                </a:pathLst>
              </a:custGeom>
              <a:solidFill>
                <a:schemeClr val="bg1">
                  <a:lumMod val="95000"/>
                </a:schemeClr>
              </a:solidFill>
              <a:ln w="9525" cap="flat">
                <a:noFill/>
                <a:prstDash val="solid"/>
                <a:miter/>
              </a:ln>
            </p:spPr>
            <p:txBody>
              <a:bodyPr rtlCol="0" anchor="ctr"/>
              <a:lstStyle/>
              <a:p>
                <a:pPr defTabSz="1219170"/>
                <a:endParaRPr lang="en-US" sz="1800">
                  <a:solidFill>
                    <a:prstClr val="black"/>
                  </a:solidFill>
                </a:endParaRPr>
              </a:p>
            </p:txBody>
          </p:sp>
          <p:grpSp>
            <p:nvGrpSpPr>
              <p:cNvPr id="138" name="Group 137">
                <a:extLst>
                  <a:ext uri="{FF2B5EF4-FFF2-40B4-BE49-F238E27FC236}">
                    <a16:creationId xmlns="" xmlns:a16="http://schemas.microsoft.com/office/drawing/2014/main" id="{7901E2D7-C583-4CE2-8F51-5C524CC1CAA9}"/>
                  </a:ext>
                </a:extLst>
              </p:cNvPr>
              <p:cNvGrpSpPr/>
              <p:nvPr/>
            </p:nvGrpSpPr>
            <p:grpSpPr>
              <a:xfrm>
                <a:off x="12470968" y="4620148"/>
                <a:ext cx="435759" cy="1352099"/>
                <a:chOff x="1968987" y="1811829"/>
                <a:chExt cx="1022846" cy="3173751"/>
              </a:xfrm>
              <a:solidFill>
                <a:schemeClr val="bg1"/>
              </a:solidFill>
            </p:grpSpPr>
            <p:sp>
              <p:nvSpPr>
                <p:cNvPr id="139" name="Freeform: Shape 138">
                  <a:extLst>
                    <a:ext uri="{FF2B5EF4-FFF2-40B4-BE49-F238E27FC236}">
                      <a16:creationId xmlns="" xmlns:a16="http://schemas.microsoft.com/office/drawing/2014/main" id="{E6067227-37CF-4C14-B006-6E00ABFD280C}"/>
                    </a:ext>
                  </a:extLst>
                </p:cNvPr>
                <p:cNvSpPr/>
                <p:nvPr/>
              </p:nvSpPr>
              <p:spPr>
                <a:xfrm>
                  <a:off x="1975571" y="4195005"/>
                  <a:ext cx="600075" cy="790575"/>
                </a:xfrm>
                <a:custGeom>
                  <a:avLst/>
                  <a:gdLst>
                    <a:gd name="connsiteX0" fmla="*/ 601980 w 600075"/>
                    <a:gd name="connsiteY0" fmla="*/ 791528 h 790575"/>
                    <a:gd name="connsiteX1" fmla="*/ 340995 w 600075"/>
                    <a:gd name="connsiteY1" fmla="*/ 649605 h 790575"/>
                    <a:gd name="connsiteX2" fmla="*/ 125730 w 600075"/>
                    <a:gd name="connsiteY2" fmla="*/ 437197 h 790575"/>
                    <a:gd name="connsiteX3" fmla="*/ 0 w 600075"/>
                    <a:gd name="connsiteY3" fmla="*/ 0 h 790575"/>
                    <a:gd name="connsiteX4" fmla="*/ 260985 w 600075"/>
                    <a:gd name="connsiteY4" fmla="*/ 141922 h 790575"/>
                    <a:gd name="connsiteX5" fmla="*/ 386715 w 600075"/>
                    <a:gd name="connsiteY5" fmla="*/ 579120 h 790575"/>
                    <a:gd name="connsiteX6" fmla="*/ 601980 w 600075"/>
                    <a:gd name="connsiteY6" fmla="*/ 791528 h 790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0075" h="790575">
                      <a:moveTo>
                        <a:pt x="601980" y="791528"/>
                      </a:moveTo>
                      <a:lnTo>
                        <a:pt x="340995" y="649605"/>
                      </a:lnTo>
                      <a:cubicBezTo>
                        <a:pt x="259080" y="604838"/>
                        <a:pt x="187643" y="534353"/>
                        <a:pt x="125730" y="437197"/>
                      </a:cubicBezTo>
                      <a:cubicBezTo>
                        <a:pt x="53340" y="323850"/>
                        <a:pt x="11430" y="178118"/>
                        <a:pt x="0" y="0"/>
                      </a:cubicBezTo>
                      <a:lnTo>
                        <a:pt x="260985" y="141922"/>
                      </a:lnTo>
                      <a:cubicBezTo>
                        <a:pt x="272415" y="319088"/>
                        <a:pt x="314325" y="464820"/>
                        <a:pt x="386715" y="579120"/>
                      </a:cubicBezTo>
                      <a:cubicBezTo>
                        <a:pt x="448628" y="676275"/>
                        <a:pt x="520065" y="747713"/>
                        <a:pt x="601980" y="791528"/>
                      </a:cubicBezTo>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0" name="Freeform: Shape 139">
                  <a:extLst>
                    <a:ext uri="{FF2B5EF4-FFF2-40B4-BE49-F238E27FC236}">
                      <a16:creationId xmlns="" xmlns:a16="http://schemas.microsoft.com/office/drawing/2014/main" id="{BE5BB590-239F-4213-8DC4-103945DFEB36}"/>
                    </a:ext>
                  </a:extLst>
                </p:cNvPr>
                <p:cNvSpPr/>
                <p:nvPr/>
              </p:nvSpPr>
              <p:spPr>
                <a:xfrm>
                  <a:off x="1968987" y="4089376"/>
                  <a:ext cx="581026" cy="247649"/>
                </a:xfrm>
                <a:custGeom>
                  <a:avLst/>
                  <a:gdLst>
                    <a:gd name="connsiteX0" fmla="*/ 260985 w 581025"/>
                    <a:gd name="connsiteY0" fmla="*/ 251460 h 247650"/>
                    <a:gd name="connsiteX1" fmla="*/ 0 w 581025"/>
                    <a:gd name="connsiteY1" fmla="*/ 109538 h 247650"/>
                    <a:gd name="connsiteX2" fmla="*/ 320993 w 581025"/>
                    <a:gd name="connsiteY2" fmla="*/ 0 h 247650"/>
                    <a:gd name="connsiteX3" fmla="*/ 581978 w 581025"/>
                    <a:gd name="connsiteY3" fmla="*/ 140970 h 247650"/>
                  </a:gdLst>
                  <a:ahLst/>
                  <a:cxnLst>
                    <a:cxn ang="0">
                      <a:pos x="connsiteX0" y="connsiteY0"/>
                    </a:cxn>
                    <a:cxn ang="0">
                      <a:pos x="connsiteX1" y="connsiteY1"/>
                    </a:cxn>
                    <a:cxn ang="0">
                      <a:pos x="connsiteX2" y="connsiteY2"/>
                    </a:cxn>
                    <a:cxn ang="0">
                      <a:pos x="connsiteX3" y="connsiteY3"/>
                    </a:cxn>
                  </a:cxnLst>
                  <a:rect l="l" t="t" r="r" b="b"/>
                  <a:pathLst>
                    <a:path w="581025" h="247650">
                      <a:moveTo>
                        <a:pt x="260985" y="251460"/>
                      </a:moveTo>
                      <a:lnTo>
                        <a:pt x="0" y="109538"/>
                      </a:lnTo>
                      <a:lnTo>
                        <a:pt x="320993" y="0"/>
                      </a:lnTo>
                      <a:lnTo>
                        <a:pt x="581978"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1" name="Freeform: Shape 140">
                  <a:extLst>
                    <a:ext uri="{FF2B5EF4-FFF2-40B4-BE49-F238E27FC236}">
                      <a16:creationId xmlns="" xmlns:a16="http://schemas.microsoft.com/office/drawing/2014/main" id="{C7137044-11D7-4101-800A-6BE9664CBF25}"/>
                    </a:ext>
                  </a:extLst>
                </p:cNvPr>
                <p:cNvSpPr/>
                <p:nvPr/>
              </p:nvSpPr>
              <p:spPr>
                <a:xfrm>
                  <a:off x="2051714" y="1973775"/>
                  <a:ext cx="940119" cy="1580196"/>
                </a:xfrm>
                <a:custGeom>
                  <a:avLst/>
                  <a:gdLst>
                    <a:gd name="connsiteX0" fmla="*/ 812750 w 940118"/>
                    <a:gd name="connsiteY0" fmla="*/ 163017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833438 w 940118"/>
                    <a:gd name="connsiteY5" fmla="*/ 174308 h 1580197"/>
                    <a:gd name="connsiteX6" fmla="*/ 833437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592976 w 940118"/>
                    <a:gd name="connsiteY10" fmla="*/ 268101 h 1580197"/>
                    <a:gd name="connsiteX11" fmla="*/ 592932 w 940118"/>
                    <a:gd name="connsiteY11" fmla="*/ 268132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55232 w 940118"/>
                    <a:gd name="connsiteY17" fmla="*/ 380990 h 1580197"/>
                    <a:gd name="connsiteX18" fmla="*/ 454648 w 940118"/>
                    <a:gd name="connsiteY18" fmla="*/ 381569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390818 w 940118"/>
                    <a:gd name="connsiteY22" fmla="*/ 466419 h 1580197"/>
                    <a:gd name="connsiteX23" fmla="*/ 422910 w 940118"/>
                    <a:gd name="connsiteY23" fmla="*/ 483870 h 1580197"/>
                    <a:gd name="connsiteX24" fmla="*/ 367665 w 940118"/>
                    <a:gd name="connsiteY24" fmla="*/ 572453 h 1580197"/>
                    <a:gd name="connsiteX25" fmla="*/ 368618 w 940118"/>
                    <a:gd name="connsiteY25" fmla="*/ 573405 h 1580197"/>
                    <a:gd name="connsiteX26" fmla="*/ 317183 w 940118"/>
                    <a:gd name="connsiteY26" fmla="*/ 684847 h 1580197"/>
                    <a:gd name="connsiteX27" fmla="*/ 305241 w 940118"/>
                    <a:gd name="connsiteY27" fmla="*/ 678329 h 1580197"/>
                    <a:gd name="connsiteX28" fmla="*/ 305235 w 940118"/>
                    <a:gd name="connsiteY28" fmla="*/ 678350 h 1580197"/>
                    <a:gd name="connsiteX29" fmla="*/ 317183 w 940118"/>
                    <a:gd name="connsiteY29" fmla="*/ 684847 h 1580197"/>
                    <a:gd name="connsiteX30" fmla="*/ 260985 w 940118"/>
                    <a:gd name="connsiteY30" fmla="*/ 1014413 h 1580197"/>
                    <a:gd name="connsiteX31" fmla="*/ 342900 w 940118"/>
                    <a:gd name="connsiteY31" fmla="*/ 1373505 h 1580197"/>
                    <a:gd name="connsiteX32" fmla="*/ 546735 w 940118"/>
                    <a:gd name="connsiteY32" fmla="*/ 1580197 h 1580197"/>
                    <a:gd name="connsiteX33" fmla="*/ 285750 w 940118"/>
                    <a:gd name="connsiteY33" fmla="*/ 1438275 h 1580197"/>
                    <a:gd name="connsiteX34" fmla="*/ 81915 w 940118"/>
                    <a:gd name="connsiteY34" fmla="*/ 1231583 h 1580197"/>
                    <a:gd name="connsiteX35" fmla="*/ 0 w 940118"/>
                    <a:gd name="connsiteY35" fmla="*/ 872490 h 1580197"/>
                    <a:gd name="connsiteX36" fmla="*/ 56197 w 940118"/>
                    <a:gd name="connsiteY36" fmla="*/ 542925 h 1580197"/>
                    <a:gd name="connsiteX37" fmla="*/ 62441 w 940118"/>
                    <a:gd name="connsiteY37" fmla="*/ 546321 h 1580197"/>
                    <a:gd name="connsiteX38" fmla="*/ 62617 w 940118"/>
                    <a:gd name="connsiteY38" fmla="*/ 545909 h 1580197"/>
                    <a:gd name="connsiteX39" fmla="*/ 57150 w 940118"/>
                    <a:gd name="connsiteY39" fmla="*/ 542925 h 1580197"/>
                    <a:gd name="connsiteX40" fmla="*/ 107444 w 940118"/>
                    <a:gd name="connsiteY40" fmla="*/ 431896 h 1580197"/>
                    <a:gd name="connsiteX41" fmla="*/ 106680 w 940118"/>
                    <a:gd name="connsiteY41" fmla="*/ 431483 h 1580197"/>
                    <a:gd name="connsiteX42" fmla="*/ 161925 w 940118"/>
                    <a:gd name="connsiteY42" fmla="*/ 341948 h 1580197"/>
                    <a:gd name="connsiteX43" fmla="*/ 171758 w 940118"/>
                    <a:gd name="connsiteY43" fmla="*/ 347295 h 1580197"/>
                    <a:gd name="connsiteX44" fmla="*/ 171778 w 940118"/>
                    <a:gd name="connsiteY44" fmla="*/ 347270 h 1580197"/>
                    <a:gd name="connsiteX45" fmla="*/ 161925 w 940118"/>
                    <a:gd name="connsiteY45" fmla="*/ 341948 h 1580197"/>
                    <a:gd name="connsiteX46" fmla="*/ 227648 w 940118"/>
                    <a:gd name="connsiteY46" fmla="*/ 258128 h 1580197"/>
                    <a:gd name="connsiteX47" fmla="*/ 239906 w 940118"/>
                    <a:gd name="connsiteY47" fmla="*/ 264794 h 1580197"/>
                    <a:gd name="connsiteX48" fmla="*/ 240267 w 940118"/>
                    <a:gd name="connsiteY48" fmla="*/ 264453 h 1580197"/>
                    <a:gd name="connsiteX49" fmla="*/ 228600 w 940118"/>
                    <a:gd name="connsiteY49" fmla="*/ 258128 h 1580197"/>
                    <a:gd name="connsiteX50" fmla="*/ 242888 w 940118"/>
                    <a:gd name="connsiteY50" fmla="*/ 241935 h 1580197"/>
                    <a:gd name="connsiteX51" fmla="*/ 287315 w 940118"/>
                    <a:gd name="connsiteY51" fmla="*/ 198453 h 1580197"/>
                    <a:gd name="connsiteX52" fmla="*/ 286702 w 940118"/>
                    <a:gd name="connsiteY52" fmla="*/ 198120 h 1580197"/>
                    <a:gd name="connsiteX53" fmla="*/ 359092 w 940118"/>
                    <a:gd name="connsiteY53" fmla="*/ 140970 h 1580197"/>
                    <a:gd name="connsiteX54" fmla="*/ 378434 w 940118"/>
                    <a:gd name="connsiteY54" fmla="*/ 151488 h 1580197"/>
                    <a:gd name="connsiteX55" fmla="*/ 378837 w 940118"/>
                    <a:gd name="connsiteY55" fmla="*/ 151226 h 1580197"/>
                    <a:gd name="connsiteX56" fmla="*/ 360045 w 940118"/>
                    <a:gd name="connsiteY56" fmla="*/ 140970 h 1580197"/>
                    <a:gd name="connsiteX57" fmla="*/ 486263 w 940118"/>
                    <a:gd name="connsiteY57" fmla="*/ 68845 h 1580197"/>
                    <a:gd name="connsiteX58" fmla="*/ 485775 w 940118"/>
                    <a:gd name="connsiteY58" fmla="*/ 68580 h 1580197"/>
                    <a:gd name="connsiteX59" fmla="*/ 572452 w 940118"/>
                    <a:gd name="connsiteY59" fmla="*/ 32385 h 1580197"/>
                    <a:gd name="connsiteX60" fmla="*/ 595123 w 940118"/>
                    <a:gd name="connsiteY60" fmla="*/ 44713 h 1580197"/>
                    <a:gd name="connsiteX61" fmla="*/ 595672 w 940118"/>
                    <a:gd name="connsiteY61" fmla="*/ 44538 h 1580197"/>
                    <a:gd name="connsiteX62" fmla="*/ 573405 w 940118"/>
                    <a:gd name="connsiteY62" fmla="*/ 32385 h 1580197"/>
                    <a:gd name="connsiteX63" fmla="*/ 679133 w 940118"/>
                    <a:gd name="connsiteY63"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55232 w 940118"/>
                    <a:gd name="connsiteY18" fmla="*/ 380990 h 1580197"/>
                    <a:gd name="connsiteX19" fmla="*/ 488633 w 940118"/>
                    <a:gd name="connsiteY19" fmla="*/ 400050 h 1580197"/>
                    <a:gd name="connsiteX20" fmla="*/ 422910 w 940118"/>
                    <a:gd name="connsiteY20" fmla="*/ 482918 h 1580197"/>
                    <a:gd name="connsiteX21" fmla="*/ 391243 w 940118"/>
                    <a:gd name="connsiteY21" fmla="*/ 465814 h 1580197"/>
                    <a:gd name="connsiteX22" fmla="*/ 422910 w 940118"/>
                    <a:gd name="connsiteY22" fmla="*/ 483870 h 1580197"/>
                    <a:gd name="connsiteX23" fmla="*/ 367665 w 940118"/>
                    <a:gd name="connsiteY23" fmla="*/ 572453 h 1580197"/>
                    <a:gd name="connsiteX24" fmla="*/ 368618 w 940118"/>
                    <a:gd name="connsiteY24" fmla="*/ 573405 h 1580197"/>
                    <a:gd name="connsiteX25" fmla="*/ 317183 w 940118"/>
                    <a:gd name="connsiteY25" fmla="*/ 684847 h 1580197"/>
                    <a:gd name="connsiteX26" fmla="*/ 305241 w 940118"/>
                    <a:gd name="connsiteY26" fmla="*/ 678329 h 1580197"/>
                    <a:gd name="connsiteX27" fmla="*/ 305235 w 940118"/>
                    <a:gd name="connsiteY27" fmla="*/ 678350 h 1580197"/>
                    <a:gd name="connsiteX28" fmla="*/ 317183 w 940118"/>
                    <a:gd name="connsiteY28" fmla="*/ 684847 h 1580197"/>
                    <a:gd name="connsiteX29" fmla="*/ 260985 w 940118"/>
                    <a:gd name="connsiteY29" fmla="*/ 1014413 h 1580197"/>
                    <a:gd name="connsiteX30" fmla="*/ 342900 w 940118"/>
                    <a:gd name="connsiteY30" fmla="*/ 1373505 h 1580197"/>
                    <a:gd name="connsiteX31" fmla="*/ 546735 w 940118"/>
                    <a:gd name="connsiteY31" fmla="*/ 1580197 h 1580197"/>
                    <a:gd name="connsiteX32" fmla="*/ 285750 w 940118"/>
                    <a:gd name="connsiteY32" fmla="*/ 1438275 h 1580197"/>
                    <a:gd name="connsiteX33" fmla="*/ 81915 w 940118"/>
                    <a:gd name="connsiteY33" fmla="*/ 1231583 h 1580197"/>
                    <a:gd name="connsiteX34" fmla="*/ 0 w 940118"/>
                    <a:gd name="connsiteY34" fmla="*/ 872490 h 1580197"/>
                    <a:gd name="connsiteX35" fmla="*/ 56197 w 940118"/>
                    <a:gd name="connsiteY35" fmla="*/ 542925 h 1580197"/>
                    <a:gd name="connsiteX36" fmla="*/ 62441 w 940118"/>
                    <a:gd name="connsiteY36" fmla="*/ 546321 h 1580197"/>
                    <a:gd name="connsiteX37" fmla="*/ 62617 w 940118"/>
                    <a:gd name="connsiteY37" fmla="*/ 545909 h 1580197"/>
                    <a:gd name="connsiteX38" fmla="*/ 57150 w 940118"/>
                    <a:gd name="connsiteY38" fmla="*/ 542925 h 1580197"/>
                    <a:gd name="connsiteX39" fmla="*/ 107444 w 940118"/>
                    <a:gd name="connsiteY39" fmla="*/ 431896 h 1580197"/>
                    <a:gd name="connsiteX40" fmla="*/ 106680 w 940118"/>
                    <a:gd name="connsiteY40" fmla="*/ 431483 h 1580197"/>
                    <a:gd name="connsiteX41" fmla="*/ 161925 w 940118"/>
                    <a:gd name="connsiteY41" fmla="*/ 341948 h 1580197"/>
                    <a:gd name="connsiteX42" fmla="*/ 171758 w 940118"/>
                    <a:gd name="connsiteY42" fmla="*/ 347295 h 1580197"/>
                    <a:gd name="connsiteX43" fmla="*/ 171778 w 940118"/>
                    <a:gd name="connsiteY43" fmla="*/ 347270 h 1580197"/>
                    <a:gd name="connsiteX44" fmla="*/ 161925 w 940118"/>
                    <a:gd name="connsiteY44" fmla="*/ 341948 h 1580197"/>
                    <a:gd name="connsiteX45" fmla="*/ 227648 w 940118"/>
                    <a:gd name="connsiteY45" fmla="*/ 258128 h 1580197"/>
                    <a:gd name="connsiteX46" fmla="*/ 239906 w 940118"/>
                    <a:gd name="connsiteY46" fmla="*/ 264794 h 1580197"/>
                    <a:gd name="connsiteX47" fmla="*/ 240267 w 940118"/>
                    <a:gd name="connsiteY47" fmla="*/ 264453 h 1580197"/>
                    <a:gd name="connsiteX48" fmla="*/ 228600 w 940118"/>
                    <a:gd name="connsiteY48" fmla="*/ 258128 h 1580197"/>
                    <a:gd name="connsiteX49" fmla="*/ 242888 w 940118"/>
                    <a:gd name="connsiteY49" fmla="*/ 241935 h 1580197"/>
                    <a:gd name="connsiteX50" fmla="*/ 287315 w 940118"/>
                    <a:gd name="connsiteY50" fmla="*/ 198453 h 1580197"/>
                    <a:gd name="connsiteX51" fmla="*/ 286702 w 940118"/>
                    <a:gd name="connsiteY51" fmla="*/ 198120 h 1580197"/>
                    <a:gd name="connsiteX52" fmla="*/ 359092 w 940118"/>
                    <a:gd name="connsiteY52" fmla="*/ 140970 h 1580197"/>
                    <a:gd name="connsiteX53" fmla="*/ 378434 w 940118"/>
                    <a:gd name="connsiteY53" fmla="*/ 151488 h 1580197"/>
                    <a:gd name="connsiteX54" fmla="*/ 378837 w 940118"/>
                    <a:gd name="connsiteY54" fmla="*/ 151226 h 1580197"/>
                    <a:gd name="connsiteX55" fmla="*/ 360045 w 940118"/>
                    <a:gd name="connsiteY55" fmla="*/ 140970 h 1580197"/>
                    <a:gd name="connsiteX56" fmla="*/ 486263 w 940118"/>
                    <a:gd name="connsiteY56" fmla="*/ 68845 h 1580197"/>
                    <a:gd name="connsiteX57" fmla="*/ 485775 w 940118"/>
                    <a:gd name="connsiteY57" fmla="*/ 68580 h 1580197"/>
                    <a:gd name="connsiteX58" fmla="*/ 572452 w 940118"/>
                    <a:gd name="connsiteY58" fmla="*/ 32385 h 1580197"/>
                    <a:gd name="connsiteX59" fmla="*/ 595123 w 940118"/>
                    <a:gd name="connsiteY59" fmla="*/ 44713 h 1580197"/>
                    <a:gd name="connsiteX60" fmla="*/ 595672 w 940118"/>
                    <a:gd name="connsiteY60" fmla="*/ 44538 h 1580197"/>
                    <a:gd name="connsiteX61" fmla="*/ 573405 w 940118"/>
                    <a:gd name="connsiteY61" fmla="*/ 32385 h 1580197"/>
                    <a:gd name="connsiteX62" fmla="*/ 679133 w 940118"/>
                    <a:gd name="connsiteY62"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391243 w 940118"/>
                    <a:gd name="connsiteY20" fmla="*/ 465814 h 1580197"/>
                    <a:gd name="connsiteX21" fmla="*/ 422910 w 940118"/>
                    <a:gd name="connsiteY21" fmla="*/ 483870 h 1580197"/>
                    <a:gd name="connsiteX22" fmla="*/ 367665 w 940118"/>
                    <a:gd name="connsiteY22" fmla="*/ 572453 h 1580197"/>
                    <a:gd name="connsiteX23" fmla="*/ 368618 w 940118"/>
                    <a:gd name="connsiteY23" fmla="*/ 573405 h 1580197"/>
                    <a:gd name="connsiteX24" fmla="*/ 317183 w 940118"/>
                    <a:gd name="connsiteY24" fmla="*/ 684847 h 1580197"/>
                    <a:gd name="connsiteX25" fmla="*/ 305241 w 940118"/>
                    <a:gd name="connsiteY25" fmla="*/ 678329 h 1580197"/>
                    <a:gd name="connsiteX26" fmla="*/ 305235 w 940118"/>
                    <a:gd name="connsiteY26" fmla="*/ 678350 h 1580197"/>
                    <a:gd name="connsiteX27" fmla="*/ 317183 w 940118"/>
                    <a:gd name="connsiteY27" fmla="*/ 684847 h 1580197"/>
                    <a:gd name="connsiteX28" fmla="*/ 260985 w 940118"/>
                    <a:gd name="connsiteY28" fmla="*/ 1014413 h 1580197"/>
                    <a:gd name="connsiteX29" fmla="*/ 342900 w 940118"/>
                    <a:gd name="connsiteY29" fmla="*/ 1373505 h 1580197"/>
                    <a:gd name="connsiteX30" fmla="*/ 546735 w 940118"/>
                    <a:gd name="connsiteY30" fmla="*/ 1580197 h 1580197"/>
                    <a:gd name="connsiteX31" fmla="*/ 285750 w 940118"/>
                    <a:gd name="connsiteY31" fmla="*/ 1438275 h 1580197"/>
                    <a:gd name="connsiteX32" fmla="*/ 81915 w 940118"/>
                    <a:gd name="connsiteY32" fmla="*/ 1231583 h 1580197"/>
                    <a:gd name="connsiteX33" fmla="*/ 0 w 940118"/>
                    <a:gd name="connsiteY33" fmla="*/ 872490 h 1580197"/>
                    <a:gd name="connsiteX34" fmla="*/ 56197 w 940118"/>
                    <a:gd name="connsiteY34" fmla="*/ 542925 h 1580197"/>
                    <a:gd name="connsiteX35" fmla="*/ 62441 w 940118"/>
                    <a:gd name="connsiteY35" fmla="*/ 546321 h 1580197"/>
                    <a:gd name="connsiteX36" fmla="*/ 62617 w 940118"/>
                    <a:gd name="connsiteY36" fmla="*/ 545909 h 1580197"/>
                    <a:gd name="connsiteX37" fmla="*/ 57150 w 940118"/>
                    <a:gd name="connsiteY37" fmla="*/ 542925 h 1580197"/>
                    <a:gd name="connsiteX38" fmla="*/ 107444 w 940118"/>
                    <a:gd name="connsiteY38" fmla="*/ 431896 h 1580197"/>
                    <a:gd name="connsiteX39" fmla="*/ 106680 w 940118"/>
                    <a:gd name="connsiteY39" fmla="*/ 431483 h 1580197"/>
                    <a:gd name="connsiteX40" fmla="*/ 161925 w 940118"/>
                    <a:gd name="connsiteY40" fmla="*/ 341948 h 1580197"/>
                    <a:gd name="connsiteX41" fmla="*/ 171758 w 940118"/>
                    <a:gd name="connsiteY41" fmla="*/ 347295 h 1580197"/>
                    <a:gd name="connsiteX42" fmla="*/ 171778 w 940118"/>
                    <a:gd name="connsiteY42" fmla="*/ 347270 h 1580197"/>
                    <a:gd name="connsiteX43" fmla="*/ 161925 w 940118"/>
                    <a:gd name="connsiteY43" fmla="*/ 341948 h 1580197"/>
                    <a:gd name="connsiteX44" fmla="*/ 227648 w 940118"/>
                    <a:gd name="connsiteY44" fmla="*/ 258128 h 1580197"/>
                    <a:gd name="connsiteX45" fmla="*/ 239906 w 940118"/>
                    <a:gd name="connsiteY45" fmla="*/ 264794 h 1580197"/>
                    <a:gd name="connsiteX46" fmla="*/ 240267 w 940118"/>
                    <a:gd name="connsiteY46" fmla="*/ 264453 h 1580197"/>
                    <a:gd name="connsiteX47" fmla="*/ 228600 w 940118"/>
                    <a:gd name="connsiteY47" fmla="*/ 258128 h 1580197"/>
                    <a:gd name="connsiteX48" fmla="*/ 242888 w 940118"/>
                    <a:gd name="connsiteY48" fmla="*/ 241935 h 1580197"/>
                    <a:gd name="connsiteX49" fmla="*/ 287315 w 940118"/>
                    <a:gd name="connsiteY49" fmla="*/ 198453 h 1580197"/>
                    <a:gd name="connsiteX50" fmla="*/ 286702 w 940118"/>
                    <a:gd name="connsiteY50" fmla="*/ 198120 h 1580197"/>
                    <a:gd name="connsiteX51" fmla="*/ 359092 w 940118"/>
                    <a:gd name="connsiteY51" fmla="*/ 140970 h 1580197"/>
                    <a:gd name="connsiteX52" fmla="*/ 378434 w 940118"/>
                    <a:gd name="connsiteY52" fmla="*/ 151488 h 1580197"/>
                    <a:gd name="connsiteX53" fmla="*/ 378837 w 940118"/>
                    <a:gd name="connsiteY53" fmla="*/ 151226 h 1580197"/>
                    <a:gd name="connsiteX54" fmla="*/ 360045 w 940118"/>
                    <a:gd name="connsiteY54" fmla="*/ 140970 h 1580197"/>
                    <a:gd name="connsiteX55" fmla="*/ 486263 w 940118"/>
                    <a:gd name="connsiteY55" fmla="*/ 68845 h 1580197"/>
                    <a:gd name="connsiteX56" fmla="*/ 485775 w 940118"/>
                    <a:gd name="connsiteY56" fmla="*/ 68580 h 1580197"/>
                    <a:gd name="connsiteX57" fmla="*/ 572452 w 940118"/>
                    <a:gd name="connsiteY57" fmla="*/ 32385 h 1580197"/>
                    <a:gd name="connsiteX58" fmla="*/ 595123 w 940118"/>
                    <a:gd name="connsiteY58" fmla="*/ 44713 h 1580197"/>
                    <a:gd name="connsiteX59" fmla="*/ 595672 w 940118"/>
                    <a:gd name="connsiteY59" fmla="*/ 44538 h 1580197"/>
                    <a:gd name="connsiteX60" fmla="*/ 573405 w 940118"/>
                    <a:gd name="connsiteY60" fmla="*/ 32385 h 1580197"/>
                    <a:gd name="connsiteX61" fmla="*/ 679133 w 940118"/>
                    <a:gd name="connsiteY61"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592932 w 940118"/>
                    <a:gd name="connsiteY12" fmla="*/ 268132 h 1580197"/>
                    <a:gd name="connsiteX13" fmla="*/ 620077 w 940118"/>
                    <a:gd name="connsiteY13" fmla="*/ 282893 h 1580197"/>
                    <a:gd name="connsiteX14" fmla="*/ 548076 w 940118"/>
                    <a:gd name="connsiteY14" fmla="*/ 339736 h 1580197"/>
                    <a:gd name="connsiteX15" fmla="*/ 548640 w 940118"/>
                    <a:gd name="connsiteY15" fmla="*/ 340043 h 1580197"/>
                    <a:gd name="connsiteX16" fmla="*/ 503873 w 940118"/>
                    <a:gd name="connsiteY16" fmla="*/ 383858 h 1580197"/>
                    <a:gd name="connsiteX17" fmla="*/ 488633 w 940118"/>
                    <a:gd name="connsiteY17" fmla="*/ 399098 h 1580197"/>
                    <a:gd name="connsiteX18" fmla="*/ 488633 w 940118"/>
                    <a:gd name="connsiteY18" fmla="*/ 400050 h 1580197"/>
                    <a:gd name="connsiteX19" fmla="*/ 422910 w 940118"/>
                    <a:gd name="connsiteY19" fmla="*/ 482918 h 1580197"/>
                    <a:gd name="connsiteX20" fmla="*/ 422910 w 940118"/>
                    <a:gd name="connsiteY20" fmla="*/ 483870 h 1580197"/>
                    <a:gd name="connsiteX21" fmla="*/ 367665 w 940118"/>
                    <a:gd name="connsiteY21" fmla="*/ 572453 h 1580197"/>
                    <a:gd name="connsiteX22" fmla="*/ 368618 w 940118"/>
                    <a:gd name="connsiteY22" fmla="*/ 573405 h 1580197"/>
                    <a:gd name="connsiteX23" fmla="*/ 317183 w 940118"/>
                    <a:gd name="connsiteY23" fmla="*/ 684847 h 1580197"/>
                    <a:gd name="connsiteX24" fmla="*/ 305241 w 940118"/>
                    <a:gd name="connsiteY24" fmla="*/ 678329 h 1580197"/>
                    <a:gd name="connsiteX25" fmla="*/ 305235 w 940118"/>
                    <a:gd name="connsiteY25" fmla="*/ 678350 h 1580197"/>
                    <a:gd name="connsiteX26" fmla="*/ 317183 w 940118"/>
                    <a:gd name="connsiteY26" fmla="*/ 684847 h 1580197"/>
                    <a:gd name="connsiteX27" fmla="*/ 260985 w 940118"/>
                    <a:gd name="connsiteY27" fmla="*/ 1014413 h 1580197"/>
                    <a:gd name="connsiteX28" fmla="*/ 342900 w 940118"/>
                    <a:gd name="connsiteY28" fmla="*/ 1373505 h 1580197"/>
                    <a:gd name="connsiteX29" fmla="*/ 546735 w 940118"/>
                    <a:gd name="connsiteY29" fmla="*/ 1580197 h 1580197"/>
                    <a:gd name="connsiteX30" fmla="*/ 285750 w 940118"/>
                    <a:gd name="connsiteY30" fmla="*/ 1438275 h 1580197"/>
                    <a:gd name="connsiteX31" fmla="*/ 81915 w 940118"/>
                    <a:gd name="connsiteY31" fmla="*/ 1231583 h 1580197"/>
                    <a:gd name="connsiteX32" fmla="*/ 0 w 940118"/>
                    <a:gd name="connsiteY32" fmla="*/ 872490 h 1580197"/>
                    <a:gd name="connsiteX33" fmla="*/ 56197 w 940118"/>
                    <a:gd name="connsiteY33" fmla="*/ 542925 h 1580197"/>
                    <a:gd name="connsiteX34" fmla="*/ 62441 w 940118"/>
                    <a:gd name="connsiteY34" fmla="*/ 546321 h 1580197"/>
                    <a:gd name="connsiteX35" fmla="*/ 62617 w 940118"/>
                    <a:gd name="connsiteY35" fmla="*/ 545909 h 1580197"/>
                    <a:gd name="connsiteX36" fmla="*/ 57150 w 940118"/>
                    <a:gd name="connsiteY36" fmla="*/ 542925 h 1580197"/>
                    <a:gd name="connsiteX37" fmla="*/ 107444 w 940118"/>
                    <a:gd name="connsiteY37" fmla="*/ 431896 h 1580197"/>
                    <a:gd name="connsiteX38" fmla="*/ 106680 w 940118"/>
                    <a:gd name="connsiteY38" fmla="*/ 431483 h 1580197"/>
                    <a:gd name="connsiteX39" fmla="*/ 161925 w 940118"/>
                    <a:gd name="connsiteY39" fmla="*/ 341948 h 1580197"/>
                    <a:gd name="connsiteX40" fmla="*/ 171758 w 940118"/>
                    <a:gd name="connsiteY40" fmla="*/ 347295 h 1580197"/>
                    <a:gd name="connsiteX41" fmla="*/ 171778 w 940118"/>
                    <a:gd name="connsiteY41" fmla="*/ 347270 h 1580197"/>
                    <a:gd name="connsiteX42" fmla="*/ 161925 w 940118"/>
                    <a:gd name="connsiteY42" fmla="*/ 341948 h 1580197"/>
                    <a:gd name="connsiteX43" fmla="*/ 227648 w 940118"/>
                    <a:gd name="connsiteY43" fmla="*/ 258128 h 1580197"/>
                    <a:gd name="connsiteX44" fmla="*/ 239906 w 940118"/>
                    <a:gd name="connsiteY44" fmla="*/ 264794 h 1580197"/>
                    <a:gd name="connsiteX45" fmla="*/ 240267 w 940118"/>
                    <a:gd name="connsiteY45" fmla="*/ 264453 h 1580197"/>
                    <a:gd name="connsiteX46" fmla="*/ 228600 w 940118"/>
                    <a:gd name="connsiteY46" fmla="*/ 258128 h 1580197"/>
                    <a:gd name="connsiteX47" fmla="*/ 242888 w 940118"/>
                    <a:gd name="connsiteY47" fmla="*/ 241935 h 1580197"/>
                    <a:gd name="connsiteX48" fmla="*/ 287315 w 940118"/>
                    <a:gd name="connsiteY48" fmla="*/ 198453 h 1580197"/>
                    <a:gd name="connsiteX49" fmla="*/ 286702 w 940118"/>
                    <a:gd name="connsiteY49" fmla="*/ 198120 h 1580197"/>
                    <a:gd name="connsiteX50" fmla="*/ 359092 w 940118"/>
                    <a:gd name="connsiteY50" fmla="*/ 140970 h 1580197"/>
                    <a:gd name="connsiteX51" fmla="*/ 378434 w 940118"/>
                    <a:gd name="connsiteY51" fmla="*/ 151488 h 1580197"/>
                    <a:gd name="connsiteX52" fmla="*/ 378837 w 940118"/>
                    <a:gd name="connsiteY52" fmla="*/ 151226 h 1580197"/>
                    <a:gd name="connsiteX53" fmla="*/ 360045 w 940118"/>
                    <a:gd name="connsiteY53" fmla="*/ 140970 h 1580197"/>
                    <a:gd name="connsiteX54" fmla="*/ 486263 w 940118"/>
                    <a:gd name="connsiteY54" fmla="*/ 68845 h 1580197"/>
                    <a:gd name="connsiteX55" fmla="*/ 485775 w 940118"/>
                    <a:gd name="connsiteY55" fmla="*/ 68580 h 1580197"/>
                    <a:gd name="connsiteX56" fmla="*/ 572452 w 940118"/>
                    <a:gd name="connsiteY56" fmla="*/ 32385 h 1580197"/>
                    <a:gd name="connsiteX57" fmla="*/ 595123 w 940118"/>
                    <a:gd name="connsiteY57" fmla="*/ 44713 h 1580197"/>
                    <a:gd name="connsiteX58" fmla="*/ 595672 w 940118"/>
                    <a:gd name="connsiteY58" fmla="*/ 44538 h 1580197"/>
                    <a:gd name="connsiteX59" fmla="*/ 573405 w 940118"/>
                    <a:gd name="connsiteY59" fmla="*/ 32385 h 1580197"/>
                    <a:gd name="connsiteX60" fmla="*/ 679133 w 940118"/>
                    <a:gd name="connsiteY60"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592976 w 940118"/>
                    <a:gd name="connsiteY11" fmla="*/ 268101 h 1580197"/>
                    <a:gd name="connsiteX12" fmla="*/ 620077 w 940118"/>
                    <a:gd name="connsiteY12" fmla="*/ 282893 h 1580197"/>
                    <a:gd name="connsiteX13" fmla="*/ 548076 w 940118"/>
                    <a:gd name="connsiteY13" fmla="*/ 339736 h 1580197"/>
                    <a:gd name="connsiteX14" fmla="*/ 548640 w 940118"/>
                    <a:gd name="connsiteY14" fmla="*/ 340043 h 1580197"/>
                    <a:gd name="connsiteX15" fmla="*/ 503873 w 940118"/>
                    <a:gd name="connsiteY15" fmla="*/ 383858 h 1580197"/>
                    <a:gd name="connsiteX16" fmla="*/ 488633 w 940118"/>
                    <a:gd name="connsiteY16" fmla="*/ 399098 h 1580197"/>
                    <a:gd name="connsiteX17" fmla="*/ 488633 w 940118"/>
                    <a:gd name="connsiteY17" fmla="*/ 400050 h 1580197"/>
                    <a:gd name="connsiteX18" fmla="*/ 422910 w 940118"/>
                    <a:gd name="connsiteY18" fmla="*/ 482918 h 1580197"/>
                    <a:gd name="connsiteX19" fmla="*/ 422910 w 940118"/>
                    <a:gd name="connsiteY19" fmla="*/ 483870 h 1580197"/>
                    <a:gd name="connsiteX20" fmla="*/ 367665 w 940118"/>
                    <a:gd name="connsiteY20" fmla="*/ 572453 h 1580197"/>
                    <a:gd name="connsiteX21" fmla="*/ 368618 w 940118"/>
                    <a:gd name="connsiteY21" fmla="*/ 573405 h 1580197"/>
                    <a:gd name="connsiteX22" fmla="*/ 317183 w 940118"/>
                    <a:gd name="connsiteY22" fmla="*/ 684847 h 1580197"/>
                    <a:gd name="connsiteX23" fmla="*/ 305241 w 940118"/>
                    <a:gd name="connsiteY23" fmla="*/ 678329 h 1580197"/>
                    <a:gd name="connsiteX24" fmla="*/ 305235 w 940118"/>
                    <a:gd name="connsiteY24" fmla="*/ 678350 h 1580197"/>
                    <a:gd name="connsiteX25" fmla="*/ 317183 w 940118"/>
                    <a:gd name="connsiteY25" fmla="*/ 684847 h 1580197"/>
                    <a:gd name="connsiteX26" fmla="*/ 260985 w 940118"/>
                    <a:gd name="connsiteY26" fmla="*/ 1014413 h 1580197"/>
                    <a:gd name="connsiteX27" fmla="*/ 342900 w 940118"/>
                    <a:gd name="connsiteY27" fmla="*/ 1373505 h 1580197"/>
                    <a:gd name="connsiteX28" fmla="*/ 546735 w 940118"/>
                    <a:gd name="connsiteY28" fmla="*/ 1580197 h 1580197"/>
                    <a:gd name="connsiteX29" fmla="*/ 285750 w 940118"/>
                    <a:gd name="connsiteY29" fmla="*/ 1438275 h 1580197"/>
                    <a:gd name="connsiteX30" fmla="*/ 81915 w 940118"/>
                    <a:gd name="connsiteY30" fmla="*/ 1231583 h 1580197"/>
                    <a:gd name="connsiteX31" fmla="*/ 0 w 940118"/>
                    <a:gd name="connsiteY31" fmla="*/ 872490 h 1580197"/>
                    <a:gd name="connsiteX32" fmla="*/ 56197 w 940118"/>
                    <a:gd name="connsiteY32" fmla="*/ 542925 h 1580197"/>
                    <a:gd name="connsiteX33" fmla="*/ 62441 w 940118"/>
                    <a:gd name="connsiteY33" fmla="*/ 546321 h 1580197"/>
                    <a:gd name="connsiteX34" fmla="*/ 62617 w 940118"/>
                    <a:gd name="connsiteY34" fmla="*/ 545909 h 1580197"/>
                    <a:gd name="connsiteX35" fmla="*/ 57150 w 940118"/>
                    <a:gd name="connsiteY35" fmla="*/ 542925 h 1580197"/>
                    <a:gd name="connsiteX36" fmla="*/ 107444 w 940118"/>
                    <a:gd name="connsiteY36" fmla="*/ 431896 h 1580197"/>
                    <a:gd name="connsiteX37" fmla="*/ 106680 w 940118"/>
                    <a:gd name="connsiteY37" fmla="*/ 431483 h 1580197"/>
                    <a:gd name="connsiteX38" fmla="*/ 161925 w 940118"/>
                    <a:gd name="connsiteY38" fmla="*/ 341948 h 1580197"/>
                    <a:gd name="connsiteX39" fmla="*/ 171758 w 940118"/>
                    <a:gd name="connsiteY39" fmla="*/ 347295 h 1580197"/>
                    <a:gd name="connsiteX40" fmla="*/ 171778 w 940118"/>
                    <a:gd name="connsiteY40" fmla="*/ 347270 h 1580197"/>
                    <a:gd name="connsiteX41" fmla="*/ 161925 w 940118"/>
                    <a:gd name="connsiteY41" fmla="*/ 341948 h 1580197"/>
                    <a:gd name="connsiteX42" fmla="*/ 227648 w 940118"/>
                    <a:gd name="connsiteY42" fmla="*/ 258128 h 1580197"/>
                    <a:gd name="connsiteX43" fmla="*/ 239906 w 940118"/>
                    <a:gd name="connsiteY43" fmla="*/ 264794 h 1580197"/>
                    <a:gd name="connsiteX44" fmla="*/ 240267 w 940118"/>
                    <a:gd name="connsiteY44" fmla="*/ 264453 h 1580197"/>
                    <a:gd name="connsiteX45" fmla="*/ 228600 w 940118"/>
                    <a:gd name="connsiteY45" fmla="*/ 258128 h 1580197"/>
                    <a:gd name="connsiteX46" fmla="*/ 242888 w 940118"/>
                    <a:gd name="connsiteY46" fmla="*/ 241935 h 1580197"/>
                    <a:gd name="connsiteX47" fmla="*/ 287315 w 940118"/>
                    <a:gd name="connsiteY47" fmla="*/ 198453 h 1580197"/>
                    <a:gd name="connsiteX48" fmla="*/ 286702 w 940118"/>
                    <a:gd name="connsiteY48" fmla="*/ 198120 h 1580197"/>
                    <a:gd name="connsiteX49" fmla="*/ 359092 w 940118"/>
                    <a:gd name="connsiteY49" fmla="*/ 140970 h 1580197"/>
                    <a:gd name="connsiteX50" fmla="*/ 378434 w 940118"/>
                    <a:gd name="connsiteY50" fmla="*/ 151488 h 1580197"/>
                    <a:gd name="connsiteX51" fmla="*/ 378837 w 940118"/>
                    <a:gd name="connsiteY51" fmla="*/ 151226 h 1580197"/>
                    <a:gd name="connsiteX52" fmla="*/ 360045 w 940118"/>
                    <a:gd name="connsiteY52" fmla="*/ 140970 h 1580197"/>
                    <a:gd name="connsiteX53" fmla="*/ 486263 w 940118"/>
                    <a:gd name="connsiteY53" fmla="*/ 68845 h 1580197"/>
                    <a:gd name="connsiteX54" fmla="*/ 485775 w 940118"/>
                    <a:gd name="connsiteY54" fmla="*/ 68580 h 1580197"/>
                    <a:gd name="connsiteX55" fmla="*/ 572452 w 940118"/>
                    <a:gd name="connsiteY55" fmla="*/ 32385 h 1580197"/>
                    <a:gd name="connsiteX56" fmla="*/ 595123 w 940118"/>
                    <a:gd name="connsiteY56" fmla="*/ 44713 h 1580197"/>
                    <a:gd name="connsiteX57" fmla="*/ 595672 w 940118"/>
                    <a:gd name="connsiteY57" fmla="*/ 44538 h 1580197"/>
                    <a:gd name="connsiteX58" fmla="*/ 573405 w 940118"/>
                    <a:gd name="connsiteY58" fmla="*/ 32385 h 1580197"/>
                    <a:gd name="connsiteX59" fmla="*/ 679133 w 940118"/>
                    <a:gd name="connsiteY59"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833437 w 940118"/>
                    <a:gd name="connsiteY7" fmla="*/ 174308 h 1580197"/>
                    <a:gd name="connsiteX8" fmla="*/ 747299 w 940118"/>
                    <a:gd name="connsiteY8" fmla="*/ 210278 h 1580197"/>
                    <a:gd name="connsiteX9" fmla="*/ 747713 w 940118"/>
                    <a:gd name="connsiteY9" fmla="*/ 210503 h 1580197"/>
                    <a:gd name="connsiteX10" fmla="*/ 620078 w 940118"/>
                    <a:gd name="connsiteY10" fmla="*/ 282893 h 1580197"/>
                    <a:gd name="connsiteX11" fmla="*/ 620077 w 940118"/>
                    <a:gd name="connsiteY11" fmla="*/ 282893 h 1580197"/>
                    <a:gd name="connsiteX12" fmla="*/ 548076 w 940118"/>
                    <a:gd name="connsiteY12" fmla="*/ 339736 h 1580197"/>
                    <a:gd name="connsiteX13" fmla="*/ 548640 w 940118"/>
                    <a:gd name="connsiteY13" fmla="*/ 340043 h 1580197"/>
                    <a:gd name="connsiteX14" fmla="*/ 503873 w 940118"/>
                    <a:gd name="connsiteY14" fmla="*/ 383858 h 1580197"/>
                    <a:gd name="connsiteX15" fmla="*/ 488633 w 940118"/>
                    <a:gd name="connsiteY15" fmla="*/ 399098 h 1580197"/>
                    <a:gd name="connsiteX16" fmla="*/ 488633 w 940118"/>
                    <a:gd name="connsiteY16" fmla="*/ 400050 h 1580197"/>
                    <a:gd name="connsiteX17" fmla="*/ 422910 w 940118"/>
                    <a:gd name="connsiteY17" fmla="*/ 482918 h 1580197"/>
                    <a:gd name="connsiteX18" fmla="*/ 422910 w 940118"/>
                    <a:gd name="connsiteY18" fmla="*/ 483870 h 1580197"/>
                    <a:gd name="connsiteX19" fmla="*/ 367665 w 940118"/>
                    <a:gd name="connsiteY19" fmla="*/ 572453 h 1580197"/>
                    <a:gd name="connsiteX20" fmla="*/ 368618 w 940118"/>
                    <a:gd name="connsiteY20" fmla="*/ 573405 h 1580197"/>
                    <a:gd name="connsiteX21" fmla="*/ 317183 w 940118"/>
                    <a:gd name="connsiteY21" fmla="*/ 684847 h 1580197"/>
                    <a:gd name="connsiteX22" fmla="*/ 305241 w 940118"/>
                    <a:gd name="connsiteY22" fmla="*/ 678329 h 1580197"/>
                    <a:gd name="connsiteX23" fmla="*/ 305235 w 940118"/>
                    <a:gd name="connsiteY23" fmla="*/ 678350 h 1580197"/>
                    <a:gd name="connsiteX24" fmla="*/ 317183 w 940118"/>
                    <a:gd name="connsiteY24" fmla="*/ 684847 h 1580197"/>
                    <a:gd name="connsiteX25" fmla="*/ 260985 w 940118"/>
                    <a:gd name="connsiteY25" fmla="*/ 1014413 h 1580197"/>
                    <a:gd name="connsiteX26" fmla="*/ 342900 w 940118"/>
                    <a:gd name="connsiteY26" fmla="*/ 1373505 h 1580197"/>
                    <a:gd name="connsiteX27" fmla="*/ 546735 w 940118"/>
                    <a:gd name="connsiteY27" fmla="*/ 1580197 h 1580197"/>
                    <a:gd name="connsiteX28" fmla="*/ 285750 w 940118"/>
                    <a:gd name="connsiteY28" fmla="*/ 1438275 h 1580197"/>
                    <a:gd name="connsiteX29" fmla="*/ 81915 w 940118"/>
                    <a:gd name="connsiteY29" fmla="*/ 1231583 h 1580197"/>
                    <a:gd name="connsiteX30" fmla="*/ 0 w 940118"/>
                    <a:gd name="connsiteY30" fmla="*/ 872490 h 1580197"/>
                    <a:gd name="connsiteX31" fmla="*/ 56197 w 940118"/>
                    <a:gd name="connsiteY31" fmla="*/ 542925 h 1580197"/>
                    <a:gd name="connsiteX32" fmla="*/ 62441 w 940118"/>
                    <a:gd name="connsiteY32" fmla="*/ 546321 h 1580197"/>
                    <a:gd name="connsiteX33" fmla="*/ 62617 w 940118"/>
                    <a:gd name="connsiteY33" fmla="*/ 545909 h 1580197"/>
                    <a:gd name="connsiteX34" fmla="*/ 57150 w 940118"/>
                    <a:gd name="connsiteY34" fmla="*/ 542925 h 1580197"/>
                    <a:gd name="connsiteX35" fmla="*/ 107444 w 940118"/>
                    <a:gd name="connsiteY35" fmla="*/ 431896 h 1580197"/>
                    <a:gd name="connsiteX36" fmla="*/ 106680 w 940118"/>
                    <a:gd name="connsiteY36" fmla="*/ 431483 h 1580197"/>
                    <a:gd name="connsiteX37" fmla="*/ 161925 w 940118"/>
                    <a:gd name="connsiteY37" fmla="*/ 341948 h 1580197"/>
                    <a:gd name="connsiteX38" fmla="*/ 171758 w 940118"/>
                    <a:gd name="connsiteY38" fmla="*/ 347295 h 1580197"/>
                    <a:gd name="connsiteX39" fmla="*/ 171778 w 940118"/>
                    <a:gd name="connsiteY39" fmla="*/ 347270 h 1580197"/>
                    <a:gd name="connsiteX40" fmla="*/ 161925 w 940118"/>
                    <a:gd name="connsiteY40" fmla="*/ 341948 h 1580197"/>
                    <a:gd name="connsiteX41" fmla="*/ 227648 w 940118"/>
                    <a:gd name="connsiteY41" fmla="*/ 258128 h 1580197"/>
                    <a:gd name="connsiteX42" fmla="*/ 239906 w 940118"/>
                    <a:gd name="connsiteY42" fmla="*/ 264794 h 1580197"/>
                    <a:gd name="connsiteX43" fmla="*/ 240267 w 940118"/>
                    <a:gd name="connsiteY43" fmla="*/ 264453 h 1580197"/>
                    <a:gd name="connsiteX44" fmla="*/ 228600 w 940118"/>
                    <a:gd name="connsiteY44" fmla="*/ 258128 h 1580197"/>
                    <a:gd name="connsiteX45" fmla="*/ 242888 w 940118"/>
                    <a:gd name="connsiteY45" fmla="*/ 241935 h 1580197"/>
                    <a:gd name="connsiteX46" fmla="*/ 287315 w 940118"/>
                    <a:gd name="connsiteY46" fmla="*/ 198453 h 1580197"/>
                    <a:gd name="connsiteX47" fmla="*/ 286702 w 940118"/>
                    <a:gd name="connsiteY47" fmla="*/ 198120 h 1580197"/>
                    <a:gd name="connsiteX48" fmla="*/ 359092 w 940118"/>
                    <a:gd name="connsiteY48" fmla="*/ 140970 h 1580197"/>
                    <a:gd name="connsiteX49" fmla="*/ 378434 w 940118"/>
                    <a:gd name="connsiteY49" fmla="*/ 151488 h 1580197"/>
                    <a:gd name="connsiteX50" fmla="*/ 378837 w 940118"/>
                    <a:gd name="connsiteY50" fmla="*/ 151226 h 1580197"/>
                    <a:gd name="connsiteX51" fmla="*/ 360045 w 940118"/>
                    <a:gd name="connsiteY51" fmla="*/ 140970 h 1580197"/>
                    <a:gd name="connsiteX52" fmla="*/ 486263 w 940118"/>
                    <a:gd name="connsiteY52" fmla="*/ 68845 h 1580197"/>
                    <a:gd name="connsiteX53" fmla="*/ 485775 w 940118"/>
                    <a:gd name="connsiteY53" fmla="*/ 68580 h 1580197"/>
                    <a:gd name="connsiteX54" fmla="*/ 572452 w 940118"/>
                    <a:gd name="connsiteY54" fmla="*/ 32385 h 1580197"/>
                    <a:gd name="connsiteX55" fmla="*/ 595123 w 940118"/>
                    <a:gd name="connsiteY55" fmla="*/ 44713 h 1580197"/>
                    <a:gd name="connsiteX56" fmla="*/ 595672 w 940118"/>
                    <a:gd name="connsiteY56" fmla="*/ 44538 h 1580197"/>
                    <a:gd name="connsiteX57" fmla="*/ 573405 w 940118"/>
                    <a:gd name="connsiteY57" fmla="*/ 32385 h 1580197"/>
                    <a:gd name="connsiteX58" fmla="*/ 679133 w 940118"/>
                    <a:gd name="connsiteY58"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833438 w 940118"/>
                    <a:gd name="connsiteY6" fmla="*/ 174308 h 1580197"/>
                    <a:gd name="connsiteX7" fmla="*/ 747299 w 940118"/>
                    <a:gd name="connsiteY7" fmla="*/ 210278 h 1580197"/>
                    <a:gd name="connsiteX8" fmla="*/ 747713 w 940118"/>
                    <a:gd name="connsiteY8" fmla="*/ 210503 h 1580197"/>
                    <a:gd name="connsiteX9" fmla="*/ 620078 w 940118"/>
                    <a:gd name="connsiteY9" fmla="*/ 282893 h 1580197"/>
                    <a:gd name="connsiteX10" fmla="*/ 620077 w 940118"/>
                    <a:gd name="connsiteY10" fmla="*/ 282893 h 1580197"/>
                    <a:gd name="connsiteX11" fmla="*/ 548076 w 940118"/>
                    <a:gd name="connsiteY11" fmla="*/ 339736 h 1580197"/>
                    <a:gd name="connsiteX12" fmla="*/ 548640 w 940118"/>
                    <a:gd name="connsiteY12" fmla="*/ 340043 h 1580197"/>
                    <a:gd name="connsiteX13" fmla="*/ 503873 w 940118"/>
                    <a:gd name="connsiteY13" fmla="*/ 383858 h 1580197"/>
                    <a:gd name="connsiteX14" fmla="*/ 488633 w 940118"/>
                    <a:gd name="connsiteY14" fmla="*/ 399098 h 1580197"/>
                    <a:gd name="connsiteX15" fmla="*/ 488633 w 940118"/>
                    <a:gd name="connsiteY15" fmla="*/ 400050 h 1580197"/>
                    <a:gd name="connsiteX16" fmla="*/ 422910 w 940118"/>
                    <a:gd name="connsiteY16" fmla="*/ 482918 h 1580197"/>
                    <a:gd name="connsiteX17" fmla="*/ 422910 w 940118"/>
                    <a:gd name="connsiteY17" fmla="*/ 483870 h 1580197"/>
                    <a:gd name="connsiteX18" fmla="*/ 367665 w 940118"/>
                    <a:gd name="connsiteY18" fmla="*/ 572453 h 1580197"/>
                    <a:gd name="connsiteX19" fmla="*/ 368618 w 940118"/>
                    <a:gd name="connsiteY19" fmla="*/ 573405 h 1580197"/>
                    <a:gd name="connsiteX20" fmla="*/ 317183 w 940118"/>
                    <a:gd name="connsiteY20" fmla="*/ 684847 h 1580197"/>
                    <a:gd name="connsiteX21" fmla="*/ 305241 w 940118"/>
                    <a:gd name="connsiteY21" fmla="*/ 678329 h 1580197"/>
                    <a:gd name="connsiteX22" fmla="*/ 305235 w 940118"/>
                    <a:gd name="connsiteY22" fmla="*/ 678350 h 1580197"/>
                    <a:gd name="connsiteX23" fmla="*/ 317183 w 940118"/>
                    <a:gd name="connsiteY23" fmla="*/ 684847 h 1580197"/>
                    <a:gd name="connsiteX24" fmla="*/ 260985 w 940118"/>
                    <a:gd name="connsiteY24" fmla="*/ 1014413 h 1580197"/>
                    <a:gd name="connsiteX25" fmla="*/ 342900 w 940118"/>
                    <a:gd name="connsiteY25" fmla="*/ 1373505 h 1580197"/>
                    <a:gd name="connsiteX26" fmla="*/ 546735 w 940118"/>
                    <a:gd name="connsiteY26" fmla="*/ 1580197 h 1580197"/>
                    <a:gd name="connsiteX27" fmla="*/ 285750 w 940118"/>
                    <a:gd name="connsiteY27" fmla="*/ 1438275 h 1580197"/>
                    <a:gd name="connsiteX28" fmla="*/ 81915 w 940118"/>
                    <a:gd name="connsiteY28" fmla="*/ 1231583 h 1580197"/>
                    <a:gd name="connsiteX29" fmla="*/ 0 w 940118"/>
                    <a:gd name="connsiteY29" fmla="*/ 872490 h 1580197"/>
                    <a:gd name="connsiteX30" fmla="*/ 56197 w 940118"/>
                    <a:gd name="connsiteY30" fmla="*/ 542925 h 1580197"/>
                    <a:gd name="connsiteX31" fmla="*/ 62441 w 940118"/>
                    <a:gd name="connsiteY31" fmla="*/ 546321 h 1580197"/>
                    <a:gd name="connsiteX32" fmla="*/ 62617 w 940118"/>
                    <a:gd name="connsiteY32" fmla="*/ 545909 h 1580197"/>
                    <a:gd name="connsiteX33" fmla="*/ 57150 w 940118"/>
                    <a:gd name="connsiteY33" fmla="*/ 542925 h 1580197"/>
                    <a:gd name="connsiteX34" fmla="*/ 107444 w 940118"/>
                    <a:gd name="connsiteY34" fmla="*/ 431896 h 1580197"/>
                    <a:gd name="connsiteX35" fmla="*/ 106680 w 940118"/>
                    <a:gd name="connsiteY35" fmla="*/ 431483 h 1580197"/>
                    <a:gd name="connsiteX36" fmla="*/ 161925 w 940118"/>
                    <a:gd name="connsiteY36" fmla="*/ 341948 h 1580197"/>
                    <a:gd name="connsiteX37" fmla="*/ 171758 w 940118"/>
                    <a:gd name="connsiteY37" fmla="*/ 347295 h 1580197"/>
                    <a:gd name="connsiteX38" fmla="*/ 171778 w 940118"/>
                    <a:gd name="connsiteY38" fmla="*/ 347270 h 1580197"/>
                    <a:gd name="connsiteX39" fmla="*/ 161925 w 940118"/>
                    <a:gd name="connsiteY39" fmla="*/ 341948 h 1580197"/>
                    <a:gd name="connsiteX40" fmla="*/ 227648 w 940118"/>
                    <a:gd name="connsiteY40" fmla="*/ 258128 h 1580197"/>
                    <a:gd name="connsiteX41" fmla="*/ 239906 w 940118"/>
                    <a:gd name="connsiteY41" fmla="*/ 264794 h 1580197"/>
                    <a:gd name="connsiteX42" fmla="*/ 240267 w 940118"/>
                    <a:gd name="connsiteY42" fmla="*/ 264453 h 1580197"/>
                    <a:gd name="connsiteX43" fmla="*/ 228600 w 940118"/>
                    <a:gd name="connsiteY43" fmla="*/ 258128 h 1580197"/>
                    <a:gd name="connsiteX44" fmla="*/ 242888 w 940118"/>
                    <a:gd name="connsiteY44" fmla="*/ 241935 h 1580197"/>
                    <a:gd name="connsiteX45" fmla="*/ 287315 w 940118"/>
                    <a:gd name="connsiteY45" fmla="*/ 198453 h 1580197"/>
                    <a:gd name="connsiteX46" fmla="*/ 286702 w 940118"/>
                    <a:gd name="connsiteY46" fmla="*/ 198120 h 1580197"/>
                    <a:gd name="connsiteX47" fmla="*/ 359092 w 940118"/>
                    <a:gd name="connsiteY47" fmla="*/ 140970 h 1580197"/>
                    <a:gd name="connsiteX48" fmla="*/ 378434 w 940118"/>
                    <a:gd name="connsiteY48" fmla="*/ 151488 h 1580197"/>
                    <a:gd name="connsiteX49" fmla="*/ 378837 w 940118"/>
                    <a:gd name="connsiteY49" fmla="*/ 151226 h 1580197"/>
                    <a:gd name="connsiteX50" fmla="*/ 360045 w 940118"/>
                    <a:gd name="connsiteY50" fmla="*/ 140970 h 1580197"/>
                    <a:gd name="connsiteX51" fmla="*/ 486263 w 940118"/>
                    <a:gd name="connsiteY51" fmla="*/ 68845 h 1580197"/>
                    <a:gd name="connsiteX52" fmla="*/ 485775 w 940118"/>
                    <a:gd name="connsiteY52" fmla="*/ 68580 h 1580197"/>
                    <a:gd name="connsiteX53" fmla="*/ 572452 w 940118"/>
                    <a:gd name="connsiteY53" fmla="*/ 32385 h 1580197"/>
                    <a:gd name="connsiteX54" fmla="*/ 595123 w 940118"/>
                    <a:gd name="connsiteY54" fmla="*/ 44713 h 1580197"/>
                    <a:gd name="connsiteX55" fmla="*/ 595672 w 940118"/>
                    <a:gd name="connsiteY55" fmla="*/ 44538 h 1580197"/>
                    <a:gd name="connsiteX56" fmla="*/ 573405 w 940118"/>
                    <a:gd name="connsiteY56" fmla="*/ 32385 h 1580197"/>
                    <a:gd name="connsiteX57" fmla="*/ 679133 w 940118"/>
                    <a:gd name="connsiteY57" fmla="*/ 0 h 1580197"/>
                    <a:gd name="connsiteX0" fmla="*/ 812750 w 940118"/>
                    <a:gd name="connsiteY0" fmla="*/ 163017 h 1580197"/>
                    <a:gd name="connsiteX1" fmla="*/ 812706 w 940118"/>
                    <a:gd name="connsiteY1" fmla="*/ 163034 h 1580197"/>
                    <a:gd name="connsiteX2" fmla="*/ 832937 w 940118"/>
                    <a:gd name="connsiteY2" fmla="*/ 174035 h 1580197"/>
                    <a:gd name="connsiteX3" fmla="*/ 812750 w 940118"/>
                    <a:gd name="connsiteY3" fmla="*/ 163017 h 1580197"/>
                    <a:gd name="connsiteX4" fmla="*/ 679133 w 940118"/>
                    <a:gd name="connsiteY4" fmla="*/ 0 h 1580197"/>
                    <a:gd name="connsiteX5" fmla="*/ 940118 w 940118"/>
                    <a:gd name="connsiteY5" fmla="*/ 140970 h 1580197"/>
                    <a:gd name="connsiteX6" fmla="*/ 747299 w 940118"/>
                    <a:gd name="connsiteY6" fmla="*/ 210278 h 1580197"/>
                    <a:gd name="connsiteX7" fmla="*/ 747713 w 940118"/>
                    <a:gd name="connsiteY7" fmla="*/ 210503 h 1580197"/>
                    <a:gd name="connsiteX8" fmla="*/ 620078 w 940118"/>
                    <a:gd name="connsiteY8" fmla="*/ 282893 h 1580197"/>
                    <a:gd name="connsiteX9" fmla="*/ 620077 w 940118"/>
                    <a:gd name="connsiteY9" fmla="*/ 282893 h 1580197"/>
                    <a:gd name="connsiteX10" fmla="*/ 548076 w 940118"/>
                    <a:gd name="connsiteY10" fmla="*/ 339736 h 1580197"/>
                    <a:gd name="connsiteX11" fmla="*/ 548640 w 940118"/>
                    <a:gd name="connsiteY11" fmla="*/ 340043 h 1580197"/>
                    <a:gd name="connsiteX12" fmla="*/ 503873 w 940118"/>
                    <a:gd name="connsiteY12" fmla="*/ 383858 h 1580197"/>
                    <a:gd name="connsiteX13" fmla="*/ 488633 w 940118"/>
                    <a:gd name="connsiteY13" fmla="*/ 399098 h 1580197"/>
                    <a:gd name="connsiteX14" fmla="*/ 488633 w 940118"/>
                    <a:gd name="connsiteY14" fmla="*/ 400050 h 1580197"/>
                    <a:gd name="connsiteX15" fmla="*/ 422910 w 940118"/>
                    <a:gd name="connsiteY15" fmla="*/ 482918 h 1580197"/>
                    <a:gd name="connsiteX16" fmla="*/ 422910 w 940118"/>
                    <a:gd name="connsiteY16" fmla="*/ 483870 h 1580197"/>
                    <a:gd name="connsiteX17" fmla="*/ 367665 w 940118"/>
                    <a:gd name="connsiteY17" fmla="*/ 572453 h 1580197"/>
                    <a:gd name="connsiteX18" fmla="*/ 368618 w 940118"/>
                    <a:gd name="connsiteY18" fmla="*/ 573405 h 1580197"/>
                    <a:gd name="connsiteX19" fmla="*/ 317183 w 940118"/>
                    <a:gd name="connsiteY19" fmla="*/ 684847 h 1580197"/>
                    <a:gd name="connsiteX20" fmla="*/ 305241 w 940118"/>
                    <a:gd name="connsiteY20" fmla="*/ 678329 h 1580197"/>
                    <a:gd name="connsiteX21" fmla="*/ 305235 w 940118"/>
                    <a:gd name="connsiteY21" fmla="*/ 678350 h 1580197"/>
                    <a:gd name="connsiteX22" fmla="*/ 317183 w 940118"/>
                    <a:gd name="connsiteY22" fmla="*/ 684847 h 1580197"/>
                    <a:gd name="connsiteX23" fmla="*/ 260985 w 940118"/>
                    <a:gd name="connsiteY23" fmla="*/ 1014413 h 1580197"/>
                    <a:gd name="connsiteX24" fmla="*/ 342900 w 940118"/>
                    <a:gd name="connsiteY24" fmla="*/ 1373505 h 1580197"/>
                    <a:gd name="connsiteX25" fmla="*/ 546735 w 940118"/>
                    <a:gd name="connsiteY25" fmla="*/ 1580197 h 1580197"/>
                    <a:gd name="connsiteX26" fmla="*/ 285750 w 940118"/>
                    <a:gd name="connsiteY26" fmla="*/ 1438275 h 1580197"/>
                    <a:gd name="connsiteX27" fmla="*/ 81915 w 940118"/>
                    <a:gd name="connsiteY27" fmla="*/ 1231583 h 1580197"/>
                    <a:gd name="connsiteX28" fmla="*/ 0 w 940118"/>
                    <a:gd name="connsiteY28" fmla="*/ 872490 h 1580197"/>
                    <a:gd name="connsiteX29" fmla="*/ 56197 w 940118"/>
                    <a:gd name="connsiteY29" fmla="*/ 542925 h 1580197"/>
                    <a:gd name="connsiteX30" fmla="*/ 62441 w 940118"/>
                    <a:gd name="connsiteY30" fmla="*/ 546321 h 1580197"/>
                    <a:gd name="connsiteX31" fmla="*/ 62617 w 940118"/>
                    <a:gd name="connsiteY31" fmla="*/ 545909 h 1580197"/>
                    <a:gd name="connsiteX32" fmla="*/ 57150 w 940118"/>
                    <a:gd name="connsiteY32" fmla="*/ 542925 h 1580197"/>
                    <a:gd name="connsiteX33" fmla="*/ 107444 w 940118"/>
                    <a:gd name="connsiteY33" fmla="*/ 431896 h 1580197"/>
                    <a:gd name="connsiteX34" fmla="*/ 106680 w 940118"/>
                    <a:gd name="connsiteY34" fmla="*/ 431483 h 1580197"/>
                    <a:gd name="connsiteX35" fmla="*/ 161925 w 940118"/>
                    <a:gd name="connsiteY35" fmla="*/ 341948 h 1580197"/>
                    <a:gd name="connsiteX36" fmla="*/ 171758 w 940118"/>
                    <a:gd name="connsiteY36" fmla="*/ 347295 h 1580197"/>
                    <a:gd name="connsiteX37" fmla="*/ 171778 w 940118"/>
                    <a:gd name="connsiteY37" fmla="*/ 347270 h 1580197"/>
                    <a:gd name="connsiteX38" fmla="*/ 161925 w 940118"/>
                    <a:gd name="connsiteY38" fmla="*/ 341948 h 1580197"/>
                    <a:gd name="connsiteX39" fmla="*/ 227648 w 940118"/>
                    <a:gd name="connsiteY39" fmla="*/ 258128 h 1580197"/>
                    <a:gd name="connsiteX40" fmla="*/ 239906 w 940118"/>
                    <a:gd name="connsiteY40" fmla="*/ 264794 h 1580197"/>
                    <a:gd name="connsiteX41" fmla="*/ 240267 w 940118"/>
                    <a:gd name="connsiteY41" fmla="*/ 264453 h 1580197"/>
                    <a:gd name="connsiteX42" fmla="*/ 228600 w 940118"/>
                    <a:gd name="connsiteY42" fmla="*/ 258128 h 1580197"/>
                    <a:gd name="connsiteX43" fmla="*/ 242888 w 940118"/>
                    <a:gd name="connsiteY43" fmla="*/ 241935 h 1580197"/>
                    <a:gd name="connsiteX44" fmla="*/ 287315 w 940118"/>
                    <a:gd name="connsiteY44" fmla="*/ 198453 h 1580197"/>
                    <a:gd name="connsiteX45" fmla="*/ 286702 w 940118"/>
                    <a:gd name="connsiteY45" fmla="*/ 198120 h 1580197"/>
                    <a:gd name="connsiteX46" fmla="*/ 359092 w 940118"/>
                    <a:gd name="connsiteY46" fmla="*/ 140970 h 1580197"/>
                    <a:gd name="connsiteX47" fmla="*/ 378434 w 940118"/>
                    <a:gd name="connsiteY47" fmla="*/ 151488 h 1580197"/>
                    <a:gd name="connsiteX48" fmla="*/ 378837 w 940118"/>
                    <a:gd name="connsiteY48" fmla="*/ 151226 h 1580197"/>
                    <a:gd name="connsiteX49" fmla="*/ 360045 w 940118"/>
                    <a:gd name="connsiteY49" fmla="*/ 140970 h 1580197"/>
                    <a:gd name="connsiteX50" fmla="*/ 486263 w 940118"/>
                    <a:gd name="connsiteY50" fmla="*/ 68845 h 1580197"/>
                    <a:gd name="connsiteX51" fmla="*/ 485775 w 940118"/>
                    <a:gd name="connsiteY51" fmla="*/ 68580 h 1580197"/>
                    <a:gd name="connsiteX52" fmla="*/ 572452 w 940118"/>
                    <a:gd name="connsiteY52" fmla="*/ 32385 h 1580197"/>
                    <a:gd name="connsiteX53" fmla="*/ 595123 w 940118"/>
                    <a:gd name="connsiteY53" fmla="*/ 44713 h 1580197"/>
                    <a:gd name="connsiteX54" fmla="*/ 595672 w 940118"/>
                    <a:gd name="connsiteY54" fmla="*/ 44538 h 1580197"/>
                    <a:gd name="connsiteX55" fmla="*/ 573405 w 940118"/>
                    <a:gd name="connsiteY55" fmla="*/ 32385 h 1580197"/>
                    <a:gd name="connsiteX56" fmla="*/ 679133 w 940118"/>
                    <a:gd name="connsiteY56" fmla="*/ 0 h 1580197"/>
                    <a:gd name="connsiteX0" fmla="*/ 832937 w 940118"/>
                    <a:gd name="connsiteY0" fmla="*/ 174035 h 1580197"/>
                    <a:gd name="connsiteX1" fmla="*/ 812706 w 940118"/>
                    <a:gd name="connsiteY1" fmla="*/ 163034 h 1580197"/>
                    <a:gd name="connsiteX2" fmla="*/ 832937 w 940118"/>
                    <a:gd name="connsiteY2" fmla="*/ 174035 h 1580197"/>
                    <a:gd name="connsiteX3" fmla="*/ 679133 w 940118"/>
                    <a:gd name="connsiteY3" fmla="*/ 0 h 1580197"/>
                    <a:gd name="connsiteX4" fmla="*/ 940118 w 940118"/>
                    <a:gd name="connsiteY4" fmla="*/ 140970 h 1580197"/>
                    <a:gd name="connsiteX5" fmla="*/ 747299 w 940118"/>
                    <a:gd name="connsiteY5" fmla="*/ 210278 h 1580197"/>
                    <a:gd name="connsiteX6" fmla="*/ 747713 w 940118"/>
                    <a:gd name="connsiteY6" fmla="*/ 210503 h 1580197"/>
                    <a:gd name="connsiteX7" fmla="*/ 620078 w 940118"/>
                    <a:gd name="connsiteY7" fmla="*/ 282893 h 1580197"/>
                    <a:gd name="connsiteX8" fmla="*/ 620077 w 940118"/>
                    <a:gd name="connsiteY8" fmla="*/ 282893 h 1580197"/>
                    <a:gd name="connsiteX9" fmla="*/ 548076 w 940118"/>
                    <a:gd name="connsiteY9" fmla="*/ 339736 h 1580197"/>
                    <a:gd name="connsiteX10" fmla="*/ 548640 w 940118"/>
                    <a:gd name="connsiteY10" fmla="*/ 340043 h 1580197"/>
                    <a:gd name="connsiteX11" fmla="*/ 503873 w 940118"/>
                    <a:gd name="connsiteY11" fmla="*/ 383858 h 1580197"/>
                    <a:gd name="connsiteX12" fmla="*/ 488633 w 940118"/>
                    <a:gd name="connsiteY12" fmla="*/ 399098 h 1580197"/>
                    <a:gd name="connsiteX13" fmla="*/ 488633 w 940118"/>
                    <a:gd name="connsiteY13" fmla="*/ 400050 h 1580197"/>
                    <a:gd name="connsiteX14" fmla="*/ 422910 w 940118"/>
                    <a:gd name="connsiteY14" fmla="*/ 482918 h 1580197"/>
                    <a:gd name="connsiteX15" fmla="*/ 422910 w 940118"/>
                    <a:gd name="connsiteY15" fmla="*/ 483870 h 1580197"/>
                    <a:gd name="connsiteX16" fmla="*/ 367665 w 940118"/>
                    <a:gd name="connsiteY16" fmla="*/ 572453 h 1580197"/>
                    <a:gd name="connsiteX17" fmla="*/ 368618 w 940118"/>
                    <a:gd name="connsiteY17" fmla="*/ 573405 h 1580197"/>
                    <a:gd name="connsiteX18" fmla="*/ 317183 w 940118"/>
                    <a:gd name="connsiteY18" fmla="*/ 684847 h 1580197"/>
                    <a:gd name="connsiteX19" fmla="*/ 305241 w 940118"/>
                    <a:gd name="connsiteY19" fmla="*/ 678329 h 1580197"/>
                    <a:gd name="connsiteX20" fmla="*/ 305235 w 940118"/>
                    <a:gd name="connsiteY20" fmla="*/ 678350 h 1580197"/>
                    <a:gd name="connsiteX21" fmla="*/ 317183 w 940118"/>
                    <a:gd name="connsiteY21" fmla="*/ 684847 h 1580197"/>
                    <a:gd name="connsiteX22" fmla="*/ 260985 w 940118"/>
                    <a:gd name="connsiteY22" fmla="*/ 1014413 h 1580197"/>
                    <a:gd name="connsiteX23" fmla="*/ 342900 w 940118"/>
                    <a:gd name="connsiteY23" fmla="*/ 1373505 h 1580197"/>
                    <a:gd name="connsiteX24" fmla="*/ 546735 w 940118"/>
                    <a:gd name="connsiteY24" fmla="*/ 1580197 h 1580197"/>
                    <a:gd name="connsiteX25" fmla="*/ 285750 w 940118"/>
                    <a:gd name="connsiteY25" fmla="*/ 1438275 h 1580197"/>
                    <a:gd name="connsiteX26" fmla="*/ 81915 w 940118"/>
                    <a:gd name="connsiteY26" fmla="*/ 1231583 h 1580197"/>
                    <a:gd name="connsiteX27" fmla="*/ 0 w 940118"/>
                    <a:gd name="connsiteY27" fmla="*/ 872490 h 1580197"/>
                    <a:gd name="connsiteX28" fmla="*/ 56197 w 940118"/>
                    <a:gd name="connsiteY28" fmla="*/ 542925 h 1580197"/>
                    <a:gd name="connsiteX29" fmla="*/ 62441 w 940118"/>
                    <a:gd name="connsiteY29" fmla="*/ 546321 h 1580197"/>
                    <a:gd name="connsiteX30" fmla="*/ 62617 w 940118"/>
                    <a:gd name="connsiteY30" fmla="*/ 545909 h 1580197"/>
                    <a:gd name="connsiteX31" fmla="*/ 57150 w 940118"/>
                    <a:gd name="connsiteY31" fmla="*/ 542925 h 1580197"/>
                    <a:gd name="connsiteX32" fmla="*/ 107444 w 940118"/>
                    <a:gd name="connsiteY32" fmla="*/ 431896 h 1580197"/>
                    <a:gd name="connsiteX33" fmla="*/ 106680 w 940118"/>
                    <a:gd name="connsiteY33" fmla="*/ 431483 h 1580197"/>
                    <a:gd name="connsiteX34" fmla="*/ 161925 w 940118"/>
                    <a:gd name="connsiteY34" fmla="*/ 341948 h 1580197"/>
                    <a:gd name="connsiteX35" fmla="*/ 171758 w 940118"/>
                    <a:gd name="connsiteY35" fmla="*/ 347295 h 1580197"/>
                    <a:gd name="connsiteX36" fmla="*/ 171778 w 940118"/>
                    <a:gd name="connsiteY36" fmla="*/ 347270 h 1580197"/>
                    <a:gd name="connsiteX37" fmla="*/ 161925 w 940118"/>
                    <a:gd name="connsiteY37" fmla="*/ 341948 h 1580197"/>
                    <a:gd name="connsiteX38" fmla="*/ 227648 w 940118"/>
                    <a:gd name="connsiteY38" fmla="*/ 258128 h 1580197"/>
                    <a:gd name="connsiteX39" fmla="*/ 239906 w 940118"/>
                    <a:gd name="connsiteY39" fmla="*/ 264794 h 1580197"/>
                    <a:gd name="connsiteX40" fmla="*/ 240267 w 940118"/>
                    <a:gd name="connsiteY40" fmla="*/ 264453 h 1580197"/>
                    <a:gd name="connsiteX41" fmla="*/ 228600 w 940118"/>
                    <a:gd name="connsiteY41" fmla="*/ 258128 h 1580197"/>
                    <a:gd name="connsiteX42" fmla="*/ 242888 w 940118"/>
                    <a:gd name="connsiteY42" fmla="*/ 241935 h 1580197"/>
                    <a:gd name="connsiteX43" fmla="*/ 287315 w 940118"/>
                    <a:gd name="connsiteY43" fmla="*/ 198453 h 1580197"/>
                    <a:gd name="connsiteX44" fmla="*/ 286702 w 940118"/>
                    <a:gd name="connsiteY44" fmla="*/ 198120 h 1580197"/>
                    <a:gd name="connsiteX45" fmla="*/ 359092 w 940118"/>
                    <a:gd name="connsiteY45" fmla="*/ 140970 h 1580197"/>
                    <a:gd name="connsiteX46" fmla="*/ 378434 w 940118"/>
                    <a:gd name="connsiteY46" fmla="*/ 151488 h 1580197"/>
                    <a:gd name="connsiteX47" fmla="*/ 378837 w 940118"/>
                    <a:gd name="connsiteY47" fmla="*/ 151226 h 1580197"/>
                    <a:gd name="connsiteX48" fmla="*/ 360045 w 940118"/>
                    <a:gd name="connsiteY48" fmla="*/ 140970 h 1580197"/>
                    <a:gd name="connsiteX49" fmla="*/ 486263 w 940118"/>
                    <a:gd name="connsiteY49" fmla="*/ 68845 h 1580197"/>
                    <a:gd name="connsiteX50" fmla="*/ 485775 w 940118"/>
                    <a:gd name="connsiteY50" fmla="*/ 68580 h 1580197"/>
                    <a:gd name="connsiteX51" fmla="*/ 572452 w 940118"/>
                    <a:gd name="connsiteY51" fmla="*/ 32385 h 1580197"/>
                    <a:gd name="connsiteX52" fmla="*/ 595123 w 940118"/>
                    <a:gd name="connsiteY52" fmla="*/ 44713 h 1580197"/>
                    <a:gd name="connsiteX53" fmla="*/ 595672 w 940118"/>
                    <a:gd name="connsiteY53" fmla="*/ 44538 h 1580197"/>
                    <a:gd name="connsiteX54" fmla="*/ 573405 w 940118"/>
                    <a:gd name="connsiteY54" fmla="*/ 32385 h 1580197"/>
                    <a:gd name="connsiteX55" fmla="*/ 679133 w 940118"/>
                    <a:gd name="connsiteY5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95672 w 940118"/>
                    <a:gd name="connsiteY50" fmla="*/ 44538 h 1580197"/>
                    <a:gd name="connsiteX51" fmla="*/ 573405 w 940118"/>
                    <a:gd name="connsiteY51" fmla="*/ 32385 h 1580197"/>
                    <a:gd name="connsiteX52" fmla="*/ 679133 w 940118"/>
                    <a:gd name="connsiteY5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360045 w 940118"/>
                    <a:gd name="connsiteY45" fmla="*/ 140970 h 1580197"/>
                    <a:gd name="connsiteX46" fmla="*/ 486263 w 940118"/>
                    <a:gd name="connsiteY46" fmla="*/ 68845 h 1580197"/>
                    <a:gd name="connsiteX47" fmla="*/ 485775 w 940118"/>
                    <a:gd name="connsiteY47" fmla="*/ 68580 h 1580197"/>
                    <a:gd name="connsiteX48" fmla="*/ 572452 w 940118"/>
                    <a:gd name="connsiteY48" fmla="*/ 32385 h 1580197"/>
                    <a:gd name="connsiteX49" fmla="*/ 595123 w 940118"/>
                    <a:gd name="connsiteY49" fmla="*/ 44713 h 1580197"/>
                    <a:gd name="connsiteX50" fmla="*/ 573405 w 940118"/>
                    <a:gd name="connsiteY50" fmla="*/ 32385 h 1580197"/>
                    <a:gd name="connsiteX51" fmla="*/ 679133 w 940118"/>
                    <a:gd name="connsiteY5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378837 w 940118"/>
                    <a:gd name="connsiteY44" fmla="*/ 151226 h 1580197"/>
                    <a:gd name="connsiteX45" fmla="*/ 486263 w 940118"/>
                    <a:gd name="connsiteY45" fmla="*/ 68845 h 1580197"/>
                    <a:gd name="connsiteX46" fmla="*/ 485775 w 940118"/>
                    <a:gd name="connsiteY46" fmla="*/ 68580 h 1580197"/>
                    <a:gd name="connsiteX47" fmla="*/ 572452 w 940118"/>
                    <a:gd name="connsiteY47" fmla="*/ 32385 h 1580197"/>
                    <a:gd name="connsiteX48" fmla="*/ 595123 w 940118"/>
                    <a:gd name="connsiteY48" fmla="*/ 44713 h 1580197"/>
                    <a:gd name="connsiteX49" fmla="*/ 573405 w 940118"/>
                    <a:gd name="connsiteY49" fmla="*/ 32385 h 1580197"/>
                    <a:gd name="connsiteX50" fmla="*/ 679133 w 940118"/>
                    <a:gd name="connsiteY5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378434 w 940118"/>
                    <a:gd name="connsiteY43" fmla="*/ 151488 h 1580197"/>
                    <a:gd name="connsiteX44" fmla="*/ 486263 w 940118"/>
                    <a:gd name="connsiteY44" fmla="*/ 68845 h 1580197"/>
                    <a:gd name="connsiteX45" fmla="*/ 485775 w 940118"/>
                    <a:gd name="connsiteY45" fmla="*/ 68580 h 1580197"/>
                    <a:gd name="connsiteX46" fmla="*/ 572452 w 940118"/>
                    <a:gd name="connsiteY46" fmla="*/ 32385 h 1580197"/>
                    <a:gd name="connsiteX47" fmla="*/ 595123 w 940118"/>
                    <a:gd name="connsiteY47" fmla="*/ 44713 h 1580197"/>
                    <a:gd name="connsiteX48" fmla="*/ 573405 w 940118"/>
                    <a:gd name="connsiteY48" fmla="*/ 32385 h 1580197"/>
                    <a:gd name="connsiteX49" fmla="*/ 679133 w 940118"/>
                    <a:gd name="connsiteY4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42888 w 940118"/>
                    <a:gd name="connsiteY39" fmla="*/ 241935 h 1580197"/>
                    <a:gd name="connsiteX40" fmla="*/ 287315 w 940118"/>
                    <a:gd name="connsiteY40" fmla="*/ 198453 h 1580197"/>
                    <a:gd name="connsiteX41" fmla="*/ 286702 w 940118"/>
                    <a:gd name="connsiteY41" fmla="*/ 198120 h 1580197"/>
                    <a:gd name="connsiteX42" fmla="*/ 359092 w 940118"/>
                    <a:gd name="connsiteY42" fmla="*/ 140970 h 1580197"/>
                    <a:gd name="connsiteX43" fmla="*/ 486263 w 940118"/>
                    <a:gd name="connsiteY43" fmla="*/ 68845 h 1580197"/>
                    <a:gd name="connsiteX44" fmla="*/ 485775 w 940118"/>
                    <a:gd name="connsiteY44" fmla="*/ 68580 h 1580197"/>
                    <a:gd name="connsiteX45" fmla="*/ 572452 w 940118"/>
                    <a:gd name="connsiteY45" fmla="*/ 32385 h 1580197"/>
                    <a:gd name="connsiteX46" fmla="*/ 595123 w 940118"/>
                    <a:gd name="connsiteY46" fmla="*/ 44713 h 1580197"/>
                    <a:gd name="connsiteX47" fmla="*/ 573405 w 940118"/>
                    <a:gd name="connsiteY47" fmla="*/ 32385 h 1580197"/>
                    <a:gd name="connsiteX48" fmla="*/ 679133 w 940118"/>
                    <a:gd name="connsiteY4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40267 w 940118"/>
                    <a:gd name="connsiteY37" fmla="*/ 264453 h 1580197"/>
                    <a:gd name="connsiteX38" fmla="*/ 228600 w 940118"/>
                    <a:gd name="connsiteY38" fmla="*/ 258128 h 1580197"/>
                    <a:gd name="connsiteX39" fmla="*/ 287315 w 940118"/>
                    <a:gd name="connsiteY39" fmla="*/ 198453 h 1580197"/>
                    <a:gd name="connsiteX40" fmla="*/ 286702 w 940118"/>
                    <a:gd name="connsiteY40" fmla="*/ 198120 h 1580197"/>
                    <a:gd name="connsiteX41" fmla="*/ 359092 w 940118"/>
                    <a:gd name="connsiteY41" fmla="*/ 140970 h 1580197"/>
                    <a:gd name="connsiteX42" fmla="*/ 486263 w 940118"/>
                    <a:gd name="connsiteY42" fmla="*/ 68845 h 1580197"/>
                    <a:gd name="connsiteX43" fmla="*/ 485775 w 940118"/>
                    <a:gd name="connsiteY43" fmla="*/ 68580 h 1580197"/>
                    <a:gd name="connsiteX44" fmla="*/ 572452 w 940118"/>
                    <a:gd name="connsiteY44" fmla="*/ 32385 h 1580197"/>
                    <a:gd name="connsiteX45" fmla="*/ 595123 w 940118"/>
                    <a:gd name="connsiteY45" fmla="*/ 44713 h 1580197"/>
                    <a:gd name="connsiteX46" fmla="*/ 573405 w 940118"/>
                    <a:gd name="connsiteY46" fmla="*/ 32385 h 1580197"/>
                    <a:gd name="connsiteX47" fmla="*/ 679133 w 940118"/>
                    <a:gd name="connsiteY4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28600 w 940118"/>
                    <a:gd name="connsiteY37" fmla="*/ 258128 h 1580197"/>
                    <a:gd name="connsiteX38" fmla="*/ 287315 w 940118"/>
                    <a:gd name="connsiteY38" fmla="*/ 198453 h 1580197"/>
                    <a:gd name="connsiteX39" fmla="*/ 286702 w 940118"/>
                    <a:gd name="connsiteY39" fmla="*/ 198120 h 1580197"/>
                    <a:gd name="connsiteX40" fmla="*/ 359092 w 940118"/>
                    <a:gd name="connsiteY40" fmla="*/ 140970 h 1580197"/>
                    <a:gd name="connsiteX41" fmla="*/ 486263 w 940118"/>
                    <a:gd name="connsiteY41" fmla="*/ 68845 h 1580197"/>
                    <a:gd name="connsiteX42" fmla="*/ 485775 w 940118"/>
                    <a:gd name="connsiteY42" fmla="*/ 68580 h 1580197"/>
                    <a:gd name="connsiteX43" fmla="*/ 572452 w 940118"/>
                    <a:gd name="connsiteY43" fmla="*/ 32385 h 1580197"/>
                    <a:gd name="connsiteX44" fmla="*/ 595123 w 940118"/>
                    <a:gd name="connsiteY44" fmla="*/ 44713 h 1580197"/>
                    <a:gd name="connsiteX45" fmla="*/ 573405 w 940118"/>
                    <a:gd name="connsiteY45" fmla="*/ 32385 h 1580197"/>
                    <a:gd name="connsiteX46" fmla="*/ 679133 w 940118"/>
                    <a:gd name="connsiteY46"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39906 w 940118"/>
                    <a:gd name="connsiteY36" fmla="*/ 264794 h 1580197"/>
                    <a:gd name="connsiteX37" fmla="*/ 287315 w 940118"/>
                    <a:gd name="connsiteY37" fmla="*/ 198453 h 1580197"/>
                    <a:gd name="connsiteX38" fmla="*/ 286702 w 940118"/>
                    <a:gd name="connsiteY38" fmla="*/ 198120 h 1580197"/>
                    <a:gd name="connsiteX39" fmla="*/ 359092 w 940118"/>
                    <a:gd name="connsiteY39" fmla="*/ 140970 h 1580197"/>
                    <a:gd name="connsiteX40" fmla="*/ 486263 w 940118"/>
                    <a:gd name="connsiteY40" fmla="*/ 68845 h 1580197"/>
                    <a:gd name="connsiteX41" fmla="*/ 485775 w 940118"/>
                    <a:gd name="connsiteY41" fmla="*/ 68580 h 1580197"/>
                    <a:gd name="connsiteX42" fmla="*/ 572452 w 940118"/>
                    <a:gd name="connsiteY42" fmla="*/ 32385 h 1580197"/>
                    <a:gd name="connsiteX43" fmla="*/ 595123 w 940118"/>
                    <a:gd name="connsiteY43" fmla="*/ 44713 h 1580197"/>
                    <a:gd name="connsiteX44" fmla="*/ 573405 w 940118"/>
                    <a:gd name="connsiteY44" fmla="*/ 32385 h 1580197"/>
                    <a:gd name="connsiteX45" fmla="*/ 679133 w 940118"/>
                    <a:gd name="connsiteY45"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71778 w 940118"/>
                    <a:gd name="connsiteY33" fmla="*/ 347270 h 1580197"/>
                    <a:gd name="connsiteX34" fmla="*/ 161925 w 940118"/>
                    <a:gd name="connsiteY34" fmla="*/ 341948 h 1580197"/>
                    <a:gd name="connsiteX35" fmla="*/ 227648 w 940118"/>
                    <a:gd name="connsiteY35" fmla="*/ 258128 h 1580197"/>
                    <a:gd name="connsiteX36" fmla="*/ 287315 w 940118"/>
                    <a:gd name="connsiteY36" fmla="*/ 198453 h 1580197"/>
                    <a:gd name="connsiteX37" fmla="*/ 286702 w 940118"/>
                    <a:gd name="connsiteY37" fmla="*/ 198120 h 1580197"/>
                    <a:gd name="connsiteX38" fmla="*/ 359092 w 940118"/>
                    <a:gd name="connsiteY38" fmla="*/ 140970 h 1580197"/>
                    <a:gd name="connsiteX39" fmla="*/ 486263 w 940118"/>
                    <a:gd name="connsiteY39" fmla="*/ 68845 h 1580197"/>
                    <a:gd name="connsiteX40" fmla="*/ 485775 w 940118"/>
                    <a:gd name="connsiteY40" fmla="*/ 68580 h 1580197"/>
                    <a:gd name="connsiteX41" fmla="*/ 572452 w 940118"/>
                    <a:gd name="connsiteY41" fmla="*/ 32385 h 1580197"/>
                    <a:gd name="connsiteX42" fmla="*/ 595123 w 940118"/>
                    <a:gd name="connsiteY42" fmla="*/ 44713 h 1580197"/>
                    <a:gd name="connsiteX43" fmla="*/ 573405 w 940118"/>
                    <a:gd name="connsiteY43" fmla="*/ 32385 h 1580197"/>
                    <a:gd name="connsiteX44" fmla="*/ 679133 w 940118"/>
                    <a:gd name="connsiteY44"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161925 w 940118"/>
                    <a:gd name="connsiteY33" fmla="*/ 341948 h 1580197"/>
                    <a:gd name="connsiteX34" fmla="*/ 227648 w 940118"/>
                    <a:gd name="connsiteY34" fmla="*/ 258128 h 1580197"/>
                    <a:gd name="connsiteX35" fmla="*/ 287315 w 940118"/>
                    <a:gd name="connsiteY35" fmla="*/ 198453 h 1580197"/>
                    <a:gd name="connsiteX36" fmla="*/ 286702 w 940118"/>
                    <a:gd name="connsiteY36" fmla="*/ 198120 h 1580197"/>
                    <a:gd name="connsiteX37" fmla="*/ 359092 w 940118"/>
                    <a:gd name="connsiteY37" fmla="*/ 140970 h 1580197"/>
                    <a:gd name="connsiteX38" fmla="*/ 486263 w 940118"/>
                    <a:gd name="connsiteY38" fmla="*/ 68845 h 1580197"/>
                    <a:gd name="connsiteX39" fmla="*/ 485775 w 940118"/>
                    <a:gd name="connsiteY39" fmla="*/ 68580 h 1580197"/>
                    <a:gd name="connsiteX40" fmla="*/ 572452 w 940118"/>
                    <a:gd name="connsiteY40" fmla="*/ 32385 h 1580197"/>
                    <a:gd name="connsiteX41" fmla="*/ 595123 w 940118"/>
                    <a:gd name="connsiteY41" fmla="*/ 44713 h 1580197"/>
                    <a:gd name="connsiteX42" fmla="*/ 573405 w 940118"/>
                    <a:gd name="connsiteY42" fmla="*/ 32385 h 1580197"/>
                    <a:gd name="connsiteX43" fmla="*/ 679133 w 940118"/>
                    <a:gd name="connsiteY43"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171758 w 940118"/>
                    <a:gd name="connsiteY32" fmla="*/ 347295 h 1580197"/>
                    <a:gd name="connsiteX33" fmla="*/ 227648 w 940118"/>
                    <a:gd name="connsiteY33" fmla="*/ 258128 h 1580197"/>
                    <a:gd name="connsiteX34" fmla="*/ 287315 w 940118"/>
                    <a:gd name="connsiteY34" fmla="*/ 198453 h 1580197"/>
                    <a:gd name="connsiteX35" fmla="*/ 286702 w 940118"/>
                    <a:gd name="connsiteY35" fmla="*/ 198120 h 1580197"/>
                    <a:gd name="connsiteX36" fmla="*/ 359092 w 940118"/>
                    <a:gd name="connsiteY36" fmla="*/ 140970 h 1580197"/>
                    <a:gd name="connsiteX37" fmla="*/ 486263 w 940118"/>
                    <a:gd name="connsiteY37" fmla="*/ 68845 h 1580197"/>
                    <a:gd name="connsiteX38" fmla="*/ 485775 w 940118"/>
                    <a:gd name="connsiteY38" fmla="*/ 68580 h 1580197"/>
                    <a:gd name="connsiteX39" fmla="*/ 572452 w 940118"/>
                    <a:gd name="connsiteY39" fmla="*/ 32385 h 1580197"/>
                    <a:gd name="connsiteX40" fmla="*/ 595123 w 940118"/>
                    <a:gd name="connsiteY40" fmla="*/ 44713 h 1580197"/>
                    <a:gd name="connsiteX41" fmla="*/ 573405 w 940118"/>
                    <a:gd name="connsiteY41" fmla="*/ 32385 h 1580197"/>
                    <a:gd name="connsiteX42" fmla="*/ 679133 w 940118"/>
                    <a:gd name="connsiteY42"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161925 w 940118"/>
                    <a:gd name="connsiteY31" fmla="*/ 341948 h 1580197"/>
                    <a:gd name="connsiteX32" fmla="*/ 227648 w 940118"/>
                    <a:gd name="connsiteY32" fmla="*/ 258128 h 1580197"/>
                    <a:gd name="connsiteX33" fmla="*/ 287315 w 940118"/>
                    <a:gd name="connsiteY33" fmla="*/ 198453 h 1580197"/>
                    <a:gd name="connsiteX34" fmla="*/ 286702 w 940118"/>
                    <a:gd name="connsiteY34" fmla="*/ 198120 h 1580197"/>
                    <a:gd name="connsiteX35" fmla="*/ 359092 w 940118"/>
                    <a:gd name="connsiteY35" fmla="*/ 140970 h 1580197"/>
                    <a:gd name="connsiteX36" fmla="*/ 486263 w 940118"/>
                    <a:gd name="connsiteY36" fmla="*/ 68845 h 1580197"/>
                    <a:gd name="connsiteX37" fmla="*/ 485775 w 940118"/>
                    <a:gd name="connsiteY37" fmla="*/ 68580 h 1580197"/>
                    <a:gd name="connsiteX38" fmla="*/ 572452 w 940118"/>
                    <a:gd name="connsiteY38" fmla="*/ 32385 h 1580197"/>
                    <a:gd name="connsiteX39" fmla="*/ 595123 w 940118"/>
                    <a:gd name="connsiteY39" fmla="*/ 44713 h 1580197"/>
                    <a:gd name="connsiteX40" fmla="*/ 573405 w 940118"/>
                    <a:gd name="connsiteY40" fmla="*/ 32385 h 1580197"/>
                    <a:gd name="connsiteX41" fmla="*/ 679133 w 940118"/>
                    <a:gd name="connsiteY41"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286702 w 940118"/>
                    <a:gd name="connsiteY33" fmla="*/ 198120 h 1580197"/>
                    <a:gd name="connsiteX34" fmla="*/ 359092 w 940118"/>
                    <a:gd name="connsiteY34" fmla="*/ 140970 h 1580197"/>
                    <a:gd name="connsiteX35" fmla="*/ 486263 w 940118"/>
                    <a:gd name="connsiteY35" fmla="*/ 68845 h 1580197"/>
                    <a:gd name="connsiteX36" fmla="*/ 485775 w 940118"/>
                    <a:gd name="connsiteY36" fmla="*/ 68580 h 1580197"/>
                    <a:gd name="connsiteX37" fmla="*/ 572452 w 940118"/>
                    <a:gd name="connsiteY37" fmla="*/ 32385 h 1580197"/>
                    <a:gd name="connsiteX38" fmla="*/ 595123 w 940118"/>
                    <a:gd name="connsiteY38" fmla="*/ 44713 h 1580197"/>
                    <a:gd name="connsiteX39" fmla="*/ 573405 w 940118"/>
                    <a:gd name="connsiteY39" fmla="*/ 32385 h 1580197"/>
                    <a:gd name="connsiteX40" fmla="*/ 679133 w 940118"/>
                    <a:gd name="connsiteY40"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95123 w 940118"/>
                    <a:gd name="connsiteY37" fmla="*/ 44713 h 1580197"/>
                    <a:gd name="connsiteX38" fmla="*/ 573405 w 940118"/>
                    <a:gd name="connsiteY38" fmla="*/ 32385 h 1580197"/>
                    <a:gd name="connsiteX39" fmla="*/ 679133 w 940118"/>
                    <a:gd name="connsiteY39"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503873 w 940118"/>
                    <a:gd name="connsiteY8" fmla="*/ 383858 h 1580197"/>
                    <a:gd name="connsiteX9" fmla="*/ 488633 w 940118"/>
                    <a:gd name="connsiteY9" fmla="*/ 399098 h 1580197"/>
                    <a:gd name="connsiteX10" fmla="*/ 488633 w 940118"/>
                    <a:gd name="connsiteY10" fmla="*/ 400050 h 1580197"/>
                    <a:gd name="connsiteX11" fmla="*/ 422910 w 940118"/>
                    <a:gd name="connsiteY11" fmla="*/ 482918 h 1580197"/>
                    <a:gd name="connsiteX12" fmla="*/ 422910 w 940118"/>
                    <a:gd name="connsiteY12" fmla="*/ 483870 h 1580197"/>
                    <a:gd name="connsiteX13" fmla="*/ 367665 w 940118"/>
                    <a:gd name="connsiteY13" fmla="*/ 572453 h 1580197"/>
                    <a:gd name="connsiteX14" fmla="*/ 368618 w 940118"/>
                    <a:gd name="connsiteY14" fmla="*/ 573405 h 1580197"/>
                    <a:gd name="connsiteX15" fmla="*/ 317183 w 940118"/>
                    <a:gd name="connsiteY15" fmla="*/ 684847 h 1580197"/>
                    <a:gd name="connsiteX16" fmla="*/ 305241 w 940118"/>
                    <a:gd name="connsiteY16" fmla="*/ 678329 h 1580197"/>
                    <a:gd name="connsiteX17" fmla="*/ 305235 w 940118"/>
                    <a:gd name="connsiteY17" fmla="*/ 678350 h 1580197"/>
                    <a:gd name="connsiteX18" fmla="*/ 317183 w 940118"/>
                    <a:gd name="connsiteY18" fmla="*/ 684847 h 1580197"/>
                    <a:gd name="connsiteX19" fmla="*/ 260985 w 940118"/>
                    <a:gd name="connsiteY19" fmla="*/ 1014413 h 1580197"/>
                    <a:gd name="connsiteX20" fmla="*/ 342900 w 940118"/>
                    <a:gd name="connsiteY20" fmla="*/ 1373505 h 1580197"/>
                    <a:gd name="connsiteX21" fmla="*/ 546735 w 940118"/>
                    <a:gd name="connsiteY21" fmla="*/ 1580197 h 1580197"/>
                    <a:gd name="connsiteX22" fmla="*/ 285750 w 940118"/>
                    <a:gd name="connsiteY22" fmla="*/ 1438275 h 1580197"/>
                    <a:gd name="connsiteX23" fmla="*/ 81915 w 940118"/>
                    <a:gd name="connsiteY23" fmla="*/ 1231583 h 1580197"/>
                    <a:gd name="connsiteX24" fmla="*/ 0 w 940118"/>
                    <a:gd name="connsiteY24" fmla="*/ 872490 h 1580197"/>
                    <a:gd name="connsiteX25" fmla="*/ 56197 w 940118"/>
                    <a:gd name="connsiteY25" fmla="*/ 542925 h 1580197"/>
                    <a:gd name="connsiteX26" fmla="*/ 62441 w 940118"/>
                    <a:gd name="connsiteY26" fmla="*/ 546321 h 1580197"/>
                    <a:gd name="connsiteX27" fmla="*/ 62617 w 940118"/>
                    <a:gd name="connsiteY27" fmla="*/ 545909 h 1580197"/>
                    <a:gd name="connsiteX28" fmla="*/ 57150 w 940118"/>
                    <a:gd name="connsiteY28" fmla="*/ 542925 h 1580197"/>
                    <a:gd name="connsiteX29" fmla="*/ 107444 w 940118"/>
                    <a:gd name="connsiteY29" fmla="*/ 431896 h 1580197"/>
                    <a:gd name="connsiteX30" fmla="*/ 106680 w 940118"/>
                    <a:gd name="connsiteY30" fmla="*/ 431483 h 1580197"/>
                    <a:gd name="connsiteX31" fmla="*/ 227648 w 940118"/>
                    <a:gd name="connsiteY31" fmla="*/ 258128 h 1580197"/>
                    <a:gd name="connsiteX32" fmla="*/ 287315 w 940118"/>
                    <a:gd name="connsiteY32" fmla="*/ 198453 h 1580197"/>
                    <a:gd name="connsiteX33" fmla="*/ 359092 w 940118"/>
                    <a:gd name="connsiteY33" fmla="*/ 140970 h 1580197"/>
                    <a:gd name="connsiteX34" fmla="*/ 486263 w 940118"/>
                    <a:gd name="connsiteY34" fmla="*/ 68845 h 1580197"/>
                    <a:gd name="connsiteX35" fmla="*/ 485775 w 940118"/>
                    <a:gd name="connsiteY35" fmla="*/ 68580 h 1580197"/>
                    <a:gd name="connsiteX36" fmla="*/ 572452 w 940118"/>
                    <a:gd name="connsiteY36" fmla="*/ 32385 h 1580197"/>
                    <a:gd name="connsiteX37" fmla="*/ 573405 w 940118"/>
                    <a:gd name="connsiteY37" fmla="*/ 32385 h 1580197"/>
                    <a:gd name="connsiteX38" fmla="*/ 679133 w 940118"/>
                    <a:gd name="connsiteY38"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05235 w 940118"/>
                    <a:gd name="connsiteY16" fmla="*/ 678350 h 1580197"/>
                    <a:gd name="connsiteX17" fmla="*/ 317183 w 940118"/>
                    <a:gd name="connsiteY17" fmla="*/ 684847 h 1580197"/>
                    <a:gd name="connsiteX18" fmla="*/ 260985 w 940118"/>
                    <a:gd name="connsiteY18" fmla="*/ 1014413 h 1580197"/>
                    <a:gd name="connsiteX19" fmla="*/ 342900 w 940118"/>
                    <a:gd name="connsiteY19" fmla="*/ 1373505 h 1580197"/>
                    <a:gd name="connsiteX20" fmla="*/ 546735 w 940118"/>
                    <a:gd name="connsiteY20" fmla="*/ 1580197 h 1580197"/>
                    <a:gd name="connsiteX21" fmla="*/ 285750 w 940118"/>
                    <a:gd name="connsiteY21" fmla="*/ 1438275 h 1580197"/>
                    <a:gd name="connsiteX22" fmla="*/ 81915 w 940118"/>
                    <a:gd name="connsiteY22" fmla="*/ 1231583 h 1580197"/>
                    <a:gd name="connsiteX23" fmla="*/ 0 w 940118"/>
                    <a:gd name="connsiteY23" fmla="*/ 872490 h 1580197"/>
                    <a:gd name="connsiteX24" fmla="*/ 56197 w 940118"/>
                    <a:gd name="connsiteY24" fmla="*/ 542925 h 1580197"/>
                    <a:gd name="connsiteX25" fmla="*/ 62441 w 940118"/>
                    <a:gd name="connsiteY25" fmla="*/ 546321 h 1580197"/>
                    <a:gd name="connsiteX26" fmla="*/ 62617 w 940118"/>
                    <a:gd name="connsiteY26" fmla="*/ 545909 h 1580197"/>
                    <a:gd name="connsiteX27" fmla="*/ 57150 w 940118"/>
                    <a:gd name="connsiteY27" fmla="*/ 542925 h 1580197"/>
                    <a:gd name="connsiteX28" fmla="*/ 107444 w 940118"/>
                    <a:gd name="connsiteY28" fmla="*/ 431896 h 1580197"/>
                    <a:gd name="connsiteX29" fmla="*/ 106680 w 940118"/>
                    <a:gd name="connsiteY29" fmla="*/ 431483 h 1580197"/>
                    <a:gd name="connsiteX30" fmla="*/ 227648 w 940118"/>
                    <a:gd name="connsiteY30" fmla="*/ 258128 h 1580197"/>
                    <a:gd name="connsiteX31" fmla="*/ 287315 w 940118"/>
                    <a:gd name="connsiteY31" fmla="*/ 198453 h 1580197"/>
                    <a:gd name="connsiteX32" fmla="*/ 359092 w 940118"/>
                    <a:gd name="connsiteY32" fmla="*/ 140970 h 1580197"/>
                    <a:gd name="connsiteX33" fmla="*/ 486263 w 940118"/>
                    <a:gd name="connsiteY33" fmla="*/ 68845 h 1580197"/>
                    <a:gd name="connsiteX34" fmla="*/ 485775 w 940118"/>
                    <a:gd name="connsiteY34" fmla="*/ 68580 h 1580197"/>
                    <a:gd name="connsiteX35" fmla="*/ 572452 w 940118"/>
                    <a:gd name="connsiteY35" fmla="*/ 32385 h 1580197"/>
                    <a:gd name="connsiteX36" fmla="*/ 573405 w 940118"/>
                    <a:gd name="connsiteY36" fmla="*/ 32385 h 1580197"/>
                    <a:gd name="connsiteX37" fmla="*/ 679133 w 940118"/>
                    <a:gd name="connsiteY37" fmla="*/ 0 h 1580197"/>
                    <a:gd name="connsiteX0" fmla="*/ 679133 w 940118"/>
                    <a:gd name="connsiteY0" fmla="*/ 0 h 1580197"/>
                    <a:gd name="connsiteX1" fmla="*/ 940118 w 940118"/>
                    <a:gd name="connsiteY1" fmla="*/ 140970 h 1580197"/>
                    <a:gd name="connsiteX2" fmla="*/ 747299 w 940118"/>
                    <a:gd name="connsiteY2" fmla="*/ 210278 h 1580197"/>
                    <a:gd name="connsiteX3" fmla="*/ 747713 w 940118"/>
                    <a:gd name="connsiteY3" fmla="*/ 210503 h 1580197"/>
                    <a:gd name="connsiteX4" fmla="*/ 620078 w 940118"/>
                    <a:gd name="connsiteY4" fmla="*/ 282893 h 1580197"/>
                    <a:gd name="connsiteX5" fmla="*/ 620077 w 940118"/>
                    <a:gd name="connsiteY5" fmla="*/ 282893 h 1580197"/>
                    <a:gd name="connsiteX6" fmla="*/ 548076 w 940118"/>
                    <a:gd name="connsiteY6" fmla="*/ 339736 h 1580197"/>
                    <a:gd name="connsiteX7" fmla="*/ 548640 w 940118"/>
                    <a:gd name="connsiteY7" fmla="*/ 340043 h 1580197"/>
                    <a:gd name="connsiteX8" fmla="*/ 488633 w 940118"/>
                    <a:gd name="connsiteY8" fmla="*/ 399098 h 1580197"/>
                    <a:gd name="connsiteX9" fmla="*/ 488633 w 940118"/>
                    <a:gd name="connsiteY9" fmla="*/ 400050 h 1580197"/>
                    <a:gd name="connsiteX10" fmla="*/ 422910 w 940118"/>
                    <a:gd name="connsiteY10" fmla="*/ 482918 h 1580197"/>
                    <a:gd name="connsiteX11" fmla="*/ 422910 w 940118"/>
                    <a:gd name="connsiteY11" fmla="*/ 483870 h 1580197"/>
                    <a:gd name="connsiteX12" fmla="*/ 367665 w 940118"/>
                    <a:gd name="connsiteY12" fmla="*/ 572453 h 1580197"/>
                    <a:gd name="connsiteX13" fmla="*/ 368618 w 940118"/>
                    <a:gd name="connsiteY13" fmla="*/ 573405 h 1580197"/>
                    <a:gd name="connsiteX14" fmla="*/ 317183 w 940118"/>
                    <a:gd name="connsiteY14" fmla="*/ 684847 h 1580197"/>
                    <a:gd name="connsiteX15" fmla="*/ 305241 w 940118"/>
                    <a:gd name="connsiteY15" fmla="*/ 678329 h 1580197"/>
                    <a:gd name="connsiteX16" fmla="*/ 317183 w 940118"/>
                    <a:gd name="connsiteY16" fmla="*/ 684847 h 1580197"/>
                    <a:gd name="connsiteX17" fmla="*/ 260985 w 940118"/>
                    <a:gd name="connsiteY17" fmla="*/ 1014413 h 1580197"/>
                    <a:gd name="connsiteX18" fmla="*/ 342900 w 940118"/>
                    <a:gd name="connsiteY18" fmla="*/ 1373505 h 1580197"/>
                    <a:gd name="connsiteX19" fmla="*/ 546735 w 940118"/>
                    <a:gd name="connsiteY19" fmla="*/ 1580197 h 1580197"/>
                    <a:gd name="connsiteX20" fmla="*/ 285750 w 940118"/>
                    <a:gd name="connsiteY20" fmla="*/ 1438275 h 1580197"/>
                    <a:gd name="connsiteX21" fmla="*/ 81915 w 940118"/>
                    <a:gd name="connsiteY21" fmla="*/ 1231583 h 1580197"/>
                    <a:gd name="connsiteX22" fmla="*/ 0 w 940118"/>
                    <a:gd name="connsiteY22" fmla="*/ 872490 h 1580197"/>
                    <a:gd name="connsiteX23" fmla="*/ 56197 w 940118"/>
                    <a:gd name="connsiteY23" fmla="*/ 542925 h 1580197"/>
                    <a:gd name="connsiteX24" fmla="*/ 62441 w 940118"/>
                    <a:gd name="connsiteY24" fmla="*/ 546321 h 1580197"/>
                    <a:gd name="connsiteX25" fmla="*/ 62617 w 940118"/>
                    <a:gd name="connsiteY25" fmla="*/ 545909 h 1580197"/>
                    <a:gd name="connsiteX26" fmla="*/ 57150 w 940118"/>
                    <a:gd name="connsiteY26" fmla="*/ 542925 h 1580197"/>
                    <a:gd name="connsiteX27" fmla="*/ 107444 w 940118"/>
                    <a:gd name="connsiteY27" fmla="*/ 431896 h 1580197"/>
                    <a:gd name="connsiteX28" fmla="*/ 106680 w 940118"/>
                    <a:gd name="connsiteY28" fmla="*/ 431483 h 1580197"/>
                    <a:gd name="connsiteX29" fmla="*/ 227648 w 940118"/>
                    <a:gd name="connsiteY29" fmla="*/ 258128 h 1580197"/>
                    <a:gd name="connsiteX30" fmla="*/ 287315 w 940118"/>
                    <a:gd name="connsiteY30" fmla="*/ 198453 h 1580197"/>
                    <a:gd name="connsiteX31" fmla="*/ 359092 w 940118"/>
                    <a:gd name="connsiteY31" fmla="*/ 140970 h 1580197"/>
                    <a:gd name="connsiteX32" fmla="*/ 486263 w 940118"/>
                    <a:gd name="connsiteY32" fmla="*/ 68845 h 1580197"/>
                    <a:gd name="connsiteX33" fmla="*/ 485775 w 940118"/>
                    <a:gd name="connsiteY33" fmla="*/ 68580 h 1580197"/>
                    <a:gd name="connsiteX34" fmla="*/ 572452 w 940118"/>
                    <a:gd name="connsiteY34" fmla="*/ 32385 h 1580197"/>
                    <a:gd name="connsiteX35" fmla="*/ 573405 w 940118"/>
                    <a:gd name="connsiteY35" fmla="*/ 32385 h 1580197"/>
                    <a:gd name="connsiteX36" fmla="*/ 679133 w 940118"/>
                    <a:gd name="connsiteY36" fmla="*/ 0 h 15801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940118" h="1580197">
                      <a:moveTo>
                        <a:pt x="679133" y="0"/>
                      </a:moveTo>
                      <a:lnTo>
                        <a:pt x="940118" y="140970"/>
                      </a:lnTo>
                      <a:lnTo>
                        <a:pt x="747299" y="210278"/>
                      </a:lnTo>
                      <a:lnTo>
                        <a:pt x="747713" y="210503"/>
                      </a:lnTo>
                      <a:cubicBezTo>
                        <a:pt x="701040" y="232410"/>
                        <a:pt x="658178" y="256223"/>
                        <a:pt x="620078" y="282893"/>
                      </a:cubicBezTo>
                      <a:lnTo>
                        <a:pt x="620077" y="282893"/>
                      </a:lnTo>
                      <a:lnTo>
                        <a:pt x="548076" y="339736"/>
                      </a:lnTo>
                      <a:lnTo>
                        <a:pt x="548640" y="340043"/>
                      </a:lnTo>
                      <a:cubicBezTo>
                        <a:pt x="538733" y="349937"/>
                        <a:pt x="498634" y="389097"/>
                        <a:pt x="488633" y="399098"/>
                      </a:cubicBezTo>
                      <a:lnTo>
                        <a:pt x="488633" y="400050"/>
                      </a:lnTo>
                      <a:cubicBezTo>
                        <a:pt x="464820" y="426720"/>
                        <a:pt x="442913" y="454343"/>
                        <a:pt x="422910" y="482918"/>
                      </a:cubicBezTo>
                      <a:lnTo>
                        <a:pt x="422910" y="483870"/>
                      </a:lnTo>
                      <a:cubicBezTo>
                        <a:pt x="402908" y="512445"/>
                        <a:pt x="383858" y="541973"/>
                        <a:pt x="367665" y="572453"/>
                      </a:cubicBezTo>
                      <a:lnTo>
                        <a:pt x="368618" y="573405"/>
                      </a:lnTo>
                      <a:cubicBezTo>
                        <a:pt x="347663" y="608647"/>
                        <a:pt x="331470" y="645795"/>
                        <a:pt x="317183" y="684847"/>
                      </a:cubicBezTo>
                      <a:lnTo>
                        <a:pt x="305241" y="678329"/>
                      </a:lnTo>
                      <a:lnTo>
                        <a:pt x="317183" y="684847"/>
                      </a:lnTo>
                      <a:cubicBezTo>
                        <a:pt x="280035" y="786765"/>
                        <a:pt x="260985" y="896303"/>
                        <a:pt x="260985" y="1014413"/>
                      </a:cubicBezTo>
                      <a:cubicBezTo>
                        <a:pt x="260985" y="1152525"/>
                        <a:pt x="287655" y="1272540"/>
                        <a:pt x="342900" y="1373505"/>
                      </a:cubicBezTo>
                      <a:cubicBezTo>
                        <a:pt x="391478" y="1463993"/>
                        <a:pt x="460058" y="1532572"/>
                        <a:pt x="546735" y="1580197"/>
                      </a:cubicBezTo>
                      <a:lnTo>
                        <a:pt x="285750" y="1438275"/>
                      </a:lnTo>
                      <a:cubicBezTo>
                        <a:pt x="199073" y="1390650"/>
                        <a:pt x="130493" y="1322070"/>
                        <a:pt x="81915" y="1231583"/>
                      </a:cubicBezTo>
                      <a:cubicBezTo>
                        <a:pt x="27622" y="1130618"/>
                        <a:pt x="0" y="1010603"/>
                        <a:pt x="0" y="872490"/>
                      </a:cubicBezTo>
                      <a:cubicBezTo>
                        <a:pt x="0" y="754380"/>
                        <a:pt x="19050" y="644842"/>
                        <a:pt x="56197" y="542925"/>
                      </a:cubicBezTo>
                      <a:lnTo>
                        <a:pt x="62441" y="546321"/>
                      </a:lnTo>
                      <a:cubicBezTo>
                        <a:pt x="62500" y="546184"/>
                        <a:pt x="62558" y="546046"/>
                        <a:pt x="62617" y="545909"/>
                      </a:cubicBezTo>
                      <a:lnTo>
                        <a:pt x="57150" y="542925"/>
                      </a:lnTo>
                      <a:lnTo>
                        <a:pt x="107444" y="431896"/>
                      </a:lnTo>
                      <a:lnTo>
                        <a:pt x="106680" y="431483"/>
                      </a:lnTo>
                      <a:cubicBezTo>
                        <a:pt x="126714" y="402522"/>
                        <a:pt x="197542" y="296966"/>
                        <a:pt x="227648" y="258128"/>
                      </a:cubicBezTo>
                      <a:lnTo>
                        <a:pt x="287315" y="198453"/>
                      </a:lnTo>
                      <a:lnTo>
                        <a:pt x="359092" y="140970"/>
                      </a:lnTo>
                      <a:lnTo>
                        <a:pt x="486263" y="68845"/>
                      </a:lnTo>
                      <a:lnTo>
                        <a:pt x="485775" y="68580"/>
                      </a:lnTo>
                      <a:cubicBezTo>
                        <a:pt x="513398" y="55245"/>
                        <a:pt x="541973" y="43815"/>
                        <a:pt x="572452" y="32385"/>
                      </a:cubicBezTo>
                      <a:lnTo>
                        <a:pt x="573405" y="32385"/>
                      </a:lnTo>
                      <a:lnTo>
                        <a:pt x="679133" y="0"/>
                      </a:lnTo>
                      <a:close/>
                    </a:path>
                  </a:pathLst>
                </a:custGeom>
                <a:grpFill/>
                <a:ln w="9525" cap="flat">
                  <a:noFill/>
                  <a:prstDash val="solid"/>
                  <a:miter/>
                </a:ln>
              </p:spPr>
              <p:txBody>
                <a:bodyPr rtlCol="0" anchor="ctr"/>
                <a:lstStyle/>
                <a:p>
                  <a:pPr defTabSz="1219170"/>
                  <a:endParaRPr lang="en-US" sz="1800">
                    <a:solidFill>
                      <a:prstClr val="black"/>
                    </a:solidFill>
                  </a:endParaRPr>
                </a:p>
              </p:txBody>
            </p:sp>
            <p:sp>
              <p:nvSpPr>
                <p:cNvPr id="142" name="Freeform: Shape 141">
                  <a:extLst>
                    <a:ext uri="{FF2B5EF4-FFF2-40B4-BE49-F238E27FC236}">
                      <a16:creationId xmlns="" xmlns:a16="http://schemas.microsoft.com/office/drawing/2014/main" id="{4346DB45-5CD6-4EEB-AC2C-D34E208FF9E5}"/>
                    </a:ext>
                  </a:extLst>
                </p:cNvPr>
                <p:cNvSpPr/>
                <p:nvPr/>
              </p:nvSpPr>
              <p:spPr>
                <a:xfrm>
                  <a:off x="2714531" y="1811829"/>
                  <a:ext cx="257174" cy="304801"/>
                </a:xfrm>
                <a:custGeom>
                  <a:avLst/>
                  <a:gdLst>
                    <a:gd name="connsiteX0" fmla="*/ 260985 w 257175"/>
                    <a:gd name="connsiteY0" fmla="*/ 311468 h 304800"/>
                    <a:gd name="connsiteX1" fmla="*/ 0 w 257175"/>
                    <a:gd name="connsiteY1" fmla="*/ 170497 h 304800"/>
                    <a:gd name="connsiteX2" fmla="*/ 952 w 257175"/>
                    <a:gd name="connsiteY2" fmla="*/ 0 h 304800"/>
                    <a:gd name="connsiteX3" fmla="*/ 260985 w 257175"/>
                    <a:gd name="connsiteY3" fmla="*/ 140970 h 304800"/>
                  </a:gdLst>
                  <a:ahLst/>
                  <a:cxnLst>
                    <a:cxn ang="0">
                      <a:pos x="connsiteX0" y="connsiteY0"/>
                    </a:cxn>
                    <a:cxn ang="0">
                      <a:pos x="connsiteX1" y="connsiteY1"/>
                    </a:cxn>
                    <a:cxn ang="0">
                      <a:pos x="connsiteX2" y="connsiteY2"/>
                    </a:cxn>
                    <a:cxn ang="0">
                      <a:pos x="connsiteX3" y="connsiteY3"/>
                    </a:cxn>
                  </a:cxnLst>
                  <a:rect l="l" t="t" r="r" b="b"/>
                  <a:pathLst>
                    <a:path w="257175" h="304800">
                      <a:moveTo>
                        <a:pt x="260985" y="311468"/>
                      </a:moveTo>
                      <a:lnTo>
                        <a:pt x="0" y="170497"/>
                      </a:lnTo>
                      <a:lnTo>
                        <a:pt x="952" y="0"/>
                      </a:lnTo>
                      <a:lnTo>
                        <a:pt x="260985" y="140970"/>
                      </a:lnTo>
                      <a:close/>
                    </a:path>
                  </a:pathLst>
                </a:custGeom>
                <a:grpFill/>
                <a:ln w="9525" cap="flat">
                  <a:noFill/>
                  <a:prstDash val="solid"/>
                  <a:miter/>
                </a:ln>
              </p:spPr>
              <p:txBody>
                <a:bodyPr rtlCol="0" anchor="ctr"/>
                <a:lstStyle/>
                <a:p>
                  <a:pPr defTabSz="1219170"/>
                  <a:endParaRPr lang="en-US" sz="1800">
                    <a:solidFill>
                      <a:prstClr val="black"/>
                    </a:solidFill>
                  </a:endParaRPr>
                </a:p>
              </p:txBody>
            </p:sp>
          </p:grpSp>
        </p:grpSp>
      </p:grpSp>
    </p:spTree>
    <p:extLst>
      <p:ext uri="{BB962C8B-B14F-4D97-AF65-F5344CB8AC3E}">
        <p14:creationId xmlns:p14="http://schemas.microsoft.com/office/powerpoint/2010/main" val="1548619590"/>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38" name="Freeform: Shape 37">
            <a:extLst>
              <a:ext uri="{FF2B5EF4-FFF2-40B4-BE49-F238E27FC236}">
                <a16:creationId xmlns="" xmlns:a16="http://schemas.microsoft.com/office/drawing/2014/main" id="{01399AE7-7580-4588-9A58-718AB6B280AE}"/>
              </a:ext>
            </a:extLst>
          </p:cNvPr>
          <p:cNvSpPr/>
          <p:nvPr userDrawn="1"/>
        </p:nvSpPr>
        <p:spPr>
          <a:xfrm>
            <a:off x="3421326" y="1483614"/>
            <a:ext cx="2564116" cy="2314228"/>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39" name="Freeform: Shape 38">
            <a:extLst>
              <a:ext uri="{FF2B5EF4-FFF2-40B4-BE49-F238E27FC236}">
                <a16:creationId xmlns="" xmlns:a16="http://schemas.microsoft.com/office/drawing/2014/main" id="{7BB1D285-297C-40A8-BBFC-EB5A74F5BA1A}"/>
              </a:ext>
            </a:extLst>
          </p:cNvPr>
          <p:cNvSpPr/>
          <p:nvPr userDrawn="1"/>
        </p:nvSpPr>
        <p:spPr>
          <a:xfrm>
            <a:off x="6245006" y="1483614"/>
            <a:ext cx="2564116" cy="2314228"/>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40" name="Freeform: Shape 39">
            <a:extLst>
              <a:ext uri="{FF2B5EF4-FFF2-40B4-BE49-F238E27FC236}">
                <a16:creationId xmlns="" xmlns:a16="http://schemas.microsoft.com/office/drawing/2014/main" id="{8553E31C-BA12-49BE-A5AF-1A7FC60C7778}"/>
              </a:ext>
            </a:extLst>
          </p:cNvPr>
          <p:cNvSpPr/>
          <p:nvPr userDrawn="1"/>
        </p:nvSpPr>
        <p:spPr>
          <a:xfrm>
            <a:off x="9068686" y="1483614"/>
            <a:ext cx="2564116" cy="2314228"/>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37" name="Freeform: Shape 36">
            <a:extLst>
              <a:ext uri="{FF2B5EF4-FFF2-40B4-BE49-F238E27FC236}">
                <a16:creationId xmlns="" xmlns:a16="http://schemas.microsoft.com/office/drawing/2014/main" id="{4EF596D5-CEC7-43FD-9951-E2A4B72BEBA2}"/>
              </a:ext>
            </a:extLst>
          </p:cNvPr>
          <p:cNvSpPr/>
          <p:nvPr userDrawn="1"/>
        </p:nvSpPr>
        <p:spPr>
          <a:xfrm>
            <a:off x="597646" y="1483614"/>
            <a:ext cx="2564116" cy="2314228"/>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26" name="Picture Placeholder 25">
            <a:extLst>
              <a:ext uri="{FF2B5EF4-FFF2-40B4-BE49-F238E27FC236}">
                <a16:creationId xmlns="" xmlns:a16="http://schemas.microsoft.com/office/drawing/2014/main" id="{93EE8531-7145-486E-BA3D-B8072229310C}"/>
              </a:ext>
            </a:extLst>
          </p:cNvPr>
          <p:cNvSpPr>
            <a:spLocks noGrp="1"/>
          </p:cNvSpPr>
          <p:nvPr>
            <p:ph type="pic" idx="1" hasCustomPrompt="1"/>
          </p:nvPr>
        </p:nvSpPr>
        <p:spPr>
          <a:xfrm>
            <a:off x="709319" y="1584406"/>
            <a:ext cx="2340768" cy="2112645"/>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a:t>
            </a:r>
            <a:r>
              <a:rPr lang="ko-KR" altLang="en-US" dirty="0"/>
              <a:t> </a:t>
            </a:r>
            <a:r>
              <a:rPr lang="en-US" altLang="ko-KR" dirty="0"/>
              <a:t>Send to Back</a:t>
            </a:r>
            <a:endParaRPr lang="ko-KR" altLang="en-US" dirty="0"/>
          </a:p>
        </p:txBody>
      </p:sp>
      <p:sp>
        <p:nvSpPr>
          <p:cNvPr id="27" name="Text Placeholder 9">
            <a:extLst>
              <a:ext uri="{FF2B5EF4-FFF2-40B4-BE49-F238E27FC236}">
                <a16:creationId xmlns="" xmlns:a16="http://schemas.microsoft.com/office/drawing/2014/main" id="{F25455DF-3371-4F9D-8C83-89E48289FAB4}"/>
              </a:ext>
            </a:extLst>
          </p:cNvPr>
          <p:cNvSpPr>
            <a:spLocks noGrp="1"/>
          </p:cNvSpPr>
          <p:nvPr>
            <p:ph type="body" sz="quarter" idx="10" hasCustomPrompt="1"/>
          </p:nvPr>
        </p:nvSpPr>
        <p:spPr>
          <a:xfrm>
            <a:off x="323530" y="339510"/>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28" name="Picture Placeholder 27">
            <a:extLst>
              <a:ext uri="{FF2B5EF4-FFF2-40B4-BE49-F238E27FC236}">
                <a16:creationId xmlns="" xmlns:a16="http://schemas.microsoft.com/office/drawing/2014/main" id="{43B5B5EE-27E4-431A-96B6-4FC9F1861A7D}"/>
              </a:ext>
            </a:extLst>
          </p:cNvPr>
          <p:cNvSpPr>
            <a:spLocks noGrp="1"/>
          </p:cNvSpPr>
          <p:nvPr>
            <p:ph type="pic" idx="11" hasCustomPrompt="1"/>
          </p:nvPr>
        </p:nvSpPr>
        <p:spPr>
          <a:xfrm>
            <a:off x="3532999" y="1584406"/>
            <a:ext cx="2340768" cy="2112645"/>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a:t>
            </a:r>
            <a:r>
              <a:rPr lang="ko-KR" altLang="en-US" dirty="0"/>
              <a:t> </a:t>
            </a:r>
            <a:r>
              <a:rPr lang="en-US" altLang="ko-KR" dirty="0"/>
              <a:t>Send to Back</a:t>
            </a:r>
            <a:endParaRPr lang="ko-KR" altLang="en-US" dirty="0"/>
          </a:p>
        </p:txBody>
      </p:sp>
      <p:sp>
        <p:nvSpPr>
          <p:cNvPr id="30" name="Picture Placeholder 29">
            <a:extLst>
              <a:ext uri="{FF2B5EF4-FFF2-40B4-BE49-F238E27FC236}">
                <a16:creationId xmlns="" xmlns:a16="http://schemas.microsoft.com/office/drawing/2014/main" id="{FDEDDEF1-98A5-42A9-8088-724EDFC85BF8}"/>
              </a:ext>
            </a:extLst>
          </p:cNvPr>
          <p:cNvSpPr>
            <a:spLocks noGrp="1"/>
          </p:cNvSpPr>
          <p:nvPr>
            <p:ph type="pic" idx="12" hasCustomPrompt="1"/>
          </p:nvPr>
        </p:nvSpPr>
        <p:spPr>
          <a:xfrm>
            <a:off x="6356679" y="1584406"/>
            <a:ext cx="2340768" cy="2112645"/>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a:t>
            </a:r>
            <a:r>
              <a:rPr lang="ko-KR" altLang="en-US" dirty="0"/>
              <a:t> </a:t>
            </a:r>
            <a:r>
              <a:rPr lang="en-US" altLang="ko-KR" dirty="0"/>
              <a:t>Send to Back</a:t>
            </a:r>
            <a:endParaRPr lang="ko-KR" altLang="en-US" dirty="0"/>
          </a:p>
        </p:txBody>
      </p:sp>
      <p:sp>
        <p:nvSpPr>
          <p:cNvPr id="32" name="Picture Placeholder 31">
            <a:extLst>
              <a:ext uri="{FF2B5EF4-FFF2-40B4-BE49-F238E27FC236}">
                <a16:creationId xmlns="" xmlns:a16="http://schemas.microsoft.com/office/drawing/2014/main" id="{A573598F-7BB1-4E68-AF60-3D907666AA5D}"/>
              </a:ext>
            </a:extLst>
          </p:cNvPr>
          <p:cNvSpPr>
            <a:spLocks noGrp="1"/>
          </p:cNvSpPr>
          <p:nvPr>
            <p:ph type="pic" idx="13" hasCustomPrompt="1"/>
          </p:nvPr>
        </p:nvSpPr>
        <p:spPr>
          <a:xfrm>
            <a:off x="9180359" y="1584406"/>
            <a:ext cx="2340768" cy="2112645"/>
          </a:xfrm>
          <a:custGeom>
            <a:avLst/>
            <a:gdLst>
              <a:gd name="connsiteX0" fmla="*/ 744141 w 2340768"/>
              <a:gd name="connsiteY0" fmla="*/ 0 h 2112645"/>
              <a:gd name="connsiteX1" fmla="*/ 1598533 w 2340768"/>
              <a:gd name="connsiteY1" fmla="*/ 0 h 2112645"/>
              <a:gd name="connsiteX2" fmla="*/ 1870948 w 2340768"/>
              <a:gd name="connsiteY2" fmla="*/ 158115 h 2112645"/>
              <a:gd name="connsiteX3" fmla="*/ 2298621 w 2340768"/>
              <a:gd name="connsiteY3" fmla="*/ 898208 h 2112645"/>
              <a:gd name="connsiteX4" fmla="*/ 2298621 w 2340768"/>
              <a:gd name="connsiteY4" fmla="*/ 1214438 h 2112645"/>
              <a:gd name="connsiteX5" fmla="*/ 1870948 w 2340768"/>
              <a:gd name="connsiteY5" fmla="*/ 1954530 h 2112645"/>
              <a:gd name="connsiteX6" fmla="*/ 1597581 w 2340768"/>
              <a:gd name="connsiteY6" fmla="*/ 2112645 h 2112645"/>
              <a:gd name="connsiteX7" fmla="*/ 743188 w 2340768"/>
              <a:gd name="connsiteY7" fmla="*/ 2112645 h 2112645"/>
              <a:gd name="connsiteX8" fmla="*/ 469821 w 2340768"/>
              <a:gd name="connsiteY8" fmla="*/ 1954530 h 2112645"/>
              <a:gd name="connsiteX9" fmla="*/ 42148 w 2340768"/>
              <a:gd name="connsiteY9" fmla="*/ 1214438 h 2112645"/>
              <a:gd name="connsiteX10" fmla="*/ 42148 w 2340768"/>
              <a:gd name="connsiteY10" fmla="*/ 898208 h 2112645"/>
              <a:gd name="connsiteX11" fmla="*/ 469821 w 2340768"/>
              <a:gd name="connsiteY11" fmla="*/ 158115 h 2112645"/>
              <a:gd name="connsiteX12" fmla="*/ 744141 w 2340768"/>
              <a:gd name="connsiteY12" fmla="*/ 0 h 2112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40768" h="2112645">
                <a:moveTo>
                  <a:pt x="744141" y="0"/>
                </a:moveTo>
                <a:lnTo>
                  <a:pt x="1598533" y="0"/>
                </a:lnTo>
                <a:cubicBezTo>
                  <a:pt x="1711881" y="0"/>
                  <a:pt x="1815703" y="60008"/>
                  <a:pt x="1870948" y="158115"/>
                </a:cubicBezTo>
                <a:lnTo>
                  <a:pt x="2298621" y="898208"/>
                </a:lnTo>
                <a:cubicBezTo>
                  <a:pt x="2354818" y="996315"/>
                  <a:pt x="2354818" y="1116330"/>
                  <a:pt x="2298621" y="1214438"/>
                </a:cubicBezTo>
                <a:lnTo>
                  <a:pt x="1870948" y="1954530"/>
                </a:lnTo>
                <a:cubicBezTo>
                  <a:pt x="1814751" y="2052638"/>
                  <a:pt x="1710928" y="2112645"/>
                  <a:pt x="1597581" y="2112645"/>
                </a:cubicBezTo>
                <a:lnTo>
                  <a:pt x="743188" y="2112645"/>
                </a:lnTo>
                <a:cubicBezTo>
                  <a:pt x="630793" y="2112645"/>
                  <a:pt x="526018" y="2052638"/>
                  <a:pt x="469821" y="1954530"/>
                </a:cubicBezTo>
                <a:lnTo>
                  <a:pt x="42148" y="1214438"/>
                </a:lnTo>
                <a:cubicBezTo>
                  <a:pt x="-14049" y="1116330"/>
                  <a:pt x="-14049" y="996315"/>
                  <a:pt x="42148" y="898208"/>
                </a:cubicBezTo>
                <a:lnTo>
                  <a:pt x="469821" y="158115"/>
                </a:lnTo>
                <a:cubicBezTo>
                  <a:pt x="526018" y="60008"/>
                  <a:pt x="630793" y="0"/>
                  <a:pt x="744141"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a:t>
            </a:r>
            <a:r>
              <a:rPr lang="ko-KR" altLang="en-US" dirty="0"/>
              <a:t> </a:t>
            </a:r>
            <a:r>
              <a:rPr lang="en-US" altLang="ko-KR" dirty="0"/>
              <a:t>Send to Back</a:t>
            </a:r>
            <a:endParaRPr lang="ko-KR" altLang="en-US" dirty="0"/>
          </a:p>
        </p:txBody>
      </p:sp>
      <p:sp>
        <p:nvSpPr>
          <p:cNvPr id="41" name="Freeform: Shape 40">
            <a:extLst>
              <a:ext uri="{FF2B5EF4-FFF2-40B4-BE49-F238E27FC236}">
                <a16:creationId xmlns="" xmlns:a16="http://schemas.microsoft.com/office/drawing/2014/main" id="{CE191B04-08EE-4152-B9E5-26850CA8FC16}"/>
              </a:ext>
            </a:extLst>
          </p:cNvPr>
          <p:cNvSpPr/>
          <p:nvPr userDrawn="1"/>
        </p:nvSpPr>
        <p:spPr>
          <a:xfrm>
            <a:off x="0" y="6147537"/>
            <a:ext cx="12192000" cy="722424"/>
          </a:xfrm>
          <a:custGeom>
            <a:avLst/>
            <a:gdLst>
              <a:gd name="connsiteX0" fmla="*/ 9381227 w 12192000"/>
              <a:gd name="connsiteY0" fmla="*/ 0 h 722424"/>
              <a:gd name="connsiteX1" fmla="*/ 9628588 w 12192000"/>
              <a:gd name="connsiteY1" fmla="*/ 97110 h 722424"/>
              <a:gd name="connsiteX2" fmla="*/ 9664383 w 12192000"/>
              <a:gd name="connsiteY2" fmla="*/ 138229 h 722424"/>
              <a:gd name="connsiteX3" fmla="*/ 9747177 w 12192000"/>
              <a:gd name="connsiteY3" fmla="*/ 128344 h 722424"/>
              <a:gd name="connsiteX4" fmla="*/ 9967039 w 12192000"/>
              <a:gd name="connsiteY4" fmla="*/ 191996 h 722424"/>
              <a:gd name="connsiteX5" fmla="*/ 10010266 w 12192000"/>
              <a:gd name="connsiteY5" fmla="*/ 225799 h 722424"/>
              <a:gd name="connsiteX6" fmla="*/ 10023948 w 12192000"/>
              <a:gd name="connsiteY6" fmla="*/ 210081 h 722424"/>
              <a:gd name="connsiteX7" fmla="*/ 10302008 w 12192000"/>
              <a:gd name="connsiteY7" fmla="*/ 100919 h 722424"/>
              <a:gd name="connsiteX8" fmla="*/ 10664342 w 12192000"/>
              <a:gd name="connsiteY8" fmla="*/ 328549 h 722424"/>
              <a:gd name="connsiteX9" fmla="*/ 10665904 w 12192000"/>
              <a:gd name="connsiteY9" fmla="*/ 335885 h 722424"/>
              <a:gd name="connsiteX10" fmla="*/ 10694098 w 12192000"/>
              <a:gd name="connsiteY10" fmla="*/ 321381 h 722424"/>
              <a:gd name="connsiteX11" fmla="*/ 10847163 w 12192000"/>
              <a:gd name="connsiteY11" fmla="*/ 292092 h 722424"/>
              <a:gd name="connsiteX12" fmla="*/ 11067025 w 12192000"/>
              <a:gd name="connsiteY12" fmla="*/ 355744 h 722424"/>
              <a:gd name="connsiteX13" fmla="*/ 11092379 w 12192000"/>
              <a:gd name="connsiteY13" fmla="*/ 375571 h 722424"/>
              <a:gd name="connsiteX14" fmla="*/ 11145253 w 12192000"/>
              <a:gd name="connsiteY14" fmla="*/ 334223 h 722424"/>
              <a:gd name="connsiteX15" fmla="*/ 11365115 w 12192000"/>
              <a:gd name="connsiteY15" fmla="*/ 270571 h 722424"/>
              <a:gd name="connsiteX16" fmla="*/ 11727448 w 12192000"/>
              <a:gd name="connsiteY16" fmla="*/ 498202 h 722424"/>
              <a:gd name="connsiteX17" fmla="*/ 11731256 w 12192000"/>
              <a:gd name="connsiteY17" fmla="*/ 516075 h 722424"/>
              <a:gd name="connsiteX18" fmla="*/ 11787810 w 12192000"/>
              <a:gd name="connsiteY18" fmla="*/ 510671 h 722424"/>
              <a:gd name="connsiteX19" fmla="*/ 11790458 w 12192000"/>
              <a:gd name="connsiteY19" fmla="*/ 498238 h 722424"/>
              <a:gd name="connsiteX20" fmla="*/ 12000600 w 12192000"/>
              <a:gd name="connsiteY20" fmla="*/ 366220 h 722424"/>
              <a:gd name="connsiteX21" fmla="*/ 12161866 w 12192000"/>
              <a:gd name="connsiteY21" fmla="*/ 429531 h 722424"/>
              <a:gd name="connsiteX22" fmla="*/ 12192000 w 12192000"/>
              <a:gd name="connsiteY22" fmla="*/ 471892 h 722424"/>
              <a:gd name="connsiteX23" fmla="*/ 12192000 w 12192000"/>
              <a:gd name="connsiteY23" fmla="*/ 692861 h 722424"/>
              <a:gd name="connsiteX24" fmla="*/ 12170970 w 12192000"/>
              <a:gd name="connsiteY24" fmla="*/ 722424 h 722424"/>
              <a:gd name="connsiteX25" fmla="*/ 7083124 w 12192000"/>
              <a:gd name="connsiteY25" fmla="*/ 722424 h 722424"/>
              <a:gd name="connsiteX26" fmla="*/ 7064687 w 12192000"/>
              <a:gd name="connsiteY26" fmla="*/ 635873 h 722424"/>
              <a:gd name="connsiteX27" fmla="*/ 7070633 w 12192000"/>
              <a:gd name="connsiteY27" fmla="*/ 607957 h 722424"/>
              <a:gd name="connsiteX28" fmla="*/ 7048484 w 12192000"/>
              <a:gd name="connsiteY28" fmla="*/ 646633 h 722424"/>
              <a:gd name="connsiteX29" fmla="*/ 6986810 w 12192000"/>
              <a:gd name="connsiteY29" fmla="*/ 714133 h 722424"/>
              <a:gd name="connsiteX30" fmla="*/ 6974500 w 12192000"/>
              <a:gd name="connsiteY30" fmla="*/ 722424 h 722424"/>
              <a:gd name="connsiteX31" fmla="*/ 6473658 w 12192000"/>
              <a:gd name="connsiteY31" fmla="*/ 722424 h 722424"/>
              <a:gd name="connsiteX32" fmla="*/ 6452315 w 12192000"/>
              <a:gd name="connsiteY32" fmla="*/ 704044 h 722424"/>
              <a:gd name="connsiteX33" fmla="*/ 6456230 w 12192000"/>
              <a:gd name="connsiteY33" fmla="*/ 722424 h 722424"/>
              <a:gd name="connsiteX34" fmla="*/ 12828 w 12192000"/>
              <a:gd name="connsiteY34" fmla="*/ 722424 h 722424"/>
              <a:gd name="connsiteX35" fmla="*/ 0 w 12192000"/>
              <a:gd name="connsiteY35" fmla="*/ 665416 h 722424"/>
              <a:gd name="connsiteX36" fmla="*/ 415407 w 12192000"/>
              <a:gd name="connsiteY36" fmla="*/ 292713 h 722424"/>
              <a:gd name="connsiteX37" fmla="*/ 647665 w 12192000"/>
              <a:gd name="connsiteY37" fmla="*/ 356365 h 722424"/>
              <a:gd name="connsiteX38" fmla="*/ 695234 w 12192000"/>
              <a:gd name="connsiteY38" fmla="*/ 391579 h 722424"/>
              <a:gd name="connsiteX39" fmla="*/ 748462 w 12192000"/>
              <a:gd name="connsiteY39" fmla="*/ 376754 h 722424"/>
              <a:gd name="connsiteX40" fmla="*/ 832181 w 12192000"/>
              <a:gd name="connsiteY40" fmla="*/ 369182 h 722424"/>
              <a:gd name="connsiteX41" fmla="*/ 993876 w 12192000"/>
              <a:gd name="connsiteY41" fmla="*/ 398471 h 722424"/>
              <a:gd name="connsiteX42" fmla="*/ 1026724 w 12192000"/>
              <a:gd name="connsiteY42" fmla="*/ 414467 h 722424"/>
              <a:gd name="connsiteX43" fmla="*/ 1041388 w 12192000"/>
              <a:gd name="connsiteY43" fmla="*/ 390229 h 722424"/>
              <a:gd name="connsiteX44" fmla="*/ 1385850 w 12192000"/>
              <a:gd name="connsiteY44" fmla="*/ 225907 h 722424"/>
              <a:gd name="connsiteX45" fmla="*/ 1618108 w 12192000"/>
              <a:gd name="connsiteY45" fmla="*/ 289559 h 722424"/>
              <a:gd name="connsiteX46" fmla="*/ 1650849 w 12192000"/>
              <a:gd name="connsiteY46" fmla="*/ 313796 h 722424"/>
              <a:gd name="connsiteX47" fmla="*/ 1658951 w 12192000"/>
              <a:gd name="connsiteY47" fmla="*/ 304985 h 722424"/>
              <a:gd name="connsiteX48" fmla="*/ 1952689 w 12192000"/>
              <a:gd name="connsiteY48" fmla="*/ 195823 h 722424"/>
              <a:gd name="connsiteX49" fmla="*/ 2246426 w 12192000"/>
              <a:gd name="connsiteY49" fmla="*/ 304985 h 722424"/>
              <a:gd name="connsiteX50" fmla="*/ 2256145 w 12192000"/>
              <a:gd name="connsiteY50" fmla="*/ 315554 h 722424"/>
              <a:gd name="connsiteX51" fmla="*/ 2261919 w 12192000"/>
              <a:gd name="connsiteY51" fmla="*/ 306011 h 722424"/>
              <a:gd name="connsiteX52" fmla="*/ 2606381 w 12192000"/>
              <a:gd name="connsiteY52" fmla="*/ 141690 h 722424"/>
              <a:gd name="connsiteX53" fmla="*/ 2838640 w 12192000"/>
              <a:gd name="connsiteY53" fmla="*/ 205342 h 722424"/>
              <a:gd name="connsiteX54" fmla="*/ 2855722 w 12192000"/>
              <a:gd name="connsiteY54" fmla="*/ 217987 h 722424"/>
              <a:gd name="connsiteX55" fmla="*/ 2893007 w 12192000"/>
              <a:gd name="connsiteY55" fmla="*/ 199830 h 722424"/>
              <a:gd name="connsiteX56" fmla="*/ 3054703 w 12192000"/>
              <a:gd name="connsiteY56" fmla="*/ 170541 h 722424"/>
              <a:gd name="connsiteX57" fmla="*/ 3348440 w 12192000"/>
              <a:gd name="connsiteY57" fmla="*/ 279703 h 722424"/>
              <a:gd name="connsiteX58" fmla="*/ 3385274 w 12192000"/>
              <a:gd name="connsiteY58" fmla="*/ 319757 h 722424"/>
              <a:gd name="connsiteX59" fmla="*/ 3422856 w 12192000"/>
              <a:gd name="connsiteY59" fmla="*/ 288067 h 722424"/>
              <a:gd name="connsiteX60" fmla="*/ 3655114 w 12192000"/>
              <a:gd name="connsiteY60" fmla="*/ 215562 h 722424"/>
              <a:gd name="connsiteX61" fmla="*/ 3738834 w 12192000"/>
              <a:gd name="connsiteY61" fmla="*/ 224187 h 722424"/>
              <a:gd name="connsiteX62" fmla="*/ 3752633 w 12192000"/>
              <a:gd name="connsiteY62" fmla="*/ 228564 h 722424"/>
              <a:gd name="connsiteX63" fmla="*/ 3761041 w 12192000"/>
              <a:gd name="connsiteY63" fmla="*/ 219422 h 722424"/>
              <a:gd name="connsiteX64" fmla="*/ 4054775 w 12192000"/>
              <a:gd name="connsiteY64" fmla="*/ 110260 h 722424"/>
              <a:gd name="connsiteX65" fmla="*/ 4287034 w 12192000"/>
              <a:gd name="connsiteY65" fmla="*/ 173912 h 722424"/>
              <a:gd name="connsiteX66" fmla="*/ 4341837 w 12192000"/>
              <a:gd name="connsiteY66" fmla="*/ 214480 h 722424"/>
              <a:gd name="connsiteX67" fmla="*/ 4370347 w 12192000"/>
              <a:gd name="connsiteY67" fmla="*/ 193376 h 722424"/>
              <a:gd name="connsiteX68" fmla="*/ 4602604 w 12192000"/>
              <a:gd name="connsiteY68" fmla="*/ 129724 h 722424"/>
              <a:gd name="connsiteX69" fmla="*/ 4947064 w 12192000"/>
              <a:gd name="connsiteY69" fmla="*/ 294045 h 722424"/>
              <a:gd name="connsiteX70" fmla="*/ 4965679 w 12192000"/>
              <a:gd name="connsiteY70" fmla="*/ 324816 h 722424"/>
              <a:gd name="connsiteX71" fmla="*/ 4988215 w 12192000"/>
              <a:gd name="connsiteY71" fmla="*/ 318540 h 722424"/>
              <a:gd name="connsiteX72" fmla="*/ 5064043 w 12192000"/>
              <a:gd name="connsiteY72" fmla="*/ 311682 h 722424"/>
              <a:gd name="connsiteX73" fmla="*/ 5089870 w 12192000"/>
              <a:gd name="connsiteY73" fmla="*/ 283596 h 722424"/>
              <a:gd name="connsiteX74" fmla="*/ 5383609 w 12192000"/>
              <a:gd name="connsiteY74" fmla="*/ 174434 h 722424"/>
              <a:gd name="connsiteX75" fmla="*/ 5615868 w 12192000"/>
              <a:gd name="connsiteY75" fmla="*/ 238086 h 722424"/>
              <a:gd name="connsiteX76" fmla="*/ 5638857 w 12192000"/>
              <a:gd name="connsiteY76" fmla="*/ 255105 h 722424"/>
              <a:gd name="connsiteX77" fmla="*/ 5639670 w 12192000"/>
              <a:gd name="connsiteY77" fmla="*/ 251290 h 722424"/>
              <a:gd name="connsiteX78" fmla="*/ 6002002 w 12192000"/>
              <a:gd name="connsiteY78" fmla="*/ 23660 h 722424"/>
              <a:gd name="connsiteX79" fmla="*/ 6364336 w 12192000"/>
              <a:gd name="connsiteY79" fmla="*/ 251290 h 722424"/>
              <a:gd name="connsiteX80" fmla="*/ 6369684 w 12192000"/>
              <a:gd name="connsiteY80" fmla="*/ 276397 h 722424"/>
              <a:gd name="connsiteX81" fmla="*/ 6396330 w 12192000"/>
              <a:gd name="connsiteY81" fmla="*/ 229869 h 722424"/>
              <a:gd name="connsiteX82" fmla="*/ 6722407 w 12192000"/>
              <a:gd name="connsiteY82" fmla="*/ 65548 h 722424"/>
              <a:gd name="connsiteX83" fmla="*/ 7000467 w 12192000"/>
              <a:gd name="connsiteY83" fmla="*/ 174710 h 722424"/>
              <a:gd name="connsiteX84" fmla="*/ 7029242 w 12192000"/>
              <a:gd name="connsiteY84" fmla="*/ 207765 h 722424"/>
              <a:gd name="connsiteX85" fmla="*/ 7052070 w 12192000"/>
              <a:gd name="connsiteY85" fmla="*/ 167904 h 722424"/>
              <a:gd name="connsiteX86" fmla="*/ 7378148 w 12192000"/>
              <a:gd name="connsiteY86" fmla="*/ 3583 h 722424"/>
              <a:gd name="connsiteX87" fmla="*/ 7598010 w 12192000"/>
              <a:gd name="connsiteY87" fmla="*/ 67235 h 722424"/>
              <a:gd name="connsiteX88" fmla="*/ 7638413 w 12192000"/>
              <a:gd name="connsiteY88" fmla="*/ 98830 h 722424"/>
              <a:gd name="connsiteX89" fmla="*/ 7691091 w 12192000"/>
              <a:gd name="connsiteY89" fmla="*/ 93797 h 722424"/>
              <a:gd name="connsiteX90" fmla="*/ 7994531 w 12192000"/>
              <a:gd name="connsiteY90" fmla="*/ 229426 h 722424"/>
              <a:gd name="connsiteX91" fmla="*/ 8041237 w 12192000"/>
              <a:gd name="connsiteY91" fmla="*/ 302389 h 722424"/>
              <a:gd name="connsiteX92" fmla="*/ 8050122 w 12192000"/>
              <a:gd name="connsiteY92" fmla="*/ 292182 h 722424"/>
              <a:gd name="connsiteX93" fmla="*/ 8328182 w 12192000"/>
              <a:gd name="connsiteY93" fmla="*/ 183020 h 722424"/>
              <a:gd name="connsiteX94" fmla="*/ 8548044 w 12192000"/>
              <a:gd name="connsiteY94" fmla="*/ 246672 h 722424"/>
              <a:gd name="connsiteX95" fmla="*/ 8598621 w 12192000"/>
              <a:gd name="connsiteY95" fmla="*/ 286223 h 722424"/>
              <a:gd name="connsiteX96" fmla="*/ 8598647 w 12192000"/>
              <a:gd name="connsiteY96" fmla="*/ 286193 h 722424"/>
              <a:gd name="connsiteX97" fmla="*/ 8876707 w 12192000"/>
              <a:gd name="connsiteY97" fmla="*/ 177031 h 722424"/>
              <a:gd name="connsiteX98" fmla="*/ 9047191 w 12192000"/>
              <a:gd name="connsiteY98" fmla="*/ 213783 h 722424"/>
              <a:gd name="connsiteX99" fmla="*/ 9055526 w 12192000"/>
              <a:gd name="connsiteY99" fmla="*/ 218324 h 722424"/>
              <a:gd name="connsiteX100" fmla="*/ 9058897 w 12192000"/>
              <a:gd name="connsiteY100" fmla="*/ 202498 h 722424"/>
              <a:gd name="connsiteX101" fmla="*/ 9381227 w 12192000"/>
              <a:gd name="connsiteY101" fmla="*/ 0 h 722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12192000" h="722424">
                <a:moveTo>
                  <a:pt x="9381227" y="0"/>
                </a:moveTo>
                <a:cubicBezTo>
                  <a:pt x="9477828" y="0"/>
                  <a:pt x="9565283" y="37110"/>
                  <a:pt x="9628588" y="97110"/>
                </a:cubicBezTo>
                <a:lnTo>
                  <a:pt x="9664383" y="138229"/>
                </a:lnTo>
                <a:lnTo>
                  <a:pt x="9747177" y="128344"/>
                </a:lnTo>
                <a:cubicBezTo>
                  <a:pt x="9828619" y="128344"/>
                  <a:pt x="9904278" y="151809"/>
                  <a:pt x="9967039" y="191996"/>
                </a:cubicBezTo>
                <a:lnTo>
                  <a:pt x="10010266" y="225799"/>
                </a:lnTo>
                <a:lnTo>
                  <a:pt x="10023948" y="210081"/>
                </a:lnTo>
                <a:cubicBezTo>
                  <a:pt x="10095110" y="142635"/>
                  <a:pt x="10193419" y="100919"/>
                  <a:pt x="10302008" y="100919"/>
                </a:cubicBezTo>
                <a:cubicBezTo>
                  <a:pt x="10464892" y="100919"/>
                  <a:pt x="10604645" y="194780"/>
                  <a:pt x="10664342" y="328549"/>
                </a:cubicBezTo>
                <a:lnTo>
                  <a:pt x="10665904" y="335885"/>
                </a:lnTo>
                <a:lnTo>
                  <a:pt x="10694098" y="321381"/>
                </a:lnTo>
                <a:cubicBezTo>
                  <a:pt x="10741144" y="302521"/>
                  <a:pt x="10792869" y="292092"/>
                  <a:pt x="10847163" y="292092"/>
                </a:cubicBezTo>
                <a:cubicBezTo>
                  <a:pt x="10928605" y="292092"/>
                  <a:pt x="11004264" y="315557"/>
                  <a:pt x="11067025" y="355744"/>
                </a:cubicBezTo>
                <a:lnTo>
                  <a:pt x="11092379" y="375571"/>
                </a:lnTo>
                <a:lnTo>
                  <a:pt x="11145253" y="334223"/>
                </a:lnTo>
                <a:cubicBezTo>
                  <a:pt x="11208014" y="294036"/>
                  <a:pt x="11283673" y="270571"/>
                  <a:pt x="11365115" y="270571"/>
                </a:cubicBezTo>
                <a:cubicBezTo>
                  <a:pt x="11527998" y="270571"/>
                  <a:pt x="11667752" y="364432"/>
                  <a:pt x="11727448" y="498202"/>
                </a:cubicBezTo>
                <a:lnTo>
                  <a:pt x="11731256" y="516075"/>
                </a:lnTo>
                <a:lnTo>
                  <a:pt x="11787810" y="510671"/>
                </a:lnTo>
                <a:lnTo>
                  <a:pt x="11790458" y="498238"/>
                </a:lnTo>
                <a:cubicBezTo>
                  <a:pt x="11825080" y="420657"/>
                  <a:pt x="11906133" y="366220"/>
                  <a:pt x="12000600" y="366220"/>
                </a:cubicBezTo>
                <a:cubicBezTo>
                  <a:pt x="12063578" y="366220"/>
                  <a:pt x="12120594" y="390414"/>
                  <a:pt x="12161866" y="429531"/>
                </a:cubicBezTo>
                <a:lnTo>
                  <a:pt x="12192000" y="471892"/>
                </a:lnTo>
                <a:lnTo>
                  <a:pt x="12192000" y="692861"/>
                </a:lnTo>
                <a:lnTo>
                  <a:pt x="12170970" y="722424"/>
                </a:lnTo>
                <a:lnTo>
                  <a:pt x="7083124" y="722424"/>
                </a:lnTo>
                <a:lnTo>
                  <a:pt x="7064687" y="635873"/>
                </a:lnTo>
                <a:lnTo>
                  <a:pt x="7070633" y="607957"/>
                </a:lnTo>
                <a:lnTo>
                  <a:pt x="7048484" y="646633"/>
                </a:lnTo>
                <a:cubicBezTo>
                  <a:pt x="7030818" y="671418"/>
                  <a:pt x="7010088" y="694081"/>
                  <a:pt x="6986810" y="714133"/>
                </a:cubicBezTo>
                <a:lnTo>
                  <a:pt x="6974500" y="722424"/>
                </a:lnTo>
                <a:lnTo>
                  <a:pt x="6473658" y="722424"/>
                </a:lnTo>
                <a:lnTo>
                  <a:pt x="6452315" y="704044"/>
                </a:lnTo>
                <a:lnTo>
                  <a:pt x="6456230" y="722424"/>
                </a:lnTo>
                <a:lnTo>
                  <a:pt x="12828" y="722424"/>
                </a:lnTo>
                <a:lnTo>
                  <a:pt x="0" y="665416"/>
                </a:lnTo>
                <a:cubicBezTo>
                  <a:pt x="0" y="459578"/>
                  <a:pt x="185984" y="292713"/>
                  <a:pt x="415407" y="292713"/>
                </a:cubicBezTo>
                <a:cubicBezTo>
                  <a:pt x="501441" y="292713"/>
                  <a:pt x="581366" y="316178"/>
                  <a:pt x="647665" y="356365"/>
                </a:cubicBezTo>
                <a:lnTo>
                  <a:pt x="695234" y="391579"/>
                </a:lnTo>
                <a:lnTo>
                  <a:pt x="748462" y="376754"/>
                </a:lnTo>
                <a:cubicBezTo>
                  <a:pt x="775504" y="371790"/>
                  <a:pt x="803503" y="369182"/>
                  <a:pt x="832181" y="369182"/>
                </a:cubicBezTo>
                <a:cubicBezTo>
                  <a:pt x="889537" y="369182"/>
                  <a:pt x="944178" y="379611"/>
                  <a:pt x="993876" y="398471"/>
                </a:cubicBezTo>
                <a:lnTo>
                  <a:pt x="1026724" y="414467"/>
                </a:lnTo>
                <a:lnTo>
                  <a:pt x="1041388" y="390229"/>
                </a:lnTo>
                <a:cubicBezTo>
                  <a:pt x="1116039" y="291088"/>
                  <a:pt x="1242460" y="225907"/>
                  <a:pt x="1385850" y="225907"/>
                </a:cubicBezTo>
                <a:cubicBezTo>
                  <a:pt x="1471883" y="225907"/>
                  <a:pt x="1551808" y="249372"/>
                  <a:pt x="1618108" y="289559"/>
                </a:cubicBezTo>
                <a:lnTo>
                  <a:pt x="1650849" y="313796"/>
                </a:lnTo>
                <a:lnTo>
                  <a:pt x="1658951" y="304985"/>
                </a:lnTo>
                <a:cubicBezTo>
                  <a:pt x="1734125" y="237539"/>
                  <a:pt x="1837977" y="195823"/>
                  <a:pt x="1952689" y="195823"/>
                </a:cubicBezTo>
                <a:cubicBezTo>
                  <a:pt x="2067400" y="195823"/>
                  <a:pt x="2171252" y="237539"/>
                  <a:pt x="2246426" y="304985"/>
                </a:cubicBezTo>
                <a:lnTo>
                  <a:pt x="2256145" y="315554"/>
                </a:lnTo>
                <a:lnTo>
                  <a:pt x="2261919" y="306011"/>
                </a:lnTo>
                <a:cubicBezTo>
                  <a:pt x="2336571" y="206871"/>
                  <a:pt x="2462992" y="141690"/>
                  <a:pt x="2606381" y="141690"/>
                </a:cubicBezTo>
                <a:cubicBezTo>
                  <a:pt x="2692416" y="141690"/>
                  <a:pt x="2772341" y="165155"/>
                  <a:pt x="2838640" y="205342"/>
                </a:cubicBezTo>
                <a:lnTo>
                  <a:pt x="2855722" y="217987"/>
                </a:lnTo>
                <a:lnTo>
                  <a:pt x="2893007" y="199830"/>
                </a:lnTo>
                <a:cubicBezTo>
                  <a:pt x="2942707" y="180970"/>
                  <a:pt x="2997347" y="170541"/>
                  <a:pt x="3054703" y="170541"/>
                </a:cubicBezTo>
                <a:cubicBezTo>
                  <a:pt x="3169414" y="170541"/>
                  <a:pt x="3273266" y="212257"/>
                  <a:pt x="3348440" y="279703"/>
                </a:cubicBezTo>
                <a:lnTo>
                  <a:pt x="3385274" y="319757"/>
                </a:lnTo>
                <a:lnTo>
                  <a:pt x="3422856" y="288067"/>
                </a:lnTo>
                <a:cubicBezTo>
                  <a:pt x="3489156" y="242291"/>
                  <a:pt x="3569081" y="215562"/>
                  <a:pt x="3655114" y="215562"/>
                </a:cubicBezTo>
                <a:cubicBezTo>
                  <a:pt x="3683792" y="215562"/>
                  <a:pt x="3711792" y="218532"/>
                  <a:pt x="3738834" y="224187"/>
                </a:cubicBezTo>
                <a:lnTo>
                  <a:pt x="3752633" y="228564"/>
                </a:lnTo>
                <a:lnTo>
                  <a:pt x="3761041" y="219422"/>
                </a:lnTo>
                <a:cubicBezTo>
                  <a:pt x="3836213" y="151976"/>
                  <a:pt x="3940064" y="110260"/>
                  <a:pt x="4054775" y="110260"/>
                </a:cubicBezTo>
                <a:cubicBezTo>
                  <a:pt x="4140810" y="110260"/>
                  <a:pt x="4220734" y="133725"/>
                  <a:pt x="4287034" y="173912"/>
                </a:cubicBezTo>
                <a:lnTo>
                  <a:pt x="4341837" y="214480"/>
                </a:lnTo>
                <a:lnTo>
                  <a:pt x="4370347" y="193376"/>
                </a:lnTo>
                <a:cubicBezTo>
                  <a:pt x="4436643" y="153189"/>
                  <a:pt x="4516570" y="129724"/>
                  <a:pt x="4602604" y="129724"/>
                </a:cubicBezTo>
                <a:cubicBezTo>
                  <a:pt x="4745992" y="129724"/>
                  <a:pt x="4872413" y="194905"/>
                  <a:pt x="4947064" y="294045"/>
                </a:cubicBezTo>
                <a:lnTo>
                  <a:pt x="4965679" y="324816"/>
                </a:lnTo>
                <a:lnTo>
                  <a:pt x="4988215" y="318540"/>
                </a:lnTo>
                <a:lnTo>
                  <a:pt x="5064043" y="311682"/>
                </a:lnTo>
                <a:lnTo>
                  <a:pt x="5089870" y="283596"/>
                </a:lnTo>
                <a:cubicBezTo>
                  <a:pt x="5165045" y="216150"/>
                  <a:pt x="5268897" y="174434"/>
                  <a:pt x="5383609" y="174434"/>
                </a:cubicBezTo>
                <a:cubicBezTo>
                  <a:pt x="5469643" y="174434"/>
                  <a:pt x="5549567" y="197899"/>
                  <a:pt x="5615868" y="238086"/>
                </a:cubicBezTo>
                <a:lnTo>
                  <a:pt x="5638857" y="255105"/>
                </a:lnTo>
                <a:lnTo>
                  <a:pt x="5639670" y="251290"/>
                </a:lnTo>
                <a:cubicBezTo>
                  <a:pt x="5699366" y="117521"/>
                  <a:pt x="5839120" y="23660"/>
                  <a:pt x="6002002" y="23660"/>
                </a:cubicBezTo>
                <a:cubicBezTo>
                  <a:pt x="6164885" y="23660"/>
                  <a:pt x="6304640" y="117521"/>
                  <a:pt x="6364336" y="251290"/>
                </a:cubicBezTo>
                <a:lnTo>
                  <a:pt x="6369684" y="276397"/>
                </a:lnTo>
                <a:lnTo>
                  <a:pt x="6396330" y="229869"/>
                </a:lnTo>
                <a:cubicBezTo>
                  <a:pt x="6466997" y="130729"/>
                  <a:pt x="6586671" y="65548"/>
                  <a:pt x="6722407" y="65548"/>
                </a:cubicBezTo>
                <a:cubicBezTo>
                  <a:pt x="6830996" y="65548"/>
                  <a:pt x="6929305" y="107264"/>
                  <a:pt x="7000467" y="174710"/>
                </a:cubicBezTo>
                <a:lnTo>
                  <a:pt x="7029242" y="207765"/>
                </a:lnTo>
                <a:lnTo>
                  <a:pt x="7052070" y="167904"/>
                </a:lnTo>
                <a:cubicBezTo>
                  <a:pt x="7122738" y="68764"/>
                  <a:pt x="7242412" y="3583"/>
                  <a:pt x="7378148" y="3583"/>
                </a:cubicBezTo>
                <a:cubicBezTo>
                  <a:pt x="7459590" y="3583"/>
                  <a:pt x="7535249" y="27048"/>
                  <a:pt x="7598010" y="67235"/>
                </a:cubicBezTo>
                <a:lnTo>
                  <a:pt x="7638413" y="98830"/>
                </a:lnTo>
                <a:lnTo>
                  <a:pt x="7691091" y="93797"/>
                </a:lnTo>
                <a:cubicBezTo>
                  <a:pt x="7813253" y="93797"/>
                  <a:pt x="7922405" y="146594"/>
                  <a:pt x="7994531" y="229426"/>
                </a:cubicBezTo>
                <a:lnTo>
                  <a:pt x="8041237" y="302389"/>
                </a:lnTo>
                <a:lnTo>
                  <a:pt x="8050122" y="292182"/>
                </a:lnTo>
                <a:cubicBezTo>
                  <a:pt x="8121284" y="224736"/>
                  <a:pt x="8219593" y="183020"/>
                  <a:pt x="8328182" y="183020"/>
                </a:cubicBezTo>
                <a:cubicBezTo>
                  <a:pt x="8409624" y="183020"/>
                  <a:pt x="8485283" y="206485"/>
                  <a:pt x="8548044" y="246672"/>
                </a:cubicBezTo>
                <a:lnTo>
                  <a:pt x="8598621" y="286223"/>
                </a:lnTo>
                <a:lnTo>
                  <a:pt x="8598647" y="286193"/>
                </a:lnTo>
                <a:cubicBezTo>
                  <a:pt x="8669809" y="218747"/>
                  <a:pt x="8768118" y="177031"/>
                  <a:pt x="8876707" y="177031"/>
                </a:cubicBezTo>
                <a:cubicBezTo>
                  <a:pt x="8937788" y="177031"/>
                  <a:pt x="8995617" y="190230"/>
                  <a:pt x="9047191" y="213783"/>
                </a:cubicBezTo>
                <a:lnTo>
                  <a:pt x="9055526" y="218324"/>
                </a:lnTo>
                <a:lnTo>
                  <a:pt x="9058897" y="202498"/>
                </a:lnTo>
                <a:cubicBezTo>
                  <a:pt x="9112002" y="83498"/>
                  <a:pt x="9236326" y="0"/>
                  <a:pt x="9381227" y="0"/>
                </a:cubicBezTo>
                <a:close/>
              </a:path>
            </a:pathLst>
          </a:cu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dirty="0">
              <a:solidFill>
                <a:prstClr val="white"/>
              </a:solidFill>
            </a:endParaRPr>
          </a:p>
        </p:txBody>
      </p:sp>
      <p:sp>
        <p:nvSpPr>
          <p:cNvPr id="42" name="Freeform: Shape 41">
            <a:extLst>
              <a:ext uri="{FF2B5EF4-FFF2-40B4-BE49-F238E27FC236}">
                <a16:creationId xmlns="" xmlns:a16="http://schemas.microsoft.com/office/drawing/2014/main" id="{1B29FDF7-B457-481A-B4C1-27388BB35E88}"/>
              </a:ext>
            </a:extLst>
          </p:cNvPr>
          <p:cNvSpPr/>
          <p:nvPr userDrawn="1"/>
        </p:nvSpPr>
        <p:spPr>
          <a:xfrm flipH="1">
            <a:off x="0" y="6381796"/>
            <a:ext cx="12192000" cy="488165"/>
          </a:xfrm>
          <a:custGeom>
            <a:avLst/>
            <a:gdLst>
              <a:gd name="connsiteX0" fmla="*/ 2697788 w 12192000"/>
              <a:gd name="connsiteY0" fmla="*/ 0 h 488165"/>
              <a:gd name="connsiteX1" fmla="*/ 2412743 w 12192000"/>
              <a:gd name="connsiteY1" fmla="*/ 188940 h 488165"/>
              <a:gd name="connsiteX2" fmla="*/ 2410667 w 12192000"/>
              <a:gd name="connsiteY2" fmla="*/ 199221 h 488165"/>
              <a:gd name="connsiteX3" fmla="*/ 2404214 w 12192000"/>
              <a:gd name="connsiteY3" fmla="*/ 193897 h 488165"/>
              <a:gd name="connsiteX4" fmla="*/ 2231250 w 12192000"/>
              <a:gd name="connsiteY4" fmla="*/ 141064 h 488165"/>
              <a:gd name="connsiteX5" fmla="*/ 2110835 w 12192000"/>
              <a:gd name="connsiteY5" fmla="*/ 165374 h 488165"/>
              <a:gd name="connsiteX6" fmla="*/ 2096679 w 12192000"/>
              <a:gd name="connsiteY6" fmla="*/ 173058 h 488165"/>
              <a:gd name="connsiteX7" fmla="*/ 2063894 w 12192000"/>
              <a:gd name="connsiteY7" fmla="*/ 133322 h 488165"/>
              <a:gd name="connsiteX8" fmla="*/ 1845146 w 12192000"/>
              <a:gd name="connsiteY8" fmla="*/ 42714 h 488165"/>
              <a:gd name="connsiteX9" fmla="*/ 1588623 w 12192000"/>
              <a:gd name="connsiteY9" fmla="*/ 179105 h 488165"/>
              <a:gd name="connsiteX10" fmla="*/ 1579781 w 12192000"/>
              <a:gd name="connsiteY10" fmla="*/ 195395 h 488165"/>
              <a:gd name="connsiteX11" fmla="*/ 1519900 w 12192000"/>
              <a:gd name="connsiteY11" fmla="*/ 201432 h 488165"/>
              <a:gd name="connsiteX12" fmla="*/ 1343532 w 12192000"/>
              <a:gd name="connsiteY12" fmla="*/ 307723 h 488165"/>
              <a:gd name="connsiteX13" fmla="*/ 1341283 w 12192000"/>
              <a:gd name="connsiteY13" fmla="*/ 311643 h 488165"/>
              <a:gd name="connsiteX14" fmla="*/ 1311629 w 12192000"/>
              <a:gd name="connsiteY14" fmla="*/ 295547 h 488165"/>
              <a:gd name="connsiteX15" fmla="*/ 1191214 w 12192000"/>
              <a:gd name="connsiteY15" fmla="*/ 271237 h 488165"/>
              <a:gd name="connsiteX16" fmla="*/ 1043756 w 12192000"/>
              <a:gd name="connsiteY16" fmla="*/ 308574 h 488165"/>
              <a:gd name="connsiteX17" fmla="*/ 1010986 w 12192000"/>
              <a:gd name="connsiteY17" fmla="*/ 331863 h 488165"/>
              <a:gd name="connsiteX18" fmla="*/ 966813 w 12192000"/>
              <a:gd name="connsiteY18" fmla="*/ 336316 h 488165"/>
              <a:gd name="connsiteX19" fmla="*/ 899053 w 12192000"/>
              <a:gd name="connsiteY19" fmla="*/ 357350 h 488165"/>
              <a:gd name="connsiteX20" fmla="*/ 870729 w 12192000"/>
              <a:gd name="connsiteY20" fmla="*/ 372723 h 488165"/>
              <a:gd name="connsiteX21" fmla="*/ 864057 w 12192000"/>
              <a:gd name="connsiteY21" fmla="*/ 367218 h 488165"/>
              <a:gd name="connsiteX22" fmla="*/ 691093 w 12192000"/>
              <a:gd name="connsiteY22" fmla="*/ 314385 h 488165"/>
              <a:gd name="connsiteX23" fmla="*/ 472345 w 12192000"/>
              <a:gd name="connsiteY23" fmla="*/ 404993 h 488165"/>
              <a:gd name="connsiteX24" fmla="*/ 459601 w 12192000"/>
              <a:gd name="connsiteY24" fmla="*/ 420439 h 488165"/>
              <a:gd name="connsiteX25" fmla="*/ 426235 w 12192000"/>
              <a:gd name="connsiteY25" fmla="*/ 402329 h 488165"/>
              <a:gd name="connsiteX26" fmla="*/ 274451 w 12192000"/>
              <a:gd name="connsiteY26" fmla="*/ 371685 h 488165"/>
              <a:gd name="connsiteX27" fmla="*/ 56429 w 12192000"/>
              <a:gd name="connsiteY27" fmla="*/ 438282 h 488165"/>
              <a:gd name="connsiteX28" fmla="*/ 0 w 12192000"/>
              <a:gd name="connsiteY28" fmla="*/ 484839 h 488165"/>
              <a:gd name="connsiteX29" fmla="*/ 0 w 12192000"/>
              <a:gd name="connsiteY29" fmla="*/ 488165 h 488165"/>
              <a:gd name="connsiteX30" fmla="*/ 12192000 w 12192000"/>
              <a:gd name="connsiteY30" fmla="*/ 488165 h 488165"/>
              <a:gd name="connsiteX31" fmla="*/ 12192000 w 12192000"/>
              <a:gd name="connsiteY31" fmla="*/ 417342 h 488165"/>
              <a:gd name="connsiteX32" fmla="*/ 12183125 w 12192000"/>
              <a:gd name="connsiteY32" fmla="*/ 411358 h 488165"/>
              <a:gd name="connsiteX33" fmla="*/ 12103862 w 12192000"/>
              <a:gd name="connsiteY33" fmla="*/ 395355 h 488165"/>
              <a:gd name="connsiteX34" fmla="*/ 12062823 w 12192000"/>
              <a:gd name="connsiteY34" fmla="*/ 399492 h 488165"/>
              <a:gd name="connsiteX35" fmla="*/ 12032697 w 12192000"/>
              <a:gd name="connsiteY35" fmla="*/ 408844 h 488165"/>
              <a:gd name="connsiteX36" fmla="*/ 12031247 w 12192000"/>
              <a:gd name="connsiteY36" fmla="*/ 401661 h 488165"/>
              <a:gd name="connsiteX37" fmla="*/ 11804447 w 12192000"/>
              <a:gd name="connsiteY37" fmla="*/ 251328 h 488165"/>
              <a:gd name="connsiteX38" fmla="*/ 11666826 w 12192000"/>
              <a:gd name="connsiteY38" fmla="*/ 293365 h 488165"/>
              <a:gd name="connsiteX39" fmla="*/ 11633620 w 12192000"/>
              <a:gd name="connsiteY39" fmla="*/ 320763 h 488165"/>
              <a:gd name="connsiteX40" fmla="*/ 11628501 w 12192000"/>
              <a:gd name="connsiteY40" fmla="*/ 316540 h 488165"/>
              <a:gd name="connsiteX41" fmla="*/ 11439637 w 12192000"/>
              <a:gd name="connsiteY41" fmla="*/ 258850 h 488165"/>
              <a:gd name="connsiteX42" fmla="*/ 11159532 w 12192000"/>
              <a:gd name="connsiteY42" fmla="*/ 407780 h 488165"/>
              <a:gd name="connsiteX43" fmla="*/ 11133249 w 12192000"/>
              <a:gd name="connsiteY43" fmla="*/ 456201 h 488165"/>
              <a:gd name="connsiteX44" fmla="*/ 11130393 w 12192000"/>
              <a:gd name="connsiteY44" fmla="*/ 457575 h 488165"/>
              <a:gd name="connsiteX45" fmla="*/ 11121802 w 12192000"/>
              <a:gd name="connsiteY45" fmla="*/ 464662 h 488165"/>
              <a:gd name="connsiteX46" fmla="*/ 11105739 w 12192000"/>
              <a:gd name="connsiteY46" fmla="*/ 385098 h 488165"/>
              <a:gd name="connsiteX47" fmla="*/ 10878939 w 12192000"/>
              <a:gd name="connsiteY47" fmla="*/ 234765 h 488165"/>
              <a:gd name="connsiteX48" fmla="*/ 10652139 w 12192000"/>
              <a:gd name="connsiteY48" fmla="*/ 385098 h 488165"/>
              <a:gd name="connsiteX49" fmla="*/ 10640286 w 12192000"/>
              <a:gd name="connsiteY49" fmla="*/ 443809 h 488165"/>
              <a:gd name="connsiteX50" fmla="*/ 10632922 w 12192000"/>
              <a:gd name="connsiteY50" fmla="*/ 439812 h 488165"/>
              <a:gd name="connsiteX51" fmla="*/ 10586719 w 12192000"/>
              <a:gd name="connsiteY51" fmla="*/ 425470 h 488165"/>
              <a:gd name="connsiteX52" fmla="*/ 10578669 w 12192000"/>
              <a:gd name="connsiteY52" fmla="*/ 424659 h 488165"/>
              <a:gd name="connsiteX53" fmla="*/ 10540357 w 12192000"/>
              <a:gd name="connsiteY53" fmla="*/ 367834 h 488165"/>
              <a:gd name="connsiteX54" fmla="*/ 10366307 w 12192000"/>
              <a:gd name="connsiteY54" fmla="*/ 295740 h 488165"/>
              <a:gd name="connsiteX55" fmla="*/ 10270498 w 12192000"/>
              <a:gd name="connsiteY55" fmla="*/ 315083 h 488165"/>
              <a:gd name="connsiteX56" fmla="*/ 10267631 w 12192000"/>
              <a:gd name="connsiteY56" fmla="*/ 316639 h 488165"/>
              <a:gd name="connsiteX57" fmla="*/ 10264594 w 12192000"/>
              <a:gd name="connsiteY57" fmla="*/ 301594 h 488165"/>
              <a:gd name="connsiteX58" fmla="*/ 10037792 w 12192000"/>
              <a:gd name="connsiteY58" fmla="*/ 151262 h 488165"/>
              <a:gd name="connsiteX59" fmla="*/ 9941983 w 12192000"/>
              <a:gd name="connsiteY59" fmla="*/ 170605 h 488165"/>
              <a:gd name="connsiteX60" fmla="*/ 9932834 w 12192000"/>
              <a:gd name="connsiteY60" fmla="*/ 175570 h 488165"/>
              <a:gd name="connsiteX61" fmla="*/ 9891633 w 12192000"/>
              <a:gd name="connsiteY61" fmla="*/ 171417 h 488165"/>
              <a:gd name="connsiteX62" fmla="*/ 9578239 w 12192000"/>
              <a:gd name="connsiteY62" fmla="*/ 379147 h 488165"/>
              <a:gd name="connsiteX63" fmla="*/ 9571593 w 12192000"/>
              <a:gd name="connsiteY63" fmla="*/ 412069 h 488165"/>
              <a:gd name="connsiteX64" fmla="*/ 9537676 w 12192000"/>
              <a:gd name="connsiteY64" fmla="*/ 393659 h 488165"/>
              <a:gd name="connsiteX65" fmla="*/ 9438057 w 12192000"/>
              <a:gd name="connsiteY65" fmla="*/ 373547 h 488165"/>
              <a:gd name="connsiteX66" fmla="*/ 9386478 w 12192000"/>
              <a:gd name="connsiteY66" fmla="*/ 378747 h 488165"/>
              <a:gd name="connsiteX67" fmla="*/ 9384764 w 12192000"/>
              <a:gd name="connsiteY67" fmla="*/ 379279 h 488165"/>
              <a:gd name="connsiteX68" fmla="*/ 9356370 w 12192000"/>
              <a:gd name="connsiteY68" fmla="*/ 326966 h 488165"/>
              <a:gd name="connsiteX69" fmla="*/ 9099846 w 12192000"/>
              <a:gd name="connsiteY69" fmla="*/ 190574 h 488165"/>
              <a:gd name="connsiteX70" fmla="*/ 8843324 w 12192000"/>
              <a:gd name="connsiteY70" fmla="*/ 326966 h 488165"/>
              <a:gd name="connsiteX71" fmla="*/ 8837922 w 12192000"/>
              <a:gd name="connsiteY71" fmla="*/ 336919 h 488165"/>
              <a:gd name="connsiteX72" fmla="*/ 8777269 w 12192000"/>
              <a:gd name="connsiteY72" fmla="*/ 286876 h 488165"/>
              <a:gd name="connsiteX73" fmla="*/ 8539902 w 12192000"/>
              <a:gd name="connsiteY73" fmla="*/ 214371 h 488165"/>
              <a:gd name="connsiteX74" fmla="*/ 8302533 w 12192000"/>
              <a:gd name="connsiteY74" fmla="*/ 286876 h 488165"/>
              <a:gd name="connsiteX75" fmla="*/ 8264230 w 12192000"/>
              <a:gd name="connsiteY75" fmla="*/ 318480 h 488165"/>
              <a:gd name="connsiteX76" fmla="*/ 8252614 w 12192000"/>
              <a:gd name="connsiteY76" fmla="*/ 324064 h 488165"/>
              <a:gd name="connsiteX77" fmla="*/ 8234834 w 12192000"/>
              <a:gd name="connsiteY77" fmla="*/ 338734 h 488165"/>
              <a:gd name="connsiteX78" fmla="*/ 8208461 w 12192000"/>
              <a:gd name="connsiteY78" fmla="*/ 290142 h 488165"/>
              <a:gd name="connsiteX79" fmla="*/ 7951941 w 12192000"/>
              <a:gd name="connsiteY79" fmla="*/ 153751 h 488165"/>
              <a:gd name="connsiteX80" fmla="*/ 7713227 w 12192000"/>
              <a:gd name="connsiteY80" fmla="*/ 266327 h 488165"/>
              <a:gd name="connsiteX81" fmla="*/ 7675799 w 12192000"/>
              <a:gd name="connsiteY81" fmla="*/ 328018 h 488165"/>
              <a:gd name="connsiteX82" fmla="*/ 7649999 w 12192000"/>
              <a:gd name="connsiteY82" fmla="*/ 314014 h 488165"/>
              <a:gd name="connsiteX83" fmla="*/ 7641007 w 12192000"/>
              <a:gd name="connsiteY83" fmla="*/ 269483 h 488165"/>
              <a:gd name="connsiteX84" fmla="*/ 7355962 w 12192000"/>
              <a:gd name="connsiteY84" fmla="*/ 80543 h 488165"/>
              <a:gd name="connsiteX85" fmla="*/ 7137215 w 12192000"/>
              <a:gd name="connsiteY85" fmla="*/ 171151 h 488165"/>
              <a:gd name="connsiteX86" fmla="*/ 7117143 w 12192000"/>
              <a:gd name="connsiteY86" fmla="*/ 195477 h 488165"/>
              <a:gd name="connsiteX87" fmla="*/ 7088841 w 12192000"/>
              <a:gd name="connsiteY87" fmla="*/ 161174 h 488165"/>
              <a:gd name="connsiteX88" fmla="*/ 6870093 w 12192000"/>
              <a:gd name="connsiteY88" fmla="*/ 70566 h 488165"/>
              <a:gd name="connsiteX89" fmla="*/ 6697129 w 12192000"/>
              <a:gd name="connsiteY89" fmla="*/ 123399 h 488165"/>
              <a:gd name="connsiteX90" fmla="*/ 6684995 w 12192000"/>
              <a:gd name="connsiteY90" fmla="*/ 133411 h 488165"/>
              <a:gd name="connsiteX91" fmla="*/ 6644023 w 12192000"/>
              <a:gd name="connsiteY91" fmla="*/ 120692 h 488165"/>
              <a:gd name="connsiteX92" fmla="*/ 6557873 w 12192000"/>
              <a:gd name="connsiteY92" fmla="*/ 112008 h 488165"/>
              <a:gd name="connsiteX93" fmla="*/ 6354116 w 12192000"/>
              <a:gd name="connsiteY93" fmla="*/ 163601 h 488165"/>
              <a:gd name="connsiteX94" fmla="*/ 6273160 w 12192000"/>
              <a:gd name="connsiteY94" fmla="*/ 221132 h 488165"/>
              <a:gd name="connsiteX95" fmla="*/ 6272783 w 12192000"/>
              <a:gd name="connsiteY95" fmla="*/ 221015 h 488165"/>
              <a:gd name="connsiteX96" fmla="*/ 6210437 w 12192000"/>
              <a:gd name="connsiteY96" fmla="*/ 214730 h 488165"/>
              <a:gd name="connsiteX97" fmla="*/ 6162864 w 12192000"/>
              <a:gd name="connsiteY97" fmla="*/ 219525 h 488165"/>
              <a:gd name="connsiteX98" fmla="*/ 6161180 w 12192000"/>
              <a:gd name="connsiteY98" fmla="*/ 211185 h 488165"/>
              <a:gd name="connsiteX99" fmla="*/ 5876135 w 12192000"/>
              <a:gd name="connsiteY99" fmla="*/ 22245 h 488165"/>
              <a:gd name="connsiteX100" fmla="*/ 5591090 w 12192000"/>
              <a:gd name="connsiteY100" fmla="*/ 211185 h 488165"/>
              <a:gd name="connsiteX101" fmla="*/ 5577004 w 12192000"/>
              <a:gd name="connsiteY101" fmla="*/ 280957 h 488165"/>
              <a:gd name="connsiteX102" fmla="*/ 5576535 w 12192000"/>
              <a:gd name="connsiteY102" fmla="*/ 280094 h 488165"/>
              <a:gd name="connsiteX103" fmla="*/ 5320012 w 12192000"/>
              <a:gd name="connsiteY103" fmla="*/ 143703 h 488165"/>
              <a:gd name="connsiteX104" fmla="*/ 5199597 w 12192000"/>
              <a:gd name="connsiteY104" fmla="*/ 168013 h 488165"/>
              <a:gd name="connsiteX105" fmla="*/ 5171310 w 12192000"/>
              <a:gd name="connsiteY105" fmla="*/ 183367 h 488165"/>
              <a:gd name="connsiteX106" fmla="*/ 5170430 w 12192000"/>
              <a:gd name="connsiteY106" fmla="*/ 181745 h 488165"/>
              <a:gd name="connsiteX107" fmla="*/ 4913907 w 12192000"/>
              <a:gd name="connsiteY107" fmla="*/ 45354 h 488165"/>
              <a:gd name="connsiteX108" fmla="*/ 4675193 w 12192000"/>
              <a:gd name="connsiteY108" fmla="*/ 157930 h 488165"/>
              <a:gd name="connsiteX109" fmla="*/ 4646008 w 12192000"/>
              <a:gd name="connsiteY109" fmla="*/ 206033 h 488165"/>
              <a:gd name="connsiteX110" fmla="*/ 4619097 w 12192000"/>
              <a:gd name="connsiteY110" fmla="*/ 173417 h 488165"/>
              <a:gd name="connsiteX111" fmla="*/ 4400349 w 12192000"/>
              <a:gd name="connsiteY111" fmla="*/ 82809 h 488165"/>
              <a:gd name="connsiteX112" fmla="*/ 4143826 w 12192000"/>
              <a:gd name="connsiteY112" fmla="*/ 219200 h 488165"/>
              <a:gd name="connsiteX113" fmla="*/ 4136836 w 12192000"/>
              <a:gd name="connsiteY113" fmla="*/ 232080 h 488165"/>
              <a:gd name="connsiteX114" fmla="*/ 4117121 w 12192000"/>
              <a:gd name="connsiteY114" fmla="*/ 221379 h 488165"/>
              <a:gd name="connsiteX115" fmla="*/ 3976611 w 12192000"/>
              <a:gd name="connsiteY115" fmla="*/ 193012 h 488165"/>
              <a:gd name="connsiteX116" fmla="*/ 3721359 w 12192000"/>
              <a:gd name="connsiteY116" fmla="*/ 298740 h 488165"/>
              <a:gd name="connsiteX117" fmla="*/ 3705197 w 12192000"/>
              <a:gd name="connsiteY117" fmla="*/ 318329 h 488165"/>
              <a:gd name="connsiteX118" fmla="*/ 3683571 w 12192000"/>
              <a:gd name="connsiteY118" fmla="*/ 292119 h 488165"/>
              <a:gd name="connsiteX119" fmla="*/ 3425576 w 12192000"/>
              <a:gd name="connsiteY119" fmla="*/ 185254 h 488165"/>
              <a:gd name="connsiteX120" fmla="*/ 3167581 w 12192000"/>
              <a:gd name="connsiteY120" fmla="*/ 292119 h 488165"/>
              <a:gd name="connsiteX121" fmla="*/ 3135507 w 12192000"/>
              <a:gd name="connsiteY121" fmla="*/ 330993 h 488165"/>
              <a:gd name="connsiteX122" fmla="*/ 3106582 w 12192000"/>
              <a:gd name="connsiteY122" fmla="*/ 322014 h 488165"/>
              <a:gd name="connsiteX123" fmla="*/ 3044236 w 12192000"/>
              <a:gd name="connsiteY123" fmla="*/ 315729 h 488165"/>
              <a:gd name="connsiteX124" fmla="*/ 3005060 w 12192000"/>
              <a:gd name="connsiteY124" fmla="*/ 319679 h 488165"/>
              <a:gd name="connsiteX125" fmla="*/ 3007144 w 12192000"/>
              <a:gd name="connsiteY125" fmla="*/ 309355 h 488165"/>
              <a:gd name="connsiteX126" fmla="*/ 2697788 w 12192000"/>
              <a:gd name="connsiteY126" fmla="*/ 0 h 488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Lst>
            <a:rect l="l" t="t" r="r" b="b"/>
            <a:pathLst>
              <a:path w="12192000" h="488165">
                <a:moveTo>
                  <a:pt x="2697788" y="0"/>
                </a:moveTo>
                <a:cubicBezTo>
                  <a:pt x="2569648" y="0"/>
                  <a:pt x="2459705" y="77908"/>
                  <a:pt x="2412743" y="188940"/>
                </a:cubicBezTo>
                <a:lnTo>
                  <a:pt x="2410667" y="199221"/>
                </a:lnTo>
                <a:lnTo>
                  <a:pt x="2404214" y="193897"/>
                </a:lnTo>
                <a:cubicBezTo>
                  <a:pt x="2354841" y="160541"/>
                  <a:pt x="2295320" y="141064"/>
                  <a:pt x="2231250" y="141064"/>
                </a:cubicBezTo>
                <a:cubicBezTo>
                  <a:pt x="2188537" y="141064"/>
                  <a:pt x="2147845" y="149720"/>
                  <a:pt x="2110835" y="165374"/>
                </a:cubicBezTo>
                <a:lnTo>
                  <a:pt x="2096679" y="173058"/>
                </a:lnTo>
                <a:lnTo>
                  <a:pt x="2063894" y="133322"/>
                </a:lnTo>
                <a:cubicBezTo>
                  <a:pt x="2007912" y="77340"/>
                  <a:pt x="1930572" y="42714"/>
                  <a:pt x="1845146" y="42714"/>
                </a:cubicBezTo>
                <a:cubicBezTo>
                  <a:pt x="1738363" y="42714"/>
                  <a:pt x="1644216" y="96816"/>
                  <a:pt x="1588623" y="179105"/>
                </a:cubicBezTo>
                <a:lnTo>
                  <a:pt x="1579781" y="195395"/>
                </a:lnTo>
                <a:lnTo>
                  <a:pt x="1519900" y="201432"/>
                </a:lnTo>
                <a:cubicBezTo>
                  <a:pt x="1449416" y="215855"/>
                  <a:pt x="1387663" y="254248"/>
                  <a:pt x="1343532" y="307723"/>
                </a:cubicBezTo>
                <a:lnTo>
                  <a:pt x="1341283" y="311643"/>
                </a:lnTo>
                <a:lnTo>
                  <a:pt x="1311629" y="295547"/>
                </a:lnTo>
                <a:cubicBezTo>
                  <a:pt x="1274619" y="279893"/>
                  <a:pt x="1233927" y="271237"/>
                  <a:pt x="1191214" y="271237"/>
                </a:cubicBezTo>
                <a:cubicBezTo>
                  <a:pt x="1137822" y="271237"/>
                  <a:pt x="1087590" y="284762"/>
                  <a:pt x="1043756" y="308574"/>
                </a:cubicBezTo>
                <a:lnTo>
                  <a:pt x="1010986" y="331863"/>
                </a:lnTo>
                <a:lnTo>
                  <a:pt x="966813" y="336316"/>
                </a:lnTo>
                <a:cubicBezTo>
                  <a:pt x="943314" y="341125"/>
                  <a:pt x="920647" y="348217"/>
                  <a:pt x="899053" y="357350"/>
                </a:cubicBezTo>
                <a:lnTo>
                  <a:pt x="870729" y="372723"/>
                </a:lnTo>
                <a:lnTo>
                  <a:pt x="864057" y="367218"/>
                </a:lnTo>
                <a:cubicBezTo>
                  <a:pt x="814683" y="333862"/>
                  <a:pt x="755162" y="314385"/>
                  <a:pt x="691093" y="314385"/>
                </a:cubicBezTo>
                <a:cubicBezTo>
                  <a:pt x="605667" y="314385"/>
                  <a:pt x="528328" y="349011"/>
                  <a:pt x="472345" y="404993"/>
                </a:cubicBezTo>
                <a:lnTo>
                  <a:pt x="459601" y="420439"/>
                </a:lnTo>
                <a:lnTo>
                  <a:pt x="426235" y="402329"/>
                </a:lnTo>
                <a:cubicBezTo>
                  <a:pt x="379583" y="382597"/>
                  <a:pt x="328291" y="371685"/>
                  <a:pt x="274451" y="371685"/>
                </a:cubicBezTo>
                <a:cubicBezTo>
                  <a:pt x="193690" y="371685"/>
                  <a:pt x="118664" y="396236"/>
                  <a:pt x="56429" y="438282"/>
                </a:cubicBezTo>
                <a:lnTo>
                  <a:pt x="0" y="484839"/>
                </a:lnTo>
                <a:lnTo>
                  <a:pt x="0" y="488165"/>
                </a:lnTo>
                <a:lnTo>
                  <a:pt x="12192000" y="488165"/>
                </a:lnTo>
                <a:lnTo>
                  <a:pt x="12192000" y="417342"/>
                </a:lnTo>
                <a:lnTo>
                  <a:pt x="12183125" y="411358"/>
                </a:lnTo>
                <a:cubicBezTo>
                  <a:pt x="12158762" y="401054"/>
                  <a:pt x="12131977" y="395355"/>
                  <a:pt x="12103862" y="395355"/>
                </a:cubicBezTo>
                <a:cubicBezTo>
                  <a:pt x="12089804" y="395355"/>
                  <a:pt x="12076079" y="396780"/>
                  <a:pt x="12062823" y="399492"/>
                </a:cubicBezTo>
                <a:lnTo>
                  <a:pt x="12032697" y="408844"/>
                </a:lnTo>
                <a:lnTo>
                  <a:pt x="12031247" y="401661"/>
                </a:lnTo>
                <a:cubicBezTo>
                  <a:pt x="11993880" y="313316"/>
                  <a:pt x="11906403" y="251328"/>
                  <a:pt x="11804447" y="251328"/>
                </a:cubicBezTo>
                <a:cubicBezTo>
                  <a:pt x="11753469" y="251328"/>
                  <a:pt x="11706111" y="266825"/>
                  <a:pt x="11666826" y="293365"/>
                </a:cubicBezTo>
                <a:lnTo>
                  <a:pt x="11633620" y="320763"/>
                </a:lnTo>
                <a:lnTo>
                  <a:pt x="11628501" y="316540"/>
                </a:lnTo>
                <a:cubicBezTo>
                  <a:pt x="11574588" y="280117"/>
                  <a:pt x="11509596" y="258850"/>
                  <a:pt x="11439637" y="258850"/>
                </a:cubicBezTo>
                <a:cubicBezTo>
                  <a:pt x="11323037" y="258850"/>
                  <a:pt x="11220236" y="317926"/>
                  <a:pt x="11159532" y="407780"/>
                </a:cubicBezTo>
                <a:lnTo>
                  <a:pt x="11133249" y="456201"/>
                </a:lnTo>
                <a:lnTo>
                  <a:pt x="11130393" y="457575"/>
                </a:lnTo>
                <a:lnTo>
                  <a:pt x="11121802" y="464662"/>
                </a:lnTo>
                <a:lnTo>
                  <a:pt x="11105739" y="385098"/>
                </a:lnTo>
                <a:cubicBezTo>
                  <a:pt x="11068372" y="296753"/>
                  <a:pt x="10980895" y="234765"/>
                  <a:pt x="10878939" y="234765"/>
                </a:cubicBezTo>
                <a:cubicBezTo>
                  <a:pt x="10776983" y="234765"/>
                  <a:pt x="10689506" y="296753"/>
                  <a:pt x="10652139" y="385098"/>
                </a:cubicBezTo>
                <a:lnTo>
                  <a:pt x="10640286" y="443809"/>
                </a:lnTo>
                <a:lnTo>
                  <a:pt x="10632922" y="439812"/>
                </a:lnTo>
                <a:cubicBezTo>
                  <a:pt x="10618198" y="433585"/>
                  <a:pt x="10602742" y="428749"/>
                  <a:pt x="10586719" y="425470"/>
                </a:cubicBezTo>
                <a:lnTo>
                  <a:pt x="10578669" y="424659"/>
                </a:lnTo>
                <a:lnTo>
                  <a:pt x="10540357" y="367834"/>
                </a:lnTo>
                <a:cubicBezTo>
                  <a:pt x="10495814" y="323291"/>
                  <a:pt x="10434278" y="295740"/>
                  <a:pt x="10366307" y="295740"/>
                </a:cubicBezTo>
                <a:cubicBezTo>
                  <a:pt x="10332323" y="295740"/>
                  <a:pt x="10299946" y="302627"/>
                  <a:pt x="10270498" y="315083"/>
                </a:cubicBezTo>
                <a:lnTo>
                  <a:pt x="10267631" y="316639"/>
                </a:lnTo>
                <a:lnTo>
                  <a:pt x="10264594" y="301594"/>
                </a:lnTo>
                <a:cubicBezTo>
                  <a:pt x="10227227" y="213250"/>
                  <a:pt x="10139749" y="151262"/>
                  <a:pt x="10037792" y="151262"/>
                </a:cubicBezTo>
                <a:cubicBezTo>
                  <a:pt x="10003807" y="151262"/>
                  <a:pt x="9971430" y="158149"/>
                  <a:pt x="9941983" y="170605"/>
                </a:cubicBezTo>
                <a:lnTo>
                  <a:pt x="9932834" y="175570"/>
                </a:lnTo>
                <a:lnTo>
                  <a:pt x="9891633" y="171417"/>
                </a:lnTo>
                <a:cubicBezTo>
                  <a:pt x="9750750" y="171417"/>
                  <a:pt x="9629872" y="257073"/>
                  <a:pt x="9578239" y="379147"/>
                </a:cubicBezTo>
                <a:lnTo>
                  <a:pt x="9571593" y="412069"/>
                </a:lnTo>
                <a:lnTo>
                  <a:pt x="9537676" y="393659"/>
                </a:lnTo>
                <a:cubicBezTo>
                  <a:pt x="9507058" y="380709"/>
                  <a:pt x="9473393" y="373547"/>
                  <a:pt x="9438057" y="373547"/>
                </a:cubicBezTo>
                <a:cubicBezTo>
                  <a:pt x="9420388" y="373547"/>
                  <a:pt x="9403139" y="375338"/>
                  <a:pt x="9386478" y="378747"/>
                </a:cubicBezTo>
                <a:lnTo>
                  <a:pt x="9384764" y="379279"/>
                </a:lnTo>
                <a:lnTo>
                  <a:pt x="9356370" y="326966"/>
                </a:lnTo>
                <a:cubicBezTo>
                  <a:pt x="9300776" y="244677"/>
                  <a:pt x="9206629" y="190574"/>
                  <a:pt x="9099846" y="190574"/>
                </a:cubicBezTo>
                <a:cubicBezTo>
                  <a:pt x="8993063" y="190574"/>
                  <a:pt x="8898917" y="244677"/>
                  <a:pt x="8843324" y="326966"/>
                </a:cubicBezTo>
                <a:lnTo>
                  <a:pt x="8837922" y="336919"/>
                </a:lnTo>
                <a:lnTo>
                  <a:pt x="8777269" y="286876"/>
                </a:lnTo>
                <a:cubicBezTo>
                  <a:pt x="8709511" y="241100"/>
                  <a:pt x="8627828" y="214371"/>
                  <a:pt x="8539902" y="214371"/>
                </a:cubicBezTo>
                <a:cubicBezTo>
                  <a:pt x="8451975" y="214371"/>
                  <a:pt x="8370292" y="241100"/>
                  <a:pt x="8302533" y="286876"/>
                </a:cubicBezTo>
                <a:lnTo>
                  <a:pt x="8264230" y="318480"/>
                </a:lnTo>
                <a:lnTo>
                  <a:pt x="8252614" y="324064"/>
                </a:lnTo>
                <a:lnTo>
                  <a:pt x="8234834" y="338734"/>
                </a:lnTo>
                <a:lnTo>
                  <a:pt x="8208461" y="290142"/>
                </a:lnTo>
                <a:cubicBezTo>
                  <a:pt x="8152866" y="207854"/>
                  <a:pt x="8058721" y="153751"/>
                  <a:pt x="7951941" y="153751"/>
                </a:cubicBezTo>
                <a:cubicBezTo>
                  <a:pt x="7855835" y="153751"/>
                  <a:pt x="7769968" y="197574"/>
                  <a:pt x="7713227" y="266327"/>
                </a:cubicBezTo>
                <a:lnTo>
                  <a:pt x="7675799" y="328018"/>
                </a:lnTo>
                <a:lnTo>
                  <a:pt x="7649999" y="314014"/>
                </a:lnTo>
                <a:lnTo>
                  <a:pt x="7641007" y="269483"/>
                </a:lnTo>
                <a:cubicBezTo>
                  <a:pt x="7594044" y="158451"/>
                  <a:pt x="7484103" y="80543"/>
                  <a:pt x="7355962" y="80543"/>
                </a:cubicBezTo>
                <a:cubicBezTo>
                  <a:pt x="7270537" y="80543"/>
                  <a:pt x="7193198" y="115169"/>
                  <a:pt x="7137215" y="171151"/>
                </a:cubicBezTo>
                <a:lnTo>
                  <a:pt x="7117143" y="195477"/>
                </a:lnTo>
                <a:lnTo>
                  <a:pt x="7088841" y="161174"/>
                </a:lnTo>
                <a:cubicBezTo>
                  <a:pt x="7032857" y="105192"/>
                  <a:pt x="6955521" y="70566"/>
                  <a:pt x="6870093" y="70566"/>
                </a:cubicBezTo>
                <a:cubicBezTo>
                  <a:pt x="6806023" y="70566"/>
                  <a:pt x="6746503" y="90043"/>
                  <a:pt x="6697129" y="123399"/>
                </a:cubicBezTo>
                <a:lnTo>
                  <a:pt x="6684995" y="133411"/>
                </a:lnTo>
                <a:lnTo>
                  <a:pt x="6644023" y="120692"/>
                </a:lnTo>
                <a:cubicBezTo>
                  <a:pt x="6616195" y="114998"/>
                  <a:pt x="6587383" y="112008"/>
                  <a:pt x="6557873" y="112008"/>
                </a:cubicBezTo>
                <a:cubicBezTo>
                  <a:pt x="6484097" y="112008"/>
                  <a:pt x="6414685" y="130698"/>
                  <a:pt x="6354116" y="163601"/>
                </a:cubicBezTo>
                <a:lnTo>
                  <a:pt x="6273160" y="221132"/>
                </a:lnTo>
                <a:lnTo>
                  <a:pt x="6272783" y="221015"/>
                </a:lnTo>
                <a:cubicBezTo>
                  <a:pt x="6252645" y="216894"/>
                  <a:pt x="6231794" y="214730"/>
                  <a:pt x="6210437" y="214730"/>
                </a:cubicBezTo>
                <a:lnTo>
                  <a:pt x="6162864" y="219525"/>
                </a:lnTo>
                <a:lnTo>
                  <a:pt x="6161180" y="211185"/>
                </a:lnTo>
                <a:cubicBezTo>
                  <a:pt x="6114217" y="100153"/>
                  <a:pt x="6004275" y="22245"/>
                  <a:pt x="5876135" y="22245"/>
                </a:cubicBezTo>
                <a:cubicBezTo>
                  <a:pt x="5747995" y="22245"/>
                  <a:pt x="5638053" y="100153"/>
                  <a:pt x="5591090" y="211185"/>
                </a:cubicBezTo>
                <a:lnTo>
                  <a:pt x="5577004" y="280957"/>
                </a:lnTo>
                <a:lnTo>
                  <a:pt x="5576535" y="280094"/>
                </a:lnTo>
                <a:cubicBezTo>
                  <a:pt x="5520942" y="197805"/>
                  <a:pt x="5426795" y="143703"/>
                  <a:pt x="5320012" y="143703"/>
                </a:cubicBezTo>
                <a:cubicBezTo>
                  <a:pt x="5277299" y="143703"/>
                  <a:pt x="5236608" y="152359"/>
                  <a:pt x="5199597" y="168013"/>
                </a:cubicBezTo>
                <a:lnTo>
                  <a:pt x="5171310" y="183367"/>
                </a:lnTo>
                <a:lnTo>
                  <a:pt x="5170430" y="181745"/>
                </a:lnTo>
                <a:cubicBezTo>
                  <a:pt x="5114837" y="99456"/>
                  <a:pt x="5020690" y="45354"/>
                  <a:pt x="4913907" y="45354"/>
                </a:cubicBezTo>
                <a:cubicBezTo>
                  <a:pt x="4817802" y="45354"/>
                  <a:pt x="4731933" y="89177"/>
                  <a:pt x="4675193" y="157930"/>
                </a:cubicBezTo>
                <a:lnTo>
                  <a:pt x="4646008" y="206033"/>
                </a:lnTo>
                <a:lnTo>
                  <a:pt x="4619097" y="173417"/>
                </a:lnTo>
                <a:cubicBezTo>
                  <a:pt x="4563115" y="117435"/>
                  <a:pt x="4485776" y="82809"/>
                  <a:pt x="4400349" y="82809"/>
                </a:cubicBezTo>
                <a:cubicBezTo>
                  <a:pt x="4293566" y="82809"/>
                  <a:pt x="4199420" y="136912"/>
                  <a:pt x="4143826" y="219200"/>
                </a:cubicBezTo>
                <a:lnTo>
                  <a:pt x="4136836" y="232080"/>
                </a:lnTo>
                <a:lnTo>
                  <a:pt x="4117121" y="221379"/>
                </a:lnTo>
                <a:cubicBezTo>
                  <a:pt x="4073934" y="203113"/>
                  <a:pt x="4026452" y="193012"/>
                  <a:pt x="3976611" y="193012"/>
                </a:cubicBezTo>
                <a:cubicBezTo>
                  <a:pt x="3876929" y="193012"/>
                  <a:pt x="3786684" y="233416"/>
                  <a:pt x="3721359" y="298740"/>
                </a:cubicBezTo>
                <a:lnTo>
                  <a:pt x="3705197" y="318329"/>
                </a:lnTo>
                <a:lnTo>
                  <a:pt x="3683571" y="292119"/>
                </a:lnTo>
                <a:cubicBezTo>
                  <a:pt x="3617545" y="226092"/>
                  <a:pt x="3526330" y="185254"/>
                  <a:pt x="3425576" y="185254"/>
                </a:cubicBezTo>
                <a:cubicBezTo>
                  <a:pt x="3324823" y="185254"/>
                  <a:pt x="3233608" y="226092"/>
                  <a:pt x="3167581" y="292119"/>
                </a:cubicBezTo>
                <a:lnTo>
                  <a:pt x="3135507" y="330993"/>
                </a:lnTo>
                <a:lnTo>
                  <a:pt x="3106582" y="322014"/>
                </a:lnTo>
                <a:cubicBezTo>
                  <a:pt x="3086444" y="317893"/>
                  <a:pt x="3065593" y="315729"/>
                  <a:pt x="3044236" y="315729"/>
                </a:cubicBezTo>
                <a:lnTo>
                  <a:pt x="3005060" y="319679"/>
                </a:lnTo>
                <a:lnTo>
                  <a:pt x="3007144" y="309355"/>
                </a:lnTo>
                <a:cubicBezTo>
                  <a:pt x="3007144" y="138503"/>
                  <a:pt x="2868641" y="0"/>
                  <a:pt x="269778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defTabSz="1219170"/>
            <a:endParaRPr lang="ko-KR" altLang="en-US" sz="2700">
              <a:solidFill>
                <a:prstClr val="white"/>
              </a:solidFill>
            </a:endParaRPr>
          </a:p>
        </p:txBody>
      </p:sp>
    </p:spTree>
    <p:extLst>
      <p:ext uri="{BB962C8B-B14F-4D97-AF65-F5344CB8AC3E}">
        <p14:creationId xmlns:p14="http://schemas.microsoft.com/office/powerpoint/2010/main" val="164803722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3" name="Freeform: Shape 2">
            <a:extLst>
              <a:ext uri="{FF2B5EF4-FFF2-40B4-BE49-F238E27FC236}">
                <a16:creationId xmlns="" xmlns:a16="http://schemas.microsoft.com/office/drawing/2014/main" id="{DCA10AF6-AE9F-480B-B8DE-0048AEEC8A32}"/>
              </a:ext>
            </a:extLst>
          </p:cNvPr>
          <p:cNvSpPr/>
          <p:nvPr userDrawn="1"/>
        </p:nvSpPr>
        <p:spPr>
          <a:xfrm>
            <a:off x="4765530" y="0"/>
            <a:ext cx="6337415" cy="6856507"/>
          </a:xfrm>
          <a:custGeom>
            <a:avLst/>
            <a:gdLst>
              <a:gd name="connsiteX0" fmla="*/ 2415079 w 6337415"/>
              <a:gd name="connsiteY0" fmla="*/ 0 h 6856506"/>
              <a:gd name="connsiteX1" fmla="*/ 5187972 w 6337415"/>
              <a:gd name="connsiteY1" fmla="*/ 0 h 6856506"/>
              <a:gd name="connsiteX2" fmla="*/ 6072084 w 6337415"/>
              <a:gd name="connsiteY2" fmla="*/ 513156 h 6856506"/>
              <a:gd name="connsiteX3" fmla="*/ 6337415 w 6337415"/>
              <a:gd name="connsiteY3" fmla="*/ 972315 h 6856506"/>
              <a:gd name="connsiteX4" fmla="*/ 6337415 w 6337415"/>
              <a:gd name="connsiteY4" fmla="*/ 5884192 h 6856506"/>
              <a:gd name="connsiteX5" fmla="*/ 6072084 w 6337415"/>
              <a:gd name="connsiteY5" fmla="*/ 6343350 h 6856506"/>
              <a:gd name="connsiteX6" fmla="*/ 5184883 w 6337415"/>
              <a:gd name="connsiteY6" fmla="*/ 6856506 h 6856506"/>
              <a:gd name="connsiteX7" fmla="*/ 2411986 w 6337415"/>
              <a:gd name="connsiteY7" fmla="*/ 6856506 h 6856506"/>
              <a:gd name="connsiteX8" fmla="*/ 1524785 w 6337415"/>
              <a:gd name="connsiteY8" fmla="*/ 6343350 h 6856506"/>
              <a:gd name="connsiteX9" fmla="*/ 136790 w 6337415"/>
              <a:gd name="connsiteY9" fmla="*/ 3941411 h 6856506"/>
              <a:gd name="connsiteX10" fmla="*/ 136790 w 6337415"/>
              <a:gd name="connsiteY10" fmla="*/ 2915099 h 6856506"/>
              <a:gd name="connsiteX11" fmla="*/ 1524785 w 6337415"/>
              <a:gd name="connsiteY11" fmla="*/ 513156 h 6856506"/>
              <a:gd name="connsiteX12" fmla="*/ 2415079 w 6337415"/>
              <a:gd name="connsiteY12" fmla="*/ 0 h 6856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337415" h="6856506">
                <a:moveTo>
                  <a:pt x="2415079" y="0"/>
                </a:moveTo>
                <a:lnTo>
                  <a:pt x="5187972" y="0"/>
                </a:lnTo>
                <a:cubicBezTo>
                  <a:pt x="5555839" y="0"/>
                  <a:pt x="5892789" y="194754"/>
                  <a:pt x="6072084" y="513156"/>
                </a:cubicBezTo>
                <a:lnTo>
                  <a:pt x="6337415" y="972315"/>
                </a:lnTo>
                <a:lnTo>
                  <a:pt x="6337415" y="5884192"/>
                </a:lnTo>
                <a:lnTo>
                  <a:pt x="6072084" y="6343350"/>
                </a:lnTo>
                <a:cubicBezTo>
                  <a:pt x="5889699" y="6661756"/>
                  <a:pt x="5552745" y="6856506"/>
                  <a:pt x="5184883" y="6856506"/>
                </a:cubicBezTo>
                <a:lnTo>
                  <a:pt x="2411986" y="6856506"/>
                </a:lnTo>
                <a:cubicBezTo>
                  <a:pt x="2047213" y="6856506"/>
                  <a:pt x="1707170" y="6661756"/>
                  <a:pt x="1524785" y="6343350"/>
                </a:cubicBezTo>
                <a:lnTo>
                  <a:pt x="136790" y="3941411"/>
                </a:lnTo>
                <a:cubicBezTo>
                  <a:pt x="-45596" y="3623005"/>
                  <a:pt x="-45596" y="3233501"/>
                  <a:pt x="136790" y="2915099"/>
                </a:cubicBezTo>
                <a:lnTo>
                  <a:pt x="1524785" y="513156"/>
                </a:lnTo>
                <a:cubicBezTo>
                  <a:pt x="1707170" y="194754"/>
                  <a:pt x="2047213" y="0"/>
                  <a:pt x="2415079" y="0"/>
                </a:cubicBezTo>
                <a:close/>
              </a:path>
            </a:pathLst>
          </a:cu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defTabSz="1219170"/>
            <a:endParaRPr lang="en-US" sz="2701">
              <a:solidFill>
                <a:prstClr val="black"/>
              </a:solidFill>
            </a:endParaRPr>
          </a:p>
        </p:txBody>
      </p:sp>
      <p:sp>
        <p:nvSpPr>
          <p:cNvPr id="4" name="Freeform: Shape 3">
            <a:extLst>
              <a:ext uri="{FF2B5EF4-FFF2-40B4-BE49-F238E27FC236}">
                <a16:creationId xmlns="" xmlns:a16="http://schemas.microsoft.com/office/drawing/2014/main" id="{9F1CCBC8-2DEC-4648-8372-311676E798CC}"/>
              </a:ext>
            </a:extLst>
          </p:cNvPr>
          <p:cNvSpPr/>
          <p:nvPr userDrawn="1"/>
        </p:nvSpPr>
        <p:spPr>
          <a:xfrm>
            <a:off x="5085741" y="0"/>
            <a:ext cx="6017203" cy="6856507"/>
          </a:xfrm>
          <a:custGeom>
            <a:avLst/>
            <a:gdLst>
              <a:gd name="connsiteX0" fmla="*/ 2415079 w 6017203"/>
              <a:gd name="connsiteY0" fmla="*/ 0 h 6856506"/>
              <a:gd name="connsiteX1" fmla="*/ 5187972 w 6017203"/>
              <a:gd name="connsiteY1" fmla="*/ 0 h 6856506"/>
              <a:gd name="connsiteX2" fmla="*/ 5997706 w 6017203"/>
              <a:gd name="connsiteY2" fmla="*/ 399690 h 6856506"/>
              <a:gd name="connsiteX3" fmla="*/ 6017203 w 6017203"/>
              <a:gd name="connsiteY3" fmla="*/ 429434 h 6856506"/>
              <a:gd name="connsiteX4" fmla="*/ 6017203 w 6017203"/>
              <a:gd name="connsiteY4" fmla="*/ 6425941 h 6856506"/>
              <a:gd name="connsiteX5" fmla="*/ 5996686 w 6017203"/>
              <a:gd name="connsiteY5" fmla="*/ 6456817 h 6856506"/>
              <a:gd name="connsiteX6" fmla="*/ 5184883 w 6017203"/>
              <a:gd name="connsiteY6" fmla="*/ 6856506 h 6856506"/>
              <a:gd name="connsiteX7" fmla="*/ 2411986 w 6017203"/>
              <a:gd name="connsiteY7" fmla="*/ 6856506 h 6856506"/>
              <a:gd name="connsiteX8" fmla="*/ 1524785 w 6017203"/>
              <a:gd name="connsiteY8" fmla="*/ 6343350 h 6856506"/>
              <a:gd name="connsiteX9" fmla="*/ 136790 w 6017203"/>
              <a:gd name="connsiteY9" fmla="*/ 3941411 h 6856506"/>
              <a:gd name="connsiteX10" fmla="*/ 136790 w 6017203"/>
              <a:gd name="connsiteY10" fmla="*/ 2915099 h 6856506"/>
              <a:gd name="connsiteX11" fmla="*/ 1524785 w 6017203"/>
              <a:gd name="connsiteY11" fmla="*/ 513156 h 6856506"/>
              <a:gd name="connsiteX12" fmla="*/ 2415079 w 6017203"/>
              <a:gd name="connsiteY12" fmla="*/ 0 h 68565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017203" h="6856506">
                <a:moveTo>
                  <a:pt x="2415079" y="0"/>
                </a:moveTo>
                <a:lnTo>
                  <a:pt x="5187972" y="0"/>
                </a:lnTo>
                <a:cubicBezTo>
                  <a:pt x="5509856" y="0"/>
                  <a:pt x="5808068" y="149109"/>
                  <a:pt x="5997706" y="399690"/>
                </a:cubicBezTo>
                <a:lnTo>
                  <a:pt x="6017203" y="429434"/>
                </a:lnTo>
                <a:lnTo>
                  <a:pt x="6017203" y="6425941"/>
                </a:lnTo>
                <a:lnTo>
                  <a:pt x="5996686" y="6456817"/>
                </a:lnTo>
                <a:cubicBezTo>
                  <a:pt x="5804978" y="6707401"/>
                  <a:pt x="5506762" y="6856506"/>
                  <a:pt x="5184883" y="6856506"/>
                </a:cubicBezTo>
                <a:lnTo>
                  <a:pt x="2411986" y="6856506"/>
                </a:lnTo>
                <a:cubicBezTo>
                  <a:pt x="2047213" y="6856506"/>
                  <a:pt x="1707170" y="6661756"/>
                  <a:pt x="1524785" y="6343350"/>
                </a:cubicBezTo>
                <a:lnTo>
                  <a:pt x="136790" y="3941411"/>
                </a:lnTo>
                <a:cubicBezTo>
                  <a:pt x="-45596" y="3623005"/>
                  <a:pt x="-45596" y="3233501"/>
                  <a:pt x="136790" y="2915099"/>
                </a:cubicBezTo>
                <a:lnTo>
                  <a:pt x="1524785" y="513156"/>
                </a:lnTo>
                <a:cubicBezTo>
                  <a:pt x="1707170" y="194754"/>
                  <a:pt x="2047213" y="0"/>
                  <a:pt x="2415079" y="0"/>
                </a:cubicBezTo>
                <a:close/>
              </a:path>
            </a:pathLst>
          </a:custGeom>
          <a:solidFill>
            <a:schemeClr val="accent2"/>
          </a:soli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t" anchorCtr="0" compatLnSpc="1">
            <a:prstTxWarp prst="textNoShape">
              <a:avLst/>
            </a:prstTxWarp>
          </a:bodyPr>
          <a:lstStyle/>
          <a:p>
            <a:pPr algn="ctr" defTabSz="1219170"/>
            <a:endParaRPr lang="en-US" sz="2701">
              <a:solidFill>
                <a:prstClr val="black"/>
              </a:solidFill>
            </a:endParaRPr>
          </a:p>
        </p:txBody>
      </p:sp>
      <p:sp>
        <p:nvSpPr>
          <p:cNvPr id="62" name="Picture Placeholder 61">
            <a:extLst>
              <a:ext uri="{FF2B5EF4-FFF2-40B4-BE49-F238E27FC236}">
                <a16:creationId xmlns="" xmlns:a16="http://schemas.microsoft.com/office/drawing/2014/main" id="{E7A5EAFD-E3F5-4EE4-BEE8-EDCA0F3D20A8}"/>
              </a:ext>
            </a:extLst>
          </p:cNvPr>
          <p:cNvSpPr>
            <a:spLocks noGrp="1"/>
          </p:cNvSpPr>
          <p:nvPr>
            <p:ph type="pic" idx="1" hasCustomPrompt="1"/>
          </p:nvPr>
        </p:nvSpPr>
        <p:spPr>
          <a:xfrm>
            <a:off x="6011684" y="1"/>
            <a:ext cx="6180317" cy="6856499"/>
          </a:xfrm>
          <a:custGeom>
            <a:avLst/>
            <a:gdLst>
              <a:gd name="connsiteX0" fmla="*/ 2415079 w 6180317"/>
              <a:gd name="connsiteY0" fmla="*/ 0 h 6856499"/>
              <a:gd name="connsiteX1" fmla="*/ 6180317 w 6180317"/>
              <a:gd name="connsiteY1" fmla="*/ 1 h 6856499"/>
              <a:gd name="connsiteX2" fmla="*/ 6180317 w 6180317"/>
              <a:gd name="connsiteY2" fmla="*/ 6856499 h 6856499"/>
              <a:gd name="connsiteX3" fmla="*/ 2411986 w 6180317"/>
              <a:gd name="connsiteY3" fmla="*/ 6856498 h 6856499"/>
              <a:gd name="connsiteX4" fmla="*/ 1524785 w 6180317"/>
              <a:gd name="connsiteY4" fmla="*/ 6343343 h 6856499"/>
              <a:gd name="connsiteX5" fmla="*/ 136790 w 6180317"/>
              <a:gd name="connsiteY5" fmla="*/ 3941406 h 6856499"/>
              <a:gd name="connsiteX6" fmla="*/ 136790 w 6180317"/>
              <a:gd name="connsiteY6" fmla="*/ 2915095 h 6856499"/>
              <a:gd name="connsiteX7" fmla="*/ 1524785 w 6180317"/>
              <a:gd name="connsiteY7" fmla="*/ 513155 h 6856499"/>
              <a:gd name="connsiteX8" fmla="*/ 2415079 w 6180317"/>
              <a:gd name="connsiteY8" fmla="*/ 0 h 6856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180317" h="6856499">
                <a:moveTo>
                  <a:pt x="2415079" y="0"/>
                </a:moveTo>
                <a:lnTo>
                  <a:pt x="6180317" y="1"/>
                </a:lnTo>
                <a:lnTo>
                  <a:pt x="6180317" y="6856499"/>
                </a:lnTo>
                <a:lnTo>
                  <a:pt x="2411986" y="6856498"/>
                </a:lnTo>
                <a:cubicBezTo>
                  <a:pt x="2047213" y="6856498"/>
                  <a:pt x="1707170" y="6661748"/>
                  <a:pt x="1524785" y="6343343"/>
                </a:cubicBezTo>
                <a:lnTo>
                  <a:pt x="136790" y="3941406"/>
                </a:lnTo>
                <a:cubicBezTo>
                  <a:pt x="-45596" y="3623001"/>
                  <a:pt x="-45596" y="3233498"/>
                  <a:pt x="136790" y="2915095"/>
                </a:cubicBezTo>
                <a:lnTo>
                  <a:pt x="1524785" y="513155"/>
                </a:lnTo>
                <a:cubicBezTo>
                  <a:pt x="1707170" y="194753"/>
                  <a:pt x="2047213" y="0"/>
                  <a:pt x="2415079" y="0"/>
                </a:cubicBezTo>
                <a:close/>
              </a:path>
            </a:pathLst>
          </a:custGeom>
          <a:gradFill flip="none" rotWithShape="1">
            <a:gsLst>
              <a:gs pos="0">
                <a:schemeClr val="bg1">
                  <a:lumMod val="85000"/>
                </a:schemeClr>
              </a:gs>
              <a:gs pos="100000">
                <a:schemeClr val="bg1"/>
              </a:gs>
            </a:gsLst>
            <a:lin ang="8100000" scaled="1"/>
            <a:tileRect/>
          </a:gradFill>
          <a:ln>
            <a:gradFill flip="none" rotWithShape="1">
              <a:gsLst>
                <a:gs pos="0">
                  <a:schemeClr val="bg1"/>
                </a:gs>
                <a:gs pos="100000">
                  <a:schemeClr val="bg1">
                    <a:lumMod val="75000"/>
                  </a:schemeClr>
                </a:gs>
              </a:gsLst>
              <a:lin ang="8100000" scaled="1"/>
              <a:tileRect/>
            </a:gradFill>
          </a:ln>
          <a:effectLst>
            <a:outerShdw blurRad="127000" dist="38100" dir="8100000" algn="tr" rotWithShape="0">
              <a:prstClr val="black">
                <a:alpha val="33000"/>
              </a:prstClr>
            </a:outerShdw>
          </a:effectLst>
        </p:spPr>
        <p:txBody>
          <a:bodyPr vert="horz" wrap="square" lIns="91440" tIns="45720" rIns="91440" bIns="45720" numCol="1" anchor="ctr" anchorCtr="0" compatLnSpc="1">
            <a:prstTxWarp prst="textNoShape">
              <a:avLst/>
            </a:prstTxWarp>
            <a:noAutofit/>
          </a:bodyPr>
          <a:lstStyle>
            <a:lvl1pPr marL="0" indent="0" algn="ctr">
              <a:buNone/>
              <a:defRPr lang="ko-KR" altLang="en-US" sz="2701" dirty="0"/>
            </a:lvl1pPr>
          </a:lstStyle>
          <a:p>
            <a:pPr marL="0" lvl="0" algn="ctr"/>
            <a:r>
              <a:rPr lang="en-US" altLang="ko-KR" dirty="0"/>
              <a:t>Your Picture Here and</a:t>
            </a:r>
            <a:r>
              <a:rPr lang="ko-KR" altLang="en-US" dirty="0"/>
              <a:t> </a:t>
            </a:r>
            <a:r>
              <a:rPr lang="en-US" altLang="ko-KR" dirty="0"/>
              <a:t>Send to Back</a:t>
            </a:r>
            <a:endParaRPr lang="ko-KR" altLang="en-US" dirty="0"/>
          </a:p>
        </p:txBody>
      </p:sp>
    </p:spTree>
    <p:extLst>
      <p:ext uri="{BB962C8B-B14F-4D97-AF65-F5344CB8AC3E}">
        <p14:creationId xmlns:p14="http://schemas.microsoft.com/office/powerpoint/2010/main" val="421030317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BE4C200A-24A8-43AD-A980-E284C50657FD}"/>
              </a:ext>
            </a:extLst>
          </p:cNvPr>
          <p:cNvSpPr>
            <a:spLocks noGrp="1"/>
          </p:cNvSpPr>
          <p:nvPr>
            <p:ph type="pic" idx="1" hasCustomPrompt="1"/>
          </p:nvPr>
        </p:nvSpPr>
        <p:spPr>
          <a:xfrm>
            <a:off x="0" y="0"/>
            <a:ext cx="6113635" cy="6858000"/>
          </a:xfrm>
          <a:custGeom>
            <a:avLst/>
            <a:gdLst>
              <a:gd name="connsiteX0" fmla="*/ 0 w 3658111"/>
              <a:gd name="connsiteY0" fmla="*/ 0 h 6858000"/>
              <a:gd name="connsiteX1" fmla="*/ 3658111 w 3658111"/>
              <a:gd name="connsiteY1" fmla="*/ 0 h 6858000"/>
              <a:gd name="connsiteX2" fmla="*/ 3658111 w 3658111"/>
              <a:gd name="connsiteY2" fmla="*/ 6858000 h 6858000"/>
              <a:gd name="connsiteX3" fmla="*/ 0 w 3658111"/>
              <a:gd name="connsiteY3" fmla="*/ 6858000 h 6858000"/>
              <a:gd name="connsiteX4" fmla="*/ 0 w 3658111"/>
              <a:gd name="connsiteY4" fmla="*/ 0 h 6858000"/>
              <a:gd name="connsiteX0" fmla="*/ 0 w 6113634"/>
              <a:gd name="connsiteY0" fmla="*/ 0 h 6878548"/>
              <a:gd name="connsiteX1" fmla="*/ 3658111 w 6113634"/>
              <a:gd name="connsiteY1" fmla="*/ 0 h 6878548"/>
              <a:gd name="connsiteX2" fmla="*/ 6113634 w 6113634"/>
              <a:gd name="connsiteY2" fmla="*/ 6878548 h 6878548"/>
              <a:gd name="connsiteX3" fmla="*/ 0 w 6113634"/>
              <a:gd name="connsiteY3" fmla="*/ 6858000 h 6878548"/>
              <a:gd name="connsiteX4" fmla="*/ 0 w 6113634"/>
              <a:gd name="connsiteY4" fmla="*/ 0 h 687854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13634" h="6878548">
                <a:moveTo>
                  <a:pt x="0" y="0"/>
                </a:moveTo>
                <a:lnTo>
                  <a:pt x="3658111" y="0"/>
                </a:lnTo>
                <a:lnTo>
                  <a:pt x="6113634" y="6878548"/>
                </a:lnTo>
                <a:lnTo>
                  <a:pt x="0" y="6858000"/>
                </a:lnTo>
                <a:lnTo>
                  <a:pt x="0" y="0"/>
                </a:lnTo>
                <a:close/>
              </a:path>
            </a:pathLst>
          </a:custGeom>
          <a:solidFill>
            <a:schemeClr val="bg1">
              <a:lumMod val="95000"/>
            </a:schemeClr>
          </a:solidFill>
          <a:ln w="50800">
            <a:noFill/>
          </a:ln>
          <a:effectLst>
            <a:outerShdw blurRad="50800" dist="38100" algn="l" rotWithShape="0">
              <a:prstClr val="black">
                <a:alpha val="40000"/>
              </a:prstClr>
            </a:outerShdw>
          </a:effectLst>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904791426"/>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13" name="Picture Placeholder 12">
            <a:extLst>
              <a:ext uri="{FF2B5EF4-FFF2-40B4-BE49-F238E27FC236}">
                <a16:creationId xmlns="" xmlns:a16="http://schemas.microsoft.com/office/drawing/2014/main" id="{7D5CD35A-2A51-47DD-8590-C25AD44DBD7D}"/>
              </a:ext>
            </a:extLst>
          </p:cNvPr>
          <p:cNvSpPr>
            <a:spLocks noGrp="1"/>
          </p:cNvSpPr>
          <p:nvPr>
            <p:ph type="pic" idx="1" hasCustomPrompt="1"/>
          </p:nvPr>
        </p:nvSpPr>
        <p:spPr>
          <a:xfrm>
            <a:off x="-1" y="2"/>
            <a:ext cx="9258300" cy="5640313"/>
          </a:xfrm>
          <a:custGeom>
            <a:avLst/>
            <a:gdLst>
              <a:gd name="connsiteX0" fmla="*/ 0 w 9258300"/>
              <a:gd name="connsiteY0" fmla="*/ 0 h 5640313"/>
              <a:gd name="connsiteX1" fmla="*/ 7013091 w 9258300"/>
              <a:gd name="connsiteY1" fmla="*/ 0 h 5640313"/>
              <a:gd name="connsiteX2" fmla="*/ 7324470 w 9258300"/>
              <a:gd name="connsiteY2" fmla="*/ 37023 h 5640313"/>
              <a:gd name="connsiteX3" fmla="*/ 8868075 w 9258300"/>
              <a:gd name="connsiteY3" fmla="*/ 500361 h 5640313"/>
              <a:gd name="connsiteX4" fmla="*/ 8997708 w 9258300"/>
              <a:gd name="connsiteY4" fmla="*/ 601188 h 5640313"/>
              <a:gd name="connsiteX5" fmla="*/ 9172240 w 9258300"/>
              <a:gd name="connsiteY5" fmla="*/ 811026 h 5640313"/>
              <a:gd name="connsiteX6" fmla="*/ 9227368 w 9258300"/>
              <a:gd name="connsiteY6" fmla="*/ 921522 h 5640313"/>
              <a:gd name="connsiteX7" fmla="*/ 9258300 w 9258300"/>
              <a:gd name="connsiteY7" fmla="*/ 1095376 h 5640313"/>
              <a:gd name="connsiteX8" fmla="*/ 383700 w 9258300"/>
              <a:gd name="connsiteY8" fmla="*/ 5404804 h 5640313"/>
              <a:gd name="connsiteX9" fmla="*/ 0 w 9258300"/>
              <a:gd name="connsiteY9" fmla="*/ 5640313 h 56403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258300" h="5640313">
                <a:moveTo>
                  <a:pt x="0" y="0"/>
                </a:moveTo>
                <a:lnTo>
                  <a:pt x="7013091" y="0"/>
                </a:lnTo>
                <a:lnTo>
                  <a:pt x="7324470" y="37023"/>
                </a:lnTo>
                <a:cubicBezTo>
                  <a:pt x="7947501" y="121817"/>
                  <a:pt x="8511930" y="266553"/>
                  <a:pt x="8868075" y="500361"/>
                </a:cubicBezTo>
                <a:lnTo>
                  <a:pt x="8997708" y="601188"/>
                </a:lnTo>
                <a:lnTo>
                  <a:pt x="9172240" y="811026"/>
                </a:lnTo>
                <a:lnTo>
                  <a:pt x="9227368" y="921522"/>
                </a:lnTo>
                <a:cubicBezTo>
                  <a:pt x="9245774" y="976549"/>
                  <a:pt x="9256316" y="1034456"/>
                  <a:pt x="9258300" y="1095376"/>
                </a:cubicBezTo>
                <a:cubicBezTo>
                  <a:pt x="9258299" y="2714776"/>
                  <a:pt x="4656211" y="2868181"/>
                  <a:pt x="383700" y="5404804"/>
                </a:cubicBezTo>
                <a:lnTo>
                  <a:pt x="0" y="5640313"/>
                </a:lnTo>
                <a:close/>
              </a:path>
            </a:pathLst>
          </a:custGeom>
          <a:solidFill>
            <a:schemeClr val="bg1">
              <a:lumMod val="95000"/>
            </a:schemeClr>
          </a:solidFill>
          <a:ln w="50800">
            <a:noFill/>
          </a:ln>
          <a:effectLst>
            <a:outerShdw blurRad="50800" dist="38100" algn="l" rotWithShape="0">
              <a:prstClr val="black">
                <a:alpha val="40000"/>
              </a:prstClr>
            </a:outerShdw>
          </a:effectLst>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714024520"/>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2" name="그림 개체 틀 3">
            <a:extLst>
              <a:ext uri="{FF2B5EF4-FFF2-40B4-BE49-F238E27FC236}">
                <a16:creationId xmlns="" xmlns:a16="http://schemas.microsoft.com/office/drawing/2014/main" id="{85E82A15-1989-4CB4-94AD-099C5BEDB3EA}"/>
              </a:ext>
            </a:extLst>
          </p:cNvPr>
          <p:cNvSpPr>
            <a:spLocks noGrp="1"/>
          </p:cNvSpPr>
          <p:nvPr>
            <p:ph type="pic" idx="1" hasCustomPrompt="1"/>
          </p:nvPr>
        </p:nvSpPr>
        <p:spPr>
          <a:xfrm>
            <a:off x="5344565" y="130767"/>
            <a:ext cx="6758507" cy="6596468"/>
          </a:xfrm>
          <a:custGeom>
            <a:avLst/>
            <a:gdLst>
              <a:gd name="connsiteX0" fmla="*/ 4271471 w 6758506"/>
              <a:gd name="connsiteY0" fmla="*/ 0 h 6596467"/>
              <a:gd name="connsiteX1" fmla="*/ 4351667 w 6758506"/>
              <a:gd name="connsiteY1" fmla="*/ 113994 h 6596467"/>
              <a:gd name="connsiteX2" fmla="*/ 4275691 w 6758506"/>
              <a:gd name="connsiteY2" fmla="*/ 417977 h 6596467"/>
              <a:gd name="connsiteX3" fmla="*/ 4225042 w 6758506"/>
              <a:gd name="connsiteY3" fmla="*/ 451753 h 6596467"/>
              <a:gd name="connsiteX4" fmla="*/ 4212379 w 6758506"/>
              <a:gd name="connsiteY4" fmla="*/ 396867 h 6596467"/>
              <a:gd name="connsiteX5" fmla="*/ 4220821 w 6758506"/>
              <a:gd name="connsiteY5" fmla="*/ 337759 h 6596467"/>
              <a:gd name="connsiteX6" fmla="*/ 4106859 w 6758506"/>
              <a:gd name="connsiteY6" fmla="*/ 557302 h 6596467"/>
              <a:gd name="connsiteX7" fmla="*/ 4165949 w 6758506"/>
              <a:gd name="connsiteY7" fmla="*/ 481307 h 6596467"/>
              <a:gd name="connsiteX8" fmla="*/ 4195495 w 6758506"/>
              <a:gd name="connsiteY8" fmla="*/ 464419 h 6596467"/>
              <a:gd name="connsiteX9" fmla="*/ 4229262 w 6758506"/>
              <a:gd name="connsiteY9" fmla="*/ 493972 h 6596467"/>
              <a:gd name="connsiteX10" fmla="*/ 4208158 w 6758506"/>
              <a:gd name="connsiteY10" fmla="*/ 515083 h 6596467"/>
              <a:gd name="connsiteX11" fmla="*/ 4191275 w 6758506"/>
              <a:gd name="connsiteY11" fmla="*/ 553079 h 6596467"/>
              <a:gd name="connsiteX12" fmla="*/ 4195495 w 6758506"/>
              <a:gd name="connsiteY12" fmla="*/ 650185 h 6596467"/>
              <a:gd name="connsiteX13" fmla="*/ 4161729 w 6758506"/>
              <a:gd name="connsiteY13" fmla="*/ 667074 h 6596467"/>
              <a:gd name="connsiteX14" fmla="*/ 4140625 w 6758506"/>
              <a:gd name="connsiteY14" fmla="*/ 688184 h 6596467"/>
              <a:gd name="connsiteX15" fmla="*/ 4187055 w 6758506"/>
              <a:gd name="connsiteY15" fmla="*/ 789510 h 6596467"/>
              <a:gd name="connsiteX16" fmla="*/ 4195495 w 6758506"/>
              <a:gd name="connsiteY16" fmla="*/ 793733 h 6596467"/>
              <a:gd name="connsiteX17" fmla="*/ 4199718 w 6758506"/>
              <a:gd name="connsiteY17" fmla="*/ 747291 h 6596467"/>
              <a:gd name="connsiteX18" fmla="*/ 4220821 w 6758506"/>
              <a:gd name="connsiteY18" fmla="*/ 721960 h 6596467"/>
              <a:gd name="connsiteX19" fmla="*/ 4237705 w 6758506"/>
              <a:gd name="connsiteY19" fmla="*/ 743069 h 6596467"/>
              <a:gd name="connsiteX20" fmla="*/ 4220821 w 6758506"/>
              <a:gd name="connsiteY20" fmla="*/ 903504 h 6596467"/>
              <a:gd name="connsiteX21" fmla="*/ 4330561 w 6758506"/>
              <a:gd name="connsiteY21" fmla="*/ 810621 h 6596467"/>
              <a:gd name="connsiteX22" fmla="*/ 4339004 w 6758506"/>
              <a:gd name="connsiteY22" fmla="*/ 785290 h 6596467"/>
              <a:gd name="connsiteX23" fmla="*/ 4385434 w 6758506"/>
              <a:gd name="connsiteY23" fmla="*/ 675519 h 6596467"/>
              <a:gd name="connsiteX24" fmla="*/ 4562707 w 6758506"/>
              <a:gd name="connsiteY24" fmla="*/ 531971 h 6596467"/>
              <a:gd name="connsiteX25" fmla="*/ 4626019 w 6758506"/>
              <a:gd name="connsiteY25" fmla="*/ 548859 h 6596467"/>
              <a:gd name="connsiteX26" fmla="*/ 4672449 w 6758506"/>
              <a:gd name="connsiteY26" fmla="*/ 709292 h 6596467"/>
              <a:gd name="connsiteX27" fmla="*/ 4710435 w 6758506"/>
              <a:gd name="connsiteY27" fmla="*/ 781068 h 6596467"/>
              <a:gd name="connsiteX28" fmla="*/ 4718878 w 6758506"/>
              <a:gd name="connsiteY28" fmla="*/ 882396 h 6596467"/>
              <a:gd name="connsiteX29" fmla="*/ 4710435 w 6758506"/>
              <a:gd name="connsiteY29" fmla="*/ 962611 h 6596467"/>
              <a:gd name="connsiteX30" fmla="*/ 4799074 w 6758506"/>
              <a:gd name="connsiteY30" fmla="*/ 941503 h 6596467"/>
              <a:gd name="connsiteX31" fmla="*/ 4997451 w 6758506"/>
              <a:gd name="connsiteY31" fmla="*/ 793733 h 6596467"/>
              <a:gd name="connsiteX32" fmla="*/ 5048100 w 6758506"/>
              <a:gd name="connsiteY32" fmla="*/ 810621 h 6596467"/>
              <a:gd name="connsiteX33" fmla="*/ 5064983 w 6758506"/>
              <a:gd name="connsiteY33" fmla="*/ 835952 h 6596467"/>
              <a:gd name="connsiteX34" fmla="*/ 5073427 w 6758506"/>
              <a:gd name="connsiteY34" fmla="*/ 954169 h 6596467"/>
              <a:gd name="connsiteX35" fmla="*/ 4887711 w 6758506"/>
              <a:gd name="connsiteY35" fmla="*/ 1063940 h 6596467"/>
              <a:gd name="connsiteX36" fmla="*/ 4862385 w 6758506"/>
              <a:gd name="connsiteY36" fmla="*/ 1101939 h 6596467"/>
              <a:gd name="connsiteX37" fmla="*/ 4790631 w 6758506"/>
              <a:gd name="connsiteY37" fmla="*/ 1131492 h 6596467"/>
              <a:gd name="connsiteX38" fmla="*/ 4756865 w 6758506"/>
              <a:gd name="connsiteY38" fmla="*/ 1131492 h 6596467"/>
              <a:gd name="connsiteX39" fmla="*/ 4761085 w 6758506"/>
              <a:gd name="connsiteY39" fmla="*/ 1161046 h 6596467"/>
              <a:gd name="connsiteX40" fmla="*/ 4756865 w 6758506"/>
              <a:gd name="connsiteY40" fmla="*/ 1199045 h 6596467"/>
              <a:gd name="connsiteX41" fmla="*/ 4765305 w 6758506"/>
              <a:gd name="connsiteY41" fmla="*/ 1237041 h 6596467"/>
              <a:gd name="connsiteX42" fmla="*/ 4697772 w 6758506"/>
              <a:gd name="connsiteY42" fmla="*/ 1304593 h 6596467"/>
              <a:gd name="connsiteX43" fmla="*/ 4693552 w 6758506"/>
              <a:gd name="connsiteY43" fmla="*/ 1359480 h 6596467"/>
              <a:gd name="connsiteX44" fmla="*/ 4773748 w 6758506"/>
              <a:gd name="connsiteY44" fmla="*/ 1372146 h 6596467"/>
              <a:gd name="connsiteX45" fmla="*/ 4866607 w 6758506"/>
              <a:gd name="connsiteY45" fmla="*/ 1308816 h 6596467"/>
              <a:gd name="connsiteX46" fmla="*/ 4997451 w 6758506"/>
              <a:gd name="connsiteY46" fmla="*/ 1177934 h 6596467"/>
              <a:gd name="connsiteX47" fmla="*/ 5170505 w 6758506"/>
              <a:gd name="connsiteY47" fmla="*/ 1025944 h 6596467"/>
              <a:gd name="connsiteX48" fmla="*/ 5208493 w 6758506"/>
              <a:gd name="connsiteY48" fmla="*/ 1017498 h 6596467"/>
              <a:gd name="connsiteX49" fmla="*/ 5242259 w 6758506"/>
              <a:gd name="connsiteY49" fmla="*/ 979500 h 6596467"/>
              <a:gd name="connsiteX50" fmla="*/ 5259142 w 6758506"/>
              <a:gd name="connsiteY50" fmla="*/ 954169 h 6596467"/>
              <a:gd name="connsiteX51" fmla="*/ 5440637 w 6758506"/>
              <a:gd name="connsiteY51" fmla="*/ 810621 h 6596467"/>
              <a:gd name="connsiteX52" fmla="*/ 5693886 w 6758506"/>
              <a:gd name="connsiteY52" fmla="*/ 595301 h 6596467"/>
              <a:gd name="connsiteX53" fmla="*/ 5740315 w 6758506"/>
              <a:gd name="connsiteY53" fmla="*/ 565745 h 6596467"/>
              <a:gd name="connsiteX54" fmla="*/ 5778303 w 6758506"/>
              <a:gd name="connsiteY54" fmla="*/ 620632 h 6596467"/>
              <a:gd name="connsiteX55" fmla="*/ 5795185 w 6758506"/>
              <a:gd name="connsiteY55" fmla="*/ 751514 h 6596467"/>
              <a:gd name="connsiteX56" fmla="*/ 5731873 w 6758506"/>
              <a:gd name="connsiteY56" fmla="*/ 848620 h 6596467"/>
              <a:gd name="connsiteX57" fmla="*/ 5698107 w 6758506"/>
              <a:gd name="connsiteY57" fmla="*/ 869728 h 6596467"/>
              <a:gd name="connsiteX58" fmla="*/ 5609470 w 6758506"/>
              <a:gd name="connsiteY58" fmla="*/ 924615 h 6596467"/>
              <a:gd name="connsiteX59" fmla="*/ 5605249 w 6758506"/>
              <a:gd name="connsiteY59" fmla="*/ 979500 h 6596467"/>
              <a:gd name="connsiteX60" fmla="*/ 5609470 w 6758506"/>
              <a:gd name="connsiteY60" fmla="*/ 1009055 h 6596467"/>
              <a:gd name="connsiteX61" fmla="*/ 5575703 w 6758506"/>
              <a:gd name="connsiteY61" fmla="*/ 1004833 h 6596467"/>
              <a:gd name="connsiteX62" fmla="*/ 5512391 w 6758506"/>
              <a:gd name="connsiteY62" fmla="*/ 1025944 h 6596467"/>
              <a:gd name="connsiteX63" fmla="*/ 5373105 w 6758506"/>
              <a:gd name="connsiteY63" fmla="*/ 1232818 h 6596467"/>
              <a:gd name="connsiteX64" fmla="*/ 5322455 w 6758506"/>
              <a:gd name="connsiteY64" fmla="*/ 1329924 h 6596467"/>
              <a:gd name="connsiteX65" fmla="*/ 5330895 w 6758506"/>
              <a:gd name="connsiteY65" fmla="*/ 1351035 h 6596467"/>
              <a:gd name="connsiteX66" fmla="*/ 5381545 w 6758506"/>
              <a:gd name="connsiteY66" fmla="*/ 1359480 h 6596467"/>
              <a:gd name="connsiteX67" fmla="*/ 5402651 w 6758506"/>
              <a:gd name="connsiteY67" fmla="*/ 1329924 h 6596467"/>
              <a:gd name="connsiteX68" fmla="*/ 5427975 w 6758506"/>
              <a:gd name="connsiteY68" fmla="*/ 1275040 h 6596467"/>
              <a:gd name="connsiteX69" fmla="*/ 5601029 w 6758506"/>
              <a:gd name="connsiteY69" fmla="*/ 1131492 h 6596467"/>
              <a:gd name="connsiteX70" fmla="*/ 5647457 w 6758506"/>
              <a:gd name="connsiteY70" fmla="*/ 1123047 h 6596467"/>
              <a:gd name="connsiteX71" fmla="*/ 5723433 w 6758506"/>
              <a:gd name="connsiteY71" fmla="*/ 1097716 h 6596467"/>
              <a:gd name="connsiteX72" fmla="*/ 5820511 w 6758506"/>
              <a:gd name="connsiteY72" fmla="*/ 1101939 h 6596467"/>
              <a:gd name="connsiteX73" fmla="*/ 5850058 w 6758506"/>
              <a:gd name="connsiteY73" fmla="*/ 1101939 h 6596467"/>
              <a:gd name="connsiteX74" fmla="*/ 5972461 w 6758506"/>
              <a:gd name="connsiteY74" fmla="*/ 996388 h 6596467"/>
              <a:gd name="connsiteX75" fmla="*/ 6213047 w 6758506"/>
              <a:gd name="connsiteY75" fmla="*/ 768402 h 6596467"/>
              <a:gd name="connsiteX76" fmla="*/ 6390322 w 6758506"/>
              <a:gd name="connsiteY76" fmla="*/ 620632 h 6596467"/>
              <a:gd name="connsiteX77" fmla="*/ 6424089 w 6758506"/>
              <a:gd name="connsiteY77" fmla="*/ 569968 h 6596467"/>
              <a:gd name="connsiteX78" fmla="*/ 6487401 w 6758506"/>
              <a:gd name="connsiteY78" fmla="*/ 527749 h 6596467"/>
              <a:gd name="connsiteX79" fmla="*/ 6512725 w 6758506"/>
              <a:gd name="connsiteY79" fmla="*/ 510861 h 6596467"/>
              <a:gd name="connsiteX80" fmla="*/ 6567597 w 6758506"/>
              <a:gd name="connsiteY80" fmla="*/ 409532 h 6596467"/>
              <a:gd name="connsiteX81" fmla="*/ 6630910 w 6758506"/>
              <a:gd name="connsiteY81" fmla="*/ 354648 h 6596467"/>
              <a:gd name="connsiteX82" fmla="*/ 6694221 w 6758506"/>
              <a:gd name="connsiteY82" fmla="*/ 384201 h 6596467"/>
              <a:gd name="connsiteX83" fmla="*/ 6706883 w 6758506"/>
              <a:gd name="connsiteY83" fmla="*/ 413755 h 6596467"/>
              <a:gd name="connsiteX84" fmla="*/ 6744870 w 6758506"/>
              <a:gd name="connsiteY84" fmla="*/ 519303 h 6596467"/>
              <a:gd name="connsiteX85" fmla="*/ 6576037 w 6758506"/>
              <a:gd name="connsiteY85" fmla="*/ 721960 h 6596467"/>
              <a:gd name="connsiteX86" fmla="*/ 6525388 w 6758506"/>
              <a:gd name="connsiteY86" fmla="*/ 768402 h 6596467"/>
              <a:gd name="connsiteX87" fmla="*/ 6343893 w 6758506"/>
              <a:gd name="connsiteY87" fmla="*/ 1021721 h 6596467"/>
              <a:gd name="connsiteX88" fmla="*/ 6293243 w 6758506"/>
              <a:gd name="connsiteY88" fmla="*/ 1165269 h 6596467"/>
              <a:gd name="connsiteX89" fmla="*/ 6267919 w 6758506"/>
              <a:gd name="connsiteY89" fmla="*/ 1224376 h 6596467"/>
              <a:gd name="connsiteX90" fmla="*/ 6263697 w 6758506"/>
              <a:gd name="connsiteY90" fmla="*/ 1245486 h 6596467"/>
              <a:gd name="connsiteX91" fmla="*/ 6284802 w 6758506"/>
              <a:gd name="connsiteY91" fmla="*/ 1245486 h 6596467"/>
              <a:gd name="connsiteX92" fmla="*/ 6436751 w 6758506"/>
              <a:gd name="connsiteY92" fmla="*/ 1110382 h 6596467"/>
              <a:gd name="connsiteX93" fmla="*/ 6618247 w 6758506"/>
              <a:gd name="connsiteY93" fmla="*/ 869728 h 6596467"/>
              <a:gd name="connsiteX94" fmla="*/ 6626687 w 6758506"/>
              <a:gd name="connsiteY94" fmla="*/ 857063 h 6596467"/>
              <a:gd name="connsiteX95" fmla="*/ 6694221 w 6758506"/>
              <a:gd name="connsiteY95" fmla="*/ 827509 h 6596467"/>
              <a:gd name="connsiteX96" fmla="*/ 6698443 w 6758506"/>
              <a:gd name="connsiteY96" fmla="*/ 903504 h 6596467"/>
              <a:gd name="connsiteX97" fmla="*/ 6639351 w 6758506"/>
              <a:gd name="connsiteY97" fmla="*/ 1000610 h 6596467"/>
              <a:gd name="connsiteX98" fmla="*/ 6491621 w 6758506"/>
              <a:gd name="connsiteY98" fmla="*/ 1220153 h 6596467"/>
              <a:gd name="connsiteX99" fmla="*/ 6487401 w 6758506"/>
              <a:gd name="connsiteY99" fmla="*/ 1300371 h 6596467"/>
              <a:gd name="connsiteX100" fmla="*/ 6525388 w 6758506"/>
              <a:gd name="connsiteY100" fmla="*/ 1367923 h 6596467"/>
              <a:gd name="connsiteX101" fmla="*/ 6533831 w 6758506"/>
              <a:gd name="connsiteY101" fmla="*/ 1422810 h 6596467"/>
              <a:gd name="connsiteX102" fmla="*/ 6495841 w 6758506"/>
              <a:gd name="connsiteY102" fmla="*/ 1435475 h 6596467"/>
              <a:gd name="connsiteX103" fmla="*/ 6457855 w 6758506"/>
              <a:gd name="connsiteY103" fmla="*/ 1431253 h 6596467"/>
              <a:gd name="connsiteX104" fmla="*/ 6466297 w 6758506"/>
              <a:gd name="connsiteY104" fmla="*/ 1439696 h 6596467"/>
              <a:gd name="connsiteX105" fmla="*/ 6457855 w 6758506"/>
              <a:gd name="connsiteY105" fmla="*/ 1557912 h 6596467"/>
              <a:gd name="connsiteX106" fmla="*/ 6394542 w 6758506"/>
              <a:gd name="connsiteY106" fmla="*/ 1587466 h 6596467"/>
              <a:gd name="connsiteX107" fmla="*/ 6369219 w 6758506"/>
              <a:gd name="connsiteY107" fmla="*/ 1739458 h 6596467"/>
              <a:gd name="connsiteX108" fmla="*/ 6364998 w 6758506"/>
              <a:gd name="connsiteY108" fmla="*/ 1794343 h 6596467"/>
              <a:gd name="connsiteX109" fmla="*/ 6386101 w 6758506"/>
              <a:gd name="connsiteY109" fmla="*/ 1836562 h 6596467"/>
              <a:gd name="connsiteX110" fmla="*/ 6449415 w 6758506"/>
              <a:gd name="connsiteY110" fmla="*/ 1760567 h 6596467"/>
              <a:gd name="connsiteX111" fmla="*/ 6457855 w 6758506"/>
              <a:gd name="connsiteY111" fmla="*/ 1709903 h 6596467"/>
              <a:gd name="connsiteX112" fmla="*/ 6462075 w 6758506"/>
              <a:gd name="connsiteY112" fmla="*/ 1650796 h 6596467"/>
              <a:gd name="connsiteX113" fmla="*/ 6462075 w 6758506"/>
              <a:gd name="connsiteY113" fmla="*/ 1629685 h 6596467"/>
              <a:gd name="connsiteX114" fmla="*/ 6550714 w 6758506"/>
              <a:gd name="connsiteY114" fmla="*/ 1646573 h 6596467"/>
              <a:gd name="connsiteX115" fmla="*/ 6550714 w 6758506"/>
              <a:gd name="connsiteY115" fmla="*/ 1684572 h 6596467"/>
              <a:gd name="connsiteX116" fmla="*/ 6529608 w 6758506"/>
              <a:gd name="connsiteY116" fmla="*/ 1785900 h 6596467"/>
              <a:gd name="connsiteX117" fmla="*/ 6525388 w 6758506"/>
              <a:gd name="connsiteY117" fmla="*/ 1802788 h 6596467"/>
              <a:gd name="connsiteX118" fmla="*/ 6428309 w 6758506"/>
              <a:gd name="connsiteY118" fmla="*/ 2001220 h 6596467"/>
              <a:gd name="connsiteX119" fmla="*/ 6398765 w 6758506"/>
              <a:gd name="connsiteY119" fmla="*/ 2043439 h 6596467"/>
              <a:gd name="connsiteX120" fmla="*/ 6314346 w 6758506"/>
              <a:gd name="connsiteY120" fmla="*/ 2165879 h 6596467"/>
              <a:gd name="connsiteX121" fmla="*/ 6297463 w 6758506"/>
              <a:gd name="connsiteY121" fmla="*/ 2199655 h 6596467"/>
              <a:gd name="connsiteX122" fmla="*/ 6263697 w 6758506"/>
              <a:gd name="connsiteY122" fmla="*/ 2275650 h 6596467"/>
              <a:gd name="connsiteX123" fmla="*/ 6314346 w 6758506"/>
              <a:gd name="connsiteY123" fmla="*/ 2368533 h 6596467"/>
              <a:gd name="connsiteX124" fmla="*/ 6331229 w 6758506"/>
              <a:gd name="connsiteY124" fmla="*/ 2499415 h 6596467"/>
              <a:gd name="connsiteX125" fmla="*/ 6073761 w 6758506"/>
              <a:gd name="connsiteY125" fmla="*/ 2870948 h 6596467"/>
              <a:gd name="connsiteX126" fmla="*/ 5972461 w 6758506"/>
              <a:gd name="connsiteY126" fmla="*/ 2989165 h 6596467"/>
              <a:gd name="connsiteX127" fmla="*/ 5871161 w 6758506"/>
              <a:gd name="connsiteY127" fmla="*/ 3060938 h 6596467"/>
              <a:gd name="connsiteX128" fmla="*/ 5837395 w 6758506"/>
              <a:gd name="connsiteY128" fmla="*/ 3103159 h 6596467"/>
              <a:gd name="connsiteX129" fmla="*/ 5719213 w 6758506"/>
              <a:gd name="connsiteY129" fmla="*/ 3322702 h 6596467"/>
              <a:gd name="connsiteX130" fmla="*/ 5812069 w 6758506"/>
              <a:gd name="connsiteY130" fmla="*/ 3339590 h 6596467"/>
              <a:gd name="connsiteX131" fmla="*/ 5850058 w 6758506"/>
              <a:gd name="connsiteY131" fmla="*/ 3326924 h 6596467"/>
              <a:gd name="connsiteX132" fmla="*/ 5947135 w 6758506"/>
              <a:gd name="connsiteY132" fmla="*/ 3145378 h 6596467"/>
              <a:gd name="connsiteX133" fmla="*/ 6052657 w 6758506"/>
              <a:gd name="connsiteY133" fmla="*/ 3044049 h 6596467"/>
              <a:gd name="connsiteX134" fmla="*/ 6103307 w 6758506"/>
              <a:gd name="connsiteY134" fmla="*/ 2989165 h 6596467"/>
              <a:gd name="connsiteX135" fmla="*/ 6246813 w 6758506"/>
              <a:gd name="connsiteY135" fmla="*/ 2723181 h 6596467"/>
              <a:gd name="connsiteX136" fmla="*/ 6305905 w 6758506"/>
              <a:gd name="connsiteY136" fmla="*/ 2672516 h 6596467"/>
              <a:gd name="connsiteX137" fmla="*/ 6289023 w 6758506"/>
              <a:gd name="connsiteY137" fmla="*/ 2820287 h 6596467"/>
              <a:gd name="connsiteX138" fmla="*/ 6221489 w 6758506"/>
              <a:gd name="connsiteY138" fmla="*/ 3022941 h 6596467"/>
              <a:gd name="connsiteX139" fmla="*/ 6141293 w 6758506"/>
              <a:gd name="connsiteY139" fmla="*/ 3141155 h 6596467"/>
              <a:gd name="connsiteX140" fmla="*/ 6006227 w 6758506"/>
              <a:gd name="connsiteY140" fmla="*/ 3301591 h 6596467"/>
              <a:gd name="connsiteX141" fmla="*/ 5989344 w 6758506"/>
              <a:gd name="connsiteY141" fmla="*/ 3322702 h 6596467"/>
              <a:gd name="connsiteX142" fmla="*/ 5904928 w 6758506"/>
              <a:gd name="connsiteY142" fmla="*/ 3424028 h 6596467"/>
              <a:gd name="connsiteX143" fmla="*/ 5803629 w 6758506"/>
              <a:gd name="connsiteY143" fmla="*/ 3525356 h 6596467"/>
              <a:gd name="connsiteX144" fmla="*/ 5799409 w 6758506"/>
              <a:gd name="connsiteY144" fmla="*/ 3546467 h 6596467"/>
              <a:gd name="connsiteX145" fmla="*/ 5765642 w 6758506"/>
              <a:gd name="connsiteY145" fmla="*/ 3567575 h 6596467"/>
              <a:gd name="connsiteX146" fmla="*/ 5710769 w 6758506"/>
              <a:gd name="connsiteY146" fmla="*/ 3567575 h 6596467"/>
              <a:gd name="connsiteX147" fmla="*/ 5622133 w 6758506"/>
              <a:gd name="connsiteY147" fmla="*/ 3647793 h 6596467"/>
              <a:gd name="connsiteX148" fmla="*/ 5609470 w 6758506"/>
              <a:gd name="connsiteY148" fmla="*/ 3681569 h 6596467"/>
              <a:gd name="connsiteX149" fmla="*/ 5571483 w 6758506"/>
              <a:gd name="connsiteY149" fmla="*/ 3740679 h 6596467"/>
              <a:gd name="connsiteX150" fmla="*/ 5516613 w 6758506"/>
              <a:gd name="connsiteY150" fmla="*/ 3787120 h 6596467"/>
              <a:gd name="connsiteX151" fmla="*/ 5516613 w 6758506"/>
              <a:gd name="connsiteY151" fmla="*/ 3863116 h 6596467"/>
              <a:gd name="connsiteX152" fmla="*/ 5503951 w 6758506"/>
              <a:gd name="connsiteY152" fmla="*/ 3896892 h 6596467"/>
              <a:gd name="connsiteX153" fmla="*/ 5436417 w 6758506"/>
              <a:gd name="connsiteY153" fmla="*/ 3968664 h 6596467"/>
              <a:gd name="connsiteX154" fmla="*/ 5402651 w 6758506"/>
              <a:gd name="connsiteY154" fmla="*/ 3968664 h 6596467"/>
              <a:gd name="connsiteX155" fmla="*/ 5309791 w 6758506"/>
              <a:gd name="connsiteY155" fmla="*/ 3905335 h 6596467"/>
              <a:gd name="connsiteX156" fmla="*/ 5259142 w 6758506"/>
              <a:gd name="connsiteY156" fmla="*/ 3888446 h 6596467"/>
              <a:gd name="connsiteX157" fmla="*/ 5242259 w 6758506"/>
              <a:gd name="connsiteY157" fmla="*/ 3930668 h 6596467"/>
              <a:gd name="connsiteX158" fmla="*/ 5208493 w 6758506"/>
              <a:gd name="connsiteY158" fmla="*/ 3981330 h 6596467"/>
              <a:gd name="connsiteX159" fmla="*/ 5026997 w 6758506"/>
              <a:gd name="connsiteY159" fmla="*/ 4162876 h 6596467"/>
              <a:gd name="connsiteX160" fmla="*/ 4955243 w 6758506"/>
              <a:gd name="connsiteY160" fmla="*/ 4243094 h 6596467"/>
              <a:gd name="connsiteX161" fmla="*/ 4845501 w 6758506"/>
              <a:gd name="connsiteY161" fmla="*/ 4331755 h 6596467"/>
              <a:gd name="connsiteX162" fmla="*/ 4701995 w 6758506"/>
              <a:gd name="connsiteY162" fmla="*/ 4449971 h 6596467"/>
              <a:gd name="connsiteX163" fmla="*/ 4642903 w 6758506"/>
              <a:gd name="connsiteY163" fmla="*/ 4513301 h 6596467"/>
              <a:gd name="connsiteX164" fmla="*/ 4398094 w 6758506"/>
              <a:gd name="connsiteY164" fmla="*/ 4737066 h 6596467"/>
              <a:gd name="connsiteX165" fmla="*/ 4385434 w 6758506"/>
              <a:gd name="connsiteY165" fmla="*/ 4758175 h 6596467"/>
              <a:gd name="connsiteX166" fmla="*/ 4360108 w 6758506"/>
              <a:gd name="connsiteY166" fmla="*/ 4838392 h 6596467"/>
              <a:gd name="connsiteX167" fmla="*/ 4246145 w 6758506"/>
              <a:gd name="connsiteY167" fmla="*/ 5007273 h 6596467"/>
              <a:gd name="connsiteX168" fmla="*/ 4174392 w 6758506"/>
              <a:gd name="connsiteY168" fmla="*/ 5074823 h 6596467"/>
              <a:gd name="connsiteX169" fmla="*/ 4149066 w 6758506"/>
              <a:gd name="connsiteY169" fmla="*/ 5104379 h 6596467"/>
              <a:gd name="connsiteX170" fmla="*/ 4051989 w 6758506"/>
              <a:gd name="connsiteY170" fmla="*/ 5188817 h 6596467"/>
              <a:gd name="connsiteX171" fmla="*/ 4026663 w 6758506"/>
              <a:gd name="connsiteY171" fmla="*/ 5197262 h 6596467"/>
              <a:gd name="connsiteX172" fmla="*/ 4026663 w 6758506"/>
              <a:gd name="connsiteY172" fmla="*/ 5218371 h 6596467"/>
              <a:gd name="connsiteX173" fmla="*/ 4039326 w 6758506"/>
              <a:gd name="connsiteY173" fmla="*/ 5290146 h 6596467"/>
              <a:gd name="connsiteX174" fmla="*/ 4001339 w 6758506"/>
              <a:gd name="connsiteY174" fmla="*/ 5437916 h 6596467"/>
              <a:gd name="connsiteX175" fmla="*/ 3946467 w 6758506"/>
              <a:gd name="connsiteY175" fmla="*/ 5497023 h 6596467"/>
              <a:gd name="connsiteX176" fmla="*/ 3866271 w 6758506"/>
              <a:gd name="connsiteY176" fmla="*/ 5573018 h 6596467"/>
              <a:gd name="connsiteX177" fmla="*/ 3815621 w 6758506"/>
              <a:gd name="connsiteY177" fmla="*/ 5602572 h 6596467"/>
              <a:gd name="connsiteX178" fmla="*/ 3786077 w 6758506"/>
              <a:gd name="connsiteY178" fmla="*/ 5653236 h 6596467"/>
              <a:gd name="connsiteX179" fmla="*/ 3735427 w 6758506"/>
              <a:gd name="connsiteY179" fmla="*/ 5699678 h 6596467"/>
              <a:gd name="connsiteX180" fmla="*/ 3731205 w 6758506"/>
              <a:gd name="connsiteY180" fmla="*/ 5703900 h 6596467"/>
              <a:gd name="connsiteX181" fmla="*/ 3553932 w 6758506"/>
              <a:gd name="connsiteY181" fmla="*/ 5830560 h 6596467"/>
              <a:gd name="connsiteX182" fmla="*/ 3528606 w 6758506"/>
              <a:gd name="connsiteY182" fmla="*/ 5931886 h 6596467"/>
              <a:gd name="connsiteX183" fmla="*/ 3507502 w 6758506"/>
              <a:gd name="connsiteY183" fmla="*/ 5990995 h 6596467"/>
              <a:gd name="connsiteX184" fmla="*/ 3363994 w 6758506"/>
              <a:gd name="connsiteY184" fmla="*/ 6138763 h 6596467"/>
              <a:gd name="connsiteX185" fmla="*/ 3300681 w 6758506"/>
              <a:gd name="connsiteY185" fmla="*/ 6223203 h 6596467"/>
              <a:gd name="connsiteX186" fmla="*/ 3212044 w 6758506"/>
              <a:gd name="connsiteY186" fmla="*/ 6290756 h 6596467"/>
              <a:gd name="connsiteX187" fmla="*/ 3026329 w 6758506"/>
              <a:gd name="connsiteY187" fmla="*/ 6417415 h 6596467"/>
              <a:gd name="connsiteX188" fmla="*/ 2878600 w 6758506"/>
              <a:gd name="connsiteY188" fmla="*/ 6489188 h 6596467"/>
              <a:gd name="connsiteX189" fmla="*/ 2802626 w 6758506"/>
              <a:gd name="connsiteY189" fmla="*/ 6408970 h 6596467"/>
              <a:gd name="connsiteX190" fmla="*/ 2756197 w 6758506"/>
              <a:gd name="connsiteY190" fmla="*/ 6362528 h 6596467"/>
              <a:gd name="connsiteX191" fmla="*/ 2781520 w 6758506"/>
              <a:gd name="connsiteY191" fmla="*/ 6328752 h 6596467"/>
              <a:gd name="connsiteX192" fmla="*/ 2794183 w 6758506"/>
              <a:gd name="connsiteY192" fmla="*/ 6307644 h 6596467"/>
              <a:gd name="connsiteX193" fmla="*/ 2789963 w 6758506"/>
              <a:gd name="connsiteY193" fmla="*/ 6168319 h 6596467"/>
              <a:gd name="connsiteX194" fmla="*/ 2785743 w 6758506"/>
              <a:gd name="connsiteY194" fmla="*/ 6138763 h 6596467"/>
              <a:gd name="connsiteX195" fmla="*/ 2726650 w 6758506"/>
              <a:gd name="connsiteY195" fmla="*/ 6142986 h 6596467"/>
              <a:gd name="connsiteX196" fmla="*/ 2709767 w 6758506"/>
              <a:gd name="connsiteY196" fmla="*/ 6003661 h 6596467"/>
              <a:gd name="connsiteX197" fmla="*/ 2811067 w 6758506"/>
              <a:gd name="connsiteY197" fmla="*/ 5822114 h 6596467"/>
              <a:gd name="connsiteX198" fmla="*/ 2815287 w 6758506"/>
              <a:gd name="connsiteY198" fmla="*/ 5775673 h 6596467"/>
              <a:gd name="connsiteX199" fmla="*/ 2751976 w 6758506"/>
              <a:gd name="connsiteY199" fmla="*/ 5775673 h 6596467"/>
              <a:gd name="connsiteX200" fmla="*/ 2688664 w 6758506"/>
              <a:gd name="connsiteY200" fmla="*/ 5847448 h 6596467"/>
              <a:gd name="connsiteX201" fmla="*/ 2562038 w 6758506"/>
              <a:gd name="connsiteY201" fmla="*/ 5999438 h 6596467"/>
              <a:gd name="connsiteX202" fmla="*/ 2549375 w 6758506"/>
              <a:gd name="connsiteY202" fmla="*/ 6012104 h 6596467"/>
              <a:gd name="connsiteX203" fmla="*/ 2448076 w 6758506"/>
              <a:gd name="connsiteY203" fmla="*/ 6096544 h 6596467"/>
              <a:gd name="connsiteX204" fmla="*/ 2076644 w 6758506"/>
              <a:gd name="connsiteY204" fmla="*/ 6573628 h 6596467"/>
              <a:gd name="connsiteX205" fmla="*/ 2030215 w 6758506"/>
              <a:gd name="connsiteY205" fmla="*/ 6590516 h 6596467"/>
              <a:gd name="connsiteX206" fmla="*/ 2017552 w 6758506"/>
              <a:gd name="connsiteY206" fmla="*/ 6548297 h 6596467"/>
              <a:gd name="connsiteX207" fmla="*/ 2038658 w 6758506"/>
              <a:gd name="connsiteY207" fmla="*/ 6430081 h 6596467"/>
              <a:gd name="connsiteX208" fmla="*/ 2085085 w 6758506"/>
              <a:gd name="connsiteY208" fmla="*/ 6307644 h 6596467"/>
              <a:gd name="connsiteX209" fmla="*/ 2144177 w 6758506"/>
              <a:gd name="connsiteY209" fmla="*/ 6193650 h 6596467"/>
              <a:gd name="connsiteX210" fmla="*/ 2093528 w 6758506"/>
              <a:gd name="connsiteY210" fmla="*/ 6113432 h 6596467"/>
              <a:gd name="connsiteX211" fmla="*/ 2063981 w 6758506"/>
              <a:gd name="connsiteY211" fmla="*/ 6096544 h 6596467"/>
              <a:gd name="connsiteX212" fmla="*/ 2089307 w 6758506"/>
              <a:gd name="connsiteY212" fmla="*/ 6079656 h 6596467"/>
              <a:gd name="connsiteX213" fmla="*/ 2131514 w 6758506"/>
              <a:gd name="connsiteY213" fmla="*/ 6003661 h 6596467"/>
              <a:gd name="connsiteX214" fmla="*/ 2068201 w 6758506"/>
              <a:gd name="connsiteY214" fmla="*/ 5982550 h 6596467"/>
              <a:gd name="connsiteX215" fmla="*/ 1975345 w 6758506"/>
              <a:gd name="connsiteY215" fmla="*/ 6050102 h 6596467"/>
              <a:gd name="connsiteX216" fmla="*/ 1950019 w 6758506"/>
              <a:gd name="connsiteY216" fmla="*/ 6075433 h 6596467"/>
              <a:gd name="connsiteX217" fmla="*/ 1937358 w 6758506"/>
              <a:gd name="connsiteY217" fmla="*/ 6050102 h 6596467"/>
              <a:gd name="connsiteX218" fmla="*/ 1903592 w 6758506"/>
              <a:gd name="connsiteY218" fmla="*/ 6033214 h 6596467"/>
              <a:gd name="connsiteX219" fmla="*/ 1730537 w 6758506"/>
              <a:gd name="connsiteY219" fmla="*/ 6151431 h 6596467"/>
              <a:gd name="connsiteX220" fmla="*/ 1591250 w 6758506"/>
              <a:gd name="connsiteY220" fmla="*/ 6278090 h 6596467"/>
              <a:gd name="connsiteX221" fmla="*/ 1565924 w 6758506"/>
              <a:gd name="connsiteY221" fmla="*/ 6282311 h 6596467"/>
              <a:gd name="connsiteX222" fmla="*/ 1561704 w 6758506"/>
              <a:gd name="connsiteY222" fmla="*/ 6261202 h 6596467"/>
              <a:gd name="connsiteX223" fmla="*/ 1591250 w 6758506"/>
              <a:gd name="connsiteY223" fmla="*/ 6037437 h 6596467"/>
              <a:gd name="connsiteX224" fmla="*/ 1633457 w 6758506"/>
              <a:gd name="connsiteY224" fmla="*/ 5885444 h 6596467"/>
              <a:gd name="connsiteX225" fmla="*/ 1519497 w 6758506"/>
              <a:gd name="connsiteY225" fmla="*/ 5927666 h 6596467"/>
              <a:gd name="connsiteX226" fmla="*/ 1473068 w 6758506"/>
              <a:gd name="connsiteY226" fmla="*/ 5919220 h 6596467"/>
              <a:gd name="connsiteX227" fmla="*/ 1473068 w 6758506"/>
              <a:gd name="connsiteY227" fmla="*/ 5830560 h 6596467"/>
              <a:gd name="connsiteX228" fmla="*/ 1489951 w 6758506"/>
              <a:gd name="connsiteY228" fmla="*/ 5716566 h 6596467"/>
              <a:gd name="connsiteX229" fmla="*/ 1485728 w 6758506"/>
              <a:gd name="connsiteY229" fmla="*/ 5682789 h 6596467"/>
              <a:gd name="connsiteX230" fmla="*/ 1447742 w 6758506"/>
              <a:gd name="connsiteY230" fmla="*/ 5695455 h 6596467"/>
              <a:gd name="connsiteX231" fmla="*/ 1422418 w 6758506"/>
              <a:gd name="connsiteY231" fmla="*/ 5725008 h 6596467"/>
              <a:gd name="connsiteX232" fmla="*/ 1236702 w 6758506"/>
              <a:gd name="connsiteY232" fmla="*/ 5952996 h 6596467"/>
              <a:gd name="connsiteX233" fmla="*/ 1122740 w 6758506"/>
              <a:gd name="connsiteY233" fmla="*/ 5974107 h 6596467"/>
              <a:gd name="connsiteX234" fmla="*/ 1067867 w 6758506"/>
              <a:gd name="connsiteY234" fmla="*/ 5974107 h 6596467"/>
              <a:gd name="connsiteX235" fmla="*/ 1050984 w 6758506"/>
              <a:gd name="connsiteY235" fmla="*/ 5986773 h 6596467"/>
              <a:gd name="connsiteX236" fmla="*/ 966568 w 6758506"/>
              <a:gd name="connsiteY236" fmla="*/ 5965662 h 6596467"/>
              <a:gd name="connsiteX237" fmla="*/ 991894 w 6758506"/>
              <a:gd name="connsiteY237" fmla="*/ 5898112 h 6596467"/>
              <a:gd name="connsiteX238" fmla="*/ 1152284 w 6758506"/>
              <a:gd name="connsiteY238" fmla="*/ 5661679 h 6596467"/>
              <a:gd name="connsiteX239" fmla="*/ 1139623 w 6758506"/>
              <a:gd name="connsiteY239" fmla="*/ 5606794 h 6596467"/>
              <a:gd name="connsiteX240" fmla="*/ 1093193 w 6758506"/>
              <a:gd name="connsiteY240" fmla="*/ 5619460 h 6596467"/>
              <a:gd name="connsiteX241" fmla="*/ 1004557 w 6758506"/>
              <a:gd name="connsiteY241" fmla="*/ 5703900 h 6596467"/>
              <a:gd name="connsiteX242" fmla="*/ 953907 w 6758506"/>
              <a:gd name="connsiteY242" fmla="*/ 5703900 h 6596467"/>
              <a:gd name="connsiteX243" fmla="*/ 983451 w 6758506"/>
              <a:gd name="connsiteY243" fmla="*/ 5670124 h 6596467"/>
              <a:gd name="connsiteX244" fmla="*/ 1008777 w 6758506"/>
              <a:gd name="connsiteY244" fmla="*/ 5653236 h 6596467"/>
              <a:gd name="connsiteX245" fmla="*/ 987674 w 6758506"/>
              <a:gd name="connsiteY245" fmla="*/ 5568795 h 6596467"/>
              <a:gd name="connsiteX246" fmla="*/ 970790 w 6758506"/>
              <a:gd name="connsiteY246" fmla="*/ 5535019 h 6596467"/>
              <a:gd name="connsiteX247" fmla="*/ 1080530 w 6758506"/>
              <a:gd name="connsiteY247" fmla="*/ 5332365 h 6596467"/>
              <a:gd name="connsiteX248" fmla="*/ 1240922 w 6758506"/>
              <a:gd name="connsiteY248" fmla="*/ 5146598 h 6596467"/>
              <a:gd name="connsiteX249" fmla="*/ 1397092 w 6758506"/>
              <a:gd name="connsiteY249" fmla="*/ 4927055 h 6596467"/>
              <a:gd name="connsiteX250" fmla="*/ 1422418 w 6758506"/>
              <a:gd name="connsiteY250" fmla="*/ 4901722 h 6596467"/>
              <a:gd name="connsiteX251" fmla="*/ 1700990 w 6758506"/>
              <a:gd name="connsiteY251" fmla="*/ 4606184 h 6596467"/>
              <a:gd name="connsiteX252" fmla="*/ 1713653 w 6758506"/>
              <a:gd name="connsiteY252" fmla="*/ 4534412 h 6596467"/>
              <a:gd name="connsiteX253" fmla="*/ 1637680 w 6758506"/>
              <a:gd name="connsiteY253" fmla="*/ 4547077 h 6596467"/>
              <a:gd name="connsiteX254" fmla="*/ 1477288 w 6758506"/>
              <a:gd name="connsiteY254" fmla="*/ 4724401 h 6596467"/>
              <a:gd name="connsiteX255" fmla="*/ 1397092 w 6758506"/>
              <a:gd name="connsiteY255" fmla="*/ 4728621 h 6596467"/>
              <a:gd name="connsiteX256" fmla="*/ 1342222 w 6758506"/>
              <a:gd name="connsiteY256" fmla="*/ 4724401 h 6596467"/>
              <a:gd name="connsiteX257" fmla="*/ 962348 w 6758506"/>
              <a:gd name="connsiteY257" fmla="*/ 5053715 h 6596467"/>
              <a:gd name="connsiteX258" fmla="*/ 763969 w 6758506"/>
              <a:gd name="connsiteY258" fmla="*/ 5159264 h 6596467"/>
              <a:gd name="connsiteX259" fmla="*/ 717539 w 6758506"/>
              <a:gd name="connsiteY259" fmla="*/ 5184595 h 6596467"/>
              <a:gd name="connsiteX260" fmla="*/ 531824 w 6758506"/>
              <a:gd name="connsiteY260" fmla="*/ 5328142 h 6596467"/>
              <a:gd name="connsiteX261" fmla="*/ 400978 w 6758506"/>
              <a:gd name="connsiteY261" fmla="*/ 5416805 h 6596467"/>
              <a:gd name="connsiteX262" fmla="*/ 329225 w 6758506"/>
              <a:gd name="connsiteY262" fmla="*/ 5433693 h 6596467"/>
              <a:gd name="connsiteX263" fmla="*/ 308121 w 6758506"/>
              <a:gd name="connsiteY263" fmla="*/ 5370363 h 6596467"/>
              <a:gd name="connsiteX264" fmla="*/ 417861 w 6758506"/>
              <a:gd name="connsiteY264" fmla="*/ 5167709 h 6596467"/>
              <a:gd name="connsiteX265" fmla="*/ 219483 w 6758506"/>
              <a:gd name="connsiteY265" fmla="*/ 5273258 h 6596467"/>
              <a:gd name="connsiteX266" fmla="*/ 181496 w 6758506"/>
              <a:gd name="connsiteY266" fmla="*/ 5290146 h 6596467"/>
              <a:gd name="connsiteX267" fmla="*/ 177275 w 6758506"/>
              <a:gd name="connsiteY267" fmla="*/ 5256370 h 6596467"/>
              <a:gd name="connsiteX268" fmla="*/ 151949 w 6758506"/>
              <a:gd name="connsiteY268" fmla="*/ 5218371 h 6596467"/>
              <a:gd name="connsiteX269" fmla="*/ 118183 w 6758506"/>
              <a:gd name="connsiteY269" fmla="*/ 5247927 h 6596467"/>
              <a:gd name="connsiteX270" fmla="*/ 71756 w 6758506"/>
              <a:gd name="connsiteY270" fmla="*/ 5290146 h 6596467"/>
              <a:gd name="connsiteX271" fmla="*/ 0 w 6758506"/>
              <a:gd name="connsiteY271" fmla="*/ 5252147 h 6596467"/>
              <a:gd name="connsiteX272" fmla="*/ 59093 w 6758506"/>
              <a:gd name="connsiteY272" fmla="*/ 5222593 h 6596467"/>
              <a:gd name="connsiteX273" fmla="*/ 84416 w 6758506"/>
              <a:gd name="connsiteY273" fmla="*/ 5218371 h 6596467"/>
              <a:gd name="connsiteX274" fmla="*/ 42210 w 6758506"/>
              <a:gd name="connsiteY274" fmla="*/ 5197262 h 6596467"/>
              <a:gd name="connsiteX275" fmla="*/ 33767 w 6758506"/>
              <a:gd name="connsiteY275" fmla="*/ 5150821 h 6596467"/>
              <a:gd name="connsiteX276" fmla="*/ 46430 w 6758506"/>
              <a:gd name="connsiteY276" fmla="*/ 5125487 h 6596467"/>
              <a:gd name="connsiteX277" fmla="*/ 67533 w 6758506"/>
              <a:gd name="connsiteY277" fmla="*/ 4948164 h 6596467"/>
              <a:gd name="connsiteX278" fmla="*/ 109743 w 6758506"/>
              <a:gd name="connsiteY278" fmla="*/ 4766620 h 6596467"/>
              <a:gd name="connsiteX279" fmla="*/ 122406 w 6758506"/>
              <a:gd name="connsiteY279" fmla="*/ 4724401 h 6596467"/>
              <a:gd name="connsiteX280" fmla="*/ 151949 w 6758506"/>
              <a:gd name="connsiteY280" fmla="*/ 4601962 h 6596467"/>
              <a:gd name="connsiteX281" fmla="*/ 130846 w 6758506"/>
              <a:gd name="connsiteY281" fmla="*/ 4521744 h 6596467"/>
              <a:gd name="connsiteX282" fmla="*/ 135066 w 6758506"/>
              <a:gd name="connsiteY282" fmla="*/ 4458414 h 6596467"/>
              <a:gd name="connsiteX283" fmla="*/ 139289 w 6758506"/>
              <a:gd name="connsiteY283" fmla="*/ 4420418 h 6596467"/>
              <a:gd name="connsiteX284" fmla="*/ 130846 w 6758506"/>
              <a:gd name="connsiteY284" fmla="*/ 4407750 h 6596467"/>
              <a:gd name="connsiteX285" fmla="*/ 160392 w 6758506"/>
              <a:gd name="connsiteY285" fmla="*/ 4302201 h 6596467"/>
              <a:gd name="connsiteX286" fmla="*/ 156172 w 6758506"/>
              <a:gd name="connsiteY286" fmla="*/ 4251537 h 6596467"/>
              <a:gd name="connsiteX287" fmla="*/ 206822 w 6758506"/>
              <a:gd name="connsiteY287" fmla="*/ 4141765 h 6596467"/>
              <a:gd name="connsiteX288" fmla="*/ 337668 w 6758506"/>
              <a:gd name="connsiteY288" fmla="*/ 4031994 h 6596467"/>
              <a:gd name="connsiteX289" fmla="*/ 350328 w 6758506"/>
              <a:gd name="connsiteY289" fmla="*/ 4015106 h 6596467"/>
              <a:gd name="connsiteX290" fmla="*/ 493837 w 6758506"/>
              <a:gd name="connsiteY290" fmla="*/ 3778675 h 6596467"/>
              <a:gd name="connsiteX291" fmla="*/ 650006 w 6758506"/>
              <a:gd name="connsiteY291" fmla="*/ 3529579 h 6596467"/>
              <a:gd name="connsiteX292" fmla="*/ 873711 w 6758506"/>
              <a:gd name="connsiteY292" fmla="*/ 3238261 h 6596467"/>
              <a:gd name="connsiteX293" fmla="*/ 1063647 w 6758506"/>
              <a:gd name="connsiteY293" fmla="*/ 2896282 h 6596467"/>
              <a:gd name="connsiteX294" fmla="*/ 1059427 w 6758506"/>
              <a:gd name="connsiteY294" fmla="*/ 2803398 h 6596467"/>
              <a:gd name="connsiteX295" fmla="*/ 1059427 w 6758506"/>
              <a:gd name="connsiteY295" fmla="*/ 2765400 h 6596467"/>
              <a:gd name="connsiteX296" fmla="*/ 1287352 w 6758506"/>
              <a:gd name="connsiteY296" fmla="*/ 2402310 h 6596467"/>
              <a:gd name="connsiteX297" fmla="*/ 1422418 w 6758506"/>
              <a:gd name="connsiteY297" fmla="*/ 2110992 h 6596467"/>
              <a:gd name="connsiteX298" fmla="*/ 1439301 w 6758506"/>
              <a:gd name="connsiteY298" fmla="*/ 2068773 h 6596467"/>
              <a:gd name="connsiteX299" fmla="*/ 1321118 w 6758506"/>
              <a:gd name="connsiteY299" fmla="*/ 2110992 h 6596467"/>
              <a:gd name="connsiteX300" fmla="*/ 1278909 w 6758506"/>
              <a:gd name="connsiteY300" fmla="*/ 2136325 h 6596467"/>
              <a:gd name="connsiteX301" fmla="*/ 1126960 w 6758506"/>
              <a:gd name="connsiteY301" fmla="*/ 2153213 h 6596467"/>
              <a:gd name="connsiteX302" fmla="*/ 1114297 w 6758506"/>
              <a:gd name="connsiteY302" fmla="*/ 2157433 h 6596467"/>
              <a:gd name="connsiteX303" fmla="*/ 975011 w 6758506"/>
              <a:gd name="connsiteY303" fmla="*/ 2203875 h 6596467"/>
              <a:gd name="connsiteX304" fmla="*/ 493837 w 6758506"/>
              <a:gd name="connsiteY304" fmla="*/ 2334757 h 6596467"/>
              <a:gd name="connsiteX305" fmla="*/ 422084 w 6758506"/>
              <a:gd name="connsiteY305" fmla="*/ 2351645 h 6596467"/>
              <a:gd name="connsiteX306" fmla="*/ 371434 w 6758506"/>
              <a:gd name="connsiteY306" fmla="*/ 2334757 h 6596467"/>
              <a:gd name="connsiteX307" fmla="*/ 405201 w 6758506"/>
              <a:gd name="connsiteY307" fmla="*/ 2300981 h 6596467"/>
              <a:gd name="connsiteX308" fmla="*/ 721762 w 6758506"/>
              <a:gd name="connsiteY308" fmla="*/ 2174321 h 6596467"/>
              <a:gd name="connsiteX309" fmla="*/ 1181830 w 6758506"/>
              <a:gd name="connsiteY309" fmla="*/ 2030774 h 6596467"/>
              <a:gd name="connsiteX310" fmla="*/ 1219819 w 6758506"/>
              <a:gd name="connsiteY310" fmla="*/ 2022331 h 6596467"/>
              <a:gd name="connsiteX311" fmla="*/ 1232480 w 6758506"/>
              <a:gd name="connsiteY311" fmla="*/ 2001220 h 6596467"/>
              <a:gd name="connsiteX312" fmla="*/ 1211376 w 6758506"/>
              <a:gd name="connsiteY312" fmla="*/ 1988555 h 6596467"/>
              <a:gd name="connsiteX313" fmla="*/ 903258 w 6758506"/>
              <a:gd name="connsiteY313" fmla="*/ 2034997 h 6596467"/>
              <a:gd name="connsiteX314" fmla="*/ 877931 w 6758506"/>
              <a:gd name="connsiteY314" fmla="*/ 2030774 h 6596467"/>
              <a:gd name="connsiteX315" fmla="*/ 877931 w 6758506"/>
              <a:gd name="connsiteY315" fmla="*/ 2001220 h 6596467"/>
              <a:gd name="connsiteX316" fmla="*/ 970790 w 6758506"/>
              <a:gd name="connsiteY316" fmla="*/ 1937891 h 6596467"/>
              <a:gd name="connsiteX317" fmla="*/ 1034101 w 6758506"/>
              <a:gd name="connsiteY317" fmla="*/ 1878784 h 6596467"/>
              <a:gd name="connsiteX318" fmla="*/ 1097414 w 6758506"/>
              <a:gd name="connsiteY318" fmla="*/ 1832342 h 6596467"/>
              <a:gd name="connsiteX319" fmla="*/ 1283129 w 6758506"/>
              <a:gd name="connsiteY319" fmla="*/ 1790120 h 6596467"/>
              <a:gd name="connsiteX320" fmla="*/ 1608134 w 6758506"/>
              <a:gd name="connsiteY320" fmla="*/ 1714125 h 6596467"/>
              <a:gd name="connsiteX321" fmla="*/ 1409755 w 6758506"/>
              <a:gd name="connsiteY321" fmla="*/ 1684572 h 6596467"/>
              <a:gd name="connsiteX322" fmla="*/ 1228259 w 6758506"/>
              <a:gd name="connsiteY322" fmla="*/ 1735236 h 6596467"/>
              <a:gd name="connsiteX323" fmla="*/ 1181830 w 6758506"/>
              <a:gd name="connsiteY323" fmla="*/ 1726791 h 6596467"/>
              <a:gd name="connsiteX324" fmla="*/ 1359105 w 6758506"/>
              <a:gd name="connsiteY324" fmla="*/ 1659241 h 6596467"/>
              <a:gd name="connsiteX325" fmla="*/ 1283129 w 6758506"/>
              <a:gd name="connsiteY325" fmla="*/ 1646573 h 6596467"/>
              <a:gd name="connsiteX326" fmla="*/ 1232480 w 6758506"/>
              <a:gd name="connsiteY326" fmla="*/ 1667684 h 6596467"/>
              <a:gd name="connsiteX327" fmla="*/ 1194493 w 6758506"/>
              <a:gd name="connsiteY327" fmla="*/ 1663461 h 6596467"/>
              <a:gd name="connsiteX328" fmla="*/ 1207156 w 6758506"/>
              <a:gd name="connsiteY328" fmla="*/ 1629685 h 6596467"/>
              <a:gd name="connsiteX329" fmla="*/ 1240922 w 6758506"/>
              <a:gd name="connsiteY329" fmla="*/ 1591688 h 6596467"/>
              <a:gd name="connsiteX330" fmla="*/ 983451 w 6758506"/>
              <a:gd name="connsiteY330" fmla="*/ 1633907 h 6596467"/>
              <a:gd name="connsiteX331" fmla="*/ 738645 w 6758506"/>
              <a:gd name="connsiteY331" fmla="*/ 1633907 h 6596467"/>
              <a:gd name="connsiteX332" fmla="*/ 1316896 w 6758506"/>
              <a:gd name="connsiteY332" fmla="*/ 1494583 h 6596467"/>
              <a:gd name="connsiteX333" fmla="*/ 1274689 w 6758506"/>
              <a:gd name="connsiteY333" fmla="*/ 1473472 h 6596467"/>
              <a:gd name="connsiteX334" fmla="*/ 1321118 w 6758506"/>
              <a:gd name="connsiteY334" fmla="*/ 1448141 h 6596467"/>
              <a:gd name="connsiteX335" fmla="*/ 1574367 w 6758506"/>
              <a:gd name="connsiteY335" fmla="*/ 1376366 h 6596467"/>
              <a:gd name="connsiteX336" fmla="*/ 1785406 w 6758506"/>
              <a:gd name="connsiteY336" fmla="*/ 1367923 h 6596467"/>
              <a:gd name="connsiteX337" fmla="*/ 1924695 w 6758506"/>
              <a:gd name="connsiteY337" fmla="*/ 1342592 h 6596467"/>
              <a:gd name="connsiteX338" fmla="*/ 2055541 w 6758506"/>
              <a:gd name="connsiteY338" fmla="*/ 1300371 h 6596467"/>
              <a:gd name="connsiteX339" fmla="*/ 2089307 w 6758506"/>
              <a:gd name="connsiteY339" fmla="*/ 1266595 h 6596467"/>
              <a:gd name="connsiteX340" fmla="*/ 2030215 w 6758506"/>
              <a:gd name="connsiteY340" fmla="*/ 1199045 h 6596467"/>
              <a:gd name="connsiteX341" fmla="*/ 1975345 w 6758506"/>
              <a:gd name="connsiteY341" fmla="*/ 1203265 h 6596467"/>
              <a:gd name="connsiteX342" fmla="*/ 1840279 w 6758506"/>
              <a:gd name="connsiteY342" fmla="*/ 1156823 h 6596467"/>
              <a:gd name="connsiteX343" fmla="*/ 1709433 w 6758506"/>
              <a:gd name="connsiteY343" fmla="*/ 1173711 h 6596467"/>
              <a:gd name="connsiteX344" fmla="*/ 1726316 w 6758506"/>
              <a:gd name="connsiteY344" fmla="*/ 1148380 h 6596467"/>
              <a:gd name="connsiteX345" fmla="*/ 1966902 w 6758506"/>
              <a:gd name="connsiteY345" fmla="*/ 1068163 h 6596467"/>
              <a:gd name="connsiteX346" fmla="*/ 2034435 w 6758506"/>
              <a:gd name="connsiteY346" fmla="*/ 1097716 h 6596467"/>
              <a:gd name="connsiteX347" fmla="*/ 2106190 w 6758506"/>
              <a:gd name="connsiteY347" fmla="*/ 1135715 h 6596467"/>
              <a:gd name="connsiteX348" fmla="*/ 2148397 w 6758506"/>
              <a:gd name="connsiteY348" fmla="*/ 1127270 h 6596467"/>
              <a:gd name="connsiteX349" fmla="*/ 2194827 w 6758506"/>
              <a:gd name="connsiteY349" fmla="*/ 1148380 h 6596467"/>
              <a:gd name="connsiteX350" fmla="*/ 2177944 w 6758506"/>
              <a:gd name="connsiteY350" fmla="*/ 1190599 h 6596467"/>
              <a:gd name="connsiteX351" fmla="*/ 2156840 w 6758506"/>
              <a:gd name="connsiteY351" fmla="*/ 1220153 h 6596467"/>
              <a:gd name="connsiteX352" fmla="*/ 2177944 w 6758506"/>
              <a:gd name="connsiteY352" fmla="*/ 1237041 h 6596467"/>
              <a:gd name="connsiteX353" fmla="*/ 2199047 w 6758506"/>
              <a:gd name="connsiteY353" fmla="*/ 1211710 h 6596467"/>
              <a:gd name="connsiteX354" fmla="*/ 2224373 w 6758506"/>
              <a:gd name="connsiteY354" fmla="*/ 1177934 h 6596467"/>
              <a:gd name="connsiteX355" fmla="*/ 2308789 w 6758506"/>
              <a:gd name="connsiteY355" fmla="*/ 1169489 h 6596467"/>
              <a:gd name="connsiteX356" fmla="*/ 2397426 w 6758506"/>
              <a:gd name="connsiteY356" fmla="*/ 1156823 h 6596467"/>
              <a:gd name="connsiteX357" fmla="*/ 2397426 w 6758506"/>
              <a:gd name="connsiteY357" fmla="*/ 1152603 h 6596467"/>
              <a:gd name="connsiteX358" fmla="*/ 2646454 w 6758506"/>
              <a:gd name="connsiteY358" fmla="*/ 852840 h 6596467"/>
              <a:gd name="connsiteX359" fmla="*/ 2768860 w 6758506"/>
              <a:gd name="connsiteY359" fmla="*/ 755737 h 6596467"/>
              <a:gd name="connsiteX360" fmla="*/ 2794183 w 6758506"/>
              <a:gd name="connsiteY360" fmla="*/ 721960 h 6596467"/>
              <a:gd name="connsiteX361" fmla="*/ 2887042 w 6758506"/>
              <a:gd name="connsiteY361" fmla="*/ 574190 h 6596467"/>
              <a:gd name="connsiteX362" fmla="*/ 3060095 w 6758506"/>
              <a:gd name="connsiteY362" fmla="*/ 527749 h 6596467"/>
              <a:gd name="connsiteX363" fmla="*/ 3110745 w 6758506"/>
              <a:gd name="connsiteY363" fmla="*/ 599521 h 6596467"/>
              <a:gd name="connsiteX364" fmla="*/ 3064315 w 6758506"/>
              <a:gd name="connsiteY364" fmla="*/ 835952 h 6596467"/>
              <a:gd name="connsiteX365" fmla="*/ 3060095 w 6758506"/>
              <a:gd name="connsiteY365" fmla="*/ 873951 h 6596467"/>
              <a:gd name="connsiteX366" fmla="*/ 3106525 w 6758506"/>
              <a:gd name="connsiteY366" fmla="*/ 865508 h 6596467"/>
              <a:gd name="connsiteX367" fmla="*/ 3190941 w 6758506"/>
              <a:gd name="connsiteY367" fmla="*/ 755737 h 6596467"/>
              <a:gd name="connsiteX368" fmla="*/ 3515943 w 6758506"/>
              <a:gd name="connsiteY368" fmla="*/ 350425 h 6596467"/>
              <a:gd name="connsiteX369" fmla="*/ 3583476 w 6758506"/>
              <a:gd name="connsiteY369" fmla="*/ 295538 h 6596467"/>
              <a:gd name="connsiteX370" fmla="*/ 3629905 w 6758506"/>
              <a:gd name="connsiteY370" fmla="*/ 295538 h 6596467"/>
              <a:gd name="connsiteX371" fmla="*/ 3659452 w 6758506"/>
              <a:gd name="connsiteY371" fmla="*/ 295538 h 6596467"/>
              <a:gd name="connsiteX372" fmla="*/ 3748088 w 6758506"/>
              <a:gd name="connsiteY372" fmla="*/ 333537 h 6596467"/>
              <a:gd name="connsiteX373" fmla="*/ 3756531 w 6758506"/>
              <a:gd name="connsiteY373" fmla="*/ 346202 h 6596467"/>
              <a:gd name="connsiteX374" fmla="*/ 3781854 w 6758506"/>
              <a:gd name="connsiteY374" fmla="*/ 485530 h 6596467"/>
              <a:gd name="connsiteX375" fmla="*/ 3769194 w 6758506"/>
              <a:gd name="connsiteY375" fmla="*/ 510861 h 6596467"/>
              <a:gd name="connsiteX376" fmla="*/ 3828284 w 6758506"/>
              <a:gd name="connsiteY376" fmla="*/ 603744 h 6596467"/>
              <a:gd name="connsiteX377" fmla="*/ 3836727 w 6758506"/>
              <a:gd name="connsiteY377" fmla="*/ 599521 h 6596467"/>
              <a:gd name="connsiteX378" fmla="*/ 3946467 w 6758506"/>
              <a:gd name="connsiteY378" fmla="*/ 489750 h 6596467"/>
              <a:gd name="connsiteX379" fmla="*/ 4026663 w 6758506"/>
              <a:gd name="connsiteY379" fmla="*/ 413755 h 6596467"/>
              <a:gd name="connsiteX380" fmla="*/ 3988676 w 6758506"/>
              <a:gd name="connsiteY380" fmla="*/ 291318 h 6596467"/>
              <a:gd name="connsiteX381" fmla="*/ 4009779 w 6758506"/>
              <a:gd name="connsiteY381" fmla="*/ 274430 h 6596467"/>
              <a:gd name="connsiteX382" fmla="*/ 4014000 w 6758506"/>
              <a:gd name="connsiteY382" fmla="*/ 299761 h 6596467"/>
              <a:gd name="connsiteX383" fmla="*/ 4014000 w 6758506"/>
              <a:gd name="connsiteY383" fmla="*/ 341982 h 6596467"/>
              <a:gd name="connsiteX384" fmla="*/ 4039326 w 6758506"/>
              <a:gd name="connsiteY384" fmla="*/ 312429 h 6596467"/>
              <a:gd name="connsiteX385" fmla="*/ 4064649 w 6758506"/>
              <a:gd name="connsiteY385" fmla="*/ 173101 h 6596467"/>
              <a:gd name="connsiteX386" fmla="*/ 4161729 w 6758506"/>
              <a:gd name="connsiteY386" fmla="*/ 71775 h 6596467"/>
              <a:gd name="connsiteX387" fmla="*/ 4191275 w 6758506"/>
              <a:gd name="connsiteY387" fmla="*/ 50664 h 6596467"/>
              <a:gd name="connsiteX388" fmla="*/ 4271471 w 6758506"/>
              <a:gd name="connsiteY388" fmla="*/ 0 h 6596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Lst>
            <a:rect l="l" t="t" r="r" b="b"/>
            <a:pathLst>
              <a:path w="6758506" h="6596467">
                <a:moveTo>
                  <a:pt x="4271471" y="0"/>
                </a:moveTo>
                <a:cubicBezTo>
                  <a:pt x="4292575" y="0"/>
                  <a:pt x="4355887" y="88663"/>
                  <a:pt x="4351667" y="113994"/>
                </a:cubicBezTo>
                <a:cubicBezTo>
                  <a:pt x="4326341" y="215323"/>
                  <a:pt x="4301017" y="316649"/>
                  <a:pt x="4275691" y="417977"/>
                </a:cubicBezTo>
                <a:cubicBezTo>
                  <a:pt x="4267251" y="443308"/>
                  <a:pt x="4250368" y="460196"/>
                  <a:pt x="4225042" y="451753"/>
                </a:cubicBezTo>
                <a:cubicBezTo>
                  <a:pt x="4195495" y="443308"/>
                  <a:pt x="4208158" y="417977"/>
                  <a:pt x="4212379" y="396867"/>
                </a:cubicBezTo>
                <a:cubicBezTo>
                  <a:pt x="4212379" y="379978"/>
                  <a:pt x="4225042" y="363090"/>
                  <a:pt x="4220821" y="337759"/>
                </a:cubicBezTo>
                <a:cubicBezTo>
                  <a:pt x="4153288" y="401089"/>
                  <a:pt x="4127962" y="472862"/>
                  <a:pt x="4106859" y="557302"/>
                </a:cubicBezTo>
                <a:cubicBezTo>
                  <a:pt x="4149066" y="540414"/>
                  <a:pt x="4153288" y="510861"/>
                  <a:pt x="4165949" y="481307"/>
                </a:cubicBezTo>
                <a:cubicBezTo>
                  <a:pt x="4170172" y="468641"/>
                  <a:pt x="4178612" y="460196"/>
                  <a:pt x="4195495" y="464419"/>
                </a:cubicBezTo>
                <a:cubicBezTo>
                  <a:pt x="4212379" y="468641"/>
                  <a:pt x="4225042" y="477084"/>
                  <a:pt x="4229262" y="493972"/>
                </a:cubicBezTo>
                <a:cubicBezTo>
                  <a:pt x="4233484" y="515083"/>
                  <a:pt x="4220821" y="515083"/>
                  <a:pt x="4208158" y="515083"/>
                </a:cubicBezTo>
                <a:cubicBezTo>
                  <a:pt x="4182832" y="523526"/>
                  <a:pt x="4182832" y="536191"/>
                  <a:pt x="4191275" y="553079"/>
                </a:cubicBezTo>
                <a:cubicBezTo>
                  <a:pt x="4216601" y="586856"/>
                  <a:pt x="4203938" y="616409"/>
                  <a:pt x="4195495" y="650185"/>
                </a:cubicBezTo>
                <a:cubicBezTo>
                  <a:pt x="4191275" y="671296"/>
                  <a:pt x="4182832" y="675519"/>
                  <a:pt x="4161729" y="667074"/>
                </a:cubicBezTo>
                <a:cubicBezTo>
                  <a:pt x="4140625" y="658631"/>
                  <a:pt x="4140625" y="688184"/>
                  <a:pt x="4140625" y="688184"/>
                </a:cubicBezTo>
                <a:cubicBezTo>
                  <a:pt x="4191275" y="709292"/>
                  <a:pt x="4170172" y="759957"/>
                  <a:pt x="4187055" y="789510"/>
                </a:cubicBezTo>
                <a:cubicBezTo>
                  <a:pt x="4191275" y="793733"/>
                  <a:pt x="4191275" y="793733"/>
                  <a:pt x="4195495" y="793733"/>
                </a:cubicBezTo>
                <a:cubicBezTo>
                  <a:pt x="4220821" y="781068"/>
                  <a:pt x="4195495" y="764179"/>
                  <a:pt x="4199718" y="747291"/>
                </a:cubicBezTo>
                <a:cubicBezTo>
                  <a:pt x="4199718" y="730403"/>
                  <a:pt x="4208158" y="721960"/>
                  <a:pt x="4220821" y="721960"/>
                </a:cubicBezTo>
                <a:cubicBezTo>
                  <a:pt x="4233484" y="721960"/>
                  <a:pt x="4237705" y="730403"/>
                  <a:pt x="4237705" y="743069"/>
                </a:cubicBezTo>
                <a:cubicBezTo>
                  <a:pt x="4246145" y="793733"/>
                  <a:pt x="4225042" y="840175"/>
                  <a:pt x="4220821" y="903504"/>
                </a:cubicBezTo>
                <a:cubicBezTo>
                  <a:pt x="4258808" y="857063"/>
                  <a:pt x="4288354" y="823286"/>
                  <a:pt x="4330561" y="810621"/>
                </a:cubicBezTo>
                <a:cubicBezTo>
                  <a:pt x="4339004" y="806398"/>
                  <a:pt x="4343224" y="793733"/>
                  <a:pt x="4339004" y="785290"/>
                </a:cubicBezTo>
                <a:cubicBezTo>
                  <a:pt x="4326341" y="734626"/>
                  <a:pt x="4364328" y="709292"/>
                  <a:pt x="4385434" y="675519"/>
                </a:cubicBezTo>
                <a:cubicBezTo>
                  <a:pt x="4423420" y="599521"/>
                  <a:pt x="4512057" y="595301"/>
                  <a:pt x="4562707" y="531971"/>
                </a:cubicBezTo>
                <a:cubicBezTo>
                  <a:pt x="4579589" y="506638"/>
                  <a:pt x="4609136" y="515083"/>
                  <a:pt x="4626019" y="548859"/>
                </a:cubicBezTo>
                <a:cubicBezTo>
                  <a:pt x="4651345" y="599521"/>
                  <a:pt x="4693552" y="641743"/>
                  <a:pt x="4672449" y="709292"/>
                </a:cubicBezTo>
                <a:cubicBezTo>
                  <a:pt x="4668229" y="734626"/>
                  <a:pt x="4693552" y="759957"/>
                  <a:pt x="4710435" y="781068"/>
                </a:cubicBezTo>
                <a:cubicBezTo>
                  <a:pt x="4739981" y="814844"/>
                  <a:pt x="4744202" y="844397"/>
                  <a:pt x="4718878" y="882396"/>
                </a:cubicBezTo>
                <a:cubicBezTo>
                  <a:pt x="4706215" y="907727"/>
                  <a:pt x="4685111" y="941503"/>
                  <a:pt x="4710435" y="962611"/>
                </a:cubicBezTo>
                <a:cubicBezTo>
                  <a:pt x="4744202" y="987945"/>
                  <a:pt x="4773748" y="966834"/>
                  <a:pt x="4799074" y="941503"/>
                </a:cubicBezTo>
                <a:cubicBezTo>
                  <a:pt x="4862385" y="886616"/>
                  <a:pt x="4925697" y="831732"/>
                  <a:pt x="4997451" y="793733"/>
                </a:cubicBezTo>
                <a:cubicBezTo>
                  <a:pt x="5022777" y="781068"/>
                  <a:pt x="5039660" y="781068"/>
                  <a:pt x="5048100" y="810621"/>
                </a:cubicBezTo>
                <a:cubicBezTo>
                  <a:pt x="5048100" y="823286"/>
                  <a:pt x="5052323" y="831732"/>
                  <a:pt x="5064983" y="835952"/>
                </a:cubicBezTo>
                <a:cubicBezTo>
                  <a:pt x="5124076" y="861285"/>
                  <a:pt x="5128296" y="924615"/>
                  <a:pt x="5073427" y="954169"/>
                </a:cubicBezTo>
                <a:cubicBezTo>
                  <a:pt x="5010113" y="987945"/>
                  <a:pt x="4959464" y="1042829"/>
                  <a:pt x="4887711" y="1063940"/>
                </a:cubicBezTo>
                <a:cubicBezTo>
                  <a:pt x="4870827" y="1068163"/>
                  <a:pt x="4862385" y="1080828"/>
                  <a:pt x="4862385" y="1101939"/>
                </a:cubicBezTo>
                <a:cubicBezTo>
                  <a:pt x="4858165" y="1139935"/>
                  <a:pt x="4824398" y="1152603"/>
                  <a:pt x="4790631" y="1131492"/>
                </a:cubicBezTo>
                <a:cubicBezTo>
                  <a:pt x="4777969" y="1127270"/>
                  <a:pt x="4765305" y="1118827"/>
                  <a:pt x="4756865" y="1131492"/>
                </a:cubicBezTo>
                <a:cubicBezTo>
                  <a:pt x="4744202" y="1144158"/>
                  <a:pt x="4752645" y="1152603"/>
                  <a:pt x="4761085" y="1161046"/>
                </a:cubicBezTo>
                <a:cubicBezTo>
                  <a:pt x="4782189" y="1177934"/>
                  <a:pt x="4777969" y="1190599"/>
                  <a:pt x="4756865" y="1199045"/>
                </a:cubicBezTo>
                <a:cubicBezTo>
                  <a:pt x="4710435" y="1224376"/>
                  <a:pt x="4756865" y="1224376"/>
                  <a:pt x="4765305" y="1237041"/>
                </a:cubicBezTo>
                <a:cubicBezTo>
                  <a:pt x="4739981" y="1258152"/>
                  <a:pt x="4710435" y="1270817"/>
                  <a:pt x="4697772" y="1304593"/>
                </a:cubicBezTo>
                <a:cubicBezTo>
                  <a:pt x="4693552" y="1321481"/>
                  <a:pt x="4668229" y="1342592"/>
                  <a:pt x="4693552" y="1359480"/>
                </a:cubicBezTo>
                <a:cubicBezTo>
                  <a:pt x="4714655" y="1376366"/>
                  <a:pt x="4748422" y="1393254"/>
                  <a:pt x="4773748" y="1372146"/>
                </a:cubicBezTo>
                <a:cubicBezTo>
                  <a:pt x="4803295" y="1342592"/>
                  <a:pt x="4853944" y="1329924"/>
                  <a:pt x="4866607" y="1308816"/>
                </a:cubicBezTo>
                <a:cubicBezTo>
                  <a:pt x="4896151" y="1245486"/>
                  <a:pt x="4959464" y="1228598"/>
                  <a:pt x="4997451" y="1177934"/>
                </a:cubicBezTo>
                <a:cubicBezTo>
                  <a:pt x="5043880" y="1114604"/>
                  <a:pt x="5124076" y="1089273"/>
                  <a:pt x="5170505" y="1025944"/>
                </a:cubicBezTo>
                <a:cubicBezTo>
                  <a:pt x="5178946" y="1017498"/>
                  <a:pt x="5195829" y="1017498"/>
                  <a:pt x="5208493" y="1017498"/>
                </a:cubicBezTo>
                <a:cubicBezTo>
                  <a:pt x="5229595" y="1013276"/>
                  <a:pt x="5259142" y="1017498"/>
                  <a:pt x="5242259" y="979500"/>
                </a:cubicBezTo>
                <a:cubicBezTo>
                  <a:pt x="5238039" y="966834"/>
                  <a:pt x="5250701" y="958391"/>
                  <a:pt x="5259142" y="954169"/>
                </a:cubicBezTo>
                <a:cubicBezTo>
                  <a:pt x="5343558" y="933058"/>
                  <a:pt x="5377325" y="852840"/>
                  <a:pt x="5440637" y="810621"/>
                </a:cubicBezTo>
                <a:cubicBezTo>
                  <a:pt x="5529274" y="747291"/>
                  <a:pt x="5584147" y="637520"/>
                  <a:pt x="5693886" y="595301"/>
                </a:cubicBezTo>
                <a:cubicBezTo>
                  <a:pt x="5710769" y="591078"/>
                  <a:pt x="5723433" y="578413"/>
                  <a:pt x="5740315" y="565745"/>
                </a:cubicBezTo>
                <a:cubicBezTo>
                  <a:pt x="5757199" y="582633"/>
                  <a:pt x="5757199" y="603744"/>
                  <a:pt x="5778303" y="620632"/>
                </a:cubicBezTo>
                <a:cubicBezTo>
                  <a:pt x="5816291" y="645963"/>
                  <a:pt x="5824732" y="709292"/>
                  <a:pt x="5795185" y="751514"/>
                </a:cubicBezTo>
                <a:cubicBezTo>
                  <a:pt x="5769862" y="781068"/>
                  <a:pt x="5731873" y="802178"/>
                  <a:pt x="5731873" y="848620"/>
                </a:cubicBezTo>
                <a:cubicBezTo>
                  <a:pt x="5731873" y="865508"/>
                  <a:pt x="5710769" y="865508"/>
                  <a:pt x="5698107" y="869728"/>
                </a:cubicBezTo>
                <a:cubicBezTo>
                  <a:pt x="5660119" y="873951"/>
                  <a:pt x="5634796" y="899282"/>
                  <a:pt x="5609470" y="924615"/>
                </a:cubicBezTo>
                <a:cubicBezTo>
                  <a:pt x="5588367" y="945726"/>
                  <a:pt x="5579923" y="958391"/>
                  <a:pt x="5605249" y="979500"/>
                </a:cubicBezTo>
                <a:cubicBezTo>
                  <a:pt x="5613690" y="987945"/>
                  <a:pt x="5617913" y="1000610"/>
                  <a:pt x="5609470" y="1009055"/>
                </a:cubicBezTo>
                <a:cubicBezTo>
                  <a:pt x="5596807" y="1025944"/>
                  <a:pt x="5584147" y="1013276"/>
                  <a:pt x="5575703" y="1004833"/>
                </a:cubicBezTo>
                <a:cubicBezTo>
                  <a:pt x="5541937" y="979500"/>
                  <a:pt x="5525053" y="996388"/>
                  <a:pt x="5512391" y="1025944"/>
                </a:cubicBezTo>
                <a:cubicBezTo>
                  <a:pt x="5474404" y="1101939"/>
                  <a:pt x="5432195" y="1173711"/>
                  <a:pt x="5373105" y="1232818"/>
                </a:cubicBezTo>
                <a:cubicBezTo>
                  <a:pt x="5347779" y="1262374"/>
                  <a:pt x="5373105" y="1313036"/>
                  <a:pt x="5322455" y="1329924"/>
                </a:cubicBezTo>
                <a:cubicBezTo>
                  <a:pt x="5318235" y="1329924"/>
                  <a:pt x="5326675" y="1346812"/>
                  <a:pt x="5330895" y="1351035"/>
                </a:cubicBezTo>
                <a:cubicBezTo>
                  <a:pt x="5347779" y="1367923"/>
                  <a:pt x="5364661" y="1367923"/>
                  <a:pt x="5381545" y="1359480"/>
                </a:cubicBezTo>
                <a:cubicBezTo>
                  <a:pt x="5394208" y="1355258"/>
                  <a:pt x="5415311" y="1346812"/>
                  <a:pt x="5402651" y="1329924"/>
                </a:cubicBezTo>
                <a:cubicBezTo>
                  <a:pt x="5389987" y="1300371"/>
                  <a:pt x="5411091" y="1291928"/>
                  <a:pt x="5427975" y="1275040"/>
                </a:cubicBezTo>
                <a:cubicBezTo>
                  <a:pt x="5487067" y="1228598"/>
                  <a:pt x="5558820" y="1199045"/>
                  <a:pt x="5601029" y="1131492"/>
                </a:cubicBezTo>
                <a:cubicBezTo>
                  <a:pt x="5613690" y="1110382"/>
                  <a:pt x="5630573" y="1118827"/>
                  <a:pt x="5647457" y="1123047"/>
                </a:cubicBezTo>
                <a:cubicBezTo>
                  <a:pt x="5681223" y="1139935"/>
                  <a:pt x="5702329" y="1127270"/>
                  <a:pt x="5723433" y="1097716"/>
                </a:cubicBezTo>
                <a:cubicBezTo>
                  <a:pt x="5757199" y="1051275"/>
                  <a:pt x="5786745" y="1051275"/>
                  <a:pt x="5820511" y="1101939"/>
                </a:cubicBezTo>
                <a:cubicBezTo>
                  <a:pt x="5837395" y="1123047"/>
                  <a:pt x="5841615" y="1106159"/>
                  <a:pt x="5850058" y="1101939"/>
                </a:cubicBezTo>
                <a:cubicBezTo>
                  <a:pt x="5892265" y="1068163"/>
                  <a:pt x="5934474" y="1034386"/>
                  <a:pt x="5972461" y="996388"/>
                </a:cubicBezTo>
                <a:cubicBezTo>
                  <a:pt x="6052657" y="920392"/>
                  <a:pt x="6145513" y="857063"/>
                  <a:pt x="6213047" y="768402"/>
                </a:cubicBezTo>
                <a:cubicBezTo>
                  <a:pt x="6255256" y="705072"/>
                  <a:pt x="6327009" y="667074"/>
                  <a:pt x="6390322" y="620632"/>
                </a:cubicBezTo>
                <a:cubicBezTo>
                  <a:pt x="6411425" y="603744"/>
                  <a:pt x="6419868" y="595301"/>
                  <a:pt x="6424089" y="569968"/>
                </a:cubicBezTo>
                <a:cubicBezTo>
                  <a:pt x="6432531" y="544637"/>
                  <a:pt x="6432531" y="493972"/>
                  <a:pt x="6487401" y="527749"/>
                </a:cubicBezTo>
                <a:cubicBezTo>
                  <a:pt x="6500064" y="536191"/>
                  <a:pt x="6516947" y="523526"/>
                  <a:pt x="6512725" y="510861"/>
                </a:cubicBezTo>
                <a:cubicBezTo>
                  <a:pt x="6491621" y="451753"/>
                  <a:pt x="6542271" y="439086"/>
                  <a:pt x="6567597" y="409532"/>
                </a:cubicBezTo>
                <a:cubicBezTo>
                  <a:pt x="6588701" y="388424"/>
                  <a:pt x="6609804" y="371536"/>
                  <a:pt x="6630910" y="354648"/>
                </a:cubicBezTo>
                <a:cubicBezTo>
                  <a:pt x="6673117" y="329314"/>
                  <a:pt x="6690000" y="337759"/>
                  <a:pt x="6694221" y="384201"/>
                </a:cubicBezTo>
                <a:cubicBezTo>
                  <a:pt x="6698443" y="396867"/>
                  <a:pt x="6694221" y="405312"/>
                  <a:pt x="6706883" y="413755"/>
                </a:cubicBezTo>
                <a:cubicBezTo>
                  <a:pt x="6753313" y="434865"/>
                  <a:pt x="6774417" y="477084"/>
                  <a:pt x="6744870" y="519303"/>
                </a:cubicBezTo>
                <a:cubicBezTo>
                  <a:pt x="6698443" y="595301"/>
                  <a:pt x="6652013" y="671296"/>
                  <a:pt x="6576037" y="721960"/>
                </a:cubicBezTo>
                <a:cubicBezTo>
                  <a:pt x="6554934" y="734626"/>
                  <a:pt x="6533831" y="747291"/>
                  <a:pt x="6525388" y="768402"/>
                </a:cubicBezTo>
                <a:cubicBezTo>
                  <a:pt x="6483181" y="865508"/>
                  <a:pt x="6411425" y="945726"/>
                  <a:pt x="6343893" y="1021721"/>
                </a:cubicBezTo>
                <a:cubicBezTo>
                  <a:pt x="6305905" y="1059717"/>
                  <a:pt x="6272139" y="1101939"/>
                  <a:pt x="6293243" y="1165269"/>
                </a:cubicBezTo>
                <a:cubicBezTo>
                  <a:pt x="6297463" y="1186377"/>
                  <a:pt x="6284802" y="1207488"/>
                  <a:pt x="6267919" y="1224376"/>
                </a:cubicBezTo>
                <a:cubicBezTo>
                  <a:pt x="6259476" y="1228598"/>
                  <a:pt x="6255256" y="1237041"/>
                  <a:pt x="6263697" y="1245486"/>
                </a:cubicBezTo>
                <a:cubicBezTo>
                  <a:pt x="6272139" y="1249707"/>
                  <a:pt x="6280579" y="1249707"/>
                  <a:pt x="6284802" y="1245486"/>
                </a:cubicBezTo>
                <a:cubicBezTo>
                  <a:pt x="6331229" y="1194822"/>
                  <a:pt x="6373439" y="1144158"/>
                  <a:pt x="6436751" y="1110382"/>
                </a:cubicBezTo>
                <a:cubicBezTo>
                  <a:pt x="6462075" y="1004833"/>
                  <a:pt x="6567597" y="958391"/>
                  <a:pt x="6618247" y="869728"/>
                </a:cubicBezTo>
                <a:cubicBezTo>
                  <a:pt x="6622467" y="865508"/>
                  <a:pt x="6622467" y="861285"/>
                  <a:pt x="6626687" y="857063"/>
                </a:cubicBezTo>
                <a:cubicBezTo>
                  <a:pt x="6647793" y="844397"/>
                  <a:pt x="6660454" y="806398"/>
                  <a:pt x="6694221" y="827509"/>
                </a:cubicBezTo>
                <a:cubicBezTo>
                  <a:pt x="6727987" y="848620"/>
                  <a:pt x="6706883" y="878173"/>
                  <a:pt x="6698443" y="903504"/>
                </a:cubicBezTo>
                <a:cubicBezTo>
                  <a:pt x="6690000" y="941503"/>
                  <a:pt x="6668897" y="975279"/>
                  <a:pt x="6639351" y="1000610"/>
                </a:cubicBezTo>
                <a:cubicBezTo>
                  <a:pt x="6580258" y="1068163"/>
                  <a:pt x="6546491" y="1152603"/>
                  <a:pt x="6491621" y="1220153"/>
                </a:cubicBezTo>
                <a:cubicBezTo>
                  <a:pt x="6474738" y="1241264"/>
                  <a:pt x="6500064" y="1270817"/>
                  <a:pt x="6487401" y="1300371"/>
                </a:cubicBezTo>
                <a:cubicBezTo>
                  <a:pt x="6478959" y="1329924"/>
                  <a:pt x="6478959" y="1359480"/>
                  <a:pt x="6525388" y="1367923"/>
                </a:cubicBezTo>
                <a:cubicBezTo>
                  <a:pt x="6550714" y="1372146"/>
                  <a:pt x="6542271" y="1401699"/>
                  <a:pt x="6533831" y="1422810"/>
                </a:cubicBezTo>
                <a:cubicBezTo>
                  <a:pt x="6525388" y="1439696"/>
                  <a:pt x="6512725" y="1448141"/>
                  <a:pt x="6495841" y="1435475"/>
                </a:cubicBezTo>
                <a:cubicBezTo>
                  <a:pt x="6487401" y="1427030"/>
                  <a:pt x="6474738" y="1414365"/>
                  <a:pt x="6457855" y="1431253"/>
                </a:cubicBezTo>
                <a:cubicBezTo>
                  <a:pt x="6462075" y="1431253"/>
                  <a:pt x="6466297" y="1439696"/>
                  <a:pt x="6466297" y="1439696"/>
                </a:cubicBezTo>
                <a:cubicBezTo>
                  <a:pt x="6529608" y="1490360"/>
                  <a:pt x="6525388" y="1524136"/>
                  <a:pt x="6457855" y="1557912"/>
                </a:cubicBezTo>
                <a:cubicBezTo>
                  <a:pt x="6436751" y="1570578"/>
                  <a:pt x="6398765" y="1562135"/>
                  <a:pt x="6394542" y="1587466"/>
                </a:cubicBezTo>
                <a:cubicBezTo>
                  <a:pt x="6386101" y="1638130"/>
                  <a:pt x="6360775" y="1688794"/>
                  <a:pt x="6369219" y="1739458"/>
                </a:cubicBezTo>
                <a:cubicBezTo>
                  <a:pt x="6373439" y="1760567"/>
                  <a:pt x="6381881" y="1777455"/>
                  <a:pt x="6364998" y="1794343"/>
                </a:cubicBezTo>
                <a:cubicBezTo>
                  <a:pt x="6339672" y="1823897"/>
                  <a:pt x="6369219" y="1832342"/>
                  <a:pt x="6386101" y="1836562"/>
                </a:cubicBezTo>
                <a:cubicBezTo>
                  <a:pt x="6415648" y="1845007"/>
                  <a:pt x="6457855" y="1790120"/>
                  <a:pt x="6449415" y="1760567"/>
                </a:cubicBezTo>
                <a:cubicBezTo>
                  <a:pt x="6440971" y="1739458"/>
                  <a:pt x="6440971" y="1726791"/>
                  <a:pt x="6457855" y="1709903"/>
                </a:cubicBezTo>
                <a:cubicBezTo>
                  <a:pt x="6474738" y="1693015"/>
                  <a:pt x="6512725" y="1671906"/>
                  <a:pt x="6462075" y="1650796"/>
                </a:cubicBezTo>
                <a:cubicBezTo>
                  <a:pt x="6453635" y="1646573"/>
                  <a:pt x="6457855" y="1638130"/>
                  <a:pt x="6462075" y="1629685"/>
                </a:cubicBezTo>
                <a:cubicBezTo>
                  <a:pt x="6495841" y="1608577"/>
                  <a:pt x="6516947" y="1650796"/>
                  <a:pt x="6550714" y="1646573"/>
                </a:cubicBezTo>
                <a:cubicBezTo>
                  <a:pt x="6567597" y="1646573"/>
                  <a:pt x="6554934" y="1667684"/>
                  <a:pt x="6550714" y="1684572"/>
                </a:cubicBezTo>
                <a:cubicBezTo>
                  <a:pt x="6542271" y="1718348"/>
                  <a:pt x="6508505" y="1747901"/>
                  <a:pt x="6529608" y="1785900"/>
                </a:cubicBezTo>
                <a:cubicBezTo>
                  <a:pt x="6533831" y="1790120"/>
                  <a:pt x="6529608" y="1798566"/>
                  <a:pt x="6525388" y="1802788"/>
                </a:cubicBezTo>
                <a:cubicBezTo>
                  <a:pt x="6453635" y="1849230"/>
                  <a:pt x="6478959" y="1946336"/>
                  <a:pt x="6428309" y="2001220"/>
                </a:cubicBezTo>
                <a:cubicBezTo>
                  <a:pt x="6415648" y="2013886"/>
                  <a:pt x="6411425" y="2030774"/>
                  <a:pt x="6398765" y="2043439"/>
                </a:cubicBezTo>
                <a:cubicBezTo>
                  <a:pt x="6356555" y="2077216"/>
                  <a:pt x="6335452" y="2119437"/>
                  <a:pt x="6314346" y="2165879"/>
                </a:cubicBezTo>
                <a:cubicBezTo>
                  <a:pt x="6310126" y="2178544"/>
                  <a:pt x="6301685" y="2186987"/>
                  <a:pt x="6297463" y="2199655"/>
                </a:cubicBezTo>
                <a:cubicBezTo>
                  <a:pt x="6297463" y="2229208"/>
                  <a:pt x="6208827" y="2216543"/>
                  <a:pt x="6263697" y="2275650"/>
                </a:cubicBezTo>
                <a:cubicBezTo>
                  <a:pt x="6284802" y="2300981"/>
                  <a:pt x="6280579" y="2338980"/>
                  <a:pt x="6314346" y="2368533"/>
                </a:cubicBezTo>
                <a:cubicBezTo>
                  <a:pt x="6352335" y="2402310"/>
                  <a:pt x="6360775" y="2452974"/>
                  <a:pt x="6331229" y="2499415"/>
                </a:cubicBezTo>
                <a:cubicBezTo>
                  <a:pt x="6251035" y="2626075"/>
                  <a:pt x="6175060" y="2756954"/>
                  <a:pt x="6073761" y="2870948"/>
                </a:cubicBezTo>
                <a:cubicBezTo>
                  <a:pt x="6039994" y="2908947"/>
                  <a:pt x="6002007" y="2946946"/>
                  <a:pt x="5972461" y="2989165"/>
                </a:cubicBezTo>
                <a:cubicBezTo>
                  <a:pt x="5951357" y="3022941"/>
                  <a:pt x="5904928" y="3039829"/>
                  <a:pt x="5871161" y="3060938"/>
                </a:cubicBezTo>
                <a:cubicBezTo>
                  <a:pt x="5854278" y="3069383"/>
                  <a:pt x="5841615" y="3082048"/>
                  <a:pt x="5837395" y="3103159"/>
                </a:cubicBezTo>
                <a:cubicBezTo>
                  <a:pt x="5807849" y="3179154"/>
                  <a:pt x="5769862" y="3246707"/>
                  <a:pt x="5719213" y="3322702"/>
                </a:cubicBezTo>
                <a:cubicBezTo>
                  <a:pt x="5752979" y="3326924"/>
                  <a:pt x="5782525" y="3335367"/>
                  <a:pt x="5812069" y="3339590"/>
                </a:cubicBezTo>
                <a:cubicBezTo>
                  <a:pt x="5828952" y="3343812"/>
                  <a:pt x="5845835" y="3339590"/>
                  <a:pt x="5850058" y="3326924"/>
                </a:cubicBezTo>
                <a:cubicBezTo>
                  <a:pt x="5866941" y="3259372"/>
                  <a:pt x="5959798" y="3229818"/>
                  <a:pt x="5947135" y="3145378"/>
                </a:cubicBezTo>
                <a:cubicBezTo>
                  <a:pt x="5989344" y="3124267"/>
                  <a:pt x="5964018" y="3031384"/>
                  <a:pt x="6052657" y="3044049"/>
                </a:cubicBezTo>
                <a:cubicBezTo>
                  <a:pt x="6077981" y="3048272"/>
                  <a:pt x="6082203" y="3006053"/>
                  <a:pt x="6103307" y="2989165"/>
                </a:cubicBezTo>
                <a:cubicBezTo>
                  <a:pt x="6187723" y="2921613"/>
                  <a:pt x="6229930" y="2828730"/>
                  <a:pt x="6246813" y="2723181"/>
                </a:cubicBezTo>
                <a:cubicBezTo>
                  <a:pt x="6255256" y="2689405"/>
                  <a:pt x="6272139" y="2672516"/>
                  <a:pt x="6305905" y="2672516"/>
                </a:cubicBezTo>
                <a:cubicBezTo>
                  <a:pt x="6331229" y="2723181"/>
                  <a:pt x="6318569" y="2769622"/>
                  <a:pt x="6289023" y="2820287"/>
                </a:cubicBezTo>
                <a:cubicBezTo>
                  <a:pt x="6251035" y="2879394"/>
                  <a:pt x="6242593" y="2955389"/>
                  <a:pt x="6221489" y="3022941"/>
                </a:cubicBezTo>
                <a:cubicBezTo>
                  <a:pt x="6208827" y="3073605"/>
                  <a:pt x="6187723" y="3111602"/>
                  <a:pt x="6141293" y="3141155"/>
                </a:cubicBezTo>
                <a:cubicBezTo>
                  <a:pt x="6082203" y="3179154"/>
                  <a:pt x="6061097" y="3255149"/>
                  <a:pt x="6006227" y="3301591"/>
                </a:cubicBezTo>
                <a:cubicBezTo>
                  <a:pt x="6002007" y="3310036"/>
                  <a:pt x="5997785" y="3322702"/>
                  <a:pt x="5989344" y="3322702"/>
                </a:cubicBezTo>
                <a:cubicBezTo>
                  <a:pt x="5926031" y="3326924"/>
                  <a:pt x="5926031" y="3386031"/>
                  <a:pt x="5904928" y="3424028"/>
                </a:cubicBezTo>
                <a:cubicBezTo>
                  <a:pt x="5879602" y="3466249"/>
                  <a:pt x="5841615" y="3495803"/>
                  <a:pt x="5803629" y="3525356"/>
                </a:cubicBezTo>
                <a:cubicBezTo>
                  <a:pt x="5795185" y="3529579"/>
                  <a:pt x="5795185" y="3538022"/>
                  <a:pt x="5799409" y="3546467"/>
                </a:cubicBezTo>
                <a:cubicBezTo>
                  <a:pt x="5799409" y="3576020"/>
                  <a:pt x="5769862" y="3580243"/>
                  <a:pt x="5765642" y="3567575"/>
                </a:cubicBezTo>
                <a:cubicBezTo>
                  <a:pt x="5744536" y="3529579"/>
                  <a:pt x="5727653" y="3554910"/>
                  <a:pt x="5710769" y="3567575"/>
                </a:cubicBezTo>
                <a:cubicBezTo>
                  <a:pt x="5681223" y="3592909"/>
                  <a:pt x="5664340" y="3635128"/>
                  <a:pt x="5622133" y="3647793"/>
                </a:cubicBezTo>
                <a:cubicBezTo>
                  <a:pt x="5609470" y="3652016"/>
                  <a:pt x="5605249" y="3668904"/>
                  <a:pt x="5609470" y="3681569"/>
                </a:cubicBezTo>
                <a:cubicBezTo>
                  <a:pt x="5622133" y="3715345"/>
                  <a:pt x="5601029" y="3728011"/>
                  <a:pt x="5571483" y="3740679"/>
                </a:cubicBezTo>
                <a:cubicBezTo>
                  <a:pt x="5554600" y="3753344"/>
                  <a:pt x="5508171" y="3732233"/>
                  <a:pt x="5516613" y="3787120"/>
                </a:cubicBezTo>
                <a:cubicBezTo>
                  <a:pt x="5520833" y="3808229"/>
                  <a:pt x="5478624" y="3833562"/>
                  <a:pt x="5516613" y="3863116"/>
                </a:cubicBezTo>
                <a:cubicBezTo>
                  <a:pt x="5529274" y="3871558"/>
                  <a:pt x="5512391" y="3888446"/>
                  <a:pt x="5503951" y="3896892"/>
                </a:cubicBezTo>
                <a:cubicBezTo>
                  <a:pt x="5478624" y="3918000"/>
                  <a:pt x="5444857" y="3926445"/>
                  <a:pt x="5436417" y="3968664"/>
                </a:cubicBezTo>
                <a:cubicBezTo>
                  <a:pt x="5432195" y="3985552"/>
                  <a:pt x="5415311" y="3977110"/>
                  <a:pt x="5402651" y="3968664"/>
                </a:cubicBezTo>
                <a:cubicBezTo>
                  <a:pt x="5373105" y="3947554"/>
                  <a:pt x="5339338" y="3926445"/>
                  <a:pt x="5309791" y="3905335"/>
                </a:cubicBezTo>
                <a:cubicBezTo>
                  <a:pt x="5292909" y="3892669"/>
                  <a:pt x="5276025" y="3880004"/>
                  <a:pt x="5259142" y="3888446"/>
                </a:cubicBezTo>
                <a:cubicBezTo>
                  <a:pt x="5238039" y="3896892"/>
                  <a:pt x="5242259" y="3913780"/>
                  <a:pt x="5242259" y="3930668"/>
                </a:cubicBezTo>
                <a:cubicBezTo>
                  <a:pt x="5246479" y="3960221"/>
                  <a:pt x="5233819" y="3968664"/>
                  <a:pt x="5208493" y="3981330"/>
                </a:cubicBezTo>
                <a:cubicBezTo>
                  <a:pt x="5128296" y="4019329"/>
                  <a:pt x="5064983" y="4082658"/>
                  <a:pt x="5026997" y="4162876"/>
                </a:cubicBezTo>
                <a:cubicBezTo>
                  <a:pt x="5010113" y="4196652"/>
                  <a:pt x="4984790" y="4221983"/>
                  <a:pt x="4955243" y="4243094"/>
                </a:cubicBezTo>
                <a:cubicBezTo>
                  <a:pt x="4917257" y="4272648"/>
                  <a:pt x="4883491" y="4314867"/>
                  <a:pt x="4845501" y="4331755"/>
                </a:cubicBezTo>
                <a:cubicBezTo>
                  <a:pt x="4782189" y="4357088"/>
                  <a:pt x="4752645" y="4416195"/>
                  <a:pt x="4701995" y="4449971"/>
                </a:cubicBezTo>
                <a:cubicBezTo>
                  <a:pt x="4676669" y="4466859"/>
                  <a:pt x="4659785" y="4487968"/>
                  <a:pt x="4642903" y="4513301"/>
                </a:cubicBezTo>
                <a:cubicBezTo>
                  <a:pt x="4579589" y="4606184"/>
                  <a:pt x="4499396" y="4682179"/>
                  <a:pt x="4398094" y="4737066"/>
                </a:cubicBezTo>
                <a:cubicBezTo>
                  <a:pt x="4389654" y="4741286"/>
                  <a:pt x="4376991" y="4745509"/>
                  <a:pt x="4385434" y="4758175"/>
                </a:cubicBezTo>
                <a:cubicBezTo>
                  <a:pt x="4410757" y="4796173"/>
                  <a:pt x="4381211" y="4817284"/>
                  <a:pt x="4360108" y="4838392"/>
                </a:cubicBezTo>
                <a:cubicBezTo>
                  <a:pt x="4309458" y="4884834"/>
                  <a:pt x="4292575" y="4952386"/>
                  <a:pt x="4246145" y="5007273"/>
                </a:cubicBezTo>
                <a:cubicBezTo>
                  <a:pt x="4275691" y="5087491"/>
                  <a:pt x="4220821" y="5074823"/>
                  <a:pt x="4174392" y="5074823"/>
                </a:cubicBezTo>
                <a:cubicBezTo>
                  <a:pt x="4161729" y="5074823"/>
                  <a:pt x="4144845" y="5083268"/>
                  <a:pt x="4149066" y="5104379"/>
                </a:cubicBezTo>
                <a:cubicBezTo>
                  <a:pt x="4153288" y="5167709"/>
                  <a:pt x="4119522" y="5197262"/>
                  <a:pt x="4051989" y="5188817"/>
                </a:cubicBezTo>
                <a:cubicBezTo>
                  <a:pt x="4043546" y="5188817"/>
                  <a:pt x="4035106" y="5188817"/>
                  <a:pt x="4026663" y="5197262"/>
                </a:cubicBezTo>
                <a:cubicBezTo>
                  <a:pt x="4022443" y="5201483"/>
                  <a:pt x="4022443" y="5209928"/>
                  <a:pt x="4026663" y="5218371"/>
                </a:cubicBezTo>
                <a:cubicBezTo>
                  <a:pt x="4039326" y="5239481"/>
                  <a:pt x="4115299" y="5252147"/>
                  <a:pt x="4039326" y="5290146"/>
                </a:cubicBezTo>
                <a:cubicBezTo>
                  <a:pt x="4064649" y="5349253"/>
                  <a:pt x="4005559" y="5383029"/>
                  <a:pt x="4001339" y="5437916"/>
                </a:cubicBezTo>
                <a:cubicBezTo>
                  <a:pt x="3997116" y="5463247"/>
                  <a:pt x="3984456" y="5484357"/>
                  <a:pt x="3946467" y="5497023"/>
                </a:cubicBezTo>
                <a:cubicBezTo>
                  <a:pt x="3916923" y="5505466"/>
                  <a:pt x="3891597" y="5543465"/>
                  <a:pt x="3866271" y="5573018"/>
                </a:cubicBezTo>
                <a:cubicBezTo>
                  <a:pt x="3849387" y="5585684"/>
                  <a:pt x="3836727" y="5598349"/>
                  <a:pt x="3815621" y="5602572"/>
                </a:cubicBezTo>
                <a:cubicBezTo>
                  <a:pt x="3794518" y="5606794"/>
                  <a:pt x="3743868" y="5602572"/>
                  <a:pt x="3786077" y="5653236"/>
                </a:cubicBezTo>
                <a:cubicBezTo>
                  <a:pt x="3752311" y="5653236"/>
                  <a:pt x="3798738" y="5729231"/>
                  <a:pt x="3735427" y="5699678"/>
                </a:cubicBezTo>
                <a:cubicBezTo>
                  <a:pt x="3735427" y="5699678"/>
                  <a:pt x="3731205" y="5699678"/>
                  <a:pt x="3731205" y="5703900"/>
                </a:cubicBezTo>
                <a:cubicBezTo>
                  <a:pt x="3688998" y="5767230"/>
                  <a:pt x="3583476" y="5741897"/>
                  <a:pt x="3553932" y="5830560"/>
                </a:cubicBezTo>
                <a:cubicBezTo>
                  <a:pt x="3545489" y="5864336"/>
                  <a:pt x="3520165" y="5893889"/>
                  <a:pt x="3528606" y="5931886"/>
                </a:cubicBezTo>
                <a:cubicBezTo>
                  <a:pt x="3532826" y="5957219"/>
                  <a:pt x="3520165" y="5974107"/>
                  <a:pt x="3507502" y="5990995"/>
                </a:cubicBezTo>
                <a:cubicBezTo>
                  <a:pt x="3461073" y="6041660"/>
                  <a:pt x="3418866" y="6100767"/>
                  <a:pt x="3363994" y="6138763"/>
                </a:cubicBezTo>
                <a:cubicBezTo>
                  <a:pt x="3330227" y="6159874"/>
                  <a:pt x="3317566" y="6193650"/>
                  <a:pt x="3300681" y="6223203"/>
                </a:cubicBezTo>
                <a:cubicBezTo>
                  <a:pt x="3283798" y="6261202"/>
                  <a:pt x="3254254" y="6286533"/>
                  <a:pt x="3212044" y="6290756"/>
                </a:cubicBezTo>
                <a:cubicBezTo>
                  <a:pt x="3127628" y="6299199"/>
                  <a:pt x="3068538" y="6345640"/>
                  <a:pt x="3026329" y="6417415"/>
                </a:cubicBezTo>
                <a:cubicBezTo>
                  <a:pt x="2992562" y="6480745"/>
                  <a:pt x="2937692" y="6489188"/>
                  <a:pt x="2878600" y="6489188"/>
                </a:cubicBezTo>
                <a:cubicBezTo>
                  <a:pt x="2844833" y="6489188"/>
                  <a:pt x="2798404" y="6434303"/>
                  <a:pt x="2802626" y="6408970"/>
                </a:cubicBezTo>
                <a:cubicBezTo>
                  <a:pt x="2806846" y="6358308"/>
                  <a:pt x="2806846" y="6358308"/>
                  <a:pt x="2756197" y="6362528"/>
                </a:cubicBezTo>
                <a:cubicBezTo>
                  <a:pt x="2751976" y="6341420"/>
                  <a:pt x="2768860" y="6337197"/>
                  <a:pt x="2781520" y="6328752"/>
                </a:cubicBezTo>
                <a:cubicBezTo>
                  <a:pt x="2785743" y="6324532"/>
                  <a:pt x="2802626" y="6316087"/>
                  <a:pt x="2794183" y="6307644"/>
                </a:cubicBezTo>
                <a:cubicBezTo>
                  <a:pt x="2747754" y="6265422"/>
                  <a:pt x="2798404" y="6214761"/>
                  <a:pt x="2789963" y="6168319"/>
                </a:cubicBezTo>
                <a:cubicBezTo>
                  <a:pt x="2789963" y="6159874"/>
                  <a:pt x="2785743" y="6147208"/>
                  <a:pt x="2785743" y="6138763"/>
                </a:cubicBezTo>
                <a:cubicBezTo>
                  <a:pt x="2764637" y="6134543"/>
                  <a:pt x="2726650" y="6164096"/>
                  <a:pt x="2726650" y="6142986"/>
                </a:cubicBezTo>
                <a:cubicBezTo>
                  <a:pt x="2722430" y="6096544"/>
                  <a:pt x="2671780" y="6054325"/>
                  <a:pt x="2709767" y="6003661"/>
                </a:cubicBezTo>
                <a:cubicBezTo>
                  <a:pt x="2751976" y="5948774"/>
                  <a:pt x="2789963" y="5889667"/>
                  <a:pt x="2811067" y="5822114"/>
                </a:cubicBezTo>
                <a:cubicBezTo>
                  <a:pt x="2815287" y="5805226"/>
                  <a:pt x="2832170" y="5792561"/>
                  <a:pt x="2815287" y="5775673"/>
                </a:cubicBezTo>
                <a:cubicBezTo>
                  <a:pt x="2798404" y="5763007"/>
                  <a:pt x="2773080" y="5763007"/>
                  <a:pt x="2751976" y="5775673"/>
                </a:cubicBezTo>
                <a:cubicBezTo>
                  <a:pt x="2726650" y="5796783"/>
                  <a:pt x="2705547" y="5817894"/>
                  <a:pt x="2688664" y="5847448"/>
                </a:cubicBezTo>
                <a:cubicBezTo>
                  <a:pt x="2659117" y="5906555"/>
                  <a:pt x="2612688" y="5952996"/>
                  <a:pt x="2562038" y="5999438"/>
                </a:cubicBezTo>
                <a:cubicBezTo>
                  <a:pt x="2557818" y="6003661"/>
                  <a:pt x="2553598" y="6016326"/>
                  <a:pt x="2549375" y="6012104"/>
                </a:cubicBezTo>
                <a:cubicBezTo>
                  <a:pt x="2486065" y="6007883"/>
                  <a:pt x="2473402" y="6062768"/>
                  <a:pt x="2448076" y="6096544"/>
                </a:cubicBezTo>
                <a:cubicBezTo>
                  <a:pt x="2329893" y="6261202"/>
                  <a:pt x="2177944" y="6400527"/>
                  <a:pt x="2076644" y="6573628"/>
                </a:cubicBezTo>
                <a:cubicBezTo>
                  <a:pt x="2063981" y="6594739"/>
                  <a:pt x="2051318" y="6603182"/>
                  <a:pt x="2030215" y="6590516"/>
                </a:cubicBezTo>
                <a:cubicBezTo>
                  <a:pt x="2013331" y="6577851"/>
                  <a:pt x="2009111" y="6565185"/>
                  <a:pt x="2017552" y="6548297"/>
                </a:cubicBezTo>
                <a:cubicBezTo>
                  <a:pt x="2038658" y="6510298"/>
                  <a:pt x="2038658" y="6468079"/>
                  <a:pt x="2038658" y="6430081"/>
                </a:cubicBezTo>
                <a:cubicBezTo>
                  <a:pt x="2038658" y="6379416"/>
                  <a:pt x="2055541" y="6341420"/>
                  <a:pt x="2085085" y="6307644"/>
                </a:cubicBezTo>
                <a:cubicBezTo>
                  <a:pt x="2110411" y="6273868"/>
                  <a:pt x="2127294" y="6231649"/>
                  <a:pt x="2144177" y="6193650"/>
                </a:cubicBezTo>
                <a:cubicBezTo>
                  <a:pt x="2165281" y="6138763"/>
                  <a:pt x="2135737" y="6126098"/>
                  <a:pt x="2093528" y="6113432"/>
                </a:cubicBezTo>
                <a:cubicBezTo>
                  <a:pt x="2080864" y="6113432"/>
                  <a:pt x="2063981" y="6113432"/>
                  <a:pt x="2063981" y="6096544"/>
                </a:cubicBezTo>
                <a:cubicBezTo>
                  <a:pt x="2063981" y="6079656"/>
                  <a:pt x="2080864" y="6083879"/>
                  <a:pt x="2089307" y="6079656"/>
                </a:cubicBezTo>
                <a:cubicBezTo>
                  <a:pt x="2118854" y="6062768"/>
                  <a:pt x="2131514" y="6028992"/>
                  <a:pt x="2131514" y="6003661"/>
                </a:cubicBezTo>
                <a:cubicBezTo>
                  <a:pt x="2127294" y="5969885"/>
                  <a:pt x="2089307" y="5978327"/>
                  <a:pt x="2068201" y="5982550"/>
                </a:cubicBezTo>
                <a:cubicBezTo>
                  <a:pt x="2025995" y="5990995"/>
                  <a:pt x="1992228" y="6007883"/>
                  <a:pt x="1975345" y="6050102"/>
                </a:cubicBezTo>
                <a:cubicBezTo>
                  <a:pt x="1971125" y="6058545"/>
                  <a:pt x="1966902" y="6075433"/>
                  <a:pt x="1950019" y="6075433"/>
                </a:cubicBezTo>
                <a:cubicBezTo>
                  <a:pt x="1937358" y="6075433"/>
                  <a:pt x="1937358" y="6058545"/>
                  <a:pt x="1937358" y="6050102"/>
                </a:cubicBezTo>
                <a:cubicBezTo>
                  <a:pt x="1933135" y="6028992"/>
                  <a:pt x="1920475" y="6028992"/>
                  <a:pt x="1903592" y="6033214"/>
                </a:cubicBezTo>
                <a:cubicBezTo>
                  <a:pt x="1836059" y="6058545"/>
                  <a:pt x="1772746" y="6083879"/>
                  <a:pt x="1730537" y="6151431"/>
                </a:cubicBezTo>
                <a:cubicBezTo>
                  <a:pt x="1696770" y="6202093"/>
                  <a:pt x="1637680" y="6235869"/>
                  <a:pt x="1591250" y="6278090"/>
                </a:cubicBezTo>
                <a:cubicBezTo>
                  <a:pt x="1587030" y="6286533"/>
                  <a:pt x="1574367" y="6286533"/>
                  <a:pt x="1565924" y="6282311"/>
                </a:cubicBezTo>
                <a:cubicBezTo>
                  <a:pt x="1561704" y="6278090"/>
                  <a:pt x="1561704" y="6265422"/>
                  <a:pt x="1561704" y="6261202"/>
                </a:cubicBezTo>
                <a:cubicBezTo>
                  <a:pt x="1587030" y="6189427"/>
                  <a:pt x="1574367" y="6109209"/>
                  <a:pt x="1591250" y="6037437"/>
                </a:cubicBezTo>
                <a:cubicBezTo>
                  <a:pt x="1599691" y="5986773"/>
                  <a:pt x="1612354" y="5936108"/>
                  <a:pt x="1633457" y="5885444"/>
                </a:cubicBezTo>
                <a:cubicBezTo>
                  <a:pt x="1582808" y="5872779"/>
                  <a:pt x="1544821" y="5885444"/>
                  <a:pt x="1519497" y="5927666"/>
                </a:cubicBezTo>
                <a:cubicBezTo>
                  <a:pt x="1498391" y="5961442"/>
                  <a:pt x="1485728" y="5948774"/>
                  <a:pt x="1473068" y="5919220"/>
                </a:cubicBezTo>
                <a:cubicBezTo>
                  <a:pt x="1456184" y="5889667"/>
                  <a:pt x="1473068" y="5860113"/>
                  <a:pt x="1473068" y="5830560"/>
                </a:cubicBezTo>
                <a:cubicBezTo>
                  <a:pt x="1477288" y="5792561"/>
                  <a:pt x="1485728" y="5754564"/>
                  <a:pt x="1489951" y="5716566"/>
                </a:cubicBezTo>
                <a:cubicBezTo>
                  <a:pt x="1489951" y="5703900"/>
                  <a:pt x="1498391" y="5687012"/>
                  <a:pt x="1485728" y="5682789"/>
                </a:cubicBezTo>
                <a:cubicBezTo>
                  <a:pt x="1468845" y="5674347"/>
                  <a:pt x="1456184" y="5687012"/>
                  <a:pt x="1447742" y="5695455"/>
                </a:cubicBezTo>
                <a:cubicBezTo>
                  <a:pt x="1439301" y="5703900"/>
                  <a:pt x="1430858" y="5716566"/>
                  <a:pt x="1422418" y="5725008"/>
                </a:cubicBezTo>
                <a:cubicBezTo>
                  <a:pt x="1363325" y="5801006"/>
                  <a:pt x="1300013" y="5881224"/>
                  <a:pt x="1236702" y="5952996"/>
                </a:cubicBezTo>
                <a:cubicBezTo>
                  <a:pt x="1207156" y="5982550"/>
                  <a:pt x="1169167" y="6003661"/>
                  <a:pt x="1122740" y="5974107"/>
                </a:cubicBezTo>
                <a:cubicBezTo>
                  <a:pt x="1105856" y="5961442"/>
                  <a:pt x="1084751" y="5965662"/>
                  <a:pt x="1067867" y="5974107"/>
                </a:cubicBezTo>
                <a:cubicBezTo>
                  <a:pt x="1063647" y="5978327"/>
                  <a:pt x="1055207" y="5982550"/>
                  <a:pt x="1050984" y="5986773"/>
                </a:cubicBezTo>
                <a:cubicBezTo>
                  <a:pt x="1021440" y="5986773"/>
                  <a:pt x="983451" y="5990995"/>
                  <a:pt x="966568" y="5965662"/>
                </a:cubicBezTo>
                <a:cubicBezTo>
                  <a:pt x="949685" y="5940331"/>
                  <a:pt x="970790" y="5914998"/>
                  <a:pt x="991894" y="5898112"/>
                </a:cubicBezTo>
                <a:cubicBezTo>
                  <a:pt x="1059427" y="5830560"/>
                  <a:pt x="1114297" y="5754564"/>
                  <a:pt x="1152284" y="5661679"/>
                </a:cubicBezTo>
                <a:cubicBezTo>
                  <a:pt x="1164947" y="5636348"/>
                  <a:pt x="1156506" y="5623682"/>
                  <a:pt x="1139623" y="5606794"/>
                </a:cubicBezTo>
                <a:cubicBezTo>
                  <a:pt x="1118517" y="5585684"/>
                  <a:pt x="1105856" y="5606794"/>
                  <a:pt x="1093193" y="5619460"/>
                </a:cubicBezTo>
                <a:cubicBezTo>
                  <a:pt x="1063647" y="5649013"/>
                  <a:pt x="1034101" y="5678567"/>
                  <a:pt x="1004557" y="5703900"/>
                </a:cubicBezTo>
                <a:cubicBezTo>
                  <a:pt x="987674" y="5716566"/>
                  <a:pt x="966568" y="5725008"/>
                  <a:pt x="953907" y="5703900"/>
                </a:cubicBezTo>
                <a:cubicBezTo>
                  <a:pt x="941244" y="5682789"/>
                  <a:pt x="970790" y="5682789"/>
                  <a:pt x="983451" y="5670124"/>
                </a:cubicBezTo>
                <a:cubicBezTo>
                  <a:pt x="991894" y="5665901"/>
                  <a:pt x="1000334" y="5657459"/>
                  <a:pt x="1008777" y="5653236"/>
                </a:cubicBezTo>
                <a:cubicBezTo>
                  <a:pt x="1067867" y="5598349"/>
                  <a:pt x="1067867" y="5594129"/>
                  <a:pt x="987674" y="5568795"/>
                </a:cubicBezTo>
                <a:cubicBezTo>
                  <a:pt x="966568" y="5560353"/>
                  <a:pt x="970790" y="5551907"/>
                  <a:pt x="970790" y="5535019"/>
                </a:cubicBezTo>
                <a:cubicBezTo>
                  <a:pt x="983451" y="5454802"/>
                  <a:pt x="1004557" y="5383029"/>
                  <a:pt x="1080530" y="5332365"/>
                </a:cubicBezTo>
                <a:cubicBezTo>
                  <a:pt x="1148063" y="5281700"/>
                  <a:pt x="1198713" y="5218371"/>
                  <a:pt x="1240922" y="5146598"/>
                </a:cubicBezTo>
                <a:cubicBezTo>
                  <a:pt x="1287352" y="5070603"/>
                  <a:pt x="1363325" y="5015716"/>
                  <a:pt x="1397092" y="4927055"/>
                </a:cubicBezTo>
                <a:cubicBezTo>
                  <a:pt x="1401312" y="4914390"/>
                  <a:pt x="1413975" y="4905945"/>
                  <a:pt x="1422418" y="4901722"/>
                </a:cubicBezTo>
                <a:cubicBezTo>
                  <a:pt x="1536380" y="4821504"/>
                  <a:pt x="1620797" y="4715956"/>
                  <a:pt x="1700990" y="4606184"/>
                </a:cubicBezTo>
                <a:cubicBezTo>
                  <a:pt x="1717873" y="4585074"/>
                  <a:pt x="1738979" y="4559743"/>
                  <a:pt x="1713653" y="4534412"/>
                </a:cubicBezTo>
                <a:cubicBezTo>
                  <a:pt x="1688330" y="4504856"/>
                  <a:pt x="1663004" y="4525966"/>
                  <a:pt x="1637680" y="4547077"/>
                </a:cubicBezTo>
                <a:cubicBezTo>
                  <a:pt x="1578587" y="4597741"/>
                  <a:pt x="1506834" y="4635738"/>
                  <a:pt x="1477288" y="4724401"/>
                </a:cubicBezTo>
                <a:cubicBezTo>
                  <a:pt x="1464625" y="4766620"/>
                  <a:pt x="1426638" y="4770842"/>
                  <a:pt x="1397092" y="4728621"/>
                </a:cubicBezTo>
                <a:cubicBezTo>
                  <a:pt x="1375988" y="4707513"/>
                  <a:pt x="1363325" y="4707513"/>
                  <a:pt x="1342222" y="4724401"/>
                </a:cubicBezTo>
                <a:cubicBezTo>
                  <a:pt x="1211376" y="4829950"/>
                  <a:pt x="1076310" y="4931278"/>
                  <a:pt x="962348" y="5053715"/>
                </a:cubicBezTo>
                <a:cubicBezTo>
                  <a:pt x="907478" y="5112822"/>
                  <a:pt x="852605" y="5163486"/>
                  <a:pt x="763969" y="5159264"/>
                </a:cubicBezTo>
                <a:cubicBezTo>
                  <a:pt x="747086" y="5159264"/>
                  <a:pt x="730202" y="5167709"/>
                  <a:pt x="717539" y="5184595"/>
                </a:cubicBezTo>
                <a:cubicBezTo>
                  <a:pt x="671112" y="5252147"/>
                  <a:pt x="599357" y="5285923"/>
                  <a:pt x="531824" y="5328142"/>
                </a:cubicBezTo>
                <a:cubicBezTo>
                  <a:pt x="485394" y="5357698"/>
                  <a:pt x="443187" y="5387252"/>
                  <a:pt x="400978" y="5416805"/>
                </a:cubicBezTo>
                <a:cubicBezTo>
                  <a:pt x="379874" y="5429471"/>
                  <a:pt x="354551" y="5442136"/>
                  <a:pt x="329225" y="5433693"/>
                </a:cubicBezTo>
                <a:cubicBezTo>
                  <a:pt x="303901" y="5421028"/>
                  <a:pt x="278575" y="5408360"/>
                  <a:pt x="308121" y="5370363"/>
                </a:cubicBezTo>
                <a:cubicBezTo>
                  <a:pt x="358771" y="5315477"/>
                  <a:pt x="375654" y="5243704"/>
                  <a:pt x="417861" y="5167709"/>
                </a:cubicBezTo>
                <a:cubicBezTo>
                  <a:pt x="337668" y="5197262"/>
                  <a:pt x="265912" y="5214151"/>
                  <a:pt x="219483" y="5273258"/>
                </a:cubicBezTo>
                <a:cubicBezTo>
                  <a:pt x="211042" y="5285923"/>
                  <a:pt x="198379" y="5294368"/>
                  <a:pt x="181496" y="5290146"/>
                </a:cubicBezTo>
                <a:cubicBezTo>
                  <a:pt x="164612" y="5281700"/>
                  <a:pt x="173055" y="5269035"/>
                  <a:pt x="177275" y="5256370"/>
                </a:cubicBezTo>
                <a:cubicBezTo>
                  <a:pt x="181496" y="5235259"/>
                  <a:pt x="168833" y="5222593"/>
                  <a:pt x="151949" y="5218371"/>
                </a:cubicBezTo>
                <a:cubicBezTo>
                  <a:pt x="126626" y="5209928"/>
                  <a:pt x="118183" y="5231039"/>
                  <a:pt x="118183" y="5247927"/>
                </a:cubicBezTo>
                <a:cubicBezTo>
                  <a:pt x="118183" y="5281700"/>
                  <a:pt x="97079" y="5290146"/>
                  <a:pt x="71756" y="5290146"/>
                </a:cubicBezTo>
                <a:cubicBezTo>
                  <a:pt x="37989" y="5294368"/>
                  <a:pt x="4223" y="5281700"/>
                  <a:pt x="0" y="5252147"/>
                </a:cubicBezTo>
                <a:cubicBezTo>
                  <a:pt x="0" y="5222593"/>
                  <a:pt x="33767" y="5226816"/>
                  <a:pt x="59093" y="5222593"/>
                </a:cubicBezTo>
                <a:cubicBezTo>
                  <a:pt x="67533" y="5222593"/>
                  <a:pt x="71756" y="5218371"/>
                  <a:pt x="84416" y="5218371"/>
                </a:cubicBezTo>
                <a:cubicBezTo>
                  <a:pt x="75976" y="5193040"/>
                  <a:pt x="54873" y="5205705"/>
                  <a:pt x="42210" y="5197262"/>
                </a:cubicBezTo>
                <a:cubicBezTo>
                  <a:pt x="21106" y="5184595"/>
                  <a:pt x="0" y="5171929"/>
                  <a:pt x="33767" y="5150821"/>
                </a:cubicBezTo>
                <a:cubicBezTo>
                  <a:pt x="46430" y="5142376"/>
                  <a:pt x="50650" y="5142376"/>
                  <a:pt x="46430" y="5125487"/>
                </a:cubicBezTo>
                <a:cubicBezTo>
                  <a:pt x="37989" y="5062158"/>
                  <a:pt x="50650" y="5003051"/>
                  <a:pt x="67533" y="4948164"/>
                </a:cubicBezTo>
                <a:cubicBezTo>
                  <a:pt x="88639" y="4889057"/>
                  <a:pt x="109743" y="4829950"/>
                  <a:pt x="109743" y="4766620"/>
                </a:cubicBezTo>
                <a:cubicBezTo>
                  <a:pt x="109743" y="4753954"/>
                  <a:pt x="113963" y="4732844"/>
                  <a:pt x="122406" y="4724401"/>
                </a:cubicBezTo>
                <a:cubicBezTo>
                  <a:pt x="168833" y="4690625"/>
                  <a:pt x="156172" y="4639960"/>
                  <a:pt x="151949" y="4601962"/>
                </a:cubicBezTo>
                <a:cubicBezTo>
                  <a:pt x="151949" y="4580853"/>
                  <a:pt x="143509" y="4538632"/>
                  <a:pt x="130846" y="4521744"/>
                </a:cubicBezTo>
                <a:cubicBezTo>
                  <a:pt x="101300" y="4492190"/>
                  <a:pt x="118183" y="4479525"/>
                  <a:pt x="135066" y="4458414"/>
                </a:cubicBezTo>
                <a:cubicBezTo>
                  <a:pt x="147729" y="4445749"/>
                  <a:pt x="160392" y="4437306"/>
                  <a:pt x="139289" y="4420418"/>
                </a:cubicBezTo>
                <a:cubicBezTo>
                  <a:pt x="135066" y="4416195"/>
                  <a:pt x="135066" y="4411972"/>
                  <a:pt x="130846" y="4407750"/>
                </a:cubicBezTo>
                <a:cubicBezTo>
                  <a:pt x="181496" y="4382419"/>
                  <a:pt x="130846" y="4331755"/>
                  <a:pt x="160392" y="4302201"/>
                </a:cubicBezTo>
                <a:cubicBezTo>
                  <a:pt x="168833" y="4289536"/>
                  <a:pt x="160392" y="4268425"/>
                  <a:pt x="156172" y="4251537"/>
                </a:cubicBezTo>
                <a:cubicBezTo>
                  <a:pt x="143509" y="4200875"/>
                  <a:pt x="160392" y="4167099"/>
                  <a:pt x="206822" y="4141765"/>
                </a:cubicBezTo>
                <a:cubicBezTo>
                  <a:pt x="257471" y="4116434"/>
                  <a:pt x="303901" y="4082658"/>
                  <a:pt x="337668" y="4031994"/>
                </a:cubicBezTo>
                <a:cubicBezTo>
                  <a:pt x="341888" y="4027771"/>
                  <a:pt x="350328" y="4023551"/>
                  <a:pt x="350328" y="4015106"/>
                </a:cubicBezTo>
                <a:cubicBezTo>
                  <a:pt x="362991" y="3918000"/>
                  <a:pt x="455850" y="3863116"/>
                  <a:pt x="493837" y="3778675"/>
                </a:cubicBezTo>
                <a:cubicBezTo>
                  <a:pt x="536044" y="3690014"/>
                  <a:pt x="599357" y="3614019"/>
                  <a:pt x="650006" y="3529579"/>
                </a:cubicBezTo>
                <a:cubicBezTo>
                  <a:pt x="713319" y="3419807"/>
                  <a:pt x="797735" y="3335367"/>
                  <a:pt x="873711" y="3238261"/>
                </a:cubicBezTo>
                <a:cubicBezTo>
                  <a:pt x="953907" y="3132712"/>
                  <a:pt x="1004557" y="3010276"/>
                  <a:pt x="1063647" y="2896282"/>
                </a:cubicBezTo>
                <a:cubicBezTo>
                  <a:pt x="1080530" y="2866728"/>
                  <a:pt x="1101634" y="2828730"/>
                  <a:pt x="1059427" y="2803398"/>
                </a:cubicBezTo>
                <a:cubicBezTo>
                  <a:pt x="1046764" y="2790730"/>
                  <a:pt x="1055207" y="2778065"/>
                  <a:pt x="1059427" y="2765400"/>
                </a:cubicBezTo>
                <a:cubicBezTo>
                  <a:pt x="1110077" y="2630295"/>
                  <a:pt x="1194493" y="2516303"/>
                  <a:pt x="1287352" y="2402310"/>
                </a:cubicBezTo>
                <a:cubicBezTo>
                  <a:pt x="1359105" y="2317869"/>
                  <a:pt x="1418195" y="2224986"/>
                  <a:pt x="1422418" y="2110992"/>
                </a:cubicBezTo>
                <a:cubicBezTo>
                  <a:pt x="1422418" y="2094104"/>
                  <a:pt x="1439301" y="2085661"/>
                  <a:pt x="1439301" y="2068773"/>
                </a:cubicBezTo>
                <a:cubicBezTo>
                  <a:pt x="1388651" y="2056107"/>
                  <a:pt x="1350662" y="2068773"/>
                  <a:pt x="1321118" y="2110992"/>
                </a:cubicBezTo>
                <a:cubicBezTo>
                  <a:pt x="1308455" y="2127880"/>
                  <a:pt x="1300013" y="2140545"/>
                  <a:pt x="1278909" y="2136325"/>
                </a:cubicBezTo>
                <a:cubicBezTo>
                  <a:pt x="1228259" y="2123657"/>
                  <a:pt x="1177610" y="2153213"/>
                  <a:pt x="1126960" y="2153213"/>
                </a:cubicBezTo>
                <a:cubicBezTo>
                  <a:pt x="1122740" y="2153213"/>
                  <a:pt x="1118517" y="2153213"/>
                  <a:pt x="1114297" y="2157433"/>
                </a:cubicBezTo>
                <a:cubicBezTo>
                  <a:pt x="1088973" y="2229208"/>
                  <a:pt x="1021440" y="2191209"/>
                  <a:pt x="975011" y="2203875"/>
                </a:cubicBezTo>
                <a:cubicBezTo>
                  <a:pt x="814619" y="2250317"/>
                  <a:pt x="654229" y="2292538"/>
                  <a:pt x="493837" y="2334757"/>
                </a:cubicBezTo>
                <a:cubicBezTo>
                  <a:pt x="472734" y="2343202"/>
                  <a:pt x="447407" y="2347423"/>
                  <a:pt x="422084" y="2351645"/>
                </a:cubicBezTo>
                <a:cubicBezTo>
                  <a:pt x="405201" y="2355868"/>
                  <a:pt x="379874" y="2360088"/>
                  <a:pt x="371434" y="2334757"/>
                </a:cubicBezTo>
                <a:cubicBezTo>
                  <a:pt x="367211" y="2313646"/>
                  <a:pt x="392538" y="2305203"/>
                  <a:pt x="405201" y="2300981"/>
                </a:cubicBezTo>
                <a:cubicBezTo>
                  <a:pt x="510720" y="2258762"/>
                  <a:pt x="616240" y="2216543"/>
                  <a:pt x="721762" y="2174321"/>
                </a:cubicBezTo>
                <a:cubicBezTo>
                  <a:pt x="873711" y="2115214"/>
                  <a:pt x="1029881" y="2077216"/>
                  <a:pt x="1181830" y="2030774"/>
                </a:cubicBezTo>
                <a:cubicBezTo>
                  <a:pt x="1194493" y="2030774"/>
                  <a:pt x="1207156" y="2026551"/>
                  <a:pt x="1219819" y="2022331"/>
                </a:cubicBezTo>
                <a:cubicBezTo>
                  <a:pt x="1228259" y="2018108"/>
                  <a:pt x="1236702" y="2009666"/>
                  <a:pt x="1232480" y="2001220"/>
                </a:cubicBezTo>
                <a:cubicBezTo>
                  <a:pt x="1232480" y="1992778"/>
                  <a:pt x="1219819" y="1984332"/>
                  <a:pt x="1211376" y="1988555"/>
                </a:cubicBezTo>
                <a:cubicBezTo>
                  <a:pt x="1110077" y="2026551"/>
                  <a:pt x="1000334" y="1992778"/>
                  <a:pt x="903258" y="2034997"/>
                </a:cubicBezTo>
                <a:cubicBezTo>
                  <a:pt x="894815" y="2034997"/>
                  <a:pt x="886372" y="2039219"/>
                  <a:pt x="877931" y="2030774"/>
                </a:cubicBezTo>
                <a:cubicBezTo>
                  <a:pt x="869489" y="2018108"/>
                  <a:pt x="869489" y="2009666"/>
                  <a:pt x="877931" y="2001220"/>
                </a:cubicBezTo>
                <a:cubicBezTo>
                  <a:pt x="907478" y="1975890"/>
                  <a:pt x="932801" y="1946336"/>
                  <a:pt x="970790" y="1937891"/>
                </a:cubicBezTo>
                <a:cubicBezTo>
                  <a:pt x="1004557" y="1929448"/>
                  <a:pt x="1025660" y="1908337"/>
                  <a:pt x="1034101" y="1878784"/>
                </a:cubicBezTo>
                <a:cubicBezTo>
                  <a:pt x="1042544" y="1845007"/>
                  <a:pt x="1059427" y="1828119"/>
                  <a:pt x="1097414" y="1832342"/>
                </a:cubicBezTo>
                <a:cubicBezTo>
                  <a:pt x="1164947" y="1840785"/>
                  <a:pt x="1219819" y="1794343"/>
                  <a:pt x="1283129" y="1790120"/>
                </a:cubicBezTo>
                <a:cubicBezTo>
                  <a:pt x="1392872" y="1777455"/>
                  <a:pt x="1481508" y="1684572"/>
                  <a:pt x="1608134" y="1714125"/>
                </a:cubicBezTo>
                <a:cubicBezTo>
                  <a:pt x="1557484" y="1663461"/>
                  <a:pt x="1481508" y="1655018"/>
                  <a:pt x="1409755" y="1684572"/>
                </a:cubicBezTo>
                <a:cubicBezTo>
                  <a:pt x="1350662" y="1705682"/>
                  <a:pt x="1291572" y="1722571"/>
                  <a:pt x="1228259" y="1735236"/>
                </a:cubicBezTo>
                <a:cubicBezTo>
                  <a:pt x="1211376" y="1739458"/>
                  <a:pt x="1198713" y="1747901"/>
                  <a:pt x="1181830" y="1726791"/>
                </a:cubicBezTo>
                <a:cubicBezTo>
                  <a:pt x="1236702" y="1693015"/>
                  <a:pt x="1300013" y="1680349"/>
                  <a:pt x="1359105" y="1659241"/>
                </a:cubicBezTo>
                <a:cubicBezTo>
                  <a:pt x="1325339" y="1633907"/>
                  <a:pt x="1316896" y="1633907"/>
                  <a:pt x="1283129" y="1646573"/>
                </a:cubicBezTo>
                <a:cubicBezTo>
                  <a:pt x="1266246" y="1655018"/>
                  <a:pt x="1249363" y="1659241"/>
                  <a:pt x="1232480" y="1667684"/>
                </a:cubicBezTo>
                <a:cubicBezTo>
                  <a:pt x="1215596" y="1676129"/>
                  <a:pt x="1202936" y="1680349"/>
                  <a:pt x="1194493" y="1663461"/>
                </a:cubicBezTo>
                <a:cubicBezTo>
                  <a:pt x="1181830" y="1642353"/>
                  <a:pt x="1198713" y="1638130"/>
                  <a:pt x="1207156" y="1629685"/>
                </a:cubicBezTo>
                <a:cubicBezTo>
                  <a:pt x="1219819" y="1621242"/>
                  <a:pt x="1236702" y="1617019"/>
                  <a:pt x="1240922" y="1591688"/>
                </a:cubicBezTo>
                <a:cubicBezTo>
                  <a:pt x="1152284" y="1608577"/>
                  <a:pt x="1063647" y="1587466"/>
                  <a:pt x="983451" y="1633907"/>
                </a:cubicBezTo>
                <a:cubicBezTo>
                  <a:pt x="907478" y="1680349"/>
                  <a:pt x="831502" y="1676129"/>
                  <a:pt x="738645" y="1633907"/>
                </a:cubicBezTo>
                <a:cubicBezTo>
                  <a:pt x="932801" y="1562135"/>
                  <a:pt x="1110077" y="1473472"/>
                  <a:pt x="1316896" y="1494583"/>
                </a:cubicBezTo>
                <a:cubicBezTo>
                  <a:pt x="1308455" y="1469252"/>
                  <a:pt x="1274689" y="1498805"/>
                  <a:pt x="1274689" y="1473472"/>
                </a:cubicBezTo>
                <a:cubicBezTo>
                  <a:pt x="1274689" y="1448141"/>
                  <a:pt x="1304235" y="1448141"/>
                  <a:pt x="1321118" y="1448141"/>
                </a:cubicBezTo>
                <a:cubicBezTo>
                  <a:pt x="1409755" y="1443918"/>
                  <a:pt x="1489951" y="1401699"/>
                  <a:pt x="1574367" y="1376366"/>
                </a:cubicBezTo>
                <a:cubicBezTo>
                  <a:pt x="1641900" y="1355258"/>
                  <a:pt x="1713653" y="1355258"/>
                  <a:pt x="1785406" y="1367923"/>
                </a:cubicBezTo>
                <a:cubicBezTo>
                  <a:pt x="1836059" y="1380589"/>
                  <a:pt x="1882486" y="1376366"/>
                  <a:pt x="1924695" y="1342592"/>
                </a:cubicBezTo>
                <a:cubicBezTo>
                  <a:pt x="1958462" y="1313036"/>
                  <a:pt x="2009111" y="1308816"/>
                  <a:pt x="2055541" y="1300371"/>
                </a:cubicBezTo>
                <a:cubicBezTo>
                  <a:pt x="2072424" y="1296148"/>
                  <a:pt x="2110411" y="1304593"/>
                  <a:pt x="2089307" y="1266595"/>
                </a:cubicBezTo>
                <a:cubicBezTo>
                  <a:pt x="2076644" y="1241264"/>
                  <a:pt x="2089307" y="1186377"/>
                  <a:pt x="2030215" y="1199045"/>
                </a:cubicBezTo>
                <a:cubicBezTo>
                  <a:pt x="2013331" y="1207488"/>
                  <a:pt x="1996448" y="1207488"/>
                  <a:pt x="1975345" y="1203265"/>
                </a:cubicBezTo>
                <a:cubicBezTo>
                  <a:pt x="1928915" y="1194822"/>
                  <a:pt x="1886708" y="1161046"/>
                  <a:pt x="1840279" y="1156823"/>
                </a:cubicBezTo>
                <a:cubicBezTo>
                  <a:pt x="1798070" y="1152603"/>
                  <a:pt x="1755863" y="1190599"/>
                  <a:pt x="1709433" y="1173711"/>
                </a:cubicBezTo>
                <a:cubicBezTo>
                  <a:pt x="1705213" y="1156823"/>
                  <a:pt x="1713653" y="1152603"/>
                  <a:pt x="1726316" y="1148380"/>
                </a:cubicBezTo>
                <a:cubicBezTo>
                  <a:pt x="1806512" y="1131492"/>
                  <a:pt x="1886708" y="1093494"/>
                  <a:pt x="1966902" y="1068163"/>
                </a:cubicBezTo>
                <a:cubicBezTo>
                  <a:pt x="1996448" y="1059717"/>
                  <a:pt x="2021774" y="1051275"/>
                  <a:pt x="2034435" y="1097716"/>
                </a:cubicBezTo>
                <a:cubicBezTo>
                  <a:pt x="2038658" y="1131492"/>
                  <a:pt x="2072424" y="1135715"/>
                  <a:pt x="2106190" y="1135715"/>
                </a:cubicBezTo>
                <a:cubicBezTo>
                  <a:pt x="2118854" y="1135715"/>
                  <a:pt x="2131514" y="1127270"/>
                  <a:pt x="2148397" y="1127270"/>
                </a:cubicBezTo>
                <a:cubicBezTo>
                  <a:pt x="2169503" y="1123047"/>
                  <a:pt x="2186387" y="1131492"/>
                  <a:pt x="2194827" y="1148380"/>
                </a:cubicBezTo>
                <a:cubicBezTo>
                  <a:pt x="2207490" y="1169489"/>
                  <a:pt x="2190607" y="1182156"/>
                  <a:pt x="2177944" y="1190599"/>
                </a:cubicBezTo>
                <a:cubicBezTo>
                  <a:pt x="2165281" y="1199045"/>
                  <a:pt x="2152620" y="1207488"/>
                  <a:pt x="2156840" y="1220153"/>
                </a:cubicBezTo>
                <a:cubicBezTo>
                  <a:pt x="2161060" y="1228598"/>
                  <a:pt x="2169503" y="1237041"/>
                  <a:pt x="2177944" y="1237041"/>
                </a:cubicBezTo>
                <a:cubicBezTo>
                  <a:pt x="2194827" y="1241264"/>
                  <a:pt x="2190607" y="1220153"/>
                  <a:pt x="2199047" y="1211710"/>
                </a:cubicBezTo>
                <a:cubicBezTo>
                  <a:pt x="2207490" y="1199045"/>
                  <a:pt x="2215930" y="1190599"/>
                  <a:pt x="2224373" y="1177934"/>
                </a:cubicBezTo>
                <a:cubicBezTo>
                  <a:pt x="2249697" y="1144158"/>
                  <a:pt x="2275023" y="1135715"/>
                  <a:pt x="2308789" y="1169489"/>
                </a:cubicBezTo>
                <a:cubicBezTo>
                  <a:pt x="2338336" y="1199045"/>
                  <a:pt x="2372102" y="1194822"/>
                  <a:pt x="2397426" y="1156823"/>
                </a:cubicBezTo>
                <a:cubicBezTo>
                  <a:pt x="2397426" y="1156823"/>
                  <a:pt x="2397426" y="1152603"/>
                  <a:pt x="2397426" y="1152603"/>
                </a:cubicBezTo>
                <a:cubicBezTo>
                  <a:pt x="2452298" y="1030164"/>
                  <a:pt x="2553598" y="945726"/>
                  <a:pt x="2646454" y="852840"/>
                </a:cubicBezTo>
                <a:cubicBezTo>
                  <a:pt x="2684441" y="814844"/>
                  <a:pt x="2701324" y="755737"/>
                  <a:pt x="2768860" y="755737"/>
                </a:cubicBezTo>
                <a:cubicBezTo>
                  <a:pt x="2781520" y="755737"/>
                  <a:pt x="2789963" y="734626"/>
                  <a:pt x="2794183" y="721960"/>
                </a:cubicBezTo>
                <a:cubicBezTo>
                  <a:pt x="2806846" y="658631"/>
                  <a:pt x="2840613" y="607966"/>
                  <a:pt x="2887042" y="574190"/>
                </a:cubicBezTo>
                <a:cubicBezTo>
                  <a:pt x="2937692" y="540414"/>
                  <a:pt x="2984119" y="477084"/>
                  <a:pt x="3060095" y="527749"/>
                </a:cubicBezTo>
                <a:cubicBezTo>
                  <a:pt x="3089641" y="548859"/>
                  <a:pt x="3110745" y="561525"/>
                  <a:pt x="3110745" y="599521"/>
                </a:cubicBezTo>
                <a:cubicBezTo>
                  <a:pt x="3110745" y="679739"/>
                  <a:pt x="3089641" y="759957"/>
                  <a:pt x="3064315" y="835952"/>
                </a:cubicBezTo>
                <a:cubicBezTo>
                  <a:pt x="3060095" y="848620"/>
                  <a:pt x="3043212" y="861285"/>
                  <a:pt x="3060095" y="873951"/>
                </a:cubicBezTo>
                <a:cubicBezTo>
                  <a:pt x="3076978" y="886616"/>
                  <a:pt x="3093862" y="878173"/>
                  <a:pt x="3106525" y="865508"/>
                </a:cubicBezTo>
                <a:cubicBezTo>
                  <a:pt x="3136071" y="831732"/>
                  <a:pt x="3165615" y="797956"/>
                  <a:pt x="3190941" y="755737"/>
                </a:cubicBezTo>
                <a:cubicBezTo>
                  <a:pt x="3275357" y="603744"/>
                  <a:pt x="3410423" y="485530"/>
                  <a:pt x="3515943" y="350425"/>
                </a:cubicBezTo>
                <a:cubicBezTo>
                  <a:pt x="3532826" y="329314"/>
                  <a:pt x="3562372" y="312429"/>
                  <a:pt x="3583476" y="295538"/>
                </a:cubicBezTo>
                <a:cubicBezTo>
                  <a:pt x="3600359" y="282873"/>
                  <a:pt x="3617245" y="270207"/>
                  <a:pt x="3629905" y="295538"/>
                </a:cubicBezTo>
                <a:cubicBezTo>
                  <a:pt x="3638348" y="308206"/>
                  <a:pt x="3651011" y="299761"/>
                  <a:pt x="3659452" y="295538"/>
                </a:cubicBezTo>
                <a:cubicBezTo>
                  <a:pt x="3710101" y="265984"/>
                  <a:pt x="3735427" y="278652"/>
                  <a:pt x="3748088" y="333537"/>
                </a:cubicBezTo>
                <a:cubicBezTo>
                  <a:pt x="3748088" y="337759"/>
                  <a:pt x="3752311" y="346202"/>
                  <a:pt x="3756531" y="346202"/>
                </a:cubicBezTo>
                <a:cubicBezTo>
                  <a:pt x="3832504" y="379978"/>
                  <a:pt x="3790297" y="434865"/>
                  <a:pt x="3781854" y="485530"/>
                </a:cubicBezTo>
                <a:cubicBezTo>
                  <a:pt x="3777634" y="493972"/>
                  <a:pt x="3773414" y="502415"/>
                  <a:pt x="3769194" y="510861"/>
                </a:cubicBezTo>
                <a:cubicBezTo>
                  <a:pt x="3743868" y="578413"/>
                  <a:pt x="3760751" y="603744"/>
                  <a:pt x="3828284" y="603744"/>
                </a:cubicBezTo>
                <a:cubicBezTo>
                  <a:pt x="3832504" y="603744"/>
                  <a:pt x="3836727" y="603744"/>
                  <a:pt x="3836727" y="599521"/>
                </a:cubicBezTo>
                <a:cubicBezTo>
                  <a:pt x="3853610" y="544637"/>
                  <a:pt x="3933806" y="553079"/>
                  <a:pt x="3946467" y="489750"/>
                </a:cubicBezTo>
                <a:cubicBezTo>
                  <a:pt x="3954910" y="447531"/>
                  <a:pt x="3980233" y="422200"/>
                  <a:pt x="4026663" y="413755"/>
                </a:cubicBezTo>
                <a:cubicBezTo>
                  <a:pt x="3976013" y="384201"/>
                  <a:pt x="3967573" y="350425"/>
                  <a:pt x="3988676" y="291318"/>
                </a:cubicBezTo>
                <a:cubicBezTo>
                  <a:pt x="3992896" y="282873"/>
                  <a:pt x="3997116" y="270207"/>
                  <a:pt x="4009779" y="274430"/>
                </a:cubicBezTo>
                <a:cubicBezTo>
                  <a:pt x="4022443" y="278652"/>
                  <a:pt x="4018222" y="291318"/>
                  <a:pt x="4014000" y="299761"/>
                </a:cubicBezTo>
                <a:cubicBezTo>
                  <a:pt x="4009779" y="312429"/>
                  <a:pt x="4005559" y="325094"/>
                  <a:pt x="4014000" y="341982"/>
                </a:cubicBezTo>
                <a:cubicBezTo>
                  <a:pt x="4035106" y="341982"/>
                  <a:pt x="4039326" y="325094"/>
                  <a:pt x="4039326" y="312429"/>
                </a:cubicBezTo>
                <a:cubicBezTo>
                  <a:pt x="4039326" y="265984"/>
                  <a:pt x="4056209" y="219543"/>
                  <a:pt x="4064649" y="173101"/>
                </a:cubicBezTo>
                <a:cubicBezTo>
                  <a:pt x="4077312" y="118217"/>
                  <a:pt x="4102639" y="80218"/>
                  <a:pt x="4161729" y="71775"/>
                </a:cubicBezTo>
                <a:cubicBezTo>
                  <a:pt x="4174392" y="67552"/>
                  <a:pt x="4187055" y="67552"/>
                  <a:pt x="4191275" y="50664"/>
                </a:cubicBezTo>
                <a:cubicBezTo>
                  <a:pt x="4203938" y="12666"/>
                  <a:pt x="4237705" y="4223"/>
                  <a:pt x="4271471" y="0"/>
                </a:cubicBezTo>
                <a:close/>
              </a:path>
            </a:pathLst>
          </a:custGeom>
          <a:solidFill>
            <a:schemeClr val="bg1">
              <a:lumMod val="95000"/>
            </a:schemeClr>
          </a:solidFill>
        </p:spPr>
        <p:txBody>
          <a:bodyPr wrap="square" anchor="ctr">
            <a:noAutofit/>
          </a:bodyPr>
          <a:lstStyle>
            <a:lvl1pPr marL="0" indent="0" algn="ctr">
              <a:buNone/>
              <a:defRPr sz="1200">
                <a:latin typeface="+mn-lt"/>
                <a:cs typeface="Arial" pitchFamily="34" charset="0"/>
              </a:defRPr>
            </a:lvl1pPr>
            <a:lvl2pPr marL="457178" indent="0">
              <a:buNone/>
              <a:defRPr sz="2800"/>
            </a:lvl2pPr>
            <a:lvl3pPr marL="914354" indent="0">
              <a:buNone/>
              <a:defRPr sz="2400"/>
            </a:lvl3pPr>
            <a:lvl4pPr marL="1371532" indent="0">
              <a:buNone/>
              <a:defRPr sz="2000"/>
            </a:lvl4pPr>
            <a:lvl5pPr marL="1828709" indent="0">
              <a:buNone/>
              <a:defRPr sz="2000"/>
            </a:lvl5pPr>
            <a:lvl6pPr marL="2285886" indent="0">
              <a:buNone/>
              <a:defRPr sz="2000"/>
            </a:lvl6pPr>
            <a:lvl7pPr marL="2743062" indent="0">
              <a:buNone/>
              <a:defRPr sz="2000"/>
            </a:lvl7pPr>
            <a:lvl8pPr marL="3200240" indent="0">
              <a:buNone/>
              <a:defRPr sz="2000"/>
            </a:lvl8pPr>
            <a:lvl9pPr marL="3657418" indent="0">
              <a:buNone/>
              <a:defRPr sz="2000"/>
            </a:lvl9pPr>
          </a:lstStyle>
          <a:p>
            <a:r>
              <a:rPr lang="en-US" altLang="ko-KR" dirty="0"/>
              <a:t>Your Picture Here and Send to Back </a:t>
            </a:r>
            <a:endParaRPr lang="ko-KR" altLang="en-US" dirty="0"/>
          </a:p>
        </p:txBody>
      </p:sp>
    </p:spTree>
    <p:extLst>
      <p:ext uri="{BB962C8B-B14F-4D97-AF65-F5344CB8AC3E}">
        <p14:creationId xmlns:p14="http://schemas.microsoft.com/office/powerpoint/2010/main" val="271277405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49_Images &amp; Contents Layout">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E6163A38-FF1F-4D4D-BD61-25510A4F4A10}"/>
              </a:ext>
            </a:extLst>
          </p:cNvPr>
          <p:cNvSpPr/>
          <p:nvPr userDrawn="1"/>
        </p:nvSpPr>
        <p:spPr>
          <a:xfrm>
            <a:off x="152401" y="-1"/>
            <a:ext cx="6562727" cy="6858001"/>
          </a:xfrm>
          <a:custGeom>
            <a:avLst/>
            <a:gdLst>
              <a:gd name="connsiteX0" fmla="*/ 0 w 6543676"/>
              <a:gd name="connsiteY0" fmla="*/ 0 h 6858001"/>
              <a:gd name="connsiteX1" fmla="*/ 4981576 w 6543676"/>
              <a:gd name="connsiteY1" fmla="*/ 0 h 6858001"/>
              <a:gd name="connsiteX2" fmla="*/ 6543676 w 6543676"/>
              <a:gd name="connsiteY2" fmla="*/ 1638300 h 6858001"/>
              <a:gd name="connsiteX3" fmla="*/ 5140390 w 6543676"/>
              <a:gd name="connsiteY3" fmla="*/ 6545233 h 6858001"/>
              <a:gd name="connsiteX4" fmla="*/ 5134165 w 6543676"/>
              <a:gd name="connsiteY4" fmla="*/ 6858001 h 6858001"/>
              <a:gd name="connsiteX5" fmla="*/ 552 w 6543676"/>
              <a:gd name="connsiteY5" fmla="*/ 6858001 h 6858001"/>
              <a:gd name="connsiteX6" fmla="*/ 0 w 6543676"/>
              <a:gd name="connsiteY6" fmla="*/ 6858000 h 6858001"/>
              <a:gd name="connsiteX0" fmla="*/ 0 w 6562726"/>
              <a:gd name="connsiteY0" fmla="*/ 0 h 6858001"/>
              <a:gd name="connsiteX1" fmla="*/ 4981576 w 6562726"/>
              <a:gd name="connsiteY1" fmla="*/ 0 h 6858001"/>
              <a:gd name="connsiteX2" fmla="*/ 6562726 w 6562726"/>
              <a:gd name="connsiteY2" fmla="*/ 1638300 h 6858001"/>
              <a:gd name="connsiteX3" fmla="*/ 5140390 w 6562726"/>
              <a:gd name="connsiteY3" fmla="*/ 6545233 h 6858001"/>
              <a:gd name="connsiteX4" fmla="*/ 5134165 w 6562726"/>
              <a:gd name="connsiteY4" fmla="*/ 6858001 h 6858001"/>
              <a:gd name="connsiteX5" fmla="*/ 552 w 6562726"/>
              <a:gd name="connsiteY5" fmla="*/ 6858001 h 6858001"/>
              <a:gd name="connsiteX6" fmla="*/ 0 w 6562726"/>
              <a:gd name="connsiteY6" fmla="*/ 6858000 h 6858001"/>
              <a:gd name="connsiteX7" fmla="*/ 0 w 6562726"/>
              <a:gd name="connsiteY7" fmla="*/ 0 h 6858001"/>
              <a:gd name="connsiteX0" fmla="*/ 0 w 6562726"/>
              <a:gd name="connsiteY0" fmla="*/ 0 h 6858001"/>
              <a:gd name="connsiteX1" fmla="*/ 4981576 w 6562726"/>
              <a:gd name="connsiteY1" fmla="*/ 0 h 6858001"/>
              <a:gd name="connsiteX2" fmla="*/ 6562726 w 6562726"/>
              <a:gd name="connsiteY2" fmla="*/ 1638300 h 6858001"/>
              <a:gd name="connsiteX3" fmla="*/ 5140390 w 6562726"/>
              <a:gd name="connsiteY3" fmla="*/ 6545233 h 6858001"/>
              <a:gd name="connsiteX4" fmla="*/ 5134165 w 6562726"/>
              <a:gd name="connsiteY4" fmla="*/ 6858001 h 6858001"/>
              <a:gd name="connsiteX5" fmla="*/ 552 w 6562726"/>
              <a:gd name="connsiteY5" fmla="*/ 6858001 h 6858001"/>
              <a:gd name="connsiteX6" fmla="*/ 0 w 6562726"/>
              <a:gd name="connsiteY6" fmla="*/ 6858000 h 6858001"/>
              <a:gd name="connsiteX7" fmla="*/ 0 w 6562726"/>
              <a:gd name="connsiteY7" fmla="*/ 0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62726" h="6858001">
                <a:moveTo>
                  <a:pt x="0" y="0"/>
                </a:moveTo>
                <a:lnTo>
                  <a:pt x="4981576" y="0"/>
                </a:lnTo>
                <a:cubicBezTo>
                  <a:pt x="5006977" y="371475"/>
                  <a:pt x="5765801" y="1114425"/>
                  <a:pt x="6562726" y="1638300"/>
                </a:cubicBezTo>
                <a:cubicBezTo>
                  <a:pt x="5759055" y="2900363"/>
                  <a:pt x="5204223" y="4907496"/>
                  <a:pt x="5140390" y="6545233"/>
                </a:cubicBezTo>
                <a:lnTo>
                  <a:pt x="5134165" y="6858001"/>
                </a:lnTo>
                <a:lnTo>
                  <a:pt x="552" y="6858001"/>
                </a:lnTo>
                <a:lnTo>
                  <a:pt x="0" y="6858000"/>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en-US" sz="1800">
              <a:solidFill>
                <a:prstClr val="white"/>
              </a:solidFill>
            </a:endParaRPr>
          </a:p>
        </p:txBody>
      </p:sp>
      <p:sp>
        <p:nvSpPr>
          <p:cNvPr id="5" name="자유형: 도형 4">
            <a:extLst>
              <a:ext uri="{FF2B5EF4-FFF2-40B4-BE49-F238E27FC236}">
                <a16:creationId xmlns="" xmlns:a16="http://schemas.microsoft.com/office/drawing/2014/main" id="{35A586F4-88B7-45EE-9708-47716F743070}"/>
              </a:ext>
            </a:extLst>
          </p:cNvPr>
          <p:cNvSpPr/>
          <p:nvPr userDrawn="1"/>
        </p:nvSpPr>
        <p:spPr>
          <a:xfrm flipV="1">
            <a:off x="152401" y="0"/>
            <a:ext cx="6238876" cy="6848475"/>
          </a:xfrm>
          <a:custGeom>
            <a:avLst/>
            <a:gdLst>
              <a:gd name="connsiteX0" fmla="*/ 0 w 6238876"/>
              <a:gd name="connsiteY0" fmla="*/ 0 h 6858000"/>
              <a:gd name="connsiteX1" fmla="*/ 4819651 w 6238876"/>
              <a:gd name="connsiteY1" fmla="*/ 0 h 6858000"/>
              <a:gd name="connsiteX2" fmla="*/ 6238876 w 6238876"/>
              <a:gd name="connsiteY2" fmla="*/ 5229225 h 6858000"/>
              <a:gd name="connsiteX3" fmla="*/ 4819651 w 6238876"/>
              <a:gd name="connsiteY3" fmla="*/ 6858000 h 6858000"/>
              <a:gd name="connsiteX4" fmla="*/ 0 w 6238876"/>
              <a:gd name="connsiteY4" fmla="*/ 6858000 h 6858000"/>
              <a:gd name="connsiteX0" fmla="*/ 0 w 6238876"/>
              <a:gd name="connsiteY0" fmla="*/ 0 h 6858000"/>
              <a:gd name="connsiteX1" fmla="*/ 4819651 w 6238876"/>
              <a:gd name="connsiteY1" fmla="*/ 0 h 6858000"/>
              <a:gd name="connsiteX2" fmla="*/ 6238876 w 6238876"/>
              <a:gd name="connsiteY2" fmla="*/ 5229225 h 6858000"/>
              <a:gd name="connsiteX3" fmla="*/ 4819651 w 6238876"/>
              <a:gd name="connsiteY3" fmla="*/ 6858000 h 6858000"/>
              <a:gd name="connsiteX4" fmla="*/ 0 w 6238876"/>
              <a:gd name="connsiteY4" fmla="*/ 6858000 h 6858000"/>
              <a:gd name="connsiteX5" fmla="*/ 0 w 6238876"/>
              <a:gd name="connsiteY5" fmla="*/ 0 h 6858000"/>
              <a:gd name="connsiteX0" fmla="*/ 0 w 6238876"/>
              <a:gd name="connsiteY0" fmla="*/ 0 h 6858000"/>
              <a:gd name="connsiteX1" fmla="*/ 4819651 w 6238876"/>
              <a:gd name="connsiteY1" fmla="*/ 0 h 6858000"/>
              <a:gd name="connsiteX2" fmla="*/ 6238876 w 6238876"/>
              <a:gd name="connsiteY2" fmla="*/ 5229225 h 6858000"/>
              <a:gd name="connsiteX3" fmla="*/ 4819651 w 6238876"/>
              <a:gd name="connsiteY3" fmla="*/ 6858000 h 6858000"/>
              <a:gd name="connsiteX4" fmla="*/ 0 w 6238876"/>
              <a:gd name="connsiteY4" fmla="*/ 6858000 h 6858000"/>
              <a:gd name="connsiteX5" fmla="*/ 0 w 6238876"/>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238876" h="6858000">
                <a:moveTo>
                  <a:pt x="0" y="0"/>
                </a:moveTo>
                <a:lnTo>
                  <a:pt x="4819651" y="0"/>
                </a:lnTo>
                <a:cubicBezTo>
                  <a:pt x="4819651" y="1689100"/>
                  <a:pt x="5153027" y="4273550"/>
                  <a:pt x="6238876" y="5229225"/>
                </a:cubicBezTo>
                <a:cubicBezTo>
                  <a:pt x="5286376" y="5778500"/>
                  <a:pt x="4883152" y="6283325"/>
                  <a:pt x="4819651" y="6858000"/>
                </a:cubicBezTo>
                <a:lnTo>
                  <a:pt x="0" y="6858000"/>
                </a:lnTo>
                <a:lnTo>
                  <a:pt x="0"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800">
              <a:solidFill>
                <a:prstClr val="white"/>
              </a:solidFill>
            </a:endParaRPr>
          </a:p>
        </p:txBody>
      </p:sp>
      <p:cxnSp>
        <p:nvCxnSpPr>
          <p:cNvPr id="7" name="직선 연결선 6">
            <a:extLst>
              <a:ext uri="{FF2B5EF4-FFF2-40B4-BE49-F238E27FC236}">
                <a16:creationId xmlns="" xmlns:a16="http://schemas.microsoft.com/office/drawing/2014/main" id="{E34B3B3A-542A-46E1-A720-8928C9B91FC2}"/>
              </a:ext>
            </a:extLst>
          </p:cNvPr>
          <p:cNvCxnSpPr>
            <a:cxnSpLocks/>
          </p:cNvCxnSpPr>
          <p:nvPr userDrawn="1"/>
        </p:nvCxnSpPr>
        <p:spPr>
          <a:xfrm>
            <a:off x="6238877" y="1638303"/>
            <a:ext cx="5953124"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16" name="그림 개체 틀 15">
            <a:extLst>
              <a:ext uri="{FF2B5EF4-FFF2-40B4-BE49-F238E27FC236}">
                <a16:creationId xmlns="" xmlns:a16="http://schemas.microsoft.com/office/drawing/2014/main" id="{F31766EE-B13B-4F0C-AAE1-FB140846B864}"/>
              </a:ext>
            </a:extLst>
          </p:cNvPr>
          <p:cNvSpPr>
            <a:spLocks noGrp="1"/>
          </p:cNvSpPr>
          <p:nvPr>
            <p:ph type="pic" sz="quarter" idx="10" hasCustomPrompt="1"/>
          </p:nvPr>
        </p:nvSpPr>
        <p:spPr>
          <a:xfrm>
            <a:off x="1" y="0"/>
            <a:ext cx="6543676" cy="6867525"/>
          </a:xfrm>
          <a:custGeom>
            <a:avLst/>
            <a:gdLst>
              <a:gd name="connsiteX0" fmla="*/ 0 w 6238876"/>
              <a:gd name="connsiteY0" fmla="*/ 0 h 6858000"/>
              <a:gd name="connsiteX1" fmla="*/ 4819651 w 6238876"/>
              <a:gd name="connsiteY1" fmla="*/ 0 h 6858000"/>
              <a:gd name="connsiteX2" fmla="*/ 6238876 w 6238876"/>
              <a:gd name="connsiteY2" fmla="*/ 1628775 h 6858000"/>
              <a:gd name="connsiteX3" fmla="*/ 4819651 w 6238876"/>
              <a:gd name="connsiteY3" fmla="*/ 6858000 h 6858000"/>
              <a:gd name="connsiteX4" fmla="*/ 0 w 6238876"/>
              <a:gd name="connsiteY4" fmla="*/ 6858000 h 6858000"/>
              <a:gd name="connsiteX0" fmla="*/ 0 w 6543676"/>
              <a:gd name="connsiteY0" fmla="*/ 0 h 6858000"/>
              <a:gd name="connsiteX1" fmla="*/ 4819651 w 6543676"/>
              <a:gd name="connsiteY1" fmla="*/ 0 h 6858000"/>
              <a:gd name="connsiteX2" fmla="*/ 6543676 w 6543676"/>
              <a:gd name="connsiteY2" fmla="*/ 1638300 h 6858000"/>
              <a:gd name="connsiteX3" fmla="*/ 4819651 w 6543676"/>
              <a:gd name="connsiteY3" fmla="*/ 6858000 h 6858000"/>
              <a:gd name="connsiteX4" fmla="*/ 0 w 6543676"/>
              <a:gd name="connsiteY4" fmla="*/ 6858000 h 6858000"/>
              <a:gd name="connsiteX5" fmla="*/ 0 w 6543676"/>
              <a:gd name="connsiteY5" fmla="*/ 0 h 6858000"/>
              <a:gd name="connsiteX0" fmla="*/ 0 w 6543676"/>
              <a:gd name="connsiteY0" fmla="*/ 0 h 6858000"/>
              <a:gd name="connsiteX1" fmla="*/ 4819651 w 6543676"/>
              <a:gd name="connsiteY1" fmla="*/ 0 h 6858000"/>
              <a:gd name="connsiteX2" fmla="*/ 6543676 w 6543676"/>
              <a:gd name="connsiteY2" fmla="*/ 1638300 h 6858000"/>
              <a:gd name="connsiteX3" fmla="*/ 4819651 w 6543676"/>
              <a:gd name="connsiteY3" fmla="*/ 6858000 h 6858000"/>
              <a:gd name="connsiteX4" fmla="*/ 0 w 6543676"/>
              <a:gd name="connsiteY4" fmla="*/ 6858000 h 6858000"/>
              <a:gd name="connsiteX5" fmla="*/ 0 w 6543676"/>
              <a:gd name="connsiteY5" fmla="*/ 0 h 6858000"/>
              <a:gd name="connsiteX0" fmla="*/ 0 w 6543676"/>
              <a:gd name="connsiteY0" fmla="*/ 0 h 6858000"/>
              <a:gd name="connsiteX1" fmla="*/ 4819651 w 6543676"/>
              <a:gd name="connsiteY1" fmla="*/ 0 h 6858000"/>
              <a:gd name="connsiteX2" fmla="*/ 6543676 w 6543676"/>
              <a:gd name="connsiteY2" fmla="*/ 1638300 h 6858000"/>
              <a:gd name="connsiteX3" fmla="*/ 4819651 w 6543676"/>
              <a:gd name="connsiteY3" fmla="*/ 6858000 h 6858000"/>
              <a:gd name="connsiteX4" fmla="*/ 0 w 6543676"/>
              <a:gd name="connsiteY4" fmla="*/ 6858000 h 6858000"/>
              <a:gd name="connsiteX5" fmla="*/ 0 w 6543676"/>
              <a:gd name="connsiteY5" fmla="*/ 0 h 6858000"/>
              <a:gd name="connsiteX0" fmla="*/ 0 w 6543676"/>
              <a:gd name="connsiteY0" fmla="*/ 0 h 6858000"/>
              <a:gd name="connsiteX1" fmla="*/ 4819651 w 6543676"/>
              <a:gd name="connsiteY1" fmla="*/ 0 h 6858000"/>
              <a:gd name="connsiteX2" fmla="*/ 6543676 w 6543676"/>
              <a:gd name="connsiteY2" fmla="*/ 1638300 h 6858000"/>
              <a:gd name="connsiteX3" fmla="*/ 4819651 w 6543676"/>
              <a:gd name="connsiteY3" fmla="*/ 6858000 h 6858000"/>
              <a:gd name="connsiteX4" fmla="*/ 0 w 6543676"/>
              <a:gd name="connsiteY4" fmla="*/ 6858000 h 6858000"/>
              <a:gd name="connsiteX5" fmla="*/ 0 w 6543676"/>
              <a:gd name="connsiteY5" fmla="*/ 0 h 6858000"/>
              <a:gd name="connsiteX0" fmla="*/ 0 w 6543676"/>
              <a:gd name="connsiteY0" fmla="*/ 0 h 6867525"/>
              <a:gd name="connsiteX1" fmla="*/ 4819651 w 6543676"/>
              <a:gd name="connsiteY1" fmla="*/ 0 h 6867525"/>
              <a:gd name="connsiteX2" fmla="*/ 6543676 w 6543676"/>
              <a:gd name="connsiteY2" fmla="*/ 1638300 h 6867525"/>
              <a:gd name="connsiteX3" fmla="*/ 5219701 w 6543676"/>
              <a:gd name="connsiteY3" fmla="*/ 6867525 h 6867525"/>
              <a:gd name="connsiteX4" fmla="*/ 0 w 6543676"/>
              <a:gd name="connsiteY4" fmla="*/ 6858000 h 6867525"/>
              <a:gd name="connsiteX5" fmla="*/ 0 w 6543676"/>
              <a:gd name="connsiteY5" fmla="*/ 0 h 6867525"/>
              <a:gd name="connsiteX0" fmla="*/ 0 w 6543676"/>
              <a:gd name="connsiteY0" fmla="*/ 0 h 6867525"/>
              <a:gd name="connsiteX1" fmla="*/ 4981576 w 6543676"/>
              <a:gd name="connsiteY1" fmla="*/ 19050 h 6867525"/>
              <a:gd name="connsiteX2" fmla="*/ 6543676 w 6543676"/>
              <a:gd name="connsiteY2" fmla="*/ 1638300 h 6867525"/>
              <a:gd name="connsiteX3" fmla="*/ 5219701 w 6543676"/>
              <a:gd name="connsiteY3" fmla="*/ 6867525 h 6867525"/>
              <a:gd name="connsiteX4" fmla="*/ 0 w 6543676"/>
              <a:gd name="connsiteY4" fmla="*/ 6858000 h 6867525"/>
              <a:gd name="connsiteX5" fmla="*/ 0 w 6543676"/>
              <a:gd name="connsiteY5" fmla="*/ 0 h 6867525"/>
              <a:gd name="connsiteX0" fmla="*/ 0 w 6543676"/>
              <a:gd name="connsiteY0" fmla="*/ 0 h 6867525"/>
              <a:gd name="connsiteX1" fmla="*/ 4981576 w 6543676"/>
              <a:gd name="connsiteY1" fmla="*/ 0 h 6867525"/>
              <a:gd name="connsiteX2" fmla="*/ 6543676 w 6543676"/>
              <a:gd name="connsiteY2" fmla="*/ 1638300 h 6867525"/>
              <a:gd name="connsiteX3" fmla="*/ 5219701 w 6543676"/>
              <a:gd name="connsiteY3" fmla="*/ 6867525 h 6867525"/>
              <a:gd name="connsiteX4" fmla="*/ 0 w 6543676"/>
              <a:gd name="connsiteY4" fmla="*/ 6858000 h 6867525"/>
              <a:gd name="connsiteX5" fmla="*/ 0 w 6543676"/>
              <a:gd name="connsiteY5" fmla="*/ 0 h 6867525"/>
              <a:gd name="connsiteX0" fmla="*/ 0 w 6543676"/>
              <a:gd name="connsiteY0" fmla="*/ 0 h 6867525"/>
              <a:gd name="connsiteX1" fmla="*/ 4981576 w 6543676"/>
              <a:gd name="connsiteY1" fmla="*/ 0 h 6867525"/>
              <a:gd name="connsiteX2" fmla="*/ 6543676 w 6543676"/>
              <a:gd name="connsiteY2" fmla="*/ 1638300 h 6867525"/>
              <a:gd name="connsiteX3" fmla="*/ 5133976 w 6543676"/>
              <a:gd name="connsiteY3" fmla="*/ 6867525 h 6867525"/>
              <a:gd name="connsiteX4" fmla="*/ 0 w 6543676"/>
              <a:gd name="connsiteY4" fmla="*/ 6858000 h 6867525"/>
              <a:gd name="connsiteX5" fmla="*/ 0 w 6543676"/>
              <a:gd name="connsiteY5" fmla="*/ 0 h 6867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543676" h="6867525">
                <a:moveTo>
                  <a:pt x="0" y="0"/>
                </a:moveTo>
                <a:lnTo>
                  <a:pt x="4981576" y="0"/>
                </a:lnTo>
                <a:cubicBezTo>
                  <a:pt x="5006977" y="371475"/>
                  <a:pt x="5699126" y="1152525"/>
                  <a:pt x="6543676" y="1638300"/>
                </a:cubicBezTo>
                <a:cubicBezTo>
                  <a:pt x="5686427" y="2984500"/>
                  <a:pt x="5133976" y="5178425"/>
                  <a:pt x="5133976" y="6867525"/>
                </a:cubicBezTo>
                <a:lnTo>
                  <a:pt x="0" y="6858000"/>
                </a:lnTo>
                <a:lnTo>
                  <a:pt x="0" y="0"/>
                </a:lnTo>
                <a:close/>
              </a:path>
            </a:pathLst>
          </a:custGeom>
          <a:solidFill>
            <a:schemeClr val="bg1">
              <a:lumMod val="95000"/>
            </a:schemeClr>
          </a:solidFill>
          <a:effectLst/>
        </p:spPr>
        <p:txBody>
          <a:bodyPr wrap="square" anchor="ctr">
            <a:noAutofit/>
          </a:bodyPr>
          <a:lstStyle>
            <a:lvl1pPr marL="0" marR="0" indent="0" algn="ctr" defTabSz="914377" rtl="0" eaLnBrk="1" fontAlgn="auto" latinLnBrk="1" hangingPunct="1">
              <a:lnSpc>
                <a:spcPct val="90000"/>
              </a:lnSpc>
              <a:spcBef>
                <a:spcPts val="1000"/>
              </a:spcBef>
              <a:spcAft>
                <a:spcPts val="0"/>
              </a:spcAft>
              <a:buClrTx/>
              <a:buSzTx/>
              <a:buFontTx/>
              <a:buNone/>
              <a:tabLst/>
              <a:defRPr sz="1200"/>
            </a:lvl1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74994702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9_캡션 있는 콘텐츠">
    <p:spTree>
      <p:nvGrpSpPr>
        <p:cNvPr id="1" name=""/>
        <p:cNvGrpSpPr/>
        <p:nvPr/>
      </p:nvGrpSpPr>
      <p:grpSpPr>
        <a:xfrm>
          <a:off x="0" y="0"/>
          <a:ext cx="0" cy="0"/>
          <a:chOff x="0" y="0"/>
          <a:chExt cx="0" cy="0"/>
        </a:xfrm>
      </p:grpSpPr>
      <p:sp>
        <p:nvSpPr>
          <p:cNvPr id="7" name="그림 개체 틀 6">
            <a:extLst>
              <a:ext uri="{FF2B5EF4-FFF2-40B4-BE49-F238E27FC236}">
                <a16:creationId xmlns="" xmlns:a16="http://schemas.microsoft.com/office/drawing/2014/main" id="{A57F89BA-4424-4190-B93E-48930D457F23}"/>
              </a:ext>
            </a:extLst>
          </p:cNvPr>
          <p:cNvSpPr>
            <a:spLocks noGrp="1"/>
          </p:cNvSpPr>
          <p:nvPr>
            <p:ph type="pic" idx="16" hasCustomPrompt="1"/>
          </p:nvPr>
        </p:nvSpPr>
        <p:spPr>
          <a:xfrm>
            <a:off x="4804233" y="1031577"/>
            <a:ext cx="6521207" cy="5391435"/>
          </a:xfrm>
          <a:custGeom>
            <a:avLst/>
            <a:gdLst>
              <a:gd name="connsiteX0" fmla="*/ 1923143 w 5498207"/>
              <a:gd name="connsiteY0" fmla="*/ 0 h 4545665"/>
              <a:gd name="connsiteX1" fmla="*/ 3371680 w 5498207"/>
              <a:gd name="connsiteY1" fmla="*/ 1448537 h 4545665"/>
              <a:gd name="connsiteX2" fmla="*/ 3393443 w 5498207"/>
              <a:gd name="connsiteY2" fmla="*/ 1454481 h 4545665"/>
              <a:gd name="connsiteX3" fmla="*/ 3442007 w 5498207"/>
              <a:gd name="connsiteY3" fmla="*/ 1444874 h 4545665"/>
              <a:gd name="connsiteX4" fmla="*/ 3468347 w 5498207"/>
              <a:gd name="connsiteY4" fmla="*/ 1420720 h 4545665"/>
              <a:gd name="connsiteX5" fmla="*/ 3474932 w 5498207"/>
              <a:gd name="connsiteY5" fmla="*/ 1376805 h 4545665"/>
              <a:gd name="connsiteX6" fmla="*/ 3474932 w 5498207"/>
              <a:gd name="connsiteY6" fmla="*/ 1348259 h 4545665"/>
              <a:gd name="connsiteX7" fmla="*/ 3516637 w 5498207"/>
              <a:gd name="connsiteY7" fmla="*/ 1332889 h 4545665"/>
              <a:gd name="connsiteX8" fmla="*/ 3549562 w 5498207"/>
              <a:gd name="connsiteY8" fmla="*/ 1365826 h 4545665"/>
              <a:gd name="connsiteX9" fmla="*/ 3569317 w 5498207"/>
              <a:gd name="connsiteY9" fmla="*/ 1383392 h 4545665"/>
              <a:gd name="connsiteX10" fmla="*/ 3591267 w 5498207"/>
              <a:gd name="connsiteY10" fmla="*/ 1368021 h 4545665"/>
              <a:gd name="connsiteX11" fmla="*/ 3608827 w 5498207"/>
              <a:gd name="connsiteY11" fmla="*/ 1310931 h 4545665"/>
              <a:gd name="connsiteX12" fmla="*/ 3621997 w 5498207"/>
              <a:gd name="connsiteY12" fmla="*/ 1293365 h 4545665"/>
              <a:gd name="connsiteX13" fmla="*/ 3643947 w 5498207"/>
              <a:gd name="connsiteY13" fmla="*/ 1295560 h 4545665"/>
              <a:gd name="connsiteX14" fmla="*/ 3668092 w 5498207"/>
              <a:gd name="connsiteY14" fmla="*/ 1317518 h 4545665"/>
              <a:gd name="connsiteX15" fmla="*/ 3703212 w 5498207"/>
              <a:gd name="connsiteY15" fmla="*/ 1348259 h 4545665"/>
              <a:gd name="connsiteX16" fmla="*/ 3758087 w 5498207"/>
              <a:gd name="connsiteY16" fmla="*/ 1315323 h 4545665"/>
              <a:gd name="connsiteX17" fmla="*/ 3793207 w 5498207"/>
              <a:gd name="connsiteY17" fmla="*/ 1256036 h 4545665"/>
              <a:gd name="connsiteX18" fmla="*/ 3819547 w 5498207"/>
              <a:gd name="connsiteY18" fmla="*/ 1247253 h 4545665"/>
              <a:gd name="connsiteX19" fmla="*/ 3843692 w 5498207"/>
              <a:gd name="connsiteY19" fmla="*/ 1321910 h 4545665"/>
              <a:gd name="connsiteX20" fmla="*/ 3839302 w 5498207"/>
              <a:gd name="connsiteY20" fmla="*/ 1328497 h 4545665"/>
              <a:gd name="connsiteX21" fmla="*/ 3883202 w 5498207"/>
              <a:gd name="connsiteY21" fmla="*/ 1341672 h 4545665"/>
              <a:gd name="connsiteX22" fmla="*/ 3920517 w 5498207"/>
              <a:gd name="connsiteY22" fmla="*/ 1324106 h 4545665"/>
              <a:gd name="connsiteX23" fmla="*/ 3927102 w 5498207"/>
              <a:gd name="connsiteY23" fmla="*/ 1317518 h 4545665"/>
              <a:gd name="connsiteX24" fmla="*/ 3999536 w 5498207"/>
              <a:gd name="connsiteY24" fmla="*/ 1313127 h 4545665"/>
              <a:gd name="connsiteX25" fmla="*/ 4041242 w 5498207"/>
              <a:gd name="connsiteY25" fmla="*/ 1308735 h 4545665"/>
              <a:gd name="connsiteX26" fmla="*/ 4065386 w 5498207"/>
              <a:gd name="connsiteY26" fmla="*/ 1251645 h 4545665"/>
              <a:gd name="connsiteX27" fmla="*/ 4102702 w 5498207"/>
              <a:gd name="connsiteY27" fmla="*/ 1135268 h 4545665"/>
              <a:gd name="connsiteX28" fmla="*/ 4135626 w 5498207"/>
              <a:gd name="connsiteY28" fmla="*/ 1084765 h 4545665"/>
              <a:gd name="connsiteX29" fmla="*/ 4192696 w 5498207"/>
              <a:gd name="connsiteY29" fmla="*/ 1071590 h 4545665"/>
              <a:gd name="connsiteX30" fmla="*/ 4170746 w 5498207"/>
              <a:gd name="connsiteY30" fmla="*/ 1146247 h 4545665"/>
              <a:gd name="connsiteX31" fmla="*/ 4148796 w 5498207"/>
              <a:gd name="connsiteY31" fmla="*/ 1234078 h 4545665"/>
              <a:gd name="connsiteX32" fmla="*/ 4124652 w 5498207"/>
              <a:gd name="connsiteY32" fmla="*/ 1319714 h 4545665"/>
              <a:gd name="connsiteX33" fmla="*/ 4179526 w 5498207"/>
              <a:gd name="connsiteY33" fmla="*/ 1383392 h 4545665"/>
              <a:gd name="connsiteX34" fmla="*/ 4192696 w 5498207"/>
              <a:gd name="connsiteY34" fmla="*/ 1374609 h 4545665"/>
              <a:gd name="connsiteX35" fmla="*/ 4199282 w 5498207"/>
              <a:gd name="connsiteY35" fmla="*/ 1359238 h 4545665"/>
              <a:gd name="connsiteX36" fmla="*/ 4243181 w 5498207"/>
              <a:gd name="connsiteY36" fmla="*/ 1341672 h 4545665"/>
              <a:gd name="connsiteX37" fmla="*/ 4267326 w 5498207"/>
              <a:gd name="connsiteY37" fmla="*/ 1376805 h 4545665"/>
              <a:gd name="connsiteX38" fmla="*/ 4267326 w 5498207"/>
              <a:gd name="connsiteY38" fmla="*/ 1394371 h 4545665"/>
              <a:gd name="connsiteX39" fmla="*/ 4333176 w 5498207"/>
              <a:gd name="connsiteY39" fmla="*/ 1480007 h 4545665"/>
              <a:gd name="connsiteX40" fmla="*/ 4363906 w 5498207"/>
              <a:gd name="connsiteY40" fmla="*/ 1477811 h 4545665"/>
              <a:gd name="connsiteX41" fmla="*/ 4456096 w 5498207"/>
              <a:gd name="connsiteY41" fmla="*/ 1455853 h 4545665"/>
              <a:gd name="connsiteX42" fmla="*/ 4475851 w 5498207"/>
              <a:gd name="connsiteY42" fmla="*/ 1464636 h 4545665"/>
              <a:gd name="connsiteX43" fmla="*/ 4499996 w 5498207"/>
              <a:gd name="connsiteY43" fmla="*/ 1495377 h 4545665"/>
              <a:gd name="connsiteX44" fmla="*/ 4526336 w 5498207"/>
              <a:gd name="connsiteY44" fmla="*/ 1499769 h 4545665"/>
              <a:gd name="connsiteX45" fmla="*/ 4535116 w 5498207"/>
              <a:gd name="connsiteY45" fmla="*/ 1490985 h 4545665"/>
              <a:gd name="connsiteX46" fmla="*/ 4554871 w 5498207"/>
              <a:gd name="connsiteY46" fmla="*/ 1490985 h 4545665"/>
              <a:gd name="connsiteX47" fmla="*/ 4550481 w 5498207"/>
              <a:gd name="connsiteY47" fmla="*/ 1510748 h 4545665"/>
              <a:gd name="connsiteX48" fmla="*/ 4504386 w 5498207"/>
              <a:gd name="connsiteY48" fmla="*/ 1565642 h 4545665"/>
              <a:gd name="connsiteX49" fmla="*/ 4510971 w 5498207"/>
              <a:gd name="connsiteY49" fmla="*/ 1585404 h 4545665"/>
              <a:gd name="connsiteX50" fmla="*/ 4543896 w 5498207"/>
              <a:gd name="connsiteY50" fmla="*/ 1581013 h 4545665"/>
              <a:gd name="connsiteX51" fmla="*/ 4579016 w 5498207"/>
              <a:gd name="connsiteY51" fmla="*/ 1585404 h 4545665"/>
              <a:gd name="connsiteX52" fmla="*/ 4592186 w 5498207"/>
              <a:gd name="connsiteY52" fmla="*/ 1635907 h 4545665"/>
              <a:gd name="connsiteX53" fmla="*/ 4576821 w 5498207"/>
              <a:gd name="connsiteY53" fmla="*/ 1642495 h 4545665"/>
              <a:gd name="connsiteX54" fmla="*/ 4583406 w 5498207"/>
              <a:gd name="connsiteY54" fmla="*/ 1677627 h 4545665"/>
              <a:gd name="connsiteX55" fmla="*/ 4658036 w 5498207"/>
              <a:gd name="connsiteY55" fmla="*/ 1769850 h 4545665"/>
              <a:gd name="connsiteX56" fmla="*/ 4723886 w 5498207"/>
              <a:gd name="connsiteY56" fmla="*/ 1785221 h 4545665"/>
              <a:gd name="connsiteX57" fmla="*/ 4772176 w 5498207"/>
              <a:gd name="connsiteY57" fmla="*/ 1804983 h 4545665"/>
              <a:gd name="connsiteX58" fmla="*/ 4763396 w 5498207"/>
              <a:gd name="connsiteY58" fmla="*/ 1835724 h 4545665"/>
              <a:gd name="connsiteX59" fmla="*/ 4723886 w 5498207"/>
              <a:gd name="connsiteY59" fmla="*/ 1914772 h 4545665"/>
              <a:gd name="connsiteX60" fmla="*/ 4765591 w 5498207"/>
              <a:gd name="connsiteY60" fmla="*/ 2026757 h 4545665"/>
              <a:gd name="connsiteX61" fmla="*/ 4785346 w 5498207"/>
              <a:gd name="connsiteY61" fmla="*/ 2031149 h 4545665"/>
              <a:gd name="connsiteX62" fmla="*/ 4840221 w 5498207"/>
              <a:gd name="connsiteY62" fmla="*/ 2026757 h 4545665"/>
              <a:gd name="connsiteX63" fmla="*/ 4873146 w 5498207"/>
              <a:gd name="connsiteY63" fmla="*/ 2088239 h 4545665"/>
              <a:gd name="connsiteX64" fmla="*/ 4835831 w 5498207"/>
              <a:gd name="connsiteY64" fmla="*/ 2156309 h 4545665"/>
              <a:gd name="connsiteX65" fmla="*/ 4816076 w 5498207"/>
              <a:gd name="connsiteY65" fmla="*/ 2158505 h 4545665"/>
              <a:gd name="connsiteX66" fmla="*/ 4798516 w 5498207"/>
              <a:gd name="connsiteY66" fmla="*/ 2167288 h 4545665"/>
              <a:gd name="connsiteX67" fmla="*/ 4780956 w 5498207"/>
              <a:gd name="connsiteY67" fmla="*/ 2193637 h 4545665"/>
              <a:gd name="connsiteX68" fmla="*/ 4787541 w 5498207"/>
              <a:gd name="connsiteY68" fmla="*/ 2224378 h 4545665"/>
              <a:gd name="connsiteX69" fmla="*/ 4833636 w 5498207"/>
              <a:gd name="connsiteY69" fmla="*/ 2323189 h 4545665"/>
              <a:gd name="connsiteX70" fmla="*/ 4855586 w 5498207"/>
              <a:gd name="connsiteY70" fmla="*/ 2331972 h 4545665"/>
              <a:gd name="connsiteX71" fmla="*/ 4873146 w 5498207"/>
              <a:gd name="connsiteY71" fmla="*/ 2345146 h 4545665"/>
              <a:gd name="connsiteX72" fmla="*/ 4807296 w 5498207"/>
              <a:gd name="connsiteY72" fmla="*/ 2384671 h 4545665"/>
              <a:gd name="connsiteX73" fmla="*/ 4776566 w 5498207"/>
              <a:gd name="connsiteY73" fmla="*/ 2424195 h 4545665"/>
              <a:gd name="connsiteX74" fmla="*/ 4776566 w 5498207"/>
              <a:gd name="connsiteY74" fmla="*/ 2428586 h 4545665"/>
              <a:gd name="connsiteX75" fmla="*/ 4816076 w 5498207"/>
              <a:gd name="connsiteY75" fmla="*/ 2472502 h 4545665"/>
              <a:gd name="connsiteX76" fmla="*/ 4864366 w 5498207"/>
              <a:gd name="connsiteY76" fmla="*/ 2516418 h 4545665"/>
              <a:gd name="connsiteX77" fmla="*/ 4864366 w 5498207"/>
              <a:gd name="connsiteY77" fmla="*/ 2538376 h 4545665"/>
              <a:gd name="connsiteX78" fmla="*/ 4846806 w 5498207"/>
              <a:gd name="connsiteY78" fmla="*/ 2542767 h 4545665"/>
              <a:gd name="connsiteX79" fmla="*/ 4778761 w 5498207"/>
              <a:gd name="connsiteY79" fmla="*/ 2560334 h 4545665"/>
              <a:gd name="connsiteX80" fmla="*/ 4767786 w 5498207"/>
              <a:gd name="connsiteY80" fmla="*/ 2571312 h 4545665"/>
              <a:gd name="connsiteX81" fmla="*/ 4726081 w 5498207"/>
              <a:gd name="connsiteY81" fmla="*/ 2637186 h 4545665"/>
              <a:gd name="connsiteX82" fmla="*/ 4706326 w 5498207"/>
              <a:gd name="connsiteY82" fmla="*/ 2663535 h 4545665"/>
              <a:gd name="connsiteX83" fmla="*/ 4699741 w 5498207"/>
              <a:gd name="connsiteY83" fmla="*/ 2700864 h 4545665"/>
              <a:gd name="connsiteX84" fmla="*/ 4748031 w 5498207"/>
              <a:gd name="connsiteY84" fmla="*/ 2744780 h 4545665"/>
              <a:gd name="connsiteX85" fmla="*/ 4813881 w 5498207"/>
              <a:gd name="connsiteY85" fmla="*/ 2766737 h 4545665"/>
              <a:gd name="connsiteX86" fmla="*/ 4875341 w 5498207"/>
              <a:gd name="connsiteY86" fmla="*/ 2757954 h 4545665"/>
              <a:gd name="connsiteX87" fmla="*/ 4903876 w 5498207"/>
              <a:gd name="connsiteY87" fmla="*/ 2740388 h 4545665"/>
              <a:gd name="connsiteX88" fmla="*/ 4952166 w 5498207"/>
              <a:gd name="connsiteY88" fmla="*/ 2689885 h 4545665"/>
              <a:gd name="connsiteX89" fmla="*/ 5033380 w 5498207"/>
              <a:gd name="connsiteY89" fmla="*/ 2604249 h 4545665"/>
              <a:gd name="connsiteX90" fmla="*/ 5138740 w 5498207"/>
              <a:gd name="connsiteY90" fmla="*/ 2562529 h 4545665"/>
              <a:gd name="connsiteX91" fmla="*/ 5224346 w 5498207"/>
              <a:gd name="connsiteY91" fmla="*/ 2514222 h 4545665"/>
              <a:gd name="connsiteX92" fmla="*/ 5230930 w 5498207"/>
              <a:gd name="connsiteY92" fmla="*/ 2507635 h 4545665"/>
              <a:gd name="connsiteX93" fmla="*/ 5318730 w 5498207"/>
              <a:gd name="connsiteY93" fmla="*/ 2470306 h 4545665"/>
              <a:gd name="connsiteX94" fmla="*/ 5428480 w 5498207"/>
              <a:gd name="connsiteY94" fmla="*/ 2448348 h 4545665"/>
              <a:gd name="connsiteX95" fmla="*/ 5489940 w 5498207"/>
              <a:gd name="connsiteY95" fmla="*/ 2479089 h 4545665"/>
              <a:gd name="connsiteX96" fmla="*/ 5496525 w 5498207"/>
              <a:gd name="connsiteY96" fmla="*/ 2490068 h 4545665"/>
              <a:gd name="connsiteX97" fmla="*/ 5485550 w 5498207"/>
              <a:gd name="connsiteY97" fmla="*/ 2566921 h 4545665"/>
              <a:gd name="connsiteX98" fmla="*/ 5435065 w 5498207"/>
              <a:gd name="connsiteY98" fmla="*/ 2613032 h 4545665"/>
              <a:gd name="connsiteX99" fmla="*/ 5388970 w 5498207"/>
              <a:gd name="connsiteY99" fmla="*/ 2617424 h 4545665"/>
              <a:gd name="connsiteX100" fmla="*/ 5329705 w 5498207"/>
              <a:gd name="connsiteY100" fmla="*/ 2615228 h 4545665"/>
              <a:gd name="connsiteX101" fmla="*/ 5316535 w 5498207"/>
              <a:gd name="connsiteY101" fmla="*/ 2624011 h 4545665"/>
              <a:gd name="connsiteX102" fmla="*/ 5263856 w 5498207"/>
              <a:gd name="connsiteY102" fmla="*/ 2650361 h 4545665"/>
              <a:gd name="connsiteX103" fmla="*/ 5215566 w 5498207"/>
              <a:gd name="connsiteY103" fmla="*/ 2670123 h 4545665"/>
              <a:gd name="connsiteX104" fmla="*/ 5105816 w 5498207"/>
              <a:gd name="connsiteY104" fmla="*/ 2700864 h 4545665"/>
              <a:gd name="connsiteX105" fmla="*/ 5000456 w 5498207"/>
              <a:gd name="connsiteY105" fmla="*/ 2744780 h 4545665"/>
              <a:gd name="connsiteX106" fmla="*/ 4934606 w 5498207"/>
              <a:gd name="connsiteY106" fmla="*/ 2795283 h 4545665"/>
              <a:gd name="connsiteX107" fmla="*/ 4903876 w 5498207"/>
              <a:gd name="connsiteY107" fmla="*/ 2815045 h 4545665"/>
              <a:gd name="connsiteX108" fmla="*/ 4778761 w 5498207"/>
              <a:gd name="connsiteY108" fmla="*/ 2887506 h 4545665"/>
              <a:gd name="connsiteX109" fmla="*/ 4710716 w 5498207"/>
              <a:gd name="connsiteY109" fmla="*/ 2911659 h 4545665"/>
              <a:gd name="connsiteX110" fmla="*/ 4684376 w 5498207"/>
              <a:gd name="connsiteY110" fmla="*/ 2902876 h 4545665"/>
              <a:gd name="connsiteX111" fmla="*/ 4660231 w 5498207"/>
              <a:gd name="connsiteY111" fmla="*/ 2900680 h 4545665"/>
              <a:gd name="connsiteX112" fmla="*/ 4644866 w 5498207"/>
              <a:gd name="connsiteY112" fmla="*/ 2922638 h 4545665"/>
              <a:gd name="connsiteX113" fmla="*/ 4658036 w 5498207"/>
              <a:gd name="connsiteY113" fmla="*/ 2940205 h 4545665"/>
              <a:gd name="connsiteX114" fmla="*/ 4675596 w 5498207"/>
              <a:gd name="connsiteY114" fmla="*/ 2946792 h 4545665"/>
              <a:gd name="connsiteX115" fmla="*/ 4706326 w 5498207"/>
              <a:gd name="connsiteY115" fmla="*/ 2968750 h 4545665"/>
              <a:gd name="connsiteX116" fmla="*/ 4745836 w 5498207"/>
              <a:gd name="connsiteY116" fmla="*/ 3008274 h 4545665"/>
              <a:gd name="connsiteX117" fmla="*/ 4914850 w 5498207"/>
              <a:gd name="connsiteY117" fmla="*/ 3069756 h 4545665"/>
              <a:gd name="connsiteX118" fmla="*/ 4952166 w 5498207"/>
              <a:gd name="connsiteY118" fmla="*/ 3082931 h 4545665"/>
              <a:gd name="connsiteX119" fmla="*/ 5002650 w 5498207"/>
              <a:gd name="connsiteY119" fmla="*/ 3076343 h 4545665"/>
              <a:gd name="connsiteX120" fmla="*/ 5031186 w 5498207"/>
              <a:gd name="connsiteY120" fmla="*/ 3071952 h 4545665"/>
              <a:gd name="connsiteX121" fmla="*/ 5061916 w 5498207"/>
              <a:gd name="connsiteY121" fmla="*/ 3080735 h 4545665"/>
              <a:gd name="connsiteX122" fmla="*/ 5075086 w 5498207"/>
              <a:gd name="connsiteY122" fmla="*/ 3096105 h 4545665"/>
              <a:gd name="connsiteX123" fmla="*/ 5018016 w 5498207"/>
              <a:gd name="connsiteY123" fmla="*/ 3212482 h 4545665"/>
              <a:gd name="connsiteX124" fmla="*/ 4956556 w 5498207"/>
              <a:gd name="connsiteY124" fmla="*/ 3212482 h 4545665"/>
              <a:gd name="connsiteX125" fmla="*/ 4906071 w 5498207"/>
              <a:gd name="connsiteY125" fmla="*/ 3177349 h 4545665"/>
              <a:gd name="connsiteX126" fmla="*/ 4851196 w 5498207"/>
              <a:gd name="connsiteY126" fmla="*/ 3166370 h 4545665"/>
              <a:gd name="connsiteX127" fmla="*/ 4794126 w 5498207"/>
              <a:gd name="connsiteY127" fmla="*/ 3137825 h 4545665"/>
              <a:gd name="connsiteX128" fmla="*/ 4761201 w 5498207"/>
              <a:gd name="connsiteY128" fmla="*/ 3085126 h 4545665"/>
              <a:gd name="connsiteX129" fmla="*/ 4708521 w 5498207"/>
              <a:gd name="connsiteY129" fmla="*/ 3060973 h 4545665"/>
              <a:gd name="connsiteX130" fmla="*/ 4693156 w 5498207"/>
              <a:gd name="connsiteY130" fmla="*/ 3058777 h 4545665"/>
              <a:gd name="connsiteX131" fmla="*/ 4620721 w 5498207"/>
              <a:gd name="connsiteY131" fmla="*/ 3065364 h 4545665"/>
              <a:gd name="connsiteX132" fmla="*/ 4565846 w 5498207"/>
              <a:gd name="connsiteY132" fmla="*/ 3065364 h 4545665"/>
              <a:gd name="connsiteX133" fmla="*/ 4524141 w 5498207"/>
              <a:gd name="connsiteY133" fmla="*/ 3039015 h 4545665"/>
              <a:gd name="connsiteX134" fmla="*/ 4502191 w 5498207"/>
              <a:gd name="connsiteY134" fmla="*/ 3034623 h 4545665"/>
              <a:gd name="connsiteX135" fmla="*/ 4486826 w 5498207"/>
              <a:gd name="connsiteY135" fmla="*/ 3023644 h 4545665"/>
              <a:gd name="connsiteX136" fmla="*/ 4447316 w 5498207"/>
              <a:gd name="connsiteY136" fmla="*/ 3017057 h 4545665"/>
              <a:gd name="connsiteX137" fmla="*/ 4407806 w 5498207"/>
              <a:gd name="connsiteY137" fmla="*/ 3076343 h 4545665"/>
              <a:gd name="connsiteX138" fmla="*/ 4372686 w 5498207"/>
              <a:gd name="connsiteY138" fmla="*/ 3087322 h 4545665"/>
              <a:gd name="connsiteX139" fmla="*/ 4366101 w 5498207"/>
              <a:gd name="connsiteY139" fmla="*/ 3085126 h 4545665"/>
              <a:gd name="connsiteX140" fmla="*/ 4335371 w 5498207"/>
              <a:gd name="connsiteY140" fmla="*/ 3065364 h 4545665"/>
              <a:gd name="connsiteX141" fmla="*/ 4302446 w 5498207"/>
              <a:gd name="connsiteY141" fmla="*/ 3085126 h 4545665"/>
              <a:gd name="connsiteX142" fmla="*/ 4273911 w 5498207"/>
              <a:gd name="connsiteY142" fmla="*/ 3113672 h 4545665"/>
              <a:gd name="connsiteX143" fmla="*/ 4210256 w 5498207"/>
              <a:gd name="connsiteY143" fmla="*/ 3140021 h 4545665"/>
              <a:gd name="connsiteX144" fmla="*/ 4194892 w 5498207"/>
              <a:gd name="connsiteY144" fmla="*/ 3137825 h 4545665"/>
              <a:gd name="connsiteX145" fmla="*/ 4089532 w 5498207"/>
              <a:gd name="connsiteY145" fmla="*/ 3201503 h 4545665"/>
              <a:gd name="connsiteX146" fmla="*/ 4023682 w 5498207"/>
              <a:gd name="connsiteY146" fmla="*/ 3247615 h 4545665"/>
              <a:gd name="connsiteX147" fmla="*/ 3938077 w 5498207"/>
              <a:gd name="connsiteY147" fmla="*/ 3289335 h 4545665"/>
              <a:gd name="connsiteX148" fmla="*/ 3924907 w 5498207"/>
              <a:gd name="connsiteY148" fmla="*/ 3302509 h 4545665"/>
              <a:gd name="connsiteX149" fmla="*/ 3907347 w 5498207"/>
              <a:gd name="connsiteY149" fmla="*/ 3357404 h 4545665"/>
              <a:gd name="connsiteX150" fmla="*/ 3900762 w 5498207"/>
              <a:gd name="connsiteY150" fmla="*/ 3368383 h 4545665"/>
              <a:gd name="connsiteX151" fmla="*/ 3821742 w 5498207"/>
              <a:gd name="connsiteY151" fmla="*/ 3447431 h 4545665"/>
              <a:gd name="connsiteX152" fmla="*/ 3810767 w 5498207"/>
              <a:gd name="connsiteY152" fmla="*/ 3456214 h 4545665"/>
              <a:gd name="connsiteX153" fmla="*/ 3703212 w 5498207"/>
              <a:gd name="connsiteY153" fmla="*/ 3506717 h 4545665"/>
              <a:gd name="connsiteX154" fmla="*/ 3604437 w 5498207"/>
              <a:gd name="connsiteY154" fmla="*/ 3581374 h 4545665"/>
              <a:gd name="connsiteX155" fmla="*/ 3560537 w 5498207"/>
              <a:gd name="connsiteY155" fmla="*/ 3625290 h 4545665"/>
              <a:gd name="connsiteX156" fmla="*/ 3560537 w 5498207"/>
              <a:gd name="connsiteY156" fmla="*/ 3640660 h 4545665"/>
              <a:gd name="connsiteX157" fmla="*/ 3564927 w 5498207"/>
              <a:gd name="connsiteY157" fmla="*/ 3647248 h 4545665"/>
              <a:gd name="connsiteX158" fmla="*/ 3545172 w 5498207"/>
              <a:gd name="connsiteY158" fmla="*/ 3717513 h 4545665"/>
              <a:gd name="connsiteX159" fmla="*/ 3494687 w 5498207"/>
              <a:gd name="connsiteY159" fmla="*/ 3748254 h 4545665"/>
              <a:gd name="connsiteX160" fmla="*/ 3529807 w 5498207"/>
              <a:gd name="connsiteY160" fmla="*/ 3757037 h 4545665"/>
              <a:gd name="connsiteX161" fmla="*/ 3562732 w 5498207"/>
              <a:gd name="connsiteY161" fmla="*/ 3754841 h 4545665"/>
              <a:gd name="connsiteX162" fmla="*/ 3573707 w 5498207"/>
              <a:gd name="connsiteY162" fmla="*/ 3761429 h 4545665"/>
              <a:gd name="connsiteX163" fmla="*/ 3617607 w 5498207"/>
              <a:gd name="connsiteY163" fmla="*/ 3785582 h 4545665"/>
              <a:gd name="connsiteX164" fmla="*/ 3698822 w 5498207"/>
              <a:gd name="connsiteY164" fmla="*/ 3851456 h 4545665"/>
              <a:gd name="connsiteX165" fmla="*/ 3711992 w 5498207"/>
              <a:gd name="connsiteY165" fmla="*/ 3912938 h 4545665"/>
              <a:gd name="connsiteX166" fmla="*/ 3670287 w 5498207"/>
              <a:gd name="connsiteY166" fmla="*/ 3978811 h 4545665"/>
              <a:gd name="connsiteX167" fmla="*/ 3668092 w 5498207"/>
              <a:gd name="connsiteY167" fmla="*/ 3994182 h 4545665"/>
              <a:gd name="connsiteX168" fmla="*/ 3679067 w 5498207"/>
              <a:gd name="connsiteY168" fmla="*/ 4068839 h 4545665"/>
              <a:gd name="connsiteX169" fmla="*/ 3624192 w 5498207"/>
              <a:gd name="connsiteY169" fmla="*/ 4169845 h 4545665"/>
              <a:gd name="connsiteX170" fmla="*/ 3571512 w 5498207"/>
              <a:gd name="connsiteY170" fmla="*/ 4193999 h 4545665"/>
              <a:gd name="connsiteX171" fmla="*/ 3463957 w 5498207"/>
              <a:gd name="connsiteY171" fmla="*/ 4178628 h 4545665"/>
              <a:gd name="connsiteX172" fmla="*/ 3389327 w 5498207"/>
              <a:gd name="connsiteY172" fmla="*/ 4055664 h 4545665"/>
              <a:gd name="connsiteX173" fmla="*/ 3389327 w 5498207"/>
              <a:gd name="connsiteY173" fmla="*/ 4038098 h 4545665"/>
              <a:gd name="connsiteX174" fmla="*/ 3378352 w 5498207"/>
              <a:gd name="connsiteY174" fmla="*/ 4005161 h 4545665"/>
              <a:gd name="connsiteX175" fmla="*/ 3349817 w 5498207"/>
              <a:gd name="connsiteY175" fmla="*/ 4000769 h 4545665"/>
              <a:gd name="connsiteX176" fmla="*/ 3242262 w 5498207"/>
              <a:gd name="connsiteY176" fmla="*/ 3991986 h 4545665"/>
              <a:gd name="connsiteX177" fmla="*/ 3224702 w 5498207"/>
              <a:gd name="connsiteY177" fmla="*/ 3996378 h 4545665"/>
              <a:gd name="connsiteX178" fmla="*/ 3237872 w 5498207"/>
              <a:gd name="connsiteY178" fmla="*/ 4009552 h 4545665"/>
              <a:gd name="connsiteX179" fmla="*/ 3248848 w 5498207"/>
              <a:gd name="connsiteY179" fmla="*/ 4027119 h 4545665"/>
              <a:gd name="connsiteX180" fmla="*/ 3308112 w 5498207"/>
              <a:gd name="connsiteY180" fmla="*/ 4018336 h 4545665"/>
              <a:gd name="connsiteX181" fmla="*/ 3319087 w 5498207"/>
              <a:gd name="connsiteY181" fmla="*/ 4031510 h 4545665"/>
              <a:gd name="connsiteX182" fmla="*/ 3310307 w 5498207"/>
              <a:gd name="connsiteY182" fmla="*/ 4046881 h 4545665"/>
              <a:gd name="connsiteX183" fmla="*/ 3237872 w 5498207"/>
              <a:gd name="connsiteY183" fmla="*/ 4046881 h 4545665"/>
              <a:gd name="connsiteX184" fmla="*/ 3213728 w 5498207"/>
              <a:gd name="connsiteY184" fmla="*/ 4060056 h 4545665"/>
              <a:gd name="connsiteX185" fmla="*/ 3253238 w 5498207"/>
              <a:gd name="connsiteY185" fmla="*/ 4141300 h 4545665"/>
              <a:gd name="connsiteX186" fmla="*/ 3325672 w 5498207"/>
              <a:gd name="connsiteY186" fmla="*/ 4187411 h 4545665"/>
              <a:gd name="connsiteX187" fmla="*/ 3347622 w 5498207"/>
              <a:gd name="connsiteY187" fmla="*/ 4189607 h 4545665"/>
              <a:gd name="connsiteX188" fmla="*/ 3362987 w 5498207"/>
              <a:gd name="connsiteY188" fmla="*/ 4196194 h 4545665"/>
              <a:gd name="connsiteX189" fmla="*/ 3380547 w 5498207"/>
              <a:gd name="connsiteY189" fmla="*/ 4204977 h 4545665"/>
              <a:gd name="connsiteX190" fmla="*/ 3358597 w 5498207"/>
              <a:gd name="connsiteY190" fmla="*/ 4220348 h 4545665"/>
              <a:gd name="connsiteX191" fmla="*/ 3343232 w 5498207"/>
              <a:gd name="connsiteY191" fmla="*/ 4213761 h 4545665"/>
              <a:gd name="connsiteX192" fmla="*/ 3231288 w 5498207"/>
              <a:gd name="connsiteY192" fmla="*/ 4154474 h 4545665"/>
              <a:gd name="connsiteX193" fmla="*/ 3215922 w 5498207"/>
              <a:gd name="connsiteY193" fmla="*/ 4147887 h 4545665"/>
              <a:gd name="connsiteX194" fmla="*/ 3169828 w 5498207"/>
              <a:gd name="connsiteY194" fmla="*/ 4176432 h 4545665"/>
              <a:gd name="connsiteX195" fmla="*/ 3169828 w 5498207"/>
              <a:gd name="connsiteY195" fmla="*/ 4207173 h 4545665"/>
              <a:gd name="connsiteX196" fmla="*/ 3169828 w 5498207"/>
              <a:gd name="connsiteY196" fmla="*/ 4240110 h 4545665"/>
              <a:gd name="connsiteX197" fmla="*/ 3112758 w 5498207"/>
              <a:gd name="connsiteY197" fmla="*/ 4240110 h 4545665"/>
              <a:gd name="connsiteX198" fmla="*/ 3068858 w 5498207"/>
              <a:gd name="connsiteY198" fmla="*/ 4284026 h 4545665"/>
              <a:gd name="connsiteX199" fmla="*/ 3031543 w 5498207"/>
              <a:gd name="connsiteY199" fmla="*/ 4319158 h 4545665"/>
              <a:gd name="connsiteX200" fmla="*/ 2994228 w 5498207"/>
              <a:gd name="connsiteY200" fmla="*/ 4321354 h 4545665"/>
              <a:gd name="connsiteX201" fmla="*/ 2930573 w 5498207"/>
              <a:gd name="connsiteY201" fmla="*/ 4334529 h 4545665"/>
              <a:gd name="connsiteX202" fmla="*/ 2923988 w 5498207"/>
              <a:gd name="connsiteY202" fmla="*/ 4345508 h 4545665"/>
              <a:gd name="connsiteX203" fmla="*/ 2915208 w 5498207"/>
              <a:gd name="connsiteY203" fmla="*/ 4417969 h 4545665"/>
              <a:gd name="connsiteX204" fmla="*/ 2902038 w 5498207"/>
              <a:gd name="connsiteY204" fmla="*/ 4439927 h 4545665"/>
              <a:gd name="connsiteX205" fmla="*/ 2891063 w 5498207"/>
              <a:gd name="connsiteY205" fmla="*/ 4435535 h 4545665"/>
              <a:gd name="connsiteX206" fmla="*/ 2888868 w 5498207"/>
              <a:gd name="connsiteY206" fmla="*/ 4382836 h 4545665"/>
              <a:gd name="connsiteX207" fmla="*/ 2873503 w 5498207"/>
              <a:gd name="connsiteY207" fmla="*/ 4363074 h 4545665"/>
              <a:gd name="connsiteX208" fmla="*/ 2842773 w 5498207"/>
              <a:gd name="connsiteY208" fmla="*/ 4376249 h 4545665"/>
              <a:gd name="connsiteX209" fmla="*/ 2823018 w 5498207"/>
              <a:gd name="connsiteY209" fmla="*/ 4396011 h 4545665"/>
              <a:gd name="connsiteX210" fmla="*/ 2820823 w 5498207"/>
              <a:gd name="connsiteY210" fmla="*/ 4356487 h 4545665"/>
              <a:gd name="connsiteX211" fmla="*/ 2812043 w 5498207"/>
              <a:gd name="connsiteY211" fmla="*/ 4336725 h 4545665"/>
              <a:gd name="connsiteX212" fmla="*/ 2792288 w 5498207"/>
              <a:gd name="connsiteY212" fmla="*/ 4343312 h 4545665"/>
              <a:gd name="connsiteX213" fmla="*/ 2783508 w 5498207"/>
              <a:gd name="connsiteY213" fmla="*/ 4398207 h 4545665"/>
              <a:gd name="connsiteX214" fmla="*/ 2765948 w 5498207"/>
              <a:gd name="connsiteY214" fmla="*/ 4510192 h 4545665"/>
              <a:gd name="connsiteX215" fmla="*/ 2765948 w 5498207"/>
              <a:gd name="connsiteY215" fmla="*/ 4529954 h 4545665"/>
              <a:gd name="connsiteX216" fmla="*/ 2757168 w 5498207"/>
              <a:gd name="connsiteY216" fmla="*/ 4545324 h 4545665"/>
              <a:gd name="connsiteX217" fmla="*/ 2741803 w 5498207"/>
              <a:gd name="connsiteY217" fmla="*/ 4532150 h 4545665"/>
              <a:gd name="connsiteX218" fmla="*/ 2739608 w 5498207"/>
              <a:gd name="connsiteY218" fmla="*/ 4516779 h 4545665"/>
              <a:gd name="connsiteX219" fmla="*/ 2750583 w 5498207"/>
              <a:gd name="connsiteY219" fmla="*/ 4475059 h 4545665"/>
              <a:gd name="connsiteX220" fmla="*/ 2754973 w 5498207"/>
              <a:gd name="connsiteY220" fmla="*/ 4437731 h 4545665"/>
              <a:gd name="connsiteX221" fmla="*/ 2757168 w 5498207"/>
              <a:gd name="connsiteY221" fmla="*/ 4413577 h 4545665"/>
              <a:gd name="connsiteX222" fmla="*/ 2759363 w 5498207"/>
              <a:gd name="connsiteY222" fmla="*/ 4360878 h 4545665"/>
              <a:gd name="connsiteX223" fmla="*/ 2737413 w 5498207"/>
              <a:gd name="connsiteY223" fmla="*/ 4301592 h 4545665"/>
              <a:gd name="connsiteX224" fmla="*/ 2713268 w 5498207"/>
              <a:gd name="connsiteY224" fmla="*/ 4341116 h 4545665"/>
              <a:gd name="connsiteX225" fmla="*/ 2695708 w 5498207"/>
              <a:gd name="connsiteY225" fmla="*/ 4439927 h 4545665"/>
              <a:gd name="connsiteX226" fmla="*/ 2678148 w 5498207"/>
              <a:gd name="connsiteY226" fmla="*/ 4497017 h 4545665"/>
              <a:gd name="connsiteX227" fmla="*/ 2658393 w 5498207"/>
              <a:gd name="connsiteY227" fmla="*/ 4501409 h 4545665"/>
              <a:gd name="connsiteX228" fmla="*/ 2654003 w 5498207"/>
              <a:gd name="connsiteY228" fmla="*/ 4488234 h 4545665"/>
              <a:gd name="connsiteX229" fmla="*/ 2678148 w 5498207"/>
              <a:gd name="connsiteY229" fmla="*/ 4389424 h 4545665"/>
              <a:gd name="connsiteX230" fmla="*/ 2686928 w 5498207"/>
              <a:gd name="connsiteY230" fmla="*/ 4356487 h 4545665"/>
              <a:gd name="connsiteX231" fmla="*/ 2673758 w 5498207"/>
              <a:gd name="connsiteY231" fmla="*/ 4301592 h 4545665"/>
              <a:gd name="connsiteX232" fmla="*/ 2671563 w 5498207"/>
              <a:gd name="connsiteY232" fmla="*/ 4242306 h 4545665"/>
              <a:gd name="connsiteX233" fmla="*/ 2671563 w 5498207"/>
              <a:gd name="connsiteY233" fmla="*/ 4196194 h 4545665"/>
              <a:gd name="connsiteX234" fmla="*/ 2645223 w 5498207"/>
              <a:gd name="connsiteY234" fmla="*/ 4141300 h 4545665"/>
              <a:gd name="connsiteX235" fmla="*/ 2616688 w 5498207"/>
              <a:gd name="connsiteY235" fmla="*/ 4132516 h 4545665"/>
              <a:gd name="connsiteX236" fmla="*/ 2583763 w 5498207"/>
              <a:gd name="connsiteY236" fmla="*/ 4121538 h 4545665"/>
              <a:gd name="connsiteX237" fmla="*/ 2533278 w 5498207"/>
              <a:gd name="connsiteY237" fmla="*/ 4108363 h 4545665"/>
              <a:gd name="connsiteX238" fmla="*/ 2441088 w 5498207"/>
              <a:gd name="connsiteY238" fmla="*/ 4125929 h 4545665"/>
              <a:gd name="connsiteX239" fmla="*/ 2401578 w 5498207"/>
              <a:gd name="connsiteY239" fmla="*/ 4114950 h 4545665"/>
              <a:gd name="connsiteX240" fmla="*/ 2300609 w 5498207"/>
              <a:gd name="connsiteY240" fmla="*/ 4018336 h 4545665"/>
              <a:gd name="connsiteX241" fmla="*/ 2234759 w 5498207"/>
              <a:gd name="connsiteY241" fmla="*/ 3904155 h 4545665"/>
              <a:gd name="connsiteX242" fmla="*/ 2190859 w 5498207"/>
              <a:gd name="connsiteY242" fmla="*/ 3822911 h 4545665"/>
              <a:gd name="connsiteX243" fmla="*/ 2118424 w 5498207"/>
              <a:gd name="connsiteY243" fmla="*/ 3761429 h 4545665"/>
              <a:gd name="connsiteX244" fmla="*/ 2083304 w 5498207"/>
              <a:gd name="connsiteY244" fmla="*/ 3772408 h 4545665"/>
              <a:gd name="connsiteX245" fmla="*/ 2063549 w 5498207"/>
              <a:gd name="connsiteY245" fmla="*/ 3789974 h 4545665"/>
              <a:gd name="connsiteX246" fmla="*/ 2021844 w 5498207"/>
              <a:gd name="connsiteY246" fmla="*/ 3781191 h 4545665"/>
              <a:gd name="connsiteX247" fmla="*/ 2008717 w 5498207"/>
              <a:gd name="connsiteY247" fmla="*/ 3760713 h 4545665"/>
              <a:gd name="connsiteX248" fmla="*/ 1923143 w 5498207"/>
              <a:gd name="connsiteY248" fmla="*/ 3846286 h 4545665"/>
              <a:gd name="connsiteX249" fmla="*/ 1859631 w 5498207"/>
              <a:gd name="connsiteY249" fmla="*/ 3782774 h 4545665"/>
              <a:gd name="connsiteX250" fmla="*/ 1853652 w 5498207"/>
              <a:gd name="connsiteY250" fmla="*/ 3782563 h 4545665"/>
              <a:gd name="connsiteX251" fmla="*/ 1835269 w 5498207"/>
              <a:gd name="connsiteY251" fmla="*/ 3796561 h 4545665"/>
              <a:gd name="connsiteX252" fmla="*/ 1791369 w 5498207"/>
              <a:gd name="connsiteY252" fmla="*/ 3849260 h 4545665"/>
              <a:gd name="connsiteX253" fmla="*/ 1760639 w 5498207"/>
              <a:gd name="connsiteY253" fmla="*/ 3869022 h 4545665"/>
              <a:gd name="connsiteX254" fmla="*/ 1738689 w 5498207"/>
              <a:gd name="connsiteY254" fmla="*/ 3904155 h 4545665"/>
              <a:gd name="connsiteX255" fmla="*/ 1732104 w 5498207"/>
              <a:gd name="connsiteY255" fmla="*/ 3945875 h 4545665"/>
              <a:gd name="connsiteX256" fmla="*/ 1740884 w 5498207"/>
              <a:gd name="connsiteY256" fmla="*/ 3967833 h 4545665"/>
              <a:gd name="connsiteX257" fmla="*/ 1756249 w 5498207"/>
              <a:gd name="connsiteY257" fmla="*/ 4024923 h 4545665"/>
              <a:gd name="connsiteX258" fmla="*/ 1723324 w 5498207"/>
              <a:gd name="connsiteY258" fmla="*/ 3987595 h 4545665"/>
              <a:gd name="connsiteX259" fmla="*/ 1701374 w 5498207"/>
              <a:gd name="connsiteY259" fmla="*/ 3965637 h 4545665"/>
              <a:gd name="connsiteX260" fmla="*/ 1688204 w 5498207"/>
              <a:gd name="connsiteY260" fmla="*/ 3963441 h 4545665"/>
              <a:gd name="connsiteX261" fmla="*/ 1644304 w 5498207"/>
              <a:gd name="connsiteY261" fmla="*/ 3923917 h 4545665"/>
              <a:gd name="connsiteX262" fmla="*/ 1593819 w 5498207"/>
              <a:gd name="connsiteY262" fmla="*/ 3906350 h 4545665"/>
              <a:gd name="connsiteX263" fmla="*/ 1571869 w 5498207"/>
              <a:gd name="connsiteY263" fmla="*/ 3888784 h 4545665"/>
              <a:gd name="connsiteX264" fmla="*/ 1484069 w 5498207"/>
              <a:gd name="connsiteY264" fmla="*/ 3811932 h 4545665"/>
              <a:gd name="connsiteX265" fmla="*/ 1468705 w 5498207"/>
              <a:gd name="connsiteY265" fmla="*/ 3811932 h 4545665"/>
              <a:gd name="connsiteX266" fmla="*/ 1468705 w 5498207"/>
              <a:gd name="connsiteY266" fmla="*/ 3822911 h 4545665"/>
              <a:gd name="connsiteX267" fmla="*/ 1549919 w 5498207"/>
              <a:gd name="connsiteY267" fmla="*/ 3928308 h 4545665"/>
              <a:gd name="connsiteX268" fmla="*/ 1563089 w 5498207"/>
              <a:gd name="connsiteY268" fmla="*/ 3952462 h 4545665"/>
              <a:gd name="connsiteX269" fmla="*/ 1536749 w 5498207"/>
              <a:gd name="connsiteY269" fmla="*/ 3983203 h 4545665"/>
              <a:gd name="connsiteX270" fmla="*/ 1512604 w 5498207"/>
              <a:gd name="connsiteY270" fmla="*/ 3967833 h 4545665"/>
              <a:gd name="connsiteX271" fmla="*/ 1495044 w 5498207"/>
              <a:gd name="connsiteY271" fmla="*/ 3952462 h 4545665"/>
              <a:gd name="connsiteX272" fmla="*/ 1481874 w 5498207"/>
              <a:gd name="connsiteY272" fmla="*/ 3932700 h 4545665"/>
              <a:gd name="connsiteX273" fmla="*/ 1448950 w 5498207"/>
              <a:gd name="connsiteY273" fmla="*/ 3866826 h 4545665"/>
              <a:gd name="connsiteX274" fmla="*/ 1427000 w 5498207"/>
              <a:gd name="connsiteY274" fmla="*/ 3818519 h 4545665"/>
              <a:gd name="connsiteX275" fmla="*/ 1394075 w 5498207"/>
              <a:gd name="connsiteY275" fmla="*/ 3739471 h 4545665"/>
              <a:gd name="connsiteX276" fmla="*/ 1361150 w 5498207"/>
              <a:gd name="connsiteY276" fmla="*/ 3634073 h 4545665"/>
              <a:gd name="connsiteX277" fmla="*/ 1334810 w 5498207"/>
              <a:gd name="connsiteY277" fmla="*/ 3605528 h 4545665"/>
              <a:gd name="connsiteX278" fmla="*/ 1317250 w 5498207"/>
              <a:gd name="connsiteY278" fmla="*/ 3587961 h 4545665"/>
              <a:gd name="connsiteX279" fmla="*/ 1295300 w 5498207"/>
              <a:gd name="connsiteY279" fmla="*/ 3552829 h 4545665"/>
              <a:gd name="connsiteX280" fmla="*/ 1273350 w 5498207"/>
              <a:gd name="connsiteY280" fmla="*/ 3671401 h 4545665"/>
              <a:gd name="connsiteX281" fmla="*/ 1293105 w 5498207"/>
              <a:gd name="connsiteY281" fmla="*/ 3704338 h 4545665"/>
              <a:gd name="connsiteX282" fmla="*/ 1308470 w 5498207"/>
              <a:gd name="connsiteY282" fmla="*/ 3759233 h 4545665"/>
              <a:gd name="connsiteX283" fmla="*/ 1308470 w 5498207"/>
              <a:gd name="connsiteY283" fmla="*/ 3800953 h 4545665"/>
              <a:gd name="connsiteX284" fmla="*/ 1262375 w 5498207"/>
              <a:gd name="connsiteY284" fmla="*/ 3759233 h 4545665"/>
              <a:gd name="connsiteX285" fmla="*/ 1233840 w 5498207"/>
              <a:gd name="connsiteY285" fmla="*/ 3721904 h 4545665"/>
              <a:gd name="connsiteX286" fmla="*/ 1216280 w 5498207"/>
              <a:gd name="connsiteY286" fmla="*/ 3699947 h 4545665"/>
              <a:gd name="connsiteX287" fmla="*/ 1194330 w 5498207"/>
              <a:gd name="connsiteY287" fmla="*/ 3649443 h 4545665"/>
              <a:gd name="connsiteX288" fmla="*/ 1178965 w 5498207"/>
              <a:gd name="connsiteY288" fmla="*/ 3596745 h 4545665"/>
              <a:gd name="connsiteX289" fmla="*/ 1157015 w 5498207"/>
              <a:gd name="connsiteY289" fmla="*/ 3570395 h 4545665"/>
              <a:gd name="connsiteX290" fmla="*/ 1135065 w 5498207"/>
              <a:gd name="connsiteY290" fmla="*/ 3519892 h 4545665"/>
              <a:gd name="connsiteX291" fmla="*/ 1167990 w 5498207"/>
              <a:gd name="connsiteY291" fmla="*/ 3515501 h 4545665"/>
              <a:gd name="connsiteX292" fmla="*/ 1185550 w 5498207"/>
              <a:gd name="connsiteY292" fmla="*/ 3478172 h 4545665"/>
              <a:gd name="connsiteX293" fmla="*/ 1196525 w 5498207"/>
              <a:gd name="connsiteY293" fmla="*/ 3451823 h 4545665"/>
              <a:gd name="connsiteX294" fmla="*/ 1211890 w 5498207"/>
              <a:gd name="connsiteY294" fmla="*/ 3443040 h 4545665"/>
              <a:gd name="connsiteX295" fmla="*/ 1196525 w 5498207"/>
              <a:gd name="connsiteY295" fmla="*/ 3436452 h 4545665"/>
              <a:gd name="connsiteX296" fmla="*/ 1185550 w 5498207"/>
              <a:gd name="connsiteY296" fmla="*/ 3414494 h 4545665"/>
              <a:gd name="connsiteX297" fmla="*/ 1200915 w 5498207"/>
              <a:gd name="connsiteY297" fmla="*/ 3394732 h 4545665"/>
              <a:gd name="connsiteX298" fmla="*/ 1238230 w 5498207"/>
              <a:gd name="connsiteY298" fmla="*/ 3355208 h 4545665"/>
              <a:gd name="connsiteX299" fmla="*/ 1242620 w 5498207"/>
              <a:gd name="connsiteY299" fmla="*/ 3333250 h 4545665"/>
              <a:gd name="connsiteX300" fmla="*/ 1167990 w 5498207"/>
              <a:gd name="connsiteY300" fmla="*/ 3383753 h 4545665"/>
              <a:gd name="connsiteX301" fmla="*/ 1159210 w 5498207"/>
              <a:gd name="connsiteY301" fmla="*/ 3392536 h 4545665"/>
              <a:gd name="connsiteX302" fmla="*/ 1143845 w 5498207"/>
              <a:gd name="connsiteY302" fmla="*/ 3392536 h 4545665"/>
              <a:gd name="connsiteX303" fmla="*/ 1143845 w 5498207"/>
              <a:gd name="connsiteY303" fmla="*/ 3379362 h 4545665"/>
              <a:gd name="connsiteX304" fmla="*/ 1187745 w 5498207"/>
              <a:gd name="connsiteY304" fmla="*/ 3337642 h 4545665"/>
              <a:gd name="connsiteX305" fmla="*/ 1203110 w 5498207"/>
              <a:gd name="connsiteY305" fmla="*/ 3282747 h 4545665"/>
              <a:gd name="connsiteX306" fmla="*/ 1174575 w 5498207"/>
              <a:gd name="connsiteY306" fmla="*/ 3245419 h 4545665"/>
              <a:gd name="connsiteX307" fmla="*/ 1141650 w 5498207"/>
              <a:gd name="connsiteY307" fmla="*/ 3227853 h 4545665"/>
              <a:gd name="connsiteX308" fmla="*/ 1110920 w 5498207"/>
              <a:gd name="connsiteY308" fmla="*/ 3151000 h 4545665"/>
              <a:gd name="connsiteX309" fmla="*/ 1108725 w 5498207"/>
              <a:gd name="connsiteY309" fmla="*/ 3074148 h 4545665"/>
              <a:gd name="connsiteX310" fmla="*/ 1067020 w 5498207"/>
              <a:gd name="connsiteY310" fmla="*/ 3025840 h 4545665"/>
              <a:gd name="connsiteX311" fmla="*/ 1025315 w 5498207"/>
              <a:gd name="connsiteY311" fmla="*/ 2990708 h 4545665"/>
              <a:gd name="connsiteX312" fmla="*/ 1018730 w 5498207"/>
              <a:gd name="connsiteY312" fmla="*/ 2977533 h 4545665"/>
              <a:gd name="connsiteX313" fmla="*/ 1022125 w 5498207"/>
              <a:gd name="connsiteY313" fmla="*/ 2945268 h 4545665"/>
              <a:gd name="connsiteX314" fmla="*/ 0 w 5498207"/>
              <a:gd name="connsiteY314" fmla="*/ 1923143 h 45456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Lst>
            <a:rect l="l" t="t" r="r" b="b"/>
            <a:pathLst>
              <a:path w="5498207" h="4545665">
                <a:moveTo>
                  <a:pt x="1923143" y="0"/>
                </a:moveTo>
                <a:lnTo>
                  <a:pt x="3371680" y="1448537"/>
                </a:lnTo>
                <a:lnTo>
                  <a:pt x="3393443" y="1454481"/>
                </a:lnTo>
                <a:cubicBezTo>
                  <a:pt x="3409082" y="1455304"/>
                  <a:pt x="3425545" y="1450363"/>
                  <a:pt x="3442007" y="1444874"/>
                </a:cubicBezTo>
                <a:cubicBezTo>
                  <a:pt x="3455177" y="1440482"/>
                  <a:pt x="3468347" y="1431699"/>
                  <a:pt x="3468347" y="1420720"/>
                </a:cubicBezTo>
                <a:cubicBezTo>
                  <a:pt x="3468347" y="1405350"/>
                  <a:pt x="3488102" y="1394371"/>
                  <a:pt x="3474932" y="1376805"/>
                </a:cubicBezTo>
                <a:cubicBezTo>
                  <a:pt x="3466152" y="1365826"/>
                  <a:pt x="3463957" y="1354847"/>
                  <a:pt x="3474932" y="1348259"/>
                </a:cubicBezTo>
                <a:cubicBezTo>
                  <a:pt x="3488102" y="1337280"/>
                  <a:pt x="3503467" y="1326302"/>
                  <a:pt x="3516637" y="1332889"/>
                </a:cubicBezTo>
                <a:cubicBezTo>
                  <a:pt x="3529807" y="1339476"/>
                  <a:pt x="3551757" y="1341672"/>
                  <a:pt x="3549562" y="1365826"/>
                </a:cubicBezTo>
                <a:cubicBezTo>
                  <a:pt x="3547367" y="1376805"/>
                  <a:pt x="3556147" y="1383392"/>
                  <a:pt x="3569317" y="1383392"/>
                </a:cubicBezTo>
                <a:cubicBezTo>
                  <a:pt x="3580292" y="1385588"/>
                  <a:pt x="3589072" y="1379000"/>
                  <a:pt x="3591267" y="1368021"/>
                </a:cubicBezTo>
                <a:cubicBezTo>
                  <a:pt x="3597852" y="1350455"/>
                  <a:pt x="3606632" y="1330693"/>
                  <a:pt x="3608827" y="1310931"/>
                </a:cubicBezTo>
                <a:cubicBezTo>
                  <a:pt x="3611022" y="1297756"/>
                  <a:pt x="3617607" y="1299952"/>
                  <a:pt x="3621997" y="1293365"/>
                </a:cubicBezTo>
                <a:cubicBezTo>
                  <a:pt x="3632972" y="1282386"/>
                  <a:pt x="3637362" y="1295560"/>
                  <a:pt x="3643947" y="1295560"/>
                </a:cubicBezTo>
                <a:cubicBezTo>
                  <a:pt x="3657117" y="1297756"/>
                  <a:pt x="3665897" y="1308735"/>
                  <a:pt x="3668092" y="1317518"/>
                </a:cubicBezTo>
                <a:cubicBezTo>
                  <a:pt x="3672482" y="1337280"/>
                  <a:pt x="3690042" y="1339476"/>
                  <a:pt x="3703212" y="1348259"/>
                </a:cubicBezTo>
                <a:cubicBezTo>
                  <a:pt x="3720772" y="1335085"/>
                  <a:pt x="3747112" y="1339476"/>
                  <a:pt x="3758087" y="1315323"/>
                </a:cubicBezTo>
                <a:cubicBezTo>
                  <a:pt x="3769062" y="1295560"/>
                  <a:pt x="3782232" y="1275798"/>
                  <a:pt x="3793207" y="1256036"/>
                </a:cubicBezTo>
                <a:cubicBezTo>
                  <a:pt x="3799792" y="1242862"/>
                  <a:pt x="3810767" y="1240666"/>
                  <a:pt x="3819547" y="1247253"/>
                </a:cubicBezTo>
                <a:cubicBezTo>
                  <a:pt x="3841497" y="1262624"/>
                  <a:pt x="3850277" y="1288973"/>
                  <a:pt x="3843692" y="1321910"/>
                </a:cubicBezTo>
                <a:cubicBezTo>
                  <a:pt x="3843692" y="1324106"/>
                  <a:pt x="3839302" y="1326302"/>
                  <a:pt x="3839302" y="1328497"/>
                </a:cubicBezTo>
                <a:cubicBezTo>
                  <a:pt x="3839302" y="1332889"/>
                  <a:pt x="3876617" y="1343868"/>
                  <a:pt x="3883202" y="1341672"/>
                </a:cubicBezTo>
                <a:cubicBezTo>
                  <a:pt x="3898567" y="1339476"/>
                  <a:pt x="3911737" y="1337280"/>
                  <a:pt x="3920517" y="1324106"/>
                </a:cubicBezTo>
                <a:cubicBezTo>
                  <a:pt x="3922712" y="1321910"/>
                  <a:pt x="3924907" y="1319714"/>
                  <a:pt x="3927102" y="1317518"/>
                </a:cubicBezTo>
                <a:cubicBezTo>
                  <a:pt x="3955637" y="1291169"/>
                  <a:pt x="3966612" y="1288973"/>
                  <a:pt x="3999536" y="1313127"/>
                </a:cubicBezTo>
                <a:cubicBezTo>
                  <a:pt x="4019292" y="1326302"/>
                  <a:pt x="4023682" y="1326302"/>
                  <a:pt x="4041242" y="1308735"/>
                </a:cubicBezTo>
                <a:cubicBezTo>
                  <a:pt x="4056606" y="1293365"/>
                  <a:pt x="4058802" y="1271407"/>
                  <a:pt x="4065386" y="1251645"/>
                </a:cubicBezTo>
                <a:cubicBezTo>
                  <a:pt x="4078556" y="1214316"/>
                  <a:pt x="4087336" y="1174792"/>
                  <a:pt x="4102702" y="1135268"/>
                </a:cubicBezTo>
                <a:cubicBezTo>
                  <a:pt x="4109286" y="1117702"/>
                  <a:pt x="4120262" y="1097940"/>
                  <a:pt x="4135626" y="1084765"/>
                </a:cubicBezTo>
                <a:cubicBezTo>
                  <a:pt x="4148796" y="1069394"/>
                  <a:pt x="4166356" y="1062807"/>
                  <a:pt x="4192696" y="1071590"/>
                </a:cubicBezTo>
                <a:cubicBezTo>
                  <a:pt x="4168552" y="1093548"/>
                  <a:pt x="4190502" y="1124289"/>
                  <a:pt x="4170746" y="1146247"/>
                </a:cubicBezTo>
                <a:cubicBezTo>
                  <a:pt x="4172942" y="1179184"/>
                  <a:pt x="4155382" y="1205533"/>
                  <a:pt x="4148796" y="1234078"/>
                </a:cubicBezTo>
                <a:cubicBezTo>
                  <a:pt x="4144406" y="1262624"/>
                  <a:pt x="4135626" y="1293365"/>
                  <a:pt x="4124652" y="1319714"/>
                </a:cubicBezTo>
                <a:cubicBezTo>
                  <a:pt x="4104896" y="1363630"/>
                  <a:pt x="4144406" y="1389979"/>
                  <a:pt x="4179526" y="1383392"/>
                </a:cubicBezTo>
                <a:cubicBezTo>
                  <a:pt x="4186112" y="1383392"/>
                  <a:pt x="4190502" y="1379000"/>
                  <a:pt x="4192696" y="1374609"/>
                </a:cubicBezTo>
                <a:cubicBezTo>
                  <a:pt x="4197086" y="1370217"/>
                  <a:pt x="4197086" y="1363630"/>
                  <a:pt x="4199282" y="1359238"/>
                </a:cubicBezTo>
                <a:cubicBezTo>
                  <a:pt x="4212451" y="1346064"/>
                  <a:pt x="4227816" y="1337280"/>
                  <a:pt x="4243181" y="1341672"/>
                </a:cubicBezTo>
                <a:cubicBezTo>
                  <a:pt x="4260741" y="1346064"/>
                  <a:pt x="4262936" y="1363630"/>
                  <a:pt x="4267326" y="1376805"/>
                </a:cubicBezTo>
                <a:cubicBezTo>
                  <a:pt x="4269521" y="1383392"/>
                  <a:pt x="4267326" y="1389979"/>
                  <a:pt x="4267326" y="1394371"/>
                </a:cubicBezTo>
                <a:cubicBezTo>
                  <a:pt x="4269521" y="1438287"/>
                  <a:pt x="4293666" y="1471223"/>
                  <a:pt x="4333176" y="1480007"/>
                </a:cubicBezTo>
                <a:cubicBezTo>
                  <a:pt x="4341956" y="1482202"/>
                  <a:pt x="4352931" y="1482202"/>
                  <a:pt x="4363906" y="1477811"/>
                </a:cubicBezTo>
                <a:cubicBezTo>
                  <a:pt x="4392441" y="1464636"/>
                  <a:pt x="4425366" y="1469028"/>
                  <a:pt x="4456096" y="1455853"/>
                </a:cubicBezTo>
                <a:cubicBezTo>
                  <a:pt x="4460486" y="1453657"/>
                  <a:pt x="4471461" y="1460244"/>
                  <a:pt x="4475851" y="1464636"/>
                </a:cubicBezTo>
                <a:cubicBezTo>
                  <a:pt x="4484631" y="1473419"/>
                  <a:pt x="4493411" y="1482202"/>
                  <a:pt x="4499996" y="1495377"/>
                </a:cubicBezTo>
                <a:cubicBezTo>
                  <a:pt x="4504386" y="1508552"/>
                  <a:pt x="4513166" y="1508552"/>
                  <a:pt x="4526336" y="1499769"/>
                </a:cubicBezTo>
                <a:cubicBezTo>
                  <a:pt x="4528531" y="1497573"/>
                  <a:pt x="4530726" y="1493181"/>
                  <a:pt x="4535116" y="1490985"/>
                </a:cubicBezTo>
                <a:cubicBezTo>
                  <a:pt x="4541701" y="1488790"/>
                  <a:pt x="4550481" y="1486594"/>
                  <a:pt x="4554871" y="1490985"/>
                </a:cubicBezTo>
                <a:cubicBezTo>
                  <a:pt x="4561456" y="1499769"/>
                  <a:pt x="4554871" y="1504160"/>
                  <a:pt x="4550481" y="1510748"/>
                </a:cubicBezTo>
                <a:cubicBezTo>
                  <a:pt x="4535116" y="1528314"/>
                  <a:pt x="4510971" y="1539293"/>
                  <a:pt x="4504386" y="1565642"/>
                </a:cubicBezTo>
                <a:cubicBezTo>
                  <a:pt x="4502191" y="1574425"/>
                  <a:pt x="4504386" y="1585404"/>
                  <a:pt x="4510971" y="1585404"/>
                </a:cubicBezTo>
                <a:cubicBezTo>
                  <a:pt x="4521946" y="1585404"/>
                  <a:pt x="4532921" y="1587600"/>
                  <a:pt x="4543896" y="1581013"/>
                </a:cubicBezTo>
                <a:cubicBezTo>
                  <a:pt x="4552676" y="1574425"/>
                  <a:pt x="4570236" y="1572230"/>
                  <a:pt x="4579016" y="1585404"/>
                </a:cubicBezTo>
                <a:cubicBezTo>
                  <a:pt x="4587796" y="1600775"/>
                  <a:pt x="4598771" y="1616145"/>
                  <a:pt x="4592186" y="1635907"/>
                </a:cubicBezTo>
                <a:cubicBezTo>
                  <a:pt x="4589991" y="1638103"/>
                  <a:pt x="4579016" y="1638103"/>
                  <a:pt x="4576821" y="1642495"/>
                </a:cubicBezTo>
                <a:cubicBezTo>
                  <a:pt x="4574626" y="1653474"/>
                  <a:pt x="4572431" y="1666648"/>
                  <a:pt x="4583406" y="1677627"/>
                </a:cubicBezTo>
                <a:cubicBezTo>
                  <a:pt x="4611941" y="1703977"/>
                  <a:pt x="4633891" y="1736914"/>
                  <a:pt x="4658036" y="1769850"/>
                </a:cubicBezTo>
                <a:cubicBezTo>
                  <a:pt x="4673401" y="1789612"/>
                  <a:pt x="4697546" y="1794004"/>
                  <a:pt x="4723886" y="1785221"/>
                </a:cubicBezTo>
                <a:cubicBezTo>
                  <a:pt x="4756811" y="1774242"/>
                  <a:pt x="4756811" y="1776438"/>
                  <a:pt x="4772176" y="1804983"/>
                </a:cubicBezTo>
                <a:cubicBezTo>
                  <a:pt x="4778761" y="1818158"/>
                  <a:pt x="4783151" y="1824745"/>
                  <a:pt x="4763396" y="1835724"/>
                </a:cubicBezTo>
                <a:cubicBezTo>
                  <a:pt x="4734861" y="1851094"/>
                  <a:pt x="4723886" y="1879640"/>
                  <a:pt x="4723886" y="1914772"/>
                </a:cubicBezTo>
                <a:cubicBezTo>
                  <a:pt x="4723886" y="1958688"/>
                  <a:pt x="4739251" y="1993821"/>
                  <a:pt x="4765591" y="2026757"/>
                </a:cubicBezTo>
                <a:cubicBezTo>
                  <a:pt x="4769981" y="2033345"/>
                  <a:pt x="4774371" y="2037736"/>
                  <a:pt x="4785346" y="2031149"/>
                </a:cubicBezTo>
                <a:cubicBezTo>
                  <a:pt x="4802906" y="2020170"/>
                  <a:pt x="4822661" y="2024562"/>
                  <a:pt x="4840221" y="2026757"/>
                </a:cubicBezTo>
                <a:cubicBezTo>
                  <a:pt x="4864366" y="2028953"/>
                  <a:pt x="4884121" y="2064086"/>
                  <a:pt x="4873146" y="2088239"/>
                </a:cubicBezTo>
                <a:cubicBezTo>
                  <a:pt x="4862171" y="2112393"/>
                  <a:pt x="4853391" y="2136547"/>
                  <a:pt x="4835831" y="2156309"/>
                </a:cubicBezTo>
                <a:cubicBezTo>
                  <a:pt x="4829246" y="2162896"/>
                  <a:pt x="4824856" y="2167288"/>
                  <a:pt x="4816076" y="2158505"/>
                </a:cubicBezTo>
                <a:cubicBezTo>
                  <a:pt x="4809491" y="2151917"/>
                  <a:pt x="4800711" y="2160700"/>
                  <a:pt x="4798516" y="2167288"/>
                </a:cubicBezTo>
                <a:cubicBezTo>
                  <a:pt x="4794126" y="2176071"/>
                  <a:pt x="4785346" y="2184854"/>
                  <a:pt x="4780956" y="2193637"/>
                </a:cubicBezTo>
                <a:cubicBezTo>
                  <a:pt x="4778761" y="2202420"/>
                  <a:pt x="4785346" y="2213399"/>
                  <a:pt x="4787541" y="2224378"/>
                </a:cubicBezTo>
                <a:cubicBezTo>
                  <a:pt x="4794126" y="2261707"/>
                  <a:pt x="4800711" y="2299035"/>
                  <a:pt x="4833636" y="2323189"/>
                </a:cubicBezTo>
                <a:cubicBezTo>
                  <a:pt x="4840221" y="2329776"/>
                  <a:pt x="4846806" y="2334168"/>
                  <a:pt x="4855586" y="2331972"/>
                </a:cubicBezTo>
                <a:cubicBezTo>
                  <a:pt x="4864366" y="2331972"/>
                  <a:pt x="4866561" y="2340755"/>
                  <a:pt x="4873146" y="2345146"/>
                </a:cubicBezTo>
                <a:cubicBezTo>
                  <a:pt x="4857781" y="2369300"/>
                  <a:pt x="4833636" y="2378083"/>
                  <a:pt x="4807296" y="2384671"/>
                </a:cubicBezTo>
                <a:cubicBezTo>
                  <a:pt x="4785346" y="2391258"/>
                  <a:pt x="4778761" y="2402237"/>
                  <a:pt x="4776566" y="2424195"/>
                </a:cubicBezTo>
                <a:cubicBezTo>
                  <a:pt x="4776566" y="2426391"/>
                  <a:pt x="4776566" y="2426391"/>
                  <a:pt x="4776566" y="2428586"/>
                </a:cubicBezTo>
                <a:cubicBezTo>
                  <a:pt x="4776566" y="2465915"/>
                  <a:pt x="4776566" y="2468110"/>
                  <a:pt x="4816076" y="2472502"/>
                </a:cubicBezTo>
                <a:cubicBezTo>
                  <a:pt x="4842416" y="2476894"/>
                  <a:pt x="4857781" y="2492264"/>
                  <a:pt x="4864366" y="2516418"/>
                </a:cubicBezTo>
                <a:cubicBezTo>
                  <a:pt x="4866561" y="2523005"/>
                  <a:pt x="4866561" y="2531788"/>
                  <a:pt x="4864366" y="2538376"/>
                </a:cubicBezTo>
                <a:cubicBezTo>
                  <a:pt x="4862171" y="2547159"/>
                  <a:pt x="4851196" y="2540571"/>
                  <a:pt x="4846806" y="2542767"/>
                </a:cubicBezTo>
                <a:cubicBezTo>
                  <a:pt x="4824856" y="2553746"/>
                  <a:pt x="4802906" y="2562529"/>
                  <a:pt x="4778761" y="2560334"/>
                </a:cubicBezTo>
                <a:cubicBezTo>
                  <a:pt x="4772176" y="2560334"/>
                  <a:pt x="4772176" y="2566921"/>
                  <a:pt x="4767786" y="2571312"/>
                </a:cubicBezTo>
                <a:cubicBezTo>
                  <a:pt x="4750226" y="2591075"/>
                  <a:pt x="4743641" y="2617424"/>
                  <a:pt x="4726081" y="2637186"/>
                </a:cubicBezTo>
                <a:cubicBezTo>
                  <a:pt x="4719496" y="2645969"/>
                  <a:pt x="4712911" y="2659144"/>
                  <a:pt x="4706326" y="2663535"/>
                </a:cubicBezTo>
                <a:cubicBezTo>
                  <a:pt x="4684376" y="2674514"/>
                  <a:pt x="4695351" y="2692081"/>
                  <a:pt x="4699741" y="2700864"/>
                </a:cubicBezTo>
                <a:cubicBezTo>
                  <a:pt x="4708521" y="2720626"/>
                  <a:pt x="4723886" y="2738192"/>
                  <a:pt x="4748031" y="2744780"/>
                </a:cubicBezTo>
                <a:cubicBezTo>
                  <a:pt x="4769981" y="2751367"/>
                  <a:pt x="4791931" y="2760150"/>
                  <a:pt x="4813881" y="2766737"/>
                </a:cubicBezTo>
                <a:cubicBezTo>
                  <a:pt x="4835831" y="2773325"/>
                  <a:pt x="4855586" y="2777716"/>
                  <a:pt x="4875341" y="2757954"/>
                </a:cubicBezTo>
                <a:cubicBezTo>
                  <a:pt x="4884121" y="2751367"/>
                  <a:pt x="4892901" y="2742584"/>
                  <a:pt x="4903876" y="2740388"/>
                </a:cubicBezTo>
                <a:cubicBezTo>
                  <a:pt x="4928020" y="2729409"/>
                  <a:pt x="4938996" y="2709647"/>
                  <a:pt x="4952166" y="2689885"/>
                </a:cubicBezTo>
                <a:cubicBezTo>
                  <a:pt x="4971920" y="2654752"/>
                  <a:pt x="4996066" y="2621816"/>
                  <a:pt x="5033380" y="2604249"/>
                </a:cubicBezTo>
                <a:cubicBezTo>
                  <a:pt x="5068500" y="2591075"/>
                  <a:pt x="5103620" y="2573508"/>
                  <a:pt x="5138740" y="2562529"/>
                </a:cubicBezTo>
                <a:cubicBezTo>
                  <a:pt x="5189226" y="2544963"/>
                  <a:pt x="5198006" y="2540571"/>
                  <a:pt x="5224346" y="2514222"/>
                </a:cubicBezTo>
                <a:cubicBezTo>
                  <a:pt x="5226540" y="2512026"/>
                  <a:pt x="5228736" y="2507635"/>
                  <a:pt x="5230930" y="2507635"/>
                </a:cubicBezTo>
                <a:cubicBezTo>
                  <a:pt x="5268245" y="2514222"/>
                  <a:pt x="5290195" y="2481285"/>
                  <a:pt x="5318730" y="2470306"/>
                </a:cubicBezTo>
                <a:cubicBezTo>
                  <a:pt x="5356045" y="2454936"/>
                  <a:pt x="5391165" y="2443957"/>
                  <a:pt x="5428480" y="2448348"/>
                </a:cubicBezTo>
                <a:cubicBezTo>
                  <a:pt x="5452625" y="2450544"/>
                  <a:pt x="5472380" y="2461523"/>
                  <a:pt x="5489940" y="2479089"/>
                </a:cubicBezTo>
                <a:cubicBezTo>
                  <a:pt x="5492135" y="2481285"/>
                  <a:pt x="5496525" y="2485677"/>
                  <a:pt x="5496525" y="2490068"/>
                </a:cubicBezTo>
                <a:cubicBezTo>
                  <a:pt x="5500915" y="2516418"/>
                  <a:pt x="5496525" y="2542767"/>
                  <a:pt x="5485550" y="2566921"/>
                </a:cubicBezTo>
                <a:cubicBezTo>
                  <a:pt x="5476770" y="2588879"/>
                  <a:pt x="5459210" y="2602053"/>
                  <a:pt x="5435065" y="2613032"/>
                </a:cubicBezTo>
                <a:cubicBezTo>
                  <a:pt x="5419700" y="2621816"/>
                  <a:pt x="5408725" y="2626207"/>
                  <a:pt x="5388970" y="2617424"/>
                </a:cubicBezTo>
                <a:cubicBezTo>
                  <a:pt x="5371410" y="2608641"/>
                  <a:pt x="5349460" y="2613032"/>
                  <a:pt x="5329705" y="2615228"/>
                </a:cubicBezTo>
                <a:cubicBezTo>
                  <a:pt x="5323120" y="2615228"/>
                  <a:pt x="5318730" y="2619620"/>
                  <a:pt x="5316535" y="2624011"/>
                </a:cubicBezTo>
                <a:cubicBezTo>
                  <a:pt x="5301170" y="2639382"/>
                  <a:pt x="5285805" y="2648165"/>
                  <a:pt x="5263856" y="2650361"/>
                </a:cubicBezTo>
                <a:cubicBezTo>
                  <a:pt x="5246296" y="2650361"/>
                  <a:pt x="5233126" y="2663535"/>
                  <a:pt x="5215566" y="2670123"/>
                </a:cubicBezTo>
                <a:cubicBezTo>
                  <a:pt x="5191420" y="2683298"/>
                  <a:pt x="5129960" y="2698668"/>
                  <a:pt x="5105816" y="2700864"/>
                </a:cubicBezTo>
                <a:cubicBezTo>
                  <a:pt x="5066306" y="2705255"/>
                  <a:pt x="5035576" y="2727213"/>
                  <a:pt x="5000456" y="2744780"/>
                </a:cubicBezTo>
                <a:cubicBezTo>
                  <a:pt x="4976310" y="2757954"/>
                  <a:pt x="4958750" y="2782108"/>
                  <a:pt x="4934606" y="2795283"/>
                </a:cubicBezTo>
                <a:cubicBezTo>
                  <a:pt x="4923630" y="2801870"/>
                  <a:pt x="4912656" y="2810653"/>
                  <a:pt x="4903876" y="2815045"/>
                </a:cubicBezTo>
                <a:cubicBezTo>
                  <a:pt x="4857781" y="2834807"/>
                  <a:pt x="4818271" y="2861156"/>
                  <a:pt x="4778761" y="2887506"/>
                </a:cubicBezTo>
                <a:cubicBezTo>
                  <a:pt x="4765591" y="2898485"/>
                  <a:pt x="4723886" y="2911659"/>
                  <a:pt x="4710716" y="2911659"/>
                </a:cubicBezTo>
                <a:cubicBezTo>
                  <a:pt x="4699741" y="2913855"/>
                  <a:pt x="4690961" y="2911659"/>
                  <a:pt x="4684376" y="2902876"/>
                </a:cubicBezTo>
                <a:cubicBezTo>
                  <a:pt x="4675596" y="2891897"/>
                  <a:pt x="4669011" y="2898485"/>
                  <a:pt x="4660231" y="2900680"/>
                </a:cubicBezTo>
                <a:cubicBezTo>
                  <a:pt x="4644866" y="2905072"/>
                  <a:pt x="4644866" y="2911659"/>
                  <a:pt x="4644866" y="2922638"/>
                </a:cubicBezTo>
                <a:cubicBezTo>
                  <a:pt x="4644866" y="2931421"/>
                  <a:pt x="4644866" y="2940205"/>
                  <a:pt x="4658036" y="2940205"/>
                </a:cubicBezTo>
                <a:cubicBezTo>
                  <a:pt x="4664621" y="2940205"/>
                  <a:pt x="4669011" y="2948988"/>
                  <a:pt x="4675596" y="2946792"/>
                </a:cubicBezTo>
                <a:cubicBezTo>
                  <a:pt x="4693156" y="2946792"/>
                  <a:pt x="4697546" y="2962162"/>
                  <a:pt x="4706326" y="2968750"/>
                </a:cubicBezTo>
                <a:cubicBezTo>
                  <a:pt x="4701936" y="2999491"/>
                  <a:pt x="4728276" y="2999491"/>
                  <a:pt x="4745836" y="3008274"/>
                </a:cubicBezTo>
                <a:cubicBezTo>
                  <a:pt x="4800711" y="3036819"/>
                  <a:pt x="4857781" y="3052190"/>
                  <a:pt x="4914850" y="3069756"/>
                </a:cubicBezTo>
                <a:cubicBezTo>
                  <a:pt x="4925826" y="3074148"/>
                  <a:pt x="4938996" y="3078539"/>
                  <a:pt x="4952166" y="3082931"/>
                </a:cubicBezTo>
                <a:cubicBezTo>
                  <a:pt x="4969726" y="3089518"/>
                  <a:pt x="4989480" y="3093910"/>
                  <a:pt x="5002650" y="3076343"/>
                </a:cubicBezTo>
                <a:cubicBezTo>
                  <a:pt x="5011430" y="3067560"/>
                  <a:pt x="5022406" y="3069756"/>
                  <a:pt x="5031186" y="3071952"/>
                </a:cubicBezTo>
                <a:cubicBezTo>
                  <a:pt x="5042160" y="3071952"/>
                  <a:pt x="5050940" y="3082931"/>
                  <a:pt x="5061916" y="3080735"/>
                </a:cubicBezTo>
                <a:cubicBezTo>
                  <a:pt x="5066306" y="3080735"/>
                  <a:pt x="5075086" y="3089518"/>
                  <a:pt x="5075086" y="3096105"/>
                </a:cubicBezTo>
                <a:cubicBezTo>
                  <a:pt x="5081670" y="3131238"/>
                  <a:pt x="5064110" y="3188328"/>
                  <a:pt x="5018016" y="3212482"/>
                </a:cubicBezTo>
                <a:cubicBezTo>
                  <a:pt x="4993870" y="3225657"/>
                  <a:pt x="4978506" y="3230048"/>
                  <a:pt x="4956556" y="3212482"/>
                </a:cubicBezTo>
                <a:cubicBezTo>
                  <a:pt x="4941190" y="3199307"/>
                  <a:pt x="4921436" y="3190524"/>
                  <a:pt x="4906071" y="3177349"/>
                </a:cubicBezTo>
                <a:cubicBezTo>
                  <a:pt x="4890706" y="3166370"/>
                  <a:pt x="4875341" y="3148804"/>
                  <a:pt x="4851196" y="3166370"/>
                </a:cubicBezTo>
                <a:cubicBezTo>
                  <a:pt x="4835831" y="3175154"/>
                  <a:pt x="4807296" y="3155392"/>
                  <a:pt x="4794126" y="3137825"/>
                </a:cubicBezTo>
                <a:cubicBezTo>
                  <a:pt x="4783151" y="3120259"/>
                  <a:pt x="4778761" y="3098301"/>
                  <a:pt x="4761201" y="3085126"/>
                </a:cubicBezTo>
                <a:cubicBezTo>
                  <a:pt x="4745836" y="3069756"/>
                  <a:pt x="4732666" y="3056581"/>
                  <a:pt x="4708521" y="3060973"/>
                </a:cubicBezTo>
                <a:cubicBezTo>
                  <a:pt x="4704131" y="3063169"/>
                  <a:pt x="4695351" y="3063169"/>
                  <a:pt x="4693156" y="3058777"/>
                </a:cubicBezTo>
                <a:cubicBezTo>
                  <a:pt x="4664621" y="3032428"/>
                  <a:pt x="4642671" y="3054385"/>
                  <a:pt x="4620721" y="3065364"/>
                </a:cubicBezTo>
                <a:cubicBezTo>
                  <a:pt x="4600966" y="3078539"/>
                  <a:pt x="4583406" y="3080735"/>
                  <a:pt x="4565846" y="3065364"/>
                </a:cubicBezTo>
                <a:cubicBezTo>
                  <a:pt x="4552676" y="3056581"/>
                  <a:pt x="4532921" y="3054385"/>
                  <a:pt x="4524141" y="3039015"/>
                </a:cubicBezTo>
                <a:cubicBezTo>
                  <a:pt x="4517556" y="3032428"/>
                  <a:pt x="4510971" y="3034623"/>
                  <a:pt x="4502191" y="3034623"/>
                </a:cubicBezTo>
                <a:cubicBezTo>
                  <a:pt x="4493411" y="3036819"/>
                  <a:pt x="4491216" y="3032428"/>
                  <a:pt x="4486826" y="3023644"/>
                </a:cubicBezTo>
                <a:cubicBezTo>
                  <a:pt x="4478046" y="3003882"/>
                  <a:pt x="4462681" y="3006078"/>
                  <a:pt x="4447316" y="3017057"/>
                </a:cubicBezTo>
                <a:cubicBezTo>
                  <a:pt x="4427561" y="3032428"/>
                  <a:pt x="4418781" y="3054385"/>
                  <a:pt x="4407806" y="3076343"/>
                </a:cubicBezTo>
                <a:cubicBezTo>
                  <a:pt x="4396831" y="3100497"/>
                  <a:pt x="4394636" y="3100497"/>
                  <a:pt x="4372686" y="3087322"/>
                </a:cubicBezTo>
                <a:cubicBezTo>
                  <a:pt x="4370491" y="3087322"/>
                  <a:pt x="4366101" y="3087322"/>
                  <a:pt x="4366101" y="3085126"/>
                </a:cubicBezTo>
                <a:cubicBezTo>
                  <a:pt x="4359516" y="3071952"/>
                  <a:pt x="4344151" y="3065364"/>
                  <a:pt x="4335371" y="3065364"/>
                </a:cubicBezTo>
                <a:cubicBezTo>
                  <a:pt x="4324396" y="3063169"/>
                  <a:pt x="4311226" y="3076343"/>
                  <a:pt x="4302446" y="3085126"/>
                </a:cubicBezTo>
                <a:cubicBezTo>
                  <a:pt x="4291471" y="3093910"/>
                  <a:pt x="4278301" y="3102693"/>
                  <a:pt x="4273911" y="3113672"/>
                </a:cubicBezTo>
                <a:cubicBezTo>
                  <a:pt x="4262936" y="3148804"/>
                  <a:pt x="4236596" y="3142217"/>
                  <a:pt x="4210256" y="3140021"/>
                </a:cubicBezTo>
                <a:cubicBezTo>
                  <a:pt x="4205866" y="3140021"/>
                  <a:pt x="4203672" y="3131238"/>
                  <a:pt x="4194892" y="3137825"/>
                </a:cubicBezTo>
                <a:cubicBezTo>
                  <a:pt x="4161966" y="3164175"/>
                  <a:pt x="4135626" y="3197111"/>
                  <a:pt x="4089532" y="3201503"/>
                </a:cubicBezTo>
                <a:cubicBezTo>
                  <a:pt x="4071972" y="3223461"/>
                  <a:pt x="4043436" y="3225657"/>
                  <a:pt x="4023682" y="3247615"/>
                </a:cubicBezTo>
                <a:cubicBezTo>
                  <a:pt x="3990756" y="3282747"/>
                  <a:pt x="3990756" y="3282747"/>
                  <a:pt x="3938077" y="3289335"/>
                </a:cubicBezTo>
                <a:cubicBezTo>
                  <a:pt x="3927102" y="3291530"/>
                  <a:pt x="3924907" y="3293726"/>
                  <a:pt x="3924907" y="3302509"/>
                </a:cubicBezTo>
                <a:cubicBezTo>
                  <a:pt x="3927102" y="3322271"/>
                  <a:pt x="3916127" y="3339838"/>
                  <a:pt x="3907347" y="3357404"/>
                </a:cubicBezTo>
                <a:cubicBezTo>
                  <a:pt x="3905152" y="3361795"/>
                  <a:pt x="3907347" y="3366187"/>
                  <a:pt x="3900762" y="3368383"/>
                </a:cubicBezTo>
                <a:cubicBezTo>
                  <a:pt x="3861252" y="3381558"/>
                  <a:pt x="3841497" y="3416690"/>
                  <a:pt x="3821742" y="3447431"/>
                </a:cubicBezTo>
                <a:cubicBezTo>
                  <a:pt x="3817352" y="3451823"/>
                  <a:pt x="3817352" y="3458410"/>
                  <a:pt x="3810767" y="3456214"/>
                </a:cubicBezTo>
                <a:cubicBezTo>
                  <a:pt x="3766867" y="3454019"/>
                  <a:pt x="3736137" y="3484760"/>
                  <a:pt x="3703212" y="3506717"/>
                </a:cubicBezTo>
                <a:cubicBezTo>
                  <a:pt x="3670287" y="3530871"/>
                  <a:pt x="3639557" y="3559416"/>
                  <a:pt x="3604437" y="3581374"/>
                </a:cubicBezTo>
                <a:cubicBezTo>
                  <a:pt x="3586877" y="3592353"/>
                  <a:pt x="3573707" y="3609919"/>
                  <a:pt x="3560537" y="3625290"/>
                </a:cubicBezTo>
                <a:cubicBezTo>
                  <a:pt x="3553952" y="3629681"/>
                  <a:pt x="3556147" y="3636269"/>
                  <a:pt x="3560537" y="3640660"/>
                </a:cubicBezTo>
                <a:cubicBezTo>
                  <a:pt x="3562732" y="3642856"/>
                  <a:pt x="3564927" y="3645052"/>
                  <a:pt x="3564927" y="3647248"/>
                </a:cubicBezTo>
                <a:cubicBezTo>
                  <a:pt x="3575902" y="3688968"/>
                  <a:pt x="3575902" y="3688968"/>
                  <a:pt x="3545172" y="3717513"/>
                </a:cubicBezTo>
                <a:cubicBezTo>
                  <a:pt x="3532002" y="3730688"/>
                  <a:pt x="3523222" y="3754841"/>
                  <a:pt x="3494687" y="3748254"/>
                </a:cubicBezTo>
                <a:cubicBezTo>
                  <a:pt x="3507857" y="3759233"/>
                  <a:pt x="3521027" y="3750450"/>
                  <a:pt x="3529807" y="3757037"/>
                </a:cubicBezTo>
                <a:cubicBezTo>
                  <a:pt x="3542977" y="3761429"/>
                  <a:pt x="3551757" y="3770212"/>
                  <a:pt x="3562732" y="3754841"/>
                </a:cubicBezTo>
                <a:cubicBezTo>
                  <a:pt x="3564927" y="3754841"/>
                  <a:pt x="3571512" y="3757037"/>
                  <a:pt x="3573707" y="3761429"/>
                </a:cubicBezTo>
                <a:cubicBezTo>
                  <a:pt x="3586877" y="3772408"/>
                  <a:pt x="3602242" y="3778995"/>
                  <a:pt x="3617607" y="3785582"/>
                </a:cubicBezTo>
                <a:cubicBezTo>
                  <a:pt x="3652727" y="3796561"/>
                  <a:pt x="3674677" y="3825106"/>
                  <a:pt x="3698822" y="3851456"/>
                </a:cubicBezTo>
                <a:cubicBezTo>
                  <a:pt x="3714187" y="3866826"/>
                  <a:pt x="3720772" y="3888784"/>
                  <a:pt x="3711992" y="3912938"/>
                </a:cubicBezTo>
                <a:cubicBezTo>
                  <a:pt x="3703212" y="3937092"/>
                  <a:pt x="3694432" y="3963441"/>
                  <a:pt x="3670287" y="3978811"/>
                </a:cubicBezTo>
                <a:cubicBezTo>
                  <a:pt x="3665897" y="3983203"/>
                  <a:pt x="3665897" y="3987595"/>
                  <a:pt x="3668092" y="3994182"/>
                </a:cubicBezTo>
                <a:cubicBezTo>
                  <a:pt x="3670287" y="4020531"/>
                  <a:pt x="3681262" y="4044685"/>
                  <a:pt x="3679067" y="4068839"/>
                </a:cubicBezTo>
                <a:cubicBezTo>
                  <a:pt x="3679067" y="4110559"/>
                  <a:pt x="3659312" y="4143495"/>
                  <a:pt x="3624192" y="4169845"/>
                </a:cubicBezTo>
                <a:cubicBezTo>
                  <a:pt x="3606632" y="4180824"/>
                  <a:pt x="3593462" y="4196194"/>
                  <a:pt x="3571512" y="4193999"/>
                </a:cubicBezTo>
                <a:cubicBezTo>
                  <a:pt x="3536392" y="4191803"/>
                  <a:pt x="3499077" y="4202782"/>
                  <a:pt x="3463957" y="4178628"/>
                </a:cubicBezTo>
                <a:cubicBezTo>
                  <a:pt x="3420057" y="4147887"/>
                  <a:pt x="3387132" y="4112754"/>
                  <a:pt x="3389327" y="4055664"/>
                </a:cubicBezTo>
                <a:cubicBezTo>
                  <a:pt x="3389327" y="4051272"/>
                  <a:pt x="3391522" y="4044685"/>
                  <a:pt x="3389327" y="4038098"/>
                </a:cubicBezTo>
                <a:cubicBezTo>
                  <a:pt x="3387132" y="4027119"/>
                  <a:pt x="3384937" y="4013944"/>
                  <a:pt x="3378352" y="4005161"/>
                </a:cubicBezTo>
                <a:cubicBezTo>
                  <a:pt x="3373962" y="3998574"/>
                  <a:pt x="3358597" y="4000769"/>
                  <a:pt x="3349817" y="4000769"/>
                </a:cubicBezTo>
                <a:cubicBezTo>
                  <a:pt x="3312502" y="4005161"/>
                  <a:pt x="3279577" y="3985399"/>
                  <a:pt x="3242262" y="3991986"/>
                </a:cubicBezTo>
                <a:cubicBezTo>
                  <a:pt x="3235678" y="3994182"/>
                  <a:pt x="3229092" y="3989790"/>
                  <a:pt x="3224702" y="3996378"/>
                </a:cubicBezTo>
                <a:cubicBezTo>
                  <a:pt x="3222508" y="4007357"/>
                  <a:pt x="3242262" y="3994182"/>
                  <a:pt x="3237872" y="4009552"/>
                </a:cubicBezTo>
                <a:cubicBezTo>
                  <a:pt x="3231288" y="4027119"/>
                  <a:pt x="3237872" y="4033706"/>
                  <a:pt x="3248848" y="4027119"/>
                </a:cubicBezTo>
                <a:cubicBezTo>
                  <a:pt x="3268602" y="4016140"/>
                  <a:pt x="3288357" y="4020531"/>
                  <a:pt x="3308112" y="4018336"/>
                </a:cubicBezTo>
                <a:cubicBezTo>
                  <a:pt x="3316892" y="4018336"/>
                  <a:pt x="3321282" y="4020531"/>
                  <a:pt x="3319087" y="4031510"/>
                </a:cubicBezTo>
                <a:cubicBezTo>
                  <a:pt x="3319087" y="4038098"/>
                  <a:pt x="3321282" y="4044685"/>
                  <a:pt x="3310307" y="4046881"/>
                </a:cubicBezTo>
                <a:cubicBezTo>
                  <a:pt x="3286162" y="4049077"/>
                  <a:pt x="3262018" y="4064447"/>
                  <a:pt x="3237872" y="4046881"/>
                </a:cubicBezTo>
                <a:cubicBezTo>
                  <a:pt x="3231288" y="4042489"/>
                  <a:pt x="3215922" y="4053468"/>
                  <a:pt x="3213728" y="4060056"/>
                </a:cubicBezTo>
                <a:cubicBezTo>
                  <a:pt x="3207142" y="4092992"/>
                  <a:pt x="3220312" y="4125929"/>
                  <a:pt x="3253238" y="4141300"/>
                </a:cubicBezTo>
                <a:cubicBezTo>
                  <a:pt x="3279577" y="4152279"/>
                  <a:pt x="3305917" y="4165453"/>
                  <a:pt x="3325672" y="4187411"/>
                </a:cubicBezTo>
                <a:cubicBezTo>
                  <a:pt x="3332257" y="4193999"/>
                  <a:pt x="3338842" y="4198390"/>
                  <a:pt x="3347622" y="4189607"/>
                </a:cubicBezTo>
                <a:cubicBezTo>
                  <a:pt x="3354207" y="4180824"/>
                  <a:pt x="3356402" y="4196194"/>
                  <a:pt x="3362987" y="4196194"/>
                </a:cubicBezTo>
                <a:cubicBezTo>
                  <a:pt x="3369572" y="4193999"/>
                  <a:pt x="3384937" y="4191803"/>
                  <a:pt x="3380547" y="4204977"/>
                </a:cubicBezTo>
                <a:cubicBezTo>
                  <a:pt x="3378352" y="4213761"/>
                  <a:pt x="3371767" y="4222544"/>
                  <a:pt x="3358597" y="4220348"/>
                </a:cubicBezTo>
                <a:cubicBezTo>
                  <a:pt x="3352012" y="4220348"/>
                  <a:pt x="3347622" y="4215956"/>
                  <a:pt x="3343232" y="4213761"/>
                </a:cubicBezTo>
                <a:cubicBezTo>
                  <a:pt x="3303722" y="4200586"/>
                  <a:pt x="3270797" y="4174236"/>
                  <a:pt x="3231288" y="4154474"/>
                </a:cubicBezTo>
                <a:cubicBezTo>
                  <a:pt x="3226898" y="4152279"/>
                  <a:pt x="3222508" y="4150083"/>
                  <a:pt x="3215922" y="4147887"/>
                </a:cubicBezTo>
                <a:cubicBezTo>
                  <a:pt x="3191778" y="4136908"/>
                  <a:pt x="3172022" y="4150083"/>
                  <a:pt x="3169828" y="4176432"/>
                </a:cubicBezTo>
                <a:cubicBezTo>
                  <a:pt x="3169828" y="4185215"/>
                  <a:pt x="3169828" y="4196194"/>
                  <a:pt x="3169828" y="4207173"/>
                </a:cubicBezTo>
                <a:cubicBezTo>
                  <a:pt x="3169828" y="4215956"/>
                  <a:pt x="3169828" y="4226935"/>
                  <a:pt x="3169828" y="4240110"/>
                </a:cubicBezTo>
                <a:cubicBezTo>
                  <a:pt x="3150072" y="4240110"/>
                  <a:pt x="3128122" y="4233523"/>
                  <a:pt x="3112758" y="4240110"/>
                </a:cubicBezTo>
                <a:cubicBezTo>
                  <a:pt x="3095198" y="4248893"/>
                  <a:pt x="3084222" y="4268655"/>
                  <a:pt x="3068858" y="4284026"/>
                </a:cubicBezTo>
                <a:cubicBezTo>
                  <a:pt x="3055688" y="4295005"/>
                  <a:pt x="3044712" y="4308179"/>
                  <a:pt x="3031543" y="4319158"/>
                </a:cubicBezTo>
                <a:cubicBezTo>
                  <a:pt x="3016178" y="4334529"/>
                  <a:pt x="3016178" y="4334529"/>
                  <a:pt x="2994228" y="4321354"/>
                </a:cubicBezTo>
                <a:cubicBezTo>
                  <a:pt x="2976668" y="4312571"/>
                  <a:pt x="2943743" y="4319158"/>
                  <a:pt x="2930573" y="4334529"/>
                </a:cubicBezTo>
                <a:cubicBezTo>
                  <a:pt x="2926183" y="4338920"/>
                  <a:pt x="2923988" y="4343312"/>
                  <a:pt x="2923988" y="4345508"/>
                </a:cubicBezTo>
                <a:cubicBezTo>
                  <a:pt x="2930573" y="4371857"/>
                  <a:pt x="2913013" y="4393815"/>
                  <a:pt x="2915208" y="4417969"/>
                </a:cubicBezTo>
                <a:cubicBezTo>
                  <a:pt x="2917403" y="4428948"/>
                  <a:pt x="2908623" y="4435535"/>
                  <a:pt x="2902038" y="4439927"/>
                </a:cubicBezTo>
                <a:cubicBezTo>
                  <a:pt x="2897648" y="4442122"/>
                  <a:pt x="2891063" y="4439927"/>
                  <a:pt x="2891063" y="4435535"/>
                </a:cubicBezTo>
                <a:cubicBezTo>
                  <a:pt x="2888868" y="4417969"/>
                  <a:pt x="2888868" y="4400402"/>
                  <a:pt x="2888868" y="4382836"/>
                </a:cubicBezTo>
                <a:cubicBezTo>
                  <a:pt x="2891063" y="4365270"/>
                  <a:pt x="2886673" y="4356487"/>
                  <a:pt x="2873503" y="4363074"/>
                </a:cubicBezTo>
                <a:cubicBezTo>
                  <a:pt x="2862528" y="4365270"/>
                  <a:pt x="2851553" y="4371857"/>
                  <a:pt x="2842773" y="4376249"/>
                </a:cubicBezTo>
                <a:cubicBezTo>
                  <a:pt x="2836188" y="4382836"/>
                  <a:pt x="2831798" y="4389424"/>
                  <a:pt x="2823018" y="4396011"/>
                </a:cubicBezTo>
                <a:cubicBezTo>
                  <a:pt x="2812043" y="4382836"/>
                  <a:pt x="2812043" y="4367466"/>
                  <a:pt x="2820823" y="4356487"/>
                </a:cubicBezTo>
                <a:cubicBezTo>
                  <a:pt x="2833993" y="4341116"/>
                  <a:pt x="2818628" y="4338920"/>
                  <a:pt x="2812043" y="4336725"/>
                </a:cubicBezTo>
                <a:cubicBezTo>
                  <a:pt x="2807653" y="4334529"/>
                  <a:pt x="2794483" y="4330137"/>
                  <a:pt x="2792288" y="4343312"/>
                </a:cubicBezTo>
                <a:cubicBezTo>
                  <a:pt x="2792288" y="4363074"/>
                  <a:pt x="2783508" y="4378445"/>
                  <a:pt x="2783508" y="4398207"/>
                </a:cubicBezTo>
                <a:cubicBezTo>
                  <a:pt x="2779118" y="4435535"/>
                  <a:pt x="2779118" y="4472863"/>
                  <a:pt x="2765948" y="4510192"/>
                </a:cubicBezTo>
                <a:cubicBezTo>
                  <a:pt x="2763753" y="4514583"/>
                  <a:pt x="2765948" y="4523366"/>
                  <a:pt x="2765948" y="4529954"/>
                </a:cubicBezTo>
                <a:cubicBezTo>
                  <a:pt x="2765948" y="4538737"/>
                  <a:pt x="2768143" y="4547520"/>
                  <a:pt x="2757168" y="4545324"/>
                </a:cubicBezTo>
                <a:cubicBezTo>
                  <a:pt x="2748388" y="4545324"/>
                  <a:pt x="2743998" y="4538737"/>
                  <a:pt x="2741803" y="4532150"/>
                </a:cubicBezTo>
                <a:cubicBezTo>
                  <a:pt x="2737413" y="4527758"/>
                  <a:pt x="2741803" y="4521171"/>
                  <a:pt x="2739608" y="4516779"/>
                </a:cubicBezTo>
                <a:cubicBezTo>
                  <a:pt x="2735218" y="4499213"/>
                  <a:pt x="2750583" y="4490430"/>
                  <a:pt x="2750583" y="4475059"/>
                </a:cubicBezTo>
                <a:cubicBezTo>
                  <a:pt x="2748388" y="4464080"/>
                  <a:pt x="2743998" y="4448710"/>
                  <a:pt x="2754973" y="4437731"/>
                </a:cubicBezTo>
                <a:cubicBezTo>
                  <a:pt x="2761558" y="4431143"/>
                  <a:pt x="2757168" y="4422360"/>
                  <a:pt x="2757168" y="4413577"/>
                </a:cubicBezTo>
                <a:cubicBezTo>
                  <a:pt x="2759363" y="4396011"/>
                  <a:pt x="2754973" y="4376249"/>
                  <a:pt x="2759363" y="4360878"/>
                </a:cubicBezTo>
                <a:cubicBezTo>
                  <a:pt x="2765948" y="4334529"/>
                  <a:pt x="2757168" y="4316963"/>
                  <a:pt x="2737413" y="4301592"/>
                </a:cubicBezTo>
                <a:cubicBezTo>
                  <a:pt x="2715463" y="4305984"/>
                  <a:pt x="2728633" y="4332333"/>
                  <a:pt x="2713268" y="4341116"/>
                </a:cubicBezTo>
                <a:cubicBezTo>
                  <a:pt x="2715463" y="4376249"/>
                  <a:pt x="2695708" y="4404794"/>
                  <a:pt x="2695708" y="4439927"/>
                </a:cubicBezTo>
                <a:cubicBezTo>
                  <a:pt x="2695708" y="4459689"/>
                  <a:pt x="2680343" y="4477255"/>
                  <a:pt x="2678148" y="4497017"/>
                </a:cubicBezTo>
                <a:cubicBezTo>
                  <a:pt x="2675953" y="4505800"/>
                  <a:pt x="2664978" y="4503604"/>
                  <a:pt x="2658393" y="4501409"/>
                </a:cubicBezTo>
                <a:cubicBezTo>
                  <a:pt x="2651808" y="4501409"/>
                  <a:pt x="2651808" y="4492625"/>
                  <a:pt x="2654003" y="4488234"/>
                </a:cubicBezTo>
                <a:cubicBezTo>
                  <a:pt x="2669368" y="4457493"/>
                  <a:pt x="2667173" y="4420165"/>
                  <a:pt x="2678148" y="4389424"/>
                </a:cubicBezTo>
                <a:cubicBezTo>
                  <a:pt x="2682538" y="4378445"/>
                  <a:pt x="2682538" y="4367466"/>
                  <a:pt x="2686928" y="4356487"/>
                </a:cubicBezTo>
                <a:cubicBezTo>
                  <a:pt x="2693513" y="4338920"/>
                  <a:pt x="2680343" y="4319158"/>
                  <a:pt x="2673758" y="4301592"/>
                </a:cubicBezTo>
                <a:cubicBezTo>
                  <a:pt x="2667173" y="4281830"/>
                  <a:pt x="2664978" y="4259872"/>
                  <a:pt x="2671563" y="4242306"/>
                </a:cubicBezTo>
                <a:cubicBezTo>
                  <a:pt x="2680343" y="4224740"/>
                  <a:pt x="2673758" y="4211565"/>
                  <a:pt x="2671563" y="4196194"/>
                </a:cubicBezTo>
                <a:cubicBezTo>
                  <a:pt x="2667173" y="4174236"/>
                  <a:pt x="2656198" y="4158866"/>
                  <a:pt x="2645223" y="4141300"/>
                </a:cubicBezTo>
                <a:cubicBezTo>
                  <a:pt x="2640833" y="4130321"/>
                  <a:pt x="2632053" y="4121538"/>
                  <a:pt x="2616688" y="4132516"/>
                </a:cubicBezTo>
                <a:cubicBezTo>
                  <a:pt x="2605713" y="4139104"/>
                  <a:pt x="2590348" y="4134712"/>
                  <a:pt x="2583763" y="4121538"/>
                </a:cubicBezTo>
                <a:cubicBezTo>
                  <a:pt x="2570593" y="4101775"/>
                  <a:pt x="2550838" y="4103971"/>
                  <a:pt x="2533278" y="4108363"/>
                </a:cubicBezTo>
                <a:cubicBezTo>
                  <a:pt x="2502548" y="4117146"/>
                  <a:pt x="2474013" y="4123733"/>
                  <a:pt x="2441088" y="4125929"/>
                </a:cubicBezTo>
                <a:cubicBezTo>
                  <a:pt x="2427918" y="4125929"/>
                  <a:pt x="2414748" y="4119342"/>
                  <a:pt x="2401578" y="4114950"/>
                </a:cubicBezTo>
                <a:cubicBezTo>
                  <a:pt x="2357679" y="4092992"/>
                  <a:pt x="2326949" y="4057860"/>
                  <a:pt x="2300609" y="4018336"/>
                </a:cubicBezTo>
                <a:cubicBezTo>
                  <a:pt x="2276464" y="3981007"/>
                  <a:pt x="2254514" y="3943679"/>
                  <a:pt x="2234759" y="3904155"/>
                </a:cubicBezTo>
                <a:cubicBezTo>
                  <a:pt x="2221589" y="3877805"/>
                  <a:pt x="2199639" y="3851456"/>
                  <a:pt x="2190859" y="3822911"/>
                </a:cubicBezTo>
                <a:cubicBezTo>
                  <a:pt x="2177689" y="3785582"/>
                  <a:pt x="2151349" y="3772408"/>
                  <a:pt x="2118424" y="3761429"/>
                </a:cubicBezTo>
                <a:cubicBezTo>
                  <a:pt x="2094279" y="3754841"/>
                  <a:pt x="2092084" y="3752645"/>
                  <a:pt x="2083304" y="3772408"/>
                </a:cubicBezTo>
                <a:cubicBezTo>
                  <a:pt x="2076719" y="3781191"/>
                  <a:pt x="2074524" y="3789974"/>
                  <a:pt x="2063549" y="3789974"/>
                </a:cubicBezTo>
                <a:cubicBezTo>
                  <a:pt x="2048184" y="3789974"/>
                  <a:pt x="2035014" y="3792170"/>
                  <a:pt x="2021844" y="3781191"/>
                </a:cubicBezTo>
                <a:lnTo>
                  <a:pt x="2008717" y="3760713"/>
                </a:lnTo>
                <a:lnTo>
                  <a:pt x="1923143" y="3846286"/>
                </a:lnTo>
                <a:lnTo>
                  <a:pt x="1859631" y="3782774"/>
                </a:lnTo>
                <a:lnTo>
                  <a:pt x="1853652" y="3782563"/>
                </a:lnTo>
                <a:cubicBezTo>
                  <a:pt x="1846793" y="3784485"/>
                  <a:pt x="1840757" y="3788876"/>
                  <a:pt x="1835269" y="3796561"/>
                </a:cubicBezTo>
                <a:cubicBezTo>
                  <a:pt x="1822099" y="3814127"/>
                  <a:pt x="1797954" y="3825106"/>
                  <a:pt x="1791369" y="3849260"/>
                </a:cubicBezTo>
                <a:cubicBezTo>
                  <a:pt x="1776004" y="3849260"/>
                  <a:pt x="1771614" y="3866826"/>
                  <a:pt x="1760639" y="3869022"/>
                </a:cubicBezTo>
                <a:cubicBezTo>
                  <a:pt x="1738689" y="3873414"/>
                  <a:pt x="1740884" y="3888784"/>
                  <a:pt x="1738689" y="3904155"/>
                </a:cubicBezTo>
                <a:cubicBezTo>
                  <a:pt x="1738689" y="3917329"/>
                  <a:pt x="1745274" y="3932700"/>
                  <a:pt x="1732104" y="3945875"/>
                </a:cubicBezTo>
                <a:cubicBezTo>
                  <a:pt x="1727714" y="3948070"/>
                  <a:pt x="1725519" y="3961245"/>
                  <a:pt x="1740884" y="3967833"/>
                </a:cubicBezTo>
                <a:cubicBezTo>
                  <a:pt x="1762834" y="3978811"/>
                  <a:pt x="1756249" y="4005161"/>
                  <a:pt x="1756249" y="4024923"/>
                </a:cubicBezTo>
                <a:cubicBezTo>
                  <a:pt x="1734299" y="4022727"/>
                  <a:pt x="1725519" y="4007357"/>
                  <a:pt x="1723324" y="3987595"/>
                </a:cubicBezTo>
                <a:cubicBezTo>
                  <a:pt x="1721129" y="3974420"/>
                  <a:pt x="1714544" y="3967833"/>
                  <a:pt x="1701374" y="3965637"/>
                </a:cubicBezTo>
                <a:cubicBezTo>
                  <a:pt x="1696984" y="3965637"/>
                  <a:pt x="1692594" y="3965637"/>
                  <a:pt x="1688204" y="3963441"/>
                </a:cubicBezTo>
                <a:cubicBezTo>
                  <a:pt x="1675034" y="3950266"/>
                  <a:pt x="1661864" y="3930504"/>
                  <a:pt x="1644304" y="3923917"/>
                </a:cubicBezTo>
                <a:cubicBezTo>
                  <a:pt x="1628939" y="3917329"/>
                  <a:pt x="1609184" y="3917329"/>
                  <a:pt x="1593819" y="3906350"/>
                </a:cubicBezTo>
                <a:cubicBezTo>
                  <a:pt x="1587234" y="3901959"/>
                  <a:pt x="1576259" y="3897567"/>
                  <a:pt x="1571869" y="3888784"/>
                </a:cubicBezTo>
                <a:cubicBezTo>
                  <a:pt x="1545529" y="3860239"/>
                  <a:pt x="1508214" y="3842673"/>
                  <a:pt x="1484069" y="3811932"/>
                </a:cubicBezTo>
                <a:cubicBezTo>
                  <a:pt x="1479679" y="3807540"/>
                  <a:pt x="1473095" y="3805344"/>
                  <a:pt x="1468705" y="3811932"/>
                </a:cubicBezTo>
                <a:cubicBezTo>
                  <a:pt x="1466510" y="3814127"/>
                  <a:pt x="1466510" y="3818519"/>
                  <a:pt x="1468705" y="3822911"/>
                </a:cubicBezTo>
                <a:cubicBezTo>
                  <a:pt x="1490654" y="3862435"/>
                  <a:pt x="1514799" y="3901959"/>
                  <a:pt x="1549919" y="3928308"/>
                </a:cubicBezTo>
                <a:cubicBezTo>
                  <a:pt x="1560894" y="3937092"/>
                  <a:pt x="1565284" y="3941483"/>
                  <a:pt x="1563089" y="3952462"/>
                </a:cubicBezTo>
                <a:cubicBezTo>
                  <a:pt x="1563089" y="3965637"/>
                  <a:pt x="1547724" y="3981007"/>
                  <a:pt x="1536749" y="3983203"/>
                </a:cubicBezTo>
                <a:cubicBezTo>
                  <a:pt x="1523579" y="3985399"/>
                  <a:pt x="1512604" y="3978811"/>
                  <a:pt x="1512604" y="3967833"/>
                </a:cubicBezTo>
                <a:cubicBezTo>
                  <a:pt x="1510409" y="3954658"/>
                  <a:pt x="1495044" y="3961245"/>
                  <a:pt x="1495044" y="3952462"/>
                </a:cubicBezTo>
                <a:cubicBezTo>
                  <a:pt x="1495044" y="3941483"/>
                  <a:pt x="1486264" y="3939287"/>
                  <a:pt x="1481874" y="3932700"/>
                </a:cubicBezTo>
                <a:cubicBezTo>
                  <a:pt x="1464315" y="3912938"/>
                  <a:pt x="1451145" y="3893176"/>
                  <a:pt x="1448950" y="3866826"/>
                </a:cubicBezTo>
                <a:cubicBezTo>
                  <a:pt x="1448950" y="3847064"/>
                  <a:pt x="1429195" y="3838281"/>
                  <a:pt x="1427000" y="3818519"/>
                </a:cubicBezTo>
                <a:cubicBezTo>
                  <a:pt x="1427000" y="3787778"/>
                  <a:pt x="1400660" y="3768016"/>
                  <a:pt x="1394075" y="3739471"/>
                </a:cubicBezTo>
                <a:cubicBezTo>
                  <a:pt x="1385295" y="3704338"/>
                  <a:pt x="1367735" y="3671401"/>
                  <a:pt x="1361150" y="3634073"/>
                </a:cubicBezTo>
                <a:cubicBezTo>
                  <a:pt x="1358955" y="3618702"/>
                  <a:pt x="1347980" y="3612115"/>
                  <a:pt x="1334810" y="3605528"/>
                </a:cubicBezTo>
                <a:cubicBezTo>
                  <a:pt x="1326030" y="3603332"/>
                  <a:pt x="1317250" y="3596745"/>
                  <a:pt x="1317250" y="3587961"/>
                </a:cubicBezTo>
                <a:cubicBezTo>
                  <a:pt x="1319445" y="3570395"/>
                  <a:pt x="1304080" y="3563808"/>
                  <a:pt x="1295300" y="3552829"/>
                </a:cubicBezTo>
                <a:cubicBezTo>
                  <a:pt x="1277740" y="3592353"/>
                  <a:pt x="1271155" y="3634073"/>
                  <a:pt x="1273350" y="3671401"/>
                </a:cubicBezTo>
                <a:cubicBezTo>
                  <a:pt x="1273350" y="3688968"/>
                  <a:pt x="1286520" y="3693359"/>
                  <a:pt x="1293105" y="3704338"/>
                </a:cubicBezTo>
                <a:cubicBezTo>
                  <a:pt x="1304080" y="3721904"/>
                  <a:pt x="1310665" y="3737275"/>
                  <a:pt x="1308470" y="3759233"/>
                </a:cubicBezTo>
                <a:cubicBezTo>
                  <a:pt x="1308470" y="3772408"/>
                  <a:pt x="1308470" y="3783386"/>
                  <a:pt x="1308470" y="3800953"/>
                </a:cubicBezTo>
                <a:cubicBezTo>
                  <a:pt x="1286520" y="3792170"/>
                  <a:pt x="1264570" y="3789974"/>
                  <a:pt x="1262375" y="3759233"/>
                </a:cubicBezTo>
                <a:cubicBezTo>
                  <a:pt x="1262375" y="3746058"/>
                  <a:pt x="1249205" y="3724100"/>
                  <a:pt x="1233840" y="3721904"/>
                </a:cubicBezTo>
                <a:cubicBezTo>
                  <a:pt x="1216280" y="3719709"/>
                  <a:pt x="1218475" y="3706534"/>
                  <a:pt x="1216280" y="3699947"/>
                </a:cubicBezTo>
                <a:cubicBezTo>
                  <a:pt x="1211890" y="3682380"/>
                  <a:pt x="1205305" y="3662618"/>
                  <a:pt x="1194330" y="3649443"/>
                </a:cubicBezTo>
                <a:cubicBezTo>
                  <a:pt x="1181160" y="3634073"/>
                  <a:pt x="1189940" y="3614311"/>
                  <a:pt x="1178965" y="3596745"/>
                </a:cubicBezTo>
                <a:cubicBezTo>
                  <a:pt x="1172380" y="3587961"/>
                  <a:pt x="1172380" y="3576983"/>
                  <a:pt x="1157015" y="3570395"/>
                </a:cubicBezTo>
                <a:cubicBezTo>
                  <a:pt x="1137260" y="3561612"/>
                  <a:pt x="1128480" y="3544046"/>
                  <a:pt x="1135065" y="3519892"/>
                </a:cubicBezTo>
                <a:cubicBezTo>
                  <a:pt x="1146040" y="3517696"/>
                  <a:pt x="1159210" y="3519892"/>
                  <a:pt x="1167990" y="3515501"/>
                </a:cubicBezTo>
                <a:cubicBezTo>
                  <a:pt x="1178965" y="3506717"/>
                  <a:pt x="1185550" y="3493543"/>
                  <a:pt x="1185550" y="3478172"/>
                </a:cubicBezTo>
                <a:cubicBezTo>
                  <a:pt x="1185550" y="3467193"/>
                  <a:pt x="1198720" y="3464997"/>
                  <a:pt x="1196525" y="3451823"/>
                </a:cubicBezTo>
                <a:cubicBezTo>
                  <a:pt x="1194330" y="3445235"/>
                  <a:pt x="1209695" y="3451823"/>
                  <a:pt x="1211890" y="3443040"/>
                </a:cubicBezTo>
                <a:cubicBezTo>
                  <a:pt x="1211890" y="3440844"/>
                  <a:pt x="1200915" y="3440844"/>
                  <a:pt x="1196525" y="3436452"/>
                </a:cubicBezTo>
                <a:cubicBezTo>
                  <a:pt x="1192135" y="3429865"/>
                  <a:pt x="1189940" y="3423277"/>
                  <a:pt x="1185550" y="3414494"/>
                </a:cubicBezTo>
                <a:cubicBezTo>
                  <a:pt x="1183355" y="3403515"/>
                  <a:pt x="1187745" y="3396928"/>
                  <a:pt x="1200915" y="3394732"/>
                </a:cubicBezTo>
                <a:cubicBezTo>
                  <a:pt x="1227255" y="3392536"/>
                  <a:pt x="1236035" y="3383753"/>
                  <a:pt x="1238230" y="3355208"/>
                </a:cubicBezTo>
                <a:cubicBezTo>
                  <a:pt x="1238230" y="3346425"/>
                  <a:pt x="1253595" y="3344229"/>
                  <a:pt x="1242620" y="3333250"/>
                </a:cubicBezTo>
                <a:cubicBezTo>
                  <a:pt x="1211890" y="3342033"/>
                  <a:pt x="1194330" y="3368383"/>
                  <a:pt x="1167990" y="3383753"/>
                </a:cubicBezTo>
                <a:cubicBezTo>
                  <a:pt x="1163600" y="3385949"/>
                  <a:pt x="1161405" y="3390341"/>
                  <a:pt x="1159210" y="3392536"/>
                </a:cubicBezTo>
                <a:cubicBezTo>
                  <a:pt x="1152625" y="3396928"/>
                  <a:pt x="1148235" y="3396928"/>
                  <a:pt x="1143845" y="3392536"/>
                </a:cubicBezTo>
                <a:cubicBezTo>
                  <a:pt x="1141650" y="3388145"/>
                  <a:pt x="1141650" y="3383753"/>
                  <a:pt x="1143845" y="3379362"/>
                </a:cubicBezTo>
                <a:cubicBezTo>
                  <a:pt x="1159210" y="3366187"/>
                  <a:pt x="1172380" y="3348621"/>
                  <a:pt x="1187745" y="3337642"/>
                </a:cubicBezTo>
                <a:cubicBezTo>
                  <a:pt x="1209695" y="3322271"/>
                  <a:pt x="1207500" y="3300313"/>
                  <a:pt x="1203110" y="3282747"/>
                </a:cubicBezTo>
                <a:cubicBezTo>
                  <a:pt x="1198720" y="3269572"/>
                  <a:pt x="1196525" y="3249810"/>
                  <a:pt x="1174575" y="3245419"/>
                </a:cubicBezTo>
                <a:cubicBezTo>
                  <a:pt x="1163600" y="3243223"/>
                  <a:pt x="1152625" y="3234440"/>
                  <a:pt x="1141650" y="3227853"/>
                </a:cubicBezTo>
                <a:cubicBezTo>
                  <a:pt x="1110920" y="3210286"/>
                  <a:pt x="1099945" y="3183937"/>
                  <a:pt x="1110920" y="3151000"/>
                </a:cubicBezTo>
                <a:cubicBezTo>
                  <a:pt x="1119700" y="3124651"/>
                  <a:pt x="1126285" y="3100497"/>
                  <a:pt x="1108725" y="3074148"/>
                </a:cubicBezTo>
                <a:cubicBezTo>
                  <a:pt x="1097750" y="3060973"/>
                  <a:pt x="1082385" y="3036819"/>
                  <a:pt x="1067020" y="3025840"/>
                </a:cubicBezTo>
                <a:cubicBezTo>
                  <a:pt x="1053850" y="3014861"/>
                  <a:pt x="1045070" y="2997295"/>
                  <a:pt x="1025315" y="2990708"/>
                </a:cubicBezTo>
                <a:cubicBezTo>
                  <a:pt x="1018730" y="2988512"/>
                  <a:pt x="1018730" y="2981924"/>
                  <a:pt x="1018730" y="2977533"/>
                </a:cubicBezTo>
                <a:lnTo>
                  <a:pt x="1022125" y="2945268"/>
                </a:lnTo>
                <a:lnTo>
                  <a:pt x="0" y="1923143"/>
                </a:ln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178" indent="0">
              <a:buNone/>
              <a:defRPr sz="2800"/>
            </a:lvl2pPr>
            <a:lvl3pPr marL="914354" indent="0">
              <a:buNone/>
              <a:defRPr sz="2400"/>
            </a:lvl3pPr>
            <a:lvl4pPr marL="1371532" indent="0">
              <a:buNone/>
              <a:defRPr sz="2000"/>
            </a:lvl4pPr>
            <a:lvl5pPr marL="1828709" indent="0">
              <a:buNone/>
              <a:defRPr sz="2000"/>
            </a:lvl5pPr>
            <a:lvl6pPr marL="2285886" indent="0">
              <a:buNone/>
              <a:defRPr sz="2000"/>
            </a:lvl6pPr>
            <a:lvl7pPr marL="2743062" indent="0">
              <a:buNone/>
              <a:defRPr sz="2000"/>
            </a:lvl7pPr>
            <a:lvl8pPr marL="3200240" indent="0">
              <a:buNone/>
              <a:defRPr sz="2000"/>
            </a:lvl8pPr>
            <a:lvl9pPr marL="3657418"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501449431"/>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18" name="Picture Placeholder 17">
            <a:extLst>
              <a:ext uri="{FF2B5EF4-FFF2-40B4-BE49-F238E27FC236}">
                <a16:creationId xmlns="" xmlns:a16="http://schemas.microsoft.com/office/drawing/2014/main" id="{8009B150-532D-45FE-A6D6-8A190897518A}"/>
              </a:ext>
            </a:extLst>
          </p:cNvPr>
          <p:cNvSpPr>
            <a:spLocks noGrp="1"/>
          </p:cNvSpPr>
          <p:nvPr userDrawn="1">
            <p:ph type="pic" idx="1" hasCustomPrompt="1"/>
          </p:nvPr>
        </p:nvSpPr>
        <p:spPr>
          <a:xfrm>
            <a:off x="2" y="0"/>
            <a:ext cx="7865615" cy="6858000"/>
          </a:xfrm>
          <a:custGeom>
            <a:avLst/>
            <a:gdLst>
              <a:gd name="connsiteX0" fmla="*/ 0 w 7865615"/>
              <a:gd name="connsiteY0" fmla="*/ 0 h 6858000"/>
              <a:gd name="connsiteX1" fmla="*/ 2246577 w 7865615"/>
              <a:gd name="connsiteY1" fmla="*/ 0 h 6858000"/>
              <a:gd name="connsiteX2" fmla="*/ 3408550 w 7865615"/>
              <a:gd name="connsiteY2" fmla="*/ 0 h 6858000"/>
              <a:gd name="connsiteX3" fmla="*/ 4510701 w 7865615"/>
              <a:gd name="connsiteY3" fmla="*/ 0 h 6858000"/>
              <a:gd name="connsiteX4" fmla="*/ 7804883 w 7865615"/>
              <a:gd name="connsiteY4" fmla="*/ 3294183 h 6858000"/>
              <a:gd name="connsiteX5" fmla="*/ 7804883 w 7865615"/>
              <a:gd name="connsiteY5" fmla="*/ 3587426 h 6858000"/>
              <a:gd name="connsiteX6" fmla="*/ 4534309 w 7865615"/>
              <a:gd name="connsiteY6" fmla="*/ 6858000 h 6858000"/>
              <a:gd name="connsiteX7" fmla="*/ 3384942 w 7865615"/>
              <a:gd name="connsiteY7" fmla="*/ 6858000 h 6858000"/>
              <a:gd name="connsiteX8" fmla="*/ 653352 w 7865615"/>
              <a:gd name="connsiteY8" fmla="*/ 6858000 h 6858000"/>
              <a:gd name="connsiteX9" fmla="*/ 0 w 7865615"/>
              <a:gd name="connsiteY9"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65615" h="6858000">
                <a:moveTo>
                  <a:pt x="0" y="0"/>
                </a:moveTo>
                <a:lnTo>
                  <a:pt x="2246577" y="0"/>
                </a:lnTo>
                <a:lnTo>
                  <a:pt x="3408550" y="0"/>
                </a:lnTo>
                <a:lnTo>
                  <a:pt x="4510701" y="0"/>
                </a:lnTo>
                <a:lnTo>
                  <a:pt x="7804883" y="3294183"/>
                </a:lnTo>
                <a:cubicBezTo>
                  <a:pt x="7885860" y="3375159"/>
                  <a:pt x="7885860" y="3506449"/>
                  <a:pt x="7804883" y="3587426"/>
                </a:cubicBezTo>
                <a:lnTo>
                  <a:pt x="4534309" y="6858000"/>
                </a:lnTo>
                <a:lnTo>
                  <a:pt x="3384942" y="6858000"/>
                </a:lnTo>
                <a:lnTo>
                  <a:pt x="653352" y="6858000"/>
                </a:lnTo>
                <a:lnTo>
                  <a:pt x="0" y="6858000"/>
                </a:ln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
        <p:nvSpPr>
          <p:cNvPr id="21" name="Picture Placeholder 20">
            <a:extLst>
              <a:ext uri="{FF2B5EF4-FFF2-40B4-BE49-F238E27FC236}">
                <a16:creationId xmlns="" xmlns:a16="http://schemas.microsoft.com/office/drawing/2014/main" id="{0B3E2BDC-790D-4A9E-9558-CA4C10A1FB05}"/>
              </a:ext>
            </a:extLst>
          </p:cNvPr>
          <p:cNvSpPr>
            <a:spLocks noGrp="1"/>
          </p:cNvSpPr>
          <p:nvPr userDrawn="1">
            <p:ph type="pic" idx="11" hasCustomPrompt="1"/>
          </p:nvPr>
        </p:nvSpPr>
        <p:spPr>
          <a:xfrm>
            <a:off x="6587382" y="3577045"/>
            <a:ext cx="3100540" cy="3100540"/>
          </a:xfrm>
          <a:custGeom>
            <a:avLst/>
            <a:gdLst>
              <a:gd name="connsiteX0" fmla="*/ 1550270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10 h 3100540"/>
              <a:gd name="connsiteX5" fmla="*/ 1422726 w 3100540"/>
              <a:gd name="connsiteY5" fmla="*/ 3047710 h 3100540"/>
              <a:gd name="connsiteX6" fmla="*/ 52831 w 3100540"/>
              <a:gd name="connsiteY6" fmla="*/ 1677815 h 3100540"/>
              <a:gd name="connsiteX7" fmla="*/ 52831 w 3100540"/>
              <a:gd name="connsiteY7" fmla="*/ 1422724 h 3100540"/>
              <a:gd name="connsiteX8" fmla="*/ 1422724 w 3100540"/>
              <a:gd name="connsiteY8" fmla="*/ 52831 h 3100540"/>
              <a:gd name="connsiteX9" fmla="*/ 1550270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70" y="0"/>
                </a:moveTo>
                <a:cubicBezTo>
                  <a:pt x="1596432" y="0"/>
                  <a:pt x="1642594" y="17610"/>
                  <a:pt x="1677815" y="52831"/>
                </a:cubicBezTo>
                <a:lnTo>
                  <a:pt x="3047709" y="1422726"/>
                </a:lnTo>
                <a:cubicBezTo>
                  <a:pt x="3118151" y="1493167"/>
                  <a:pt x="3118151" y="1607375"/>
                  <a:pt x="3047709" y="1677816"/>
                </a:cubicBezTo>
                <a:lnTo>
                  <a:pt x="1677816" y="3047710"/>
                </a:lnTo>
                <a:cubicBezTo>
                  <a:pt x="1607375" y="3118151"/>
                  <a:pt x="1493167" y="3118151"/>
                  <a:pt x="1422726" y="3047710"/>
                </a:cubicBezTo>
                <a:lnTo>
                  <a:pt x="52831" y="1677815"/>
                </a:lnTo>
                <a:cubicBezTo>
                  <a:pt x="-17610" y="1607373"/>
                  <a:pt x="-17610" y="1493166"/>
                  <a:pt x="52831" y="1422724"/>
                </a:cubicBezTo>
                <a:lnTo>
                  <a:pt x="1422724" y="52831"/>
                </a:lnTo>
                <a:cubicBezTo>
                  <a:pt x="1457945" y="17610"/>
                  <a:pt x="1504107"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19" name="Picture Placeholder 18">
            <a:extLst>
              <a:ext uri="{FF2B5EF4-FFF2-40B4-BE49-F238E27FC236}">
                <a16:creationId xmlns="" xmlns:a16="http://schemas.microsoft.com/office/drawing/2014/main" id="{2B6F2E21-3216-4F90-A6E2-E51A550D522D}"/>
              </a:ext>
            </a:extLst>
          </p:cNvPr>
          <p:cNvSpPr>
            <a:spLocks noGrp="1"/>
          </p:cNvSpPr>
          <p:nvPr userDrawn="1">
            <p:ph type="pic" idx="12" hasCustomPrompt="1"/>
          </p:nvPr>
        </p:nvSpPr>
        <p:spPr>
          <a:xfrm>
            <a:off x="6587382" y="204022"/>
            <a:ext cx="3100540" cy="3100540"/>
          </a:xfrm>
          <a:custGeom>
            <a:avLst/>
            <a:gdLst>
              <a:gd name="connsiteX0" fmla="*/ 1550269 w 3100540"/>
              <a:gd name="connsiteY0" fmla="*/ 0 h 3100540"/>
              <a:gd name="connsiteX1" fmla="*/ 1677815 w 3100540"/>
              <a:gd name="connsiteY1" fmla="*/ 52831 h 3100540"/>
              <a:gd name="connsiteX2" fmla="*/ 3047709 w 3100540"/>
              <a:gd name="connsiteY2" fmla="*/ 1422726 h 3100540"/>
              <a:gd name="connsiteX3" fmla="*/ 3047709 w 3100540"/>
              <a:gd name="connsiteY3" fmla="*/ 1677816 h 3100540"/>
              <a:gd name="connsiteX4" fmla="*/ 1677816 w 3100540"/>
              <a:gd name="connsiteY4" fmla="*/ 3047709 h 3100540"/>
              <a:gd name="connsiteX5" fmla="*/ 1422726 w 3100540"/>
              <a:gd name="connsiteY5" fmla="*/ 3047709 h 3100540"/>
              <a:gd name="connsiteX6" fmla="*/ 52831 w 3100540"/>
              <a:gd name="connsiteY6" fmla="*/ 1677814 h 3100540"/>
              <a:gd name="connsiteX7" fmla="*/ 52831 w 3100540"/>
              <a:gd name="connsiteY7" fmla="*/ 1422724 h 3100540"/>
              <a:gd name="connsiteX8" fmla="*/ 1422724 w 3100540"/>
              <a:gd name="connsiteY8" fmla="*/ 52831 h 3100540"/>
              <a:gd name="connsiteX9" fmla="*/ 1550269 w 3100540"/>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0" h="3100540">
                <a:moveTo>
                  <a:pt x="1550269" y="0"/>
                </a:moveTo>
                <a:cubicBezTo>
                  <a:pt x="1596432" y="0"/>
                  <a:pt x="1642594" y="17610"/>
                  <a:pt x="1677815" y="52831"/>
                </a:cubicBezTo>
                <a:lnTo>
                  <a:pt x="3047709" y="1422726"/>
                </a:lnTo>
                <a:cubicBezTo>
                  <a:pt x="3118151" y="1493167"/>
                  <a:pt x="3118151" y="1607375"/>
                  <a:pt x="3047709" y="1677816"/>
                </a:cubicBezTo>
                <a:lnTo>
                  <a:pt x="1677816" y="3047709"/>
                </a:lnTo>
                <a:cubicBezTo>
                  <a:pt x="1607375" y="3118151"/>
                  <a:pt x="1493167" y="3118151"/>
                  <a:pt x="1422726" y="3047709"/>
                </a:cubicBezTo>
                <a:lnTo>
                  <a:pt x="52831" y="1677814"/>
                </a:lnTo>
                <a:cubicBezTo>
                  <a:pt x="-17610" y="1607373"/>
                  <a:pt x="-17610" y="1493166"/>
                  <a:pt x="52831" y="1422724"/>
                </a:cubicBezTo>
                <a:lnTo>
                  <a:pt x="1422724" y="52831"/>
                </a:lnTo>
                <a:cubicBezTo>
                  <a:pt x="1457945" y="17610"/>
                  <a:pt x="1504107" y="0"/>
                  <a:pt x="1550269"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
        <p:nvSpPr>
          <p:cNvPr id="20" name="Picture Placeholder 19">
            <a:extLst>
              <a:ext uri="{FF2B5EF4-FFF2-40B4-BE49-F238E27FC236}">
                <a16:creationId xmlns="" xmlns:a16="http://schemas.microsoft.com/office/drawing/2014/main" id="{9228B4EE-0DCA-498B-BE6D-C126351A4694}"/>
              </a:ext>
            </a:extLst>
          </p:cNvPr>
          <p:cNvSpPr>
            <a:spLocks noGrp="1"/>
          </p:cNvSpPr>
          <p:nvPr userDrawn="1">
            <p:ph type="pic" idx="13" hasCustomPrompt="1"/>
          </p:nvPr>
        </p:nvSpPr>
        <p:spPr>
          <a:xfrm>
            <a:off x="8420748" y="1890534"/>
            <a:ext cx="3100541" cy="3100540"/>
          </a:xfrm>
          <a:custGeom>
            <a:avLst/>
            <a:gdLst>
              <a:gd name="connsiteX0" fmla="*/ 1550270 w 3100541"/>
              <a:gd name="connsiteY0" fmla="*/ 0 h 3100540"/>
              <a:gd name="connsiteX1" fmla="*/ 1677815 w 3100541"/>
              <a:gd name="connsiteY1" fmla="*/ 52831 h 3100540"/>
              <a:gd name="connsiteX2" fmla="*/ 3047710 w 3100541"/>
              <a:gd name="connsiteY2" fmla="*/ 1422726 h 3100540"/>
              <a:gd name="connsiteX3" fmla="*/ 3047710 w 3100541"/>
              <a:gd name="connsiteY3" fmla="*/ 1677816 h 3100540"/>
              <a:gd name="connsiteX4" fmla="*/ 1677817 w 3100541"/>
              <a:gd name="connsiteY4" fmla="*/ 3047710 h 3100540"/>
              <a:gd name="connsiteX5" fmla="*/ 1422727 w 3100541"/>
              <a:gd name="connsiteY5" fmla="*/ 3047710 h 3100540"/>
              <a:gd name="connsiteX6" fmla="*/ 52832 w 3100541"/>
              <a:gd name="connsiteY6" fmla="*/ 1677815 h 3100540"/>
              <a:gd name="connsiteX7" fmla="*/ 52832 w 3100541"/>
              <a:gd name="connsiteY7" fmla="*/ 1422724 h 3100540"/>
              <a:gd name="connsiteX8" fmla="*/ 1422725 w 3100541"/>
              <a:gd name="connsiteY8" fmla="*/ 52831 h 3100540"/>
              <a:gd name="connsiteX9" fmla="*/ 1550270 w 3100541"/>
              <a:gd name="connsiteY9" fmla="*/ 0 h 3100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100541" h="3100540">
                <a:moveTo>
                  <a:pt x="1550270" y="0"/>
                </a:moveTo>
                <a:cubicBezTo>
                  <a:pt x="1596432" y="0"/>
                  <a:pt x="1642594" y="17610"/>
                  <a:pt x="1677815" y="52831"/>
                </a:cubicBezTo>
                <a:lnTo>
                  <a:pt x="3047710" y="1422726"/>
                </a:lnTo>
                <a:cubicBezTo>
                  <a:pt x="3118152" y="1493167"/>
                  <a:pt x="3118152" y="1607375"/>
                  <a:pt x="3047710" y="1677816"/>
                </a:cubicBezTo>
                <a:lnTo>
                  <a:pt x="1677817" y="3047710"/>
                </a:lnTo>
                <a:cubicBezTo>
                  <a:pt x="1607376" y="3118151"/>
                  <a:pt x="1493168" y="3118151"/>
                  <a:pt x="1422727" y="3047710"/>
                </a:cubicBezTo>
                <a:lnTo>
                  <a:pt x="52832" y="1677815"/>
                </a:lnTo>
                <a:cubicBezTo>
                  <a:pt x="-17610" y="1607373"/>
                  <a:pt x="-17610" y="1493166"/>
                  <a:pt x="52832" y="1422724"/>
                </a:cubicBezTo>
                <a:lnTo>
                  <a:pt x="1422725" y="52831"/>
                </a:lnTo>
                <a:cubicBezTo>
                  <a:pt x="1457946" y="17610"/>
                  <a:pt x="1504108" y="0"/>
                  <a:pt x="1550270"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a:t>
            </a:r>
            <a:endParaRPr lang="ko-KR" altLang="en-US" dirty="0"/>
          </a:p>
        </p:txBody>
      </p:sp>
    </p:spTree>
    <p:extLst>
      <p:ext uri="{BB962C8B-B14F-4D97-AF65-F5344CB8AC3E}">
        <p14:creationId xmlns:p14="http://schemas.microsoft.com/office/powerpoint/2010/main" val="36095003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5" name="Picture Placeholder 4">
            <a:extLst>
              <a:ext uri="{FF2B5EF4-FFF2-40B4-BE49-F238E27FC236}">
                <a16:creationId xmlns="" xmlns:a16="http://schemas.microsoft.com/office/drawing/2014/main" id="{72FE957E-B654-4424-ACDA-8DED4BC6F6D5}"/>
              </a:ext>
            </a:extLst>
          </p:cNvPr>
          <p:cNvSpPr>
            <a:spLocks noGrp="1"/>
          </p:cNvSpPr>
          <p:nvPr>
            <p:ph type="pic" idx="12" hasCustomPrompt="1"/>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733116 h 6858000"/>
              <a:gd name="connsiteX3" fmla="*/ 11907421 w 12192000"/>
              <a:gd name="connsiteY3" fmla="*/ 754971 h 6858000"/>
              <a:gd name="connsiteX4" fmla="*/ 4835485 w 12192000"/>
              <a:gd name="connsiteY4" fmla="*/ 4225159 h 6858000"/>
              <a:gd name="connsiteX5" fmla="*/ 3131054 w 12192000"/>
              <a:gd name="connsiteY5" fmla="*/ 6545165 h 6858000"/>
              <a:gd name="connsiteX6" fmla="*/ 2967653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0" y="0"/>
                </a:moveTo>
                <a:lnTo>
                  <a:pt x="12192000" y="0"/>
                </a:lnTo>
                <a:lnTo>
                  <a:pt x="12192000" y="733116"/>
                </a:lnTo>
                <a:lnTo>
                  <a:pt x="11907421" y="754971"/>
                </a:lnTo>
                <a:cubicBezTo>
                  <a:pt x="9224455" y="1029960"/>
                  <a:pt x="6712117" y="2253165"/>
                  <a:pt x="4835485" y="4225159"/>
                </a:cubicBezTo>
                <a:cubicBezTo>
                  <a:pt x="4165259" y="4929443"/>
                  <a:pt x="3594441" y="5709981"/>
                  <a:pt x="3131054" y="6545165"/>
                </a:cubicBezTo>
                <a:lnTo>
                  <a:pt x="2967653" y="6858000"/>
                </a:lnTo>
                <a:lnTo>
                  <a:pt x="0" y="6858000"/>
                </a:lnTo>
                <a:close/>
              </a:path>
            </a:pathLst>
          </a:custGeom>
          <a:solidFill>
            <a:schemeClr val="bg1">
              <a:lumMod val="95000"/>
            </a:schemeClr>
          </a:solidFill>
          <a:ln w="50800">
            <a:noFill/>
          </a:ln>
        </p:spPr>
        <p:txBody>
          <a:bodyPr wrap="square" lIns="1737360" tIns="2194560" anchor="t">
            <a:noAutofit/>
          </a:bodyPr>
          <a:lstStyle>
            <a:lvl1pPr marL="0" indent="0" algn="l">
              <a:buNone/>
              <a:defRPr sz="20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191240012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021158937"/>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
        <p:nvSpPr>
          <p:cNvPr id="44" name="Picture Placeholder 43">
            <a:extLst>
              <a:ext uri="{FF2B5EF4-FFF2-40B4-BE49-F238E27FC236}">
                <a16:creationId xmlns="" xmlns:a16="http://schemas.microsoft.com/office/drawing/2014/main" id="{892BE04D-7D92-4AC1-9A7B-9F84DF96E9F1}"/>
              </a:ext>
            </a:extLst>
          </p:cNvPr>
          <p:cNvSpPr>
            <a:spLocks noGrp="1"/>
          </p:cNvSpPr>
          <p:nvPr>
            <p:ph type="pic" idx="12" hasCustomPrompt="1"/>
          </p:nvPr>
        </p:nvSpPr>
        <p:spPr>
          <a:xfrm>
            <a:off x="5334000" y="77077"/>
            <a:ext cx="6858000" cy="6780924"/>
          </a:xfrm>
          <a:custGeom>
            <a:avLst/>
            <a:gdLst>
              <a:gd name="connsiteX0" fmla="*/ 4899238 w 6858000"/>
              <a:gd name="connsiteY0" fmla="*/ 480718 h 6780924"/>
              <a:gd name="connsiteX1" fmla="*/ 5079238 w 6858000"/>
              <a:gd name="connsiteY1" fmla="*/ 660719 h 6780924"/>
              <a:gd name="connsiteX2" fmla="*/ 5079238 w 6858000"/>
              <a:gd name="connsiteY2" fmla="*/ 813109 h 6780924"/>
              <a:gd name="connsiteX3" fmla="*/ 4899238 w 6858000"/>
              <a:gd name="connsiteY3" fmla="*/ 993109 h 6780924"/>
              <a:gd name="connsiteX4" fmla="*/ 4719238 w 6858000"/>
              <a:gd name="connsiteY4" fmla="*/ 813109 h 6780924"/>
              <a:gd name="connsiteX5" fmla="*/ 4719238 w 6858000"/>
              <a:gd name="connsiteY5" fmla="*/ 660719 h 6780924"/>
              <a:gd name="connsiteX6" fmla="*/ 4899238 w 6858000"/>
              <a:gd name="connsiteY6" fmla="*/ 480718 h 6780924"/>
              <a:gd name="connsiteX7" fmla="*/ 4172418 w 6858000"/>
              <a:gd name="connsiteY7" fmla="*/ 49104 h 6780924"/>
              <a:gd name="connsiteX8" fmla="*/ 4352418 w 6858000"/>
              <a:gd name="connsiteY8" fmla="*/ 229104 h 6780924"/>
              <a:gd name="connsiteX9" fmla="*/ 4352418 w 6858000"/>
              <a:gd name="connsiteY9" fmla="*/ 958969 h 6780924"/>
              <a:gd name="connsiteX10" fmla="*/ 4355828 w 6858000"/>
              <a:gd name="connsiteY10" fmla="*/ 958280 h 6780924"/>
              <a:gd name="connsiteX11" fmla="*/ 4355828 w 6858000"/>
              <a:gd name="connsiteY11" fmla="*/ 910422 h 6780924"/>
              <a:gd name="connsiteX12" fmla="*/ 4535826 w 6858000"/>
              <a:gd name="connsiteY12" fmla="*/ 730422 h 6780924"/>
              <a:gd name="connsiteX13" fmla="*/ 4715828 w 6858000"/>
              <a:gd name="connsiteY13" fmla="*/ 910422 h 6780924"/>
              <a:gd name="connsiteX14" fmla="*/ 4715828 w 6858000"/>
              <a:gd name="connsiteY14" fmla="*/ 1581340 h 6780924"/>
              <a:gd name="connsiteX15" fmla="*/ 4720198 w 6858000"/>
              <a:gd name="connsiteY15" fmla="*/ 1582222 h 6780924"/>
              <a:gd name="connsiteX16" fmla="*/ 4722896 w 6858000"/>
              <a:gd name="connsiteY16" fmla="*/ 1555465 h 6780924"/>
              <a:gd name="connsiteX17" fmla="*/ 4899238 w 6858000"/>
              <a:gd name="connsiteY17" fmla="*/ 1411741 h 6780924"/>
              <a:gd name="connsiteX18" fmla="*/ 5075580 w 6858000"/>
              <a:gd name="connsiteY18" fmla="*/ 1555465 h 6780924"/>
              <a:gd name="connsiteX19" fmla="*/ 5078522 w 6858000"/>
              <a:gd name="connsiteY19" fmla="*/ 1584654 h 6780924"/>
              <a:gd name="connsiteX20" fmla="*/ 5082646 w 6858000"/>
              <a:gd name="connsiteY20" fmla="*/ 1583821 h 6780924"/>
              <a:gd name="connsiteX21" fmla="*/ 5082646 w 6858000"/>
              <a:gd name="connsiteY21" fmla="*/ 1244357 h 6780924"/>
              <a:gd name="connsiteX22" fmla="*/ 5262646 w 6858000"/>
              <a:gd name="connsiteY22" fmla="*/ 1064357 h 6780924"/>
              <a:gd name="connsiteX23" fmla="*/ 5442646 w 6858000"/>
              <a:gd name="connsiteY23" fmla="*/ 1244357 h 6780924"/>
              <a:gd name="connsiteX24" fmla="*/ 5442646 w 6858000"/>
              <a:gd name="connsiteY24" fmla="*/ 1916269 h 6780924"/>
              <a:gd name="connsiteX25" fmla="*/ 5448480 w 6858000"/>
              <a:gd name="connsiteY25" fmla="*/ 1915093 h 6780924"/>
              <a:gd name="connsiteX26" fmla="*/ 5449714 w 6858000"/>
              <a:gd name="connsiteY26" fmla="*/ 1902847 h 6780924"/>
              <a:gd name="connsiteX27" fmla="*/ 5626056 w 6858000"/>
              <a:gd name="connsiteY27" fmla="*/ 1759123 h 6780924"/>
              <a:gd name="connsiteX28" fmla="*/ 5791912 w 6858000"/>
              <a:gd name="connsiteY28" fmla="*/ 1869059 h 6780924"/>
              <a:gd name="connsiteX29" fmla="*/ 5800744 w 6858000"/>
              <a:gd name="connsiteY29" fmla="*/ 1897511 h 6780924"/>
              <a:gd name="connsiteX30" fmla="*/ 5800744 w 6858000"/>
              <a:gd name="connsiteY30" fmla="*/ 1457324 h 6780924"/>
              <a:gd name="connsiteX31" fmla="*/ 5981718 w 6858000"/>
              <a:gd name="connsiteY31" fmla="*/ 1276349 h 6780924"/>
              <a:gd name="connsiteX32" fmla="*/ 6159016 w 6858000"/>
              <a:gd name="connsiteY32" fmla="*/ 1420851 h 6780924"/>
              <a:gd name="connsiteX33" fmla="*/ 6162690 w 6858000"/>
              <a:gd name="connsiteY33" fmla="*/ 1457285 h 6780924"/>
              <a:gd name="connsiteX34" fmla="*/ 6162690 w 6858000"/>
              <a:gd name="connsiteY34" fmla="*/ 1132146 h 6780924"/>
              <a:gd name="connsiteX35" fmla="*/ 6343664 w 6858000"/>
              <a:gd name="connsiteY35" fmla="*/ 951170 h 6780924"/>
              <a:gd name="connsiteX36" fmla="*/ 6524640 w 6858000"/>
              <a:gd name="connsiteY36" fmla="*/ 1132146 h 6780924"/>
              <a:gd name="connsiteX37" fmla="*/ 6524640 w 6858000"/>
              <a:gd name="connsiteY37" fmla="*/ 1636217 h 6780924"/>
              <a:gd name="connsiteX38" fmla="*/ 6526784 w 6858000"/>
              <a:gd name="connsiteY38" fmla="*/ 1614950 h 6780924"/>
              <a:gd name="connsiteX39" fmla="*/ 6703126 w 6858000"/>
              <a:gd name="connsiteY39" fmla="*/ 1471226 h 6780924"/>
              <a:gd name="connsiteX40" fmla="*/ 6830404 w 6858000"/>
              <a:gd name="connsiteY40" fmla="*/ 1523946 h 6780924"/>
              <a:gd name="connsiteX41" fmla="*/ 6857998 w 6858000"/>
              <a:gd name="connsiteY41" fmla="*/ 1564874 h 6780924"/>
              <a:gd name="connsiteX42" fmla="*/ 6857998 w 6858000"/>
              <a:gd name="connsiteY42" fmla="*/ 4674715 h 6780924"/>
              <a:gd name="connsiteX43" fmla="*/ 6858000 w 6858000"/>
              <a:gd name="connsiteY43" fmla="*/ 4674715 h 6780924"/>
              <a:gd name="connsiteX44" fmla="*/ 6858000 w 6858000"/>
              <a:gd name="connsiteY44" fmla="*/ 4842542 h 6780924"/>
              <a:gd name="connsiteX45" fmla="*/ 6678000 w 6858000"/>
              <a:gd name="connsiteY45" fmla="*/ 5022542 h 6780924"/>
              <a:gd name="connsiteX46" fmla="*/ 6512145 w 6858000"/>
              <a:gd name="connsiteY46" fmla="*/ 4912606 h 6780924"/>
              <a:gd name="connsiteX47" fmla="*/ 6502414 w 6858000"/>
              <a:gd name="connsiteY47" fmla="*/ 4864407 h 6780924"/>
              <a:gd name="connsiteX48" fmla="*/ 6502414 w 6858000"/>
              <a:gd name="connsiteY48" fmla="*/ 5285377 h 6780924"/>
              <a:gd name="connsiteX49" fmla="*/ 6322414 w 6858000"/>
              <a:gd name="connsiteY49" fmla="*/ 5465377 h 6780924"/>
              <a:gd name="connsiteX50" fmla="*/ 6146071 w 6858000"/>
              <a:gd name="connsiteY50" fmla="*/ 5321653 h 6780924"/>
              <a:gd name="connsiteX51" fmla="*/ 6143463 w 6858000"/>
              <a:gd name="connsiteY51" fmla="*/ 5295783 h 6780924"/>
              <a:gd name="connsiteX52" fmla="*/ 6143463 w 6858000"/>
              <a:gd name="connsiteY52" fmla="*/ 6254957 h 6780924"/>
              <a:gd name="connsiteX53" fmla="*/ 5962488 w 6858000"/>
              <a:gd name="connsiteY53" fmla="*/ 6435932 h 6780924"/>
              <a:gd name="connsiteX54" fmla="*/ 5795735 w 6858000"/>
              <a:gd name="connsiteY54" fmla="*/ 6325401 h 6780924"/>
              <a:gd name="connsiteX55" fmla="*/ 5795551 w 6858000"/>
              <a:gd name="connsiteY55" fmla="*/ 6324808 h 6780924"/>
              <a:gd name="connsiteX56" fmla="*/ 5795456 w 6858000"/>
              <a:gd name="connsiteY56" fmla="*/ 6324667 h 6780924"/>
              <a:gd name="connsiteX57" fmla="*/ 5781311 w 6858000"/>
              <a:gd name="connsiteY57" fmla="*/ 6254603 h 6780924"/>
              <a:gd name="connsiteX58" fmla="*/ 5781311 w 6858000"/>
              <a:gd name="connsiteY58" fmla="*/ 6006221 h 6780924"/>
              <a:gd name="connsiteX59" fmla="*/ 5781513 w 6858000"/>
              <a:gd name="connsiteY59" fmla="*/ 6004217 h 6780924"/>
              <a:gd name="connsiteX60" fmla="*/ 5781513 w 6858000"/>
              <a:gd name="connsiteY60" fmla="*/ 5761749 h 6780924"/>
              <a:gd name="connsiteX61" fmla="*/ 5780208 w 6858000"/>
              <a:gd name="connsiteY61" fmla="*/ 5761749 h 6780924"/>
              <a:gd name="connsiteX62" fmla="*/ 5780208 w 6858000"/>
              <a:gd name="connsiteY62" fmla="*/ 5773159 h 6780924"/>
              <a:gd name="connsiteX63" fmla="*/ 5600208 w 6858000"/>
              <a:gd name="connsiteY63" fmla="*/ 5953159 h 6780924"/>
              <a:gd name="connsiteX64" fmla="*/ 5420208 w 6858000"/>
              <a:gd name="connsiteY64" fmla="*/ 5773159 h 6780924"/>
              <a:gd name="connsiteX65" fmla="*/ 5420208 w 6858000"/>
              <a:gd name="connsiteY65" fmla="*/ 5761749 h 6780924"/>
              <a:gd name="connsiteX66" fmla="*/ 5419105 w 6858000"/>
              <a:gd name="connsiteY66" fmla="*/ 5761749 h 6780924"/>
              <a:gd name="connsiteX67" fmla="*/ 5419105 w 6858000"/>
              <a:gd name="connsiteY67" fmla="*/ 6780924 h 6780924"/>
              <a:gd name="connsiteX68" fmla="*/ 5229225 w 6858000"/>
              <a:gd name="connsiteY68" fmla="*/ 6780924 h 6780924"/>
              <a:gd name="connsiteX69" fmla="*/ 5059105 w 6858000"/>
              <a:gd name="connsiteY69" fmla="*/ 6780924 h 6780924"/>
              <a:gd name="connsiteX70" fmla="*/ 5009857 w 6858000"/>
              <a:gd name="connsiteY70" fmla="*/ 6780924 h 6780924"/>
              <a:gd name="connsiteX71" fmla="*/ 4857750 w 6858000"/>
              <a:gd name="connsiteY71" fmla="*/ 6780924 h 6780924"/>
              <a:gd name="connsiteX72" fmla="*/ 4746147 w 6858000"/>
              <a:gd name="connsiteY72" fmla="*/ 6780924 h 6780924"/>
              <a:gd name="connsiteX73" fmla="*/ 4712147 w 6858000"/>
              <a:gd name="connsiteY73" fmla="*/ 6730496 h 6780924"/>
              <a:gd name="connsiteX74" fmla="*/ 4698002 w 6858000"/>
              <a:gd name="connsiteY74" fmla="*/ 6660431 h 6780924"/>
              <a:gd name="connsiteX75" fmla="*/ 4698002 w 6858000"/>
              <a:gd name="connsiteY75" fmla="*/ 5925639 h 6780924"/>
              <a:gd name="connsiteX76" fmla="*/ 4686136 w 6858000"/>
              <a:gd name="connsiteY76" fmla="*/ 5928313 h 6780924"/>
              <a:gd name="connsiteX77" fmla="*/ 4686136 w 6858000"/>
              <a:gd name="connsiteY77" fmla="*/ 6026357 h 6780924"/>
              <a:gd name="connsiteX78" fmla="*/ 4505161 w 6858000"/>
              <a:gd name="connsiteY78" fmla="*/ 6207332 h 6780924"/>
              <a:gd name="connsiteX79" fmla="*/ 4324186 w 6858000"/>
              <a:gd name="connsiteY79" fmla="*/ 6026357 h 6780924"/>
              <a:gd name="connsiteX80" fmla="*/ 4324186 w 6858000"/>
              <a:gd name="connsiteY80" fmla="*/ 6003902 h 6780924"/>
              <a:gd name="connsiteX81" fmla="*/ 4308074 w 6858000"/>
              <a:gd name="connsiteY81" fmla="*/ 6005915 h 6780924"/>
              <a:gd name="connsiteX82" fmla="*/ 4308074 w 6858000"/>
              <a:gd name="connsiteY82" fmla="*/ 6780924 h 6780924"/>
              <a:gd name="connsiteX83" fmla="*/ 3948076 w 6858000"/>
              <a:gd name="connsiteY83" fmla="*/ 6780924 h 6780924"/>
              <a:gd name="connsiteX84" fmla="*/ 3948076 w 6858000"/>
              <a:gd name="connsiteY84" fmla="*/ 6542799 h 6780924"/>
              <a:gd name="connsiteX85" fmla="*/ 3944666 w 6858000"/>
              <a:gd name="connsiteY85" fmla="*/ 6542799 h 6780924"/>
              <a:gd name="connsiteX86" fmla="*/ 3944666 w 6858000"/>
              <a:gd name="connsiteY86" fmla="*/ 6555998 h 6780924"/>
              <a:gd name="connsiteX87" fmla="*/ 3764666 w 6858000"/>
              <a:gd name="connsiteY87" fmla="*/ 6735998 h 6780924"/>
              <a:gd name="connsiteX88" fmla="*/ 3584666 w 6858000"/>
              <a:gd name="connsiteY88" fmla="*/ 6555998 h 6780924"/>
              <a:gd name="connsiteX89" fmla="*/ 3584666 w 6858000"/>
              <a:gd name="connsiteY89" fmla="*/ 6542799 h 6780924"/>
              <a:gd name="connsiteX90" fmla="*/ 3581256 w 6858000"/>
              <a:gd name="connsiteY90" fmla="*/ 6542799 h 6780924"/>
              <a:gd name="connsiteX91" fmla="*/ 3581256 w 6858000"/>
              <a:gd name="connsiteY91" fmla="*/ 6779446 h 6780924"/>
              <a:gd name="connsiteX92" fmla="*/ 3581107 w 6858000"/>
              <a:gd name="connsiteY92" fmla="*/ 6780924 h 6780924"/>
              <a:gd name="connsiteX93" fmla="*/ 3221405 w 6858000"/>
              <a:gd name="connsiteY93" fmla="*/ 6780924 h 6780924"/>
              <a:gd name="connsiteX94" fmla="*/ 3221256 w 6858000"/>
              <a:gd name="connsiteY94" fmla="*/ 6779446 h 6780924"/>
              <a:gd name="connsiteX95" fmla="*/ 3221256 w 6858000"/>
              <a:gd name="connsiteY95" fmla="*/ 6753018 h 6780924"/>
              <a:gd name="connsiteX96" fmla="*/ 3217846 w 6858000"/>
              <a:gd name="connsiteY96" fmla="*/ 6753706 h 6780924"/>
              <a:gd name="connsiteX97" fmla="*/ 3217846 w 6858000"/>
              <a:gd name="connsiteY97" fmla="*/ 6780924 h 6780924"/>
              <a:gd name="connsiteX98" fmla="*/ 2857846 w 6858000"/>
              <a:gd name="connsiteY98" fmla="*/ 6780924 h 6780924"/>
              <a:gd name="connsiteX99" fmla="*/ 2857846 w 6858000"/>
              <a:gd name="connsiteY99" fmla="*/ 6753312 h 6780924"/>
              <a:gd name="connsiteX100" fmla="*/ 2854436 w 6858000"/>
              <a:gd name="connsiteY100" fmla="*/ 6754001 h 6780924"/>
              <a:gd name="connsiteX101" fmla="*/ 2854436 w 6858000"/>
              <a:gd name="connsiteY101" fmla="*/ 6780924 h 6780924"/>
              <a:gd name="connsiteX102" fmla="*/ 2494436 w 6858000"/>
              <a:gd name="connsiteY102" fmla="*/ 6780924 h 6780924"/>
              <a:gd name="connsiteX103" fmla="*/ 2494436 w 6858000"/>
              <a:gd name="connsiteY103" fmla="*/ 6130942 h 6780924"/>
              <a:gd name="connsiteX104" fmla="*/ 2490066 w 6858000"/>
              <a:gd name="connsiteY104" fmla="*/ 6130059 h 6780924"/>
              <a:gd name="connsiteX105" fmla="*/ 2487368 w 6858000"/>
              <a:gd name="connsiteY105" fmla="*/ 6156817 h 6780924"/>
              <a:gd name="connsiteX106" fmla="*/ 2311026 w 6858000"/>
              <a:gd name="connsiteY106" fmla="*/ 6300541 h 6780924"/>
              <a:gd name="connsiteX107" fmla="*/ 2134684 w 6858000"/>
              <a:gd name="connsiteY107" fmla="*/ 6156817 h 6780924"/>
              <a:gd name="connsiteX108" fmla="*/ 2131742 w 6858000"/>
              <a:gd name="connsiteY108" fmla="*/ 6127628 h 6780924"/>
              <a:gd name="connsiteX109" fmla="*/ 2127618 w 6858000"/>
              <a:gd name="connsiteY109" fmla="*/ 6128461 h 6780924"/>
              <a:gd name="connsiteX110" fmla="*/ 2127618 w 6858000"/>
              <a:gd name="connsiteY110" fmla="*/ 6467924 h 6780924"/>
              <a:gd name="connsiteX111" fmla="*/ 1947618 w 6858000"/>
              <a:gd name="connsiteY111" fmla="*/ 6647924 h 6780924"/>
              <a:gd name="connsiteX112" fmla="*/ 1767618 w 6858000"/>
              <a:gd name="connsiteY112" fmla="*/ 6467924 h 6780924"/>
              <a:gd name="connsiteX113" fmla="*/ 1767618 w 6858000"/>
              <a:gd name="connsiteY113" fmla="*/ 5796012 h 6780924"/>
              <a:gd name="connsiteX114" fmla="*/ 1761784 w 6858000"/>
              <a:gd name="connsiteY114" fmla="*/ 5797189 h 6780924"/>
              <a:gd name="connsiteX115" fmla="*/ 1760550 w 6858000"/>
              <a:gd name="connsiteY115" fmla="*/ 5809435 h 6780924"/>
              <a:gd name="connsiteX116" fmla="*/ 1584208 w 6858000"/>
              <a:gd name="connsiteY116" fmla="*/ 5953159 h 6780924"/>
              <a:gd name="connsiteX117" fmla="*/ 1418352 w 6858000"/>
              <a:gd name="connsiteY117" fmla="*/ 5843223 h 6780924"/>
              <a:gd name="connsiteX118" fmla="*/ 1409520 w 6858000"/>
              <a:gd name="connsiteY118" fmla="*/ 5814770 h 6780924"/>
              <a:gd name="connsiteX119" fmla="*/ 1409520 w 6858000"/>
              <a:gd name="connsiteY119" fmla="*/ 6254958 h 6780924"/>
              <a:gd name="connsiteX120" fmla="*/ 1228546 w 6858000"/>
              <a:gd name="connsiteY120" fmla="*/ 6435933 h 6780924"/>
              <a:gd name="connsiteX121" fmla="*/ 1051248 w 6858000"/>
              <a:gd name="connsiteY121" fmla="*/ 6291431 h 6780924"/>
              <a:gd name="connsiteX122" fmla="*/ 1047574 w 6858000"/>
              <a:gd name="connsiteY122" fmla="*/ 6254997 h 6780924"/>
              <a:gd name="connsiteX123" fmla="*/ 1047574 w 6858000"/>
              <a:gd name="connsiteY123" fmla="*/ 6580136 h 6780924"/>
              <a:gd name="connsiteX124" fmla="*/ 866600 w 6858000"/>
              <a:gd name="connsiteY124" fmla="*/ 6761111 h 6780924"/>
              <a:gd name="connsiteX125" fmla="*/ 685625 w 6858000"/>
              <a:gd name="connsiteY125" fmla="*/ 6580136 h 6780924"/>
              <a:gd name="connsiteX126" fmla="*/ 685625 w 6858000"/>
              <a:gd name="connsiteY126" fmla="*/ 6076064 h 6780924"/>
              <a:gd name="connsiteX127" fmla="*/ 683480 w 6858000"/>
              <a:gd name="connsiteY127" fmla="*/ 6097332 h 6780924"/>
              <a:gd name="connsiteX128" fmla="*/ 507138 w 6858000"/>
              <a:gd name="connsiteY128" fmla="*/ 6241056 h 6780924"/>
              <a:gd name="connsiteX129" fmla="*/ 379860 w 6858000"/>
              <a:gd name="connsiteY129" fmla="*/ 6188335 h 6780924"/>
              <a:gd name="connsiteX130" fmla="*/ 352266 w 6858000"/>
              <a:gd name="connsiteY130" fmla="*/ 6147408 h 6780924"/>
              <a:gd name="connsiteX131" fmla="*/ 352266 w 6858000"/>
              <a:gd name="connsiteY131" fmla="*/ 6050281 h 6780924"/>
              <a:gd name="connsiteX132" fmla="*/ 352264 w 6858000"/>
              <a:gd name="connsiteY132" fmla="*/ 6050271 h 6780924"/>
              <a:gd name="connsiteX133" fmla="*/ 352264 w 6858000"/>
              <a:gd name="connsiteY133" fmla="*/ 5788251 h 6780924"/>
              <a:gd name="connsiteX134" fmla="*/ 344945 w 6858000"/>
              <a:gd name="connsiteY134" fmla="*/ 5824500 h 6780924"/>
              <a:gd name="connsiteX135" fmla="*/ 179091 w 6858000"/>
              <a:gd name="connsiteY135" fmla="*/ 5934436 h 6780924"/>
              <a:gd name="connsiteX136" fmla="*/ 2748 w 6858000"/>
              <a:gd name="connsiteY136" fmla="*/ 5790712 h 6780924"/>
              <a:gd name="connsiteX137" fmla="*/ 0 w 6858000"/>
              <a:gd name="connsiteY137" fmla="*/ 5763453 h 6780924"/>
              <a:gd name="connsiteX138" fmla="*/ 0 w 6858000"/>
              <a:gd name="connsiteY138" fmla="*/ 3970142 h 6780924"/>
              <a:gd name="connsiteX139" fmla="*/ 2748 w 6858000"/>
              <a:gd name="connsiteY139" fmla="*/ 3942883 h 6780924"/>
              <a:gd name="connsiteX140" fmla="*/ 179091 w 6858000"/>
              <a:gd name="connsiteY140" fmla="*/ 3799159 h 6780924"/>
              <a:gd name="connsiteX141" fmla="*/ 344945 w 6858000"/>
              <a:gd name="connsiteY141" fmla="*/ 3909095 h 6780924"/>
              <a:gd name="connsiteX142" fmla="*/ 352264 w 6858000"/>
              <a:gd name="connsiteY142" fmla="*/ 3945346 h 6780924"/>
              <a:gd name="connsiteX143" fmla="*/ 352264 w 6858000"/>
              <a:gd name="connsiteY143" fmla="*/ 2869739 h 6780924"/>
              <a:gd name="connsiteX144" fmla="*/ 532264 w 6858000"/>
              <a:gd name="connsiteY144" fmla="*/ 2689739 h 6780924"/>
              <a:gd name="connsiteX145" fmla="*/ 698119 w 6858000"/>
              <a:gd name="connsiteY145" fmla="*/ 2799676 h 6780924"/>
              <a:gd name="connsiteX146" fmla="*/ 707850 w 6858000"/>
              <a:gd name="connsiteY146" fmla="*/ 2847874 h 6780924"/>
              <a:gd name="connsiteX147" fmla="*/ 707850 w 6858000"/>
              <a:gd name="connsiteY147" fmla="*/ 2426905 h 6780924"/>
              <a:gd name="connsiteX148" fmla="*/ 887850 w 6858000"/>
              <a:gd name="connsiteY148" fmla="*/ 2246904 h 6780924"/>
              <a:gd name="connsiteX149" fmla="*/ 1064193 w 6858000"/>
              <a:gd name="connsiteY149" fmla="*/ 2390628 h 6780924"/>
              <a:gd name="connsiteX150" fmla="*/ 1066801 w 6858000"/>
              <a:gd name="connsiteY150" fmla="*/ 2416498 h 6780924"/>
              <a:gd name="connsiteX151" fmla="*/ 1066801 w 6858000"/>
              <a:gd name="connsiteY151" fmla="*/ 1457325 h 6780924"/>
              <a:gd name="connsiteX152" fmla="*/ 1247776 w 6858000"/>
              <a:gd name="connsiteY152" fmla="*/ 1276350 h 6780924"/>
              <a:gd name="connsiteX153" fmla="*/ 1414529 w 6858000"/>
              <a:gd name="connsiteY153" fmla="*/ 1386880 h 6780924"/>
              <a:gd name="connsiteX154" fmla="*/ 1414713 w 6858000"/>
              <a:gd name="connsiteY154" fmla="*/ 1387474 h 6780924"/>
              <a:gd name="connsiteX155" fmla="*/ 1414808 w 6858000"/>
              <a:gd name="connsiteY155" fmla="*/ 1387615 h 6780924"/>
              <a:gd name="connsiteX156" fmla="*/ 1428953 w 6858000"/>
              <a:gd name="connsiteY156" fmla="*/ 1457678 h 6780924"/>
              <a:gd name="connsiteX157" fmla="*/ 1428953 w 6858000"/>
              <a:gd name="connsiteY157" fmla="*/ 1706061 h 6780924"/>
              <a:gd name="connsiteX158" fmla="*/ 1428751 w 6858000"/>
              <a:gd name="connsiteY158" fmla="*/ 1708065 h 6780924"/>
              <a:gd name="connsiteX159" fmla="*/ 1428751 w 6858000"/>
              <a:gd name="connsiteY159" fmla="*/ 2186419 h 6780924"/>
              <a:gd name="connsiteX160" fmla="*/ 1428953 w 6858000"/>
              <a:gd name="connsiteY160" fmla="*/ 2188423 h 6780924"/>
              <a:gd name="connsiteX161" fmla="*/ 1428953 w 6858000"/>
              <a:gd name="connsiteY161" fmla="*/ 2344473 h 6780924"/>
              <a:gd name="connsiteX162" fmla="*/ 1430056 w 6858000"/>
              <a:gd name="connsiteY162" fmla="*/ 2343631 h 6780924"/>
              <a:gd name="connsiteX163" fmla="*/ 1430056 w 6858000"/>
              <a:gd name="connsiteY163" fmla="*/ 1939123 h 6780924"/>
              <a:gd name="connsiteX164" fmla="*/ 1610056 w 6858000"/>
              <a:gd name="connsiteY164" fmla="*/ 1759123 h 6780924"/>
              <a:gd name="connsiteX165" fmla="*/ 1790056 w 6858000"/>
              <a:gd name="connsiteY165" fmla="*/ 1939123 h 6780924"/>
              <a:gd name="connsiteX166" fmla="*/ 1790056 w 6858000"/>
              <a:gd name="connsiteY166" fmla="*/ 2094491 h 6780924"/>
              <a:gd name="connsiteX167" fmla="*/ 1791159 w 6858000"/>
              <a:gd name="connsiteY167" fmla="*/ 2093833 h 6780924"/>
              <a:gd name="connsiteX168" fmla="*/ 1791159 w 6858000"/>
              <a:gd name="connsiteY168" fmla="*/ 452552 h 6780924"/>
              <a:gd name="connsiteX169" fmla="*/ 1971159 w 6858000"/>
              <a:gd name="connsiteY169" fmla="*/ 272552 h 6780924"/>
              <a:gd name="connsiteX170" fmla="*/ 2151159 w 6858000"/>
              <a:gd name="connsiteY170" fmla="*/ 452552 h 6780924"/>
              <a:gd name="connsiteX171" fmla="*/ 2151159 w 6858000"/>
              <a:gd name="connsiteY171" fmla="*/ 1123074 h 6780924"/>
              <a:gd name="connsiteX172" fmla="*/ 2152262 w 6858000"/>
              <a:gd name="connsiteY172" fmla="*/ 1123074 h 6780924"/>
              <a:gd name="connsiteX173" fmla="*/ 2152262 w 6858000"/>
              <a:gd name="connsiteY173" fmla="*/ 1051851 h 6780924"/>
              <a:gd name="connsiteX174" fmla="*/ 2332262 w 6858000"/>
              <a:gd name="connsiteY174" fmla="*/ 871849 h 6780924"/>
              <a:gd name="connsiteX175" fmla="*/ 2512262 w 6858000"/>
              <a:gd name="connsiteY175" fmla="*/ 1051851 h 6780924"/>
              <a:gd name="connsiteX176" fmla="*/ 2512262 w 6858000"/>
              <a:gd name="connsiteY176" fmla="*/ 1786643 h 6780924"/>
              <a:gd name="connsiteX177" fmla="*/ 2524128 w 6858000"/>
              <a:gd name="connsiteY177" fmla="*/ 1783969 h 6780924"/>
              <a:gd name="connsiteX178" fmla="*/ 2524128 w 6858000"/>
              <a:gd name="connsiteY178" fmla="*/ 1685924 h 6780924"/>
              <a:gd name="connsiteX179" fmla="*/ 2705103 w 6858000"/>
              <a:gd name="connsiteY179" fmla="*/ 1504950 h 6780924"/>
              <a:gd name="connsiteX180" fmla="*/ 2886078 w 6858000"/>
              <a:gd name="connsiteY180" fmla="*/ 1685924 h 6780924"/>
              <a:gd name="connsiteX181" fmla="*/ 2886078 w 6858000"/>
              <a:gd name="connsiteY181" fmla="*/ 1708380 h 6780924"/>
              <a:gd name="connsiteX182" fmla="*/ 2902190 w 6858000"/>
              <a:gd name="connsiteY182" fmla="*/ 1706366 h 6780924"/>
              <a:gd name="connsiteX183" fmla="*/ 2902190 w 6858000"/>
              <a:gd name="connsiteY183" fmla="*/ 788060 h 6780924"/>
              <a:gd name="connsiteX184" fmla="*/ 3082188 w 6858000"/>
              <a:gd name="connsiteY184" fmla="*/ 608060 h 6780924"/>
              <a:gd name="connsiteX185" fmla="*/ 3262188 w 6858000"/>
              <a:gd name="connsiteY185" fmla="*/ 788060 h 6780924"/>
              <a:gd name="connsiteX186" fmla="*/ 3262188 w 6858000"/>
              <a:gd name="connsiteY186" fmla="*/ 1123074 h 6780924"/>
              <a:gd name="connsiteX187" fmla="*/ 3272303 w 6858000"/>
              <a:gd name="connsiteY187" fmla="*/ 1123074 h 6780924"/>
              <a:gd name="connsiteX188" fmla="*/ 3279744 w 6858000"/>
              <a:gd name="connsiteY188" fmla="*/ 1086219 h 6780924"/>
              <a:gd name="connsiteX189" fmla="*/ 3445598 w 6858000"/>
              <a:gd name="connsiteY189" fmla="*/ 976284 h 6780924"/>
              <a:gd name="connsiteX190" fmla="*/ 3611453 w 6858000"/>
              <a:gd name="connsiteY190" fmla="*/ 1086219 h 6780924"/>
              <a:gd name="connsiteX191" fmla="*/ 3618893 w 6858000"/>
              <a:gd name="connsiteY191" fmla="*/ 1123074 h 6780924"/>
              <a:gd name="connsiteX192" fmla="*/ 3629008 w 6858000"/>
              <a:gd name="connsiteY192" fmla="*/ 1123074 h 6780924"/>
              <a:gd name="connsiteX193" fmla="*/ 3629008 w 6858000"/>
              <a:gd name="connsiteY193" fmla="*/ 932835 h 6780924"/>
              <a:gd name="connsiteX194" fmla="*/ 3809008 w 6858000"/>
              <a:gd name="connsiteY194" fmla="*/ 752835 h 6780924"/>
              <a:gd name="connsiteX195" fmla="*/ 3989008 w 6858000"/>
              <a:gd name="connsiteY195" fmla="*/ 932835 h 6780924"/>
              <a:gd name="connsiteX196" fmla="*/ 3989008 w 6858000"/>
              <a:gd name="connsiteY196" fmla="*/ 959263 h 6780924"/>
              <a:gd name="connsiteX197" fmla="*/ 3992418 w 6858000"/>
              <a:gd name="connsiteY197" fmla="*/ 958575 h 6780924"/>
              <a:gd name="connsiteX198" fmla="*/ 3992418 w 6858000"/>
              <a:gd name="connsiteY198" fmla="*/ 229104 h 6780924"/>
              <a:gd name="connsiteX199" fmla="*/ 4172418 w 6858000"/>
              <a:gd name="connsiteY199" fmla="*/ 49104 h 6780924"/>
              <a:gd name="connsiteX200" fmla="*/ 3082188 w 6858000"/>
              <a:gd name="connsiteY200" fmla="*/ 0 h 6780924"/>
              <a:gd name="connsiteX201" fmla="*/ 3262188 w 6858000"/>
              <a:gd name="connsiteY201" fmla="*/ 180000 h 6780924"/>
              <a:gd name="connsiteX202" fmla="*/ 3262188 w 6858000"/>
              <a:gd name="connsiteY202" fmla="*/ 332390 h 6780924"/>
              <a:gd name="connsiteX203" fmla="*/ 3082188 w 6858000"/>
              <a:gd name="connsiteY203" fmla="*/ 512390 h 6780924"/>
              <a:gd name="connsiteX204" fmla="*/ 2902190 w 6858000"/>
              <a:gd name="connsiteY204" fmla="*/ 332390 h 6780924"/>
              <a:gd name="connsiteX205" fmla="*/ 2902190 w 6858000"/>
              <a:gd name="connsiteY205" fmla="*/ 180000 h 6780924"/>
              <a:gd name="connsiteX206" fmla="*/ 3082188 w 6858000"/>
              <a:gd name="connsiteY206" fmla="*/ 0 h 6780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Lst>
            <a:rect l="l" t="t" r="r" b="b"/>
            <a:pathLst>
              <a:path w="6858000" h="6780924">
                <a:moveTo>
                  <a:pt x="4899238" y="480718"/>
                </a:moveTo>
                <a:cubicBezTo>
                  <a:pt x="4998650" y="480718"/>
                  <a:pt x="5079238" y="561307"/>
                  <a:pt x="5079238" y="660719"/>
                </a:cubicBezTo>
                <a:lnTo>
                  <a:pt x="5079238" y="813109"/>
                </a:lnTo>
                <a:cubicBezTo>
                  <a:pt x="5079238" y="912519"/>
                  <a:pt x="4998650" y="993109"/>
                  <a:pt x="4899238" y="993109"/>
                </a:cubicBezTo>
                <a:cubicBezTo>
                  <a:pt x="4799828" y="993109"/>
                  <a:pt x="4719238" y="912519"/>
                  <a:pt x="4719238" y="813109"/>
                </a:cubicBezTo>
                <a:lnTo>
                  <a:pt x="4719238" y="660719"/>
                </a:lnTo>
                <a:cubicBezTo>
                  <a:pt x="4719238" y="561307"/>
                  <a:pt x="4799828" y="480718"/>
                  <a:pt x="4899238" y="480718"/>
                </a:cubicBezTo>
                <a:close/>
                <a:moveTo>
                  <a:pt x="4172418" y="49104"/>
                </a:moveTo>
                <a:cubicBezTo>
                  <a:pt x="4271828" y="49104"/>
                  <a:pt x="4352418" y="129694"/>
                  <a:pt x="4352418" y="229104"/>
                </a:cubicBezTo>
                <a:lnTo>
                  <a:pt x="4352418" y="958969"/>
                </a:lnTo>
                <a:lnTo>
                  <a:pt x="4355828" y="958280"/>
                </a:lnTo>
                <a:lnTo>
                  <a:pt x="4355828" y="910422"/>
                </a:lnTo>
                <a:cubicBezTo>
                  <a:pt x="4355828" y="811012"/>
                  <a:pt x="4436416" y="730422"/>
                  <a:pt x="4535826" y="730422"/>
                </a:cubicBezTo>
                <a:cubicBezTo>
                  <a:pt x="4635238" y="730422"/>
                  <a:pt x="4715828" y="811012"/>
                  <a:pt x="4715828" y="910422"/>
                </a:cubicBezTo>
                <a:lnTo>
                  <a:pt x="4715828" y="1581340"/>
                </a:lnTo>
                <a:lnTo>
                  <a:pt x="4720198" y="1582222"/>
                </a:lnTo>
                <a:lnTo>
                  <a:pt x="4722896" y="1555465"/>
                </a:lnTo>
                <a:cubicBezTo>
                  <a:pt x="4739680" y="1473443"/>
                  <a:pt x="4812252" y="1411741"/>
                  <a:pt x="4899238" y="1411741"/>
                </a:cubicBezTo>
                <a:cubicBezTo>
                  <a:pt x="4986222" y="1411741"/>
                  <a:pt x="5058796" y="1473443"/>
                  <a:pt x="5075580" y="1555465"/>
                </a:cubicBezTo>
                <a:lnTo>
                  <a:pt x="5078522" y="1584654"/>
                </a:lnTo>
                <a:lnTo>
                  <a:pt x="5082646" y="1583821"/>
                </a:lnTo>
                <a:lnTo>
                  <a:pt x="5082646" y="1244357"/>
                </a:lnTo>
                <a:cubicBezTo>
                  <a:pt x="5082646" y="1144948"/>
                  <a:pt x="5163236" y="1064357"/>
                  <a:pt x="5262646" y="1064357"/>
                </a:cubicBezTo>
                <a:cubicBezTo>
                  <a:pt x="5362058" y="1064357"/>
                  <a:pt x="5442646" y="1144948"/>
                  <a:pt x="5442646" y="1244357"/>
                </a:cubicBezTo>
                <a:lnTo>
                  <a:pt x="5442646" y="1916269"/>
                </a:lnTo>
                <a:lnTo>
                  <a:pt x="5448480" y="1915093"/>
                </a:lnTo>
                <a:lnTo>
                  <a:pt x="5449714" y="1902847"/>
                </a:lnTo>
                <a:cubicBezTo>
                  <a:pt x="5466498" y="1820824"/>
                  <a:pt x="5539072" y="1759123"/>
                  <a:pt x="5626056" y="1759123"/>
                </a:cubicBezTo>
                <a:cubicBezTo>
                  <a:pt x="5700616" y="1759123"/>
                  <a:pt x="5764586" y="1804454"/>
                  <a:pt x="5791912" y="1869059"/>
                </a:cubicBezTo>
                <a:lnTo>
                  <a:pt x="5800744" y="1897511"/>
                </a:lnTo>
                <a:lnTo>
                  <a:pt x="5800744" y="1457324"/>
                </a:lnTo>
                <a:cubicBezTo>
                  <a:pt x="5800744" y="1357374"/>
                  <a:pt x="5881768" y="1276349"/>
                  <a:pt x="5981718" y="1276349"/>
                </a:cubicBezTo>
                <a:cubicBezTo>
                  <a:pt x="6069174" y="1276349"/>
                  <a:pt x="6142142" y="1338383"/>
                  <a:pt x="6159016" y="1420851"/>
                </a:cubicBezTo>
                <a:lnTo>
                  <a:pt x="6162690" y="1457285"/>
                </a:lnTo>
                <a:lnTo>
                  <a:pt x="6162690" y="1132146"/>
                </a:lnTo>
                <a:cubicBezTo>
                  <a:pt x="6162690" y="1032196"/>
                  <a:pt x="6243714" y="951170"/>
                  <a:pt x="6343664" y="951170"/>
                </a:cubicBezTo>
                <a:cubicBezTo>
                  <a:pt x="6443614" y="951170"/>
                  <a:pt x="6524640" y="1032196"/>
                  <a:pt x="6524640" y="1132146"/>
                </a:cubicBezTo>
                <a:lnTo>
                  <a:pt x="6524640" y="1636217"/>
                </a:lnTo>
                <a:lnTo>
                  <a:pt x="6526784" y="1614950"/>
                </a:lnTo>
                <a:cubicBezTo>
                  <a:pt x="6543568" y="1532926"/>
                  <a:pt x="6616142" y="1471226"/>
                  <a:pt x="6703126" y="1471226"/>
                </a:cubicBezTo>
                <a:cubicBezTo>
                  <a:pt x="6752830" y="1471226"/>
                  <a:pt x="6797830" y="1491374"/>
                  <a:pt x="6830404" y="1523946"/>
                </a:cubicBezTo>
                <a:lnTo>
                  <a:pt x="6857998" y="1564874"/>
                </a:lnTo>
                <a:lnTo>
                  <a:pt x="6857998" y="4674715"/>
                </a:lnTo>
                <a:lnTo>
                  <a:pt x="6858000" y="4674715"/>
                </a:lnTo>
                <a:lnTo>
                  <a:pt x="6858000" y="4842542"/>
                </a:lnTo>
                <a:cubicBezTo>
                  <a:pt x="6858000" y="4941953"/>
                  <a:pt x="6777411" y="5022542"/>
                  <a:pt x="6678000" y="5022542"/>
                </a:cubicBezTo>
                <a:cubicBezTo>
                  <a:pt x="6603442" y="5022542"/>
                  <a:pt x="6539471" y="4977210"/>
                  <a:pt x="6512145" y="4912606"/>
                </a:cubicBezTo>
                <a:lnTo>
                  <a:pt x="6502414" y="4864407"/>
                </a:lnTo>
                <a:lnTo>
                  <a:pt x="6502414" y="5285377"/>
                </a:lnTo>
                <a:cubicBezTo>
                  <a:pt x="6502414" y="5384788"/>
                  <a:pt x="6421825" y="5465377"/>
                  <a:pt x="6322414" y="5465377"/>
                </a:cubicBezTo>
                <a:cubicBezTo>
                  <a:pt x="6235430" y="5465377"/>
                  <a:pt x="6162855" y="5403676"/>
                  <a:pt x="6146071" y="5321653"/>
                </a:cubicBezTo>
                <a:lnTo>
                  <a:pt x="6143463" y="5295783"/>
                </a:lnTo>
                <a:lnTo>
                  <a:pt x="6143463" y="6254957"/>
                </a:lnTo>
                <a:cubicBezTo>
                  <a:pt x="6143463" y="6354907"/>
                  <a:pt x="6062438" y="6435932"/>
                  <a:pt x="5962488" y="6435932"/>
                </a:cubicBezTo>
                <a:cubicBezTo>
                  <a:pt x="5887526" y="6435932"/>
                  <a:pt x="5823208" y="6390355"/>
                  <a:pt x="5795735" y="6325401"/>
                </a:cubicBezTo>
                <a:lnTo>
                  <a:pt x="5795551" y="6324808"/>
                </a:lnTo>
                <a:lnTo>
                  <a:pt x="5795456" y="6324667"/>
                </a:lnTo>
                <a:cubicBezTo>
                  <a:pt x="5786348" y="6303133"/>
                  <a:pt x="5781311" y="6279456"/>
                  <a:pt x="5781311" y="6254603"/>
                </a:cubicBezTo>
                <a:lnTo>
                  <a:pt x="5781311" y="6006221"/>
                </a:lnTo>
                <a:lnTo>
                  <a:pt x="5781513" y="6004217"/>
                </a:lnTo>
                <a:lnTo>
                  <a:pt x="5781513" y="5761749"/>
                </a:lnTo>
                <a:lnTo>
                  <a:pt x="5780208" y="5761749"/>
                </a:lnTo>
                <a:lnTo>
                  <a:pt x="5780208" y="5773159"/>
                </a:lnTo>
                <a:cubicBezTo>
                  <a:pt x="5780208" y="5872570"/>
                  <a:pt x="5699619" y="5953159"/>
                  <a:pt x="5600208" y="5953159"/>
                </a:cubicBezTo>
                <a:cubicBezTo>
                  <a:pt x="5500797" y="5953159"/>
                  <a:pt x="5420208" y="5872570"/>
                  <a:pt x="5420208" y="5773159"/>
                </a:cubicBezTo>
                <a:lnTo>
                  <a:pt x="5420208" y="5761749"/>
                </a:lnTo>
                <a:lnTo>
                  <a:pt x="5419105" y="5761749"/>
                </a:lnTo>
                <a:lnTo>
                  <a:pt x="5419105" y="6780924"/>
                </a:lnTo>
                <a:lnTo>
                  <a:pt x="5229225" y="6780924"/>
                </a:lnTo>
                <a:lnTo>
                  <a:pt x="5059105" y="6780924"/>
                </a:lnTo>
                <a:lnTo>
                  <a:pt x="5009857" y="6780924"/>
                </a:lnTo>
                <a:lnTo>
                  <a:pt x="4857750" y="6780924"/>
                </a:lnTo>
                <a:lnTo>
                  <a:pt x="4746147" y="6780924"/>
                </a:lnTo>
                <a:lnTo>
                  <a:pt x="4712147" y="6730496"/>
                </a:lnTo>
                <a:cubicBezTo>
                  <a:pt x="4703039" y="6708961"/>
                  <a:pt x="4698002" y="6685284"/>
                  <a:pt x="4698002" y="6660431"/>
                </a:cubicBezTo>
                <a:lnTo>
                  <a:pt x="4698002" y="5925639"/>
                </a:lnTo>
                <a:lnTo>
                  <a:pt x="4686136" y="5928313"/>
                </a:lnTo>
                <a:lnTo>
                  <a:pt x="4686136" y="6026357"/>
                </a:lnTo>
                <a:cubicBezTo>
                  <a:pt x="4686136" y="6126307"/>
                  <a:pt x="4605111" y="6207332"/>
                  <a:pt x="4505161" y="6207332"/>
                </a:cubicBezTo>
                <a:cubicBezTo>
                  <a:pt x="4405211" y="6207332"/>
                  <a:pt x="4324186" y="6126307"/>
                  <a:pt x="4324186" y="6026357"/>
                </a:cubicBezTo>
                <a:lnTo>
                  <a:pt x="4324186" y="6003902"/>
                </a:lnTo>
                <a:lnTo>
                  <a:pt x="4308074" y="6005915"/>
                </a:lnTo>
                <a:lnTo>
                  <a:pt x="4308074" y="6780924"/>
                </a:lnTo>
                <a:lnTo>
                  <a:pt x="3948076" y="6780924"/>
                </a:lnTo>
                <a:lnTo>
                  <a:pt x="3948076" y="6542799"/>
                </a:lnTo>
                <a:lnTo>
                  <a:pt x="3944666" y="6542799"/>
                </a:lnTo>
                <a:lnTo>
                  <a:pt x="3944666" y="6555998"/>
                </a:lnTo>
                <a:cubicBezTo>
                  <a:pt x="3944666" y="6655409"/>
                  <a:pt x="3864076" y="6735998"/>
                  <a:pt x="3764666" y="6735998"/>
                </a:cubicBezTo>
                <a:cubicBezTo>
                  <a:pt x="3665254" y="6735998"/>
                  <a:pt x="3584666" y="6655409"/>
                  <a:pt x="3584666" y="6555998"/>
                </a:cubicBezTo>
                <a:lnTo>
                  <a:pt x="3584666" y="6542799"/>
                </a:lnTo>
                <a:lnTo>
                  <a:pt x="3581256" y="6542799"/>
                </a:lnTo>
                <a:lnTo>
                  <a:pt x="3581256" y="6779446"/>
                </a:lnTo>
                <a:lnTo>
                  <a:pt x="3581107" y="6780924"/>
                </a:lnTo>
                <a:lnTo>
                  <a:pt x="3221405" y="6780924"/>
                </a:lnTo>
                <a:lnTo>
                  <a:pt x="3221256" y="6779446"/>
                </a:lnTo>
                <a:lnTo>
                  <a:pt x="3221256" y="6753018"/>
                </a:lnTo>
                <a:lnTo>
                  <a:pt x="3217846" y="6753706"/>
                </a:lnTo>
                <a:lnTo>
                  <a:pt x="3217846" y="6780924"/>
                </a:lnTo>
                <a:lnTo>
                  <a:pt x="2857846" y="6780924"/>
                </a:lnTo>
                <a:lnTo>
                  <a:pt x="2857846" y="6753312"/>
                </a:lnTo>
                <a:lnTo>
                  <a:pt x="2854436" y="6754001"/>
                </a:lnTo>
                <a:lnTo>
                  <a:pt x="2854436" y="6780924"/>
                </a:lnTo>
                <a:lnTo>
                  <a:pt x="2494436" y="6780924"/>
                </a:lnTo>
                <a:lnTo>
                  <a:pt x="2494436" y="6130942"/>
                </a:lnTo>
                <a:lnTo>
                  <a:pt x="2490066" y="6130059"/>
                </a:lnTo>
                <a:lnTo>
                  <a:pt x="2487368" y="6156817"/>
                </a:lnTo>
                <a:cubicBezTo>
                  <a:pt x="2470584" y="6238839"/>
                  <a:pt x="2398012" y="6300541"/>
                  <a:pt x="2311026" y="6300541"/>
                </a:cubicBezTo>
                <a:cubicBezTo>
                  <a:pt x="2224043" y="6300541"/>
                  <a:pt x="2151468" y="6238839"/>
                  <a:pt x="2134684" y="6156817"/>
                </a:cubicBezTo>
                <a:lnTo>
                  <a:pt x="2131742" y="6127628"/>
                </a:lnTo>
                <a:lnTo>
                  <a:pt x="2127618" y="6128461"/>
                </a:lnTo>
                <a:lnTo>
                  <a:pt x="2127618" y="6467924"/>
                </a:lnTo>
                <a:cubicBezTo>
                  <a:pt x="2127618" y="6567334"/>
                  <a:pt x="2047028" y="6647924"/>
                  <a:pt x="1947618" y="6647924"/>
                </a:cubicBezTo>
                <a:cubicBezTo>
                  <a:pt x="1848206" y="6647924"/>
                  <a:pt x="1767618" y="6567334"/>
                  <a:pt x="1767618" y="6467924"/>
                </a:cubicBezTo>
                <a:lnTo>
                  <a:pt x="1767618" y="5796012"/>
                </a:lnTo>
                <a:lnTo>
                  <a:pt x="1761784" y="5797189"/>
                </a:lnTo>
                <a:lnTo>
                  <a:pt x="1760550" y="5809435"/>
                </a:lnTo>
                <a:cubicBezTo>
                  <a:pt x="1743766" y="5891458"/>
                  <a:pt x="1671192" y="5953159"/>
                  <a:pt x="1584208" y="5953159"/>
                </a:cubicBezTo>
                <a:cubicBezTo>
                  <a:pt x="1509649" y="5953159"/>
                  <a:pt x="1445678" y="5907827"/>
                  <a:pt x="1418352" y="5843223"/>
                </a:cubicBezTo>
                <a:lnTo>
                  <a:pt x="1409520" y="5814770"/>
                </a:lnTo>
                <a:lnTo>
                  <a:pt x="1409520" y="6254958"/>
                </a:lnTo>
                <a:cubicBezTo>
                  <a:pt x="1409520" y="6354908"/>
                  <a:pt x="1328496" y="6435933"/>
                  <a:pt x="1228546" y="6435933"/>
                </a:cubicBezTo>
                <a:cubicBezTo>
                  <a:pt x="1141090" y="6435933"/>
                  <a:pt x="1068122" y="6373898"/>
                  <a:pt x="1051248" y="6291431"/>
                </a:cubicBezTo>
                <a:lnTo>
                  <a:pt x="1047574" y="6254997"/>
                </a:lnTo>
                <a:lnTo>
                  <a:pt x="1047574" y="6580136"/>
                </a:lnTo>
                <a:cubicBezTo>
                  <a:pt x="1047574" y="6680086"/>
                  <a:pt x="966550" y="6761111"/>
                  <a:pt x="866600" y="6761111"/>
                </a:cubicBezTo>
                <a:cubicBezTo>
                  <a:pt x="766650" y="6761111"/>
                  <a:pt x="685625" y="6680086"/>
                  <a:pt x="685625" y="6580136"/>
                </a:cubicBezTo>
                <a:lnTo>
                  <a:pt x="685625" y="6076064"/>
                </a:lnTo>
                <a:lnTo>
                  <a:pt x="683480" y="6097332"/>
                </a:lnTo>
                <a:cubicBezTo>
                  <a:pt x="666696" y="6179355"/>
                  <a:pt x="594123" y="6241056"/>
                  <a:pt x="507138" y="6241056"/>
                </a:cubicBezTo>
                <a:cubicBezTo>
                  <a:pt x="457434" y="6241056"/>
                  <a:pt x="412434" y="6220908"/>
                  <a:pt x="379860" y="6188335"/>
                </a:cubicBezTo>
                <a:lnTo>
                  <a:pt x="352266" y="6147408"/>
                </a:lnTo>
                <a:lnTo>
                  <a:pt x="352266" y="6050281"/>
                </a:lnTo>
                <a:lnTo>
                  <a:pt x="352264" y="6050271"/>
                </a:lnTo>
                <a:lnTo>
                  <a:pt x="352264" y="5788251"/>
                </a:lnTo>
                <a:lnTo>
                  <a:pt x="344945" y="5824500"/>
                </a:lnTo>
                <a:cubicBezTo>
                  <a:pt x="317620" y="5889105"/>
                  <a:pt x="253649" y="5934436"/>
                  <a:pt x="179091" y="5934436"/>
                </a:cubicBezTo>
                <a:cubicBezTo>
                  <a:pt x="92106" y="5934436"/>
                  <a:pt x="19532" y="5872735"/>
                  <a:pt x="2748" y="5790712"/>
                </a:cubicBezTo>
                <a:lnTo>
                  <a:pt x="0" y="5763453"/>
                </a:lnTo>
                <a:lnTo>
                  <a:pt x="0" y="3970142"/>
                </a:lnTo>
                <a:lnTo>
                  <a:pt x="2748" y="3942883"/>
                </a:lnTo>
                <a:cubicBezTo>
                  <a:pt x="19532" y="3860860"/>
                  <a:pt x="92106" y="3799159"/>
                  <a:pt x="179091" y="3799159"/>
                </a:cubicBezTo>
                <a:cubicBezTo>
                  <a:pt x="253649" y="3799159"/>
                  <a:pt x="317620" y="3844491"/>
                  <a:pt x="344945" y="3909095"/>
                </a:cubicBezTo>
                <a:lnTo>
                  <a:pt x="352264" y="3945346"/>
                </a:lnTo>
                <a:lnTo>
                  <a:pt x="352264" y="2869739"/>
                </a:lnTo>
                <a:cubicBezTo>
                  <a:pt x="352264" y="2770328"/>
                  <a:pt x="432853" y="2689739"/>
                  <a:pt x="532264" y="2689739"/>
                </a:cubicBezTo>
                <a:cubicBezTo>
                  <a:pt x="606822" y="2689739"/>
                  <a:pt x="670793" y="2735072"/>
                  <a:pt x="698119" y="2799676"/>
                </a:cubicBezTo>
                <a:lnTo>
                  <a:pt x="707850" y="2847874"/>
                </a:lnTo>
                <a:lnTo>
                  <a:pt x="707850" y="2426905"/>
                </a:lnTo>
                <a:cubicBezTo>
                  <a:pt x="707850" y="2327493"/>
                  <a:pt x="788439" y="2246904"/>
                  <a:pt x="887850" y="2246904"/>
                </a:cubicBezTo>
                <a:cubicBezTo>
                  <a:pt x="974834" y="2246904"/>
                  <a:pt x="1047409" y="2308606"/>
                  <a:pt x="1064193" y="2390628"/>
                </a:cubicBezTo>
                <a:lnTo>
                  <a:pt x="1066801" y="2416498"/>
                </a:lnTo>
                <a:lnTo>
                  <a:pt x="1066801" y="1457325"/>
                </a:lnTo>
                <a:cubicBezTo>
                  <a:pt x="1066801" y="1357374"/>
                  <a:pt x="1147826" y="1276350"/>
                  <a:pt x="1247776" y="1276350"/>
                </a:cubicBezTo>
                <a:cubicBezTo>
                  <a:pt x="1322738" y="1276350"/>
                  <a:pt x="1387056" y="1321927"/>
                  <a:pt x="1414529" y="1386880"/>
                </a:cubicBezTo>
                <a:lnTo>
                  <a:pt x="1414713" y="1387474"/>
                </a:lnTo>
                <a:lnTo>
                  <a:pt x="1414808" y="1387615"/>
                </a:lnTo>
                <a:cubicBezTo>
                  <a:pt x="1423916" y="1409148"/>
                  <a:pt x="1428953" y="1432825"/>
                  <a:pt x="1428953" y="1457678"/>
                </a:cubicBezTo>
                <a:lnTo>
                  <a:pt x="1428953" y="1706061"/>
                </a:lnTo>
                <a:lnTo>
                  <a:pt x="1428751" y="1708065"/>
                </a:lnTo>
                <a:lnTo>
                  <a:pt x="1428751" y="2186419"/>
                </a:lnTo>
                <a:lnTo>
                  <a:pt x="1428953" y="2188423"/>
                </a:lnTo>
                <a:lnTo>
                  <a:pt x="1428953" y="2344473"/>
                </a:lnTo>
                <a:lnTo>
                  <a:pt x="1430056" y="2343631"/>
                </a:lnTo>
                <a:lnTo>
                  <a:pt x="1430056" y="1939123"/>
                </a:lnTo>
                <a:cubicBezTo>
                  <a:pt x="1430056" y="1839712"/>
                  <a:pt x="1510645" y="1759123"/>
                  <a:pt x="1610056" y="1759123"/>
                </a:cubicBezTo>
                <a:cubicBezTo>
                  <a:pt x="1709467" y="1759123"/>
                  <a:pt x="1790056" y="1839712"/>
                  <a:pt x="1790056" y="1939123"/>
                </a:cubicBezTo>
                <a:lnTo>
                  <a:pt x="1790056" y="2094491"/>
                </a:lnTo>
                <a:lnTo>
                  <a:pt x="1791159" y="2093833"/>
                </a:lnTo>
                <a:lnTo>
                  <a:pt x="1791159" y="452552"/>
                </a:lnTo>
                <a:cubicBezTo>
                  <a:pt x="1791159" y="353142"/>
                  <a:pt x="1871748" y="272552"/>
                  <a:pt x="1971159" y="272552"/>
                </a:cubicBezTo>
                <a:cubicBezTo>
                  <a:pt x="2070570" y="272552"/>
                  <a:pt x="2151159" y="353142"/>
                  <a:pt x="2151159" y="452552"/>
                </a:cubicBezTo>
                <a:lnTo>
                  <a:pt x="2151159" y="1123074"/>
                </a:lnTo>
                <a:lnTo>
                  <a:pt x="2152262" y="1123074"/>
                </a:lnTo>
                <a:lnTo>
                  <a:pt x="2152262" y="1051851"/>
                </a:lnTo>
                <a:cubicBezTo>
                  <a:pt x="2152262" y="952438"/>
                  <a:pt x="2232851" y="871849"/>
                  <a:pt x="2332262" y="871849"/>
                </a:cubicBezTo>
                <a:cubicBezTo>
                  <a:pt x="2431673" y="871849"/>
                  <a:pt x="2512262" y="952438"/>
                  <a:pt x="2512262" y="1051851"/>
                </a:cubicBezTo>
                <a:lnTo>
                  <a:pt x="2512262" y="1786643"/>
                </a:lnTo>
                <a:lnTo>
                  <a:pt x="2524128" y="1783969"/>
                </a:lnTo>
                <a:lnTo>
                  <a:pt x="2524128" y="1685924"/>
                </a:lnTo>
                <a:cubicBezTo>
                  <a:pt x="2524128" y="1585975"/>
                  <a:pt x="2605153" y="1504950"/>
                  <a:pt x="2705103" y="1504950"/>
                </a:cubicBezTo>
                <a:cubicBezTo>
                  <a:pt x="2805053" y="1504950"/>
                  <a:pt x="2886078" y="1585975"/>
                  <a:pt x="2886078" y="1685924"/>
                </a:cubicBezTo>
                <a:lnTo>
                  <a:pt x="2886078" y="1708380"/>
                </a:lnTo>
                <a:lnTo>
                  <a:pt x="2902190" y="1706366"/>
                </a:lnTo>
                <a:lnTo>
                  <a:pt x="2902190" y="788060"/>
                </a:lnTo>
                <a:cubicBezTo>
                  <a:pt x="2902190" y="688649"/>
                  <a:pt x="2982779" y="608060"/>
                  <a:pt x="3082188" y="608060"/>
                </a:cubicBezTo>
                <a:cubicBezTo>
                  <a:pt x="3181600" y="608060"/>
                  <a:pt x="3262188" y="688649"/>
                  <a:pt x="3262188" y="788060"/>
                </a:cubicBezTo>
                <a:lnTo>
                  <a:pt x="3262188" y="1123074"/>
                </a:lnTo>
                <a:lnTo>
                  <a:pt x="3272303" y="1123074"/>
                </a:lnTo>
                <a:lnTo>
                  <a:pt x="3279744" y="1086219"/>
                </a:lnTo>
                <a:cubicBezTo>
                  <a:pt x="3307069" y="1021615"/>
                  <a:pt x="3371041" y="976284"/>
                  <a:pt x="3445598" y="976284"/>
                </a:cubicBezTo>
                <a:cubicBezTo>
                  <a:pt x="3520157" y="976284"/>
                  <a:pt x="3584127" y="1021615"/>
                  <a:pt x="3611453" y="1086219"/>
                </a:cubicBezTo>
                <a:lnTo>
                  <a:pt x="3618893" y="1123074"/>
                </a:lnTo>
                <a:lnTo>
                  <a:pt x="3629008" y="1123074"/>
                </a:lnTo>
                <a:lnTo>
                  <a:pt x="3629008" y="932835"/>
                </a:lnTo>
                <a:cubicBezTo>
                  <a:pt x="3629008" y="833424"/>
                  <a:pt x="3709596" y="752835"/>
                  <a:pt x="3809008" y="752835"/>
                </a:cubicBezTo>
                <a:cubicBezTo>
                  <a:pt x="3908418" y="752835"/>
                  <a:pt x="3989008" y="833424"/>
                  <a:pt x="3989008" y="932835"/>
                </a:cubicBezTo>
                <a:lnTo>
                  <a:pt x="3989008" y="959263"/>
                </a:lnTo>
                <a:lnTo>
                  <a:pt x="3992418" y="958575"/>
                </a:lnTo>
                <a:lnTo>
                  <a:pt x="3992418" y="229104"/>
                </a:lnTo>
                <a:cubicBezTo>
                  <a:pt x="3992418" y="129694"/>
                  <a:pt x="4073006" y="49104"/>
                  <a:pt x="4172418" y="49104"/>
                </a:cubicBezTo>
                <a:close/>
                <a:moveTo>
                  <a:pt x="3082188" y="0"/>
                </a:moveTo>
                <a:cubicBezTo>
                  <a:pt x="3181600" y="0"/>
                  <a:pt x="3262188" y="80590"/>
                  <a:pt x="3262188" y="180000"/>
                </a:cubicBezTo>
                <a:lnTo>
                  <a:pt x="3262188" y="332390"/>
                </a:lnTo>
                <a:cubicBezTo>
                  <a:pt x="3262188" y="431802"/>
                  <a:pt x="3181600" y="512390"/>
                  <a:pt x="3082188" y="512390"/>
                </a:cubicBezTo>
                <a:cubicBezTo>
                  <a:pt x="2982779" y="512390"/>
                  <a:pt x="2902190" y="431802"/>
                  <a:pt x="2902190" y="332390"/>
                </a:cubicBezTo>
                <a:lnTo>
                  <a:pt x="2902190" y="180000"/>
                </a:lnTo>
                <a:cubicBezTo>
                  <a:pt x="2902190" y="80590"/>
                  <a:pt x="2982779" y="0"/>
                  <a:pt x="3082188" y="0"/>
                </a:cubicBezTo>
                <a:close/>
              </a:path>
            </a:pathLst>
          </a:custGeom>
          <a:solidFill>
            <a:schemeClr val="bg1">
              <a:lumMod val="95000"/>
            </a:schemeClr>
          </a:solidFill>
          <a:ln w="50800">
            <a:noFill/>
          </a:ln>
        </p:spPr>
        <p:txBody>
          <a:bodyPr wrap="square" anchor="ctr">
            <a:noAutofit/>
          </a:bodyPr>
          <a:lstStyle>
            <a:lvl1pPr marL="0" indent="0" algn="ctr">
              <a:buNone/>
              <a:defRPr sz="1200" baseline="0">
                <a:latin typeface="Arial" pitchFamily="34" charset="0"/>
                <a:cs typeface="Arial" pitchFamily="34" charset="0"/>
              </a:defRPr>
            </a:lvl1pPr>
            <a:lvl2pPr marL="457189" indent="0">
              <a:buNone/>
              <a:defRPr sz="2800"/>
            </a:lvl2pPr>
            <a:lvl3pPr marL="914377" indent="0">
              <a:buNone/>
              <a:defRPr sz="2400"/>
            </a:lvl3pPr>
            <a:lvl4pPr marL="1371566" indent="0">
              <a:buNone/>
              <a:defRPr sz="2000"/>
            </a:lvl4pPr>
            <a:lvl5pPr marL="1828754" indent="0">
              <a:buNone/>
              <a:defRPr sz="2000"/>
            </a:lvl5pPr>
            <a:lvl6pPr marL="2285943" indent="0">
              <a:buNone/>
              <a:defRPr sz="2000"/>
            </a:lvl6pPr>
            <a:lvl7pPr marL="2743131" indent="0">
              <a:buNone/>
              <a:defRPr sz="2000"/>
            </a:lvl7pPr>
            <a:lvl8pPr marL="3200320" indent="0">
              <a:buNone/>
              <a:defRPr sz="2000"/>
            </a:lvl8pPr>
            <a:lvl9pPr marL="3657509" indent="0">
              <a:buNone/>
              <a:defRPr sz="20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60171197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userDrawn="1">
  <p:cSld name="PNG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332483"/>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PNG &amp; Shapes Layout</a:t>
            </a:r>
          </a:p>
        </p:txBody>
      </p:sp>
    </p:spTree>
    <p:extLst>
      <p:ext uri="{BB962C8B-B14F-4D97-AF65-F5344CB8AC3E}">
        <p14:creationId xmlns:p14="http://schemas.microsoft.com/office/powerpoint/2010/main" val="1508002522"/>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userDrawn="1">
  <p:cSld name="1_Icon sets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0"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Icon Sets Layout</a:t>
            </a:r>
          </a:p>
        </p:txBody>
      </p:sp>
      <p:sp>
        <p:nvSpPr>
          <p:cNvPr id="3" name="Rounded Rectangle 2"/>
          <p:cNvSpPr/>
          <p:nvPr userDrawn="1"/>
        </p:nvSpPr>
        <p:spPr>
          <a:xfrm>
            <a:off x="354011" y="1131593"/>
            <a:ext cx="3560767" cy="5402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351">
              <a:solidFill>
                <a:prstClr val="white"/>
              </a:solidFill>
            </a:endParaRPr>
          </a:p>
        </p:txBody>
      </p:sp>
      <p:sp>
        <p:nvSpPr>
          <p:cNvPr id="4" name="Rounded Rectangle 3"/>
          <p:cNvSpPr/>
          <p:nvPr userDrawn="1"/>
        </p:nvSpPr>
        <p:spPr>
          <a:xfrm>
            <a:off x="531934" y="1347500"/>
            <a:ext cx="153868" cy="5015200"/>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351">
              <a:solidFill>
                <a:prstClr val="white"/>
              </a:solidFill>
            </a:endParaRPr>
          </a:p>
        </p:txBody>
      </p:sp>
      <p:sp>
        <p:nvSpPr>
          <p:cNvPr id="5" name="Half Frame 4"/>
          <p:cNvSpPr/>
          <p:nvPr userDrawn="1"/>
        </p:nvSpPr>
        <p:spPr>
          <a:xfrm rot="5400000">
            <a:off x="3057178" y="1276654"/>
            <a:ext cx="685849" cy="685148"/>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351">
              <a:solidFill>
                <a:prstClr val="black">
                  <a:lumMod val="85000"/>
                  <a:lumOff val="15000"/>
                </a:prstClr>
              </a:solidFill>
            </a:endParaRPr>
          </a:p>
        </p:txBody>
      </p:sp>
      <p:sp>
        <p:nvSpPr>
          <p:cNvPr id="58" name="TextBox 57">
            <a:extLst>
              <a:ext uri="{FF2B5EF4-FFF2-40B4-BE49-F238E27FC236}">
                <a16:creationId xmlns="" xmlns:a16="http://schemas.microsoft.com/office/drawing/2014/main" id="{5644E8BB-F13A-4AE0-889E-633DE4143787}"/>
              </a:ext>
            </a:extLst>
          </p:cNvPr>
          <p:cNvSpPr txBox="1"/>
          <p:nvPr userDrawn="1"/>
        </p:nvSpPr>
        <p:spPr>
          <a:xfrm>
            <a:off x="711704" y="1637213"/>
            <a:ext cx="2232248" cy="523220"/>
          </a:xfrm>
          <a:prstGeom prst="rect">
            <a:avLst/>
          </a:prstGeom>
          <a:noFill/>
        </p:spPr>
        <p:txBody>
          <a:bodyPr wrap="square" rtlCol="0" anchor="ctr">
            <a:spAutoFit/>
          </a:bodyPr>
          <a:lstStyle/>
          <a:p>
            <a:pPr defTabSz="1219170"/>
            <a:r>
              <a:rPr lang="en-US" altLang="ko-KR" sz="1400" b="1" dirty="0">
                <a:solidFill>
                  <a:prstClr val="white"/>
                </a:solidFill>
                <a:cs typeface="Arial" pitchFamily="34" charset="0"/>
              </a:rPr>
              <a:t>You can Resize without losing quality</a:t>
            </a:r>
            <a:endParaRPr lang="ko-KR" altLang="en-US" sz="1400" b="1" dirty="0">
              <a:solidFill>
                <a:prstClr val="white"/>
              </a:solidFill>
              <a:cs typeface="Arial" pitchFamily="34" charset="0"/>
            </a:endParaRPr>
          </a:p>
        </p:txBody>
      </p:sp>
      <p:sp>
        <p:nvSpPr>
          <p:cNvPr id="59" name="TextBox 58">
            <a:extLst>
              <a:ext uri="{FF2B5EF4-FFF2-40B4-BE49-F238E27FC236}">
                <a16:creationId xmlns="" xmlns:a16="http://schemas.microsoft.com/office/drawing/2014/main" id="{F2CE2B8B-ED32-491A-95B2-D28904BC432C}"/>
              </a:ext>
            </a:extLst>
          </p:cNvPr>
          <p:cNvSpPr txBox="1"/>
          <p:nvPr userDrawn="1"/>
        </p:nvSpPr>
        <p:spPr>
          <a:xfrm>
            <a:off x="711704" y="2127464"/>
            <a:ext cx="2232248" cy="738664"/>
          </a:xfrm>
          <a:prstGeom prst="rect">
            <a:avLst/>
          </a:prstGeom>
          <a:noFill/>
        </p:spPr>
        <p:txBody>
          <a:bodyPr wrap="square" rtlCol="0" anchor="ctr">
            <a:spAutoFit/>
          </a:bodyPr>
          <a:lstStyle/>
          <a:p>
            <a:pPr defTabSz="1219170"/>
            <a:r>
              <a:rPr lang="en-US" altLang="ko-KR" sz="1400" b="1" dirty="0">
                <a:solidFill>
                  <a:prstClr val="white"/>
                </a:solidFill>
                <a:cs typeface="Arial" pitchFamily="34" charset="0"/>
              </a:rPr>
              <a:t>You can Change Fill Color &amp;</a:t>
            </a:r>
          </a:p>
          <a:p>
            <a:pPr defTabSz="1219170"/>
            <a:r>
              <a:rPr lang="en-US" altLang="ko-KR" sz="1400" b="1" dirty="0">
                <a:solidFill>
                  <a:prstClr val="white"/>
                </a:solidFill>
                <a:cs typeface="Arial" pitchFamily="34" charset="0"/>
              </a:rPr>
              <a:t>Line Color</a:t>
            </a:r>
            <a:endParaRPr lang="ko-KR" altLang="en-US" sz="1400" b="1" dirty="0">
              <a:solidFill>
                <a:prstClr val="white"/>
              </a:solidFill>
              <a:cs typeface="Arial" pitchFamily="34" charset="0"/>
            </a:endParaRPr>
          </a:p>
        </p:txBody>
      </p:sp>
      <p:sp>
        <p:nvSpPr>
          <p:cNvPr id="60" name="TextBox 59">
            <a:extLst>
              <a:ext uri="{FF2B5EF4-FFF2-40B4-BE49-F238E27FC236}">
                <a16:creationId xmlns="" xmlns:a16="http://schemas.microsoft.com/office/drawing/2014/main" id="{962A52DF-2523-4479-BFA3-B5ACE9887E1C}"/>
              </a:ext>
            </a:extLst>
          </p:cNvPr>
          <p:cNvSpPr txBox="1"/>
          <p:nvPr userDrawn="1"/>
        </p:nvSpPr>
        <p:spPr>
          <a:xfrm>
            <a:off x="721229" y="5808440"/>
            <a:ext cx="2232000" cy="307777"/>
          </a:xfrm>
          <a:prstGeom prst="rect">
            <a:avLst/>
          </a:prstGeom>
          <a:noFill/>
        </p:spPr>
        <p:txBody>
          <a:bodyPr wrap="square" rtlCol="0" anchor="ctr">
            <a:spAutoFit/>
          </a:bodyPr>
          <a:lstStyle/>
          <a:p>
            <a:pPr defTabSz="1219170"/>
            <a:r>
              <a:rPr lang="en-US" altLang="ko-KR" sz="1400" dirty="0">
                <a:solidFill>
                  <a:prstClr val="white"/>
                </a:solidFill>
                <a:cs typeface="Arial" pitchFamily="34" charset="0"/>
              </a:rPr>
              <a:t>www.allppt.com</a:t>
            </a:r>
            <a:endParaRPr lang="ko-KR" altLang="en-US" sz="1400" dirty="0">
              <a:solidFill>
                <a:prstClr val="white"/>
              </a:solidFill>
              <a:cs typeface="Arial" pitchFamily="34" charset="0"/>
            </a:endParaRPr>
          </a:p>
        </p:txBody>
      </p:sp>
      <p:sp>
        <p:nvSpPr>
          <p:cNvPr id="61" name="TextBox 60">
            <a:extLst>
              <a:ext uri="{FF2B5EF4-FFF2-40B4-BE49-F238E27FC236}">
                <a16:creationId xmlns="" xmlns:a16="http://schemas.microsoft.com/office/drawing/2014/main" id="{BAAC314F-E96A-4408-95DE-A70E9ED054AF}"/>
              </a:ext>
            </a:extLst>
          </p:cNvPr>
          <p:cNvSpPr txBox="1"/>
          <p:nvPr userDrawn="1"/>
        </p:nvSpPr>
        <p:spPr>
          <a:xfrm>
            <a:off x="721229" y="4450325"/>
            <a:ext cx="2717296" cy="1384995"/>
          </a:xfrm>
          <a:prstGeom prst="rect">
            <a:avLst/>
          </a:prstGeom>
          <a:noFill/>
        </p:spPr>
        <p:txBody>
          <a:bodyPr wrap="square" rtlCol="0" anchor="ctr">
            <a:spAutoFit/>
          </a:bodyPr>
          <a:lstStyle/>
          <a:p>
            <a:pPr defTabSz="1219170"/>
            <a:r>
              <a:rPr lang="en-US" altLang="ko-KR" sz="2800" b="1" dirty="0">
                <a:solidFill>
                  <a:prstClr val="white"/>
                </a:solidFill>
                <a:cs typeface="Arial" pitchFamily="34" charset="0"/>
              </a:rPr>
              <a:t>FREE </a:t>
            </a:r>
          </a:p>
          <a:p>
            <a:pPr defTabSz="1219170"/>
            <a:r>
              <a:rPr lang="en-US" altLang="ko-KR" sz="2800" b="1" dirty="0">
                <a:solidFill>
                  <a:prstClr val="white"/>
                </a:solidFill>
                <a:cs typeface="Arial" pitchFamily="34" charset="0"/>
              </a:rPr>
              <a:t>PPT TEMPLATES</a:t>
            </a:r>
          </a:p>
        </p:txBody>
      </p:sp>
    </p:spTree>
    <p:extLst>
      <p:ext uri="{BB962C8B-B14F-4D97-AF65-F5344CB8AC3E}">
        <p14:creationId xmlns:p14="http://schemas.microsoft.com/office/powerpoint/2010/main" val="1817873044"/>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48_Images &amp; Contents Layout">
    <p:spTree>
      <p:nvGrpSpPr>
        <p:cNvPr id="1" name=""/>
        <p:cNvGrpSpPr/>
        <p:nvPr/>
      </p:nvGrpSpPr>
      <p:grpSpPr>
        <a:xfrm>
          <a:off x="0" y="0"/>
          <a:ext cx="0" cy="0"/>
          <a:chOff x="0" y="0"/>
          <a:chExt cx="0" cy="0"/>
        </a:xfrm>
      </p:grpSpPr>
      <p:sp>
        <p:nvSpPr>
          <p:cNvPr id="8" name="직사각형 7">
            <a:extLst>
              <a:ext uri="{FF2B5EF4-FFF2-40B4-BE49-F238E27FC236}">
                <a16:creationId xmlns="" xmlns:a16="http://schemas.microsoft.com/office/drawing/2014/main" id="{31D701F7-6536-4EA0-BC87-9BB13963D926}"/>
              </a:ext>
            </a:extLst>
          </p:cNvPr>
          <p:cNvSpPr/>
          <p:nvPr userDrawn="1"/>
        </p:nvSpPr>
        <p:spPr>
          <a:xfrm>
            <a:off x="2" y="2362200"/>
            <a:ext cx="12191999" cy="21336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ko-KR" altLang="en-US" sz="1800">
              <a:solidFill>
                <a:prstClr val="white"/>
              </a:solidFill>
            </a:endParaRPr>
          </a:p>
        </p:txBody>
      </p:sp>
      <p:sp>
        <p:nvSpPr>
          <p:cNvPr id="7" name="그림 개체 틀 6">
            <a:extLst>
              <a:ext uri="{FF2B5EF4-FFF2-40B4-BE49-F238E27FC236}">
                <a16:creationId xmlns="" xmlns:a16="http://schemas.microsoft.com/office/drawing/2014/main" id="{F0F9403A-8AFF-4B2B-B648-FF5CBFC9A8B3}"/>
              </a:ext>
            </a:extLst>
          </p:cNvPr>
          <p:cNvSpPr>
            <a:spLocks noGrp="1"/>
          </p:cNvSpPr>
          <p:nvPr>
            <p:ph type="pic" sz="quarter" idx="65" hasCustomPrompt="1"/>
          </p:nvPr>
        </p:nvSpPr>
        <p:spPr>
          <a:xfrm>
            <a:off x="5534030" y="3"/>
            <a:ext cx="6657973" cy="6857999"/>
          </a:xfrm>
          <a:custGeom>
            <a:avLst/>
            <a:gdLst>
              <a:gd name="connsiteX0" fmla="*/ 2362199 w 6657973"/>
              <a:gd name="connsiteY0" fmla="*/ 0 h 6857999"/>
              <a:gd name="connsiteX1" fmla="*/ 6657973 w 6657973"/>
              <a:gd name="connsiteY1" fmla="*/ 0 h 6857999"/>
              <a:gd name="connsiteX2" fmla="*/ 6657973 w 6657973"/>
              <a:gd name="connsiteY2" fmla="*/ 3630706 h 6857999"/>
              <a:gd name="connsiteX3" fmla="*/ 6657972 w 6657973"/>
              <a:gd name="connsiteY3" fmla="*/ 6857999 h 6857999"/>
              <a:gd name="connsiteX4" fmla="*/ 2362198 w 6657973"/>
              <a:gd name="connsiteY4" fmla="*/ 6857999 h 6857999"/>
              <a:gd name="connsiteX5" fmla="*/ 2362198 w 6657973"/>
              <a:gd name="connsiteY5" fmla="*/ 6857999 h 6857999"/>
              <a:gd name="connsiteX6" fmla="*/ 0 w 6657973"/>
              <a:gd name="connsiteY6" fmla="*/ 3438532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657973" h="6857999">
                <a:moveTo>
                  <a:pt x="2362199" y="0"/>
                </a:moveTo>
                <a:lnTo>
                  <a:pt x="6657973" y="0"/>
                </a:lnTo>
                <a:lnTo>
                  <a:pt x="6657973" y="3630706"/>
                </a:lnTo>
                <a:lnTo>
                  <a:pt x="6657972" y="6857999"/>
                </a:lnTo>
                <a:lnTo>
                  <a:pt x="2362198" y="6857999"/>
                </a:lnTo>
                <a:lnTo>
                  <a:pt x="2362198" y="6857999"/>
                </a:lnTo>
                <a:lnTo>
                  <a:pt x="0" y="3438532"/>
                </a:lnTo>
                <a:close/>
              </a:path>
            </a:pathLst>
          </a:custGeom>
          <a:solidFill>
            <a:schemeClr val="bg1">
              <a:lumMod val="95000"/>
            </a:schemeClr>
          </a:solidFill>
          <a:ln w="25400">
            <a:noFill/>
          </a:ln>
          <a:effectLst/>
        </p:spPr>
        <p:txBody>
          <a:bodyPr wrap="square" anchor="ctr">
            <a:noAutofit/>
          </a:bodyPr>
          <a:lstStyle>
            <a:lvl1pPr marL="0" indent="0" algn="ctr">
              <a:buFontTx/>
              <a:buNone/>
              <a:defRPr sz="12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Tree>
    <p:extLst>
      <p:ext uri="{BB962C8B-B14F-4D97-AF65-F5344CB8AC3E}">
        <p14:creationId xmlns:p14="http://schemas.microsoft.com/office/powerpoint/2010/main" val="1086221207"/>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Master Slide 1">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487172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7" name="Picture Placeholder 6"/>
          <p:cNvSpPr>
            <a:spLocks noGrp="1"/>
          </p:cNvSpPr>
          <p:nvPr>
            <p:ph type="pic" sz="quarter" idx="11"/>
          </p:nvPr>
        </p:nvSpPr>
        <p:spPr>
          <a:xfrm>
            <a:off x="3276600" y="509524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8" name="Picture Placeholder 7"/>
          <p:cNvSpPr>
            <a:spLocks noGrp="1"/>
          </p:cNvSpPr>
          <p:nvPr>
            <p:ph type="pic" sz="quarter" idx="12"/>
          </p:nvPr>
        </p:nvSpPr>
        <p:spPr>
          <a:xfrm>
            <a:off x="19304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9" name="Picture Placeholder 8"/>
          <p:cNvSpPr>
            <a:spLocks noGrp="1"/>
          </p:cNvSpPr>
          <p:nvPr>
            <p:ph type="pic" sz="quarter" idx="13"/>
          </p:nvPr>
        </p:nvSpPr>
        <p:spPr>
          <a:xfrm>
            <a:off x="1788160" y="500380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0" name="Picture Placeholder 9"/>
          <p:cNvSpPr>
            <a:spLocks noGrp="1"/>
          </p:cNvSpPr>
          <p:nvPr>
            <p:ph type="pic" sz="quarter" idx="14"/>
          </p:nvPr>
        </p:nvSpPr>
        <p:spPr>
          <a:xfrm>
            <a:off x="8219439"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1" name="Picture Placeholder 10"/>
          <p:cNvSpPr>
            <a:spLocks noGrp="1"/>
          </p:cNvSpPr>
          <p:nvPr>
            <p:ph type="pic" sz="quarter" idx="15"/>
          </p:nvPr>
        </p:nvSpPr>
        <p:spPr>
          <a:xfrm>
            <a:off x="6624319"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2" name="Picture Placeholder 9"/>
          <p:cNvSpPr>
            <a:spLocks noGrp="1"/>
          </p:cNvSpPr>
          <p:nvPr>
            <p:ph type="pic" sz="quarter" idx="16"/>
          </p:nvPr>
        </p:nvSpPr>
        <p:spPr>
          <a:xfrm>
            <a:off x="9961878" y="5049520"/>
            <a:ext cx="1300480" cy="1300480"/>
          </a:xfrm>
          <a:custGeom>
            <a:avLst/>
            <a:gdLst>
              <a:gd name="connsiteX0" fmla="*/ 1300480 w 2600960"/>
              <a:gd name="connsiteY0" fmla="*/ 0 h 2600960"/>
              <a:gd name="connsiteX1" fmla="*/ 2600960 w 2600960"/>
              <a:gd name="connsiteY1" fmla="*/ 1300480 h 2600960"/>
              <a:gd name="connsiteX2" fmla="*/ 1300480 w 2600960"/>
              <a:gd name="connsiteY2" fmla="*/ 2600960 h 2600960"/>
              <a:gd name="connsiteX3" fmla="*/ 0 w 2600960"/>
              <a:gd name="connsiteY3" fmla="*/ 1300480 h 2600960"/>
              <a:gd name="connsiteX4" fmla="*/ 1300480 w 2600960"/>
              <a:gd name="connsiteY4" fmla="*/ 0 h 26009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00960" h="2600960">
                <a:moveTo>
                  <a:pt x="1300480" y="0"/>
                </a:moveTo>
                <a:cubicBezTo>
                  <a:pt x="2018715" y="0"/>
                  <a:pt x="2600960" y="582245"/>
                  <a:pt x="2600960" y="1300480"/>
                </a:cubicBezTo>
                <a:cubicBezTo>
                  <a:pt x="2600960" y="2018715"/>
                  <a:pt x="2018715" y="2600960"/>
                  <a:pt x="1300480" y="2600960"/>
                </a:cubicBezTo>
                <a:cubicBezTo>
                  <a:pt x="582245" y="2600960"/>
                  <a:pt x="0" y="2018715"/>
                  <a:pt x="0" y="1300480"/>
                </a:cubicBezTo>
                <a:cubicBezTo>
                  <a:pt x="0" y="582245"/>
                  <a:pt x="582245" y="0"/>
                  <a:pt x="1300480" y="0"/>
                </a:cubicBezTo>
                <a:close/>
              </a:path>
            </a:pathLst>
          </a:custGeom>
          <a:ln w="12700">
            <a:miter lim="400000"/>
          </a:ln>
        </p:spPr>
        <p:txBody>
          <a:bodyPr>
            <a:no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3" name="Shape 4">
            <a:extLst>
              <a:ext uri="{FF2B5EF4-FFF2-40B4-BE49-F238E27FC236}">
                <a16:creationId xmlns="" xmlns:a16="http://schemas.microsoft.com/office/drawing/2014/main" id="{4C3C6FCE-8613-401C-976B-5C129D5FD6A2}"/>
              </a:ext>
            </a:extLst>
          </p:cNvPr>
          <p:cNvSpPr txBox="1">
            <a:spLocks noGrp="1"/>
          </p:cNvSpPr>
          <p:nvPr>
            <p:ph type="sldNum" sz="quarter" idx="17"/>
          </p:nvPr>
        </p:nvSpPr>
        <p:spPr>
          <a:ln/>
        </p:spPr>
        <p:txBody>
          <a:bodyPr/>
          <a:lstStyle>
            <a:lvl1pPr>
              <a:defRPr/>
            </a:lvl1pPr>
          </a:lstStyle>
          <a:p>
            <a:pPr>
              <a:defRPr/>
            </a:pPr>
            <a:fld id="{11D17176-61A1-4417-AB39-D31899E7C9F1}" type="slidenum">
              <a:rPr/>
              <a:pPr>
                <a:defRPr/>
              </a:pPr>
              <a:t>‹#›</a:t>
            </a:fld>
            <a:endParaRPr/>
          </a:p>
        </p:txBody>
      </p:sp>
    </p:spTree>
    <p:extLst>
      <p:ext uri="{BB962C8B-B14F-4D97-AF65-F5344CB8AC3E}">
        <p14:creationId xmlns:p14="http://schemas.microsoft.com/office/powerpoint/2010/main" val="2077782068"/>
      </p:ext>
    </p:extLst>
  </p:cSld>
  <p:clrMapOvr>
    <a:masterClrMapping/>
  </p:clrMapOvr>
  <p:transition spd="med"/>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1_Master Slide 1">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1828440" y="5403417"/>
            <a:ext cx="3006725" cy="2507457"/>
          </a:xfrm>
        </p:spPr>
        <p:txBody>
          <a:bodyPr>
            <a:normAutofit/>
          </a:bodyPr>
          <a:lstStyle>
            <a:lvl1pPr marL="0" indent="0">
              <a:buNone/>
              <a:defRPr sz="1600"/>
            </a:lvl1pPr>
          </a:lstStyle>
          <a:p>
            <a:pPr lvl="0"/>
            <a:r>
              <a:rPr lang="en-US" noProof="0">
                <a:sym typeface="Helvetica"/>
              </a:rPr>
              <a:t>Click icon to add picture</a:t>
            </a:r>
            <a:endParaRPr lang="en-US" noProof="0" dirty="0">
              <a:sym typeface="Helvetica"/>
            </a:endParaRPr>
          </a:p>
        </p:txBody>
      </p:sp>
      <p:sp>
        <p:nvSpPr>
          <p:cNvPr id="4" name="Shape 4">
            <a:extLst>
              <a:ext uri="{FF2B5EF4-FFF2-40B4-BE49-F238E27FC236}">
                <a16:creationId xmlns="" xmlns:a16="http://schemas.microsoft.com/office/drawing/2014/main" id="{13588F3F-F0D1-4339-A091-B131D21E31FB}"/>
              </a:ext>
            </a:extLst>
          </p:cNvPr>
          <p:cNvSpPr txBox="1">
            <a:spLocks noGrp="1"/>
          </p:cNvSpPr>
          <p:nvPr>
            <p:ph type="sldNum" sz="quarter" idx="11"/>
          </p:nvPr>
        </p:nvSpPr>
        <p:spPr>
          <a:ln/>
        </p:spPr>
        <p:txBody>
          <a:bodyPr/>
          <a:lstStyle>
            <a:lvl1pPr>
              <a:defRPr/>
            </a:lvl1pPr>
          </a:lstStyle>
          <a:p>
            <a:pPr>
              <a:defRPr/>
            </a:pPr>
            <a:fld id="{55309985-F175-4B8D-AA99-BCA83ACE914C}" type="slidenum">
              <a:rPr/>
              <a:pPr>
                <a:defRPr/>
              </a:pPr>
              <a:t>‹#›</a:t>
            </a:fld>
            <a:endParaRPr/>
          </a:p>
        </p:txBody>
      </p:sp>
    </p:spTree>
    <p:extLst>
      <p:ext uri="{BB962C8B-B14F-4D97-AF65-F5344CB8AC3E}">
        <p14:creationId xmlns:p14="http://schemas.microsoft.com/office/powerpoint/2010/main" val="2230698709"/>
      </p:ext>
    </p:extLst>
  </p:cSld>
  <p:clrMapOvr>
    <a:masterClrMapping/>
  </p:clrMapOvr>
  <p:transition spd="med"/>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userDrawn="1">
  <p:cSld name="whit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905919" y="1747838"/>
            <a:ext cx="5984081" cy="2732882"/>
          </a:xfrm>
        </p:spPr>
        <p:txBody>
          <a:bodyPr>
            <a:normAutofit/>
          </a:bodyPr>
          <a:lstStyle>
            <a:lvl1pPr marL="0" indent="0">
              <a:buNone/>
              <a:defRPr baseline="0"/>
            </a:lvl1pPr>
          </a:lstStyle>
          <a:p>
            <a:pPr lvl="0"/>
            <a:r>
              <a:rPr lang="en-US" noProof="0">
                <a:sym typeface="Helvetica"/>
              </a:rPr>
              <a:t>Click icon to add picture</a:t>
            </a:r>
            <a:endParaRPr lang="en-US" noProof="0" dirty="0">
              <a:sym typeface="Helvetica"/>
            </a:endParaRPr>
          </a:p>
        </p:txBody>
      </p:sp>
      <p:sp>
        <p:nvSpPr>
          <p:cNvPr id="4" name="Shape 20">
            <a:extLst>
              <a:ext uri="{FF2B5EF4-FFF2-40B4-BE49-F238E27FC236}">
                <a16:creationId xmlns="" xmlns:a16="http://schemas.microsoft.com/office/drawing/2014/main" id="{A0597F13-F94E-4161-BBAE-B922DB0D97BE}"/>
              </a:ext>
            </a:extLst>
          </p:cNvPr>
          <p:cNvSpPr txBox="1">
            <a:spLocks noGrp="1"/>
          </p:cNvSpPr>
          <p:nvPr>
            <p:ph type="sldNum" sz="quarter" idx="11"/>
          </p:nvPr>
        </p:nvSpPr>
        <p:spPr>
          <a:xfrm>
            <a:off x="8736013" y="6172200"/>
            <a:ext cx="2843212" cy="368300"/>
          </a:xfrm>
        </p:spPr>
        <p:txBody>
          <a:bodyPr/>
          <a:lstStyle>
            <a:lvl1pPr algn="r">
              <a:defRPr sz="1200">
                <a:solidFill>
                  <a:srgbClr val="9197A0"/>
                </a:solidFill>
              </a:defRPr>
            </a:lvl1pPr>
          </a:lstStyle>
          <a:p>
            <a:pPr>
              <a:defRPr/>
            </a:pPr>
            <a:fld id="{A2E1FAFF-B152-4301-AA04-F9482E778F06}" type="slidenum">
              <a:rPr/>
              <a:pPr>
                <a:defRPr/>
              </a:pPr>
              <a:t>‹#›</a:t>
            </a:fld>
            <a:endParaRPr/>
          </a:p>
        </p:txBody>
      </p:sp>
    </p:spTree>
    <p:extLst>
      <p:ext uri="{BB962C8B-B14F-4D97-AF65-F5344CB8AC3E}">
        <p14:creationId xmlns:p14="http://schemas.microsoft.com/office/powerpoint/2010/main" val="2849193459"/>
      </p:ext>
    </p:extLst>
  </p:cSld>
  <p:clrMapOvr>
    <a:masterClrMapping/>
  </p:clrMapOvr>
  <p:transition spd="med"/>
</p:sldLayout>
</file>

<file path=ppt/slideLayouts/slideLayout101.xml><?xml version="1.0" encoding="utf-8"?>
<p:sldLayout xmlns:a="http://schemas.openxmlformats.org/drawingml/2006/main" xmlns:r="http://schemas.openxmlformats.org/officeDocument/2006/relationships" xmlns:p="http://schemas.openxmlformats.org/presentationml/2006/main" showMasterSp="0" userDrawn="1">
  <p:cSld name="No Footer">
    <p:spTree>
      <p:nvGrpSpPr>
        <p:cNvPr id="1" name=""/>
        <p:cNvGrpSpPr/>
        <p:nvPr/>
      </p:nvGrpSpPr>
      <p:grpSpPr>
        <a:xfrm>
          <a:off x="0" y="0"/>
          <a:ext cx="0" cy="0"/>
          <a:chOff x="0" y="0"/>
          <a:chExt cx="0" cy="0"/>
        </a:xfrm>
      </p:grpSpPr>
      <p:sp>
        <p:nvSpPr>
          <p:cNvPr id="17" name="Shape 27">
            <a:extLst>
              <a:ext uri="{FF2B5EF4-FFF2-40B4-BE49-F238E27FC236}">
                <a16:creationId xmlns="" xmlns:a16="http://schemas.microsoft.com/office/drawing/2014/main" id="{968B0CAE-51AB-4B47-91DB-76AD5AFA647E}"/>
              </a:ext>
            </a:extLst>
          </p:cNvPr>
          <p:cNvSpPr>
            <a:spLocks noChangeArrowheads="1"/>
          </p:cNvSpPr>
          <p:nvPr/>
        </p:nvSpPr>
        <p:spPr bwMode="auto">
          <a:xfrm>
            <a:off x="11512550" y="236538"/>
            <a:ext cx="479425" cy="479425"/>
          </a:xfrm>
          <a:prstGeom prst="ellipse">
            <a:avLst/>
          </a:prstGeom>
          <a:solidFill>
            <a:schemeClr val="accent1"/>
          </a:solidFill>
          <a:ln w="3175">
            <a:solidFill>
              <a:schemeClr val="accent1"/>
            </a:solidFill>
            <a:miter lim="800000"/>
            <a:headEnd/>
            <a:tailEnd/>
          </a:ln>
        </p:spPr>
        <p:txBody>
          <a:bodyPr lIns="22860" rIns="22860" anchor="ctr"/>
          <a:lstStyle>
            <a:lvl1pPr>
              <a:defRPr>
                <a:solidFill>
                  <a:schemeClr val="tx1"/>
                </a:solidFill>
                <a:latin typeface="Open Sans" pitchFamily="34" charset="0"/>
              </a:defRPr>
            </a:lvl1pPr>
            <a:lvl2pPr marL="742950" indent="-285750">
              <a:defRPr>
                <a:solidFill>
                  <a:schemeClr val="tx1"/>
                </a:solidFill>
                <a:latin typeface="Open Sans" pitchFamily="34" charset="0"/>
              </a:defRPr>
            </a:lvl2pPr>
            <a:lvl3pPr marL="1143000" indent="-228600">
              <a:defRPr>
                <a:solidFill>
                  <a:schemeClr val="tx1"/>
                </a:solidFill>
                <a:latin typeface="Open Sans" pitchFamily="34" charset="0"/>
              </a:defRPr>
            </a:lvl3pPr>
            <a:lvl4pPr marL="1600200" indent="-228600">
              <a:defRPr>
                <a:solidFill>
                  <a:schemeClr val="tx1"/>
                </a:solidFill>
                <a:latin typeface="Open Sans" pitchFamily="34" charset="0"/>
              </a:defRPr>
            </a:lvl4pPr>
            <a:lvl5pPr marL="2057400" indent="-228600">
              <a:defRPr>
                <a:solidFill>
                  <a:schemeClr val="tx1"/>
                </a:solidFill>
                <a:latin typeface="Open Sans" pitchFamily="34" charset="0"/>
              </a:defRPr>
            </a:lvl5pPr>
            <a:lvl6pPr marL="2514600" indent="-228600" eaLnBrk="0" fontAlgn="base" hangingPunct="0">
              <a:spcBef>
                <a:spcPct val="0"/>
              </a:spcBef>
              <a:spcAft>
                <a:spcPct val="0"/>
              </a:spcAft>
              <a:defRPr>
                <a:solidFill>
                  <a:schemeClr val="tx1"/>
                </a:solidFill>
                <a:latin typeface="Open Sans" pitchFamily="34" charset="0"/>
              </a:defRPr>
            </a:lvl6pPr>
            <a:lvl7pPr marL="2971800" indent="-228600" eaLnBrk="0" fontAlgn="base" hangingPunct="0">
              <a:spcBef>
                <a:spcPct val="0"/>
              </a:spcBef>
              <a:spcAft>
                <a:spcPct val="0"/>
              </a:spcAft>
              <a:defRPr>
                <a:solidFill>
                  <a:schemeClr val="tx1"/>
                </a:solidFill>
                <a:latin typeface="Open Sans" pitchFamily="34" charset="0"/>
              </a:defRPr>
            </a:lvl7pPr>
            <a:lvl8pPr marL="3429000" indent="-228600" eaLnBrk="0" fontAlgn="base" hangingPunct="0">
              <a:spcBef>
                <a:spcPct val="0"/>
              </a:spcBef>
              <a:spcAft>
                <a:spcPct val="0"/>
              </a:spcAft>
              <a:defRPr>
                <a:solidFill>
                  <a:schemeClr val="tx1"/>
                </a:solidFill>
                <a:latin typeface="Open Sans" pitchFamily="34" charset="0"/>
              </a:defRPr>
            </a:lvl8pPr>
            <a:lvl9pPr marL="3886200" indent="-228600" eaLnBrk="0" fontAlgn="base" hangingPunct="0">
              <a:spcBef>
                <a:spcPct val="0"/>
              </a:spcBef>
              <a:spcAft>
                <a:spcPct val="0"/>
              </a:spcAft>
              <a:defRPr>
                <a:solidFill>
                  <a:schemeClr val="tx1"/>
                </a:solidFill>
                <a:latin typeface="Open Sans" pitchFamily="34" charset="0"/>
              </a:defRPr>
            </a:lvl9pPr>
          </a:lstStyle>
          <a:p>
            <a:pPr algn="ctr"/>
            <a:endParaRPr lang="en-US" altLang="en-US">
              <a:solidFill>
                <a:srgbClr val="FFFFFF"/>
              </a:solidFill>
            </a:endParaRPr>
          </a:p>
        </p:txBody>
      </p:sp>
      <p:sp>
        <p:nvSpPr>
          <p:cNvPr id="3" name="Picture Placeholder 2"/>
          <p:cNvSpPr>
            <a:spLocks noGrp="1"/>
          </p:cNvSpPr>
          <p:nvPr>
            <p:ph type="pic" sz="quarter" idx="10"/>
          </p:nvPr>
        </p:nvSpPr>
        <p:spPr>
          <a:xfrm>
            <a:off x="5999019" y="5791200"/>
            <a:ext cx="3685382" cy="1066800"/>
          </a:xfrm>
        </p:spPr>
        <p:txBody>
          <a:bodyPr>
            <a:normAutofit/>
          </a:bodyPr>
          <a:lstStyle>
            <a:lvl1pPr marL="0" marR="0" indent="0" algn="l" defTabSz="914217" rtl="0" eaLnBrk="1" fontAlgn="auto" latinLnBrk="0" hangingPunct="1">
              <a:lnSpc>
                <a:spcPct val="90000"/>
              </a:lnSpc>
              <a:spcBef>
                <a:spcPts val="1000"/>
              </a:spcBef>
              <a:spcAft>
                <a:spcPts val="0"/>
              </a:spcAft>
              <a:buClrTx/>
              <a:buSzPct val="100000"/>
              <a:buFont typeface="Arial"/>
              <a:buNone/>
              <a:tabLst/>
              <a:defRPr/>
            </a:lvl1pPr>
          </a:lstStyle>
          <a:p>
            <a:pPr lvl="0"/>
            <a:r>
              <a:rPr lang="en-US" noProof="0">
                <a:sym typeface="Helvetica"/>
              </a:rPr>
              <a:t>Click icon to add picture</a:t>
            </a:r>
            <a:endParaRPr lang="en-US" noProof="0" dirty="0">
              <a:sym typeface="Helvetica"/>
            </a:endParaRPr>
          </a:p>
        </p:txBody>
      </p:sp>
      <p:sp>
        <p:nvSpPr>
          <p:cNvPr id="5" name="Picture Placeholder 4"/>
          <p:cNvSpPr>
            <a:spLocks noGrp="1"/>
          </p:cNvSpPr>
          <p:nvPr>
            <p:ph type="pic" sz="quarter" idx="11"/>
          </p:nvPr>
        </p:nvSpPr>
        <p:spPr>
          <a:xfrm>
            <a:off x="-376179" y="58674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8" name="Picture Placeholder 4"/>
          <p:cNvSpPr>
            <a:spLocks noGrp="1"/>
          </p:cNvSpPr>
          <p:nvPr>
            <p:ph type="pic" sz="quarter" idx="12"/>
          </p:nvPr>
        </p:nvSpPr>
        <p:spPr>
          <a:xfrm>
            <a:off x="3145199" y="57912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9" name="Picture Placeholder 4"/>
          <p:cNvSpPr>
            <a:spLocks noGrp="1"/>
          </p:cNvSpPr>
          <p:nvPr>
            <p:ph type="pic" sz="quarter" idx="13"/>
          </p:nvPr>
        </p:nvSpPr>
        <p:spPr>
          <a:xfrm>
            <a:off x="1690472" y="57912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0" name="Picture Placeholder 4"/>
          <p:cNvSpPr>
            <a:spLocks noGrp="1"/>
          </p:cNvSpPr>
          <p:nvPr>
            <p:ph type="pic" sz="quarter" idx="14"/>
          </p:nvPr>
        </p:nvSpPr>
        <p:spPr>
          <a:xfrm>
            <a:off x="8620876" y="57912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1" name="Picture Placeholder 4"/>
          <p:cNvSpPr>
            <a:spLocks noGrp="1"/>
          </p:cNvSpPr>
          <p:nvPr>
            <p:ph type="pic" sz="quarter" idx="15"/>
          </p:nvPr>
        </p:nvSpPr>
        <p:spPr>
          <a:xfrm>
            <a:off x="7309947" y="57912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2" name="Picture Placeholder 4"/>
          <p:cNvSpPr>
            <a:spLocks noGrp="1"/>
          </p:cNvSpPr>
          <p:nvPr>
            <p:ph type="pic" sz="quarter" idx="16"/>
          </p:nvPr>
        </p:nvSpPr>
        <p:spPr>
          <a:xfrm>
            <a:off x="6072664" y="58674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3" name="Picture Placeholder 4"/>
          <p:cNvSpPr>
            <a:spLocks noGrp="1"/>
          </p:cNvSpPr>
          <p:nvPr>
            <p:ph type="pic" sz="quarter" idx="17"/>
          </p:nvPr>
        </p:nvSpPr>
        <p:spPr>
          <a:xfrm>
            <a:off x="4572109" y="57912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4" name="Picture Placeholder 4"/>
          <p:cNvSpPr>
            <a:spLocks noGrp="1"/>
          </p:cNvSpPr>
          <p:nvPr>
            <p:ph type="pic" sz="quarter" idx="18"/>
          </p:nvPr>
        </p:nvSpPr>
        <p:spPr>
          <a:xfrm>
            <a:off x="10284590" y="57912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5" name="Picture Placeholder 4"/>
          <p:cNvSpPr>
            <a:spLocks noGrp="1"/>
          </p:cNvSpPr>
          <p:nvPr>
            <p:ph type="pic" sz="quarter" idx="19"/>
          </p:nvPr>
        </p:nvSpPr>
        <p:spPr>
          <a:xfrm>
            <a:off x="11327765" y="57912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6" name="Picture Placeholder 4"/>
          <p:cNvSpPr>
            <a:spLocks noGrp="1"/>
          </p:cNvSpPr>
          <p:nvPr>
            <p:ph type="pic" sz="quarter" idx="20"/>
          </p:nvPr>
        </p:nvSpPr>
        <p:spPr>
          <a:xfrm>
            <a:off x="311944" y="5867400"/>
            <a:ext cx="1163638" cy="1537494"/>
          </a:xfrm>
        </p:spPr>
        <p:txBody>
          <a:bodyPr>
            <a:normAutofit/>
          </a:bodyPr>
          <a:lstStyle>
            <a:lvl1pPr marL="0" indent="0">
              <a:buNone/>
              <a:defRPr sz="1400"/>
            </a:lvl1pPr>
          </a:lstStyle>
          <a:p>
            <a:pPr lvl="0"/>
            <a:r>
              <a:rPr lang="en-US" noProof="0">
                <a:sym typeface="Helvetica"/>
              </a:rPr>
              <a:t>Click icon to add picture</a:t>
            </a:r>
            <a:endParaRPr lang="en-US" noProof="0" dirty="0">
              <a:sym typeface="Helvetica"/>
            </a:endParaRPr>
          </a:p>
        </p:txBody>
      </p:sp>
      <p:sp>
        <p:nvSpPr>
          <p:cNvPr id="18" name="Shape 28">
            <a:extLst>
              <a:ext uri="{FF2B5EF4-FFF2-40B4-BE49-F238E27FC236}">
                <a16:creationId xmlns="" xmlns:a16="http://schemas.microsoft.com/office/drawing/2014/main" id="{9182391D-675B-4F70-A28C-715C8BA2708B}"/>
              </a:ext>
            </a:extLst>
          </p:cNvPr>
          <p:cNvSpPr txBox="1">
            <a:spLocks noGrp="1"/>
          </p:cNvSpPr>
          <p:nvPr>
            <p:ph type="sldNum" sz="quarter" idx="21"/>
          </p:nvPr>
        </p:nvSpPr>
        <p:spPr/>
        <p:txBody>
          <a:bodyPr/>
          <a:lstStyle>
            <a:lvl1pPr>
              <a:defRPr/>
            </a:lvl1pPr>
          </a:lstStyle>
          <a:p>
            <a:pPr>
              <a:defRPr/>
            </a:pPr>
            <a:fld id="{C29ED038-8E4C-4A00-8192-ED49BFB6BB71}" type="slidenum">
              <a:rPr/>
              <a:pPr>
                <a:defRPr/>
              </a:pPr>
              <a:t>‹#›</a:t>
            </a:fld>
            <a:endParaRPr/>
          </a:p>
        </p:txBody>
      </p:sp>
    </p:spTree>
    <p:extLst>
      <p:ext uri="{BB962C8B-B14F-4D97-AF65-F5344CB8AC3E}">
        <p14:creationId xmlns:p14="http://schemas.microsoft.com/office/powerpoint/2010/main" val="4206186271"/>
      </p:ext>
    </p:extLst>
  </p:cSld>
  <p:clrMapOvr>
    <a:masterClrMapping/>
  </p:clrMapOvr>
  <p:transition spd="med"/>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tx">
  <p:cSld name="Background">
    <p:spTree>
      <p:nvGrpSpPr>
        <p:cNvPr id="1" name=""/>
        <p:cNvGrpSpPr/>
        <p:nvPr/>
      </p:nvGrpSpPr>
      <p:grpSpPr>
        <a:xfrm>
          <a:off x="0" y="0"/>
          <a:ext cx="0" cy="0"/>
          <a:chOff x="0" y="0"/>
          <a:chExt cx="0" cy="0"/>
        </a:xfrm>
      </p:grpSpPr>
      <p:sp>
        <p:nvSpPr>
          <p:cNvPr id="2" name="Shape 35">
            <a:extLst>
              <a:ext uri="{FF2B5EF4-FFF2-40B4-BE49-F238E27FC236}">
                <a16:creationId xmlns="" xmlns:a16="http://schemas.microsoft.com/office/drawing/2014/main" id="{0A195F07-343A-47AB-AAEF-81A225BCC19D}"/>
              </a:ext>
            </a:extLst>
          </p:cNvPr>
          <p:cNvSpPr>
            <a:spLocks noChangeArrowheads="1"/>
          </p:cNvSpPr>
          <p:nvPr/>
        </p:nvSpPr>
        <p:spPr bwMode="auto">
          <a:xfrm>
            <a:off x="11512550" y="236538"/>
            <a:ext cx="479425" cy="479425"/>
          </a:xfrm>
          <a:prstGeom prst="ellipse">
            <a:avLst/>
          </a:prstGeom>
          <a:solidFill>
            <a:schemeClr val="accent1"/>
          </a:solidFill>
          <a:ln w="3175">
            <a:solidFill>
              <a:schemeClr val="accent1"/>
            </a:solidFill>
            <a:miter lim="800000"/>
            <a:headEnd/>
            <a:tailEnd/>
          </a:ln>
        </p:spPr>
        <p:txBody>
          <a:bodyPr lIns="22860" rIns="22860" anchor="ctr"/>
          <a:lstStyle>
            <a:lvl1pPr>
              <a:defRPr>
                <a:solidFill>
                  <a:schemeClr val="tx1"/>
                </a:solidFill>
                <a:latin typeface="Open Sans" pitchFamily="34" charset="0"/>
              </a:defRPr>
            </a:lvl1pPr>
            <a:lvl2pPr marL="742950" indent="-285750">
              <a:defRPr>
                <a:solidFill>
                  <a:schemeClr val="tx1"/>
                </a:solidFill>
                <a:latin typeface="Open Sans" pitchFamily="34" charset="0"/>
              </a:defRPr>
            </a:lvl2pPr>
            <a:lvl3pPr marL="1143000" indent="-228600">
              <a:defRPr>
                <a:solidFill>
                  <a:schemeClr val="tx1"/>
                </a:solidFill>
                <a:latin typeface="Open Sans" pitchFamily="34" charset="0"/>
              </a:defRPr>
            </a:lvl3pPr>
            <a:lvl4pPr marL="1600200" indent="-228600">
              <a:defRPr>
                <a:solidFill>
                  <a:schemeClr val="tx1"/>
                </a:solidFill>
                <a:latin typeface="Open Sans" pitchFamily="34" charset="0"/>
              </a:defRPr>
            </a:lvl4pPr>
            <a:lvl5pPr marL="2057400" indent="-228600">
              <a:defRPr>
                <a:solidFill>
                  <a:schemeClr val="tx1"/>
                </a:solidFill>
                <a:latin typeface="Open Sans" pitchFamily="34" charset="0"/>
              </a:defRPr>
            </a:lvl5pPr>
            <a:lvl6pPr marL="2514600" indent="-228600" eaLnBrk="0" fontAlgn="base" hangingPunct="0">
              <a:spcBef>
                <a:spcPct val="0"/>
              </a:spcBef>
              <a:spcAft>
                <a:spcPct val="0"/>
              </a:spcAft>
              <a:defRPr>
                <a:solidFill>
                  <a:schemeClr val="tx1"/>
                </a:solidFill>
                <a:latin typeface="Open Sans" pitchFamily="34" charset="0"/>
              </a:defRPr>
            </a:lvl6pPr>
            <a:lvl7pPr marL="2971800" indent="-228600" eaLnBrk="0" fontAlgn="base" hangingPunct="0">
              <a:spcBef>
                <a:spcPct val="0"/>
              </a:spcBef>
              <a:spcAft>
                <a:spcPct val="0"/>
              </a:spcAft>
              <a:defRPr>
                <a:solidFill>
                  <a:schemeClr val="tx1"/>
                </a:solidFill>
                <a:latin typeface="Open Sans" pitchFamily="34" charset="0"/>
              </a:defRPr>
            </a:lvl7pPr>
            <a:lvl8pPr marL="3429000" indent="-228600" eaLnBrk="0" fontAlgn="base" hangingPunct="0">
              <a:spcBef>
                <a:spcPct val="0"/>
              </a:spcBef>
              <a:spcAft>
                <a:spcPct val="0"/>
              </a:spcAft>
              <a:defRPr>
                <a:solidFill>
                  <a:schemeClr val="tx1"/>
                </a:solidFill>
                <a:latin typeface="Open Sans" pitchFamily="34" charset="0"/>
              </a:defRPr>
            </a:lvl8pPr>
            <a:lvl9pPr marL="3886200" indent="-228600" eaLnBrk="0" fontAlgn="base" hangingPunct="0">
              <a:spcBef>
                <a:spcPct val="0"/>
              </a:spcBef>
              <a:spcAft>
                <a:spcPct val="0"/>
              </a:spcAft>
              <a:defRPr>
                <a:solidFill>
                  <a:schemeClr val="tx1"/>
                </a:solidFill>
                <a:latin typeface="Open Sans" pitchFamily="34" charset="0"/>
              </a:defRPr>
            </a:lvl9pPr>
          </a:lstStyle>
          <a:p>
            <a:pPr algn="ctr"/>
            <a:endParaRPr lang="en-US" altLang="en-US">
              <a:solidFill>
                <a:srgbClr val="FFFFFF"/>
              </a:solidFill>
            </a:endParaRPr>
          </a:p>
        </p:txBody>
      </p:sp>
      <p:sp>
        <p:nvSpPr>
          <p:cNvPr id="3" name="Shape 36">
            <a:extLst>
              <a:ext uri="{FF2B5EF4-FFF2-40B4-BE49-F238E27FC236}">
                <a16:creationId xmlns="" xmlns:a16="http://schemas.microsoft.com/office/drawing/2014/main" id="{F56BE8D6-26C3-4A86-AA52-613901FD09A8}"/>
              </a:ext>
            </a:extLst>
          </p:cNvPr>
          <p:cNvSpPr txBox="1">
            <a:spLocks noGrp="1"/>
          </p:cNvSpPr>
          <p:nvPr>
            <p:ph type="sldNum" sz="quarter" idx="10"/>
          </p:nvPr>
        </p:nvSpPr>
        <p:spPr/>
        <p:txBody>
          <a:bodyPr/>
          <a:lstStyle>
            <a:lvl1pPr>
              <a:defRPr/>
            </a:lvl1pPr>
          </a:lstStyle>
          <a:p>
            <a:pPr>
              <a:defRPr/>
            </a:pPr>
            <a:fld id="{3678ED46-4B28-4279-8D23-856D45AC7994}" type="slidenum">
              <a:rPr/>
              <a:pPr>
                <a:defRPr/>
              </a:pPr>
              <a:t>‹#›</a:t>
            </a:fld>
            <a:endParaRPr/>
          </a:p>
        </p:txBody>
      </p:sp>
    </p:spTree>
    <p:extLst>
      <p:ext uri="{BB962C8B-B14F-4D97-AF65-F5344CB8AC3E}">
        <p14:creationId xmlns:p14="http://schemas.microsoft.com/office/powerpoint/2010/main" val="463881670"/>
      </p:ext>
    </p:extLst>
  </p:cSld>
  <p:clrMapOvr>
    <a:masterClrMapping/>
  </p:clrMapOvr>
  <p:transition spd="med"/>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x">
  <p:cSld name="7_Title Slide">
    <p:spTree>
      <p:nvGrpSpPr>
        <p:cNvPr id="1" name=""/>
        <p:cNvGrpSpPr/>
        <p:nvPr/>
      </p:nvGrpSpPr>
      <p:grpSpPr>
        <a:xfrm>
          <a:off x="0" y="0"/>
          <a:ext cx="0" cy="0"/>
          <a:chOff x="0" y="0"/>
          <a:chExt cx="0" cy="0"/>
        </a:xfrm>
      </p:grpSpPr>
      <p:sp>
        <p:nvSpPr>
          <p:cNvPr id="2" name="Shape 44">
            <a:extLst>
              <a:ext uri="{FF2B5EF4-FFF2-40B4-BE49-F238E27FC236}">
                <a16:creationId xmlns="" xmlns:a16="http://schemas.microsoft.com/office/drawing/2014/main" id="{83D8FFFF-29A9-46BB-A872-E86E8E63F60A}"/>
              </a:ext>
            </a:extLst>
          </p:cNvPr>
          <p:cNvSpPr>
            <a:spLocks noChangeArrowheads="1"/>
          </p:cNvSpPr>
          <p:nvPr/>
        </p:nvSpPr>
        <p:spPr bwMode="auto">
          <a:xfrm>
            <a:off x="11512550" y="236538"/>
            <a:ext cx="479425" cy="479425"/>
          </a:xfrm>
          <a:prstGeom prst="ellipse">
            <a:avLst/>
          </a:prstGeom>
          <a:solidFill>
            <a:schemeClr val="accent1"/>
          </a:solidFill>
          <a:ln w="3175">
            <a:solidFill>
              <a:schemeClr val="accent1"/>
            </a:solidFill>
            <a:miter lim="800000"/>
            <a:headEnd/>
            <a:tailEnd/>
          </a:ln>
        </p:spPr>
        <p:txBody>
          <a:bodyPr lIns="22860" rIns="22860" anchor="ctr"/>
          <a:lstStyle>
            <a:lvl1pPr>
              <a:defRPr>
                <a:solidFill>
                  <a:schemeClr val="tx1"/>
                </a:solidFill>
                <a:latin typeface="Open Sans" pitchFamily="34" charset="0"/>
              </a:defRPr>
            </a:lvl1pPr>
            <a:lvl2pPr marL="742950" indent="-285750">
              <a:defRPr>
                <a:solidFill>
                  <a:schemeClr val="tx1"/>
                </a:solidFill>
                <a:latin typeface="Open Sans" pitchFamily="34" charset="0"/>
              </a:defRPr>
            </a:lvl2pPr>
            <a:lvl3pPr marL="1143000" indent="-228600">
              <a:defRPr>
                <a:solidFill>
                  <a:schemeClr val="tx1"/>
                </a:solidFill>
                <a:latin typeface="Open Sans" pitchFamily="34" charset="0"/>
              </a:defRPr>
            </a:lvl3pPr>
            <a:lvl4pPr marL="1600200" indent="-228600">
              <a:defRPr>
                <a:solidFill>
                  <a:schemeClr val="tx1"/>
                </a:solidFill>
                <a:latin typeface="Open Sans" pitchFamily="34" charset="0"/>
              </a:defRPr>
            </a:lvl4pPr>
            <a:lvl5pPr marL="2057400" indent="-228600">
              <a:defRPr>
                <a:solidFill>
                  <a:schemeClr val="tx1"/>
                </a:solidFill>
                <a:latin typeface="Open Sans" pitchFamily="34" charset="0"/>
              </a:defRPr>
            </a:lvl5pPr>
            <a:lvl6pPr marL="2514600" indent="-228600" eaLnBrk="0" fontAlgn="base" hangingPunct="0">
              <a:spcBef>
                <a:spcPct val="0"/>
              </a:spcBef>
              <a:spcAft>
                <a:spcPct val="0"/>
              </a:spcAft>
              <a:defRPr>
                <a:solidFill>
                  <a:schemeClr val="tx1"/>
                </a:solidFill>
                <a:latin typeface="Open Sans" pitchFamily="34" charset="0"/>
              </a:defRPr>
            </a:lvl6pPr>
            <a:lvl7pPr marL="2971800" indent="-228600" eaLnBrk="0" fontAlgn="base" hangingPunct="0">
              <a:spcBef>
                <a:spcPct val="0"/>
              </a:spcBef>
              <a:spcAft>
                <a:spcPct val="0"/>
              </a:spcAft>
              <a:defRPr>
                <a:solidFill>
                  <a:schemeClr val="tx1"/>
                </a:solidFill>
                <a:latin typeface="Open Sans" pitchFamily="34" charset="0"/>
              </a:defRPr>
            </a:lvl7pPr>
            <a:lvl8pPr marL="3429000" indent="-228600" eaLnBrk="0" fontAlgn="base" hangingPunct="0">
              <a:spcBef>
                <a:spcPct val="0"/>
              </a:spcBef>
              <a:spcAft>
                <a:spcPct val="0"/>
              </a:spcAft>
              <a:defRPr>
                <a:solidFill>
                  <a:schemeClr val="tx1"/>
                </a:solidFill>
                <a:latin typeface="Open Sans" pitchFamily="34" charset="0"/>
              </a:defRPr>
            </a:lvl8pPr>
            <a:lvl9pPr marL="3886200" indent="-228600" eaLnBrk="0" fontAlgn="base" hangingPunct="0">
              <a:spcBef>
                <a:spcPct val="0"/>
              </a:spcBef>
              <a:spcAft>
                <a:spcPct val="0"/>
              </a:spcAft>
              <a:defRPr>
                <a:solidFill>
                  <a:schemeClr val="tx1"/>
                </a:solidFill>
                <a:latin typeface="Open Sans" pitchFamily="34" charset="0"/>
              </a:defRPr>
            </a:lvl9pPr>
          </a:lstStyle>
          <a:p>
            <a:pPr algn="ctr"/>
            <a:endParaRPr lang="en-US" altLang="en-US">
              <a:solidFill>
                <a:srgbClr val="FFFFFF"/>
              </a:solidFill>
            </a:endParaRPr>
          </a:p>
        </p:txBody>
      </p:sp>
      <p:sp>
        <p:nvSpPr>
          <p:cNvPr id="3" name="Shape 45">
            <a:extLst>
              <a:ext uri="{FF2B5EF4-FFF2-40B4-BE49-F238E27FC236}">
                <a16:creationId xmlns="" xmlns:a16="http://schemas.microsoft.com/office/drawing/2014/main" id="{9408A641-DE89-4AA0-8A04-F51847FBEC51}"/>
              </a:ext>
            </a:extLst>
          </p:cNvPr>
          <p:cNvSpPr txBox="1">
            <a:spLocks noGrp="1"/>
          </p:cNvSpPr>
          <p:nvPr>
            <p:ph type="sldNum" sz="quarter" idx="10"/>
          </p:nvPr>
        </p:nvSpPr>
        <p:spPr/>
        <p:txBody>
          <a:bodyPr/>
          <a:lstStyle>
            <a:lvl1pPr>
              <a:defRPr/>
            </a:lvl1pPr>
          </a:lstStyle>
          <a:p>
            <a:pPr>
              <a:defRPr/>
            </a:pPr>
            <a:fld id="{D136EDEF-2629-40C7-823A-46BE9B452286}" type="slidenum">
              <a:rPr/>
              <a:pPr>
                <a:defRPr/>
              </a:pPr>
              <a:t>‹#›</a:t>
            </a:fld>
            <a:endParaRPr/>
          </a:p>
        </p:txBody>
      </p:sp>
    </p:spTree>
    <p:extLst>
      <p:ext uri="{BB962C8B-B14F-4D97-AF65-F5344CB8AC3E}">
        <p14:creationId xmlns:p14="http://schemas.microsoft.com/office/powerpoint/2010/main" val="326596224"/>
      </p:ext>
    </p:extLst>
  </p:cSld>
  <p:clrMapOvr>
    <a:masterClrMapping/>
  </p:clrMapOvr>
  <p:transition spd="med"/>
</p:sldLayout>
</file>

<file path=ppt/slideLayouts/slideLayout104.xml><?xml version="1.0" encoding="utf-8"?>
<p:sldLayout xmlns:a="http://schemas.openxmlformats.org/drawingml/2006/main" xmlns:r="http://schemas.openxmlformats.org/officeDocument/2006/relationships" xmlns:p="http://schemas.openxmlformats.org/presentationml/2006/main"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01440023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bwMode="gray">
      <p:bgPr>
        <a:solidFill>
          <a:srgbClr val="FFFFFF"/>
        </a:solidFill>
        <a:effectLst/>
      </p:bgPr>
    </p:bg>
    <p:spTree>
      <p:nvGrpSpPr>
        <p:cNvPr id="1" name=""/>
        <p:cNvGrpSpPr/>
        <p:nvPr/>
      </p:nvGrpSpPr>
      <p:grpSpPr>
        <a:xfrm>
          <a:off x="0" y="0"/>
          <a:ext cx="0" cy="0"/>
          <a:chOff x="0" y="0"/>
          <a:chExt cx="0" cy="0"/>
        </a:xfrm>
      </p:grpSpPr>
      <p:pic>
        <p:nvPicPr>
          <p:cNvPr id="3216" name="Picture 144" descr="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46401" y="4486276"/>
            <a:ext cx="6728884" cy="2371725"/>
          </a:xfrm>
          <a:prstGeom prst="rect">
            <a:avLst/>
          </a:prstGeom>
          <a:noFill/>
          <a:extLst>
            <a:ext uri="{909E8E84-426E-40DD-AFC4-6F175D3DCCD1}">
              <a14:hiddenFill xmlns:a14="http://schemas.microsoft.com/office/drawing/2010/main">
                <a:solidFill>
                  <a:srgbClr val="FFFFFF"/>
                </a:solidFill>
              </a14:hiddenFill>
            </a:ext>
          </a:extLst>
        </p:spPr>
      </p:pic>
      <p:pic>
        <p:nvPicPr>
          <p:cNvPr id="3209" name="Picture 137" descr="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89600" y="5638801"/>
            <a:ext cx="4445000" cy="1228725"/>
          </a:xfrm>
          <a:prstGeom prst="rect">
            <a:avLst/>
          </a:prstGeom>
          <a:noFill/>
          <a:extLst>
            <a:ext uri="{909E8E84-426E-40DD-AFC4-6F175D3DCCD1}">
              <a14:hiddenFill xmlns:a14="http://schemas.microsoft.com/office/drawing/2010/main">
                <a:solidFill>
                  <a:srgbClr val="FFFFFF"/>
                </a:solidFill>
              </a14:hiddenFill>
            </a:ext>
          </a:extLst>
        </p:spPr>
      </p:pic>
      <p:pic>
        <p:nvPicPr>
          <p:cNvPr id="3210" name="Picture 138" descr="0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97601" y="4267200"/>
            <a:ext cx="46355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3211" name="Picture 139" descr="0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12201" y="3371850"/>
            <a:ext cx="2425700" cy="3486150"/>
          </a:xfrm>
          <a:prstGeom prst="rect">
            <a:avLst/>
          </a:prstGeom>
          <a:noFill/>
          <a:extLst>
            <a:ext uri="{909E8E84-426E-40DD-AFC4-6F175D3DCCD1}">
              <a14:hiddenFill xmlns:a14="http://schemas.microsoft.com/office/drawing/2010/main">
                <a:solidFill>
                  <a:srgbClr val="FFFFFF"/>
                </a:solidFill>
              </a14:hiddenFill>
            </a:ext>
          </a:extLst>
        </p:spPr>
      </p:pic>
      <p:pic>
        <p:nvPicPr>
          <p:cNvPr id="3212" name="Picture 140" descr="0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31400" y="2971801"/>
            <a:ext cx="2260600" cy="3933825"/>
          </a:xfrm>
          <a:prstGeom prst="rect">
            <a:avLst/>
          </a:prstGeom>
          <a:noFill/>
          <a:extLst>
            <a:ext uri="{909E8E84-426E-40DD-AFC4-6F175D3DCCD1}">
              <a14:hiddenFill xmlns:a14="http://schemas.microsoft.com/office/drawing/2010/main">
                <a:solidFill>
                  <a:srgbClr val="FFFFFF"/>
                </a:solidFill>
              </a14:hiddenFill>
            </a:ext>
          </a:extLst>
        </p:spPr>
      </p:pic>
      <p:pic>
        <p:nvPicPr>
          <p:cNvPr id="3208" name="Picture 136" descr="0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2192000" cy="3705225"/>
          </a:xfrm>
          <a:prstGeom prst="rect">
            <a:avLst/>
          </a:prstGeom>
          <a:noFill/>
          <a:extLst>
            <a:ext uri="{909E8E84-426E-40DD-AFC4-6F175D3DCCD1}">
              <a14:hiddenFill xmlns:a14="http://schemas.microsoft.com/office/drawing/2010/main">
                <a:solidFill>
                  <a:srgbClr val="FFFFFF"/>
                </a:solidFill>
              </a14:hiddenFill>
            </a:ext>
          </a:extLst>
        </p:spPr>
      </p:pic>
      <p:sp>
        <p:nvSpPr>
          <p:cNvPr id="3077" name="Rectangle 5"/>
          <p:cNvSpPr>
            <a:spLocks noGrp="1" noChangeArrowheads="1"/>
          </p:cNvSpPr>
          <p:nvPr>
            <p:ph type="ftr" sz="quarter" idx="3"/>
          </p:nvPr>
        </p:nvSpPr>
        <p:spPr>
          <a:xfrm>
            <a:off x="101600" y="6477000"/>
            <a:ext cx="3860800" cy="304800"/>
          </a:xfrm>
        </p:spPr>
        <p:txBody>
          <a:bodyPr/>
          <a:lstStyle>
            <a:lvl1pPr algn="ctr">
              <a:defRPr sz="1700" b="0">
                <a:solidFill>
                  <a:srgbClr val="000000"/>
                </a:solidFill>
              </a:defRPr>
            </a:lvl1pPr>
          </a:lstStyle>
          <a:p>
            <a:endParaRPr lang="en-US"/>
          </a:p>
        </p:txBody>
      </p:sp>
      <p:sp>
        <p:nvSpPr>
          <p:cNvPr id="3194" name="Text Box 122"/>
          <p:cNvSpPr txBox="1">
            <a:spLocks noChangeArrowheads="1"/>
          </p:cNvSpPr>
          <p:nvPr/>
        </p:nvSpPr>
        <p:spPr bwMode="white">
          <a:xfrm>
            <a:off x="7874001" y="238126"/>
            <a:ext cx="2465740" cy="32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sz="1500">
                <a:solidFill>
                  <a:srgbClr val="FFFFFF"/>
                </a:solidFill>
              </a:rPr>
              <a:t>www.themegallery.com</a:t>
            </a:r>
          </a:p>
        </p:txBody>
      </p:sp>
      <p:sp>
        <p:nvSpPr>
          <p:cNvPr id="3086" name="Text Box 14"/>
          <p:cNvSpPr txBox="1">
            <a:spLocks noChangeArrowheads="1"/>
          </p:cNvSpPr>
          <p:nvPr/>
        </p:nvSpPr>
        <p:spPr bwMode="gray">
          <a:xfrm>
            <a:off x="10363200" y="152400"/>
            <a:ext cx="1642533" cy="427038"/>
          </a:xfrm>
          <a:prstGeom prst="rect">
            <a:avLst/>
          </a:prstGeom>
          <a:noFill/>
          <a:ln>
            <a:noFill/>
          </a:ln>
          <a:effectLst/>
          <a:extLst>
            <a:ext uri="{909E8E84-426E-40DD-AFC4-6F175D3DCCD1}">
              <a14:hiddenFill xmlns:a14="http://schemas.microsoft.com/office/drawing/2010/main">
                <a:solidFill>
                  <a:srgbClr val="CC33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2200" i="1">
                <a:solidFill>
                  <a:srgbClr val="FFFFFF"/>
                </a:solidFill>
                <a:latin typeface="Arial Black" pitchFamily="34" charset="0"/>
              </a:rPr>
              <a:t>LOGO</a:t>
            </a:r>
          </a:p>
        </p:txBody>
      </p:sp>
      <p:sp>
        <p:nvSpPr>
          <p:cNvPr id="3074" name="Rectangle 2"/>
          <p:cNvSpPr>
            <a:spLocks noGrp="1" noChangeArrowheads="1"/>
          </p:cNvSpPr>
          <p:nvPr>
            <p:ph type="ctrTitle"/>
          </p:nvPr>
        </p:nvSpPr>
        <p:spPr bwMode="gray">
          <a:xfrm>
            <a:off x="609600" y="2438400"/>
            <a:ext cx="8839200" cy="685800"/>
          </a:xfrm>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28398" dir="3806097" algn="ctr" rotWithShape="0">
                    <a:srgbClr val="000000"/>
                  </a:outerShdw>
                </a:effectLst>
              </a14:hiddenEffects>
            </a:ext>
          </a:extLst>
        </p:spPr>
        <p:txBody>
          <a:bodyPr/>
          <a:lstStyle>
            <a:lvl1pPr>
              <a:defRPr sz="4500">
                <a:solidFill>
                  <a:srgbClr val="000000"/>
                </a:solidFill>
                <a:latin typeface="Arial" charset="0"/>
              </a:defRPr>
            </a:lvl1pPr>
          </a:lstStyle>
          <a:p>
            <a:pPr lvl="0"/>
            <a:r>
              <a:rPr lang="en-US" noProof="0"/>
              <a:t>Click to edit Master title style</a:t>
            </a:r>
          </a:p>
        </p:txBody>
      </p:sp>
      <p:sp>
        <p:nvSpPr>
          <p:cNvPr id="3075" name="Rectangle 3"/>
          <p:cNvSpPr>
            <a:spLocks noGrp="1" noChangeArrowheads="1"/>
          </p:cNvSpPr>
          <p:nvPr>
            <p:ph type="subTitle" idx="1"/>
          </p:nvPr>
        </p:nvSpPr>
        <p:spPr>
          <a:xfrm>
            <a:off x="711200" y="3352800"/>
            <a:ext cx="5994400" cy="304800"/>
          </a:xfrm>
          <a:extLst>
            <a:ext uri="{AF507438-7753-43E0-B8FC-AC1667EBCBE1}">
              <a14:hiddenEffects xmlns:a14="http://schemas.microsoft.com/office/drawing/2010/main">
                <a:effectLst>
                  <a:outerShdw dist="17961" dir="2700000" algn="ctr" rotWithShape="0">
                    <a:srgbClr val="000000"/>
                  </a:outerShdw>
                </a:effectLst>
              </a14:hiddenEffects>
            </a:ext>
          </a:extLst>
        </p:spPr>
        <p:txBody>
          <a:bodyPr/>
          <a:lstStyle>
            <a:lvl1pPr marL="0" indent="0">
              <a:buFont typeface="Wingdings" pitchFamily="2" charset="2"/>
              <a:buNone/>
              <a:defRPr sz="1800" b="0">
                <a:solidFill>
                  <a:srgbClr val="000000"/>
                </a:solidFill>
              </a:defRPr>
            </a:lvl1pPr>
          </a:lstStyle>
          <a:p>
            <a:pPr lvl="0"/>
            <a:r>
              <a:rPr lang="en-US" noProof="0"/>
              <a:t>Click to edit Master subtitle style</a:t>
            </a:r>
          </a:p>
        </p:txBody>
      </p:sp>
      <p:pic>
        <p:nvPicPr>
          <p:cNvPr id="3213" name="Picture 141" descr="07"/>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10901" y="4800601"/>
            <a:ext cx="1181100" cy="2066925"/>
          </a:xfrm>
          <a:prstGeom prst="rect">
            <a:avLst/>
          </a:prstGeom>
          <a:noFill/>
          <a:extLst>
            <a:ext uri="{909E8E84-426E-40DD-AFC4-6F175D3DCCD1}">
              <a14:hiddenFill xmlns:a14="http://schemas.microsoft.com/office/drawing/2010/main">
                <a:solidFill>
                  <a:srgbClr val="FFFFFF"/>
                </a:solidFill>
              </a14:hiddenFill>
            </a:ext>
          </a:extLst>
        </p:spPr>
      </p:pic>
      <p:pic>
        <p:nvPicPr>
          <p:cNvPr id="3217" name="Picture 145" descr="3_2"/>
          <p:cNvPicPr>
            <a:picLocks noChangeAspect="1" noChangeArrowheads="1"/>
          </p:cNvPicPr>
          <p:nvPr/>
        </p:nvPicPr>
        <p:blipFill>
          <a:blip r:embed="rId9">
            <a:clrChange>
              <a:clrFrom>
                <a:srgbClr val="F4E3E3"/>
              </a:clrFrom>
              <a:clrTo>
                <a:srgbClr val="F4E3E3">
                  <a:alpha val="0"/>
                </a:srgbClr>
              </a:clrTo>
            </a:clrChange>
            <a:extLst>
              <a:ext uri="{28A0092B-C50C-407E-A947-70E740481C1C}">
                <a14:useLocalDpi xmlns:a14="http://schemas.microsoft.com/office/drawing/2010/main" val="0"/>
              </a:ext>
            </a:extLst>
          </a:blip>
          <a:srcRect l="-6107" t="-2" r="-3816"/>
          <a:stretch>
            <a:fillRect/>
          </a:stretch>
        </p:blipFill>
        <p:spPr bwMode="auto">
          <a:xfrm rot="4693902">
            <a:off x="-1568449" y="-1416050"/>
            <a:ext cx="1371600" cy="1765300"/>
          </a:xfrm>
          <a:prstGeom prst="rect">
            <a:avLst/>
          </a:prstGeom>
          <a:noFill/>
          <a:extLst>
            <a:ext uri="{909E8E84-426E-40DD-AFC4-6F175D3DCCD1}">
              <a14:hiddenFill xmlns:a14="http://schemas.microsoft.com/office/drawing/2010/main">
                <a:solidFill>
                  <a:srgbClr val="FFFFFF"/>
                </a:solidFill>
              </a14:hiddenFill>
            </a:ext>
          </a:extLst>
        </p:spPr>
      </p:pic>
      <p:pic>
        <p:nvPicPr>
          <p:cNvPr id="3219" name="Picture 147" descr="02_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042400" y="5695950"/>
            <a:ext cx="2870200" cy="116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179785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0"/>
                                  </p:stCondLst>
                                  <p:childTnLst>
                                    <p:set>
                                      <p:cBhvr>
                                        <p:cTn id="6" dur="1" fill="hold">
                                          <p:stCondLst>
                                            <p:cond delay="0"/>
                                          </p:stCondLst>
                                        </p:cTn>
                                        <p:tgtEl>
                                          <p:spTgt spid="3209"/>
                                        </p:tgtEl>
                                        <p:attrNameLst>
                                          <p:attrName>style.visibility</p:attrName>
                                        </p:attrNameLst>
                                      </p:cBhvr>
                                      <p:to>
                                        <p:strVal val="visible"/>
                                      </p:to>
                                    </p:set>
                                    <p:animEffect transition="in" filter="fade">
                                      <p:cBhvr>
                                        <p:cTn id="7" dur="500"/>
                                        <p:tgtEl>
                                          <p:spTgt spid="3209"/>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3210"/>
                                        </p:tgtEl>
                                        <p:attrNameLst>
                                          <p:attrName>style.visibility</p:attrName>
                                        </p:attrNameLst>
                                      </p:cBhvr>
                                      <p:to>
                                        <p:strVal val="visible"/>
                                      </p:to>
                                    </p:set>
                                    <p:animEffect transition="in" filter="fade">
                                      <p:cBhvr>
                                        <p:cTn id="11" dur="500"/>
                                        <p:tgtEl>
                                          <p:spTgt spid="3210"/>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211"/>
                                        </p:tgtEl>
                                        <p:attrNameLst>
                                          <p:attrName>style.visibility</p:attrName>
                                        </p:attrNameLst>
                                      </p:cBhvr>
                                      <p:to>
                                        <p:strVal val="visible"/>
                                      </p:to>
                                    </p:set>
                                    <p:animEffect transition="in" filter="fade">
                                      <p:cBhvr>
                                        <p:cTn id="15" dur="500"/>
                                        <p:tgtEl>
                                          <p:spTgt spid="3211"/>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3212"/>
                                        </p:tgtEl>
                                        <p:attrNameLst>
                                          <p:attrName>style.visibility</p:attrName>
                                        </p:attrNameLst>
                                      </p:cBhvr>
                                      <p:to>
                                        <p:strVal val="visible"/>
                                      </p:to>
                                    </p:set>
                                    <p:animEffect transition="in" filter="fade">
                                      <p:cBhvr>
                                        <p:cTn id="19" dur="500"/>
                                        <p:tgtEl>
                                          <p:spTgt spid="3212"/>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3213"/>
                                        </p:tgtEl>
                                        <p:attrNameLst>
                                          <p:attrName>style.visibility</p:attrName>
                                        </p:attrNameLst>
                                      </p:cBhvr>
                                      <p:to>
                                        <p:strVal val="visible"/>
                                      </p:to>
                                    </p:set>
                                    <p:animEffect transition="in" filter="fade">
                                      <p:cBhvr>
                                        <p:cTn id="23" dur="500"/>
                                        <p:tgtEl>
                                          <p:spTgt spid="3213"/>
                                        </p:tgtEl>
                                      </p:cBhvr>
                                    </p:animEffect>
                                  </p:childTnLst>
                                </p:cTn>
                              </p:par>
                            </p:childTnLst>
                          </p:cTn>
                        </p:par>
                        <p:par>
                          <p:cTn id="24" fill="hold" nodeType="afterGroup">
                            <p:stCondLst>
                              <p:cond delay="2500"/>
                            </p:stCondLst>
                            <p:childTnLst>
                              <p:par>
                                <p:cTn id="25" presetID="0" presetClass="path" presetSubtype="0" accel="50000" decel="50000" fill="hold" nodeType="afterEffect">
                                  <p:stCondLst>
                                    <p:cond delay="0"/>
                                  </p:stCondLst>
                                  <p:childTnLst>
                                    <p:animMotion origin="layout" path="M 0.0375 0.0074 C 0.05677 0.09252 0.0724 0.34096 0.15365 0.52001 C 0.17188 0.551 0.19132 0.55956 0.21025 0.5776 C 0.23646 0.57182 0.26025 0.57529 0.28525 0.54337 C 0.30764 0.51654 0.32674 0.44783 0.34879 0.41383 C 0.37691 0.35068 0.43334 0.25699 0.49931 0.33842 C 0.52952 0.40943 0.51771 0.46796 0.52743 0.50266 C 0.53351 0.52255 0.54445 0.56211 0.5507 0.5776 C 0.57188 0.6086 0.58438 0.67753 0.6533 0.69072 C 0.68733 0.70205 0.70053 0.64538 0.754 0.64145 C 0.79705 0.64446 0.82639 0.69465 0.82639 0.72241 C 0.8448 0.7578 0.85452 0.83044 0.86389 0.85496 " pathEditMode="relative" rAng="0" ptsTypes="ffffffffffff">
                                      <p:cBhvr>
                                        <p:cTn id="26" dur="5000" fill="hold"/>
                                        <p:tgtEl>
                                          <p:spTgt spid="3217"/>
                                        </p:tgtEl>
                                        <p:attrNameLst>
                                          <p:attrName>ppt_x</p:attrName>
                                          <p:attrName>ppt_y</p:attrName>
                                        </p:attrNameLst>
                                      </p:cBhvr>
                                      <p:rCtr x="41319" y="42378"/>
                                    </p:animMotion>
                                  </p:childTnLst>
                                </p:cTn>
                              </p:par>
                              <p:par>
                                <p:cTn id="27" presetID="22" presetClass="entr" presetSubtype="2" fill="hold" nodeType="withEffect">
                                  <p:stCondLst>
                                    <p:cond delay="0"/>
                                  </p:stCondLst>
                                  <p:childTnLst>
                                    <p:set>
                                      <p:cBhvr>
                                        <p:cTn id="28" dur="1" fill="hold">
                                          <p:stCondLst>
                                            <p:cond delay="0"/>
                                          </p:stCondLst>
                                        </p:cTn>
                                        <p:tgtEl>
                                          <p:spTgt spid="3216"/>
                                        </p:tgtEl>
                                        <p:attrNameLst>
                                          <p:attrName>style.visibility</p:attrName>
                                        </p:attrNameLst>
                                      </p:cBhvr>
                                      <p:to>
                                        <p:strVal val="visible"/>
                                      </p:to>
                                    </p:set>
                                    <p:animEffect transition="in" filter="wipe(right)">
                                      <p:cBhvr>
                                        <p:cTn id="29" dur="500"/>
                                        <p:tgtEl>
                                          <p:spTgt spid="3216"/>
                                        </p:tgtEl>
                                      </p:cBhvr>
                                    </p:animEffect>
                                  </p:childTnLst>
                                </p:cTn>
                              </p:par>
                            </p:childTnLst>
                          </p:cTn>
                        </p:par>
                        <p:par>
                          <p:cTn id="30" fill="hold" nodeType="afterGroup">
                            <p:stCondLst>
                              <p:cond delay="7500"/>
                            </p:stCondLst>
                            <p:childTnLst>
                              <p:par>
                                <p:cTn id="31" presetID="22" presetClass="entr" presetSubtype="8" fill="hold" grpId="0" nodeType="afterEffect">
                                  <p:stCondLst>
                                    <p:cond delay="0"/>
                                  </p:stCondLst>
                                  <p:childTnLst>
                                    <p:set>
                                      <p:cBhvr>
                                        <p:cTn id="32" dur="1" fill="hold">
                                          <p:stCondLst>
                                            <p:cond delay="0"/>
                                          </p:stCondLst>
                                        </p:cTn>
                                        <p:tgtEl>
                                          <p:spTgt spid="3074"/>
                                        </p:tgtEl>
                                        <p:attrNameLst>
                                          <p:attrName>style.visibility</p:attrName>
                                        </p:attrNameLst>
                                      </p:cBhvr>
                                      <p:to>
                                        <p:strVal val="visible"/>
                                      </p:to>
                                    </p:set>
                                    <p:animEffect transition="in" filter="wipe(left)">
                                      <p:cBhvr>
                                        <p:cTn id="33" dur="1000"/>
                                        <p:tgtEl>
                                          <p:spTgt spid="3074"/>
                                        </p:tgtEl>
                                      </p:cBhvr>
                                    </p:animEffect>
                                  </p:childTnLst>
                                </p:cTn>
                              </p:par>
                            </p:childTnLst>
                          </p:cTn>
                        </p:par>
                        <p:par>
                          <p:cTn id="34" fill="hold" nodeType="afterGroup">
                            <p:stCondLst>
                              <p:cond delay="8500"/>
                            </p:stCondLst>
                            <p:childTnLst>
                              <p:par>
                                <p:cTn id="35" presetID="22" presetClass="entr" presetSubtype="8" fill="hold" grpId="0" nodeType="afterEffect">
                                  <p:stCondLst>
                                    <p:cond delay="0"/>
                                  </p:stCondLst>
                                  <p:childTnLst>
                                    <p:set>
                                      <p:cBhvr>
                                        <p:cTn id="36" dur="1" fill="hold">
                                          <p:stCondLst>
                                            <p:cond delay="0"/>
                                          </p:stCondLst>
                                        </p:cTn>
                                        <p:tgtEl>
                                          <p:spTgt spid="3075">
                                            <p:txEl>
                                              <p:pRg st="0" end="0"/>
                                            </p:txEl>
                                          </p:spTgt>
                                        </p:tgtEl>
                                        <p:attrNameLst>
                                          <p:attrName>style.visibility</p:attrName>
                                        </p:attrNameLst>
                                      </p:cBhvr>
                                      <p:to>
                                        <p:strVal val="visible"/>
                                      </p:to>
                                    </p:set>
                                    <p:animEffect transition="in" filter="wipe(left)">
                                      <p:cBhvr>
                                        <p:cTn id="37" dur="1000"/>
                                        <p:tgtEl>
                                          <p:spTgt spid="307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build="p">
        <p:tmplLst>
          <p:tmpl lvl="1">
            <p:tnLst>
              <p:par>
                <p:cTn presetID="22" presetClass="entr" presetSubtype="8" fill="hold" nodeType="afterEffect">
                  <p:stCondLst>
                    <p:cond delay="0"/>
                  </p:stCondLst>
                  <p:childTnLst>
                    <p:set>
                      <p:cBhvr>
                        <p:cTn dur="1" fill="hold">
                          <p:stCondLst>
                            <p:cond delay="0"/>
                          </p:stCondLst>
                        </p:cTn>
                        <p:tgtEl>
                          <p:spTgt spid="3075"/>
                        </p:tgtEl>
                        <p:attrNameLst>
                          <p:attrName>style.visibility</p:attrName>
                        </p:attrNameLst>
                      </p:cBhvr>
                      <p:to>
                        <p:strVal val="visible"/>
                      </p:to>
                    </p:set>
                    <p:animEffect transition="in" filter="wipe(left)">
                      <p:cBhvr>
                        <p:cTn dur="1000"/>
                        <p:tgtEl>
                          <p:spTgt spid="3075"/>
                        </p:tgtEl>
                      </p:cBhvr>
                    </p:animEffect>
                  </p:childTnLst>
                </p:cTn>
              </p:par>
            </p:tnLst>
          </p:tmpl>
        </p:tmplLst>
      </p:bldP>
    </p:bldLst>
  </p:timing>
</p:sldLayout>
</file>

<file path=ppt/slideLayouts/slideLayout10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www.themegallery.com</a:t>
            </a:r>
          </a:p>
        </p:txBody>
      </p:sp>
      <p:sp>
        <p:nvSpPr>
          <p:cNvPr id="6" name="Slide Number Placeholder 5"/>
          <p:cNvSpPr>
            <a:spLocks noGrp="1"/>
          </p:cNvSpPr>
          <p:nvPr>
            <p:ph type="sldNum" sz="quarter" idx="12"/>
          </p:nvPr>
        </p:nvSpPr>
        <p:spPr/>
        <p:txBody>
          <a:bodyPr/>
          <a:lstStyle>
            <a:lvl1pPr>
              <a:defRPr/>
            </a:lvl1pPr>
          </a:lstStyle>
          <a:p>
            <a:fld id="{685A6DC0-DCB9-4075-972C-9F261E93B425}" type="slidenum">
              <a:rPr lang="en-US"/>
              <a:pPr/>
              <a:t>‹#›</a:t>
            </a:fld>
            <a:endParaRPr lang="en-US"/>
          </a:p>
        </p:txBody>
      </p:sp>
    </p:spTree>
    <p:extLst>
      <p:ext uri="{BB962C8B-B14F-4D97-AF65-F5344CB8AC3E}">
        <p14:creationId xmlns:p14="http://schemas.microsoft.com/office/powerpoint/2010/main" val="3522069449"/>
      </p:ext>
    </p:extLst>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www.themegallery.com</a:t>
            </a:r>
          </a:p>
        </p:txBody>
      </p:sp>
      <p:sp>
        <p:nvSpPr>
          <p:cNvPr id="6" name="Slide Number Placeholder 5"/>
          <p:cNvSpPr>
            <a:spLocks noGrp="1"/>
          </p:cNvSpPr>
          <p:nvPr>
            <p:ph type="sldNum" sz="quarter" idx="12"/>
          </p:nvPr>
        </p:nvSpPr>
        <p:spPr/>
        <p:txBody>
          <a:bodyPr/>
          <a:lstStyle>
            <a:lvl1pPr>
              <a:defRPr/>
            </a:lvl1pPr>
          </a:lstStyle>
          <a:p>
            <a:fld id="{BB78A539-C10B-4A39-864F-261453B69EAA}" type="slidenum">
              <a:rPr lang="en-US"/>
              <a:pPr/>
              <a:t>‹#›</a:t>
            </a:fld>
            <a:endParaRPr lang="en-US"/>
          </a:p>
        </p:txBody>
      </p:sp>
    </p:spTree>
    <p:extLst>
      <p:ext uri="{BB962C8B-B14F-4D97-AF65-F5344CB8AC3E}">
        <p14:creationId xmlns:p14="http://schemas.microsoft.com/office/powerpoint/2010/main" val="596522424"/>
      </p:ext>
    </p:extLst>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990600"/>
            <a:ext cx="54864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096000" y="990600"/>
            <a:ext cx="5486400" cy="5257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www.themegallery.com</a:t>
            </a:r>
          </a:p>
        </p:txBody>
      </p:sp>
      <p:sp>
        <p:nvSpPr>
          <p:cNvPr id="7" name="Slide Number Placeholder 6"/>
          <p:cNvSpPr>
            <a:spLocks noGrp="1"/>
          </p:cNvSpPr>
          <p:nvPr>
            <p:ph type="sldNum" sz="quarter" idx="12"/>
          </p:nvPr>
        </p:nvSpPr>
        <p:spPr/>
        <p:txBody>
          <a:bodyPr/>
          <a:lstStyle>
            <a:lvl1pPr>
              <a:defRPr/>
            </a:lvl1pPr>
          </a:lstStyle>
          <a:p>
            <a:fld id="{223F52ED-9A02-4DEE-8E19-8E19EB98615B}" type="slidenum">
              <a:rPr lang="en-US"/>
              <a:pPr/>
              <a:t>‹#›</a:t>
            </a:fld>
            <a:endParaRPr lang="en-US"/>
          </a:p>
        </p:txBody>
      </p:sp>
    </p:spTree>
    <p:extLst>
      <p:ext uri="{BB962C8B-B14F-4D97-AF65-F5344CB8AC3E}">
        <p14:creationId xmlns:p14="http://schemas.microsoft.com/office/powerpoint/2010/main" val="3699776601"/>
      </p:ext>
    </p:extLst>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a:t>www.themegallery.com</a:t>
            </a:r>
          </a:p>
        </p:txBody>
      </p:sp>
      <p:sp>
        <p:nvSpPr>
          <p:cNvPr id="9" name="Slide Number Placeholder 8"/>
          <p:cNvSpPr>
            <a:spLocks noGrp="1"/>
          </p:cNvSpPr>
          <p:nvPr>
            <p:ph type="sldNum" sz="quarter" idx="12"/>
          </p:nvPr>
        </p:nvSpPr>
        <p:spPr/>
        <p:txBody>
          <a:bodyPr/>
          <a:lstStyle>
            <a:lvl1pPr>
              <a:defRPr/>
            </a:lvl1pPr>
          </a:lstStyle>
          <a:p>
            <a:fld id="{282EF2E0-A22B-4A47-813E-75EC21CC58B4}" type="slidenum">
              <a:rPr lang="en-US"/>
              <a:pPr/>
              <a:t>‹#›</a:t>
            </a:fld>
            <a:endParaRPr lang="en-US"/>
          </a:p>
        </p:txBody>
      </p:sp>
    </p:spTree>
    <p:extLst>
      <p:ext uri="{BB962C8B-B14F-4D97-AF65-F5344CB8AC3E}">
        <p14:creationId xmlns:p14="http://schemas.microsoft.com/office/powerpoint/2010/main" val="2872176895"/>
      </p:ext>
    </p:extLst>
  </p:cSld>
  <p:clrMapOvr>
    <a:masterClrMapping/>
  </p:clrMapOvr>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r>
              <a:rPr lang="en-US"/>
              <a:t>www.themegallery.com</a:t>
            </a:r>
          </a:p>
        </p:txBody>
      </p:sp>
      <p:sp>
        <p:nvSpPr>
          <p:cNvPr id="5" name="Slide Number Placeholder 4"/>
          <p:cNvSpPr>
            <a:spLocks noGrp="1"/>
          </p:cNvSpPr>
          <p:nvPr>
            <p:ph type="sldNum" sz="quarter" idx="12"/>
          </p:nvPr>
        </p:nvSpPr>
        <p:spPr/>
        <p:txBody>
          <a:bodyPr/>
          <a:lstStyle>
            <a:lvl1pPr>
              <a:defRPr/>
            </a:lvl1pPr>
          </a:lstStyle>
          <a:p>
            <a:fld id="{EA362BFC-F475-42B0-90B3-60B408EB9BEF}" type="slidenum">
              <a:rPr lang="en-US"/>
              <a:pPr/>
              <a:t>‹#›</a:t>
            </a:fld>
            <a:endParaRPr lang="en-US"/>
          </a:p>
        </p:txBody>
      </p:sp>
    </p:spTree>
    <p:extLst>
      <p:ext uri="{BB962C8B-B14F-4D97-AF65-F5344CB8AC3E}">
        <p14:creationId xmlns:p14="http://schemas.microsoft.com/office/powerpoint/2010/main" val="994336459"/>
      </p:ext>
    </p:extLst>
  </p:cSld>
  <p:clrMapOvr>
    <a:masterClrMapping/>
  </p:clrMapOvr>
  <p:transition/>
</p:sldLayout>
</file>

<file path=ppt/slideLayouts/slideLayout1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r>
              <a:rPr lang="en-US"/>
              <a:t>www.themegallery.com</a:t>
            </a:r>
          </a:p>
        </p:txBody>
      </p:sp>
      <p:sp>
        <p:nvSpPr>
          <p:cNvPr id="4" name="Slide Number Placeholder 3"/>
          <p:cNvSpPr>
            <a:spLocks noGrp="1"/>
          </p:cNvSpPr>
          <p:nvPr>
            <p:ph type="sldNum" sz="quarter" idx="12"/>
          </p:nvPr>
        </p:nvSpPr>
        <p:spPr/>
        <p:txBody>
          <a:bodyPr/>
          <a:lstStyle>
            <a:lvl1pPr>
              <a:defRPr/>
            </a:lvl1pPr>
          </a:lstStyle>
          <a:p>
            <a:fld id="{C79F33D4-D11E-4489-BCE2-59A33954F967}" type="slidenum">
              <a:rPr lang="en-US"/>
              <a:pPr/>
              <a:t>‹#›</a:t>
            </a:fld>
            <a:endParaRPr lang="en-US"/>
          </a:p>
        </p:txBody>
      </p:sp>
    </p:spTree>
    <p:extLst>
      <p:ext uri="{BB962C8B-B14F-4D97-AF65-F5344CB8AC3E}">
        <p14:creationId xmlns:p14="http://schemas.microsoft.com/office/powerpoint/2010/main" val="2630539383"/>
      </p:ext>
    </p:extLst>
  </p:cSld>
  <p:clrMapOvr>
    <a:masterClrMapping/>
  </p:clrMapOvr>
  <p:transition/>
</p:sldLayout>
</file>

<file path=ppt/slideLayouts/slideLayout1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www.themegallery.com</a:t>
            </a:r>
          </a:p>
        </p:txBody>
      </p:sp>
      <p:sp>
        <p:nvSpPr>
          <p:cNvPr id="7" name="Slide Number Placeholder 6"/>
          <p:cNvSpPr>
            <a:spLocks noGrp="1"/>
          </p:cNvSpPr>
          <p:nvPr>
            <p:ph type="sldNum" sz="quarter" idx="12"/>
          </p:nvPr>
        </p:nvSpPr>
        <p:spPr/>
        <p:txBody>
          <a:bodyPr/>
          <a:lstStyle>
            <a:lvl1pPr>
              <a:defRPr/>
            </a:lvl1pPr>
          </a:lstStyle>
          <a:p>
            <a:fld id="{C3002616-9628-4882-8FBD-0E99CA61CABC}" type="slidenum">
              <a:rPr lang="en-US"/>
              <a:pPr/>
              <a:t>‹#›</a:t>
            </a:fld>
            <a:endParaRPr lang="en-US"/>
          </a:p>
        </p:txBody>
      </p:sp>
    </p:spTree>
    <p:extLst>
      <p:ext uri="{BB962C8B-B14F-4D97-AF65-F5344CB8AC3E}">
        <p14:creationId xmlns:p14="http://schemas.microsoft.com/office/powerpoint/2010/main" val="475887468"/>
      </p:ext>
    </p:extLst>
  </p:cSld>
  <p:clrMapOvr>
    <a:masterClrMapping/>
  </p:clrMapOvr>
  <p:transition/>
</p:sldLayout>
</file>

<file path=ppt/slideLayouts/slideLayout1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www.themegallery.com</a:t>
            </a:r>
          </a:p>
        </p:txBody>
      </p:sp>
      <p:sp>
        <p:nvSpPr>
          <p:cNvPr id="7" name="Slide Number Placeholder 6"/>
          <p:cNvSpPr>
            <a:spLocks noGrp="1"/>
          </p:cNvSpPr>
          <p:nvPr>
            <p:ph type="sldNum" sz="quarter" idx="12"/>
          </p:nvPr>
        </p:nvSpPr>
        <p:spPr/>
        <p:txBody>
          <a:bodyPr/>
          <a:lstStyle>
            <a:lvl1pPr>
              <a:defRPr/>
            </a:lvl1pPr>
          </a:lstStyle>
          <a:p>
            <a:fld id="{B345FA23-3311-453E-924F-BE7E1F53A84D}" type="slidenum">
              <a:rPr lang="en-US"/>
              <a:pPr/>
              <a:t>‹#›</a:t>
            </a:fld>
            <a:endParaRPr lang="en-US"/>
          </a:p>
        </p:txBody>
      </p:sp>
    </p:spTree>
    <p:extLst>
      <p:ext uri="{BB962C8B-B14F-4D97-AF65-F5344CB8AC3E}">
        <p14:creationId xmlns:p14="http://schemas.microsoft.com/office/powerpoint/2010/main" val="1101853747"/>
      </p:ext>
    </p:extLst>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www.themegallery.com</a:t>
            </a:r>
          </a:p>
        </p:txBody>
      </p:sp>
      <p:sp>
        <p:nvSpPr>
          <p:cNvPr id="6" name="Slide Number Placeholder 5"/>
          <p:cNvSpPr>
            <a:spLocks noGrp="1"/>
          </p:cNvSpPr>
          <p:nvPr>
            <p:ph type="sldNum" sz="quarter" idx="12"/>
          </p:nvPr>
        </p:nvSpPr>
        <p:spPr/>
        <p:txBody>
          <a:bodyPr/>
          <a:lstStyle>
            <a:lvl1pPr>
              <a:defRPr/>
            </a:lvl1pPr>
          </a:lstStyle>
          <a:p>
            <a:fld id="{7F48AAEF-90C7-49EF-A7B2-10F1570ED655}" type="slidenum">
              <a:rPr lang="en-US"/>
              <a:pPr/>
              <a:t>‹#›</a:t>
            </a:fld>
            <a:endParaRPr lang="en-US"/>
          </a:p>
        </p:txBody>
      </p:sp>
    </p:spTree>
    <p:extLst>
      <p:ext uri="{BB962C8B-B14F-4D97-AF65-F5344CB8AC3E}">
        <p14:creationId xmlns:p14="http://schemas.microsoft.com/office/powerpoint/2010/main" val="4033969679"/>
      </p:ext>
    </p:extLst>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40800" y="228600"/>
            <a:ext cx="2844800" cy="6019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06400" y="228600"/>
            <a:ext cx="8331200" cy="6019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www.themegallery.com</a:t>
            </a:r>
          </a:p>
        </p:txBody>
      </p:sp>
      <p:sp>
        <p:nvSpPr>
          <p:cNvPr id="6" name="Slide Number Placeholder 5"/>
          <p:cNvSpPr>
            <a:spLocks noGrp="1"/>
          </p:cNvSpPr>
          <p:nvPr>
            <p:ph type="sldNum" sz="quarter" idx="12"/>
          </p:nvPr>
        </p:nvSpPr>
        <p:spPr/>
        <p:txBody>
          <a:bodyPr/>
          <a:lstStyle>
            <a:lvl1pPr>
              <a:defRPr/>
            </a:lvl1pPr>
          </a:lstStyle>
          <a:p>
            <a:fld id="{ADA5202A-8BB2-41F3-9ADC-0E0CA7C64E94}" type="slidenum">
              <a:rPr lang="en-US"/>
              <a:pPr/>
              <a:t>‹#›</a:t>
            </a:fld>
            <a:endParaRPr lang="en-US"/>
          </a:p>
        </p:txBody>
      </p:sp>
    </p:spTree>
    <p:extLst>
      <p:ext uri="{BB962C8B-B14F-4D97-AF65-F5344CB8AC3E}">
        <p14:creationId xmlns:p14="http://schemas.microsoft.com/office/powerpoint/2010/main" val="105739436"/>
      </p:ext>
    </p:extLst>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E7112CF-26D9-48B7-B1EC-9DBDBC0FA3A2}"/>
              </a:ext>
            </a:extLst>
          </p:cNvPr>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 xmlns:a16="http://schemas.microsoft.com/office/drawing/2014/main" id="{4BA32483-0D2A-4C9C-AAE1-4ADA716BA08D}"/>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 xmlns:a16="http://schemas.microsoft.com/office/drawing/2014/main" id="{DF78CDA3-DA3A-46CB-A492-DE83F00296EF}"/>
              </a:ext>
            </a:extLst>
          </p:cNvPr>
          <p:cNvSpPr>
            <a:spLocks noGrp="1"/>
          </p:cNvSpPr>
          <p:nvPr>
            <p:ph type="dt" sz="half" idx="10"/>
          </p:nvPr>
        </p:nvSpPr>
        <p:spPr/>
        <p:txBody>
          <a:bodyPr/>
          <a:lstStyle>
            <a:lvl1pPr>
              <a:defRPr smtClean="0"/>
            </a:lvl1pPr>
          </a:lstStyle>
          <a:p>
            <a:pPr>
              <a:defRPr/>
            </a:pPr>
            <a:fld id="{EAC79680-68B9-44F2-A681-11BB8AC76B81}" type="datetimeFigureOut">
              <a:rPr lang="en-US"/>
              <a:pPr>
                <a:defRPr/>
              </a:pPr>
              <a:t>10/3/2023</a:t>
            </a:fld>
            <a:endParaRPr lang="en-US"/>
          </a:p>
        </p:txBody>
      </p:sp>
      <p:sp>
        <p:nvSpPr>
          <p:cNvPr id="5" name="Footer Placeholder 4">
            <a:extLst>
              <a:ext uri="{FF2B5EF4-FFF2-40B4-BE49-F238E27FC236}">
                <a16:creationId xmlns="" xmlns:a16="http://schemas.microsoft.com/office/drawing/2014/main" id="{7731B06D-C58C-472D-8D71-18DE56920910}"/>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 xmlns:a16="http://schemas.microsoft.com/office/drawing/2014/main" id="{0A12FEC6-EC61-48FC-A623-208193CABA92}"/>
              </a:ext>
            </a:extLst>
          </p:cNvPr>
          <p:cNvSpPr>
            <a:spLocks noGrp="1"/>
          </p:cNvSpPr>
          <p:nvPr>
            <p:ph type="sldNum" sz="quarter" idx="12"/>
          </p:nvPr>
        </p:nvSpPr>
        <p:spPr/>
        <p:txBody>
          <a:bodyPr/>
          <a:lstStyle>
            <a:lvl1pPr>
              <a:defRPr/>
            </a:lvl1pPr>
          </a:lstStyle>
          <a:p>
            <a:fld id="{619E79E8-E146-44B0-916E-0F7CD2C737D4}" type="slidenum">
              <a:rPr lang="en-US" altLang="en-US"/>
              <a:pPr/>
              <a:t>‹#›</a:t>
            </a:fld>
            <a:endParaRPr lang="en-US" altLang="en-US"/>
          </a:p>
        </p:txBody>
      </p:sp>
    </p:spTree>
    <p:extLst>
      <p:ext uri="{BB962C8B-B14F-4D97-AF65-F5344CB8AC3E}">
        <p14:creationId xmlns:p14="http://schemas.microsoft.com/office/powerpoint/2010/main" val="2203594528"/>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AAD07F-8E54-48B1-8E87-C8E144F32C3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E2528FA3-586A-4097-B575-BC235CB4FF91}"/>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3FC4C54A-E6A0-479C-9CB9-A5BF8E772E05}"/>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 xmlns:a16="http://schemas.microsoft.com/office/drawing/2014/main" id="{FE5CE0DB-28E4-40A4-953F-4DDE9C87589E}"/>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 xmlns:a16="http://schemas.microsoft.com/office/drawing/2014/main" id="{BB7E68E3-8C99-4731-B905-D2B8E806A289}"/>
              </a:ext>
            </a:extLst>
          </p:cNvPr>
          <p:cNvSpPr>
            <a:spLocks noGrp="1"/>
          </p:cNvSpPr>
          <p:nvPr>
            <p:ph type="sldNum" sz="quarter" idx="12"/>
          </p:nvPr>
        </p:nvSpPr>
        <p:spPr/>
        <p:txBody>
          <a:bodyPr/>
          <a:lstStyle>
            <a:lvl1pPr>
              <a:defRPr/>
            </a:lvl1pPr>
          </a:lstStyle>
          <a:p>
            <a:fld id="{C197C5EB-8A80-4016-BA73-8CF9880141DC}" type="slidenum">
              <a:rPr lang="en-US" altLang="en-US"/>
              <a:pPr/>
              <a:t>‹#›</a:t>
            </a:fld>
            <a:endParaRPr lang="en-US" altLang="en-US"/>
          </a:p>
        </p:txBody>
      </p:sp>
    </p:spTree>
    <p:extLst>
      <p:ext uri="{BB962C8B-B14F-4D97-AF65-F5344CB8AC3E}">
        <p14:creationId xmlns:p14="http://schemas.microsoft.com/office/powerpoint/2010/main" val="202410723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E2735BA-AA20-49A5-A59E-F365817F5110}"/>
              </a:ext>
            </a:extLst>
          </p:cNvPr>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a:extLst>
              <a:ext uri="{FF2B5EF4-FFF2-40B4-BE49-F238E27FC236}">
                <a16:creationId xmlns="" xmlns:a16="http://schemas.microsoft.com/office/drawing/2014/main" id="{3F421940-99F5-4B60-BE85-41988BE77109}"/>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7C044062-CB8B-4B3B-9C9F-F9D27E975C56}"/>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 xmlns:a16="http://schemas.microsoft.com/office/drawing/2014/main" id="{47110546-2D24-47E4-829A-4C07F7B172D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 xmlns:a16="http://schemas.microsoft.com/office/drawing/2014/main" id="{99A303CF-A750-4858-8BF4-D010920F1B36}"/>
              </a:ext>
            </a:extLst>
          </p:cNvPr>
          <p:cNvSpPr>
            <a:spLocks noGrp="1"/>
          </p:cNvSpPr>
          <p:nvPr>
            <p:ph type="sldNum" sz="quarter" idx="12"/>
          </p:nvPr>
        </p:nvSpPr>
        <p:spPr/>
        <p:txBody>
          <a:bodyPr/>
          <a:lstStyle>
            <a:lvl1pPr>
              <a:defRPr/>
            </a:lvl1pPr>
          </a:lstStyle>
          <a:p>
            <a:fld id="{F3BE0261-2319-4600-8721-8A2B716892C4}" type="slidenum">
              <a:rPr lang="en-US" altLang="en-US"/>
              <a:pPr/>
              <a:t>‹#›</a:t>
            </a:fld>
            <a:endParaRPr lang="en-US" altLang="en-US"/>
          </a:p>
        </p:txBody>
      </p:sp>
    </p:spTree>
    <p:extLst>
      <p:ext uri="{BB962C8B-B14F-4D97-AF65-F5344CB8AC3E}">
        <p14:creationId xmlns:p14="http://schemas.microsoft.com/office/powerpoint/2010/main" val="1809403398"/>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C8BBD34-1152-499B-BC5D-ABEA2DAD41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25E57E0E-3A44-451A-BDE5-D5D103B0981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B6D506F1-16E5-4407-B154-5150665DC76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 xmlns:a16="http://schemas.microsoft.com/office/drawing/2014/main" id="{F7EAB03B-1975-4359-8FD2-FEB19E76E9AF}"/>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 xmlns:a16="http://schemas.microsoft.com/office/drawing/2014/main" id="{27FE1070-6011-45E8-890E-70521247991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 xmlns:a16="http://schemas.microsoft.com/office/drawing/2014/main" id="{6E1DB04B-D003-4C4B-BC8A-F348386D6602}"/>
              </a:ext>
            </a:extLst>
          </p:cNvPr>
          <p:cNvSpPr>
            <a:spLocks noGrp="1"/>
          </p:cNvSpPr>
          <p:nvPr>
            <p:ph type="sldNum" sz="quarter" idx="12"/>
          </p:nvPr>
        </p:nvSpPr>
        <p:spPr/>
        <p:txBody>
          <a:bodyPr/>
          <a:lstStyle>
            <a:lvl1pPr>
              <a:defRPr/>
            </a:lvl1pPr>
          </a:lstStyle>
          <a:p>
            <a:fld id="{8CBC8A43-7BEB-4A1D-A8A6-3E147277FD11}" type="slidenum">
              <a:rPr lang="en-US" altLang="en-US"/>
              <a:pPr/>
              <a:t>‹#›</a:t>
            </a:fld>
            <a:endParaRPr lang="en-US" altLang="en-US"/>
          </a:p>
        </p:txBody>
      </p:sp>
    </p:spTree>
    <p:extLst>
      <p:ext uri="{BB962C8B-B14F-4D97-AF65-F5344CB8AC3E}">
        <p14:creationId xmlns:p14="http://schemas.microsoft.com/office/powerpoint/2010/main" val="255162427"/>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002521D-ECD1-407D-8DB8-2B3FA9797B8F}"/>
              </a:ext>
            </a:extLst>
          </p:cNvPr>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62051845-CBF8-485E-ACCD-075EC4559E86}"/>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73834619-BB49-40C4-A9FB-75320C407850}"/>
              </a:ext>
            </a:extLst>
          </p:cNvPr>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2423D575-9B39-4099-A032-9E29269E3BAD}"/>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BF387D9E-F7FB-47E8-9831-2708F3A44F7F}"/>
              </a:ext>
            </a:extLst>
          </p:cNvPr>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a:extLst>
              <a:ext uri="{FF2B5EF4-FFF2-40B4-BE49-F238E27FC236}">
                <a16:creationId xmlns="" xmlns:a16="http://schemas.microsoft.com/office/drawing/2014/main" id="{F91FA54D-BA24-49A6-A904-9153E203980B}"/>
              </a:ext>
            </a:extLst>
          </p:cNvPr>
          <p:cNvSpPr>
            <a:spLocks noGrp="1"/>
          </p:cNvSpPr>
          <p:nvPr>
            <p:ph type="dt" sz="half" idx="10"/>
          </p:nvPr>
        </p:nvSpPr>
        <p:spPr/>
        <p:txBody>
          <a:bodyPr/>
          <a:lstStyle>
            <a:lvl1pPr>
              <a:defRPr/>
            </a:lvl1pPr>
          </a:lstStyle>
          <a:p>
            <a:pPr>
              <a:defRPr/>
            </a:pPr>
            <a:endParaRPr lang="en-US"/>
          </a:p>
        </p:txBody>
      </p:sp>
      <p:sp>
        <p:nvSpPr>
          <p:cNvPr id="8" name="Footer Placeholder 4">
            <a:extLst>
              <a:ext uri="{FF2B5EF4-FFF2-40B4-BE49-F238E27FC236}">
                <a16:creationId xmlns="" xmlns:a16="http://schemas.microsoft.com/office/drawing/2014/main" id="{8216ED55-C492-4877-B9B4-49018FD484CC}"/>
              </a:ext>
            </a:extLst>
          </p:cNvPr>
          <p:cNvSpPr>
            <a:spLocks noGrp="1"/>
          </p:cNvSpPr>
          <p:nvPr>
            <p:ph type="ftr" sz="quarter" idx="11"/>
          </p:nvPr>
        </p:nvSpPr>
        <p:spPr/>
        <p:txBody>
          <a:bodyPr/>
          <a:lstStyle>
            <a:lvl1pPr>
              <a:defRPr/>
            </a:lvl1pPr>
          </a:lstStyle>
          <a:p>
            <a:pPr>
              <a:defRPr/>
            </a:pPr>
            <a:endParaRPr lang="en-US"/>
          </a:p>
        </p:txBody>
      </p:sp>
      <p:sp>
        <p:nvSpPr>
          <p:cNvPr id="9" name="Slide Number Placeholder 5">
            <a:extLst>
              <a:ext uri="{FF2B5EF4-FFF2-40B4-BE49-F238E27FC236}">
                <a16:creationId xmlns="" xmlns:a16="http://schemas.microsoft.com/office/drawing/2014/main" id="{87E66CFE-F084-44F8-AE37-ADDA6D3419C4}"/>
              </a:ext>
            </a:extLst>
          </p:cNvPr>
          <p:cNvSpPr>
            <a:spLocks noGrp="1"/>
          </p:cNvSpPr>
          <p:nvPr>
            <p:ph type="sldNum" sz="quarter" idx="12"/>
          </p:nvPr>
        </p:nvSpPr>
        <p:spPr/>
        <p:txBody>
          <a:bodyPr/>
          <a:lstStyle>
            <a:lvl1pPr>
              <a:defRPr/>
            </a:lvl1pPr>
          </a:lstStyle>
          <a:p>
            <a:fld id="{2A28309C-C44B-406A-A92D-6B86E089185E}" type="slidenum">
              <a:rPr lang="en-US" altLang="en-US"/>
              <a:pPr/>
              <a:t>‹#›</a:t>
            </a:fld>
            <a:endParaRPr lang="en-US" altLang="en-US"/>
          </a:p>
        </p:txBody>
      </p:sp>
    </p:spTree>
    <p:extLst>
      <p:ext uri="{BB962C8B-B14F-4D97-AF65-F5344CB8AC3E}">
        <p14:creationId xmlns:p14="http://schemas.microsoft.com/office/powerpoint/2010/main" val="3340397982"/>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BEC1AB9-8118-44C6-97CA-7896B51E6E21}"/>
              </a:ext>
            </a:extLst>
          </p:cNvPr>
          <p:cNvSpPr>
            <a:spLocks noGrp="1"/>
          </p:cNvSpPr>
          <p:nvPr>
            <p:ph type="title"/>
          </p:nvPr>
        </p:nvSpPr>
        <p:spPr/>
        <p:txBody>
          <a:bodyPr/>
          <a:lstStyle/>
          <a:p>
            <a:r>
              <a:rPr lang="en-US"/>
              <a:t>Click to edit Master title style</a:t>
            </a:r>
          </a:p>
        </p:txBody>
      </p:sp>
      <p:sp>
        <p:nvSpPr>
          <p:cNvPr id="3" name="Date Placeholder 3">
            <a:extLst>
              <a:ext uri="{FF2B5EF4-FFF2-40B4-BE49-F238E27FC236}">
                <a16:creationId xmlns="" xmlns:a16="http://schemas.microsoft.com/office/drawing/2014/main" id="{9AA1FB80-60DF-4D5A-9F2C-4861CBABAEF7}"/>
              </a:ext>
            </a:extLst>
          </p:cNvPr>
          <p:cNvSpPr>
            <a:spLocks noGrp="1"/>
          </p:cNvSpPr>
          <p:nvPr>
            <p:ph type="dt" sz="half" idx="10"/>
          </p:nvPr>
        </p:nvSpPr>
        <p:spPr/>
        <p:txBody>
          <a:bodyPr/>
          <a:lstStyle>
            <a:lvl1pPr>
              <a:defRPr/>
            </a:lvl1pPr>
          </a:lstStyle>
          <a:p>
            <a:pPr>
              <a:defRPr/>
            </a:pPr>
            <a:endParaRPr lang="en-US"/>
          </a:p>
        </p:txBody>
      </p:sp>
      <p:sp>
        <p:nvSpPr>
          <p:cNvPr id="4" name="Footer Placeholder 4">
            <a:extLst>
              <a:ext uri="{FF2B5EF4-FFF2-40B4-BE49-F238E27FC236}">
                <a16:creationId xmlns="" xmlns:a16="http://schemas.microsoft.com/office/drawing/2014/main" id="{87A2780A-417A-4201-B6E3-3F37957033D5}"/>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5">
            <a:extLst>
              <a:ext uri="{FF2B5EF4-FFF2-40B4-BE49-F238E27FC236}">
                <a16:creationId xmlns="" xmlns:a16="http://schemas.microsoft.com/office/drawing/2014/main" id="{C81CB577-6215-4CDC-97D6-A79DE41D6E95}"/>
              </a:ext>
            </a:extLst>
          </p:cNvPr>
          <p:cNvSpPr>
            <a:spLocks noGrp="1"/>
          </p:cNvSpPr>
          <p:nvPr>
            <p:ph type="sldNum" sz="quarter" idx="12"/>
          </p:nvPr>
        </p:nvSpPr>
        <p:spPr/>
        <p:txBody>
          <a:bodyPr/>
          <a:lstStyle>
            <a:lvl1pPr>
              <a:defRPr/>
            </a:lvl1pPr>
          </a:lstStyle>
          <a:p>
            <a:fld id="{F6663D55-0362-4B3C-9386-5F6631DC422A}" type="slidenum">
              <a:rPr lang="en-US" altLang="en-US"/>
              <a:pPr/>
              <a:t>‹#›</a:t>
            </a:fld>
            <a:endParaRPr lang="en-US" altLang="en-US"/>
          </a:p>
        </p:txBody>
      </p:sp>
    </p:spTree>
    <p:extLst>
      <p:ext uri="{BB962C8B-B14F-4D97-AF65-F5344CB8AC3E}">
        <p14:creationId xmlns:p14="http://schemas.microsoft.com/office/powerpoint/2010/main" val="2245804093"/>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 xmlns:a16="http://schemas.microsoft.com/office/drawing/2014/main" id="{70425AF9-6600-4B86-ACDC-57271AD4AB32}"/>
              </a:ext>
            </a:extLst>
          </p:cNvPr>
          <p:cNvSpPr>
            <a:spLocks noGrp="1"/>
          </p:cNvSpPr>
          <p:nvPr>
            <p:ph type="dt" sz="half" idx="10"/>
          </p:nvPr>
        </p:nvSpPr>
        <p:spPr/>
        <p:txBody>
          <a:bodyPr/>
          <a:lstStyle>
            <a:lvl1pPr>
              <a:defRPr/>
            </a:lvl1pPr>
          </a:lstStyle>
          <a:p>
            <a:pPr>
              <a:defRPr/>
            </a:pPr>
            <a:endParaRPr lang="en-US"/>
          </a:p>
        </p:txBody>
      </p:sp>
      <p:sp>
        <p:nvSpPr>
          <p:cNvPr id="3" name="Footer Placeholder 4">
            <a:extLst>
              <a:ext uri="{FF2B5EF4-FFF2-40B4-BE49-F238E27FC236}">
                <a16:creationId xmlns="" xmlns:a16="http://schemas.microsoft.com/office/drawing/2014/main" id="{A1423D82-4D22-4839-AAC8-B11C24B40DDD}"/>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5">
            <a:extLst>
              <a:ext uri="{FF2B5EF4-FFF2-40B4-BE49-F238E27FC236}">
                <a16:creationId xmlns="" xmlns:a16="http://schemas.microsoft.com/office/drawing/2014/main" id="{5D8DA574-7D55-4D56-BD8E-6686D99E89DB}"/>
              </a:ext>
            </a:extLst>
          </p:cNvPr>
          <p:cNvSpPr>
            <a:spLocks noGrp="1"/>
          </p:cNvSpPr>
          <p:nvPr>
            <p:ph type="sldNum" sz="quarter" idx="12"/>
          </p:nvPr>
        </p:nvSpPr>
        <p:spPr/>
        <p:txBody>
          <a:bodyPr/>
          <a:lstStyle>
            <a:lvl1pPr>
              <a:defRPr/>
            </a:lvl1pPr>
          </a:lstStyle>
          <a:p>
            <a:fld id="{DACFC5FD-85BA-41AE-BE83-9F16DD0E1A58}" type="slidenum">
              <a:rPr lang="en-US" altLang="en-US"/>
              <a:pPr/>
              <a:t>‹#›</a:t>
            </a:fld>
            <a:endParaRPr lang="en-US" altLang="en-US"/>
          </a:p>
        </p:txBody>
      </p:sp>
    </p:spTree>
    <p:extLst>
      <p:ext uri="{BB962C8B-B14F-4D97-AF65-F5344CB8AC3E}">
        <p14:creationId xmlns:p14="http://schemas.microsoft.com/office/powerpoint/2010/main" val="416136829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03F2CC-8CF7-4950-AE52-AFF3E9B54324}"/>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 xmlns:a16="http://schemas.microsoft.com/office/drawing/2014/main" id="{070D8E57-2FC8-4FCD-978B-818AF6116A91}"/>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D8CDECF3-8A89-4D18-AAE3-3546A33CABB1}"/>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 xmlns:a16="http://schemas.microsoft.com/office/drawing/2014/main" id="{DAEF4C7E-F324-4546-900E-853F6E5E9543}"/>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 xmlns:a16="http://schemas.microsoft.com/office/drawing/2014/main" id="{BB4EFE10-257C-4231-B0B2-46559409BBC0}"/>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 xmlns:a16="http://schemas.microsoft.com/office/drawing/2014/main" id="{DAAA1790-6DCF-473A-93B9-F703E03F742E}"/>
              </a:ext>
            </a:extLst>
          </p:cNvPr>
          <p:cNvSpPr>
            <a:spLocks noGrp="1"/>
          </p:cNvSpPr>
          <p:nvPr>
            <p:ph type="sldNum" sz="quarter" idx="12"/>
          </p:nvPr>
        </p:nvSpPr>
        <p:spPr/>
        <p:txBody>
          <a:bodyPr/>
          <a:lstStyle>
            <a:lvl1pPr>
              <a:defRPr/>
            </a:lvl1pPr>
          </a:lstStyle>
          <a:p>
            <a:fld id="{92B7703C-6227-4143-9E0E-3D020516F094}" type="slidenum">
              <a:rPr lang="en-US" altLang="en-US"/>
              <a:pPr/>
              <a:t>‹#›</a:t>
            </a:fld>
            <a:endParaRPr lang="en-US" altLang="en-US"/>
          </a:p>
        </p:txBody>
      </p:sp>
    </p:spTree>
    <p:extLst>
      <p:ext uri="{BB962C8B-B14F-4D97-AF65-F5344CB8AC3E}">
        <p14:creationId xmlns:p14="http://schemas.microsoft.com/office/powerpoint/2010/main" val="652867381"/>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C9BC52-3EE9-4052-9313-D4F7B206C8AF}"/>
              </a:ext>
            </a:extLst>
          </p:cNvPr>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 xmlns:a16="http://schemas.microsoft.com/office/drawing/2014/main" id="{1B7E20EE-B0CD-45B1-8908-2AF5EEBC2F6B}"/>
              </a:ext>
            </a:extLst>
          </p:cNvPr>
          <p:cNvSpPr>
            <a:spLocks noGrp="1"/>
          </p:cNvSpPr>
          <p:nvPr>
            <p:ph type="pic" idx="1"/>
          </p:nvPr>
        </p:nvSpPr>
        <p:spPr>
          <a:xfrm>
            <a:off x="5183188" y="987427"/>
            <a:ext cx="617220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a:extLst>
              <a:ext uri="{FF2B5EF4-FFF2-40B4-BE49-F238E27FC236}">
                <a16:creationId xmlns="" xmlns:a16="http://schemas.microsoft.com/office/drawing/2014/main" id="{5807AB9C-DBF4-4839-AA72-B5DEFCFC6C62}"/>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 xmlns:a16="http://schemas.microsoft.com/office/drawing/2014/main" id="{95457F93-81F7-4224-8FDC-A7D88BE6C801}"/>
              </a:ext>
            </a:extLst>
          </p:cNvPr>
          <p:cNvSpPr>
            <a:spLocks noGrp="1"/>
          </p:cNvSpPr>
          <p:nvPr>
            <p:ph type="dt" sz="half" idx="10"/>
          </p:nvPr>
        </p:nvSpPr>
        <p:spPr/>
        <p:txBody>
          <a:bodyPr/>
          <a:lstStyle>
            <a:lvl1pPr>
              <a:defRPr/>
            </a:lvl1pPr>
          </a:lstStyle>
          <a:p>
            <a:pPr>
              <a:defRPr/>
            </a:pPr>
            <a:endParaRPr lang="en-US"/>
          </a:p>
        </p:txBody>
      </p:sp>
      <p:sp>
        <p:nvSpPr>
          <p:cNvPr id="6" name="Footer Placeholder 4">
            <a:extLst>
              <a:ext uri="{FF2B5EF4-FFF2-40B4-BE49-F238E27FC236}">
                <a16:creationId xmlns="" xmlns:a16="http://schemas.microsoft.com/office/drawing/2014/main" id="{968A4201-4140-4D5F-8DD6-4068F376388D}"/>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5">
            <a:extLst>
              <a:ext uri="{FF2B5EF4-FFF2-40B4-BE49-F238E27FC236}">
                <a16:creationId xmlns="" xmlns:a16="http://schemas.microsoft.com/office/drawing/2014/main" id="{1CAE8F12-94A2-49AD-A916-5B5CD78F5E2E}"/>
              </a:ext>
            </a:extLst>
          </p:cNvPr>
          <p:cNvSpPr>
            <a:spLocks noGrp="1"/>
          </p:cNvSpPr>
          <p:nvPr>
            <p:ph type="sldNum" sz="quarter" idx="12"/>
          </p:nvPr>
        </p:nvSpPr>
        <p:spPr/>
        <p:txBody>
          <a:bodyPr/>
          <a:lstStyle>
            <a:lvl1pPr>
              <a:defRPr/>
            </a:lvl1pPr>
          </a:lstStyle>
          <a:p>
            <a:fld id="{A7297E65-9A3E-4B32-9A6F-78A8487B4D08}" type="slidenum">
              <a:rPr lang="en-US" altLang="en-US"/>
              <a:pPr/>
              <a:t>‹#›</a:t>
            </a:fld>
            <a:endParaRPr lang="en-US" altLang="en-US"/>
          </a:p>
        </p:txBody>
      </p:sp>
    </p:spTree>
    <p:extLst>
      <p:ext uri="{BB962C8B-B14F-4D97-AF65-F5344CB8AC3E}">
        <p14:creationId xmlns:p14="http://schemas.microsoft.com/office/powerpoint/2010/main" val="537065021"/>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2E0D0A1-DD5C-4FF9-BA63-443BF42037B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8A2E5836-D5B3-4F51-B6E9-38F380EC37A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B4532205-F1DD-4825-A1B9-0A09C49AA780}"/>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 xmlns:a16="http://schemas.microsoft.com/office/drawing/2014/main" id="{27E066BD-AB6E-432D-AAB6-1C370412FD58}"/>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 xmlns:a16="http://schemas.microsoft.com/office/drawing/2014/main" id="{B49AE59F-BF29-4BA3-9310-A7AFBDE04265}"/>
              </a:ext>
            </a:extLst>
          </p:cNvPr>
          <p:cNvSpPr>
            <a:spLocks noGrp="1"/>
          </p:cNvSpPr>
          <p:nvPr>
            <p:ph type="sldNum" sz="quarter" idx="12"/>
          </p:nvPr>
        </p:nvSpPr>
        <p:spPr/>
        <p:txBody>
          <a:bodyPr/>
          <a:lstStyle>
            <a:lvl1pPr>
              <a:defRPr/>
            </a:lvl1pPr>
          </a:lstStyle>
          <a:p>
            <a:fld id="{B397A1F5-8AF2-4D0C-98C5-E00CE3A07EEE}" type="slidenum">
              <a:rPr lang="en-US" altLang="en-US"/>
              <a:pPr/>
              <a:t>‹#›</a:t>
            </a:fld>
            <a:endParaRPr lang="en-US" altLang="en-US"/>
          </a:p>
        </p:txBody>
      </p:sp>
    </p:spTree>
    <p:extLst>
      <p:ext uri="{BB962C8B-B14F-4D97-AF65-F5344CB8AC3E}">
        <p14:creationId xmlns:p14="http://schemas.microsoft.com/office/powerpoint/2010/main" val="821402189"/>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134596A0-7745-423A-884F-8C89875C00C3}"/>
              </a:ext>
            </a:extLst>
          </p:cNvPr>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1084F3AF-5ED1-4471-9A99-1F12794A612B}"/>
              </a:ext>
            </a:extLst>
          </p:cNvPr>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4DA07B52-DB92-4D9B-BBE2-A949A64E2542}"/>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 xmlns:a16="http://schemas.microsoft.com/office/drawing/2014/main" id="{EABC6133-BCC0-4F3D-85ED-84C7B4F1666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16:creationId xmlns="" xmlns:a16="http://schemas.microsoft.com/office/drawing/2014/main" id="{50E290D2-38BB-452F-B113-E724E2562A1F}"/>
              </a:ext>
            </a:extLst>
          </p:cNvPr>
          <p:cNvSpPr>
            <a:spLocks noGrp="1"/>
          </p:cNvSpPr>
          <p:nvPr>
            <p:ph type="sldNum" sz="quarter" idx="12"/>
          </p:nvPr>
        </p:nvSpPr>
        <p:spPr/>
        <p:txBody>
          <a:bodyPr/>
          <a:lstStyle>
            <a:lvl1pPr>
              <a:defRPr/>
            </a:lvl1pPr>
          </a:lstStyle>
          <a:p>
            <a:fld id="{045B9672-CF81-4D0A-9661-EDBD9B65E2C9}" type="slidenum">
              <a:rPr lang="en-US" altLang="en-US"/>
              <a:pPr/>
              <a:t>‹#›</a:t>
            </a:fld>
            <a:endParaRPr lang="en-US" altLang="en-US"/>
          </a:p>
        </p:txBody>
      </p:sp>
    </p:spTree>
    <p:extLst>
      <p:ext uri="{BB962C8B-B14F-4D97-AF65-F5344CB8AC3E}">
        <p14:creationId xmlns:p14="http://schemas.microsoft.com/office/powerpoint/2010/main" val="3509011065"/>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142" name="Rectangle 70"/>
          <p:cNvSpPr>
            <a:spLocks noChangeArrowheads="1"/>
          </p:cNvSpPr>
          <p:nvPr/>
        </p:nvSpPr>
        <p:spPr bwMode="gray">
          <a:xfrm>
            <a:off x="0" y="0"/>
            <a:ext cx="2813051" cy="6858000"/>
          </a:xfrm>
          <a:prstGeom prst="rect">
            <a:avLst/>
          </a:prstGeom>
          <a:solidFill>
            <a:schemeClr val="accent1"/>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nvGrpSpPr>
          <p:cNvPr id="3253" name="Group 181"/>
          <p:cNvGrpSpPr>
            <a:grpSpLocks/>
          </p:cNvGrpSpPr>
          <p:nvPr/>
        </p:nvGrpSpPr>
        <p:grpSpPr bwMode="auto">
          <a:xfrm rot="10800000">
            <a:off x="-8466" y="0"/>
            <a:ext cx="615951" cy="6858000"/>
            <a:chOff x="768" y="1700"/>
            <a:chExt cx="405" cy="2620"/>
          </a:xfrm>
        </p:grpSpPr>
        <p:sp>
          <p:nvSpPr>
            <p:cNvPr id="3254" name="Rectangle 182"/>
            <p:cNvSpPr>
              <a:spLocks noChangeArrowheads="1"/>
            </p:cNvSpPr>
            <p:nvPr userDrawn="1"/>
          </p:nvSpPr>
          <p:spPr bwMode="gray">
            <a:xfrm>
              <a:off x="768" y="1700"/>
              <a:ext cx="95"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255" name="Rectangle 183"/>
            <p:cNvSpPr>
              <a:spLocks noChangeArrowheads="1"/>
            </p:cNvSpPr>
            <p:nvPr userDrawn="1"/>
          </p:nvSpPr>
          <p:spPr bwMode="gray">
            <a:xfrm>
              <a:off x="912" y="1700"/>
              <a:ext cx="261"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267" name="Group 195"/>
          <p:cNvGrpSpPr>
            <a:grpSpLocks/>
          </p:cNvGrpSpPr>
          <p:nvPr/>
        </p:nvGrpSpPr>
        <p:grpSpPr bwMode="auto">
          <a:xfrm>
            <a:off x="1828800" y="0"/>
            <a:ext cx="730251" cy="6858000"/>
            <a:chOff x="768" y="1700"/>
            <a:chExt cx="405" cy="2620"/>
          </a:xfrm>
        </p:grpSpPr>
        <p:sp>
          <p:nvSpPr>
            <p:cNvPr id="3268" name="Rectangle 196"/>
            <p:cNvSpPr>
              <a:spLocks noChangeArrowheads="1"/>
            </p:cNvSpPr>
            <p:nvPr userDrawn="1"/>
          </p:nvSpPr>
          <p:spPr bwMode="gray">
            <a:xfrm>
              <a:off x="768" y="1700"/>
              <a:ext cx="95"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269" name="Rectangle 197"/>
            <p:cNvSpPr>
              <a:spLocks noChangeArrowheads="1"/>
            </p:cNvSpPr>
            <p:nvPr userDrawn="1"/>
          </p:nvSpPr>
          <p:spPr bwMode="gray">
            <a:xfrm>
              <a:off x="912" y="1700"/>
              <a:ext cx="261"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sp>
        <p:nvSpPr>
          <p:cNvPr id="3237" name="Rectangle 165"/>
          <p:cNvSpPr>
            <a:spLocks noChangeArrowheads="1"/>
          </p:cNvSpPr>
          <p:nvPr/>
        </p:nvSpPr>
        <p:spPr bwMode="gray">
          <a:xfrm>
            <a:off x="9285818" y="6350"/>
            <a:ext cx="2906183" cy="984250"/>
          </a:xfrm>
          <a:prstGeom prst="rect">
            <a:avLst/>
          </a:prstGeom>
          <a:solidFill>
            <a:schemeClr val="accent2">
              <a:alpha val="7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075" name="Rectangle 3"/>
          <p:cNvSpPr>
            <a:spLocks noGrp="1" noChangeArrowheads="1"/>
          </p:cNvSpPr>
          <p:nvPr>
            <p:ph type="subTitle" idx="1"/>
          </p:nvPr>
        </p:nvSpPr>
        <p:spPr>
          <a:xfrm>
            <a:off x="7721600" y="4114800"/>
            <a:ext cx="3962400" cy="762000"/>
          </a:xfrm>
        </p:spPr>
        <p:txBody>
          <a:bodyPr/>
          <a:lstStyle>
            <a:lvl1pPr marL="0" indent="0" algn="dist">
              <a:buFontTx/>
              <a:buNone/>
              <a:defRPr sz="1400" i="1">
                <a:latin typeface="Times New Roman" pitchFamily="18" charset="0"/>
              </a:defRPr>
            </a:lvl1pPr>
          </a:lstStyle>
          <a:p>
            <a:r>
              <a:rPr lang="en-US"/>
              <a:t>Click to edit Master subtitle style</a:t>
            </a:r>
          </a:p>
        </p:txBody>
      </p:sp>
      <p:sp>
        <p:nvSpPr>
          <p:cNvPr id="3076" name="Rectangle 4"/>
          <p:cNvSpPr>
            <a:spLocks noGrp="1" noChangeArrowheads="1"/>
          </p:cNvSpPr>
          <p:nvPr>
            <p:ph type="dt" sz="half" idx="2"/>
          </p:nvPr>
        </p:nvSpPr>
        <p:spPr>
          <a:xfrm>
            <a:off x="4138085" y="6445251"/>
            <a:ext cx="1526116" cy="276225"/>
          </a:xfrm>
        </p:spPr>
        <p:txBody>
          <a:bodyPr/>
          <a:lstStyle>
            <a:lvl1pPr>
              <a:defRPr/>
            </a:lvl1pPr>
          </a:lstStyle>
          <a:p>
            <a:endParaRPr lang="en-US">
              <a:solidFill>
                <a:srgbClr val="000000"/>
              </a:solidFill>
            </a:endParaRPr>
          </a:p>
        </p:txBody>
      </p:sp>
      <p:sp>
        <p:nvSpPr>
          <p:cNvPr id="3077" name="Rectangle 5"/>
          <p:cNvSpPr>
            <a:spLocks noGrp="1" noChangeArrowheads="1"/>
          </p:cNvSpPr>
          <p:nvPr>
            <p:ph type="ftr" sz="quarter" idx="3"/>
          </p:nvPr>
        </p:nvSpPr>
        <p:spPr>
          <a:xfrm>
            <a:off x="6096000" y="6445251"/>
            <a:ext cx="1608667" cy="276225"/>
          </a:xfrm>
        </p:spPr>
        <p:txBody>
          <a:bodyPr/>
          <a:lstStyle>
            <a:lvl1pPr>
              <a:defRPr/>
            </a:lvl1pPr>
          </a:lstStyle>
          <a:p>
            <a:endParaRPr lang="en-US">
              <a:solidFill>
                <a:srgbClr val="000000"/>
              </a:solidFill>
            </a:endParaRPr>
          </a:p>
        </p:txBody>
      </p:sp>
      <p:sp>
        <p:nvSpPr>
          <p:cNvPr id="3078" name="Rectangle 6"/>
          <p:cNvSpPr>
            <a:spLocks noGrp="1" noChangeArrowheads="1"/>
          </p:cNvSpPr>
          <p:nvPr>
            <p:ph type="sldNum" sz="quarter" idx="4"/>
          </p:nvPr>
        </p:nvSpPr>
        <p:spPr>
          <a:xfrm>
            <a:off x="8128000" y="6445251"/>
            <a:ext cx="1466851" cy="276225"/>
          </a:xfrm>
        </p:spPr>
        <p:txBody>
          <a:bodyPr/>
          <a:lstStyle>
            <a:lvl1pPr>
              <a:defRPr/>
            </a:lvl1pPr>
          </a:lstStyle>
          <a:p>
            <a:fld id="{AA7FEE89-9008-4A7E-BB2C-D2A30ED81D36}" type="slidenum">
              <a:rPr lang="en-US">
                <a:solidFill>
                  <a:srgbClr val="000000"/>
                </a:solidFill>
              </a:rPr>
              <a:pPr/>
              <a:t>‹#›</a:t>
            </a:fld>
            <a:endParaRPr lang="en-US">
              <a:solidFill>
                <a:srgbClr val="000000"/>
              </a:solidFill>
            </a:endParaRPr>
          </a:p>
        </p:txBody>
      </p:sp>
      <p:sp>
        <p:nvSpPr>
          <p:cNvPr id="3138" name="Rectangle 66"/>
          <p:cNvSpPr>
            <a:spLocks noChangeArrowheads="1"/>
          </p:cNvSpPr>
          <p:nvPr/>
        </p:nvSpPr>
        <p:spPr bwMode="gray">
          <a:xfrm>
            <a:off x="3302000" y="1289050"/>
            <a:ext cx="8890000" cy="1701800"/>
          </a:xfrm>
          <a:prstGeom prst="rect">
            <a:avLst/>
          </a:prstGeom>
          <a:solidFill>
            <a:srgbClr val="FFFFFF"/>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236" name="Rectangle 164"/>
          <p:cNvSpPr>
            <a:spLocks noChangeArrowheads="1"/>
          </p:cNvSpPr>
          <p:nvPr/>
        </p:nvSpPr>
        <p:spPr bwMode="gray">
          <a:xfrm rot="-5400000">
            <a:off x="5554133" y="-2637367"/>
            <a:ext cx="990600" cy="6265333"/>
          </a:xfrm>
          <a:prstGeom prst="rect">
            <a:avLst/>
          </a:prstGeom>
          <a:solidFill>
            <a:schemeClr val="tx2">
              <a:alpha val="7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074" name="Rectangle 2"/>
          <p:cNvSpPr>
            <a:spLocks noGrp="1" noChangeArrowheads="1"/>
          </p:cNvSpPr>
          <p:nvPr>
            <p:ph type="ctrTitle"/>
          </p:nvPr>
        </p:nvSpPr>
        <p:spPr>
          <a:xfrm>
            <a:off x="1320800" y="2722564"/>
            <a:ext cx="10363200" cy="1470025"/>
          </a:xfrm>
        </p:spPr>
        <p:txBody>
          <a:bodyPr/>
          <a:lstStyle>
            <a:lvl1pPr algn="r">
              <a:defRPr sz="4400"/>
            </a:lvl1pPr>
          </a:lstStyle>
          <a:p>
            <a:r>
              <a:rPr lang="en-US"/>
              <a:t>Click to edit Master title style</a:t>
            </a:r>
          </a:p>
        </p:txBody>
      </p:sp>
      <p:grpSp>
        <p:nvGrpSpPr>
          <p:cNvPr id="3271" name="Group 199"/>
          <p:cNvGrpSpPr>
            <a:grpSpLocks/>
          </p:cNvGrpSpPr>
          <p:nvPr/>
        </p:nvGrpSpPr>
        <p:grpSpPr bwMode="auto">
          <a:xfrm>
            <a:off x="3812118" y="0"/>
            <a:ext cx="730249" cy="990600"/>
            <a:chOff x="768" y="1700"/>
            <a:chExt cx="405" cy="2620"/>
          </a:xfrm>
        </p:grpSpPr>
        <p:sp>
          <p:nvSpPr>
            <p:cNvPr id="3272" name="Rectangle 200"/>
            <p:cNvSpPr>
              <a:spLocks noChangeArrowheads="1"/>
            </p:cNvSpPr>
            <p:nvPr userDrawn="1"/>
          </p:nvSpPr>
          <p:spPr bwMode="gray">
            <a:xfrm>
              <a:off x="768" y="1700"/>
              <a:ext cx="95"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273" name="Rectangle 201"/>
            <p:cNvSpPr>
              <a:spLocks noChangeArrowheads="1"/>
            </p:cNvSpPr>
            <p:nvPr userDrawn="1"/>
          </p:nvSpPr>
          <p:spPr bwMode="gray">
            <a:xfrm>
              <a:off x="912" y="1700"/>
              <a:ext cx="261"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275" name="Group 203"/>
          <p:cNvGrpSpPr>
            <a:grpSpLocks/>
          </p:cNvGrpSpPr>
          <p:nvPr/>
        </p:nvGrpSpPr>
        <p:grpSpPr bwMode="auto">
          <a:xfrm>
            <a:off x="5873751" y="0"/>
            <a:ext cx="730249" cy="990600"/>
            <a:chOff x="768" y="1700"/>
            <a:chExt cx="405" cy="2620"/>
          </a:xfrm>
        </p:grpSpPr>
        <p:sp>
          <p:nvSpPr>
            <p:cNvPr id="3276" name="Rectangle 204"/>
            <p:cNvSpPr>
              <a:spLocks noChangeArrowheads="1"/>
            </p:cNvSpPr>
            <p:nvPr userDrawn="1"/>
          </p:nvSpPr>
          <p:spPr bwMode="gray">
            <a:xfrm>
              <a:off x="768" y="1700"/>
              <a:ext cx="95"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277" name="Rectangle 205"/>
            <p:cNvSpPr>
              <a:spLocks noChangeArrowheads="1"/>
            </p:cNvSpPr>
            <p:nvPr userDrawn="1"/>
          </p:nvSpPr>
          <p:spPr bwMode="gray">
            <a:xfrm>
              <a:off x="912" y="1700"/>
              <a:ext cx="261"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279" name="Group 207"/>
          <p:cNvGrpSpPr>
            <a:grpSpLocks/>
          </p:cNvGrpSpPr>
          <p:nvPr/>
        </p:nvGrpSpPr>
        <p:grpSpPr bwMode="auto">
          <a:xfrm>
            <a:off x="8007352" y="0"/>
            <a:ext cx="730249" cy="990600"/>
            <a:chOff x="768" y="1700"/>
            <a:chExt cx="405" cy="2620"/>
          </a:xfrm>
        </p:grpSpPr>
        <p:sp>
          <p:nvSpPr>
            <p:cNvPr id="3280" name="Rectangle 208"/>
            <p:cNvSpPr>
              <a:spLocks noChangeArrowheads="1"/>
            </p:cNvSpPr>
            <p:nvPr userDrawn="1"/>
          </p:nvSpPr>
          <p:spPr bwMode="gray">
            <a:xfrm>
              <a:off x="768" y="1700"/>
              <a:ext cx="95"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281" name="Rectangle 209"/>
            <p:cNvSpPr>
              <a:spLocks noChangeArrowheads="1"/>
            </p:cNvSpPr>
            <p:nvPr userDrawn="1"/>
          </p:nvSpPr>
          <p:spPr bwMode="gray">
            <a:xfrm>
              <a:off x="912" y="1700"/>
              <a:ext cx="261"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287" name="Group 215"/>
          <p:cNvGrpSpPr>
            <a:grpSpLocks/>
          </p:cNvGrpSpPr>
          <p:nvPr/>
        </p:nvGrpSpPr>
        <p:grpSpPr bwMode="auto">
          <a:xfrm>
            <a:off x="10039352" y="0"/>
            <a:ext cx="730249" cy="990600"/>
            <a:chOff x="768" y="1700"/>
            <a:chExt cx="405" cy="2620"/>
          </a:xfrm>
        </p:grpSpPr>
        <p:sp>
          <p:nvSpPr>
            <p:cNvPr id="3288" name="Rectangle 216"/>
            <p:cNvSpPr>
              <a:spLocks noChangeArrowheads="1"/>
            </p:cNvSpPr>
            <p:nvPr userDrawn="1"/>
          </p:nvSpPr>
          <p:spPr bwMode="gray">
            <a:xfrm>
              <a:off x="768" y="1700"/>
              <a:ext cx="95"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289" name="Rectangle 217"/>
            <p:cNvSpPr>
              <a:spLocks noChangeArrowheads="1"/>
            </p:cNvSpPr>
            <p:nvPr userDrawn="1"/>
          </p:nvSpPr>
          <p:spPr bwMode="gray">
            <a:xfrm>
              <a:off x="912" y="1700"/>
              <a:ext cx="261"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301" name="Group 229"/>
          <p:cNvGrpSpPr>
            <a:grpSpLocks/>
          </p:cNvGrpSpPr>
          <p:nvPr/>
        </p:nvGrpSpPr>
        <p:grpSpPr bwMode="auto">
          <a:xfrm rot="5400000">
            <a:off x="1125273" y="949060"/>
            <a:ext cx="547688" cy="2827868"/>
            <a:chOff x="768" y="1700"/>
            <a:chExt cx="405" cy="2620"/>
          </a:xfrm>
        </p:grpSpPr>
        <p:sp>
          <p:nvSpPr>
            <p:cNvPr id="3302" name="Rectangle 230"/>
            <p:cNvSpPr>
              <a:spLocks noChangeArrowheads="1"/>
            </p:cNvSpPr>
            <p:nvPr userDrawn="1"/>
          </p:nvSpPr>
          <p:spPr bwMode="gray">
            <a:xfrm>
              <a:off x="768" y="1700"/>
              <a:ext cx="95"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303" name="Rectangle 231"/>
            <p:cNvSpPr>
              <a:spLocks noChangeArrowheads="1"/>
            </p:cNvSpPr>
            <p:nvPr userDrawn="1"/>
          </p:nvSpPr>
          <p:spPr bwMode="gray">
            <a:xfrm>
              <a:off x="912" y="1700"/>
              <a:ext cx="261"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305" name="Group 233"/>
          <p:cNvGrpSpPr>
            <a:grpSpLocks/>
          </p:cNvGrpSpPr>
          <p:nvPr/>
        </p:nvGrpSpPr>
        <p:grpSpPr bwMode="auto">
          <a:xfrm rot="5400000">
            <a:off x="1125274" y="2417498"/>
            <a:ext cx="547687" cy="2827868"/>
            <a:chOff x="768" y="1700"/>
            <a:chExt cx="405" cy="2620"/>
          </a:xfrm>
        </p:grpSpPr>
        <p:sp>
          <p:nvSpPr>
            <p:cNvPr id="3306" name="Rectangle 234"/>
            <p:cNvSpPr>
              <a:spLocks noChangeArrowheads="1"/>
            </p:cNvSpPr>
            <p:nvPr userDrawn="1"/>
          </p:nvSpPr>
          <p:spPr bwMode="gray">
            <a:xfrm>
              <a:off x="768" y="1700"/>
              <a:ext cx="95"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307" name="Rectangle 235"/>
            <p:cNvSpPr>
              <a:spLocks noChangeArrowheads="1"/>
            </p:cNvSpPr>
            <p:nvPr userDrawn="1"/>
          </p:nvSpPr>
          <p:spPr bwMode="gray">
            <a:xfrm>
              <a:off x="912" y="1700"/>
              <a:ext cx="261"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309" name="Group 237"/>
          <p:cNvGrpSpPr>
            <a:grpSpLocks/>
          </p:cNvGrpSpPr>
          <p:nvPr/>
        </p:nvGrpSpPr>
        <p:grpSpPr bwMode="auto">
          <a:xfrm rot="5400000">
            <a:off x="1125274" y="3865298"/>
            <a:ext cx="547687" cy="2827868"/>
            <a:chOff x="768" y="1700"/>
            <a:chExt cx="405" cy="2620"/>
          </a:xfrm>
        </p:grpSpPr>
        <p:sp>
          <p:nvSpPr>
            <p:cNvPr id="3310" name="Rectangle 238"/>
            <p:cNvSpPr>
              <a:spLocks noChangeArrowheads="1"/>
            </p:cNvSpPr>
            <p:nvPr userDrawn="1"/>
          </p:nvSpPr>
          <p:spPr bwMode="gray">
            <a:xfrm>
              <a:off x="768" y="1700"/>
              <a:ext cx="95"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311" name="Rectangle 239"/>
            <p:cNvSpPr>
              <a:spLocks noChangeArrowheads="1"/>
            </p:cNvSpPr>
            <p:nvPr userDrawn="1"/>
          </p:nvSpPr>
          <p:spPr bwMode="gray">
            <a:xfrm>
              <a:off x="912" y="1700"/>
              <a:ext cx="261"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328" name="Group 256"/>
          <p:cNvGrpSpPr>
            <a:grpSpLocks/>
          </p:cNvGrpSpPr>
          <p:nvPr/>
        </p:nvGrpSpPr>
        <p:grpSpPr bwMode="auto">
          <a:xfrm>
            <a:off x="-14817" y="6462714"/>
            <a:ext cx="2827868" cy="395287"/>
            <a:chOff x="-7" y="4071"/>
            <a:chExt cx="1336" cy="249"/>
          </a:xfrm>
        </p:grpSpPr>
        <p:sp>
          <p:nvSpPr>
            <p:cNvPr id="3314" name="Rectangle 242"/>
            <p:cNvSpPr>
              <a:spLocks noChangeArrowheads="1"/>
            </p:cNvSpPr>
            <p:nvPr userDrawn="1"/>
          </p:nvSpPr>
          <p:spPr bwMode="gray">
            <a:xfrm rot="5400000">
              <a:off x="620" y="3444"/>
              <a:ext cx="81" cy="1336"/>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315" name="Rectangle 243"/>
            <p:cNvSpPr>
              <a:spLocks noChangeArrowheads="1"/>
            </p:cNvSpPr>
            <p:nvPr userDrawn="1"/>
          </p:nvSpPr>
          <p:spPr bwMode="gray">
            <a:xfrm rot="5400000">
              <a:off x="598" y="3589"/>
              <a:ext cx="126" cy="1336"/>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326" name="Group 254"/>
          <p:cNvGrpSpPr>
            <a:grpSpLocks/>
          </p:cNvGrpSpPr>
          <p:nvPr/>
        </p:nvGrpSpPr>
        <p:grpSpPr bwMode="auto">
          <a:xfrm>
            <a:off x="-14817" y="623889"/>
            <a:ext cx="12206817" cy="547687"/>
            <a:chOff x="-7" y="403"/>
            <a:chExt cx="5767" cy="345"/>
          </a:xfrm>
        </p:grpSpPr>
        <p:grpSp>
          <p:nvGrpSpPr>
            <p:cNvPr id="3291" name="Group 219"/>
            <p:cNvGrpSpPr>
              <a:grpSpLocks/>
            </p:cNvGrpSpPr>
            <p:nvPr userDrawn="1"/>
          </p:nvGrpSpPr>
          <p:grpSpPr bwMode="auto">
            <a:xfrm rot="5400000">
              <a:off x="488" y="-92"/>
              <a:ext cx="345" cy="1336"/>
              <a:chOff x="768" y="1700"/>
              <a:chExt cx="405" cy="2620"/>
            </a:xfrm>
          </p:grpSpPr>
          <p:sp>
            <p:nvSpPr>
              <p:cNvPr id="3292" name="Rectangle 220"/>
              <p:cNvSpPr>
                <a:spLocks noChangeArrowheads="1"/>
              </p:cNvSpPr>
              <p:nvPr userDrawn="1"/>
            </p:nvSpPr>
            <p:spPr bwMode="gray">
              <a:xfrm>
                <a:off x="768" y="1700"/>
                <a:ext cx="95"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293" name="Rectangle 221"/>
              <p:cNvSpPr>
                <a:spLocks noChangeArrowheads="1"/>
              </p:cNvSpPr>
              <p:nvPr userDrawn="1"/>
            </p:nvSpPr>
            <p:spPr bwMode="gray">
              <a:xfrm>
                <a:off x="912" y="1700"/>
                <a:ext cx="261"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3317" name="Group 245"/>
            <p:cNvGrpSpPr>
              <a:grpSpLocks/>
            </p:cNvGrpSpPr>
            <p:nvPr userDrawn="1"/>
          </p:nvGrpSpPr>
          <p:grpSpPr bwMode="auto">
            <a:xfrm rot="5400000">
              <a:off x="3397" y="-1615"/>
              <a:ext cx="345" cy="4381"/>
              <a:chOff x="768" y="1700"/>
              <a:chExt cx="405" cy="2620"/>
            </a:xfrm>
          </p:grpSpPr>
          <p:sp>
            <p:nvSpPr>
              <p:cNvPr id="3318" name="Rectangle 246"/>
              <p:cNvSpPr>
                <a:spLocks noChangeArrowheads="1"/>
              </p:cNvSpPr>
              <p:nvPr userDrawn="1"/>
            </p:nvSpPr>
            <p:spPr bwMode="gray">
              <a:xfrm>
                <a:off x="768" y="1700"/>
                <a:ext cx="95"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319" name="Rectangle 247"/>
              <p:cNvSpPr>
                <a:spLocks noChangeArrowheads="1"/>
              </p:cNvSpPr>
              <p:nvPr userDrawn="1"/>
            </p:nvSpPr>
            <p:spPr bwMode="gray">
              <a:xfrm>
                <a:off x="912" y="1700"/>
                <a:ext cx="261" cy="2620"/>
              </a:xfrm>
              <a:prstGeom prst="rect">
                <a:avLst/>
              </a:prstGeom>
              <a:solidFill>
                <a:srgbClr val="FFFFFF">
                  <a:alpha val="39999"/>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sp>
        <p:nvSpPr>
          <p:cNvPr id="3235" name="Rectangle 163"/>
          <p:cNvSpPr>
            <a:spLocks noChangeArrowheads="1"/>
          </p:cNvSpPr>
          <p:nvPr/>
        </p:nvSpPr>
        <p:spPr bwMode="gray">
          <a:xfrm>
            <a:off x="914400" y="990600"/>
            <a:ext cx="11277600" cy="1676400"/>
          </a:xfrm>
          <a:prstGeom prst="rect">
            <a:avLst/>
          </a:prstGeom>
          <a:solidFill>
            <a:schemeClr val="bg1"/>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101" name="Rectangle 29"/>
          <p:cNvSpPr>
            <a:spLocks noChangeArrowheads="1"/>
          </p:cNvSpPr>
          <p:nvPr/>
        </p:nvSpPr>
        <p:spPr bwMode="gray">
          <a:xfrm>
            <a:off x="1016000" y="1066801"/>
            <a:ext cx="11176000" cy="1509713"/>
          </a:xfrm>
          <a:prstGeom prst="rect">
            <a:avLst/>
          </a:prstGeom>
          <a:blipFill dpi="0" rotWithShape="0">
            <a:blip r:embed="rId2"/>
            <a:srcRect/>
            <a:stretch>
              <a:fillRect b="-15205"/>
            </a:stretch>
          </a:blipFill>
          <a:ln w="57150">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3105" name="Text Box 33"/>
          <p:cNvSpPr txBox="1">
            <a:spLocks noChangeArrowheads="1"/>
          </p:cNvSpPr>
          <p:nvPr/>
        </p:nvSpPr>
        <p:spPr bwMode="gray">
          <a:xfrm>
            <a:off x="10369217" y="6248400"/>
            <a:ext cx="1314784" cy="430887"/>
          </a:xfrm>
          <a:prstGeom prst="rect">
            <a:avLst/>
          </a:prstGeom>
          <a:noFill/>
          <a:ln w="9525">
            <a:noFill/>
            <a:miter lim="800000"/>
            <a:headEnd/>
            <a:tailEnd/>
          </a:ln>
          <a:effectLst/>
        </p:spPr>
        <p:txBody>
          <a:bodyPr wrap="none">
            <a:spAutoFit/>
          </a:bodyPr>
          <a:lstStyle/>
          <a:p>
            <a:pPr algn="r" fontAlgn="base">
              <a:spcBef>
                <a:spcPct val="0"/>
              </a:spcBef>
              <a:spcAft>
                <a:spcPct val="0"/>
              </a:spcAft>
            </a:pPr>
            <a:r>
              <a:rPr lang="en-US" sz="2200">
                <a:solidFill>
                  <a:srgbClr val="000000"/>
                </a:solidFill>
                <a:latin typeface="Arial Black" pitchFamily="34" charset="0"/>
              </a:rPr>
              <a:t>L/O/G/O</a:t>
            </a:r>
          </a:p>
        </p:txBody>
      </p:sp>
      <p:pic>
        <p:nvPicPr>
          <p:cNvPr id="3104" name="Picture 32" descr="2"/>
          <p:cNvPicPr>
            <a:picLocks noChangeAspect="1" noChangeArrowheads="1"/>
          </p:cNvPicPr>
          <p:nvPr/>
        </p:nvPicPr>
        <p:blipFill>
          <a:blip r:embed="rId3"/>
          <a:srcRect l="2814" b="12524"/>
          <a:stretch>
            <a:fillRect/>
          </a:stretch>
        </p:blipFill>
        <p:spPr bwMode="gray">
          <a:xfrm>
            <a:off x="0" y="3302000"/>
            <a:ext cx="5384800" cy="3556000"/>
          </a:xfrm>
          <a:prstGeom prst="rect">
            <a:avLst/>
          </a:prstGeom>
          <a:noFill/>
        </p:spPr>
      </p:pic>
    </p:spTree>
    <p:extLst>
      <p:ext uri="{BB962C8B-B14F-4D97-AF65-F5344CB8AC3E}">
        <p14:creationId xmlns:p14="http://schemas.microsoft.com/office/powerpoint/2010/main" val="18544672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ppt_x</p:attrName>
                                        </p:attrNameLst>
                                      </p:cBhvr>
                                      <p:tavLst>
                                        <p:tav tm="0">
                                          <p:val>
                                            <p:strVal val="#ppt_x-.2"/>
                                          </p:val>
                                        </p:tav>
                                        <p:tav tm="100000">
                                          <p:val>
                                            <p:strVal val="#ppt_x"/>
                                          </p:val>
                                        </p:tav>
                                      </p:tavLst>
                                    </p:anim>
                                    <p:anim calcmode="lin" valueType="num">
                                      <p:cBhvr>
                                        <p:cTn id="8" dur="1000" fill="hold"/>
                                        <p:tgtEl>
                                          <p:spTgt spid="3074"/>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4"/>
                                        </p:tgtEl>
                                      </p:cBhvr>
                                    </p:animEffect>
                                  </p:childTnLst>
                                </p:cTn>
                              </p:par>
                              <p:par>
                                <p:cTn id="10" presetID="44" presetClass="entr" presetSubtype="0" fill="hold" grpId="0" nodeType="withEffect">
                                  <p:stCondLst>
                                    <p:cond delay="0"/>
                                  </p:stCondLst>
                                  <p:childTnLst>
                                    <p:set>
                                      <p:cBhvr>
                                        <p:cTn id="11" dur="1" fill="hold">
                                          <p:stCondLst>
                                            <p:cond delay="0"/>
                                          </p:stCondLst>
                                        </p:cTn>
                                        <p:tgtEl>
                                          <p:spTgt spid="3075">
                                            <p:txEl>
                                              <p:pRg st="0" end="0"/>
                                            </p:txEl>
                                          </p:spTgt>
                                        </p:tgtEl>
                                        <p:attrNameLst>
                                          <p:attrName>style.visibility</p:attrName>
                                        </p:attrNameLst>
                                      </p:cBhvr>
                                      <p:to>
                                        <p:strVal val="visible"/>
                                      </p:to>
                                    </p:set>
                                    <p:animEffect transition="in" filter="fade">
                                      <p:cBhvr>
                                        <p:cTn id="12" dur="500"/>
                                        <p:tgtEl>
                                          <p:spTgt spid="3075">
                                            <p:txEl>
                                              <p:pRg st="0" end="0"/>
                                            </p:txEl>
                                          </p:spTgt>
                                        </p:tgtEl>
                                      </p:cBhvr>
                                    </p:animEffect>
                                    <p:anim calcmode="lin" valueType="num">
                                      <p:cBhvr>
                                        <p:cTn id="13" dur="500" fill="hold"/>
                                        <p:tgtEl>
                                          <p:spTgt spid="3075">
                                            <p:txEl>
                                              <p:pRg st="0" end="0"/>
                                            </p:txEl>
                                          </p:spTgt>
                                        </p:tgtEl>
                                        <p:attrNameLst>
                                          <p:attrName>ppt_x</p:attrName>
                                        </p:attrNameLst>
                                      </p:cBhvr>
                                      <p:tavLst>
                                        <p:tav tm="0">
                                          <p:val>
                                            <p:strVal val="#ppt_x"/>
                                          </p:val>
                                        </p:tav>
                                        <p:tav tm="100000">
                                          <p:val>
                                            <p:strVal val="#ppt_x"/>
                                          </p:val>
                                        </p:tav>
                                      </p:tavLst>
                                    </p:anim>
                                    <p:anim calcmode="lin" valueType="num">
                                      <p:cBhvr>
                                        <p:cTn id="14" dur="500" fill="hold"/>
                                        <p:tgtEl>
                                          <p:spTgt spid="3075">
                                            <p:txEl>
                                              <p:pRg st="0" end="0"/>
                                            </p:txEl>
                                          </p:spTgt>
                                        </p:tgtEl>
                                        <p:attrNameLst>
                                          <p:attrName>ppt_y</p:attrName>
                                        </p:attrNameLst>
                                      </p:cBhvr>
                                      <p:tavLst>
                                        <p:tav tm="0">
                                          <p:val>
                                            <p:strVal val="#ppt_y+.05"/>
                                          </p:val>
                                        </p:tav>
                                        <p:tav tm="100000">
                                          <p:val>
                                            <p:strVal val="#ppt_y"/>
                                          </p:val>
                                        </p:tav>
                                      </p:tavLst>
                                    </p:anim>
                                  </p:childTnLst>
                                </p:cTn>
                              </p:par>
                            </p:childTnLst>
                          </p:cTn>
                        </p:par>
                        <p:par>
                          <p:cTn id="15" fill="hold">
                            <p:stCondLst>
                              <p:cond delay="1000"/>
                            </p:stCondLst>
                            <p:childTnLst>
                              <p:par>
                                <p:cTn id="16" presetID="22" presetClass="entr" presetSubtype="4" fill="hold" nodeType="afterEffect">
                                  <p:stCondLst>
                                    <p:cond delay="0"/>
                                  </p:stCondLst>
                                  <p:childTnLst>
                                    <p:set>
                                      <p:cBhvr>
                                        <p:cTn id="17" dur="1" fill="hold">
                                          <p:stCondLst>
                                            <p:cond delay="0"/>
                                          </p:stCondLst>
                                        </p:cTn>
                                        <p:tgtEl>
                                          <p:spTgt spid="3253"/>
                                        </p:tgtEl>
                                        <p:attrNameLst>
                                          <p:attrName>style.visibility</p:attrName>
                                        </p:attrNameLst>
                                      </p:cBhvr>
                                      <p:to>
                                        <p:strVal val="visible"/>
                                      </p:to>
                                    </p:set>
                                    <p:animEffect transition="in" filter="wipe(down)">
                                      <p:cBhvr>
                                        <p:cTn id="18" dur="1000"/>
                                        <p:tgtEl>
                                          <p:spTgt spid="3253"/>
                                        </p:tgtEl>
                                      </p:cBhvr>
                                    </p:animEffect>
                                  </p:childTnLst>
                                </p:cTn>
                              </p:par>
                              <p:par>
                                <p:cTn id="19" presetID="22" presetClass="entr" presetSubtype="1" fill="hold" nodeType="withEffect">
                                  <p:stCondLst>
                                    <p:cond delay="0"/>
                                  </p:stCondLst>
                                  <p:childTnLst>
                                    <p:set>
                                      <p:cBhvr>
                                        <p:cTn id="20" dur="1" fill="hold">
                                          <p:stCondLst>
                                            <p:cond delay="0"/>
                                          </p:stCondLst>
                                        </p:cTn>
                                        <p:tgtEl>
                                          <p:spTgt spid="3267"/>
                                        </p:tgtEl>
                                        <p:attrNameLst>
                                          <p:attrName>style.visibility</p:attrName>
                                        </p:attrNameLst>
                                      </p:cBhvr>
                                      <p:to>
                                        <p:strVal val="visible"/>
                                      </p:to>
                                    </p:set>
                                    <p:animEffect transition="in" filter="wipe(up)">
                                      <p:cBhvr>
                                        <p:cTn id="21" dur="1000"/>
                                        <p:tgtEl>
                                          <p:spTgt spid="3267"/>
                                        </p:tgtEl>
                                      </p:cBhvr>
                                    </p:animEffect>
                                  </p:childTnLst>
                                </p:cTn>
                              </p:par>
                              <p:par>
                                <p:cTn id="22" presetID="22" presetClass="entr" presetSubtype="4" fill="hold" nodeType="withEffect">
                                  <p:stCondLst>
                                    <p:cond delay="0"/>
                                  </p:stCondLst>
                                  <p:childTnLst>
                                    <p:set>
                                      <p:cBhvr>
                                        <p:cTn id="23" dur="1" fill="hold">
                                          <p:stCondLst>
                                            <p:cond delay="0"/>
                                          </p:stCondLst>
                                        </p:cTn>
                                        <p:tgtEl>
                                          <p:spTgt spid="3271"/>
                                        </p:tgtEl>
                                        <p:attrNameLst>
                                          <p:attrName>style.visibility</p:attrName>
                                        </p:attrNameLst>
                                      </p:cBhvr>
                                      <p:to>
                                        <p:strVal val="visible"/>
                                      </p:to>
                                    </p:set>
                                    <p:animEffect transition="in" filter="wipe(down)">
                                      <p:cBhvr>
                                        <p:cTn id="24" dur="500"/>
                                        <p:tgtEl>
                                          <p:spTgt spid="3271"/>
                                        </p:tgtEl>
                                      </p:cBhvr>
                                    </p:animEffect>
                                  </p:childTnLst>
                                </p:cTn>
                              </p:par>
                              <p:par>
                                <p:cTn id="25" presetID="22" presetClass="entr" presetSubtype="1" fill="hold" nodeType="withEffect">
                                  <p:stCondLst>
                                    <p:cond delay="0"/>
                                  </p:stCondLst>
                                  <p:childTnLst>
                                    <p:set>
                                      <p:cBhvr>
                                        <p:cTn id="26" dur="1" fill="hold">
                                          <p:stCondLst>
                                            <p:cond delay="0"/>
                                          </p:stCondLst>
                                        </p:cTn>
                                        <p:tgtEl>
                                          <p:spTgt spid="3275"/>
                                        </p:tgtEl>
                                        <p:attrNameLst>
                                          <p:attrName>style.visibility</p:attrName>
                                        </p:attrNameLst>
                                      </p:cBhvr>
                                      <p:to>
                                        <p:strVal val="visible"/>
                                      </p:to>
                                    </p:set>
                                    <p:animEffect transition="in" filter="wipe(up)">
                                      <p:cBhvr>
                                        <p:cTn id="27" dur="500"/>
                                        <p:tgtEl>
                                          <p:spTgt spid="3275"/>
                                        </p:tgtEl>
                                      </p:cBhvr>
                                    </p:animEffect>
                                  </p:childTnLst>
                                </p:cTn>
                              </p:par>
                              <p:par>
                                <p:cTn id="28" presetID="22" presetClass="entr" presetSubtype="4" fill="hold" nodeType="withEffect">
                                  <p:stCondLst>
                                    <p:cond delay="0"/>
                                  </p:stCondLst>
                                  <p:childTnLst>
                                    <p:set>
                                      <p:cBhvr>
                                        <p:cTn id="29" dur="1" fill="hold">
                                          <p:stCondLst>
                                            <p:cond delay="0"/>
                                          </p:stCondLst>
                                        </p:cTn>
                                        <p:tgtEl>
                                          <p:spTgt spid="3279"/>
                                        </p:tgtEl>
                                        <p:attrNameLst>
                                          <p:attrName>style.visibility</p:attrName>
                                        </p:attrNameLst>
                                      </p:cBhvr>
                                      <p:to>
                                        <p:strVal val="visible"/>
                                      </p:to>
                                    </p:set>
                                    <p:animEffect transition="in" filter="wipe(down)">
                                      <p:cBhvr>
                                        <p:cTn id="30" dur="500"/>
                                        <p:tgtEl>
                                          <p:spTgt spid="3279"/>
                                        </p:tgtEl>
                                      </p:cBhvr>
                                    </p:animEffect>
                                  </p:childTnLst>
                                </p:cTn>
                              </p:par>
                              <p:par>
                                <p:cTn id="31" presetID="22" presetClass="entr" presetSubtype="1" fill="hold" nodeType="withEffect">
                                  <p:stCondLst>
                                    <p:cond delay="0"/>
                                  </p:stCondLst>
                                  <p:childTnLst>
                                    <p:set>
                                      <p:cBhvr>
                                        <p:cTn id="32" dur="1" fill="hold">
                                          <p:stCondLst>
                                            <p:cond delay="0"/>
                                          </p:stCondLst>
                                        </p:cTn>
                                        <p:tgtEl>
                                          <p:spTgt spid="3287"/>
                                        </p:tgtEl>
                                        <p:attrNameLst>
                                          <p:attrName>style.visibility</p:attrName>
                                        </p:attrNameLst>
                                      </p:cBhvr>
                                      <p:to>
                                        <p:strVal val="visible"/>
                                      </p:to>
                                    </p:set>
                                    <p:animEffect transition="in" filter="wipe(up)">
                                      <p:cBhvr>
                                        <p:cTn id="33" dur="500"/>
                                        <p:tgtEl>
                                          <p:spTgt spid="3287"/>
                                        </p:tgtEl>
                                      </p:cBhvr>
                                    </p:animEffect>
                                  </p:childTnLst>
                                </p:cTn>
                              </p:par>
                            </p:childTnLst>
                          </p:cTn>
                        </p:par>
                        <p:par>
                          <p:cTn id="34" fill="hold">
                            <p:stCondLst>
                              <p:cond delay="2000"/>
                            </p:stCondLst>
                            <p:childTnLst>
                              <p:par>
                                <p:cTn id="35" presetID="22" presetClass="entr" presetSubtype="8" fill="hold" nodeType="afterEffect">
                                  <p:stCondLst>
                                    <p:cond delay="0"/>
                                  </p:stCondLst>
                                  <p:childTnLst>
                                    <p:set>
                                      <p:cBhvr>
                                        <p:cTn id="36" dur="1" fill="hold">
                                          <p:stCondLst>
                                            <p:cond delay="0"/>
                                          </p:stCondLst>
                                        </p:cTn>
                                        <p:tgtEl>
                                          <p:spTgt spid="3326"/>
                                        </p:tgtEl>
                                        <p:attrNameLst>
                                          <p:attrName>style.visibility</p:attrName>
                                        </p:attrNameLst>
                                      </p:cBhvr>
                                      <p:to>
                                        <p:strVal val="visible"/>
                                      </p:to>
                                    </p:set>
                                    <p:animEffect transition="in" filter="wipe(left)">
                                      <p:cBhvr>
                                        <p:cTn id="37" dur="1000"/>
                                        <p:tgtEl>
                                          <p:spTgt spid="3326"/>
                                        </p:tgtEl>
                                      </p:cBhvr>
                                    </p:animEffect>
                                  </p:childTnLst>
                                </p:cTn>
                              </p:par>
                              <p:par>
                                <p:cTn id="38" presetID="22" presetClass="entr" presetSubtype="2" fill="hold" nodeType="withEffect">
                                  <p:stCondLst>
                                    <p:cond delay="0"/>
                                  </p:stCondLst>
                                  <p:childTnLst>
                                    <p:set>
                                      <p:cBhvr>
                                        <p:cTn id="39" dur="1" fill="hold">
                                          <p:stCondLst>
                                            <p:cond delay="0"/>
                                          </p:stCondLst>
                                        </p:cTn>
                                        <p:tgtEl>
                                          <p:spTgt spid="3301"/>
                                        </p:tgtEl>
                                        <p:attrNameLst>
                                          <p:attrName>style.visibility</p:attrName>
                                        </p:attrNameLst>
                                      </p:cBhvr>
                                      <p:to>
                                        <p:strVal val="visible"/>
                                      </p:to>
                                    </p:set>
                                    <p:animEffect transition="in" filter="wipe(right)">
                                      <p:cBhvr>
                                        <p:cTn id="40" dur="500"/>
                                        <p:tgtEl>
                                          <p:spTgt spid="3301"/>
                                        </p:tgtEl>
                                      </p:cBhvr>
                                    </p:animEffect>
                                  </p:childTnLst>
                                </p:cTn>
                              </p:par>
                              <p:par>
                                <p:cTn id="41" presetID="22" presetClass="entr" presetSubtype="8" fill="hold" nodeType="withEffect">
                                  <p:stCondLst>
                                    <p:cond delay="0"/>
                                  </p:stCondLst>
                                  <p:childTnLst>
                                    <p:set>
                                      <p:cBhvr>
                                        <p:cTn id="42" dur="1" fill="hold">
                                          <p:stCondLst>
                                            <p:cond delay="0"/>
                                          </p:stCondLst>
                                        </p:cTn>
                                        <p:tgtEl>
                                          <p:spTgt spid="3305"/>
                                        </p:tgtEl>
                                        <p:attrNameLst>
                                          <p:attrName>style.visibility</p:attrName>
                                        </p:attrNameLst>
                                      </p:cBhvr>
                                      <p:to>
                                        <p:strVal val="visible"/>
                                      </p:to>
                                    </p:set>
                                    <p:animEffect transition="in" filter="wipe(left)">
                                      <p:cBhvr>
                                        <p:cTn id="43" dur="500"/>
                                        <p:tgtEl>
                                          <p:spTgt spid="3305"/>
                                        </p:tgtEl>
                                      </p:cBhvr>
                                    </p:animEffect>
                                  </p:childTnLst>
                                </p:cTn>
                              </p:par>
                              <p:par>
                                <p:cTn id="44" presetID="22" presetClass="entr" presetSubtype="2" fill="hold" nodeType="withEffect">
                                  <p:stCondLst>
                                    <p:cond delay="0"/>
                                  </p:stCondLst>
                                  <p:childTnLst>
                                    <p:set>
                                      <p:cBhvr>
                                        <p:cTn id="45" dur="1" fill="hold">
                                          <p:stCondLst>
                                            <p:cond delay="0"/>
                                          </p:stCondLst>
                                        </p:cTn>
                                        <p:tgtEl>
                                          <p:spTgt spid="3309"/>
                                        </p:tgtEl>
                                        <p:attrNameLst>
                                          <p:attrName>style.visibility</p:attrName>
                                        </p:attrNameLst>
                                      </p:cBhvr>
                                      <p:to>
                                        <p:strVal val="visible"/>
                                      </p:to>
                                    </p:set>
                                    <p:animEffect transition="in" filter="wipe(right)">
                                      <p:cBhvr>
                                        <p:cTn id="46" dur="500"/>
                                        <p:tgtEl>
                                          <p:spTgt spid="3309"/>
                                        </p:tgtEl>
                                      </p:cBhvr>
                                    </p:animEffect>
                                  </p:childTnLst>
                                </p:cTn>
                              </p:par>
                              <p:par>
                                <p:cTn id="47" presetID="22" presetClass="entr" presetSubtype="2" fill="hold" nodeType="withEffect">
                                  <p:stCondLst>
                                    <p:cond delay="0"/>
                                  </p:stCondLst>
                                  <p:childTnLst>
                                    <p:set>
                                      <p:cBhvr>
                                        <p:cTn id="48" dur="1" fill="hold">
                                          <p:stCondLst>
                                            <p:cond delay="0"/>
                                          </p:stCondLst>
                                        </p:cTn>
                                        <p:tgtEl>
                                          <p:spTgt spid="3328"/>
                                        </p:tgtEl>
                                        <p:attrNameLst>
                                          <p:attrName>style.visibility</p:attrName>
                                        </p:attrNameLst>
                                      </p:cBhvr>
                                      <p:to>
                                        <p:strVal val="visible"/>
                                      </p:to>
                                    </p:set>
                                    <p:animEffect transition="in" filter="wipe(right)">
                                      <p:cBhvr>
                                        <p:cTn id="49" dur="500"/>
                                        <p:tgtEl>
                                          <p:spTgt spid="3328"/>
                                        </p:tgtEl>
                                      </p:cBhvr>
                                    </p:animEffect>
                                  </p:childTnLst>
                                </p:cTn>
                              </p:par>
                            </p:childTnLst>
                          </p:cTn>
                        </p:par>
                        <p:par>
                          <p:cTn id="50" fill="hold">
                            <p:stCondLst>
                              <p:cond delay="3000"/>
                            </p:stCondLst>
                            <p:childTnLst>
                              <p:par>
                                <p:cTn id="51" presetID="42" presetClass="entr" presetSubtype="0" fill="hold" nodeType="afterEffect">
                                  <p:stCondLst>
                                    <p:cond delay="0"/>
                                  </p:stCondLst>
                                  <p:childTnLst>
                                    <p:set>
                                      <p:cBhvr>
                                        <p:cTn id="52" dur="1" fill="hold">
                                          <p:stCondLst>
                                            <p:cond delay="0"/>
                                          </p:stCondLst>
                                        </p:cTn>
                                        <p:tgtEl>
                                          <p:spTgt spid="3104"/>
                                        </p:tgtEl>
                                        <p:attrNameLst>
                                          <p:attrName>style.visibility</p:attrName>
                                        </p:attrNameLst>
                                      </p:cBhvr>
                                      <p:to>
                                        <p:strVal val="visible"/>
                                      </p:to>
                                    </p:set>
                                    <p:animEffect transition="in" filter="fade">
                                      <p:cBhvr>
                                        <p:cTn id="53" dur="1000"/>
                                        <p:tgtEl>
                                          <p:spTgt spid="3104"/>
                                        </p:tgtEl>
                                      </p:cBhvr>
                                    </p:animEffect>
                                    <p:anim calcmode="lin" valueType="num">
                                      <p:cBhvr>
                                        <p:cTn id="54" dur="1000" fill="hold"/>
                                        <p:tgtEl>
                                          <p:spTgt spid="3104"/>
                                        </p:tgtEl>
                                        <p:attrNameLst>
                                          <p:attrName>ppt_x</p:attrName>
                                        </p:attrNameLst>
                                      </p:cBhvr>
                                      <p:tavLst>
                                        <p:tav tm="0">
                                          <p:val>
                                            <p:strVal val="#ppt_x"/>
                                          </p:val>
                                        </p:tav>
                                        <p:tav tm="100000">
                                          <p:val>
                                            <p:strVal val="#ppt_x"/>
                                          </p:val>
                                        </p:tav>
                                      </p:tavLst>
                                    </p:anim>
                                    <p:anim calcmode="lin" valueType="num">
                                      <p:cBhvr>
                                        <p:cTn id="55" dur="1000" fill="hold"/>
                                        <p:tgtEl>
                                          <p:spTgt spid="310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tmplLst>
          <p:tmpl lvl="1">
            <p:tnLst>
              <p:par>
                <p:cTn presetID="44" presetClass="entr" presetSubtype="0" fill="hold" nodeType="withEffect">
                  <p:stCondLst>
                    <p:cond delay="0"/>
                  </p:stCondLst>
                  <p:childTnLst>
                    <p:set>
                      <p:cBhvr>
                        <p:cTn dur="1" fill="hold">
                          <p:stCondLst>
                            <p:cond delay="0"/>
                          </p:stCondLst>
                        </p:cTn>
                        <p:tgtEl>
                          <p:spTgt spid="3075"/>
                        </p:tgtEl>
                        <p:attrNameLst>
                          <p:attrName>style.visibility</p:attrName>
                        </p:attrNameLst>
                      </p:cBhvr>
                      <p:to>
                        <p:strVal val="visible"/>
                      </p:to>
                    </p:set>
                    <p:animEffect transition="in" filter="fade">
                      <p:cBhvr>
                        <p:cTn dur="500"/>
                        <p:tgtEl>
                          <p:spTgt spid="3075"/>
                        </p:tgtEl>
                      </p:cBhvr>
                    </p:animEffect>
                    <p:anim calcmode="lin" valueType="num">
                      <p:cBhvr>
                        <p:cTn dur="500" fill="hold"/>
                        <p:tgtEl>
                          <p:spTgt spid="3075"/>
                        </p:tgtEl>
                        <p:attrNameLst>
                          <p:attrName>ppt_x</p:attrName>
                        </p:attrNameLst>
                      </p:cBhvr>
                      <p:tavLst>
                        <p:tav tm="0">
                          <p:val>
                            <p:strVal val="#ppt_x"/>
                          </p:val>
                        </p:tav>
                        <p:tav tm="100000">
                          <p:val>
                            <p:strVal val="#ppt_x"/>
                          </p:val>
                        </p:tav>
                      </p:tavLst>
                    </p:anim>
                    <p:anim calcmode="lin" valueType="num">
                      <p:cBhvr>
                        <p:cTn dur="500" fill="hold"/>
                        <p:tgtEl>
                          <p:spTgt spid="3075"/>
                        </p:tgtEl>
                        <p:attrNameLst>
                          <p:attrName>ppt_y</p:attrName>
                        </p:attrNameLst>
                      </p:cBhvr>
                      <p:tavLst>
                        <p:tav tm="0">
                          <p:val>
                            <p:strVal val="#ppt_y+.05"/>
                          </p:val>
                        </p:tav>
                        <p:tav tm="100000">
                          <p:val>
                            <p:strVal val="#ppt_y"/>
                          </p:val>
                        </p:tav>
                      </p:tavLst>
                    </p:anim>
                  </p:childTnLst>
                </p:cTn>
              </p:par>
            </p:tnLst>
          </p:tmpl>
        </p:tmplLst>
      </p:bldP>
      <p:bldP spid="3074" grpId="0"/>
    </p:bldLst>
  </p:timing>
</p:sldLayout>
</file>

<file path=ppt/slideLayouts/slideLayout12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77177710-4C0E-4632-BCF2-A3FFE82DD0D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49359590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3A7CE30A-9834-4A76-9666-AE111CB492D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577907104"/>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01801" y="1600201"/>
            <a:ext cx="48387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743701" y="1600201"/>
            <a:ext cx="48387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790AF5F0-0FA7-4F5A-98B2-9FA400F0DC5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492203426"/>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8629218E-1CC0-484F-BE90-2CE6CACB065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954013999"/>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A63AF86B-D2B2-4704-9B44-AC5D21EF71F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993340883"/>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6D8B00C5-F77B-460E-889A-72FF6509C45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425296532"/>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4E3950A8-ECEC-48F8-BAF0-E813CE41C02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57750317"/>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D0D148D4-EE91-4813-8C12-3678DCA4A3AB}"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666859931"/>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87B42B1B-BBFE-4C8B-8B46-0AAD27D1A21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879257232"/>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12251" y="457201"/>
            <a:ext cx="2470149" cy="56689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01800" y="457201"/>
            <a:ext cx="7207251" cy="56689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13BA0E4D-FB56-4AC4-AE56-7409097C606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450068473"/>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701800" y="457200"/>
            <a:ext cx="8661400" cy="762000"/>
          </a:xfrm>
        </p:spPr>
        <p:txBody>
          <a:bodyPr/>
          <a:lstStyle/>
          <a:p>
            <a:r>
              <a:rPr lang="en-US"/>
              <a:t>Click to edit Master title style</a:t>
            </a:r>
          </a:p>
        </p:txBody>
      </p:sp>
      <p:sp>
        <p:nvSpPr>
          <p:cNvPr id="3" name="Table Placeholder 2"/>
          <p:cNvSpPr>
            <a:spLocks noGrp="1"/>
          </p:cNvSpPr>
          <p:nvPr>
            <p:ph type="tbl" idx="1"/>
          </p:nvPr>
        </p:nvSpPr>
        <p:spPr>
          <a:xfrm>
            <a:off x="1701800" y="1600201"/>
            <a:ext cx="9880600" cy="4525963"/>
          </a:xfrm>
        </p:spPr>
        <p:txBody>
          <a:bodyPr/>
          <a:lstStyle/>
          <a:p>
            <a:r>
              <a:rPr lang="en-US"/>
              <a:t>Click icon to add table</a:t>
            </a:r>
          </a:p>
        </p:txBody>
      </p:sp>
      <p:sp>
        <p:nvSpPr>
          <p:cNvPr id="4" name="Date Placeholder 3"/>
          <p:cNvSpPr>
            <a:spLocks noGrp="1"/>
          </p:cNvSpPr>
          <p:nvPr>
            <p:ph type="dt" sz="half" idx="10"/>
          </p:nvPr>
        </p:nvSpPr>
        <p:spPr>
          <a:xfrm>
            <a:off x="1727200" y="6245225"/>
            <a:ext cx="2844800" cy="476250"/>
          </a:xfrm>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a:xfrm>
            <a:off x="4718051" y="6245225"/>
            <a:ext cx="3860800" cy="476250"/>
          </a:xfrm>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509C38DB-0870-4B17-96AD-0543656E35A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411451922"/>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701800" y="457200"/>
            <a:ext cx="8661400" cy="762000"/>
          </a:xfrm>
        </p:spPr>
        <p:txBody>
          <a:bodyPr/>
          <a:lstStyle/>
          <a:p>
            <a:r>
              <a:rPr lang="en-US"/>
              <a:t>Click to edit Master title style</a:t>
            </a:r>
          </a:p>
        </p:txBody>
      </p:sp>
      <p:sp>
        <p:nvSpPr>
          <p:cNvPr id="3" name="Text Placeholder 2"/>
          <p:cNvSpPr>
            <a:spLocks noGrp="1"/>
          </p:cNvSpPr>
          <p:nvPr>
            <p:ph type="body" sz="half" idx="1"/>
          </p:nvPr>
        </p:nvSpPr>
        <p:spPr>
          <a:xfrm>
            <a:off x="1701801" y="1600201"/>
            <a:ext cx="48387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743701" y="1600201"/>
            <a:ext cx="48387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727200" y="6245225"/>
            <a:ext cx="2844800" cy="476250"/>
          </a:xfrm>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a:xfrm>
            <a:off x="4718051" y="6245225"/>
            <a:ext cx="3860800" cy="476250"/>
          </a:xfrm>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a:xfrm>
            <a:off x="8737600" y="6245225"/>
            <a:ext cx="2844800" cy="476250"/>
          </a:xfrm>
        </p:spPr>
        <p:txBody>
          <a:bodyPr/>
          <a:lstStyle>
            <a:lvl1pPr>
              <a:defRPr/>
            </a:lvl1pPr>
          </a:lstStyle>
          <a:p>
            <a:fld id="{47EBFC3C-5821-43C5-B45E-D7A0EFAC049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94845046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type="dgm" preserve="1">
  <p:cSld name="Title and Diagram or Organization Chart">
    <p:spTree>
      <p:nvGrpSpPr>
        <p:cNvPr id="1" name=""/>
        <p:cNvGrpSpPr/>
        <p:nvPr/>
      </p:nvGrpSpPr>
      <p:grpSpPr>
        <a:xfrm>
          <a:off x="0" y="0"/>
          <a:ext cx="0" cy="0"/>
          <a:chOff x="0" y="0"/>
          <a:chExt cx="0" cy="0"/>
        </a:xfrm>
      </p:grpSpPr>
      <p:sp>
        <p:nvSpPr>
          <p:cNvPr id="2" name="Title 1"/>
          <p:cNvSpPr>
            <a:spLocks noGrp="1"/>
          </p:cNvSpPr>
          <p:nvPr>
            <p:ph type="title"/>
          </p:nvPr>
        </p:nvSpPr>
        <p:spPr>
          <a:xfrm>
            <a:off x="1701800" y="457200"/>
            <a:ext cx="8661400" cy="762000"/>
          </a:xfrm>
        </p:spPr>
        <p:txBody>
          <a:bodyPr/>
          <a:lstStyle/>
          <a:p>
            <a:r>
              <a:rPr lang="en-US"/>
              <a:t>Click to edit Master title style</a:t>
            </a:r>
          </a:p>
        </p:txBody>
      </p:sp>
      <p:sp>
        <p:nvSpPr>
          <p:cNvPr id="3" name="SmartArt Placeholder 2"/>
          <p:cNvSpPr>
            <a:spLocks noGrp="1"/>
          </p:cNvSpPr>
          <p:nvPr>
            <p:ph type="dgm" idx="1"/>
          </p:nvPr>
        </p:nvSpPr>
        <p:spPr>
          <a:xfrm>
            <a:off x="1701800" y="1600201"/>
            <a:ext cx="9880600" cy="4525963"/>
          </a:xfrm>
        </p:spPr>
        <p:txBody>
          <a:bodyPr/>
          <a:lstStyle/>
          <a:p>
            <a:r>
              <a:rPr lang="en-US"/>
              <a:t>Click icon to add SmartArt graphic</a:t>
            </a:r>
          </a:p>
        </p:txBody>
      </p:sp>
      <p:sp>
        <p:nvSpPr>
          <p:cNvPr id="4" name="Date Placeholder 3"/>
          <p:cNvSpPr>
            <a:spLocks noGrp="1"/>
          </p:cNvSpPr>
          <p:nvPr>
            <p:ph type="dt" sz="half" idx="10"/>
          </p:nvPr>
        </p:nvSpPr>
        <p:spPr>
          <a:xfrm>
            <a:off x="1727200" y="6245225"/>
            <a:ext cx="2844800" cy="476250"/>
          </a:xfrm>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a:xfrm>
            <a:off x="4718051" y="6245225"/>
            <a:ext cx="3860800" cy="476250"/>
          </a:xfrm>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71635C5F-1D15-4A61-B945-C4A91E46EB3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662166719"/>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701800" y="457200"/>
            <a:ext cx="8661400" cy="762000"/>
          </a:xfrm>
        </p:spPr>
        <p:txBody>
          <a:bodyPr/>
          <a:lstStyle/>
          <a:p>
            <a:r>
              <a:rPr lang="en-US"/>
              <a:t>Click to edit Master title style</a:t>
            </a:r>
          </a:p>
        </p:txBody>
      </p:sp>
      <p:sp>
        <p:nvSpPr>
          <p:cNvPr id="3" name="Chart Placeholder 2"/>
          <p:cNvSpPr>
            <a:spLocks noGrp="1"/>
          </p:cNvSpPr>
          <p:nvPr>
            <p:ph type="chart" idx="1"/>
          </p:nvPr>
        </p:nvSpPr>
        <p:spPr>
          <a:xfrm>
            <a:off x="1701800" y="1600201"/>
            <a:ext cx="9880600" cy="4525963"/>
          </a:xfrm>
        </p:spPr>
        <p:txBody>
          <a:bodyPr/>
          <a:lstStyle/>
          <a:p>
            <a:r>
              <a:rPr lang="en-US"/>
              <a:t>Click icon to add chart</a:t>
            </a:r>
          </a:p>
        </p:txBody>
      </p:sp>
      <p:sp>
        <p:nvSpPr>
          <p:cNvPr id="4" name="Date Placeholder 3"/>
          <p:cNvSpPr>
            <a:spLocks noGrp="1"/>
          </p:cNvSpPr>
          <p:nvPr>
            <p:ph type="dt" sz="half" idx="10"/>
          </p:nvPr>
        </p:nvSpPr>
        <p:spPr>
          <a:xfrm>
            <a:off x="1727200" y="6245225"/>
            <a:ext cx="2844800" cy="476250"/>
          </a:xfrm>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a:xfrm>
            <a:off x="4718051" y="6245225"/>
            <a:ext cx="3860800" cy="476250"/>
          </a:xfrm>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a:xfrm>
            <a:off x="8737600" y="6245225"/>
            <a:ext cx="2844800" cy="476250"/>
          </a:xfrm>
        </p:spPr>
        <p:txBody>
          <a:bodyPr/>
          <a:lstStyle>
            <a:lvl1pPr>
              <a:defRPr/>
            </a:lvl1pPr>
          </a:lstStyle>
          <a:p>
            <a:fld id="{D1000B31-7C69-446F-88A9-45BC46DA26BE}"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94460722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a:extLst>
              <a:ext uri="{FF2B5EF4-FFF2-40B4-BE49-F238E27FC236}">
                <a16:creationId xmlns="" xmlns:a16="http://schemas.microsoft.com/office/drawing/2014/main" id="{30E2E888-7F17-4818-9369-3E77ADEC0A12}"/>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9BF23DF7-460E-4538-9BC2-973F52E1697B}"/>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78238B38-F9DB-4543-8E0C-5293E9BF7809}"/>
              </a:ext>
            </a:extLst>
          </p:cNvPr>
          <p:cNvSpPr>
            <a:spLocks noGrp="1" noChangeArrowheads="1"/>
          </p:cNvSpPr>
          <p:nvPr>
            <p:ph type="sldNum" sz="quarter" idx="12"/>
          </p:nvPr>
        </p:nvSpPr>
        <p:spPr>
          <a:ln/>
        </p:spPr>
        <p:txBody>
          <a:bodyPr/>
          <a:lstStyle>
            <a:lvl1pPr>
              <a:defRPr/>
            </a:lvl1pPr>
          </a:lstStyle>
          <a:p>
            <a:fld id="{EE5D478E-B5FC-46CF-9ABF-9B757EB5FF12}" type="slidenum">
              <a:rPr lang="vi-VN" altLang="en-US"/>
              <a:pPr/>
              <a:t>‹#›</a:t>
            </a:fld>
            <a:endParaRPr lang="vi-VN" altLang="en-US"/>
          </a:p>
        </p:txBody>
      </p:sp>
    </p:spTree>
    <p:extLst>
      <p:ext uri="{BB962C8B-B14F-4D97-AF65-F5344CB8AC3E}">
        <p14:creationId xmlns:p14="http://schemas.microsoft.com/office/powerpoint/2010/main" val="1026540178"/>
      </p:ext>
    </p:extLst>
  </p:cSld>
  <p:clrMapOvr>
    <a:masterClrMapping/>
  </p:clrMapOvr>
  <p:transition>
    <p:wedge/>
  </p:transition>
</p:sldLayout>
</file>

<file path=ppt/slideLayouts/slideLayout1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6A8BD17E-875E-4A29-8ED4-64D9062A9AEC}"/>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F50B9758-3239-4D17-8004-9B739CFE40D3}"/>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0BBE091A-9064-400B-BDEC-D5BE4EC20A6A}"/>
              </a:ext>
            </a:extLst>
          </p:cNvPr>
          <p:cNvSpPr>
            <a:spLocks noGrp="1" noChangeArrowheads="1"/>
          </p:cNvSpPr>
          <p:nvPr>
            <p:ph type="sldNum" sz="quarter" idx="12"/>
          </p:nvPr>
        </p:nvSpPr>
        <p:spPr>
          <a:ln/>
        </p:spPr>
        <p:txBody>
          <a:bodyPr/>
          <a:lstStyle>
            <a:lvl1pPr>
              <a:defRPr/>
            </a:lvl1pPr>
          </a:lstStyle>
          <a:p>
            <a:fld id="{BFE705A0-32F2-42B7-834A-C7EC02A10904}" type="slidenum">
              <a:rPr lang="vi-VN" altLang="en-US"/>
              <a:pPr/>
              <a:t>‹#›</a:t>
            </a:fld>
            <a:endParaRPr lang="vi-VN" altLang="en-US"/>
          </a:p>
        </p:txBody>
      </p:sp>
    </p:spTree>
    <p:extLst>
      <p:ext uri="{BB962C8B-B14F-4D97-AF65-F5344CB8AC3E}">
        <p14:creationId xmlns:p14="http://schemas.microsoft.com/office/powerpoint/2010/main" val="3323926772"/>
      </p:ext>
    </p:extLst>
  </p:cSld>
  <p:clrMapOvr>
    <a:masterClrMapping/>
  </p:clrMapOvr>
  <p:transition>
    <p:wedge/>
  </p:transition>
</p:sldLayout>
</file>

<file path=ppt/slideLayouts/slideLayout1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 xmlns:a16="http://schemas.microsoft.com/office/drawing/2014/main" id="{1EB58F15-D415-467C-B4A3-F261DFC1561B}"/>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34359A4C-A749-489A-9658-2C47F5C3B94E}"/>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A0760281-2A84-4F77-8609-29DD031AB968}"/>
              </a:ext>
            </a:extLst>
          </p:cNvPr>
          <p:cNvSpPr>
            <a:spLocks noGrp="1" noChangeArrowheads="1"/>
          </p:cNvSpPr>
          <p:nvPr>
            <p:ph type="sldNum" sz="quarter" idx="12"/>
          </p:nvPr>
        </p:nvSpPr>
        <p:spPr>
          <a:ln/>
        </p:spPr>
        <p:txBody>
          <a:bodyPr/>
          <a:lstStyle>
            <a:lvl1pPr>
              <a:defRPr/>
            </a:lvl1pPr>
          </a:lstStyle>
          <a:p>
            <a:fld id="{268B6DE1-446E-4406-9814-2F7EDFDD092A}" type="slidenum">
              <a:rPr lang="vi-VN" altLang="en-US"/>
              <a:pPr/>
              <a:t>‹#›</a:t>
            </a:fld>
            <a:endParaRPr lang="vi-VN" altLang="en-US"/>
          </a:p>
        </p:txBody>
      </p:sp>
    </p:spTree>
    <p:extLst>
      <p:ext uri="{BB962C8B-B14F-4D97-AF65-F5344CB8AC3E}">
        <p14:creationId xmlns:p14="http://schemas.microsoft.com/office/powerpoint/2010/main" val="2081166998"/>
      </p:ext>
    </p:extLst>
  </p:cSld>
  <p:clrMapOvr>
    <a:masterClrMapping/>
  </p:clrMapOvr>
  <p:transition>
    <p:wedge/>
  </p:transition>
</p:sldLayout>
</file>

<file path=ppt/slideLayouts/slideLayout1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 xmlns:a16="http://schemas.microsoft.com/office/drawing/2014/main" id="{89045180-4FDD-435E-A8FE-A9E8E99D9A5B}"/>
              </a:ext>
            </a:extLst>
          </p:cNvPr>
          <p:cNvSpPr>
            <a:spLocks noGrp="1" noChangeArrowheads="1"/>
          </p:cNvSpPr>
          <p:nvPr>
            <p:ph type="dt" sz="half" idx="10"/>
          </p:nvPr>
        </p:nvSpPr>
        <p:spPr>
          <a:ln/>
        </p:spPr>
        <p:txBody>
          <a:bodyPr/>
          <a:lstStyle>
            <a:lvl1pPr>
              <a:defRPr/>
            </a:lvl1pPr>
          </a:lstStyle>
          <a:p>
            <a:pPr>
              <a:defRPr/>
            </a:pPr>
            <a:endParaRPr lang="vi-VN"/>
          </a:p>
        </p:txBody>
      </p:sp>
      <p:sp>
        <p:nvSpPr>
          <p:cNvPr id="6" name="Rectangle 5">
            <a:extLst>
              <a:ext uri="{FF2B5EF4-FFF2-40B4-BE49-F238E27FC236}">
                <a16:creationId xmlns="" xmlns:a16="http://schemas.microsoft.com/office/drawing/2014/main" id="{46BB9EB3-CD07-4576-942E-A586EE46823F}"/>
              </a:ext>
            </a:extLst>
          </p:cNvPr>
          <p:cNvSpPr>
            <a:spLocks noGrp="1" noChangeArrowheads="1"/>
          </p:cNvSpPr>
          <p:nvPr>
            <p:ph type="ftr" sz="quarter" idx="11"/>
          </p:nvPr>
        </p:nvSpPr>
        <p:spPr>
          <a:ln/>
        </p:spPr>
        <p:txBody>
          <a:bodyPr/>
          <a:lstStyle>
            <a:lvl1pPr>
              <a:defRPr/>
            </a:lvl1pPr>
          </a:lstStyle>
          <a:p>
            <a:pPr>
              <a:defRPr/>
            </a:pPr>
            <a:endParaRPr lang="vi-VN"/>
          </a:p>
        </p:txBody>
      </p:sp>
      <p:sp>
        <p:nvSpPr>
          <p:cNvPr id="7" name="Rectangle 6">
            <a:extLst>
              <a:ext uri="{FF2B5EF4-FFF2-40B4-BE49-F238E27FC236}">
                <a16:creationId xmlns="" xmlns:a16="http://schemas.microsoft.com/office/drawing/2014/main" id="{1B930615-7C1A-44A2-BAAE-7EA0A86FE2B4}"/>
              </a:ext>
            </a:extLst>
          </p:cNvPr>
          <p:cNvSpPr>
            <a:spLocks noGrp="1" noChangeArrowheads="1"/>
          </p:cNvSpPr>
          <p:nvPr>
            <p:ph type="sldNum" sz="quarter" idx="12"/>
          </p:nvPr>
        </p:nvSpPr>
        <p:spPr>
          <a:ln/>
        </p:spPr>
        <p:txBody>
          <a:bodyPr/>
          <a:lstStyle>
            <a:lvl1pPr>
              <a:defRPr/>
            </a:lvl1pPr>
          </a:lstStyle>
          <a:p>
            <a:fld id="{3C36966F-81E9-4429-9872-01FA2F472856}" type="slidenum">
              <a:rPr lang="vi-VN" altLang="en-US"/>
              <a:pPr/>
              <a:t>‹#›</a:t>
            </a:fld>
            <a:endParaRPr lang="vi-VN" altLang="en-US"/>
          </a:p>
        </p:txBody>
      </p:sp>
    </p:spTree>
    <p:extLst>
      <p:ext uri="{BB962C8B-B14F-4D97-AF65-F5344CB8AC3E}">
        <p14:creationId xmlns:p14="http://schemas.microsoft.com/office/powerpoint/2010/main" val="2011761850"/>
      </p:ext>
    </p:extLst>
  </p:cSld>
  <p:clrMapOvr>
    <a:masterClrMapping/>
  </p:clrMapOvr>
  <p:transition>
    <p:wedge/>
  </p:transition>
</p:sldLayout>
</file>

<file path=ppt/slideLayouts/slideLayout1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 xmlns:a16="http://schemas.microsoft.com/office/drawing/2014/main" id="{F73CBA1A-68A0-4BCD-84F3-3F311463B848}"/>
              </a:ext>
            </a:extLst>
          </p:cNvPr>
          <p:cNvSpPr>
            <a:spLocks noGrp="1" noChangeArrowheads="1"/>
          </p:cNvSpPr>
          <p:nvPr>
            <p:ph type="dt" sz="half" idx="10"/>
          </p:nvPr>
        </p:nvSpPr>
        <p:spPr>
          <a:ln/>
        </p:spPr>
        <p:txBody>
          <a:bodyPr/>
          <a:lstStyle>
            <a:lvl1pPr>
              <a:defRPr/>
            </a:lvl1pPr>
          </a:lstStyle>
          <a:p>
            <a:pPr>
              <a:defRPr/>
            </a:pPr>
            <a:endParaRPr lang="vi-VN"/>
          </a:p>
        </p:txBody>
      </p:sp>
      <p:sp>
        <p:nvSpPr>
          <p:cNvPr id="8" name="Rectangle 5">
            <a:extLst>
              <a:ext uri="{FF2B5EF4-FFF2-40B4-BE49-F238E27FC236}">
                <a16:creationId xmlns="" xmlns:a16="http://schemas.microsoft.com/office/drawing/2014/main" id="{FF6D06AF-5F5A-48A7-9E77-2CCB5D42A0B0}"/>
              </a:ext>
            </a:extLst>
          </p:cNvPr>
          <p:cNvSpPr>
            <a:spLocks noGrp="1" noChangeArrowheads="1"/>
          </p:cNvSpPr>
          <p:nvPr>
            <p:ph type="ftr" sz="quarter" idx="11"/>
          </p:nvPr>
        </p:nvSpPr>
        <p:spPr>
          <a:ln/>
        </p:spPr>
        <p:txBody>
          <a:bodyPr/>
          <a:lstStyle>
            <a:lvl1pPr>
              <a:defRPr/>
            </a:lvl1pPr>
          </a:lstStyle>
          <a:p>
            <a:pPr>
              <a:defRPr/>
            </a:pPr>
            <a:endParaRPr lang="vi-VN"/>
          </a:p>
        </p:txBody>
      </p:sp>
      <p:sp>
        <p:nvSpPr>
          <p:cNvPr id="9" name="Rectangle 6">
            <a:extLst>
              <a:ext uri="{FF2B5EF4-FFF2-40B4-BE49-F238E27FC236}">
                <a16:creationId xmlns="" xmlns:a16="http://schemas.microsoft.com/office/drawing/2014/main" id="{5C400447-DE45-41F5-A98F-997D33A16A71}"/>
              </a:ext>
            </a:extLst>
          </p:cNvPr>
          <p:cNvSpPr>
            <a:spLocks noGrp="1" noChangeArrowheads="1"/>
          </p:cNvSpPr>
          <p:nvPr>
            <p:ph type="sldNum" sz="quarter" idx="12"/>
          </p:nvPr>
        </p:nvSpPr>
        <p:spPr>
          <a:ln/>
        </p:spPr>
        <p:txBody>
          <a:bodyPr/>
          <a:lstStyle>
            <a:lvl1pPr>
              <a:defRPr/>
            </a:lvl1pPr>
          </a:lstStyle>
          <a:p>
            <a:fld id="{6C359915-A519-4A91-9F13-3E5FFC4A2376}" type="slidenum">
              <a:rPr lang="vi-VN" altLang="en-US"/>
              <a:pPr/>
              <a:t>‹#›</a:t>
            </a:fld>
            <a:endParaRPr lang="vi-VN" altLang="en-US"/>
          </a:p>
        </p:txBody>
      </p:sp>
    </p:spTree>
    <p:extLst>
      <p:ext uri="{BB962C8B-B14F-4D97-AF65-F5344CB8AC3E}">
        <p14:creationId xmlns:p14="http://schemas.microsoft.com/office/powerpoint/2010/main" val="3427351585"/>
      </p:ext>
    </p:extLst>
  </p:cSld>
  <p:clrMapOvr>
    <a:masterClrMapping/>
  </p:clrMapOvr>
  <p:transition>
    <p:wedge/>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 xmlns:a16="http://schemas.microsoft.com/office/drawing/2014/main" id="{AD518BB6-99BC-4AC6-B4F3-020D2CE497F2}"/>
              </a:ext>
            </a:extLst>
          </p:cNvPr>
          <p:cNvSpPr>
            <a:spLocks noGrp="1" noChangeArrowheads="1"/>
          </p:cNvSpPr>
          <p:nvPr>
            <p:ph type="dt" sz="half" idx="10"/>
          </p:nvPr>
        </p:nvSpPr>
        <p:spPr>
          <a:ln/>
        </p:spPr>
        <p:txBody>
          <a:bodyPr/>
          <a:lstStyle>
            <a:lvl1pPr>
              <a:defRPr/>
            </a:lvl1pPr>
          </a:lstStyle>
          <a:p>
            <a:pPr>
              <a:defRPr/>
            </a:pPr>
            <a:endParaRPr lang="vi-VN"/>
          </a:p>
        </p:txBody>
      </p:sp>
      <p:sp>
        <p:nvSpPr>
          <p:cNvPr id="4" name="Rectangle 5">
            <a:extLst>
              <a:ext uri="{FF2B5EF4-FFF2-40B4-BE49-F238E27FC236}">
                <a16:creationId xmlns="" xmlns:a16="http://schemas.microsoft.com/office/drawing/2014/main" id="{B7B1BD7B-A0F1-40F0-9AF1-433AC989CB1B}"/>
              </a:ext>
            </a:extLst>
          </p:cNvPr>
          <p:cNvSpPr>
            <a:spLocks noGrp="1" noChangeArrowheads="1"/>
          </p:cNvSpPr>
          <p:nvPr>
            <p:ph type="ftr" sz="quarter" idx="11"/>
          </p:nvPr>
        </p:nvSpPr>
        <p:spPr>
          <a:ln/>
        </p:spPr>
        <p:txBody>
          <a:bodyPr/>
          <a:lstStyle>
            <a:lvl1pPr>
              <a:defRPr/>
            </a:lvl1pPr>
          </a:lstStyle>
          <a:p>
            <a:pPr>
              <a:defRPr/>
            </a:pPr>
            <a:endParaRPr lang="vi-VN"/>
          </a:p>
        </p:txBody>
      </p:sp>
      <p:sp>
        <p:nvSpPr>
          <p:cNvPr id="5" name="Rectangle 6">
            <a:extLst>
              <a:ext uri="{FF2B5EF4-FFF2-40B4-BE49-F238E27FC236}">
                <a16:creationId xmlns="" xmlns:a16="http://schemas.microsoft.com/office/drawing/2014/main" id="{E5228463-EDE1-4F45-AD71-A84B218C806E}"/>
              </a:ext>
            </a:extLst>
          </p:cNvPr>
          <p:cNvSpPr>
            <a:spLocks noGrp="1" noChangeArrowheads="1"/>
          </p:cNvSpPr>
          <p:nvPr>
            <p:ph type="sldNum" sz="quarter" idx="12"/>
          </p:nvPr>
        </p:nvSpPr>
        <p:spPr>
          <a:ln/>
        </p:spPr>
        <p:txBody>
          <a:bodyPr/>
          <a:lstStyle>
            <a:lvl1pPr>
              <a:defRPr/>
            </a:lvl1pPr>
          </a:lstStyle>
          <a:p>
            <a:fld id="{9531D21B-D8F5-432E-8391-2CBABBD440CF}" type="slidenum">
              <a:rPr lang="vi-VN" altLang="en-US"/>
              <a:pPr/>
              <a:t>‹#›</a:t>
            </a:fld>
            <a:endParaRPr lang="vi-VN" altLang="en-US"/>
          </a:p>
        </p:txBody>
      </p:sp>
    </p:spTree>
    <p:extLst>
      <p:ext uri="{BB962C8B-B14F-4D97-AF65-F5344CB8AC3E}">
        <p14:creationId xmlns:p14="http://schemas.microsoft.com/office/powerpoint/2010/main" val="2279602997"/>
      </p:ext>
    </p:extLst>
  </p:cSld>
  <p:clrMapOvr>
    <a:masterClrMapping/>
  </p:clrMapOvr>
  <p:transition>
    <p:wedge/>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 xmlns:a16="http://schemas.microsoft.com/office/drawing/2014/main" id="{1069ACB5-1C29-4156-8D1A-2E4E88D55D0F}"/>
              </a:ext>
            </a:extLst>
          </p:cNvPr>
          <p:cNvSpPr>
            <a:spLocks noGrp="1" noChangeArrowheads="1"/>
          </p:cNvSpPr>
          <p:nvPr>
            <p:ph type="dt" sz="half" idx="10"/>
          </p:nvPr>
        </p:nvSpPr>
        <p:spPr>
          <a:ln/>
        </p:spPr>
        <p:txBody>
          <a:bodyPr/>
          <a:lstStyle>
            <a:lvl1pPr>
              <a:defRPr/>
            </a:lvl1pPr>
          </a:lstStyle>
          <a:p>
            <a:pPr>
              <a:defRPr/>
            </a:pPr>
            <a:endParaRPr lang="vi-VN"/>
          </a:p>
        </p:txBody>
      </p:sp>
      <p:sp>
        <p:nvSpPr>
          <p:cNvPr id="3" name="Rectangle 5">
            <a:extLst>
              <a:ext uri="{FF2B5EF4-FFF2-40B4-BE49-F238E27FC236}">
                <a16:creationId xmlns="" xmlns:a16="http://schemas.microsoft.com/office/drawing/2014/main" id="{364655E4-287D-466F-963B-0A47FEF83BFE}"/>
              </a:ext>
            </a:extLst>
          </p:cNvPr>
          <p:cNvSpPr>
            <a:spLocks noGrp="1" noChangeArrowheads="1"/>
          </p:cNvSpPr>
          <p:nvPr>
            <p:ph type="ftr" sz="quarter" idx="11"/>
          </p:nvPr>
        </p:nvSpPr>
        <p:spPr>
          <a:ln/>
        </p:spPr>
        <p:txBody>
          <a:bodyPr/>
          <a:lstStyle>
            <a:lvl1pPr>
              <a:defRPr/>
            </a:lvl1pPr>
          </a:lstStyle>
          <a:p>
            <a:pPr>
              <a:defRPr/>
            </a:pPr>
            <a:endParaRPr lang="vi-VN"/>
          </a:p>
        </p:txBody>
      </p:sp>
      <p:sp>
        <p:nvSpPr>
          <p:cNvPr id="4" name="Rectangle 6">
            <a:extLst>
              <a:ext uri="{FF2B5EF4-FFF2-40B4-BE49-F238E27FC236}">
                <a16:creationId xmlns="" xmlns:a16="http://schemas.microsoft.com/office/drawing/2014/main" id="{123DCB95-A9DF-4DCA-8062-6EA83DFE83BA}"/>
              </a:ext>
            </a:extLst>
          </p:cNvPr>
          <p:cNvSpPr>
            <a:spLocks noGrp="1" noChangeArrowheads="1"/>
          </p:cNvSpPr>
          <p:nvPr>
            <p:ph type="sldNum" sz="quarter" idx="12"/>
          </p:nvPr>
        </p:nvSpPr>
        <p:spPr>
          <a:ln/>
        </p:spPr>
        <p:txBody>
          <a:bodyPr/>
          <a:lstStyle>
            <a:lvl1pPr>
              <a:defRPr/>
            </a:lvl1pPr>
          </a:lstStyle>
          <a:p>
            <a:fld id="{EEE96141-E769-42FA-AB1B-8EA277B11639}" type="slidenum">
              <a:rPr lang="vi-VN" altLang="en-US"/>
              <a:pPr/>
              <a:t>‹#›</a:t>
            </a:fld>
            <a:endParaRPr lang="vi-VN" altLang="en-US"/>
          </a:p>
        </p:txBody>
      </p:sp>
    </p:spTree>
    <p:extLst>
      <p:ext uri="{BB962C8B-B14F-4D97-AF65-F5344CB8AC3E}">
        <p14:creationId xmlns:p14="http://schemas.microsoft.com/office/powerpoint/2010/main" val="2687614564"/>
      </p:ext>
    </p:extLst>
  </p:cSld>
  <p:clrMapOvr>
    <a:masterClrMapping/>
  </p:clrMapOvr>
  <p:transition>
    <p:wedge/>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 xmlns:a16="http://schemas.microsoft.com/office/drawing/2014/main" id="{0734BEA2-C2CC-4F85-95FE-23005CF8ADB9}"/>
              </a:ext>
            </a:extLst>
          </p:cNvPr>
          <p:cNvSpPr>
            <a:spLocks noGrp="1" noChangeArrowheads="1"/>
          </p:cNvSpPr>
          <p:nvPr>
            <p:ph type="dt" sz="half" idx="10"/>
          </p:nvPr>
        </p:nvSpPr>
        <p:spPr>
          <a:ln/>
        </p:spPr>
        <p:txBody>
          <a:bodyPr/>
          <a:lstStyle>
            <a:lvl1pPr>
              <a:defRPr/>
            </a:lvl1pPr>
          </a:lstStyle>
          <a:p>
            <a:pPr>
              <a:defRPr/>
            </a:pPr>
            <a:endParaRPr lang="vi-VN"/>
          </a:p>
        </p:txBody>
      </p:sp>
      <p:sp>
        <p:nvSpPr>
          <p:cNvPr id="6" name="Rectangle 5">
            <a:extLst>
              <a:ext uri="{FF2B5EF4-FFF2-40B4-BE49-F238E27FC236}">
                <a16:creationId xmlns="" xmlns:a16="http://schemas.microsoft.com/office/drawing/2014/main" id="{B679C93C-B389-496D-B1B2-228B68BAF9DC}"/>
              </a:ext>
            </a:extLst>
          </p:cNvPr>
          <p:cNvSpPr>
            <a:spLocks noGrp="1" noChangeArrowheads="1"/>
          </p:cNvSpPr>
          <p:nvPr>
            <p:ph type="ftr" sz="quarter" idx="11"/>
          </p:nvPr>
        </p:nvSpPr>
        <p:spPr>
          <a:ln/>
        </p:spPr>
        <p:txBody>
          <a:bodyPr/>
          <a:lstStyle>
            <a:lvl1pPr>
              <a:defRPr/>
            </a:lvl1pPr>
          </a:lstStyle>
          <a:p>
            <a:pPr>
              <a:defRPr/>
            </a:pPr>
            <a:endParaRPr lang="vi-VN"/>
          </a:p>
        </p:txBody>
      </p:sp>
      <p:sp>
        <p:nvSpPr>
          <p:cNvPr id="7" name="Rectangle 6">
            <a:extLst>
              <a:ext uri="{FF2B5EF4-FFF2-40B4-BE49-F238E27FC236}">
                <a16:creationId xmlns="" xmlns:a16="http://schemas.microsoft.com/office/drawing/2014/main" id="{1A742256-6599-4D1F-9DD2-3FB1F906920A}"/>
              </a:ext>
            </a:extLst>
          </p:cNvPr>
          <p:cNvSpPr>
            <a:spLocks noGrp="1" noChangeArrowheads="1"/>
          </p:cNvSpPr>
          <p:nvPr>
            <p:ph type="sldNum" sz="quarter" idx="12"/>
          </p:nvPr>
        </p:nvSpPr>
        <p:spPr>
          <a:ln/>
        </p:spPr>
        <p:txBody>
          <a:bodyPr/>
          <a:lstStyle>
            <a:lvl1pPr>
              <a:defRPr/>
            </a:lvl1pPr>
          </a:lstStyle>
          <a:p>
            <a:fld id="{7D2106E0-E9D6-42D8-923B-DF5D668FC655}" type="slidenum">
              <a:rPr lang="vi-VN" altLang="en-US"/>
              <a:pPr/>
              <a:t>‹#›</a:t>
            </a:fld>
            <a:endParaRPr lang="vi-VN" altLang="en-US"/>
          </a:p>
        </p:txBody>
      </p:sp>
    </p:spTree>
    <p:extLst>
      <p:ext uri="{BB962C8B-B14F-4D97-AF65-F5344CB8AC3E}">
        <p14:creationId xmlns:p14="http://schemas.microsoft.com/office/powerpoint/2010/main" val="2602872518"/>
      </p:ext>
    </p:extLst>
  </p:cSld>
  <p:clrMapOvr>
    <a:masterClrMapping/>
  </p:clrMapOvr>
  <p:transition>
    <p:wedge/>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 xmlns:a16="http://schemas.microsoft.com/office/drawing/2014/main" id="{03AE8946-225D-4F8E-BD04-767D79534D36}"/>
              </a:ext>
            </a:extLst>
          </p:cNvPr>
          <p:cNvSpPr>
            <a:spLocks noGrp="1" noChangeArrowheads="1"/>
          </p:cNvSpPr>
          <p:nvPr>
            <p:ph type="dt" sz="half" idx="10"/>
          </p:nvPr>
        </p:nvSpPr>
        <p:spPr>
          <a:ln/>
        </p:spPr>
        <p:txBody>
          <a:bodyPr/>
          <a:lstStyle>
            <a:lvl1pPr>
              <a:defRPr/>
            </a:lvl1pPr>
          </a:lstStyle>
          <a:p>
            <a:pPr>
              <a:defRPr/>
            </a:pPr>
            <a:endParaRPr lang="vi-VN"/>
          </a:p>
        </p:txBody>
      </p:sp>
      <p:sp>
        <p:nvSpPr>
          <p:cNvPr id="6" name="Rectangle 5">
            <a:extLst>
              <a:ext uri="{FF2B5EF4-FFF2-40B4-BE49-F238E27FC236}">
                <a16:creationId xmlns="" xmlns:a16="http://schemas.microsoft.com/office/drawing/2014/main" id="{3F62A3A4-D724-4BC6-9189-5C0FA48572DB}"/>
              </a:ext>
            </a:extLst>
          </p:cNvPr>
          <p:cNvSpPr>
            <a:spLocks noGrp="1" noChangeArrowheads="1"/>
          </p:cNvSpPr>
          <p:nvPr>
            <p:ph type="ftr" sz="quarter" idx="11"/>
          </p:nvPr>
        </p:nvSpPr>
        <p:spPr>
          <a:ln/>
        </p:spPr>
        <p:txBody>
          <a:bodyPr/>
          <a:lstStyle>
            <a:lvl1pPr>
              <a:defRPr/>
            </a:lvl1pPr>
          </a:lstStyle>
          <a:p>
            <a:pPr>
              <a:defRPr/>
            </a:pPr>
            <a:endParaRPr lang="vi-VN"/>
          </a:p>
        </p:txBody>
      </p:sp>
      <p:sp>
        <p:nvSpPr>
          <p:cNvPr id="7" name="Rectangle 6">
            <a:extLst>
              <a:ext uri="{FF2B5EF4-FFF2-40B4-BE49-F238E27FC236}">
                <a16:creationId xmlns="" xmlns:a16="http://schemas.microsoft.com/office/drawing/2014/main" id="{C6CC82F3-3999-421C-850D-1A9F2B0D1515}"/>
              </a:ext>
            </a:extLst>
          </p:cNvPr>
          <p:cNvSpPr>
            <a:spLocks noGrp="1" noChangeArrowheads="1"/>
          </p:cNvSpPr>
          <p:nvPr>
            <p:ph type="sldNum" sz="quarter" idx="12"/>
          </p:nvPr>
        </p:nvSpPr>
        <p:spPr>
          <a:ln/>
        </p:spPr>
        <p:txBody>
          <a:bodyPr/>
          <a:lstStyle>
            <a:lvl1pPr>
              <a:defRPr/>
            </a:lvl1pPr>
          </a:lstStyle>
          <a:p>
            <a:fld id="{A376814F-F9B3-4D51-921D-9081F4533E37}" type="slidenum">
              <a:rPr lang="vi-VN" altLang="en-US"/>
              <a:pPr/>
              <a:t>‹#›</a:t>
            </a:fld>
            <a:endParaRPr lang="vi-VN" altLang="en-US"/>
          </a:p>
        </p:txBody>
      </p:sp>
    </p:spTree>
    <p:extLst>
      <p:ext uri="{BB962C8B-B14F-4D97-AF65-F5344CB8AC3E}">
        <p14:creationId xmlns:p14="http://schemas.microsoft.com/office/powerpoint/2010/main" val="1059329796"/>
      </p:ext>
    </p:extLst>
  </p:cSld>
  <p:clrMapOvr>
    <a:masterClrMapping/>
  </p:clrMapOvr>
  <p:transition>
    <p:wedge/>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9912F994-3D34-4D92-B891-DC792AEB7527}"/>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22DED5F5-3CFC-4F0E-9A3F-A2E12F2F716B}"/>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B30EFABF-8E74-4168-8A0A-63AEF2DF715C}"/>
              </a:ext>
            </a:extLst>
          </p:cNvPr>
          <p:cNvSpPr>
            <a:spLocks noGrp="1" noChangeArrowheads="1"/>
          </p:cNvSpPr>
          <p:nvPr>
            <p:ph type="sldNum" sz="quarter" idx="12"/>
          </p:nvPr>
        </p:nvSpPr>
        <p:spPr>
          <a:ln/>
        </p:spPr>
        <p:txBody>
          <a:bodyPr/>
          <a:lstStyle>
            <a:lvl1pPr>
              <a:defRPr/>
            </a:lvl1pPr>
          </a:lstStyle>
          <a:p>
            <a:fld id="{05B4C6B1-8DB6-463D-AB69-9140305F3E5A}" type="slidenum">
              <a:rPr lang="vi-VN" altLang="en-US"/>
              <a:pPr/>
              <a:t>‹#›</a:t>
            </a:fld>
            <a:endParaRPr lang="vi-VN" altLang="en-US"/>
          </a:p>
        </p:txBody>
      </p:sp>
    </p:spTree>
    <p:extLst>
      <p:ext uri="{BB962C8B-B14F-4D97-AF65-F5344CB8AC3E}">
        <p14:creationId xmlns:p14="http://schemas.microsoft.com/office/powerpoint/2010/main" val="339179821"/>
      </p:ext>
    </p:extLst>
  </p:cSld>
  <p:clrMapOvr>
    <a:masterClrMapping/>
  </p:clrMapOvr>
  <p:transition>
    <p:wedge/>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 xmlns:a16="http://schemas.microsoft.com/office/drawing/2014/main" id="{2935E37A-472F-48FC-B085-84B648E3319B}"/>
              </a:ext>
            </a:extLst>
          </p:cNvPr>
          <p:cNvSpPr>
            <a:spLocks noGrp="1" noChangeArrowheads="1"/>
          </p:cNvSpPr>
          <p:nvPr>
            <p:ph type="dt" sz="half" idx="10"/>
          </p:nvPr>
        </p:nvSpPr>
        <p:spPr>
          <a:ln/>
        </p:spPr>
        <p:txBody>
          <a:bodyPr/>
          <a:lstStyle>
            <a:lvl1pPr>
              <a:defRPr/>
            </a:lvl1pPr>
          </a:lstStyle>
          <a:p>
            <a:pPr>
              <a:defRPr/>
            </a:pPr>
            <a:endParaRPr lang="vi-VN"/>
          </a:p>
        </p:txBody>
      </p:sp>
      <p:sp>
        <p:nvSpPr>
          <p:cNvPr id="5" name="Rectangle 5">
            <a:extLst>
              <a:ext uri="{FF2B5EF4-FFF2-40B4-BE49-F238E27FC236}">
                <a16:creationId xmlns="" xmlns:a16="http://schemas.microsoft.com/office/drawing/2014/main" id="{B8085AE2-BFF2-49EA-B262-3F63AD4CD087}"/>
              </a:ext>
            </a:extLst>
          </p:cNvPr>
          <p:cNvSpPr>
            <a:spLocks noGrp="1" noChangeArrowheads="1"/>
          </p:cNvSpPr>
          <p:nvPr>
            <p:ph type="ftr" sz="quarter" idx="11"/>
          </p:nvPr>
        </p:nvSpPr>
        <p:spPr>
          <a:ln/>
        </p:spPr>
        <p:txBody>
          <a:bodyPr/>
          <a:lstStyle>
            <a:lvl1pPr>
              <a:defRPr/>
            </a:lvl1pPr>
          </a:lstStyle>
          <a:p>
            <a:pPr>
              <a:defRPr/>
            </a:pPr>
            <a:endParaRPr lang="vi-VN"/>
          </a:p>
        </p:txBody>
      </p:sp>
      <p:sp>
        <p:nvSpPr>
          <p:cNvPr id="6" name="Rectangle 6">
            <a:extLst>
              <a:ext uri="{FF2B5EF4-FFF2-40B4-BE49-F238E27FC236}">
                <a16:creationId xmlns="" xmlns:a16="http://schemas.microsoft.com/office/drawing/2014/main" id="{B3DF4D5D-0FB2-43B3-A725-42126DE7F3DA}"/>
              </a:ext>
            </a:extLst>
          </p:cNvPr>
          <p:cNvSpPr>
            <a:spLocks noGrp="1" noChangeArrowheads="1"/>
          </p:cNvSpPr>
          <p:nvPr>
            <p:ph type="sldNum" sz="quarter" idx="12"/>
          </p:nvPr>
        </p:nvSpPr>
        <p:spPr>
          <a:ln/>
        </p:spPr>
        <p:txBody>
          <a:bodyPr/>
          <a:lstStyle>
            <a:lvl1pPr>
              <a:defRPr/>
            </a:lvl1pPr>
          </a:lstStyle>
          <a:p>
            <a:fld id="{CC4855B3-A45B-4077-82B5-B7D3B7E12D1B}" type="slidenum">
              <a:rPr lang="vi-VN" altLang="en-US"/>
              <a:pPr/>
              <a:t>‹#›</a:t>
            </a:fld>
            <a:endParaRPr lang="vi-VN" altLang="en-US"/>
          </a:p>
        </p:txBody>
      </p:sp>
    </p:spTree>
    <p:extLst>
      <p:ext uri="{BB962C8B-B14F-4D97-AF65-F5344CB8AC3E}">
        <p14:creationId xmlns:p14="http://schemas.microsoft.com/office/powerpoint/2010/main" val="125853746"/>
      </p:ext>
    </p:extLst>
  </p:cSld>
  <p:clrMapOvr>
    <a:masterClrMapping/>
  </p:clrMapOvr>
  <p:transition>
    <p:wedge/>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0"/>
            <a:ext cx="12192000" cy="1179288"/>
          </a:xfrm>
          <a:prstGeom prst="rect">
            <a:avLst/>
          </a:prstGeom>
        </p:spPr>
        <p:txBody>
          <a:bodyPr/>
          <a:lstStyle>
            <a:lvl1pPr algn="ctr">
              <a:defRPr>
                <a:solidFill>
                  <a:schemeClr val="tx1">
                    <a:lumMod val="75000"/>
                    <a:lumOff val="25000"/>
                  </a:schemeClr>
                </a:solidFill>
                <a:latin typeface="+mj-lt"/>
                <a:cs typeface="Arial" pitchFamily="34" charset="0"/>
              </a:defRPr>
            </a:lvl1pPr>
          </a:lstStyle>
          <a:p>
            <a:r>
              <a:rPr lang="en-US" altLang="ko-KR"/>
              <a:t>Click to edit Master title style</a:t>
            </a:r>
            <a:endParaRPr lang="ko-KR" altLang="en-US" dirty="0"/>
          </a:p>
        </p:txBody>
      </p:sp>
    </p:spTree>
    <p:extLst>
      <p:ext uri="{BB962C8B-B14F-4D97-AF65-F5344CB8AC3E}">
        <p14:creationId xmlns:p14="http://schemas.microsoft.com/office/powerpoint/2010/main" val="1182296499"/>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A526DE8F-3523-42B8-A71C-9DF012A12E77}"/>
              </a:ext>
            </a:extLst>
          </p:cNvPr>
          <p:cNvSpPr/>
          <p:nvPr userDrawn="1"/>
        </p:nvSpPr>
        <p:spPr>
          <a:xfrm>
            <a:off x="0" y="6578600"/>
            <a:ext cx="12192000" cy="279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solidFill>
                <a:prstClr val="white"/>
              </a:solidFill>
            </a:endParaRPr>
          </a:p>
        </p:txBody>
      </p:sp>
      <p:sp>
        <p:nvSpPr>
          <p:cNvPr id="4" name="Freeform: Shape 5">
            <a:extLst>
              <a:ext uri="{FF2B5EF4-FFF2-40B4-BE49-F238E27FC236}">
                <a16:creationId xmlns="" xmlns:a16="http://schemas.microsoft.com/office/drawing/2014/main" id="{262E4496-C10E-4317-BE7E-786DFA1A2070}"/>
              </a:ext>
            </a:extLst>
          </p:cNvPr>
          <p:cNvSpPr/>
          <p:nvPr userDrawn="1"/>
        </p:nvSpPr>
        <p:spPr>
          <a:xfrm rot="3273252" flipH="1">
            <a:off x="-161396" y="291572"/>
            <a:ext cx="1755775" cy="531283"/>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ko-KR" altLang="en-US" sz="1800">
              <a:solidFill>
                <a:prstClr val="white"/>
              </a:solidFill>
            </a:endParaRPr>
          </a:p>
        </p:txBody>
      </p:sp>
      <p:sp>
        <p:nvSpPr>
          <p:cNvPr id="2" name="Text Placeholder 9"/>
          <p:cNvSpPr>
            <a:spLocks noGrp="1"/>
          </p:cNvSpPr>
          <p:nvPr>
            <p:ph type="body" sz="quarter" idx="10"/>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extLst>
      <p:ext uri="{BB962C8B-B14F-4D97-AF65-F5344CB8AC3E}">
        <p14:creationId xmlns:p14="http://schemas.microsoft.com/office/powerpoint/2010/main" val="601850509"/>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grpSp>
        <p:nvGrpSpPr>
          <p:cNvPr id="3" name="Group 2">
            <a:extLst>
              <a:ext uri="{FF2B5EF4-FFF2-40B4-BE49-F238E27FC236}">
                <a16:creationId xmlns="" xmlns:a16="http://schemas.microsoft.com/office/drawing/2014/main" id="{59CE2BAC-8420-4108-8228-89286221B8BA}"/>
              </a:ext>
            </a:extLst>
          </p:cNvPr>
          <p:cNvGrpSpPr/>
          <p:nvPr userDrawn="1"/>
        </p:nvGrpSpPr>
        <p:grpSpPr>
          <a:xfrm flipH="1">
            <a:off x="10856439" y="5136829"/>
            <a:ext cx="1174335" cy="1584931"/>
            <a:chOff x="10073923" y="4329846"/>
            <a:chExt cx="1822803" cy="2460131"/>
          </a:xfrm>
          <a:solidFill>
            <a:schemeClr val="accent1"/>
          </a:solidFill>
        </p:grpSpPr>
        <p:sp>
          <p:nvSpPr>
            <p:cNvPr id="4" name="Freeform: Shape 5">
              <a:extLst>
                <a:ext uri="{FF2B5EF4-FFF2-40B4-BE49-F238E27FC236}">
                  <a16:creationId xmlns="" xmlns:a16="http://schemas.microsoft.com/office/drawing/2014/main" id="{C52C9B27-A7BF-4CBE-B477-AF308E09190D}"/>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anchor="ctr"/>
            <a:lstStyle/>
            <a:p>
              <a:pPr>
                <a:defRPr/>
              </a:pPr>
              <a:endParaRPr lang="en-US" sz="1800">
                <a:solidFill>
                  <a:prstClr val="black"/>
                </a:solidFill>
              </a:endParaRPr>
            </a:p>
          </p:txBody>
        </p:sp>
        <p:sp>
          <p:nvSpPr>
            <p:cNvPr id="5" name="Freeform: Shape 6">
              <a:extLst>
                <a:ext uri="{FF2B5EF4-FFF2-40B4-BE49-F238E27FC236}">
                  <a16:creationId xmlns="" xmlns:a16="http://schemas.microsoft.com/office/drawing/2014/main" id="{077189AF-D2B7-4785-A9A8-A11061B72C8D}"/>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anchor="ctr"/>
            <a:lstStyle/>
            <a:p>
              <a:pPr>
                <a:defRPr/>
              </a:pPr>
              <a:endParaRPr lang="en-US" sz="1800">
                <a:solidFill>
                  <a:prstClr val="black"/>
                </a:solidFill>
              </a:endParaRPr>
            </a:p>
          </p:txBody>
        </p:sp>
      </p:grpSp>
      <p:sp>
        <p:nvSpPr>
          <p:cNvPr id="6" name="Rectangle 5">
            <a:extLst>
              <a:ext uri="{FF2B5EF4-FFF2-40B4-BE49-F238E27FC236}">
                <a16:creationId xmlns="" xmlns:a16="http://schemas.microsoft.com/office/drawing/2014/main" id="{8DF845B6-F626-4E43-8E32-9427E558835C}"/>
              </a:ext>
            </a:extLst>
          </p:cNvPr>
          <p:cNvSpPr/>
          <p:nvPr userDrawn="1"/>
        </p:nvSpPr>
        <p:spPr>
          <a:xfrm>
            <a:off x="0" y="6578600"/>
            <a:ext cx="12192000" cy="279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a:solidFill>
                <a:prstClr val="white"/>
              </a:solidFill>
            </a:endParaRPr>
          </a:p>
        </p:txBody>
      </p:sp>
      <p:sp>
        <p:nvSpPr>
          <p:cNvPr id="7" name="Freeform: Shape 8">
            <a:extLst>
              <a:ext uri="{FF2B5EF4-FFF2-40B4-BE49-F238E27FC236}">
                <a16:creationId xmlns="" xmlns:a16="http://schemas.microsoft.com/office/drawing/2014/main" id="{5D689212-0CEC-4302-9328-A6AE021B0B75}"/>
              </a:ext>
            </a:extLst>
          </p:cNvPr>
          <p:cNvSpPr/>
          <p:nvPr userDrawn="1"/>
        </p:nvSpPr>
        <p:spPr>
          <a:xfrm rot="3273252" flipH="1">
            <a:off x="-161396" y="291572"/>
            <a:ext cx="1755775" cy="531283"/>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ko-KR" altLang="en-US" sz="1800">
              <a:solidFill>
                <a:prstClr val="white"/>
              </a:solidFill>
            </a:endParaRPr>
          </a:p>
        </p:txBody>
      </p:sp>
      <p:sp>
        <p:nvSpPr>
          <p:cNvPr id="2" name="Text Placeholder 9"/>
          <p:cNvSpPr>
            <a:spLocks noGrp="1"/>
          </p:cNvSpPr>
          <p:nvPr>
            <p:ph type="body" sz="quarter" idx="10"/>
          </p:nvPr>
        </p:nvSpPr>
        <p:spPr>
          <a:xfrm>
            <a:off x="323530" y="339511"/>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a:t>Click to edit Master text styles</a:t>
            </a:r>
          </a:p>
        </p:txBody>
      </p:sp>
    </p:spTree>
    <p:extLst>
      <p:ext uri="{BB962C8B-B14F-4D97-AF65-F5344CB8AC3E}">
        <p14:creationId xmlns:p14="http://schemas.microsoft.com/office/powerpoint/2010/main" val="1942201451"/>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type="objOverTx">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10972800" cy="1143000"/>
          </a:xfrm>
        </p:spPr>
        <p:txBody>
          <a:bodyPr/>
          <a:lstStyle/>
          <a:p>
            <a:r>
              <a:rPr lang="en-US"/>
              <a:t>Click to edit Master title style</a:t>
            </a:r>
          </a:p>
        </p:txBody>
      </p:sp>
      <p:sp>
        <p:nvSpPr>
          <p:cNvPr id="3" name="Content Placeholder 2"/>
          <p:cNvSpPr>
            <a:spLocks noGrp="1"/>
          </p:cNvSpPr>
          <p:nvPr>
            <p:ph sz="half" idx="1"/>
          </p:nvPr>
        </p:nvSpPr>
        <p:spPr>
          <a:xfrm>
            <a:off x="609600" y="1600200"/>
            <a:ext cx="109728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0" y="3924300"/>
            <a:ext cx="10972800"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7">
            <a:extLst>
              <a:ext uri="{FF2B5EF4-FFF2-40B4-BE49-F238E27FC236}">
                <a16:creationId xmlns="" xmlns:a16="http://schemas.microsoft.com/office/drawing/2014/main" id="{58488807-1A07-440B-89F9-0974933CC69E}"/>
              </a:ext>
            </a:extLst>
          </p:cNvPr>
          <p:cNvSpPr>
            <a:spLocks noGrp="1" noChangeArrowheads="1"/>
          </p:cNvSpPr>
          <p:nvPr>
            <p:ph type="sldNum" sz="quarter" idx="10"/>
          </p:nvPr>
        </p:nvSpPr>
        <p:spPr/>
        <p:txBody>
          <a:bodyPr/>
          <a:lstStyle>
            <a:lvl1pPr>
              <a:defRPr/>
            </a:lvl1pPr>
          </a:lstStyle>
          <a:p>
            <a:fld id="{788FC04D-FE56-498F-8091-80392849D753}" type="slidenum">
              <a:rPr lang="vi-VN" altLang="en-US"/>
              <a:pPr/>
              <a:t>‹#›</a:t>
            </a:fld>
            <a:endParaRPr lang="vi-VN" altLang="en-US"/>
          </a:p>
        </p:txBody>
      </p:sp>
    </p:spTree>
    <p:extLst>
      <p:ext uri="{BB962C8B-B14F-4D97-AF65-F5344CB8AC3E}">
        <p14:creationId xmlns:p14="http://schemas.microsoft.com/office/powerpoint/2010/main" val="3197891979"/>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9600" y="228600"/>
            <a:ext cx="10972800" cy="5867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7">
            <a:extLst>
              <a:ext uri="{FF2B5EF4-FFF2-40B4-BE49-F238E27FC236}">
                <a16:creationId xmlns="" xmlns:a16="http://schemas.microsoft.com/office/drawing/2014/main" id="{62D73603-AAEE-45F0-8369-0B6BE6B52122}"/>
              </a:ext>
            </a:extLst>
          </p:cNvPr>
          <p:cNvSpPr>
            <a:spLocks noGrp="1" noChangeArrowheads="1"/>
          </p:cNvSpPr>
          <p:nvPr>
            <p:ph type="sldNum" sz="quarter" idx="10"/>
          </p:nvPr>
        </p:nvSpPr>
        <p:spPr/>
        <p:txBody>
          <a:bodyPr/>
          <a:lstStyle>
            <a:lvl1pPr>
              <a:defRPr/>
            </a:lvl1pPr>
          </a:lstStyle>
          <a:p>
            <a:fld id="{B4E2A206-E11C-42B9-A593-6F691BA051E7}" type="slidenum">
              <a:rPr lang="vi-VN" altLang="en-US"/>
              <a:pPr/>
              <a:t>‹#›</a:t>
            </a:fld>
            <a:endParaRPr lang="vi-VN" altLang="en-US"/>
          </a:p>
        </p:txBody>
      </p:sp>
    </p:spTree>
    <p:extLst>
      <p:ext uri="{BB962C8B-B14F-4D97-AF65-F5344CB8AC3E}">
        <p14:creationId xmlns:p14="http://schemas.microsoft.com/office/powerpoint/2010/main" val="1519937354"/>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3805146"/>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userDrawn="1">
  <p:cSld name="Basic Layou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p:nvPr>
        </p:nvSpPr>
        <p:spPr>
          <a:xfrm>
            <a:off x="0" y="164640"/>
            <a:ext cx="12192000" cy="768085"/>
          </a:xfrm>
          <a:prstGeom prst="rect">
            <a:avLst/>
          </a:prstGeom>
        </p:spPr>
        <p:txBody>
          <a:bodyPr anchor="ctr"/>
          <a:lstStyle>
            <a:lvl1pPr marL="0" indent="0" algn="ctr">
              <a:buNone/>
              <a:defRPr sz="3600" b="0" baseline="0">
                <a:solidFill>
                  <a:schemeClr val="tx1">
                    <a:lumMod val="75000"/>
                    <a:lumOff val="25000"/>
                  </a:schemeClr>
                </a:solidFill>
                <a:latin typeface="+mj-lt"/>
                <a:cs typeface="Arial" pitchFamily="34" charset="0"/>
              </a:defRPr>
            </a:lvl1pPr>
          </a:lstStyle>
          <a:p>
            <a:pPr lvl="0"/>
            <a:r>
              <a:rPr lang="en-US" altLang="ko-KR"/>
              <a:t>Click to edit Master text styles</a:t>
            </a:r>
          </a:p>
        </p:txBody>
      </p:sp>
      <p:sp>
        <p:nvSpPr>
          <p:cNvPr id="11" name="Text Placeholder 9"/>
          <p:cNvSpPr>
            <a:spLocks noGrp="1"/>
          </p:cNvSpPr>
          <p:nvPr>
            <p:ph type="body" sz="quarter" idx="11"/>
          </p:nvPr>
        </p:nvSpPr>
        <p:spPr>
          <a:xfrm>
            <a:off x="0" y="932725"/>
            <a:ext cx="12192000" cy="384043"/>
          </a:xfrm>
          <a:prstGeom prst="rect">
            <a:avLst/>
          </a:prstGeom>
        </p:spPr>
        <p:txBody>
          <a:bodyPr anchor="ctr"/>
          <a:lstStyle>
            <a:lvl1pPr marL="0" indent="0" algn="ctr">
              <a:buNone/>
              <a:defRPr sz="1400" b="0" baseline="0">
                <a:solidFill>
                  <a:schemeClr val="tx1">
                    <a:lumMod val="75000"/>
                    <a:lumOff val="25000"/>
                  </a:schemeClr>
                </a:solidFill>
                <a:latin typeface="+mn-lt"/>
                <a:cs typeface="Arial" pitchFamily="34" charset="0"/>
              </a:defRPr>
            </a:lvl1pPr>
          </a:lstStyle>
          <a:p>
            <a:pPr lvl="0"/>
            <a:r>
              <a:rPr lang="en-US" altLang="ko-KR"/>
              <a:t>Click to edit Master text styles</a:t>
            </a:r>
          </a:p>
        </p:txBody>
      </p:sp>
    </p:spTree>
    <p:extLst>
      <p:ext uri="{BB962C8B-B14F-4D97-AF65-F5344CB8AC3E}">
        <p14:creationId xmlns:p14="http://schemas.microsoft.com/office/powerpoint/2010/main" val="272322479"/>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userDrawn="1">
  <p:cSld name="Agenda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719F789B-D23E-4746-B90E-1B7A82ADCAAE}"/>
              </a:ext>
            </a:extLst>
          </p:cNvPr>
          <p:cNvSpPr/>
          <p:nvPr userDrawn="1"/>
        </p:nvSpPr>
        <p:spPr>
          <a:xfrm>
            <a:off x="-4233" y="0"/>
            <a:ext cx="211243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ko-KR" altLang="en-US" sz="1800"/>
          </a:p>
        </p:txBody>
      </p:sp>
      <p:pic>
        <p:nvPicPr>
          <p:cNvPr id="3" name="Picture 7" descr="E:\002-KIMS BUSINESS\007-02-Fullslidesppt-Contents\20161228\02-edu\bulb-item2.png">
            <a:extLst>
              <a:ext uri="{FF2B5EF4-FFF2-40B4-BE49-F238E27FC236}">
                <a16:creationId xmlns="" xmlns:a16="http://schemas.microsoft.com/office/drawing/2014/main" id="{D91F059D-A377-4695-A9F8-5466FC8481C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1985" y="1250950"/>
            <a:ext cx="2112433" cy="468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8" descr="E:\002-KIMS BUSINESS\007-02-Fullslidesppt-Contents\20161228\02-edu\bulb-item.png">
            <a:extLst>
              <a:ext uri="{FF2B5EF4-FFF2-40B4-BE49-F238E27FC236}">
                <a16:creationId xmlns="" xmlns:a16="http://schemas.microsoft.com/office/drawing/2014/main" id="{422B97B3-04C0-40F3-8206-7A08ED8B5580}"/>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r="50000"/>
          <a:stretch>
            <a:fillRect/>
          </a:stretch>
        </p:blipFill>
        <p:spPr bwMode="auto">
          <a:xfrm>
            <a:off x="1051984" y="1250950"/>
            <a:ext cx="1056216" cy="468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54965258"/>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9194058"/>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17_Title Slide">
    <p:spTree>
      <p:nvGrpSpPr>
        <p:cNvPr id="1" name=""/>
        <p:cNvGrpSpPr/>
        <p:nvPr/>
      </p:nvGrpSpPr>
      <p:grpSpPr>
        <a:xfrm>
          <a:off x="0" y="0"/>
          <a:ext cx="0" cy="0"/>
          <a:chOff x="0" y="0"/>
          <a:chExt cx="0" cy="0"/>
        </a:xfrm>
      </p:grpSpPr>
      <p:sp>
        <p:nvSpPr>
          <p:cNvPr id="2" name="Text Placeholder 3"/>
          <p:cNvSpPr>
            <a:spLocks noGrp="1"/>
          </p:cNvSpPr>
          <p:nvPr>
            <p:ph type="body" sz="quarter" idx="11"/>
          </p:nvPr>
        </p:nvSpPr>
        <p:spPr>
          <a:xfrm>
            <a:off x="2115314" y="2140458"/>
            <a:ext cx="7961375" cy="2166366"/>
          </a:xfrm>
        </p:spPr>
        <p:txBody>
          <a:bodyPr anchor="ctr">
            <a:normAutofit/>
          </a:bodyPr>
          <a:lstStyle>
            <a:lvl1pPr marL="0" indent="0" algn="ctr">
              <a:lnSpc>
                <a:spcPct val="100000"/>
              </a:lnSpc>
              <a:buNone/>
              <a:defRPr sz="5400">
                <a:latin typeface="+mj-lt"/>
              </a:defRPr>
            </a:lvl1pPr>
          </a:lstStyle>
          <a:p>
            <a:pPr lvl="0"/>
            <a:r>
              <a:rPr lang="en-US"/>
              <a:t>Click to edit Master text styles</a:t>
            </a:r>
          </a:p>
        </p:txBody>
      </p:sp>
    </p:spTree>
    <p:extLst>
      <p:ext uri="{BB962C8B-B14F-4D97-AF65-F5344CB8AC3E}">
        <p14:creationId xmlns:p14="http://schemas.microsoft.com/office/powerpoint/2010/main" val="2638624789"/>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15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7880350" y="1822450"/>
            <a:ext cx="2035175" cy="3600450"/>
          </a:xfrm>
          <a:solidFill>
            <a:schemeClr val="bg2">
              <a:lumMod val="95000"/>
            </a:schemeClr>
          </a:solidFill>
        </p:spPr>
        <p:txBody>
          <a:bodyPr rtlCol="0">
            <a:normAutofit/>
          </a:bodyPr>
          <a:lstStyle>
            <a:lvl1pPr>
              <a:defRPr sz="800"/>
            </a:lvl1pPr>
          </a:lstStyle>
          <a:p>
            <a:pPr lvl="0"/>
            <a:endParaRPr lang="en-US" noProof="0"/>
          </a:p>
        </p:txBody>
      </p:sp>
      <p:sp>
        <p:nvSpPr>
          <p:cNvPr id="5" name="Text Placeholder 3"/>
          <p:cNvSpPr>
            <a:spLocks noGrp="1"/>
          </p:cNvSpPr>
          <p:nvPr>
            <p:ph type="body" sz="quarter" idx="11"/>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2512871933"/>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14_Title Slide">
    <p:spTree>
      <p:nvGrpSpPr>
        <p:cNvPr id="1" name=""/>
        <p:cNvGrpSpPr/>
        <p:nvPr/>
      </p:nvGrpSpPr>
      <p:grpSpPr>
        <a:xfrm>
          <a:off x="0" y="0"/>
          <a:ext cx="0" cy="0"/>
          <a:chOff x="0" y="0"/>
          <a:chExt cx="0" cy="0"/>
        </a:xfrm>
      </p:grpSpPr>
      <p:sp>
        <p:nvSpPr>
          <p:cNvPr id="6" name="Picture Placeholder 5"/>
          <p:cNvSpPr>
            <a:spLocks noGrp="1"/>
          </p:cNvSpPr>
          <p:nvPr>
            <p:ph type="pic" sz="quarter" idx="10"/>
          </p:nvPr>
        </p:nvSpPr>
        <p:spPr>
          <a:xfrm>
            <a:off x="658368" y="1252728"/>
            <a:ext cx="2971800" cy="4352544"/>
          </a:xfrm>
          <a:custGeom>
            <a:avLst/>
            <a:gdLst>
              <a:gd name="connsiteX0" fmla="*/ 0 w 2971800"/>
              <a:gd name="connsiteY0" fmla="*/ 0 h 4352544"/>
              <a:gd name="connsiteX1" fmla="*/ 2971800 w 2971800"/>
              <a:gd name="connsiteY1" fmla="*/ 0 h 4352544"/>
              <a:gd name="connsiteX2" fmla="*/ 2971800 w 2971800"/>
              <a:gd name="connsiteY2" fmla="*/ 4352544 h 4352544"/>
              <a:gd name="connsiteX3" fmla="*/ 0 w 2971800"/>
              <a:gd name="connsiteY3" fmla="*/ 4352544 h 4352544"/>
            </a:gdLst>
            <a:ahLst/>
            <a:cxnLst>
              <a:cxn ang="0">
                <a:pos x="connsiteX0" y="connsiteY0"/>
              </a:cxn>
              <a:cxn ang="0">
                <a:pos x="connsiteX1" y="connsiteY1"/>
              </a:cxn>
              <a:cxn ang="0">
                <a:pos x="connsiteX2" y="connsiteY2"/>
              </a:cxn>
              <a:cxn ang="0">
                <a:pos x="connsiteX3" y="connsiteY3"/>
              </a:cxn>
            </a:cxnLst>
            <a:rect l="l" t="t" r="r" b="b"/>
            <a:pathLst>
              <a:path w="2971800" h="4352544">
                <a:moveTo>
                  <a:pt x="0" y="0"/>
                </a:moveTo>
                <a:lnTo>
                  <a:pt x="2971800" y="0"/>
                </a:lnTo>
                <a:lnTo>
                  <a:pt x="2971800" y="4352544"/>
                </a:lnTo>
                <a:lnTo>
                  <a:pt x="0" y="435254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3840480" y="873252"/>
            <a:ext cx="3474720" cy="5111496"/>
          </a:xfrm>
          <a:custGeom>
            <a:avLst/>
            <a:gdLst>
              <a:gd name="connsiteX0" fmla="*/ 0 w 3474720"/>
              <a:gd name="connsiteY0" fmla="*/ 0 h 5111496"/>
              <a:gd name="connsiteX1" fmla="*/ 3474720 w 3474720"/>
              <a:gd name="connsiteY1" fmla="*/ 0 h 5111496"/>
              <a:gd name="connsiteX2" fmla="*/ 3474720 w 3474720"/>
              <a:gd name="connsiteY2" fmla="*/ 5111496 h 5111496"/>
              <a:gd name="connsiteX3" fmla="*/ 0 w 3474720"/>
              <a:gd name="connsiteY3" fmla="*/ 5111496 h 5111496"/>
            </a:gdLst>
            <a:ahLst/>
            <a:cxnLst>
              <a:cxn ang="0">
                <a:pos x="connsiteX0" y="connsiteY0"/>
              </a:cxn>
              <a:cxn ang="0">
                <a:pos x="connsiteX1" y="connsiteY1"/>
              </a:cxn>
              <a:cxn ang="0">
                <a:pos x="connsiteX2" y="connsiteY2"/>
              </a:cxn>
              <a:cxn ang="0">
                <a:pos x="connsiteX3" y="connsiteY3"/>
              </a:cxn>
            </a:cxnLst>
            <a:rect l="l" t="t" r="r" b="b"/>
            <a:pathLst>
              <a:path w="3474720" h="5111496">
                <a:moveTo>
                  <a:pt x="0" y="0"/>
                </a:moveTo>
                <a:lnTo>
                  <a:pt x="3474720" y="0"/>
                </a:lnTo>
                <a:lnTo>
                  <a:pt x="3474720" y="5111496"/>
                </a:lnTo>
                <a:lnTo>
                  <a:pt x="0" y="5111496"/>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10" name="Text Placeholder 3"/>
          <p:cNvSpPr>
            <a:spLocks noGrp="1"/>
          </p:cNvSpPr>
          <p:nvPr>
            <p:ph type="body" sz="quarter" idx="12"/>
          </p:nvPr>
        </p:nvSpPr>
        <p:spPr>
          <a:xfrm>
            <a:off x="7915276"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743216025"/>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0" y="3"/>
            <a:ext cx="12192000" cy="3976777"/>
          </a:xfrm>
          <a:custGeom>
            <a:avLst/>
            <a:gdLst>
              <a:gd name="connsiteX0" fmla="*/ 0 w 12192000"/>
              <a:gd name="connsiteY0" fmla="*/ 0 h 3976777"/>
              <a:gd name="connsiteX1" fmla="*/ 12192000 w 12192000"/>
              <a:gd name="connsiteY1" fmla="*/ 0 h 3976777"/>
              <a:gd name="connsiteX2" fmla="*/ 12192000 w 12192000"/>
              <a:gd name="connsiteY2" fmla="*/ 3976777 h 3976777"/>
              <a:gd name="connsiteX3" fmla="*/ 0 w 12192000"/>
              <a:gd name="connsiteY3" fmla="*/ 3976777 h 3976777"/>
            </a:gdLst>
            <a:ahLst/>
            <a:cxnLst>
              <a:cxn ang="0">
                <a:pos x="connsiteX0" y="connsiteY0"/>
              </a:cxn>
              <a:cxn ang="0">
                <a:pos x="connsiteX1" y="connsiteY1"/>
              </a:cxn>
              <a:cxn ang="0">
                <a:pos x="connsiteX2" y="connsiteY2"/>
              </a:cxn>
              <a:cxn ang="0">
                <a:pos x="connsiteX3" y="connsiteY3"/>
              </a:cxn>
            </a:cxnLst>
            <a:rect l="l" t="t" r="r" b="b"/>
            <a:pathLst>
              <a:path w="12192000" h="3976777">
                <a:moveTo>
                  <a:pt x="0" y="0"/>
                </a:moveTo>
                <a:lnTo>
                  <a:pt x="12192000" y="0"/>
                </a:lnTo>
                <a:lnTo>
                  <a:pt x="12192000" y="3976777"/>
                </a:lnTo>
                <a:lnTo>
                  <a:pt x="0" y="3976777"/>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1"/>
          </p:nvPr>
        </p:nvSpPr>
        <p:spPr>
          <a:xfrm>
            <a:off x="1189607" y="4449952"/>
            <a:ext cx="3405187" cy="1862138"/>
          </a:xfrm>
          <a:custGeom>
            <a:avLst/>
            <a:gdLst>
              <a:gd name="connsiteX0" fmla="*/ 0 w 3405187"/>
              <a:gd name="connsiteY0" fmla="*/ 0 h 1862138"/>
              <a:gd name="connsiteX1" fmla="*/ 3405187 w 3405187"/>
              <a:gd name="connsiteY1" fmla="*/ 0 h 1862138"/>
              <a:gd name="connsiteX2" fmla="*/ 3405187 w 3405187"/>
              <a:gd name="connsiteY2" fmla="*/ 1862138 h 1862138"/>
              <a:gd name="connsiteX3" fmla="*/ 0 w 3405187"/>
              <a:gd name="connsiteY3" fmla="*/ 1862138 h 1862138"/>
            </a:gdLst>
            <a:ahLst/>
            <a:cxnLst>
              <a:cxn ang="0">
                <a:pos x="connsiteX0" y="connsiteY0"/>
              </a:cxn>
              <a:cxn ang="0">
                <a:pos x="connsiteX1" y="connsiteY1"/>
              </a:cxn>
              <a:cxn ang="0">
                <a:pos x="connsiteX2" y="connsiteY2"/>
              </a:cxn>
              <a:cxn ang="0">
                <a:pos x="connsiteX3" y="connsiteY3"/>
              </a:cxn>
            </a:cxnLst>
            <a:rect l="l" t="t" r="r" b="b"/>
            <a:pathLst>
              <a:path w="3405187" h="1862138">
                <a:moveTo>
                  <a:pt x="0" y="0"/>
                </a:moveTo>
                <a:lnTo>
                  <a:pt x="3405187" y="0"/>
                </a:lnTo>
                <a:lnTo>
                  <a:pt x="3405187" y="1862138"/>
                </a:lnTo>
                <a:lnTo>
                  <a:pt x="0" y="1862138"/>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449902259"/>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65100" y="127000"/>
            <a:ext cx="4651376" cy="465137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6687820" y="1465390"/>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41241096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preserve="1" userDrawn="1">
  <p:cSld name="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5262880"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1859623531"/>
      </p:ext>
    </p:extLst>
  </p:cSld>
  <p:clrMapOvr>
    <a:masterClrMapping/>
  </p:clrMapOvr>
</p:sldLayout>
</file>

<file path=ppt/slideLayouts/slideLayout168.xml><?xml version="1.0" encoding="utf-8"?>
<p:sldLayout xmlns:a="http://schemas.openxmlformats.org/drawingml/2006/main" xmlns:r="http://schemas.openxmlformats.org/officeDocument/2006/relationships" xmlns:p="http://schemas.openxmlformats.org/presentationml/2006/main" preserve="1" userDrawn="1">
  <p:cSld name="1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5" name="Picture Placeholder 4"/>
          <p:cNvSpPr>
            <a:spLocks noGrp="1"/>
          </p:cNvSpPr>
          <p:nvPr>
            <p:ph type="pic" sz="quarter" idx="11"/>
          </p:nvPr>
        </p:nvSpPr>
        <p:spPr>
          <a:xfrm>
            <a:off x="1544640" y="2212975"/>
            <a:ext cx="4060825" cy="2532063"/>
          </a:xfrm>
          <a:solidFill>
            <a:schemeClr val="bg2">
              <a:lumMod val="95000"/>
            </a:schemeClr>
          </a:solidFill>
        </p:spPr>
        <p:txBody>
          <a:bodyPr rtlCol="0">
            <a:normAutofit/>
          </a:bodyPr>
          <a:lstStyle>
            <a:lvl1pPr>
              <a:defRPr sz="800"/>
            </a:lvl1pPr>
          </a:lstStyle>
          <a:p>
            <a:pPr lvl="0"/>
            <a:endParaRPr lang="en-US" noProof="0"/>
          </a:p>
        </p:txBody>
      </p:sp>
    </p:spTree>
    <p:extLst>
      <p:ext uri="{BB962C8B-B14F-4D97-AF65-F5344CB8AC3E}">
        <p14:creationId xmlns:p14="http://schemas.microsoft.com/office/powerpoint/2010/main" val="3948636366"/>
      </p:ext>
    </p:extLst>
  </p:cSld>
  <p:clrMapOvr>
    <a:masterClrMapping/>
  </p:clrMapOvr>
</p:sldLayout>
</file>

<file path=ppt/slideLayouts/slideLayout16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4065323"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7139175" y="2713645"/>
            <a:ext cx="1349640" cy="1349636"/>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910234719"/>
      </p:ext>
    </p:extLst>
  </p:cSld>
  <p:clrMapOvr>
    <a:masterClrMapping/>
  </p:clrMapOvr>
</p:sldLayout>
</file>

<file path=ppt/slideLayouts/slideLayout170.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sp>
        <p:nvSpPr>
          <p:cNvPr id="2" name="Picture Placeholder 1"/>
          <p:cNvSpPr>
            <a:spLocks noGrp="1"/>
          </p:cNvSpPr>
          <p:nvPr>
            <p:ph type="pic" sz="quarter" idx="11"/>
          </p:nvPr>
        </p:nvSpPr>
        <p:spPr>
          <a:xfrm>
            <a:off x="50738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3" name="Picture Placeholder 2"/>
          <p:cNvSpPr>
            <a:spLocks noGrp="1"/>
          </p:cNvSpPr>
          <p:nvPr>
            <p:ph type="pic" sz="quarter" idx="12"/>
          </p:nvPr>
        </p:nvSpPr>
        <p:spPr>
          <a:xfrm>
            <a:off x="80456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4" name="Picture Placeholder 3"/>
          <p:cNvSpPr>
            <a:spLocks noGrp="1"/>
          </p:cNvSpPr>
          <p:nvPr>
            <p:ph type="pic" sz="quarter" idx="13"/>
          </p:nvPr>
        </p:nvSpPr>
        <p:spPr>
          <a:xfrm>
            <a:off x="2102038" y="2092325"/>
            <a:ext cx="2044327" cy="267335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5" name="Text Placeholder 3"/>
          <p:cNvSpPr>
            <a:spLocks noGrp="1"/>
          </p:cNvSpPr>
          <p:nvPr>
            <p:ph type="body" sz="quarter" idx="10"/>
          </p:nvPr>
        </p:nvSpPr>
        <p:spPr>
          <a:xfrm>
            <a:off x="909320" y="625602"/>
            <a:ext cx="4276725" cy="987298"/>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288579740"/>
      </p:ext>
    </p:extLst>
  </p:cSld>
  <p:clrMapOvr>
    <a:masterClrMapping/>
  </p:clrMapOvr>
</p:sldLayout>
</file>

<file path=ppt/slideLayouts/slideLayout171.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sp>
        <p:nvSpPr>
          <p:cNvPr id="5" name="Picture Placeholder 4"/>
          <p:cNvSpPr>
            <a:spLocks noGrp="1"/>
          </p:cNvSpPr>
          <p:nvPr>
            <p:ph type="pic" sz="quarter" idx="10"/>
          </p:nvPr>
        </p:nvSpPr>
        <p:spPr>
          <a:xfrm>
            <a:off x="1009651" y="1242727"/>
            <a:ext cx="10172700" cy="4910395"/>
          </a:xfrm>
          <a:custGeom>
            <a:avLst/>
            <a:gdLst>
              <a:gd name="connsiteX0" fmla="*/ 62509 w 10172700"/>
              <a:gd name="connsiteY0" fmla="*/ 0 h 4910395"/>
              <a:gd name="connsiteX1" fmla="*/ 10110191 w 10172700"/>
              <a:gd name="connsiteY1" fmla="*/ 0 h 4910395"/>
              <a:gd name="connsiteX2" fmla="*/ 10172700 w 10172700"/>
              <a:gd name="connsiteY2" fmla="*/ 62509 h 4910395"/>
              <a:gd name="connsiteX3" fmla="*/ 10172700 w 10172700"/>
              <a:gd name="connsiteY3" fmla="*/ 4847886 h 4910395"/>
              <a:gd name="connsiteX4" fmla="*/ 10110191 w 10172700"/>
              <a:gd name="connsiteY4" fmla="*/ 4910395 h 4910395"/>
              <a:gd name="connsiteX5" fmla="*/ 62509 w 10172700"/>
              <a:gd name="connsiteY5" fmla="*/ 4910395 h 4910395"/>
              <a:gd name="connsiteX6" fmla="*/ 0 w 10172700"/>
              <a:gd name="connsiteY6" fmla="*/ 4847886 h 4910395"/>
              <a:gd name="connsiteX7" fmla="*/ 0 w 10172700"/>
              <a:gd name="connsiteY7" fmla="*/ 62509 h 4910395"/>
              <a:gd name="connsiteX8" fmla="*/ 62509 w 10172700"/>
              <a:gd name="connsiteY8" fmla="*/ 0 h 49103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172700" h="4910395">
                <a:moveTo>
                  <a:pt x="62509" y="0"/>
                </a:moveTo>
                <a:lnTo>
                  <a:pt x="10110191" y="0"/>
                </a:lnTo>
                <a:cubicBezTo>
                  <a:pt x="10144714" y="0"/>
                  <a:pt x="10172700" y="27986"/>
                  <a:pt x="10172700" y="62509"/>
                </a:cubicBezTo>
                <a:lnTo>
                  <a:pt x="10172700" y="4847886"/>
                </a:lnTo>
                <a:cubicBezTo>
                  <a:pt x="10172700" y="4882409"/>
                  <a:pt x="10144714" y="4910395"/>
                  <a:pt x="10110191" y="4910395"/>
                </a:cubicBezTo>
                <a:lnTo>
                  <a:pt x="62509" y="4910395"/>
                </a:lnTo>
                <a:cubicBezTo>
                  <a:pt x="27986" y="4910395"/>
                  <a:pt x="0" y="4882409"/>
                  <a:pt x="0" y="4847886"/>
                </a:cubicBezTo>
                <a:lnTo>
                  <a:pt x="0" y="62509"/>
                </a:lnTo>
                <a:cubicBezTo>
                  <a:pt x="0" y="27986"/>
                  <a:pt x="27986" y="0"/>
                  <a:pt x="62509" y="0"/>
                </a:cubicBez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6" name="Text Placeholder 3"/>
          <p:cNvSpPr>
            <a:spLocks noGrp="1"/>
          </p:cNvSpPr>
          <p:nvPr>
            <p:ph type="body" sz="quarter" idx="11"/>
          </p:nvPr>
        </p:nvSpPr>
        <p:spPr>
          <a:xfrm>
            <a:off x="2389315" y="2306066"/>
            <a:ext cx="7413372" cy="1485900"/>
          </a:xfrm>
        </p:spPr>
        <p:txBody>
          <a:bodyPr anchor="ctr">
            <a:normAutofit/>
          </a:bodyPr>
          <a:lstStyle>
            <a:lvl1pPr marL="0" indent="0" algn="ctr">
              <a:lnSpc>
                <a:spcPct val="100000"/>
              </a:lnSpc>
              <a:buNone/>
              <a:defRPr sz="4800">
                <a:solidFill>
                  <a:schemeClr val="bg2"/>
                </a:solidFill>
                <a:latin typeface="+mj-lt"/>
              </a:defRPr>
            </a:lvl1pPr>
          </a:lstStyle>
          <a:p>
            <a:pPr lvl="0"/>
            <a:r>
              <a:rPr lang="en-US"/>
              <a:t>Click to edit Master text styles</a:t>
            </a:r>
          </a:p>
        </p:txBody>
      </p:sp>
    </p:spTree>
    <p:extLst>
      <p:ext uri="{BB962C8B-B14F-4D97-AF65-F5344CB8AC3E}">
        <p14:creationId xmlns:p14="http://schemas.microsoft.com/office/powerpoint/2010/main" val="3798236269"/>
      </p:ext>
    </p:extLst>
  </p:cSld>
  <p:clrMapOvr>
    <a:masterClrMapping/>
  </p:clrMapOvr>
</p:sldLayout>
</file>

<file path=ppt/slideLayouts/slideLayout17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6880352" y="1290066"/>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751910702"/>
      </p:ext>
    </p:extLst>
  </p:cSld>
  <p:clrMapOvr>
    <a:masterClrMapping/>
  </p:clrMapOvr>
</p:sldLayout>
</file>

<file path=ppt/slideLayouts/slideLayout173.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Tree>
    <p:extLst>
      <p:ext uri="{BB962C8B-B14F-4D97-AF65-F5344CB8AC3E}">
        <p14:creationId xmlns:p14="http://schemas.microsoft.com/office/powerpoint/2010/main" val="3493015178"/>
      </p:ext>
    </p:extLst>
  </p:cSld>
  <p:clrMapOvr>
    <a:masterClrMapping/>
  </p:clrMapOvr>
</p:sldLayout>
</file>

<file path=ppt/slideLayouts/slideLayout174.xml><?xml version="1.0" encoding="utf-8"?>
<p:sldLayout xmlns:a="http://schemas.openxmlformats.org/drawingml/2006/main" xmlns:r="http://schemas.openxmlformats.org/officeDocument/2006/relationships" xmlns:p="http://schemas.openxmlformats.org/presentationml/2006/main" preserve="1" userDrawn="1">
  <p:cSld name="20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431277" y="3"/>
            <a:ext cx="6781556" cy="2653809"/>
          </a:xfrm>
          <a:custGeom>
            <a:avLst/>
            <a:gdLst>
              <a:gd name="connsiteX0" fmla="*/ 69638 w 6781556"/>
              <a:gd name="connsiteY0" fmla="*/ 0 h 2653809"/>
              <a:gd name="connsiteX1" fmla="*/ 2662079 w 6781556"/>
              <a:gd name="connsiteY1" fmla="*/ 0 h 2653809"/>
              <a:gd name="connsiteX2" fmla="*/ 2758293 w 6781556"/>
              <a:gd name="connsiteY2" fmla="*/ 46853 h 2653809"/>
              <a:gd name="connsiteX3" fmla="*/ 3638707 w 6781556"/>
              <a:gd name="connsiteY3" fmla="*/ 74397 h 2653809"/>
              <a:gd name="connsiteX4" fmla="*/ 3796302 w 6781556"/>
              <a:gd name="connsiteY4" fmla="*/ 2542 h 2653809"/>
              <a:gd name="connsiteX5" fmla="*/ 3801322 w 6781556"/>
              <a:gd name="connsiteY5" fmla="*/ 0 h 2653809"/>
              <a:gd name="connsiteX6" fmla="*/ 6675363 w 6781556"/>
              <a:gd name="connsiteY6" fmla="*/ 0 h 2653809"/>
              <a:gd name="connsiteX7" fmla="*/ 6719261 w 6781556"/>
              <a:gd name="connsiteY7" fmla="*/ 138489 h 2653809"/>
              <a:gd name="connsiteX8" fmla="*/ 4123636 w 6781556"/>
              <a:gd name="connsiteY8" fmla="*/ 2588815 h 2653809"/>
              <a:gd name="connsiteX9" fmla="*/ 57496 w 6781556"/>
              <a:gd name="connsiteY9" fmla="*/ 46402 h 2653809"/>
              <a:gd name="connsiteX10" fmla="*/ 64482 w 6781556"/>
              <a:gd name="connsiteY10" fmla="*/ 16666 h 26538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81556" h="2653809">
                <a:moveTo>
                  <a:pt x="69638" y="0"/>
                </a:moveTo>
                <a:lnTo>
                  <a:pt x="2662079" y="0"/>
                </a:lnTo>
                <a:lnTo>
                  <a:pt x="2758293" y="46853"/>
                </a:lnTo>
                <a:cubicBezTo>
                  <a:pt x="3029951" y="168141"/>
                  <a:pt x="3306928" y="217913"/>
                  <a:pt x="3638707" y="74397"/>
                </a:cubicBezTo>
                <a:cubicBezTo>
                  <a:pt x="3694013" y="50532"/>
                  <a:pt x="3746417" y="26560"/>
                  <a:pt x="3796302" y="2542"/>
                </a:cubicBezTo>
                <a:lnTo>
                  <a:pt x="3801322" y="0"/>
                </a:lnTo>
                <a:lnTo>
                  <a:pt x="6675363" y="0"/>
                </a:lnTo>
                <a:lnTo>
                  <a:pt x="6719261" y="138489"/>
                </a:lnTo>
                <a:cubicBezTo>
                  <a:pt x="6969839" y="1057105"/>
                  <a:pt x="6534119" y="2293844"/>
                  <a:pt x="4123636" y="2588815"/>
                </a:cubicBezTo>
                <a:cubicBezTo>
                  <a:pt x="63156" y="3086674"/>
                  <a:pt x="-162316" y="577784"/>
                  <a:pt x="57496" y="46402"/>
                </a:cubicBezTo>
                <a:cubicBezTo>
                  <a:pt x="57496" y="46402"/>
                  <a:pt x="59296" y="35549"/>
                  <a:pt x="64482" y="16666"/>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946147274"/>
      </p:ext>
    </p:extLst>
  </p:cSld>
  <p:clrMapOvr>
    <a:masterClrMapping/>
  </p:clrMapOvr>
</p:sldLayout>
</file>

<file path=ppt/slideLayouts/slideLayout175.xml><?xml version="1.0" encoding="utf-8"?>
<p:sldLayout xmlns:a="http://schemas.openxmlformats.org/drawingml/2006/main" xmlns:r="http://schemas.openxmlformats.org/officeDocument/2006/relationships" xmlns:p="http://schemas.openxmlformats.org/presentationml/2006/main" preserve="1" userDrawn="1">
  <p:cSld name="19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6743700" y="496239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0" name="Picture Placeholder 9"/>
          <p:cNvSpPr>
            <a:spLocks noGrp="1"/>
          </p:cNvSpPr>
          <p:nvPr>
            <p:ph type="pic" sz="quarter" idx="12"/>
          </p:nvPr>
        </p:nvSpPr>
        <p:spPr>
          <a:xfrm>
            <a:off x="897423" y="2760227"/>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
        <p:nvSpPr>
          <p:cNvPr id="14" name="Picture Placeholder 13"/>
          <p:cNvSpPr>
            <a:spLocks noGrp="1"/>
          </p:cNvSpPr>
          <p:nvPr>
            <p:ph type="pic" sz="quarter" idx="13"/>
          </p:nvPr>
        </p:nvSpPr>
        <p:spPr>
          <a:xfrm>
            <a:off x="897423" y="4522518"/>
            <a:ext cx="1117600" cy="1117600"/>
          </a:xfrm>
          <a:prstGeom prst="ellipse">
            <a:avLst/>
          </a:pr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4126908580"/>
      </p:ext>
    </p:extLst>
  </p:cSld>
  <p:clrMapOvr>
    <a:masterClrMapping/>
  </p:clrMapOvr>
</p:sldLayout>
</file>

<file path=ppt/slideLayouts/slideLayout176.xml><?xml version="1.0" encoding="utf-8"?>
<p:sldLayout xmlns:a="http://schemas.openxmlformats.org/drawingml/2006/main" xmlns:r="http://schemas.openxmlformats.org/officeDocument/2006/relationships" xmlns:p="http://schemas.openxmlformats.org/presentationml/2006/main" preserve="1" userDrawn="1">
  <p:cSld name="18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606245" y="778002"/>
            <a:ext cx="5676436" cy="2199336"/>
          </a:xfrm>
          <a:custGeom>
            <a:avLst/>
            <a:gdLst>
              <a:gd name="connsiteX0" fmla="*/ 90789 w 6349848"/>
              <a:gd name="connsiteY0" fmla="*/ 0 h 2199336"/>
              <a:gd name="connsiteX1" fmla="*/ 6259059 w 6349848"/>
              <a:gd name="connsiteY1" fmla="*/ 0 h 2199336"/>
              <a:gd name="connsiteX2" fmla="*/ 6349848 w 6349848"/>
              <a:gd name="connsiteY2" fmla="*/ 90789 h 2199336"/>
              <a:gd name="connsiteX3" fmla="*/ 6349848 w 6349848"/>
              <a:gd name="connsiteY3" fmla="*/ 2108547 h 2199336"/>
              <a:gd name="connsiteX4" fmla="*/ 6259059 w 6349848"/>
              <a:gd name="connsiteY4" fmla="*/ 2199336 h 2199336"/>
              <a:gd name="connsiteX5" fmla="*/ 90789 w 6349848"/>
              <a:gd name="connsiteY5" fmla="*/ 2199336 h 2199336"/>
              <a:gd name="connsiteX6" fmla="*/ 0 w 6349848"/>
              <a:gd name="connsiteY6" fmla="*/ 2108547 h 2199336"/>
              <a:gd name="connsiteX7" fmla="*/ 0 w 6349848"/>
              <a:gd name="connsiteY7" fmla="*/ 90789 h 2199336"/>
              <a:gd name="connsiteX8" fmla="*/ 90789 w 6349848"/>
              <a:gd name="connsiteY8" fmla="*/ 0 h 2199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49848" h="2199336">
                <a:moveTo>
                  <a:pt x="90789" y="0"/>
                </a:moveTo>
                <a:lnTo>
                  <a:pt x="6259059" y="0"/>
                </a:lnTo>
                <a:cubicBezTo>
                  <a:pt x="6309200" y="0"/>
                  <a:pt x="6349848" y="40648"/>
                  <a:pt x="6349848" y="90789"/>
                </a:cubicBezTo>
                <a:lnTo>
                  <a:pt x="6349848" y="2108547"/>
                </a:lnTo>
                <a:cubicBezTo>
                  <a:pt x="6349848" y="2158688"/>
                  <a:pt x="6309200" y="2199336"/>
                  <a:pt x="6259059" y="2199336"/>
                </a:cubicBezTo>
                <a:lnTo>
                  <a:pt x="90789" y="2199336"/>
                </a:lnTo>
                <a:cubicBezTo>
                  <a:pt x="40648" y="2199336"/>
                  <a:pt x="0" y="2158688"/>
                  <a:pt x="0" y="2108547"/>
                </a:cubicBezTo>
                <a:lnTo>
                  <a:pt x="0" y="90789"/>
                </a:lnTo>
                <a:cubicBezTo>
                  <a:pt x="0" y="40648"/>
                  <a:pt x="40648" y="0"/>
                  <a:pt x="90789"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1663960362"/>
      </p:ext>
    </p:extLst>
  </p:cSld>
  <p:clrMapOvr>
    <a:masterClrMapping/>
  </p:clrMapOvr>
</p:sldLayout>
</file>

<file path=ppt/slideLayouts/slideLayout177.xml><?xml version="1.0" encoding="utf-8"?>
<p:sldLayout xmlns:a="http://schemas.openxmlformats.org/drawingml/2006/main" xmlns:r="http://schemas.openxmlformats.org/officeDocument/2006/relationships" xmlns:p="http://schemas.openxmlformats.org/presentationml/2006/main" preserve="1" userDrawn="1">
  <p:cSld name="1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8" name="Picture Placeholder 7"/>
          <p:cNvSpPr>
            <a:spLocks noGrp="1"/>
          </p:cNvSpPr>
          <p:nvPr>
            <p:ph type="pic" sz="quarter" idx="11"/>
          </p:nvPr>
        </p:nvSpPr>
        <p:spPr>
          <a:xfrm>
            <a:off x="5608163"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
        <p:nvSpPr>
          <p:cNvPr id="9" name="Picture Placeholder 8"/>
          <p:cNvSpPr>
            <a:spLocks noGrp="1"/>
          </p:cNvSpPr>
          <p:nvPr>
            <p:ph type="pic" sz="quarter" idx="12"/>
          </p:nvPr>
        </p:nvSpPr>
        <p:spPr>
          <a:xfrm>
            <a:off x="8775652" y="977900"/>
            <a:ext cx="2964419" cy="4891884"/>
          </a:xfrm>
          <a:custGeom>
            <a:avLst/>
            <a:gdLst>
              <a:gd name="connsiteX0" fmla="*/ 0 w 2964418"/>
              <a:gd name="connsiteY0" fmla="*/ 0 h 4891884"/>
              <a:gd name="connsiteX1" fmla="*/ 2964418 w 2964418"/>
              <a:gd name="connsiteY1" fmla="*/ 0 h 4891884"/>
              <a:gd name="connsiteX2" fmla="*/ 2964418 w 2964418"/>
              <a:gd name="connsiteY2" fmla="*/ 4891884 h 4891884"/>
              <a:gd name="connsiteX3" fmla="*/ 0 w 2964418"/>
              <a:gd name="connsiteY3" fmla="*/ 4891884 h 4891884"/>
            </a:gdLst>
            <a:ahLst/>
            <a:cxnLst>
              <a:cxn ang="0">
                <a:pos x="connsiteX0" y="connsiteY0"/>
              </a:cxn>
              <a:cxn ang="0">
                <a:pos x="connsiteX1" y="connsiteY1"/>
              </a:cxn>
              <a:cxn ang="0">
                <a:pos x="connsiteX2" y="connsiteY2"/>
              </a:cxn>
              <a:cxn ang="0">
                <a:pos x="connsiteX3" y="connsiteY3"/>
              </a:cxn>
            </a:cxnLst>
            <a:rect l="l" t="t" r="r" b="b"/>
            <a:pathLst>
              <a:path w="2964418" h="4891884">
                <a:moveTo>
                  <a:pt x="0" y="0"/>
                </a:moveTo>
                <a:lnTo>
                  <a:pt x="2964418" y="0"/>
                </a:lnTo>
                <a:lnTo>
                  <a:pt x="2964418" y="4891884"/>
                </a:lnTo>
                <a:lnTo>
                  <a:pt x="0" y="4891884"/>
                </a:ln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400579931"/>
      </p:ext>
    </p:extLst>
  </p:cSld>
  <p:clrMapOvr>
    <a:masterClrMapping/>
  </p:clrMapOvr>
</p:sldLayout>
</file>

<file path=ppt/slideLayouts/slideLayout178.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909320" y="778002"/>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5186045" y="2933700"/>
            <a:ext cx="5052296" cy="3924300"/>
          </a:xfrm>
          <a:custGeom>
            <a:avLst/>
            <a:gdLst>
              <a:gd name="connsiteX0" fmla="*/ 2526148 w 5052296"/>
              <a:gd name="connsiteY0" fmla="*/ 0 h 3924300"/>
              <a:gd name="connsiteX1" fmla="*/ 5052296 w 5052296"/>
              <a:gd name="connsiteY1" fmla="*/ 2526148 h 3924300"/>
              <a:gd name="connsiteX2" fmla="*/ 4747404 w 5052296"/>
              <a:gd name="connsiteY2" fmla="*/ 3730260 h 3924300"/>
              <a:gd name="connsiteX3" fmla="*/ 4629520 w 5052296"/>
              <a:gd name="connsiteY3" fmla="*/ 3924300 h 3924300"/>
              <a:gd name="connsiteX4" fmla="*/ 422776 w 5052296"/>
              <a:gd name="connsiteY4" fmla="*/ 3924300 h 3924300"/>
              <a:gd name="connsiteX5" fmla="*/ 304893 w 5052296"/>
              <a:gd name="connsiteY5" fmla="*/ 3730260 h 3924300"/>
              <a:gd name="connsiteX6" fmla="*/ 0 w 5052296"/>
              <a:gd name="connsiteY6" fmla="*/ 2526148 h 3924300"/>
              <a:gd name="connsiteX7" fmla="*/ 2526148 w 5052296"/>
              <a:gd name="connsiteY7" fmla="*/ 0 h 3924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2296" h="3924300">
                <a:moveTo>
                  <a:pt x="2526148" y="0"/>
                </a:moveTo>
                <a:cubicBezTo>
                  <a:pt x="3921301" y="0"/>
                  <a:pt x="5052296" y="1130995"/>
                  <a:pt x="5052296" y="2526148"/>
                </a:cubicBezTo>
                <a:cubicBezTo>
                  <a:pt x="5052296" y="2962132"/>
                  <a:pt x="4941848" y="3372322"/>
                  <a:pt x="4747404" y="3730260"/>
                </a:cubicBezTo>
                <a:lnTo>
                  <a:pt x="4629520" y="3924300"/>
                </a:lnTo>
                <a:lnTo>
                  <a:pt x="422776" y="3924300"/>
                </a:lnTo>
                <a:lnTo>
                  <a:pt x="304893" y="3730260"/>
                </a:lnTo>
                <a:cubicBezTo>
                  <a:pt x="110450" y="3372322"/>
                  <a:pt x="0" y="2962132"/>
                  <a:pt x="0" y="2526148"/>
                </a:cubicBezTo>
                <a:cubicBezTo>
                  <a:pt x="0" y="1130995"/>
                  <a:pt x="1130995" y="0"/>
                  <a:pt x="252614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3144452134"/>
      </p:ext>
    </p:extLst>
  </p:cSld>
  <p:clrMapOvr>
    <a:masterClrMapping/>
  </p:clrMapOvr>
</p:sldLayout>
</file>

<file path=ppt/slideLayouts/slideLayout17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ext Placeholder 3"/>
          <p:cNvSpPr>
            <a:spLocks noGrp="1"/>
          </p:cNvSpPr>
          <p:nvPr>
            <p:ph type="body" sz="quarter" idx="10"/>
          </p:nvPr>
        </p:nvSpPr>
        <p:spPr>
          <a:xfrm>
            <a:off x="1104901" y="847725"/>
            <a:ext cx="5473700" cy="106045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6" name="Picture Placeholder 5"/>
          <p:cNvSpPr>
            <a:spLocks noGrp="1"/>
          </p:cNvSpPr>
          <p:nvPr>
            <p:ph type="pic" sz="quarter" idx="11"/>
          </p:nvPr>
        </p:nvSpPr>
        <p:spPr>
          <a:xfrm>
            <a:off x="7747001" y="1377950"/>
            <a:ext cx="3136900" cy="4102100"/>
          </a:xfrm>
          <a:custGeom>
            <a:avLst/>
            <a:gdLst>
              <a:gd name="connsiteX0" fmla="*/ 1538838 w 3136900"/>
              <a:gd name="connsiteY0" fmla="*/ 0 h 4102100"/>
              <a:gd name="connsiteX1" fmla="*/ 1598062 w 3136900"/>
              <a:gd name="connsiteY1" fmla="*/ 0 h 4102100"/>
              <a:gd name="connsiteX2" fmla="*/ 3136900 w 3136900"/>
              <a:gd name="connsiteY2" fmla="*/ 1538838 h 4102100"/>
              <a:gd name="connsiteX3" fmla="*/ 3136900 w 3136900"/>
              <a:gd name="connsiteY3" fmla="*/ 2563262 h 4102100"/>
              <a:gd name="connsiteX4" fmla="*/ 1598062 w 3136900"/>
              <a:gd name="connsiteY4" fmla="*/ 4102100 h 4102100"/>
              <a:gd name="connsiteX5" fmla="*/ 1538838 w 3136900"/>
              <a:gd name="connsiteY5" fmla="*/ 4102100 h 4102100"/>
              <a:gd name="connsiteX6" fmla="*/ 0 w 3136900"/>
              <a:gd name="connsiteY6" fmla="*/ 2563262 h 4102100"/>
              <a:gd name="connsiteX7" fmla="*/ 0 w 3136900"/>
              <a:gd name="connsiteY7" fmla="*/ 1538838 h 4102100"/>
              <a:gd name="connsiteX8" fmla="*/ 1538838 w 3136900"/>
              <a:gd name="connsiteY8" fmla="*/ 0 h 4102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36900" h="4102100">
                <a:moveTo>
                  <a:pt x="1538838" y="0"/>
                </a:moveTo>
                <a:lnTo>
                  <a:pt x="1598062" y="0"/>
                </a:lnTo>
                <a:cubicBezTo>
                  <a:pt x="2447939" y="0"/>
                  <a:pt x="3136900" y="688961"/>
                  <a:pt x="3136900" y="1538838"/>
                </a:cubicBezTo>
                <a:lnTo>
                  <a:pt x="3136900" y="2563262"/>
                </a:lnTo>
                <a:cubicBezTo>
                  <a:pt x="3136900" y="3413139"/>
                  <a:pt x="2447939" y="4102100"/>
                  <a:pt x="1598062" y="4102100"/>
                </a:cubicBezTo>
                <a:lnTo>
                  <a:pt x="1538838" y="4102100"/>
                </a:lnTo>
                <a:cubicBezTo>
                  <a:pt x="688961" y="4102100"/>
                  <a:pt x="0" y="3413139"/>
                  <a:pt x="0" y="2563262"/>
                </a:cubicBezTo>
                <a:lnTo>
                  <a:pt x="0" y="1538838"/>
                </a:lnTo>
                <a:cubicBezTo>
                  <a:pt x="0" y="688961"/>
                  <a:pt x="688961" y="0"/>
                  <a:pt x="1538838"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965779317"/>
      </p:ext>
    </p:extLst>
  </p:cSld>
  <p:clrMapOvr>
    <a:masterClrMapping/>
  </p:clrMapOvr>
</p:sldLayout>
</file>

<file path=ppt/slideLayouts/slideLayout180.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5" name="Text Placeholder 3"/>
          <p:cNvSpPr>
            <a:spLocks noGrp="1"/>
          </p:cNvSpPr>
          <p:nvPr>
            <p:ph type="body" sz="quarter" idx="10"/>
          </p:nvPr>
        </p:nvSpPr>
        <p:spPr>
          <a:xfrm>
            <a:off x="4749800" y="1847850"/>
            <a:ext cx="4276725" cy="1485900"/>
          </a:xfrm>
        </p:spPr>
        <p:txBody>
          <a:bodyPr anchor="ctr">
            <a:normAutofit/>
          </a:bodyPr>
          <a:lstStyle>
            <a:lvl1pPr marL="0" indent="0">
              <a:lnSpc>
                <a:spcPct val="100000"/>
              </a:lnSpc>
              <a:buNone/>
              <a:defRPr sz="4000">
                <a:latin typeface="+mj-lt"/>
              </a:defRPr>
            </a:lvl1pPr>
          </a:lstStyle>
          <a:p>
            <a:pPr lvl="0"/>
            <a:r>
              <a:rPr lang="en-US"/>
              <a:t>Click to edit Master text styles</a:t>
            </a:r>
          </a:p>
        </p:txBody>
      </p:sp>
      <p:sp>
        <p:nvSpPr>
          <p:cNvPr id="9" name="Picture Placeholder 8"/>
          <p:cNvSpPr>
            <a:spLocks noGrp="1"/>
          </p:cNvSpPr>
          <p:nvPr>
            <p:ph type="pic" sz="quarter" idx="11"/>
          </p:nvPr>
        </p:nvSpPr>
        <p:spPr>
          <a:xfrm>
            <a:off x="3175" y="1588"/>
            <a:ext cx="7202488" cy="3523340"/>
          </a:xfrm>
          <a:custGeom>
            <a:avLst/>
            <a:gdLst>
              <a:gd name="connsiteX0" fmla="*/ 0 w 7202488"/>
              <a:gd name="connsiteY0" fmla="*/ 0 h 3523340"/>
              <a:gd name="connsiteX1" fmla="*/ 7202488 w 7202488"/>
              <a:gd name="connsiteY1" fmla="*/ 0 h 3523340"/>
              <a:gd name="connsiteX2" fmla="*/ 5694711 w 7202488"/>
              <a:gd name="connsiteY2" fmla="*/ 766848 h 3523340"/>
              <a:gd name="connsiteX3" fmla="*/ 2913434 w 7202488"/>
              <a:gd name="connsiteY3" fmla="*/ 2514057 h 3523340"/>
              <a:gd name="connsiteX4" fmla="*/ 0 w 7202488"/>
              <a:gd name="connsiteY4" fmla="*/ 3467354 h 3523340"/>
              <a:gd name="connsiteX5" fmla="*/ 0 w 7202488"/>
              <a:gd name="connsiteY5" fmla="*/ 0 h 35233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202488" h="3523340">
                <a:moveTo>
                  <a:pt x="0" y="0"/>
                </a:moveTo>
                <a:cubicBezTo>
                  <a:pt x="0" y="0"/>
                  <a:pt x="0" y="0"/>
                  <a:pt x="7202488" y="0"/>
                </a:cubicBezTo>
                <a:cubicBezTo>
                  <a:pt x="7034290" y="475145"/>
                  <a:pt x="6631816" y="1094637"/>
                  <a:pt x="5694711" y="766848"/>
                </a:cubicBezTo>
                <a:cubicBezTo>
                  <a:pt x="4247005" y="258623"/>
                  <a:pt x="4039761" y="1157790"/>
                  <a:pt x="2913434" y="2514057"/>
                </a:cubicBezTo>
                <a:cubicBezTo>
                  <a:pt x="1787106" y="3870325"/>
                  <a:pt x="0" y="3467354"/>
                  <a:pt x="0" y="3467354"/>
                </a:cubicBezTo>
                <a:cubicBezTo>
                  <a:pt x="0" y="3467354"/>
                  <a:pt x="0" y="3467354"/>
                  <a:pt x="0" y="0"/>
                </a:cubicBezTo>
                <a:close/>
              </a:path>
            </a:pathLst>
          </a:custGeom>
          <a:solidFill>
            <a:schemeClr val="bg2">
              <a:lumMod val="95000"/>
            </a:schemeClr>
          </a:solidFill>
        </p:spPr>
        <p:txBody>
          <a:bodyPr rtlCol="0">
            <a:noAutofit/>
          </a:bodyPr>
          <a:lstStyle>
            <a:lvl1pPr>
              <a:defRPr sz="800"/>
            </a:lvl1pPr>
          </a:lstStyle>
          <a:p>
            <a:pPr lvl="0"/>
            <a:endParaRPr lang="en-US" noProof="0"/>
          </a:p>
        </p:txBody>
      </p:sp>
    </p:spTree>
    <p:extLst>
      <p:ext uri="{BB962C8B-B14F-4D97-AF65-F5344CB8AC3E}">
        <p14:creationId xmlns:p14="http://schemas.microsoft.com/office/powerpoint/2010/main" val="4188802322"/>
      </p:ext>
    </p:extLst>
  </p:cSld>
  <p:clrMapOvr>
    <a:masterClrMapping/>
  </p:clrMapOvr>
</p:sldLayout>
</file>

<file path=ppt/slideLayouts/slideLayout181.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2" y="2"/>
            <a:ext cx="12191999" cy="6857999"/>
          </a:xfrm>
          <a:solidFill>
            <a:schemeClr val="bg2">
              <a:lumMod val="95000"/>
            </a:schemeClr>
          </a:solidFill>
        </p:spPr>
        <p:txBody>
          <a:bodyPr rtlCol="0">
            <a:normAutofit/>
          </a:bodyPr>
          <a:lstStyle>
            <a:lvl1pPr>
              <a:defRPr sz="800"/>
            </a:lvl1pPr>
          </a:lstStyle>
          <a:p>
            <a:pPr lvl="0"/>
            <a:endParaRPr lang="en-ID" noProof="0"/>
          </a:p>
        </p:txBody>
      </p:sp>
    </p:spTree>
    <p:extLst>
      <p:ext uri="{BB962C8B-B14F-4D97-AF65-F5344CB8AC3E}">
        <p14:creationId xmlns:p14="http://schemas.microsoft.com/office/powerpoint/2010/main" val="1345157215"/>
      </p:ext>
    </p:extLst>
  </p:cSld>
  <p:clrMapOvr>
    <a:masterClrMapping/>
  </p:clrMapOvr>
</p:sldLayout>
</file>

<file path=ppt/slideLayouts/slideLayout182.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p>
        </p:txBody>
      </p:sp>
      <p:sp>
        <p:nvSpPr>
          <p:cNvPr id="3"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p>
        </p:txBody>
      </p:sp>
      <p:sp>
        <p:nvSpPr>
          <p:cNvPr id="4"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fld id="{5FCE6B18-65B2-4B6C-8723-E410D3B66419}" type="slidenum">
              <a:rPr lang="vi-VN"/>
              <a:pPr/>
              <a:t>‹#›</a:t>
            </a:fld>
            <a:endParaRPr lang="vi-VN"/>
          </a:p>
        </p:txBody>
      </p:sp>
    </p:spTree>
    <p:extLst>
      <p:ext uri="{BB962C8B-B14F-4D97-AF65-F5344CB8AC3E}">
        <p14:creationId xmlns:p14="http://schemas.microsoft.com/office/powerpoint/2010/main" val="2755861102"/>
      </p:ext>
    </p:extLst>
  </p:cSld>
  <p:clrMapOvr>
    <a:masterClrMapping/>
  </p:clrMapOvr>
  <p:transition>
    <p:wedge/>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userDrawn="1">
  <p:cSld name="White with Bars">
    <p:spTree>
      <p:nvGrpSpPr>
        <p:cNvPr id="1" name=""/>
        <p:cNvGrpSpPr/>
        <p:nvPr/>
      </p:nvGrpSpPr>
      <p:grpSpPr>
        <a:xfrm>
          <a:off x="0" y="0"/>
          <a:ext cx="0" cy="0"/>
          <a:chOff x="0" y="0"/>
          <a:chExt cx="0" cy="0"/>
        </a:xfrm>
      </p:grpSpPr>
      <p:grpSp>
        <p:nvGrpSpPr>
          <p:cNvPr id="10" name="Group 9"/>
          <p:cNvGrpSpPr/>
          <p:nvPr userDrawn="1"/>
        </p:nvGrpSpPr>
        <p:grpSpPr>
          <a:xfrm>
            <a:off x="0" y="6811553"/>
            <a:ext cx="12192000" cy="94827"/>
            <a:chOff x="0" y="3474720"/>
            <a:chExt cx="10261600" cy="71120"/>
          </a:xfrm>
        </p:grpSpPr>
        <p:sp>
          <p:nvSpPr>
            <p:cNvPr id="13" name="Rectangle 12"/>
            <p:cNvSpPr/>
            <p:nvPr/>
          </p:nvSpPr>
          <p:spPr>
            <a:xfrm>
              <a:off x="0" y="3474720"/>
              <a:ext cx="2052320" cy="7112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4" name="Rectangle 13"/>
            <p:cNvSpPr/>
            <p:nvPr/>
          </p:nvSpPr>
          <p:spPr>
            <a:xfrm>
              <a:off x="2052320" y="3474720"/>
              <a:ext cx="2052320" cy="7112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5" name="Rectangle 14"/>
            <p:cNvSpPr/>
            <p:nvPr/>
          </p:nvSpPr>
          <p:spPr>
            <a:xfrm>
              <a:off x="4104640" y="3474720"/>
              <a:ext cx="2052320" cy="7112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6" name="Rectangle 15"/>
            <p:cNvSpPr/>
            <p:nvPr/>
          </p:nvSpPr>
          <p:spPr>
            <a:xfrm>
              <a:off x="6156960" y="3474720"/>
              <a:ext cx="2052320" cy="7112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sp>
          <p:nvSpPr>
            <p:cNvPr id="17" name="Rectangle 16"/>
            <p:cNvSpPr/>
            <p:nvPr/>
          </p:nvSpPr>
          <p:spPr>
            <a:xfrm>
              <a:off x="8209280" y="3474720"/>
              <a:ext cx="2052320" cy="7112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defTabSz="609446"/>
              <a:endParaRPr lang="en-US" sz="2400">
                <a:solidFill>
                  <a:prstClr val="white"/>
                </a:solidFill>
              </a:endParaRPr>
            </a:p>
          </p:txBody>
        </p:sp>
      </p:grpSp>
    </p:spTree>
    <p:extLst>
      <p:ext uri="{BB962C8B-B14F-4D97-AF65-F5344CB8AC3E}">
        <p14:creationId xmlns:p14="http://schemas.microsoft.com/office/powerpoint/2010/main" val="841240491"/>
      </p:ext>
    </p:extLst>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sldLayout>
</file>

<file path=ppt/slideLayouts/slideLayout184.xml><?xml version="1.0" encoding="utf-8"?>
<p:sldLayout xmlns:a="http://schemas.openxmlformats.org/drawingml/2006/main" xmlns:r="http://schemas.openxmlformats.org/officeDocument/2006/relationships" xmlns:p="http://schemas.openxmlformats.org/presentationml/2006/main" userDrawn="1">
  <p:cSld name="4_Custom Layout">
    <p:spTree>
      <p:nvGrpSpPr>
        <p:cNvPr id="1" name=""/>
        <p:cNvGrpSpPr/>
        <p:nvPr/>
      </p:nvGrpSpPr>
      <p:grpSpPr>
        <a:xfrm>
          <a:off x="0" y="0"/>
          <a:ext cx="0" cy="0"/>
          <a:chOff x="0" y="0"/>
          <a:chExt cx="0" cy="0"/>
        </a:xfrm>
      </p:grpSpPr>
      <p:sp>
        <p:nvSpPr>
          <p:cNvPr id="3" name="Picture Placeholder 7"/>
          <p:cNvSpPr>
            <a:spLocks noGrp="1"/>
          </p:cNvSpPr>
          <p:nvPr>
            <p:ph type="pic" sz="quarter" idx="18" hasCustomPrompt="1"/>
          </p:nvPr>
        </p:nvSpPr>
        <p:spPr>
          <a:xfrm>
            <a:off x="4960574"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id-ID" noProof="0" dirty="0"/>
              <a:t>picture</a:t>
            </a:r>
          </a:p>
        </p:txBody>
      </p:sp>
      <p:sp>
        <p:nvSpPr>
          <p:cNvPr id="4" name="Right Triangle 3"/>
          <p:cNvSpPr/>
          <p:nvPr userDrawn="1"/>
        </p:nvSpPr>
        <p:spPr>
          <a:xfrm rot="5400000">
            <a:off x="1330528" y="-1330527"/>
            <a:ext cx="1724470" cy="4385527"/>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Tree>
    <p:extLst>
      <p:ext uri="{BB962C8B-B14F-4D97-AF65-F5344CB8AC3E}">
        <p14:creationId xmlns:p14="http://schemas.microsoft.com/office/powerpoint/2010/main" val="3712660772"/>
      </p:ext>
    </p:extLst>
  </p:cSld>
  <p:clrMapOvr>
    <a:masterClrMapping/>
  </p:clrMapOvr>
</p:sldLayout>
</file>

<file path=ppt/slideLayouts/slideLayout185.xml><?xml version="1.0" encoding="utf-8"?>
<p:sldLayout xmlns:a="http://schemas.openxmlformats.org/drawingml/2006/main" xmlns:r="http://schemas.openxmlformats.org/officeDocument/2006/relationships" xmlns:p="http://schemas.openxmlformats.org/presentationml/2006/main" userDrawn="1">
  <p:cSld name="2_Contents slide layout">
    <p:spTree>
      <p:nvGrpSpPr>
        <p:cNvPr id="1" name=""/>
        <p:cNvGrpSpPr/>
        <p:nvPr/>
      </p:nvGrpSpPr>
      <p:grpSpPr>
        <a:xfrm>
          <a:off x="0" y="0"/>
          <a:ext cx="0" cy="0"/>
          <a:chOff x="0" y="0"/>
          <a:chExt cx="0" cy="0"/>
        </a:xfrm>
      </p:grpSpPr>
      <p:sp>
        <p:nvSpPr>
          <p:cNvPr id="6" name="Rectangle 5"/>
          <p:cNvSpPr/>
          <p:nvPr userDrawn="1"/>
        </p:nvSpPr>
        <p:spPr>
          <a:xfrm>
            <a:off x="1" y="0"/>
            <a:ext cx="40907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377"/>
            <a:endParaRPr lang="en-US">
              <a:solidFill>
                <a:prstClr val="white"/>
              </a:solidFill>
            </a:endParaRPr>
          </a:p>
        </p:txBody>
      </p:sp>
      <p:sp>
        <p:nvSpPr>
          <p:cNvPr id="2" name="Text Placeholder 9"/>
          <p:cNvSpPr>
            <a:spLocks noGrp="1"/>
          </p:cNvSpPr>
          <p:nvPr>
            <p:ph type="body" sz="quarter" idx="10" hasCustomPrompt="1"/>
          </p:nvPr>
        </p:nvSpPr>
        <p:spPr>
          <a:xfrm>
            <a:off x="1817635" y="640842"/>
            <a:ext cx="9997376" cy="724247"/>
          </a:xfrm>
          <a:prstGeom prst="rect">
            <a:avLst/>
          </a:prstGeom>
        </p:spPr>
        <p:txBody>
          <a:bodyPr anchor="ctr"/>
          <a:lstStyle>
            <a:lvl1pPr marL="0" indent="0" algn="l">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21358364">
            <a:off x="611326" y="178379"/>
            <a:ext cx="780533" cy="876799"/>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21358364">
            <a:off x="513320" y="1676358"/>
            <a:ext cx="310679" cy="348997"/>
          </a:xfrm>
          <a:prstGeom prst="rect">
            <a:avLst/>
          </a:prstGeom>
        </p:spPr>
      </p:pic>
      <p:pic>
        <p:nvPicPr>
          <p:cNvPr id="9" name="Picture 8"/>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rot="1337627">
            <a:off x="1004969" y="1059226"/>
            <a:ext cx="544562" cy="611726"/>
          </a:xfrm>
          <a:prstGeom prst="rect">
            <a:avLst/>
          </a:prstGeom>
        </p:spPr>
      </p:pic>
      <p:pic>
        <p:nvPicPr>
          <p:cNvPr id="10" name="Picture 9"/>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1331194" y="308920"/>
            <a:ext cx="131474" cy="81477"/>
          </a:xfrm>
          <a:prstGeom prst="rect">
            <a:avLst/>
          </a:prstGeom>
        </p:spPr>
      </p:pic>
      <p:pic>
        <p:nvPicPr>
          <p:cNvPr id="11" name="Picture 10"/>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559292" y="1200543"/>
            <a:ext cx="177573" cy="110046"/>
          </a:xfrm>
          <a:prstGeom prst="rect">
            <a:avLst/>
          </a:prstGeom>
        </p:spPr>
      </p:pic>
      <p:pic>
        <p:nvPicPr>
          <p:cNvPr id="12" name="Picture 11"/>
          <p:cNvPicPr>
            <a:picLocks noChangeAspect="1"/>
          </p:cNvPicPr>
          <p:nvPr userDrawn="1"/>
        </p:nvPicPr>
        <p:blipFill>
          <a:blip r:embed="rId7" cstate="print">
            <a:extLst>
              <a:ext uri="{28A0092B-C50C-407E-A947-70E740481C1C}">
                <a14:useLocalDpi xmlns:a14="http://schemas.microsoft.com/office/drawing/2010/main" val="0"/>
              </a:ext>
            </a:extLst>
          </a:blip>
          <a:stretch>
            <a:fillRect/>
          </a:stretch>
        </p:blipFill>
        <p:spPr>
          <a:xfrm rot="19819042">
            <a:off x="1912590" y="153001"/>
            <a:ext cx="237894" cy="147428"/>
          </a:xfrm>
          <a:prstGeom prst="rect">
            <a:avLst/>
          </a:prstGeom>
        </p:spPr>
      </p:pic>
    </p:spTree>
    <p:extLst>
      <p:ext uri="{BB962C8B-B14F-4D97-AF65-F5344CB8AC3E}">
        <p14:creationId xmlns:p14="http://schemas.microsoft.com/office/powerpoint/2010/main" val="1599141238"/>
      </p:ext>
    </p:extLst>
  </p:cSld>
  <p:clrMapOvr>
    <a:masterClrMapping/>
  </p:clrMapOvr>
</p:sldLayout>
</file>

<file path=ppt/slideLayouts/slideLayout186.xml><?xml version="1.0" encoding="utf-8"?>
<p:sldLayout xmlns:a="http://schemas.openxmlformats.org/drawingml/2006/main" xmlns:r="http://schemas.openxmlformats.org/officeDocument/2006/relationships" xmlns:p="http://schemas.openxmlformats.org/presentationml/2006/main" preserve="1" userDrawn="1">
  <p:cSld name="Agenda Layout">
    <p:spTree>
      <p:nvGrpSpPr>
        <p:cNvPr id="1" name=""/>
        <p:cNvGrpSpPr/>
        <p:nvPr/>
      </p:nvGrpSpPr>
      <p:grpSpPr>
        <a:xfrm>
          <a:off x="0" y="0"/>
          <a:ext cx="0" cy="0"/>
          <a:chOff x="0" y="0"/>
          <a:chExt cx="0" cy="0"/>
        </a:xfrm>
      </p:grpSpPr>
      <p:sp>
        <p:nvSpPr>
          <p:cNvPr id="6" name="Rectangle 5"/>
          <p:cNvSpPr/>
          <p:nvPr userDrawn="1"/>
        </p:nvSpPr>
        <p:spPr>
          <a:xfrm>
            <a:off x="-3472" y="0"/>
            <a:ext cx="211223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pic>
        <p:nvPicPr>
          <p:cNvPr id="3074" name="Picture 2" descr="E:\002-KIMS BUSINESS\007-02-Fullslidesppt-Contents\20161228\02-edu\bulb-item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52645" y="1250975"/>
            <a:ext cx="2112235" cy="4687944"/>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E:\002-KIMS BUSINESS\007-02-Fullslidesppt-Contents\20161228\02-edu\bulb-item.png"/>
          <p:cNvPicPr>
            <a:picLocks noChangeAspect="1" noChangeArrowheads="1"/>
          </p:cNvPicPr>
          <p:nvPr userDrawn="1"/>
        </p:nvPicPr>
        <p:blipFill rotWithShape="1">
          <a:blip r:embed="rId3">
            <a:extLst>
              <a:ext uri="{28A0092B-C50C-407E-A947-70E740481C1C}">
                <a14:useLocalDpi xmlns:a14="http://schemas.microsoft.com/office/drawing/2010/main" val="0"/>
              </a:ext>
            </a:extLst>
          </a:blip>
          <a:srcRect r="50000"/>
          <a:stretch/>
        </p:blipFill>
        <p:spPr bwMode="auto">
          <a:xfrm>
            <a:off x="1052646" y="1250975"/>
            <a:ext cx="1056117" cy="4687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64360612"/>
      </p:ext>
    </p:extLst>
  </p:cSld>
  <p:clrMapOvr>
    <a:masterClrMapping/>
  </p:clrMapOvr>
</p:sldLayout>
</file>

<file path=ppt/slideLayouts/slideLayout187.xml><?xml version="1.0" encoding="utf-8"?>
<p:sldLayout xmlns:a="http://schemas.openxmlformats.org/drawingml/2006/main" xmlns:r="http://schemas.openxmlformats.org/officeDocument/2006/relationships" xmlns:p="http://schemas.openxmlformats.org/presentationml/2006/main" preserve="1" userDrawn="1">
  <p:cSld name="1_Agenda Layout">
    <p:spTree>
      <p:nvGrpSpPr>
        <p:cNvPr id="1" name=""/>
        <p:cNvGrpSpPr/>
        <p:nvPr/>
      </p:nvGrpSpPr>
      <p:grpSpPr>
        <a:xfrm>
          <a:off x="0" y="0"/>
          <a:ext cx="0" cy="0"/>
          <a:chOff x="0" y="0"/>
          <a:chExt cx="0" cy="0"/>
        </a:xfrm>
      </p:grpSpPr>
      <p:sp>
        <p:nvSpPr>
          <p:cNvPr id="6" name="Rectangle 5"/>
          <p:cNvSpPr/>
          <p:nvPr userDrawn="1"/>
        </p:nvSpPr>
        <p:spPr>
          <a:xfrm>
            <a:off x="-3472" y="0"/>
            <a:ext cx="211223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pic>
        <p:nvPicPr>
          <p:cNvPr id="3074" name="Picture 2" descr="E:\002-KIMS BUSINESS\007-02-Fullslidesppt-Contents\20161228\02-edu\bulb-item2.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422314" y="3909054"/>
            <a:ext cx="1260665" cy="27979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3398189"/>
      </p:ext>
    </p:extLst>
  </p:cSld>
  <p:clrMapOvr>
    <a:masterClrMapping/>
  </p:clrMapOvr>
</p:sldLayout>
</file>

<file path=ppt/slideLayouts/slideLayout188.xml><?xml version="1.0" encoding="utf-8"?>
<p:sldLayout xmlns:a="http://schemas.openxmlformats.org/drawingml/2006/main" xmlns:r="http://schemas.openxmlformats.org/officeDocument/2006/relationships" xmlns:p="http://schemas.openxmlformats.org/presentationml/2006/main" preserve="1" userDrawn="1">
  <p:cSld name="3_Basic Layout">
    <p:spTree>
      <p:nvGrpSpPr>
        <p:cNvPr id="1" name=""/>
        <p:cNvGrpSpPr/>
        <p:nvPr/>
      </p:nvGrpSpPr>
      <p:grpSpPr>
        <a:xfrm>
          <a:off x="0" y="0"/>
          <a:ext cx="0" cy="0"/>
          <a:chOff x="0" y="0"/>
          <a:chExt cx="0" cy="0"/>
        </a:xfrm>
      </p:grpSpPr>
      <p:sp>
        <p:nvSpPr>
          <p:cNvPr id="2" name="Rectangle 1"/>
          <p:cNvSpPr/>
          <p:nvPr userDrawn="1"/>
        </p:nvSpPr>
        <p:spPr>
          <a:xfrm>
            <a:off x="0" y="4533123"/>
            <a:ext cx="12192000" cy="232487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4" name="Oval 3"/>
          <p:cNvSpPr/>
          <p:nvPr userDrawn="1"/>
        </p:nvSpPr>
        <p:spPr>
          <a:xfrm>
            <a:off x="5391415" y="3813043"/>
            <a:ext cx="1440160" cy="1440160"/>
          </a:xfrm>
          <a:prstGeom prst="ellipse">
            <a:avLst/>
          </a:prstGeom>
          <a:solidFill>
            <a:schemeClr val="accent1"/>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pic>
        <p:nvPicPr>
          <p:cNvPr id="5" name="Picture 2" descr="E:\002-KIMS BUSINESS\007-02-Fullslidesppt-Contents\20161228\02-edu\bulb-item.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5877409" y="4013590"/>
            <a:ext cx="468171" cy="10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9539895"/>
      </p:ext>
    </p:extLst>
  </p:cSld>
  <p:clrMapOvr>
    <a:masterClrMapping/>
  </p:clrMapOvr>
</p:sldLayout>
</file>

<file path=ppt/slideLayouts/slideLayout189.xml><?xml version="1.0" encoding="utf-8"?>
<p:sldLayout xmlns:a="http://schemas.openxmlformats.org/drawingml/2006/main" xmlns:r="http://schemas.openxmlformats.org/officeDocument/2006/relationships" xmlns:p="http://schemas.openxmlformats.org/presentationml/2006/main" preserve="1" userDrawn="1">
  <p:cSld name="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4" name="Rectangle 3"/>
          <p:cNvSpPr/>
          <p:nvPr userDrawn="1"/>
        </p:nvSpPr>
        <p:spPr>
          <a:xfrm>
            <a:off x="0" y="6618000"/>
            <a:ext cx="12192000" cy="24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5" name="Rectangle 4"/>
          <p:cNvSpPr/>
          <p:nvPr userDrawn="1"/>
        </p:nvSpPr>
        <p:spPr>
          <a:xfrm>
            <a:off x="0" y="0"/>
            <a:ext cx="12192000" cy="9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extLst>
      <p:ext uri="{BB962C8B-B14F-4D97-AF65-F5344CB8AC3E}">
        <p14:creationId xmlns:p14="http://schemas.microsoft.com/office/powerpoint/2010/main" val="3099431091"/>
      </p:ext>
    </p:extLst>
  </p:cSld>
  <p:clrMapOvr>
    <a:masterClrMapping/>
  </p:clrMapOvr>
</p:sldLayout>
</file>

<file path=ppt/slideLayouts/slideLayout190.xml><?xml version="1.0" encoding="utf-8"?>
<p:sldLayout xmlns:a="http://schemas.openxmlformats.org/drawingml/2006/main" xmlns:r="http://schemas.openxmlformats.org/officeDocument/2006/relationships" xmlns:p="http://schemas.openxmlformats.org/presentationml/2006/main" preserve="1" userDrawn="1">
  <p:cSld name="4_Basic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3375277988"/>
      </p:ext>
    </p:extLst>
  </p:cSld>
  <p:clrMapOvr>
    <a:masterClrMapping/>
  </p:clrMapOvr>
</p:sldLayout>
</file>

<file path=ppt/slideLayouts/slideLayout191.xml><?xml version="1.0" encoding="utf-8"?>
<p:sldLayout xmlns:a="http://schemas.openxmlformats.org/drawingml/2006/main" xmlns:r="http://schemas.openxmlformats.org/officeDocument/2006/relationships" xmlns:p="http://schemas.openxmlformats.org/presentationml/2006/main" preserve="1" userDrawn="1">
  <p:cSld name="Images and Contents Layout">
    <p:bg>
      <p:bgPr>
        <a:solidFill>
          <a:schemeClr val="bg1"/>
        </a:solidFill>
        <a:effectLst/>
      </p:bgPr>
    </p:bg>
    <p:spTree>
      <p:nvGrpSpPr>
        <p:cNvPr id="1" name=""/>
        <p:cNvGrpSpPr/>
        <p:nvPr/>
      </p:nvGrpSpPr>
      <p:grpSpPr>
        <a:xfrm>
          <a:off x="0" y="0"/>
          <a:ext cx="0" cy="0"/>
          <a:chOff x="0" y="0"/>
          <a:chExt cx="0" cy="0"/>
        </a:xfrm>
      </p:grpSpPr>
      <p:sp>
        <p:nvSpPr>
          <p:cNvPr id="2" name="Rectangle 1"/>
          <p:cNvSpPr/>
          <p:nvPr userDrawn="1"/>
        </p:nvSpPr>
        <p:spPr>
          <a:xfrm>
            <a:off x="191344" y="123479"/>
            <a:ext cx="11809312" cy="66110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sp>
        <p:nvSpPr>
          <p:cNvPr id="6" name="Picture Placeholder 2"/>
          <p:cNvSpPr>
            <a:spLocks noGrp="1"/>
          </p:cNvSpPr>
          <p:nvPr>
            <p:ph type="pic" idx="12" hasCustomPrompt="1"/>
          </p:nvPr>
        </p:nvSpPr>
        <p:spPr>
          <a:xfrm>
            <a:off x="0" y="1797032"/>
            <a:ext cx="2880320" cy="2496064"/>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3" hasCustomPrompt="1"/>
          </p:nvPr>
        </p:nvSpPr>
        <p:spPr>
          <a:xfrm>
            <a:off x="3103893" y="1797032"/>
            <a:ext cx="2880320" cy="2496064"/>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4" hasCustomPrompt="1"/>
          </p:nvPr>
        </p:nvSpPr>
        <p:spPr>
          <a:xfrm>
            <a:off x="6207787" y="1797032"/>
            <a:ext cx="2880320" cy="2496064"/>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5" hasCustomPrompt="1"/>
          </p:nvPr>
        </p:nvSpPr>
        <p:spPr>
          <a:xfrm>
            <a:off x="9311680" y="1797032"/>
            <a:ext cx="2880320" cy="2496064"/>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293096"/>
            <a:ext cx="2880000" cy="21122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2" name="Rectangle 11"/>
          <p:cNvSpPr/>
          <p:nvPr userDrawn="1"/>
        </p:nvSpPr>
        <p:spPr>
          <a:xfrm>
            <a:off x="3104000" y="4293096"/>
            <a:ext cx="2880000" cy="21122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3" name="Rectangle 12"/>
          <p:cNvSpPr/>
          <p:nvPr userDrawn="1"/>
        </p:nvSpPr>
        <p:spPr>
          <a:xfrm>
            <a:off x="6208000" y="4293096"/>
            <a:ext cx="2880000" cy="21122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14" name="Rectangle 13"/>
          <p:cNvSpPr/>
          <p:nvPr userDrawn="1"/>
        </p:nvSpPr>
        <p:spPr>
          <a:xfrm>
            <a:off x="9312000" y="4293096"/>
            <a:ext cx="2880000" cy="211223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extLst>
      <p:ext uri="{BB962C8B-B14F-4D97-AF65-F5344CB8AC3E}">
        <p14:creationId xmlns:p14="http://schemas.microsoft.com/office/powerpoint/2010/main" val="2481665581"/>
      </p:ext>
    </p:extLst>
  </p:cSld>
  <p:clrMapOvr>
    <a:masterClrMapping/>
  </p:clrMapOvr>
</p:sldLayout>
</file>

<file path=ppt/slideLayouts/slideLayout192.xml><?xml version="1.0" encoding="utf-8"?>
<p:sldLayout xmlns:a="http://schemas.openxmlformats.org/drawingml/2006/main" xmlns:r="http://schemas.openxmlformats.org/officeDocument/2006/relationships" xmlns:p="http://schemas.openxmlformats.org/presentationml/2006/main" preserve="1" userDrawn="1">
  <p:cSld name="1_Images and Contents Layout">
    <p:spTree>
      <p:nvGrpSpPr>
        <p:cNvPr id="1" name=""/>
        <p:cNvGrpSpPr/>
        <p:nvPr/>
      </p:nvGrpSpPr>
      <p:grpSpPr>
        <a:xfrm>
          <a:off x="0" y="0"/>
          <a:ext cx="0" cy="0"/>
          <a:chOff x="0" y="0"/>
          <a:chExt cx="0" cy="0"/>
        </a:xfrm>
      </p:grpSpPr>
      <p:sp>
        <p:nvSpPr>
          <p:cNvPr id="7" name="Rectangle 6"/>
          <p:cNvSpPr/>
          <p:nvPr userDrawn="1"/>
        </p:nvSpPr>
        <p:spPr>
          <a:xfrm>
            <a:off x="0" y="3909485"/>
            <a:ext cx="12192000" cy="29485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pic>
        <p:nvPicPr>
          <p:cNvPr id="5" name="Picture 3" descr="D:\Fullppt\005-PNG이미지\노트북.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407701" y="1508787"/>
            <a:ext cx="9640360" cy="4903243"/>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 hasCustomPrompt="1"/>
          </p:nvPr>
        </p:nvSpPr>
        <p:spPr>
          <a:xfrm>
            <a:off x="6017974" y="2168343"/>
            <a:ext cx="4620289" cy="341680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623392" y="4485118"/>
            <a:ext cx="4032448" cy="134414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extLst>
      <p:ext uri="{BB962C8B-B14F-4D97-AF65-F5344CB8AC3E}">
        <p14:creationId xmlns:p14="http://schemas.microsoft.com/office/powerpoint/2010/main" val="3799272465"/>
      </p:ext>
    </p:extLst>
  </p:cSld>
  <p:clrMapOvr>
    <a:masterClrMapping/>
  </p:clrMapOvr>
</p:sldLayout>
</file>

<file path=ppt/slideLayouts/slideLayout193.xml><?xml version="1.0" encoding="utf-8"?>
<p:sldLayout xmlns:a="http://schemas.openxmlformats.org/drawingml/2006/main" xmlns:r="http://schemas.openxmlformats.org/officeDocument/2006/relationships" xmlns:p="http://schemas.openxmlformats.org/presentationml/2006/main" preserve="1" userDrawn="1">
  <p:cSld name="2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2346339"/>
            <a:ext cx="12192000" cy="29485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pic>
        <p:nvPicPr>
          <p:cNvPr id="6" name="Picture 2" descr="D:\Fullppt\PNG이미지\핸드폰2.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30944" y="1389641"/>
            <a:ext cx="3825696" cy="4632841"/>
          </a:xfrm>
          <a:prstGeom prst="rect">
            <a:avLst/>
          </a:prstGeom>
          <a:noFill/>
          <a:extLst>
            <a:ext uri="{909E8E84-426E-40DD-AFC4-6F175D3DCCD1}">
              <a14:hiddenFill xmlns:a14="http://schemas.microsoft.com/office/drawing/2010/main">
                <a:solidFill>
                  <a:srgbClr val="FFFFFF"/>
                </a:solidFill>
              </a14:hiddenFill>
            </a:ext>
          </a:extLst>
        </p:spPr>
      </p:pic>
      <p:sp>
        <p:nvSpPr>
          <p:cNvPr id="7" name="Picture Placeholder 2"/>
          <p:cNvSpPr>
            <a:spLocks noGrp="1"/>
          </p:cNvSpPr>
          <p:nvPr>
            <p:ph type="pic" idx="1" hasCustomPrompt="1"/>
          </p:nvPr>
        </p:nvSpPr>
        <p:spPr>
          <a:xfrm>
            <a:off x="9840416" y="1566977"/>
            <a:ext cx="1344149" cy="340813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2" hasCustomPrompt="1"/>
          </p:nvPr>
        </p:nvSpPr>
        <p:spPr>
          <a:xfrm>
            <a:off x="7524359" y="1681512"/>
            <a:ext cx="2206355" cy="340813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793244483"/>
      </p:ext>
    </p:extLst>
  </p:cSld>
  <p:clrMapOvr>
    <a:masterClrMapping/>
  </p:clrMapOvr>
</p:sldLayout>
</file>

<file path=ppt/slideLayouts/slideLayout194.xml><?xml version="1.0" encoding="utf-8"?>
<p:sldLayout xmlns:a="http://schemas.openxmlformats.org/drawingml/2006/main" xmlns:r="http://schemas.openxmlformats.org/officeDocument/2006/relationships" xmlns:p="http://schemas.openxmlformats.org/presentationml/2006/main" preserve="1" userDrawn="1">
  <p:cSld name="4_Images and Contents Layout">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1"/>
            <a:ext cx="4079776" cy="685800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2" name="Rectangle 1"/>
          <p:cNvSpPr/>
          <p:nvPr userDrawn="1"/>
        </p:nvSpPr>
        <p:spPr>
          <a:xfrm>
            <a:off x="6480043" y="0"/>
            <a:ext cx="48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3" name="Rectangle 2"/>
          <p:cNvSpPr/>
          <p:nvPr userDrawn="1"/>
        </p:nvSpPr>
        <p:spPr>
          <a:xfrm>
            <a:off x="6528043" y="1749000"/>
            <a:ext cx="240000" cy="336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Tree>
    <p:extLst>
      <p:ext uri="{BB962C8B-B14F-4D97-AF65-F5344CB8AC3E}">
        <p14:creationId xmlns:p14="http://schemas.microsoft.com/office/powerpoint/2010/main" val="1898920420"/>
      </p:ext>
    </p:extLst>
  </p:cSld>
  <p:clrMapOvr>
    <a:masterClrMapping/>
  </p:clrMapOvr>
</p:sldLayout>
</file>

<file path=ppt/slideLayouts/slideLayout195.xml><?xml version="1.0" encoding="utf-8"?>
<p:sldLayout xmlns:a="http://schemas.openxmlformats.org/drawingml/2006/main" xmlns:r="http://schemas.openxmlformats.org/officeDocument/2006/relationships" xmlns:p="http://schemas.openxmlformats.org/presentationml/2006/main" preserve="1" userDrawn="1">
  <p:cSld name="5_Images and Contents Layout">
    <p:bg>
      <p:bgPr>
        <a:solidFill>
          <a:schemeClr val="accent1"/>
        </a:solid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0" y="-1"/>
            <a:ext cx="12192000" cy="41021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5433035"/>
      </p:ext>
    </p:extLst>
  </p:cSld>
  <p:clrMapOvr>
    <a:masterClrMapping/>
  </p:clrMapOvr>
</p:sldLayout>
</file>

<file path=ppt/slideLayouts/slideLayout196.xml><?xml version="1.0" encoding="utf-8"?>
<p:sldLayout xmlns:a="http://schemas.openxmlformats.org/drawingml/2006/main" xmlns:r="http://schemas.openxmlformats.org/officeDocument/2006/relationships" xmlns:p="http://schemas.openxmlformats.org/presentationml/2006/main" preserve="1" userDrawn="1">
  <p:cSld name="6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4175787" y="242176"/>
            <a:ext cx="8016213" cy="768085"/>
          </a:xfrm>
          <a:prstGeom prst="rect">
            <a:avLst/>
          </a:prstGeom>
        </p:spPr>
        <p:txBody>
          <a:bodyPr anchor="ctr"/>
          <a:lstStyle>
            <a:lvl1pPr marL="0" indent="0" algn="l">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4175787" y="1010261"/>
            <a:ext cx="8016213" cy="384043"/>
          </a:xfrm>
          <a:prstGeom prst="rect">
            <a:avLst/>
          </a:prstGeom>
        </p:spPr>
        <p:txBody>
          <a:bodyPr anchor="ctr"/>
          <a:lstStyle>
            <a:lvl1pPr marL="0" indent="0" algn="l">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Picture Placeholder 2"/>
          <p:cNvSpPr>
            <a:spLocks noGrp="1"/>
          </p:cNvSpPr>
          <p:nvPr>
            <p:ph type="pic" idx="1" hasCustomPrompt="1"/>
          </p:nvPr>
        </p:nvSpPr>
        <p:spPr>
          <a:xfrm>
            <a:off x="0" y="-1"/>
            <a:ext cx="4079776" cy="685800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2" hasCustomPrompt="1"/>
          </p:nvPr>
        </p:nvSpPr>
        <p:spPr>
          <a:xfrm>
            <a:off x="4195293" y="1508787"/>
            <a:ext cx="4079776" cy="5349213"/>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2641330884"/>
      </p:ext>
    </p:extLst>
  </p:cSld>
  <p:clrMapOvr>
    <a:masterClrMapping/>
  </p:clrMapOvr>
</p:sldLayout>
</file>

<file path=ppt/slideLayouts/slideLayout197.xml><?xml version="1.0" encoding="utf-8"?>
<p:sldLayout xmlns:a="http://schemas.openxmlformats.org/drawingml/2006/main" xmlns:r="http://schemas.openxmlformats.org/officeDocument/2006/relationships" xmlns:p="http://schemas.openxmlformats.org/presentationml/2006/main" preserve="1" userDrawn="1">
  <p:cSld name="3_Images and Contents Layout">
    <p:spTree>
      <p:nvGrpSpPr>
        <p:cNvPr id="1" name=""/>
        <p:cNvGrpSpPr/>
        <p:nvPr/>
      </p:nvGrpSpPr>
      <p:grpSpPr>
        <a:xfrm>
          <a:off x="0" y="0"/>
          <a:ext cx="0" cy="0"/>
          <a:chOff x="0" y="0"/>
          <a:chExt cx="0" cy="0"/>
        </a:xfrm>
      </p:grpSpPr>
      <p:sp>
        <p:nvSpPr>
          <p:cNvPr id="5" name="Rectangle 4"/>
          <p:cNvSpPr/>
          <p:nvPr userDrawn="1"/>
        </p:nvSpPr>
        <p:spPr>
          <a:xfrm>
            <a:off x="0" y="548680"/>
            <a:ext cx="8592277" cy="576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2400"/>
          </a:p>
        </p:txBody>
      </p:sp>
      <p:sp>
        <p:nvSpPr>
          <p:cNvPr id="6" name="Picture Placeholder 2"/>
          <p:cNvSpPr>
            <a:spLocks noGrp="1"/>
          </p:cNvSpPr>
          <p:nvPr>
            <p:ph type="pic" idx="1" hasCustomPrompt="1"/>
          </p:nvPr>
        </p:nvSpPr>
        <p:spPr>
          <a:xfrm>
            <a:off x="180829" y="260650"/>
            <a:ext cx="2592288" cy="633670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0" hasCustomPrompt="1"/>
          </p:nvPr>
        </p:nvSpPr>
        <p:spPr>
          <a:xfrm>
            <a:off x="2965139" y="260650"/>
            <a:ext cx="2592288" cy="633670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1" hasCustomPrompt="1"/>
          </p:nvPr>
        </p:nvSpPr>
        <p:spPr>
          <a:xfrm>
            <a:off x="5749448" y="260650"/>
            <a:ext cx="2592288" cy="633670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864876258"/>
      </p:ext>
    </p:extLst>
  </p:cSld>
  <p:clrMapOvr>
    <a:masterClrMapping/>
  </p:clrMapOvr>
</p:sldLayout>
</file>

<file path=ppt/slideLayouts/slideLayout198.xml><?xml version="1.0" encoding="utf-8"?>
<p:sldLayout xmlns:a="http://schemas.openxmlformats.org/drawingml/2006/main" xmlns:r="http://schemas.openxmlformats.org/officeDocument/2006/relationships" xmlns:p="http://schemas.openxmlformats.org/presentationml/2006/main" preserve="1" userDrawn="1">
  <p:cSld name="7_Images and Contents Layout">
    <p:bg>
      <p:bgPr>
        <a:solidFill>
          <a:schemeClr val="accent1"/>
        </a:solidFill>
        <a:effectLst/>
      </p:bgPr>
    </p:bg>
    <p:spTree>
      <p:nvGrpSpPr>
        <p:cNvPr id="1" name=""/>
        <p:cNvGrpSpPr/>
        <p:nvPr/>
      </p:nvGrpSpPr>
      <p:grpSpPr>
        <a:xfrm>
          <a:off x="0" y="0"/>
          <a:ext cx="0" cy="0"/>
          <a:chOff x="0" y="0"/>
          <a:chExt cx="0" cy="0"/>
        </a:xfrm>
      </p:grpSpPr>
      <p:sp>
        <p:nvSpPr>
          <p:cNvPr id="5" name="Picture Placeholder 2"/>
          <p:cNvSpPr>
            <a:spLocks noGrp="1"/>
          </p:cNvSpPr>
          <p:nvPr>
            <p:ph type="pic" idx="1" hasCustomPrompt="1"/>
          </p:nvPr>
        </p:nvSpPr>
        <p:spPr>
          <a:xfrm>
            <a:off x="8592277" y="356659"/>
            <a:ext cx="2880000" cy="2880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6" name="Picture Placeholder 2"/>
          <p:cNvSpPr>
            <a:spLocks noGrp="1"/>
          </p:cNvSpPr>
          <p:nvPr>
            <p:ph type="pic" idx="10" hasCustomPrompt="1"/>
          </p:nvPr>
        </p:nvSpPr>
        <p:spPr>
          <a:xfrm>
            <a:off x="8592277" y="3621021"/>
            <a:ext cx="2880000" cy="2880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7" name="Picture Placeholder 2"/>
          <p:cNvSpPr>
            <a:spLocks noGrp="1"/>
          </p:cNvSpPr>
          <p:nvPr>
            <p:ph type="pic" idx="11" hasCustomPrompt="1"/>
          </p:nvPr>
        </p:nvSpPr>
        <p:spPr>
          <a:xfrm>
            <a:off x="5314951" y="356659"/>
            <a:ext cx="2880000" cy="2880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2" hasCustomPrompt="1"/>
          </p:nvPr>
        </p:nvSpPr>
        <p:spPr>
          <a:xfrm>
            <a:off x="5314951" y="3621021"/>
            <a:ext cx="2880000" cy="2880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910275170"/>
      </p:ext>
    </p:extLst>
  </p:cSld>
  <p:clrMapOvr>
    <a:masterClrMapping/>
  </p:clrMapOvr>
</p:sldLayout>
</file>

<file path=ppt/slideLayouts/slideLayout199.xml><?xml version="1.0" encoding="utf-8"?>
<p:sldLayout xmlns:a="http://schemas.openxmlformats.org/drawingml/2006/main" xmlns:r="http://schemas.openxmlformats.org/officeDocument/2006/relationships" xmlns:p="http://schemas.openxmlformats.org/presentationml/2006/main" preserve="1" userDrawn="1">
  <p:cSld name="8_Images and Conten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527381" y="4389107"/>
            <a:ext cx="11664619" cy="768085"/>
          </a:xfrm>
          <a:prstGeom prst="rect">
            <a:avLst/>
          </a:prstGeom>
        </p:spPr>
        <p:txBody>
          <a:bodyPr anchor="ctr"/>
          <a:lstStyle>
            <a:lvl1pPr marL="0" indent="0" algn="l">
              <a:buNone/>
              <a:defRPr sz="4800" b="0" baseline="0">
                <a:solidFill>
                  <a:schemeClr val="tx1">
                    <a:lumMod val="75000"/>
                    <a:lumOff val="25000"/>
                  </a:schemeClr>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527381" y="5157192"/>
            <a:ext cx="11664619" cy="384043"/>
          </a:xfrm>
          <a:prstGeom prst="rect">
            <a:avLst/>
          </a:prstGeom>
        </p:spPr>
        <p:txBody>
          <a:bodyPr anchor="ctr"/>
          <a:lstStyle>
            <a:lvl1pPr marL="0" indent="0" algn="l">
              <a:buNone/>
              <a:defRPr sz="1867" b="0" baseline="0">
                <a:solidFill>
                  <a:schemeClr val="tx1">
                    <a:lumMod val="75000"/>
                    <a:lumOff val="25000"/>
                  </a:schemeClr>
                </a:solidFill>
                <a:latin typeface="+mn-lt"/>
                <a:cs typeface="Arial" pitchFamily="34" charset="0"/>
              </a:defRPr>
            </a:lvl1pPr>
          </a:lstStyle>
          <a:p>
            <a:pPr lvl="0"/>
            <a:r>
              <a:rPr lang="en-US" altLang="ko-KR" dirty="0"/>
              <a:t>Insert the title of your subtitle Here</a:t>
            </a:r>
          </a:p>
        </p:txBody>
      </p:sp>
      <p:sp>
        <p:nvSpPr>
          <p:cNvPr id="5" name="Rectangle 4"/>
          <p:cNvSpPr/>
          <p:nvPr userDrawn="1"/>
        </p:nvSpPr>
        <p:spPr>
          <a:xfrm>
            <a:off x="0" y="6618000"/>
            <a:ext cx="12192000" cy="240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6" name="Rectangle 5"/>
          <p:cNvSpPr/>
          <p:nvPr userDrawn="1"/>
        </p:nvSpPr>
        <p:spPr>
          <a:xfrm>
            <a:off x="0" y="0"/>
            <a:ext cx="12192000" cy="9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sp>
        <p:nvSpPr>
          <p:cNvPr id="7" name="Picture Placeholder 2"/>
          <p:cNvSpPr>
            <a:spLocks noGrp="1"/>
          </p:cNvSpPr>
          <p:nvPr>
            <p:ph type="pic" idx="12" hasCustomPrompt="1"/>
          </p:nvPr>
        </p:nvSpPr>
        <p:spPr>
          <a:xfrm>
            <a:off x="623392" y="452669"/>
            <a:ext cx="4416171" cy="3744096"/>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5327915" y="452669"/>
            <a:ext cx="6240693" cy="177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5327915" y="2420765"/>
            <a:ext cx="1920000" cy="177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5" hasCustomPrompt="1"/>
          </p:nvPr>
        </p:nvSpPr>
        <p:spPr>
          <a:xfrm>
            <a:off x="7488261" y="2420765"/>
            <a:ext cx="1920000" cy="177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6" hasCustomPrompt="1"/>
          </p:nvPr>
        </p:nvSpPr>
        <p:spPr>
          <a:xfrm>
            <a:off x="9648608" y="2420765"/>
            <a:ext cx="1920000" cy="177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547552105"/>
      </p:ext>
    </p:extLst>
  </p:cSld>
  <p:clrMapOvr>
    <a:masterClrMapping/>
  </p:clrMapOvr>
</p:sldLayout>
</file>

<file path=ppt/slideLayouts/slideLayout200.xml><?xml version="1.0" encoding="utf-8"?>
<p:sldLayout xmlns:a="http://schemas.openxmlformats.org/drawingml/2006/main" xmlns:r="http://schemas.openxmlformats.org/officeDocument/2006/relationships" xmlns:p="http://schemas.openxmlformats.org/presentationml/2006/main" preserve="1" userDrawn="1">
  <p:cSld name="shapes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r>
              <a:rPr lang="en-US" altLang="ko-KR" dirty="0"/>
              <a:t>Fully Editable Shapes</a:t>
            </a:r>
          </a:p>
        </p:txBody>
      </p:sp>
    </p:spTree>
    <p:extLst>
      <p:ext uri="{BB962C8B-B14F-4D97-AF65-F5344CB8AC3E}">
        <p14:creationId xmlns:p14="http://schemas.microsoft.com/office/powerpoint/2010/main" val="61013801"/>
      </p:ext>
    </p:extLst>
  </p:cSld>
  <p:clrMapOvr>
    <a:masterClrMapping/>
  </p:clrMapOvr>
</p:sldLayout>
</file>

<file path=ppt/slideLayouts/slideLayout201.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tx1">
                    <a:lumMod val="75000"/>
                    <a:lumOff val="25000"/>
                  </a:schemeClr>
                </a:solidFill>
                <a:latin typeface="+mj-lt"/>
                <a:cs typeface="Arial" pitchFamily="34" charset="0"/>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bg1"/>
              </a:solidFill>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solidFill>
                <a:schemeClr val="tx1"/>
              </a:solidFill>
            </a:endParaRPr>
          </a:p>
        </p:txBody>
      </p:sp>
    </p:spTree>
    <p:extLst>
      <p:ext uri="{BB962C8B-B14F-4D97-AF65-F5344CB8AC3E}">
        <p14:creationId xmlns:p14="http://schemas.microsoft.com/office/powerpoint/2010/main" val="4193837663"/>
      </p:ext>
    </p:extLst>
  </p:cSld>
  <p:clrMapOvr>
    <a:masterClrMapping/>
  </p:clrMapOvr>
</p:sldLayout>
</file>

<file path=ppt/slideLayouts/slideLayout20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0"/>
        <p:cNvGrpSpPr/>
        <p:nvPr/>
      </p:nvGrpSpPr>
      <p:grpSpPr>
        <a:xfrm>
          <a:off x="0" y="0"/>
          <a:ext cx="0" cy="0"/>
          <a:chOff x="0" y="0"/>
          <a:chExt cx="0" cy="0"/>
        </a:xfrm>
      </p:grpSpPr>
      <p:cxnSp>
        <p:nvCxnSpPr>
          <p:cNvPr id="11" name="Google Shape;11;p2"/>
          <p:cNvCxnSpPr/>
          <p:nvPr/>
        </p:nvCxnSpPr>
        <p:spPr>
          <a:xfrm rot="10800000">
            <a:off x="10834996" y="1977600"/>
            <a:ext cx="0" cy="3938400"/>
          </a:xfrm>
          <a:prstGeom prst="straightConnector1">
            <a:avLst/>
          </a:prstGeom>
          <a:noFill/>
          <a:ln w="38100" cap="flat" cmpd="sng">
            <a:solidFill>
              <a:schemeClr val="dk1"/>
            </a:solidFill>
            <a:prstDash val="solid"/>
            <a:round/>
            <a:headEnd type="none" w="med" len="med"/>
            <a:tailEnd type="none" w="med" len="med"/>
          </a:ln>
        </p:spPr>
      </p:cxnSp>
      <p:sp>
        <p:nvSpPr>
          <p:cNvPr id="12" name="Google Shape;12;p2"/>
          <p:cNvSpPr txBox="1">
            <a:spLocks noGrp="1"/>
          </p:cNvSpPr>
          <p:nvPr>
            <p:ph type="ctrTitle"/>
          </p:nvPr>
        </p:nvSpPr>
        <p:spPr>
          <a:xfrm>
            <a:off x="3048733" y="1980440"/>
            <a:ext cx="6094400" cy="809600"/>
          </a:xfrm>
          <a:prstGeom prst="rect">
            <a:avLst/>
          </a:prstGeom>
          <a:solidFill>
            <a:schemeClr val="lt2"/>
          </a:solidFill>
          <a:ln>
            <a:noFill/>
          </a:ln>
        </p:spPr>
        <p:txBody>
          <a:bodyPr spcFirstLastPara="1" wrap="square" lIns="91425" tIns="91425" rIns="91425" bIns="91425" anchor="ctr" anchorCtr="0">
            <a:noAutofit/>
          </a:bodyPr>
          <a:lstStyle>
            <a:lvl1pPr lvl="0" algn="ctr">
              <a:spcBef>
                <a:spcPts val="0"/>
              </a:spcBef>
              <a:spcAft>
                <a:spcPts val="0"/>
              </a:spcAft>
              <a:buSzPts val="3300"/>
              <a:buNone/>
              <a:defRPr sz="4400"/>
            </a:lvl1pPr>
            <a:lvl2pPr lvl="1" algn="ctr">
              <a:lnSpc>
                <a:spcPct val="80000"/>
              </a:lnSpc>
              <a:spcBef>
                <a:spcPts val="0"/>
              </a:spcBef>
              <a:spcAft>
                <a:spcPts val="0"/>
              </a:spcAft>
              <a:buClr>
                <a:schemeClr val="accent4"/>
              </a:buClr>
              <a:buSzPts val="3500"/>
              <a:buNone/>
              <a:defRPr sz="4667">
                <a:solidFill>
                  <a:schemeClr val="accent4"/>
                </a:solidFill>
              </a:defRPr>
            </a:lvl2pPr>
            <a:lvl3pPr lvl="2" algn="ctr">
              <a:lnSpc>
                <a:spcPct val="80000"/>
              </a:lnSpc>
              <a:spcBef>
                <a:spcPts val="0"/>
              </a:spcBef>
              <a:spcAft>
                <a:spcPts val="0"/>
              </a:spcAft>
              <a:buClr>
                <a:schemeClr val="accent4"/>
              </a:buClr>
              <a:buSzPts val="3500"/>
              <a:buNone/>
              <a:defRPr sz="4667">
                <a:solidFill>
                  <a:schemeClr val="accent4"/>
                </a:solidFill>
              </a:defRPr>
            </a:lvl3pPr>
            <a:lvl4pPr lvl="3" algn="ctr">
              <a:lnSpc>
                <a:spcPct val="80000"/>
              </a:lnSpc>
              <a:spcBef>
                <a:spcPts val="0"/>
              </a:spcBef>
              <a:spcAft>
                <a:spcPts val="0"/>
              </a:spcAft>
              <a:buClr>
                <a:schemeClr val="accent4"/>
              </a:buClr>
              <a:buSzPts val="3500"/>
              <a:buNone/>
              <a:defRPr sz="4667">
                <a:solidFill>
                  <a:schemeClr val="accent4"/>
                </a:solidFill>
              </a:defRPr>
            </a:lvl4pPr>
            <a:lvl5pPr lvl="4" algn="ctr">
              <a:lnSpc>
                <a:spcPct val="80000"/>
              </a:lnSpc>
              <a:spcBef>
                <a:spcPts val="0"/>
              </a:spcBef>
              <a:spcAft>
                <a:spcPts val="0"/>
              </a:spcAft>
              <a:buClr>
                <a:schemeClr val="accent4"/>
              </a:buClr>
              <a:buSzPts val="3500"/>
              <a:buNone/>
              <a:defRPr sz="4667">
                <a:solidFill>
                  <a:schemeClr val="accent4"/>
                </a:solidFill>
              </a:defRPr>
            </a:lvl5pPr>
            <a:lvl6pPr lvl="5" algn="ctr">
              <a:lnSpc>
                <a:spcPct val="80000"/>
              </a:lnSpc>
              <a:spcBef>
                <a:spcPts val="0"/>
              </a:spcBef>
              <a:spcAft>
                <a:spcPts val="0"/>
              </a:spcAft>
              <a:buClr>
                <a:schemeClr val="accent4"/>
              </a:buClr>
              <a:buSzPts val="3500"/>
              <a:buNone/>
              <a:defRPr sz="4667">
                <a:solidFill>
                  <a:schemeClr val="accent4"/>
                </a:solidFill>
              </a:defRPr>
            </a:lvl6pPr>
            <a:lvl7pPr lvl="6" algn="ctr">
              <a:lnSpc>
                <a:spcPct val="80000"/>
              </a:lnSpc>
              <a:spcBef>
                <a:spcPts val="0"/>
              </a:spcBef>
              <a:spcAft>
                <a:spcPts val="0"/>
              </a:spcAft>
              <a:buClr>
                <a:schemeClr val="accent4"/>
              </a:buClr>
              <a:buSzPts val="3500"/>
              <a:buNone/>
              <a:defRPr sz="4667">
                <a:solidFill>
                  <a:schemeClr val="accent4"/>
                </a:solidFill>
              </a:defRPr>
            </a:lvl7pPr>
            <a:lvl8pPr lvl="7" algn="ctr">
              <a:lnSpc>
                <a:spcPct val="80000"/>
              </a:lnSpc>
              <a:spcBef>
                <a:spcPts val="0"/>
              </a:spcBef>
              <a:spcAft>
                <a:spcPts val="0"/>
              </a:spcAft>
              <a:buClr>
                <a:schemeClr val="accent4"/>
              </a:buClr>
              <a:buSzPts val="3500"/>
              <a:buNone/>
              <a:defRPr sz="4667">
                <a:solidFill>
                  <a:schemeClr val="accent4"/>
                </a:solidFill>
              </a:defRPr>
            </a:lvl8pPr>
            <a:lvl9pPr lvl="8" algn="ctr">
              <a:lnSpc>
                <a:spcPct val="80000"/>
              </a:lnSpc>
              <a:spcBef>
                <a:spcPts val="0"/>
              </a:spcBef>
              <a:spcAft>
                <a:spcPts val="0"/>
              </a:spcAft>
              <a:buClr>
                <a:schemeClr val="accent4"/>
              </a:buClr>
              <a:buSzPts val="3500"/>
              <a:buNone/>
              <a:defRPr sz="4667">
                <a:solidFill>
                  <a:schemeClr val="accent4"/>
                </a:solidFill>
              </a:defRPr>
            </a:lvl9pPr>
          </a:lstStyle>
          <a:p>
            <a:endParaRPr/>
          </a:p>
        </p:txBody>
      </p:sp>
      <p:sp>
        <p:nvSpPr>
          <p:cNvPr id="13" name="Google Shape;13;p2"/>
          <p:cNvSpPr/>
          <p:nvPr/>
        </p:nvSpPr>
        <p:spPr>
          <a:xfrm>
            <a:off x="1088101" y="1088001"/>
            <a:ext cx="5007839" cy="4406199"/>
          </a:xfrm>
          <a:custGeom>
            <a:avLst/>
            <a:gdLst/>
            <a:ahLst/>
            <a:cxnLst/>
            <a:rect l="l" t="t" r="r" b="b"/>
            <a:pathLst>
              <a:path w="26788" h="63895" extrusionOk="0">
                <a:moveTo>
                  <a:pt x="26788" y="0"/>
                </a:moveTo>
                <a:lnTo>
                  <a:pt x="0" y="0"/>
                </a:lnTo>
                <a:lnTo>
                  <a:pt x="0" y="63895"/>
                </a:lnTo>
                <a:lnTo>
                  <a:pt x="26788" y="63895"/>
                </a:lnTo>
              </a:path>
            </a:pathLst>
          </a:custGeom>
          <a:noFill/>
          <a:ln w="38100" cap="flat" cmpd="sng">
            <a:solidFill>
              <a:schemeClr val="dk1"/>
            </a:solidFill>
            <a:prstDash val="solid"/>
            <a:round/>
            <a:headEnd type="none" w="med" len="med"/>
            <a:tailEnd type="none" w="med" len="med"/>
          </a:ln>
        </p:spPr>
      </p:sp>
      <p:sp>
        <p:nvSpPr>
          <p:cNvPr id="14" name="Google Shape;14;p2"/>
          <p:cNvSpPr/>
          <p:nvPr/>
        </p:nvSpPr>
        <p:spPr>
          <a:xfrm>
            <a:off x="544100" y="6038600"/>
            <a:ext cx="2183181" cy="275437"/>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 name="Google Shape;15;p2"/>
          <p:cNvSpPr/>
          <p:nvPr/>
        </p:nvSpPr>
        <p:spPr>
          <a:xfrm>
            <a:off x="10559965" y="5770034"/>
            <a:ext cx="1087972"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 name="Google Shape;16;p2"/>
          <p:cNvSpPr txBox="1">
            <a:spLocks noGrp="1"/>
          </p:cNvSpPr>
          <p:nvPr>
            <p:ph type="subTitle" idx="1"/>
          </p:nvPr>
        </p:nvSpPr>
        <p:spPr>
          <a:xfrm>
            <a:off x="544100" y="544000"/>
            <a:ext cx="2183200" cy="1095200"/>
          </a:xfrm>
          <a:prstGeom prst="rect">
            <a:avLst/>
          </a:prstGeom>
          <a:solidFill>
            <a:schemeClr val="accent3"/>
          </a:solid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3426860446"/>
      </p:ext>
    </p:extLst>
  </p:cSld>
  <p:clrMapOvr>
    <a:masterClrMapping/>
  </p:clrMapOvr>
</p:sldLayout>
</file>

<file path=ppt/slideLayouts/slideLayout203.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2"/>
        </a:solidFill>
        <a:effectLst/>
      </p:bgPr>
    </p:bg>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rot="249">
            <a:off x="3335933" y="2350596"/>
            <a:ext cx="5520400" cy="790800"/>
          </a:xfrm>
          <a:prstGeom prst="rect">
            <a:avLst/>
          </a:prstGeom>
          <a:solidFill>
            <a:schemeClr val="accent1"/>
          </a:solidFill>
          <a:ln>
            <a:noFill/>
          </a:ln>
        </p:spPr>
        <p:txBody>
          <a:bodyPr spcFirstLastPara="1" wrap="square" lIns="91425" tIns="91425" rIns="91425" bIns="91425" anchor="ctr" anchorCtr="0">
            <a:noAutofit/>
          </a:bodyPr>
          <a:lstStyle>
            <a:lvl1pPr lvl="0" algn="ctr" rtl="0">
              <a:lnSpc>
                <a:spcPct val="90000"/>
              </a:lnSpc>
              <a:spcBef>
                <a:spcPts val="0"/>
              </a:spcBef>
              <a:spcAft>
                <a:spcPts val="0"/>
              </a:spcAft>
              <a:buClr>
                <a:schemeClr val="lt2"/>
              </a:buClr>
              <a:buSzPts val="4800"/>
              <a:buNone/>
              <a:defRPr sz="40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9" name="Google Shape;19;p3"/>
          <p:cNvSpPr txBox="1">
            <a:spLocks noGrp="1"/>
          </p:cNvSpPr>
          <p:nvPr>
            <p:ph type="subTitle" idx="1"/>
          </p:nvPr>
        </p:nvSpPr>
        <p:spPr>
          <a:xfrm>
            <a:off x="3348467" y="5150541"/>
            <a:ext cx="5500400" cy="47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2133"/>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20" name="Google Shape;20;p3"/>
          <p:cNvSpPr/>
          <p:nvPr/>
        </p:nvSpPr>
        <p:spPr>
          <a:xfrm>
            <a:off x="544067" y="5770034"/>
            <a:ext cx="1639268" cy="544004"/>
          </a:xfrm>
          <a:custGeom>
            <a:avLst/>
            <a:gdLst/>
            <a:ahLst/>
            <a:cxnLst/>
            <a:rect l="l" t="t" r="r" b="b"/>
            <a:pathLst>
              <a:path w="43432" h="5838" extrusionOk="0">
                <a:moveTo>
                  <a:pt x="1" y="1"/>
                </a:moveTo>
                <a:lnTo>
                  <a:pt x="1" y="5838"/>
                </a:lnTo>
                <a:lnTo>
                  <a:pt x="43432" y="5838"/>
                </a:lnTo>
                <a:lnTo>
                  <a:pt x="43432"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1" name="Google Shape;21;p3"/>
          <p:cNvSpPr txBox="1">
            <a:spLocks noGrp="1"/>
          </p:cNvSpPr>
          <p:nvPr>
            <p:ph type="title" idx="2" hasCustomPrompt="1"/>
          </p:nvPr>
        </p:nvSpPr>
        <p:spPr>
          <a:xfrm>
            <a:off x="10008767" y="540400"/>
            <a:ext cx="1639200" cy="1095200"/>
          </a:xfrm>
          <a:prstGeom prst="rect">
            <a:avLst/>
          </a:prstGeom>
          <a:solidFill>
            <a:schemeClr val="accent4"/>
          </a:solidFill>
          <a:ln>
            <a:noFill/>
          </a:ln>
        </p:spPr>
        <p:txBody>
          <a:bodyPr spcFirstLastPara="1" wrap="square" lIns="91425" tIns="91425" rIns="91425" bIns="91425" anchor="ctr" anchorCtr="0">
            <a:noAutofit/>
          </a:bodyPr>
          <a:lstStyle>
            <a:lvl1pPr lvl="0" algn="ctr" rtl="0">
              <a:spcBef>
                <a:spcPts val="0"/>
              </a:spcBef>
              <a:spcAft>
                <a:spcPts val="0"/>
              </a:spcAft>
              <a:buSzPts val="7200"/>
              <a:buNone/>
              <a:defRPr sz="6667"/>
            </a:lvl1pPr>
            <a:lvl2pPr lvl="1" algn="ctr" rtl="0">
              <a:spcBef>
                <a:spcPts val="0"/>
              </a:spcBef>
              <a:spcAft>
                <a:spcPts val="0"/>
              </a:spcAft>
              <a:buSzPts val="7200"/>
              <a:buNone/>
              <a:defRPr sz="9600"/>
            </a:lvl2pPr>
            <a:lvl3pPr lvl="2" algn="ctr" rtl="0">
              <a:spcBef>
                <a:spcPts val="0"/>
              </a:spcBef>
              <a:spcAft>
                <a:spcPts val="0"/>
              </a:spcAft>
              <a:buSzPts val="7200"/>
              <a:buNone/>
              <a:defRPr sz="9600"/>
            </a:lvl3pPr>
            <a:lvl4pPr lvl="3" algn="ctr" rtl="0">
              <a:spcBef>
                <a:spcPts val="0"/>
              </a:spcBef>
              <a:spcAft>
                <a:spcPts val="0"/>
              </a:spcAft>
              <a:buSzPts val="7200"/>
              <a:buNone/>
              <a:defRPr sz="9600"/>
            </a:lvl4pPr>
            <a:lvl5pPr lvl="4" algn="ctr" rtl="0">
              <a:spcBef>
                <a:spcPts val="0"/>
              </a:spcBef>
              <a:spcAft>
                <a:spcPts val="0"/>
              </a:spcAft>
              <a:buSzPts val="7200"/>
              <a:buNone/>
              <a:defRPr sz="9600"/>
            </a:lvl5pPr>
            <a:lvl6pPr lvl="5" algn="ctr" rtl="0">
              <a:spcBef>
                <a:spcPts val="0"/>
              </a:spcBef>
              <a:spcAft>
                <a:spcPts val="0"/>
              </a:spcAft>
              <a:buSzPts val="7200"/>
              <a:buNone/>
              <a:defRPr sz="9600"/>
            </a:lvl6pPr>
            <a:lvl7pPr lvl="6" algn="ctr" rtl="0">
              <a:spcBef>
                <a:spcPts val="0"/>
              </a:spcBef>
              <a:spcAft>
                <a:spcPts val="0"/>
              </a:spcAft>
              <a:buSzPts val="7200"/>
              <a:buNone/>
              <a:defRPr sz="9600"/>
            </a:lvl7pPr>
            <a:lvl8pPr lvl="7" algn="ctr" rtl="0">
              <a:spcBef>
                <a:spcPts val="0"/>
              </a:spcBef>
              <a:spcAft>
                <a:spcPts val="0"/>
              </a:spcAft>
              <a:buSzPts val="7200"/>
              <a:buNone/>
              <a:defRPr sz="9600"/>
            </a:lvl8pPr>
            <a:lvl9pPr lvl="8" algn="ctr" rtl="0">
              <a:spcBef>
                <a:spcPts val="0"/>
              </a:spcBef>
              <a:spcAft>
                <a:spcPts val="0"/>
              </a:spcAft>
              <a:buSzPts val="7200"/>
              <a:buNone/>
              <a:defRPr sz="9600"/>
            </a:lvl9pPr>
          </a:lstStyle>
          <a:p>
            <a:r>
              <a:t>xx%</a:t>
            </a:r>
          </a:p>
        </p:txBody>
      </p:sp>
      <p:sp>
        <p:nvSpPr>
          <p:cNvPr id="22" name="Google Shape;22;p3"/>
          <p:cNvSpPr/>
          <p:nvPr/>
        </p:nvSpPr>
        <p:spPr>
          <a:xfrm flipH="1">
            <a:off x="1088319" y="1088001"/>
            <a:ext cx="2340816"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23" name="Google Shape;23;p3"/>
          <p:cNvSpPr/>
          <p:nvPr/>
        </p:nvSpPr>
        <p:spPr>
          <a:xfrm rot="10800000" flipH="1">
            <a:off x="8847568" y="1638841"/>
            <a:ext cx="1972461" cy="4131192"/>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Tree>
    <p:extLst>
      <p:ext uri="{BB962C8B-B14F-4D97-AF65-F5344CB8AC3E}">
        <p14:creationId xmlns:p14="http://schemas.microsoft.com/office/powerpoint/2010/main" val="1840642864"/>
      </p:ext>
    </p:extLst>
  </p:cSld>
  <p:clrMapOvr>
    <a:masterClrMapping/>
  </p:clrMapOvr>
</p:sldLayout>
</file>

<file path=ppt/slideLayouts/slideLayout204.xml><?xml version="1.0" encoding="utf-8"?>
<p:sldLayout xmlns:a="http://schemas.openxmlformats.org/drawingml/2006/main" xmlns:r="http://schemas.openxmlformats.org/officeDocument/2006/relationships" xmlns:p="http://schemas.openxmlformats.org/presentationml/2006/main" matchingName="Title and body" type="tx">
  <p:cSld name="Title and body">
    <p:bg>
      <p:bgPr>
        <a:solidFill>
          <a:schemeClr val="dk2"/>
        </a:solidFill>
        <a:effectLst/>
      </p:bgPr>
    </p:bg>
    <p:spTree>
      <p:nvGrpSpPr>
        <p:cNvPr id="1" name="Shape 24"/>
        <p:cNvGrpSpPr/>
        <p:nvPr/>
      </p:nvGrpSpPr>
      <p:grpSpPr>
        <a:xfrm>
          <a:off x="0" y="0"/>
          <a:ext cx="0" cy="0"/>
          <a:chOff x="0" y="0"/>
          <a:chExt cx="0" cy="0"/>
        </a:xfrm>
      </p:grpSpPr>
      <p:sp>
        <p:nvSpPr>
          <p:cNvPr id="25" name="Google Shape;25;p4"/>
          <p:cNvSpPr txBox="1">
            <a:spLocks noGrp="1"/>
          </p:cNvSpPr>
          <p:nvPr>
            <p:ph type="body" idx="1"/>
          </p:nvPr>
        </p:nvSpPr>
        <p:spPr>
          <a:xfrm>
            <a:off x="1273667" y="2036657"/>
            <a:ext cx="9651600" cy="3928000"/>
          </a:xfrm>
          <a:prstGeom prst="rect">
            <a:avLst/>
          </a:prstGeom>
        </p:spPr>
        <p:txBody>
          <a:bodyPr spcFirstLastPara="1" wrap="square" lIns="91425" tIns="91425" rIns="91425" bIns="91425" anchor="t" anchorCtr="0">
            <a:noAutofit/>
          </a:bodyPr>
          <a:lstStyle>
            <a:lvl1pPr marL="609585" lvl="0" indent="-423323" rtl="0">
              <a:lnSpc>
                <a:spcPct val="100000"/>
              </a:lnSpc>
              <a:spcBef>
                <a:spcPts val="0"/>
              </a:spcBef>
              <a:spcAft>
                <a:spcPts val="0"/>
              </a:spcAft>
              <a:buClr>
                <a:schemeClr val="accent4"/>
              </a:buClr>
              <a:buSzPts val="1400"/>
              <a:buFont typeface="Lato"/>
              <a:buChar char="●"/>
              <a:defRPr sz="1467">
                <a:solidFill>
                  <a:schemeClr val="dk1"/>
                </a:solidFill>
              </a:defRPr>
            </a:lvl1pPr>
            <a:lvl2pPr marL="1219170" lvl="1" indent="-423323" rtl="0">
              <a:lnSpc>
                <a:spcPct val="100000"/>
              </a:lnSpc>
              <a:spcBef>
                <a:spcPts val="2133"/>
              </a:spcBef>
              <a:spcAft>
                <a:spcPts val="0"/>
              </a:spcAft>
              <a:buClr>
                <a:srgbClr val="555555"/>
              </a:buClr>
              <a:buSzPts val="1400"/>
              <a:buFont typeface="Lato"/>
              <a:buChar char="○"/>
              <a:defRPr>
                <a:solidFill>
                  <a:schemeClr val="dk1"/>
                </a:solidFill>
                <a:latin typeface="Open Sans"/>
                <a:ea typeface="Open Sans"/>
                <a:cs typeface="Open Sans"/>
                <a:sym typeface="Open Sans"/>
              </a:defRPr>
            </a:lvl2pPr>
            <a:lvl3pPr marL="1828754" lvl="2" indent="-423323" rtl="0">
              <a:lnSpc>
                <a:spcPct val="100000"/>
              </a:lnSpc>
              <a:spcBef>
                <a:spcPts val="2133"/>
              </a:spcBef>
              <a:spcAft>
                <a:spcPts val="0"/>
              </a:spcAft>
              <a:buClr>
                <a:srgbClr val="555555"/>
              </a:buClr>
              <a:buSzPts val="1400"/>
              <a:buFont typeface="Lato"/>
              <a:buChar char="■"/>
              <a:defRPr>
                <a:solidFill>
                  <a:schemeClr val="dk1"/>
                </a:solidFill>
                <a:latin typeface="Open Sans"/>
                <a:ea typeface="Open Sans"/>
                <a:cs typeface="Open Sans"/>
                <a:sym typeface="Open Sans"/>
              </a:defRPr>
            </a:lvl3pPr>
            <a:lvl4pPr marL="2438339" lvl="3" indent="-423323" rtl="0">
              <a:lnSpc>
                <a:spcPct val="100000"/>
              </a:lnSpc>
              <a:spcBef>
                <a:spcPts val="2133"/>
              </a:spcBef>
              <a:spcAft>
                <a:spcPts val="0"/>
              </a:spcAft>
              <a:buClr>
                <a:srgbClr val="555555"/>
              </a:buClr>
              <a:buSzPts val="1400"/>
              <a:buFont typeface="Lato"/>
              <a:buChar char="●"/>
              <a:defRPr>
                <a:solidFill>
                  <a:schemeClr val="dk1"/>
                </a:solidFill>
                <a:latin typeface="Open Sans"/>
                <a:ea typeface="Open Sans"/>
                <a:cs typeface="Open Sans"/>
                <a:sym typeface="Open Sans"/>
              </a:defRPr>
            </a:lvl4pPr>
            <a:lvl5pPr marL="3047924" lvl="4" indent="-423323" rtl="0">
              <a:lnSpc>
                <a:spcPct val="100000"/>
              </a:lnSpc>
              <a:spcBef>
                <a:spcPts val="2133"/>
              </a:spcBef>
              <a:spcAft>
                <a:spcPts val="0"/>
              </a:spcAft>
              <a:buClr>
                <a:srgbClr val="555555"/>
              </a:buClr>
              <a:buSzPts val="1400"/>
              <a:buFont typeface="Lato"/>
              <a:buChar char="○"/>
              <a:defRPr>
                <a:solidFill>
                  <a:schemeClr val="dk1"/>
                </a:solidFill>
                <a:latin typeface="Open Sans"/>
                <a:ea typeface="Open Sans"/>
                <a:cs typeface="Open Sans"/>
                <a:sym typeface="Open Sans"/>
              </a:defRPr>
            </a:lvl5pPr>
            <a:lvl6pPr marL="3657509" lvl="5" indent="-423323" rtl="0">
              <a:lnSpc>
                <a:spcPct val="100000"/>
              </a:lnSpc>
              <a:spcBef>
                <a:spcPts val="2133"/>
              </a:spcBef>
              <a:spcAft>
                <a:spcPts val="0"/>
              </a:spcAft>
              <a:buClr>
                <a:srgbClr val="555555"/>
              </a:buClr>
              <a:buSzPts val="1400"/>
              <a:buFont typeface="Lato"/>
              <a:buChar char="■"/>
              <a:defRPr>
                <a:solidFill>
                  <a:schemeClr val="dk1"/>
                </a:solidFill>
                <a:latin typeface="Open Sans"/>
                <a:ea typeface="Open Sans"/>
                <a:cs typeface="Open Sans"/>
                <a:sym typeface="Open Sans"/>
              </a:defRPr>
            </a:lvl6pPr>
            <a:lvl7pPr marL="4267093" lvl="6" indent="-423323" rtl="0">
              <a:lnSpc>
                <a:spcPct val="100000"/>
              </a:lnSpc>
              <a:spcBef>
                <a:spcPts val="2133"/>
              </a:spcBef>
              <a:spcAft>
                <a:spcPts val="0"/>
              </a:spcAft>
              <a:buClr>
                <a:srgbClr val="555555"/>
              </a:buClr>
              <a:buSzPts val="1400"/>
              <a:buFont typeface="Lato"/>
              <a:buChar char="●"/>
              <a:defRPr>
                <a:solidFill>
                  <a:schemeClr val="dk1"/>
                </a:solidFill>
                <a:latin typeface="Open Sans"/>
                <a:ea typeface="Open Sans"/>
                <a:cs typeface="Open Sans"/>
                <a:sym typeface="Open Sans"/>
              </a:defRPr>
            </a:lvl7pPr>
            <a:lvl8pPr marL="4876678" lvl="7" indent="-423323" rtl="0">
              <a:lnSpc>
                <a:spcPct val="100000"/>
              </a:lnSpc>
              <a:spcBef>
                <a:spcPts val="2133"/>
              </a:spcBef>
              <a:spcAft>
                <a:spcPts val="0"/>
              </a:spcAft>
              <a:buClr>
                <a:srgbClr val="555555"/>
              </a:buClr>
              <a:buSzPts val="1400"/>
              <a:buFont typeface="Lato"/>
              <a:buChar char="○"/>
              <a:defRPr>
                <a:solidFill>
                  <a:schemeClr val="dk1"/>
                </a:solidFill>
                <a:latin typeface="Open Sans"/>
                <a:ea typeface="Open Sans"/>
                <a:cs typeface="Open Sans"/>
                <a:sym typeface="Open Sans"/>
              </a:defRPr>
            </a:lvl8pPr>
            <a:lvl9pPr marL="5486263" lvl="8" indent="-423323" rtl="0">
              <a:lnSpc>
                <a:spcPct val="100000"/>
              </a:lnSpc>
              <a:spcBef>
                <a:spcPts val="2133"/>
              </a:spcBef>
              <a:spcAft>
                <a:spcPts val="2133"/>
              </a:spcAft>
              <a:buClr>
                <a:srgbClr val="555555"/>
              </a:buClr>
              <a:buSzPts val="1400"/>
              <a:buFont typeface="Lato"/>
              <a:buChar char="■"/>
              <a:defRPr>
                <a:solidFill>
                  <a:schemeClr val="dk1"/>
                </a:solidFill>
                <a:latin typeface="Open Sans"/>
                <a:ea typeface="Open Sans"/>
                <a:cs typeface="Open Sans"/>
                <a:sym typeface="Open Sans"/>
              </a:defRPr>
            </a:lvl9pPr>
          </a:lstStyle>
          <a:p>
            <a:endParaRPr/>
          </a:p>
        </p:txBody>
      </p:sp>
      <p:sp>
        <p:nvSpPr>
          <p:cNvPr id="26" name="Google Shape;26;p4"/>
          <p:cNvSpPr txBox="1">
            <a:spLocks noGrp="1"/>
          </p:cNvSpPr>
          <p:nvPr>
            <p:ph type="title"/>
          </p:nvPr>
        </p:nvSpPr>
        <p:spPr>
          <a:xfrm>
            <a:off x="5057400" y="544000"/>
            <a:ext cx="6590400" cy="1095200"/>
          </a:xfrm>
          <a:prstGeom prst="rect">
            <a:avLst/>
          </a:prstGeom>
          <a:solidFill>
            <a:schemeClr val="accent3"/>
          </a:solidFill>
          <a:ln>
            <a:noFill/>
          </a:ln>
        </p:spPr>
        <p:txBody>
          <a:bodyPr spcFirstLastPara="1" wrap="square" lIns="91425" tIns="91425" rIns="292600" bIns="100575" anchor="ctr" anchorCtr="0">
            <a:noAutofit/>
          </a:bodyPr>
          <a:lstStyle>
            <a:lvl1pPr lvl="0" algn="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 name="Google Shape;27;p4"/>
          <p:cNvSpPr/>
          <p:nvPr/>
        </p:nvSpPr>
        <p:spPr>
          <a:xfrm>
            <a:off x="1088100" y="4042700"/>
            <a:ext cx="1222275" cy="1727333"/>
          </a:xfrm>
          <a:custGeom>
            <a:avLst/>
            <a:gdLst/>
            <a:ahLst/>
            <a:cxnLst/>
            <a:rect l="l" t="t" r="r" b="b"/>
            <a:pathLst>
              <a:path w="34034" h="51820" extrusionOk="0">
                <a:moveTo>
                  <a:pt x="0" y="0"/>
                </a:moveTo>
                <a:lnTo>
                  <a:pt x="0" y="51820"/>
                </a:lnTo>
                <a:lnTo>
                  <a:pt x="34034" y="51820"/>
                </a:lnTo>
              </a:path>
            </a:pathLst>
          </a:custGeom>
          <a:noFill/>
          <a:ln w="38100" cap="flat" cmpd="sng">
            <a:solidFill>
              <a:schemeClr val="dk1"/>
            </a:solidFill>
            <a:prstDash val="solid"/>
            <a:round/>
            <a:headEnd type="none" w="med" len="med"/>
            <a:tailEnd type="none" w="med" len="med"/>
          </a:ln>
        </p:spPr>
      </p:sp>
      <p:sp>
        <p:nvSpPr>
          <p:cNvPr id="28" name="Google Shape;28;p4"/>
          <p:cNvSpPr/>
          <p:nvPr/>
        </p:nvSpPr>
        <p:spPr>
          <a:xfrm>
            <a:off x="10008767" y="6038600"/>
            <a:ext cx="1642743" cy="275437"/>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905624452"/>
      </p:ext>
    </p:extLst>
  </p:cSld>
  <p:clrMapOvr>
    <a:masterClrMapping/>
  </p:clrMapOvr>
</p:sldLayout>
</file>

<file path=ppt/slideLayouts/slideLayout205.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solidFill>
          <a:schemeClr val="dk2"/>
        </a:solidFill>
        <a:effectLst/>
      </p:bgPr>
    </p:bg>
    <p:spTree>
      <p:nvGrpSpPr>
        <p:cNvPr id="1" name="Shape 35"/>
        <p:cNvGrpSpPr/>
        <p:nvPr/>
      </p:nvGrpSpPr>
      <p:grpSpPr>
        <a:xfrm>
          <a:off x="0" y="0"/>
          <a:ext cx="0" cy="0"/>
          <a:chOff x="0" y="0"/>
          <a:chExt cx="0" cy="0"/>
        </a:xfrm>
      </p:grpSpPr>
      <p:sp>
        <p:nvSpPr>
          <p:cNvPr id="36" name="Google Shape;36;p6"/>
          <p:cNvSpPr/>
          <p:nvPr/>
        </p:nvSpPr>
        <p:spPr>
          <a:xfrm>
            <a:off x="2183298" y="1088000"/>
            <a:ext cx="8920604" cy="4681923"/>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37" name="Google Shape;37;p6"/>
          <p:cNvSpPr txBox="1">
            <a:spLocks noGrp="1"/>
          </p:cNvSpPr>
          <p:nvPr>
            <p:ph type="title"/>
          </p:nvPr>
        </p:nvSpPr>
        <p:spPr>
          <a:xfrm>
            <a:off x="544100" y="544000"/>
            <a:ext cx="4454400" cy="1095200"/>
          </a:xfrm>
          <a:prstGeom prst="rect">
            <a:avLst/>
          </a:prstGeom>
          <a:solidFill>
            <a:schemeClr val="accent3"/>
          </a:solidFill>
          <a:ln>
            <a:noFill/>
          </a:ln>
        </p:spPr>
        <p:txBody>
          <a:bodyPr spcFirstLastPara="1" wrap="square" lIns="292600" tIns="91425" rIns="91425" bIns="100575" anchor="ctr" anchorCtr="0">
            <a:noAutofit/>
          </a:bodyPr>
          <a:lstStyle>
            <a:lvl1pPr lvl="0"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Tree>
    <p:extLst>
      <p:ext uri="{BB962C8B-B14F-4D97-AF65-F5344CB8AC3E}">
        <p14:creationId xmlns:p14="http://schemas.microsoft.com/office/powerpoint/2010/main" val="3907151114"/>
      </p:ext>
    </p:extLst>
  </p:cSld>
  <p:clrMapOvr>
    <a:masterClrMapping/>
  </p:clrMapOvr>
</p:sldLayout>
</file>

<file path=ppt/slideLayouts/slideLayout206.xml><?xml version="1.0" encoding="utf-8"?>
<p:sldLayout xmlns:a="http://schemas.openxmlformats.org/drawingml/2006/main" xmlns:r="http://schemas.openxmlformats.org/officeDocument/2006/relationships" xmlns:p="http://schemas.openxmlformats.org/presentationml/2006/main" matchingName="One column text">
  <p:cSld name="One column text">
    <p:bg>
      <p:bgPr>
        <a:solidFill>
          <a:schemeClr val="dk2"/>
        </a:solidFill>
        <a:effectLst/>
      </p:bgPr>
    </p:bg>
    <p:spTree>
      <p:nvGrpSpPr>
        <p:cNvPr id="1" name="Shape 38"/>
        <p:cNvGrpSpPr/>
        <p:nvPr/>
      </p:nvGrpSpPr>
      <p:grpSpPr>
        <a:xfrm>
          <a:off x="0" y="0"/>
          <a:ext cx="0" cy="0"/>
          <a:chOff x="0" y="0"/>
          <a:chExt cx="0" cy="0"/>
        </a:xfrm>
      </p:grpSpPr>
      <p:sp>
        <p:nvSpPr>
          <p:cNvPr id="39" name="Google Shape;39;p7"/>
          <p:cNvSpPr/>
          <p:nvPr/>
        </p:nvSpPr>
        <p:spPr>
          <a:xfrm>
            <a:off x="10008761" y="1088001"/>
            <a:ext cx="1095051" cy="560201"/>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grpSp>
        <p:nvGrpSpPr>
          <p:cNvPr id="40" name="Google Shape;40;p7"/>
          <p:cNvGrpSpPr/>
          <p:nvPr/>
        </p:nvGrpSpPr>
        <p:grpSpPr>
          <a:xfrm rot="5400000">
            <a:off x="9807082" y="4473100"/>
            <a:ext cx="2263060" cy="330733"/>
            <a:chOff x="6139511" y="1163125"/>
            <a:chExt cx="1697295" cy="248050"/>
          </a:xfrm>
        </p:grpSpPr>
        <p:grpSp>
          <p:nvGrpSpPr>
            <p:cNvPr id="41" name="Google Shape;41;p7"/>
            <p:cNvGrpSpPr/>
            <p:nvPr/>
          </p:nvGrpSpPr>
          <p:grpSpPr>
            <a:xfrm>
              <a:off x="6139511" y="1344275"/>
              <a:ext cx="1697295" cy="66900"/>
              <a:chOff x="6140686" y="267550"/>
              <a:chExt cx="1697295" cy="66900"/>
            </a:xfrm>
          </p:grpSpPr>
          <p:sp>
            <p:nvSpPr>
              <p:cNvPr id="42" name="Google Shape;42;p7"/>
              <p:cNvSpPr/>
              <p:nvPr/>
            </p:nvSpPr>
            <p:spPr>
              <a:xfrm>
                <a:off x="6140686"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3" name="Google Shape;43;p7"/>
              <p:cNvSpPr/>
              <p:nvPr/>
            </p:nvSpPr>
            <p:spPr>
              <a:xfrm>
                <a:off x="6321833"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4" name="Google Shape;44;p7"/>
              <p:cNvSpPr/>
              <p:nvPr/>
            </p:nvSpPr>
            <p:spPr>
              <a:xfrm>
                <a:off x="6503008"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5" name="Google Shape;45;p7"/>
              <p:cNvSpPr/>
              <p:nvPr/>
            </p:nvSpPr>
            <p:spPr>
              <a:xfrm>
                <a:off x="6684156"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6" name="Google Shape;46;p7"/>
              <p:cNvSpPr/>
              <p:nvPr/>
            </p:nvSpPr>
            <p:spPr>
              <a:xfrm>
                <a:off x="6865311"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7" name="Google Shape;47;p7"/>
              <p:cNvSpPr/>
              <p:nvPr/>
            </p:nvSpPr>
            <p:spPr>
              <a:xfrm>
                <a:off x="7046458"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8" name="Google Shape;48;p7"/>
              <p:cNvSpPr/>
              <p:nvPr/>
            </p:nvSpPr>
            <p:spPr>
              <a:xfrm>
                <a:off x="7227633"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49" name="Google Shape;49;p7"/>
              <p:cNvSpPr/>
              <p:nvPr/>
            </p:nvSpPr>
            <p:spPr>
              <a:xfrm>
                <a:off x="7408781"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0" name="Google Shape;50;p7"/>
              <p:cNvSpPr/>
              <p:nvPr/>
            </p:nvSpPr>
            <p:spPr>
              <a:xfrm>
                <a:off x="7589933"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1" name="Google Shape;51;p7"/>
              <p:cNvSpPr/>
              <p:nvPr/>
            </p:nvSpPr>
            <p:spPr>
              <a:xfrm>
                <a:off x="7771081"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52" name="Google Shape;52;p7"/>
            <p:cNvGrpSpPr/>
            <p:nvPr/>
          </p:nvGrpSpPr>
          <p:grpSpPr>
            <a:xfrm>
              <a:off x="6139511" y="1163125"/>
              <a:ext cx="1697295" cy="66900"/>
              <a:chOff x="6140686" y="267550"/>
              <a:chExt cx="1697295" cy="66900"/>
            </a:xfrm>
          </p:grpSpPr>
          <p:sp>
            <p:nvSpPr>
              <p:cNvPr id="53" name="Google Shape;53;p7"/>
              <p:cNvSpPr/>
              <p:nvPr/>
            </p:nvSpPr>
            <p:spPr>
              <a:xfrm>
                <a:off x="6140686"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4" name="Google Shape;54;p7"/>
              <p:cNvSpPr/>
              <p:nvPr/>
            </p:nvSpPr>
            <p:spPr>
              <a:xfrm>
                <a:off x="6321833"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5" name="Google Shape;55;p7"/>
              <p:cNvSpPr/>
              <p:nvPr/>
            </p:nvSpPr>
            <p:spPr>
              <a:xfrm>
                <a:off x="6503008"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6" name="Google Shape;56;p7"/>
              <p:cNvSpPr/>
              <p:nvPr/>
            </p:nvSpPr>
            <p:spPr>
              <a:xfrm>
                <a:off x="6684156"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7" name="Google Shape;57;p7"/>
              <p:cNvSpPr/>
              <p:nvPr/>
            </p:nvSpPr>
            <p:spPr>
              <a:xfrm>
                <a:off x="6865311"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8" name="Google Shape;58;p7"/>
              <p:cNvSpPr/>
              <p:nvPr/>
            </p:nvSpPr>
            <p:spPr>
              <a:xfrm>
                <a:off x="7046458"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59" name="Google Shape;59;p7"/>
              <p:cNvSpPr/>
              <p:nvPr/>
            </p:nvSpPr>
            <p:spPr>
              <a:xfrm>
                <a:off x="7227633"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0" name="Google Shape;60;p7"/>
              <p:cNvSpPr/>
              <p:nvPr/>
            </p:nvSpPr>
            <p:spPr>
              <a:xfrm>
                <a:off x="7408781"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1" name="Google Shape;61;p7"/>
              <p:cNvSpPr/>
              <p:nvPr/>
            </p:nvSpPr>
            <p:spPr>
              <a:xfrm>
                <a:off x="7589933"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62" name="Google Shape;62;p7"/>
              <p:cNvSpPr/>
              <p:nvPr/>
            </p:nvSpPr>
            <p:spPr>
              <a:xfrm>
                <a:off x="7771081" y="267550"/>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sp>
        <p:nvSpPr>
          <p:cNvPr id="63" name="Google Shape;63;p7"/>
          <p:cNvSpPr/>
          <p:nvPr/>
        </p:nvSpPr>
        <p:spPr>
          <a:xfrm rot="-5400000">
            <a:off x="2613925" y="3751002"/>
            <a:ext cx="4250040" cy="88315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64" name="Google Shape;64;p7"/>
          <p:cNvSpPr txBox="1">
            <a:spLocks noGrp="1"/>
          </p:cNvSpPr>
          <p:nvPr>
            <p:ph type="subTitle" idx="1"/>
          </p:nvPr>
        </p:nvSpPr>
        <p:spPr>
          <a:xfrm>
            <a:off x="6702049" y="3621056"/>
            <a:ext cx="2851600" cy="56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Clr>
                <a:schemeClr val="dk1"/>
              </a:buClr>
              <a:buSzPts val="1200"/>
              <a:buNone/>
              <a:defRPr sz="2133">
                <a:solidFill>
                  <a:schemeClr val="dk1"/>
                </a:solidFill>
              </a:defRPr>
            </a:lvl1pPr>
            <a:lvl2pPr lvl="1" algn="ctr" rtl="0">
              <a:lnSpc>
                <a:spcPct val="100000"/>
              </a:lnSpc>
              <a:spcBef>
                <a:spcPts val="0"/>
              </a:spcBef>
              <a:spcAft>
                <a:spcPts val="0"/>
              </a:spcAft>
              <a:buClr>
                <a:schemeClr val="dk1"/>
              </a:buClr>
              <a:buSzPts val="1200"/>
              <a:buNone/>
              <a:defRPr sz="1600"/>
            </a:lvl2pPr>
            <a:lvl3pPr lvl="2" algn="ctr" rtl="0">
              <a:lnSpc>
                <a:spcPct val="100000"/>
              </a:lnSpc>
              <a:spcBef>
                <a:spcPts val="0"/>
              </a:spcBef>
              <a:spcAft>
                <a:spcPts val="0"/>
              </a:spcAft>
              <a:buClr>
                <a:schemeClr val="dk1"/>
              </a:buClr>
              <a:buSzPts val="1200"/>
              <a:buNone/>
              <a:defRPr sz="1600"/>
            </a:lvl3pPr>
            <a:lvl4pPr lvl="3" algn="ctr" rtl="0">
              <a:lnSpc>
                <a:spcPct val="100000"/>
              </a:lnSpc>
              <a:spcBef>
                <a:spcPts val="0"/>
              </a:spcBef>
              <a:spcAft>
                <a:spcPts val="0"/>
              </a:spcAft>
              <a:buClr>
                <a:schemeClr val="dk1"/>
              </a:buClr>
              <a:buSzPts val="1200"/>
              <a:buNone/>
              <a:defRPr sz="1600"/>
            </a:lvl4pPr>
            <a:lvl5pPr lvl="4" algn="ctr" rtl="0">
              <a:lnSpc>
                <a:spcPct val="100000"/>
              </a:lnSpc>
              <a:spcBef>
                <a:spcPts val="0"/>
              </a:spcBef>
              <a:spcAft>
                <a:spcPts val="0"/>
              </a:spcAft>
              <a:buClr>
                <a:schemeClr val="dk1"/>
              </a:buClr>
              <a:buSzPts val="1200"/>
              <a:buNone/>
              <a:defRPr sz="1600"/>
            </a:lvl5pPr>
            <a:lvl6pPr lvl="5" algn="ctr" rtl="0">
              <a:lnSpc>
                <a:spcPct val="100000"/>
              </a:lnSpc>
              <a:spcBef>
                <a:spcPts val="0"/>
              </a:spcBef>
              <a:spcAft>
                <a:spcPts val="0"/>
              </a:spcAft>
              <a:buClr>
                <a:schemeClr val="dk1"/>
              </a:buClr>
              <a:buSzPts val="1200"/>
              <a:buNone/>
              <a:defRPr sz="1600"/>
            </a:lvl6pPr>
            <a:lvl7pPr lvl="6" algn="ctr" rtl="0">
              <a:lnSpc>
                <a:spcPct val="100000"/>
              </a:lnSpc>
              <a:spcBef>
                <a:spcPts val="0"/>
              </a:spcBef>
              <a:spcAft>
                <a:spcPts val="0"/>
              </a:spcAft>
              <a:buClr>
                <a:schemeClr val="dk1"/>
              </a:buClr>
              <a:buSzPts val="1200"/>
              <a:buNone/>
              <a:defRPr sz="1600"/>
            </a:lvl7pPr>
            <a:lvl8pPr lvl="7" algn="ctr" rtl="0">
              <a:lnSpc>
                <a:spcPct val="100000"/>
              </a:lnSpc>
              <a:spcBef>
                <a:spcPts val="0"/>
              </a:spcBef>
              <a:spcAft>
                <a:spcPts val="0"/>
              </a:spcAft>
              <a:buClr>
                <a:schemeClr val="dk1"/>
              </a:buClr>
              <a:buSzPts val="1200"/>
              <a:buNone/>
              <a:defRPr sz="1600"/>
            </a:lvl8pPr>
            <a:lvl9pPr lvl="8" algn="ctr" rtl="0">
              <a:lnSpc>
                <a:spcPct val="100000"/>
              </a:lnSpc>
              <a:spcBef>
                <a:spcPts val="0"/>
              </a:spcBef>
              <a:spcAft>
                <a:spcPts val="0"/>
              </a:spcAft>
              <a:buClr>
                <a:schemeClr val="dk1"/>
              </a:buClr>
              <a:buSzPts val="1200"/>
              <a:buNone/>
              <a:defRPr sz="1600"/>
            </a:lvl9pPr>
          </a:lstStyle>
          <a:p>
            <a:endParaRPr/>
          </a:p>
        </p:txBody>
      </p:sp>
      <p:sp>
        <p:nvSpPr>
          <p:cNvPr id="65" name="Google Shape;65;p7"/>
          <p:cNvSpPr txBox="1">
            <a:spLocks noGrp="1"/>
          </p:cNvSpPr>
          <p:nvPr>
            <p:ph type="title"/>
          </p:nvPr>
        </p:nvSpPr>
        <p:spPr>
          <a:xfrm>
            <a:off x="6694920" y="3220684"/>
            <a:ext cx="271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66" name="Google Shape;66;p7"/>
          <p:cNvSpPr txBox="1">
            <a:spLocks noGrp="1"/>
          </p:cNvSpPr>
          <p:nvPr>
            <p:ph type="subTitle" idx="2"/>
          </p:nvPr>
        </p:nvSpPr>
        <p:spPr>
          <a:xfrm>
            <a:off x="6702155" y="4505419"/>
            <a:ext cx="2851600" cy="56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sz="2133"/>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67" name="Google Shape;67;p7"/>
          <p:cNvSpPr txBox="1">
            <a:spLocks noGrp="1"/>
          </p:cNvSpPr>
          <p:nvPr>
            <p:ph type="title" idx="3"/>
          </p:nvPr>
        </p:nvSpPr>
        <p:spPr>
          <a:xfrm>
            <a:off x="6694917" y="4105045"/>
            <a:ext cx="271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68" name="Google Shape;68;p7"/>
          <p:cNvSpPr txBox="1">
            <a:spLocks noGrp="1"/>
          </p:cNvSpPr>
          <p:nvPr>
            <p:ph type="title" idx="4"/>
          </p:nvPr>
        </p:nvSpPr>
        <p:spPr>
          <a:xfrm>
            <a:off x="5174067" y="1356767"/>
            <a:ext cx="5069600" cy="1447200"/>
          </a:xfrm>
          <a:prstGeom prst="rect">
            <a:avLst/>
          </a:prstGeom>
          <a:solidFill>
            <a:schemeClr val="accent1"/>
          </a:solidFill>
          <a:ln>
            <a:noFill/>
          </a:ln>
        </p:spPr>
        <p:txBody>
          <a:bodyPr spcFirstLastPara="1" wrap="square" lIns="91425" tIns="91425" rIns="91425" bIns="100575" anchor="ctr" anchorCtr="0">
            <a:noAutofit/>
          </a:bodyPr>
          <a:lstStyle>
            <a:lvl1pPr lvl="0" algn="ct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69" name="Google Shape;69;p7"/>
          <p:cNvSpPr txBox="1">
            <a:spLocks noGrp="1"/>
          </p:cNvSpPr>
          <p:nvPr>
            <p:ph type="subTitle" idx="5"/>
          </p:nvPr>
        </p:nvSpPr>
        <p:spPr>
          <a:xfrm>
            <a:off x="6702155" y="5389760"/>
            <a:ext cx="2851600" cy="560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200"/>
              <a:buNone/>
              <a:defRPr sz="2133"/>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70" name="Google Shape;70;p7"/>
          <p:cNvSpPr txBox="1">
            <a:spLocks noGrp="1"/>
          </p:cNvSpPr>
          <p:nvPr>
            <p:ph type="title" idx="6"/>
          </p:nvPr>
        </p:nvSpPr>
        <p:spPr>
          <a:xfrm>
            <a:off x="6694917" y="4989387"/>
            <a:ext cx="271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71" name="Google Shape;71;p7"/>
          <p:cNvSpPr/>
          <p:nvPr/>
        </p:nvSpPr>
        <p:spPr>
          <a:xfrm>
            <a:off x="1428953" y="6039567"/>
            <a:ext cx="2193895" cy="27446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654146646"/>
      </p:ext>
    </p:extLst>
  </p:cSld>
  <p:clrMapOvr>
    <a:masterClrMapping/>
  </p:clrMapOvr>
</p:sldLayout>
</file>

<file path=ppt/slideLayouts/slideLayout20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72"/>
        <p:cNvGrpSpPr/>
        <p:nvPr/>
      </p:nvGrpSpPr>
      <p:grpSpPr>
        <a:xfrm>
          <a:off x="0" y="0"/>
          <a:ext cx="0" cy="0"/>
          <a:chOff x="0" y="0"/>
          <a:chExt cx="0" cy="0"/>
        </a:xfrm>
      </p:grpSpPr>
      <p:sp>
        <p:nvSpPr>
          <p:cNvPr id="73" name="Google Shape;73;p8"/>
          <p:cNvSpPr/>
          <p:nvPr/>
        </p:nvSpPr>
        <p:spPr>
          <a:xfrm>
            <a:off x="0" y="0"/>
            <a:ext cx="12192000" cy="6858000"/>
          </a:xfrm>
          <a:prstGeom prst="rect">
            <a:avLst/>
          </a:prstGeom>
          <a:solidFill>
            <a:schemeClr val="lt2"/>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4" name="Google Shape;74;p8"/>
          <p:cNvSpPr txBox="1">
            <a:spLocks noGrp="1"/>
          </p:cNvSpPr>
          <p:nvPr>
            <p:ph type="title"/>
          </p:nvPr>
        </p:nvSpPr>
        <p:spPr>
          <a:xfrm>
            <a:off x="7344892" y="780533"/>
            <a:ext cx="3912000" cy="2920000"/>
          </a:xfrm>
          <a:prstGeom prst="rect">
            <a:avLst/>
          </a:prstGeom>
          <a:noFill/>
        </p:spPr>
        <p:txBody>
          <a:bodyPr spcFirstLastPara="1" wrap="square" lIns="91425" tIns="91425" rIns="91425" bIns="91425" anchor="ctr" anchorCtr="0">
            <a:noAutofit/>
          </a:bodyPr>
          <a:lstStyle>
            <a:lvl1pPr lvl="0" algn="r" rtl="0">
              <a:lnSpc>
                <a:spcPct val="90000"/>
              </a:lnSpc>
              <a:spcBef>
                <a:spcPts val="0"/>
              </a:spcBef>
              <a:spcAft>
                <a:spcPts val="0"/>
              </a:spcAft>
              <a:buSzPts val="35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75" name="Google Shape;75;p8"/>
          <p:cNvSpPr/>
          <p:nvPr/>
        </p:nvSpPr>
        <p:spPr>
          <a:xfrm rot="-5400000">
            <a:off x="-82783" y="1170631"/>
            <a:ext cx="2884652" cy="1630883"/>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76" name="Google Shape;76;p8"/>
          <p:cNvSpPr/>
          <p:nvPr/>
        </p:nvSpPr>
        <p:spPr>
          <a:xfrm rot="10800000" flipH="1">
            <a:off x="8763317" y="4678864"/>
            <a:ext cx="2884652" cy="1630883"/>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Tree>
    <p:extLst>
      <p:ext uri="{BB962C8B-B14F-4D97-AF65-F5344CB8AC3E}">
        <p14:creationId xmlns:p14="http://schemas.microsoft.com/office/powerpoint/2010/main" val="265452246"/>
      </p:ext>
    </p:extLst>
  </p:cSld>
  <p:clrMapOvr>
    <a:masterClrMapping/>
  </p:clrMapOvr>
</p:sldLayout>
</file>

<file path=ppt/slideLayouts/slideLayout20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bg>
      <p:bgPr>
        <a:solidFill>
          <a:schemeClr val="dk2"/>
        </a:solidFill>
        <a:effectLst/>
      </p:bgPr>
    </p:bg>
    <p:spTree>
      <p:nvGrpSpPr>
        <p:cNvPr id="1" name="Shape 77"/>
        <p:cNvGrpSpPr/>
        <p:nvPr/>
      </p:nvGrpSpPr>
      <p:grpSpPr>
        <a:xfrm>
          <a:off x="0" y="0"/>
          <a:ext cx="0" cy="0"/>
          <a:chOff x="0" y="0"/>
          <a:chExt cx="0" cy="0"/>
        </a:xfrm>
      </p:grpSpPr>
      <p:sp>
        <p:nvSpPr>
          <p:cNvPr id="78" name="Google Shape;78;p9"/>
          <p:cNvSpPr/>
          <p:nvPr/>
        </p:nvSpPr>
        <p:spPr>
          <a:xfrm>
            <a:off x="1628767" y="1639200"/>
            <a:ext cx="8931200" cy="3579600"/>
          </a:xfrm>
          <a:prstGeom prst="rect">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9" name="Google Shape;79;p9"/>
          <p:cNvSpPr txBox="1">
            <a:spLocks noGrp="1"/>
          </p:cNvSpPr>
          <p:nvPr>
            <p:ph type="subTitle" idx="1"/>
          </p:nvPr>
        </p:nvSpPr>
        <p:spPr>
          <a:xfrm>
            <a:off x="2109367" y="3309251"/>
            <a:ext cx="3506000" cy="1590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2133"/>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80" name="Google Shape;80;p9"/>
          <p:cNvSpPr txBox="1">
            <a:spLocks noGrp="1"/>
          </p:cNvSpPr>
          <p:nvPr>
            <p:ph type="title"/>
          </p:nvPr>
        </p:nvSpPr>
        <p:spPr>
          <a:xfrm>
            <a:off x="2109367" y="1980727"/>
            <a:ext cx="3506000" cy="1454000"/>
          </a:xfrm>
          <a:prstGeom prst="rect">
            <a:avLst/>
          </a:prstGeom>
          <a:noFill/>
          <a:ln>
            <a:noFill/>
          </a:ln>
        </p:spPr>
        <p:txBody>
          <a:bodyPr spcFirstLastPara="1" wrap="square" lIns="91425" tIns="91425" rIns="91425" bIns="91425" anchor="ctr" anchorCtr="0">
            <a:noAutofit/>
          </a:bodyPr>
          <a:lstStyle>
            <a:lvl1pPr lvl="0" algn="ctr" rtl="0">
              <a:lnSpc>
                <a:spcPct val="90000"/>
              </a:lnSpc>
              <a:spcBef>
                <a:spcPts val="0"/>
              </a:spcBef>
              <a:spcAft>
                <a:spcPts val="0"/>
              </a:spcAft>
              <a:buSzPts val="35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81" name="Google Shape;81;p9"/>
          <p:cNvSpPr/>
          <p:nvPr/>
        </p:nvSpPr>
        <p:spPr>
          <a:xfrm flipH="1">
            <a:off x="1088319" y="1088001"/>
            <a:ext cx="2340816"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Tree>
    <p:extLst>
      <p:ext uri="{BB962C8B-B14F-4D97-AF65-F5344CB8AC3E}">
        <p14:creationId xmlns:p14="http://schemas.microsoft.com/office/powerpoint/2010/main" val="2452973512"/>
      </p:ext>
    </p:extLst>
  </p:cSld>
  <p:clrMapOvr>
    <a:masterClrMapping/>
  </p:clrMapOvr>
</p:sldLayout>
</file>

<file path=ppt/slideLayouts/slideLayout209.xml><?xml version="1.0" encoding="utf-8"?>
<p:sldLayout xmlns:a="http://schemas.openxmlformats.org/drawingml/2006/main" xmlns:r="http://schemas.openxmlformats.org/officeDocument/2006/relationships" xmlns:p="http://schemas.openxmlformats.org/presentationml/2006/main" matchingName="Caption">
  <p:cSld name="Caption">
    <p:bg>
      <p:bgPr>
        <a:solidFill>
          <a:schemeClr val="dk2"/>
        </a:solidFill>
        <a:effectLst/>
      </p:bgPr>
    </p:bg>
    <p:spTree>
      <p:nvGrpSpPr>
        <p:cNvPr id="1" name="Shape 82"/>
        <p:cNvGrpSpPr/>
        <p:nvPr/>
      </p:nvGrpSpPr>
      <p:grpSpPr>
        <a:xfrm>
          <a:off x="0" y="0"/>
          <a:ext cx="0" cy="0"/>
          <a:chOff x="0" y="0"/>
          <a:chExt cx="0" cy="0"/>
        </a:xfrm>
      </p:grpSpPr>
      <p:sp>
        <p:nvSpPr>
          <p:cNvPr id="83" name="Google Shape;83;p10"/>
          <p:cNvSpPr txBox="1">
            <a:spLocks noGrp="1"/>
          </p:cNvSpPr>
          <p:nvPr>
            <p:ph type="body" idx="1"/>
          </p:nvPr>
        </p:nvSpPr>
        <p:spPr>
          <a:xfrm>
            <a:off x="2953133" y="2476200"/>
            <a:ext cx="6285600" cy="1905600"/>
          </a:xfrm>
          <a:prstGeom prst="rect">
            <a:avLst/>
          </a:prstGeom>
        </p:spPr>
        <p:txBody>
          <a:bodyPr spcFirstLastPara="1" wrap="square" lIns="91425" tIns="91425" rIns="91425" bIns="91425" anchor="ctr" anchorCtr="0">
            <a:noAutofit/>
          </a:bodyPr>
          <a:lstStyle>
            <a:lvl1pPr marL="609585" lvl="0" indent="-304792" algn="ctr">
              <a:lnSpc>
                <a:spcPct val="100000"/>
              </a:lnSpc>
              <a:spcBef>
                <a:spcPts val="0"/>
              </a:spcBef>
              <a:spcAft>
                <a:spcPts val="0"/>
              </a:spcAft>
              <a:buClr>
                <a:schemeClr val="accent2"/>
              </a:buClr>
              <a:buSzPts val="4000"/>
              <a:buFont typeface="Montserrat"/>
              <a:buNone/>
              <a:defRPr sz="5333" b="1">
                <a:solidFill>
                  <a:schemeClr val="dk1"/>
                </a:solidFill>
                <a:latin typeface="Montserrat"/>
                <a:ea typeface="Montserrat"/>
                <a:cs typeface="Montserrat"/>
                <a:sym typeface="Montserrat"/>
              </a:defRPr>
            </a:lvl1pPr>
          </a:lstStyle>
          <a:p>
            <a:endParaRPr/>
          </a:p>
        </p:txBody>
      </p:sp>
    </p:spTree>
    <p:extLst>
      <p:ext uri="{BB962C8B-B14F-4D97-AF65-F5344CB8AC3E}">
        <p14:creationId xmlns:p14="http://schemas.microsoft.com/office/powerpoint/2010/main" val="1828392661"/>
      </p:ext>
    </p:extLst>
  </p:cSld>
  <p:clrMapOvr>
    <a:masterClrMapping/>
  </p:clrMapOvr>
</p:sldLayout>
</file>

<file path=ppt/slideLayouts/slideLayout210.xml><?xml version="1.0" encoding="utf-8"?>
<p:sldLayout xmlns:a="http://schemas.openxmlformats.org/drawingml/2006/main" xmlns:r="http://schemas.openxmlformats.org/officeDocument/2006/relationships" xmlns:p="http://schemas.openxmlformats.org/presentationml/2006/main" matchingName="Big number">
  <p:cSld name="Big number">
    <p:bg>
      <p:bgPr>
        <a:solidFill>
          <a:schemeClr val="dk2"/>
        </a:solidFill>
        <a:effectLst/>
      </p:bgPr>
    </p:bg>
    <p:spTree>
      <p:nvGrpSpPr>
        <p:cNvPr id="1" name="Shape 84"/>
        <p:cNvGrpSpPr/>
        <p:nvPr/>
      </p:nvGrpSpPr>
      <p:grpSpPr>
        <a:xfrm>
          <a:off x="0" y="0"/>
          <a:ext cx="0" cy="0"/>
          <a:chOff x="0" y="0"/>
          <a:chExt cx="0" cy="0"/>
        </a:xfrm>
      </p:grpSpPr>
      <p:sp>
        <p:nvSpPr>
          <p:cNvPr id="85" name="Google Shape;85;p11"/>
          <p:cNvSpPr txBox="1">
            <a:spLocks noGrp="1"/>
          </p:cNvSpPr>
          <p:nvPr>
            <p:ph type="title" hasCustomPrompt="1"/>
          </p:nvPr>
        </p:nvSpPr>
        <p:spPr>
          <a:xfrm>
            <a:off x="1628800" y="2607600"/>
            <a:ext cx="8934800" cy="1642800"/>
          </a:xfrm>
          <a:prstGeom prst="rect">
            <a:avLst/>
          </a:prstGeom>
          <a:solidFill>
            <a:schemeClr val="accent3"/>
          </a:solidFill>
          <a:ln>
            <a:noFill/>
          </a:ln>
        </p:spPr>
        <p:txBody>
          <a:bodyPr spcFirstLastPara="1" wrap="square" lIns="91425" tIns="91425" rIns="91425" bIns="91425" anchor="ctr" anchorCtr="0">
            <a:noAutofit/>
          </a:bodyPr>
          <a:lstStyle>
            <a:lvl1pPr lvl="0" algn="ctr">
              <a:spcBef>
                <a:spcPts val="0"/>
              </a:spcBef>
              <a:spcAft>
                <a:spcPts val="0"/>
              </a:spcAft>
              <a:buSzPts val="7200"/>
              <a:buNone/>
              <a:defRPr sz="9600"/>
            </a:lvl1pPr>
            <a:lvl2pPr lvl="1" algn="ctr">
              <a:spcBef>
                <a:spcPts val="0"/>
              </a:spcBef>
              <a:spcAft>
                <a:spcPts val="0"/>
              </a:spcAft>
              <a:buSzPts val="7200"/>
              <a:buNone/>
              <a:defRPr sz="9600"/>
            </a:lvl2pPr>
            <a:lvl3pPr lvl="2" algn="ctr">
              <a:spcBef>
                <a:spcPts val="0"/>
              </a:spcBef>
              <a:spcAft>
                <a:spcPts val="0"/>
              </a:spcAft>
              <a:buSzPts val="7200"/>
              <a:buNone/>
              <a:defRPr sz="9600"/>
            </a:lvl3pPr>
            <a:lvl4pPr lvl="3" algn="ctr">
              <a:spcBef>
                <a:spcPts val="0"/>
              </a:spcBef>
              <a:spcAft>
                <a:spcPts val="0"/>
              </a:spcAft>
              <a:buSzPts val="7200"/>
              <a:buNone/>
              <a:defRPr sz="9600"/>
            </a:lvl4pPr>
            <a:lvl5pPr lvl="4" algn="ctr">
              <a:spcBef>
                <a:spcPts val="0"/>
              </a:spcBef>
              <a:spcAft>
                <a:spcPts val="0"/>
              </a:spcAft>
              <a:buSzPts val="7200"/>
              <a:buNone/>
              <a:defRPr sz="9600"/>
            </a:lvl5pPr>
            <a:lvl6pPr lvl="5" algn="ctr">
              <a:spcBef>
                <a:spcPts val="0"/>
              </a:spcBef>
              <a:spcAft>
                <a:spcPts val="0"/>
              </a:spcAft>
              <a:buSzPts val="7200"/>
              <a:buNone/>
              <a:defRPr sz="9600"/>
            </a:lvl6pPr>
            <a:lvl7pPr lvl="6" algn="ctr">
              <a:spcBef>
                <a:spcPts val="0"/>
              </a:spcBef>
              <a:spcAft>
                <a:spcPts val="0"/>
              </a:spcAft>
              <a:buSzPts val="7200"/>
              <a:buNone/>
              <a:defRPr sz="9600"/>
            </a:lvl7pPr>
            <a:lvl8pPr lvl="7" algn="ctr">
              <a:spcBef>
                <a:spcPts val="0"/>
              </a:spcBef>
              <a:spcAft>
                <a:spcPts val="0"/>
              </a:spcAft>
              <a:buSzPts val="7200"/>
              <a:buNone/>
              <a:defRPr sz="9600"/>
            </a:lvl8pPr>
            <a:lvl9pPr lvl="8" algn="ctr">
              <a:spcBef>
                <a:spcPts val="0"/>
              </a:spcBef>
              <a:spcAft>
                <a:spcPts val="0"/>
              </a:spcAft>
              <a:buSzPts val="7200"/>
              <a:buNone/>
              <a:defRPr sz="9600"/>
            </a:lvl9pPr>
          </a:lstStyle>
          <a:p>
            <a:r>
              <a:t>xx%</a:t>
            </a:r>
          </a:p>
        </p:txBody>
      </p:sp>
      <p:sp>
        <p:nvSpPr>
          <p:cNvPr id="86" name="Google Shape;86;p11"/>
          <p:cNvSpPr txBox="1">
            <a:spLocks noGrp="1"/>
          </p:cNvSpPr>
          <p:nvPr>
            <p:ph type="subTitle" idx="1"/>
          </p:nvPr>
        </p:nvSpPr>
        <p:spPr>
          <a:xfrm>
            <a:off x="1446333" y="4287267"/>
            <a:ext cx="9299200" cy="59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sz="2133"/>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87" name="Google Shape;87;p11"/>
          <p:cNvSpPr/>
          <p:nvPr/>
        </p:nvSpPr>
        <p:spPr>
          <a:xfrm>
            <a:off x="6379667" y="1088001"/>
            <a:ext cx="4724316" cy="1099095"/>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88" name="Google Shape;88;p11"/>
          <p:cNvSpPr/>
          <p:nvPr/>
        </p:nvSpPr>
        <p:spPr>
          <a:xfrm flipH="1">
            <a:off x="10008699" y="6038636"/>
            <a:ext cx="1639268" cy="275397"/>
          </a:xfrm>
          <a:custGeom>
            <a:avLst/>
            <a:gdLst/>
            <a:ahLst/>
            <a:cxnLst/>
            <a:rect l="l" t="t" r="r" b="b"/>
            <a:pathLst>
              <a:path w="43432" h="5838" extrusionOk="0">
                <a:moveTo>
                  <a:pt x="1" y="1"/>
                </a:moveTo>
                <a:lnTo>
                  <a:pt x="1" y="5838"/>
                </a:lnTo>
                <a:lnTo>
                  <a:pt x="43432" y="5838"/>
                </a:lnTo>
                <a:lnTo>
                  <a:pt x="43432"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9" name="Google Shape;89;p11"/>
          <p:cNvSpPr/>
          <p:nvPr/>
        </p:nvSpPr>
        <p:spPr>
          <a:xfrm rot="10800000">
            <a:off x="1088105" y="3433571"/>
            <a:ext cx="1972461" cy="2336463"/>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90" name="Google Shape;90;p11"/>
          <p:cNvSpPr/>
          <p:nvPr/>
        </p:nvSpPr>
        <p:spPr>
          <a:xfrm flipH="1">
            <a:off x="544099" y="543998"/>
            <a:ext cx="1639268" cy="544004"/>
          </a:xfrm>
          <a:custGeom>
            <a:avLst/>
            <a:gdLst/>
            <a:ahLst/>
            <a:cxnLst/>
            <a:rect l="l" t="t" r="r" b="b"/>
            <a:pathLst>
              <a:path w="43432" h="5838" extrusionOk="0">
                <a:moveTo>
                  <a:pt x="1" y="1"/>
                </a:moveTo>
                <a:lnTo>
                  <a:pt x="1" y="5838"/>
                </a:lnTo>
                <a:lnTo>
                  <a:pt x="43432" y="5838"/>
                </a:lnTo>
                <a:lnTo>
                  <a:pt x="43432"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91" name="Google Shape;91;p11"/>
          <p:cNvGrpSpPr/>
          <p:nvPr/>
        </p:nvGrpSpPr>
        <p:grpSpPr>
          <a:xfrm>
            <a:off x="10773244" y="4714671"/>
            <a:ext cx="330733" cy="1055363"/>
            <a:chOff x="7674658" y="3536003"/>
            <a:chExt cx="248050" cy="791522"/>
          </a:xfrm>
        </p:grpSpPr>
        <p:sp>
          <p:nvSpPr>
            <p:cNvPr id="92" name="Google Shape;92;p11"/>
            <p:cNvSpPr/>
            <p:nvPr/>
          </p:nvSpPr>
          <p:spPr>
            <a:xfrm rot="5400000">
              <a:off x="7674658" y="3536003"/>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3" name="Google Shape;93;p11"/>
            <p:cNvSpPr/>
            <p:nvPr/>
          </p:nvSpPr>
          <p:spPr>
            <a:xfrm rot="5400000">
              <a:off x="7674658" y="37171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4" name="Google Shape;94;p11"/>
            <p:cNvSpPr/>
            <p:nvPr/>
          </p:nvSpPr>
          <p:spPr>
            <a:xfrm rot="5400000">
              <a:off x="7674658" y="38983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5" name="Google Shape;95;p11"/>
            <p:cNvSpPr/>
            <p:nvPr/>
          </p:nvSpPr>
          <p:spPr>
            <a:xfrm rot="5400000">
              <a:off x="7674658" y="40794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6" name="Google Shape;96;p11"/>
            <p:cNvSpPr/>
            <p:nvPr/>
          </p:nvSpPr>
          <p:spPr>
            <a:xfrm rot="5400000">
              <a:off x="7674658" y="42606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7" name="Google Shape;97;p11"/>
            <p:cNvSpPr/>
            <p:nvPr/>
          </p:nvSpPr>
          <p:spPr>
            <a:xfrm rot="5400000">
              <a:off x="7855808" y="3536003"/>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8" name="Google Shape;98;p11"/>
            <p:cNvSpPr/>
            <p:nvPr/>
          </p:nvSpPr>
          <p:spPr>
            <a:xfrm rot="5400000">
              <a:off x="7855808" y="37171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99" name="Google Shape;99;p11"/>
            <p:cNvSpPr/>
            <p:nvPr/>
          </p:nvSpPr>
          <p:spPr>
            <a:xfrm rot="5400000">
              <a:off x="7855808" y="38983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0" name="Google Shape;100;p11"/>
            <p:cNvSpPr/>
            <p:nvPr/>
          </p:nvSpPr>
          <p:spPr>
            <a:xfrm rot="5400000">
              <a:off x="7855808" y="40794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1" name="Google Shape;101;p11"/>
            <p:cNvSpPr/>
            <p:nvPr/>
          </p:nvSpPr>
          <p:spPr>
            <a:xfrm rot="5400000">
              <a:off x="7855808" y="42606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102" name="Google Shape;102;p11"/>
          <p:cNvGrpSpPr/>
          <p:nvPr/>
        </p:nvGrpSpPr>
        <p:grpSpPr>
          <a:xfrm rot="5400000">
            <a:off x="1450411" y="1276870"/>
            <a:ext cx="330733" cy="1055363"/>
            <a:chOff x="7674658" y="3536003"/>
            <a:chExt cx="248050" cy="791522"/>
          </a:xfrm>
        </p:grpSpPr>
        <p:sp>
          <p:nvSpPr>
            <p:cNvPr id="103" name="Google Shape;103;p11"/>
            <p:cNvSpPr/>
            <p:nvPr/>
          </p:nvSpPr>
          <p:spPr>
            <a:xfrm rot="5400000">
              <a:off x="7674658" y="3536003"/>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4" name="Google Shape;104;p11"/>
            <p:cNvSpPr/>
            <p:nvPr/>
          </p:nvSpPr>
          <p:spPr>
            <a:xfrm rot="5400000">
              <a:off x="7674658" y="37171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5" name="Google Shape;105;p11"/>
            <p:cNvSpPr/>
            <p:nvPr/>
          </p:nvSpPr>
          <p:spPr>
            <a:xfrm rot="5400000">
              <a:off x="7674658" y="38983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6" name="Google Shape;106;p11"/>
            <p:cNvSpPr/>
            <p:nvPr/>
          </p:nvSpPr>
          <p:spPr>
            <a:xfrm rot="5400000">
              <a:off x="7674658" y="40794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7" name="Google Shape;107;p11"/>
            <p:cNvSpPr/>
            <p:nvPr/>
          </p:nvSpPr>
          <p:spPr>
            <a:xfrm rot="5400000">
              <a:off x="7674658" y="42606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8" name="Google Shape;108;p11"/>
            <p:cNvSpPr/>
            <p:nvPr/>
          </p:nvSpPr>
          <p:spPr>
            <a:xfrm rot="5400000">
              <a:off x="7855808" y="3536003"/>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09" name="Google Shape;109;p11"/>
            <p:cNvSpPr/>
            <p:nvPr/>
          </p:nvSpPr>
          <p:spPr>
            <a:xfrm rot="5400000">
              <a:off x="7855808" y="37171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0" name="Google Shape;110;p11"/>
            <p:cNvSpPr/>
            <p:nvPr/>
          </p:nvSpPr>
          <p:spPr>
            <a:xfrm rot="5400000">
              <a:off x="7855808" y="38983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1" name="Google Shape;111;p11"/>
            <p:cNvSpPr/>
            <p:nvPr/>
          </p:nvSpPr>
          <p:spPr>
            <a:xfrm rot="5400000">
              <a:off x="7855808" y="40794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2" name="Google Shape;112;p11"/>
            <p:cNvSpPr/>
            <p:nvPr/>
          </p:nvSpPr>
          <p:spPr>
            <a:xfrm rot="5400000">
              <a:off x="7855808" y="42606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113" name="Google Shape;113;p11"/>
          <p:cNvGrpSpPr/>
          <p:nvPr/>
        </p:nvGrpSpPr>
        <p:grpSpPr>
          <a:xfrm rot="5400000">
            <a:off x="5930562" y="5076971"/>
            <a:ext cx="330733" cy="1055363"/>
            <a:chOff x="7674658" y="3536003"/>
            <a:chExt cx="248050" cy="791522"/>
          </a:xfrm>
        </p:grpSpPr>
        <p:sp>
          <p:nvSpPr>
            <p:cNvPr id="114" name="Google Shape;114;p11"/>
            <p:cNvSpPr/>
            <p:nvPr/>
          </p:nvSpPr>
          <p:spPr>
            <a:xfrm rot="5400000">
              <a:off x="7674658" y="3536003"/>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5" name="Google Shape;115;p11"/>
            <p:cNvSpPr/>
            <p:nvPr/>
          </p:nvSpPr>
          <p:spPr>
            <a:xfrm rot="5400000">
              <a:off x="7674658" y="37171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6" name="Google Shape;116;p11"/>
            <p:cNvSpPr/>
            <p:nvPr/>
          </p:nvSpPr>
          <p:spPr>
            <a:xfrm rot="5400000">
              <a:off x="7674658" y="38983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7" name="Google Shape;117;p11"/>
            <p:cNvSpPr/>
            <p:nvPr/>
          </p:nvSpPr>
          <p:spPr>
            <a:xfrm rot="5400000">
              <a:off x="7674658" y="40794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8" name="Google Shape;118;p11"/>
            <p:cNvSpPr/>
            <p:nvPr/>
          </p:nvSpPr>
          <p:spPr>
            <a:xfrm rot="5400000">
              <a:off x="7674658" y="42606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19" name="Google Shape;119;p11"/>
            <p:cNvSpPr/>
            <p:nvPr/>
          </p:nvSpPr>
          <p:spPr>
            <a:xfrm rot="5400000">
              <a:off x="7855808" y="3536003"/>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0" name="Google Shape;120;p11"/>
            <p:cNvSpPr/>
            <p:nvPr/>
          </p:nvSpPr>
          <p:spPr>
            <a:xfrm rot="5400000">
              <a:off x="7855808" y="37171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1" name="Google Shape;121;p11"/>
            <p:cNvSpPr/>
            <p:nvPr/>
          </p:nvSpPr>
          <p:spPr>
            <a:xfrm rot="5400000">
              <a:off x="7855808" y="38983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2" name="Google Shape;122;p11"/>
            <p:cNvSpPr/>
            <p:nvPr/>
          </p:nvSpPr>
          <p:spPr>
            <a:xfrm rot="5400000">
              <a:off x="7855808" y="4079478"/>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23" name="Google Shape;123;p11"/>
            <p:cNvSpPr/>
            <p:nvPr/>
          </p:nvSpPr>
          <p:spPr>
            <a:xfrm rot="5400000">
              <a:off x="7855808" y="42606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Tree>
    <p:extLst>
      <p:ext uri="{BB962C8B-B14F-4D97-AF65-F5344CB8AC3E}">
        <p14:creationId xmlns:p14="http://schemas.microsoft.com/office/powerpoint/2010/main" val="2249199470"/>
      </p:ext>
    </p:extLst>
  </p:cSld>
  <p:clrMapOvr>
    <a:masterClrMapping/>
  </p:clrMapOvr>
</p:sldLayout>
</file>

<file path=ppt/slideLayouts/slideLayout211.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dk2"/>
        </a:solidFill>
        <a:effectLst/>
      </p:bgPr>
    </p:bg>
    <p:spTree>
      <p:nvGrpSpPr>
        <p:cNvPr id="1" name="Shape 124"/>
        <p:cNvGrpSpPr/>
        <p:nvPr/>
      </p:nvGrpSpPr>
      <p:grpSpPr>
        <a:xfrm>
          <a:off x="0" y="0"/>
          <a:ext cx="0" cy="0"/>
          <a:chOff x="0" y="0"/>
          <a:chExt cx="0" cy="0"/>
        </a:xfrm>
      </p:grpSpPr>
      <p:sp>
        <p:nvSpPr>
          <p:cNvPr id="125" name="Google Shape;125;p12"/>
          <p:cNvSpPr/>
          <p:nvPr/>
        </p:nvSpPr>
        <p:spPr>
          <a:xfrm>
            <a:off x="-7167" y="0"/>
            <a:ext cx="12199200" cy="6865600"/>
          </a:xfrm>
          <a:prstGeom prst="rect">
            <a:avLst/>
          </a:prstGeom>
          <a:solidFill>
            <a:schemeClr val="lt1"/>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980008705"/>
      </p:ext>
    </p:extLst>
  </p:cSld>
  <p:clrMapOvr>
    <a:masterClrMapping/>
  </p:clrMapOvr>
</p:sldLayout>
</file>

<file path=ppt/slideLayouts/slideLayout212.xml><?xml version="1.0" encoding="utf-8"?>
<p:sldLayout xmlns:a="http://schemas.openxmlformats.org/drawingml/2006/main" xmlns:r="http://schemas.openxmlformats.org/officeDocument/2006/relationships" xmlns:p="http://schemas.openxmlformats.org/presentationml/2006/main" matchingName="Table of contents">
  <p:cSld name="Table of contents">
    <p:bg>
      <p:bgPr>
        <a:solidFill>
          <a:schemeClr val="dk2"/>
        </a:solidFill>
        <a:effectLst/>
      </p:bgPr>
    </p:bg>
    <p:spTree>
      <p:nvGrpSpPr>
        <p:cNvPr id="1" name="Shape 126"/>
        <p:cNvGrpSpPr/>
        <p:nvPr/>
      </p:nvGrpSpPr>
      <p:grpSpPr>
        <a:xfrm>
          <a:off x="0" y="0"/>
          <a:ext cx="0" cy="0"/>
          <a:chOff x="0" y="0"/>
          <a:chExt cx="0" cy="0"/>
        </a:xfrm>
      </p:grpSpPr>
      <p:sp>
        <p:nvSpPr>
          <p:cNvPr id="127" name="Google Shape;127;p13"/>
          <p:cNvSpPr/>
          <p:nvPr/>
        </p:nvSpPr>
        <p:spPr>
          <a:xfrm>
            <a:off x="1088101" y="1049133"/>
            <a:ext cx="5007839" cy="4454760"/>
          </a:xfrm>
          <a:custGeom>
            <a:avLst/>
            <a:gdLst/>
            <a:ahLst/>
            <a:cxnLst/>
            <a:rect l="l" t="t" r="r" b="b"/>
            <a:pathLst>
              <a:path w="26788" h="63895" extrusionOk="0">
                <a:moveTo>
                  <a:pt x="26788" y="0"/>
                </a:moveTo>
                <a:lnTo>
                  <a:pt x="0" y="0"/>
                </a:lnTo>
                <a:lnTo>
                  <a:pt x="0" y="63895"/>
                </a:lnTo>
                <a:lnTo>
                  <a:pt x="26788" y="63895"/>
                </a:lnTo>
              </a:path>
            </a:pathLst>
          </a:custGeom>
          <a:noFill/>
          <a:ln w="38100" cap="flat" cmpd="sng">
            <a:solidFill>
              <a:schemeClr val="dk1"/>
            </a:solidFill>
            <a:prstDash val="solid"/>
            <a:round/>
            <a:headEnd type="none" w="med" len="med"/>
            <a:tailEnd type="none" w="med" len="med"/>
          </a:ln>
        </p:spPr>
      </p:sp>
      <p:sp>
        <p:nvSpPr>
          <p:cNvPr id="128" name="Google Shape;128;p13"/>
          <p:cNvSpPr txBox="1">
            <a:spLocks noGrp="1"/>
          </p:cNvSpPr>
          <p:nvPr>
            <p:ph type="title"/>
          </p:nvPr>
        </p:nvSpPr>
        <p:spPr>
          <a:xfrm>
            <a:off x="2813159" y="2138961"/>
            <a:ext cx="320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29" name="Google Shape;129;p13"/>
          <p:cNvSpPr txBox="1">
            <a:spLocks noGrp="1"/>
          </p:cNvSpPr>
          <p:nvPr>
            <p:ph type="subTitle" idx="1"/>
          </p:nvPr>
        </p:nvSpPr>
        <p:spPr>
          <a:xfrm>
            <a:off x="2813159" y="2524945"/>
            <a:ext cx="3204800" cy="46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0" name="Google Shape;130;p13"/>
          <p:cNvSpPr txBox="1">
            <a:spLocks noGrp="1"/>
          </p:cNvSpPr>
          <p:nvPr>
            <p:ph type="title" idx="2"/>
          </p:nvPr>
        </p:nvSpPr>
        <p:spPr>
          <a:xfrm>
            <a:off x="2813175" y="3217184"/>
            <a:ext cx="320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31" name="Google Shape;131;p13"/>
          <p:cNvSpPr txBox="1">
            <a:spLocks noGrp="1"/>
          </p:cNvSpPr>
          <p:nvPr>
            <p:ph type="subTitle" idx="3"/>
          </p:nvPr>
        </p:nvSpPr>
        <p:spPr>
          <a:xfrm>
            <a:off x="2813159" y="3604087"/>
            <a:ext cx="3204800" cy="46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2" name="Google Shape;132;p13"/>
          <p:cNvSpPr txBox="1">
            <a:spLocks noGrp="1"/>
          </p:cNvSpPr>
          <p:nvPr>
            <p:ph type="title" idx="4"/>
          </p:nvPr>
        </p:nvSpPr>
        <p:spPr>
          <a:xfrm>
            <a:off x="2813159" y="4295447"/>
            <a:ext cx="320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33" name="Google Shape;133;p13"/>
          <p:cNvSpPr txBox="1">
            <a:spLocks noGrp="1"/>
          </p:cNvSpPr>
          <p:nvPr>
            <p:ph type="subTitle" idx="5"/>
          </p:nvPr>
        </p:nvSpPr>
        <p:spPr>
          <a:xfrm>
            <a:off x="2813159" y="4682357"/>
            <a:ext cx="3204800" cy="46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4" name="Google Shape;134;p13"/>
          <p:cNvSpPr txBox="1">
            <a:spLocks noGrp="1"/>
          </p:cNvSpPr>
          <p:nvPr>
            <p:ph type="title" idx="6"/>
          </p:nvPr>
        </p:nvSpPr>
        <p:spPr>
          <a:xfrm>
            <a:off x="7171492" y="2136395"/>
            <a:ext cx="320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35" name="Google Shape;135;p13"/>
          <p:cNvSpPr txBox="1">
            <a:spLocks noGrp="1"/>
          </p:cNvSpPr>
          <p:nvPr>
            <p:ph type="subTitle" idx="7"/>
          </p:nvPr>
        </p:nvSpPr>
        <p:spPr>
          <a:xfrm>
            <a:off x="7171491" y="2523303"/>
            <a:ext cx="3204800" cy="46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6" name="Google Shape;136;p13"/>
          <p:cNvSpPr txBox="1">
            <a:spLocks noGrp="1"/>
          </p:cNvSpPr>
          <p:nvPr>
            <p:ph type="title" idx="8"/>
          </p:nvPr>
        </p:nvSpPr>
        <p:spPr>
          <a:xfrm>
            <a:off x="7171492" y="3217181"/>
            <a:ext cx="320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37" name="Google Shape;137;p13"/>
          <p:cNvSpPr txBox="1">
            <a:spLocks noGrp="1"/>
          </p:cNvSpPr>
          <p:nvPr>
            <p:ph type="subTitle" idx="9"/>
          </p:nvPr>
        </p:nvSpPr>
        <p:spPr>
          <a:xfrm>
            <a:off x="7171492" y="3604085"/>
            <a:ext cx="3204800" cy="46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38" name="Google Shape;138;p13"/>
          <p:cNvSpPr txBox="1">
            <a:spLocks noGrp="1"/>
          </p:cNvSpPr>
          <p:nvPr>
            <p:ph type="title" idx="13"/>
          </p:nvPr>
        </p:nvSpPr>
        <p:spPr>
          <a:xfrm>
            <a:off x="7171492" y="4295449"/>
            <a:ext cx="3204800" cy="560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sz="2400">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139" name="Google Shape;139;p13"/>
          <p:cNvSpPr txBox="1">
            <a:spLocks noGrp="1"/>
          </p:cNvSpPr>
          <p:nvPr>
            <p:ph type="subTitle" idx="14"/>
          </p:nvPr>
        </p:nvSpPr>
        <p:spPr>
          <a:xfrm>
            <a:off x="7171492" y="4682367"/>
            <a:ext cx="3204800" cy="4600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40" name="Google Shape;140;p13"/>
          <p:cNvSpPr txBox="1">
            <a:spLocks noGrp="1"/>
          </p:cNvSpPr>
          <p:nvPr>
            <p:ph type="title" idx="15" hasCustomPrompt="1"/>
          </p:nvPr>
        </p:nvSpPr>
        <p:spPr>
          <a:xfrm>
            <a:off x="2081627" y="2365500"/>
            <a:ext cx="636800" cy="461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2000"/>
              <a:buNone/>
              <a:defRPr sz="6133"/>
            </a:lvl1pPr>
            <a:lvl2pPr lvl="1"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2pPr>
            <a:lvl3pPr lvl="2"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3pPr>
            <a:lvl4pPr lvl="3"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4pPr>
            <a:lvl5pPr lvl="4"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5pPr>
            <a:lvl6pPr lvl="5"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6pPr>
            <a:lvl7pPr lvl="6"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7pPr>
            <a:lvl8pPr lvl="7"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8pPr>
            <a:lvl9pPr lvl="8"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9pPr>
          </a:lstStyle>
          <a:p>
            <a:r>
              <a:t>xx%</a:t>
            </a:r>
          </a:p>
        </p:txBody>
      </p:sp>
      <p:sp>
        <p:nvSpPr>
          <p:cNvPr id="141" name="Google Shape;141;p13"/>
          <p:cNvSpPr txBox="1">
            <a:spLocks noGrp="1"/>
          </p:cNvSpPr>
          <p:nvPr>
            <p:ph type="title" idx="16" hasCustomPrompt="1"/>
          </p:nvPr>
        </p:nvSpPr>
        <p:spPr>
          <a:xfrm>
            <a:off x="2081627" y="3438123"/>
            <a:ext cx="636800" cy="461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2000"/>
              <a:buNone/>
              <a:defRPr sz="6133"/>
            </a:lvl1pPr>
            <a:lvl2pPr lvl="1"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2pPr>
            <a:lvl3pPr lvl="2"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3pPr>
            <a:lvl4pPr lvl="3"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4pPr>
            <a:lvl5pPr lvl="4"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5pPr>
            <a:lvl6pPr lvl="5"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6pPr>
            <a:lvl7pPr lvl="6"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7pPr>
            <a:lvl8pPr lvl="7"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8pPr>
            <a:lvl9pPr lvl="8"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9pPr>
          </a:lstStyle>
          <a:p>
            <a:r>
              <a:t>xx%</a:t>
            </a:r>
          </a:p>
        </p:txBody>
      </p:sp>
      <p:sp>
        <p:nvSpPr>
          <p:cNvPr id="142" name="Google Shape;142;p13"/>
          <p:cNvSpPr txBox="1">
            <a:spLocks noGrp="1"/>
          </p:cNvSpPr>
          <p:nvPr>
            <p:ph type="title" idx="17" hasCustomPrompt="1"/>
          </p:nvPr>
        </p:nvSpPr>
        <p:spPr>
          <a:xfrm>
            <a:off x="2081627" y="4518133"/>
            <a:ext cx="636800" cy="461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2000"/>
              <a:buNone/>
              <a:defRPr sz="6133"/>
            </a:lvl1pPr>
            <a:lvl2pPr lvl="1"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2pPr>
            <a:lvl3pPr lvl="2"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3pPr>
            <a:lvl4pPr lvl="3"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4pPr>
            <a:lvl5pPr lvl="4"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5pPr>
            <a:lvl6pPr lvl="5"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6pPr>
            <a:lvl7pPr lvl="6"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7pPr>
            <a:lvl8pPr lvl="7"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8pPr>
            <a:lvl9pPr lvl="8"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9pPr>
          </a:lstStyle>
          <a:p>
            <a:r>
              <a:t>xx%</a:t>
            </a:r>
          </a:p>
        </p:txBody>
      </p:sp>
      <p:sp>
        <p:nvSpPr>
          <p:cNvPr id="143" name="Google Shape;143;p13"/>
          <p:cNvSpPr txBox="1">
            <a:spLocks noGrp="1"/>
          </p:cNvSpPr>
          <p:nvPr>
            <p:ph type="title" idx="18" hasCustomPrompt="1"/>
          </p:nvPr>
        </p:nvSpPr>
        <p:spPr>
          <a:xfrm>
            <a:off x="6433227" y="2361667"/>
            <a:ext cx="636800" cy="461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2000"/>
              <a:buNone/>
              <a:defRPr sz="6133"/>
            </a:lvl1pPr>
            <a:lvl2pPr lvl="1"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2pPr>
            <a:lvl3pPr lvl="2"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3pPr>
            <a:lvl4pPr lvl="3"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4pPr>
            <a:lvl5pPr lvl="4"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5pPr>
            <a:lvl6pPr lvl="5"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6pPr>
            <a:lvl7pPr lvl="6"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7pPr>
            <a:lvl8pPr lvl="7"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8pPr>
            <a:lvl9pPr lvl="8"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9pPr>
          </a:lstStyle>
          <a:p>
            <a:r>
              <a:t>xx%</a:t>
            </a:r>
          </a:p>
        </p:txBody>
      </p:sp>
      <p:sp>
        <p:nvSpPr>
          <p:cNvPr id="144" name="Google Shape;144;p13"/>
          <p:cNvSpPr txBox="1">
            <a:spLocks noGrp="1"/>
          </p:cNvSpPr>
          <p:nvPr>
            <p:ph type="title" idx="19" hasCustomPrompt="1"/>
          </p:nvPr>
        </p:nvSpPr>
        <p:spPr>
          <a:xfrm>
            <a:off x="6433227" y="3445492"/>
            <a:ext cx="636800" cy="461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2000"/>
              <a:buNone/>
              <a:defRPr sz="6133"/>
            </a:lvl1pPr>
            <a:lvl2pPr lvl="1"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2pPr>
            <a:lvl3pPr lvl="2"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3pPr>
            <a:lvl4pPr lvl="3"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4pPr>
            <a:lvl5pPr lvl="4"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5pPr>
            <a:lvl6pPr lvl="5"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6pPr>
            <a:lvl7pPr lvl="6"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7pPr>
            <a:lvl8pPr lvl="7"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8pPr>
            <a:lvl9pPr lvl="8"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9pPr>
          </a:lstStyle>
          <a:p>
            <a:r>
              <a:t>xx%</a:t>
            </a:r>
          </a:p>
        </p:txBody>
      </p:sp>
      <p:sp>
        <p:nvSpPr>
          <p:cNvPr id="145" name="Google Shape;145;p13"/>
          <p:cNvSpPr txBox="1">
            <a:spLocks noGrp="1"/>
          </p:cNvSpPr>
          <p:nvPr>
            <p:ph type="title" idx="20" hasCustomPrompt="1"/>
          </p:nvPr>
        </p:nvSpPr>
        <p:spPr>
          <a:xfrm>
            <a:off x="6433227" y="4518133"/>
            <a:ext cx="636800" cy="4616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chemeClr val="accent4"/>
              </a:buClr>
              <a:buSzPts val="2000"/>
              <a:buNone/>
              <a:defRPr sz="6133"/>
            </a:lvl1pPr>
            <a:lvl2pPr lvl="1"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2pPr>
            <a:lvl3pPr lvl="2"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3pPr>
            <a:lvl4pPr lvl="3"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4pPr>
            <a:lvl5pPr lvl="4"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5pPr>
            <a:lvl6pPr lvl="5"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6pPr>
            <a:lvl7pPr lvl="6"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7pPr>
            <a:lvl8pPr lvl="7"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8pPr>
            <a:lvl9pPr lvl="8" algn="ctr" rtl="0">
              <a:spcBef>
                <a:spcPts val="0"/>
              </a:spcBef>
              <a:spcAft>
                <a:spcPts val="0"/>
              </a:spcAft>
              <a:buClr>
                <a:schemeClr val="accent4"/>
              </a:buClr>
              <a:buSzPts val="2000"/>
              <a:buFont typeface="Raleway"/>
              <a:buNone/>
              <a:defRPr sz="2667" b="1">
                <a:solidFill>
                  <a:schemeClr val="accent4"/>
                </a:solidFill>
                <a:latin typeface="Raleway"/>
                <a:ea typeface="Raleway"/>
                <a:cs typeface="Raleway"/>
                <a:sym typeface="Raleway"/>
              </a:defRPr>
            </a:lvl9pPr>
          </a:lstStyle>
          <a:p>
            <a:r>
              <a:t>xx%</a:t>
            </a:r>
          </a:p>
        </p:txBody>
      </p:sp>
      <p:sp>
        <p:nvSpPr>
          <p:cNvPr id="146" name="Google Shape;146;p13"/>
          <p:cNvSpPr txBox="1">
            <a:spLocks noGrp="1"/>
          </p:cNvSpPr>
          <p:nvPr>
            <p:ph type="title" idx="21"/>
          </p:nvPr>
        </p:nvSpPr>
        <p:spPr>
          <a:xfrm>
            <a:off x="544100" y="544000"/>
            <a:ext cx="6206800" cy="1095200"/>
          </a:xfrm>
          <a:prstGeom prst="rect">
            <a:avLst/>
          </a:prstGeom>
          <a:solidFill>
            <a:schemeClr val="accent3"/>
          </a:solidFill>
          <a:ln>
            <a:noFill/>
          </a:ln>
        </p:spPr>
        <p:txBody>
          <a:bodyPr spcFirstLastPara="1" wrap="square" lIns="292600" tIns="91425" rIns="91425" bIns="100575" anchor="ctr" anchorCtr="0">
            <a:noAutofit/>
          </a:bodyPr>
          <a:lstStyle>
            <a:lvl1pPr lvl="0"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47" name="Google Shape;147;p13"/>
          <p:cNvSpPr/>
          <p:nvPr/>
        </p:nvSpPr>
        <p:spPr>
          <a:xfrm>
            <a:off x="544100" y="6038600"/>
            <a:ext cx="2183181" cy="275437"/>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48" name="Google Shape;148;p13"/>
          <p:cNvSpPr/>
          <p:nvPr/>
        </p:nvSpPr>
        <p:spPr>
          <a:xfrm>
            <a:off x="10559965" y="5770034"/>
            <a:ext cx="1087972"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517147606"/>
      </p:ext>
    </p:extLst>
  </p:cSld>
  <p:clrMapOvr>
    <a:masterClrMapping/>
  </p:clrMapOvr>
</p:sldLayout>
</file>

<file path=ppt/slideLayouts/slideLayout213.xml><?xml version="1.0" encoding="utf-8"?>
<p:sldLayout xmlns:a="http://schemas.openxmlformats.org/drawingml/2006/main" xmlns:r="http://schemas.openxmlformats.org/officeDocument/2006/relationships" xmlns:p="http://schemas.openxmlformats.org/presentationml/2006/main" matchingName="Section Header 1">
  <p:cSld name="Section Header 1">
    <p:spTree>
      <p:nvGrpSpPr>
        <p:cNvPr id="1" name="Shape 149"/>
        <p:cNvGrpSpPr/>
        <p:nvPr/>
      </p:nvGrpSpPr>
      <p:grpSpPr>
        <a:xfrm>
          <a:off x="0" y="0"/>
          <a:ext cx="0" cy="0"/>
          <a:chOff x="0" y="0"/>
          <a:chExt cx="0" cy="0"/>
        </a:xfrm>
      </p:grpSpPr>
      <p:sp>
        <p:nvSpPr>
          <p:cNvPr id="150" name="Google Shape;150;p14"/>
          <p:cNvSpPr/>
          <p:nvPr/>
        </p:nvSpPr>
        <p:spPr>
          <a:xfrm flipH="1">
            <a:off x="10008699" y="5770034"/>
            <a:ext cx="1639268" cy="544004"/>
          </a:xfrm>
          <a:custGeom>
            <a:avLst/>
            <a:gdLst/>
            <a:ahLst/>
            <a:cxnLst/>
            <a:rect l="l" t="t" r="r" b="b"/>
            <a:pathLst>
              <a:path w="43432" h="5838" extrusionOk="0">
                <a:moveTo>
                  <a:pt x="1" y="1"/>
                </a:moveTo>
                <a:lnTo>
                  <a:pt x="1" y="5838"/>
                </a:lnTo>
                <a:lnTo>
                  <a:pt x="43432" y="5838"/>
                </a:lnTo>
                <a:lnTo>
                  <a:pt x="43432"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1" name="Google Shape;151;p14"/>
          <p:cNvSpPr txBox="1">
            <a:spLocks noGrp="1"/>
          </p:cNvSpPr>
          <p:nvPr>
            <p:ph type="title" hasCustomPrompt="1"/>
          </p:nvPr>
        </p:nvSpPr>
        <p:spPr>
          <a:xfrm flipH="1">
            <a:off x="544067" y="540400"/>
            <a:ext cx="1639200" cy="1095200"/>
          </a:xfrm>
          <a:prstGeom prst="rect">
            <a:avLst/>
          </a:prstGeom>
          <a:solidFill>
            <a:schemeClr val="accent4"/>
          </a:solidFill>
          <a:ln>
            <a:noFill/>
          </a:ln>
        </p:spPr>
        <p:txBody>
          <a:bodyPr spcFirstLastPara="1" wrap="square" lIns="91425" tIns="91425" rIns="91425" bIns="91425" anchor="ctr" anchorCtr="0">
            <a:noAutofit/>
          </a:bodyPr>
          <a:lstStyle>
            <a:lvl1pPr lvl="0" algn="ctr" rtl="0">
              <a:spcBef>
                <a:spcPts val="0"/>
              </a:spcBef>
              <a:spcAft>
                <a:spcPts val="0"/>
              </a:spcAft>
              <a:buSzPts val="7200"/>
              <a:buNone/>
              <a:defRPr sz="6667"/>
            </a:lvl1pPr>
            <a:lvl2pPr lvl="1" algn="ctr" rtl="0">
              <a:spcBef>
                <a:spcPts val="0"/>
              </a:spcBef>
              <a:spcAft>
                <a:spcPts val="0"/>
              </a:spcAft>
              <a:buSzPts val="7200"/>
              <a:buNone/>
              <a:defRPr sz="9600"/>
            </a:lvl2pPr>
            <a:lvl3pPr lvl="2" algn="ctr" rtl="0">
              <a:spcBef>
                <a:spcPts val="0"/>
              </a:spcBef>
              <a:spcAft>
                <a:spcPts val="0"/>
              </a:spcAft>
              <a:buSzPts val="7200"/>
              <a:buNone/>
              <a:defRPr sz="9600"/>
            </a:lvl3pPr>
            <a:lvl4pPr lvl="3" algn="ctr" rtl="0">
              <a:spcBef>
                <a:spcPts val="0"/>
              </a:spcBef>
              <a:spcAft>
                <a:spcPts val="0"/>
              </a:spcAft>
              <a:buSzPts val="7200"/>
              <a:buNone/>
              <a:defRPr sz="9600"/>
            </a:lvl4pPr>
            <a:lvl5pPr lvl="4" algn="ctr" rtl="0">
              <a:spcBef>
                <a:spcPts val="0"/>
              </a:spcBef>
              <a:spcAft>
                <a:spcPts val="0"/>
              </a:spcAft>
              <a:buSzPts val="7200"/>
              <a:buNone/>
              <a:defRPr sz="9600"/>
            </a:lvl5pPr>
            <a:lvl6pPr lvl="5" algn="ctr" rtl="0">
              <a:spcBef>
                <a:spcPts val="0"/>
              </a:spcBef>
              <a:spcAft>
                <a:spcPts val="0"/>
              </a:spcAft>
              <a:buSzPts val="7200"/>
              <a:buNone/>
              <a:defRPr sz="9600"/>
            </a:lvl6pPr>
            <a:lvl7pPr lvl="6" algn="ctr" rtl="0">
              <a:spcBef>
                <a:spcPts val="0"/>
              </a:spcBef>
              <a:spcAft>
                <a:spcPts val="0"/>
              </a:spcAft>
              <a:buSzPts val="7200"/>
              <a:buNone/>
              <a:defRPr sz="9600"/>
            </a:lvl7pPr>
            <a:lvl8pPr lvl="7" algn="ctr" rtl="0">
              <a:spcBef>
                <a:spcPts val="0"/>
              </a:spcBef>
              <a:spcAft>
                <a:spcPts val="0"/>
              </a:spcAft>
              <a:buSzPts val="7200"/>
              <a:buNone/>
              <a:defRPr sz="9600"/>
            </a:lvl8pPr>
            <a:lvl9pPr lvl="8" algn="ctr" rtl="0">
              <a:spcBef>
                <a:spcPts val="0"/>
              </a:spcBef>
              <a:spcAft>
                <a:spcPts val="0"/>
              </a:spcAft>
              <a:buSzPts val="7200"/>
              <a:buNone/>
              <a:defRPr sz="9600"/>
            </a:lvl9pPr>
          </a:lstStyle>
          <a:p>
            <a:r>
              <a:t>xx%</a:t>
            </a:r>
          </a:p>
        </p:txBody>
      </p:sp>
      <p:sp>
        <p:nvSpPr>
          <p:cNvPr id="152" name="Google Shape;152;p14"/>
          <p:cNvSpPr/>
          <p:nvPr/>
        </p:nvSpPr>
        <p:spPr>
          <a:xfrm>
            <a:off x="8494300" y="1088001"/>
            <a:ext cx="2340816"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153" name="Google Shape;153;p14"/>
          <p:cNvSpPr/>
          <p:nvPr/>
        </p:nvSpPr>
        <p:spPr>
          <a:xfrm rot="10800000">
            <a:off x="1088094" y="1638841"/>
            <a:ext cx="1972461" cy="4131192"/>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154" name="Google Shape;154;p14"/>
          <p:cNvSpPr txBox="1">
            <a:spLocks noGrp="1"/>
          </p:cNvSpPr>
          <p:nvPr>
            <p:ph type="title" idx="2"/>
          </p:nvPr>
        </p:nvSpPr>
        <p:spPr>
          <a:xfrm rot="249">
            <a:off x="3335933" y="2350596"/>
            <a:ext cx="5520400" cy="790800"/>
          </a:xfrm>
          <a:prstGeom prst="rect">
            <a:avLst/>
          </a:prstGeom>
          <a:solidFill>
            <a:schemeClr val="accent1"/>
          </a:solidFill>
          <a:ln>
            <a:noFill/>
          </a:ln>
        </p:spPr>
        <p:txBody>
          <a:bodyPr spcFirstLastPara="1" wrap="square" lIns="91425" tIns="91425" rIns="91425" bIns="91425" anchor="ctr" anchorCtr="0">
            <a:noAutofit/>
          </a:bodyPr>
          <a:lstStyle>
            <a:lvl1pPr lvl="0" algn="ctr" rtl="0">
              <a:lnSpc>
                <a:spcPct val="90000"/>
              </a:lnSpc>
              <a:spcBef>
                <a:spcPts val="0"/>
              </a:spcBef>
              <a:spcAft>
                <a:spcPts val="0"/>
              </a:spcAft>
              <a:buClr>
                <a:schemeClr val="lt2"/>
              </a:buClr>
              <a:buSzPts val="4800"/>
              <a:buNone/>
              <a:defRPr sz="40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55" name="Google Shape;155;p14"/>
          <p:cNvSpPr txBox="1">
            <a:spLocks noGrp="1"/>
          </p:cNvSpPr>
          <p:nvPr>
            <p:ph type="subTitle" idx="1"/>
          </p:nvPr>
        </p:nvSpPr>
        <p:spPr>
          <a:xfrm>
            <a:off x="3348467" y="5150541"/>
            <a:ext cx="5500400" cy="47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2133"/>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Tree>
    <p:extLst>
      <p:ext uri="{BB962C8B-B14F-4D97-AF65-F5344CB8AC3E}">
        <p14:creationId xmlns:p14="http://schemas.microsoft.com/office/powerpoint/2010/main" val="1811451976"/>
      </p:ext>
    </p:extLst>
  </p:cSld>
  <p:clrMapOvr>
    <a:masterClrMapping/>
  </p:clrMapOvr>
</p:sldLayout>
</file>

<file path=ppt/slideLayouts/slideLayout214.xml><?xml version="1.0" encoding="utf-8"?>
<p:sldLayout xmlns:a="http://schemas.openxmlformats.org/drawingml/2006/main" xmlns:r="http://schemas.openxmlformats.org/officeDocument/2006/relationships" xmlns:p="http://schemas.openxmlformats.org/presentationml/2006/main" matchingName="Section Header 2">
  <p:cSld name="Section Header 2">
    <p:spTree>
      <p:nvGrpSpPr>
        <p:cNvPr id="1" name="Shape 156"/>
        <p:cNvGrpSpPr/>
        <p:nvPr/>
      </p:nvGrpSpPr>
      <p:grpSpPr>
        <a:xfrm>
          <a:off x="0" y="0"/>
          <a:ext cx="0" cy="0"/>
          <a:chOff x="0" y="0"/>
          <a:chExt cx="0" cy="0"/>
        </a:xfrm>
      </p:grpSpPr>
      <p:sp>
        <p:nvSpPr>
          <p:cNvPr id="157" name="Google Shape;157;p15"/>
          <p:cNvSpPr/>
          <p:nvPr/>
        </p:nvSpPr>
        <p:spPr>
          <a:xfrm>
            <a:off x="6095934" y="1088001"/>
            <a:ext cx="4724316" cy="4950423"/>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158" name="Google Shape;158;p15"/>
          <p:cNvSpPr/>
          <p:nvPr/>
        </p:nvSpPr>
        <p:spPr>
          <a:xfrm flipH="1">
            <a:off x="10008699" y="6038636"/>
            <a:ext cx="1639268" cy="275397"/>
          </a:xfrm>
          <a:custGeom>
            <a:avLst/>
            <a:gdLst/>
            <a:ahLst/>
            <a:cxnLst/>
            <a:rect l="l" t="t" r="r" b="b"/>
            <a:pathLst>
              <a:path w="43432" h="5838" extrusionOk="0">
                <a:moveTo>
                  <a:pt x="1" y="1"/>
                </a:moveTo>
                <a:lnTo>
                  <a:pt x="1" y="5838"/>
                </a:lnTo>
                <a:lnTo>
                  <a:pt x="43432" y="5838"/>
                </a:lnTo>
                <a:lnTo>
                  <a:pt x="43432" y="1"/>
                </a:ln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59" name="Google Shape;159;p15"/>
          <p:cNvSpPr txBox="1">
            <a:spLocks noGrp="1"/>
          </p:cNvSpPr>
          <p:nvPr>
            <p:ph type="title" hasCustomPrompt="1"/>
          </p:nvPr>
        </p:nvSpPr>
        <p:spPr>
          <a:xfrm flipH="1">
            <a:off x="5279067" y="540400"/>
            <a:ext cx="1639200" cy="1095200"/>
          </a:xfrm>
          <a:prstGeom prst="rect">
            <a:avLst/>
          </a:prstGeom>
          <a:solidFill>
            <a:schemeClr val="accent4"/>
          </a:solidFill>
          <a:ln>
            <a:noFill/>
          </a:ln>
        </p:spPr>
        <p:txBody>
          <a:bodyPr spcFirstLastPara="1" wrap="square" lIns="91425" tIns="91425" rIns="91425" bIns="91425" anchor="ctr" anchorCtr="0">
            <a:noAutofit/>
          </a:bodyPr>
          <a:lstStyle>
            <a:lvl1pPr lvl="0" algn="ctr" rtl="0">
              <a:spcBef>
                <a:spcPts val="0"/>
              </a:spcBef>
              <a:spcAft>
                <a:spcPts val="0"/>
              </a:spcAft>
              <a:buSzPts val="7200"/>
              <a:buNone/>
              <a:defRPr sz="6667"/>
            </a:lvl1pPr>
            <a:lvl2pPr lvl="1" algn="ctr" rtl="0">
              <a:spcBef>
                <a:spcPts val="0"/>
              </a:spcBef>
              <a:spcAft>
                <a:spcPts val="0"/>
              </a:spcAft>
              <a:buSzPts val="7200"/>
              <a:buNone/>
              <a:defRPr sz="9600"/>
            </a:lvl2pPr>
            <a:lvl3pPr lvl="2" algn="ctr" rtl="0">
              <a:spcBef>
                <a:spcPts val="0"/>
              </a:spcBef>
              <a:spcAft>
                <a:spcPts val="0"/>
              </a:spcAft>
              <a:buSzPts val="7200"/>
              <a:buNone/>
              <a:defRPr sz="9600"/>
            </a:lvl3pPr>
            <a:lvl4pPr lvl="3" algn="ctr" rtl="0">
              <a:spcBef>
                <a:spcPts val="0"/>
              </a:spcBef>
              <a:spcAft>
                <a:spcPts val="0"/>
              </a:spcAft>
              <a:buSzPts val="7200"/>
              <a:buNone/>
              <a:defRPr sz="9600"/>
            </a:lvl4pPr>
            <a:lvl5pPr lvl="4" algn="ctr" rtl="0">
              <a:spcBef>
                <a:spcPts val="0"/>
              </a:spcBef>
              <a:spcAft>
                <a:spcPts val="0"/>
              </a:spcAft>
              <a:buSzPts val="7200"/>
              <a:buNone/>
              <a:defRPr sz="9600"/>
            </a:lvl5pPr>
            <a:lvl6pPr lvl="5" algn="ctr" rtl="0">
              <a:spcBef>
                <a:spcPts val="0"/>
              </a:spcBef>
              <a:spcAft>
                <a:spcPts val="0"/>
              </a:spcAft>
              <a:buSzPts val="7200"/>
              <a:buNone/>
              <a:defRPr sz="9600"/>
            </a:lvl6pPr>
            <a:lvl7pPr lvl="6" algn="ctr" rtl="0">
              <a:spcBef>
                <a:spcPts val="0"/>
              </a:spcBef>
              <a:spcAft>
                <a:spcPts val="0"/>
              </a:spcAft>
              <a:buSzPts val="7200"/>
              <a:buNone/>
              <a:defRPr sz="9600"/>
            </a:lvl7pPr>
            <a:lvl8pPr lvl="7" algn="ctr" rtl="0">
              <a:spcBef>
                <a:spcPts val="0"/>
              </a:spcBef>
              <a:spcAft>
                <a:spcPts val="0"/>
              </a:spcAft>
              <a:buSzPts val="7200"/>
              <a:buNone/>
              <a:defRPr sz="9600"/>
            </a:lvl8pPr>
            <a:lvl9pPr lvl="8" algn="ctr" rtl="0">
              <a:spcBef>
                <a:spcPts val="0"/>
              </a:spcBef>
              <a:spcAft>
                <a:spcPts val="0"/>
              </a:spcAft>
              <a:buSzPts val="7200"/>
              <a:buNone/>
              <a:defRPr sz="9600"/>
            </a:lvl9pPr>
          </a:lstStyle>
          <a:p>
            <a:r>
              <a:t>xx%</a:t>
            </a:r>
          </a:p>
        </p:txBody>
      </p:sp>
      <p:sp>
        <p:nvSpPr>
          <p:cNvPr id="160" name="Google Shape;160;p15"/>
          <p:cNvSpPr/>
          <p:nvPr/>
        </p:nvSpPr>
        <p:spPr>
          <a:xfrm rot="10800000">
            <a:off x="1088105" y="3433571"/>
            <a:ext cx="1972461" cy="2336463"/>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161" name="Google Shape;161;p15"/>
          <p:cNvSpPr txBox="1">
            <a:spLocks noGrp="1"/>
          </p:cNvSpPr>
          <p:nvPr>
            <p:ph type="title" idx="2"/>
          </p:nvPr>
        </p:nvSpPr>
        <p:spPr>
          <a:xfrm rot="249">
            <a:off x="3335933" y="2350596"/>
            <a:ext cx="5520400" cy="790800"/>
          </a:xfrm>
          <a:prstGeom prst="rect">
            <a:avLst/>
          </a:prstGeom>
          <a:solidFill>
            <a:schemeClr val="accent1"/>
          </a:solidFill>
          <a:ln>
            <a:noFill/>
          </a:ln>
        </p:spPr>
        <p:txBody>
          <a:bodyPr spcFirstLastPara="1" wrap="square" lIns="91425" tIns="91425" rIns="91425" bIns="91425" anchor="ctr" anchorCtr="0">
            <a:noAutofit/>
          </a:bodyPr>
          <a:lstStyle>
            <a:lvl1pPr lvl="0" algn="ctr" rtl="0">
              <a:lnSpc>
                <a:spcPct val="90000"/>
              </a:lnSpc>
              <a:spcBef>
                <a:spcPts val="0"/>
              </a:spcBef>
              <a:spcAft>
                <a:spcPts val="0"/>
              </a:spcAft>
              <a:buClr>
                <a:schemeClr val="lt2"/>
              </a:buClr>
              <a:buSzPts val="4800"/>
              <a:buNone/>
              <a:defRPr sz="4000"/>
            </a:lvl1pPr>
            <a:lvl2pPr lvl="1" algn="ctr" rtl="0">
              <a:spcBef>
                <a:spcPts val="0"/>
              </a:spcBef>
              <a:spcAft>
                <a:spcPts val="0"/>
              </a:spcAft>
              <a:buSzPts val="3600"/>
              <a:buNone/>
              <a:defRPr sz="4800"/>
            </a:lvl2pPr>
            <a:lvl3pPr lvl="2" algn="ctr" rtl="0">
              <a:spcBef>
                <a:spcPts val="0"/>
              </a:spcBef>
              <a:spcAft>
                <a:spcPts val="0"/>
              </a:spcAft>
              <a:buSzPts val="3600"/>
              <a:buNone/>
              <a:defRPr sz="4800"/>
            </a:lvl3pPr>
            <a:lvl4pPr lvl="3" algn="ctr" rtl="0">
              <a:spcBef>
                <a:spcPts val="0"/>
              </a:spcBef>
              <a:spcAft>
                <a:spcPts val="0"/>
              </a:spcAft>
              <a:buSzPts val="3600"/>
              <a:buNone/>
              <a:defRPr sz="4800"/>
            </a:lvl4pPr>
            <a:lvl5pPr lvl="4" algn="ctr" rtl="0">
              <a:spcBef>
                <a:spcPts val="0"/>
              </a:spcBef>
              <a:spcAft>
                <a:spcPts val="0"/>
              </a:spcAft>
              <a:buSzPts val="3600"/>
              <a:buNone/>
              <a:defRPr sz="4800"/>
            </a:lvl5pPr>
            <a:lvl6pPr lvl="5" algn="ctr" rtl="0">
              <a:spcBef>
                <a:spcPts val="0"/>
              </a:spcBef>
              <a:spcAft>
                <a:spcPts val="0"/>
              </a:spcAft>
              <a:buSzPts val="3600"/>
              <a:buNone/>
              <a:defRPr sz="4800"/>
            </a:lvl6pPr>
            <a:lvl7pPr lvl="6" algn="ctr" rtl="0">
              <a:spcBef>
                <a:spcPts val="0"/>
              </a:spcBef>
              <a:spcAft>
                <a:spcPts val="0"/>
              </a:spcAft>
              <a:buSzPts val="3600"/>
              <a:buNone/>
              <a:defRPr sz="4800"/>
            </a:lvl7pPr>
            <a:lvl8pPr lvl="7" algn="ctr" rtl="0">
              <a:spcBef>
                <a:spcPts val="0"/>
              </a:spcBef>
              <a:spcAft>
                <a:spcPts val="0"/>
              </a:spcAft>
              <a:buSzPts val="3600"/>
              <a:buNone/>
              <a:defRPr sz="4800"/>
            </a:lvl8pPr>
            <a:lvl9pPr lvl="8" algn="ctr" rtl="0">
              <a:spcBef>
                <a:spcPts val="0"/>
              </a:spcBef>
              <a:spcAft>
                <a:spcPts val="0"/>
              </a:spcAft>
              <a:buSzPts val="3600"/>
              <a:buNone/>
              <a:defRPr sz="4800"/>
            </a:lvl9pPr>
          </a:lstStyle>
          <a:p>
            <a:endParaRPr/>
          </a:p>
        </p:txBody>
      </p:sp>
      <p:sp>
        <p:nvSpPr>
          <p:cNvPr id="162" name="Google Shape;162;p15"/>
          <p:cNvSpPr txBox="1">
            <a:spLocks noGrp="1"/>
          </p:cNvSpPr>
          <p:nvPr>
            <p:ph type="subTitle" idx="1"/>
          </p:nvPr>
        </p:nvSpPr>
        <p:spPr>
          <a:xfrm>
            <a:off x="3348467" y="5150541"/>
            <a:ext cx="5500400" cy="479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2133"/>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Tree>
    <p:extLst>
      <p:ext uri="{BB962C8B-B14F-4D97-AF65-F5344CB8AC3E}">
        <p14:creationId xmlns:p14="http://schemas.microsoft.com/office/powerpoint/2010/main" val="1472651026"/>
      </p:ext>
    </p:extLst>
  </p:cSld>
  <p:clrMapOvr>
    <a:masterClrMapping/>
  </p:clrMapOvr>
</p:sldLayout>
</file>

<file path=ppt/slideLayouts/slideLayout215.xml><?xml version="1.0" encoding="utf-8"?>
<p:sldLayout xmlns:a="http://schemas.openxmlformats.org/drawingml/2006/main" xmlns:r="http://schemas.openxmlformats.org/officeDocument/2006/relationships" xmlns:p="http://schemas.openxmlformats.org/presentationml/2006/main" matchingName="Two Columns 1">
  <p:cSld name="Two Columns 1">
    <p:bg>
      <p:bgPr>
        <a:solidFill>
          <a:schemeClr val="dk2"/>
        </a:solidFill>
        <a:effectLst/>
      </p:bgPr>
    </p:bg>
    <p:spTree>
      <p:nvGrpSpPr>
        <p:cNvPr id="1" name="Shape 163"/>
        <p:cNvGrpSpPr/>
        <p:nvPr/>
      </p:nvGrpSpPr>
      <p:grpSpPr>
        <a:xfrm>
          <a:off x="0" y="0"/>
          <a:ext cx="0" cy="0"/>
          <a:chOff x="0" y="0"/>
          <a:chExt cx="0" cy="0"/>
        </a:xfrm>
      </p:grpSpPr>
      <p:sp>
        <p:nvSpPr>
          <p:cNvPr id="164" name="Google Shape;164;p16"/>
          <p:cNvSpPr/>
          <p:nvPr/>
        </p:nvSpPr>
        <p:spPr>
          <a:xfrm>
            <a:off x="544100" y="544000"/>
            <a:ext cx="5552000" cy="5770000"/>
          </a:xfrm>
          <a:prstGeom prst="rect">
            <a:avLst/>
          </a:prstGeom>
          <a:solidFill>
            <a:schemeClr val="accent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65" name="Google Shape;165;p16"/>
          <p:cNvSpPr txBox="1">
            <a:spLocks noGrp="1"/>
          </p:cNvSpPr>
          <p:nvPr>
            <p:ph type="title"/>
          </p:nvPr>
        </p:nvSpPr>
        <p:spPr>
          <a:xfrm>
            <a:off x="2187567" y="3434593"/>
            <a:ext cx="3127600" cy="7636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rgbClr val="FFFFFF"/>
              </a:buClr>
              <a:buSzPts val="3500"/>
              <a:buNone/>
              <a:defRPr sz="3333"/>
            </a:lvl1pPr>
            <a:lvl2pPr lvl="1" rtl="0">
              <a:spcBef>
                <a:spcPts val="0"/>
              </a:spcBef>
              <a:spcAft>
                <a:spcPts val="0"/>
              </a:spcAft>
              <a:buClr>
                <a:srgbClr val="FFFFFF"/>
              </a:buClr>
              <a:buSzPts val="2800"/>
              <a:buNone/>
              <a:defRPr>
                <a:solidFill>
                  <a:srgbClr val="FFFFFF"/>
                </a:solidFill>
              </a:defRPr>
            </a:lvl2pPr>
            <a:lvl3pPr lvl="2" rtl="0">
              <a:spcBef>
                <a:spcPts val="0"/>
              </a:spcBef>
              <a:spcAft>
                <a:spcPts val="0"/>
              </a:spcAft>
              <a:buClr>
                <a:srgbClr val="FFFFFF"/>
              </a:buClr>
              <a:buSzPts val="2800"/>
              <a:buNone/>
              <a:defRPr>
                <a:solidFill>
                  <a:srgbClr val="FFFFFF"/>
                </a:solidFill>
              </a:defRPr>
            </a:lvl3pPr>
            <a:lvl4pPr lvl="3" rtl="0">
              <a:spcBef>
                <a:spcPts val="0"/>
              </a:spcBef>
              <a:spcAft>
                <a:spcPts val="0"/>
              </a:spcAft>
              <a:buClr>
                <a:srgbClr val="FFFFFF"/>
              </a:buClr>
              <a:buSzPts val="2800"/>
              <a:buNone/>
              <a:defRPr>
                <a:solidFill>
                  <a:srgbClr val="FFFFFF"/>
                </a:solidFill>
              </a:defRPr>
            </a:lvl4pPr>
            <a:lvl5pPr lvl="4" rtl="0">
              <a:spcBef>
                <a:spcPts val="0"/>
              </a:spcBef>
              <a:spcAft>
                <a:spcPts val="0"/>
              </a:spcAft>
              <a:buClr>
                <a:srgbClr val="FFFFFF"/>
              </a:buClr>
              <a:buSzPts val="2800"/>
              <a:buNone/>
              <a:defRPr>
                <a:solidFill>
                  <a:srgbClr val="FFFFFF"/>
                </a:solidFill>
              </a:defRPr>
            </a:lvl5pPr>
            <a:lvl6pPr lvl="5" rtl="0">
              <a:spcBef>
                <a:spcPts val="0"/>
              </a:spcBef>
              <a:spcAft>
                <a:spcPts val="0"/>
              </a:spcAft>
              <a:buClr>
                <a:srgbClr val="FFFFFF"/>
              </a:buClr>
              <a:buSzPts val="2800"/>
              <a:buNone/>
              <a:defRPr>
                <a:solidFill>
                  <a:srgbClr val="FFFFFF"/>
                </a:solidFill>
              </a:defRPr>
            </a:lvl6pPr>
            <a:lvl7pPr lvl="6" rtl="0">
              <a:spcBef>
                <a:spcPts val="0"/>
              </a:spcBef>
              <a:spcAft>
                <a:spcPts val="0"/>
              </a:spcAft>
              <a:buClr>
                <a:srgbClr val="FFFFFF"/>
              </a:buClr>
              <a:buSzPts val="2800"/>
              <a:buNone/>
              <a:defRPr>
                <a:solidFill>
                  <a:srgbClr val="FFFFFF"/>
                </a:solidFill>
              </a:defRPr>
            </a:lvl7pPr>
            <a:lvl8pPr lvl="7" rtl="0">
              <a:spcBef>
                <a:spcPts val="0"/>
              </a:spcBef>
              <a:spcAft>
                <a:spcPts val="0"/>
              </a:spcAft>
              <a:buClr>
                <a:srgbClr val="FFFFFF"/>
              </a:buClr>
              <a:buSzPts val="2800"/>
              <a:buNone/>
              <a:defRPr>
                <a:solidFill>
                  <a:srgbClr val="FFFFFF"/>
                </a:solidFill>
              </a:defRPr>
            </a:lvl8pPr>
            <a:lvl9pPr lvl="8" rtl="0">
              <a:spcBef>
                <a:spcPts val="0"/>
              </a:spcBef>
              <a:spcAft>
                <a:spcPts val="0"/>
              </a:spcAft>
              <a:buClr>
                <a:srgbClr val="FFFFFF"/>
              </a:buClr>
              <a:buSzPts val="2800"/>
              <a:buNone/>
              <a:defRPr>
                <a:solidFill>
                  <a:srgbClr val="FFFFFF"/>
                </a:solidFill>
              </a:defRPr>
            </a:lvl9pPr>
          </a:lstStyle>
          <a:p>
            <a:endParaRPr/>
          </a:p>
        </p:txBody>
      </p:sp>
      <p:sp>
        <p:nvSpPr>
          <p:cNvPr id="166" name="Google Shape;166;p16"/>
          <p:cNvSpPr txBox="1">
            <a:spLocks noGrp="1"/>
          </p:cNvSpPr>
          <p:nvPr>
            <p:ph type="body" idx="1"/>
          </p:nvPr>
        </p:nvSpPr>
        <p:spPr>
          <a:xfrm>
            <a:off x="2192333" y="3979771"/>
            <a:ext cx="3118000" cy="1194800"/>
          </a:xfrm>
          <a:prstGeom prst="rect">
            <a:avLst/>
          </a:prstGeom>
        </p:spPr>
        <p:txBody>
          <a:bodyPr spcFirstLastPara="1" wrap="square" lIns="91425" tIns="91425" rIns="91425" bIns="91425" anchor="t" anchorCtr="0">
            <a:noAutofit/>
          </a:bodyPr>
          <a:lstStyle>
            <a:lvl1pPr marL="609585" lvl="0" indent="-423323" algn="ctr" rtl="0">
              <a:spcBef>
                <a:spcPts val="0"/>
              </a:spcBef>
              <a:spcAft>
                <a:spcPts val="0"/>
              </a:spcAft>
              <a:buSzPts val="1400"/>
              <a:buChar char="●"/>
              <a:defRPr sz="2133"/>
            </a:lvl1pPr>
            <a:lvl2pPr marL="1219170" lvl="1" indent="-457189" rtl="0">
              <a:spcBef>
                <a:spcPts val="2133"/>
              </a:spcBef>
              <a:spcAft>
                <a:spcPts val="0"/>
              </a:spcAft>
              <a:buSzPts val="1800"/>
              <a:buChar char="○"/>
              <a:defRPr sz="2400"/>
            </a:lvl2pPr>
            <a:lvl3pPr marL="1828754" lvl="2" indent="-457189" rtl="0">
              <a:spcBef>
                <a:spcPts val="2133"/>
              </a:spcBef>
              <a:spcAft>
                <a:spcPts val="0"/>
              </a:spcAft>
              <a:buSzPts val="1800"/>
              <a:buChar char="■"/>
              <a:defRPr sz="2400"/>
            </a:lvl3pPr>
            <a:lvl4pPr marL="2438339" lvl="3" indent="-457189" rtl="0">
              <a:spcBef>
                <a:spcPts val="2133"/>
              </a:spcBef>
              <a:spcAft>
                <a:spcPts val="0"/>
              </a:spcAft>
              <a:buSzPts val="1800"/>
              <a:buChar char="●"/>
              <a:defRPr sz="2400"/>
            </a:lvl4pPr>
            <a:lvl5pPr marL="3047924" lvl="4" indent="-457189" rtl="0">
              <a:spcBef>
                <a:spcPts val="2133"/>
              </a:spcBef>
              <a:spcAft>
                <a:spcPts val="0"/>
              </a:spcAft>
              <a:buSzPts val="1800"/>
              <a:buChar char="○"/>
              <a:defRPr sz="2400"/>
            </a:lvl5pPr>
            <a:lvl6pPr marL="3657509" lvl="5" indent="-457189" rtl="0">
              <a:spcBef>
                <a:spcPts val="2133"/>
              </a:spcBef>
              <a:spcAft>
                <a:spcPts val="0"/>
              </a:spcAft>
              <a:buSzPts val="1800"/>
              <a:buChar char="■"/>
              <a:defRPr sz="2400"/>
            </a:lvl6pPr>
            <a:lvl7pPr marL="4267093" lvl="6" indent="-457189" rtl="0">
              <a:spcBef>
                <a:spcPts val="2133"/>
              </a:spcBef>
              <a:spcAft>
                <a:spcPts val="0"/>
              </a:spcAft>
              <a:buSzPts val="1800"/>
              <a:buChar char="●"/>
              <a:defRPr sz="2400"/>
            </a:lvl7pPr>
            <a:lvl8pPr marL="4876678" lvl="7" indent="-457189" rtl="0">
              <a:spcBef>
                <a:spcPts val="2133"/>
              </a:spcBef>
              <a:spcAft>
                <a:spcPts val="0"/>
              </a:spcAft>
              <a:buSzPts val="1800"/>
              <a:buChar char="○"/>
              <a:defRPr sz="2400"/>
            </a:lvl8pPr>
            <a:lvl9pPr marL="5486263" lvl="8" indent="-457189" rtl="0">
              <a:spcBef>
                <a:spcPts val="2133"/>
              </a:spcBef>
              <a:spcAft>
                <a:spcPts val="2133"/>
              </a:spcAft>
              <a:buSzPts val="1800"/>
              <a:buChar char="■"/>
              <a:defRPr sz="2400"/>
            </a:lvl9pPr>
          </a:lstStyle>
          <a:p>
            <a:endParaRPr/>
          </a:p>
        </p:txBody>
      </p:sp>
      <p:sp>
        <p:nvSpPr>
          <p:cNvPr id="167" name="Google Shape;167;p16"/>
          <p:cNvSpPr txBox="1">
            <a:spLocks noGrp="1"/>
          </p:cNvSpPr>
          <p:nvPr>
            <p:ph type="body" idx="2"/>
          </p:nvPr>
        </p:nvSpPr>
        <p:spPr>
          <a:xfrm>
            <a:off x="6881833" y="3979771"/>
            <a:ext cx="3118000" cy="1194800"/>
          </a:xfrm>
          <a:prstGeom prst="rect">
            <a:avLst/>
          </a:prstGeom>
        </p:spPr>
        <p:txBody>
          <a:bodyPr spcFirstLastPara="1" wrap="square" lIns="91425" tIns="91425" rIns="91425" bIns="91425" anchor="t" anchorCtr="0">
            <a:noAutofit/>
          </a:bodyPr>
          <a:lstStyle>
            <a:lvl1pPr marL="609585" lvl="0" indent="-423323" algn="ctr" rtl="0">
              <a:spcBef>
                <a:spcPts val="0"/>
              </a:spcBef>
              <a:spcAft>
                <a:spcPts val="0"/>
              </a:spcAft>
              <a:buClr>
                <a:schemeClr val="dk1"/>
              </a:buClr>
              <a:buSzPts val="1400"/>
              <a:buChar char="●"/>
              <a:defRPr sz="2133">
                <a:solidFill>
                  <a:schemeClr val="dk1"/>
                </a:solidFill>
              </a:defRPr>
            </a:lvl1pPr>
            <a:lvl2pPr marL="1219170" lvl="1" indent="-457189" algn="r" rtl="0">
              <a:spcBef>
                <a:spcPts val="2133"/>
              </a:spcBef>
              <a:spcAft>
                <a:spcPts val="0"/>
              </a:spcAft>
              <a:buClr>
                <a:schemeClr val="dk1"/>
              </a:buClr>
              <a:buSzPts val="1800"/>
              <a:buChar char="○"/>
              <a:defRPr sz="2400">
                <a:solidFill>
                  <a:schemeClr val="dk1"/>
                </a:solidFill>
              </a:defRPr>
            </a:lvl2pPr>
            <a:lvl3pPr marL="1828754" lvl="2" indent="-457189" algn="r" rtl="0">
              <a:spcBef>
                <a:spcPts val="2133"/>
              </a:spcBef>
              <a:spcAft>
                <a:spcPts val="0"/>
              </a:spcAft>
              <a:buClr>
                <a:schemeClr val="dk1"/>
              </a:buClr>
              <a:buSzPts val="1800"/>
              <a:buChar char="■"/>
              <a:defRPr sz="2400">
                <a:solidFill>
                  <a:schemeClr val="dk1"/>
                </a:solidFill>
              </a:defRPr>
            </a:lvl3pPr>
            <a:lvl4pPr marL="2438339" lvl="3" indent="-457189" algn="r" rtl="0">
              <a:spcBef>
                <a:spcPts val="2133"/>
              </a:spcBef>
              <a:spcAft>
                <a:spcPts val="0"/>
              </a:spcAft>
              <a:buClr>
                <a:schemeClr val="dk1"/>
              </a:buClr>
              <a:buSzPts val="1800"/>
              <a:buChar char="●"/>
              <a:defRPr sz="2400">
                <a:solidFill>
                  <a:schemeClr val="dk1"/>
                </a:solidFill>
              </a:defRPr>
            </a:lvl4pPr>
            <a:lvl5pPr marL="3047924" lvl="4" indent="-457189" algn="r" rtl="0">
              <a:spcBef>
                <a:spcPts val="2133"/>
              </a:spcBef>
              <a:spcAft>
                <a:spcPts val="0"/>
              </a:spcAft>
              <a:buClr>
                <a:schemeClr val="dk1"/>
              </a:buClr>
              <a:buSzPts val="1800"/>
              <a:buChar char="○"/>
              <a:defRPr sz="2400">
                <a:solidFill>
                  <a:schemeClr val="dk1"/>
                </a:solidFill>
              </a:defRPr>
            </a:lvl5pPr>
            <a:lvl6pPr marL="3657509" lvl="5" indent="-457189" algn="r" rtl="0">
              <a:spcBef>
                <a:spcPts val="2133"/>
              </a:spcBef>
              <a:spcAft>
                <a:spcPts val="0"/>
              </a:spcAft>
              <a:buClr>
                <a:schemeClr val="dk1"/>
              </a:buClr>
              <a:buSzPts val="1800"/>
              <a:buChar char="■"/>
              <a:defRPr sz="2400">
                <a:solidFill>
                  <a:schemeClr val="dk1"/>
                </a:solidFill>
              </a:defRPr>
            </a:lvl6pPr>
            <a:lvl7pPr marL="4267093" lvl="6" indent="-457189" algn="r" rtl="0">
              <a:spcBef>
                <a:spcPts val="2133"/>
              </a:spcBef>
              <a:spcAft>
                <a:spcPts val="0"/>
              </a:spcAft>
              <a:buClr>
                <a:schemeClr val="dk1"/>
              </a:buClr>
              <a:buSzPts val="1800"/>
              <a:buChar char="●"/>
              <a:defRPr sz="2400">
                <a:solidFill>
                  <a:schemeClr val="dk1"/>
                </a:solidFill>
              </a:defRPr>
            </a:lvl7pPr>
            <a:lvl8pPr marL="4876678" lvl="7" indent="-457189" algn="r" rtl="0">
              <a:spcBef>
                <a:spcPts val="2133"/>
              </a:spcBef>
              <a:spcAft>
                <a:spcPts val="0"/>
              </a:spcAft>
              <a:buClr>
                <a:schemeClr val="dk1"/>
              </a:buClr>
              <a:buSzPts val="1800"/>
              <a:buChar char="○"/>
              <a:defRPr sz="2400">
                <a:solidFill>
                  <a:schemeClr val="dk1"/>
                </a:solidFill>
              </a:defRPr>
            </a:lvl8pPr>
            <a:lvl9pPr marL="5486263" lvl="8" indent="-457189" algn="r" rtl="0">
              <a:spcBef>
                <a:spcPts val="2133"/>
              </a:spcBef>
              <a:spcAft>
                <a:spcPts val="2133"/>
              </a:spcAft>
              <a:buClr>
                <a:schemeClr val="dk1"/>
              </a:buClr>
              <a:buSzPts val="1800"/>
              <a:buChar char="■"/>
              <a:defRPr sz="2400">
                <a:solidFill>
                  <a:schemeClr val="dk1"/>
                </a:solidFill>
              </a:defRPr>
            </a:lvl9pPr>
          </a:lstStyle>
          <a:p>
            <a:endParaRPr/>
          </a:p>
        </p:txBody>
      </p:sp>
      <p:sp>
        <p:nvSpPr>
          <p:cNvPr id="168" name="Google Shape;168;p16"/>
          <p:cNvSpPr txBox="1">
            <a:spLocks noGrp="1"/>
          </p:cNvSpPr>
          <p:nvPr>
            <p:ph type="title" idx="3"/>
          </p:nvPr>
        </p:nvSpPr>
        <p:spPr>
          <a:xfrm>
            <a:off x="6877033" y="3434593"/>
            <a:ext cx="3127600" cy="7636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chemeClr val="accent5"/>
              </a:buClr>
              <a:buSzPts val="3500"/>
              <a:buNone/>
              <a:defRPr sz="3333"/>
            </a:lvl1pPr>
            <a:lvl2pPr lvl="1" algn="r" rtl="0">
              <a:spcBef>
                <a:spcPts val="0"/>
              </a:spcBef>
              <a:spcAft>
                <a:spcPts val="0"/>
              </a:spcAft>
              <a:buClr>
                <a:schemeClr val="accent5"/>
              </a:buClr>
              <a:buSzPts val="2800"/>
              <a:buNone/>
              <a:defRPr>
                <a:solidFill>
                  <a:schemeClr val="accent5"/>
                </a:solidFill>
              </a:defRPr>
            </a:lvl2pPr>
            <a:lvl3pPr lvl="2" algn="r" rtl="0">
              <a:spcBef>
                <a:spcPts val="0"/>
              </a:spcBef>
              <a:spcAft>
                <a:spcPts val="0"/>
              </a:spcAft>
              <a:buClr>
                <a:schemeClr val="accent5"/>
              </a:buClr>
              <a:buSzPts val="2800"/>
              <a:buNone/>
              <a:defRPr>
                <a:solidFill>
                  <a:schemeClr val="accent5"/>
                </a:solidFill>
              </a:defRPr>
            </a:lvl3pPr>
            <a:lvl4pPr lvl="3" algn="r" rtl="0">
              <a:spcBef>
                <a:spcPts val="0"/>
              </a:spcBef>
              <a:spcAft>
                <a:spcPts val="0"/>
              </a:spcAft>
              <a:buClr>
                <a:schemeClr val="accent5"/>
              </a:buClr>
              <a:buSzPts val="2800"/>
              <a:buNone/>
              <a:defRPr>
                <a:solidFill>
                  <a:schemeClr val="accent5"/>
                </a:solidFill>
              </a:defRPr>
            </a:lvl4pPr>
            <a:lvl5pPr lvl="4" algn="r" rtl="0">
              <a:spcBef>
                <a:spcPts val="0"/>
              </a:spcBef>
              <a:spcAft>
                <a:spcPts val="0"/>
              </a:spcAft>
              <a:buClr>
                <a:schemeClr val="accent5"/>
              </a:buClr>
              <a:buSzPts val="2800"/>
              <a:buNone/>
              <a:defRPr>
                <a:solidFill>
                  <a:schemeClr val="accent5"/>
                </a:solidFill>
              </a:defRPr>
            </a:lvl5pPr>
            <a:lvl6pPr lvl="5" algn="r" rtl="0">
              <a:spcBef>
                <a:spcPts val="0"/>
              </a:spcBef>
              <a:spcAft>
                <a:spcPts val="0"/>
              </a:spcAft>
              <a:buClr>
                <a:schemeClr val="accent5"/>
              </a:buClr>
              <a:buSzPts val="2800"/>
              <a:buNone/>
              <a:defRPr>
                <a:solidFill>
                  <a:schemeClr val="accent5"/>
                </a:solidFill>
              </a:defRPr>
            </a:lvl6pPr>
            <a:lvl7pPr lvl="6" algn="r" rtl="0">
              <a:spcBef>
                <a:spcPts val="0"/>
              </a:spcBef>
              <a:spcAft>
                <a:spcPts val="0"/>
              </a:spcAft>
              <a:buClr>
                <a:schemeClr val="accent5"/>
              </a:buClr>
              <a:buSzPts val="2800"/>
              <a:buNone/>
              <a:defRPr>
                <a:solidFill>
                  <a:schemeClr val="accent5"/>
                </a:solidFill>
              </a:defRPr>
            </a:lvl7pPr>
            <a:lvl8pPr lvl="7" algn="r" rtl="0">
              <a:spcBef>
                <a:spcPts val="0"/>
              </a:spcBef>
              <a:spcAft>
                <a:spcPts val="0"/>
              </a:spcAft>
              <a:buClr>
                <a:schemeClr val="accent5"/>
              </a:buClr>
              <a:buSzPts val="2800"/>
              <a:buNone/>
              <a:defRPr>
                <a:solidFill>
                  <a:schemeClr val="accent5"/>
                </a:solidFill>
              </a:defRPr>
            </a:lvl8pPr>
            <a:lvl9pPr lvl="8" algn="r" rtl="0">
              <a:spcBef>
                <a:spcPts val="0"/>
              </a:spcBef>
              <a:spcAft>
                <a:spcPts val="0"/>
              </a:spcAft>
              <a:buClr>
                <a:schemeClr val="accent5"/>
              </a:buClr>
              <a:buSzPts val="2800"/>
              <a:buNone/>
              <a:defRPr>
                <a:solidFill>
                  <a:schemeClr val="accent5"/>
                </a:solidFill>
              </a:defRPr>
            </a:lvl9pPr>
          </a:lstStyle>
          <a:p>
            <a:endParaRPr/>
          </a:p>
        </p:txBody>
      </p:sp>
      <p:sp>
        <p:nvSpPr>
          <p:cNvPr id="169" name="Google Shape;169;p16"/>
          <p:cNvSpPr txBox="1">
            <a:spLocks noGrp="1"/>
          </p:cNvSpPr>
          <p:nvPr>
            <p:ph type="title" idx="4"/>
          </p:nvPr>
        </p:nvSpPr>
        <p:spPr>
          <a:xfrm>
            <a:off x="4306467" y="1320249"/>
            <a:ext cx="3579200" cy="1447200"/>
          </a:xfrm>
          <a:prstGeom prst="rect">
            <a:avLst/>
          </a:prstGeom>
          <a:solidFill>
            <a:schemeClr val="accent1"/>
          </a:solidFill>
          <a:ln>
            <a:noFill/>
          </a:ln>
        </p:spPr>
        <p:txBody>
          <a:bodyPr spcFirstLastPara="1" wrap="square" lIns="91425" tIns="91425" rIns="91425" bIns="100575" anchor="ctr" anchorCtr="0">
            <a:noAutofit/>
          </a:bodyPr>
          <a:lstStyle>
            <a:lvl1pPr lvl="0" algn="ctr" rtl="0">
              <a:lnSpc>
                <a:spcPct val="90000"/>
              </a:lnSpc>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70" name="Google Shape;170;p16"/>
          <p:cNvSpPr/>
          <p:nvPr/>
        </p:nvSpPr>
        <p:spPr>
          <a:xfrm>
            <a:off x="1088100" y="1088001"/>
            <a:ext cx="5008016" cy="4414292"/>
          </a:xfrm>
          <a:custGeom>
            <a:avLst/>
            <a:gdLst/>
            <a:ahLst/>
            <a:cxnLst/>
            <a:rect l="l" t="t" r="r" b="b"/>
            <a:pathLst>
              <a:path w="26788" h="63895" extrusionOk="0">
                <a:moveTo>
                  <a:pt x="26788" y="0"/>
                </a:moveTo>
                <a:lnTo>
                  <a:pt x="0" y="0"/>
                </a:lnTo>
                <a:lnTo>
                  <a:pt x="0" y="63895"/>
                </a:lnTo>
                <a:lnTo>
                  <a:pt x="26788" y="63895"/>
                </a:lnTo>
              </a:path>
            </a:pathLst>
          </a:custGeom>
          <a:noFill/>
          <a:ln w="38100" cap="flat" cmpd="sng">
            <a:solidFill>
              <a:schemeClr val="dk1"/>
            </a:solidFill>
            <a:prstDash val="solid"/>
            <a:round/>
            <a:headEnd type="none" w="med" len="med"/>
            <a:tailEnd type="none" w="med" len="med"/>
          </a:ln>
        </p:spPr>
      </p:sp>
      <p:sp>
        <p:nvSpPr>
          <p:cNvPr id="171" name="Google Shape;171;p16"/>
          <p:cNvSpPr/>
          <p:nvPr/>
        </p:nvSpPr>
        <p:spPr>
          <a:xfrm rot="10800000">
            <a:off x="6084164" y="1349175"/>
            <a:ext cx="5019803" cy="4430692"/>
          </a:xfrm>
          <a:custGeom>
            <a:avLst/>
            <a:gdLst/>
            <a:ahLst/>
            <a:cxnLst/>
            <a:rect l="l" t="t" r="r" b="b"/>
            <a:pathLst>
              <a:path w="26788" h="63895" extrusionOk="0">
                <a:moveTo>
                  <a:pt x="26788" y="0"/>
                </a:moveTo>
                <a:lnTo>
                  <a:pt x="0" y="0"/>
                </a:lnTo>
                <a:lnTo>
                  <a:pt x="0" y="63895"/>
                </a:lnTo>
                <a:lnTo>
                  <a:pt x="26788" y="63895"/>
                </a:lnTo>
              </a:path>
            </a:pathLst>
          </a:custGeom>
          <a:noFill/>
          <a:ln w="38100" cap="flat" cmpd="sng">
            <a:solidFill>
              <a:schemeClr val="dk1"/>
            </a:solidFill>
            <a:prstDash val="solid"/>
            <a:round/>
            <a:headEnd type="none" w="med" len="med"/>
            <a:tailEnd type="none" w="med" len="med"/>
          </a:ln>
        </p:spPr>
      </p:sp>
    </p:spTree>
    <p:extLst>
      <p:ext uri="{BB962C8B-B14F-4D97-AF65-F5344CB8AC3E}">
        <p14:creationId xmlns:p14="http://schemas.microsoft.com/office/powerpoint/2010/main" val="3378778377"/>
      </p:ext>
    </p:extLst>
  </p:cSld>
  <p:clrMapOvr>
    <a:masterClrMapping/>
  </p:clrMapOvr>
</p:sldLayout>
</file>

<file path=ppt/slideLayouts/slideLayout216.xml><?xml version="1.0" encoding="utf-8"?>
<p:sldLayout xmlns:a="http://schemas.openxmlformats.org/drawingml/2006/main" xmlns:r="http://schemas.openxmlformats.org/officeDocument/2006/relationships" xmlns:p="http://schemas.openxmlformats.org/presentationml/2006/main" matchingName="Two columns 2">
  <p:cSld name="Two columns 2">
    <p:bg>
      <p:bgPr>
        <a:solidFill>
          <a:schemeClr val="dk2"/>
        </a:solidFill>
        <a:effectLst/>
      </p:bgPr>
    </p:bg>
    <p:spTree>
      <p:nvGrpSpPr>
        <p:cNvPr id="1" name="Shape 172"/>
        <p:cNvGrpSpPr/>
        <p:nvPr/>
      </p:nvGrpSpPr>
      <p:grpSpPr>
        <a:xfrm>
          <a:off x="0" y="0"/>
          <a:ext cx="0" cy="0"/>
          <a:chOff x="0" y="0"/>
          <a:chExt cx="0" cy="0"/>
        </a:xfrm>
      </p:grpSpPr>
      <p:sp>
        <p:nvSpPr>
          <p:cNvPr id="173" name="Google Shape;173;p17"/>
          <p:cNvSpPr/>
          <p:nvPr/>
        </p:nvSpPr>
        <p:spPr>
          <a:xfrm>
            <a:off x="544101" y="6040501"/>
            <a:ext cx="2193895" cy="273529"/>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74" name="Google Shape;174;p17"/>
          <p:cNvSpPr/>
          <p:nvPr/>
        </p:nvSpPr>
        <p:spPr>
          <a:xfrm flipH="1">
            <a:off x="1088097" y="1088001"/>
            <a:ext cx="8920604"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175" name="Google Shape;175;p17"/>
          <p:cNvSpPr txBox="1">
            <a:spLocks noGrp="1"/>
          </p:cNvSpPr>
          <p:nvPr>
            <p:ph type="title"/>
          </p:nvPr>
        </p:nvSpPr>
        <p:spPr>
          <a:xfrm>
            <a:off x="1976400" y="2204567"/>
            <a:ext cx="3258000" cy="57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667"/>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76" name="Google Shape;176;p17"/>
          <p:cNvSpPr txBox="1">
            <a:spLocks noGrp="1"/>
          </p:cNvSpPr>
          <p:nvPr>
            <p:ph type="subTitle" idx="1"/>
          </p:nvPr>
        </p:nvSpPr>
        <p:spPr>
          <a:xfrm>
            <a:off x="2149600" y="2652201"/>
            <a:ext cx="2911600" cy="49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rtl="0">
              <a:lnSpc>
                <a:spcPct val="100000"/>
              </a:lnSpc>
              <a:spcBef>
                <a:spcPts val="2133"/>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77" name="Google Shape;177;p17"/>
          <p:cNvSpPr txBox="1">
            <a:spLocks noGrp="1"/>
          </p:cNvSpPr>
          <p:nvPr>
            <p:ph type="title" idx="2"/>
          </p:nvPr>
        </p:nvSpPr>
        <p:spPr>
          <a:xfrm>
            <a:off x="6957761" y="2204567"/>
            <a:ext cx="3258000" cy="57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667"/>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78" name="Google Shape;178;p17"/>
          <p:cNvSpPr txBox="1">
            <a:spLocks noGrp="1"/>
          </p:cNvSpPr>
          <p:nvPr>
            <p:ph type="subTitle" idx="3"/>
          </p:nvPr>
        </p:nvSpPr>
        <p:spPr>
          <a:xfrm>
            <a:off x="7130967" y="2652201"/>
            <a:ext cx="2911600" cy="49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rtl="0">
              <a:lnSpc>
                <a:spcPct val="100000"/>
              </a:lnSpc>
              <a:spcBef>
                <a:spcPts val="2133"/>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179" name="Google Shape;179;p17"/>
          <p:cNvSpPr txBox="1">
            <a:spLocks noGrp="1"/>
          </p:cNvSpPr>
          <p:nvPr>
            <p:ph type="title" idx="4"/>
          </p:nvPr>
        </p:nvSpPr>
        <p:spPr>
          <a:xfrm>
            <a:off x="4291133" y="544000"/>
            <a:ext cx="7356400" cy="1095200"/>
          </a:xfrm>
          <a:prstGeom prst="rect">
            <a:avLst/>
          </a:prstGeom>
          <a:solidFill>
            <a:schemeClr val="accent3"/>
          </a:solidFill>
          <a:ln>
            <a:noFill/>
          </a:ln>
        </p:spPr>
        <p:txBody>
          <a:bodyPr spcFirstLastPara="1" wrap="square" lIns="91425" tIns="91425" rIns="292600" bIns="100575" anchor="ctr" anchorCtr="0">
            <a:noAutofit/>
          </a:bodyPr>
          <a:lstStyle>
            <a:lvl1pPr lvl="0" algn="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0" name="Google Shape;180;p17"/>
          <p:cNvSpPr/>
          <p:nvPr/>
        </p:nvSpPr>
        <p:spPr>
          <a:xfrm>
            <a:off x="544101" y="544001"/>
            <a:ext cx="1084641" cy="816095"/>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cxnSp>
        <p:nvCxnSpPr>
          <p:cNvPr id="181" name="Google Shape;181;p17"/>
          <p:cNvCxnSpPr/>
          <p:nvPr/>
        </p:nvCxnSpPr>
        <p:spPr>
          <a:xfrm>
            <a:off x="11101433" y="2184200"/>
            <a:ext cx="0" cy="1241600"/>
          </a:xfrm>
          <a:prstGeom prst="straightConnector1">
            <a:avLst/>
          </a:prstGeom>
          <a:noFill/>
          <a:ln w="38100" cap="flat" cmpd="sng">
            <a:solidFill>
              <a:schemeClr val="dk1"/>
            </a:solidFill>
            <a:prstDash val="solid"/>
            <a:round/>
            <a:headEnd type="none" w="med" len="med"/>
            <a:tailEnd type="none" w="med" len="med"/>
          </a:ln>
        </p:spPr>
      </p:cxnSp>
    </p:spTree>
    <p:extLst>
      <p:ext uri="{BB962C8B-B14F-4D97-AF65-F5344CB8AC3E}">
        <p14:creationId xmlns:p14="http://schemas.microsoft.com/office/powerpoint/2010/main" val="2125174730"/>
      </p:ext>
    </p:extLst>
  </p:cSld>
  <p:clrMapOvr>
    <a:masterClrMapping/>
  </p:clrMapOvr>
</p:sldLayout>
</file>

<file path=ppt/slideLayouts/slideLayout217.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182"/>
        <p:cNvGrpSpPr/>
        <p:nvPr/>
      </p:nvGrpSpPr>
      <p:grpSpPr>
        <a:xfrm>
          <a:off x="0" y="0"/>
          <a:ext cx="0" cy="0"/>
          <a:chOff x="0" y="0"/>
          <a:chExt cx="0" cy="0"/>
        </a:xfrm>
      </p:grpSpPr>
      <p:sp>
        <p:nvSpPr>
          <p:cNvPr id="183" name="Google Shape;183;p18"/>
          <p:cNvSpPr txBox="1">
            <a:spLocks noGrp="1"/>
          </p:cNvSpPr>
          <p:nvPr>
            <p:ph type="title"/>
          </p:nvPr>
        </p:nvSpPr>
        <p:spPr>
          <a:xfrm>
            <a:off x="6934767" y="4124433"/>
            <a:ext cx="3074000" cy="5432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None/>
              <a:defRPr>
                <a:latin typeface="Roboto"/>
                <a:ea typeface="Roboto"/>
                <a:cs typeface="Roboto"/>
                <a:sym typeface="Roboto"/>
              </a:defRPr>
            </a:lvl1pPr>
            <a:lvl2pPr lvl="1" algn="ctr" rtl="0">
              <a:spcBef>
                <a:spcPts val="0"/>
              </a:spcBef>
              <a:spcAft>
                <a:spcPts val="0"/>
              </a:spcAft>
              <a:buNone/>
              <a:defRPr>
                <a:solidFill>
                  <a:schemeClr val="dk2"/>
                </a:solidFill>
                <a:latin typeface="Roboto"/>
                <a:ea typeface="Roboto"/>
                <a:cs typeface="Roboto"/>
                <a:sym typeface="Roboto"/>
              </a:defRPr>
            </a:lvl2pPr>
            <a:lvl3pPr lvl="2" algn="ctr" rtl="0">
              <a:spcBef>
                <a:spcPts val="0"/>
              </a:spcBef>
              <a:spcAft>
                <a:spcPts val="0"/>
              </a:spcAft>
              <a:buNone/>
              <a:defRPr>
                <a:solidFill>
                  <a:schemeClr val="dk2"/>
                </a:solidFill>
                <a:latin typeface="Roboto"/>
                <a:ea typeface="Roboto"/>
                <a:cs typeface="Roboto"/>
                <a:sym typeface="Roboto"/>
              </a:defRPr>
            </a:lvl3pPr>
            <a:lvl4pPr lvl="3" algn="ctr" rtl="0">
              <a:spcBef>
                <a:spcPts val="0"/>
              </a:spcBef>
              <a:spcAft>
                <a:spcPts val="0"/>
              </a:spcAft>
              <a:buNone/>
              <a:defRPr>
                <a:solidFill>
                  <a:schemeClr val="dk2"/>
                </a:solidFill>
                <a:latin typeface="Roboto"/>
                <a:ea typeface="Roboto"/>
                <a:cs typeface="Roboto"/>
                <a:sym typeface="Roboto"/>
              </a:defRPr>
            </a:lvl4pPr>
            <a:lvl5pPr lvl="4" algn="ctr" rtl="0">
              <a:spcBef>
                <a:spcPts val="0"/>
              </a:spcBef>
              <a:spcAft>
                <a:spcPts val="0"/>
              </a:spcAft>
              <a:buNone/>
              <a:defRPr>
                <a:solidFill>
                  <a:schemeClr val="dk2"/>
                </a:solidFill>
                <a:latin typeface="Roboto"/>
                <a:ea typeface="Roboto"/>
                <a:cs typeface="Roboto"/>
                <a:sym typeface="Roboto"/>
              </a:defRPr>
            </a:lvl5pPr>
            <a:lvl6pPr lvl="5" algn="ctr" rtl="0">
              <a:spcBef>
                <a:spcPts val="0"/>
              </a:spcBef>
              <a:spcAft>
                <a:spcPts val="0"/>
              </a:spcAft>
              <a:buNone/>
              <a:defRPr>
                <a:solidFill>
                  <a:schemeClr val="dk2"/>
                </a:solidFill>
                <a:latin typeface="Roboto"/>
                <a:ea typeface="Roboto"/>
                <a:cs typeface="Roboto"/>
                <a:sym typeface="Roboto"/>
              </a:defRPr>
            </a:lvl6pPr>
            <a:lvl7pPr lvl="6" algn="ctr" rtl="0">
              <a:spcBef>
                <a:spcPts val="0"/>
              </a:spcBef>
              <a:spcAft>
                <a:spcPts val="0"/>
              </a:spcAft>
              <a:buNone/>
              <a:defRPr>
                <a:solidFill>
                  <a:schemeClr val="dk2"/>
                </a:solidFill>
                <a:latin typeface="Roboto"/>
                <a:ea typeface="Roboto"/>
                <a:cs typeface="Roboto"/>
                <a:sym typeface="Roboto"/>
              </a:defRPr>
            </a:lvl7pPr>
            <a:lvl8pPr lvl="7" algn="ctr" rtl="0">
              <a:spcBef>
                <a:spcPts val="0"/>
              </a:spcBef>
              <a:spcAft>
                <a:spcPts val="0"/>
              </a:spcAft>
              <a:buNone/>
              <a:defRPr>
                <a:solidFill>
                  <a:schemeClr val="dk2"/>
                </a:solidFill>
                <a:latin typeface="Roboto"/>
                <a:ea typeface="Roboto"/>
                <a:cs typeface="Roboto"/>
                <a:sym typeface="Roboto"/>
              </a:defRPr>
            </a:lvl8pPr>
            <a:lvl9pPr lvl="8" algn="ctr" rtl="0">
              <a:spcBef>
                <a:spcPts val="0"/>
              </a:spcBef>
              <a:spcAft>
                <a:spcPts val="0"/>
              </a:spcAft>
              <a:buNone/>
              <a:defRPr>
                <a:solidFill>
                  <a:schemeClr val="dk2"/>
                </a:solidFill>
                <a:latin typeface="Roboto"/>
                <a:ea typeface="Roboto"/>
                <a:cs typeface="Roboto"/>
                <a:sym typeface="Roboto"/>
              </a:defRPr>
            </a:lvl9pPr>
          </a:lstStyle>
          <a:p>
            <a:endParaRPr/>
          </a:p>
        </p:txBody>
      </p:sp>
      <p:sp>
        <p:nvSpPr>
          <p:cNvPr id="184" name="Google Shape;184;p18"/>
          <p:cNvSpPr txBox="1">
            <a:spLocks noGrp="1"/>
          </p:cNvSpPr>
          <p:nvPr>
            <p:ph type="subTitle" idx="1"/>
          </p:nvPr>
        </p:nvSpPr>
        <p:spPr>
          <a:xfrm>
            <a:off x="1793600" y="2248308"/>
            <a:ext cx="8604800" cy="1775200"/>
          </a:xfrm>
          <a:prstGeom prst="rect">
            <a:avLst/>
          </a:prstGeom>
          <a:noFill/>
        </p:spPr>
        <p:txBody>
          <a:bodyPr spcFirstLastPara="1" wrap="square" lIns="91425" tIns="91425" rIns="91425" bIns="91425" anchor="ctr" anchorCtr="0">
            <a:noAutofit/>
          </a:bodyPr>
          <a:lstStyle>
            <a:lvl1pPr marR="304792" lvl="0" algn="ctr" rtl="0">
              <a:lnSpc>
                <a:spcPct val="100000"/>
              </a:lnSpc>
              <a:spcBef>
                <a:spcPts val="0"/>
              </a:spcBef>
              <a:spcAft>
                <a:spcPts val="0"/>
              </a:spcAft>
              <a:buClr>
                <a:schemeClr val="dk1"/>
              </a:buClr>
              <a:buSzPts val="1400"/>
              <a:buNone/>
              <a:defRPr sz="3333" b="1">
                <a:latin typeface="Maven Pro"/>
                <a:ea typeface="Maven Pro"/>
                <a:cs typeface="Maven Pro"/>
                <a:sym typeface="Maven Pro"/>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185" name="Google Shape;185;p18"/>
          <p:cNvSpPr txBox="1">
            <a:spLocks noGrp="1"/>
          </p:cNvSpPr>
          <p:nvPr>
            <p:ph type="subTitle" idx="2"/>
          </p:nvPr>
        </p:nvSpPr>
        <p:spPr>
          <a:xfrm>
            <a:off x="544100" y="544000"/>
            <a:ext cx="2183200" cy="1095200"/>
          </a:xfrm>
          <a:prstGeom prst="rect">
            <a:avLst/>
          </a:prstGeom>
          <a:solidFill>
            <a:schemeClr val="accent3"/>
          </a:solid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1400"/>
              <a:buNone/>
              <a:defRPr/>
            </a:lvl1pPr>
            <a:lvl2pPr lvl="1" algn="ctr" rtl="0">
              <a:lnSpc>
                <a:spcPct val="100000"/>
              </a:lnSpc>
              <a:spcBef>
                <a:spcPts val="0"/>
              </a:spcBef>
              <a:spcAft>
                <a:spcPts val="0"/>
              </a:spcAft>
              <a:buSzPts val="2800"/>
              <a:buNone/>
              <a:defRPr sz="3733"/>
            </a:lvl2pPr>
            <a:lvl3pPr lvl="2" algn="ctr" rtl="0">
              <a:lnSpc>
                <a:spcPct val="100000"/>
              </a:lnSpc>
              <a:spcBef>
                <a:spcPts val="0"/>
              </a:spcBef>
              <a:spcAft>
                <a:spcPts val="0"/>
              </a:spcAft>
              <a:buSzPts val="2800"/>
              <a:buNone/>
              <a:defRPr sz="3733"/>
            </a:lvl3pPr>
            <a:lvl4pPr lvl="3" algn="ctr" rtl="0">
              <a:lnSpc>
                <a:spcPct val="100000"/>
              </a:lnSpc>
              <a:spcBef>
                <a:spcPts val="0"/>
              </a:spcBef>
              <a:spcAft>
                <a:spcPts val="0"/>
              </a:spcAft>
              <a:buSzPts val="2800"/>
              <a:buNone/>
              <a:defRPr sz="3733"/>
            </a:lvl4pPr>
            <a:lvl5pPr lvl="4" algn="ctr" rtl="0">
              <a:lnSpc>
                <a:spcPct val="100000"/>
              </a:lnSpc>
              <a:spcBef>
                <a:spcPts val="0"/>
              </a:spcBef>
              <a:spcAft>
                <a:spcPts val="0"/>
              </a:spcAft>
              <a:buSzPts val="2800"/>
              <a:buNone/>
              <a:defRPr sz="3733"/>
            </a:lvl5pPr>
            <a:lvl6pPr lvl="5" algn="ctr" rtl="0">
              <a:lnSpc>
                <a:spcPct val="100000"/>
              </a:lnSpc>
              <a:spcBef>
                <a:spcPts val="0"/>
              </a:spcBef>
              <a:spcAft>
                <a:spcPts val="0"/>
              </a:spcAft>
              <a:buSzPts val="2800"/>
              <a:buNone/>
              <a:defRPr sz="3733"/>
            </a:lvl6pPr>
            <a:lvl7pPr lvl="6" algn="ctr" rtl="0">
              <a:lnSpc>
                <a:spcPct val="100000"/>
              </a:lnSpc>
              <a:spcBef>
                <a:spcPts val="0"/>
              </a:spcBef>
              <a:spcAft>
                <a:spcPts val="0"/>
              </a:spcAft>
              <a:buSzPts val="2800"/>
              <a:buNone/>
              <a:defRPr sz="3733"/>
            </a:lvl7pPr>
            <a:lvl8pPr lvl="7" algn="ctr" rtl="0">
              <a:lnSpc>
                <a:spcPct val="100000"/>
              </a:lnSpc>
              <a:spcBef>
                <a:spcPts val="0"/>
              </a:spcBef>
              <a:spcAft>
                <a:spcPts val="0"/>
              </a:spcAft>
              <a:buSzPts val="2800"/>
              <a:buNone/>
              <a:defRPr sz="3733"/>
            </a:lvl8pPr>
            <a:lvl9pPr lvl="8" algn="ctr" rtl="0">
              <a:lnSpc>
                <a:spcPct val="100000"/>
              </a:lnSpc>
              <a:spcBef>
                <a:spcPts val="0"/>
              </a:spcBef>
              <a:spcAft>
                <a:spcPts val="0"/>
              </a:spcAft>
              <a:buSzPts val="2800"/>
              <a:buNone/>
              <a:defRPr sz="3733"/>
            </a:lvl9pPr>
          </a:lstStyle>
          <a:p>
            <a:endParaRPr/>
          </a:p>
        </p:txBody>
      </p:sp>
      <p:sp>
        <p:nvSpPr>
          <p:cNvPr id="186" name="Google Shape;186;p18"/>
          <p:cNvSpPr/>
          <p:nvPr/>
        </p:nvSpPr>
        <p:spPr>
          <a:xfrm rot="5400000">
            <a:off x="7430068" y="2095008"/>
            <a:ext cx="2344504" cy="5005827"/>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Tree>
    <p:extLst>
      <p:ext uri="{BB962C8B-B14F-4D97-AF65-F5344CB8AC3E}">
        <p14:creationId xmlns:p14="http://schemas.microsoft.com/office/powerpoint/2010/main" val="2096344680"/>
      </p:ext>
    </p:extLst>
  </p:cSld>
  <p:clrMapOvr>
    <a:masterClrMapping/>
  </p:clrMapOvr>
</p:sldLayout>
</file>

<file path=ppt/slideLayouts/slideLayout218.xml><?xml version="1.0" encoding="utf-8"?>
<p:sldLayout xmlns:a="http://schemas.openxmlformats.org/drawingml/2006/main" xmlns:r="http://schemas.openxmlformats.org/officeDocument/2006/relationships" xmlns:p="http://schemas.openxmlformats.org/presentationml/2006/main" matchingName="Two numbers">
  <p:cSld name="Two numbers">
    <p:bg>
      <p:bgPr>
        <a:solidFill>
          <a:schemeClr val="dk2"/>
        </a:solidFill>
        <a:effectLst/>
      </p:bgPr>
    </p:bg>
    <p:spTree>
      <p:nvGrpSpPr>
        <p:cNvPr id="1" name="Shape 187"/>
        <p:cNvGrpSpPr/>
        <p:nvPr/>
      </p:nvGrpSpPr>
      <p:grpSpPr>
        <a:xfrm>
          <a:off x="0" y="0"/>
          <a:ext cx="0" cy="0"/>
          <a:chOff x="0" y="0"/>
          <a:chExt cx="0" cy="0"/>
        </a:xfrm>
      </p:grpSpPr>
      <p:sp>
        <p:nvSpPr>
          <p:cNvPr id="188" name="Google Shape;188;p19"/>
          <p:cNvSpPr/>
          <p:nvPr/>
        </p:nvSpPr>
        <p:spPr>
          <a:xfrm>
            <a:off x="6095991" y="1088000"/>
            <a:ext cx="5007828" cy="5226024"/>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189" name="Google Shape;189;p19"/>
          <p:cNvSpPr/>
          <p:nvPr/>
        </p:nvSpPr>
        <p:spPr>
          <a:xfrm rot="10800000">
            <a:off x="1088091" y="548233"/>
            <a:ext cx="5007828" cy="5226024"/>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190" name="Google Shape;190;p19"/>
          <p:cNvSpPr/>
          <p:nvPr/>
        </p:nvSpPr>
        <p:spPr>
          <a:xfrm>
            <a:off x="554533" y="539073"/>
            <a:ext cx="1628800" cy="262800"/>
          </a:xfrm>
          <a:prstGeom prst="rect">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1" name="Google Shape;191;p19"/>
          <p:cNvSpPr txBox="1">
            <a:spLocks noGrp="1"/>
          </p:cNvSpPr>
          <p:nvPr>
            <p:ph type="title"/>
          </p:nvPr>
        </p:nvSpPr>
        <p:spPr>
          <a:xfrm>
            <a:off x="2723767" y="1913300"/>
            <a:ext cx="6744400" cy="823200"/>
          </a:xfrm>
          <a:prstGeom prst="rect">
            <a:avLst/>
          </a:prstGeom>
          <a:solidFill>
            <a:schemeClr val="accent3"/>
          </a:solidFill>
          <a:ln>
            <a:noFill/>
          </a:ln>
        </p:spPr>
        <p:txBody>
          <a:bodyPr spcFirstLastPara="1" wrap="square" lIns="91425" tIns="91425" rIns="91425" bIns="100575" anchor="ctr" anchorCtr="0">
            <a:noAutofit/>
          </a:bodyPr>
          <a:lstStyle>
            <a:lvl1pPr lvl="0" algn="ct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92" name="Google Shape;192;p19"/>
          <p:cNvSpPr/>
          <p:nvPr/>
        </p:nvSpPr>
        <p:spPr>
          <a:xfrm>
            <a:off x="10559965" y="5770034"/>
            <a:ext cx="1087972"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193" name="Google Shape;193;p19"/>
          <p:cNvSpPr txBox="1">
            <a:spLocks noGrp="1"/>
          </p:cNvSpPr>
          <p:nvPr>
            <p:ph type="title" idx="2" hasCustomPrompt="1"/>
          </p:nvPr>
        </p:nvSpPr>
        <p:spPr>
          <a:xfrm>
            <a:off x="6295700" y="3048333"/>
            <a:ext cx="4078000" cy="975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7200"/>
              <a:buNone/>
              <a:defRPr sz="6667"/>
            </a:lvl1pPr>
            <a:lvl2pPr lvl="1" algn="ctr" rtl="0">
              <a:spcBef>
                <a:spcPts val="0"/>
              </a:spcBef>
              <a:spcAft>
                <a:spcPts val="0"/>
              </a:spcAft>
              <a:buSzPts val="7200"/>
              <a:buNone/>
              <a:defRPr sz="9600"/>
            </a:lvl2pPr>
            <a:lvl3pPr lvl="2" algn="ctr" rtl="0">
              <a:spcBef>
                <a:spcPts val="0"/>
              </a:spcBef>
              <a:spcAft>
                <a:spcPts val="0"/>
              </a:spcAft>
              <a:buSzPts val="7200"/>
              <a:buNone/>
              <a:defRPr sz="9600"/>
            </a:lvl3pPr>
            <a:lvl4pPr lvl="3" algn="ctr" rtl="0">
              <a:spcBef>
                <a:spcPts val="0"/>
              </a:spcBef>
              <a:spcAft>
                <a:spcPts val="0"/>
              </a:spcAft>
              <a:buSzPts val="7200"/>
              <a:buNone/>
              <a:defRPr sz="9600"/>
            </a:lvl4pPr>
            <a:lvl5pPr lvl="4" algn="ctr" rtl="0">
              <a:spcBef>
                <a:spcPts val="0"/>
              </a:spcBef>
              <a:spcAft>
                <a:spcPts val="0"/>
              </a:spcAft>
              <a:buSzPts val="7200"/>
              <a:buNone/>
              <a:defRPr sz="9600"/>
            </a:lvl5pPr>
            <a:lvl6pPr lvl="5" algn="ctr" rtl="0">
              <a:spcBef>
                <a:spcPts val="0"/>
              </a:spcBef>
              <a:spcAft>
                <a:spcPts val="0"/>
              </a:spcAft>
              <a:buSzPts val="7200"/>
              <a:buNone/>
              <a:defRPr sz="9600"/>
            </a:lvl6pPr>
            <a:lvl7pPr lvl="6" algn="ctr" rtl="0">
              <a:spcBef>
                <a:spcPts val="0"/>
              </a:spcBef>
              <a:spcAft>
                <a:spcPts val="0"/>
              </a:spcAft>
              <a:buSzPts val="7200"/>
              <a:buNone/>
              <a:defRPr sz="9600"/>
            </a:lvl7pPr>
            <a:lvl8pPr lvl="7" algn="ctr" rtl="0">
              <a:spcBef>
                <a:spcPts val="0"/>
              </a:spcBef>
              <a:spcAft>
                <a:spcPts val="0"/>
              </a:spcAft>
              <a:buSzPts val="7200"/>
              <a:buNone/>
              <a:defRPr sz="9600"/>
            </a:lvl8pPr>
            <a:lvl9pPr lvl="8" algn="ctr" rtl="0">
              <a:spcBef>
                <a:spcPts val="0"/>
              </a:spcBef>
              <a:spcAft>
                <a:spcPts val="0"/>
              </a:spcAft>
              <a:buSzPts val="7200"/>
              <a:buNone/>
              <a:defRPr sz="9600"/>
            </a:lvl9pPr>
          </a:lstStyle>
          <a:p>
            <a:r>
              <a:t>xx%</a:t>
            </a:r>
          </a:p>
        </p:txBody>
      </p:sp>
      <p:sp>
        <p:nvSpPr>
          <p:cNvPr id="194" name="Google Shape;194;p19"/>
          <p:cNvSpPr txBox="1">
            <a:spLocks noGrp="1"/>
          </p:cNvSpPr>
          <p:nvPr>
            <p:ph type="subTitle" idx="1"/>
          </p:nvPr>
        </p:nvSpPr>
        <p:spPr>
          <a:xfrm>
            <a:off x="6252500" y="3993875"/>
            <a:ext cx="4164400" cy="59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
        <p:nvSpPr>
          <p:cNvPr id="195" name="Google Shape;195;p19"/>
          <p:cNvSpPr txBox="1">
            <a:spLocks noGrp="1"/>
          </p:cNvSpPr>
          <p:nvPr>
            <p:ph type="title" idx="3" hasCustomPrompt="1"/>
          </p:nvPr>
        </p:nvSpPr>
        <p:spPr>
          <a:xfrm>
            <a:off x="1818167" y="3048333"/>
            <a:ext cx="4078000" cy="975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7200"/>
              <a:buNone/>
              <a:defRPr sz="6667"/>
            </a:lvl1pPr>
            <a:lvl2pPr lvl="1" algn="ctr" rtl="0">
              <a:spcBef>
                <a:spcPts val="0"/>
              </a:spcBef>
              <a:spcAft>
                <a:spcPts val="0"/>
              </a:spcAft>
              <a:buSzPts val="7200"/>
              <a:buNone/>
              <a:defRPr sz="9600"/>
            </a:lvl2pPr>
            <a:lvl3pPr lvl="2" algn="ctr" rtl="0">
              <a:spcBef>
                <a:spcPts val="0"/>
              </a:spcBef>
              <a:spcAft>
                <a:spcPts val="0"/>
              </a:spcAft>
              <a:buSzPts val="7200"/>
              <a:buNone/>
              <a:defRPr sz="9600"/>
            </a:lvl3pPr>
            <a:lvl4pPr lvl="3" algn="ctr" rtl="0">
              <a:spcBef>
                <a:spcPts val="0"/>
              </a:spcBef>
              <a:spcAft>
                <a:spcPts val="0"/>
              </a:spcAft>
              <a:buSzPts val="7200"/>
              <a:buNone/>
              <a:defRPr sz="9600"/>
            </a:lvl4pPr>
            <a:lvl5pPr lvl="4" algn="ctr" rtl="0">
              <a:spcBef>
                <a:spcPts val="0"/>
              </a:spcBef>
              <a:spcAft>
                <a:spcPts val="0"/>
              </a:spcAft>
              <a:buSzPts val="7200"/>
              <a:buNone/>
              <a:defRPr sz="9600"/>
            </a:lvl5pPr>
            <a:lvl6pPr lvl="5" algn="ctr" rtl="0">
              <a:spcBef>
                <a:spcPts val="0"/>
              </a:spcBef>
              <a:spcAft>
                <a:spcPts val="0"/>
              </a:spcAft>
              <a:buSzPts val="7200"/>
              <a:buNone/>
              <a:defRPr sz="9600"/>
            </a:lvl6pPr>
            <a:lvl7pPr lvl="6" algn="ctr" rtl="0">
              <a:spcBef>
                <a:spcPts val="0"/>
              </a:spcBef>
              <a:spcAft>
                <a:spcPts val="0"/>
              </a:spcAft>
              <a:buSzPts val="7200"/>
              <a:buNone/>
              <a:defRPr sz="9600"/>
            </a:lvl7pPr>
            <a:lvl8pPr lvl="7" algn="ctr" rtl="0">
              <a:spcBef>
                <a:spcPts val="0"/>
              </a:spcBef>
              <a:spcAft>
                <a:spcPts val="0"/>
              </a:spcAft>
              <a:buSzPts val="7200"/>
              <a:buNone/>
              <a:defRPr sz="9600"/>
            </a:lvl8pPr>
            <a:lvl9pPr lvl="8" algn="ctr" rtl="0">
              <a:spcBef>
                <a:spcPts val="0"/>
              </a:spcBef>
              <a:spcAft>
                <a:spcPts val="0"/>
              </a:spcAft>
              <a:buSzPts val="7200"/>
              <a:buNone/>
              <a:defRPr sz="9600"/>
            </a:lvl9pPr>
          </a:lstStyle>
          <a:p>
            <a:r>
              <a:t>xx%</a:t>
            </a:r>
          </a:p>
        </p:txBody>
      </p:sp>
      <p:sp>
        <p:nvSpPr>
          <p:cNvPr id="196" name="Google Shape;196;p19"/>
          <p:cNvSpPr txBox="1">
            <a:spLocks noGrp="1"/>
          </p:cNvSpPr>
          <p:nvPr>
            <p:ph type="subTitle" idx="4"/>
          </p:nvPr>
        </p:nvSpPr>
        <p:spPr>
          <a:xfrm>
            <a:off x="1775100" y="3993875"/>
            <a:ext cx="4164400" cy="598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200"/>
              <a:buNone/>
              <a:defRPr>
                <a:solidFill>
                  <a:schemeClr val="dk1"/>
                </a:solidFill>
              </a:defRPr>
            </a:lvl1pPr>
            <a:lvl2pPr lvl="1" algn="ctr" rtl="0">
              <a:lnSpc>
                <a:spcPct val="100000"/>
              </a:lnSpc>
              <a:spcBef>
                <a:spcPts val="0"/>
              </a:spcBef>
              <a:spcAft>
                <a:spcPts val="0"/>
              </a:spcAft>
              <a:buSzPts val="1200"/>
              <a:buNone/>
              <a:defRPr sz="1600"/>
            </a:lvl2pPr>
            <a:lvl3pPr lvl="2" algn="ctr" rtl="0">
              <a:lnSpc>
                <a:spcPct val="100000"/>
              </a:lnSpc>
              <a:spcBef>
                <a:spcPts val="0"/>
              </a:spcBef>
              <a:spcAft>
                <a:spcPts val="0"/>
              </a:spcAft>
              <a:buSzPts val="1200"/>
              <a:buNone/>
              <a:defRPr sz="1600"/>
            </a:lvl3pPr>
            <a:lvl4pPr lvl="3" algn="ctr" rtl="0">
              <a:lnSpc>
                <a:spcPct val="100000"/>
              </a:lnSpc>
              <a:spcBef>
                <a:spcPts val="0"/>
              </a:spcBef>
              <a:spcAft>
                <a:spcPts val="0"/>
              </a:spcAft>
              <a:buSzPts val="1200"/>
              <a:buNone/>
              <a:defRPr sz="1600"/>
            </a:lvl4pPr>
            <a:lvl5pPr lvl="4" algn="ctr" rtl="0">
              <a:lnSpc>
                <a:spcPct val="100000"/>
              </a:lnSpc>
              <a:spcBef>
                <a:spcPts val="0"/>
              </a:spcBef>
              <a:spcAft>
                <a:spcPts val="0"/>
              </a:spcAft>
              <a:buSzPts val="1200"/>
              <a:buNone/>
              <a:defRPr sz="1600"/>
            </a:lvl5pPr>
            <a:lvl6pPr lvl="5" algn="ctr" rtl="0">
              <a:lnSpc>
                <a:spcPct val="100000"/>
              </a:lnSpc>
              <a:spcBef>
                <a:spcPts val="0"/>
              </a:spcBef>
              <a:spcAft>
                <a:spcPts val="0"/>
              </a:spcAft>
              <a:buSzPts val="1200"/>
              <a:buNone/>
              <a:defRPr sz="1600"/>
            </a:lvl6pPr>
            <a:lvl7pPr lvl="6" algn="ctr" rtl="0">
              <a:lnSpc>
                <a:spcPct val="100000"/>
              </a:lnSpc>
              <a:spcBef>
                <a:spcPts val="0"/>
              </a:spcBef>
              <a:spcAft>
                <a:spcPts val="0"/>
              </a:spcAft>
              <a:buSzPts val="1200"/>
              <a:buNone/>
              <a:defRPr sz="1600"/>
            </a:lvl7pPr>
            <a:lvl8pPr lvl="7" algn="ctr" rtl="0">
              <a:lnSpc>
                <a:spcPct val="100000"/>
              </a:lnSpc>
              <a:spcBef>
                <a:spcPts val="0"/>
              </a:spcBef>
              <a:spcAft>
                <a:spcPts val="0"/>
              </a:spcAft>
              <a:buSzPts val="1200"/>
              <a:buNone/>
              <a:defRPr sz="1600"/>
            </a:lvl8pPr>
            <a:lvl9pPr lvl="8" algn="ctr" rtl="0">
              <a:lnSpc>
                <a:spcPct val="100000"/>
              </a:lnSpc>
              <a:spcBef>
                <a:spcPts val="0"/>
              </a:spcBef>
              <a:spcAft>
                <a:spcPts val="0"/>
              </a:spcAft>
              <a:buSzPts val="1200"/>
              <a:buNone/>
              <a:defRPr sz="1600"/>
            </a:lvl9pPr>
          </a:lstStyle>
          <a:p>
            <a:endParaRPr/>
          </a:p>
        </p:txBody>
      </p:sp>
    </p:spTree>
    <p:extLst>
      <p:ext uri="{BB962C8B-B14F-4D97-AF65-F5344CB8AC3E}">
        <p14:creationId xmlns:p14="http://schemas.microsoft.com/office/powerpoint/2010/main" val="3422121565"/>
      </p:ext>
    </p:extLst>
  </p:cSld>
  <p:clrMapOvr>
    <a:masterClrMapping/>
  </p:clrMapOvr>
</p:sldLayout>
</file>

<file path=ppt/slideLayouts/slideLayout219.xml><?xml version="1.0" encoding="utf-8"?>
<p:sldLayout xmlns:a="http://schemas.openxmlformats.org/drawingml/2006/main" xmlns:r="http://schemas.openxmlformats.org/officeDocument/2006/relationships" xmlns:p="http://schemas.openxmlformats.org/presentationml/2006/main" matchingName="Three Columns">
  <p:cSld name="Three Columns">
    <p:bg>
      <p:bgPr>
        <a:solidFill>
          <a:schemeClr val="dk2"/>
        </a:solidFill>
        <a:effectLst/>
      </p:bgPr>
    </p:bg>
    <p:spTree>
      <p:nvGrpSpPr>
        <p:cNvPr id="1" name="Shape 197"/>
        <p:cNvGrpSpPr/>
        <p:nvPr/>
      </p:nvGrpSpPr>
      <p:grpSpPr>
        <a:xfrm>
          <a:off x="0" y="0"/>
          <a:ext cx="0" cy="0"/>
          <a:chOff x="0" y="0"/>
          <a:chExt cx="0" cy="0"/>
        </a:xfrm>
      </p:grpSpPr>
      <p:sp>
        <p:nvSpPr>
          <p:cNvPr id="198" name="Google Shape;198;p20"/>
          <p:cNvSpPr/>
          <p:nvPr/>
        </p:nvSpPr>
        <p:spPr>
          <a:xfrm rot="5400000" flipH="1">
            <a:off x="8052887" y="-869862"/>
            <a:ext cx="1095051" cy="501813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199" name="Google Shape;199;p20"/>
          <p:cNvSpPr txBox="1">
            <a:spLocks noGrp="1"/>
          </p:cNvSpPr>
          <p:nvPr>
            <p:ph type="title"/>
          </p:nvPr>
        </p:nvSpPr>
        <p:spPr>
          <a:xfrm>
            <a:off x="3554500" y="2404733"/>
            <a:ext cx="1697600" cy="508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667">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00" name="Google Shape;200;p20"/>
          <p:cNvSpPr txBox="1">
            <a:spLocks noGrp="1"/>
          </p:cNvSpPr>
          <p:nvPr>
            <p:ph type="subTitle" idx="1"/>
          </p:nvPr>
        </p:nvSpPr>
        <p:spPr>
          <a:xfrm>
            <a:off x="5252232" y="2253933"/>
            <a:ext cx="3938400" cy="809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01" name="Google Shape;201;p20"/>
          <p:cNvSpPr txBox="1">
            <a:spLocks noGrp="1"/>
          </p:cNvSpPr>
          <p:nvPr>
            <p:ph type="title" idx="2"/>
          </p:nvPr>
        </p:nvSpPr>
        <p:spPr>
          <a:xfrm>
            <a:off x="3554535" y="3389900"/>
            <a:ext cx="1697600" cy="508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667">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02" name="Google Shape;202;p20"/>
          <p:cNvSpPr txBox="1">
            <a:spLocks noGrp="1"/>
          </p:cNvSpPr>
          <p:nvPr>
            <p:ph type="subTitle" idx="3"/>
          </p:nvPr>
        </p:nvSpPr>
        <p:spPr>
          <a:xfrm>
            <a:off x="5252315" y="3239100"/>
            <a:ext cx="3938400" cy="809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03" name="Google Shape;203;p20"/>
          <p:cNvSpPr txBox="1">
            <a:spLocks noGrp="1"/>
          </p:cNvSpPr>
          <p:nvPr>
            <p:ph type="title" idx="4"/>
          </p:nvPr>
        </p:nvSpPr>
        <p:spPr>
          <a:xfrm>
            <a:off x="3554503" y="4375067"/>
            <a:ext cx="1697600" cy="5080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667">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04" name="Google Shape;204;p20"/>
          <p:cNvSpPr txBox="1">
            <a:spLocks noGrp="1"/>
          </p:cNvSpPr>
          <p:nvPr>
            <p:ph type="subTitle" idx="5"/>
          </p:nvPr>
        </p:nvSpPr>
        <p:spPr>
          <a:xfrm>
            <a:off x="5252217" y="4224267"/>
            <a:ext cx="3938400" cy="809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05" name="Google Shape;205;p20"/>
          <p:cNvSpPr txBox="1">
            <a:spLocks noGrp="1"/>
          </p:cNvSpPr>
          <p:nvPr>
            <p:ph type="title" idx="6"/>
          </p:nvPr>
        </p:nvSpPr>
        <p:spPr>
          <a:xfrm>
            <a:off x="544100" y="544000"/>
            <a:ext cx="8351600" cy="1095200"/>
          </a:xfrm>
          <a:prstGeom prst="rect">
            <a:avLst/>
          </a:prstGeom>
          <a:solidFill>
            <a:schemeClr val="accent3"/>
          </a:solidFill>
          <a:ln>
            <a:noFill/>
          </a:ln>
        </p:spPr>
        <p:txBody>
          <a:bodyPr spcFirstLastPara="1" wrap="square" lIns="292600" tIns="91425" rIns="91425" bIns="100575" anchor="ctr" anchorCtr="0">
            <a:noAutofit/>
          </a:bodyPr>
          <a:lstStyle>
            <a:lvl1pPr lvl="0"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06" name="Google Shape;206;p20"/>
          <p:cNvSpPr/>
          <p:nvPr/>
        </p:nvSpPr>
        <p:spPr>
          <a:xfrm rot="-5400000">
            <a:off x="5538240" y="209930"/>
            <a:ext cx="1113131" cy="10013412"/>
          </a:xfrm>
          <a:custGeom>
            <a:avLst/>
            <a:gdLst/>
            <a:ahLst/>
            <a:cxnLst/>
            <a:rect l="l" t="t" r="r" b="b"/>
            <a:pathLst>
              <a:path w="26788" h="63895" extrusionOk="0">
                <a:moveTo>
                  <a:pt x="26788" y="0"/>
                </a:moveTo>
                <a:lnTo>
                  <a:pt x="0" y="0"/>
                </a:lnTo>
                <a:lnTo>
                  <a:pt x="0" y="63895"/>
                </a:lnTo>
                <a:lnTo>
                  <a:pt x="26788" y="63895"/>
                </a:lnTo>
              </a:path>
            </a:pathLst>
          </a:custGeom>
          <a:noFill/>
          <a:ln w="38100" cap="flat" cmpd="sng">
            <a:solidFill>
              <a:schemeClr val="dk1"/>
            </a:solidFill>
            <a:prstDash val="solid"/>
            <a:round/>
            <a:headEnd type="none" w="med" len="med"/>
            <a:tailEnd type="none" w="med" len="med"/>
          </a:ln>
        </p:spPr>
      </p:sp>
    </p:spTree>
    <p:extLst>
      <p:ext uri="{BB962C8B-B14F-4D97-AF65-F5344CB8AC3E}">
        <p14:creationId xmlns:p14="http://schemas.microsoft.com/office/powerpoint/2010/main" val="2401605540"/>
      </p:ext>
    </p:extLst>
  </p:cSld>
  <p:clrMapOvr>
    <a:masterClrMapping/>
  </p:clrMapOvr>
</p:sldLayout>
</file>

<file path=ppt/slideLayouts/slideLayout220.xml><?xml version="1.0" encoding="utf-8"?>
<p:sldLayout xmlns:a="http://schemas.openxmlformats.org/drawingml/2006/main" xmlns:r="http://schemas.openxmlformats.org/officeDocument/2006/relationships" xmlns:p="http://schemas.openxmlformats.org/presentationml/2006/main" matchingName="Three Columns 1">
  <p:cSld name="Three Columns 1">
    <p:bg>
      <p:bgPr>
        <a:solidFill>
          <a:schemeClr val="dk2"/>
        </a:solidFill>
        <a:effectLst/>
      </p:bgPr>
    </p:bg>
    <p:spTree>
      <p:nvGrpSpPr>
        <p:cNvPr id="1" name="Shape 207"/>
        <p:cNvGrpSpPr/>
        <p:nvPr/>
      </p:nvGrpSpPr>
      <p:grpSpPr>
        <a:xfrm>
          <a:off x="0" y="0"/>
          <a:ext cx="0" cy="0"/>
          <a:chOff x="0" y="0"/>
          <a:chExt cx="0" cy="0"/>
        </a:xfrm>
      </p:grpSpPr>
      <p:grpSp>
        <p:nvGrpSpPr>
          <p:cNvPr id="208" name="Google Shape;208;p21"/>
          <p:cNvGrpSpPr/>
          <p:nvPr/>
        </p:nvGrpSpPr>
        <p:grpSpPr>
          <a:xfrm>
            <a:off x="1088103" y="2084133"/>
            <a:ext cx="10015661" cy="3686061"/>
            <a:chOff x="816077" y="1563100"/>
            <a:chExt cx="7511746" cy="2764546"/>
          </a:xfrm>
        </p:grpSpPr>
        <p:sp>
          <p:nvSpPr>
            <p:cNvPr id="209" name="Google Shape;209;p21"/>
            <p:cNvSpPr/>
            <p:nvPr/>
          </p:nvSpPr>
          <p:spPr>
            <a:xfrm flipH="1">
              <a:off x="816077" y="1563100"/>
              <a:ext cx="3755871" cy="2764546"/>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210" name="Google Shape;210;p21"/>
            <p:cNvSpPr/>
            <p:nvPr/>
          </p:nvSpPr>
          <p:spPr>
            <a:xfrm>
              <a:off x="4571952" y="1563100"/>
              <a:ext cx="3755871" cy="2764546"/>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grpSp>
      <p:sp>
        <p:nvSpPr>
          <p:cNvPr id="211" name="Google Shape;211;p21"/>
          <p:cNvSpPr/>
          <p:nvPr/>
        </p:nvSpPr>
        <p:spPr>
          <a:xfrm>
            <a:off x="544100" y="3429033"/>
            <a:ext cx="11104000" cy="2884800"/>
          </a:xfrm>
          <a:prstGeom prst="rect">
            <a:avLst/>
          </a:prstGeom>
          <a:solidFill>
            <a:schemeClr val="accent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12" name="Google Shape;212;p21"/>
          <p:cNvSpPr txBox="1">
            <a:spLocks noGrp="1"/>
          </p:cNvSpPr>
          <p:nvPr>
            <p:ph type="title" hasCustomPrompt="1"/>
          </p:nvPr>
        </p:nvSpPr>
        <p:spPr>
          <a:xfrm>
            <a:off x="1995367" y="4563665"/>
            <a:ext cx="2308800" cy="6668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chemeClr val="accent4"/>
              </a:buClr>
              <a:buSzPts val="4800"/>
              <a:buNone/>
              <a:defRPr sz="4000"/>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r>
              <a:t>xx%</a:t>
            </a:r>
          </a:p>
        </p:txBody>
      </p:sp>
      <p:sp>
        <p:nvSpPr>
          <p:cNvPr id="213" name="Google Shape;213;p21"/>
          <p:cNvSpPr txBox="1">
            <a:spLocks noGrp="1"/>
          </p:cNvSpPr>
          <p:nvPr>
            <p:ph type="subTitle" idx="1"/>
          </p:nvPr>
        </p:nvSpPr>
        <p:spPr>
          <a:xfrm>
            <a:off x="1974067" y="5149647"/>
            <a:ext cx="2351200" cy="77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4" name="Google Shape;214;p21"/>
          <p:cNvSpPr txBox="1">
            <a:spLocks noGrp="1"/>
          </p:cNvSpPr>
          <p:nvPr>
            <p:ph type="title" idx="2" hasCustomPrompt="1"/>
          </p:nvPr>
        </p:nvSpPr>
        <p:spPr>
          <a:xfrm>
            <a:off x="4941695" y="4563665"/>
            <a:ext cx="2308800" cy="6668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chemeClr val="accent4"/>
              </a:buClr>
              <a:buSzPts val="4800"/>
              <a:buNone/>
              <a:defRPr sz="4000"/>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r>
              <a:t>xx%</a:t>
            </a:r>
          </a:p>
        </p:txBody>
      </p:sp>
      <p:sp>
        <p:nvSpPr>
          <p:cNvPr id="215" name="Google Shape;215;p21"/>
          <p:cNvSpPr txBox="1">
            <a:spLocks noGrp="1"/>
          </p:cNvSpPr>
          <p:nvPr>
            <p:ph type="subTitle" idx="3"/>
          </p:nvPr>
        </p:nvSpPr>
        <p:spPr>
          <a:xfrm>
            <a:off x="4920395" y="5149647"/>
            <a:ext cx="2351200" cy="77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6" name="Google Shape;216;p21"/>
          <p:cNvSpPr txBox="1">
            <a:spLocks noGrp="1"/>
          </p:cNvSpPr>
          <p:nvPr>
            <p:ph type="title" idx="4" hasCustomPrompt="1"/>
          </p:nvPr>
        </p:nvSpPr>
        <p:spPr>
          <a:xfrm>
            <a:off x="7888033" y="4563665"/>
            <a:ext cx="2308800" cy="6668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chemeClr val="accent4"/>
              </a:buClr>
              <a:buSzPts val="4800"/>
              <a:buNone/>
              <a:defRPr sz="4000"/>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r>
              <a:t>xx%</a:t>
            </a:r>
          </a:p>
        </p:txBody>
      </p:sp>
      <p:sp>
        <p:nvSpPr>
          <p:cNvPr id="217" name="Google Shape;217;p21"/>
          <p:cNvSpPr txBox="1">
            <a:spLocks noGrp="1"/>
          </p:cNvSpPr>
          <p:nvPr>
            <p:ph type="subTitle" idx="5"/>
          </p:nvPr>
        </p:nvSpPr>
        <p:spPr>
          <a:xfrm>
            <a:off x="7866735" y="5149647"/>
            <a:ext cx="2351200" cy="775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18" name="Google Shape;218;p21"/>
          <p:cNvSpPr txBox="1">
            <a:spLocks noGrp="1"/>
          </p:cNvSpPr>
          <p:nvPr>
            <p:ph type="title" idx="6"/>
          </p:nvPr>
        </p:nvSpPr>
        <p:spPr>
          <a:xfrm>
            <a:off x="3386967" y="1349100"/>
            <a:ext cx="5418000" cy="1462800"/>
          </a:xfrm>
          <a:prstGeom prst="rect">
            <a:avLst/>
          </a:prstGeom>
          <a:solidFill>
            <a:schemeClr val="accent1"/>
          </a:solidFill>
          <a:ln>
            <a:noFill/>
          </a:ln>
        </p:spPr>
        <p:txBody>
          <a:bodyPr spcFirstLastPara="1" wrap="square" lIns="91425" tIns="91425" rIns="91425" bIns="100575" anchor="ctr" anchorCtr="0">
            <a:noAutofit/>
          </a:bodyPr>
          <a:lstStyle>
            <a:lvl1pPr lvl="0" algn="ctr" rtl="0">
              <a:lnSpc>
                <a:spcPct val="90000"/>
              </a:lnSpc>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219" name="Google Shape;219;p21"/>
          <p:cNvGrpSpPr/>
          <p:nvPr/>
        </p:nvGrpSpPr>
        <p:grpSpPr>
          <a:xfrm>
            <a:off x="1104433" y="922634"/>
            <a:ext cx="1055367" cy="330733"/>
            <a:chOff x="828324" y="691975"/>
            <a:chExt cx="791525" cy="248050"/>
          </a:xfrm>
        </p:grpSpPr>
        <p:sp>
          <p:nvSpPr>
            <p:cNvPr id="220" name="Google Shape;220;p21"/>
            <p:cNvSpPr/>
            <p:nvPr/>
          </p:nvSpPr>
          <p:spPr>
            <a:xfrm>
              <a:off x="828324"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1" name="Google Shape;221;p21"/>
            <p:cNvSpPr/>
            <p:nvPr/>
          </p:nvSpPr>
          <p:spPr>
            <a:xfrm>
              <a:off x="1009471"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2" name="Google Shape;222;p21"/>
            <p:cNvSpPr/>
            <p:nvPr/>
          </p:nvSpPr>
          <p:spPr>
            <a:xfrm>
              <a:off x="1190646"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3" name="Google Shape;223;p21"/>
            <p:cNvSpPr/>
            <p:nvPr/>
          </p:nvSpPr>
          <p:spPr>
            <a:xfrm>
              <a:off x="1371793"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4" name="Google Shape;224;p21"/>
            <p:cNvSpPr/>
            <p:nvPr/>
          </p:nvSpPr>
          <p:spPr>
            <a:xfrm>
              <a:off x="1552949"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5" name="Google Shape;225;p21"/>
            <p:cNvSpPr/>
            <p:nvPr/>
          </p:nvSpPr>
          <p:spPr>
            <a:xfrm>
              <a:off x="828324"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6" name="Google Shape;226;p21"/>
            <p:cNvSpPr/>
            <p:nvPr/>
          </p:nvSpPr>
          <p:spPr>
            <a:xfrm>
              <a:off x="1009471"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7" name="Google Shape;227;p21"/>
            <p:cNvSpPr/>
            <p:nvPr/>
          </p:nvSpPr>
          <p:spPr>
            <a:xfrm>
              <a:off x="1190646"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8" name="Google Shape;228;p21"/>
            <p:cNvSpPr/>
            <p:nvPr/>
          </p:nvSpPr>
          <p:spPr>
            <a:xfrm>
              <a:off x="1371793"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29" name="Google Shape;229;p21"/>
            <p:cNvSpPr/>
            <p:nvPr/>
          </p:nvSpPr>
          <p:spPr>
            <a:xfrm>
              <a:off x="1552949"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grpSp>
        <p:nvGrpSpPr>
          <p:cNvPr id="230" name="Google Shape;230;p21"/>
          <p:cNvGrpSpPr/>
          <p:nvPr/>
        </p:nvGrpSpPr>
        <p:grpSpPr>
          <a:xfrm>
            <a:off x="10048611" y="922634"/>
            <a:ext cx="1055363" cy="330733"/>
            <a:chOff x="7536458" y="691975"/>
            <a:chExt cx="791522" cy="248050"/>
          </a:xfrm>
        </p:grpSpPr>
        <p:sp>
          <p:nvSpPr>
            <p:cNvPr id="231" name="Google Shape;231;p21"/>
            <p:cNvSpPr/>
            <p:nvPr/>
          </p:nvSpPr>
          <p:spPr>
            <a:xfrm>
              <a:off x="7536458"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2" name="Google Shape;232;p21"/>
            <p:cNvSpPr/>
            <p:nvPr/>
          </p:nvSpPr>
          <p:spPr>
            <a:xfrm>
              <a:off x="7717633"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3" name="Google Shape;233;p21"/>
            <p:cNvSpPr/>
            <p:nvPr/>
          </p:nvSpPr>
          <p:spPr>
            <a:xfrm>
              <a:off x="7898781"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4" name="Google Shape;234;p21"/>
            <p:cNvSpPr/>
            <p:nvPr/>
          </p:nvSpPr>
          <p:spPr>
            <a:xfrm>
              <a:off x="8079933"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5" name="Google Shape;235;p21"/>
            <p:cNvSpPr/>
            <p:nvPr/>
          </p:nvSpPr>
          <p:spPr>
            <a:xfrm>
              <a:off x="8261081" y="87312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6" name="Google Shape;236;p21"/>
            <p:cNvSpPr/>
            <p:nvPr/>
          </p:nvSpPr>
          <p:spPr>
            <a:xfrm>
              <a:off x="7536458"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7" name="Google Shape;237;p21"/>
            <p:cNvSpPr/>
            <p:nvPr/>
          </p:nvSpPr>
          <p:spPr>
            <a:xfrm>
              <a:off x="7717633"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8" name="Google Shape;238;p21"/>
            <p:cNvSpPr/>
            <p:nvPr/>
          </p:nvSpPr>
          <p:spPr>
            <a:xfrm>
              <a:off x="7898781"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39" name="Google Shape;239;p21"/>
            <p:cNvSpPr/>
            <p:nvPr/>
          </p:nvSpPr>
          <p:spPr>
            <a:xfrm>
              <a:off x="8079933"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40" name="Google Shape;240;p21"/>
            <p:cNvSpPr/>
            <p:nvPr/>
          </p:nvSpPr>
          <p:spPr>
            <a:xfrm>
              <a:off x="8261081" y="691975"/>
              <a:ext cx="66900" cy="66900"/>
            </a:xfrm>
            <a:prstGeom prst="ellipse">
              <a:avLst/>
            </a:pr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Tree>
    <p:extLst>
      <p:ext uri="{BB962C8B-B14F-4D97-AF65-F5344CB8AC3E}">
        <p14:creationId xmlns:p14="http://schemas.microsoft.com/office/powerpoint/2010/main" val="2110419486"/>
      </p:ext>
    </p:extLst>
  </p:cSld>
  <p:clrMapOvr>
    <a:masterClrMapping/>
  </p:clrMapOvr>
</p:sldLayout>
</file>

<file path=ppt/slideLayouts/slideLayout221.xml><?xml version="1.0" encoding="utf-8"?>
<p:sldLayout xmlns:a="http://schemas.openxmlformats.org/drawingml/2006/main" xmlns:r="http://schemas.openxmlformats.org/officeDocument/2006/relationships" xmlns:p="http://schemas.openxmlformats.org/presentationml/2006/main" matchingName="Six Columns">
  <p:cSld name="Six Columns">
    <p:bg>
      <p:bgPr>
        <a:solidFill>
          <a:schemeClr val="dk2"/>
        </a:solidFill>
        <a:effectLst/>
      </p:bgPr>
    </p:bg>
    <p:spTree>
      <p:nvGrpSpPr>
        <p:cNvPr id="1" name="Shape 241"/>
        <p:cNvGrpSpPr/>
        <p:nvPr/>
      </p:nvGrpSpPr>
      <p:grpSpPr>
        <a:xfrm>
          <a:off x="0" y="0"/>
          <a:ext cx="0" cy="0"/>
          <a:chOff x="0" y="0"/>
          <a:chExt cx="0" cy="0"/>
        </a:xfrm>
      </p:grpSpPr>
      <p:sp>
        <p:nvSpPr>
          <p:cNvPr id="242" name="Google Shape;242;p22"/>
          <p:cNvSpPr txBox="1">
            <a:spLocks noGrp="1"/>
          </p:cNvSpPr>
          <p:nvPr>
            <p:ph type="title"/>
          </p:nvPr>
        </p:nvSpPr>
        <p:spPr>
          <a:xfrm>
            <a:off x="1633867" y="2644567"/>
            <a:ext cx="2538400" cy="57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667">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43" name="Google Shape;243;p22"/>
          <p:cNvSpPr txBox="1">
            <a:spLocks noGrp="1"/>
          </p:cNvSpPr>
          <p:nvPr>
            <p:ph type="subTitle" idx="1"/>
          </p:nvPr>
        </p:nvSpPr>
        <p:spPr>
          <a:xfrm>
            <a:off x="1633872" y="3204967"/>
            <a:ext cx="2538400" cy="71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accent3"/>
              </a:buClr>
              <a:buSzPts val="1400"/>
              <a:buNone/>
              <a:defRPr sz="1867"/>
            </a:lvl1pPr>
            <a:lvl2pPr lvl="1" algn="ctr" rtl="0">
              <a:lnSpc>
                <a:spcPct val="100000"/>
              </a:lnSpc>
              <a:spcBef>
                <a:spcPts val="0"/>
              </a:spcBef>
              <a:spcAft>
                <a:spcPts val="0"/>
              </a:spcAft>
              <a:buClr>
                <a:schemeClr val="accent3"/>
              </a:buClr>
              <a:buSzPts val="1400"/>
              <a:buNone/>
              <a:defRPr>
                <a:solidFill>
                  <a:schemeClr val="accent3"/>
                </a:solidFill>
              </a:defRPr>
            </a:lvl2pPr>
            <a:lvl3pPr lvl="2" algn="ctr" rtl="0">
              <a:lnSpc>
                <a:spcPct val="100000"/>
              </a:lnSpc>
              <a:spcBef>
                <a:spcPts val="0"/>
              </a:spcBef>
              <a:spcAft>
                <a:spcPts val="0"/>
              </a:spcAft>
              <a:buClr>
                <a:schemeClr val="accent3"/>
              </a:buClr>
              <a:buSzPts val="1400"/>
              <a:buNone/>
              <a:defRPr>
                <a:solidFill>
                  <a:schemeClr val="accent3"/>
                </a:solidFill>
              </a:defRPr>
            </a:lvl3pPr>
            <a:lvl4pPr lvl="3" algn="ctr" rtl="0">
              <a:lnSpc>
                <a:spcPct val="100000"/>
              </a:lnSpc>
              <a:spcBef>
                <a:spcPts val="0"/>
              </a:spcBef>
              <a:spcAft>
                <a:spcPts val="0"/>
              </a:spcAft>
              <a:buClr>
                <a:schemeClr val="accent3"/>
              </a:buClr>
              <a:buSzPts val="1400"/>
              <a:buNone/>
              <a:defRPr>
                <a:solidFill>
                  <a:schemeClr val="accent3"/>
                </a:solidFill>
              </a:defRPr>
            </a:lvl4pPr>
            <a:lvl5pPr lvl="4" algn="ctr" rtl="0">
              <a:lnSpc>
                <a:spcPct val="100000"/>
              </a:lnSpc>
              <a:spcBef>
                <a:spcPts val="0"/>
              </a:spcBef>
              <a:spcAft>
                <a:spcPts val="0"/>
              </a:spcAft>
              <a:buClr>
                <a:schemeClr val="accent3"/>
              </a:buClr>
              <a:buSzPts val="1400"/>
              <a:buNone/>
              <a:defRPr>
                <a:solidFill>
                  <a:schemeClr val="accent3"/>
                </a:solidFill>
              </a:defRPr>
            </a:lvl5pPr>
            <a:lvl6pPr lvl="5" algn="ctr" rtl="0">
              <a:lnSpc>
                <a:spcPct val="100000"/>
              </a:lnSpc>
              <a:spcBef>
                <a:spcPts val="0"/>
              </a:spcBef>
              <a:spcAft>
                <a:spcPts val="0"/>
              </a:spcAft>
              <a:buClr>
                <a:schemeClr val="accent3"/>
              </a:buClr>
              <a:buSzPts val="1400"/>
              <a:buNone/>
              <a:defRPr>
                <a:solidFill>
                  <a:schemeClr val="accent3"/>
                </a:solidFill>
              </a:defRPr>
            </a:lvl6pPr>
            <a:lvl7pPr lvl="6" algn="ctr" rtl="0">
              <a:lnSpc>
                <a:spcPct val="100000"/>
              </a:lnSpc>
              <a:spcBef>
                <a:spcPts val="0"/>
              </a:spcBef>
              <a:spcAft>
                <a:spcPts val="0"/>
              </a:spcAft>
              <a:buClr>
                <a:schemeClr val="accent3"/>
              </a:buClr>
              <a:buSzPts val="1400"/>
              <a:buNone/>
              <a:defRPr>
                <a:solidFill>
                  <a:schemeClr val="accent3"/>
                </a:solidFill>
              </a:defRPr>
            </a:lvl7pPr>
            <a:lvl8pPr lvl="7" algn="ctr" rtl="0">
              <a:lnSpc>
                <a:spcPct val="100000"/>
              </a:lnSpc>
              <a:spcBef>
                <a:spcPts val="0"/>
              </a:spcBef>
              <a:spcAft>
                <a:spcPts val="0"/>
              </a:spcAft>
              <a:buClr>
                <a:schemeClr val="accent3"/>
              </a:buClr>
              <a:buSzPts val="1400"/>
              <a:buNone/>
              <a:defRPr>
                <a:solidFill>
                  <a:schemeClr val="accent3"/>
                </a:solidFill>
              </a:defRPr>
            </a:lvl8pPr>
            <a:lvl9pPr lvl="8" algn="ctr" rtl="0">
              <a:lnSpc>
                <a:spcPct val="100000"/>
              </a:lnSpc>
              <a:spcBef>
                <a:spcPts val="0"/>
              </a:spcBef>
              <a:spcAft>
                <a:spcPts val="0"/>
              </a:spcAft>
              <a:buClr>
                <a:schemeClr val="accent3"/>
              </a:buClr>
              <a:buSzPts val="1400"/>
              <a:buNone/>
              <a:defRPr>
                <a:solidFill>
                  <a:schemeClr val="accent3"/>
                </a:solidFill>
              </a:defRPr>
            </a:lvl9pPr>
          </a:lstStyle>
          <a:p>
            <a:endParaRPr/>
          </a:p>
        </p:txBody>
      </p:sp>
      <p:sp>
        <p:nvSpPr>
          <p:cNvPr id="244" name="Google Shape;244;p22"/>
          <p:cNvSpPr txBox="1">
            <a:spLocks noGrp="1"/>
          </p:cNvSpPr>
          <p:nvPr>
            <p:ph type="title" idx="2"/>
          </p:nvPr>
        </p:nvSpPr>
        <p:spPr>
          <a:xfrm>
            <a:off x="4826700" y="2644567"/>
            <a:ext cx="2538400" cy="57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667">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45" name="Google Shape;245;p22"/>
          <p:cNvSpPr txBox="1">
            <a:spLocks noGrp="1"/>
          </p:cNvSpPr>
          <p:nvPr>
            <p:ph type="subTitle" idx="3"/>
          </p:nvPr>
        </p:nvSpPr>
        <p:spPr>
          <a:xfrm>
            <a:off x="4826701" y="3204967"/>
            <a:ext cx="2538400" cy="71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46" name="Google Shape;246;p22"/>
          <p:cNvSpPr txBox="1">
            <a:spLocks noGrp="1"/>
          </p:cNvSpPr>
          <p:nvPr>
            <p:ph type="title" idx="4"/>
          </p:nvPr>
        </p:nvSpPr>
        <p:spPr>
          <a:xfrm>
            <a:off x="8019735" y="2644567"/>
            <a:ext cx="2538400" cy="57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667">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47" name="Google Shape;247;p22"/>
          <p:cNvSpPr txBox="1">
            <a:spLocks noGrp="1"/>
          </p:cNvSpPr>
          <p:nvPr>
            <p:ph type="subTitle" idx="5"/>
          </p:nvPr>
        </p:nvSpPr>
        <p:spPr>
          <a:xfrm>
            <a:off x="8019733" y="3204967"/>
            <a:ext cx="2538400" cy="71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accent3"/>
              </a:buClr>
              <a:buSzPts val="1400"/>
              <a:buNone/>
              <a:defRPr sz="1867"/>
            </a:lvl1pPr>
            <a:lvl2pPr lvl="1" algn="ctr" rtl="0">
              <a:lnSpc>
                <a:spcPct val="100000"/>
              </a:lnSpc>
              <a:spcBef>
                <a:spcPts val="0"/>
              </a:spcBef>
              <a:spcAft>
                <a:spcPts val="0"/>
              </a:spcAft>
              <a:buClr>
                <a:schemeClr val="accent3"/>
              </a:buClr>
              <a:buSzPts val="1400"/>
              <a:buNone/>
              <a:defRPr>
                <a:solidFill>
                  <a:schemeClr val="accent3"/>
                </a:solidFill>
              </a:defRPr>
            </a:lvl2pPr>
            <a:lvl3pPr lvl="2" algn="ctr" rtl="0">
              <a:lnSpc>
                <a:spcPct val="100000"/>
              </a:lnSpc>
              <a:spcBef>
                <a:spcPts val="0"/>
              </a:spcBef>
              <a:spcAft>
                <a:spcPts val="0"/>
              </a:spcAft>
              <a:buClr>
                <a:schemeClr val="accent3"/>
              </a:buClr>
              <a:buSzPts val="1400"/>
              <a:buNone/>
              <a:defRPr>
                <a:solidFill>
                  <a:schemeClr val="accent3"/>
                </a:solidFill>
              </a:defRPr>
            </a:lvl3pPr>
            <a:lvl4pPr lvl="3" algn="ctr" rtl="0">
              <a:lnSpc>
                <a:spcPct val="100000"/>
              </a:lnSpc>
              <a:spcBef>
                <a:spcPts val="0"/>
              </a:spcBef>
              <a:spcAft>
                <a:spcPts val="0"/>
              </a:spcAft>
              <a:buClr>
                <a:schemeClr val="accent3"/>
              </a:buClr>
              <a:buSzPts val="1400"/>
              <a:buNone/>
              <a:defRPr>
                <a:solidFill>
                  <a:schemeClr val="accent3"/>
                </a:solidFill>
              </a:defRPr>
            </a:lvl4pPr>
            <a:lvl5pPr lvl="4" algn="ctr" rtl="0">
              <a:lnSpc>
                <a:spcPct val="100000"/>
              </a:lnSpc>
              <a:spcBef>
                <a:spcPts val="0"/>
              </a:spcBef>
              <a:spcAft>
                <a:spcPts val="0"/>
              </a:spcAft>
              <a:buClr>
                <a:schemeClr val="accent3"/>
              </a:buClr>
              <a:buSzPts val="1400"/>
              <a:buNone/>
              <a:defRPr>
                <a:solidFill>
                  <a:schemeClr val="accent3"/>
                </a:solidFill>
              </a:defRPr>
            </a:lvl5pPr>
            <a:lvl6pPr lvl="5" algn="ctr" rtl="0">
              <a:lnSpc>
                <a:spcPct val="100000"/>
              </a:lnSpc>
              <a:spcBef>
                <a:spcPts val="0"/>
              </a:spcBef>
              <a:spcAft>
                <a:spcPts val="0"/>
              </a:spcAft>
              <a:buClr>
                <a:schemeClr val="accent3"/>
              </a:buClr>
              <a:buSzPts val="1400"/>
              <a:buNone/>
              <a:defRPr>
                <a:solidFill>
                  <a:schemeClr val="accent3"/>
                </a:solidFill>
              </a:defRPr>
            </a:lvl6pPr>
            <a:lvl7pPr lvl="6" algn="ctr" rtl="0">
              <a:lnSpc>
                <a:spcPct val="100000"/>
              </a:lnSpc>
              <a:spcBef>
                <a:spcPts val="0"/>
              </a:spcBef>
              <a:spcAft>
                <a:spcPts val="0"/>
              </a:spcAft>
              <a:buClr>
                <a:schemeClr val="accent3"/>
              </a:buClr>
              <a:buSzPts val="1400"/>
              <a:buNone/>
              <a:defRPr>
                <a:solidFill>
                  <a:schemeClr val="accent3"/>
                </a:solidFill>
              </a:defRPr>
            </a:lvl7pPr>
            <a:lvl8pPr lvl="7" algn="ctr" rtl="0">
              <a:lnSpc>
                <a:spcPct val="100000"/>
              </a:lnSpc>
              <a:spcBef>
                <a:spcPts val="0"/>
              </a:spcBef>
              <a:spcAft>
                <a:spcPts val="0"/>
              </a:spcAft>
              <a:buClr>
                <a:schemeClr val="accent3"/>
              </a:buClr>
              <a:buSzPts val="1400"/>
              <a:buNone/>
              <a:defRPr>
                <a:solidFill>
                  <a:schemeClr val="accent3"/>
                </a:solidFill>
              </a:defRPr>
            </a:lvl8pPr>
            <a:lvl9pPr lvl="8" algn="ctr" rtl="0">
              <a:lnSpc>
                <a:spcPct val="100000"/>
              </a:lnSpc>
              <a:spcBef>
                <a:spcPts val="0"/>
              </a:spcBef>
              <a:spcAft>
                <a:spcPts val="0"/>
              </a:spcAft>
              <a:buClr>
                <a:schemeClr val="accent3"/>
              </a:buClr>
              <a:buSzPts val="1400"/>
              <a:buNone/>
              <a:defRPr>
                <a:solidFill>
                  <a:schemeClr val="accent3"/>
                </a:solidFill>
              </a:defRPr>
            </a:lvl9pPr>
          </a:lstStyle>
          <a:p>
            <a:endParaRPr/>
          </a:p>
        </p:txBody>
      </p:sp>
      <p:sp>
        <p:nvSpPr>
          <p:cNvPr id="248" name="Google Shape;248;p22"/>
          <p:cNvSpPr txBox="1">
            <a:spLocks noGrp="1"/>
          </p:cNvSpPr>
          <p:nvPr>
            <p:ph type="title" idx="6"/>
          </p:nvPr>
        </p:nvSpPr>
        <p:spPr>
          <a:xfrm>
            <a:off x="1633867" y="4305933"/>
            <a:ext cx="2538400" cy="57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667">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49" name="Google Shape;249;p22"/>
          <p:cNvSpPr txBox="1">
            <a:spLocks noGrp="1"/>
          </p:cNvSpPr>
          <p:nvPr>
            <p:ph type="subTitle" idx="7"/>
          </p:nvPr>
        </p:nvSpPr>
        <p:spPr>
          <a:xfrm>
            <a:off x="1633872" y="4866333"/>
            <a:ext cx="2538400" cy="71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50" name="Google Shape;250;p22"/>
          <p:cNvSpPr txBox="1">
            <a:spLocks noGrp="1"/>
          </p:cNvSpPr>
          <p:nvPr>
            <p:ph type="title" idx="8"/>
          </p:nvPr>
        </p:nvSpPr>
        <p:spPr>
          <a:xfrm>
            <a:off x="4826700" y="4305933"/>
            <a:ext cx="2538400" cy="57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667">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51" name="Google Shape;251;p22"/>
          <p:cNvSpPr txBox="1">
            <a:spLocks noGrp="1"/>
          </p:cNvSpPr>
          <p:nvPr>
            <p:ph type="subTitle" idx="9"/>
          </p:nvPr>
        </p:nvSpPr>
        <p:spPr>
          <a:xfrm>
            <a:off x="4826701" y="4866333"/>
            <a:ext cx="2538400" cy="71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Clr>
                <a:schemeClr val="accent3"/>
              </a:buClr>
              <a:buSzPts val="1400"/>
              <a:buNone/>
              <a:defRPr sz="1867"/>
            </a:lvl1pPr>
            <a:lvl2pPr lvl="1" algn="ctr" rtl="0">
              <a:lnSpc>
                <a:spcPct val="100000"/>
              </a:lnSpc>
              <a:spcBef>
                <a:spcPts val="0"/>
              </a:spcBef>
              <a:spcAft>
                <a:spcPts val="0"/>
              </a:spcAft>
              <a:buClr>
                <a:schemeClr val="accent3"/>
              </a:buClr>
              <a:buSzPts val="1400"/>
              <a:buNone/>
              <a:defRPr>
                <a:solidFill>
                  <a:schemeClr val="accent3"/>
                </a:solidFill>
              </a:defRPr>
            </a:lvl2pPr>
            <a:lvl3pPr lvl="2" algn="ctr" rtl="0">
              <a:lnSpc>
                <a:spcPct val="100000"/>
              </a:lnSpc>
              <a:spcBef>
                <a:spcPts val="0"/>
              </a:spcBef>
              <a:spcAft>
                <a:spcPts val="0"/>
              </a:spcAft>
              <a:buClr>
                <a:schemeClr val="accent3"/>
              </a:buClr>
              <a:buSzPts val="1400"/>
              <a:buNone/>
              <a:defRPr>
                <a:solidFill>
                  <a:schemeClr val="accent3"/>
                </a:solidFill>
              </a:defRPr>
            </a:lvl3pPr>
            <a:lvl4pPr lvl="3" algn="ctr" rtl="0">
              <a:lnSpc>
                <a:spcPct val="100000"/>
              </a:lnSpc>
              <a:spcBef>
                <a:spcPts val="0"/>
              </a:spcBef>
              <a:spcAft>
                <a:spcPts val="0"/>
              </a:spcAft>
              <a:buClr>
                <a:schemeClr val="accent3"/>
              </a:buClr>
              <a:buSzPts val="1400"/>
              <a:buNone/>
              <a:defRPr>
                <a:solidFill>
                  <a:schemeClr val="accent3"/>
                </a:solidFill>
              </a:defRPr>
            </a:lvl4pPr>
            <a:lvl5pPr lvl="4" algn="ctr" rtl="0">
              <a:lnSpc>
                <a:spcPct val="100000"/>
              </a:lnSpc>
              <a:spcBef>
                <a:spcPts val="0"/>
              </a:spcBef>
              <a:spcAft>
                <a:spcPts val="0"/>
              </a:spcAft>
              <a:buClr>
                <a:schemeClr val="accent3"/>
              </a:buClr>
              <a:buSzPts val="1400"/>
              <a:buNone/>
              <a:defRPr>
                <a:solidFill>
                  <a:schemeClr val="accent3"/>
                </a:solidFill>
              </a:defRPr>
            </a:lvl5pPr>
            <a:lvl6pPr lvl="5" algn="ctr" rtl="0">
              <a:lnSpc>
                <a:spcPct val="100000"/>
              </a:lnSpc>
              <a:spcBef>
                <a:spcPts val="0"/>
              </a:spcBef>
              <a:spcAft>
                <a:spcPts val="0"/>
              </a:spcAft>
              <a:buClr>
                <a:schemeClr val="accent3"/>
              </a:buClr>
              <a:buSzPts val="1400"/>
              <a:buNone/>
              <a:defRPr>
                <a:solidFill>
                  <a:schemeClr val="accent3"/>
                </a:solidFill>
              </a:defRPr>
            </a:lvl6pPr>
            <a:lvl7pPr lvl="6" algn="ctr" rtl="0">
              <a:lnSpc>
                <a:spcPct val="100000"/>
              </a:lnSpc>
              <a:spcBef>
                <a:spcPts val="0"/>
              </a:spcBef>
              <a:spcAft>
                <a:spcPts val="0"/>
              </a:spcAft>
              <a:buClr>
                <a:schemeClr val="accent3"/>
              </a:buClr>
              <a:buSzPts val="1400"/>
              <a:buNone/>
              <a:defRPr>
                <a:solidFill>
                  <a:schemeClr val="accent3"/>
                </a:solidFill>
              </a:defRPr>
            </a:lvl7pPr>
            <a:lvl8pPr lvl="7" algn="ctr" rtl="0">
              <a:lnSpc>
                <a:spcPct val="100000"/>
              </a:lnSpc>
              <a:spcBef>
                <a:spcPts val="0"/>
              </a:spcBef>
              <a:spcAft>
                <a:spcPts val="0"/>
              </a:spcAft>
              <a:buClr>
                <a:schemeClr val="accent3"/>
              </a:buClr>
              <a:buSzPts val="1400"/>
              <a:buNone/>
              <a:defRPr>
                <a:solidFill>
                  <a:schemeClr val="accent3"/>
                </a:solidFill>
              </a:defRPr>
            </a:lvl8pPr>
            <a:lvl9pPr lvl="8" algn="ctr" rtl="0">
              <a:lnSpc>
                <a:spcPct val="100000"/>
              </a:lnSpc>
              <a:spcBef>
                <a:spcPts val="0"/>
              </a:spcBef>
              <a:spcAft>
                <a:spcPts val="0"/>
              </a:spcAft>
              <a:buClr>
                <a:schemeClr val="accent3"/>
              </a:buClr>
              <a:buSzPts val="1400"/>
              <a:buNone/>
              <a:defRPr>
                <a:solidFill>
                  <a:schemeClr val="accent3"/>
                </a:solidFill>
              </a:defRPr>
            </a:lvl9pPr>
          </a:lstStyle>
          <a:p>
            <a:endParaRPr/>
          </a:p>
        </p:txBody>
      </p:sp>
      <p:sp>
        <p:nvSpPr>
          <p:cNvPr id="252" name="Google Shape;252;p22"/>
          <p:cNvSpPr txBox="1">
            <a:spLocks noGrp="1"/>
          </p:cNvSpPr>
          <p:nvPr>
            <p:ph type="title" idx="13"/>
          </p:nvPr>
        </p:nvSpPr>
        <p:spPr>
          <a:xfrm>
            <a:off x="8019735" y="4305933"/>
            <a:ext cx="2538400" cy="5724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1800"/>
              <a:buNone/>
              <a:defRPr sz="2667">
                <a:solidFill>
                  <a:schemeClr val="accent3"/>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53" name="Google Shape;253;p22"/>
          <p:cNvSpPr txBox="1">
            <a:spLocks noGrp="1"/>
          </p:cNvSpPr>
          <p:nvPr>
            <p:ph type="subTitle" idx="14"/>
          </p:nvPr>
        </p:nvSpPr>
        <p:spPr>
          <a:xfrm>
            <a:off x="8019733" y="4866333"/>
            <a:ext cx="2538400" cy="717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algn="ctr" rtl="0">
              <a:lnSpc>
                <a:spcPct val="100000"/>
              </a:lnSpc>
              <a:spcBef>
                <a:spcPts val="0"/>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54" name="Google Shape;254;p22"/>
          <p:cNvSpPr txBox="1">
            <a:spLocks noGrp="1"/>
          </p:cNvSpPr>
          <p:nvPr>
            <p:ph type="title" idx="15"/>
          </p:nvPr>
        </p:nvSpPr>
        <p:spPr>
          <a:xfrm>
            <a:off x="3104133" y="1349100"/>
            <a:ext cx="5991200" cy="837600"/>
          </a:xfrm>
          <a:prstGeom prst="rect">
            <a:avLst/>
          </a:prstGeom>
          <a:solidFill>
            <a:schemeClr val="accent1"/>
          </a:solidFill>
          <a:ln>
            <a:noFill/>
          </a:ln>
        </p:spPr>
        <p:txBody>
          <a:bodyPr spcFirstLastPara="1" wrap="square" lIns="91425" tIns="91425" rIns="91425" bIns="100575" anchor="ctr" anchorCtr="0">
            <a:noAutofit/>
          </a:bodyPr>
          <a:lstStyle>
            <a:lvl1pPr lvl="0" algn="ctr" rtl="0">
              <a:lnSpc>
                <a:spcPct val="90000"/>
              </a:lnSpc>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55" name="Google Shape;255;p22"/>
          <p:cNvSpPr/>
          <p:nvPr/>
        </p:nvSpPr>
        <p:spPr>
          <a:xfrm flipH="1">
            <a:off x="1088249" y="1088001"/>
            <a:ext cx="1095051" cy="1099095"/>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grpSp>
        <p:nvGrpSpPr>
          <p:cNvPr id="256" name="Google Shape;256;p22"/>
          <p:cNvGrpSpPr/>
          <p:nvPr/>
        </p:nvGrpSpPr>
        <p:grpSpPr>
          <a:xfrm>
            <a:off x="9804333" y="1087741"/>
            <a:ext cx="1298920" cy="1300647"/>
            <a:chOff x="7353250" y="815805"/>
            <a:chExt cx="974190" cy="975485"/>
          </a:xfrm>
        </p:grpSpPr>
        <p:sp>
          <p:nvSpPr>
            <p:cNvPr id="257" name="Google Shape;257;p22"/>
            <p:cNvSpPr/>
            <p:nvPr/>
          </p:nvSpPr>
          <p:spPr>
            <a:xfrm rot="-5400000">
              <a:off x="7919443" y="1383293"/>
              <a:ext cx="408532" cy="407463"/>
            </a:xfrm>
            <a:custGeom>
              <a:avLst/>
              <a:gdLst/>
              <a:ahLst/>
              <a:cxnLst/>
              <a:rect l="l" t="t" r="r" b="b"/>
              <a:pathLst>
                <a:path w="11252" h="11221" extrusionOk="0">
                  <a:moveTo>
                    <a:pt x="2027" y="0"/>
                  </a:moveTo>
                  <a:lnTo>
                    <a:pt x="1" y="1996"/>
                  </a:lnTo>
                  <a:lnTo>
                    <a:pt x="3570" y="5626"/>
                  </a:lnTo>
                  <a:lnTo>
                    <a:pt x="1" y="9225"/>
                  </a:lnTo>
                  <a:lnTo>
                    <a:pt x="2027" y="11221"/>
                  </a:lnTo>
                  <a:lnTo>
                    <a:pt x="5626" y="7622"/>
                  </a:lnTo>
                  <a:lnTo>
                    <a:pt x="9225" y="11221"/>
                  </a:lnTo>
                  <a:lnTo>
                    <a:pt x="11252" y="9225"/>
                  </a:lnTo>
                  <a:lnTo>
                    <a:pt x="7622" y="5626"/>
                  </a:lnTo>
                  <a:lnTo>
                    <a:pt x="11252" y="1996"/>
                  </a:lnTo>
                  <a:lnTo>
                    <a:pt x="9225" y="0"/>
                  </a:lnTo>
                  <a:lnTo>
                    <a:pt x="5626" y="3599"/>
                  </a:lnTo>
                  <a:lnTo>
                    <a:pt x="2027" y="0"/>
                  </a:lnTo>
                  <a:close/>
                </a:path>
              </a:pathLst>
            </a:custGeom>
            <a:solidFill>
              <a:srgbClr val="FFE252"/>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8" name="Google Shape;258;p22"/>
            <p:cNvSpPr/>
            <p:nvPr/>
          </p:nvSpPr>
          <p:spPr>
            <a:xfrm rot="-5400000">
              <a:off x="7918898" y="817071"/>
              <a:ext cx="409621" cy="407463"/>
            </a:xfrm>
            <a:custGeom>
              <a:avLst/>
              <a:gdLst/>
              <a:ahLst/>
              <a:cxnLst/>
              <a:rect l="l" t="t" r="r" b="b"/>
              <a:pathLst>
                <a:path w="11282" h="11221" extrusionOk="0">
                  <a:moveTo>
                    <a:pt x="2057" y="0"/>
                  </a:moveTo>
                  <a:lnTo>
                    <a:pt x="1" y="1996"/>
                  </a:lnTo>
                  <a:lnTo>
                    <a:pt x="3630" y="5626"/>
                  </a:lnTo>
                  <a:lnTo>
                    <a:pt x="1" y="9225"/>
                  </a:lnTo>
                  <a:lnTo>
                    <a:pt x="2057" y="11221"/>
                  </a:lnTo>
                  <a:lnTo>
                    <a:pt x="5626" y="7622"/>
                  </a:lnTo>
                  <a:lnTo>
                    <a:pt x="9255" y="11221"/>
                  </a:lnTo>
                  <a:lnTo>
                    <a:pt x="11282" y="9225"/>
                  </a:lnTo>
                  <a:lnTo>
                    <a:pt x="7683" y="5626"/>
                  </a:lnTo>
                  <a:lnTo>
                    <a:pt x="11282" y="1996"/>
                  </a:lnTo>
                  <a:lnTo>
                    <a:pt x="9255" y="0"/>
                  </a:lnTo>
                  <a:lnTo>
                    <a:pt x="5626" y="3599"/>
                  </a:lnTo>
                  <a:lnTo>
                    <a:pt x="2057" y="0"/>
                  </a:lnTo>
                  <a:close/>
                </a:path>
              </a:pathLst>
            </a:custGeom>
            <a:solidFill>
              <a:schemeClr val="dk1"/>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59" name="Google Shape;259;p22"/>
            <p:cNvSpPr/>
            <p:nvPr/>
          </p:nvSpPr>
          <p:spPr>
            <a:xfrm rot="-5400000">
              <a:off x="7352715" y="816340"/>
              <a:ext cx="408532" cy="407463"/>
            </a:xfrm>
            <a:custGeom>
              <a:avLst/>
              <a:gdLst/>
              <a:ahLst/>
              <a:cxnLst/>
              <a:rect l="l" t="t" r="r" b="b"/>
              <a:pathLst>
                <a:path w="11252" h="11221" extrusionOk="0">
                  <a:moveTo>
                    <a:pt x="2027" y="0"/>
                  </a:moveTo>
                  <a:lnTo>
                    <a:pt x="0" y="1996"/>
                  </a:lnTo>
                  <a:lnTo>
                    <a:pt x="3600" y="5626"/>
                  </a:lnTo>
                  <a:lnTo>
                    <a:pt x="0" y="9225"/>
                  </a:lnTo>
                  <a:lnTo>
                    <a:pt x="2027" y="11221"/>
                  </a:lnTo>
                  <a:lnTo>
                    <a:pt x="5626" y="7622"/>
                  </a:lnTo>
                  <a:lnTo>
                    <a:pt x="9225" y="11221"/>
                  </a:lnTo>
                  <a:lnTo>
                    <a:pt x="11251" y="9225"/>
                  </a:lnTo>
                  <a:lnTo>
                    <a:pt x="7683" y="5626"/>
                  </a:lnTo>
                  <a:lnTo>
                    <a:pt x="11251" y="1996"/>
                  </a:lnTo>
                  <a:lnTo>
                    <a:pt x="9225" y="0"/>
                  </a:lnTo>
                  <a:lnTo>
                    <a:pt x="5626" y="3599"/>
                  </a:lnTo>
                  <a:lnTo>
                    <a:pt x="2027" y="0"/>
                  </a:lnTo>
                  <a:close/>
                </a:path>
              </a:pathLst>
            </a:custGeom>
            <a:solidFill>
              <a:srgbClr val="7FC9D4"/>
            </a:solidFill>
            <a:ln>
              <a:noFill/>
            </a:ln>
          </p:spPr>
          <p:txBody>
            <a:bodyPr spcFirstLastPara="1" wrap="square" lIns="91425" tIns="91425" rIns="91425" bIns="91425"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spTree>
    <p:extLst>
      <p:ext uri="{BB962C8B-B14F-4D97-AF65-F5344CB8AC3E}">
        <p14:creationId xmlns:p14="http://schemas.microsoft.com/office/powerpoint/2010/main" val="273103146"/>
      </p:ext>
    </p:extLst>
  </p:cSld>
  <p:clrMapOvr>
    <a:masterClrMapping/>
  </p:clrMapOvr>
</p:sldLayout>
</file>

<file path=ppt/slideLayouts/slideLayout222.xml><?xml version="1.0" encoding="utf-8"?>
<p:sldLayout xmlns:a="http://schemas.openxmlformats.org/drawingml/2006/main" xmlns:r="http://schemas.openxmlformats.org/officeDocument/2006/relationships" xmlns:p="http://schemas.openxmlformats.org/presentationml/2006/main" matchingName="Three Columns 2">
  <p:cSld name="Three Columns 2">
    <p:bg>
      <p:bgPr>
        <a:solidFill>
          <a:schemeClr val="dk2"/>
        </a:solidFill>
        <a:effectLst/>
      </p:bgPr>
    </p:bg>
    <p:spTree>
      <p:nvGrpSpPr>
        <p:cNvPr id="1" name="Shape 260"/>
        <p:cNvGrpSpPr/>
        <p:nvPr/>
      </p:nvGrpSpPr>
      <p:grpSpPr>
        <a:xfrm>
          <a:off x="0" y="0"/>
          <a:ext cx="0" cy="0"/>
          <a:chOff x="0" y="0"/>
          <a:chExt cx="0" cy="0"/>
        </a:xfrm>
      </p:grpSpPr>
      <p:sp>
        <p:nvSpPr>
          <p:cNvPr id="261" name="Google Shape;261;p23"/>
          <p:cNvSpPr/>
          <p:nvPr/>
        </p:nvSpPr>
        <p:spPr>
          <a:xfrm>
            <a:off x="544130" y="5770034"/>
            <a:ext cx="1087972"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62" name="Google Shape;262;p23"/>
          <p:cNvSpPr txBox="1">
            <a:spLocks noGrp="1"/>
          </p:cNvSpPr>
          <p:nvPr>
            <p:ph type="title"/>
          </p:nvPr>
        </p:nvSpPr>
        <p:spPr>
          <a:xfrm>
            <a:off x="1965943" y="4481601"/>
            <a:ext cx="2438400" cy="4876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1800"/>
              <a:buNone/>
              <a:defRPr sz="2667">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63" name="Google Shape;263;p23"/>
          <p:cNvSpPr txBox="1">
            <a:spLocks noGrp="1"/>
          </p:cNvSpPr>
          <p:nvPr>
            <p:ph type="subTitle" idx="1"/>
          </p:nvPr>
        </p:nvSpPr>
        <p:spPr>
          <a:xfrm>
            <a:off x="1965943" y="4860319"/>
            <a:ext cx="2438400" cy="853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solidFill>
                  <a:schemeClr val="dk1"/>
                </a:solidFill>
              </a:defRPr>
            </a:lvl1pPr>
            <a:lvl2pPr lvl="1" algn="ctr" rtl="0">
              <a:lnSpc>
                <a:spcPct val="100000"/>
              </a:lnSpc>
              <a:spcBef>
                <a:spcPts val="2133"/>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64" name="Google Shape;264;p23"/>
          <p:cNvSpPr txBox="1">
            <a:spLocks noGrp="1"/>
          </p:cNvSpPr>
          <p:nvPr>
            <p:ph type="title" idx="2"/>
          </p:nvPr>
        </p:nvSpPr>
        <p:spPr>
          <a:xfrm>
            <a:off x="4862300" y="2982313"/>
            <a:ext cx="2438400" cy="4876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1800"/>
              <a:buNone/>
              <a:defRPr sz="2667">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65" name="Google Shape;265;p23"/>
          <p:cNvSpPr txBox="1">
            <a:spLocks noGrp="1"/>
          </p:cNvSpPr>
          <p:nvPr>
            <p:ph type="subTitle" idx="3"/>
          </p:nvPr>
        </p:nvSpPr>
        <p:spPr>
          <a:xfrm>
            <a:off x="4862300" y="3354584"/>
            <a:ext cx="2438400" cy="853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solidFill>
                  <a:schemeClr val="dk1"/>
                </a:solidFill>
              </a:defRPr>
            </a:lvl1pPr>
            <a:lvl2pPr lvl="1" algn="ctr" rtl="0">
              <a:lnSpc>
                <a:spcPct val="100000"/>
              </a:lnSpc>
              <a:spcBef>
                <a:spcPts val="2133"/>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66" name="Google Shape;266;p23"/>
          <p:cNvSpPr txBox="1">
            <a:spLocks noGrp="1"/>
          </p:cNvSpPr>
          <p:nvPr>
            <p:ph type="title" idx="4"/>
          </p:nvPr>
        </p:nvSpPr>
        <p:spPr>
          <a:xfrm>
            <a:off x="7769667" y="4481601"/>
            <a:ext cx="2438400" cy="4876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SzPts val="1800"/>
              <a:buNone/>
              <a:defRPr sz="2667">
                <a:solidFill>
                  <a:schemeClr val="accent5"/>
                </a:solidFill>
              </a:defRPr>
            </a:lvl1pPr>
            <a:lvl2pPr lvl="1" algn="ctr" rtl="0">
              <a:spcBef>
                <a:spcPts val="0"/>
              </a:spcBef>
              <a:spcAft>
                <a:spcPts val="0"/>
              </a:spcAft>
              <a:buSzPts val="2800"/>
              <a:buNone/>
              <a:defRPr/>
            </a:lvl2pPr>
            <a:lvl3pPr lvl="2" algn="ctr" rtl="0">
              <a:spcBef>
                <a:spcPts val="0"/>
              </a:spcBef>
              <a:spcAft>
                <a:spcPts val="0"/>
              </a:spcAft>
              <a:buSzPts val="2800"/>
              <a:buNone/>
              <a:defRPr/>
            </a:lvl3pPr>
            <a:lvl4pPr lvl="3" algn="ctr" rtl="0">
              <a:spcBef>
                <a:spcPts val="0"/>
              </a:spcBef>
              <a:spcAft>
                <a:spcPts val="0"/>
              </a:spcAft>
              <a:buSzPts val="2800"/>
              <a:buNone/>
              <a:defRPr/>
            </a:lvl4pPr>
            <a:lvl5pPr lvl="4" algn="ctr" rtl="0">
              <a:spcBef>
                <a:spcPts val="0"/>
              </a:spcBef>
              <a:spcAft>
                <a:spcPts val="0"/>
              </a:spcAft>
              <a:buSzPts val="2800"/>
              <a:buNone/>
              <a:defRPr/>
            </a:lvl5pPr>
            <a:lvl6pPr lvl="5" algn="ctr" rtl="0">
              <a:spcBef>
                <a:spcPts val="0"/>
              </a:spcBef>
              <a:spcAft>
                <a:spcPts val="0"/>
              </a:spcAft>
              <a:buSzPts val="2800"/>
              <a:buNone/>
              <a:defRPr/>
            </a:lvl6pPr>
            <a:lvl7pPr lvl="6" algn="ctr" rtl="0">
              <a:spcBef>
                <a:spcPts val="0"/>
              </a:spcBef>
              <a:spcAft>
                <a:spcPts val="0"/>
              </a:spcAft>
              <a:buSzPts val="2800"/>
              <a:buNone/>
              <a:defRPr/>
            </a:lvl7pPr>
            <a:lvl8pPr lvl="7" algn="ctr" rtl="0">
              <a:spcBef>
                <a:spcPts val="0"/>
              </a:spcBef>
              <a:spcAft>
                <a:spcPts val="0"/>
              </a:spcAft>
              <a:buSzPts val="2800"/>
              <a:buNone/>
              <a:defRPr/>
            </a:lvl8pPr>
            <a:lvl9pPr lvl="8" algn="ctr" rtl="0">
              <a:spcBef>
                <a:spcPts val="0"/>
              </a:spcBef>
              <a:spcAft>
                <a:spcPts val="0"/>
              </a:spcAft>
              <a:buSzPts val="2800"/>
              <a:buNone/>
              <a:defRPr/>
            </a:lvl9pPr>
          </a:lstStyle>
          <a:p>
            <a:endParaRPr/>
          </a:p>
        </p:txBody>
      </p:sp>
      <p:sp>
        <p:nvSpPr>
          <p:cNvPr id="267" name="Google Shape;267;p23"/>
          <p:cNvSpPr txBox="1">
            <a:spLocks noGrp="1"/>
          </p:cNvSpPr>
          <p:nvPr>
            <p:ph type="subTitle" idx="5"/>
          </p:nvPr>
        </p:nvSpPr>
        <p:spPr>
          <a:xfrm>
            <a:off x="7769667" y="4860319"/>
            <a:ext cx="2438400" cy="853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a:solidFill>
                  <a:schemeClr val="dk1"/>
                </a:solidFill>
              </a:defRPr>
            </a:lvl1pPr>
            <a:lvl2pPr lvl="1" algn="ctr" rtl="0">
              <a:lnSpc>
                <a:spcPct val="100000"/>
              </a:lnSpc>
              <a:spcBef>
                <a:spcPts val="2133"/>
              </a:spcBef>
              <a:spcAft>
                <a:spcPts val="0"/>
              </a:spcAft>
              <a:buSzPts val="1400"/>
              <a:buNone/>
              <a:defRPr/>
            </a:lvl2pPr>
            <a:lvl3pPr lvl="2" algn="ctr" rtl="0">
              <a:lnSpc>
                <a:spcPct val="100000"/>
              </a:lnSpc>
              <a:spcBef>
                <a:spcPts val="0"/>
              </a:spcBef>
              <a:spcAft>
                <a:spcPts val="0"/>
              </a:spcAft>
              <a:buSzPts val="1400"/>
              <a:buNone/>
              <a:defRPr/>
            </a:lvl3pPr>
            <a:lvl4pPr lvl="3" algn="ctr" rtl="0">
              <a:lnSpc>
                <a:spcPct val="100000"/>
              </a:lnSpc>
              <a:spcBef>
                <a:spcPts val="0"/>
              </a:spcBef>
              <a:spcAft>
                <a:spcPts val="0"/>
              </a:spcAft>
              <a:buSzPts val="1400"/>
              <a:buNone/>
              <a:defRPr/>
            </a:lvl4pPr>
            <a:lvl5pPr lvl="4" algn="ctr" rtl="0">
              <a:lnSpc>
                <a:spcPct val="100000"/>
              </a:lnSpc>
              <a:spcBef>
                <a:spcPts val="0"/>
              </a:spcBef>
              <a:spcAft>
                <a:spcPts val="0"/>
              </a:spcAft>
              <a:buSzPts val="1400"/>
              <a:buNone/>
              <a:defRPr/>
            </a:lvl5pPr>
            <a:lvl6pPr lvl="5" algn="ctr" rtl="0">
              <a:lnSpc>
                <a:spcPct val="100000"/>
              </a:lnSpc>
              <a:spcBef>
                <a:spcPts val="0"/>
              </a:spcBef>
              <a:spcAft>
                <a:spcPts val="0"/>
              </a:spcAft>
              <a:buSzPts val="1400"/>
              <a:buNone/>
              <a:defRPr/>
            </a:lvl6pPr>
            <a:lvl7pPr lvl="6" algn="ctr" rtl="0">
              <a:lnSpc>
                <a:spcPct val="100000"/>
              </a:lnSpc>
              <a:spcBef>
                <a:spcPts val="0"/>
              </a:spcBef>
              <a:spcAft>
                <a:spcPts val="0"/>
              </a:spcAft>
              <a:buSzPts val="1400"/>
              <a:buNone/>
              <a:defRPr/>
            </a:lvl7pPr>
            <a:lvl8pPr lvl="7" algn="ctr" rtl="0">
              <a:lnSpc>
                <a:spcPct val="100000"/>
              </a:lnSpc>
              <a:spcBef>
                <a:spcPts val="0"/>
              </a:spcBef>
              <a:spcAft>
                <a:spcPts val="0"/>
              </a:spcAft>
              <a:buSzPts val="1400"/>
              <a:buNone/>
              <a:defRPr/>
            </a:lvl8pPr>
            <a:lvl9pPr lvl="8" algn="ctr" rtl="0">
              <a:lnSpc>
                <a:spcPct val="100000"/>
              </a:lnSpc>
              <a:spcBef>
                <a:spcPts val="0"/>
              </a:spcBef>
              <a:spcAft>
                <a:spcPts val="0"/>
              </a:spcAft>
              <a:buSzPts val="1400"/>
              <a:buNone/>
              <a:defRPr/>
            </a:lvl9pPr>
          </a:lstStyle>
          <a:p>
            <a:endParaRPr/>
          </a:p>
        </p:txBody>
      </p:sp>
      <p:sp>
        <p:nvSpPr>
          <p:cNvPr id="268" name="Google Shape;268;p23"/>
          <p:cNvSpPr/>
          <p:nvPr/>
        </p:nvSpPr>
        <p:spPr>
          <a:xfrm flipH="1">
            <a:off x="1088097" y="1088001"/>
            <a:ext cx="8920604"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269" name="Google Shape;269;p23"/>
          <p:cNvSpPr txBox="1">
            <a:spLocks noGrp="1"/>
          </p:cNvSpPr>
          <p:nvPr>
            <p:ph type="title" idx="6"/>
          </p:nvPr>
        </p:nvSpPr>
        <p:spPr>
          <a:xfrm>
            <a:off x="5983100" y="544000"/>
            <a:ext cx="5664400" cy="1095200"/>
          </a:xfrm>
          <a:prstGeom prst="rect">
            <a:avLst/>
          </a:prstGeom>
          <a:solidFill>
            <a:schemeClr val="accent3"/>
          </a:solidFill>
          <a:ln>
            <a:noFill/>
          </a:ln>
        </p:spPr>
        <p:txBody>
          <a:bodyPr spcFirstLastPara="1" wrap="square" lIns="91425" tIns="91425" rIns="292600" bIns="100575" anchor="ctr" anchorCtr="0">
            <a:noAutofit/>
          </a:bodyPr>
          <a:lstStyle>
            <a:lvl1pPr lvl="0" algn="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0" name="Google Shape;270;p23"/>
          <p:cNvSpPr/>
          <p:nvPr/>
        </p:nvSpPr>
        <p:spPr>
          <a:xfrm>
            <a:off x="11103967" y="5219000"/>
            <a:ext cx="543200" cy="1095200"/>
          </a:xfrm>
          <a:prstGeom prst="rect">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119513082"/>
      </p:ext>
    </p:extLst>
  </p:cSld>
  <p:clrMapOvr>
    <a:masterClrMapping/>
  </p:clrMapOvr>
</p:sldLayout>
</file>

<file path=ppt/slideLayouts/slideLayout223.xml><?xml version="1.0" encoding="utf-8"?>
<p:sldLayout xmlns:a="http://schemas.openxmlformats.org/drawingml/2006/main" xmlns:r="http://schemas.openxmlformats.org/officeDocument/2006/relationships" xmlns:p="http://schemas.openxmlformats.org/presentationml/2006/main" matchingName="Four Columns">
  <p:cSld name="Four Columns">
    <p:bg>
      <p:bgPr>
        <a:solidFill>
          <a:schemeClr val="dk2"/>
        </a:solidFill>
        <a:effectLst/>
      </p:bgPr>
    </p:bg>
    <p:spTree>
      <p:nvGrpSpPr>
        <p:cNvPr id="1" name="Shape 271"/>
        <p:cNvGrpSpPr/>
        <p:nvPr/>
      </p:nvGrpSpPr>
      <p:grpSpPr>
        <a:xfrm>
          <a:off x="0" y="0"/>
          <a:ext cx="0" cy="0"/>
          <a:chOff x="0" y="0"/>
          <a:chExt cx="0" cy="0"/>
        </a:xfrm>
      </p:grpSpPr>
      <p:cxnSp>
        <p:nvCxnSpPr>
          <p:cNvPr id="272" name="Google Shape;272;p24"/>
          <p:cNvCxnSpPr/>
          <p:nvPr/>
        </p:nvCxnSpPr>
        <p:spPr>
          <a:xfrm>
            <a:off x="1632100" y="3425800"/>
            <a:ext cx="8924800" cy="0"/>
          </a:xfrm>
          <a:prstGeom prst="straightConnector1">
            <a:avLst/>
          </a:prstGeom>
          <a:noFill/>
          <a:ln w="38100" cap="flat" cmpd="sng">
            <a:solidFill>
              <a:schemeClr val="dk1"/>
            </a:solidFill>
            <a:prstDash val="solid"/>
            <a:round/>
            <a:headEnd type="none" w="med" len="med"/>
            <a:tailEnd type="none" w="med" len="med"/>
          </a:ln>
        </p:spPr>
      </p:cxnSp>
      <p:sp>
        <p:nvSpPr>
          <p:cNvPr id="273" name="Google Shape;273;p24"/>
          <p:cNvSpPr txBox="1">
            <a:spLocks noGrp="1"/>
          </p:cNvSpPr>
          <p:nvPr>
            <p:ph type="title"/>
          </p:nvPr>
        </p:nvSpPr>
        <p:spPr>
          <a:xfrm>
            <a:off x="3795100" y="4309716"/>
            <a:ext cx="1690000" cy="575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1800"/>
              <a:buNone/>
              <a:defRPr sz="24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4" name="Google Shape;274;p24"/>
          <p:cNvSpPr txBox="1">
            <a:spLocks noGrp="1"/>
          </p:cNvSpPr>
          <p:nvPr>
            <p:ph type="subTitle" idx="1"/>
          </p:nvPr>
        </p:nvSpPr>
        <p:spPr>
          <a:xfrm>
            <a:off x="2110133" y="4497015"/>
            <a:ext cx="1786800" cy="103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75" name="Google Shape;275;p24"/>
          <p:cNvSpPr txBox="1">
            <a:spLocks noGrp="1"/>
          </p:cNvSpPr>
          <p:nvPr>
            <p:ph type="title" idx="2"/>
          </p:nvPr>
        </p:nvSpPr>
        <p:spPr>
          <a:xfrm>
            <a:off x="6706667" y="1966717"/>
            <a:ext cx="1690000" cy="575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1800"/>
              <a:buNone/>
              <a:defRPr sz="24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6" name="Google Shape;276;p24"/>
          <p:cNvSpPr txBox="1">
            <a:spLocks noGrp="1"/>
          </p:cNvSpPr>
          <p:nvPr>
            <p:ph type="subTitle" idx="3"/>
          </p:nvPr>
        </p:nvSpPr>
        <p:spPr>
          <a:xfrm>
            <a:off x="8295067" y="1445132"/>
            <a:ext cx="1786800" cy="103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77" name="Google Shape;277;p24"/>
          <p:cNvSpPr txBox="1">
            <a:spLocks noGrp="1"/>
          </p:cNvSpPr>
          <p:nvPr>
            <p:ph type="title" idx="4"/>
          </p:nvPr>
        </p:nvSpPr>
        <p:spPr>
          <a:xfrm>
            <a:off x="6706667" y="4309716"/>
            <a:ext cx="1690000" cy="575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1800"/>
              <a:buNone/>
              <a:defRPr sz="24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78" name="Google Shape;278;p24"/>
          <p:cNvSpPr txBox="1">
            <a:spLocks noGrp="1"/>
          </p:cNvSpPr>
          <p:nvPr>
            <p:ph type="subTitle" idx="5"/>
          </p:nvPr>
        </p:nvSpPr>
        <p:spPr>
          <a:xfrm>
            <a:off x="8295067" y="4497015"/>
            <a:ext cx="1786800" cy="103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79" name="Google Shape;279;p24"/>
          <p:cNvSpPr txBox="1">
            <a:spLocks noGrp="1"/>
          </p:cNvSpPr>
          <p:nvPr>
            <p:ph type="title" idx="6"/>
          </p:nvPr>
        </p:nvSpPr>
        <p:spPr>
          <a:xfrm>
            <a:off x="3795100" y="1966717"/>
            <a:ext cx="1690000" cy="575600"/>
          </a:xfrm>
          <a:prstGeom prst="rect">
            <a:avLst/>
          </a:prstGeom>
          <a:solidFill>
            <a:schemeClr val="dk2"/>
          </a:solidFill>
        </p:spPr>
        <p:txBody>
          <a:bodyPr spcFirstLastPara="1" wrap="square" lIns="91425" tIns="91425" rIns="91425" bIns="91425" anchor="ctr" anchorCtr="0">
            <a:noAutofit/>
          </a:bodyPr>
          <a:lstStyle>
            <a:lvl1pPr lvl="0" algn="ctr" rtl="0">
              <a:spcBef>
                <a:spcPts val="0"/>
              </a:spcBef>
              <a:spcAft>
                <a:spcPts val="0"/>
              </a:spcAft>
              <a:buSzPts val="1800"/>
              <a:buNone/>
              <a:defRPr sz="2400"/>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80" name="Google Shape;280;p24"/>
          <p:cNvSpPr txBox="1">
            <a:spLocks noGrp="1"/>
          </p:cNvSpPr>
          <p:nvPr>
            <p:ph type="subTitle" idx="7"/>
          </p:nvPr>
        </p:nvSpPr>
        <p:spPr>
          <a:xfrm>
            <a:off x="2110133" y="1445132"/>
            <a:ext cx="1786800" cy="103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81" name="Google Shape;281;p24"/>
          <p:cNvSpPr txBox="1">
            <a:spLocks noGrp="1"/>
          </p:cNvSpPr>
          <p:nvPr>
            <p:ph type="title" idx="8"/>
          </p:nvPr>
        </p:nvSpPr>
        <p:spPr>
          <a:xfrm>
            <a:off x="4833133" y="3009500"/>
            <a:ext cx="2525600" cy="838800"/>
          </a:xfrm>
          <a:prstGeom prst="rect">
            <a:avLst/>
          </a:prstGeom>
          <a:solidFill>
            <a:schemeClr val="accent3"/>
          </a:solidFill>
          <a:ln>
            <a:noFill/>
          </a:ln>
        </p:spPr>
        <p:txBody>
          <a:bodyPr spcFirstLastPara="1" wrap="square" lIns="91425" tIns="91425" rIns="91425" bIns="100575" anchor="ctr" anchorCtr="0">
            <a:noAutofit/>
          </a:bodyPr>
          <a:lstStyle>
            <a:lvl1pPr lvl="0" algn="ct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82" name="Google Shape;282;p24"/>
          <p:cNvSpPr/>
          <p:nvPr/>
        </p:nvSpPr>
        <p:spPr>
          <a:xfrm>
            <a:off x="544114" y="5770034"/>
            <a:ext cx="1087972"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3" name="Google Shape;283;p24"/>
          <p:cNvSpPr/>
          <p:nvPr/>
        </p:nvSpPr>
        <p:spPr>
          <a:xfrm>
            <a:off x="10559981" y="544001"/>
            <a:ext cx="1087972"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284" name="Google Shape;284;p24"/>
          <p:cNvSpPr/>
          <p:nvPr/>
        </p:nvSpPr>
        <p:spPr>
          <a:xfrm rot="5400000">
            <a:off x="10688732" y="5351163"/>
            <a:ext cx="1643032" cy="275437"/>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748183334"/>
      </p:ext>
    </p:extLst>
  </p:cSld>
  <p:clrMapOvr>
    <a:masterClrMapping/>
  </p:clrMapOvr>
</p:sldLayout>
</file>

<file path=ppt/slideLayouts/slideLayout224.xml><?xml version="1.0" encoding="utf-8"?>
<p:sldLayout xmlns:a="http://schemas.openxmlformats.org/drawingml/2006/main" xmlns:r="http://schemas.openxmlformats.org/officeDocument/2006/relationships" xmlns:p="http://schemas.openxmlformats.org/presentationml/2006/main" matchingName="Four Columns 1">
  <p:cSld name="Four Columns 1">
    <p:bg>
      <p:bgPr>
        <a:solidFill>
          <a:schemeClr val="dk2"/>
        </a:solidFill>
        <a:effectLst/>
      </p:bgPr>
    </p:bg>
    <p:spTree>
      <p:nvGrpSpPr>
        <p:cNvPr id="1" name="Shape 285"/>
        <p:cNvGrpSpPr/>
        <p:nvPr/>
      </p:nvGrpSpPr>
      <p:grpSpPr>
        <a:xfrm>
          <a:off x="0" y="0"/>
          <a:ext cx="0" cy="0"/>
          <a:chOff x="0" y="0"/>
          <a:chExt cx="0" cy="0"/>
        </a:xfrm>
      </p:grpSpPr>
      <p:sp>
        <p:nvSpPr>
          <p:cNvPr id="286" name="Google Shape;286;p25"/>
          <p:cNvSpPr txBox="1">
            <a:spLocks noGrp="1"/>
          </p:cNvSpPr>
          <p:nvPr>
            <p:ph type="title"/>
          </p:nvPr>
        </p:nvSpPr>
        <p:spPr>
          <a:xfrm>
            <a:off x="2213600" y="2686867"/>
            <a:ext cx="3261200" cy="57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3"/>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87" name="Google Shape;287;p25"/>
          <p:cNvSpPr txBox="1">
            <a:spLocks noGrp="1"/>
          </p:cNvSpPr>
          <p:nvPr>
            <p:ph type="subTitle" idx="1"/>
          </p:nvPr>
        </p:nvSpPr>
        <p:spPr>
          <a:xfrm>
            <a:off x="2234033" y="3080812"/>
            <a:ext cx="3220000" cy="52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88" name="Google Shape;288;p25"/>
          <p:cNvSpPr txBox="1">
            <a:spLocks noGrp="1"/>
          </p:cNvSpPr>
          <p:nvPr>
            <p:ph type="title" idx="2"/>
          </p:nvPr>
        </p:nvSpPr>
        <p:spPr>
          <a:xfrm>
            <a:off x="2216483" y="4748928"/>
            <a:ext cx="3255200" cy="57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3"/>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89" name="Google Shape;289;p25"/>
          <p:cNvSpPr txBox="1">
            <a:spLocks noGrp="1"/>
          </p:cNvSpPr>
          <p:nvPr>
            <p:ph type="subTitle" idx="3"/>
          </p:nvPr>
        </p:nvSpPr>
        <p:spPr>
          <a:xfrm>
            <a:off x="2213700" y="5142833"/>
            <a:ext cx="3260800" cy="52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90" name="Google Shape;290;p25"/>
          <p:cNvSpPr txBox="1">
            <a:spLocks noGrp="1"/>
          </p:cNvSpPr>
          <p:nvPr>
            <p:ph type="title" idx="4"/>
          </p:nvPr>
        </p:nvSpPr>
        <p:spPr>
          <a:xfrm>
            <a:off x="6714500" y="2686867"/>
            <a:ext cx="3272800" cy="57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3"/>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1" name="Google Shape;291;p25"/>
          <p:cNvSpPr txBox="1">
            <a:spLocks noGrp="1"/>
          </p:cNvSpPr>
          <p:nvPr>
            <p:ph type="subTitle" idx="5"/>
          </p:nvPr>
        </p:nvSpPr>
        <p:spPr>
          <a:xfrm>
            <a:off x="6730433" y="3080812"/>
            <a:ext cx="3241200" cy="52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92" name="Google Shape;292;p25"/>
          <p:cNvSpPr txBox="1">
            <a:spLocks noGrp="1"/>
          </p:cNvSpPr>
          <p:nvPr>
            <p:ph type="title" idx="6"/>
          </p:nvPr>
        </p:nvSpPr>
        <p:spPr>
          <a:xfrm>
            <a:off x="6717393" y="4748928"/>
            <a:ext cx="3267200" cy="575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2400">
                <a:solidFill>
                  <a:schemeClr val="accent3"/>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3" name="Google Shape;293;p25"/>
          <p:cNvSpPr txBox="1">
            <a:spLocks noGrp="1"/>
          </p:cNvSpPr>
          <p:nvPr>
            <p:ph type="subTitle" idx="7"/>
          </p:nvPr>
        </p:nvSpPr>
        <p:spPr>
          <a:xfrm>
            <a:off x="6720561" y="5142833"/>
            <a:ext cx="3260800" cy="5252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solidFill>
                  <a:schemeClr val="dk1"/>
                </a:solidFill>
              </a:defRPr>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294" name="Google Shape;294;p25"/>
          <p:cNvSpPr txBox="1">
            <a:spLocks noGrp="1"/>
          </p:cNvSpPr>
          <p:nvPr>
            <p:ph type="title" idx="8" hasCustomPrompt="1"/>
          </p:nvPr>
        </p:nvSpPr>
        <p:spPr>
          <a:xfrm>
            <a:off x="2977316" y="2293719"/>
            <a:ext cx="1733600" cy="401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chemeClr val="accent4"/>
              </a:buClr>
              <a:buSzPts val="4800"/>
              <a:buNone/>
              <a:defRPr sz="4000"/>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r>
              <a:t>xx%</a:t>
            </a:r>
          </a:p>
        </p:txBody>
      </p:sp>
      <p:sp>
        <p:nvSpPr>
          <p:cNvPr id="295" name="Google Shape;295;p25"/>
          <p:cNvSpPr txBox="1">
            <a:spLocks noGrp="1"/>
          </p:cNvSpPr>
          <p:nvPr>
            <p:ph type="title" idx="9" hasCustomPrompt="1"/>
          </p:nvPr>
        </p:nvSpPr>
        <p:spPr>
          <a:xfrm>
            <a:off x="7484153" y="2293719"/>
            <a:ext cx="1733600" cy="401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chemeClr val="accent4"/>
              </a:buClr>
              <a:buSzPts val="4800"/>
              <a:buNone/>
              <a:defRPr sz="4000"/>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r>
              <a:t>xx%</a:t>
            </a:r>
          </a:p>
        </p:txBody>
      </p:sp>
      <p:sp>
        <p:nvSpPr>
          <p:cNvPr id="296" name="Google Shape;296;p25"/>
          <p:cNvSpPr txBox="1">
            <a:spLocks noGrp="1"/>
          </p:cNvSpPr>
          <p:nvPr>
            <p:ph type="title" idx="13" hasCustomPrompt="1"/>
          </p:nvPr>
        </p:nvSpPr>
        <p:spPr>
          <a:xfrm>
            <a:off x="2977316" y="4344928"/>
            <a:ext cx="1733600" cy="401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chemeClr val="accent4"/>
              </a:buClr>
              <a:buSzPts val="4800"/>
              <a:buNone/>
              <a:defRPr sz="4000"/>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r>
              <a:t>xx%</a:t>
            </a:r>
          </a:p>
        </p:txBody>
      </p:sp>
      <p:sp>
        <p:nvSpPr>
          <p:cNvPr id="297" name="Google Shape;297;p25"/>
          <p:cNvSpPr txBox="1">
            <a:spLocks noGrp="1"/>
          </p:cNvSpPr>
          <p:nvPr>
            <p:ph type="title" idx="14" hasCustomPrompt="1"/>
          </p:nvPr>
        </p:nvSpPr>
        <p:spPr>
          <a:xfrm>
            <a:off x="7484153" y="4344961"/>
            <a:ext cx="1733600" cy="401200"/>
          </a:xfrm>
          <a:prstGeom prst="rect">
            <a:avLst/>
          </a:prstGeom>
          <a:noFill/>
          <a:ln>
            <a:noFill/>
          </a:ln>
        </p:spPr>
        <p:txBody>
          <a:bodyPr spcFirstLastPara="1" wrap="square" lIns="91425" tIns="91425" rIns="91425" bIns="91425" anchor="ctr" anchorCtr="0">
            <a:noAutofit/>
          </a:bodyPr>
          <a:lstStyle>
            <a:lvl1pPr lvl="0" algn="ctr" rtl="0">
              <a:spcBef>
                <a:spcPts val="0"/>
              </a:spcBef>
              <a:spcAft>
                <a:spcPts val="0"/>
              </a:spcAft>
              <a:buClr>
                <a:schemeClr val="accent4"/>
              </a:buClr>
              <a:buSzPts val="4800"/>
              <a:buNone/>
              <a:defRPr sz="4000"/>
            </a:lvl1pPr>
            <a:lvl2pPr lvl="1" algn="ctr" rtl="0">
              <a:spcBef>
                <a:spcPts val="0"/>
              </a:spcBef>
              <a:spcAft>
                <a:spcPts val="0"/>
              </a:spcAft>
              <a:buClr>
                <a:schemeClr val="accent4"/>
              </a:buClr>
              <a:buSzPts val="4800"/>
              <a:buNone/>
              <a:defRPr sz="6400">
                <a:solidFill>
                  <a:schemeClr val="accent4"/>
                </a:solidFill>
              </a:defRPr>
            </a:lvl2pPr>
            <a:lvl3pPr lvl="2" algn="ctr" rtl="0">
              <a:spcBef>
                <a:spcPts val="0"/>
              </a:spcBef>
              <a:spcAft>
                <a:spcPts val="0"/>
              </a:spcAft>
              <a:buClr>
                <a:schemeClr val="accent4"/>
              </a:buClr>
              <a:buSzPts val="4800"/>
              <a:buNone/>
              <a:defRPr sz="6400">
                <a:solidFill>
                  <a:schemeClr val="accent4"/>
                </a:solidFill>
              </a:defRPr>
            </a:lvl3pPr>
            <a:lvl4pPr lvl="3" algn="ctr" rtl="0">
              <a:spcBef>
                <a:spcPts val="0"/>
              </a:spcBef>
              <a:spcAft>
                <a:spcPts val="0"/>
              </a:spcAft>
              <a:buClr>
                <a:schemeClr val="accent4"/>
              </a:buClr>
              <a:buSzPts val="4800"/>
              <a:buNone/>
              <a:defRPr sz="6400">
                <a:solidFill>
                  <a:schemeClr val="accent4"/>
                </a:solidFill>
              </a:defRPr>
            </a:lvl4pPr>
            <a:lvl5pPr lvl="4" algn="ctr" rtl="0">
              <a:spcBef>
                <a:spcPts val="0"/>
              </a:spcBef>
              <a:spcAft>
                <a:spcPts val="0"/>
              </a:spcAft>
              <a:buClr>
                <a:schemeClr val="accent4"/>
              </a:buClr>
              <a:buSzPts val="4800"/>
              <a:buNone/>
              <a:defRPr sz="6400">
                <a:solidFill>
                  <a:schemeClr val="accent4"/>
                </a:solidFill>
              </a:defRPr>
            </a:lvl5pPr>
            <a:lvl6pPr lvl="5" algn="ctr" rtl="0">
              <a:spcBef>
                <a:spcPts val="0"/>
              </a:spcBef>
              <a:spcAft>
                <a:spcPts val="0"/>
              </a:spcAft>
              <a:buClr>
                <a:schemeClr val="accent4"/>
              </a:buClr>
              <a:buSzPts val="4800"/>
              <a:buNone/>
              <a:defRPr sz="6400">
                <a:solidFill>
                  <a:schemeClr val="accent4"/>
                </a:solidFill>
              </a:defRPr>
            </a:lvl6pPr>
            <a:lvl7pPr lvl="6" algn="ctr" rtl="0">
              <a:spcBef>
                <a:spcPts val="0"/>
              </a:spcBef>
              <a:spcAft>
                <a:spcPts val="0"/>
              </a:spcAft>
              <a:buClr>
                <a:schemeClr val="accent4"/>
              </a:buClr>
              <a:buSzPts val="4800"/>
              <a:buNone/>
              <a:defRPr sz="6400">
                <a:solidFill>
                  <a:schemeClr val="accent4"/>
                </a:solidFill>
              </a:defRPr>
            </a:lvl7pPr>
            <a:lvl8pPr lvl="7" algn="ctr" rtl="0">
              <a:spcBef>
                <a:spcPts val="0"/>
              </a:spcBef>
              <a:spcAft>
                <a:spcPts val="0"/>
              </a:spcAft>
              <a:buClr>
                <a:schemeClr val="accent4"/>
              </a:buClr>
              <a:buSzPts val="4800"/>
              <a:buNone/>
              <a:defRPr sz="6400">
                <a:solidFill>
                  <a:schemeClr val="accent4"/>
                </a:solidFill>
              </a:defRPr>
            </a:lvl8pPr>
            <a:lvl9pPr lvl="8" algn="ctr" rtl="0">
              <a:spcBef>
                <a:spcPts val="0"/>
              </a:spcBef>
              <a:spcAft>
                <a:spcPts val="0"/>
              </a:spcAft>
              <a:buClr>
                <a:schemeClr val="accent4"/>
              </a:buClr>
              <a:buSzPts val="4800"/>
              <a:buNone/>
              <a:defRPr sz="6400">
                <a:solidFill>
                  <a:schemeClr val="accent4"/>
                </a:solidFill>
              </a:defRPr>
            </a:lvl9pPr>
          </a:lstStyle>
          <a:p>
            <a:r>
              <a:t>xx%</a:t>
            </a:r>
          </a:p>
        </p:txBody>
      </p:sp>
      <p:sp>
        <p:nvSpPr>
          <p:cNvPr id="298" name="Google Shape;298;p25"/>
          <p:cNvSpPr txBox="1">
            <a:spLocks noGrp="1"/>
          </p:cNvSpPr>
          <p:nvPr>
            <p:ph type="title" idx="15"/>
          </p:nvPr>
        </p:nvSpPr>
        <p:spPr>
          <a:xfrm>
            <a:off x="2186300" y="544000"/>
            <a:ext cx="4528000" cy="1095200"/>
          </a:xfrm>
          <a:prstGeom prst="rect">
            <a:avLst/>
          </a:prstGeom>
          <a:solidFill>
            <a:schemeClr val="accent3"/>
          </a:solidFill>
          <a:ln>
            <a:noFill/>
          </a:ln>
        </p:spPr>
        <p:txBody>
          <a:bodyPr spcFirstLastPara="1" wrap="square" lIns="292600" tIns="91425" rIns="91425" bIns="100575" anchor="ctr" anchorCtr="0">
            <a:noAutofit/>
          </a:bodyPr>
          <a:lstStyle>
            <a:lvl1pPr lvl="0"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99" name="Google Shape;299;p25"/>
          <p:cNvSpPr/>
          <p:nvPr/>
        </p:nvSpPr>
        <p:spPr>
          <a:xfrm flipH="1">
            <a:off x="1088249" y="1088001"/>
            <a:ext cx="1095051" cy="1716121"/>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cxnSp>
        <p:nvCxnSpPr>
          <p:cNvPr id="300" name="Google Shape;300;p25"/>
          <p:cNvCxnSpPr/>
          <p:nvPr/>
        </p:nvCxnSpPr>
        <p:spPr>
          <a:xfrm rot="10800000">
            <a:off x="11108763" y="2783000"/>
            <a:ext cx="0" cy="3352400"/>
          </a:xfrm>
          <a:prstGeom prst="straightConnector1">
            <a:avLst/>
          </a:prstGeom>
          <a:noFill/>
          <a:ln w="38100" cap="flat" cmpd="sng">
            <a:solidFill>
              <a:schemeClr val="dk1"/>
            </a:solidFill>
            <a:prstDash val="solid"/>
            <a:round/>
            <a:headEnd type="none" w="med" len="med"/>
            <a:tailEnd type="none" w="med" len="med"/>
          </a:ln>
        </p:spPr>
      </p:cxnSp>
      <p:sp>
        <p:nvSpPr>
          <p:cNvPr id="301" name="Google Shape;301;p25"/>
          <p:cNvSpPr/>
          <p:nvPr/>
        </p:nvSpPr>
        <p:spPr>
          <a:xfrm>
            <a:off x="10561000" y="6040467"/>
            <a:ext cx="1086800" cy="273200"/>
          </a:xfrm>
          <a:prstGeom prst="rect">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66411431"/>
      </p:ext>
    </p:extLst>
  </p:cSld>
  <p:clrMapOvr>
    <a:masterClrMapping/>
  </p:clrMapOvr>
</p:sldLayout>
</file>

<file path=ppt/slideLayouts/slideLayout225.xml><?xml version="1.0" encoding="utf-8"?>
<p:sldLayout xmlns:a="http://schemas.openxmlformats.org/drawingml/2006/main" xmlns:r="http://schemas.openxmlformats.org/officeDocument/2006/relationships" xmlns:p="http://schemas.openxmlformats.org/presentationml/2006/main" matchingName="Thanks + Credits">
  <p:cSld name="Thanks + Credits">
    <p:bg>
      <p:bgPr>
        <a:solidFill>
          <a:schemeClr val="dk2"/>
        </a:solidFill>
        <a:effectLst/>
      </p:bgPr>
    </p:bg>
    <p:spTree>
      <p:nvGrpSpPr>
        <p:cNvPr id="1" name="Shape 302"/>
        <p:cNvGrpSpPr/>
        <p:nvPr/>
      </p:nvGrpSpPr>
      <p:grpSpPr>
        <a:xfrm>
          <a:off x="0" y="0"/>
          <a:ext cx="0" cy="0"/>
          <a:chOff x="0" y="0"/>
          <a:chExt cx="0" cy="0"/>
        </a:xfrm>
      </p:grpSpPr>
      <p:sp>
        <p:nvSpPr>
          <p:cNvPr id="303" name="Google Shape;303;p26"/>
          <p:cNvSpPr/>
          <p:nvPr/>
        </p:nvSpPr>
        <p:spPr>
          <a:xfrm>
            <a:off x="538433" y="4370867"/>
            <a:ext cx="11109600" cy="662400"/>
          </a:xfrm>
          <a:prstGeom prst="rect">
            <a:avLst/>
          </a:prstGeom>
          <a:solidFill>
            <a:schemeClr val="accent3"/>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grpSp>
        <p:nvGrpSpPr>
          <p:cNvPr id="304" name="Google Shape;304;p26"/>
          <p:cNvGrpSpPr/>
          <p:nvPr/>
        </p:nvGrpSpPr>
        <p:grpSpPr>
          <a:xfrm>
            <a:off x="1088096" y="1913325"/>
            <a:ext cx="10015661" cy="4482251"/>
            <a:chOff x="816077" y="1563100"/>
            <a:chExt cx="7511746" cy="2764546"/>
          </a:xfrm>
        </p:grpSpPr>
        <p:sp>
          <p:nvSpPr>
            <p:cNvPr id="305" name="Google Shape;305;p26"/>
            <p:cNvSpPr/>
            <p:nvPr/>
          </p:nvSpPr>
          <p:spPr>
            <a:xfrm flipH="1">
              <a:off x="816077" y="1563100"/>
              <a:ext cx="3755871" cy="2764546"/>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306" name="Google Shape;306;p26"/>
            <p:cNvSpPr/>
            <p:nvPr/>
          </p:nvSpPr>
          <p:spPr>
            <a:xfrm>
              <a:off x="4571952" y="1563100"/>
              <a:ext cx="3755871" cy="2764546"/>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grpSp>
      <p:sp>
        <p:nvSpPr>
          <p:cNvPr id="307" name="Google Shape;307;p26"/>
          <p:cNvSpPr txBox="1">
            <a:spLocks noGrp="1"/>
          </p:cNvSpPr>
          <p:nvPr>
            <p:ph type="title"/>
          </p:nvPr>
        </p:nvSpPr>
        <p:spPr>
          <a:xfrm>
            <a:off x="3386967" y="1088000"/>
            <a:ext cx="5418000" cy="1641200"/>
          </a:xfrm>
          <a:prstGeom prst="rect">
            <a:avLst/>
          </a:prstGeom>
          <a:solidFill>
            <a:schemeClr val="accent1"/>
          </a:solidFill>
          <a:ln>
            <a:noFill/>
          </a:ln>
        </p:spPr>
        <p:txBody>
          <a:bodyPr spcFirstLastPara="1" wrap="square" lIns="91425" tIns="91425" rIns="91425" bIns="100575" anchor="ctr" anchorCtr="0">
            <a:noAutofit/>
          </a:bodyPr>
          <a:lstStyle>
            <a:lvl1pPr lvl="0" algn="ctr" rtl="0">
              <a:lnSpc>
                <a:spcPct val="90000"/>
              </a:lnSpc>
              <a:spcBef>
                <a:spcPts val="0"/>
              </a:spcBef>
              <a:spcAft>
                <a:spcPts val="0"/>
              </a:spcAft>
              <a:buClr>
                <a:schemeClr val="dk1"/>
              </a:buClr>
              <a:buSzPts val="3500"/>
              <a:buNone/>
              <a:defRPr sz="8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08" name="Google Shape;308;p26"/>
          <p:cNvSpPr txBox="1">
            <a:spLocks noGrp="1"/>
          </p:cNvSpPr>
          <p:nvPr>
            <p:ph type="subTitle" idx="1"/>
          </p:nvPr>
        </p:nvSpPr>
        <p:spPr>
          <a:xfrm>
            <a:off x="4123835" y="2869031"/>
            <a:ext cx="3929200" cy="13620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400"/>
              <a:buNone/>
              <a:defRPr sz="1867"/>
            </a:lvl1pPr>
            <a:lvl2pPr lvl="1" rtl="0">
              <a:lnSpc>
                <a:spcPct val="100000"/>
              </a:lnSpc>
              <a:spcBef>
                <a:spcPts val="0"/>
              </a:spcBef>
              <a:spcAft>
                <a:spcPts val="0"/>
              </a:spcAft>
              <a:buSzPts val="2800"/>
              <a:buNone/>
              <a:defRPr sz="3733"/>
            </a:lvl2pPr>
            <a:lvl3pPr lvl="2" rtl="0">
              <a:lnSpc>
                <a:spcPct val="100000"/>
              </a:lnSpc>
              <a:spcBef>
                <a:spcPts val="0"/>
              </a:spcBef>
              <a:spcAft>
                <a:spcPts val="0"/>
              </a:spcAft>
              <a:buSzPts val="2800"/>
              <a:buNone/>
              <a:defRPr sz="3733"/>
            </a:lvl3pPr>
            <a:lvl4pPr lvl="3" rtl="0">
              <a:lnSpc>
                <a:spcPct val="100000"/>
              </a:lnSpc>
              <a:spcBef>
                <a:spcPts val="0"/>
              </a:spcBef>
              <a:spcAft>
                <a:spcPts val="0"/>
              </a:spcAft>
              <a:buSzPts val="2800"/>
              <a:buNone/>
              <a:defRPr sz="3733"/>
            </a:lvl4pPr>
            <a:lvl5pPr lvl="4" rtl="0">
              <a:lnSpc>
                <a:spcPct val="100000"/>
              </a:lnSpc>
              <a:spcBef>
                <a:spcPts val="0"/>
              </a:spcBef>
              <a:spcAft>
                <a:spcPts val="0"/>
              </a:spcAft>
              <a:buSzPts val="2800"/>
              <a:buNone/>
              <a:defRPr sz="3733"/>
            </a:lvl5pPr>
            <a:lvl6pPr lvl="5" rtl="0">
              <a:lnSpc>
                <a:spcPct val="100000"/>
              </a:lnSpc>
              <a:spcBef>
                <a:spcPts val="0"/>
              </a:spcBef>
              <a:spcAft>
                <a:spcPts val="0"/>
              </a:spcAft>
              <a:buSzPts val="2800"/>
              <a:buNone/>
              <a:defRPr sz="3733"/>
            </a:lvl6pPr>
            <a:lvl7pPr lvl="6" rtl="0">
              <a:lnSpc>
                <a:spcPct val="100000"/>
              </a:lnSpc>
              <a:spcBef>
                <a:spcPts val="0"/>
              </a:spcBef>
              <a:spcAft>
                <a:spcPts val="0"/>
              </a:spcAft>
              <a:buSzPts val="2800"/>
              <a:buNone/>
              <a:defRPr sz="3733"/>
            </a:lvl7pPr>
            <a:lvl8pPr lvl="7" rtl="0">
              <a:lnSpc>
                <a:spcPct val="100000"/>
              </a:lnSpc>
              <a:spcBef>
                <a:spcPts val="0"/>
              </a:spcBef>
              <a:spcAft>
                <a:spcPts val="0"/>
              </a:spcAft>
              <a:buSzPts val="2800"/>
              <a:buNone/>
              <a:defRPr sz="3733"/>
            </a:lvl8pPr>
            <a:lvl9pPr lvl="8" rtl="0">
              <a:lnSpc>
                <a:spcPct val="100000"/>
              </a:lnSpc>
              <a:spcBef>
                <a:spcPts val="0"/>
              </a:spcBef>
              <a:spcAft>
                <a:spcPts val="0"/>
              </a:spcAft>
              <a:buSzPts val="2800"/>
              <a:buNone/>
              <a:defRPr sz="3733"/>
            </a:lvl9pPr>
          </a:lstStyle>
          <a:p>
            <a:endParaRPr/>
          </a:p>
        </p:txBody>
      </p:sp>
      <p:sp>
        <p:nvSpPr>
          <p:cNvPr id="309" name="Google Shape;309;p26"/>
          <p:cNvSpPr txBox="1"/>
          <p:nvPr/>
        </p:nvSpPr>
        <p:spPr>
          <a:xfrm>
            <a:off x="3117000" y="5059327"/>
            <a:ext cx="5958000" cy="534000"/>
          </a:xfrm>
          <a:prstGeom prst="rect">
            <a:avLst/>
          </a:prstGeom>
          <a:noFill/>
          <a:ln>
            <a:noFill/>
          </a:ln>
        </p:spPr>
        <p:txBody>
          <a:bodyPr spcFirstLastPara="1" wrap="square" lIns="121900" tIns="121900" rIns="121900" bIns="121900" anchor="t" anchorCtr="0">
            <a:noAutofit/>
          </a:bodyPr>
          <a:lstStyle/>
          <a:p>
            <a:pPr algn="ctr" defTabSz="1219170">
              <a:spcBef>
                <a:spcPts val="400"/>
              </a:spcBef>
              <a:buClr>
                <a:srgbClr val="000000"/>
              </a:buClr>
              <a:buFont typeface="Arial"/>
              <a:buNone/>
            </a:pPr>
            <a:r>
              <a:rPr lang="en" sz="1200" kern="0">
                <a:solidFill>
                  <a:srgbClr val="000000"/>
                </a:solidFill>
                <a:latin typeface="Roboto"/>
                <a:ea typeface="Roboto"/>
                <a:cs typeface="Roboto"/>
                <a:sym typeface="Roboto"/>
              </a:rPr>
              <a:t>CREDITS: This presentation template was created by </a:t>
            </a:r>
            <a:r>
              <a:rPr lang="en" sz="1200" b="1" kern="0">
                <a:solidFill>
                  <a:srgbClr val="000000"/>
                </a:solidFill>
                <a:uFill>
                  <a:noFill/>
                </a:uFill>
                <a:latin typeface="Roboto"/>
                <a:ea typeface="Roboto"/>
                <a:cs typeface="Roboto"/>
                <a:sym typeface="Roboto"/>
                <a:hlinkClick r:id="rId2"/>
              </a:rPr>
              <a:t>Slidesgo</a:t>
            </a:r>
            <a:r>
              <a:rPr lang="en" sz="1200" kern="0">
                <a:solidFill>
                  <a:srgbClr val="000000"/>
                </a:solidFill>
                <a:latin typeface="Roboto"/>
                <a:ea typeface="Roboto"/>
                <a:cs typeface="Roboto"/>
                <a:sym typeface="Roboto"/>
              </a:rPr>
              <a:t>, including icons by </a:t>
            </a:r>
            <a:r>
              <a:rPr lang="en" sz="1200" b="1" kern="0">
                <a:solidFill>
                  <a:srgbClr val="000000"/>
                </a:solidFill>
                <a:uFill>
                  <a:noFill/>
                </a:uFill>
                <a:latin typeface="Roboto"/>
                <a:ea typeface="Roboto"/>
                <a:cs typeface="Roboto"/>
                <a:sym typeface="Roboto"/>
                <a:hlinkClick r:id="rId3"/>
              </a:rPr>
              <a:t>Flaticon</a:t>
            </a:r>
            <a:r>
              <a:rPr lang="en" sz="1200" kern="0">
                <a:solidFill>
                  <a:srgbClr val="000000"/>
                </a:solidFill>
                <a:latin typeface="Roboto"/>
                <a:ea typeface="Roboto"/>
                <a:cs typeface="Roboto"/>
                <a:sym typeface="Roboto"/>
              </a:rPr>
              <a:t>, infographics &amp; images by </a:t>
            </a:r>
            <a:r>
              <a:rPr lang="en" sz="1200" b="1" kern="0">
                <a:solidFill>
                  <a:srgbClr val="000000"/>
                </a:solidFill>
                <a:uFill>
                  <a:noFill/>
                </a:uFill>
                <a:latin typeface="Roboto"/>
                <a:ea typeface="Roboto"/>
                <a:cs typeface="Roboto"/>
                <a:sym typeface="Roboto"/>
                <a:hlinkClick r:id="rId4"/>
              </a:rPr>
              <a:t>Freepik</a:t>
            </a:r>
            <a:r>
              <a:rPr lang="en" sz="1200" kern="0">
                <a:solidFill>
                  <a:srgbClr val="000000"/>
                </a:solidFill>
                <a:latin typeface="Roboto"/>
                <a:ea typeface="Roboto"/>
                <a:cs typeface="Roboto"/>
                <a:sym typeface="Roboto"/>
              </a:rPr>
              <a:t> and illustrations by </a:t>
            </a:r>
            <a:r>
              <a:rPr lang="en" sz="1200" b="1" kern="0">
                <a:solidFill>
                  <a:srgbClr val="000000"/>
                </a:solidFill>
                <a:uFill>
                  <a:noFill/>
                </a:uFill>
                <a:latin typeface="Roboto"/>
                <a:ea typeface="Roboto"/>
                <a:cs typeface="Roboto"/>
                <a:sym typeface="Roboto"/>
                <a:hlinkClick r:id="rId5"/>
              </a:rPr>
              <a:t>Stories</a:t>
            </a:r>
            <a:endParaRPr sz="1200" kern="0">
              <a:solidFill>
                <a:srgbClr val="000000"/>
              </a:solidFill>
              <a:latin typeface="Roboto"/>
              <a:ea typeface="Roboto"/>
              <a:cs typeface="Roboto"/>
              <a:sym typeface="Roboto"/>
            </a:endParaRPr>
          </a:p>
          <a:p>
            <a:pPr algn="ctr" defTabSz="1219170">
              <a:spcBef>
                <a:spcPts val="400"/>
              </a:spcBef>
              <a:buClr>
                <a:srgbClr val="000000"/>
              </a:buClr>
              <a:buFont typeface="Arial"/>
              <a:buNone/>
            </a:pPr>
            <a:endParaRPr sz="1200" kern="0">
              <a:solidFill>
                <a:srgbClr val="000000"/>
              </a:solidFill>
              <a:latin typeface="Roboto"/>
              <a:ea typeface="Roboto"/>
              <a:cs typeface="Roboto"/>
              <a:sym typeface="Roboto"/>
            </a:endParaRPr>
          </a:p>
          <a:p>
            <a:pPr algn="ctr" defTabSz="1219170">
              <a:spcBef>
                <a:spcPts val="400"/>
              </a:spcBef>
              <a:buClr>
                <a:srgbClr val="000000"/>
              </a:buClr>
              <a:buFont typeface="Arial"/>
              <a:buNone/>
            </a:pPr>
            <a:endParaRPr sz="1200" b="1" kern="0">
              <a:solidFill>
                <a:srgbClr val="000000"/>
              </a:solidFill>
              <a:latin typeface="Roboto"/>
              <a:ea typeface="Roboto"/>
              <a:cs typeface="Roboto"/>
              <a:sym typeface="Roboto"/>
            </a:endParaRPr>
          </a:p>
        </p:txBody>
      </p:sp>
    </p:spTree>
    <p:extLst>
      <p:ext uri="{BB962C8B-B14F-4D97-AF65-F5344CB8AC3E}">
        <p14:creationId xmlns:p14="http://schemas.microsoft.com/office/powerpoint/2010/main" val="724745209"/>
      </p:ext>
    </p:extLst>
  </p:cSld>
  <p:clrMapOvr>
    <a:masterClrMapping/>
  </p:clrMapOvr>
</p:sldLayout>
</file>

<file path=ppt/slideLayouts/slideLayout226.xml><?xml version="1.0" encoding="utf-8"?>
<p:sldLayout xmlns:a="http://schemas.openxmlformats.org/drawingml/2006/main" xmlns:r="http://schemas.openxmlformats.org/officeDocument/2006/relationships" xmlns:p="http://schemas.openxmlformats.org/presentationml/2006/main" matchingName="Background">
  <p:cSld name="Background">
    <p:bg>
      <p:bgPr>
        <a:solidFill>
          <a:schemeClr val="dk2"/>
        </a:solidFill>
        <a:effectLst/>
      </p:bgPr>
    </p:bg>
    <p:spTree>
      <p:nvGrpSpPr>
        <p:cNvPr id="1" name="Shape 310"/>
        <p:cNvGrpSpPr/>
        <p:nvPr/>
      </p:nvGrpSpPr>
      <p:grpSpPr>
        <a:xfrm>
          <a:off x="0" y="0"/>
          <a:ext cx="0" cy="0"/>
          <a:chOff x="0" y="0"/>
          <a:chExt cx="0" cy="0"/>
        </a:xfrm>
      </p:grpSpPr>
    </p:spTree>
    <p:extLst>
      <p:ext uri="{BB962C8B-B14F-4D97-AF65-F5344CB8AC3E}">
        <p14:creationId xmlns:p14="http://schemas.microsoft.com/office/powerpoint/2010/main" val="3843052059"/>
      </p:ext>
    </p:extLst>
  </p:cSld>
  <p:clrMapOvr>
    <a:masterClrMapping/>
  </p:clrMapOvr>
</p:sldLayout>
</file>

<file path=ppt/slideLayouts/slideLayout227.xml><?xml version="1.0" encoding="utf-8"?>
<p:sldLayout xmlns:a="http://schemas.openxmlformats.org/drawingml/2006/main" xmlns:r="http://schemas.openxmlformats.org/officeDocument/2006/relationships" xmlns:p="http://schemas.openxmlformats.org/presentationml/2006/main" matchingName="Only Title 1">
  <p:cSld name="Only Title 1">
    <p:bg>
      <p:bgPr>
        <a:solidFill>
          <a:schemeClr val="dk2"/>
        </a:solidFill>
        <a:effectLst/>
      </p:bgPr>
    </p:bg>
    <p:spTree>
      <p:nvGrpSpPr>
        <p:cNvPr id="1" name="Shape 311"/>
        <p:cNvGrpSpPr/>
        <p:nvPr/>
      </p:nvGrpSpPr>
      <p:grpSpPr>
        <a:xfrm>
          <a:off x="0" y="0"/>
          <a:ext cx="0" cy="0"/>
          <a:chOff x="0" y="0"/>
          <a:chExt cx="0" cy="0"/>
        </a:xfrm>
      </p:grpSpPr>
      <p:sp>
        <p:nvSpPr>
          <p:cNvPr id="312" name="Google Shape;312;p28"/>
          <p:cNvSpPr txBox="1">
            <a:spLocks noGrp="1"/>
          </p:cNvSpPr>
          <p:nvPr>
            <p:ph type="title"/>
          </p:nvPr>
        </p:nvSpPr>
        <p:spPr>
          <a:xfrm>
            <a:off x="544100" y="544000"/>
            <a:ext cx="3233600" cy="1095200"/>
          </a:xfrm>
          <a:prstGeom prst="rect">
            <a:avLst/>
          </a:prstGeom>
          <a:solidFill>
            <a:schemeClr val="accent3"/>
          </a:solidFill>
          <a:ln>
            <a:noFill/>
          </a:ln>
        </p:spPr>
        <p:txBody>
          <a:bodyPr spcFirstLastPara="1" wrap="square" lIns="292600" tIns="91425" rIns="91425" bIns="100575" anchor="ctr" anchorCtr="0">
            <a:noAutofit/>
          </a:bodyPr>
          <a:lstStyle>
            <a:lvl1pPr lvl="0"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3" name="Google Shape;313;p28"/>
          <p:cNvSpPr/>
          <p:nvPr/>
        </p:nvSpPr>
        <p:spPr>
          <a:xfrm>
            <a:off x="9466834" y="1088002"/>
            <a:ext cx="1647319" cy="1639407"/>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314" name="Google Shape;314;p28"/>
          <p:cNvSpPr/>
          <p:nvPr/>
        </p:nvSpPr>
        <p:spPr>
          <a:xfrm rot="10800000">
            <a:off x="1088101" y="4130635"/>
            <a:ext cx="1647319" cy="1639407"/>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Tree>
    <p:extLst>
      <p:ext uri="{BB962C8B-B14F-4D97-AF65-F5344CB8AC3E}">
        <p14:creationId xmlns:p14="http://schemas.microsoft.com/office/powerpoint/2010/main" val="3661417091"/>
      </p:ext>
    </p:extLst>
  </p:cSld>
  <p:clrMapOvr>
    <a:masterClrMapping/>
  </p:clrMapOvr>
</p:sldLayout>
</file>

<file path=ppt/slideLayouts/slideLayout228.xml><?xml version="1.0" encoding="utf-8"?>
<p:sldLayout xmlns:a="http://schemas.openxmlformats.org/drawingml/2006/main" xmlns:r="http://schemas.openxmlformats.org/officeDocument/2006/relationships" xmlns:p="http://schemas.openxmlformats.org/presentationml/2006/main" matchingName="Only Title 2">
  <p:cSld name="Only Title 2">
    <p:bg>
      <p:bgPr>
        <a:solidFill>
          <a:schemeClr val="dk2"/>
        </a:solidFill>
        <a:effectLst/>
      </p:bgPr>
    </p:bg>
    <p:spTree>
      <p:nvGrpSpPr>
        <p:cNvPr id="1" name="Shape 315"/>
        <p:cNvGrpSpPr/>
        <p:nvPr/>
      </p:nvGrpSpPr>
      <p:grpSpPr>
        <a:xfrm>
          <a:off x="0" y="0"/>
          <a:ext cx="0" cy="0"/>
          <a:chOff x="0" y="0"/>
          <a:chExt cx="0" cy="0"/>
        </a:xfrm>
      </p:grpSpPr>
      <p:sp>
        <p:nvSpPr>
          <p:cNvPr id="316" name="Google Shape;316;p29"/>
          <p:cNvSpPr/>
          <p:nvPr/>
        </p:nvSpPr>
        <p:spPr>
          <a:xfrm flipH="1">
            <a:off x="1088097" y="1088001"/>
            <a:ext cx="8920604"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317" name="Google Shape;317;p29"/>
          <p:cNvSpPr txBox="1">
            <a:spLocks noGrp="1"/>
          </p:cNvSpPr>
          <p:nvPr>
            <p:ph type="title"/>
          </p:nvPr>
        </p:nvSpPr>
        <p:spPr>
          <a:xfrm>
            <a:off x="4291133" y="544000"/>
            <a:ext cx="7356400" cy="1095200"/>
          </a:xfrm>
          <a:prstGeom prst="rect">
            <a:avLst/>
          </a:prstGeom>
          <a:solidFill>
            <a:schemeClr val="accent3"/>
          </a:solidFill>
          <a:ln>
            <a:noFill/>
          </a:ln>
        </p:spPr>
        <p:txBody>
          <a:bodyPr spcFirstLastPara="1" wrap="square" lIns="91425" tIns="91425" rIns="292600" bIns="100575" anchor="ctr" anchorCtr="0">
            <a:noAutofit/>
          </a:bodyPr>
          <a:lstStyle>
            <a:lvl1pPr lvl="0" algn="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18" name="Google Shape;318;p29"/>
          <p:cNvSpPr/>
          <p:nvPr/>
        </p:nvSpPr>
        <p:spPr>
          <a:xfrm>
            <a:off x="544101" y="5770030"/>
            <a:ext cx="1642743"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498892324"/>
      </p:ext>
    </p:extLst>
  </p:cSld>
  <p:clrMapOvr>
    <a:masterClrMapping/>
  </p:clrMapOvr>
</p:sldLayout>
</file>

<file path=ppt/slideLayouts/slideLayout229.xml><?xml version="1.0" encoding="utf-8"?>
<p:sldLayout xmlns:a="http://schemas.openxmlformats.org/drawingml/2006/main" xmlns:r="http://schemas.openxmlformats.org/officeDocument/2006/relationships" xmlns:p="http://schemas.openxmlformats.org/presentationml/2006/main" matchingName="Only Title 3">
  <p:cSld name="Only Title 3">
    <p:bg>
      <p:bgPr>
        <a:solidFill>
          <a:schemeClr val="dk2"/>
        </a:solidFill>
        <a:effectLst/>
      </p:bgPr>
    </p:bg>
    <p:spTree>
      <p:nvGrpSpPr>
        <p:cNvPr id="1" name="Shape 319"/>
        <p:cNvGrpSpPr/>
        <p:nvPr/>
      </p:nvGrpSpPr>
      <p:grpSpPr>
        <a:xfrm>
          <a:off x="0" y="0"/>
          <a:ext cx="0" cy="0"/>
          <a:chOff x="0" y="0"/>
          <a:chExt cx="0" cy="0"/>
        </a:xfrm>
      </p:grpSpPr>
      <p:sp>
        <p:nvSpPr>
          <p:cNvPr id="320" name="Google Shape;320;p30"/>
          <p:cNvSpPr/>
          <p:nvPr/>
        </p:nvSpPr>
        <p:spPr>
          <a:xfrm flipH="1">
            <a:off x="1088097" y="1088001"/>
            <a:ext cx="8920604"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321" name="Google Shape;321;p30"/>
          <p:cNvSpPr txBox="1">
            <a:spLocks noGrp="1"/>
          </p:cNvSpPr>
          <p:nvPr>
            <p:ph type="title"/>
          </p:nvPr>
        </p:nvSpPr>
        <p:spPr>
          <a:xfrm>
            <a:off x="7866000" y="544000"/>
            <a:ext cx="3781600" cy="1095200"/>
          </a:xfrm>
          <a:prstGeom prst="rect">
            <a:avLst/>
          </a:prstGeom>
          <a:solidFill>
            <a:schemeClr val="accent3"/>
          </a:solidFill>
          <a:ln>
            <a:noFill/>
          </a:ln>
        </p:spPr>
        <p:txBody>
          <a:bodyPr spcFirstLastPara="1" wrap="square" lIns="91425" tIns="91425" rIns="292600" bIns="100575" anchor="ctr" anchorCtr="0">
            <a:noAutofit/>
          </a:bodyPr>
          <a:lstStyle>
            <a:lvl1pPr lvl="0" algn="r" rtl="0">
              <a:spcBef>
                <a:spcPts val="0"/>
              </a:spcBef>
              <a:spcAft>
                <a:spcPts val="0"/>
              </a:spcAft>
              <a:buClr>
                <a:schemeClr val="dk1"/>
              </a:buClr>
              <a:buSzPts val="3500"/>
              <a:buNone/>
              <a:defRPr>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cxnSp>
        <p:nvCxnSpPr>
          <p:cNvPr id="322" name="Google Shape;322;p30"/>
          <p:cNvCxnSpPr/>
          <p:nvPr/>
        </p:nvCxnSpPr>
        <p:spPr>
          <a:xfrm>
            <a:off x="8004700" y="5777529"/>
            <a:ext cx="3096800" cy="0"/>
          </a:xfrm>
          <a:prstGeom prst="straightConnector1">
            <a:avLst/>
          </a:prstGeom>
          <a:noFill/>
          <a:ln w="38100" cap="flat" cmpd="sng">
            <a:solidFill>
              <a:schemeClr val="dk1"/>
            </a:solidFill>
            <a:prstDash val="solid"/>
            <a:round/>
            <a:headEnd type="none" w="med" len="med"/>
            <a:tailEnd type="none" w="med" len="med"/>
          </a:ln>
        </p:spPr>
      </p:cxnSp>
      <p:sp>
        <p:nvSpPr>
          <p:cNvPr id="323" name="Google Shape;323;p30"/>
          <p:cNvSpPr/>
          <p:nvPr/>
        </p:nvSpPr>
        <p:spPr>
          <a:xfrm>
            <a:off x="544126" y="5770034"/>
            <a:ext cx="2186801"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1497912883"/>
      </p:ext>
    </p:extLst>
  </p:cSld>
  <p:clrMapOvr>
    <a:masterClrMapping/>
  </p:clrMapOvr>
</p:sldLayout>
</file>

<file path=ppt/slideLayouts/slideLayout230.xml><?xml version="1.0" encoding="utf-8"?>
<p:sldLayout xmlns:a="http://schemas.openxmlformats.org/drawingml/2006/main" xmlns:r="http://schemas.openxmlformats.org/officeDocument/2006/relationships" xmlns:p="http://schemas.openxmlformats.org/presentationml/2006/main" matchingName="Only Title 4">
  <p:cSld name="Only Title 4">
    <p:bg>
      <p:bgPr>
        <a:solidFill>
          <a:schemeClr val="dk2"/>
        </a:solidFill>
        <a:effectLst/>
      </p:bgPr>
    </p:bg>
    <p:spTree>
      <p:nvGrpSpPr>
        <p:cNvPr id="1" name="Shape 324"/>
        <p:cNvGrpSpPr/>
        <p:nvPr/>
      </p:nvGrpSpPr>
      <p:grpSpPr>
        <a:xfrm>
          <a:off x="0" y="0"/>
          <a:ext cx="0" cy="0"/>
          <a:chOff x="0" y="0"/>
          <a:chExt cx="0" cy="0"/>
        </a:xfrm>
      </p:grpSpPr>
      <p:sp>
        <p:nvSpPr>
          <p:cNvPr id="325" name="Google Shape;325;p31"/>
          <p:cNvSpPr txBox="1">
            <a:spLocks noGrp="1"/>
          </p:cNvSpPr>
          <p:nvPr>
            <p:ph type="title"/>
          </p:nvPr>
        </p:nvSpPr>
        <p:spPr>
          <a:xfrm>
            <a:off x="2723767" y="1363700"/>
            <a:ext cx="6744400" cy="823200"/>
          </a:xfrm>
          <a:prstGeom prst="rect">
            <a:avLst/>
          </a:prstGeom>
          <a:solidFill>
            <a:schemeClr val="accent1"/>
          </a:solidFill>
          <a:ln>
            <a:noFill/>
          </a:ln>
        </p:spPr>
        <p:txBody>
          <a:bodyPr spcFirstLastPara="1" wrap="square" lIns="91425" tIns="91425" rIns="91425" bIns="100575" anchor="ctr" anchorCtr="0">
            <a:noAutofit/>
          </a:bodyPr>
          <a:lstStyle>
            <a:lvl1pPr lvl="0" algn="ct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26" name="Google Shape;326;p31"/>
          <p:cNvSpPr/>
          <p:nvPr/>
        </p:nvSpPr>
        <p:spPr>
          <a:xfrm rot="10800000">
            <a:off x="1088104" y="552668"/>
            <a:ext cx="1748497" cy="1225531"/>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327" name="Google Shape;327;p31"/>
          <p:cNvSpPr/>
          <p:nvPr/>
        </p:nvSpPr>
        <p:spPr>
          <a:xfrm>
            <a:off x="9355393" y="1778201"/>
            <a:ext cx="1748497" cy="3991497"/>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328" name="Google Shape;328;p31"/>
          <p:cNvSpPr/>
          <p:nvPr/>
        </p:nvSpPr>
        <p:spPr>
          <a:xfrm>
            <a:off x="544100" y="6038600"/>
            <a:ext cx="2183181" cy="275437"/>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329" name="Google Shape;329;p31"/>
          <p:cNvSpPr/>
          <p:nvPr/>
        </p:nvSpPr>
        <p:spPr>
          <a:xfrm>
            <a:off x="10559965" y="5770034"/>
            <a:ext cx="1087972" cy="544004"/>
          </a:xfrm>
          <a:custGeom>
            <a:avLst/>
            <a:gdLst/>
            <a:ahLst/>
            <a:cxnLst/>
            <a:rect l="l" t="t" r="r" b="b"/>
            <a:pathLst>
              <a:path w="43432" h="5838" extrusionOk="0">
                <a:moveTo>
                  <a:pt x="1" y="1"/>
                </a:moveTo>
                <a:lnTo>
                  <a:pt x="1" y="5838"/>
                </a:lnTo>
                <a:lnTo>
                  <a:pt x="43432" y="5838"/>
                </a:lnTo>
                <a:lnTo>
                  <a:pt x="43432" y="1"/>
                </a:lnTo>
                <a:close/>
              </a:path>
            </a:pathLst>
          </a:custGeom>
          <a:solidFill>
            <a:srgbClr val="7FC9D4"/>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Tree>
    <p:extLst>
      <p:ext uri="{BB962C8B-B14F-4D97-AF65-F5344CB8AC3E}">
        <p14:creationId xmlns:p14="http://schemas.microsoft.com/office/powerpoint/2010/main" val="2063019589"/>
      </p:ext>
    </p:extLst>
  </p:cSld>
  <p:clrMapOvr>
    <a:masterClrMapping/>
  </p:clrMapOvr>
</p:sldLayout>
</file>

<file path=ppt/slideLayouts/slideLayout231.xml><?xml version="1.0" encoding="utf-8"?>
<p:sldLayout xmlns:a="http://schemas.openxmlformats.org/drawingml/2006/main" xmlns:r="http://schemas.openxmlformats.org/officeDocument/2006/relationships" xmlns:p="http://schemas.openxmlformats.org/presentationml/2006/main" matchingName="Only Title 5">
  <p:cSld name="Only Title 5">
    <p:bg>
      <p:bgPr>
        <a:solidFill>
          <a:schemeClr val="dk2"/>
        </a:solidFill>
        <a:effectLst/>
      </p:bgPr>
    </p:bg>
    <p:spTree>
      <p:nvGrpSpPr>
        <p:cNvPr id="1" name="Shape 330"/>
        <p:cNvGrpSpPr/>
        <p:nvPr/>
      </p:nvGrpSpPr>
      <p:grpSpPr>
        <a:xfrm>
          <a:off x="0" y="0"/>
          <a:ext cx="0" cy="0"/>
          <a:chOff x="0" y="0"/>
          <a:chExt cx="0" cy="0"/>
        </a:xfrm>
      </p:grpSpPr>
      <p:sp>
        <p:nvSpPr>
          <p:cNvPr id="331" name="Google Shape;331;p32"/>
          <p:cNvSpPr txBox="1">
            <a:spLocks noGrp="1"/>
          </p:cNvSpPr>
          <p:nvPr>
            <p:ph type="title"/>
          </p:nvPr>
        </p:nvSpPr>
        <p:spPr>
          <a:xfrm>
            <a:off x="2728133" y="1091600"/>
            <a:ext cx="6736000" cy="823200"/>
          </a:xfrm>
          <a:prstGeom prst="rect">
            <a:avLst/>
          </a:prstGeom>
          <a:solidFill>
            <a:schemeClr val="accent3"/>
          </a:solidFill>
          <a:ln>
            <a:noFill/>
          </a:ln>
        </p:spPr>
        <p:txBody>
          <a:bodyPr spcFirstLastPara="1" wrap="square" lIns="91425" tIns="91425" rIns="91425" bIns="100575" anchor="ctr" anchorCtr="0">
            <a:noAutofit/>
          </a:bodyPr>
          <a:lstStyle>
            <a:lvl1pPr lvl="0" algn="ctr" rtl="0">
              <a:spcBef>
                <a:spcPts val="0"/>
              </a:spcBef>
              <a:spcAft>
                <a:spcPts val="0"/>
              </a:spcAft>
              <a:buClr>
                <a:schemeClr val="dk1"/>
              </a:buClr>
              <a:buSzPts val="3500"/>
              <a:buNone/>
              <a:defRPr sz="4000">
                <a:solidFill>
                  <a:schemeClr val="dk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32" name="Google Shape;332;p32"/>
          <p:cNvSpPr/>
          <p:nvPr/>
        </p:nvSpPr>
        <p:spPr>
          <a:xfrm flipH="1">
            <a:off x="1088273" y="1088001"/>
            <a:ext cx="543836"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
        <p:nvSpPr>
          <p:cNvPr id="333" name="Google Shape;333;p32"/>
          <p:cNvSpPr/>
          <p:nvPr/>
        </p:nvSpPr>
        <p:spPr>
          <a:xfrm rot="10800000" flipH="1">
            <a:off x="10559973" y="3429201"/>
            <a:ext cx="543836" cy="2341199"/>
          </a:xfrm>
          <a:custGeom>
            <a:avLst/>
            <a:gdLst/>
            <a:ahLst/>
            <a:cxnLst/>
            <a:rect l="l" t="t" r="r" b="b"/>
            <a:pathLst>
              <a:path w="158092" h="142063" extrusionOk="0">
                <a:moveTo>
                  <a:pt x="0" y="0"/>
                </a:moveTo>
                <a:lnTo>
                  <a:pt x="158092" y="0"/>
                </a:lnTo>
                <a:lnTo>
                  <a:pt x="158092" y="142063"/>
                </a:lnTo>
              </a:path>
            </a:pathLst>
          </a:custGeom>
          <a:noFill/>
          <a:ln w="38100" cap="flat" cmpd="sng">
            <a:solidFill>
              <a:schemeClr val="dk1"/>
            </a:solidFill>
            <a:prstDash val="solid"/>
            <a:round/>
            <a:headEnd type="none" w="med" len="med"/>
            <a:tailEnd type="none" w="med" len="med"/>
          </a:ln>
        </p:spPr>
      </p:sp>
    </p:spTree>
    <p:extLst>
      <p:ext uri="{BB962C8B-B14F-4D97-AF65-F5344CB8AC3E}">
        <p14:creationId xmlns:p14="http://schemas.microsoft.com/office/powerpoint/2010/main" val="2217474027"/>
      </p:ext>
    </p:extLst>
  </p:cSld>
  <p:clrMapOvr>
    <a:masterClrMapping/>
  </p:clrMapOvr>
</p:sldLayout>
</file>

<file path=ppt/slideLayouts/slideLayout232.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0" y="0"/>
            <a:ext cx="12192000" cy="6858000"/>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noFill/>
        </p:spPr>
        <p:txBody>
          <a:bodyPr wrap="square">
            <a:noAutofit/>
          </a:bodyPr>
          <a:lstStyle/>
          <a:p>
            <a:pPr lvl="0"/>
            <a:endParaRPr lang="id-ID" noProof="0"/>
          </a:p>
        </p:txBody>
      </p:sp>
    </p:spTree>
    <p:extLst>
      <p:ext uri="{BB962C8B-B14F-4D97-AF65-F5344CB8AC3E}">
        <p14:creationId xmlns:p14="http://schemas.microsoft.com/office/powerpoint/2010/main" val="4115369001"/>
      </p:ext>
    </p:extLst>
  </p:cSld>
  <p:clrMapOvr>
    <a:masterClrMapping/>
  </p:clrMapOvr>
</p:sldLayout>
</file>

<file path=ppt/slideLayouts/slideLayout233.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1" y="0"/>
            <a:ext cx="12192001" cy="3515932"/>
          </a:xfrm>
          <a:custGeom>
            <a:avLst/>
            <a:gdLst>
              <a:gd name="connsiteX0" fmla="*/ 0 w 12192000"/>
              <a:gd name="connsiteY0" fmla="*/ 0 h 6858000"/>
              <a:gd name="connsiteX1" fmla="*/ 12192000 w 12192000"/>
              <a:gd name="connsiteY1" fmla="*/ 0 h 6858000"/>
              <a:gd name="connsiteX2" fmla="*/ 12192000 w 12192000"/>
              <a:gd name="connsiteY2" fmla="*/ 6858000 h 6858000"/>
              <a:gd name="connsiteX3" fmla="*/ 0 w 121920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2192000" h="6858000">
                <a:moveTo>
                  <a:pt x="0" y="0"/>
                </a:moveTo>
                <a:lnTo>
                  <a:pt x="12192000" y="0"/>
                </a:lnTo>
                <a:lnTo>
                  <a:pt x="12192000" y="6858000"/>
                </a:lnTo>
                <a:lnTo>
                  <a:pt x="0" y="6858000"/>
                </a:lnTo>
                <a:close/>
              </a:path>
            </a:pathLst>
          </a:custGeom>
          <a:noFill/>
        </p:spPr>
        <p:txBody>
          <a:bodyPr wrap="square">
            <a:noAutofit/>
          </a:bodyPr>
          <a:lstStyle/>
          <a:p>
            <a:pPr lvl="0"/>
            <a:endParaRPr lang="id-ID" noProof="0"/>
          </a:p>
        </p:txBody>
      </p:sp>
    </p:spTree>
    <p:extLst>
      <p:ext uri="{BB962C8B-B14F-4D97-AF65-F5344CB8AC3E}">
        <p14:creationId xmlns:p14="http://schemas.microsoft.com/office/powerpoint/2010/main" val="2305390593"/>
      </p:ext>
    </p:extLst>
  </p:cSld>
  <p:clrMapOvr>
    <a:masterClrMapping/>
  </p:clrMapOvr>
</p:sldLayout>
</file>

<file path=ppt/slideLayouts/slideLayout234.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sp>
        <p:nvSpPr>
          <p:cNvPr id="3" name="Picture Placeholder 10"/>
          <p:cNvSpPr>
            <a:spLocks noGrp="1"/>
          </p:cNvSpPr>
          <p:nvPr>
            <p:ph type="pic" sz="quarter" idx="10"/>
          </p:nvPr>
        </p:nvSpPr>
        <p:spPr>
          <a:xfrm>
            <a:off x="6125530" y="0"/>
            <a:ext cx="6066470" cy="6858000"/>
          </a:xfrm>
          <a:custGeom>
            <a:avLst/>
            <a:gdLst>
              <a:gd name="connsiteX0" fmla="*/ 0 w 6066470"/>
              <a:gd name="connsiteY0" fmla="*/ 0 h 6858000"/>
              <a:gd name="connsiteX1" fmla="*/ 6066470 w 6066470"/>
              <a:gd name="connsiteY1" fmla="*/ 0 h 6858000"/>
              <a:gd name="connsiteX2" fmla="*/ 6066470 w 6066470"/>
              <a:gd name="connsiteY2" fmla="*/ 6858000 h 6858000"/>
              <a:gd name="connsiteX3" fmla="*/ 150284 w 6066470"/>
              <a:gd name="connsiteY3" fmla="*/ 6858000 h 6858000"/>
              <a:gd name="connsiteX4" fmla="*/ 213491 w 6066470"/>
              <a:gd name="connsiteY4" fmla="*/ 6808329 h 6858000"/>
              <a:gd name="connsiteX5" fmla="*/ 1780220 w 6066470"/>
              <a:gd name="connsiteY5" fmla="*/ 3486150 h 6858000"/>
              <a:gd name="connsiteX6" fmla="*/ 50850 w 6066470"/>
              <a:gd name="connsiteY6" fmla="*/ 361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470" h="6858000">
                <a:moveTo>
                  <a:pt x="0" y="0"/>
                </a:moveTo>
                <a:lnTo>
                  <a:pt x="6066470" y="0"/>
                </a:lnTo>
                <a:lnTo>
                  <a:pt x="6066470" y="6858000"/>
                </a:lnTo>
                <a:lnTo>
                  <a:pt x="150284" y="6858000"/>
                </a:lnTo>
                <a:lnTo>
                  <a:pt x="213491" y="6808329"/>
                </a:lnTo>
                <a:cubicBezTo>
                  <a:pt x="1170332" y="6018674"/>
                  <a:pt x="1780220" y="4823636"/>
                  <a:pt x="1780220" y="3486150"/>
                </a:cubicBezTo>
                <a:cubicBezTo>
                  <a:pt x="1780220" y="2074360"/>
                  <a:pt x="1100684" y="821284"/>
                  <a:pt x="50850" y="36161"/>
                </a:cubicBezTo>
                <a:close/>
              </a:path>
            </a:pathLst>
          </a:custGeom>
        </p:spPr>
        <p:txBody>
          <a:bodyPr wrap="square">
            <a:noAutofit/>
          </a:bodyPr>
          <a:lstStyle/>
          <a:p>
            <a:pPr lvl="0"/>
            <a:endParaRPr lang="en-US" noProof="0"/>
          </a:p>
        </p:txBody>
      </p:sp>
    </p:spTree>
    <p:extLst>
      <p:ext uri="{BB962C8B-B14F-4D97-AF65-F5344CB8AC3E}">
        <p14:creationId xmlns:p14="http://schemas.microsoft.com/office/powerpoint/2010/main" val="2197494096"/>
      </p:ext>
    </p:extLst>
  </p:cSld>
  <p:clrMapOvr>
    <a:masterClrMapping/>
  </p:clrMapOvr>
</p:sldLayout>
</file>

<file path=ppt/slideLayouts/slideLayout235.xml><?xml version="1.0" encoding="utf-8"?>
<p:sldLayout xmlns:a="http://schemas.openxmlformats.org/drawingml/2006/main" xmlns:r="http://schemas.openxmlformats.org/officeDocument/2006/relationships" xmlns:p="http://schemas.openxmlformats.org/presentationml/2006/main" preserve="1" userDrawn="1">
  <p:cSld name="3_Custom Layout">
    <p:spTree>
      <p:nvGrpSpPr>
        <p:cNvPr id="1" name=""/>
        <p:cNvGrpSpPr/>
        <p:nvPr/>
      </p:nvGrpSpPr>
      <p:grpSpPr>
        <a:xfrm>
          <a:off x="0" y="0"/>
          <a:ext cx="0" cy="0"/>
          <a:chOff x="0" y="0"/>
          <a:chExt cx="0" cy="0"/>
        </a:xfrm>
      </p:grpSpPr>
      <p:sp>
        <p:nvSpPr>
          <p:cNvPr id="3" name="Picture Placeholder 10"/>
          <p:cNvSpPr>
            <a:spLocks noGrp="1"/>
          </p:cNvSpPr>
          <p:nvPr>
            <p:ph type="pic" sz="quarter" idx="10"/>
          </p:nvPr>
        </p:nvSpPr>
        <p:spPr>
          <a:xfrm flipH="1">
            <a:off x="-1" y="0"/>
            <a:ext cx="6087291" cy="6858000"/>
          </a:xfrm>
          <a:custGeom>
            <a:avLst/>
            <a:gdLst>
              <a:gd name="connsiteX0" fmla="*/ 0 w 6066470"/>
              <a:gd name="connsiteY0" fmla="*/ 0 h 6858000"/>
              <a:gd name="connsiteX1" fmla="*/ 6066470 w 6066470"/>
              <a:gd name="connsiteY1" fmla="*/ 0 h 6858000"/>
              <a:gd name="connsiteX2" fmla="*/ 6066470 w 6066470"/>
              <a:gd name="connsiteY2" fmla="*/ 6858000 h 6858000"/>
              <a:gd name="connsiteX3" fmla="*/ 150284 w 6066470"/>
              <a:gd name="connsiteY3" fmla="*/ 6858000 h 6858000"/>
              <a:gd name="connsiteX4" fmla="*/ 213491 w 6066470"/>
              <a:gd name="connsiteY4" fmla="*/ 6808329 h 6858000"/>
              <a:gd name="connsiteX5" fmla="*/ 1780220 w 6066470"/>
              <a:gd name="connsiteY5" fmla="*/ 3486150 h 6858000"/>
              <a:gd name="connsiteX6" fmla="*/ 50850 w 6066470"/>
              <a:gd name="connsiteY6" fmla="*/ 36161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066470" h="6858000">
                <a:moveTo>
                  <a:pt x="0" y="0"/>
                </a:moveTo>
                <a:lnTo>
                  <a:pt x="6066470" y="0"/>
                </a:lnTo>
                <a:lnTo>
                  <a:pt x="6066470" y="6858000"/>
                </a:lnTo>
                <a:lnTo>
                  <a:pt x="150284" y="6858000"/>
                </a:lnTo>
                <a:lnTo>
                  <a:pt x="213491" y="6808329"/>
                </a:lnTo>
                <a:cubicBezTo>
                  <a:pt x="1170332" y="6018674"/>
                  <a:pt x="1780220" y="4823636"/>
                  <a:pt x="1780220" y="3486150"/>
                </a:cubicBezTo>
                <a:cubicBezTo>
                  <a:pt x="1780220" y="2074360"/>
                  <a:pt x="1100684" y="821284"/>
                  <a:pt x="50850" y="36161"/>
                </a:cubicBezTo>
                <a:close/>
              </a:path>
            </a:pathLst>
          </a:custGeom>
        </p:spPr>
        <p:txBody>
          <a:bodyPr wrap="square">
            <a:noAutofit/>
          </a:bodyPr>
          <a:lstStyle/>
          <a:p>
            <a:pPr lvl="0"/>
            <a:endParaRPr lang="en-US" noProof="0"/>
          </a:p>
        </p:txBody>
      </p:sp>
    </p:spTree>
    <p:extLst>
      <p:ext uri="{BB962C8B-B14F-4D97-AF65-F5344CB8AC3E}">
        <p14:creationId xmlns:p14="http://schemas.microsoft.com/office/powerpoint/2010/main" val="2656167057"/>
      </p:ext>
    </p:extLst>
  </p:cSld>
  <p:clrMapOvr>
    <a:masterClrMapping/>
  </p:clrMapOvr>
</p:sldLayout>
</file>

<file path=ppt/slideLayouts/slideLayout236.xml><?xml version="1.0" encoding="utf-8"?>
<p:sldLayout xmlns:a="http://schemas.openxmlformats.org/drawingml/2006/main" xmlns:r="http://schemas.openxmlformats.org/officeDocument/2006/relationships" xmlns:p="http://schemas.openxmlformats.org/presentationml/2006/main" preserve="1" userDrawn="1">
  <p:cSld name="4_Custom Layout">
    <p:spTree>
      <p:nvGrpSpPr>
        <p:cNvPr id="1" name=""/>
        <p:cNvGrpSpPr/>
        <p:nvPr/>
      </p:nvGrpSpPr>
      <p:grpSpPr>
        <a:xfrm>
          <a:off x="0" y="0"/>
          <a:ext cx="0" cy="0"/>
          <a:chOff x="0" y="0"/>
          <a:chExt cx="0" cy="0"/>
        </a:xfrm>
      </p:grpSpPr>
      <p:sp>
        <p:nvSpPr>
          <p:cNvPr id="4" name="Right Triangle 3">
            <a:extLst>
              <a:ext uri="{FF2B5EF4-FFF2-40B4-BE49-F238E27FC236}">
                <a16:creationId xmlns="" xmlns:a16="http://schemas.microsoft.com/office/drawing/2014/main" id="{81CBDAD3-EA84-4644-AF1D-246E8CA9F552}"/>
              </a:ext>
            </a:extLst>
          </p:cNvPr>
          <p:cNvSpPr/>
          <p:nvPr userDrawn="1"/>
        </p:nvSpPr>
        <p:spPr>
          <a:xfrm rot="5400000">
            <a:off x="1331119" y="-1331119"/>
            <a:ext cx="1724025" cy="4386263"/>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3" name="Picture Placeholder 7"/>
          <p:cNvSpPr>
            <a:spLocks noGrp="1"/>
          </p:cNvSpPr>
          <p:nvPr>
            <p:ph type="pic" sz="quarter" idx="18"/>
          </p:nvPr>
        </p:nvSpPr>
        <p:spPr>
          <a:xfrm>
            <a:off x="4960574"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4251922840"/>
      </p:ext>
    </p:extLst>
  </p:cSld>
  <p:clrMapOvr>
    <a:masterClrMapping/>
  </p:clrMapOvr>
</p:sldLayout>
</file>

<file path=ppt/slideLayouts/slideLayout237.xml><?xml version="1.0" encoding="utf-8"?>
<p:sldLayout xmlns:a="http://schemas.openxmlformats.org/drawingml/2006/main" xmlns:r="http://schemas.openxmlformats.org/officeDocument/2006/relationships" xmlns:p="http://schemas.openxmlformats.org/presentationml/2006/main" preserve="1" userDrawn="1">
  <p:cSld name="5_Custom Layout">
    <p:spTree>
      <p:nvGrpSpPr>
        <p:cNvPr id="1" name=""/>
        <p:cNvGrpSpPr/>
        <p:nvPr/>
      </p:nvGrpSpPr>
      <p:grpSpPr>
        <a:xfrm>
          <a:off x="0" y="0"/>
          <a:ext cx="0" cy="0"/>
          <a:chOff x="0" y="0"/>
          <a:chExt cx="0" cy="0"/>
        </a:xfrm>
      </p:grpSpPr>
      <p:sp>
        <p:nvSpPr>
          <p:cNvPr id="4" name="Right Triangle 3">
            <a:extLst>
              <a:ext uri="{FF2B5EF4-FFF2-40B4-BE49-F238E27FC236}">
                <a16:creationId xmlns="" xmlns:a16="http://schemas.microsoft.com/office/drawing/2014/main" id="{420F5B69-81BC-4D6B-A93C-CCE310F64326}"/>
              </a:ext>
            </a:extLst>
          </p:cNvPr>
          <p:cNvSpPr/>
          <p:nvPr userDrawn="1"/>
        </p:nvSpPr>
        <p:spPr>
          <a:xfrm rot="5400000" flipV="1">
            <a:off x="9131300" y="-1258887"/>
            <a:ext cx="1801813" cy="4319587"/>
          </a:xfrm>
          <a:prstGeom prst="rtTriangle">
            <a:avLst/>
          </a:prstGeom>
          <a:gradFill>
            <a:gsLst>
              <a:gs pos="0">
                <a:schemeClr val="accent1"/>
              </a:gs>
              <a:gs pos="100000">
                <a:schemeClr val="accent5"/>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3" name="Picture Placeholder 7"/>
          <p:cNvSpPr>
            <a:spLocks noGrp="1"/>
          </p:cNvSpPr>
          <p:nvPr>
            <p:ph type="pic" sz="quarter" idx="18"/>
          </p:nvPr>
        </p:nvSpPr>
        <p:spPr>
          <a:xfrm>
            <a:off x="0" y="0"/>
            <a:ext cx="6775250" cy="6133514"/>
          </a:xfrm>
          <a:custGeom>
            <a:avLst/>
            <a:gdLst>
              <a:gd name="connsiteX0" fmla="*/ 5183251 w 6775250"/>
              <a:gd name="connsiteY0" fmla="*/ 0 h 6133514"/>
              <a:gd name="connsiteX1" fmla="*/ 6775250 w 6775250"/>
              <a:gd name="connsiteY1" fmla="*/ 0 h 6133514"/>
              <a:gd name="connsiteX2" fmla="*/ 6775250 w 6775250"/>
              <a:gd name="connsiteY2" fmla="*/ 3827183 h 6133514"/>
              <a:gd name="connsiteX3" fmla="*/ 5979250 w 6775250"/>
              <a:gd name="connsiteY3" fmla="*/ 4624818 h 6133514"/>
              <a:gd name="connsiteX4" fmla="*/ 5183251 w 6775250"/>
              <a:gd name="connsiteY4" fmla="*/ 3827183 h 6133514"/>
              <a:gd name="connsiteX5" fmla="*/ 5183251 w 6775250"/>
              <a:gd name="connsiteY5" fmla="*/ 0 h 6133514"/>
              <a:gd name="connsiteX6" fmla="*/ 3455501 w 6775250"/>
              <a:gd name="connsiteY6" fmla="*/ 0 h 6133514"/>
              <a:gd name="connsiteX7" fmla="*/ 5050585 w 6775250"/>
              <a:gd name="connsiteY7" fmla="*/ 0 h 6133514"/>
              <a:gd name="connsiteX8" fmla="*/ 5050585 w 6775250"/>
              <a:gd name="connsiteY8" fmla="*/ 5335718 h 6133514"/>
              <a:gd name="connsiteX9" fmla="*/ 4253043 w 6775250"/>
              <a:gd name="connsiteY9" fmla="*/ 6133514 h 6133514"/>
              <a:gd name="connsiteX10" fmla="*/ 3455501 w 6775250"/>
              <a:gd name="connsiteY10" fmla="*/ 5335718 h 6133514"/>
              <a:gd name="connsiteX11" fmla="*/ 3455501 w 6775250"/>
              <a:gd name="connsiteY11" fmla="*/ 0 h 6133514"/>
              <a:gd name="connsiteX12" fmla="*/ 1724665 w 6775250"/>
              <a:gd name="connsiteY12" fmla="*/ 0 h 6133514"/>
              <a:gd name="connsiteX13" fmla="*/ 3316664 w 6775250"/>
              <a:gd name="connsiteY13" fmla="*/ 0 h 6133514"/>
              <a:gd name="connsiteX14" fmla="*/ 3316664 w 6775250"/>
              <a:gd name="connsiteY14" fmla="*/ 4098565 h 6133514"/>
              <a:gd name="connsiteX15" fmla="*/ 2520664 w 6775250"/>
              <a:gd name="connsiteY15" fmla="*/ 4896321 h 6133514"/>
              <a:gd name="connsiteX16" fmla="*/ 1724665 w 6775250"/>
              <a:gd name="connsiteY16" fmla="*/ 4098565 h 6133514"/>
              <a:gd name="connsiteX17" fmla="*/ 1724665 w 6775250"/>
              <a:gd name="connsiteY17" fmla="*/ 0 h 6133514"/>
              <a:gd name="connsiteX18" fmla="*/ 0 w 6775250"/>
              <a:gd name="connsiteY18" fmla="*/ 0 h 6133514"/>
              <a:gd name="connsiteX19" fmla="*/ 1591999 w 6775250"/>
              <a:gd name="connsiteY19" fmla="*/ 0 h 6133514"/>
              <a:gd name="connsiteX20" fmla="*/ 1591999 w 6775250"/>
              <a:gd name="connsiteY20" fmla="*/ 2540300 h 6133514"/>
              <a:gd name="connsiteX21" fmla="*/ 795999 w 6775250"/>
              <a:gd name="connsiteY21" fmla="*/ 3338261 h 6133514"/>
              <a:gd name="connsiteX22" fmla="*/ 0 w 6775250"/>
              <a:gd name="connsiteY22" fmla="*/ 2540300 h 6133514"/>
              <a:gd name="connsiteX23" fmla="*/ 0 w 6775250"/>
              <a:gd name="connsiteY23" fmla="*/ 0 h 61335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6775250" h="6133514">
                <a:moveTo>
                  <a:pt x="5183251" y="0"/>
                </a:moveTo>
                <a:cubicBezTo>
                  <a:pt x="5183251" y="0"/>
                  <a:pt x="5183251" y="0"/>
                  <a:pt x="6775250" y="0"/>
                </a:cubicBezTo>
                <a:cubicBezTo>
                  <a:pt x="6775250" y="0"/>
                  <a:pt x="6775250" y="0"/>
                  <a:pt x="6775250" y="3827183"/>
                </a:cubicBezTo>
                <a:cubicBezTo>
                  <a:pt x="6775250" y="4266248"/>
                  <a:pt x="6417415" y="4624818"/>
                  <a:pt x="5979250" y="4624818"/>
                </a:cubicBezTo>
                <a:cubicBezTo>
                  <a:pt x="5541086" y="4624818"/>
                  <a:pt x="5183251" y="4266248"/>
                  <a:pt x="5183251" y="3827183"/>
                </a:cubicBezTo>
                <a:cubicBezTo>
                  <a:pt x="5183251" y="3827183"/>
                  <a:pt x="5183251" y="3827183"/>
                  <a:pt x="5183251" y="0"/>
                </a:cubicBezTo>
                <a:close/>
                <a:moveTo>
                  <a:pt x="3455501" y="0"/>
                </a:moveTo>
                <a:cubicBezTo>
                  <a:pt x="3455501" y="0"/>
                  <a:pt x="3455501" y="0"/>
                  <a:pt x="5050585" y="0"/>
                </a:cubicBezTo>
                <a:cubicBezTo>
                  <a:pt x="5050585" y="0"/>
                  <a:pt x="5050585" y="0"/>
                  <a:pt x="5050585" y="5335718"/>
                </a:cubicBezTo>
                <a:cubicBezTo>
                  <a:pt x="5050585" y="5774872"/>
                  <a:pt x="4692057" y="6133514"/>
                  <a:pt x="4253043" y="6133514"/>
                </a:cubicBezTo>
                <a:cubicBezTo>
                  <a:pt x="3814029" y="6133514"/>
                  <a:pt x="3455501" y="5774872"/>
                  <a:pt x="3455501" y="5335718"/>
                </a:cubicBezTo>
                <a:cubicBezTo>
                  <a:pt x="3455501" y="5335718"/>
                  <a:pt x="3455501" y="5335718"/>
                  <a:pt x="3455501" y="0"/>
                </a:cubicBezTo>
                <a:close/>
                <a:moveTo>
                  <a:pt x="1724665" y="0"/>
                </a:moveTo>
                <a:cubicBezTo>
                  <a:pt x="1724665" y="0"/>
                  <a:pt x="1724665" y="0"/>
                  <a:pt x="3316664" y="0"/>
                </a:cubicBezTo>
                <a:cubicBezTo>
                  <a:pt x="3316664" y="0"/>
                  <a:pt x="3316664" y="0"/>
                  <a:pt x="3316664" y="4098565"/>
                </a:cubicBezTo>
                <a:cubicBezTo>
                  <a:pt x="3316664" y="4537697"/>
                  <a:pt x="2958829" y="4896321"/>
                  <a:pt x="2520664" y="4896321"/>
                </a:cubicBezTo>
                <a:cubicBezTo>
                  <a:pt x="2082499" y="4896321"/>
                  <a:pt x="1724665" y="4537697"/>
                  <a:pt x="1724665" y="4098565"/>
                </a:cubicBezTo>
                <a:cubicBezTo>
                  <a:pt x="1724665" y="4098565"/>
                  <a:pt x="1724665" y="4098565"/>
                  <a:pt x="1724665" y="0"/>
                </a:cubicBezTo>
                <a:close/>
                <a:moveTo>
                  <a:pt x="0" y="0"/>
                </a:moveTo>
                <a:cubicBezTo>
                  <a:pt x="0" y="0"/>
                  <a:pt x="0" y="0"/>
                  <a:pt x="1591999" y="0"/>
                </a:cubicBezTo>
                <a:cubicBezTo>
                  <a:pt x="1591999" y="0"/>
                  <a:pt x="1591999" y="0"/>
                  <a:pt x="1591999" y="2540300"/>
                </a:cubicBezTo>
                <a:cubicBezTo>
                  <a:pt x="1591999" y="2986865"/>
                  <a:pt x="1234164" y="3338261"/>
                  <a:pt x="795999" y="3338261"/>
                </a:cubicBezTo>
                <a:cubicBezTo>
                  <a:pt x="350532" y="3338261"/>
                  <a:pt x="0" y="2986865"/>
                  <a:pt x="0" y="2540300"/>
                </a:cubicBezTo>
                <a:cubicBezTo>
                  <a:pt x="0" y="2540300"/>
                  <a:pt x="0" y="2540300"/>
                  <a:pt x="0" y="0"/>
                </a:cubicBezTo>
                <a:close/>
              </a:path>
            </a:pathLst>
          </a:custGeom>
          <a:solidFill>
            <a:schemeClr val="bg2">
              <a:lumMod val="10000"/>
              <a:lumOff val="90000"/>
            </a:schemeClr>
          </a:solidFill>
        </p:spPr>
        <p:txBody>
          <a:bodyPr rtlCol="0" anchor="ctr">
            <a:noAutofit/>
          </a:bodyPr>
          <a:lstStyle>
            <a:lvl1pPr marL="0" indent="0" algn="ctr" defTabSz="914400" rtl="0" eaLnBrk="1" latinLnBrk="0" hangingPunct="1">
              <a:lnSpc>
                <a:spcPct val="90000"/>
              </a:lnSpc>
              <a:spcBef>
                <a:spcPts val="1000"/>
              </a:spcBef>
              <a:buFont typeface="Arial" panose="020B0604020202020204" pitchFamily="34" charset="0"/>
              <a:buNone/>
              <a:defRPr lang="id-ID" sz="2000" kern="1200">
                <a:solidFill>
                  <a:schemeClr val="tx1"/>
                </a:solidFill>
                <a:latin typeface="Roboto Light" panose="02000000000000000000" pitchFamily="2" charset="0"/>
                <a:ea typeface="Roboto Light" panose="02000000000000000000" pitchFamily="2" charset="0"/>
                <a:cs typeface="+mn-cs"/>
              </a:defRPr>
            </a:lvl1pPr>
          </a:lstStyle>
          <a:p>
            <a:pPr lvl="0"/>
            <a:r>
              <a:rPr lang="en-US" noProof="0"/>
              <a:t>Click icon to add picture</a:t>
            </a:r>
            <a:endParaRPr lang="id-ID" noProof="0" dirty="0"/>
          </a:p>
        </p:txBody>
      </p:sp>
    </p:spTree>
    <p:extLst>
      <p:ext uri="{BB962C8B-B14F-4D97-AF65-F5344CB8AC3E}">
        <p14:creationId xmlns:p14="http://schemas.microsoft.com/office/powerpoint/2010/main" val="4181763898"/>
      </p:ext>
    </p:extLst>
  </p:cSld>
  <p:clrMapOvr>
    <a:masterClrMapping/>
  </p:clrMapOvr>
</p:sldLayout>
</file>

<file path=ppt/slideLayouts/slideLayout238.xml><?xml version="1.0" encoding="utf-8"?>
<p:sldLayout xmlns:a="http://schemas.openxmlformats.org/drawingml/2006/main" xmlns:r="http://schemas.openxmlformats.org/officeDocument/2006/relationships" xmlns:p="http://schemas.openxmlformats.org/presentationml/2006/main" preserve="1" userDrawn="1">
  <p:cSld name="6_Custom Layout">
    <p:spTree>
      <p:nvGrpSpPr>
        <p:cNvPr id="1" name=""/>
        <p:cNvGrpSpPr/>
        <p:nvPr/>
      </p:nvGrpSpPr>
      <p:grpSpPr>
        <a:xfrm>
          <a:off x="0" y="0"/>
          <a:ext cx="0" cy="0"/>
          <a:chOff x="0" y="0"/>
          <a:chExt cx="0" cy="0"/>
        </a:xfrm>
      </p:grpSpPr>
      <p:sp>
        <p:nvSpPr>
          <p:cNvPr id="3" name="Rectangle 2">
            <a:extLst>
              <a:ext uri="{FF2B5EF4-FFF2-40B4-BE49-F238E27FC236}">
                <a16:creationId xmlns="" xmlns:a16="http://schemas.microsoft.com/office/drawing/2014/main" id="{F865D10E-7F6A-4E39-96B6-9100E133E9DA}"/>
              </a:ext>
            </a:extLst>
          </p:cNvPr>
          <p:cNvSpPr/>
          <p:nvPr userDrawn="1"/>
        </p:nvSpPr>
        <p:spPr bwMode="auto">
          <a:xfrm>
            <a:off x="0" y="3422650"/>
            <a:ext cx="12192000" cy="3435350"/>
          </a:xfrm>
          <a:prstGeom prst="rect">
            <a:avLst/>
          </a:prstGeom>
          <a:gradFill>
            <a:gsLst>
              <a:gs pos="0">
                <a:schemeClr val="accent1"/>
              </a:gs>
              <a:gs pos="100000">
                <a:schemeClr val="accent5"/>
              </a:gs>
            </a:gsLst>
            <a:lin ang="2700000" scaled="0"/>
          </a:gradFill>
          <a:ln>
            <a:noFill/>
          </a:ln>
        </p:spPr>
        <p:txBody>
          <a:bodyPr lIns="45720" tIns="22860" rIns="45720" bIns="22860"/>
          <a:lstStyle/>
          <a:p>
            <a:pPr algn="ctr">
              <a:defRPr/>
            </a:pPr>
            <a:endParaRPr lang="id-ID" sz="1200"/>
          </a:p>
        </p:txBody>
      </p:sp>
      <p:sp>
        <p:nvSpPr>
          <p:cNvPr id="4" name="Picture Placeholder 1"/>
          <p:cNvSpPr>
            <a:spLocks noGrp="1"/>
          </p:cNvSpPr>
          <p:nvPr>
            <p:ph type="pic" sz="quarter" idx="11"/>
          </p:nvPr>
        </p:nvSpPr>
        <p:spPr>
          <a:xfrm>
            <a:off x="636346" y="753526"/>
            <a:ext cx="7776864" cy="4581128"/>
          </a:xfrm>
          <a:prstGeom prst="rect">
            <a:avLst/>
          </a:prstGeom>
        </p:spPr>
      </p:sp>
    </p:spTree>
    <p:extLst>
      <p:ext uri="{BB962C8B-B14F-4D97-AF65-F5344CB8AC3E}">
        <p14:creationId xmlns:p14="http://schemas.microsoft.com/office/powerpoint/2010/main" val="2596815737"/>
      </p:ext>
    </p:extLst>
  </p:cSld>
  <p:clrMapOvr>
    <a:masterClrMapping/>
  </p:clrMapOvr>
</p:sldLayout>
</file>

<file path=ppt/slideLayouts/slideLayout239.xml><?xml version="1.0" encoding="utf-8"?>
<p:sldLayout xmlns:a="http://schemas.openxmlformats.org/drawingml/2006/main" xmlns:r="http://schemas.openxmlformats.org/officeDocument/2006/relationships" xmlns:p="http://schemas.openxmlformats.org/presentationml/2006/main" preserve="1" userDrawn="1">
  <p:cSld name="7_Custom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6C3C88AA-E140-4C76-92C5-EAA4942309AD}"/>
              </a:ext>
            </a:extLst>
          </p:cNvPr>
          <p:cNvSpPr/>
          <p:nvPr userDrawn="1"/>
        </p:nvSpPr>
        <p:spPr bwMode="auto">
          <a:xfrm>
            <a:off x="0" y="3422650"/>
            <a:ext cx="12192000" cy="3435350"/>
          </a:xfrm>
          <a:prstGeom prst="rect">
            <a:avLst/>
          </a:prstGeom>
          <a:gradFill>
            <a:gsLst>
              <a:gs pos="0">
                <a:schemeClr val="accent1"/>
              </a:gs>
              <a:gs pos="100000">
                <a:schemeClr val="accent5"/>
              </a:gs>
            </a:gsLst>
            <a:lin ang="2700000" scaled="0"/>
          </a:gradFill>
          <a:ln>
            <a:noFill/>
          </a:ln>
        </p:spPr>
        <p:txBody>
          <a:bodyPr lIns="45720" tIns="22860" rIns="45720" bIns="22860"/>
          <a:lstStyle/>
          <a:p>
            <a:pPr algn="ctr">
              <a:defRPr/>
            </a:pPr>
            <a:endParaRPr lang="id-ID" sz="1200"/>
          </a:p>
        </p:txBody>
      </p:sp>
      <p:sp>
        <p:nvSpPr>
          <p:cNvPr id="8" name="Picture Placeholder 4"/>
          <p:cNvSpPr>
            <a:spLocks noGrp="1"/>
          </p:cNvSpPr>
          <p:nvPr>
            <p:ph type="pic" sz="quarter" idx="13"/>
          </p:nvPr>
        </p:nvSpPr>
        <p:spPr>
          <a:xfrm>
            <a:off x="4284342" y="757645"/>
            <a:ext cx="3592513" cy="5767872"/>
          </a:xfrm>
          <a:prstGeom prst="rect">
            <a:avLst/>
          </a:prstGeom>
        </p:spPr>
        <p:txBody>
          <a:bodyPr/>
          <a:lstStyle/>
          <a:p>
            <a:pPr lvl="0"/>
            <a:endParaRPr lang="id-ID" noProof="0"/>
          </a:p>
        </p:txBody>
      </p:sp>
      <p:sp>
        <p:nvSpPr>
          <p:cNvPr id="11" name="Picture Placeholder 4"/>
          <p:cNvSpPr>
            <a:spLocks noGrp="1"/>
          </p:cNvSpPr>
          <p:nvPr>
            <p:ph type="pic" sz="quarter" idx="14"/>
          </p:nvPr>
        </p:nvSpPr>
        <p:spPr>
          <a:xfrm>
            <a:off x="8238171" y="757645"/>
            <a:ext cx="3592513" cy="5767872"/>
          </a:xfrm>
          <a:prstGeom prst="rect">
            <a:avLst/>
          </a:prstGeom>
        </p:spPr>
        <p:txBody>
          <a:bodyPr/>
          <a:lstStyle/>
          <a:p>
            <a:pPr lvl="0"/>
            <a:endParaRPr lang="id-ID" noProof="0"/>
          </a:p>
        </p:txBody>
      </p:sp>
    </p:spTree>
    <p:extLst>
      <p:ext uri="{BB962C8B-B14F-4D97-AF65-F5344CB8AC3E}">
        <p14:creationId xmlns:p14="http://schemas.microsoft.com/office/powerpoint/2010/main" val="2835132009"/>
      </p:ext>
    </p:extLst>
  </p:cSld>
  <p:clrMapOvr>
    <a:masterClrMapping/>
  </p:clrMapOvr>
</p:sldLayout>
</file>

<file path=ppt/slideLayouts/slideLayout240.xml><?xml version="1.0" encoding="utf-8"?>
<p:sldLayout xmlns:a="http://schemas.openxmlformats.org/drawingml/2006/main" xmlns:r="http://schemas.openxmlformats.org/officeDocument/2006/relationships" xmlns:p="http://schemas.openxmlformats.org/presentationml/2006/main" preserve="1" userDrawn="1">
  <p:cSld name="8_Custom Layout">
    <p:spTree>
      <p:nvGrpSpPr>
        <p:cNvPr id="1" name=""/>
        <p:cNvGrpSpPr/>
        <p:nvPr/>
      </p:nvGrpSpPr>
      <p:grpSpPr>
        <a:xfrm>
          <a:off x="0" y="0"/>
          <a:ext cx="0" cy="0"/>
          <a:chOff x="0" y="0"/>
          <a:chExt cx="0" cy="0"/>
        </a:xfrm>
      </p:grpSpPr>
      <p:sp>
        <p:nvSpPr>
          <p:cNvPr id="5" name="Rectangle 4">
            <a:extLst>
              <a:ext uri="{FF2B5EF4-FFF2-40B4-BE49-F238E27FC236}">
                <a16:creationId xmlns="" xmlns:a16="http://schemas.microsoft.com/office/drawing/2014/main" id="{D12D163E-CAC5-4172-BA01-4CB1A1C06E73}"/>
              </a:ext>
            </a:extLst>
          </p:cNvPr>
          <p:cNvSpPr/>
          <p:nvPr userDrawn="1"/>
        </p:nvSpPr>
        <p:spPr bwMode="auto">
          <a:xfrm>
            <a:off x="0" y="3422650"/>
            <a:ext cx="12192000" cy="3435350"/>
          </a:xfrm>
          <a:prstGeom prst="rect">
            <a:avLst/>
          </a:prstGeom>
          <a:gradFill>
            <a:gsLst>
              <a:gs pos="0">
                <a:schemeClr val="accent1"/>
              </a:gs>
              <a:gs pos="100000">
                <a:schemeClr val="accent5"/>
              </a:gs>
            </a:gsLst>
            <a:lin ang="2700000" scaled="0"/>
          </a:gradFill>
          <a:ln>
            <a:noFill/>
          </a:ln>
        </p:spPr>
        <p:txBody>
          <a:bodyPr lIns="45720" tIns="22860" rIns="45720" bIns="22860"/>
          <a:lstStyle/>
          <a:p>
            <a:pPr algn="ctr">
              <a:defRPr/>
            </a:pPr>
            <a:endParaRPr lang="id-ID" sz="1200"/>
          </a:p>
        </p:txBody>
      </p:sp>
      <p:sp>
        <p:nvSpPr>
          <p:cNvPr id="4" name="Picture Placeholder 3"/>
          <p:cNvSpPr>
            <a:spLocks noGrp="1"/>
          </p:cNvSpPr>
          <p:nvPr>
            <p:ph type="pic" sz="quarter" idx="10"/>
          </p:nvPr>
        </p:nvSpPr>
        <p:spPr>
          <a:xfrm>
            <a:off x="326436" y="260941"/>
            <a:ext cx="3657600" cy="3017837"/>
          </a:xfrm>
          <a:prstGeom prst="rect">
            <a:avLst/>
          </a:prstGeom>
        </p:spPr>
        <p:txBody>
          <a:bodyPr/>
          <a:lstStyle/>
          <a:p>
            <a:pPr lvl="0"/>
            <a:endParaRPr lang="id-ID" noProof="0"/>
          </a:p>
        </p:txBody>
      </p:sp>
      <p:sp>
        <p:nvSpPr>
          <p:cNvPr id="8" name="Picture Placeholder 3"/>
          <p:cNvSpPr>
            <a:spLocks noGrp="1"/>
          </p:cNvSpPr>
          <p:nvPr>
            <p:ph type="pic" sz="quarter" idx="11"/>
          </p:nvPr>
        </p:nvSpPr>
        <p:spPr>
          <a:xfrm>
            <a:off x="4306253" y="260940"/>
            <a:ext cx="3657600" cy="3017837"/>
          </a:xfrm>
          <a:prstGeom prst="rect">
            <a:avLst/>
          </a:prstGeom>
        </p:spPr>
        <p:txBody>
          <a:bodyPr/>
          <a:lstStyle/>
          <a:p>
            <a:pPr lvl="0"/>
            <a:endParaRPr lang="id-ID" noProof="0"/>
          </a:p>
        </p:txBody>
      </p:sp>
      <p:sp>
        <p:nvSpPr>
          <p:cNvPr id="9" name="Picture Placeholder 3"/>
          <p:cNvSpPr>
            <a:spLocks noGrp="1"/>
          </p:cNvSpPr>
          <p:nvPr>
            <p:ph type="pic" sz="quarter" idx="12"/>
          </p:nvPr>
        </p:nvSpPr>
        <p:spPr>
          <a:xfrm>
            <a:off x="8286070" y="260940"/>
            <a:ext cx="3657600" cy="3017837"/>
          </a:xfrm>
          <a:prstGeom prst="rect">
            <a:avLst/>
          </a:prstGeom>
        </p:spPr>
        <p:txBody>
          <a:bodyPr/>
          <a:lstStyle/>
          <a:p>
            <a:pPr lvl="0"/>
            <a:endParaRPr lang="id-ID" noProof="0"/>
          </a:p>
        </p:txBody>
      </p:sp>
    </p:spTree>
    <p:extLst>
      <p:ext uri="{BB962C8B-B14F-4D97-AF65-F5344CB8AC3E}">
        <p14:creationId xmlns:p14="http://schemas.microsoft.com/office/powerpoint/2010/main" val="2854943159"/>
      </p:ext>
    </p:extLst>
  </p:cSld>
  <p:clrMapOvr>
    <a:masterClrMapping/>
  </p:clrMapOvr>
</p:sldLayout>
</file>

<file path=ppt/slideLayouts/slideLayout241.xml><?xml version="1.0" encoding="utf-8"?>
<p:sldLayout xmlns:a="http://schemas.openxmlformats.org/drawingml/2006/main" xmlns:r="http://schemas.openxmlformats.org/officeDocument/2006/relationships" xmlns:p="http://schemas.openxmlformats.org/presentationml/2006/main" preserve="1" userDrawn="1">
  <p:cSld name="13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276367B2-960B-4325-BA9E-318B814503E1}"/>
              </a:ext>
            </a:extLst>
          </p:cNvPr>
          <p:cNvSpPr/>
          <p:nvPr userDrawn="1"/>
        </p:nvSpPr>
        <p:spPr bwMode="auto">
          <a:xfrm rot="5400000">
            <a:off x="3946525" y="-2667000"/>
            <a:ext cx="4298950" cy="12192000"/>
          </a:xfrm>
          <a:prstGeom prst="rect">
            <a:avLst/>
          </a:prstGeom>
          <a:gradFill>
            <a:gsLst>
              <a:gs pos="0">
                <a:schemeClr val="accent1"/>
              </a:gs>
              <a:gs pos="100000">
                <a:schemeClr val="accent5"/>
              </a:gs>
            </a:gsLst>
            <a:lin ang="2700000" scaled="0"/>
          </a:gradFill>
          <a:ln>
            <a:noFill/>
          </a:ln>
        </p:spPr>
        <p:txBody>
          <a:bodyPr lIns="45720" tIns="22860" rIns="45720" bIns="22860"/>
          <a:lstStyle/>
          <a:p>
            <a:pPr algn="ctr">
              <a:defRPr/>
            </a:pPr>
            <a:endParaRPr lang="id-ID" sz="1200"/>
          </a:p>
        </p:txBody>
      </p:sp>
      <p:sp>
        <p:nvSpPr>
          <p:cNvPr id="3" name="Picture Placeholder 6"/>
          <p:cNvSpPr>
            <a:spLocks noGrp="1"/>
          </p:cNvSpPr>
          <p:nvPr>
            <p:ph type="pic" sz="quarter" idx="10"/>
          </p:nvPr>
        </p:nvSpPr>
        <p:spPr>
          <a:xfrm>
            <a:off x="8966200" y="698500"/>
            <a:ext cx="2578100" cy="2654300"/>
          </a:xfrm>
          <a:prstGeom prst="rect">
            <a:avLst/>
          </a:prstGeom>
        </p:spPr>
        <p:txBody>
          <a:bodyPr/>
          <a:lstStyle/>
          <a:p>
            <a:pPr lvl="0"/>
            <a:endParaRPr lang="id-ID" noProof="0"/>
          </a:p>
        </p:txBody>
      </p:sp>
      <p:sp>
        <p:nvSpPr>
          <p:cNvPr id="4" name="Picture Placeholder 6"/>
          <p:cNvSpPr>
            <a:spLocks noGrp="1"/>
          </p:cNvSpPr>
          <p:nvPr>
            <p:ph type="pic" sz="quarter" idx="11"/>
          </p:nvPr>
        </p:nvSpPr>
        <p:spPr>
          <a:xfrm>
            <a:off x="6235700" y="698500"/>
            <a:ext cx="2578100" cy="2654300"/>
          </a:xfrm>
          <a:prstGeom prst="rect">
            <a:avLst/>
          </a:prstGeom>
        </p:spPr>
        <p:txBody>
          <a:bodyPr/>
          <a:lstStyle/>
          <a:p>
            <a:pPr lvl="0"/>
            <a:endParaRPr lang="id-ID" noProof="0"/>
          </a:p>
        </p:txBody>
      </p:sp>
      <p:sp>
        <p:nvSpPr>
          <p:cNvPr id="5" name="Picture Placeholder 6"/>
          <p:cNvSpPr>
            <a:spLocks noGrp="1"/>
          </p:cNvSpPr>
          <p:nvPr>
            <p:ph type="pic" sz="quarter" idx="12"/>
          </p:nvPr>
        </p:nvSpPr>
        <p:spPr>
          <a:xfrm>
            <a:off x="6235700" y="3505200"/>
            <a:ext cx="2578100" cy="2654300"/>
          </a:xfrm>
          <a:prstGeom prst="rect">
            <a:avLst/>
          </a:prstGeom>
        </p:spPr>
        <p:txBody>
          <a:bodyPr/>
          <a:lstStyle/>
          <a:p>
            <a:pPr lvl="0"/>
            <a:endParaRPr lang="id-ID" noProof="0"/>
          </a:p>
        </p:txBody>
      </p:sp>
      <p:sp>
        <p:nvSpPr>
          <p:cNvPr id="6" name="Picture Placeholder 6"/>
          <p:cNvSpPr>
            <a:spLocks noGrp="1"/>
          </p:cNvSpPr>
          <p:nvPr>
            <p:ph type="pic" sz="quarter" idx="13"/>
          </p:nvPr>
        </p:nvSpPr>
        <p:spPr>
          <a:xfrm>
            <a:off x="8966200" y="3505200"/>
            <a:ext cx="2578100" cy="2654300"/>
          </a:xfrm>
          <a:prstGeom prst="rect">
            <a:avLst/>
          </a:prstGeom>
        </p:spPr>
        <p:txBody>
          <a:bodyPr/>
          <a:lstStyle/>
          <a:p>
            <a:pPr lvl="0"/>
            <a:endParaRPr lang="id-ID" noProof="0"/>
          </a:p>
        </p:txBody>
      </p:sp>
    </p:spTree>
    <p:extLst>
      <p:ext uri="{BB962C8B-B14F-4D97-AF65-F5344CB8AC3E}">
        <p14:creationId xmlns:p14="http://schemas.microsoft.com/office/powerpoint/2010/main" val="1707259214"/>
      </p:ext>
    </p:extLst>
  </p:cSld>
  <p:clrMapOvr>
    <a:masterClrMapping/>
  </p:clrMapOvr>
</p:sldLayout>
</file>

<file path=ppt/slideLayouts/slideLayout242.xml><?xml version="1.0" encoding="utf-8"?>
<p:sldLayout xmlns:a="http://schemas.openxmlformats.org/drawingml/2006/main" xmlns:r="http://schemas.openxmlformats.org/officeDocument/2006/relationships" xmlns:p="http://schemas.openxmlformats.org/presentationml/2006/main" preserve="1" userDrawn="1">
  <p:cSld name="9_Custom Layout">
    <p:spTree>
      <p:nvGrpSpPr>
        <p:cNvPr id="1" name=""/>
        <p:cNvGrpSpPr/>
        <p:nvPr/>
      </p:nvGrpSpPr>
      <p:grpSpPr>
        <a:xfrm>
          <a:off x="0" y="0"/>
          <a:ext cx="0" cy="0"/>
          <a:chOff x="0" y="0"/>
          <a:chExt cx="0" cy="0"/>
        </a:xfrm>
      </p:grpSpPr>
      <p:sp>
        <p:nvSpPr>
          <p:cNvPr id="3" name="Picture Placeholder 32"/>
          <p:cNvSpPr>
            <a:spLocks noGrp="1"/>
          </p:cNvSpPr>
          <p:nvPr>
            <p:ph type="pic" sz="quarter" idx="11"/>
          </p:nvPr>
        </p:nvSpPr>
        <p:spPr>
          <a:xfrm>
            <a:off x="7119956" y="-773710"/>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4" name="Picture Placeholder 33"/>
          <p:cNvSpPr>
            <a:spLocks noGrp="1"/>
          </p:cNvSpPr>
          <p:nvPr>
            <p:ph type="pic" sz="quarter" idx="10"/>
          </p:nvPr>
        </p:nvSpPr>
        <p:spPr>
          <a:xfrm>
            <a:off x="3998478" y="456836"/>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5" name="Picture Placeholder 34"/>
          <p:cNvSpPr>
            <a:spLocks noGrp="1"/>
          </p:cNvSpPr>
          <p:nvPr>
            <p:ph type="pic" sz="quarter" idx="13"/>
          </p:nvPr>
        </p:nvSpPr>
        <p:spPr>
          <a:xfrm>
            <a:off x="695545" y="1487145"/>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
        <p:nvSpPr>
          <p:cNvPr id="6" name="Picture Placeholder 35"/>
          <p:cNvSpPr>
            <a:spLocks noGrp="1"/>
          </p:cNvSpPr>
          <p:nvPr>
            <p:ph type="pic" sz="quarter" idx="12"/>
          </p:nvPr>
        </p:nvSpPr>
        <p:spPr>
          <a:xfrm>
            <a:off x="3075990" y="3915427"/>
            <a:ext cx="2890156" cy="3136733"/>
          </a:xfrm>
          <a:custGeom>
            <a:avLst/>
            <a:gdLst>
              <a:gd name="connsiteX0" fmla="*/ 2016868 w 4028715"/>
              <a:gd name="connsiteY0" fmla="*/ 0 h 4372429"/>
              <a:gd name="connsiteX1" fmla="*/ 2042202 w 4028715"/>
              <a:gd name="connsiteY1" fmla="*/ 457 h 4372429"/>
              <a:gd name="connsiteX2" fmla="*/ 2067763 w 4028715"/>
              <a:gd name="connsiteY2" fmla="*/ 1598 h 4372429"/>
              <a:gd name="connsiteX3" fmla="*/ 2093097 w 4028715"/>
              <a:gd name="connsiteY3" fmla="*/ 3652 h 4372429"/>
              <a:gd name="connsiteX4" fmla="*/ 2118202 w 4028715"/>
              <a:gd name="connsiteY4" fmla="*/ 6391 h 4372429"/>
              <a:gd name="connsiteX5" fmla="*/ 2143764 w 4028715"/>
              <a:gd name="connsiteY5" fmla="*/ 9814 h 4372429"/>
              <a:gd name="connsiteX6" fmla="*/ 2168869 w 4028715"/>
              <a:gd name="connsiteY6" fmla="*/ 13922 h 4372429"/>
              <a:gd name="connsiteX7" fmla="*/ 2193746 w 4028715"/>
              <a:gd name="connsiteY7" fmla="*/ 18943 h 4372429"/>
              <a:gd name="connsiteX8" fmla="*/ 2218852 w 4028715"/>
              <a:gd name="connsiteY8" fmla="*/ 24421 h 4372429"/>
              <a:gd name="connsiteX9" fmla="*/ 2243729 w 4028715"/>
              <a:gd name="connsiteY9" fmla="*/ 30583 h 4372429"/>
              <a:gd name="connsiteX10" fmla="*/ 2268378 w 4028715"/>
              <a:gd name="connsiteY10" fmla="*/ 37658 h 4372429"/>
              <a:gd name="connsiteX11" fmla="*/ 2293026 w 4028715"/>
              <a:gd name="connsiteY11" fmla="*/ 45646 h 4372429"/>
              <a:gd name="connsiteX12" fmla="*/ 2317447 w 4028715"/>
              <a:gd name="connsiteY12" fmla="*/ 54091 h 4372429"/>
              <a:gd name="connsiteX13" fmla="*/ 2341411 w 4028715"/>
              <a:gd name="connsiteY13" fmla="*/ 63448 h 4372429"/>
              <a:gd name="connsiteX14" fmla="*/ 2365375 w 4028715"/>
              <a:gd name="connsiteY14" fmla="*/ 73262 h 4372429"/>
              <a:gd name="connsiteX15" fmla="*/ 2389339 w 4028715"/>
              <a:gd name="connsiteY15" fmla="*/ 83989 h 4372429"/>
              <a:gd name="connsiteX16" fmla="*/ 2412619 w 4028715"/>
              <a:gd name="connsiteY16" fmla="*/ 95400 h 4372429"/>
              <a:gd name="connsiteX17" fmla="*/ 3242235 w 4028715"/>
              <a:gd name="connsiteY17" fmla="*/ 573770 h 4372429"/>
              <a:gd name="connsiteX18" fmla="*/ 3251136 w 4028715"/>
              <a:gd name="connsiteY18" fmla="*/ 579019 h 4372429"/>
              <a:gd name="connsiteX19" fmla="*/ 3260037 w 4028715"/>
              <a:gd name="connsiteY19" fmla="*/ 584041 h 4372429"/>
              <a:gd name="connsiteX20" fmla="*/ 3268938 w 4028715"/>
              <a:gd name="connsiteY20" fmla="*/ 589290 h 4372429"/>
              <a:gd name="connsiteX21" fmla="*/ 3278067 w 4028715"/>
              <a:gd name="connsiteY21" fmla="*/ 594083 h 4372429"/>
              <a:gd name="connsiteX22" fmla="*/ 3286740 w 4028715"/>
              <a:gd name="connsiteY22" fmla="*/ 599104 h 4372429"/>
              <a:gd name="connsiteX23" fmla="*/ 3295869 w 4028715"/>
              <a:gd name="connsiteY23" fmla="*/ 603668 h 4372429"/>
              <a:gd name="connsiteX24" fmla="*/ 3304313 w 4028715"/>
              <a:gd name="connsiteY24" fmla="*/ 608689 h 4372429"/>
              <a:gd name="connsiteX25" fmla="*/ 3312758 w 4028715"/>
              <a:gd name="connsiteY25" fmla="*/ 613254 h 4372429"/>
              <a:gd name="connsiteX26" fmla="*/ 3659439 w 4028715"/>
              <a:gd name="connsiteY26" fmla="*/ 817292 h 4372429"/>
              <a:gd name="connsiteX27" fmla="*/ 3668797 w 4028715"/>
              <a:gd name="connsiteY27" fmla="*/ 823682 h 4372429"/>
              <a:gd name="connsiteX28" fmla="*/ 3677013 w 4028715"/>
              <a:gd name="connsiteY28" fmla="*/ 829844 h 4372429"/>
              <a:gd name="connsiteX29" fmla="*/ 3684316 w 4028715"/>
              <a:gd name="connsiteY29" fmla="*/ 835778 h 4372429"/>
              <a:gd name="connsiteX30" fmla="*/ 3691163 w 4028715"/>
              <a:gd name="connsiteY30" fmla="*/ 841256 h 4372429"/>
              <a:gd name="connsiteX31" fmla="*/ 3703031 w 4028715"/>
              <a:gd name="connsiteY31" fmla="*/ 851070 h 4372429"/>
              <a:gd name="connsiteX32" fmla="*/ 3712845 w 4028715"/>
              <a:gd name="connsiteY32" fmla="*/ 860199 h 4372429"/>
              <a:gd name="connsiteX33" fmla="*/ 3721974 w 4028715"/>
              <a:gd name="connsiteY33" fmla="*/ 868643 h 4372429"/>
              <a:gd name="connsiteX34" fmla="*/ 3730419 w 4028715"/>
              <a:gd name="connsiteY34" fmla="*/ 876860 h 4372429"/>
              <a:gd name="connsiteX35" fmla="*/ 3734755 w 4028715"/>
              <a:gd name="connsiteY35" fmla="*/ 880739 h 4372429"/>
              <a:gd name="connsiteX36" fmla="*/ 3739320 w 4028715"/>
              <a:gd name="connsiteY36" fmla="*/ 884848 h 4372429"/>
              <a:gd name="connsiteX37" fmla="*/ 3744112 w 4028715"/>
              <a:gd name="connsiteY37" fmla="*/ 888956 h 4372429"/>
              <a:gd name="connsiteX38" fmla="*/ 3749133 w 4028715"/>
              <a:gd name="connsiteY38" fmla="*/ 893064 h 4372429"/>
              <a:gd name="connsiteX39" fmla="*/ 3757350 w 4028715"/>
              <a:gd name="connsiteY39" fmla="*/ 898770 h 4372429"/>
              <a:gd name="connsiteX40" fmla="*/ 3762827 w 4028715"/>
              <a:gd name="connsiteY40" fmla="*/ 902650 h 4372429"/>
              <a:gd name="connsiteX41" fmla="*/ 3765566 w 4028715"/>
              <a:gd name="connsiteY41" fmla="*/ 904932 h 4372429"/>
              <a:gd name="connsiteX42" fmla="*/ 3768305 w 4028715"/>
              <a:gd name="connsiteY42" fmla="*/ 907214 h 4372429"/>
              <a:gd name="connsiteX43" fmla="*/ 3771728 w 4028715"/>
              <a:gd name="connsiteY43" fmla="*/ 910181 h 4372429"/>
              <a:gd name="connsiteX44" fmla="*/ 3775836 w 4028715"/>
              <a:gd name="connsiteY44" fmla="*/ 914746 h 4372429"/>
              <a:gd name="connsiteX45" fmla="*/ 3789987 w 4028715"/>
              <a:gd name="connsiteY45" fmla="*/ 930494 h 4372429"/>
              <a:gd name="connsiteX46" fmla="*/ 3803909 w 4028715"/>
              <a:gd name="connsiteY46" fmla="*/ 946698 h 4372429"/>
              <a:gd name="connsiteX47" fmla="*/ 3817374 w 4028715"/>
              <a:gd name="connsiteY47" fmla="*/ 962674 h 4372429"/>
              <a:gd name="connsiteX48" fmla="*/ 3830612 w 4028715"/>
              <a:gd name="connsiteY48" fmla="*/ 979107 h 4372429"/>
              <a:gd name="connsiteX49" fmla="*/ 3843621 w 4028715"/>
              <a:gd name="connsiteY49" fmla="*/ 995767 h 4372429"/>
              <a:gd name="connsiteX50" fmla="*/ 3856173 w 4028715"/>
              <a:gd name="connsiteY50" fmla="*/ 1012656 h 4372429"/>
              <a:gd name="connsiteX51" fmla="*/ 3868269 w 4028715"/>
              <a:gd name="connsiteY51" fmla="*/ 1029774 h 4372429"/>
              <a:gd name="connsiteX52" fmla="*/ 3879909 w 4028715"/>
              <a:gd name="connsiteY52" fmla="*/ 1047119 h 4372429"/>
              <a:gd name="connsiteX53" fmla="*/ 3891321 w 4028715"/>
              <a:gd name="connsiteY53" fmla="*/ 1064693 h 4372429"/>
              <a:gd name="connsiteX54" fmla="*/ 3902276 w 4028715"/>
              <a:gd name="connsiteY54" fmla="*/ 1082267 h 4372429"/>
              <a:gd name="connsiteX55" fmla="*/ 3913003 w 4028715"/>
              <a:gd name="connsiteY55" fmla="*/ 1100297 h 4372429"/>
              <a:gd name="connsiteX56" fmla="*/ 3923045 w 4028715"/>
              <a:gd name="connsiteY56" fmla="*/ 1118327 h 4372429"/>
              <a:gd name="connsiteX57" fmla="*/ 3933087 w 4028715"/>
              <a:gd name="connsiteY57" fmla="*/ 1136813 h 4372429"/>
              <a:gd name="connsiteX58" fmla="*/ 3942216 w 4028715"/>
              <a:gd name="connsiteY58" fmla="*/ 1155528 h 4372429"/>
              <a:gd name="connsiteX59" fmla="*/ 3951345 w 4028715"/>
              <a:gd name="connsiteY59" fmla="*/ 1174243 h 4372429"/>
              <a:gd name="connsiteX60" fmla="*/ 3959790 w 4028715"/>
              <a:gd name="connsiteY60" fmla="*/ 1193186 h 4372429"/>
              <a:gd name="connsiteX61" fmla="*/ 3967778 w 4028715"/>
              <a:gd name="connsiteY61" fmla="*/ 1212586 h 4372429"/>
              <a:gd name="connsiteX62" fmla="*/ 3975309 w 4028715"/>
              <a:gd name="connsiteY62" fmla="*/ 1231985 h 4372429"/>
              <a:gd name="connsiteX63" fmla="*/ 3982613 w 4028715"/>
              <a:gd name="connsiteY63" fmla="*/ 1251613 h 4372429"/>
              <a:gd name="connsiteX64" fmla="*/ 3989003 w 4028715"/>
              <a:gd name="connsiteY64" fmla="*/ 1271469 h 4372429"/>
              <a:gd name="connsiteX65" fmla="*/ 3995394 w 4028715"/>
              <a:gd name="connsiteY65" fmla="*/ 1291782 h 4372429"/>
              <a:gd name="connsiteX66" fmla="*/ 4000871 w 4028715"/>
              <a:gd name="connsiteY66" fmla="*/ 1312322 h 4372429"/>
              <a:gd name="connsiteX67" fmla="*/ 4006120 w 4028715"/>
              <a:gd name="connsiteY67" fmla="*/ 1332863 h 4372429"/>
              <a:gd name="connsiteX68" fmla="*/ 4010685 w 4028715"/>
              <a:gd name="connsiteY68" fmla="*/ 1353632 h 4372429"/>
              <a:gd name="connsiteX69" fmla="*/ 4014793 w 4028715"/>
              <a:gd name="connsiteY69" fmla="*/ 1374857 h 4372429"/>
              <a:gd name="connsiteX70" fmla="*/ 4018673 w 4028715"/>
              <a:gd name="connsiteY70" fmla="*/ 1396083 h 4372429"/>
              <a:gd name="connsiteX71" fmla="*/ 4021640 w 4028715"/>
              <a:gd name="connsiteY71" fmla="*/ 1417765 h 4372429"/>
              <a:gd name="connsiteX72" fmla="*/ 4024151 w 4028715"/>
              <a:gd name="connsiteY72" fmla="*/ 1439446 h 4372429"/>
              <a:gd name="connsiteX73" fmla="*/ 4026205 w 4028715"/>
              <a:gd name="connsiteY73" fmla="*/ 1461585 h 4372429"/>
              <a:gd name="connsiteX74" fmla="*/ 4027574 w 4028715"/>
              <a:gd name="connsiteY74" fmla="*/ 1483723 h 4372429"/>
              <a:gd name="connsiteX75" fmla="*/ 4028487 w 4028715"/>
              <a:gd name="connsiteY75" fmla="*/ 1506318 h 4372429"/>
              <a:gd name="connsiteX76" fmla="*/ 4028715 w 4028715"/>
              <a:gd name="connsiteY76" fmla="*/ 1528912 h 4372429"/>
              <a:gd name="connsiteX77" fmla="*/ 4028715 w 4028715"/>
              <a:gd name="connsiteY77" fmla="*/ 2843517 h 4372429"/>
              <a:gd name="connsiteX78" fmla="*/ 4028487 w 4028715"/>
              <a:gd name="connsiteY78" fmla="*/ 2861547 h 4372429"/>
              <a:gd name="connsiteX79" fmla="*/ 4027574 w 4028715"/>
              <a:gd name="connsiteY79" fmla="*/ 2879805 h 4372429"/>
              <a:gd name="connsiteX80" fmla="*/ 4026433 w 4028715"/>
              <a:gd name="connsiteY80" fmla="*/ 2898292 h 4372429"/>
              <a:gd name="connsiteX81" fmla="*/ 4024835 w 4028715"/>
              <a:gd name="connsiteY81" fmla="*/ 2917007 h 4372429"/>
              <a:gd name="connsiteX82" fmla="*/ 4022781 w 4028715"/>
              <a:gd name="connsiteY82" fmla="*/ 2936178 h 4372429"/>
              <a:gd name="connsiteX83" fmla="*/ 4020042 w 4028715"/>
              <a:gd name="connsiteY83" fmla="*/ 2954893 h 4372429"/>
              <a:gd name="connsiteX84" fmla="*/ 4016847 w 4028715"/>
              <a:gd name="connsiteY84" fmla="*/ 2974293 h 4372429"/>
              <a:gd name="connsiteX85" fmla="*/ 4013424 w 4028715"/>
              <a:gd name="connsiteY85" fmla="*/ 2993464 h 4372429"/>
              <a:gd name="connsiteX86" fmla="*/ 4009316 w 4028715"/>
              <a:gd name="connsiteY86" fmla="*/ 3012863 h 4372429"/>
              <a:gd name="connsiteX87" fmla="*/ 4004979 w 4028715"/>
              <a:gd name="connsiteY87" fmla="*/ 3032263 h 4372429"/>
              <a:gd name="connsiteX88" fmla="*/ 4000186 w 4028715"/>
              <a:gd name="connsiteY88" fmla="*/ 3051663 h 4372429"/>
              <a:gd name="connsiteX89" fmla="*/ 3995165 w 4028715"/>
              <a:gd name="connsiteY89" fmla="*/ 3071062 h 4372429"/>
              <a:gd name="connsiteX90" fmla="*/ 3989231 w 4028715"/>
              <a:gd name="connsiteY90" fmla="*/ 3090462 h 4372429"/>
              <a:gd name="connsiteX91" fmla="*/ 3983297 w 4028715"/>
              <a:gd name="connsiteY91" fmla="*/ 3109633 h 4372429"/>
              <a:gd name="connsiteX92" fmla="*/ 3977135 w 4028715"/>
              <a:gd name="connsiteY92" fmla="*/ 3128804 h 4372429"/>
              <a:gd name="connsiteX93" fmla="*/ 3970516 w 4028715"/>
              <a:gd name="connsiteY93" fmla="*/ 3147519 h 4372429"/>
              <a:gd name="connsiteX94" fmla="*/ 3963441 w 4028715"/>
              <a:gd name="connsiteY94" fmla="*/ 3166462 h 4372429"/>
              <a:gd name="connsiteX95" fmla="*/ 3955910 w 4028715"/>
              <a:gd name="connsiteY95" fmla="*/ 3184949 h 4372429"/>
              <a:gd name="connsiteX96" fmla="*/ 3948150 w 4028715"/>
              <a:gd name="connsiteY96" fmla="*/ 3203435 h 4372429"/>
              <a:gd name="connsiteX97" fmla="*/ 3940162 w 4028715"/>
              <a:gd name="connsiteY97" fmla="*/ 3221466 h 4372429"/>
              <a:gd name="connsiteX98" fmla="*/ 3931717 w 4028715"/>
              <a:gd name="connsiteY98" fmla="*/ 3239039 h 4372429"/>
              <a:gd name="connsiteX99" fmla="*/ 3922816 w 4028715"/>
              <a:gd name="connsiteY99" fmla="*/ 3256613 h 4372429"/>
              <a:gd name="connsiteX100" fmla="*/ 3913915 w 4028715"/>
              <a:gd name="connsiteY100" fmla="*/ 3273502 h 4372429"/>
              <a:gd name="connsiteX101" fmla="*/ 3904558 w 4028715"/>
              <a:gd name="connsiteY101" fmla="*/ 3290163 h 4372429"/>
              <a:gd name="connsiteX102" fmla="*/ 3894972 w 4028715"/>
              <a:gd name="connsiteY102" fmla="*/ 3306595 h 4372429"/>
              <a:gd name="connsiteX103" fmla="*/ 3885158 w 4028715"/>
              <a:gd name="connsiteY103" fmla="*/ 3322571 h 4372429"/>
              <a:gd name="connsiteX104" fmla="*/ 3874660 w 4028715"/>
              <a:gd name="connsiteY104" fmla="*/ 3337863 h 4372429"/>
              <a:gd name="connsiteX105" fmla="*/ 3864390 w 4028715"/>
              <a:gd name="connsiteY105" fmla="*/ 3352470 h 4372429"/>
              <a:gd name="connsiteX106" fmla="*/ 3853663 w 4028715"/>
              <a:gd name="connsiteY106" fmla="*/ 3366848 h 4372429"/>
              <a:gd name="connsiteX107" fmla="*/ 3842936 w 4028715"/>
              <a:gd name="connsiteY107" fmla="*/ 3380542 h 4372429"/>
              <a:gd name="connsiteX108" fmla="*/ 3831753 w 4028715"/>
              <a:gd name="connsiteY108" fmla="*/ 3393551 h 4372429"/>
              <a:gd name="connsiteX109" fmla="*/ 3820341 w 4028715"/>
              <a:gd name="connsiteY109" fmla="*/ 3406104 h 4372429"/>
              <a:gd name="connsiteX110" fmla="*/ 3813038 w 4028715"/>
              <a:gd name="connsiteY110" fmla="*/ 3413407 h 4372429"/>
              <a:gd name="connsiteX111" fmla="*/ 3806647 w 4028715"/>
              <a:gd name="connsiteY111" fmla="*/ 3419797 h 4372429"/>
              <a:gd name="connsiteX112" fmla="*/ 3803452 w 4028715"/>
              <a:gd name="connsiteY112" fmla="*/ 3422993 h 4372429"/>
              <a:gd name="connsiteX113" fmla="*/ 3800257 w 4028715"/>
              <a:gd name="connsiteY113" fmla="*/ 3426416 h 4372429"/>
              <a:gd name="connsiteX114" fmla="*/ 3797062 w 4028715"/>
              <a:gd name="connsiteY114" fmla="*/ 3429840 h 4372429"/>
              <a:gd name="connsiteX115" fmla="*/ 3793638 w 4028715"/>
              <a:gd name="connsiteY115" fmla="*/ 3434176 h 4372429"/>
              <a:gd name="connsiteX116" fmla="*/ 3781314 w 4028715"/>
              <a:gd name="connsiteY116" fmla="*/ 3449467 h 4372429"/>
              <a:gd name="connsiteX117" fmla="*/ 3773326 w 4028715"/>
              <a:gd name="connsiteY117" fmla="*/ 3459053 h 4372429"/>
              <a:gd name="connsiteX118" fmla="*/ 3770359 w 4028715"/>
              <a:gd name="connsiteY118" fmla="*/ 3462248 h 4372429"/>
              <a:gd name="connsiteX119" fmla="*/ 3768077 w 4028715"/>
              <a:gd name="connsiteY119" fmla="*/ 3464302 h 4372429"/>
              <a:gd name="connsiteX120" fmla="*/ 3766251 w 4028715"/>
              <a:gd name="connsiteY120" fmla="*/ 3465900 h 4372429"/>
              <a:gd name="connsiteX121" fmla="*/ 3764653 w 4028715"/>
              <a:gd name="connsiteY121" fmla="*/ 3467041 h 4372429"/>
              <a:gd name="connsiteX122" fmla="*/ 3761458 w 4028715"/>
              <a:gd name="connsiteY122" fmla="*/ 3468867 h 4372429"/>
              <a:gd name="connsiteX123" fmla="*/ 3757350 w 4028715"/>
              <a:gd name="connsiteY123" fmla="*/ 3471377 h 4372429"/>
              <a:gd name="connsiteX124" fmla="*/ 3754611 w 4028715"/>
              <a:gd name="connsiteY124" fmla="*/ 3473660 h 4372429"/>
              <a:gd name="connsiteX125" fmla="*/ 3751188 w 4028715"/>
              <a:gd name="connsiteY125" fmla="*/ 3476398 h 4372429"/>
              <a:gd name="connsiteX126" fmla="*/ 3746395 w 4028715"/>
              <a:gd name="connsiteY126" fmla="*/ 3480278 h 4372429"/>
              <a:gd name="connsiteX127" fmla="*/ 3740917 w 4028715"/>
              <a:gd name="connsiteY127" fmla="*/ 3485071 h 4372429"/>
              <a:gd name="connsiteX128" fmla="*/ 3730647 w 4028715"/>
              <a:gd name="connsiteY128" fmla="*/ 3494657 h 4372429"/>
              <a:gd name="connsiteX129" fmla="*/ 3720148 w 4028715"/>
              <a:gd name="connsiteY129" fmla="*/ 3504014 h 4372429"/>
              <a:gd name="connsiteX130" fmla="*/ 3709878 w 4028715"/>
              <a:gd name="connsiteY130" fmla="*/ 3512915 h 4372429"/>
              <a:gd name="connsiteX131" fmla="*/ 3699151 w 4028715"/>
              <a:gd name="connsiteY131" fmla="*/ 3522044 h 4372429"/>
              <a:gd name="connsiteX132" fmla="*/ 3688424 w 4028715"/>
              <a:gd name="connsiteY132" fmla="*/ 3530717 h 4372429"/>
              <a:gd name="connsiteX133" fmla="*/ 3677926 w 4028715"/>
              <a:gd name="connsiteY133" fmla="*/ 3539162 h 4372429"/>
              <a:gd name="connsiteX134" fmla="*/ 3667199 w 4028715"/>
              <a:gd name="connsiteY134" fmla="*/ 3547606 h 4372429"/>
              <a:gd name="connsiteX135" fmla="*/ 3656244 w 4028715"/>
              <a:gd name="connsiteY135" fmla="*/ 3555822 h 4372429"/>
              <a:gd name="connsiteX136" fmla="*/ 3645289 w 4028715"/>
              <a:gd name="connsiteY136" fmla="*/ 3563810 h 4372429"/>
              <a:gd name="connsiteX137" fmla="*/ 3634334 w 4028715"/>
              <a:gd name="connsiteY137" fmla="*/ 3571799 h 4372429"/>
              <a:gd name="connsiteX138" fmla="*/ 3623379 w 4028715"/>
              <a:gd name="connsiteY138" fmla="*/ 3579558 h 4372429"/>
              <a:gd name="connsiteX139" fmla="*/ 3612424 w 4028715"/>
              <a:gd name="connsiteY139" fmla="*/ 3587318 h 4372429"/>
              <a:gd name="connsiteX140" fmla="*/ 3590057 w 4028715"/>
              <a:gd name="connsiteY140" fmla="*/ 3602381 h 4372429"/>
              <a:gd name="connsiteX141" fmla="*/ 3567462 w 4028715"/>
              <a:gd name="connsiteY141" fmla="*/ 3616760 h 4372429"/>
              <a:gd name="connsiteX142" fmla="*/ 3544411 w 4028715"/>
              <a:gd name="connsiteY142" fmla="*/ 3631138 h 4372429"/>
              <a:gd name="connsiteX143" fmla="*/ 3521132 w 4028715"/>
              <a:gd name="connsiteY143" fmla="*/ 3644604 h 4372429"/>
              <a:gd name="connsiteX144" fmla="*/ 3497624 w 4028715"/>
              <a:gd name="connsiteY144" fmla="*/ 3658298 h 4372429"/>
              <a:gd name="connsiteX145" fmla="*/ 3473660 w 4028715"/>
              <a:gd name="connsiteY145" fmla="*/ 3671763 h 4372429"/>
              <a:gd name="connsiteX146" fmla="*/ 3449239 w 4028715"/>
              <a:gd name="connsiteY146" fmla="*/ 3684772 h 4372429"/>
              <a:gd name="connsiteX147" fmla="*/ 3424590 w 4028715"/>
              <a:gd name="connsiteY147" fmla="*/ 3698010 h 4372429"/>
              <a:gd name="connsiteX148" fmla="*/ 3399713 w 4028715"/>
              <a:gd name="connsiteY148" fmla="*/ 3711019 h 4372429"/>
              <a:gd name="connsiteX149" fmla="*/ 3374380 w 4028715"/>
              <a:gd name="connsiteY149" fmla="*/ 3724256 h 4372429"/>
              <a:gd name="connsiteX150" fmla="*/ 2958317 w 4028715"/>
              <a:gd name="connsiteY150" fmla="*/ 3962300 h 4372429"/>
              <a:gd name="connsiteX151" fmla="*/ 2940971 w 4028715"/>
              <a:gd name="connsiteY151" fmla="*/ 3972570 h 4372429"/>
              <a:gd name="connsiteX152" fmla="*/ 2923397 w 4028715"/>
              <a:gd name="connsiteY152" fmla="*/ 3982841 h 4372429"/>
              <a:gd name="connsiteX153" fmla="*/ 2906052 w 4028715"/>
              <a:gd name="connsiteY153" fmla="*/ 3992883 h 4372429"/>
              <a:gd name="connsiteX154" fmla="*/ 2888935 w 4028715"/>
              <a:gd name="connsiteY154" fmla="*/ 4002697 h 4372429"/>
              <a:gd name="connsiteX155" fmla="*/ 2871589 w 4028715"/>
              <a:gd name="connsiteY155" fmla="*/ 4012511 h 4372429"/>
              <a:gd name="connsiteX156" fmla="*/ 2854700 w 4028715"/>
              <a:gd name="connsiteY156" fmla="*/ 4022324 h 4372429"/>
              <a:gd name="connsiteX157" fmla="*/ 2837811 w 4028715"/>
              <a:gd name="connsiteY157" fmla="*/ 4032138 h 4372429"/>
              <a:gd name="connsiteX158" fmla="*/ 2820922 w 4028715"/>
              <a:gd name="connsiteY158" fmla="*/ 4041952 h 4372429"/>
              <a:gd name="connsiteX159" fmla="*/ 2803805 w 4028715"/>
              <a:gd name="connsiteY159" fmla="*/ 4051766 h 4372429"/>
              <a:gd name="connsiteX160" fmla="*/ 2786916 w 4028715"/>
              <a:gd name="connsiteY160" fmla="*/ 4061808 h 4372429"/>
              <a:gd name="connsiteX161" fmla="*/ 2770027 w 4028715"/>
              <a:gd name="connsiteY161" fmla="*/ 4071622 h 4372429"/>
              <a:gd name="connsiteX162" fmla="*/ 2752910 w 4028715"/>
              <a:gd name="connsiteY162" fmla="*/ 4081436 h 4372429"/>
              <a:gd name="connsiteX163" fmla="*/ 2736021 w 4028715"/>
              <a:gd name="connsiteY163" fmla="*/ 4091478 h 4372429"/>
              <a:gd name="connsiteX164" fmla="*/ 2718903 w 4028715"/>
              <a:gd name="connsiteY164" fmla="*/ 4101520 h 4372429"/>
              <a:gd name="connsiteX165" fmla="*/ 2701786 w 4028715"/>
              <a:gd name="connsiteY165" fmla="*/ 4111791 h 4372429"/>
              <a:gd name="connsiteX166" fmla="*/ 2684669 w 4028715"/>
              <a:gd name="connsiteY166" fmla="*/ 4122061 h 4372429"/>
              <a:gd name="connsiteX167" fmla="*/ 2667095 w 4028715"/>
              <a:gd name="connsiteY167" fmla="*/ 4132788 h 4372429"/>
              <a:gd name="connsiteX168" fmla="*/ 2649978 w 4028715"/>
              <a:gd name="connsiteY168" fmla="*/ 4143058 h 4372429"/>
              <a:gd name="connsiteX169" fmla="*/ 2632861 w 4028715"/>
              <a:gd name="connsiteY169" fmla="*/ 4153328 h 4372429"/>
              <a:gd name="connsiteX170" fmla="*/ 2615972 w 4028715"/>
              <a:gd name="connsiteY170" fmla="*/ 4163371 h 4372429"/>
              <a:gd name="connsiteX171" fmla="*/ 2599311 w 4028715"/>
              <a:gd name="connsiteY171" fmla="*/ 4173413 h 4372429"/>
              <a:gd name="connsiteX172" fmla="*/ 2582650 w 4028715"/>
              <a:gd name="connsiteY172" fmla="*/ 4183227 h 4372429"/>
              <a:gd name="connsiteX173" fmla="*/ 2565989 w 4028715"/>
              <a:gd name="connsiteY173" fmla="*/ 4193269 h 4372429"/>
              <a:gd name="connsiteX174" fmla="*/ 2548872 w 4028715"/>
              <a:gd name="connsiteY174" fmla="*/ 4203083 h 4372429"/>
              <a:gd name="connsiteX175" fmla="*/ 2532211 w 4028715"/>
              <a:gd name="connsiteY175" fmla="*/ 4212668 h 4372429"/>
              <a:gd name="connsiteX176" fmla="*/ 2515322 w 4028715"/>
              <a:gd name="connsiteY176" fmla="*/ 4222026 h 4372429"/>
              <a:gd name="connsiteX177" fmla="*/ 2498205 w 4028715"/>
              <a:gd name="connsiteY177" fmla="*/ 4232068 h 4372429"/>
              <a:gd name="connsiteX178" fmla="*/ 2480631 w 4028715"/>
              <a:gd name="connsiteY178" fmla="*/ 4241197 h 4372429"/>
              <a:gd name="connsiteX179" fmla="*/ 2463058 w 4028715"/>
              <a:gd name="connsiteY179" fmla="*/ 4250783 h 4372429"/>
              <a:gd name="connsiteX180" fmla="*/ 2445028 w 4028715"/>
              <a:gd name="connsiteY180" fmla="*/ 4260368 h 4372429"/>
              <a:gd name="connsiteX181" fmla="*/ 2426769 w 4028715"/>
              <a:gd name="connsiteY181" fmla="*/ 4269954 h 4372429"/>
              <a:gd name="connsiteX182" fmla="*/ 2408054 w 4028715"/>
              <a:gd name="connsiteY182" fmla="*/ 4279540 h 4372429"/>
              <a:gd name="connsiteX183" fmla="*/ 2384547 w 4028715"/>
              <a:gd name="connsiteY183" fmla="*/ 4290951 h 4372429"/>
              <a:gd name="connsiteX184" fmla="*/ 2360811 w 4028715"/>
              <a:gd name="connsiteY184" fmla="*/ 4301678 h 4372429"/>
              <a:gd name="connsiteX185" fmla="*/ 2336847 w 4028715"/>
              <a:gd name="connsiteY185" fmla="*/ 4311492 h 4372429"/>
              <a:gd name="connsiteX186" fmla="*/ 2312654 w 4028715"/>
              <a:gd name="connsiteY186" fmla="*/ 4320393 h 4372429"/>
              <a:gd name="connsiteX187" fmla="*/ 2288005 w 4028715"/>
              <a:gd name="connsiteY187" fmla="*/ 4329066 h 4372429"/>
              <a:gd name="connsiteX188" fmla="*/ 2263813 w 4028715"/>
              <a:gd name="connsiteY188" fmla="*/ 4336597 h 4372429"/>
              <a:gd name="connsiteX189" fmla="*/ 2238936 w 4028715"/>
              <a:gd name="connsiteY189" fmla="*/ 4343444 h 4372429"/>
              <a:gd name="connsiteX190" fmla="*/ 2214059 w 4028715"/>
              <a:gd name="connsiteY190" fmla="*/ 4349834 h 4372429"/>
              <a:gd name="connsiteX191" fmla="*/ 2189182 w 4028715"/>
              <a:gd name="connsiteY191" fmla="*/ 4355312 h 4372429"/>
              <a:gd name="connsiteX192" fmla="*/ 2163848 w 4028715"/>
              <a:gd name="connsiteY192" fmla="*/ 4359877 h 4372429"/>
              <a:gd name="connsiteX193" fmla="*/ 2138743 w 4028715"/>
              <a:gd name="connsiteY193" fmla="*/ 4363757 h 4372429"/>
              <a:gd name="connsiteX194" fmla="*/ 2113638 w 4028715"/>
              <a:gd name="connsiteY194" fmla="*/ 4366952 h 4372429"/>
              <a:gd name="connsiteX195" fmla="*/ 2088304 w 4028715"/>
              <a:gd name="connsiteY195" fmla="*/ 4369462 h 4372429"/>
              <a:gd name="connsiteX196" fmla="*/ 2062742 w 4028715"/>
              <a:gd name="connsiteY196" fmla="*/ 4371060 h 4372429"/>
              <a:gd name="connsiteX197" fmla="*/ 2037409 w 4028715"/>
              <a:gd name="connsiteY197" fmla="*/ 4372201 h 4372429"/>
              <a:gd name="connsiteX198" fmla="*/ 2011847 w 4028715"/>
              <a:gd name="connsiteY198" fmla="*/ 4372429 h 4372429"/>
              <a:gd name="connsiteX199" fmla="*/ 1986514 w 4028715"/>
              <a:gd name="connsiteY199" fmla="*/ 4371973 h 4372429"/>
              <a:gd name="connsiteX200" fmla="*/ 1960952 w 4028715"/>
              <a:gd name="connsiteY200" fmla="*/ 4370832 h 4372429"/>
              <a:gd name="connsiteX201" fmla="*/ 1935618 w 4028715"/>
              <a:gd name="connsiteY201" fmla="*/ 4368778 h 4372429"/>
              <a:gd name="connsiteX202" fmla="*/ 1910513 w 4028715"/>
              <a:gd name="connsiteY202" fmla="*/ 4366039 h 4372429"/>
              <a:gd name="connsiteX203" fmla="*/ 1884951 w 4028715"/>
              <a:gd name="connsiteY203" fmla="*/ 4362615 h 4372429"/>
              <a:gd name="connsiteX204" fmla="*/ 1859846 w 4028715"/>
              <a:gd name="connsiteY204" fmla="*/ 4358507 h 4372429"/>
              <a:gd name="connsiteX205" fmla="*/ 1834969 w 4028715"/>
              <a:gd name="connsiteY205" fmla="*/ 4353486 h 4372429"/>
              <a:gd name="connsiteX206" fmla="*/ 1809864 w 4028715"/>
              <a:gd name="connsiteY206" fmla="*/ 4348009 h 4372429"/>
              <a:gd name="connsiteX207" fmla="*/ 1784987 w 4028715"/>
              <a:gd name="connsiteY207" fmla="*/ 4341846 h 4372429"/>
              <a:gd name="connsiteX208" fmla="*/ 1760338 w 4028715"/>
              <a:gd name="connsiteY208" fmla="*/ 4334771 h 4372429"/>
              <a:gd name="connsiteX209" fmla="*/ 1735689 w 4028715"/>
              <a:gd name="connsiteY209" fmla="*/ 4326783 h 4372429"/>
              <a:gd name="connsiteX210" fmla="*/ 1711268 w 4028715"/>
              <a:gd name="connsiteY210" fmla="*/ 4318339 h 4372429"/>
              <a:gd name="connsiteX211" fmla="*/ 1687304 w 4028715"/>
              <a:gd name="connsiteY211" fmla="*/ 4308981 h 4372429"/>
              <a:gd name="connsiteX212" fmla="*/ 1663340 w 4028715"/>
              <a:gd name="connsiteY212" fmla="*/ 4299167 h 4372429"/>
              <a:gd name="connsiteX213" fmla="*/ 1639376 w 4028715"/>
              <a:gd name="connsiteY213" fmla="*/ 4288441 h 4372429"/>
              <a:gd name="connsiteX214" fmla="*/ 1616096 w 4028715"/>
              <a:gd name="connsiteY214" fmla="*/ 4277029 h 4372429"/>
              <a:gd name="connsiteX215" fmla="*/ 1591676 w 4028715"/>
              <a:gd name="connsiteY215" fmla="*/ 4264476 h 4372429"/>
              <a:gd name="connsiteX216" fmla="*/ 1563147 w 4028715"/>
              <a:gd name="connsiteY216" fmla="*/ 4249185 h 4372429"/>
              <a:gd name="connsiteX217" fmla="*/ 1531195 w 4028715"/>
              <a:gd name="connsiteY217" fmla="*/ 4231611 h 4372429"/>
              <a:gd name="connsiteX218" fmla="*/ 1496732 w 4028715"/>
              <a:gd name="connsiteY218" fmla="*/ 4212668 h 4372429"/>
              <a:gd name="connsiteX219" fmla="*/ 1459987 w 4028715"/>
              <a:gd name="connsiteY219" fmla="*/ 4191443 h 4372429"/>
              <a:gd name="connsiteX220" fmla="*/ 1421416 w 4028715"/>
              <a:gd name="connsiteY220" fmla="*/ 4169761 h 4372429"/>
              <a:gd name="connsiteX221" fmla="*/ 1381933 w 4028715"/>
              <a:gd name="connsiteY221" fmla="*/ 4146710 h 4372429"/>
              <a:gd name="connsiteX222" fmla="*/ 1341536 w 4028715"/>
              <a:gd name="connsiteY222" fmla="*/ 4123202 h 4372429"/>
              <a:gd name="connsiteX223" fmla="*/ 1301367 w 4028715"/>
              <a:gd name="connsiteY223" fmla="*/ 4099466 h 4372429"/>
              <a:gd name="connsiteX224" fmla="*/ 1261427 w 4028715"/>
              <a:gd name="connsiteY224" fmla="*/ 4075958 h 4372429"/>
              <a:gd name="connsiteX225" fmla="*/ 1222628 w 4028715"/>
              <a:gd name="connsiteY225" fmla="*/ 4052907 h 4372429"/>
              <a:gd name="connsiteX226" fmla="*/ 1185198 w 4028715"/>
              <a:gd name="connsiteY226" fmla="*/ 4030769 h 4372429"/>
              <a:gd name="connsiteX227" fmla="*/ 1149823 w 4028715"/>
              <a:gd name="connsiteY227" fmla="*/ 4009772 h 4372429"/>
              <a:gd name="connsiteX228" fmla="*/ 1117414 w 4028715"/>
              <a:gd name="connsiteY228" fmla="*/ 3990144 h 4372429"/>
              <a:gd name="connsiteX229" fmla="*/ 1087744 w 4028715"/>
              <a:gd name="connsiteY229" fmla="*/ 3972570 h 4372429"/>
              <a:gd name="connsiteX230" fmla="*/ 1061954 w 4028715"/>
              <a:gd name="connsiteY230" fmla="*/ 3957051 h 4372429"/>
              <a:gd name="connsiteX231" fmla="*/ 645206 w 4028715"/>
              <a:gd name="connsiteY231" fmla="*/ 3719920 h 4372429"/>
              <a:gd name="connsiteX232" fmla="*/ 635164 w 4028715"/>
              <a:gd name="connsiteY232" fmla="*/ 3714670 h 4372429"/>
              <a:gd name="connsiteX233" fmla="*/ 626491 w 4028715"/>
              <a:gd name="connsiteY233" fmla="*/ 3710106 h 4372429"/>
              <a:gd name="connsiteX234" fmla="*/ 618047 w 4028715"/>
              <a:gd name="connsiteY234" fmla="*/ 3705313 h 4372429"/>
              <a:gd name="connsiteX235" fmla="*/ 609831 w 4028715"/>
              <a:gd name="connsiteY235" fmla="*/ 3700748 h 4372429"/>
              <a:gd name="connsiteX236" fmla="*/ 601386 w 4028715"/>
              <a:gd name="connsiteY236" fmla="*/ 3695956 h 4372429"/>
              <a:gd name="connsiteX237" fmla="*/ 592942 w 4028715"/>
              <a:gd name="connsiteY237" fmla="*/ 3691163 h 4372429"/>
              <a:gd name="connsiteX238" fmla="*/ 583812 w 4028715"/>
              <a:gd name="connsiteY238" fmla="*/ 3686142 h 4372429"/>
              <a:gd name="connsiteX239" fmla="*/ 573998 w 4028715"/>
              <a:gd name="connsiteY239" fmla="*/ 3680664 h 4372429"/>
              <a:gd name="connsiteX240" fmla="*/ 369276 w 4028715"/>
              <a:gd name="connsiteY240" fmla="*/ 3555138 h 4372429"/>
              <a:gd name="connsiteX241" fmla="*/ 359919 w 4028715"/>
              <a:gd name="connsiteY241" fmla="*/ 3548747 h 4372429"/>
              <a:gd name="connsiteX242" fmla="*/ 351703 w 4028715"/>
              <a:gd name="connsiteY242" fmla="*/ 3542585 h 4372429"/>
              <a:gd name="connsiteX243" fmla="*/ 344399 w 4028715"/>
              <a:gd name="connsiteY243" fmla="*/ 3536651 h 4372429"/>
              <a:gd name="connsiteX244" fmla="*/ 337552 w 4028715"/>
              <a:gd name="connsiteY244" fmla="*/ 3531174 h 4372429"/>
              <a:gd name="connsiteX245" fmla="*/ 325684 w 4028715"/>
              <a:gd name="connsiteY245" fmla="*/ 3521360 h 4372429"/>
              <a:gd name="connsiteX246" fmla="*/ 315870 w 4028715"/>
              <a:gd name="connsiteY246" fmla="*/ 3512231 h 4372429"/>
              <a:gd name="connsiteX247" fmla="*/ 306741 w 4028715"/>
              <a:gd name="connsiteY247" fmla="*/ 3503786 h 4372429"/>
              <a:gd name="connsiteX248" fmla="*/ 298297 w 4028715"/>
              <a:gd name="connsiteY248" fmla="*/ 3495570 h 4372429"/>
              <a:gd name="connsiteX249" fmla="*/ 293960 w 4028715"/>
              <a:gd name="connsiteY249" fmla="*/ 3491690 h 4372429"/>
              <a:gd name="connsiteX250" fmla="*/ 289396 w 4028715"/>
              <a:gd name="connsiteY250" fmla="*/ 3487582 h 4372429"/>
              <a:gd name="connsiteX251" fmla="*/ 284603 w 4028715"/>
              <a:gd name="connsiteY251" fmla="*/ 3483474 h 4372429"/>
              <a:gd name="connsiteX252" fmla="*/ 279582 w 4028715"/>
              <a:gd name="connsiteY252" fmla="*/ 3479365 h 4372429"/>
              <a:gd name="connsiteX253" fmla="*/ 272278 w 4028715"/>
              <a:gd name="connsiteY253" fmla="*/ 3473888 h 4372429"/>
              <a:gd name="connsiteX254" fmla="*/ 265203 w 4028715"/>
              <a:gd name="connsiteY254" fmla="*/ 3467954 h 4372429"/>
              <a:gd name="connsiteX255" fmla="*/ 258128 w 4028715"/>
              <a:gd name="connsiteY255" fmla="*/ 3461335 h 4372429"/>
              <a:gd name="connsiteX256" fmla="*/ 251053 w 4028715"/>
              <a:gd name="connsiteY256" fmla="*/ 3454488 h 4372429"/>
              <a:gd name="connsiteX257" fmla="*/ 243750 w 4028715"/>
              <a:gd name="connsiteY257" fmla="*/ 3447185 h 4372429"/>
              <a:gd name="connsiteX258" fmla="*/ 236446 w 4028715"/>
              <a:gd name="connsiteY258" fmla="*/ 3439653 h 4372429"/>
              <a:gd name="connsiteX259" fmla="*/ 229143 w 4028715"/>
              <a:gd name="connsiteY259" fmla="*/ 3431437 h 4372429"/>
              <a:gd name="connsiteX260" fmla="*/ 222068 w 4028715"/>
              <a:gd name="connsiteY260" fmla="*/ 3423449 h 4372429"/>
              <a:gd name="connsiteX261" fmla="*/ 214765 w 4028715"/>
              <a:gd name="connsiteY261" fmla="*/ 3414776 h 4372429"/>
              <a:gd name="connsiteX262" fmla="*/ 207461 w 4028715"/>
              <a:gd name="connsiteY262" fmla="*/ 3406104 h 4372429"/>
              <a:gd name="connsiteX263" fmla="*/ 200386 w 4028715"/>
              <a:gd name="connsiteY263" fmla="*/ 3397203 h 4372429"/>
              <a:gd name="connsiteX264" fmla="*/ 193311 w 4028715"/>
              <a:gd name="connsiteY264" fmla="*/ 3387845 h 4372429"/>
              <a:gd name="connsiteX265" fmla="*/ 186236 w 4028715"/>
              <a:gd name="connsiteY265" fmla="*/ 3378488 h 4372429"/>
              <a:gd name="connsiteX266" fmla="*/ 179161 w 4028715"/>
              <a:gd name="connsiteY266" fmla="*/ 3368902 h 4372429"/>
              <a:gd name="connsiteX267" fmla="*/ 172314 w 4028715"/>
              <a:gd name="connsiteY267" fmla="*/ 3359316 h 4372429"/>
              <a:gd name="connsiteX268" fmla="*/ 165467 w 4028715"/>
              <a:gd name="connsiteY268" fmla="*/ 3349503 h 4372429"/>
              <a:gd name="connsiteX269" fmla="*/ 152001 w 4028715"/>
              <a:gd name="connsiteY269" fmla="*/ 3329647 h 4372429"/>
              <a:gd name="connsiteX270" fmla="*/ 139449 w 4028715"/>
              <a:gd name="connsiteY270" fmla="*/ 3309562 h 4372429"/>
              <a:gd name="connsiteX271" fmla="*/ 127124 w 4028715"/>
              <a:gd name="connsiteY271" fmla="*/ 3289935 h 4372429"/>
              <a:gd name="connsiteX272" fmla="*/ 115713 w 4028715"/>
              <a:gd name="connsiteY272" fmla="*/ 3270307 h 4372429"/>
              <a:gd name="connsiteX273" fmla="*/ 104758 w 4028715"/>
              <a:gd name="connsiteY273" fmla="*/ 3251364 h 4372429"/>
              <a:gd name="connsiteX274" fmla="*/ 94944 w 4028715"/>
              <a:gd name="connsiteY274" fmla="*/ 3232877 h 4372429"/>
              <a:gd name="connsiteX275" fmla="*/ 85815 w 4028715"/>
              <a:gd name="connsiteY275" fmla="*/ 3215303 h 4372429"/>
              <a:gd name="connsiteX276" fmla="*/ 77827 w 4028715"/>
              <a:gd name="connsiteY276" fmla="*/ 3198871 h 4372429"/>
              <a:gd name="connsiteX277" fmla="*/ 74175 w 4028715"/>
              <a:gd name="connsiteY277" fmla="*/ 3190883 h 4372429"/>
              <a:gd name="connsiteX278" fmla="*/ 70523 w 4028715"/>
              <a:gd name="connsiteY278" fmla="*/ 3181982 h 4372429"/>
              <a:gd name="connsiteX279" fmla="*/ 66643 w 4028715"/>
              <a:gd name="connsiteY279" fmla="*/ 3173309 h 4372429"/>
              <a:gd name="connsiteX280" fmla="*/ 63220 w 4028715"/>
              <a:gd name="connsiteY280" fmla="*/ 3163952 h 4372429"/>
              <a:gd name="connsiteX281" fmla="*/ 59340 w 4028715"/>
              <a:gd name="connsiteY281" fmla="*/ 3154366 h 4372429"/>
              <a:gd name="connsiteX282" fmla="*/ 55688 w 4028715"/>
              <a:gd name="connsiteY282" fmla="*/ 3144552 h 4372429"/>
              <a:gd name="connsiteX283" fmla="*/ 52265 w 4028715"/>
              <a:gd name="connsiteY283" fmla="*/ 3134510 h 4372429"/>
              <a:gd name="connsiteX284" fmla="*/ 48613 w 4028715"/>
              <a:gd name="connsiteY284" fmla="*/ 3124468 h 4372429"/>
              <a:gd name="connsiteX285" fmla="*/ 42223 w 4028715"/>
              <a:gd name="connsiteY285" fmla="*/ 3103014 h 4372429"/>
              <a:gd name="connsiteX286" fmla="*/ 35604 w 4028715"/>
              <a:gd name="connsiteY286" fmla="*/ 3081104 h 4372429"/>
              <a:gd name="connsiteX287" fmla="*/ 32637 w 4028715"/>
              <a:gd name="connsiteY287" fmla="*/ 3069693 h 4372429"/>
              <a:gd name="connsiteX288" fmla="*/ 29442 w 4028715"/>
              <a:gd name="connsiteY288" fmla="*/ 3058509 h 4372429"/>
              <a:gd name="connsiteX289" fmla="*/ 26475 w 4028715"/>
              <a:gd name="connsiteY289" fmla="*/ 3046870 h 4372429"/>
              <a:gd name="connsiteX290" fmla="*/ 23736 w 4028715"/>
              <a:gd name="connsiteY290" fmla="*/ 3035230 h 4372429"/>
              <a:gd name="connsiteX291" fmla="*/ 21226 w 4028715"/>
              <a:gd name="connsiteY291" fmla="*/ 3023590 h 4372429"/>
              <a:gd name="connsiteX292" fmla="*/ 18487 w 4028715"/>
              <a:gd name="connsiteY292" fmla="*/ 3011494 h 4372429"/>
              <a:gd name="connsiteX293" fmla="*/ 16433 w 4028715"/>
              <a:gd name="connsiteY293" fmla="*/ 2999398 h 4372429"/>
              <a:gd name="connsiteX294" fmla="*/ 13922 w 4028715"/>
              <a:gd name="connsiteY294" fmla="*/ 2987530 h 4372429"/>
              <a:gd name="connsiteX295" fmla="*/ 12096 w 4028715"/>
              <a:gd name="connsiteY295" fmla="*/ 2975434 h 4372429"/>
              <a:gd name="connsiteX296" fmla="*/ 9814 w 4028715"/>
              <a:gd name="connsiteY296" fmla="*/ 2963338 h 4372429"/>
              <a:gd name="connsiteX297" fmla="*/ 8216 w 4028715"/>
              <a:gd name="connsiteY297" fmla="*/ 2951013 h 4372429"/>
              <a:gd name="connsiteX298" fmla="*/ 6619 w 4028715"/>
              <a:gd name="connsiteY298" fmla="*/ 2939145 h 4372429"/>
              <a:gd name="connsiteX299" fmla="*/ 5021 w 4028715"/>
              <a:gd name="connsiteY299" fmla="*/ 2927049 h 4372429"/>
              <a:gd name="connsiteX300" fmla="*/ 3880 w 4028715"/>
              <a:gd name="connsiteY300" fmla="*/ 2914725 h 4372429"/>
              <a:gd name="connsiteX301" fmla="*/ 2739 w 4028715"/>
              <a:gd name="connsiteY301" fmla="*/ 2902857 h 4372429"/>
              <a:gd name="connsiteX302" fmla="*/ 1598 w 4028715"/>
              <a:gd name="connsiteY302" fmla="*/ 2890760 h 4372429"/>
              <a:gd name="connsiteX303" fmla="*/ 1141 w 4028715"/>
              <a:gd name="connsiteY303" fmla="*/ 2878664 h 4372429"/>
              <a:gd name="connsiteX304" fmla="*/ 457 w 4028715"/>
              <a:gd name="connsiteY304" fmla="*/ 2867025 h 4372429"/>
              <a:gd name="connsiteX305" fmla="*/ 0 w 4028715"/>
              <a:gd name="connsiteY305" fmla="*/ 2855157 h 4372429"/>
              <a:gd name="connsiteX306" fmla="*/ 0 w 4028715"/>
              <a:gd name="connsiteY306" fmla="*/ 2843517 h 4372429"/>
              <a:gd name="connsiteX307" fmla="*/ 0 w 4028715"/>
              <a:gd name="connsiteY307" fmla="*/ 1528912 h 4372429"/>
              <a:gd name="connsiteX308" fmla="*/ 0 w 4028715"/>
              <a:gd name="connsiteY308" fmla="*/ 1517273 h 4372429"/>
              <a:gd name="connsiteX309" fmla="*/ 457 w 4028715"/>
              <a:gd name="connsiteY309" fmla="*/ 1505177 h 4372429"/>
              <a:gd name="connsiteX310" fmla="*/ 1141 w 4028715"/>
              <a:gd name="connsiteY310" fmla="*/ 1493080 h 4372429"/>
              <a:gd name="connsiteX311" fmla="*/ 1598 w 4028715"/>
              <a:gd name="connsiteY311" fmla="*/ 1481212 h 4372429"/>
              <a:gd name="connsiteX312" fmla="*/ 2739 w 4028715"/>
              <a:gd name="connsiteY312" fmla="*/ 1468888 h 4372429"/>
              <a:gd name="connsiteX313" fmla="*/ 3880 w 4028715"/>
              <a:gd name="connsiteY313" fmla="*/ 1456792 h 4372429"/>
              <a:gd name="connsiteX314" fmla="*/ 5249 w 4028715"/>
              <a:gd name="connsiteY314" fmla="*/ 1444467 h 4372429"/>
              <a:gd name="connsiteX315" fmla="*/ 6619 w 4028715"/>
              <a:gd name="connsiteY315" fmla="*/ 1432143 h 4372429"/>
              <a:gd name="connsiteX316" fmla="*/ 8445 w 4028715"/>
              <a:gd name="connsiteY316" fmla="*/ 1419590 h 4372429"/>
              <a:gd name="connsiteX317" fmla="*/ 10042 w 4028715"/>
              <a:gd name="connsiteY317" fmla="*/ 1407266 h 4372429"/>
              <a:gd name="connsiteX318" fmla="*/ 12325 w 4028715"/>
              <a:gd name="connsiteY318" fmla="*/ 1395170 h 4372429"/>
              <a:gd name="connsiteX319" fmla="*/ 14607 w 4028715"/>
              <a:gd name="connsiteY319" fmla="*/ 1382845 h 4372429"/>
              <a:gd name="connsiteX320" fmla="*/ 16661 w 4028715"/>
              <a:gd name="connsiteY320" fmla="*/ 1370749 h 4372429"/>
              <a:gd name="connsiteX321" fmla="*/ 19172 w 4028715"/>
              <a:gd name="connsiteY321" fmla="*/ 1358425 h 4372429"/>
              <a:gd name="connsiteX322" fmla="*/ 21910 w 4028715"/>
              <a:gd name="connsiteY322" fmla="*/ 1346329 h 4372429"/>
              <a:gd name="connsiteX323" fmla="*/ 24649 w 4028715"/>
              <a:gd name="connsiteY323" fmla="*/ 1334461 h 4372429"/>
              <a:gd name="connsiteX324" fmla="*/ 27388 w 4028715"/>
              <a:gd name="connsiteY324" fmla="*/ 1322593 h 4372429"/>
              <a:gd name="connsiteX325" fmla="*/ 30355 w 4028715"/>
              <a:gd name="connsiteY325" fmla="*/ 1310953 h 4372429"/>
              <a:gd name="connsiteX326" fmla="*/ 33322 w 4028715"/>
              <a:gd name="connsiteY326" fmla="*/ 1299085 h 4372429"/>
              <a:gd name="connsiteX327" fmla="*/ 36745 w 4028715"/>
              <a:gd name="connsiteY327" fmla="*/ 1287673 h 4372429"/>
              <a:gd name="connsiteX328" fmla="*/ 39940 w 4028715"/>
              <a:gd name="connsiteY328" fmla="*/ 1276490 h 4372429"/>
              <a:gd name="connsiteX329" fmla="*/ 43136 w 4028715"/>
              <a:gd name="connsiteY329" fmla="*/ 1265535 h 4372429"/>
              <a:gd name="connsiteX330" fmla="*/ 46559 w 4028715"/>
              <a:gd name="connsiteY330" fmla="*/ 1254580 h 4372429"/>
              <a:gd name="connsiteX331" fmla="*/ 49982 w 4028715"/>
              <a:gd name="connsiteY331" fmla="*/ 1243853 h 4372429"/>
              <a:gd name="connsiteX332" fmla="*/ 53634 w 4028715"/>
              <a:gd name="connsiteY332" fmla="*/ 1233583 h 4372429"/>
              <a:gd name="connsiteX333" fmla="*/ 57514 w 4028715"/>
              <a:gd name="connsiteY333" fmla="*/ 1223541 h 4372429"/>
              <a:gd name="connsiteX334" fmla="*/ 60938 w 4028715"/>
              <a:gd name="connsiteY334" fmla="*/ 1213727 h 4372429"/>
              <a:gd name="connsiteX335" fmla="*/ 64817 w 4028715"/>
              <a:gd name="connsiteY335" fmla="*/ 1203685 h 4372429"/>
              <a:gd name="connsiteX336" fmla="*/ 68697 w 4028715"/>
              <a:gd name="connsiteY336" fmla="*/ 1194784 h 4372429"/>
              <a:gd name="connsiteX337" fmla="*/ 72577 w 4028715"/>
              <a:gd name="connsiteY337" fmla="*/ 1185655 h 4372429"/>
              <a:gd name="connsiteX338" fmla="*/ 76229 w 4028715"/>
              <a:gd name="connsiteY338" fmla="*/ 1176982 h 4372429"/>
              <a:gd name="connsiteX339" fmla="*/ 80109 w 4028715"/>
              <a:gd name="connsiteY339" fmla="*/ 1168766 h 4372429"/>
              <a:gd name="connsiteX340" fmla="*/ 89466 w 4028715"/>
              <a:gd name="connsiteY340" fmla="*/ 1150279 h 4372429"/>
              <a:gd name="connsiteX341" fmla="*/ 98367 w 4028715"/>
              <a:gd name="connsiteY341" fmla="*/ 1131564 h 4372429"/>
              <a:gd name="connsiteX342" fmla="*/ 107725 w 4028715"/>
              <a:gd name="connsiteY342" fmla="*/ 1113534 h 4372429"/>
              <a:gd name="connsiteX343" fmla="*/ 117539 w 4028715"/>
              <a:gd name="connsiteY343" fmla="*/ 1095504 h 4372429"/>
              <a:gd name="connsiteX344" fmla="*/ 122560 w 4028715"/>
              <a:gd name="connsiteY344" fmla="*/ 1086831 h 4372429"/>
              <a:gd name="connsiteX345" fmla="*/ 127352 w 4028715"/>
              <a:gd name="connsiteY345" fmla="*/ 1078158 h 4372429"/>
              <a:gd name="connsiteX346" fmla="*/ 132602 w 4028715"/>
              <a:gd name="connsiteY346" fmla="*/ 1069714 h 4372429"/>
              <a:gd name="connsiteX347" fmla="*/ 137851 w 4028715"/>
              <a:gd name="connsiteY347" fmla="*/ 1061041 h 4372429"/>
              <a:gd name="connsiteX348" fmla="*/ 143329 w 4028715"/>
              <a:gd name="connsiteY348" fmla="*/ 1052597 h 4372429"/>
              <a:gd name="connsiteX349" fmla="*/ 148806 w 4028715"/>
              <a:gd name="connsiteY349" fmla="*/ 1044380 h 4372429"/>
              <a:gd name="connsiteX350" fmla="*/ 154512 w 4028715"/>
              <a:gd name="connsiteY350" fmla="*/ 1036164 h 4372429"/>
              <a:gd name="connsiteX351" fmla="*/ 160217 w 4028715"/>
              <a:gd name="connsiteY351" fmla="*/ 1028632 h 4372429"/>
              <a:gd name="connsiteX352" fmla="*/ 166380 w 4028715"/>
              <a:gd name="connsiteY352" fmla="*/ 1020416 h 4372429"/>
              <a:gd name="connsiteX353" fmla="*/ 172085 w 4028715"/>
              <a:gd name="connsiteY353" fmla="*/ 1012428 h 4372429"/>
              <a:gd name="connsiteX354" fmla="*/ 177791 w 4028715"/>
              <a:gd name="connsiteY354" fmla="*/ 1004212 h 4372429"/>
              <a:gd name="connsiteX355" fmla="*/ 183725 w 4028715"/>
              <a:gd name="connsiteY355" fmla="*/ 996452 h 4372429"/>
              <a:gd name="connsiteX356" fmla="*/ 189431 w 4028715"/>
              <a:gd name="connsiteY356" fmla="*/ 988464 h 4372429"/>
              <a:gd name="connsiteX357" fmla="*/ 195593 w 4028715"/>
              <a:gd name="connsiteY357" fmla="*/ 980704 h 4372429"/>
              <a:gd name="connsiteX358" fmla="*/ 201755 w 4028715"/>
              <a:gd name="connsiteY358" fmla="*/ 973401 h 4372429"/>
              <a:gd name="connsiteX359" fmla="*/ 208374 w 4028715"/>
              <a:gd name="connsiteY359" fmla="*/ 966326 h 4372429"/>
              <a:gd name="connsiteX360" fmla="*/ 224350 w 4028715"/>
              <a:gd name="connsiteY360" fmla="*/ 948980 h 4372429"/>
              <a:gd name="connsiteX361" fmla="*/ 234392 w 4028715"/>
              <a:gd name="connsiteY361" fmla="*/ 937569 h 4372429"/>
              <a:gd name="connsiteX362" fmla="*/ 240554 w 4028715"/>
              <a:gd name="connsiteY362" fmla="*/ 929581 h 4372429"/>
              <a:gd name="connsiteX363" fmla="*/ 245347 w 4028715"/>
              <a:gd name="connsiteY363" fmla="*/ 924331 h 4372429"/>
              <a:gd name="connsiteX364" fmla="*/ 247858 w 4028715"/>
              <a:gd name="connsiteY364" fmla="*/ 921593 h 4372429"/>
              <a:gd name="connsiteX365" fmla="*/ 250597 w 4028715"/>
              <a:gd name="connsiteY365" fmla="*/ 919082 h 4372429"/>
              <a:gd name="connsiteX366" fmla="*/ 253564 w 4028715"/>
              <a:gd name="connsiteY366" fmla="*/ 915659 h 4372429"/>
              <a:gd name="connsiteX367" fmla="*/ 257672 w 4028715"/>
              <a:gd name="connsiteY367" fmla="*/ 912235 h 4372429"/>
              <a:gd name="connsiteX368" fmla="*/ 269312 w 4028715"/>
              <a:gd name="connsiteY368" fmla="*/ 902193 h 4372429"/>
              <a:gd name="connsiteX369" fmla="*/ 287113 w 4028715"/>
              <a:gd name="connsiteY369" fmla="*/ 887130 h 4372429"/>
              <a:gd name="connsiteX370" fmla="*/ 291221 w 4028715"/>
              <a:gd name="connsiteY370" fmla="*/ 883250 h 4372429"/>
              <a:gd name="connsiteX371" fmla="*/ 295101 w 4028715"/>
              <a:gd name="connsiteY371" fmla="*/ 880055 h 4372429"/>
              <a:gd name="connsiteX372" fmla="*/ 298297 w 4028715"/>
              <a:gd name="connsiteY372" fmla="*/ 876631 h 4372429"/>
              <a:gd name="connsiteX373" fmla="*/ 301264 w 4028715"/>
              <a:gd name="connsiteY373" fmla="*/ 873436 h 4372429"/>
              <a:gd name="connsiteX374" fmla="*/ 307654 w 4028715"/>
              <a:gd name="connsiteY374" fmla="*/ 866817 h 4372429"/>
              <a:gd name="connsiteX375" fmla="*/ 314957 w 4028715"/>
              <a:gd name="connsiteY375" fmla="*/ 859742 h 4372429"/>
              <a:gd name="connsiteX376" fmla="*/ 409445 w 4028715"/>
              <a:gd name="connsiteY376" fmla="*/ 788763 h 4372429"/>
              <a:gd name="connsiteX377" fmla="*/ 430670 w 4028715"/>
              <a:gd name="connsiteY377" fmla="*/ 774841 h 4372429"/>
              <a:gd name="connsiteX378" fmla="*/ 453037 w 4028715"/>
              <a:gd name="connsiteY378" fmla="*/ 761147 h 4372429"/>
              <a:gd name="connsiteX379" fmla="*/ 476088 w 4028715"/>
              <a:gd name="connsiteY379" fmla="*/ 747225 h 4372429"/>
              <a:gd name="connsiteX380" fmla="*/ 499595 w 4028715"/>
              <a:gd name="connsiteY380" fmla="*/ 733303 h 4372429"/>
              <a:gd name="connsiteX381" fmla="*/ 524016 w 4028715"/>
              <a:gd name="connsiteY381" fmla="*/ 719609 h 4372429"/>
              <a:gd name="connsiteX382" fmla="*/ 548208 w 4028715"/>
              <a:gd name="connsiteY382" fmla="*/ 705915 h 4372429"/>
              <a:gd name="connsiteX383" fmla="*/ 573086 w 4028715"/>
              <a:gd name="connsiteY383" fmla="*/ 692222 h 4372429"/>
              <a:gd name="connsiteX384" fmla="*/ 597963 w 4028715"/>
              <a:gd name="connsiteY384" fmla="*/ 678528 h 4372429"/>
              <a:gd name="connsiteX385" fmla="*/ 623296 w 4028715"/>
              <a:gd name="connsiteY385" fmla="*/ 664834 h 4372429"/>
              <a:gd name="connsiteX386" fmla="*/ 648173 w 4028715"/>
              <a:gd name="connsiteY386" fmla="*/ 651140 h 4372429"/>
              <a:gd name="connsiteX387" fmla="*/ 673050 w 4028715"/>
              <a:gd name="connsiteY387" fmla="*/ 637903 h 4372429"/>
              <a:gd name="connsiteX388" fmla="*/ 697699 w 4028715"/>
              <a:gd name="connsiteY388" fmla="*/ 624437 h 4372429"/>
              <a:gd name="connsiteX389" fmla="*/ 721663 w 4028715"/>
              <a:gd name="connsiteY389" fmla="*/ 610972 h 4372429"/>
              <a:gd name="connsiteX390" fmla="*/ 745171 w 4028715"/>
              <a:gd name="connsiteY390" fmla="*/ 597734 h 4372429"/>
              <a:gd name="connsiteX391" fmla="*/ 768450 w 4028715"/>
              <a:gd name="connsiteY391" fmla="*/ 584269 h 4372429"/>
              <a:gd name="connsiteX392" fmla="*/ 790589 w 4028715"/>
              <a:gd name="connsiteY392" fmla="*/ 571260 h 4372429"/>
              <a:gd name="connsiteX393" fmla="*/ 808391 w 4028715"/>
              <a:gd name="connsiteY393" fmla="*/ 560533 h 4372429"/>
              <a:gd name="connsiteX394" fmla="*/ 825964 w 4028715"/>
              <a:gd name="connsiteY394" fmla="*/ 550719 h 4372429"/>
              <a:gd name="connsiteX395" fmla="*/ 843310 w 4028715"/>
              <a:gd name="connsiteY395" fmla="*/ 540905 h 4372429"/>
              <a:gd name="connsiteX396" fmla="*/ 860884 w 4028715"/>
              <a:gd name="connsiteY396" fmla="*/ 530863 h 4372429"/>
              <a:gd name="connsiteX397" fmla="*/ 878001 w 4028715"/>
              <a:gd name="connsiteY397" fmla="*/ 521506 h 4372429"/>
              <a:gd name="connsiteX398" fmla="*/ 895574 w 4028715"/>
              <a:gd name="connsiteY398" fmla="*/ 511463 h 4372429"/>
              <a:gd name="connsiteX399" fmla="*/ 913376 w 4028715"/>
              <a:gd name="connsiteY399" fmla="*/ 501650 h 4372429"/>
              <a:gd name="connsiteX400" fmla="*/ 931178 w 4028715"/>
              <a:gd name="connsiteY400" fmla="*/ 491151 h 4372429"/>
              <a:gd name="connsiteX401" fmla="*/ 962902 w 4028715"/>
              <a:gd name="connsiteY401" fmla="*/ 471980 h 4372429"/>
              <a:gd name="connsiteX402" fmla="*/ 999876 w 4028715"/>
              <a:gd name="connsiteY402" fmla="*/ 449841 h 4372429"/>
              <a:gd name="connsiteX403" fmla="*/ 1041185 w 4028715"/>
              <a:gd name="connsiteY403" fmla="*/ 425421 h 4372429"/>
              <a:gd name="connsiteX404" fmla="*/ 1085462 w 4028715"/>
              <a:gd name="connsiteY404" fmla="*/ 398946 h 4372429"/>
              <a:gd name="connsiteX405" fmla="*/ 1132705 w 4028715"/>
              <a:gd name="connsiteY405" fmla="*/ 371102 h 4372429"/>
              <a:gd name="connsiteX406" fmla="*/ 1182003 w 4028715"/>
              <a:gd name="connsiteY406" fmla="*/ 342117 h 4372429"/>
              <a:gd name="connsiteX407" fmla="*/ 1232442 w 4028715"/>
              <a:gd name="connsiteY407" fmla="*/ 312447 h 4372429"/>
              <a:gd name="connsiteX408" fmla="*/ 1283337 w 4028715"/>
              <a:gd name="connsiteY408" fmla="*/ 282549 h 4372429"/>
              <a:gd name="connsiteX409" fmla="*/ 1334232 w 4028715"/>
              <a:gd name="connsiteY409" fmla="*/ 253107 h 4372429"/>
              <a:gd name="connsiteX410" fmla="*/ 1383987 w 4028715"/>
              <a:gd name="connsiteY410" fmla="*/ 224350 h 4372429"/>
              <a:gd name="connsiteX411" fmla="*/ 1431915 w 4028715"/>
              <a:gd name="connsiteY411" fmla="*/ 196734 h 4372429"/>
              <a:gd name="connsiteX412" fmla="*/ 1477561 w 4028715"/>
              <a:gd name="connsiteY412" fmla="*/ 170716 h 4372429"/>
              <a:gd name="connsiteX413" fmla="*/ 1520012 w 4028715"/>
              <a:gd name="connsiteY413" fmla="*/ 146980 h 4372429"/>
              <a:gd name="connsiteX414" fmla="*/ 1558582 w 4028715"/>
              <a:gd name="connsiteY414" fmla="*/ 125983 h 4372429"/>
              <a:gd name="connsiteX415" fmla="*/ 1575928 w 4028715"/>
              <a:gd name="connsiteY415" fmla="*/ 116397 h 4372429"/>
              <a:gd name="connsiteX416" fmla="*/ 1592132 w 4028715"/>
              <a:gd name="connsiteY416" fmla="*/ 107725 h 4372429"/>
              <a:gd name="connsiteX417" fmla="*/ 1607195 w 4028715"/>
              <a:gd name="connsiteY417" fmla="*/ 99737 h 4372429"/>
              <a:gd name="connsiteX418" fmla="*/ 1620661 w 4028715"/>
              <a:gd name="connsiteY418" fmla="*/ 92890 h 4372429"/>
              <a:gd name="connsiteX419" fmla="*/ 1644169 w 4028715"/>
              <a:gd name="connsiteY419" fmla="*/ 81478 h 4372429"/>
              <a:gd name="connsiteX420" fmla="*/ 1667905 w 4028715"/>
              <a:gd name="connsiteY420" fmla="*/ 70751 h 4372429"/>
              <a:gd name="connsiteX421" fmla="*/ 1691869 w 4028715"/>
              <a:gd name="connsiteY421" fmla="*/ 60938 h 4372429"/>
              <a:gd name="connsiteX422" fmla="*/ 1716061 w 4028715"/>
              <a:gd name="connsiteY422" fmla="*/ 52037 h 4372429"/>
              <a:gd name="connsiteX423" fmla="*/ 1740710 w 4028715"/>
              <a:gd name="connsiteY423" fmla="*/ 43364 h 4372429"/>
              <a:gd name="connsiteX424" fmla="*/ 1764902 w 4028715"/>
              <a:gd name="connsiteY424" fmla="*/ 35832 h 4372429"/>
              <a:gd name="connsiteX425" fmla="*/ 1789779 w 4028715"/>
              <a:gd name="connsiteY425" fmla="*/ 28985 h 4372429"/>
              <a:gd name="connsiteX426" fmla="*/ 1814656 w 4028715"/>
              <a:gd name="connsiteY426" fmla="*/ 22595 h 4372429"/>
              <a:gd name="connsiteX427" fmla="*/ 1839534 w 4028715"/>
              <a:gd name="connsiteY427" fmla="*/ 17117 h 4372429"/>
              <a:gd name="connsiteX428" fmla="*/ 1864867 w 4028715"/>
              <a:gd name="connsiteY428" fmla="*/ 12553 h 4372429"/>
              <a:gd name="connsiteX429" fmla="*/ 1889972 w 4028715"/>
              <a:gd name="connsiteY429" fmla="*/ 8673 h 4372429"/>
              <a:gd name="connsiteX430" fmla="*/ 1915078 w 4028715"/>
              <a:gd name="connsiteY430" fmla="*/ 5478 h 4372429"/>
              <a:gd name="connsiteX431" fmla="*/ 1940411 w 4028715"/>
              <a:gd name="connsiteY431" fmla="*/ 2967 h 4372429"/>
              <a:gd name="connsiteX432" fmla="*/ 1965973 w 4028715"/>
              <a:gd name="connsiteY432" fmla="*/ 1370 h 4372429"/>
              <a:gd name="connsiteX433" fmla="*/ 1991306 w 4028715"/>
              <a:gd name="connsiteY433" fmla="*/ 228 h 4372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Lst>
            <a:rect l="l" t="t" r="r" b="b"/>
            <a:pathLst>
              <a:path w="4028715" h="4372429">
                <a:moveTo>
                  <a:pt x="2016868" y="0"/>
                </a:moveTo>
                <a:lnTo>
                  <a:pt x="2042202" y="457"/>
                </a:lnTo>
                <a:lnTo>
                  <a:pt x="2067763" y="1598"/>
                </a:lnTo>
                <a:lnTo>
                  <a:pt x="2093097" y="3652"/>
                </a:lnTo>
                <a:lnTo>
                  <a:pt x="2118202" y="6391"/>
                </a:lnTo>
                <a:lnTo>
                  <a:pt x="2143764" y="9814"/>
                </a:lnTo>
                <a:lnTo>
                  <a:pt x="2168869" y="13922"/>
                </a:lnTo>
                <a:lnTo>
                  <a:pt x="2193746" y="18943"/>
                </a:lnTo>
                <a:lnTo>
                  <a:pt x="2218852" y="24421"/>
                </a:lnTo>
                <a:lnTo>
                  <a:pt x="2243729" y="30583"/>
                </a:lnTo>
                <a:lnTo>
                  <a:pt x="2268378" y="37658"/>
                </a:lnTo>
                <a:lnTo>
                  <a:pt x="2293026" y="45646"/>
                </a:lnTo>
                <a:lnTo>
                  <a:pt x="2317447" y="54091"/>
                </a:lnTo>
                <a:lnTo>
                  <a:pt x="2341411" y="63448"/>
                </a:lnTo>
                <a:lnTo>
                  <a:pt x="2365375" y="73262"/>
                </a:lnTo>
                <a:lnTo>
                  <a:pt x="2389339" y="83989"/>
                </a:lnTo>
                <a:lnTo>
                  <a:pt x="2412619" y="95400"/>
                </a:lnTo>
                <a:lnTo>
                  <a:pt x="3242235" y="573770"/>
                </a:lnTo>
                <a:lnTo>
                  <a:pt x="3251136" y="579019"/>
                </a:lnTo>
                <a:lnTo>
                  <a:pt x="3260037" y="584041"/>
                </a:lnTo>
                <a:lnTo>
                  <a:pt x="3268938" y="589290"/>
                </a:lnTo>
                <a:lnTo>
                  <a:pt x="3278067" y="594083"/>
                </a:lnTo>
                <a:lnTo>
                  <a:pt x="3286740" y="599104"/>
                </a:lnTo>
                <a:lnTo>
                  <a:pt x="3295869" y="603668"/>
                </a:lnTo>
                <a:lnTo>
                  <a:pt x="3304313" y="608689"/>
                </a:lnTo>
                <a:lnTo>
                  <a:pt x="3312758" y="613254"/>
                </a:lnTo>
                <a:lnTo>
                  <a:pt x="3659439" y="817292"/>
                </a:lnTo>
                <a:lnTo>
                  <a:pt x="3668797" y="823682"/>
                </a:lnTo>
                <a:lnTo>
                  <a:pt x="3677013" y="829844"/>
                </a:lnTo>
                <a:lnTo>
                  <a:pt x="3684316" y="835778"/>
                </a:lnTo>
                <a:lnTo>
                  <a:pt x="3691163" y="841256"/>
                </a:lnTo>
                <a:lnTo>
                  <a:pt x="3703031" y="851070"/>
                </a:lnTo>
                <a:lnTo>
                  <a:pt x="3712845" y="860199"/>
                </a:lnTo>
                <a:lnTo>
                  <a:pt x="3721974" y="868643"/>
                </a:lnTo>
                <a:lnTo>
                  <a:pt x="3730419" y="876860"/>
                </a:lnTo>
                <a:lnTo>
                  <a:pt x="3734755" y="880739"/>
                </a:lnTo>
                <a:lnTo>
                  <a:pt x="3739320" y="884848"/>
                </a:lnTo>
                <a:lnTo>
                  <a:pt x="3744112" y="888956"/>
                </a:lnTo>
                <a:lnTo>
                  <a:pt x="3749133" y="893064"/>
                </a:lnTo>
                <a:lnTo>
                  <a:pt x="3757350" y="898770"/>
                </a:lnTo>
                <a:lnTo>
                  <a:pt x="3762827" y="902650"/>
                </a:lnTo>
                <a:lnTo>
                  <a:pt x="3765566" y="904932"/>
                </a:lnTo>
                <a:lnTo>
                  <a:pt x="3768305" y="907214"/>
                </a:lnTo>
                <a:lnTo>
                  <a:pt x="3771728" y="910181"/>
                </a:lnTo>
                <a:lnTo>
                  <a:pt x="3775836" y="914746"/>
                </a:lnTo>
                <a:lnTo>
                  <a:pt x="3789987" y="930494"/>
                </a:lnTo>
                <a:lnTo>
                  <a:pt x="3803909" y="946698"/>
                </a:lnTo>
                <a:lnTo>
                  <a:pt x="3817374" y="962674"/>
                </a:lnTo>
                <a:lnTo>
                  <a:pt x="3830612" y="979107"/>
                </a:lnTo>
                <a:lnTo>
                  <a:pt x="3843621" y="995767"/>
                </a:lnTo>
                <a:lnTo>
                  <a:pt x="3856173" y="1012656"/>
                </a:lnTo>
                <a:lnTo>
                  <a:pt x="3868269" y="1029774"/>
                </a:lnTo>
                <a:lnTo>
                  <a:pt x="3879909" y="1047119"/>
                </a:lnTo>
                <a:lnTo>
                  <a:pt x="3891321" y="1064693"/>
                </a:lnTo>
                <a:lnTo>
                  <a:pt x="3902276" y="1082267"/>
                </a:lnTo>
                <a:lnTo>
                  <a:pt x="3913003" y="1100297"/>
                </a:lnTo>
                <a:lnTo>
                  <a:pt x="3923045" y="1118327"/>
                </a:lnTo>
                <a:lnTo>
                  <a:pt x="3933087" y="1136813"/>
                </a:lnTo>
                <a:lnTo>
                  <a:pt x="3942216" y="1155528"/>
                </a:lnTo>
                <a:lnTo>
                  <a:pt x="3951345" y="1174243"/>
                </a:lnTo>
                <a:lnTo>
                  <a:pt x="3959790" y="1193186"/>
                </a:lnTo>
                <a:lnTo>
                  <a:pt x="3967778" y="1212586"/>
                </a:lnTo>
                <a:lnTo>
                  <a:pt x="3975309" y="1231985"/>
                </a:lnTo>
                <a:lnTo>
                  <a:pt x="3982613" y="1251613"/>
                </a:lnTo>
                <a:lnTo>
                  <a:pt x="3989003" y="1271469"/>
                </a:lnTo>
                <a:lnTo>
                  <a:pt x="3995394" y="1291782"/>
                </a:lnTo>
                <a:lnTo>
                  <a:pt x="4000871" y="1312322"/>
                </a:lnTo>
                <a:lnTo>
                  <a:pt x="4006120" y="1332863"/>
                </a:lnTo>
                <a:lnTo>
                  <a:pt x="4010685" y="1353632"/>
                </a:lnTo>
                <a:lnTo>
                  <a:pt x="4014793" y="1374857"/>
                </a:lnTo>
                <a:lnTo>
                  <a:pt x="4018673" y="1396083"/>
                </a:lnTo>
                <a:lnTo>
                  <a:pt x="4021640" y="1417765"/>
                </a:lnTo>
                <a:lnTo>
                  <a:pt x="4024151" y="1439446"/>
                </a:lnTo>
                <a:lnTo>
                  <a:pt x="4026205" y="1461585"/>
                </a:lnTo>
                <a:lnTo>
                  <a:pt x="4027574" y="1483723"/>
                </a:lnTo>
                <a:lnTo>
                  <a:pt x="4028487" y="1506318"/>
                </a:lnTo>
                <a:lnTo>
                  <a:pt x="4028715" y="1528912"/>
                </a:lnTo>
                <a:lnTo>
                  <a:pt x="4028715" y="2843517"/>
                </a:lnTo>
                <a:lnTo>
                  <a:pt x="4028487" y="2861547"/>
                </a:lnTo>
                <a:lnTo>
                  <a:pt x="4027574" y="2879805"/>
                </a:lnTo>
                <a:lnTo>
                  <a:pt x="4026433" y="2898292"/>
                </a:lnTo>
                <a:lnTo>
                  <a:pt x="4024835" y="2917007"/>
                </a:lnTo>
                <a:lnTo>
                  <a:pt x="4022781" y="2936178"/>
                </a:lnTo>
                <a:lnTo>
                  <a:pt x="4020042" y="2954893"/>
                </a:lnTo>
                <a:lnTo>
                  <a:pt x="4016847" y="2974293"/>
                </a:lnTo>
                <a:lnTo>
                  <a:pt x="4013424" y="2993464"/>
                </a:lnTo>
                <a:lnTo>
                  <a:pt x="4009316" y="3012863"/>
                </a:lnTo>
                <a:lnTo>
                  <a:pt x="4004979" y="3032263"/>
                </a:lnTo>
                <a:lnTo>
                  <a:pt x="4000186" y="3051663"/>
                </a:lnTo>
                <a:lnTo>
                  <a:pt x="3995165" y="3071062"/>
                </a:lnTo>
                <a:lnTo>
                  <a:pt x="3989231" y="3090462"/>
                </a:lnTo>
                <a:lnTo>
                  <a:pt x="3983297" y="3109633"/>
                </a:lnTo>
                <a:lnTo>
                  <a:pt x="3977135" y="3128804"/>
                </a:lnTo>
                <a:lnTo>
                  <a:pt x="3970516" y="3147519"/>
                </a:lnTo>
                <a:lnTo>
                  <a:pt x="3963441" y="3166462"/>
                </a:lnTo>
                <a:lnTo>
                  <a:pt x="3955910" y="3184949"/>
                </a:lnTo>
                <a:lnTo>
                  <a:pt x="3948150" y="3203435"/>
                </a:lnTo>
                <a:lnTo>
                  <a:pt x="3940162" y="3221466"/>
                </a:lnTo>
                <a:lnTo>
                  <a:pt x="3931717" y="3239039"/>
                </a:lnTo>
                <a:lnTo>
                  <a:pt x="3922816" y="3256613"/>
                </a:lnTo>
                <a:lnTo>
                  <a:pt x="3913915" y="3273502"/>
                </a:lnTo>
                <a:lnTo>
                  <a:pt x="3904558" y="3290163"/>
                </a:lnTo>
                <a:lnTo>
                  <a:pt x="3894972" y="3306595"/>
                </a:lnTo>
                <a:lnTo>
                  <a:pt x="3885158" y="3322571"/>
                </a:lnTo>
                <a:lnTo>
                  <a:pt x="3874660" y="3337863"/>
                </a:lnTo>
                <a:lnTo>
                  <a:pt x="3864390" y="3352470"/>
                </a:lnTo>
                <a:lnTo>
                  <a:pt x="3853663" y="3366848"/>
                </a:lnTo>
                <a:lnTo>
                  <a:pt x="3842936" y="3380542"/>
                </a:lnTo>
                <a:lnTo>
                  <a:pt x="3831753" y="3393551"/>
                </a:lnTo>
                <a:lnTo>
                  <a:pt x="3820341" y="3406104"/>
                </a:lnTo>
                <a:lnTo>
                  <a:pt x="3813038" y="3413407"/>
                </a:lnTo>
                <a:lnTo>
                  <a:pt x="3806647" y="3419797"/>
                </a:lnTo>
                <a:lnTo>
                  <a:pt x="3803452" y="3422993"/>
                </a:lnTo>
                <a:lnTo>
                  <a:pt x="3800257" y="3426416"/>
                </a:lnTo>
                <a:lnTo>
                  <a:pt x="3797062" y="3429840"/>
                </a:lnTo>
                <a:lnTo>
                  <a:pt x="3793638" y="3434176"/>
                </a:lnTo>
                <a:lnTo>
                  <a:pt x="3781314" y="3449467"/>
                </a:lnTo>
                <a:lnTo>
                  <a:pt x="3773326" y="3459053"/>
                </a:lnTo>
                <a:lnTo>
                  <a:pt x="3770359" y="3462248"/>
                </a:lnTo>
                <a:lnTo>
                  <a:pt x="3768077" y="3464302"/>
                </a:lnTo>
                <a:lnTo>
                  <a:pt x="3766251" y="3465900"/>
                </a:lnTo>
                <a:lnTo>
                  <a:pt x="3764653" y="3467041"/>
                </a:lnTo>
                <a:lnTo>
                  <a:pt x="3761458" y="3468867"/>
                </a:lnTo>
                <a:lnTo>
                  <a:pt x="3757350" y="3471377"/>
                </a:lnTo>
                <a:lnTo>
                  <a:pt x="3754611" y="3473660"/>
                </a:lnTo>
                <a:lnTo>
                  <a:pt x="3751188" y="3476398"/>
                </a:lnTo>
                <a:lnTo>
                  <a:pt x="3746395" y="3480278"/>
                </a:lnTo>
                <a:lnTo>
                  <a:pt x="3740917" y="3485071"/>
                </a:lnTo>
                <a:lnTo>
                  <a:pt x="3730647" y="3494657"/>
                </a:lnTo>
                <a:lnTo>
                  <a:pt x="3720148" y="3504014"/>
                </a:lnTo>
                <a:lnTo>
                  <a:pt x="3709878" y="3512915"/>
                </a:lnTo>
                <a:lnTo>
                  <a:pt x="3699151" y="3522044"/>
                </a:lnTo>
                <a:lnTo>
                  <a:pt x="3688424" y="3530717"/>
                </a:lnTo>
                <a:lnTo>
                  <a:pt x="3677926" y="3539162"/>
                </a:lnTo>
                <a:lnTo>
                  <a:pt x="3667199" y="3547606"/>
                </a:lnTo>
                <a:lnTo>
                  <a:pt x="3656244" y="3555822"/>
                </a:lnTo>
                <a:lnTo>
                  <a:pt x="3645289" y="3563810"/>
                </a:lnTo>
                <a:lnTo>
                  <a:pt x="3634334" y="3571799"/>
                </a:lnTo>
                <a:lnTo>
                  <a:pt x="3623379" y="3579558"/>
                </a:lnTo>
                <a:lnTo>
                  <a:pt x="3612424" y="3587318"/>
                </a:lnTo>
                <a:lnTo>
                  <a:pt x="3590057" y="3602381"/>
                </a:lnTo>
                <a:lnTo>
                  <a:pt x="3567462" y="3616760"/>
                </a:lnTo>
                <a:lnTo>
                  <a:pt x="3544411" y="3631138"/>
                </a:lnTo>
                <a:lnTo>
                  <a:pt x="3521132" y="3644604"/>
                </a:lnTo>
                <a:lnTo>
                  <a:pt x="3497624" y="3658298"/>
                </a:lnTo>
                <a:lnTo>
                  <a:pt x="3473660" y="3671763"/>
                </a:lnTo>
                <a:lnTo>
                  <a:pt x="3449239" y="3684772"/>
                </a:lnTo>
                <a:lnTo>
                  <a:pt x="3424590" y="3698010"/>
                </a:lnTo>
                <a:lnTo>
                  <a:pt x="3399713" y="3711019"/>
                </a:lnTo>
                <a:lnTo>
                  <a:pt x="3374380" y="3724256"/>
                </a:lnTo>
                <a:lnTo>
                  <a:pt x="2958317" y="3962300"/>
                </a:lnTo>
                <a:lnTo>
                  <a:pt x="2940971" y="3972570"/>
                </a:lnTo>
                <a:lnTo>
                  <a:pt x="2923397" y="3982841"/>
                </a:lnTo>
                <a:lnTo>
                  <a:pt x="2906052" y="3992883"/>
                </a:lnTo>
                <a:lnTo>
                  <a:pt x="2888935" y="4002697"/>
                </a:lnTo>
                <a:lnTo>
                  <a:pt x="2871589" y="4012511"/>
                </a:lnTo>
                <a:lnTo>
                  <a:pt x="2854700" y="4022324"/>
                </a:lnTo>
                <a:lnTo>
                  <a:pt x="2837811" y="4032138"/>
                </a:lnTo>
                <a:lnTo>
                  <a:pt x="2820922" y="4041952"/>
                </a:lnTo>
                <a:lnTo>
                  <a:pt x="2803805" y="4051766"/>
                </a:lnTo>
                <a:lnTo>
                  <a:pt x="2786916" y="4061808"/>
                </a:lnTo>
                <a:lnTo>
                  <a:pt x="2770027" y="4071622"/>
                </a:lnTo>
                <a:lnTo>
                  <a:pt x="2752910" y="4081436"/>
                </a:lnTo>
                <a:lnTo>
                  <a:pt x="2736021" y="4091478"/>
                </a:lnTo>
                <a:lnTo>
                  <a:pt x="2718903" y="4101520"/>
                </a:lnTo>
                <a:lnTo>
                  <a:pt x="2701786" y="4111791"/>
                </a:lnTo>
                <a:lnTo>
                  <a:pt x="2684669" y="4122061"/>
                </a:lnTo>
                <a:lnTo>
                  <a:pt x="2667095" y="4132788"/>
                </a:lnTo>
                <a:lnTo>
                  <a:pt x="2649978" y="4143058"/>
                </a:lnTo>
                <a:lnTo>
                  <a:pt x="2632861" y="4153328"/>
                </a:lnTo>
                <a:lnTo>
                  <a:pt x="2615972" y="4163371"/>
                </a:lnTo>
                <a:lnTo>
                  <a:pt x="2599311" y="4173413"/>
                </a:lnTo>
                <a:lnTo>
                  <a:pt x="2582650" y="4183227"/>
                </a:lnTo>
                <a:lnTo>
                  <a:pt x="2565989" y="4193269"/>
                </a:lnTo>
                <a:lnTo>
                  <a:pt x="2548872" y="4203083"/>
                </a:lnTo>
                <a:lnTo>
                  <a:pt x="2532211" y="4212668"/>
                </a:lnTo>
                <a:lnTo>
                  <a:pt x="2515322" y="4222026"/>
                </a:lnTo>
                <a:lnTo>
                  <a:pt x="2498205" y="4232068"/>
                </a:lnTo>
                <a:lnTo>
                  <a:pt x="2480631" y="4241197"/>
                </a:lnTo>
                <a:lnTo>
                  <a:pt x="2463058" y="4250783"/>
                </a:lnTo>
                <a:lnTo>
                  <a:pt x="2445028" y="4260368"/>
                </a:lnTo>
                <a:lnTo>
                  <a:pt x="2426769" y="4269954"/>
                </a:lnTo>
                <a:lnTo>
                  <a:pt x="2408054" y="4279540"/>
                </a:lnTo>
                <a:lnTo>
                  <a:pt x="2384547" y="4290951"/>
                </a:lnTo>
                <a:lnTo>
                  <a:pt x="2360811" y="4301678"/>
                </a:lnTo>
                <a:lnTo>
                  <a:pt x="2336847" y="4311492"/>
                </a:lnTo>
                <a:lnTo>
                  <a:pt x="2312654" y="4320393"/>
                </a:lnTo>
                <a:lnTo>
                  <a:pt x="2288005" y="4329066"/>
                </a:lnTo>
                <a:lnTo>
                  <a:pt x="2263813" y="4336597"/>
                </a:lnTo>
                <a:lnTo>
                  <a:pt x="2238936" y="4343444"/>
                </a:lnTo>
                <a:lnTo>
                  <a:pt x="2214059" y="4349834"/>
                </a:lnTo>
                <a:lnTo>
                  <a:pt x="2189182" y="4355312"/>
                </a:lnTo>
                <a:lnTo>
                  <a:pt x="2163848" y="4359877"/>
                </a:lnTo>
                <a:lnTo>
                  <a:pt x="2138743" y="4363757"/>
                </a:lnTo>
                <a:lnTo>
                  <a:pt x="2113638" y="4366952"/>
                </a:lnTo>
                <a:lnTo>
                  <a:pt x="2088304" y="4369462"/>
                </a:lnTo>
                <a:lnTo>
                  <a:pt x="2062742" y="4371060"/>
                </a:lnTo>
                <a:lnTo>
                  <a:pt x="2037409" y="4372201"/>
                </a:lnTo>
                <a:lnTo>
                  <a:pt x="2011847" y="4372429"/>
                </a:lnTo>
                <a:lnTo>
                  <a:pt x="1986514" y="4371973"/>
                </a:lnTo>
                <a:lnTo>
                  <a:pt x="1960952" y="4370832"/>
                </a:lnTo>
                <a:lnTo>
                  <a:pt x="1935618" y="4368778"/>
                </a:lnTo>
                <a:lnTo>
                  <a:pt x="1910513" y="4366039"/>
                </a:lnTo>
                <a:lnTo>
                  <a:pt x="1884951" y="4362615"/>
                </a:lnTo>
                <a:lnTo>
                  <a:pt x="1859846" y="4358507"/>
                </a:lnTo>
                <a:lnTo>
                  <a:pt x="1834969" y="4353486"/>
                </a:lnTo>
                <a:lnTo>
                  <a:pt x="1809864" y="4348009"/>
                </a:lnTo>
                <a:lnTo>
                  <a:pt x="1784987" y="4341846"/>
                </a:lnTo>
                <a:lnTo>
                  <a:pt x="1760338" y="4334771"/>
                </a:lnTo>
                <a:lnTo>
                  <a:pt x="1735689" y="4326783"/>
                </a:lnTo>
                <a:lnTo>
                  <a:pt x="1711268" y="4318339"/>
                </a:lnTo>
                <a:lnTo>
                  <a:pt x="1687304" y="4308981"/>
                </a:lnTo>
                <a:lnTo>
                  <a:pt x="1663340" y="4299167"/>
                </a:lnTo>
                <a:lnTo>
                  <a:pt x="1639376" y="4288441"/>
                </a:lnTo>
                <a:lnTo>
                  <a:pt x="1616096" y="4277029"/>
                </a:lnTo>
                <a:lnTo>
                  <a:pt x="1591676" y="4264476"/>
                </a:lnTo>
                <a:lnTo>
                  <a:pt x="1563147" y="4249185"/>
                </a:lnTo>
                <a:lnTo>
                  <a:pt x="1531195" y="4231611"/>
                </a:lnTo>
                <a:lnTo>
                  <a:pt x="1496732" y="4212668"/>
                </a:lnTo>
                <a:lnTo>
                  <a:pt x="1459987" y="4191443"/>
                </a:lnTo>
                <a:lnTo>
                  <a:pt x="1421416" y="4169761"/>
                </a:lnTo>
                <a:lnTo>
                  <a:pt x="1381933" y="4146710"/>
                </a:lnTo>
                <a:lnTo>
                  <a:pt x="1341536" y="4123202"/>
                </a:lnTo>
                <a:lnTo>
                  <a:pt x="1301367" y="4099466"/>
                </a:lnTo>
                <a:lnTo>
                  <a:pt x="1261427" y="4075958"/>
                </a:lnTo>
                <a:lnTo>
                  <a:pt x="1222628" y="4052907"/>
                </a:lnTo>
                <a:lnTo>
                  <a:pt x="1185198" y="4030769"/>
                </a:lnTo>
                <a:lnTo>
                  <a:pt x="1149823" y="4009772"/>
                </a:lnTo>
                <a:lnTo>
                  <a:pt x="1117414" y="3990144"/>
                </a:lnTo>
                <a:lnTo>
                  <a:pt x="1087744" y="3972570"/>
                </a:lnTo>
                <a:lnTo>
                  <a:pt x="1061954" y="3957051"/>
                </a:lnTo>
                <a:lnTo>
                  <a:pt x="645206" y="3719920"/>
                </a:lnTo>
                <a:lnTo>
                  <a:pt x="635164" y="3714670"/>
                </a:lnTo>
                <a:lnTo>
                  <a:pt x="626491" y="3710106"/>
                </a:lnTo>
                <a:lnTo>
                  <a:pt x="618047" y="3705313"/>
                </a:lnTo>
                <a:lnTo>
                  <a:pt x="609831" y="3700748"/>
                </a:lnTo>
                <a:lnTo>
                  <a:pt x="601386" y="3695956"/>
                </a:lnTo>
                <a:lnTo>
                  <a:pt x="592942" y="3691163"/>
                </a:lnTo>
                <a:lnTo>
                  <a:pt x="583812" y="3686142"/>
                </a:lnTo>
                <a:lnTo>
                  <a:pt x="573998" y="3680664"/>
                </a:lnTo>
                <a:lnTo>
                  <a:pt x="369276" y="3555138"/>
                </a:lnTo>
                <a:lnTo>
                  <a:pt x="359919" y="3548747"/>
                </a:lnTo>
                <a:lnTo>
                  <a:pt x="351703" y="3542585"/>
                </a:lnTo>
                <a:lnTo>
                  <a:pt x="344399" y="3536651"/>
                </a:lnTo>
                <a:lnTo>
                  <a:pt x="337552" y="3531174"/>
                </a:lnTo>
                <a:lnTo>
                  <a:pt x="325684" y="3521360"/>
                </a:lnTo>
                <a:lnTo>
                  <a:pt x="315870" y="3512231"/>
                </a:lnTo>
                <a:lnTo>
                  <a:pt x="306741" y="3503786"/>
                </a:lnTo>
                <a:lnTo>
                  <a:pt x="298297" y="3495570"/>
                </a:lnTo>
                <a:lnTo>
                  <a:pt x="293960" y="3491690"/>
                </a:lnTo>
                <a:lnTo>
                  <a:pt x="289396" y="3487582"/>
                </a:lnTo>
                <a:lnTo>
                  <a:pt x="284603" y="3483474"/>
                </a:lnTo>
                <a:lnTo>
                  <a:pt x="279582" y="3479365"/>
                </a:lnTo>
                <a:lnTo>
                  <a:pt x="272278" y="3473888"/>
                </a:lnTo>
                <a:lnTo>
                  <a:pt x="265203" y="3467954"/>
                </a:lnTo>
                <a:lnTo>
                  <a:pt x="258128" y="3461335"/>
                </a:lnTo>
                <a:lnTo>
                  <a:pt x="251053" y="3454488"/>
                </a:lnTo>
                <a:lnTo>
                  <a:pt x="243750" y="3447185"/>
                </a:lnTo>
                <a:lnTo>
                  <a:pt x="236446" y="3439653"/>
                </a:lnTo>
                <a:lnTo>
                  <a:pt x="229143" y="3431437"/>
                </a:lnTo>
                <a:lnTo>
                  <a:pt x="222068" y="3423449"/>
                </a:lnTo>
                <a:lnTo>
                  <a:pt x="214765" y="3414776"/>
                </a:lnTo>
                <a:lnTo>
                  <a:pt x="207461" y="3406104"/>
                </a:lnTo>
                <a:lnTo>
                  <a:pt x="200386" y="3397203"/>
                </a:lnTo>
                <a:lnTo>
                  <a:pt x="193311" y="3387845"/>
                </a:lnTo>
                <a:lnTo>
                  <a:pt x="186236" y="3378488"/>
                </a:lnTo>
                <a:lnTo>
                  <a:pt x="179161" y="3368902"/>
                </a:lnTo>
                <a:lnTo>
                  <a:pt x="172314" y="3359316"/>
                </a:lnTo>
                <a:lnTo>
                  <a:pt x="165467" y="3349503"/>
                </a:lnTo>
                <a:lnTo>
                  <a:pt x="152001" y="3329647"/>
                </a:lnTo>
                <a:lnTo>
                  <a:pt x="139449" y="3309562"/>
                </a:lnTo>
                <a:lnTo>
                  <a:pt x="127124" y="3289935"/>
                </a:lnTo>
                <a:lnTo>
                  <a:pt x="115713" y="3270307"/>
                </a:lnTo>
                <a:lnTo>
                  <a:pt x="104758" y="3251364"/>
                </a:lnTo>
                <a:lnTo>
                  <a:pt x="94944" y="3232877"/>
                </a:lnTo>
                <a:lnTo>
                  <a:pt x="85815" y="3215303"/>
                </a:lnTo>
                <a:lnTo>
                  <a:pt x="77827" y="3198871"/>
                </a:lnTo>
                <a:lnTo>
                  <a:pt x="74175" y="3190883"/>
                </a:lnTo>
                <a:lnTo>
                  <a:pt x="70523" y="3181982"/>
                </a:lnTo>
                <a:lnTo>
                  <a:pt x="66643" y="3173309"/>
                </a:lnTo>
                <a:lnTo>
                  <a:pt x="63220" y="3163952"/>
                </a:lnTo>
                <a:lnTo>
                  <a:pt x="59340" y="3154366"/>
                </a:lnTo>
                <a:lnTo>
                  <a:pt x="55688" y="3144552"/>
                </a:lnTo>
                <a:lnTo>
                  <a:pt x="52265" y="3134510"/>
                </a:lnTo>
                <a:lnTo>
                  <a:pt x="48613" y="3124468"/>
                </a:lnTo>
                <a:lnTo>
                  <a:pt x="42223" y="3103014"/>
                </a:lnTo>
                <a:lnTo>
                  <a:pt x="35604" y="3081104"/>
                </a:lnTo>
                <a:lnTo>
                  <a:pt x="32637" y="3069693"/>
                </a:lnTo>
                <a:lnTo>
                  <a:pt x="29442" y="3058509"/>
                </a:lnTo>
                <a:lnTo>
                  <a:pt x="26475" y="3046870"/>
                </a:lnTo>
                <a:lnTo>
                  <a:pt x="23736" y="3035230"/>
                </a:lnTo>
                <a:lnTo>
                  <a:pt x="21226" y="3023590"/>
                </a:lnTo>
                <a:lnTo>
                  <a:pt x="18487" y="3011494"/>
                </a:lnTo>
                <a:lnTo>
                  <a:pt x="16433" y="2999398"/>
                </a:lnTo>
                <a:lnTo>
                  <a:pt x="13922" y="2987530"/>
                </a:lnTo>
                <a:lnTo>
                  <a:pt x="12096" y="2975434"/>
                </a:lnTo>
                <a:lnTo>
                  <a:pt x="9814" y="2963338"/>
                </a:lnTo>
                <a:lnTo>
                  <a:pt x="8216" y="2951013"/>
                </a:lnTo>
                <a:lnTo>
                  <a:pt x="6619" y="2939145"/>
                </a:lnTo>
                <a:lnTo>
                  <a:pt x="5021" y="2927049"/>
                </a:lnTo>
                <a:lnTo>
                  <a:pt x="3880" y="2914725"/>
                </a:lnTo>
                <a:lnTo>
                  <a:pt x="2739" y="2902857"/>
                </a:lnTo>
                <a:lnTo>
                  <a:pt x="1598" y="2890760"/>
                </a:lnTo>
                <a:lnTo>
                  <a:pt x="1141" y="2878664"/>
                </a:lnTo>
                <a:lnTo>
                  <a:pt x="457" y="2867025"/>
                </a:lnTo>
                <a:lnTo>
                  <a:pt x="0" y="2855157"/>
                </a:lnTo>
                <a:lnTo>
                  <a:pt x="0" y="2843517"/>
                </a:lnTo>
                <a:lnTo>
                  <a:pt x="0" y="1528912"/>
                </a:lnTo>
                <a:lnTo>
                  <a:pt x="0" y="1517273"/>
                </a:lnTo>
                <a:lnTo>
                  <a:pt x="457" y="1505177"/>
                </a:lnTo>
                <a:lnTo>
                  <a:pt x="1141" y="1493080"/>
                </a:lnTo>
                <a:lnTo>
                  <a:pt x="1598" y="1481212"/>
                </a:lnTo>
                <a:lnTo>
                  <a:pt x="2739" y="1468888"/>
                </a:lnTo>
                <a:lnTo>
                  <a:pt x="3880" y="1456792"/>
                </a:lnTo>
                <a:lnTo>
                  <a:pt x="5249" y="1444467"/>
                </a:lnTo>
                <a:lnTo>
                  <a:pt x="6619" y="1432143"/>
                </a:lnTo>
                <a:lnTo>
                  <a:pt x="8445" y="1419590"/>
                </a:lnTo>
                <a:lnTo>
                  <a:pt x="10042" y="1407266"/>
                </a:lnTo>
                <a:lnTo>
                  <a:pt x="12325" y="1395170"/>
                </a:lnTo>
                <a:lnTo>
                  <a:pt x="14607" y="1382845"/>
                </a:lnTo>
                <a:lnTo>
                  <a:pt x="16661" y="1370749"/>
                </a:lnTo>
                <a:lnTo>
                  <a:pt x="19172" y="1358425"/>
                </a:lnTo>
                <a:lnTo>
                  <a:pt x="21910" y="1346329"/>
                </a:lnTo>
                <a:lnTo>
                  <a:pt x="24649" y="1334461"/>
                </a:lnTo>
                <a:lnTo>
                  <a:pt x="27388" y="1322593"/>
                </a:lnTo>
                <a:lnTo>
                  <a:pt x="30355" y="1310953"/>
                </a:lnTo>
                <a:lnTo>
                  <a:pt x="33322" y="1299085"/>
                </a:lnTo>
                <a:lnTo>
                  <a:pt x="36745" y="1287673"/>
                </a:lnTo>
                <a:lnTo>
                  <a:pt x="39940" y="1276490"/>
                </a:lnTo>
                <a:lnTo>
                  <a:pt x="43136" y="1265535"/>
                </a:lnTo>
                <a:lnTo>
                  <a:pt x="46559" y="1254580"/>
                </a:lnTo>
                <a:lnTo>
                  <a:pt x="49982" y="1243853"/>
                </a:lnTo>
                <a:lnTo>
                  <a:pt x="53634" y="1233583"/>
                </a:lnTo>
                <a:lnTo>
                  <a:pt x="57514" y="1223541"/>
                </a:lnTo>
                <a:lnTo>
                  <a:pt x="60938" y="1213727"/>
                </a:lnTo>
                <a:lnTo>
                  <a:pt x="64817" y="1203685"/>
                </a:lnTo>
                <a:lnTo>
                  <a:pt x="68697" y="1194784"/>
                </a:lnTo>
                <a:lnTo>
                  <a:pt x="72577" y="1185655"/>
                </a:lnTo>
                <a:lnTo>
                  <a:pt x="76229" y="1176982"/>
                </a:lnTo>
                <a:lnTo>
                  <a:pt x="80109" y="1168766"/>
                </a:lnTo>
                <a:lnTo>
                  <a:pt x="89466" y="1150279"/>
                </a:lnTo>
                <a:lnTo>
                  <a:pt x="98367" y="1131564"/>
                </a:lnTo>
                <a:lnTo>
                  <a:pt x="107725" y="1113534"/>
                </a:lnTo>
                <a:lnTo>
                  <a:pt x="117539" y="1095504"/>
                </a:lnTo>
                <a:lnTo>
                  <a:pt x="122560" y="1086831"/>
                </a:lnTo>
                <a:lnTo>
                  <a:pt x="127352" y="1078158"/>
                </a:lnTo>
                <a:lnTo>
                  <a:pt x="132602" y="1069714"/>
                </a:lnTo>
                <a:lnTo>
                  <a:pt x="137851" y="1061041"/>
                </a:lnTo>
                <a:lnTo>
                  <a:pt x="143329" y="1052597"/>
                </a:lnTo>
                <a:lnTo>
                  <a:pt x="148806" y="1044380"/>
                </a:lnTo>
                <a:lnTo>
                  <a:pt x="154512" y="1036164"/>
                </a:lnTo>
                <a:lnTo>
                  <a:pt x="160217" y="1028632"/>
                </a:lnTo>
                <a:lnTo>
                  <a:pt x="166380" y="1020416"/>
                </a:lnTo>
                <a:lnTo>
                  <a:pt x="172085" y="1012428"/>
                </a:lnTo>
                <a:lnTo>
                  <a:pt x="177791" y="1004212"/>
                </a:lnTo>
                <a:lnTo>
                  <a:pt x="183725" y="996452"/>
                </a:lnTo>
                <a:lnTo>
                  <a:pt x="189431" y="988464"/>
                </a:lnTo>
                <a:lnTo>
                  <a:pt x="195593" y="980704"/>
                </a:lnTo>
                <a:lnTo>
                  <a:pt x="201755" y="973401"/>
                </a:lnTo>
                <a:lnTo>
                  <a:pt x="208374" y="966326"/>
                </a:lnTo>
                <a:lnTo>
                  <a:pt x="224350" y="948980"/>
                </a:lnTo>
                <a:lnTo>
                  <a:pt x="234392" y="937569"/>
                </a:lnTo>
                <a:lnTo>
                  <a:pt x="240554" y="929581"/>
                </a:lnTo>
                <a:lnTo>
                  <a:pt x="245347" y="924331"/>
                </a:lnTo>
                <a:lnTo>
                  <a:pt x="247858" y="921593"/>
                </a:lnTo>
                <a:lnTo>
                  <a:pt x="250597" y="919082"/>
                </a:lnTo>
                <a:lnTo>
                  <a:pt x="253564" y="915659"/>
                </a:lnTo>
                <a:lnTo>
                  <a:pt x="257672" y="912235"/>
                </a:lnTo>
                <a:lnTo>
                  <a:pt x="269312" y="902193"/>
                </a:lnTo>
                <a:lnTo>
                  <a:pt x="287113" y="887130"/>
                </a:lnTo>
                <a:lnTo>
                  <a:pt x="291221" y="883250"/>
                </a:lnTo>
                <a:lnTo>
                  <a:pt x="295101" y="880055"/>
                </a:lnTo>
                <a:lnTo>
                  <a:pt x="298297" y="876631"/>
                </a:lnTo>
                <a:lnTo>
                  <a:pt x="301264" y="873436"/>
                </a:lnTo>
                <a:lnTo>
                  <a:pt x="307654" y="866817"/>
                </a:lnTo>
                <a:lnTo>
                  <a:pt x="314957" y="859742"/>
                </a:lnTo>
                <a:lnTo>
                  <a:pt x="409445" y="788763"/>
                </a:lnTo>
                <a:lnTo>
                  <a:pt x="430670" y="774841"/>
                </a:lnTo>
                <a:lnTo>
                  <a:pt x="453037" y="761147"/>
                </a:lnTo>
                <a:lnTo>
                  <a:pt x="476088" y="747225"/>
                </a:lnTo>
                <a:lnTo>
                  <a:pt x="499595" y="733303"/>
                </a:lnTo>
                <a:lnTo>
                  <a:pt x="524016" y="719609"/>
                </a:lnTo>
                <a:lnTo>
                  <a:pt x="548208" y="705915"/>
                </a:lnTo>
                <a:lnTo>
                  <a:pt x="573086" y="692222"/>
                </a:lnTo>
                <a:lnTo>
                  <a:pt x="597963" y="678528"/>
                </a:lnTo>
                <a:lnTo>
                  <a:pt x="623296" y="664834"/>
                </a:lnTo>
                <a:lnTo>
                  <a:pt x="648173" y="651140"/>
                </a:lnTo>
                <a:lnTo>
                  <a:pt x="673050" y="637903"/>
                </a:lnTo>
                <a:lnTo>
                  <a:pt x="697699" y="624437"/>
                </a:lnTo>
                <a:lnTo>
                  <a:pt x="721663" y="610972"/>
                </a:lnTo>
                <a:lnTo>
                  <a:pt x="745171" y="597734"/>
                </a:lnTo>
                <a:lnTo>
                  <a:pt x="768450" y="584269"/>
                </a:lnTo>
                <a:lnTo>
                  <a:pt x="790589" y="571260"/>
                </a:lnTo>
                <a:lnTo>
                  <a:pt x="808391" y="560533"/>
                </a:lnTo>
                <a:lnTo>
                  <a:pt x="825964" y="550719"/>
                </a:lnTo>
                <a:lnTo>
                  <a:pt x="843310" y="540905"/>
                </a:lnTo>
                <a:lnTo>
                  <a:pt x="860884" y="530863"/>
                </a:lnTo>
                <a:lnTo>
                  <a:pt x="878001" y="521506"/>
                </a:lnTo>
                <a:lnTo>
                  <a:pt x="895574" y="511463"/>
                </a:lnTo>
                <a:lnTo>
                  <a:pt x="913376" y="501650"/>
                </a:lnTo>
                <a:lnTo>
                  <a:pt x="931178" y="491151"/>
                </a:lnTo>
                <a:lnTo>
                  <a:pt x="962902" y="471980"/>
                </a:lnTo>
                <a:lnTo>
                  <a:pt x="999876" y="449841"/>
                </a:lnTo>
                <a:lnTo>
                  <a:pt x="1041185" y="425421"/>
                </a:lnTo>
                <a:lnTo>
                  <a:pt x="1085462" y="398946"/>
                </a:lnTo>
                <a:lnTo>
                  <a:pt x="1132705" y="371102"/>
                </a:lnTo>
                <a:lnTo>
                  <a:pt x="1182003" y="342117"/>
                </a:lnTo>
                <a:lnTo>
                  <a:pt x="1232442" y="312447"/>
                </a:lnTo>
                <a:lnTo>
                  <a:pt x="1283337" y="282549"/>
                </a:lnTo>
                <a:lnTo>
                  <a:pt x="1334232" y="253107"/>
                </a:lnTo>
                <a:lnTo>
                  <a:pt x="1383987" y="224350"/>
                </a:lnTo>
                <a:lnTo>
                  <a:pt x="1431915" y="196734"/>
                </a:lnTo>
                <a:lnTo>
                  <a:pt x="1477561" y="170716"/>
                </a:lnTo>
                <a:lnTo>
                  <a:pt x="1520012" y="146980"/>
                </a:lnTo>
                <a:lnTo>
                  <a:pt x="1558582" y="125983"/>
                </a:lnTo>
                <a:lnTo>
                  <a:pt x="1575928" y="116397"/>
                </a:lnTo>
                <a:lnTo>
                  <a:pt x="1592132" y="107725"/>
                </a:lnTo>
                <a:lnTo>
                  <a:pt x="1607195" y="99737"/>
                </a:lnTo>
                <a:lnTo>
                  <a:pt x="1620661" y="92890"/>
                </a:lnTo>
                <a:lnTo>
                  <a:pt x="1644169" y="81478"/>
                </a:lnTo>
                <a:lnTo>
                  <a:pt x="1667905" y="70751"/>
                </a:lnTo>
                <a:lnTo>
                  <a:pt x="1691869" y="60938"/>
                </a:lnTo>
                <a:lnTo>
                  <a:pt x="1716061" y="52037"/>
                </a:lnTo>
                <a:lnTo>
                  <a:pt x="1740710" y="43364"/>
                </a:lnTo>
                <a:lnTo>
                  <a:pt x="1764902" y="35832"/>
                </a:lnTo>
                <a:lnTo>
                  <a:pt x="1789779" y="28985"/>
                </a:lnTo>
                <a:lnTo>
                  <a:pt x="1814656" y="22595"/>
                </a:lnTo>
                <a:lnTo>
                  <a:pt x="1839534" y="17117"/>
                </a:lnTo>
                <a:lnTo>
                  <a:pt x="1864867" y="12553"/>
                </a:lnTo>
                <a:lnTo>
                  <a:pt x="1889972" y="8673"/>
                </a:lnTo>
                <a:lnTo>
                  <a:pt x="1915078" y="5478"/>
                </a:lnTo>
                <a:lnTo>
                  <a:pt x="1940411" y="2967"/>
                </a:lnTo>
                <a:lnTo>
                  <a:pt x="1965973" y="1370"/>
                </a:lnTo>
                <a:lnTo>
                  <a:pt x="1991306" y="228"/>
                </a:lnTo>
                <a:close/>
              </a:path>
            </a:pathLst>
          </a:custGeom>
          <a:noFill/>
        </p:spPr>
      </p:sp>
    </p:spTree>
    <p:extLst>
      <p:ext uri="{BB962C8B-B14F-4D97-AF65-F5344CB8AC3E}">
        <p14:creationId xmlns:p14="http://schemas.microsoft.com/office/powerpoint/2010/main" val="3998248874"/>
      </p:ext>
    </p:extLst>
  </p:cSld>
  <p:clrMapOvr>
    <a:masterClrMapping/>
  </p:clrMapOvr>
</p:sldLayout>
</file>

<file path=ppt/slideLayouts/slideLayout243.xml><?xml version="1.0" encoding="utf-8"?>
<p:sldLayout xmlns:a="http://schemas.openxmlformats.org/drawingml/2006/main" xmlns:r="http://schemas.openxmlformats.org/officeDocument/2006/relationships" xmlns:p="http://schemas.openxmlformats.org/presentationml/2006/main" preserve="1" userDrawn="1">
  <p:cSld name="10_Custom Layout">
    <p:spTree>
      <p:nvGrpSpPr>
        <p:cNvPr id="1" name=""/>
        <p:cNvGrpSpPr/>
        <p:nvPr/>
      </p:nvGrpSpPr>
      <p:grpSpPr>
        <a:xfrm>
          <a:off x="0" y="0"/>
          <a:ext cx="0" cy="0"/>
          <a:chOff x="0" y="0"/>
          <a:chExt cx="0" cy="0"/>
        </a:xfrm>
      </p:grpSpPr>
      <p:sp>
        <p:nvSpPr>
          <p:cNvPr id="3" name="Picture Placeholder 8"/>
          <p:cNvSpPr>
            <a:spLocks noGrp="1"/>
          </p:cNvSpPr>
          <p:nvPr>
            <p:ph type="pic" sz="quarter" idx="10"/>
          </p:nvPr>
        </p:nvSpPr>
        <p:spPr>
          <a:xfrm>
            <a:off x="4829576" y="0"/>
            <a:ext cx="4005330" cy="3940936"/>
          </a:xfrm>
          <a:prstGeom prst="ellipse">
            <a:avLst/>
          </a:prstGeom>
          <a:noFill/>
        </p:spPr>
        <p:txBody>
          <a:bodyPr wrap="square">
            <a:noAutofit/>
          </a:bodyPr>
          <a:lstStyle/>
          <a:p>
            <a:pPr lvl="0"/>
            <a:endParaRPr lang="id-ID" noProof="0" dirty="0"/>
          </a:p>
        </p:txBody>
      </p:sp>
      <p:sp>
        <p:nvSpPr>
          <p:cNvPr id="4" name="Picture Placeholder 8"/>
          <p:cNvSpPr>
            <a:spLocks noGrp="1"/>
          </p:cNvSpPr>
          <p:nvPr>
            <p:ph type="pic" sz="quarter" idx="11"/>
          </p:nvPr>
        </p:nvSpPr>
        <p:spPr>
          <a:xfrm>
            <a:off x="2185115" y="167425"/>
            <a:ext cx="2509233" cy="2472744"/>
          </a:xfrm>
          <a:prstGeom prst="ellipse">
            <a:avLst/>
          </a:prstGeom>
          <a:noFill/>
        </p:spPr>
        <p:txBody>
          <a:bodyPr wrap="square">
            <a:noAutofit/>
          </a:bodyPr>
          <a:lstStyle/>
          <a:p>
            <a:pPr lvl="0"/>
            <a:endParaRPr lang="id-ID" noProof="0" dirty="0"/>
          </a:p>
        </p:txBody>
      </p:sp>
      <p:sp>
        <p:nvSpPr>
          <p:cNvPr id="5" name="Picture Placeholder 8"/>
          <p:cNvSpPr>
            <a:spLocks noGrp="1"/>
          </p:cNvSpPr>
          <p:nvPr>
            <p:ph type="pic" sz="quarter" idx="12"/>
          </p:nvPr>
        </p:nvSpPr>
        <p:spPr>
          <a:xfrm>
            <a:off x="8659968" y="2431960"/>
            <a:ext cx="2509233" cy="2472744"/>
          </a:xfrm>
          <a:prstGeom prst="ellipse">
            <a:avLst/>
          </a:prstGeom>
          <a:noFill/>
        </p:spPr>
        <p:txBody>
          <a:bodyPr wrap="square">
            <a:noAutofit/>
          </a:bodyPr>
          <a:lstStyle/>
          <a:p>
            <a:pPr lvl="0"/>
            <a:endParaRPr lang="id-ID" noProof="0" dirty="0"/>
          </a:p>
        </p:txBody>
      </p:sp>
      <p:sp>
        <p:nvSpPr>
          <p:cNvPr id="8" name="Picture Placeholder 8"/>
          <p:cNvSpPr>
            <a:spLocks noGrp="1"/>
          </p:cNvSpPr>
          <p:nvPr>
            <p:ph type="pic" sz="quarter" idx="13"/>
          </p:nvPr>
        </p:nvSpPr>
        <p:spPr>
          <a:xfrm>
            <a:off x="6150735" y="4385256"/>
            <a:ext cx="2509233" cy="2472744"/>
          </a:xfrm>
          <a:prstGeom prst="ellipse">
            <a:avLst/>
          </a:prstGeom>
          <a:noFill/>
        </p:spPr>
        <p:txBody>
          <a:bodyPr wrap="square">
            <a:noAutofit/>
          </a:bodyPr>
          <a:lstStyle/>
          <a:p>
            <a:pPr lvl="0"/>
            <a:endParaRPr lang="id-ID" noProof="0" dirty="0"/>
          </a:p>
        </p:txBody>
      </p:sp>
    </p:spTree>
    <p:extLst>
      <p:ext uri="{BB962C8B-B14F-4D97-AF65-F5344CB8AC3E}">
        <p14:creationId xmlns:p14="http://schemas.microsoft.com/office/powerpoint/2010/main" val="2205378377"/>
      </p:ext>
    </p:extLst>
  </p:cSld>
  <p:clrMapOvr>
    <a:masterClrMapping/>
  </p:clrMapOvr>
</p:sldLayout>
</file>

<file path=ppt/slideLayouts/slideLayout244.xml><?xml version="1.0" encoding="utf-8"?>
<p:sldLayout xmlns:a="http://schemas.openxmlformats.org/drawingml/2006/main" xmlns:r="http://schemas.openxmlformats.org/officeDocument/2006/relationships" xmlns:p="http://schemas.openxmlformats.org/presentationml/2006/main" preserve="1" userDrawn="1">
  <p:cSld name="11_Custom Layout">
    <p:spTree>
      <p:nvGrpSpPr>
        <p:cNvPr id="1" name=""/>
        <p:cNvGrpSpPr/>
        <p:nvPr/>
      </p:nvGrpSpPr>
      <p:grpSpPr>
        <a:xfrm>
          <a:off x="0" y="0"/>
          <a:ext cx="0" cy="0"/>
          <a:chOff x="0" y="0"/>
          <a:chExt cx="0" cy="0"/>
        </a:xfrm>
      </p:grpSpPr>
      <p:pic>
        <p:nvPicPr>
          <p:cNvPr id="3" name="Picture 1">
            <a:extLst>
              <a:ext uri="{FF2B5EF4-FFF2-40B4-BE49-F238E27FC236}">
                <a16:creationId xmlns="" xmlns:a16="http://schemas.microsoft.com/office/drawing/2014/main" id="{C08D023E-F3FF-48BC-A5E4-B5BFBB1658B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b="6480"/>
          <a:stretch>
            <a:fillRect/>
          </a:stretch>
        </p:blipFill>
        <p:spPr bwMode="auto">
          <a:xfrm>
            <a:off x="1630363" y="1862138"/>
            <a:ext cx="8931275" cy="4672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6"/>
          <p:cNvSpPr>
            <a:spLocks noGrp="1"/>
          </p:cNvSpPr>
          <p:nvPr>
            <p:ph type="pic" sz="quarter" idx="17"/>
          </p:nvPr>
        </p:nvSpPr>
        <p:spPr>
          <a:xfrm>
            <a:off x="3302000" y="2095500"/>
            <a:ext cx="5651500" cy="3524250"/>
          </a:xfrm>
          <a:prstGeom prst="rect">
            <a:avLst/>
          </a:prstGeom>
          <a:solidFill>
            <a:schemeClr val="bg1">
              <a:lumMod val="85000"/>
            </a:schemeClr>
          </a:solidFill>
          <a:effectLst>
            <a:innerShdw blurRad="190500">
              <a:prstClr val="black">
                <a:alpha val="20000"/>
              </a:prstClr>
            </a:innerShdw>
          </a:effectLst>
        </p:spPr>
        <p:txBody>
          <a:bodyPr/>
          <a:lstStyle>
            <a:lvl1pPr marL="0" indent="0" algn="ctr">
              <a:buNone/>
              <a:defRPr sz="2000">
                <a:solidFill>
                  <a:schemeClr val="accent1"/>
                </a:solidFill>
              </a:defRPr>
            </a:lvl1pPr>
          </a:lstStyle>
          <a:p>
            <a:pPr lvl="0"/>
            <a:r>
              <a:rPr lang="en-US" noProof="0"/>
              <a:t>Click icon to add picture</a:t>
            </a:r>
            <a:endParaRPr lang="en-US" noProof="0" dirty="0"/>
          </a:p>
        </p:txBody>
      </p:sp>
    </p:spTree>
    <p:extLst>
      <p:ext uri="{BB962C8B-B14F-4D97-AF65-F5344CB8AC3E}">
        <p14:creationId xmlns:p14="http://schemas.microsoft.com/office/powerpoint/2010/main" val="2242211714"/>
      </p:ext>
    </p:extLst>
  </p:cSld>
  <p:clrMapOvr>
    <a:masterClrMapping/>
  </p:clrMapOvr>
</p:sldLayout>
</file>

<file path=ppt/slideLayouts/slideLayout245.xml><?xml version="1.0" encoding="utf-8"?>
<p:sldLayout xmlns:a="http://schemas.openxmlformats.org/drawingml/2006/main" xmlns:r="http://schemas.openxmlformats.org/officeDocument/2006/relationships" xmlns:p="http://schemas.openxmlformats.org/presentationml/2006/main" preserve="1" userDrawn="1">
  <p:cSld name="12_Custom Layout">
    <p:spTree>
      <p:nvGrpSpPr>
        <p:cNvPr id="1" name=""/>
        <p:cNvGrpSpPr/>
        <p:nvPr/>
      </p:nvGrpSpPr>
      <p:grpSpPr>
        <a:xfrm>
          <a:off x="0" y="0"/>
          <a:ext cx="0" cy="0"/>
          <a:chOff x="0" y="0"/>
          <a:chExt cx="0" cy="0"/>
        </a:xfrm>
      </p:grpSpPr>
      <p:pic>
        <p:nvPicPr>
          <p:cNvPr id="3" name="Picture 1" descr="iMac.png">
            <a:extLst>
              <a:ext uri="{FF2B5EF4-FFF2-40B4-BE49-F238E27FC236}">
                <a16:creationId xmlns="" xmlns:a16="http://schemas.microsoft.com/office/drawing/2014/main" id="{51BC64B1-D155-451E-9BD5-323371F623B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439863" y="1485900"/>
            <a:ext cx="6129337" cy="537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7"/>
          <p:cNvSpPr>
            <a:spLocks noGrp="1"/>
          </p:cNvSpPr>
          <p:nvPr>
            <p:ph type="pic" sz="quarter" idx="10"/>
          </p:nvPr>
        </p:nvSpPr>
        <p:spPr>
          <a:xfrm>
            <a:off x="2291806" y="2214683"/>
            <a:ext cx="4495800" cy="2565400"/>
          </a:xfrm>
          <a:prstGeom prst="rect">
            <a:avLst/>
          </a:prstGeom>
        </p:spPr>
        <p:txBody>
          <a:bodyPr/>
          <a:lstStyle/>
          <a:p>
            <a:pPr lvl="0"/>
            <a:endParaRPr lang="id-ID" noProof="0"/>
          </a:p>
        </p:txBody>
      </p:sp>
    </p:spTree>
    <p:extLst>
      <p:ext uri="{BB962C8B-B14F-4D97-AF65-F5344CB8AC3E}">
        <p14:creationId xmlns:p14="http://schemas.microsoft.com/office/powerpoint/2010/main" val="368056671"/>
      </p:ext>
    </p:extLst>
  </p:cSld>
  <p:clrMapOvr>
    <a:masterClrMapping/>
  </p:clrMapOvr>
</p:sldLayout>
</file>

<file path=ppt/slideLayouts/slideLayout246.xml><?xml version="1.0" encoding="utf-8"?>
<p:sldLayout xmlns:a="http://schemas.openxmlformats.org/drawingml/2006/main" xmlns:r="http://schemas.openxmlformats.org/officeDocument/2006/relationships" xmlns:p="http://schemas.openxmlformats.org/presentationml/2006/main" preserve="1" userDrawn="1">
  <p:cSld name="14_Custom Layout">
    <p:spTree>
      <p:nvGrpSpPr>
        <p:cNvPr id="1" name=""/>
        <p:cNvGrpSpPr/>
        <p:nvPr/>
      </p:nvGrpSpPr>
      <p:grpSpPr>
        <a:xfrm>
          <a:off x="0" y="0"/>
          <a:ext cx="0" cy="0"/>
          <a:chOff x="0" y="0"/>
          <a:chExt cx="0" cy="0"/>
        </a:xfrm>
      </p:grpSpPr>
      <p:pic>
        <p:nvPicPr>
          <p:cNvPr id="3" name="Picture 1">
            <a:extLst>
              <a:ext uri="{FF2B5EF4-FFF2-40B4-BE49-F238E27FC236}">
                <a16:creationId xmlns="" xmlns:a16="http://schemas.microsoft.com/office/drawing/2014/main" id="{CB2D710E-DCBE-4596-B173-AF84F21103E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145463" y="1087438"/>
            <a:ext cx="2616200" cy="490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Picture Placeholder 2"/>
          <p:cNvSpPr>
            <a:spLocks noGrp="1"/>
          </p:cNvSpPr>
          <p:nvPr>
            <p:ph type="pic" sz="quarter" idx="10"/>
          </p:nvPr>
        </p:nvSpPr>
        <p:spPr>
          <a:xfrm>
            <a:off x="8459448" y="1802955"/>
            <a:ext cx="2016754" cy="3584676"/>
          </a:xfrm>
          <a:prstGeom prst="rect">
            <a:avLst/>
          </a:prstGeom>
          <a:solidFill>
            <a:schemeClr val="bg1"/>
          </a:solidFill>
        </p:spPr>
      </p:sp>
    </p:spTree>
    <p:extLst>
      <p:ext uri="{BB962C8B-B14F-4D97-AF65-F5344CB8AC3E}">
        <p14:creationId xmlns:p14="http://schemas.microsoft.com/office/powerpoint/2010/main" val="319163387"/>
      </p:ext>
    </p:extLst>
  </p:cSld>
  <p:clrMapOvr>
    <a:masterClrMapping/>
  </p:clrMapOvr>
</p:sldLayout>
</file>

<file path=ppt/slideLayouts/slideLayout247.xml><?xml version="1.0" encoding="utf-8"?>
<p:sldLayout xmlns:a="http://schemas.openxmlformats.org/drawingml/2006/main" xmlns:r="http://schemas.openxmlformats.org/officeDocument/2006/relationships" xmlns:p="http://schemas.openxmlformats.org/presentationml/2006/main" preserve="1" userDrawn="1">
  <p:cSld name="15_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4599996"/>
      </p:ext>
    </p:extLst>
  </p:cSld>
  <p:clrMapOvr>
    <a:masterClrMapping/>
  </p:clrMapOvr>
</p:sldLayout>
</file>

<file path=ppt/slideLayouts/slideLayout248.xml><?xml version="1.0" encoding="utf-8"?>
<p:sldLayout xmlns:a="http://schemas.openxmlformats.org/drawingml/2006/main" xmlns:r="http://schemas.openxmlformats.org/officeDocument/2006/relationships" xmlns:p="http://schemas.openxmlformats.org/presentationml/2006/main" matchingName="Blank" type="blank">
  <p:cSld name="Blank">
    <p:bg>
      <p:bgPr>
        <a:solidFill>
          <a:schemeClr val="accent1"/>
        </a:solidFill>
        <a:effectLst/>
      </p:bgPr>
    </p:bg>
    <p:spTree>
      <p:nvGrpSpPr>
        <p:cNvPr id="1" name="Shape 90"/>
        <p:cNvGrpSpPr/>
        <p:nvPr/>
      </p:nvGrpSpPr>
      <p:grpSpPr>
        <a:xfrm>
          <a:off x="0" y="0"/>
          <a:ext cx="0" cy="0"/>
          <a:chOff x="0" y="0"/>
          <a:chExt cx="0" cy="0"/>
        </a:xfrm>
      </p:grpSpPr>
      <p:sp>
        <p:nvSpPr>
          <p:cNvPr id="2" name="Google Shape;91;p11">
            <a:extLst>
              <a:ext uri="{FF2B5EF4-FFF2-40B4-BE49-F238E27FC236}">
                <a16:creationId xmlns="" xmlns:a16="http://schemas.microsoft.com/office/drawing/2014/main" id="{495E3A22-954E-4BFA-AFA7-1961E2386DCF}"/>
              </a:ext>
            </a:extLst>
          </p:cNvPr>
          <p:cNvSpPr txBox="1">
            <a:spLocks noGrp="1"/>
          </p:cNvSpPr>
          <p:nvPr>
            <p:ph type="sldNum" idx="10"/>
          </p:nvPr>
        </p:nvSpPr>
        <p:spPr>
          <a:xfrm>
            <a:off x="101600" y="6332538"/>
            <a:ext cx="731838" cy="525462"/>
          </a:xfrm>
          <a:prstGeom prst="rect">
            <a:avLst/>
          </a:prstGeom>
        </p:spPr>
        <p:txBody>
          <a:bodyPr spcFirstLastPara="1" wrap="square" lIns="91425" tIns="91425" rIns="91425" bIns="91425" anchor="ctr" anchorCtr="0">
            <a:noAutofit/>
          </a:bodyPr>
          <a:lstStyle>
            <a:lvl1pPr lvl="0">
              <a:buNone/>
              <a:defRPr smtClean="0">
                <a:solidFill>
                  <a:srgbClr val="FFFFFF"/>
                </a:solidFill>
              </a:defRPr>
            </a:lvl1pPr>
            <a:lvl2pPr lvl="1">
              <a:buNone/>
              <a:defRPr>
                <a:solidFill>
                  <a:srgbClr val="FFFFFF"/>
                </a:solidFill>
              </a:defRPr>
            </a:lvl2pPr>
            <a:lvl3pPr lvl="2">
              <a:buNone/>
              <a:defRPr>
                <a:solidFill>
                  <a:srgbClr val="FFFFFF"/>
                </a:solidFill>
              </a:defRPr>
            </a:lvl3pPr>
            <a:lvl4pPr lvl="3">
              <a:buNone/>
              <a:defRPr>
                <a:solidFill>
                  <a:srgbClr val="FFFFFF"/>
                </a:solidFill>
              </a:defRPr>
            </a:lvl4pPr>
            <a:lvl5pPr lvl="4">
              <a:buNone/>
              <a:defRPr>
                <a:solidFill>
                  <a:srgbClr val="FFFFFF"/>
                </a:solidFill>
              </a:defRPr>
            </a:lvl5pPr>
            <a:lvl6pPr lvl="5">
              <a:buNone/>
              <a:defRPr>
                <a:solidFill>
                  <a:srgbClr val="FFFFFF"/>
                </a:solidFill>
              </a:defRPr>
            </a:lvl6pPr>
            <a:lvl7pPr lvl="6">
              <a:buNone/>
              <a:defRPr>
                <a:solidFill>
                  <a:srgbClr val="FFFFFF"/>
                </a:solidFill>
              </a:defRPr>
            </a:lvl7pPr>
            <a:lvl8pPr lvl="7">
              <a:buNone/>
              <a:defRPr>
                <a:solidFill>
                  <a:srgbClr val="FFFFFF"/>
                </a:solidFill>
              </a:defRPr>
            </a:lvl8pPr>
            <a:lvl9pPr lvl="8">
              <a:buNone/>
              <a:defRPr>
                <a:solidFill>
                  <a:srgbClr val="FFFFFF"/>
                </a:solidFill>
              </a:defRPr>
            </a:lvl9pPr>
          </a:lstStyle>
          <a:p>
            <a:pPr>
              <a:defRPr/>
            </a:pPr>
            <a:fld id="{47429893-D75F-4ADB-84BC-99D7ED4F7C5A}" type="slidenum">
              <a:rPr lang="en"/>
              <a:pPr>
                <a:defRPr/>
              </a:pPr>
              <a:t>‹#›</a:t>
            </a:fld>
            <a:endParaRPr lang="en"/>
          </a:p>
        </p:txBody>
      </p:sp>
    </p:spTree>
    <p:extLst>
      <p:ext uri="{BB962C8B-B14F-4D97-AF65-F5344CB8AC3E}">
        <p14:creationId xmlns:p14="http://schemas.microsoft.com/office/powerpoint/2010/main" val="105027559"/>
      </p:ext>
    </p:extLst>
  </p:cSld>
  <p:clrMapOvr>
    <a:masterClrMapping/>
  </p:clrMapOvr>
</p:sldLayout>
</file>

<file path=ppt/slideLayouts/slideLayout249.xml><?xml version="1.0" encoding="utf-8"?>
<p:sldLayout xmlns:a="http://schemas.openxmlformats.org/drawingml/2006/main" xmlns:r="http://schemas.openxmlformats.org/officeDocument/2006/relationships" xmlns:p="http://schemas.openxmlformats.org/presentationml/2006/main" showMasterSp="0" preserve="1" userDrawn="1">
  <p:cSld name="Title Only">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5A01EED-287D-B044-B13E-93334ABA9975}"/>
              </a:ext>
            </a:extLst>
          </p:cNvPr>
          <p:cNvSpPr>
            <a:spLocks noGrp="1"/>
          </p:cNvSpPr>
          <p:nvPr>
            <p:ph type="title"/>
          </p:nvPr>
        </p:nvSpPr>
        <p:spPr>
          <a:xfrm>
            <a:off x="480717" y="262501"/>
            <a:ext cx="4413016" cy="1227598"/>
          </a:xfrm>
          <a:noFill/>
          <a:ln w="9525">
            <a:noFill/>
            <a:miter lim="800000"/>
            <a:headEnd/>
            <a:tailEnd/>
          </a:ln>
        </p:spPr>
        <p:txBody>
          <a:bodyPr lIns="45720" tIns="18288" rIns="27432" bIns="18288"/>
          <a:lstStyle>
            <a:lvl1pPr>
              <a:defRPr lang="en-US" sz="4800">
                <a:latin typeface="+mj-lt"/>
                <a:ea typeface="+mn-ea"/>
                <a:cs typeface="+mn-cs"/>
              </a:defRPr>
            </a:lvl1pPr>
          </a:lstStyle>
          <a:p>
            <a:pPr marL="0" lvl="0" algn="l">
              <a:lnSpc>
                <a:spcPct val="85000"/>
              </a:lnSpc>
              <a:spcBef>
                <a:spcPts val="200"/>
              </a:spcBef>
            </a:pPr>
            <a:r>
              <a:rPr lang="en-US"/>
              <a:t>Click to edit Master title style</a:t>
            </a:r>
            <a:endParaRPr lang="en-US" dirty="0"/>
          </a:p>
        </p:txBody>
      </p:sp>
      <p:sp>
        <p:nvSpPr>
          <p:cNvPr id="21" name="Text Placeholder 20">
            <a:extLst>
              <a:ext uri="{FF2B5EF4-FFF2-40B4-BE49-F238E27FC236}">
                <a16:creationId xmlns="" xmlns:a16="http://schemas.microsoft.com/office/drawing/2014/main" id="{54AD5E24-6241-E249-825D-7358AC3A260A}"/>
              </a:ext>
            </a:extLst>
          </p:cNvPr>
          <p:cNvSpPr>
            <a:spLocks noGrp="1"/>
          </p:cNvSpPr>
          <p:nvPr>
            <p:ph type="body" sz="quarter" idx="13"/>
          </p:nvPr>
        </p:nvSpPr>
        <p:spPr>
          <a:xfrm>
            <a:off x="203200" y="6443664"/>
            <a:ext cx="5418667" cy="261937"/>
          </a:xfrm>
          <a:noFill/>
        </p:spPr>
        <p:txBody>
          <a:bodyPr wrap="square" rtlCol="0">
            <a:spAutoFit/>
          </a:bodyPr>
          <a:lstStyle>
            <a:lvl1pPr marL="0" indent="0">
              <a:buNone/>
              <a:defRPr lang="en-US" sz="1100" dirty="0" smtClean="0">
                <a:solidFill>
                  <a:schemeClr val="tx2"/>
                </a:solidFill>
                <a:latin typeface="+mn-lt"/>
                <a:cs typeface="Arial"/>
              </a:defRPr>
            </a:lvl1pPr>
          </a:lstStyle>
          <a:p>
            <a:pPr marL="0" lvl="0"/>
            <a:r>
              <a:rPr lang="en-US"/>
              <a:t>Click to edit Master text styles</a:t>
            </a:r>
          </a:p>
        </p:txBody>
      </p:sp>
      <p:sp>
        <p:nvSpPr>
          <p:cNvPr id="40" name="Text Placeholder 39">
            <a:extLst>
              <a:ext uri="{FF2B5EF4-FFF2-40B4-BE49-F238E27FC236}">
                <a16:creationId xmlns="" xmlns:a16="http://schemas.microsoft.com/office/drawing/2014/main" id="{AD48FD26-8883-6644-B0FA-A6B92A90D7E9}"/>
              </a:ext>
            </a:extLst>
          </p:cNvPr>
          <p:cNvSpPr>
            <a:spLocks noGrp="1"/>
          </p:cNvSpPr>
          <p:nvPr>
            <p:ph type="body" sz="quarter" idx="26"/>
          </p:nvPr>
        </p:nvSpPr>
        <p:spPr>
          <a:xfrm>
            <a:off x="480485" y="1660005"/>
            <a:ext cx="4413249" cy="381000"/>
          </a:xfrm>
        </p:spPr>
        <p:txBody>
          <a:bodyPr/>
          <a:lstStyle>
            <a:lvl1pPr marL="0" indent="0">
              <a:buNone/>
              <a:defRPr>
                <a:solidFill>
                  <a:schemeClr val="tx2"/>
                </a:solidFill>
                <a:latin typeface="+mn-lt"/>
              </a:defRPr>
            </a:lvl1pPr>
          </a:lstStyle>
          <a:p>
            <a:pPr lvl="0"/>
            <a:r>
              <a:rPr lang="en-US"/>
              <a:t>Click to edit Master text styles</a:t>
            </a:r>
          </a:p>
        </p:txBody>
      </p:sp>
      <p:grpSp>
        <p:nvGrpSpPr>
          <p:cNvPr id="41" name="Group 40">
            <a:extLst>
              <a:ext uri="{FF2B5EF4-FFF2-40B4-BE49-F238E27FC236}">
                <a16:creationId xmlns="" xmlns:a16="http://schemas.microsoft.com/office/drawing/2014/main" id="{C15D7372-204D-244C-AE20-13C0C616913D}"/>
              </a:ext>
            </a:extLst>
          </p:cNvPr>
          <p:cNvGrpSpPr/>
          <p:nvPr userDrawn="1"/>
        </p:nvGrpSpPr>
        <p:grpSpPr>
          <a:xfrm>
            <a:off x="5486400" y="1899057"/>
            <a:ext cx="4005302" cy="3878149"/>
            <a:chOff x="2133600" y="914400"/>
            <a:chExt cx="4800600" cy="4648200"/>
          </a:xfrm>
        </p:grpSpPr>
        <p:sp>
          <p:nvSpPr>
            <p:cNvPr id="42" name="Oval 41">
              <a:extLst>
                <a:ext uri="{FF2B5EF4-FFF2-40B4-BE49-F238E27FC236}">
                  <a16:creationId xmlns="" xmlns:a16="http://schemas.microsoft.com/office/drawing/2014/main" id="{08F3A33D-4427-F740-882A-2287D2C2E03A}"/>
                </a:ext>
              </a:extLst>
            </p:cNvPr>
            <p:cNvSpPr/>
            <p:nvPr/>
          </p:nvSpPr>
          <p:spPr bwMode="auto">
            <a:xfrm>
              <a:off x="3733800" y="1600200"/>
              <a:ext cx="2133600" cy="2133600"/>
            </a:xfrm>
            <a:prstGeom prst="ellipse">
              <a:avLst/>
            </a:prstGeom>
            <a:solidFill>
              <a:schemeClr val="accent3">
                <a:alpha val="3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eaLnBrk="0" fontAlgn="base" hangingPunct="0">
                <a:spcBef>
                  <a:spcPct val="0"/>
                </a:spcBef>
                <a:spcAft>
                  <a:spcPct val="0"/>
                </a:spcAft>
              </a:pPr>
              <a:endParaRPr lang="en-US" sz="2400" dirty="0">
                <a:latin typeface="+mn-lt"/>
              </a:endParaRPr>
            </a:p>
          </p:txBody>
        </p:sp>
        <p:sp>
          <p:nvSpPr>
            <p:cNvPr id="43" name="Oval 42">
              <a:extLst>
                <a:ext uri="{FF2B5EF4-FFF2-40B4-BE49-F238E27FC236}">
                  <a16:creationId xmlns="" xmlns:a16="http://schemas.microsoft.com/office/drawing/2014/main" id="{5E152306-EB00-E241-B70A-4AA581A8850A}"/>
                </a:ext>
              </a:extLst>
            </p:cNvPr>
            <p:cNvSpPr/>
            <p:nvPr/>
          </p:nvSpPr>
          <p:spPr bwMode="auto">
            <a:xfrm>
              <a:off x="4800600" y="3276600"/>
              <a:ext cx="2133600" cy="2133600"/>
            </a:xfrm>
            <a:prstGeom prst="ellipse">
              <a:avLst/>
            </a:prstGeom>
            <a:solidFill>
              <a:schemeClr val="accent5">
                <a:alpha val="5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eaLnBrk="0" fontAlgn="base" hangingPunct="0">
                <a:spcBef>
                  <a:spcPct val="0"/>
                </a:spcBef>
                <a:spcAft>
                  <a:spcPct val="0"/>
                </a:spcAft>
              </a:pPr>
              <a:endParaRPr lang="en-US" sz="2400" dirty="0">
                <a:latin typeface="+mn-lt"/>
              </a:endParaRPr>
            </a:p>
          </p:txBody>
        </p:sp>
        <p:sp>
          <p:nvSpPr>
            <p:cNvPr id="44" name="Oval 43">
              <a:extLst>
                <a:ext uri="{FF2B5EF4-FFF2-40B4-BE49-F238E27FC236}">
                  <a16:creationId xmlns="" xmlns:a16="http://schemas.microsoft.com/office/drawing/2014/main" id="{4D8D2E04-E788-5143-9B3F-2AA643E73F3D}"/>
                </a:ext>
              </a:extLst>
            </p:cNvPr>
            <p:cNvSpPr/>
            <p:nvPr/>
          </p:nvSpPr>
          <p:spPr bwMode="auto">
            <a:xfrm>
              <a:off x="2514600" y="1676400"/>
              <a:ext cx="1371600" cy="1371600"/>
            </a:xfrm>
            <a:prstGeom prst="ellipse">
              <a:avLst/>
            </a:prstGeom>
            <a:solidFill>
              <a:schemeClr val="accent6">
                <a:alpha val="3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dirty="0">
                <a:latin typeface="+mn-lt"/>
              </a:endParaRPr>
            </a:p>
          </p:txBody>
        </p:sp>
        <p:sp>
          <p:nvSpPr>
            <p:cNvPr id="45" name="Oval 44">
              <a:extLst>
                <a:ext uri="{FF2B5EF4-FFF2-40B4-BE49-F238E27FC236}">
                  <a16:creationId xmlns="" xmlns:a16="http://schemas.microsoft.com/office/drawing/2014/main" id="{DB0F0F10-D7D8-1640-9A0C-9565AAB0FEFE}"/>
                </a:ext>
              </a:extLst>
            </p:cNvPr>
            <p:cNvSpPr/>
            <p:nvPr/>
          </p:nvSpPr>
          <p:spPr bwMode="auto">
            <a:xfrm>
              <a:off x="2133600" y="2971800"/>
              <a:ext cx="1066800" cy="1066800"/>
            </a:xfrm>
            <a:prstGeom prst="ellipse">
              <a:avLst/>
            </a:prstGeom>
            <a:solidFill>
              <a:schemeClr val="accent2">
                <a:alpha val="3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eaLnBrk="0" fontAlgn="base" hangingPunct="0">
                <a:spcBef>
                  <a:spcPct val="0"/>
                </a:spcBef>
                <a:spcAft>
                  <a:spcPct val="0"/>
                </a:spcAft>
              </a:pPr>
              <a:endParaRPr lang="en-US" sz="2400" dirty="0">
                <a:latin typeface="+mn-lt"/>
              </a:endParaRPr>
            </a:p>
          </p:txBody>
        </p:sp>
        <p:sp>
          <p:nvSpPr>
            <p:cNvPr id="46" name="Oval 45">
              <a:extLst>
                <a:ext uri="{FF2B5EF4-FFF2-40B4-BE49-F238E27FC236}">
                  <a16:creationId xmlns="" xmlns:a16="http://schemas.microsoft.com/office/drawing/2014/main" id="{CE101BB6-2D44-AE47-B636-34B1D3A0968C}"/>
                </a:ext>
              </a:extLst>
            </p:cNvPr>
            <p:cNvSpPr/>
            <p:nvPr/>
          </p:nvSpPr>
          <p:spPr bwMode="auto">
            <a:xfrm>
              <a:off x="5562600" y="1905000"/>
              <a:ext cx="1066800" cy="1066800"/>
            </a:xfrm>
            <a:prstGeom prst="ellipse">
              <a:avLst/>
            </a:prstGeom>
            <a:solidFill>
              <a:schemeClr val="accent4">
                <a:alpha val="3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eaLnBrk="0" fontAlgn="base" hangingPunct="0">
                <a:spcBef>
                  <a:spcPct val="0"/>
                </a:spcBef>
                <a:spcAft>
                  <a:spcPct val="0"/>
                </a:spcAft>
              </a:pPr>
              <a:endParaRPr lang="en-US" sz="2400" dirty="0">
                <a:latin typeface="+mn-lt"/>
              </a:endParaRPr>
            </a:p>
          </p:txBody>
        </p:sp>
        <p:sp>
          <p:nvSpPr>
            <p:cNvPr id="47" name="Oval 46">
              <a:extLst>
                <a:ext uri="{FF2B5EF4-FFF2-40B4-BE49-F238E27FC236}">
                  <a16:creationId xmlns="" xmlns:a16="http://schemas.microsoft.com/office/drawing/2014/main" id="{F37AEB84-A496-5C4C-B198-2DC87E4C7369}"/>
                </a:ext>
              </a:extLst>
            </p:cNvPr>
            <p:cNvSpPr/>
            <p:nvPr/>
          </p:nvSpPr>
          <p:spPr bwMode="auto">
            <a:xfrm>
              <a:off x="3733800" y="914400"/>
              <a:ext cx="1066800" cy="1066800"/>
            </a:xfrm>
            <a:prstGeom prst="ellipse">
              <a:avLst/>
            </a:prstGeom>
            <a:solidFill>
              <a:schemeClr val="accent6">
                <a:alpha val="3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eaLnBrk="0" fontAlgn="base" hangingPunct="0">
                <a:spcBef>
                  <a:spcPct val="0"/>
                </a:spcBef>
                <a:spcAft>
                  <a:spcPct val="0"/>
                </a:spcAft>
              </a:pPr>
              <a:endParaRPr lang="en-US" sz="2400" dirty="0">
                <a:latin typeface="+mn-lt"/>
              </a:endParaRPr>
            </a:p>
          </p:txBody>
        </p:sp>
        <p:sp>
          <p:nvSpPr>
            <p:cNvPr id="48" name="Oval 47">
              <a:extLst>
                <a:ext uri="{FF2B5EF4-FFF2-40B4-BE49-F238E27FC236}">
                  <a16:creationId xmlns="" xmlns:a16="http://schemas.microsoft.com/office/drawing/2014/main" id="{67DF15DD-D0E7-5B4B-A4A4-9AFEE1F0D51D}"/>
                </a:ext>
              </a:extLst>
            </p:cNvPr>
            <p:cNvSpPr/>
            <p:nvPr/>
          </p:nvSpPr>
          <p:spPr bwMode="auto">
            <a:xfrm>
              <a:off x="2209800" y="3429000"/>
              <a:ext cx="2133600" cy="2133600"/>
            </a:xfrm>
            <a:prstGeom prst="ellipse">
              <a:avLst/>
            </a:prstGeom>
            <a:solidFill>
              <a:schemeClr val="accent1">
                <a:lumMod val="60000"/>
                <a:lumOff val="40000"/>
                <a:alpha val="50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eaLnBrk="0" fontAlgn="base" hangingPunct="0">
                <a:spcBef>
                  <a:spcPct val="0"/>
                </a:spcBef>
                <a:spcAft>
                  <a:spcPct val="0"/>
                </a:spcAft>
              </a:pPr>
              <a:endParaRPr lang="en-US" sz="2400" dirty="0">
                <a:latin typeface="+mn-lt"/>
              </a:endParaRPr>
            </a:p>
          </p:txBody>
        </p:sp>
      </p:grpSp>
      <p:cxnSp>
        <p:nvCxnSpPr>
          <p:cNvPr id="49" name="Elbow Connector 48">
            <a:extLst>
              <a:ext uri="{FF2B5EF4-FFF2-40B4-BE49-F238E27FC236}">
                <a16:creationId xmlns="" xmlns:a16="http://schemas.microsoft.com/office/drawing/2014/main" id="{D86FCA9C-66CC-E04D-B6F2-A3086978BEC9}"/>
              </a:ext>
            </a:extLst>
          </p:cNvPr>
          <p:cNvCxnSpPr/>
          <p:nvPr userDrawn="1"/>
        </p:nvCxnSpPr>
        <p:spPr bwMode="auto">
          <a:xfrm rot="5400000" flipH="1" flipV="1">
            <a:off x="6432407" y="3270702"/>
            <a:ext cx="34669" cy="1418071"/>
          </a:xfrm>
          <a:prstGeom prst="bentConnector4">
            <a:avLst>
              <a:gd name="adj1" fmla="val -659379"/>
              <a:gd name="adj2" fmla="val 74658"/>
            </a:avLst>
          </a:prstGeom>
          <a:solidFill>
            <a:schemeClr val="accent1"/>
          </a:solidFill>
          <a:ln w="152400" cap="flat" cmpd="sng" algn="ctr">
            <a:solidFill>
              <a:schemeClr val="tx1"/>
            </a:solidFill>
            <a:prstDash val="solid"/>
            <a:round/>
            <a:headEnd type="none" w="med" len="med"/>
            <a:tailEnd type="none" w="med" len="med"/>
          </a:ln>
          <a:effectLst/>
        </p:spPr>
      </p:cxnSp>
      <p:cxnSp>
        <p:nvCxnSpPr>
          <p:cNvPr id="50" name="Elbow Connector 49">
            <a:extLst>
              <a:ext uri="{FF2B5EF4-FFF2-40B4-BE49-F238E27FC236}">
                <a16:creationId xmlns="" xmlns:a16="http://schemas.microsoft.com/office/drawing/2014/main" id="{35AA603F-C4F2-4C46-A0E1-A150163FDCFF}"/>
              </a:ext>
            </a:extLst>
          </p:cNvPr>
          <p:cNvCxnSpPr/>
          <p:nvPr userDrawn="1"/>
        </p:nvCxnSpPr>
        <p:spPr bwMode="auto">
          <a:xfrm rot="16200000" flipH="1">
            <a:off x="6076285" y="3200585"/>
            <a:ext cx="1605231" cy="528002"/>
          </a:xfrm>
          <a:prstGeom prst="bentConnector3">
            <a:avLst>
              <a:gd name="adj1" fmla="val 50000"/>
            </a:avLst>
          </a:prstGeom>
          <a:solidFill>
            <a:schemeClr val="accent1"/>
          </a:solidFill>
          <a:ln w="152400" cap="flat" cmpd="sng" algn="ctr">
            <a:solidFill>
              <a:schemeClr val="tx1"/>
            </a:solidFill>
            <a:prstDash val="solid"/>
            <a:round/>
            <a:headEnd type="none" w="med" len="med"/>
            <a:tailEnd type="none" w="med" len="med"/>
          </a:ln>
          <a:effectLst/>
        </p:spPr>
      </p:cxnSp>
      <p:cxnSp>
        <p:nvCxnSpPr>
          <p:cNvPr id="51" name="Elbow Connector 50">
            <a:extLst>
              <a:ext uri="{FF2B5EF4-FFF2-40B4-BE49-F238E27FC236}">
                <a16:creationId xmlns="" xmlns:a16="http://schemas.microsoft.com/office/drawing/2014/main" id="{CC21B4BC-9DB1-FB4C-9C05-89636F8E01BE}"/>
              </a:ext>
            </a:extLst>
          </p:cNvPr>
          <p:cNvCxnSpPr>
            <a:cxnSpLocks/>
          </p:cNvCxnSpPr>
          <p:nvPr userDrawn="1"/>
        </p:nvCxnSpPr>
        <p:spPr bwMode="auto">
          <a:xfrm>
            <a:off x="5966653" y="4823563"/>
            <a:ext cx="1398677" cy="381458"/>
          </a:xfrm>
          <a:prstGeom prst="bentConnector3">
            <a:avLst>
              <a:gd name="adj1" fmla="val 50000"/>
            </a:avLst>
          </a:prstGeom>
          <a:solidFill>
            <a:schemeClr val="accent1"/>
          </a:solidFill>
          <a:ln w="152400" cap="flat" cmpd="sng" algn="ctr">
            <a:solidFill>
              <a:schemeClr val="tx1"/>
            </a:solidFill>
            <a:prstDash val="solid"/>
            <a:round/>
            <a:headEnd type="none" w="med" len="med"/>
            <a:tailEnd type="none" w="med" len="med"/>
          </a:ln>
          <a:effectLst/>
        </p:spPr>
      </p:cxnSp>
      <p:cxnSp>
        <p:nvCxnSpPr>
          <p:cNvPr id="52" name="Elbow Connector 51">
            <a:extLst>
              <a:ext uri="{FF2B5EF4-FFF2-40B4-BE49-F238E27FC236}">
                <a16:creationId xmlns="" xmlns:a16="http://schemas.microsoft.com/office/drawing/2014/main" id="{1B3094BA-AA5F-CA4F-AEC9-1BBAAE31A0AB}"/>
              </a:ext>
            </a:extLst>
          </p:cNvPr>
          <p:cNvCxnSpPr/>
          <p:nvPr userDrawn="1"/>
        </p:nvCxnSpPr>
        <p:spPr bwMode="auto">
          <a:xfrm rot="5400000">
            <a:off x="7494905" y="3145195"/>
            <a:ext cx="1271526" cy="826491"/>
          </a:xfrm>
          <a:prstGeom prst="bentConnector3">
            <a:avLst>
              <a:gd name="adj1" fmla="val 20627"/>
            </a:avLst>
          </a:prstGeom>
          <a:solidFill>
            <a:schemeClr val="accent1"/>
          </a:solidFill>
          <a:ln w="152400" cap="flat" cmpd="sng" algn="ctr">
            <a:solidFill>
              <a:schemeClr val="tx1"/>
            </a:solidFill>
            <a:prstDash val="solid"/>
            <a:round/>
            <a:headEnd type="none" w="med" len="med"/>
            <a:tailEnd type="none" w="med" len="med"/>
          </a:ln>
          <a:effectLst/>
        </p:spPr>
      </p:cxnSp>
      <p:cxnSp>
        <p:nvCxnSpPr>
          <p:cNvPr id="53" name="Elbow Connector 52">
            <a:extLst>
              <a:ext uri="{FF2B5EF4-FFF2-40B4-BE49-F238E27FC236}">
                <a16:creationId xmlns="" xmlns:a16="http://schemas.microsoft.com/office/drawing/2014/main" id="{9C580634-6DD3-EE42-8DAC-5CE0F95E8234}"/>
              </a:ext>
            </a:extLst>
          </p:cNvPr>
          <p:cNvCxnSpPr/>
          <p:nvPr userDrawn="1"/>
        </p:nvCxnSpPr>
        <p:spPr bwMode="auto">
          <a:xfrm rot="10800000" flipV="1">
            <a:off x="7768375" y="3488462"/>
            <a:ext cx="896836" cy="321538"/>
          </a:xfrm>
          <a:prstGeom prst="bentConnector3">
            <a:avLst>
              <a:gd name="adj1" fmla="val 50000"/>
            </a:avLst>
          </a:prstGeom>
          <a:solidFill>
            <a:schemeClr val="accent1"/>
          </a:solidFill>
          <a:ln w="152400" cap="flat" cmpd="sng" algn="ctr">
            <a:solidFill>
              <a:schemeClr val="tx1"/>
            </a:solidFill>
            <a:prstDash val="solid"/>
            <a:round/>
            <a:headEnd type="none" w="med" len="med"/>
            <a:tailEnd type="none" w="med" len="med"/>
          </a:ln>
          <a:effectLst/>
        </p:spPr>
      </p:cxnSp>
      <p:cxnSp>
        <p:nvCxnSpPr>
          <p:cNvPr id="54" name="Elbow Connector 53">
            <a:extLst>
              <a:ext uri="{FF2B5EF4-FFF2-40B4-BE49-F238E27FC236}">
                <a16:creationId xmlns="" xmlns:a16="http://schemas.microsoft.com/office/drawing/2014/main" id="{E8DB08B6-890C-F84C-8BE1-1E2B14E38BD2}"/>
              </a:ext>
            </a:extLst>
          </p:cNvPr>
          <p:cNvCxnSpPr/>
          <p:nvPr userDrawn="1"/>
        </p:nvCxnSpPr>
        <p:spPr bwMode="auto">
          <a:xfrm rot="10800000">
            <a:off x="7701598" y="4505681"/>
            <a:ext cx="1335101" cy="508610"/>
          </a:xfrm>
          <a:prstGeom prst="bentConnector3">
            <a:avLst>
              <a:gd name="adj1" fmla="val 25724"/>
            </a:avLst>
          </a:prstGeom>
          <a:solidFill>
            <a:schemeClr val="accent1"/>
          </a:solidFill>
          <a:ln w="152400" cap="flat" cmpd="sng" algn="ctr">
            <a:solidFill>
              <a:schemeClr val="tx1"/>
            </a:solidFill>
            <a:prstDash val="solid"/>
            <a:round/>
            <a:headEnd type="none" w="med" len="med"/>
            <a:tailEnd type="none" w="med" len="med"/>
          </a:ln>
          <a:effectLst/>
        </p:spPr>
      </p:cxnSp>
      <p:cxnSp>
        <p:nvCxnSpPr>
          <p:cNvPr id="55" name="Elbow Connector 54">
            <a:extLst>
              <a:ext uri="{FF2B5EF4-FFF2-40B4-BE49-F238E27FC236}">
                <a16:creationId xmlns="" xmlns:a16="http://schemas.microsoft.com/office/drawing/2014/main" id="{5E93BED7-1092-3F44-B6D8-149F86101CC4}"/>
              </a:ext>
            </a:extLst>
          </p:cNvPr>
          <p:cNvCxnSpPr/>
          <p:nvPr userDrawn="1"/>
        </p:nvCxnSpPr>
        <p:spPr bwMode="auto">
          <a:xfrm rot="5400000">
            <a:off x="6367419" y="2781536"/>
            <a:ext cx="2441754" cy="234836"/>
          </a:xfrm>
          <a:prstGeom prst="bentConnector3">
            <a:avLst>
              <a:gd name="adj1" fmla="val 50000"/>
            </a:avLst>
          </a:prstGeom>
          <a:solidFill>
            <a:schemeClr val="accent1"/>
          </a:solidFill>
          <a:ln w="152400" cap="flat" cmpd="sng" algn="ctr">
            <a:solidFill>
              <a:schemeClr val="tx1"/>
            </a:solidFill>
            <a:prstDash val="solid"/>
            <a:round/>
            <a:headEnd type="none" w="med" len="med"/>
            <a:tailEnd type="none" w="med" len="med"/>
          </a:ln>
          <a:effectLst/>
        </p:spPr>
      </p:cxnSp>
      <p:grpSp>
        <p:nvGrpSpPr>
          <p:cNvPr id="56" name="Group 55">
            <a:extLst>
              <a:ext uri="{FF2B5EF4-FFF2-40B4-BE49-F238E27FC236}">
                <a16:creationId xmlns="" xmlns:a16="http://schemas.microsoft.com/office/drawing/2014/main" id="{AD84D262-02D3-1044-8D93-A83A3F0ECFB4}"/>
              </a:ext>
            </a:extLst>
          </p:cNvPr>
          <p:cNvGrpSpPr/>
          <p:nvPr userDrawn="1"/>
        </p:nvGrpSpPr>
        <p:grpSpPr>
          <a:xfrm>
            <a:off x="6673156" y="4112406"/>
            <a:ext cx="1716558" cy="2745594"/>
            <a:chOff x="2435225" y="22552"/>
            <a:chExt cx="4273550" cy="6835448"/>
          </a:xfrm>
          <a:solidFill>
            <a:schemeClr val="tx1"/>
          </a:solidFill>
        </p:grpSpPr>
        <p:sp>
          <p:nvSpPr>
            <p:cNvPr id="57" name="Freeform 5">
              <a:extLst>
                <a:ext uri="{FF2B5EF4-FFF2-40B4-BE49-F238E27FC236}">
                  <a16:creationId xmlns="" xmlns:a16="http://schemas.microsoft.com/office/drawing/2014/main" id="{CFB55F6E-96AE-224F-81AC-D94D4F08AF4B}"/>
                </a:ext>
              </a:extLst>
            </p:cNvPr>
            <p:cNvSpPr>
              <a:spLocks/>
            </p:cNvSpPr>
            <p:nvPr/>
          </p:nvSpPr>
          <p:spPr bwMode="auto">
            <a:xfrm>
              <a:off x="3413126" y="22552"/>
              <a:ext cx="2317751" cy="634999"/>
            </a:xfrm>
            <a:custGeom>
              <a:avLst/>
              <a:gdLst>
                <a:gd name="T0" fmla="*/ 1460 w 1460"/>
                <a:gd name="T1" fmla="*/ 57 h 400"/>
                <a:gd name="T2" fmla="*/ 1460 w 1460"/>
                <a:gd name="T3" fmla="*/ 57 h 400"/>
                <a:gd name="T4" fmla="*/ 1458 w 1460"/>
                <a:gd name="T5" fmla="*/ 45 h 400"/>
                <a:gd name="T6" fmla="*/ 1454 w 1460"/>
                <a:gd name="T7" fmla="*/ 35 h 400"/>
                <a:gd name="T8" fmla="*/ 1449 w 1460"/>
                <a:gd name="T9" fmla="*/ 24 h 400"/>
                <a:gd name="T10" fmla="*/ 1443 w 1460"/>
                <a:gd name="T11" fmla="*/ 17 h 400"/>
                <a:gd name="T12" fmla="*/ 1434 w 1460"/>
                <a:gd name="T13" fmla="*/ 9 h 400"/>
                <a:gd name="T14" fmla="*/ 1424 w 1460"/>
                <a:gd name="T15" fmla="*/ 4 h 400"/>
                <a:gd name="T16" fmla="*/ 1413 w 1460"/>
                <a:gd name="T17" fmla="*/ 0 h 400"/>
                <a:gd name="T18" fmla="*/ 1402 w 1460"/>
                <a:gd name="T19" fmla="*/ 0 h 400"/>
                <a:gd name="T20" fmla="*/ 58 w 1460"/>
                <a:gd name="T21" fmla="*/ 0 h 400"/>
                <a:gd name="T22" fmla="*/ 58 w 1460"/>
                <a:gd name="T23" fmla="*/ 0 h 400"/>
                <a:gd name="T24" fmla="*/ 47 w 1460"/>
                <a:gd name="T25" fmla="*/ 0 h 400"/>
                <a:gd name="T26" fmla="*/ 35 w 1460"/>
                <a:gd name="T27" fmla="*/ 4 h 400"/>
                <a:gd name="T28" fmla="*/ 26 w 1460"/>
                <a:gd name="T29" fmla="*/ 9 h 400"/>
                <a:gd name="T30" fmla="*/ 17 w 1460"/>
                <a:gd name="T31" fmla="*/ 17 h 400"/>
                <a:gd name="T32" fmla="*/ 11 w 1460"/>
                <a:gd name="T33" fmla="*/ 24 h 400"/>
                <a:gd name="T34" fmla="*/ 4 w 1460"/>
                <a:gd name="T35" fmla="*/ 35 h 400"/>
                <a:gd name="T36" fmla="*/ 2 w 1460"/>
                <a:gd name="T37" fmla="*/ 45 h 400"/>
                <a:gd name="T38" fmla="*/ 0 w 1460"/>
                <a:gd name="T39" fmla="*/ 57 h 400"/>
                <a:gd name="T40" fmla="*/ 0 w 1460"/>
                <a:gd name="T41" fmla="*/ 400 h 400"/>
                <a:gd name="T42" fmla="*/ 1460 w 1460"/>
                <a:gd name="T43" fmla="*/ 400 h 400"/>
                <a:gd name="T44" fmla="*/ 1460 w 1460"/>
                <a:gd name="T45" fmla="*/ 57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60" h="400">
                  <a:moveTo>
                    <a:pt x="1460" y="57"/>
                  </a:moveTo>
                  <a:lnTo>
                    <a:pt x="1460" y="57"/>
                  </a:lnTo>
                  <a:lnTo>
                    <a:pt x="1458" y="45"/>
                  </a:lnTo>
                  <a:lnTo>
                    <a:pt x="1454" y="35"/>
                  </a:lnTo>
                  <a:lnTo>
                    <a:pt x="1449" y="24"/>
                  </a:lnTo>
                  <a:lnTo>
                    <a:pt x="1443" y="17"/>
                  </a:lnTo>
                  <a:lnTo>
                    <a:pt x="1434" y="9"/>
                  </a:lnTo>
                  <a:lnTo>
                    <a:pt x="1424" y="4"/>
                  </a:lnTo>
                  <a:lnTo>
                    <a:pt x="1413" y="0"/>
                  </a:lnTo>
                  <a:lnTo>
                    <a:pt x="1402" y="0"/>
                  </a:lnTo>
                  <a:lnTo>
                    <a:pt x="58" y="0"/>
                  </a:lnTo>
                  <a:lnTo>
                    <a:pt x="58" y="0"/>
                  </a:lnTo>
                  <a:lnTo>
                    <a:pt x="47" y="0"/>
                  </a:lnTo>
                  <a:lnTo>
                    <a:pt x="35" y="4"/>
                  </a:lnTo>
                  <a:lnTo>
                    <a:pt x="26" y="9"/>
                  </a:lnTo>
                  <a:lnTo>
                    <a:pt x="17" y="17"/>
                  </a:lnTo>
                  <a:lnTo>
                    <a:pt x="11" y="24"/>
                  </a:lnTo>
                  <a:lnTo>
                    <a:pt x="4" y="35"/>
                  </a:lnTo>
                  <a:lnTo>
                    <a:pt x="2" y="45"/>
                  </a:lnTo>
                  <a:lnTo>
                    <a:pt x="0" y="57"/>
                  </a:lnTo>
                  <a:lnTo>
                    <a:pt x="0" y="400"/>
                  </a:lnTo>
                  <a:lnTo>
                    <a:pt x="1460" y="400"/>
                  </a:lnTo>
                  <a:lnTo>
                    <a:pt x="1460" y="57"/>
                  </a:lnTo>
                  <a:close/>
                </a:path>
              </a:pathLst>
            </a:custGeom>
            <a:grpFill/>
            <a:ln>
              <a:noFill/>
            </a:ln>
            <a:extLst>
              <a:ext uri="{91240B29-F687-4f45-9708-019B960494DF}">
                <a14:hiddenLine xmlns="" xmlns:a14="http://schemas.microsoft.com/office/drawing/2010/main" xmlns:mv="urn:schemas-microsoft-com:mac:vml" xmlns:mc="http://schemas.openxmlformats.org/markup-compatibility/2006"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ndParaRPr>
            </a:p>
          </p:txBody>
        </p:sp>
        <p:sp>
          <p:nvSpPr>
            <p:cNvPr id="58" name="Freeform 6">
              <a:extLst>
                <a:ext uri="{FF2B5EF4-FFF2-40B4-BE49-F238E27FC236}">
                  <a16:creationId xmlns="" xmlns:a16="http://schemas.microsoft.com/office/drawing/2014/main" id="{B690F8CB-3C73-AC4D-8E2B-AF4B84240C97}"/>
                </a:ext>
              </a:extLst>
            </p:cNvPr>
            <p:cNvSpPr>
              <a:spLocks/>
            </p:cNvSpPr>
            <p:nvPr/>
          </p:nvSpPr>
          <p:spPr bwMode="auto">
            <a:xfrm>
              <a:off x="2435225" y="5880100"/>
              <a:ext cx="4273550" cy="977900"/>
            </a:xfrm>
            <a:custGeom>
              <a:avLst/>
              <a:gdLst>
                <a:gd name="T0" fmla="*/ 2076 w 2692"/>
                <a:gd name="T1" fmla="*/ 4 h 616"/>
                <a:gd name="T2" fmla="*/ 616 w 2692"/>
                <a:gd name="T3" fmla="*/ 0 h 616"/>
                <a:gd name="T4" fmla="*/ 615 w 2692"/>
                <a:gd name="T5" fmla="*/ 32 h 616"/>
                <a:gd name="T6" fmla="*/ 609 w 2692"/>
                <a:gd name="T7" fmla="*/ 94 h 616"/>
                <a:gd name="T8" fmla="*/ 597 w 2692"/>
                <a:gd name="T9" fmla="*/ 154 h 616"/>
                <a:gd name="T10" fmla="*/ 579 w 2692"/>
                <a:gd name="T11" fmla="*/ 212 h 616"/>
                <a:gd name="T12" fmla="*/ 556 w 2692"/>
                <a:gd name="T13" fmla="*/ 267 h 616"/>
                <a:gd name="T14" fmla="*/ 526 w 2692"/>
                <a:gd name="T15" fmla="*/ 320 h 616"/>
                <a:gd name="T16" fmla="*/ 494 w 2692"/>
                <a:gd name="T17" fmla="*/ 369 h 616"/>
                <a:gd name="T18" fmla="*/ 456 w 2692"/>
                <a:gd name="T19" fmla="*/ 414 h 616"/>
                <a:gd name="T20" fmla="*/ 414 w 2692"/>
                <a:gd name="T21" fmla="*/ 456 h 616"/>
                <a:gd name="T22" fmla="*/ 368 w 2692"/>
                <a:gd name="T23" fmla="*/ 494 h 616"/>
                <a:gd name="T24" fmla="*/ 319 w 2692"/>
                <a:gd name="T25" fmla="*/ 527 h 616"/>
                <a:gd name="T26" fmla="*/ 266 w 2692"/>
                <a:gd name="T27" fmla="*/ 556 h 616"/>
                <a:gd name="T28" fmla="*/ 211 w 2692"/>
                <a:gd name="T29" fmla="*/ 579 h 616"/>
                <a:gd name="T30" fmla="*/ 153 w 2692"/>
                <a:gd name="T31" fmla="*/ 597 h 616"/>
                <a:gd name="T32" fmla="*/ 94 w 2692"/>
                <a:gd name="T33" fmla="*/ 610 h 616"/>
                <a:gd name="T34" fmla="*/ 31 w 2692"/>
                <a:gd name="T35" fmla="*/ 616 h 616"/>
                <a:gd name="T36" fmla="*/ 2692 w 2692"/>
                <a:gd name="T37" fmla="*/ 616 h 616"/>
                <a:gd name="T38" fmla="*/ 2660 w 2692"/>
                <a:gd name="T39" fmla="*/ 616 h 616"/>
                <a:gd name="T40" fmla="*/ 2598 w 2692"/>
                <a:gd name="T41" fmla="*/ 610 h 616"/>
                <a:gd name="T42" fmla="*/ 2538 w 2692"/>
                <a:gd name="T43" fmla="*/ 597 h 616"/>
                <a:gd name="T44" fmla="*/ 2480 w 2692"/>
                <a:gd name="T45" fmla="*/ 579 h 616"/>
                <a:gd name="T46" fmla="*/ 2424 w 2692"/>
                <a:gd name="T47" fmla="*/ 556 h 616"/>
                <a:gd name="T48" fmla="*/ 2372 w 2692"/>
                <a:gd name="T49" fmla="*/ 527 h 616"/>
                <a:gd name="T50" fmla="*/ 2323 w 2692"/>
                <a:gd name="T51" fmla="*/ 494 h 616"/>
                <a:gd name="T52" fmla="*/ 2278 w 2692"/>
                <a:gd name="T53" fmla="*/ 456 h 616"/>
                <a:gd name="T54" fmla="*/ 2235 w 2692"/>
                <a:gd name="T55" fmla="*/ 414 h 616"/>
                <a:gd name="T56" fmla="*/ 2198 w 2692"/>
                <a:gd name="T57" fmla="*/ 369 h 616"/>
                <a:gd name="T58" fmla="*/ 2164 w 2692"/>
                <a:gd name="T59" fmla="*/ 320 h 616"/>
                <a:gd name="T60" fmla="*/ 2136 w 2692"/>
                <a:gd name="T61" fmla="*/ 267 h 616"/>
                <a:gd name="T62" fmla="*/ 2113 w 2692"/>
                <a:gd name="T63" fmla="*/ 212 h 616"/>
                <a:gd name="T64" fmla="*/ 2095 w 2692"/>
                <a:gd name="T65" fmla="*/ 154 h 616"/>
                <a:gd name="T66" fmla="*/ 2082 w 2692"/>
                <a:gd name="T67" fmla="*/ 94 h 616"/>
                <a:gd name="T68" fmla="*/ 2076 w 2692"/>
                <a:gd name="T69" fmla="*/ 32 h 616"/>
                <a:gd name="T70" fmla="*/ 2076 w 2692"/>
                <a:gd name="T71" fmla="*/ 0 h 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2" h="616">
                  <a:moveTo>
                    <a:pt x="2076" y="0"/>
                  </a:moveTo>
                  <a:lnTo>
                    <a:pt x="2076" y="4"/>
                  </a:lnTo>
                  <a:lnTo>
                    <a:pt x="616" y="4"/>
                  </a:lnTo>
                  <a:lnTo>
                    <a:pt x="616" y="0"/>
                  </a:lnTo>
                  <a:lnTo>
                    <a:pt x="616" y="0"/>
                  </a:lnTo>
                  <a:lnTo>
                    <a:pt x="615" y="32"/>
                  </a:lnTo>
                  <a:lnTo>
                    <a:pt x="613" y="63"/>
                  </a:lnTo>
                  <a:lnTo>
                    <a:pt x="609" y="94"/>
                  </a:lnTo>
                  <a:lnTo>
                    <a:pt x="604" y="125"/>
                  </a:lnTo>
                  <a:lnTo>
                    <a:pt x="597" y="154"/>
                  </a:lnTo>
                  <a:lnTo>
                    <a:pt x="588" y="184"/>
                  </a:lnTo>
                  <a:lnTo>
                    <a:pt x="579" y="212"/>
                  </a:lnTo>
                  <a:lnTo>
                    <a:pt x="567" y="240"/>
                  </a:lnTo>
                  <a:lnTo>
                    <a:pt x="556" y="267"/>
                  </a:lnTo>
                  <a:lnTo>
                    <a:pt x="542" y="294"/>
                  </a:lnTo>
                  <a:lnTo>
                    <a:pt x="526" y="320"/>
                  </a:lnTo>
                  <a:lnTo>
                    <a:pt x="511" y="345"/>
                  </a:lnTo>
                  <a:lnTo>
                    <a:pt x="494" y="369"/>
                  </a:lnTo>
                  <a:lnTo>
                    <a:pt x="475" y="392"/>
                  </a:lnTo>
                  <a:lnTo>
                    <a:pt x="456" y="414"/>
                  </a:lnTo>
                  <a:lnTo>
                    <a:pt x="435" y="436"/>
                  </a:lnTo>
                  <a:lnTo>
                    <a:pt x="414" y="456"/>
                  </a:lnTo>
                  <a:lnTo>
                    <a:pt x="391" y="476"/>
                  </a:lnTo>
                  <a:lnTo>
                    <a:pt x="368" y="494"/>
                  </a:lnTo>
                  <a:lnTo>
                    <a:pt x="345" y="512"/>
                  </a:lnTo>
                  <a:lnTo>
                    <a:pt x="319" y="527"/>
                  </a:lnTo>
                  <a:lnTo>
                    <a:pt x="293" y="543"/>
                  </a:lnTo>
                  <a:lnTo>
                    <a:pt x="266" y="556"/>
                  </a:lnTo>
                  <a:lnTo>
                    <a:pt x="239" y="568"/>
                  </a:lnTo>
                  <a:lnTo>
                    <a:pt x="211" y="579"/>
                  </a:lnTo>
                  <a:lnTo>
                    <a:pt x="183" y="589"/>
                  </a:lnTo>
                  <a:lnTo>
                    <a:pt x="153" y="597"/>
                  </a:lnTo>
                  <a:lnTo>
                    <a:pt x="124" y="604"/>
                  </a:lnTo>
                  <a:lnTo>
                    <a:pt x="94" y="610"/>
                  </a:lnTo>
                  <a:lnTo>
                    <a:pt x="63" y="613"/>
                  </a:lnTo>
                  <a:lnTo>
                    <a:pt x="31" y="616"/>
                  </a:lnTo>
                  <a:lnTo>
                    <a:pt x="0" y="616"/>
                  </a:lnTo>
                  <a:lnTo>
                    <a:pt x="2692" y="616"/>
                  </a:lnTo>
                  <a:lnTo>
                    <a:pt x="2692" y="616"/>
                  </a:lnTo>
                  <a:lnTo>
                    <a:pt x="2660" y="616"/>
                  </a:lnTo>
                  <a:lnTo>
                    <a:pt x="2629" y="613"/>
                  </a:lnTo>
                  <a:lnTo>
                    <a:pt x="2598" y="610"/>
                  </a:lnTo>
                  <a:lnTo>
                    <a:pt x="2567" y="604"/>
                  </a:lnTo>
                  <a:lnTo>
                    <a:pt x="2538" y="597"/>
                  </a:lnTo>
                  <a:lnTo>
                    <a:pt x="2508" y="589"/>
                  </a:lnTo>
                  <a:lnTo>
                    <a:pt x="2480" y="579"/>
                  </a:lnTo>
                  <a:lnTo>
                    <a:pt x="2451" y="568"/>
                  </a:lnTo>
                  <a:lnTo>
                    <a:pt x="2424" y="556"/>
                  </a:lnTo>
                  <a:lnTo>
                    <a:pt x="2399" y="543"/>
                  </a:lnTo>
                  <a:lnTo>
                    <a:pt x="2372" y="527"/>
                  </a:lnTo>
                  <a:lnTo>
                    <a:pt x="2347" y="512"/>
                  </a:lnTo>
                  <a:lnTo>
                    <a:pt x="2323" y="494"/>
                  </a:lnTo>
                  <a:lnTo>
                    <a:pt x="2300" y="476"/>
                  </a:lnTo>
                  <a:lnTo>
                    <a:pt x="2278" y="456"/>
                  </a:lnTo>
                  <a:lnTo>
                    <a:pt x="2256" y="436"/>
                  </a:lnTo>
                  <a:lnTo>
                    <a:pt x="2235" y="414"/>
                  </a:lnTo>
                  <a:lnTo>
                    <a:pt x="2216" y="392"/>
                  </a:lnTo>
                  <a:lnTo>
                    <a:pt x="2198" y="369"/>
                  </a:lnTo>
                  <a:lnTo>
                    <a:pt x="2181" y="345"/>
                  </a:lnTo>
                  <a:lnTo>
                    <a:pt x="2164" y="320"/>
                  </a:lnTo>
                  <a:lnTo>
                    <a:pt x="2150" y="294"/>
                  </a:lnTo>
                  <a:lnTo>
                    <a:pt x="2136" y="267"/>
                  </a:lnTo>
                  <a:lnTo>
                    <a:pt x="2123" y="240"/>
                  </a:lnTo>
                  <a:lnTo>
                    <a:pt x="2113" y="212"/>
                  </a:lnTo>
                  <a:lnTo>
                    <a:pt x="2103" y="184"/>
                  </a:lnTo>
                  <a:lnTo>
                    <a:pt x="2095" y="154"/>
                  </a:lnTo>
                  <a:lnTo>
                    <a:pt x="2088" y="125"/>
                  </a:lnTo>
                  <a:lnTo>
                    <a:pt x="2082" y="94"/>
                  </a:lnTo>
                  <a:lnTo>
                    <a:pt x="2078" y="63"/>
                  </a:lnTo>
                  <a:lnTo>
                    <a:pt x="2076" y="32"/>
                  </a:lnTo>
                  <a:lnTo>
                    <a:pt x="2076" y="0"/>
                  </a:lnTo>
                  <a:lnTo>
                    <a:pt x="2076" y="0"/>
                  </a:lnTo>
                  <a:close/>
                </a:path>
              </a:pathLst>
            </a:custGeom>
            <a:grpFill/>
            <a:ln>
              <a:noFill/>
            </a:ln>
            <a:extLst>
              <a:ext uri="{91240B29-F687-4f45-9708-019B960494DF}">
                <a14:hiddenLine xmlns="" xmlns:a14="http://schemas.microsoft.com/office/drawing/2010/main" xmlns:mv="urn:schemas-microsoft-com:mac:vml" xmlns:mc="http://schemas.openxmlformats.org/markup-compatibility/2006"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ndParaRPr>
            </a:p>
          </p:txBody>
        </p:sp>
        <p:sp>
          <p:nvSpPr>
            <p:cNvPr id="59" name="Rectangle 7">
              <a:extLst>
                <a:ext uri="{FF2B5EF4-FFF2-40B4-BE49-F238E27FC236}">
                  <a16:creationId xmlns="" xmlns:a16="http://schemas.microsoft.com/office/drawing/2014/main" id="{4C3A2CA9-C71F-AD43-9756-904374EFC417}"/>
                </a:ext>
              </a:extLst>
            </p:cNvPr>
            <p:cNvSpPr>
              <a:spLocks noChangeArrowheads="1"/>
            </p:cNvSpPr>
            <p:nvPr/>
          </p:nvSpPr>
          <p:spPr bwMode="auto">
            <a:xfrm>
              <a:off x="3413126" y="646276"/>
              <a:ext cx="2317751" cy="5251452"/>
            </a:xfrm>
            <a:prstGeom prst="rect">
              <a:avLst/>
            </a:prstGeom>
            <a:grpFill/>
            <a:ln>
              <a:noFill/>
            </a:ln>
            <a:extLst>
              <a:ext uri="{91240B29-F687-4f45-9708-019B960494DF}">
                <a14:hiddenLine xmlns="" xmlns:a14="http://schemas.microsoft.com/office/drawing/2010/main" xmlns:mv="urn:schemas-microsoft-com:mac:vml" xmlns:mc="http://schemas.openxmlformats.org/markup-compatibility/2006"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dirty="0">
                <a:latin typeface="+mn-lt"/>
              </a:endParaRPr>
            </a:p>
          </p:txBody>
        </p:sp>
      </p:grpSp>
      <p:sp>
        <p:nvSpPr>
          <p:cNvPr id="60" name="Oval 59">
            <a:extLst>
              <a:ext uri="{FF2B5EF4-FFF2-40B4-BE49-F238E27FC236}">
                <a16:creationId xmlns="" xmlns:a16="http://schemas.microsoft.com/office/drawing/2014/main" id="{5487250A-E54A-2C43-AD9C-AD66A266D97E}"/>
              </a:ext>
            </a:extLst>
          </p:cNvPr>
          <p:cNvSpPr/>
          <p:nvPr userDrawn="1"/>
        </p:nvSpPr>
        <p:spPr bwMode="auto">
          <a:xfrm>
            <a:off x="4567976" y="4163924"/>
            <a:ext cx="1398677" cy="1398677"/>
          </a:xfrm>
          <a:prstGeom prst="ellipse">
            <a:avLst/>
          </a:prstGeom>
          <a:solidFill>
            <a:schemeClr val="accent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defTabSz="914400" eaLnBrk="0" fontAlgn="base" hangingPunct="0">
              <a:spcBef>
                <a:spcPct val="0"/>
              </a:spcBef>
              <a:spcAft>
                <a:spcPct val="0"/>
              </a:spcAft>
            </a:pPr>
            <a:endParaRPr lang="en-US" sz="2000" dirty="0">
              <a:latin typeface="+mn-lt"/>
            </a:endParaRPr>
          </a:p>
        </p:txBody>
      </p:sp>
      <p:sp>
        <p:nvSpPr>
          <p:cNvPr id="61" name="Oval 60">
            <a:extLst>
              <a:ext uri="{FF2B5EF4-FFF2-40B4-BE49-F238E27FC236}">
                <a16:creationId xmlns="" xmlns:a16="http://schemas.microsoft.com/office/drawing/2014/main" id="{817ACE2F-6065-9749-80C4-B354D9808D0C}"/>
              </a:ext>
            </a:extLst>
          </p:cNvPr>
          <p:cNvSpPr/>
          <p:nvPr userDrawn="1"/>
        </p:nvSpPr>
        <p:spPr bwMode="auto">
          <a:xfrm>
            <a:off x="5041368" y="2598395"/>
            <a:ext cx="1398677" cy="1398677"/>
          </a:xfrm>
          <a:prstGeom prst="ellipse">
            <a:avLst/>
          </a:prstGeom>
          <a:solidFill>
            <a:schemeClr val="accent4"/>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000" dirty="0">
              <a:latin typeface="+mn-lt"/>
            </a:endParaRPr>
          </a:p>
        </p:txBody>
      </p:sp>
      <p:sp>
        <p:nvSpPr>
          <p:cNvPr id="62" name="Oval 61">
            <a:extLst>
              <a:ext uri="{FF2B5EF4-FFF2-40B4-BE49-F238E27FC236}">
                <a16:creationId xmlns="" xmlns:a16="http://schemas.microsoft.com/office/drawing/2014/main" id="{4A4FCCCF-FDB1-1A42-852B-BC84435F4D69}"/>
              </a:ext>
            </a:extLst>
          </p:cNvPr>
          <p:cNvSpPr/>
          <p:nvPr userDrawn="1"/>
        </p:nvSpPr>
        <p:spPr bwMode="auto">
          <a:xfrm>
            <a:off x="8665212" y="2789124"/>
            <a:ext cx="1398677" cy="1398677"/>
          </a:xfrm>
          <a:prstGeom prst="ellipse">
            <a:avLst/>
          </a:prstGeom>
          <a:solidFill>
            <a:schemeClr val="accent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000" dirty="0">
              <a:latin typeface="+mn-lt"/>
            </a:endParaRPr>
          </a:p>
        </p:txBody>
      </p:sp>
      <p:sp>
        <p:nvSpPr>
          <p:cNvPr id="63" name="Oval 62">
            <a:extLst>
              <a:ext uri="{FF2B5EF4-FFF2-40B4-BE49-F238E27FC236}">
                <a16:creationId xmlns="" xmlns:a16="http://schemas.microsoft.com/office/drawing/2014/main" id="{29CAB780-98D6-FE4E-AAE2-F4E31D2DBC56}"/>
              </a:ext>
            </a:extLst>
          </p:cNvPr>
          <p:cNvSpPr/>
          <p:nvPr userDrawn="1"/>
        </p:nvSpPr>
        <p:spPr bwMode="auto">
          <a:xfrm>
            <a:off x="9036699" y="4314954"/>
            <a:ext cx="1398677" cy="1398677"/>
          </a:xfrm>
          <a:prstGeom prst="ellipse">
            <a:avLst/>
          </a:prstGeom>
          <a:solidFill>
            <a:schemeClr val="accent6"/>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000" dirty="0">
              <a:latin typeface="+mn-lt"/>
            </a:endParaRPr>
          </a:p>
        </p:txBody>
      </p:sp>
      <p:sp>
        <p:nvSpPr>
          <p:cNvPr id="64" name="Oval 63">
            <a:extLst>
              <a:ext uri="{FF2B5EF4-FFF2-40B4-BE49-F238E27FC236}">
                <a16:creationId xmlns="" xmlns:a16="http://schemas.microsoft.com/office/drawing/2014/main" id="{819CDF1E-1C86-FA4B-ABCE-DA00BA7A2A86}"/>
              </a:ext>
            </a:extLst>
          </p:cNvPr>
          <p:cNvSpPr/>
          <p:nvPr userDrawn="1"/>
        </p:nvSpPr>
        <p:spPr bwMode="auto">
          <a:xfrm>
            <a:off x="5915560" y="1263295"/>
            <a:ext cx="1398677" cy="1398677"/>
          </a:xfrm>
          <a:prstGeom prst="ellipse">
            <a:avLst/>
          </a:prstGeom>
          <a:solidFill>
            <a:schemeClr val="accent3"/>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000" dirty="0">
              <a:latin typeface="+mn-lt"/>
            </a:endParaRPr>
          </a:p>
        </p:txBody>
      </p:sp>
      <p:sp>
        <p:nvSpPr>
          <p:cNvPr id="65" name="Oval 64">
            <a:extLst>
              <a:ext uri="{FF2B5EF4-FFF2-40B4-BE49-F238E27FC236}">
                <a16:creationId xmlns="" xmlns:a16="http://schemas.microsoft.com/office/drawing/2014/main" id="{0F362301-81AC-1749-8A81-29BA42D903AA}"/>
              </a:ext>
            </a:extLst>
          </p:cNvPr>
          <p:cNvSpPr/>
          <p:nvPr userDrawn="1"/>
        </p:nvSpPr>
        <p:spPr bwMode="auto">
          <a:xfrm>
            <a:off x="7844576" y="1524001"/>
            <a:ext cx="1398677" cy="1398677"/>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000" dirty="0">
              <a:latin typeface="+mn-lt"/>
            </a:endParaRPr>
          </a:p>
        </p:txBody>
      </p:sp>
      <p:sp>
        <p:nvSpPr>
          <p:cNvPr id="66" name="Oval 65">
            <a:extLst>
              <a:ext uri="{FF2B5EF4-FFF2-40B4-BE49-F238E27FC236}">
                <a16:creationId xmlns="" xmlns:a16="http://schemas.microsoft.com/office/drawing/2014/main" id="{CC61450C-EA2E-6B4F-844E-B306BBD10FF7}"/>
              </a:ext>
            </a:extLst>
          </p:cNvPr>
          <p:cNvSpPr/>
          <p:nvPr userDrawn="1"/>
        </p:nvSpPr>
        <p:spPr bwMode="auto">
          <a:xfrm>
            <a:off x="7006376" y="279401"/>
            <a:ext cx="1398677" cy="1398677"/>
          </a:xfrm>
          <a:prstGeom prst="ellipse">
            <a:avLst/>
          </a:prstGeom>
          <a:solidFill>
            <a:srgbClr val="C9E345"/>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endParaRPr lang="en-US" sz="2000" dirty="0">
              <a:latin typeface="+mn-lt"/>
            </a:endParaRPr>
          </a:p>
        </p:txBody>
      </p:sp>
      <p:sp>
        <p:nvSpPr>
          <p:cNvPr id="17" name="Text Placeholder 16">
            <a:extLst>
              <a:ext uri="{FF2B5EF4-FFF2-40B4-BE49-F238E27FC236}">
                <a16:creationId xmlns="" xmlns:a16="http://schemas.microsoft.com/office/drawing/2014/main" id="{61ADC0EC-6490-1840-A8F8-59B4145953B7}"/>
              </a:ext>
            </a:extLst>
          </p:cNvPr>
          <p:cNvSpPr>
            <a:spLocks noGrp="1"/>
          </p:cNvSpPr>
          <p:nvPr>
            <p:ph type="body" sz="quarter" idx="11"/>
          </p:nvPr>
        </p:nvSpPr>
        <p:spPr>
          <a:xfrm>
            <a:off x="4563533" y="4734580"/>
            <a:ext cx="1456267" cy="523220"/>
          </a:xfrm>
          <a:noFill/>
        </p:spPr>
        <p:txBody>
          <a:bodyPr wrap="square" rtlCol="0">
            <a:spAutoFit/>
          </a:bodyPr>
          <a:lstStyle>
            <a:lvl1pPr marL="0" indent="0">
              <a:buNone/>
              <a:defRPr lang="en-US" sz="1400" dirty="0" smtClean="0">
                <a:latin typeface="+mn-lt"/>
              </a:defRPr>
            </a:lvl1pPr>
          </a:lstStyle>
          <a:p>
            <a:pPr marL="0" lvl="0" algn="ctr"/>
            <a:r>
              <a:rPr lang="en-US"/>
              <a:t>Click to edit Master text styles</a:t>
            </a:r>
          </a:p>
        </p:txBody>
      </p:sp>
      <p:sp>
        <p:nvSpPr>
          <p:cNvPr id="23" name="Text Placeholder 16">
            <a:extLst>
              <a:ext uri="{FF2B5EF4-FFF2-40B4-BE49-F238E27FC236}">
                <a16:creationId xmlns="" xmlns:a16="http://schemas.microsoft.com/office/drawing/2014/main" id="{FCC847DA-25EA-4F4B-9A7E-F7D8C0F2297C}"/>
              </a:ext>
            </a:extLst>
          </p:cNvPr>
          <p:cNvSpPr>
            <a:spLocks noGrp="1"/>
          </p:cNvSpPr>
          <p:nvPr>
            <p:ph type="body" sz="quarter" idx="14"/>
          </p:nvPr>
        </p:nvSpPr>
        <p:spPr>
          <a:xfrm>
            <a:off x="5020733" y="3206355"/>
            <a:ext cx="1456267" cy="523220"/>
          </a:xfrm>
          <a:noFill/>
        </p:spPr>
        <p:txBody>
          <a:bodyPr wrap="square" rtlCol="0">
            <a:spAutoFit/>
          </a:bodyPr>
          <a:lstStyle>
            <a:lvl1pPr marL="0" indent="0">
              <a:buNone/>
              <a:defRPr lang="en-US" sz="1400" dirty="0" smtClean="0">
                <a:latin typeface="+mn-lt"/>
              </a:defRPr>
            </a:lvl1pPr>
          </a:lstStyle>
          <a:p>
            <a:pPr marL="0" lvl="0" algn="ctr"/>
            <a:r>
              <a:rPr lang="en-US"/>
              <a:t>Click to edit Master text styles</a:t>
            </a:r>
          </a:p>
        </p:txBody>
      </p:sp>
      <p:sp>
        <p:nvSpPr>
          <p:cNvPr id="25" name="Text Placeholder 16">
            <a:extLst>
              <a:ext uri="{FF2B5EF4-FFF2-40B4-BE49-F238E27FC236}">
                <a16:creationId xmlns="" xmlns:a16="http://schemas.microsoft.com/office/drawing/2014/main" id="{2509A5AD-1983-DF46-B2BC-24351BB75A69}"/>
              </a:ext>
            </a:extLst>
          </p:cNvPr>
          <p:cNvSpPr>
            <a:spLocks noGrp="1"/>
          </p:cNvSpPr>
          <p:nvPr>
            <p:ph type="body" sz="quarter" idx="16"/>
          </p:nvPr>
        </p:nvSpPr>
        <p:spPr>
          <a:xfrm>
            <a:off x="5858933" y="1921615"/>
            <a:ext cx="1456267" cy="523220"/>
          </a:xfrm>
          <a:noFill/>
        </p:spPr>
        <p:txBody>
          <a:bodyPr wrap="square" rtlCol="0">
            <a:spAutoFit/>
          </a:bodyPr>
          <a:lstStyle>
            <a:lvl1pPr marL="0" indent="0">
              <a:buNone/>
              <a:defRPr lang="en-US" sz="1400" dirty="0" smtClean="0">
                <a:latin typeface="+mn-lt"/>
              </a:defRPr>
            </a:lvl1pPr>
          </a:lstStyle>
          <a:p>
            <a:pPr marL="0" lvl="0" algn="ctr"/>
            <a:r>
              <a:rPr lang="en-US"/>
              <a:t>Click to edit Master text styles</a:t>
            </a:r>
          </a:p>
        </p:txBody>
      </p:sp>
      <p:sp>
        <p:nvSpPr>
          <p:cNvPr id="27" name="Text Placeholder 16">
            <a:extLst>
              <a:ext uri="{FF2B5EF4-FFF2-40B4-BE49-F238E27FC236}">
                <a16:creationId xmlns="" xmlns:a16="http://schemas.microsoft.com/office/drawing/2014/main" id="{B99E3DC2-D51A-3A46-AF04-BCA8C8816B98}"/>
              </a:ext>
            </a:extLst>
          </p:cNvPr>
          <p:cNvSpPr>
            <a:spLocks noGrp="1"/>
          </p:cNvSpPr>
          <p:nvPr>
            <p:ph type="body" sz="quarter" idx="18"/>
          </p:nvPr>
        </p:nvSpPr>
        <p:spPr>
          <a:xfrm>
            <a:off x="6934200" y="838200"/>
            <a:ext cx="1456267" cy="523220"/>
          </a:xfrm>
          <a:noFill/>
        </p:spPr>
        <p:txBody>
          <a:bodyPr wrap="square" rtlCol="0">
            <a:spAutoFit/>
          </a:bodyPr>
          <a:lstStyle>
            <a:lvl1pPr marL="0" indent="0">
              <a:buNone/>
              <a:defRPr lang="en-US" sz="1400" dirty="0" smtClean="0">
                <a:latin typeface="+mn-lt"/>
              </a:defRPr>
            </a:lvl1pPr>
          </a:lstStyle>
          <a:p>
            <a:pPr marL="0" lvl="0" algn="ctr"/>
            <a:r>
              <a:rPr lang="en-US"/>
              <a:t>Click to edit Master text styles</a:t>
            </a:r>
          </a:p>
        </p:txBody>
      </p:sp>
      <p:sp>
        <p:nvSpPr>
          <p:cNvPr id="29" name="Text Placeholder 16">
            <a:extLst>
              <a:ext uri="{FF2B5EF4-FFF2-40B4-BE49-F238E27FC236}">
                <a16:creationId xmlns="" xmlns:a16="http://schemas.microsoft.com/office/drawing/2014/main" id="{DEB6100F-A88E-4044-AABA-AADE6C511035}"/>
              </a:ext>
            </a:extLst>
          </p:cNvPr>
          <p:cNvSpPr>
            <a:spLocks noGrp="1"/>
          </p:cNvSpPr>
          <p:nvPr>
            <p:ph type="body" sz="quarter" idx="20"/>
          </p:nvPr>
        </p:nvSpPr>
        <p:spPr>
          <a:xfrm>
            <a:off x="7840133" y="2143780"/>
            <a:ext cx="1456267" cy="523220"/>
          </a:xfrm>
          <a:noFill/>
        </p:spPr>
        <p:txBody>
          <a:bodyPr wrap="square" rtlCol="0">
            <a:spAutoFit/>
          </a:bodyPr>
          <a:lstStyle>
            <a:lvl1pPr marL="0" indent="0">
              <a:buNone/>
              <a:defRPr lang="en-US" sz="1400" dirty="0" smtClean="0">
                <a:latin typeface="+mn-lt"/>
              </a:defRPr>
            </a:lvl1pPr>
          </a:lstStyle>
          <a:p>
            <a:pPr marL="0" lvl="0" algn="ctr"/>
            <a:r>
              <a:rPr lang="en-US"/>
              <a:t>Click to edit Master text styles</a:t>
            </a:r>
          </a:p>
        </p:txBody>
      </p:sp>
      <p:sp>
        <p:nvSpPr>
          <p:cNvPr id="31" name="Text Placeholder 16">
            <a:extLst>
              <a:ext uri="{FF2B5EF4-FFF2-40B4-BE49-F238E27FC236}">
                <a16:creationId xmlns="" xmlns:a16="http://schemas.microsoft.com/office/drawing/2014/main" id="{5DC2E5E4-0F5B-4C40-9A9C-EA67D97C2DC9}"/>
              </a:ext>
            </a:extLst>
          </p:cNvPr>
          <p:cNvSpPr>
            <a:spLocks noGrp="1"/>
          </p:cNvSpPr>
          <p:nvPr>
            <p:ph type="body" sz="quarter" idx="22"/>
          </p:nvPr>
        </p:nvSpPr>
        <p:spPr>
          <a:xfrm>
            <a:off x="8610600" y="3439180"/>
            <a:ext cx="1456267" cy="523220"/>
          </a:xfrm>
          <a:noFill/>
        </p:spPr>
        <p:txBody>
          <a:bodyPr wrap="square" rtlCol="0">
            <a:spAutoFit/>
          </a:bodyPr>
          <a:lstStyle>
            <a:lvl1pPr marL="0" indent="0">
              <a:buNone/>
              <a:defRPr lang="en-US" sz="1400" dirty="0" smtClean="0">
                <a:latin typeface="+mn-lt"/>
              </a:defRPr>
            </a:lvl1pPr>
          </a:lstStyle>
          <a:p>
            <a:pPr marL="0" lvl="0" algn="ctr"/>
            <a:r>
              <a:rPr lang="en-US"/>
              <a:t>Click to edit Master text styles</a:t>
            </a:r>
          </a:p>
        </p:txBody>
      </p:sp>
      <p:sp>
        <p:nvSpPr>
          <p:cNvPr id="33" name="Text Placeholder 16">
            <a:extLst>
              <a:ext uri="{FF2B5EF4-FFF2-40B4-BE49-F238E27FC236}">
                <a16:creationId xmlns="" xmlns:a16="http://schemas.microsoft.com/office/drawing/2014/main" id="{B0D479E3-D54D-E347-92A4-6121706B50FF}"/>
              </a:ext>
            </a:extLst>
          </p:cNvPr>
          <p:cNvSpPr>
            <a:spLocks noGrp="1"/>
          </p:cNvSpPr>
          <p:nvPr>
            <p:ph type="body" sz="quarter" idx="24"/>
          </p:nvPr>
        </p:nvSpPr>
        <p:spPr>
          <a:xfrm>
            <a:off x="8983133" y="4886980"/>
            <a:ext cx="1456267" cy="523220"/>
          </a:xfrm>
          <a:noFill/>
        </p:spPr>
        <p:txBody>
          <a:bodyPr wrap="square" rtlCol="0">
            <a:spAutoFit/>
          </a:bodyPr>
          <a:lstStyle>
            <a:lvl1pPr marL="0" indent="0">
              <a:buNone/>
              <a:defRPr lang="en-US" sz="1400" dirty="0" smtClean="0">
                <a:latin typeface="+mn-lt"/>
              </a:defRPr>
            </a:lvl1pPr>
          </a:lstStyle>
          <a:p>
            <a:pPr marL="0" lvl="0" algn="ctr"/>
            <a:r>
              <a:rPr lang="en-US"/>
              <a:t>Click to edit Master text styles</a:t>
            </a:r>
          </a:p>
        </p:txBody>
      </p:sp>
      <p:sp>
        <p:nvSpPr>
          <p:cNvPr id="19" name="Text Placeholder 18">
            <a:extLst>
              <a:ext uri="{FF2B5EF4-FFF2-40B4-BE49-F238E27FC236}">
                <a16:creationId xmlns="" xmlns:a16="http://schemas.microsoft.com/office/drawing/2014/main" id="{093FF101-5280-E843-B4C6-7CDFE363CD5A}"/>
              </a:ext>
            </a:extLst>
          </p:cNvPr>
          <p:cNvSpPr>
            <a:spLocks noGrp="1"/>
          </p:cNvSpPr>
          <p:nvPr>
            <p:ph type="body" sz="quarter" idx="12"/>
          </p:nvPr>
        </p:nvSpPr>
        <p:spPr>
          <a:xfrm>
            <a:off x="4546600" y="5130800"/>
            <a:ext cx="1456267" cy="279400"/>
          </a:xfrm>
          <a:noFill/>
          <a:ln w="9525">
            <a:noFill/>
            <a:miter lim="800000"/>
            <a:headEnd/>
            <a:tailEnd/>
          </a:ln>
        </p:spPr>
        <p:txBody>
          <a:bodyPr lIns="45720" tIns="18288" rIns="27432" bIns="18288"/>
          <a:lstStyle>
            <a:lvl1pPr marL="0" indent="0">
              <a:buNone/>
              <a:defRPr lang="en-US" sz="1100" dirty="0" smtClean="0">
                <a:latin typeface="+mn-lt"/>
              </a:defRPr>
            </a:lvl1pPr>
          </a:lstStyle>
          <a:p>
            <a:pPr marL="0" lvl="0" algn="ctr">
              <a:lnSpc>
                <a:spcPct val="85000"/>
              </a:lnSpc>
              <a:spcBef>
                <a:spcPts val="200"/>
              </a:spcBef>
            </a:pPr>
            <a:r>
              <a:rPr lang="en-US"/>
              <a:t>Click to edit Master text styles</a:t>
            </a:r>
          </a:p>
        </p:txBody>
      </p:sp>
      <p:sp>
        <p:nvSpPr>
          <p:cNvPr id="24" name="Text Placeholder 18">
            <a:extLst>
              <a:ext uri="{FF2B5EF4-FFF2-40B4-BE49-F238E27FC236}">
                <a16:creationId xmlns="" xmlns:a16="http://schemas.microsoft.com/office/drawing/2014/main" id="{CACF73E7-5838-894B-8D43-F597EA13DADF}"/>
              </a:ext>
            </a:extLst>
          </p:cNvPr>
          <p:cNvSpPr>
            <a:spLocks noGrp="1"/>
          </p:cNvSpPr>
          <p:nvPr>
            <p:ph type="body" sz="quarter" idx="15"/>
          </p:nvPr>
        </p:nvSpPr>
        <p:spPr>
          <a:xfrm>
            <a:off x="5020733" y="3581400"/>
            <a:ext cx="1456267" cy="279400"/>
          </a:xfrm>
          <a:noFill/>
          <a:ln w="9525">
            <a:noFill/>
            <a:miter lim="800000"/>
            <a:headEnd/>
            <a:tailEnd/>
          </a:ln>
        </p:spPr>
        <p:txBody>
          <a:bodyPr lIns="45720" tIns="18288" rIns="27432" bIns="18288"/>
          <a:lstStyle>
            <a:lvl1pPr marL="0" indent="0">
              <a:buNone/>
              <a:defRPr lang="en-US" sz="1100" dirty="0" smtClean="0">
                <a:latin typeface="+mn-lt"/>
              </a:defRPr>
            </a:lvl1pPr>
          </a:lstStyle>
          <a:p>
            <a:pPr marL="0" lvl="0" algn="ctr">
              <a:lnSpc>
                <a:spcPct val="85000"/>
              </a:lnSpc>
              <a:spcBef>
                <a:spcPts val="200"/>
              </a:spcBef>
            </a:pPr>
            <a:r>
              <a:rPr lang="en-US"/>
              <a:t>Click to edit Master text styles</a:t>
            </a:r>
          </a:p>
        </p:txBody>
      </p:sp>
      <p:sp>
        <p:nvSpPr>
          <p:cNvPr id="26" name="Text Placeholder 18">
            <a:extLst>
              <a:ext uri="{FF2B5EF4-FFF2-40B4-BE49-F238E27FC236}">
                <a16:creationId xmlns="" xmlns:a16="http://schemas.microsoft.com/office/drawing/2014/main" id="{85B764EF-3461-D744-8CB5-3827CFFACA26}"/>
              </a:ext>
            </a:extLst>
          </p:cNvPr>
          <p:cNvSpPr>
            <a:spLocks noGrp="1"/>
          </p:cNvSpPr>
          <p:nvPr>
            <p:ph type="body" sz="quarter" idx="17"/>
          </p:nvPr>
        </p:nvSpPr>
        <p:spPr>
          <a:xfrm>
            <a:off x="5858933" y="2286000"/>
            <a:ext cx="1456267" cy="279400"/>
          </a:xfrm>
          <a:noFill/>
          <a:ln w="9525">
            <a:noFill/>
            <a:miter lim="800000"/>
            <a:headEnd/>
            <a:tailEnd/>
          </a:ln>
        </p:spPr>
        <p:txBody>
          <a:bodyPr lIns="45720" tIns="18288" rIns="27432" bIns="18288"/>
          <a:lstStyle>
            <a:lvl1pPr marL="0" indent="0">
              <a:buNone/>
              <a:defRPr lang="en-US" sz="1100" dirty="0" smtClean="0">
                <a:latin typeface="+mn-lt"/>
              </a:defRPr>
            </a:lvl1pPr>
          </a:lstStyle>
          <a:p>
            <a:pPr marL="0" lvl="0" algn="ctr">
              <a:lnSpc>
                <a:spcPct val="85000"/>
              </a:lnSpc>
              <a:spcBef>
                <a:spcPts val="200"/>
              </a:spcBef>
            </a:pPr>
            <a:r>
              <a:rPr lang="en-US"/>
              <a:t>Click to edit Master text styles</a:t>
            </a:r>
          </a:p>
        </p:txBody>
      </p:sp>
      <p:sp>
        <p:nvSpPr>
          <p:cNvPr id="28" name="Text Placeholder 18">
            <a:extLst>
              <a:ext uri="{FF2B5EF4-FFF2-40B4-BE49-F238E27FC236}">
                <a16:creationId xmlns="" xmlns:a16="http://schemas.microsoft.com/office/drawing/2014/main" id="{5AC1DB57-31F8-2642-8478-66B1F260B71E}"/>
              </a:ext>
            </a:extLst>
          </p:cNvPr>
          <p:cNvSpPr>
            <a:spLocks noGrp="1"/>
          </p:cNvSpPr>
          <p:nvPr>
            <p:ph type="body" sz="quarter" idx="19"/>
          </p:nvPr>
        </p:nvSpPr>
        <p:spPr>
          <a:xfrm>
            <a:off x="6934200" y="1219200"/>
            <a:ext cx="1456267" cy="279400"/>
          </a:xfrm>
          <a:noFill/>
          <a:ln w="9525">
            <a:noFill/>
            <a:miter lim="800000"/>
            <a:headEnd/>
            <a:tailEnd/>
          </a:ln>
        </p:spPr>
        <p:txBody>
          <a:bodyPr lIns="45720" tIns="18288" rIns="27432" bIns="18288"/>
          <a:lstStyle>
            <a:lvl1pPr marL="0" indent="0">
              <a:buNone/>
              <a:defRPr lang="en-US" sz="1100" dirty="0" smtClean="0">
                <a:latin typeface="+mn-lt"/>
              </a:defRPr>
            </a:lvl1pPr>
          </a:lstStyle>
          <a:p>
            <a:pPr marL="0" lvl="0" algn="ctr">
              <a:lnSpc>
                <a:spcPct val="85000"/>
              </a:lnSpc>
              <a:spcBef>
                <a:spcPts val="200"/>
              </a:spcBef>
            </a:pPr>
            <a:r>
              <a:rPr lang="en-US"/>
              <a:t>Click to edit Master text styles</a:t>
            </a:r>
          </a:p>
        </p:txBody>
      </p:sp>
      <p:sp>
        <p:nvSpPr>
          <p:cNvPr id="30" name="Text Placeholder 18">
            <a:extLst>
              <a:ext uri="{FF2B5EF4-FFF2-40B4-BE49-F238E27FC236}">
                <a16:creationId xmlns="" xmlns:a16="http://schemas.microsoft.com/office/drawing/2014/main" id="{94AB423B-0440-F94D-BC6D-C0DE9B6040FA}"/>
              </a:ext>
            </a:extLst>
          </p:cNvPr>
          <p:cNvSpPr>
            <a:spLocks noGrp="1"/>
          </p:cNvSpPr>
          <p:nvPr>
            <p:ph type="body" sz="quarter" idx="21"/>
          </p:nvPr>
        </p:nvSpPr>
        <p:spPr>
          <a:xfrm>
            <a:off x="7848600" y="2540000"/>
            <a:ext cx="1456267" cy="279400"/>
          </a:xfrm>
          <a:noFill/>
          <a:ln w="9525">
            <a:noFill/>
            <a:miter lim="800000"/>
            <a:headEnd/>
            <a:tailEnd/>
          </a:ln>
        </p:spPr>
        <p:txBody>
          <a:bodyPr lIns="45720" tIns="18288" rIns="27432" bIns="18288"/>
          <a:lstStyle>
            <a:lvl1pPr marL="0" indent="0">
              <a:buNone/>
              <a:defRPr lang="en-US" sz="1100" dirty="0" smtClean="0">
                <a:latin typeface="+mn-lt"/>
              </a:defRPr>
            </a:lvl1pPr>
          </a:lstStyle>
          <a:p>
            <a:pPr marL="0" lvl="0" algn="ctr">
              <a:lnSpc>
                <a:spcPct val="85000"/>
              </a:lnSpc>
              <a:spcBef>
                <a:spcPts val="200"/>
              </a:spcBef>
            </a:pPr>
            <a:r>
              <a:rPr lang="en-US"/>
              <a:t>Click to edit Master text styles</a:t>
            </a:r>
          </a:p>
        </p:txBody>
      </p:sp>
      <p:sp>
        <p:nvSpPr>
          <p:cNvPr id="32" name="Text Placeholder 18">
            <a:extLst>
              <a:ext uri="{FF2B5EF4-FFF2-40B4-BE49-F238E27FC236}">
                <a16:creationId xmlns="" xmlns:a16="http://schemas.microsoft.com/office/drawing/2014/main" id="{21825D6A-077B-C543-9FD9-0BF4439E5422}"/>
              </a:ext>
            </a:extLst>
          </p:cNvPr>
          <p:cNvSpPr>
            <a:spLocks noGrp="1"/>
          </p:cNvSpPr>
          <p:nvPr>
            <p:ph type="body" sz="quarter" idx="23"/>
          </p:nvPr>
        </p:nvSpPr>
        <p:spPr>
          <a:xfrm>
            <a:off x="8610600" y="3835400"/>
            <a:ext cx="1456267" cy="279400"/>
          </a:xfrm>
          <a:noFill/>
          <a:ln w="9525">
            <a:noFill/>
            <a:miter lim="800000"/>
            <a:headEnd/>
            <a:tailEnd/>
          </a:ln>
        </p:spPr>
        <p:txBody>
          <a:bodyPr lIns="45720" tIns="18288" rIns="27432" bIns="18288"/>
          <a:lstStyle>
            <a:lvl1pPr marL="0" indent="0">
              <a:buNone/>
              <a:defRPr lang="en-US" sz="1100" dirty="0" smtClean="0">
                <a:latin typeface="+mn-lt"/>
              </a:defRPr>
            </a:lvl1pPr>
          </a:lstStyle>
          <a:p>
            <a:pPr marL="0" lvl="0" algn="ctr">
              <a:lnSpc>
                <a:spcPct val="85000"/>
              </a:lnSpc>
              <a:spcBef>
                <a:spcPts val="200"/>
              </a:spcBef>
            </a:pPr>
            <a:r>
              <a:rPr lang="en-US"/>
              <a:t>Click to edit Master text styles</a:t>
            </a:r>
          </a:p>
        </p:txBody>
      </p:sp>
      <p:sp>
        <p:nvSpPr>
          <p:cNvPr id="34" name="Text Placeholder 18">
            <a:extLst>
              <a:ext uri="{FF2B5EF4-FFF2-40B4-BE49-F238E27FC236}">
                <a16:creationId xmlns="" xmlns:a16="http://schemas.microsoft.com/office/drawing/2014/main" id="{AD95572F-76E9-EE44-8208-F41859309E45}"/>
              </a:ext>
            </a:extLst>
          </p:cNvPr>
          <p:cNvSpPr>
            <a:spLocks noGrp="1"/>
          </p:cNvSpPr>
          <p:nvPr>
            <p:ph type="body" sz="quarter" idx="25"/>
          </p:nvPr>
        </p:nvSpPr>
        <p:spPr>
          <a:xfrm>
            <a:off x="8991600" y="5334000"/>
            <a:ext cx="1456267" cy="279400"/>
          </a:xfrm>
          <a:noFill/>
          <a:ln w="9525">
            <a:noFill/>
            <a:miter lim="800000"/>
            <a:headEnd/>
            <a:tailEnd/>
          </a:ln>
        </p:spPr>
        <p:txBody>
          <a:bodyPr lIns="45720" tIns="18288" rIns="27432" bIns="18288"/>
          <a:lstStyle>
            <a:lvl1pPr marL="0" indent="0">
              <a:buNone/>
              <a:defRPr lang="en-US" sz="1100" dirty="0" smtClean="0">
                <a:latin typeface="+mn-lt"/>
              </a:defRPr>
            </a:lvl1pPr>
          </a:lstStyle>
          <a:p>
            <a:pPr marL="0" lvl="0" algn="ctr">
              <a:lnSpc>
                <a:spcPct val="85000"/>
              </a:lnSpc>
              <a:spcBef>
                <a:spcPts val="200"/>
              </a:spcBef>
            </a:pPr>
            <a:r>
              <a:rPr lang="en-US"/>
              <a:t>Click to edit Master text styles</a:t>
            </a:r>
          </a:p>
        </p:txBody>
      </p:sp>
    </p:spTree>
    <p:extLst>
      <p:ext uri="{BB962C8B-B14F-4D97-AF65-F5344CB8AC3E}">
        <p14:creationId xmlns:p14="http://schemas.microsoft.com/office/powerpoint/2010/main" val="1953201701"/>
      </p:ext>
    </p:extLst>
  </p:cSld>
  <p:clrMapOvr>
    <a:masterClrMapping/>
  </p:clrMapOvr>
</p:sldLayout>
</file>

<file path=ppt/slideLayouts/slideLayout25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2C5CE69-18BA-49F3-AF3C-6E05A94DCEBF}"/>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629962323"/>
      </p:ext>
    </p:extLst>
  </p:cSld>
  <p:clrMapOvr>
    <a:masterClrMapping/>
  </p:clrMapOvr>
</p:sldLayout>
</file>

<file path=ppt/slideLayouts/slideLayout25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solidFill>
          <a:schemeClr val="bg1"/>
        </a:solidFill>
        <a:effectLst/>
      </p:bgPr>
    </p:bg>
    <p:spTree>
      <p:nvGrpSpPr>
        <p:cNvPr id="1" name=""/>
        <p:cNvGrpSpPr/>
        <p:nvPr/>
      </p:nvGrpSpPr>
      <p:grpSpPr>
        <a:xfrm>
          <a:off x="0" y="0"/>
          <a:ext cx="0" cy="0"/>
          <a:chOff x="0" y="0"/>
          <a:chExt cx="0" cy="0"/>
        </a:xfrm>
      </p:grpSpPr>
      <p:sp>
        <p:nvSpPr>
          <p:cNvPr id="4" name="Rectangle 382" descr="02"/>
          <p:cNvSpPr>
            <a:spLocks noChangeArrowheads="1"/>
          </p:cNvSpPr>
          <p:nvPr/>
        </p:nvSpPr>
        <p:spPr bwMode="gray">
          <a:xfrm>
            <a:off x="7751234" y="2043114"/>
            <a:ext cx="1947333" cy="1462087"/>
          </a:xfrm>
          <a:prstGeom prst="rect">
            <a:avLst/>
          </a:prstGeom>
          <a:blipFill dpi="0" rotWithShape="1">
            <a:blip r:embed="rId2"/>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5" name="Rectangle 427"/>
          <p:cNvSpPr>
            <a:spLocks noChangeArrowheads="1"/>
          </p:cNvSpPr>
          <p:nvPr userDrawn="1"/>
        </p:nvSpPr>
        <p:spPr bwMode="gray">
          <a:xfrm>
            <a:off x="9719734" y="2043114"/>
            <a:ext cx="1947333" cy="1462087"/>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6" name="Rectangle 332"/>
          <p:cNvSpPr>
            <a:spLocks noChangeArrowheads="1"/>
          </p:cNvSpPr>
          <p:nvPr/>
        </p:nvSpPr>
        <p:spPr bwMode="gray">
          <a:xfrm>
            <a:off x="5774267" y="2043114"/>
            <a:ext cx="1947333" cy="1462087"/>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7" name="Text Box 14"/>
          <p:cNvSpPr txBox="1">
            <a:spLocks noChangeArrowheads="1"/>
          </p:cNvSpPr>
          <p:nvPr/>
        </p:nvSpPr>
        <p:spPr bwMode="gray">
          <a:xfrm>
            <a:off x="533400" y="2933701"/>
            <a:ext cx="32512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r>
              <a:rPr lang="en-US" sz="2800">
                <a:solidFill>
                  <a:srgbClr val="C889CD"/>
                </a:solidFill>
                <a:latin typeface="Impact" panose="020B0806030902050204" pitchFamily="34" charset="0"/>
              </a:rPr>
              <a:t>COMPANY NAME</a:t>
            </a:r>
          </a:p>
        </p:txBody>
      </p:sp>
      <p:grpSp>
        <p:nvGrpSpPr>
          <p:cNvPr id="8" name="Group 372"/>
          <p:cNvGrpSpPr>
            <a:grpSpLocks/>
          </p:cNvGrpSpPr>
          <p:nvPr/>
        </p:nvGrpSpPr>
        <p:grpSpPr bwMode="auto">
          <a:xfrm>
            <a:off x="673101" y="3424238"/>
            <a:ext cx="11010900" cy="119062"/>
            <a:chOff x="288" y="1248"/>
            <a:chExt cx="5229" cy="96"/>
          </a:xfrm>
        </p:grpSpPr>
        <p:grpSp>
          <p:nvGrpSpPr>
            <p:cNvPr id="9" name="Group 368"/>
            <p:cNvGrpSpPr>
              <a:grpSpLocks/>
            </p:cNvGrpSpPr>
            <p:nvPr userDrawn="1"/>
          </p:nvGrpSpPr>
          <p:grpSpPr bwMode="auto">
            <a:xfrm>
              <a:off x="288" y="1248"/>
              <a:ext cx="5229" cy="96"/>
              <a:chOff x="192" y="498"/>
              <a:chExt cx="5376" cy="78"/>
            </a:xfrm>
          </p:grpSpPr>
          <p:sp>
            <p:nvSpPr>
              <p:cNvPr id="11" name="Rectangle 369"/>
              <p:cNvSpPr>
                <a:spLocks noChangeArrowheads="1"/>
              </p:cNvSpPr>
              <p:nvPr userDrawn="1"/>
            </p:nvSpPr>
            <p:spPr bwMode="gray">
              <a:xfrm>
                <a:off x="192" y="498"/>
                <a:ext cx="1488" cy="78"/>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12" name="Line 370"/>
              <p:cNvSpPr>
                <a:spLocks noChangeShapeType="1"/>
              </p:cNvSpPr>
              <p:nvPr userDrawn="1"/>
            </p:nvSpPr>
            <p:spPr bwMode="gray">
              <a:xfrm>
                <a:off x="192" y="576"/>
                <a:ext cx="5376" cy="0"/>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pPr defTabSz="914400" eaLnBrk="0" fontAlgn="base" hangingPunct="0">
                  <a:spcBef>
                    <a:spcPct val="0"/>
                  </a:spcBef>
                  <a:spcAft>
                    <a:spcPct val="0"/>
                  </a:spcAft>
                </a:pPr>
                <a:endParaRPr lang="en-US" sz="1800">
                  <a:solidFill>
                    <a:srgbClr val="000000"/>
                  </a:solidFill>
                  <a:latin typeface=".VnTime" panose="020B7200000000000000" pitchFamily="34" charset="0"/>
                  <a:cs typeface="Arial" panose="020B0604020202020204" pitchFamily="34" charset="0"/>
                </a:endParaRPr>
              </a:p>
            </p:txBody>
          </p:sp>
        </p:grpSp>
        <p:pic>
          <p:nvPicPr>
            <p:cNvPr id="10" name="Picture 371" descr="Untitled-4 copy"/>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gray">
            <a:xfrm>
              <a:off x="346" y="1254"/>
              <a:ext cx="71" cy="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 name="Rectangle 380"/>
          <p:cNvSpPr>
            <a:spLocks noChangeArrowheads="1"/>
          </p:cNvSpPr>
          <p:nvPr/>
        </p:nvSpPr>
        <p:spPr bwMode="gray">
          <a:xfrm>
            <a:off x="7751234" y="557214"/>
            <a:ext cx="1947333" cy="1462087"/>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14" name="Rectangle 381" descr="01"/>
          <p:cNvSpPr>
            <a:spLocks noChangeArrowheads="1"/>
          </p:cNvSpPr>
          <p:nvPr/>
        </p:nvSpPr>
        <p:spPr bwMode="gray">
          <a:xfrm>
            <a:off x="3795184" y="2043114"/>
            <a:ext cx="1947333" cy="1462087"/>
          </a:xfrm>
          <a:prstGeom prst="rect">
            <a:avLst/>
          </a:pr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15" name="Rectangle 383" descr="03"/>
          <p:cNvSpPr>
            <a:spLocks noChangeArrowheads="1"/>
          </p:cNvSpPr>
          <p:nvPr/>
        </p:nvSpPr>
        <p:spPr bwMode="gray">
          <a:xfrm>
            <a:off x="5774267" y="547689"/>
            <a:ext cx="1938867" cy="1470025"/>
          </a:xfrm>
          <a:prstGeom prst="rect">
            <a:avLst/>
          </a:pr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pic>
        <p:nvPicPr>
          <p:cNvPr id="16" name="Picture 424" descr="03"/>
          <p:cNvPicPr>
            <a:picLocks noChangeAspect="1" noChangeArrowheads="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508000" y="3860800"/>
            <a:ext cx="5994400" cy="29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TextBox 32"/>
          <p:cNvSpPr txBox="1">
            <a:spLocks noChangeArrowheads="1"/>
          </p:cNvSpPr>
          <p:nvPr userDrawn="1"/>
        </p:nvSpPr>
        <p:spPr bwMode="auto">
          <a:xfrm>
            <a:off x="10500512"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
        <p:nvSpPr>
          <p:cNvPr id="3074" name="Rectangle 2"/>
          <p:cNvSpPr>
            <a:spLocks noGrp="1" noChangeArrowheads="1"/>
          </p:cNvSpPr>
          <p:nvPr>
            <p:ph type="ctrTitle"/>
          </p:nvPr>
        </p:nvSpPr>
        <p:spPr bwMode="gray">
          <a:xfrm>
            <a:off x="1117600" y="3695700"/>
            <a:ext cx="10668000" cy="533400"/>
          </a:xfrm>
        </p:spPr>
        <p:txBody>
          <a:bodyPr/>
          <a:lstStyle>
            <a:lvl1pPr algn="r">
              <a:defRPr sz="4800" b="1">
                <a:solidFill>
                  <a:schemeClr val="tx1"/>
                </a:solidFill>
              </a:defRPr>
            </a:lvl1pPr>
          </a:lstStyle>
          <a:p>
            <a:r>
              <a:rPr lang="en-US"/>
              <a:t>Click to edit Master title style</a:t>
            </a:r>
          </a:p>
        </p:txBody>
      </p:sp>
      <p:sp>
        <p:nvSpPr>
          <p:cNvPr id="3075" name="Rectangle 3"/>
          <p:cNvSpPr>
            <a:spLocks noGrp="1" noChangeArrowheads="1"/>
          </p:cNvSpPr>
          <p:nvPr>
            <p:ph type="subTitle" idx="1"/>
          </p:nvPr>
        </p:nvSpPr>
        <p:spPr>
          <a:xfrm>
            <a:off x="1270000" y="4343400"/>
            <a:ext cx="10473267" cy="457200"/>
          </a:xfrm>
        </p:spPr>
        <p:txBody>
          <a:bodyPr/>
          <a:lstStyle>
            <a:lvl1pPr marL="0" indent="0" algn="r">
              <a:buFont typeface="Wingdings" pitchFamily="2" charset="2"/>
              <a:buNone/>
              <a:defRPr b="1">
                <a:solidFill>
                  <a:schemeClr val="accent1"/>
                </a:solidFill>
              </a:defRPr>
            </a:lvl1pPr>
          </a:lstStyle>
          <a:p>
            <a:r>
              <a:rPr lang="en-US"/>
              <a:t>Click to edit Master subtitle style</a:t>
            </a:r>
          </a:p>
        </p:txBody>
      </p:sp>
      <p:sp>
        <p:nvSpPr>
          <p:cNvPr id="18" name="Rectangle 5"/>
          <p:cNvSpPr>
            <a:spLocks noGrp="1" noChangeArrowheads="1"/>
          </p:cNvSpPr>
          <p:nvPr>
            <p:ph type="ftr" sz="quarter" idx="10"/>
          </p:nvPr>
        </p:nvSpPr>
        <p:spPr>
          <a:xfrm>
            <a:off x="9550401" y="6400801"/>
            <a:ext cx="1191684" cy="244475"/>
          </a:xfrm>
        </p:spPr>
        <p:txBody>
          <a:bodyPr/>
          <a:lstStyle>
            <a:lvl1pPr algn="ctr" eaLnBrk="0" hangingPunct="0">
              <a:defRPr sz="1200">
                <a:solidFill>
                  <a:srgbClr val="000000"/>
                </a:solidFill>
                <a:latin typeface=".VnTime" pitchFamily="34" charset="0"/>
              </a:defRPr>
            </a:lvl1pPr>
          </a:lstStyle>
          <a:p>
            <a:pPr>
              <a:defRPr/>
            </a:pPr>
            <a:endParaRPr lang="en-US"/>
          </a:p>
        </p:txBody>
      </p:sp>
      <p:sp>
        <p:nvSpPr>
          <p:cNvPr id="19" name="Rectangle 373"/>
          <p:cNvSpPr>
            <a:spLocks noGrp="1" noChangeArrowheads="1"/>
          </p:cNvSpPr>
          <p:nvPr>
            <p:ph type="sldNum" sz="quarter" idx="11"/>
          </p:nvPr>
        </p:nvSpPr>
        <p:spPr>
          <a:xfrm>
            <a:off x="10871200" y="6400800"/>
            <a:ext cx="1117600" cy="261938"/>
          </a:xfrm>
        </p:spPr>
        <p:txBody>
          <a:bodyPr/>
          <a:lstStyle>
            <a:lvl1pPr eaLnBrk="0" hangingPunct="0">
              <a:defRPr>
                <a:latin typeface=".VnTime" pitchFamily="34" charset="0"/>
              </a:defRPr>
            </a:lvl1pPr>
          </a:lstStyle>
          <a:p>
            <a:pPr>
              <a:defRPr/>
            </a:pPr>
            <a:fld id="{53DFF851-0CF6-4C46-8A24-54DBB11BF61E}" type="slidenum">
              <a:rPr lang="en-US"/>
              <a:pPr>
                <a:defRPr/>
              </a:pPr>
              <a:t>‹#›</a:t>
            </a:fld>
            <a:endParaRPr lang="en-US"/>
          </a:p>
        </p:txBody>
      </p:sp>
      <p:sp>
        <p:nvSpPr>
          <p:cNvPr id="20" name="Rectangle 374"/>
          <p:cNvSpPr>
            <a:spLocks noGrp="1" noChangeArrowheads="1"/>
          </p:cNvSpPr>
          <p:nvPr>
            <p:ph type="dt" sz="half" idx="12"/>
          </p:nvPr>
        </p:nvSpPr>
        <p:spPr>
          <a:xfrm>
            <a:off x="6807200" y="6400800"/>
            <a:ext cx="2540000" cy="261938"/>
          </a:xfrm>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2854879640"/>
      </p:ext>
    </p:extLst>
  </p:cSld>
  <p:clrMapOvr>
    <a:masterClrMapping/>
  </p:clrMapOvr>
</p:sldLayout>
</file>

<file path=ppt/slideLayouts/slideLayout2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5" name="Slide Number Placeholder 4"/>
          <p:cNvSpPr>
            <a:spLocks noGrp="1"/>
          </p:cNvSpPr>
          <p:nvPr>
            <p:ph type="sldNum" sz="quarter" idx="11"/>
          </p:nvPr>
        </p:nvSpPr>
        <p:spPr/>
        <p:txBody>
          <a:bodyPr/>
          <a:lstStyle>
            <a:lvl1pPr eaLnBrk="0" hangingPunct="0">
              <a:defRPr>
                <a:latin typeface=".VnTime" pitchFamily="34" charset="0"/>
              </a:defRPr>
            </a:lvl1pPr>
          </a:lstStyle>
          <a:p>
            <a:pPr>
              <a:defRPr/>
            </a:pPr>
            <a:fld id="{A439202C-1BC8-4EE5-BEC4-D5E51DF8C08F}" type="slidenum">
              <a:rPr lang="en-US"/>
              <a:pPr>
                <a:defRPr/>
              </a:pPr>
              <a:t>‹#›</a:t>
            </a:fld>
            <a:endParaRPr lang="en-US"/>
          </a:p>
        </p:txBody>
      </p:sp>
      <p:sp>
        <p:nvSpPr>
          <p:cNvPr id="6" name="Date Placeholder 5"/>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2910197861"/>
      </p:ext>
    </p:extLst>
  </p:cSld>
  <p:clrMapOvr>
    <a:masterClrMapping/>
  </p:clrMapOvr>
</p:sldLayout>
</file>

<file path=ppt/slideLayouts/slideLayout2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Footer Placeholder 3"/>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5" name="Slide Number Placeholder 4"/>
          <p:cNvSpPr>
            <a:spLocks noGrp="1"/>
          </p:cNvSpPr>
          <p:nvPr>
            <p:ph type="sldNum" sz="quarter" idx="11"/>
          </p:nvPr>
        </p:nvSpPr>
        <p:spPr/>
        <p:txBody>
          <a:bodyPr/>
          <a:lstStyle>
            <a:lvl1pPr eaLnBrk="0" hangingPunct="0">
              <a:defRPr>
                <a:latin typeface=".VnTime" pitchFamily="34" charset="0"/>
              </a:defRPr>
            </a:lvl1pPr>
          </a:lstStyle>
          <a:p>
            <a:pPr>
              <a:defRPr/>
            </a:pPr>
            <a:fld id="{735DD58F-4596-4953-8F45-925D04C21449}" type="slidenum">
              <a:rPr lang="en-US"/>
              <a:pPr>
                <a:defRPr/>
              </a:pPr>
              <a:t>‹#›</a:t>
            </a:fld>
            <a:endParaRPr lang="en-US"/>
          </a:p>
        </p:txBody>
      </p:sp>
      <p:sp>
        <p:nvSpPr>
          <p:cNvPr id="6" name="Date Placeholder 5"/>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1074688147"/>
      </p:ext>
    </p:extLst>
  </p:cSld>
  <p:clrMapOvr>
    <a:masterClrMapping/>
  </p:clrMapOvr>
</p:sldLayout>
</file>

<file path=ppt/slideLayouts/slideLayout2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06400" y="1066800"/>
            <a:ext cx="5537200"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46800" y="1066800"/>
            <a:ext cx="5537200" cy="5334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6" name="Slide Number Placeholder 5"/>
          <p:cNvSpPr>
            <a:spLocks noGrp="1"/>
          </p:cNvSpPr>
          <p:nvPr>
            <p:ph type="sldNum" sz="quarter" idx="11"/>
          </p:nvPr>
        </p:nvSpPr>
        <p:spPr/>
        <p:txBody>
          <a:bodyPr/>
          <a:lstStyle>
            <a:lvl1pPr eaLnBrk="0" hangingPunct="0">
              <a:defRPr>
                <a:latin typeface=".VnTime" pitchFamily="34" charset="0"/>
              </a:defRPr>
            </a:lvl1pPr>
          </a:lstStyle>
          <a:p>
            <a:pPr>
              <a:defRPr/>
            </a:pPr>
            <a:fld id="{F1C87E7E-EB24-4558-BD6F-06CF4882E300}" type="slidenum">
              <a:rPr lang="en-US"/>
              <a:pPr>
                <a:defRPr/>
              </a:pPr>
              <a:t>‹#›</a:t>
            </a:fld>
            <a:endParaRPr lang="en-US"/>
          </a:p>
        </p:txBody>
      </p:sp>
      <p:sp>
        <p:nvSpPr>
          <p:cNvPr id="7" name="Date Placeholder 6"/>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1751181229"/>
      </p:ext>
    </p:extLst>
  </p:cSld>
  <p:clrMapOvr>
    <a:masterClrMapping/>
  </p:clrMapOvr>
</p:sldLayout>
</file>

<file path=ppt/slideLayouts/slideLayout2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8" name="Slide Number Placeholder 7"/>
          <p:cNvSpPr>
            <a:spLocks noGrp="1"/>
          </p:cNvSpPr>
          <p:nvPr>
            <p:ph type="sldNum" sz="quarter" idx="11"/>
          </p:nvPr>
        </p:nvSpPr>
        <p:spPr/>
        <p:txBody>
          <a:bodyPr/>
          <a:lstStyle>
            <a:lvl1pPr eaLnBrk="0" hangingPunct="0">
              <a:defRPr>
                <a:latin typeface=".VnTime" pitchFamily="34" charset="0"/>
              </a:defRPr>
            </a:lvl1pPr>
          </a:lstStyle>
          <a:p>
            <a:pPr>
              <a:defRPr/>
            </a:pPr>
            <a:fld id="{01230200-4CBA-4015-96C8-73E5A4A0D45F}" type="slidenum">
              <a:rPr lang="en-US"/>
              <a:pPr>
                <a:defRPr/>
              </a:pPr>
              <a:t>‹#›</a:t>
            </a:fld>
            <a:endParaRPr lang="en-US"/>
          </a:p>
        </p:txBody>
      </p:sp>
      <p:sp>
        <p:nvSpPr>
          <p:cNvPr id="9" name="Date Placeholder 8"/>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3454223496"/>
      </p:ext>
    </p:extLst>
  </p:cSld>
  <p:clrMapOvr>
    <a:masterClrMapping/>
  </p:clrMapOvr>
</p:sldLayout>
</file>

<file path=ppt/slideLayouts/slideLayout2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Footer Placeholder 2"/>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4" name="Slide Number Placeholder 3"/>
          <p:cNvSpPr>
            <a:spLocks noGrp="1"/>
          </p:cNvSpPr>
          <p:nvPr>
            <p:ph type="sldNum" sz="quarter" idx="11"/>
          </p:nvPr>
        </p:nvSpPr>
        <p:spPr/>
        <p:txBody>
          <a:bodyPr/>
          <a:lstStyle>
            <a:lvl1pPr eaLnBrk="0" hangingPunct="0">
              <a:defRPr>
                <a:latin typeface=".VnTime" pitchFamily="34" charset="0"/>
              </a:defRPr>
            </a:lvl1pPr>
          </a:lstStyle>
          <a:p>
            <a:pPr>
              <a:defRPr/>
            </a:pPr>
            <a:fld id="{E816FD4B-F79C-4CF9-AE38-D36CF5F2051C}" type="slidenum">
              <a:rPr lang="en-US"/>
              <a:pPr>
                <a:defRPr/>
              </a:pPr>
              <a:t>‹#›</a:t>
            </a:fld>
            <a:endParaRPr lang="en-US"/>
          </a:p>
        </p:txBody>
      </p:sp>
      <p:sp>
        <p:nvSpPr>
          <p:cNvPr id="5" name="Date Placeholder 4"/>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437737692"/>
      </p:ext>
    </p:extLst>
  </p:cSld>
  <p:clrMapOvr>
    <a:masterClrMapping/>
  </p:clrMapOvr>
</p:sldLayout>
</file>

<file path=ppt/slideLayouts/slideLayout2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3" name="Slide Number Placeholder 2"/>
          <p:cNvSpPr>
            <a:spLocks noGrp="1"/>
          </p:cNvSpPr>
          <p:nvPr>
            <p:ph type="sldNum" sz="quarter" idx="11"/>
          </p:nvPr>
        </p:nvSpPr>
        <p:spPr/>
        <p:txBody>
          <a:bodyPr/>
          <a:lstStyle>
            <a:lvl1pPr eaLnBrk="0" hangingPunct="0">
              <a:defRPr>
                <a:latin typeface=".VnTime" pitchFamily="34" charset="0"/>
              </a:defRPr>
            </a:lvl1pPr>
          </a:lstStyle>
          <a:p>
            <a:pPr>
              <a:defRPr/>
            </a:pPr>
            <a:fld id="{394CC368-48D0-49C6-B2D9-8AADC21D918C}" type="slidenum">
              <a:rPr lang="en-US"/>
              <a:pPr>
                <a:defRPr/>
              </a:pPr>
              <a:t>‹#›</a:t>
            </a:fld>
            <a:endParaRPr lang="en-US"/>
          </a:p>
        </p:txBody>
      </p:sp>
      <p:sp>
        <p:nvSpPr>
          <p:cNvPr id="4" name="Date Placeholder 3"/>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2403706750"/>
      </p:ext>
    </p:extLst>
  </p:cSld>
  <p:clrMapOvr>
    <a:masterClrMapping/>
  </p:clrMapOvr>
</p:sldLayout>
</file>

<file path=ppt/slideLayouts/slideLayout2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6" name="Slide Number Placeholder 5"/>
          <p:cNvSpPr>
            <a:spLocks noGrp="1"/>
          </p:cNvSpPr>
          <p:nvPr>
            <p:ph type="sldNum" sz="quarter" idx="11"/>
          </p:nvPr>
        </p:nvSpPr>
        <p:spPr/>
        <p:txBody>
          <a:bodyPr/>
          <a:lstStyle>
            <a:lvl1pPr eaLnBrk="0" hangingPunct="0">
              <a:defRPr>
                <a:latin typeface=".VnTime" pitchFamily="34" charset="0"/>
              </a:defRPr>
            </a:lvl1pPr>
          </a:lstStyle>
          <a:p>
            <a:pPr>
              <a:defRPr/>
            </a:pPr>
            <a:fld id="{328EFBF6-135A-4D72-A44E-F7211FC1E946}" type="slidenum">
              <a:rPr lang="en-US"/>
              <a:pPr>
                <a:defRPr/>
              </a:pPr>
              <a:t>‹#›</a:t>
            </a:fld>
            <a:endParaRPr lang="en-US"/>
          </a:p>
        </p:txBody>
      </p:sp>
      <p:sp>
        <p:nvSpPr>
          <p:cNvPr id="7" name="Date Placeholder 6"/>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1129913967"/>
      </p:ext>
    </p:extLst>
  </p:cSld>
  <p:clrMapOvr>
    <a:masterClrMapping/>
  </p:clrMapOvr>
</p:sldLayout>
</file>

<file path=ppt/slideLayouts/slideLayout2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Footer Placeholder 4"/>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6" name="Slide Number Placeholder 5"/>
          <p:cNvSpPr>
            <a:spLocks noGrp="1"/>
          </p:cNvSpPr>
          <p:nvPr>
            <p:ph type="sldNum" sz="quarter" idx="11"/>
          </p:nvPr>
        </p:nvSpPr>
        <p:spPr/>
        <p:txBody>
          <a:bodyPr/>
          <a:lstStyle>
            <a:lvl1pPr eaLnBrk="0" hangingPunct="0">
              <a:defRPr>
                <a:latin typeface=".VnTime" pitchFamily="34" charset="0"/>
              </a:defRPr>
            </a:lvl1pPr>
          </a:lstStyle>
          <a:p>
            <a:pPr>
              <a:defRPr/>
            </a:pPr>
            <a:fld id="{E64E00A7-C9BE-4A9D-A6A2-7BC9DD5C360D}" type="slidenum">
              <a:rPr lang="en-US"/>
              <a:pPr>
                <a:defRPr/>
              </a:pPr>
              <a:t>‹#›</a:t>
            </a:fld>
            <a:endParaRPr lang="en-US"/>
          </a:p>
        </p:txBody>
      </p:sp>
      <p:sp>
        <p:nvSpPr>
          <p:cNvPr id="7" name="Date Placeholder 6"/>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2336427584"/>
      </p:ext>
    </p:extLst>
  </p:cSld>
  <p:clrMapOvr>
    <a:masterClrMapping/>
  </p:clrMapOvr>
</p:sldLayout>
</file>

<file path=ppt/slideLayouts/slideLayout2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5" name="Slide Number Placeholder 4"/>
          <p:cNvSpPr>
            <a:spLocks noGrp="1"/>
          </p:cNvSpPr>
          <p:nvPr>
            <p:ph type="sldNum" sz="quarter" idx="11"/>
          </p:nvPr>
        </p:nvSpPr>
        <p:spPr/>
        <p:txBody>
          <a:bodyPr/>
          <a:lstStyle>
            <a:lvl1pPr eaLnBrk="0" hangingPunct="0">
              <a:defRPr>
                <a:latin typeface=".VnTime" pitchFamily="34" charset="0"/>
              </a:defRPr>
            </a:lvl1pPr>
          </a:lstStyle>
          <a:p>
            <a:pPr>
              <a:defRPr/>
            </a:pPr>
            <a:fld id="{66588E3B-9EA5-4EE3-AF8A-0BCF4788D723}" type="slidenum">
              <a:rPr lang="en-US"/>
              <a:pPr>
                <a:defRPr/>
              </a:pPr>
              <a:t>‹#›</a:t>
            </a:fld>
            <a:endParaRPr lang="en-US"/>
          </a:p>
        </p:txBody>
      </p:sp>
      <p:sp>
        <p:nvSpPr>
          <p:cNvPr id="6" name="Date Placeholder 5"/>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3118660848"/>
      </p:ext>
    </p:extLst>
  </p:cSld>
  <p:clrMapOvr>
    <a:masterClrMapping/>
  </p:clrMapOvr>
</p:sldLayout>
</file>

<file path=ppt/slideLayouts/slideLayout2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64600" y="152400"/>
            <a:ext cx="2819400" cy="6248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06400" y="152400"/>
            <a:ext cx="8255000" cy="6248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p:txBody>
          <a:bodyPr/>
          <a:lstStyle>
            <a:lvl1pPr eaLnBrk="0" hangingPunct="0">
              <a:defRPr>
                <a:latin typeface=".VnTime" pitchFamily="34" charset="0"/>
              </a:defRPr>
            </a:lvl1pPr>
          </a:lstStyle>
          <a:p>
            <a:pPr>
              <a:defRPr/>
            </a:pPr>
            <a:endParaRPr lang="en-US"/>
          </a:p>
        </p:txBody>
      </p:sp>
      <p:sp>
        <p:nvSpPr>
          <p:cNvPr id="5" name="Slide Number Placeholder 4"/>
          <p:cNvSpPr>
            <a:spLocks noGrp="1"/>
          </p:cNvSpPr>
          <p:nvPr>
            <p:ph type="sldNum" sz="quarter" idx="11"/>
          </p:nvPr>
        </p:nvSpPr>
        <p:spPr/>
        <p:txBody>
          <a:bodyPr/>
          <a:lstStyle>
            <a:lvl1pPr eaLnBrk="0" hangingPunct="0">
              <a:defRPr>
                <a:latin typeface=".VnTime" pitchFamily="34" charset="0"/>
              </a:defRPr>
            </a:lvl1pPr>
          </a:lstStyle>
          <a:p>
            <a:pPr>
              <a:defRPr/>
            </a:pPr>
            <a:fld id="{00CE7261-60C1-4E2C-A72E-894FFFEB43BC}" type="slidenum">
              <a:rPr lang="en-US"/>
              <a:pPr>
                <a:defRPr/>
              </a:pPr>
              <a:t>‹#›</a:t>
            </a:fld>
            <a:endParaRPr lang="en-US"/>
          </a:p>
        </p:txBody>
      </p:sp>
      <p:sp>
        <p:nvSpPr>
          <p:cNvPr id="6" name="Date Placeholder 5"/>
          <p:cNvSpPr>
            <a:spLocks noGrp="1"/>
          </p:cNvSpPr>
          <p:nvPr>
            <p:ph type="dt" sz="half" idx="12"/>
          </p:nvPr>
        </p:nvSpPr>
        <p:spPr/>
        <p:txBody>
          <a:bodyPr/>
          <a:lstStyle>
            <a:lvl1pPr eaLnBrk="0" hangingPunct="0">
              <a:defRPr>
                <a:latin typeface=".VnTime" pitchFamily="34" charset="0"/>
              </a:defRPr>
            </a:lvl1pPr>
          </a:lstStyle>
          <a:p>
            <a:pPr>
              <a:defRPr/>
            </a:pPr>
            <a:endParaRPr lang="en-US"/>
          </a:p>
        </p:txBody>
      </p:sp>
    </p:spTree>
    <p:extLst>
      <p:ext uri="{BB962C8B-B14F-4D97-AF65-F5344CB8AC3E}">
        <p14:creationId xmlns:p14="http://schemas.microsoft.com/office/powerpoint/2010/main" val="3689375470"/>
      </p:ext>
    </p:extLst>
  </p:cSld>
  <p:clrMapOvr>
    <a:masterClrMapping/>
  </p:clrMapOvr>
</p:sldLayout>
</file>

<file path=ppt/slideLayouts/slideLayout26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91">
            <a:extLst>
              <a:ext uri="{FF2B5EF4-FFF2-40B4-BE49-F238E27FC236}">
                <a16:creationId xmlns="" xmlns:a16="http://schemas.microsoft.com/office/drawing/2014/main" id="{7B52CB23-A61D-41A1-AEF7-31D4808716A6}"/>
              </a:ext>
            </a:extLst>
          </p:cNvPr>
          <p:cNvGrpSpPr>
            <a:grpSpLocks/>
          </p:cNvGrpSpPr>
          <p:nvPr/>
        </p:nvGrpSpPr>
        <p:grpSpPr bwMode="auto">
          <a:xfrm>
            <a:off x="579438" y="4763"/>
            <a:ext cx="10687050" cy="6853237"/>
            <a:chOff x="274" y="10"/>
            <a:chExt cx="5049" cy="4310"/>
          </a:xfrm>
        </p:grpSpPr>
        <p:sp>
          <p:nvSpPr>
            <p:cNvPr id="5" name="Line 126">
              <a:extLst>
                <a:ext uri="{FF2B5EF4-FFF2-40B4-BE49-F238E27FC236}">
                  <a16:creationId xmlns="" xmlns:a16="http://schemas.microsoft.com/office/drawing/2014/main" id="{67FBBEA3-984A-4221-9FC8-37A600459FF3}"/>
                </a:ext>
              </a:extLst>
            </p:cNvPr>
            <p:cNvSpPr>
              <a:spLocks noChangeShapeType="1"/>
            </p:cNvSpPr>
            <p:nvPr userDrawn="1"/>
          </p:nvSpPr>
          <p:spPr bwMode="gray">
            <a:xfrm>
              <a:off x="3479"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6" name="Line 137">
              <a:extLst>
                <a:ext uri="{FF2B5EF4-FFF2-40B4-BE49-F238E27FC236}">
                  <a16:creationId xmlns="" xmlns:a16="http://schemas.microsoft.com/office/drawing/2014/main" id="{52D91E80-9BA0-44EC-B287-84C0558CA2C3}"/>
                </a:ext>
              </a:extLst>
            </p:cNvPr>
            <p:cNvSpPr>
              <a:spLocks noChangeShapeType="1"/>
            </p:cNvSpPr>
            <p:nvPr userDrawn="1"/>
          </p:nvSpPr>
          <p:spPr bwMode="gray">
            <a:xfrm>
              <a:off x="3929"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7" name="Line 139">
              <a:extLst>
                <a:ext uri="{FF2B5EF4-FFF2-40B4-BE49-F238E27FC236}">
                  <a16:creationId xmlns="" xmlns:a16="http://schemas.microsoft.com/office/drawing/2014/main" id="{05536677-3BC2-47D8-8B70-7CD28DAD7855}"/>
                </a:ext>
              </a:extLst>
            </p:cNvPr>
            <p:cNvSpPr>
              <a:spLocks noChangeShapeType="1"/>
            </p:cNvSpPr>
            <p:nvPr userDrawn="1"/>
          </p:nvSpPr>
          <p:spPr bwMode="gray">
            <a:xfrm>
              <a:off x="4395"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8" name="Line 140">
              <a:extLst>
                <a:ext uri="{FF2B5EF4-FFF2-40B4-BE49-F238E27FC236}">
                  <a16:creationId xmlns="" xmlns:a16="http://schemas.microsoft.com/office/drawing/2014/main" id="{15A452EC-CA22-42D1-9B8C-BB8941D01A8B}"/>
                </a:ext>
              </a:extLst>
            </p:cNvPr>
            <p:cNvSpPr>
              <a:spLocks noChangeShapeType="1"/>
            </p:cNvSpPr>
            <p:nvPr userDrawn="1"/>
          </p:nvSpPr>
          <p:spPr bwMode="gray">
            <a:xfrm>
              <a:off x="4845"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9" name="Line 143">
              <a:extLst>
                <a:ext uri="{FF2B5EF4-FFF2-40B4-BE49-F238E27FC236}">
                  <a16:creationId xmlns="" xmlns:a16="http://schemas.microsoft.com/office/drawing/2014/main" id="{6261527D-94C0-457D-84B2-5455A8E7047A}"/>
                </a:ext>
              </a:extLst>
            </p:cNvPr>
            <p:cNvSpPr>
              <a:spLocks noChangeShapeType="1"/>
            </p:cNvSpPr>
            <p:nvPr userDrawn="1"/>
          </p:nvSpPr>
          <p:spPr bwMode="gray">
            <a:xfrm>
              <a:off x="5302"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0" name="Line 147">
              <a:extLst>
                <a:ext uri="{FF2B5EF4-FFF2-40B4-BE49-F238E27FC236}">
                  <a16:creationId xmlns="" xmlns:a16="http://schemas.microsoft.com/office/drawing/2014/main" id="{650EAC01-1DDA-426F-8D7C-CBBD05BC02F5}"/>
                </a:ext>
              </a:extLst>
            </p:cNvPr>
            <p:cNvSpPr>
              <a:spLocks noChangeShapeType="1"/>
            </p:cNvSpPr>
            <p:nvPr userDrawn="1"/>
          </p:nvSpPr>
          <p:spPr bwMode="gray">
            <a:xfrm>
              <a:off x="1651"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 name="Line 149">
              <a:extLst>
                <a:ext uri="{FF2B5EF4-FFF2-40B4-BE49-F238E27FC236}">
                  <a16:creationId xmlns="" xmlns:a16="http://schemas.microsoft.com/office/drawing/2014/main" id="{2F3F36CC-220A-479A-8347-EE6D3ABEEE2A}"/>
                </a:ext>
              </a:extLst>
            </p:cNvPr>
            <p:cNvSpPr>
              <a:spLocks noChangeShapeType="1"/>
            </p:cNvSpPr>
            <p:nvPr userDrawn="1"/>
          </p:nvSpPr>
          <p:spPr bwMode="gray">
            <a:xfrm>
              <a:off x="2101"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2" name="Line 151">
              <a:extLst>
                <a:ext uri="{FF2B5EF4-FFF2-40B4-BE49-F238E27FC236}">
                  <a16:creationId xmlns="" xmlns:a16="http://schemas.microsoft.com/office/drawing/2014/main" id="{D9AE5FAC-3672-46C0-9D31-70825C940EE9}"/>
                </a:ext>
              </a:extLst>
            </p:cNvPr>
            <p:cNvSpPr>
              <a:spLocks noChangeShapeType="1"/>
            </p:cNvSpPr>
            <p:nvPr userDrawn="1"/>
          </p:nvSpPr>
          <p:spPr bwMode="gray">
            <a:xfrm>
              <a:off x="2567"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3" name="Line 152">
              <a:extLst>
                <a:ext uri="{FF2B5EF4-FFF2-40B4-BE49-F238E27FC236}">
                  <a16:creationId xmlns="" xmlns:a16="http://schemas.microsoft.com/office/drawing/2014/main" id="{976362CE-EC01-4758-BCFA-0EAD8EEC63E9}"/>
                </a:ext>
              </a:extLst>
            </p:cNvPr>
            <p:cNvSpPr>
              <a:spLocks noChangeShapeType="1"/>
            </p:cNvSpPr>
            <p:nvPr userDrawn="1"/>
          </p:nvSpPr>
          <p:spPr bwMode="gray">
            <a:xfrm>
              <a:off x="3017"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4" name="Line 158">
              <a:extLst>
                <a:ext uri="{FF2B5EF4-FFF2-40B4-BE49-F238E27FC236}">
                  <a16:creationId xmlns="" xmlns:a16="http://schemas.microsoft.com/office/drawing/2014/main" id="{3EF1B50F-733A-42B4-A31C-58D8F0CAA676}"/>
                </a:ext>
              </a:extLst>
            </p:cNvPr>
            <p:cNvSpPr>
              <a:spLocks noChangeShapeType="1"/>
            </p:cNvSpPr>
            <p:nvPr userDrawn="1"/>
          </p:nvSpPr>
          <p:spPr bwMode="gray">
            <a:xfrm>
              <a:off x="274"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5" name="Line 160">
              <a:extLst>
                <a:ext uri="{FF2B5EF4-FFF2-40B4-BE49-F238E27FC236}">
                  <a16:creationId xmlns="" xmlns:a16="http://schemas.microsoft.com/office/drawing/2014/main" id="{EDF96A89-C63C-4EBB-81BD-AC7288F19DE5}"/>
                </a:ext>
              </a:extLst>
            </p:cNvPr>
            <p:cNvSpPr>
              <a:spLocks noChangeShapeType="1"/>
            </p:cNvSpPr>
            <p:nvPr userDrawn="1"/>
          </p:nvSpPr>
          <p:spPr bwMode="gray">
            <a:xfrm>
              <a:off x="740"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6" name="Line 161">
              <a:extLst>
                <a:ext uri="{FF2B5EF4-FFF2-40B4-BE49-F238E27FC236}">
                  <a16:creationId xmlns="" xmlns:a16="http://schemas.microsoft.com/office/drawing/2014/main" id="{95D61C42-F56A-43B3-854C-4D404D3F7C07}"/>
                </a:ext>
              </a:extLst>
            </p:cNvPr>
            <p:cNvSpPr>
              <a:spLocks noChangeShapeType="1"/>
            </p:cNvSpPr>
            <p:nvPr userDrawn="1"/>
          </p:nvSpPr>
          <p:spPr bwMode="gray">
            <a:xfrm>
              <a:off x="1190" y="10"/>
              <a:ext cx="21" cy="4310"/>
            </a:xfrm>
            <a:prstGeom prst="line">
              <a:avLst/>
            </a:prstGeom>
            <a:noFill/>
            <a:ln w="9525">
              <a:solidFill>
                <a:srgbClr val="DDDDDD">
                  <a:alpha val="50195"/>
                </a:srgbClr>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17" name="Rectangle 87">
            <a:extLst>
              <a:ext uri="{FF2B5EF4-FFF2-40B4-BE49-F238E27FC236}">
                <a16:creationId xmlns="" xmlns:a16="http://schemas.microsoft.com/office/drawing/2014/main" id="{A301DBE1-AF53-4AE4-A976-40E7CF087369}"/>
              </a:ext>
            </a:extLst>
          </p:cNvPr>
          <p:cNvSpPr>
            <a:spLocks noChangeArrowheads="1"/>
          </p:cNvSpPr>
          <p:nvPr/>
        </p:nvSpPr>
        <p:spPr bwMode="gray">
          <a:xfrm>
            <a:off x="0" y="1795463"/>
            <a:ext cx="12192000" cy="2503487"/>
          </a:xfrm>
          <a:prstGeom prst="rect">
            <a:avLst/>
          </a:prstGeom>
          <a:gradFill rotWithShape="1">
            <a:gsLst>
              <a:gs pos="0">
                <a:schemeClr val="tx2">
                  <a:gamma/>
                  <a:shade val="46275"/>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18" name="Rectangle 165">
            <a:extLst>
              <a:ext uri="{FF2B5EF4-FFF2-40B4-BE49-F238E27FC236}">
                <a16:creationId xmlns="" xmlns:a16="http://schemas.microsoft.com/office/drawing/2014/main" id="{5205CE61-76FC-46BE-B028-C43BAB062DFB}"/>
              </a:ext>
            </a:extLst>
          </p:cNvPr>
          <p:cNvSpPr>
            <a:spLocks noChangeArrowheads="1"/>
          </p:cNvSpPr>
          <p:nvPr/>
        </p:nvSpPr>
        <p:spPr bwMode="gray">
          <a:xfrm>
            <a:off x="7404100" y="5576888"/>
            <a:ext cx="950913" cy="644525"/>
          </a:xfrm>
          <a:prstGeom prst="rect">
            <a:avLst/>
          </a:prstGeom>
          <a:solidFill>
            <a:schemeClr val="accent2">
              <a:alpha val="30196"/>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6">
            <a:extLst>
              <a:ext uri="{FF2B5EF4-FFF2-40B4-BE49-F238E27FC236}">
                <a16:creationId xmlns="" xmlns:a16="http://schemas.microsoft.com/office/drawing/2014/main" id="{21855146-BE1B-4F70-A450-2495B13AB8F3}"/>
              </a:ext>
            </a:extLst>
          </p:cNvPr>
          <p:cNvSpPr>
            <a:spLocks noChangeArrowheads="1"/>
          </p:cNvSpPr>
          <p:nvPr/>
        </p:nvSpPr>
        <p:spPr bwMode="gray">
          <a:xfrm>
            <a:off x="9342438" y="5588000"/>
            <a:ext cx="968375" cy="635000"/>
          </a:xfrm>
          <a:prstGeom prst="rect">
            <a:avLst/>
          </a:prstGeom>
          <a:solidFill>
            <a:srgbClr val="DDDDDD">
              <a:alpha val="3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7">
            <a:extLst>
              <a:ext uri="{FF2B5EF4-FFF2-40B4-BE49-F238E27FC236}">
                <a16:creationId xmlns="" xmlns:a16="http://schemas.microsoft.com/office/drawing/2014/main" id="{74ADB3CC-3160-4ED8-ADF6-D65AADA10D50}"/>
              </a:ext>
            </a:extLst>
          </p:cNvPr>
          <p:cNvSpPr>
            <a:spLocks noChangeArrowheads="1"/>
          </p:cNvSpPr>
          <p:nvPr/>
        </p:nvSpPr>
        <p:spPr bwMode="gray">
          <a:xfrm>
            <a:off x="8358188" y="4943475"/>
            <a:ext cx="968375" cy="636588"/>
          </a:xfrm>
          <a:prstGeom prst="rect">
            <a:avLst/>
          </a:prstGeom>
          <a:solidFill>
            <a:srgbClr val="DDDDDD">
              <a:alpha val="20000"/>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8">
            <a:extLst>
              <a:ext uri="{FF2B5EF4-FFF2-40B4-BE49-F238E27FC236}">
                <a16:creationId xmlns="" xmlns:a16="http://schemas.microsoft.com/office/drawing/2014/main" id="{F8BAA33A-CFA0-45C5-BAAA-B7ED2F1D03B1}"/>
              </a:ext>
            </a:extLst>
          </p:cNvPr>
          <p:cNvSpPr>
            <a:spLocks noChangeArrowheads="1"/>
          </p:cNvSpPr>
          <p:nvPr/>
        </p:nvSpPr>
        <p:spPr bwMode="gray">
          <a:xfrm>
            <a:off x="11263313" y="5588000"/>
            <a:ext cx="928687" cy="635000"/>
          </a:xfrm>
          <a:prstGeom prst="rect">
            <a:avLst/>
          </a:prstGeom>
          <a:solidFill>
            <a:srgbClr val="DDDDDD">
              <a:alpha val="3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70">
            <a:extLst>
              <a:ext uri="{FF2B5EF4-FFF2-40B4-BE49-F238E27FC236}">
                <a16:creationId xmlns="" xmlns:a16="http://schemas.microsoft.com/office/drawing/2014/main" id="{D436A134-B8D7-4021-AF77-1EAC3B9CA4D1}"/>
              </a:ext>
            </a:extLst>
          </p:cNvPr>
          <p:cNvSpPr>
            <a:spLocks noChangeArrowheads="1"/>
          </p:cNvSpPr>
          <p:nvPr/>
        </p:nvSpPr>
        <p:spPr bwMode="gray">
          <a:xfrm>
            <a:off x="3535363" y="5588000"/>
            <a:ext cx="966787" cy="635000"/>
          </a:xfrm>
          <a:prstGeom prst="rect">
            <a:avLst/>
          </a:prstGeom>
          <a:solidFill>
            <a:srgbClr val="DDDDDD">
              <a:alpha val="3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1">
            <a:extLst>
              <a:ext uri="{FF2B5EF4-FFF2-40B4-BE49-F238E27FC236}">
                <a16:creationId xmlns="" xmlns:a16="http://schemas.microsoft.com/office/drawing/2014/main" id="{A1A9523A-5CEF-4071-8F31-264FC1101FBF}"/>
              </a:ext>
            </a:extLst>
          </p:cNvPr>
          <p:cNvSpPr>
            <a:spLocks noChangeArrowheads="1"/>
          </p:cNvSpPr>
          <p:nvPr/>
        </p:nvSpPr>
        <p:spPr bwMode="gray">
          <a:xfrm>
            <a:off x="5473700" y="5588000"/>
            <a:ext cx="966788" cy="635000"/>
          </a:xfrm>
          <a:prstGeom prst="rect">
            <a:avLst/>
          </a:prstGeom>
          <a:solidFill>
            <a:srgbClr val="DDDDDD">
              <a:alpha val="3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2">
            <a:extLst>
              <a:ext uri="{FF2B5EF4-FFF2-40B4-BE49-F238E27FC236}">
                <a16:creationId xmlns="" xmlns:a16="http://schemas.microsoft.com/office/drawing/2014/main" id="{2A7A179A-2D46-4626-9816-CD7FBE995794}"/>
              </a:ext>
            </a:extLst>
          </p:cNvPr>
          <p:cNvSpPr>
            <a:spLocks noChangeArrowheads="1"/>
          </p:cNvSpPr>
          <p:nvPr/>
        </p:nvSpPr>
        <p:spPr bwMode="gray">
          <a:xfrm>
            <a:off x="4489450" y="4943475"/>
            <a:ext cx="966788" cy="636588"/>
          </a:xfrm>
          <a:prstGeom prst="rect">
            <a:avLst/>
          </a:prstGeom>
          <a:solidFill>
            <a:srgbClr val="DDDDDD">
              <a:alpha val="20000"/>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3">
            <a:extLst>
              <a:ext uri="{FF2B5EF4-FFF2-40B4-BE49-F238E27FC236}">
                <a16:creationId xmlns="" xmlns:a16="http://schemas.microsoft.com/office/drawing/2014/main" id="{E54D04F3-C993-4983-B8FB-39E08E431C30}"/>
              </a:ext>
            </a:extLst>
          </p:cNvPr>
          <p:cNvSpPr>
            <a:spLocks noChangeArrowheads="1"/>
          </p:cNvSpPr>
          <p:nvPr/>
        </p:nvSpPr>
        <p:spPr bwMode="gray">
          <a:xfrm>
            <a:off x="6424613" y="4943475"/>
            <a:ext cx="966787" cy="636588"/>
          </a:xfrm>
          <a:prstGeom prst="rect">
            <a:avLst/>
          </a:prstGeom>
          <a:solidFill>
            <a:srgbClr val="DDDDDD">
              <a:alpha val="20000"/>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4">
            <a:extLst>
              <a:ext uri="{FF2B5EF4-FFF2-40B4-BE49-F238E27FC236}">
                <a16:creationId xmlns="" xmlns:a16="http://schemas.microsoft.com/office/drawing/2014/main" id="{80201350-6912-4D05-B290-A681D97166B6}"/>
              </a:ext>
            </a:extLst>
          </p:cNvPr>
          <p:cNvSpPr>
            <a:spLocks noChangeArrowheads="1"/>
          </p:cNvSpPr>
          <p:nvPr/>
        </p:nvSpPr>
        <p:spPr bwMode="gray">
          <a:xfrm>
            <a:off x="2557463" y="4943475"/>
            <a:ext cx="966787" cy="636588"/>
          </a:xfrm>
          <a:prstGeom prst="rect">
            <a:avLst/>
          </a:prstGeom>
          <a:solidFill>
            <a:schemeClr val="accent2">
              <a:alpha val="20000"/>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5">
            <a:extLst>
              <a:ext uri="{FF2B5EF4-FFF2-40B4-BE49-F238E27FC236}">
                <a16:creationId xmlns="" xmlns:a16="http://schemas.microsoft.com/office/drawing/2014/main" id="{94D00F30-AC54-4722-B377-EBEB4E4B7316}"/>
              </a:ext>
            </a:extLst>
          </p:cNvPr>
          <p:cNvSpPr>
            <a:spLocks noChangeArrowheads="1"/>
          </p:cNvSpPr>
          <p:nvPr/>
        </p:nvSpPr>
        <p:spPr bwMode="gray">
          <a:xfrm>
            <a:off x="7389813" y="4310063"/>
            <a:ext cx="966787" cy="636587"/>
          </a:xfrm>
          <a:prstGeom prst="rect">
            <a:avLst/>
          </a:prstGeom>
          <a:solidFill>
            <a:schemeClr val="accent2">
              <a:alpha val="10196"/>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6">
            <a:extLst>
              <a:ext uri="{FF2B5EF4-FFF2-40B4-BE49-F238E27FC236}">
                <a16:creationId xmlns="" xmlns:a16="http://schemas.microsoft.com/office/drawing/2014/main" id="{2C72EBC5-3602-4189-9525-1A47BF15F6BB}"/>
              </a:ext>
            </a:extLst>
          </p:cNvPr>
          <p:cNvSpPr>
            <a:spLocks noChangeArrowheads="1"/>
          </p:cNvSpPr>
          <p:nvPr/>
        </p:nvSpPr>
        <p:spPr bwMode="gray">
          <a:xfrm>
            <a:off x="9328150" y="4300538"/>
            <a:ext cx="966788" cy="646112"/>
          </a:xfrm>
          <a:prstGeom prst="rect">
            <a:avLst/>
          </a:prstGeom>
          <a:solidFill>
            <a:schemeClr val="accent2">
              <a:alpha val="10196"/>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77">
            <a:extLst>
              <a:ext uri="{FF2B5EF4-FFF2-40B4-BE49-F238E27FC236}">
                <a16:creationId xmlns="" xmlns:a16="http://schemas.microsoft.com/office/drawing/2014/main" id="{05AFF892-2EA7-431E-84A7-46A175193925}"/>
              </a:ext>
            </a:extLst>
          </p:cNvPr>
          <p:cNvSpPr>
            <a:spLocks noChangeArrowheads="1"/>
          </p:cNvSpPr>
          <p:nvPr/>
        </p:nvSpPr>
        <p:spPr bwMode="gray">
          <a:xfrm>
            <a:off x="11247438" y="4300538"/>
            <a:ext cx="938212" cy="646112"/>
          </a:xfrm>
          <a:prstGeom prst="rect">
            <a:avLst/>
          </a:prstGeom>
          <a:solidFill>
            <a:schemeClr val="accent2">
              <a:alpha val="10196"/>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78">
            <a:extLst>
              <a:ext uri="{FF2B5EF4-FFF2-40B4-BE49-F238E27FC236}">
                <a16:creationId xmlns="" xmlns:a16="http://schemas.microsoft.com/office/drawing/2014/main" id="{5EE7E461-EE6A-4159-BB08-1B9F234BF732}"/>
              </a:ext>
            </a:extLst>
          </p:cNvPr>
          <p:cNvSpPr>
            <a:spLocks noChangeArrowheads="1"/>
          </p:cNvSpPr>
          <p:nvPr/>
        </p:nvSpPr>
        <p:spPr bwMode="gray">
          <a:xfrm>
            <a:off x="5473700" y="4310063"/>
            <a:ext cx="966788" cy="636587"/>
          </a:xfrm>
          <a:prstGeom prst="rect">
            <a:avLst/>
          </a:prstGeom>
          <a:solidFill>
            <a:srgbClr val="DDDDDD">
              <a:alpha val="1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5">
            <a:extLst>
              <a:ext uri="{FF2B5EF4-FFF2-40B4-BE49-F238E27FC236}">
                <a16:creationId xmlns="" xmlns:a16="http://schemas.microsoft.com/office/drawing/2014/main" id="{CBA28B7D-705E-41BA-8AE7-587379E89A28}"/>
              </a:ext>
            </a:extLst>
          </p:cNvPr>
          <p:cNvSpPr>
            <a:spLocks noChangeArrowheads="1"/>
          </p:cNvSpPr>
          <p:nvPr/>
        </p:nvSpPr>
        <p:spPr bwMode="gray">
          <a:xfrm>
            <a:off x="10293350" y="6221413"/>
            <a:ext cx="966788" cy="636587"/>
          </a:xfrm>
          <a:prstGeom prst="rect">
            <a:avLst/>
          </a:prstGeom>
          <a:solidFill>
            <a:srgbClr val="DDDDDD">
              <a:alpha val="39999"/>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6">
            <a:extLst>
              <a:ext uri="{FF2B5EF4-FFF2-40B4-BE49-F238E27FC236}">
                <a16:creationId xmlns="" xmlns:a16="http://schemas.microsoft.com/office/drawing/2014/main" id="{34E5FA97-9F9D-4EED-9E4D-0C200999E525}"/>
              </a:ext>
            </a:extLst>
          </p:cNvPr>
          <p:cNvSpPr>
            <a:spLocks noChangeArrowheads="1"/>
          </p:cNvSpPr>
          <p:nvPr/>
        </p:nvSpPr>
        <p:spPr bwMode="gray">
          <a:xfrm>
            <a:off x="4495800" y="6221413"/>
            <a:ext cx="971550" cy="636587"/>
          </a:xfrm>
          <a:prstGeom prst="rect">
            <a:avLst/>
          </a:prstGeom>
          <a:solidFill>
            <a:srgbClr val="DDDDDD">
              <a:alpha val="39999"/>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7">
            <a:extLst>
              <a:ext uri="{FF2B5EF4-FFF2-40B4-BE49-F238E27FC236}">
                <a16:creationId xmlns="" xmlns:a16="http://schemas.microsoft.com/office/drawing/2014/main" id="{7C6BFE52-3D11-42C1-84D6-F38E31DA53B5}"/>
              </a:ext>
            </a:extLst>
          </p:cNvPr>
          <p:cNvSpPr>
            <a:spLocks noChangeArrowheads="1"/>
          </p:cNvSpPr>
          <p:nvPr/>
        </p:nvSpPr>
        <p:spPr bwMode="gray">
          <a:xfrm>
            <a:off x="6434138" y="6221413"/>
            <a:ext cx="968375" cy="636587"/>
          </a:xfrm>
          <a:prstGeom prst="rect">
            <a:avLst/>
          </a:prstGeom>
          <a:solidFill>
            <a:srgbClr val="DDDDDD">
              <a:alpha val="39999"/>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8">
            <a:extLst>
              <a:ext uri="{FF2B5EF4-FFF2-40B4-BE49-F238E27FC236}">
                <a16:creationId xmlns="" xmlns:a16="http://schemas.microsoft.com/office/drawing/2014/main" id="{02CD6E11-F0B7-4088-AD68-DC1F57100A78}"/>
              </a:ext>
            </a:extLst>
          </p:cNvPr>
          <p:cNvSpPr>
            <a:spLocks noChangeArrowheads="1"/>
          </p:cNvSpPr>
          <p:nvPr/>
        </p:nvSpPr>
        <p:spPr bwMode="gray">
          <a:xfrm>
            <a:off x="2560638" y="6221413"/>
            <a:ext cx="968375" cy="636587"/>
          </a:xfrm>
          <a:prstGeom prst="rect">
            <a:avLst/>
          </a:prstGeom>
          <a:solidFill>
            <a:srgbClr val="DDDDDD">
              <a:alpha val="39999"/>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grpSp>
        <p:nvGrpSpPr>
          <p:cNvPr id="35" name="Group 206">
            <a:extLst>
              <a:ext uri="{FF2B5EF4-FFF2-40B4-BE49-F238E27FC236}">
                <a16:creationId xmlns="" xmlns:a16="http://schemas.microsoft.com/office/drawing/2014/main" id="{E9B300FC-DBE0-4BA9-9FAE-D8D6A145577C}"/>
              </a:ext>
            </a:extLst>
          </p:cNvPr>
          <p:cNvGrpSpPr>
            <a:grpSpLocks/>
          </p:cNvGrpSpPr>
          <p:nvPr/>
        </p:nvGrpSpPr>
        <p:grpSpPr bwMode="auto">
          <a:xfrm>
            <a:off x="0" y="533400"/>
            <a:ext cx="12192000" cy="5689600"/>
            <a:chOff x="0" y="336"/>
            <a:chExt cx="5760" cy="3584"/>
          </a:xfrm>
        </p:grpSpPr>
        <p:sp>
          <p:nvSpPr>
            <p:cNvPr id="36" name="Line 192">
              <a:extLst>
                <a:ext uri="{FF2B5EF4-FFF2-40B4-BE49-F238E27FC236}">
                  <a16:creationId xmlns="" xmlns:a16="http://schemas.microsoft.com/office/drawing/2014/main" id="{5599F885-FF2B-414D-BE16-C9148E90E376}"/>
                </a:ext>
              </a:extLst>
            </p:cNvPr>
            <p:cNvSpPr>
              <a:spLocks noChangeShapeType="1"/>
            </p:cNvSpPr>
            <p:nvPr userDrawn="1"/>
          </p:nvSpPr>
          <p:spPr bwMode="gray">
            <a:xfrm flipH="1">
              <a:off x="0" y="336"/>
              <a:ext cx="5760"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7" name="Line 193">
              <a:extLst>
                <a:ext uri="{FF2B5EF4-FFF2-40B4-BE49-F238E27FC236}">
                  <a16:creationId xmlns="" xmlns:a16="http://schemas.microsoft.com/office/drawing/2014/main" id="{CA4563E6-D00B-44C4-8FD9-9559C0928DB8}"/>
                </a:ext>
              </a:extLst>
            </p:cNvPr>
            <p:cNvSpPr>
              <a:spLocks noChangeShapeType="1"/>
            </p:cNvSpPr>
            <p:nvPr userDrawn="1"/>
          </p:nvSpPr>
          <p:spPr bwMode="gray">
            <a:xfrm flipH="1">
              <a:off x="0" y="733"/>
              <a:ext cx="5760"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8" name="Line 194">
              <a:extLst>
                <a:ext uri="{FF2B5EF4-FFF2-40B4-BE49-F238E27FC236}">
                  <a16:creationId xmlns="" xmlns:a16="http://schemas.microsoft.com/office/drawing/2014/main" id="{980F604B-1D55-49D7-A9ED-657D60B48439}"/>
                </a:ext>
              </a:extLst>
            </p:cNvPr>
            <p:cNvSpPr>
              <a:spLocks noChangeShapeType="1"/>
            </p:cNvSpPr>
            <p:nvPr userDrawn="1"/>
          </p:nvSpPr>
          <p:spPr bwMode="gray">
            <a:xfrm flipH="1">
              <a:off x="0" y="1123"/>
              <a:ext cx="5760"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9" name="Line 195">
              <a:extLst>
                <a:ext uri="{FF2B5EF4-FFF2-40B4-BE49-F238E27FC236}">
                  <a16:creationId xmlns="" xmlns:a16="http://schemas.microsoft.com/office/drawing/2014/main" id="{CDBF477A-5554-4DFB-B5CE-073BB0603940}"/>
                </a:ext>
              </a:extLst>
            </p:cNvPr>
            <p:cNvSpPr>
              <a:spLocks noChangeShapeType="1"/>
            </p:cNvSpPr>
            <p:nvPr userDrawn="1"/>
          </p:nvSpPr>
          <p:spPr bwMode="gray">
            <a:xfrm flipH="1">
              <a:off x="0" y="2707"/>
              <a:ext cx="5760"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0" name="Line 196">
              <a:extLst>
                <a:ext uri="{FF2B5EF4-FFF2-40B4-BE49-F238E27FC236}">
                  <a16:creationId xmlns="" xmlns:a16="http://schemas.microsoft.com/office/drawing/2014/main" id="{95E926A9-3796-498D-A04F-3F382C8CBAAC}"/>
                </a:ext>
              </a:extLst>
            </p:cNvPr>
            <p:cNvSpPr>
              <a:spLocks noChangeShapeType="1"/>
            </p:cNvSpPr>
            <p:nvPr userDrawn="1"/>
          </p:nvSpPr>
          <p:spPr bwMode="gray">
            <a:xfrm flipH="1">
              <a:off x="0" y="3111"/>
              <a:ext cx="5760"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1" name="Line 197">
              <a:extLst>
                <a:ext uri="{FF2B5EF4-FFF2-40B4-BE49-F238E27FC236}">
                  <a16:creationId xmlns="" xmlns:a16="http://schemas.microsoft.com/office/drawing/2014/main" id="{DD24CABC-3F56-4075-9700-6925E00C2047}"/>
                </a:ext>
              </a:extLst>
            </p:cNvPr>
            <p:cNvSpPr>
              <a:spLocks noChangeShapeType="1"/>
            </p:cNvSpPr>
            <p:nvPr userDrawn="1"/>
          </p:nvSpPr>
          <p:spPr bwMode="gray">
            <a:xfrm flipH="1">
              <a:off x="0" y="3516"/>
              <a:ext cx="5760"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42" name="Line 198">
              <a:extLst>
                <a:ext uri="{FF2B5EF4-FFF2-40B4-BE49-F238E27FC236}">
                  <a16:creationId xmlns="" xmlns:a16="http://schemas.microsoft.com/office/drawing/2014/main" id="{1E700BAA-75A9-474A-BC78-AB2D20DB1363}"/>
                </a:ext>
              </a:extLst>
            </p:cNvPr>
            <p:cNvSpPr>
              <a:spLocks noChangeShapeType="1"/>
            </p:cNvSpPr>
            <p:nvPr userDrawn="1"/>
          </p:nvSpPr>
          <p:spPr bwMode="gray">
            <a:xfrm flipH="1">
              <a:off x="0" y="3920"/>
              <a:ext cx="5760" cy="0"/>
            </a:xfrm>
            <a:prstGeom prst="line">
              <a:avLst/>
            </a:prstGeom>
            <a:noFill/>
            <a:ln w="9525">
              <a:solidFill>
                <a:srgbClr val="DDDDDD"/>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43" name="Text Box 11">
            <a:extLst>
              <a:ext uri="{FF2B5EF4-FFF2-40B4-BE49-F238E27FC236}">
                <a16:creationId xmlns="" xmlns:a16="http://schemas.microsoft.com/office/drawing/2014/main" id="{A36DD513-4FC3-4520-9748-FCD10194699F}"/>
              </a:ext>
            </a:extLst>
          </p:cNvPr>
          <p:cNvSpPr txBox="1">
            <a:spLocks noChangeArrowheads="1"/>
          </p:cNvSpPr>
          <p:nvPr/>
        </p:nvSpPr>
        <p:spPr bwMode="gray">
          <a:xfrm>
            <a:off x="0" y="461963"/>
            <a:ext cx="1465263" cy="427037"/>
          </a:xfrm>
          <a:prstGeom prst="rect">
            <a:avLst/>
          </a:prstGeom>
          <a:noFill/>
          <a:ln>
            <a:noFill/>
          </a:ln>
        </p:spPr>
        <p:txBody>
          <a:bodyPr>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ctr" eaLnBrk="1" hangingPunct="1">
              <a:spcBef>
                <a:spcPct val="50000"/>
              </a:spcBef>
              <a:defRPr/>
            </a:pPr>
            <a:r>
              <a:rPr lang="en-US" altLang="en-US" sz="2200" b="1">
                <a:solidFill>
                  <a:srgbClr val="FFFFFF"/>
                </a:solidFill>
                <a:latin typeface="Arial" panose="020B0604020202020204" pitchFamily="34" charset="0"/>
              </a:rPr>
              <a:t>LOGO</a:t>
            </a:r>
          </a:p>
        </p:txBody>
      </p:sp>
      <p:sp>
        <p:nvSpPr>
          <p:cNvPr id="44" name="Rectangle 138">
            <a:extLst>
              <a:ext uri="{FF2B5EF4-FFF2-40B4-BE49-F238E27FC236}">
                <a16:creationId xmlns="" xmlns:a16="http://schemas.microsoft.com/office/drawing/2014/main" id="{DA23DE19-795E-4328-B294-670785B8E15E}"/>
              </a:ext>
            </a:extLst>
          </p:cNvPr>
          <p:cNvSpPr>
            <a:spLocks noChangeArrowheads="1"/>
          </p:cNvSpPr>
          <p:nvPr/>
        </p:nvSpPr>
        <p:spPr bwMode="gray">
          <a:xfrm>
            <a:off x="7366000" y="534988"/>
            <a:ext cx="966788" cy="633412"/>
          </a:xfrm>
          <a:prstGeom prst="rect">
            <a:avLst/>
          </a:prstGeom>
          <a:solidFill>
            <a:srgbClr val="DDDDDD">
              <a:alpha val="20000"/>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5" name="Rectangle 141">
            <a:extLst>
              <a:ext uri="{FF2B5EF4-FFF2-40B4-BE49-F238E27FC236}">
                <a16:creationId xmlns="" xmlns:a16="http://schemas.microsoft.com/office/drawing/2014/main" id="{16E1E298-1B36-4398-9434-9607695AFCFD}"/>
              </a:ext>
            </a:extLst>
          </p:cNvPr>
          <p:cNvSpPr>
            <a:spLocks noChangeArrowheads="1"/>
          </p:cNvSpPr>
          <p:nvPr/>
        </p:nvSpPr>
        <p:spPr bwMode="gray">
          <a:xfrm>
            <a:off x="9304338" y="534988"/>
            <a:ext cx="968375" cy="633412"/>
          </a:xfrm>
          <a:prstGeom prst="rect">
            <a:avLst/>
          </a:prstGeom>
          <a:solidFill>
            <a:srgbClr val="DDDDDD">
              <a:alpha val="20000"/>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6" name="Rectangle 146">
            <a:extLst>
              <a:ext uri="{FF2B5EF4-FFF2-40B4-BE49-F238E27FC236}">
                <a16:creationId xmlns="" xmlns:a16="http://schemas.microsoft.com/office/drawing/2014/main" id="{2CC2201C-59E7-4DE9-9DCD-669D3E4FDAD4}"/>
              </a:ext>
            </a:extLst>
          </p:cNvPr>
          <p:cNvSpPr>
            <a:spLocks noChangeArrowheads="1"/>
          </p:cNvSpPr>
          <p:nvPr/>
        </p:nvSpPr>
        <p:spPr bwMode="gray">
          <a:xfrm>
            <a:off x="10255250" y="4763"/>
            <a:ext cx="966788" cy="522287"/>
          </a:xfrm>
          <a:prstGeom prst="rect">
            <a:avLst/>
          </a:prstGeom>
          <a:solidFill>
            <a:schemeClr val="folHlink">
              <a:alpha val="30196"/>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7" name="Rectangle 153">
            <a:extLst>
              <a:ext uri="{FF2B5EF4-FFF2-40B4-BE49-F238E27FC236}">
                <a16:creationId xmlns="" xmlns:a16="http://schemas.microsoft.com/office/drawing/2014/main" id="{6269BE95-D291-4A15-AA3D-A3DE35633261}"/>
              </a:ext>
            </a:extLst>
          </p:cNvPr>
          <p:cNvSpPr>
            <a:spLocks noChangeArrowheads="1"/>
          </p:cNvSpPr>
          <p:nvPr/>
        </p:nvSpPr>
        <p:spPr bwMode="gray">
          <a:xfrm>
            <a:off x="5435600" y="534988"/>
            <a:ext cx="966788" cy="633412"/>
          </a:xfrm>
          <a:prstGeom prst="rect">
            <a:avLst/>
          </a:prstGeom>
          <a:solidFill>
            <a:srgbClr val="DDDDDD">
              <a:alpha val="20000"/>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8" name="Rectangle 155">
            <a:extLst>
              <a:ext uri="{FF2B5EF4-FFF2-40B4-BE49-F238E27FC236}">
                <a16:creationId xmlns="" xmlns:a16="http://schemas.microsoft.com/office/drawing/2014/main" id="{6C841C28-CF8F-4BE4-99CF-D9E3B2FDE3B2}"/>
              </a:ext>
            </a:extLst>
          </p:cNvPr>
          <p:cNvSpPr>
            <a:spLocks noChangeArrowheads="1"/>
          </p:cNvSpPr>
          <p:nvPr/>
        </p:nvSpPr>
        <p:spPr bwMode="gray">
          <a:xfrm>
            <a:off x="6386513" y="4763"/>
            <a:ext cx="966787" cy="522287"/>
          </a:xfrm>
          <a:prstGeom prst="rect">
            <a:avLst/>
          </a:prstGeom>
          <a:solidFill>
            <a:srgbClr val="DDDDDD">
              <a:alpha val="3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9" name="Rectangle 162">
            <a:extLst>
              <a:ext uri="{FF2B5EF4-FFF2-40B4-BE49-F238E27FC236}">
                <a16:creationId xmlns="" xmlns:a16="http://schemas.microsoft.com/office/drawing/2014/main" id="{D8F266DF-C854-4D7B-ADD3-9A4B477887C4}"/>
              </a:ext>
            </a:extLst>
          </p:cNvPr>
          <p:cNvSpPr>
            <a:spLocks noChangeArrowheads="1"/>
          </p:cNvSpPr>
          <p:nvPr/>
        </p:nvSpPr>
        <p:spPr bwMode="gray">
          <a:xfrm>
            <a:off x="595313" y="1147763"/>
            <a:ext cx="966787" cy="633412"/>
          </a:xfrm>
          <a:prstGeom prst="rect">
            <a:avLst/>
          </a:prstGeom>
          <a:solidFill>
            <a:schemeClr val="folHlink">
              <a:alpha val="20000"/>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0" name="Rectangle 164">
            <a:extLst>
              <a:ext uri="{FF2B5EF4-FFF2-40B4-BE49-F238E27FC236}">
                <a16:creationId xmlns="" xmlns:a16="http://schemas.microsoft.com/office/drawing/2014/main" id="{B6FD5F7C-EE26-42BC-AEEA-13D6233D73B8}"/>
              </a:ext>
            </a:extLst>
          </p:cNvPr>
          <p:cNvSpPr>
            <a:spLocks noChangeArrowheads="1"/>
          </p:cNvSpPr>
          <p:nvPr/>
        </p:nvSpPr>
        <p:spPr bwMode="gray">
          <a:xfrm>
            <a:off x="2519363" y="4763"/>
            <a:ext cx="966787" cy="522287"/>
          </a:xfrm>
          <a:prstGeom prst="rect">
            <a:avLst/>
          </a:prstGeom>
          <a:solidFill>
            <a:srgbClr val="DDDDDD">
              <a:alpha val="39999"/>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1" name="Rectangle 179">
            <a:extLst>
              <a:ext uri="{FF2B5EF4-FFF2-40B4-BE49-F238E27FC236}">
                <a16:creationId xmlns="" xmlns:a16="http://schemas.microsoft.com/office/drawing/2014/main" id="{507D7548-FC44-483A-8D29-AA17CF7BD54A}"/>
              </a:ext>
            </a:extLst>
          </p:cNvPr>
          <p:cNvSpPr>
            <a:spLocks noChangeArrowheads="1"/>
          </p:cNvSpPr>
          <p:nvPr/>
        </p:nvSpPr>
        <p:spPr bwMode="gray">
          <a:xfrm>
            <a:off x="8335963" y="1165225"/>
            <a:ext cx="966787" cy="633413"/>
          </a:xfrm>
          <a:prstGeom prst="rect">
            <a:avLst/>
          </a:prstGeom>
          <a:solidFill>
            <a:srgbClr val="DDDDDD">
              <a:alpha val="1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2" name="Rectangle 180">
            <a:extLst>
              <a:ext uri="{FF2B5EF4-FFF2-40B4-BE49-F238E27FC236}">
                <a16:creationId xmlns="" xmlns:a16="http://schemas.microsoft.com/office/drawing/2014/main" id="{979A072C-9430-42A1-9FCB-EB5B7F1D4A3E}"/>
              </a:ext>
            </a:extLst>
          </p:cNvPr>
          <p:cNvSpPr>
            <a:spLocks noChangeArrowheads="1"/>
          </p:cNvSpPr>
          <p:nvPr/>
        </p:nvSpPr>
        <p:spPr bwMode="gray">
          <a:xfrm>
            <a:off x="10255250" y="1165225"/>
            <a:ext cx="966788" cy="633413"/>
          </a:xfrm>
          <a:prstGeom prst="rect">
            <a:avLst/>
          </a:prstGeom>
          <a:solidFill>
            <a:schemeClr val="folHlink">
              <a:alpha val="10196"/>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3" name="Rectangle 181">
            <a:extLst>
              <a:ext uri="{FF2B5EF4-FFF2-40B4-BE49-F238E27FC236}">
                <a16:creationId xmlns="" xmlns:a16="http://schemas.microsoft.com/office/drawing/2014/main" id="{0E2EE272-1C5C-4A48-A41F-98D14BC70CB9}"/>
              </a:ext>
            </a:extLst>
          </p:cNvPr>
          <p:cNvSpPr>
            <a:spLocks noChangeArrowheads="1"/>
          </p:cNvSpPr>
          <p:nvPr/>
        </p:nvSpPr>
        <p:spPr bwMode="gray">
          <a:xfrm>
            <a:off x="4465638" y="1165225"/>
            <a:ext cx="968375" cy="633413"/>
          </a:xfrm>
          <a:prstGeom prst="rect">
            <a:avLst/>
          </a:prstGeom>
          <a:solidFill>
            <a:srgbClr val="DDDDDD">
              <a:alpha val="1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4" name="Rectangle 182">
            <a:extLst>
              <a:ext uri="{FF2B5EF4-FFF2-40B4-BE49-F238E27FC236}">
                <a16:creationId xmlns="" xmlns:a16="http://schemas.microsoft.com/office/drawing/2014/main" id="{AF41BB28-47A8-4442-8EC5-08495312D1AB}"/>
              </a:ext>
            </a:extLst>
          </p:cNvPr>
          <p:cNvSpPr>
            <a:spLocks noChangeArrowheads="1"/>
          </p:cNvSpPr>
          <p:nvPr/>
        </p:nvSpPr>
        <p:spPr bwMode="gray">
          <a:xfrm>
            <a:off x="6400800" y="1165225"/>
            <a:ext cx="966788" cy="633413"/>
          </a:xfrm>
          <a:prstGeom prst="rect">
            <a:avLst/>
          </a:prstGeom>
          <a:solidFill>
            <a:schemeClr val="folHlink">
              <a:alpha val="10196"/>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5" name="Rectangle 183">
            <a:extLst>
              <a:ext uri="{FF2B5EF4-FFF2-40B4-BE49-F238E27FC236}">
                <a16:creationId xmlns="" xmlns:a16="http://schemas.microsoft.com/office/drawing/2014/main" id="{E81F9126-AFD4-4D44-AC7F-59D0A34B682E}"/>
              </a:ext>
            </a:extLst>
          </p:cNvPr>
          <p:cNvSpPr>
            <a:spLocks noChangeArrowheads="1"/>
          </p:cNvSpPr>
          <p:nvPr/>
        </p:nvSpPr>
        <p:spPr bwMode="gray">
          <a:xfrm>
            <a:off x="2519363" y="1165225"/>
            <a:ext cx="966787" cy="633413"/>
          </a:xfrm>
          <a:prstGeom prst="rect">
            <a:avLst/>
          </a:prstGeom>
          <a:solidFill>
            <a:schemeClr val="folHlink">
              <a:alpha val="10196"/>
            </a:scheme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6" name="Rectangle 189">
            <a:extLst>
              <a:ext uri="{FF2B5EF4-FFF2-40B4-BE49-F238E27FC236}">
                <a16:creationId xmlns="" xmlns:a16="http://schemas.microsoft.com/office/drawing/2014/main" id="{F49EBE72-82B0-467E-8C3F-E6786C14FF90}"/>
              </a:ext>
            </a:extLst>
          </p:cNvPr>
          <p:cNvSpPr>
            <a:spLocks noChangeArrowheads="1"/>
          </p:cNvSpPr>
          <p:nvPr/>
        </p:nvSpPr>
        <p:spPr bwMode="gray">
          <a:xfrm>
            <a:off x="584200" y="4763"/>
            <a:ext cx="966788" cy="522287"/>
          </a:xfrm>
          <a:prstGeom prst="rect">
            <a:avLst/>
          </a:prstGeom>
          <a:solidFill>
            <a:srgbClr val="DDDDDD">
              <a:alpha val="30196"/>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7" name="Rectangle 190">
            <a:extLst>
              <a:ext uri="{FF2B5EF4-FFF2-40B4-BE49-F238E27FC236}">
                <a16:creationId xmlns="" xmlns:a16="http://schemas.microsoft.com/office/drawing/2014/main" id="{3AF24D4A-C3D9-4C30-9158-BEED18D6FDCA}"/>
              </a:ext>
            </a:extLst>
          </p:cNvPr>
          <p:cNvSpPr>
            <a:spLocks noChangeArrowheads="1"/>
          </p:cNvSpPr>
          <p:nvPr/>
        </p:nvSpPr>
        <p:spPr bwMode="gray">
          <a:xfrm>
            <a:off x="1524000" y="533400"/>
            <a:ext cx="966788" cy="633413"/>
          </a:xfrm>
          <a:prstGeom prst="rect">
            <a:avLst/>
          </a:prstGeom>
          <a:solidFill>
            <a:srgbClr val="DDDDDD">
              <a:alpha val="20000"/>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8" name="Rectangle 200">
            <a:extLst>
              <a:ext uri="{FF2B5EF4-FFF2-40B4-BE49-F238E27FC236}">
                <a16:creationId xmlns="" xmlns:a16="http://schemas.microsoft.com/office/drawing/2014/main" id="{C3FA9986-1248-49AB-B924-83799579AC2F}"/>
              </a:ext>
            </a:extLst>
          </p:cNvPr>
          <p:cNvSpPr>
            <a:spLocks noChangeArrowheads="1"/>
          </p:cNvSpPr>
          <p:nvPr/>
        </p:nvSpPr>
        <p:spPr bwMode="gray">
          <a:xfrm>
            <a:off x="3436938" y="534988"/>
            <a:ext cx="968375" cy="633412"/>
          </a:xfrm>
          <a:prstGeom prst="rect">
            <a:avLst/>
          </a:prstGeom>
          <a:solidFill>
            <a:srgbClr val="DDDDDD">
              <a:alpha val="20000"/>
            </a:srgbClr>
          </a:solidFill>
          <a:ln>
            <a:noFill/>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grpSp>
        <p:nvGrpSpPr>
          <p:cNvPr id="59" name="Group 234">
            <a:extLst>
              <a:ext uri="{FF2B5EF4-FFF2-40B4-BE49-F238E27FC236}">
                <a16:creationId xmlns="" xmlns:a16="http://schemas.microsoft.com/office/drawing/2014/main" id="{2A145466-C4A7-4C04-A9AA-E0C822F06B6E}"/>
              </a:ext>
            </a:extLst>
          </p:cNvPr>
          <p:cNvGrpSpPr>
            <a:grpSpLocks/>
          </p:cNvGrpSpPr>
          <p:nvPr/>
        </p:nvGrpSpPr>
        <p:grpSpPr bwMode="auto">
          <a:xfrm>
            <a:off x="0" y="2257425"/>
            <a:ext cx="6318250" cy="4600575"/>
            <a:chOff x="-9" y="1395"/>
            <a:chExt cx="2985" cy="2898"/>
          </a:xfrm>
        </p:grpSpPr>
        <p:pic>
          <p:nvPicPr>
            <p:cNvPr id="60" name="Picture 213" descr="pan01">
              <a:extLst>
                <a:ext uri="{FF2B5EF4-FFF2-40B4-BE49-F238E27FC236}">
                  <a16:creationId xmlns="" xmlns:a16="http://schemas.microsoft.com/office/drawing/2014/main" id="{32D374DC-B92D-4B42-BCA8-83037E7E4C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 name="Freeform 209">
              <a:extLst>
                <a:ext uri="{FF2B5EF4-FFF2-40B4-BE49-F238E27FC236}">
                  <a16:creationId xmlns="" xmlns:a16="http://schemas.microsoft.com/office/drawing/2014/main" id="{97AAE86D-B2DD-4F44-833E-9083F7366887}"/>
                </a:ext>
              </a:extLst>
            </p:cNvPr>
            <p:cNvSpPr>
              <a:spLocks/>
            </p:cNvSpPr>
            <p:nvPr/>
          </p:nvSpPr>
          <p:spPr bwMode="gray">
            <a:xfrm>
              <a:off x="-9" y="1493"/>
              <a:ext cx="2841" cy="2599"/>
            </a:xfrm>
            <a:custGeom>
              <a:avLst/>
              <a:gdLst/>
              <a:ahLst/>
              <a:cxnLst>
                <a:cxn ang="0">
                  <a:pos x="0" y="18"/>
                </a:cxn>
                <a:cxn ang="0">
                  <a:pos x="2841" y="0"/>
                </a:cxn>
                <a:cxn ang="0">
                  <a:pos x="1294" y="2597"/>
                </a:cxn>
                <a:cxn ang="0">
                  <a:pos x="2" y="2599"/>
                </a:cxn>
                <a:cxn ang="0">
                  <a:pos x="0" y="18"/>
                </a:cxn>
              </a:cxnLst>
              <a:rect l="0" t="0" r="r" b="b"/>
              <a:pathLst>
                <a:path w="2841" h="2599">
                  <a:moveTo>
                    <a:pt x="0" y="18"/>
                  </a:moveTo>
                  <a:lnTo>
                    <a:pt x="2841" y="0"/>
                  </a:lnTo>
                  <a:lnTo>
                    <a:pt x="1294" y="2597"/>
                  </a:lnTo>
                  <a:lnTo>
                    <a:pt x="2" y="2599"/>
                  </a:lnTo>
                  <a:lnTo>
                    <a:pt x="0" y="18"/>
                  </a:lnTo>
                  <a:close/>
                </a:path>
              </a:pathLst>
            </a:custGeom>
            <a:blipFill dpi="0" rotWithShape="1">
              <a:blip r:embed="rId3"/>
              <a:srcRect/>
              <a:stretch>
                <a:fillRect r="-15708"/>
              </a:stretch>
            </a:blipFill>
            <a:ln w="9525">
              <a:noFill/>
              <a:round/>
              <a:headEnd/>
              <a:tailEnd/>
            </a:ln>
            <a:effectLst/>
          </p:spPr>
          <p:txBody>
            <a:bodyPr/>
            <a:lstStyle/>
            <a:p>
              <a:pPr eaLnBrk="1" hangingPunct="1">
                <a:defRPr/>
              </a:pPr>
              <a:endParaRPr lang="en-US" b="1">
                <a:solidFill>
                  <a:srgbClr val="000000"/>
                </a:solidFill>
                <a:latin typeface="Arial" charset="0"/>
              </a:endParaRPr>
            </a:p>
          </p:txBody>
        </p:sp>
      </p:grpSp>
      <p:grpSp>
        <p:nvGrpSpPr>
          <p:cNvPr id="62" name="Group 233">
            <a:extLst>
              <a:ext uri="{FF2B5EF4-FFF2-40B4-BE49-F238E27FC236}">
                <a16:creationId xmlns="" xmlns:a16="http://schemas.microsoft.com/office/drawing/2014/main" id="{7ADE935E-CE00-400C-881F-54E9019A8024}"/>
              </a:ext>
            </a:extLst>
          </p:cNvPr>
          <p:cNvGrpSpPr>
            <a:grpSpLocks/>
          </p:cNvGrpSpPr>
          <p:nvPr/>
        </p:nvGrpSpPr>
        <p:grpSpPr bwMode="auto">
          <a:xfrm>
            <a:off x="12700" y="1395413"/>
            <a:ext cx="5675313" cy="4598987"/>
            <a:chOff x="0" y="1039"/>
            <a:chExt cx="2681" cy="2897"/>
          </a:xfrm>
        </p:grpSpPr>
        <p:pic>
          <p:nvPicPr>
            <p:cNvPr id="63" name="Picture 220" descr="pan01">
              <a:extLst>
                <a:ext uri="{FF2B5EF4-FFF2-40B4-BE49-F238E27FC236}">
                  <a16:creationId xmlns="" xmlns:a16="http://schemas.microsoft.com/office/drawing/2014/main" id="{4BC4FD94-8C3B-4111-8E5E-38A761137A93}"/>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 name="Freeform 221" descr="wiz_gold04">
              <a:extLst>
                <a:ext uri="{FF2B5EF4-FFF2-40B4-BE49-F238E27FC236}">
                  <a16:creationId xmlns="" xmlns:a16="http://schemas.microsoft.com/office/drawing/2014/main" id="{25605E07-9A88-4D84-A25F-50B75C9D41C5}"/>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65" name="Group 232">
            <a:extLst>
              <a:ext uri="{FF2B5EF4-FFF2-40B4-BE49-F238E27FC236}">
                <a16:creationId xmlns="" xmlns:a16="http://schemas.microsoft.com/office/drawing/2014/main" id="{4C63AF82-584D-43E1-B2E3-A504026EA094}"/>
              </a:ext>
            </a:extLst>
          </p:cNvPr>
          <p:cNvGrpSpPr>
            <a:grpSpLocks/>
          </p:cNvGrpSpPr>
          <p:nvPr/>
        </p:nvGrpSpPr>
        <p:grpSpPr bwMode="auto">
          <a:xfrm>
            <a:off x="-6350" y="304800"/>
            <a:ext cx="5094288" cy="5078413"/>
            <a:chOff x="-7" y="240"/>
            <a:chExt cx="2407" cy="3199"/>
          </a:xfrm>
        </p:grpSpPr>
        <p:pic>
          <p:nvPicPr>
            <p:cNvPr id="66" name="Picture 223" descr="pan01">
              <a:extLst>
                <a:ext uri="{FF2B5EF4-FFF2-40B4-BE49-F238E27FC236}">
                  <a16:creationId xmlns="" xmlns:a16="http://schemas.microsoft.com/office/drawing/2014/main" id="{F8667183-8A66-41CA-A5AC-1E2C9211C1E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7" name="Freeform 224" descr="wiz_gold01">
              <a:extLst>
                <a:ext uri="{FF2B5EF4-FFF2-40B4-BE49-F238E27FC236}">
                  <a16:creationId xmlns="" xmlns:a16="http://schemas.microsoft.com/office/drawing/2014/main" id="{D48DB3C6-C9EA-4B73-B8E4-5609FCFD3C4A}"/>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5"/>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68" name="Text Box 235">
            <a:extLst>
              <a:ext uri="{FF2B5EF4-FFF2-40B4-BE49-F238E27FC236}">
                <a16:creationId xmlns="" xmlns:a16="http://schemas.microsoft.com/office/drawing/2014/main" id="{9CB1F2FC-DCFF-4F45-B7AA-F6FF395918B1}"/>
              </a:ext>
            </a:extLst>
          </p:cNvPr>
          <p:cNvSpPr txBox="1">
            <a:spLocks noChangeArrowheads="1"/>
          </p:cNvSpPr>
          <p:nvPr userDrawn="1"/>
        </p:nvSpPr>
        <p:spPr bwMode="gray">
          <a:xfrm>
            <a:off x="10566400" y="1295400"/>
            <a:ext cx="1465263" cy="427038"/>
          </a:xfrm>
          <a:prstGeom prst="rect">
            <a:avLst/>
          </a:prstGeom>
          <a:noFill/>
          <a:ln>
            <a:noFill/>
          </a:ln>
        </p:spPr>
        <p:txBody>
          <a:bodyPr>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r" eaLnBrk="1" hangingPunct="1">
              <a:spcBef>
                <a:spcPct val="50000"/>
              </a:spcBef>
              <a:defRPr/>
            </a:pPr>
            <a:r>
              <a:rPr lang="en-US" altLang="en-US" sz="2200" b="1">
                <a:solidFill>
                  <a:srgbClr val="000000"/>
                </a:solidFill>
                <a:latin typeface="Arial" panose="020B0604020202020204" pitchFamily="34" charset="0"/>
              </a:rPr>
              <a:t>LOGO</a:t>
            </a:r>
          </a:p>
        </p:txBody>
      </p:sp>
      <p:sp>
        <p:nvSpPr>
          <p:cNvPr id="69" name="TextBox 68">
            <a:extLst>
              <a:ext uri="{FF2B5EF4-FFF2-40B4-BE49-F238E27FC236}">
                <a16:creationId xmlns="" xmlns:a16="http://schemas.microsoft.com/office/drawing/2014/main" id="{2E08FC95-AE64-4ACF-8059-E774A986DAAA}"/>
              </a:ext>
            </a:extLst>
          </p:cNvPr>
          <p:cNvSpPr txBox="1">
            <a:spLocks noChangeArrowheads="1"/>
          </p:cNvSpPr>
          <p:nvPr userDrawn="1"/>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3075" name="Rectangle 3"/>
          <p:cNvSpPr>
            <a:spLocks noGrp="1" noChangeArrowheads="1"/>
          </p:cNvSpPr>
          <p:nvPr>
            <p:ph type="subTitle" idx="1"/>
          </p:nvPr>
        </p:nvSpPr>
        <p:spPr>
          <a:xfrm>
            <a:off x="6096000" y="4343400"/>
            <a:ext cx="5892800" cy="609600"/>
          </a:xfrm>
        </p:spPr>
        <p:txBody>
          <a:bodyPr/>
          <a:lstStyle>
            <a:lvl1pPr marL="0" indent="0" algn="r">
              <a:buFontTx/>
              <a:buNone/>
              <a:defRPr sz="2000"/>
            </a:lvl1pPr>
          </a:lstStyle>
          <a:p>
            <a:r>
              <a:rPr lang="en-US"/>
              <a:t>Click to edit Master subtitle style</a:t>
            </a:r>
          </a:p>
        </p:txBody>
      </p:sp>
      <p:sp>
        <p:nvSpPr>
          <p:cNvPr id="3074" name="Rectangle 2"/>
          <p:cNvSpPr>
            <a:spLocks noGrp="1" noChangeArrowheads="1"/>
          </p:cNvSpPr>
          <p:nvPr>
            <p:ph type="ctrTitle"/>
          </p:nvPr>
        </p:nvSpPr>
        <p:spPr>
          <a:xfrm>
            <a:off x="5689600" y="1981200"/>
            <a:ext cx="6299200" cy="2057400"/>
          </a:xfrm>
        </p:spPr>
        <p:txBody>
          <a:bodyPr/>
          <a:lstStyle>
            <a:lvl1pPr algn="r">
              <a:defRPr sz="4400"/>
            </a:lvl1pPr>
          </a:lstStyle>
          <a:p>
            <a:r>
              <a:rPr lang="en-US"/>
              <a:t>Click to edit Master title style</a:t>
            </a:r>
          </a:p>
        </p:txBody>
      </p:sp>
      <p:sp>
        <p:nvSpPr>
          <p:cNvPr id="70" name="Rectangle 4">
            <a:extLst>
              <a:ext uri="{FF2B5EF4-FFF2-40B4-BE49-F238E27FC236}">
                <a16:creationId xmlns="" xmlns:a16="http://schemas.microsoft.com/office/drawing/2014/main" id="{B385C5FB-EA33-455C-90EE-D14DFA1CC68A}"/>
              </a:ext>
            </a:extLst>
          </p:cNvPr>
          <p:cNvSpPr>
            <a:spLocks noGrp="1" noChangeArrowheads="1"/>
          </p:cNvSpPr>
          <p:nvPr>
            <p:ph type="dt" sz="half" idx="10"/>
          </p:nvPr>
        </p:nvSpPr>
        <p:spPr>
          <a:xfrm>
            <a:off x="406400" y="6400800"/>
            <a:ext cx="2844800" cy="320675"/>
          </a:xfrm>
        </p:spPr>
        <p:txBody>
          <a:bodyPr/>
          <a:lstStyle>
            <a:lvl1pPr algn="r" eaLnBrk="0" hangingPunct="0">
              <a:defRPr>
                <a:latin typeface="+mj-lt"/>
              </a:defRPr>
            </a:lvl1pPr>
          </a:lstStyle>
          <a:p>
            <a:pPr>
              <a:defRPr/>
            </a:pPr>
            <a:endParaRPr lang="en-US"/>
          </a:p>
        </p:txBody>
      </p:sp>
      <p:sp>
        <p:nvSpPr>
          <p:cNvPr id="71" name="Rectangle 5">
            <a:extLst>
              <a:ext uri="{FF2B5EF4-FFF2-40B4-BE49-F238E27FC236}">
                <a16:creationId xmlns="" xmlns:a16="http://schemas.microsoft.com/office/drawing/2014/main" id="{08A0EAD4-08CD-413D-B7DF-84EA907831A0}"/>
              </a:ext>
            </a:extLst>
          </p:cNvPr>
          <p:cNvSpPr>
            <a:spLocks noGrp="1" noChangeArrowheads="1"/>
          </p:cNvSpPr>
          <p:nvPr>
            <p:ph type="ftr" sz="quarter" idx="11"/>
          </p:nvPr>
        </p:nvSpPr>
        <p:spPr>
          <a:xfrm>
            <a:off x="8229600" y="6400800"/>
            <a:ext cx="3860800" cy="320675"/>
          </a:xfrm>
        </p:spPr>
        <p:txBody>
          <a:bodyPr/>
          <a:lstStyle>
            <a:lvl1pPr algn="r" eaLnBrk="0" hangingPunct="0">
              <a:defRPr>
                <a:latin typeface="+mj-lt"/>
              </a:defRPr>
            </a:lvl1pPr>
          </a:lstStyle>
          <a:p>
            <a:pPr>
              <a:defRPr/>
            </a:pPr>
            <a:r>
              <a:rPr lang="en-US"/>
              <a:t>www.themegallery.com</a:t>
            </a:r>
          </a:p>
        </p:txBody>
      </p:sp>
      <p:sp>
        <p:nvSpPr>
          <p:cNvPr id="72" name="Rectangle 6">
            <a:extLst>
              <a:ext uri="{FF2B5EF4-FFF2-40B4-BE49-F238E27FC236}">
                <a16:creationId xmlns="" xmlns:a16="http://schemas.microsoft.com/office/drawing/2014/main" id="{83DF25B5-6CB3-45D7-B57C-5904FE03D135}"/>
              </a:ext>
            </a:extLst>
          </p:cNvPr>
          <p:cNvSpPr>
            <a:spLocks noGrp="1" noChangeArrowheads="1"/>
          </p:cNvSpPr>
          <p:nvPr>
            <p:ph type="sldNum" sz="quarter" idx="12"/>
          </p:nvPr>
        </p:nvSpPr>
        <p:spPr>
          <a:xfrm>
            <a:off x="4978400" y="6400800"/>
            <a:ext cx="2844800" cy="320675"/>
          </a:xfrm>
        </p:spPr>
        <p:txBody>
          <a:bodyPr/>
          <a:lstStyle>
            <a:lvl1pPr eaLnBrk="0" hangingPunct="0">
              <a:defRPr>
                <a:latin typeface="Arial" panose="020B0604020202020204" pitchFamily="34" charset="0"/>
              </a:defRPr>
            </a:lvl1pPr>
          </a:lstStyle>
          <a:p>
            <a:pPr>
              <a:defRPr/>
            </a:pPr>
            <a:fld id="{D3DBE100-E8BD-4D6B-BC68-371FD7D4E638}" type="slidenum">
              <a:rPr lang="en-US" altLang="en-US"/>
              <a:pPr>
                <a:defRPr/>
              </a:pPr>
              <a:t>‹#›</a:t>
            </a:fld>
            <a:endParaRPr lang="en-US" altLang="en-US"/>
          </a:p>
        </p:txBody>
      </p:sp>
    </p:spTree>
    <p:extLst>
      <p:ext uri="{BB962C8B-B14F-4D97-AF65-F5344CB8AC3E}">
        <p14:creationId xmlns:p14="http://schemas.microsoft.com/office/powerpoint/2010/main" val="1131785099"/>
      </p:ext>
    </p:extLst>
  </p:cSld>
  <p:clrMapOvr>
    <a:masterClrMapping/>
  </p:clrMapOvr>
</p:sldLayout>
</file>

<file path=ppt/slideLayouts/slideLayout26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4" name="Rectangle 26">
            <a:extLst>
              <a:ext uri="{FF2B5EF4-FFF2-40B4-BE49-F238E27FC236}">
                <a16:creationId xmlns="" xmlns:a16="http://schemas.microsoft.com/office/drawing/2014/main" id="{655372AC-8595-4405-B583-139BD5F5B56A}"/>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5" name="Rectangle 152">
            <a:extLst>
              <a:ext uri="{FF2B5EF4-FFF2-40B4-BE49-F238E27FC236}">
                <a16:creationId xmlns="" xmlns:a16="http://schemas.microsoft.com/office/drawing/2014/main" id="{A5F7B445-51EF-4D1C-8F61-3ACD0E0B447F}"/>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6" name="Rectangle 153">
            <a:extLst>
              <a:ext uri="{FF2B5EF4-FFF2-40B4-BE49-F238E27FC236}">
                <a16:creationId xmlns="" xmlns:a16="http://schemas.microsoft.com/office/drawing/2014/main" id="{EC1E671B-58B0-4F11-9552-9F63A0264591}"/>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4">
            <a:extLst>
              <a:ext uri="{FF2B5EF4-FFF2-40B4-BE49-F238E27FC236}">
                <a16:creationId xmlns="" xmlns:a16="http://schemas.microsoft.com/office/drawing/2014/main" id="{92FAD2FE-F5F1-4021-9548-F15C767BF59D}"/>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5">
            <a:extLst>
              <a:ext uri="{FF2B5EF4-FFF2-40B4-BE49-F238E27FC236}">
                <a16:creationId xmlns="" xmlns:a16="http://schemas.microsoft.com/office/drawing/2014/main" id="{CE8E6A5A-F0FF-45D0-AA93-B81864E4A4B9}"/>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6">
            <a:extLst>
              <a:ext uri="{FF2B5EF4-FFF2-40B4-BE49-F238E27FC236}">
                <a16:creationId xmlns="" xmlns:a16="http://schemas.microsoft.com/office/drawing/2014/main" id="{609D799C-A44E-484D-86FD-8A5BB481C350}"/>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7">
            <a:extLst>
              <a:ext uri="{FF2B5EF4-FFF2-40B4-BE49-F238E27FC236}">
                <a16:creationId xmlns="" xmlns:a16="http://schemas.microsoft.com/office/drawing/2014/main" id="{0E3602E3-D3EA-476D-9A00-9F9CFF03B58D}"/>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8">
            <a:extLst>
              <a:ext uri="{FF2B5EF4-FFF2-40B4-BE49-F238E27FC236}">
                <a16:creationId xmlns="" xmlns:a16="http://schemas.microsoft.com/office/drawing/2014/main" id="{1FC35D4A-89AC-4531-B302-48DA628C4325}"/>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9">
            <a:extLst>
              <a:ext uri="{FF2B5EF4-FFF2-40B4-BE49-F238E27FC236}">
                <a16:creationId xmlns="" xmlns:a16="http://schemas.microsoft.com/office/drawing/2014/main" id="{C00313BB-2C9D-49F4-9057-7575E4D6D761}"/>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60">
            <a:extLst>
              <a:ext uri="{FF2B5EF4-FFF2-40B4-BE49-F238E27FC236}">
                <a16:creationId xmlns="" xmlns:a16="http://schemas.microsoft.com/office/drawing/2014/main" id="{843E9D8D-1373-490B-8BB2-9438E62065C2}"/>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1">
            <a:extLst>
              <a:ext uri="{FF2B5EF4-FFF2-40B4-BE49-F238E27FC236}">
                <a16:creationId xmlns="" xmlns:a16="http://schemas.microsoft.com/office/drawing/2014/main" id="{C234C749-2F57-477E-85EC-3A317C0E7A6C}"/>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2">
            <a:extLst>
              <a:ext uri="{FF2B5EF4-FFF2-40B4-BE49-F238E27FC236}">
                <a16:creationId xmlns="" xmlns:a16="http://schemas.microsoft.com/office/drawing/2014/main" id="{84D6253A-5DAC-4323-AE3D-474BCE197A0A}"/>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3">
            <a:extLst>
              <a:ext uri="{FF2B5EF4-FFF2-40B4-BE49-F238E27FC236}">
                <a16:creationId xmlns="" xmlns:a16="http://schemas.microsoft.com/office/drawing/2014/main" id="{5E248EC9-0A4F-4C6D-AD15-EEB508ECEE27}"/>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4">
            <a:extLst>
              <a:ext uri="{FF2B5EF4-FFF2-40B4-BE49-F238E27FC236}">
                <a16:creationId xmlns="" xmlns:a16="http://schemas.microsoft.com/office/drawing/2014/main" id="{C1D114F5-398B-47FA-BF98-CFFB36937FBA}"/>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5">
            <a:extLst>
              <a:ext uri="{FF2B5EF4-FFF2-40B4-BE49-F238E27FC236}">
                <a16:creationId xmlns="" xmlns:a16="http://schemas.microsoft.com/office/drawing/2014/main" id="{52694E88-7227-4AE9-9A86-2C17DD19DD09}"/>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6">
            <a:extLst>
              <a:ext uri="{FF2B5EF4-FFF2-40B4-BE49-F238E27FC236}">
                <a16:creationId xmlns="" xmlns:a16="http://schemas.microsoft.com/office/drawing/2014/main" id="{37AA986F-AD87-4F54-AFB0-93F601B20BE7}"/>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7">
            <a:extLst>
              <a:ext uri="{FF2B5EF4-FFF2-40B4-BE49-F238E27FC236}">
                <a16:creationId xmlns="" xmlns:a16="http://schemas.microsoft.com/office/drawing/2014/main" id="{A6FA1960-339B-4AFB-9FFD-05F2C4E66A1A}"/>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8">
            <a:extLst>
              <a:ext uri="{FF2B5EF4-FFF2-40B4-BE49-F238E27FC236}">
                <a16:creationId xmlns="" xmlns:a16="http://schemas.microsoft.com/office/drawing/2014/main" id="{5F344E76-83A1-4175-8484-7E62F47FE3FC}"/>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9">
            <a:extLst>
              <a:ext uri="{FF2B5EF4-FFF2-40B4-BE49-F238E27FC236}">
                <a16:creationId xmlns="" xmlns:a16="http://schemas.microsoft.com/office/drawing/2014/main" id="{0AEB6995-6AD7-4543-8F34-E9B3E67BCA12}"/>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0">
            <a:extLst>
              <a:ext uri="{FF2B5EF4-FFF2-40B4-BE49-F238E27FC236}">
                <a16:creationId xmlns="" xmlns:a16="http://schemas.microsoft.com/office/drawing/2014/main" id="{6F24BF05-5900-4343-8FF5-28C8899E0E61}"/>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1">
            <a:extLst>
              <a:ext uri="{FF2B5EF4-FFF2-40B4-BE49-F238E27FC236}">
                <a16:creationId xmlns="" xmlns:a16="http://schemas.microsoft.com/office/drawing/2014/main" id="{6D871E0C-6038-49AB-B353-485CCF032AD0}"/>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3">
            <a:extLst>
              <a:ext uri="{FF2B5EF4-FFF2-40B4-BE49-F238E27FC236}">
                <a16:creationId xmlns="" xmlns:a16="http://schemas.microsoft.com/office/drawing/2014/main" id="{C3B8B0EA-426C-4647-89AE-E823D7BFFE27}"/>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4">
            <a:extLst>
              <a:ext uri="{FF2B5EF4-FFF2-40B4-BE49-F238E27FC236}">
                <a16:creationId xmlns="" xmlns:a16="http://schemas.microsoft.com/office/drawing/2014/main" id="{0C998FF5-547E-4768-A7DE-103CD2717D03}"/>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6">
            <a:extLst>
              <a:ext uri="{FF2B5EF4-FFF2-40B4-BE49-F238E27FC236}">
                <a16:creationId xmlns="" xmlns:a16="http://schemas.microsoft.com/office/drawing/2014/main" id="{D98A6C4C-70BB-40E2-8E85-1E781E5FEF34}"/>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7">
            <a:extLst>
              <a:ext uri="{FF2B5EF4-FFF2-40B4-BE49-F238E27FC236}">
                <a16:creationId xmlns="" xmlns:a16="http://schemas.microsoft.com/office/drawing/2014/main" id="{74B30246-407D-4D7D-86E5-FB94D8135B81}"/>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81">
            <a:extLst>
              <a:ext uri="{FF2B5EF4-FFF2-40B4-BE49-F238E27FC236}">
                <a16:creationId xmlns="" xmlns:a16="http://schemas.microsoft.com/office/drawing/2014/main" id="{148AD0D3-5CAB-41C7-8B06-6EF2BEC01B06}"/>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2">
            <a:extLst>
              <a:ext uri="{FF2B5EF4-FFF2-40B4-BE49-F238E27FC236}">
                <a16:creationId xmlns="" xmlns:a16="http://schemas.microsoft.com/office/drawing/2014/main" id="{2363FEBF-90BA-4E4A-A53C-7117B87FCBD4}"/>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3">
            <a:extLst>
              <a:ext uri="{FF2B5EF4-FFF2-40B4-BE49-F238E27FC236}">
                <a16:creationId xmlns="" xmlns:a16="http://schemas.microsoft.com/office/drawing/2014/main" id="{70513502-A3F7-4F37-95EB-DBA97C7C8495}"/>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4">
            <a:extLst>
              <a:ext uri="{FF2B5EF4-FFF2-40B4-BE49-F238E27FC236}">
                <a16:creationId xmlns="" xmlns:a16="http://schemas.microsoft.com/office/drawing/2014/main" id="{368BC740-481E-4B84-AC28-0ECA96D04D0B}"/>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5">
            <a:extLst>
              <a:ext uri="{FF2B5EF4-FFF2-40B4-BE49-F238E27FC236}">
                <a16:creationId xmlns="" xmlns:a16="http://schemas.microsoft.com/office/drawing/2014/main" id="{1967F915-9A65-416E-916E-7A6B3E4679F3}"/>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6">
            <a:extLst>
              <a:ext uri="{FF2B5EF4-FFF2-40B4-BE49-F238E27FC236}">
                <a16:creationId xmlns="" xmlns:a16="http://schemas.microsoft.com/office/drawing/2014/main" id="{2FB9D713-7C93-4174-ABD5-BC9D277390DD}"/>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7">
            <a:extLst>
              <a:ext uri="{FF2B5EF4-FFF2-40B4-BE49-F238E27FC236}">
                <a16:creationId xmlns="" xmlns:a16="http://schemas.microsoft.com/office/drawing/2014/main" id="{F1AA303C-7617-4E3C-B695-D53551AE93C1}"/>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8">
            <a:extLst>
              <a:ext uri="{FF2B5EF4-FFF2-40B4-BE49-F238E27FC236}">
                <a16:creationId xmlns="" xmlns:a16="http://schemas.microsoft.com/office/drawing/2014/main" id="{F5D01A0C-B38D-4533-B420-F9499F99A0F4}"/>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9">
            <a:extLst>
              <a:ext uri="{FF2B5EF4-FFF2-40B4-BE49-F238E27FC236}">
                <a16:creationId xmlns="" xmlns:a16="http://schemas.microsoft.com/office/drawing/2014/main" id="{863E8A19-F8B9-45D5-8529-162325B650AF}"/>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90">
            <a:extLst>
              <a:ext uri="{FF2B5EF4-FFF2-40B4-BE49-F238E27FC236}">
                <a16:creationId xmlns="" xmlns:a16="http://schemas.microsoft.com/office/drawing/2014/main" id="{012727DC-4738-4466-B5DA-011921884644}"/>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1">
            <a:extLst>
              <a:ext uri="{FF2B5EF4-FFF2-40B4-BE49-F238E27FC236}">
                <a16:creationId xmlns="" xmlns:a16="http://schemas.microsoft.com/office/drawing/2014/main" id="{ECA51C57-AC2D-4E2C-97B8-D90B342D3862}"/>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2">
            <a:extLst>
              <a:ext uri="{FF2B5EF4-FFF2-40B4-BE49-F238E27FC236}">
                <a16:creationId xmlns="" xmlns:a16="http://schemas.microsoft.com/office/drawing/2014/main" id="{DD55FD5B-F429-4A80-9F88-2664532EE4FE}"/>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4">
            <a:extLst>
              <a:ext uri="{FF2B5EF4-FFF2-40B4-BE49-F238E27FC236}">
                <a16:creationId xmlns="" xmlns:a16="http://schemas.microsoft.com/office/drawing/2014/main" id="{52589363-8C1E-4929-B006-16A9562BFECF}"/>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2" name="Group 195">
            <a:extLst>
              <a:ext uri="{FF2B5EF4-FFF2-40B4-BE49-F238E27FC236}">
                <a16:creationId xmlns="" xmlns:a16="http://schemas.microsoft.com/office/drawing/2014/main" id="{32BAFF6B-AB74-49DE-9C3F-4B5798D37AC4}"/>
              </a:ext>
            </a:extLst>
          </p:cNvPr>
          <p:cNvGrpSpPr>
            <a:grpSpLocks/>
          </p:cNvGrpSpPr>
          <p:nvPr/>
        </p:nvGrpSpPr>
        <p:grpSpPr bwMode="auto">
          <a:xfrm>
            <a:off x="0" y="357188"/>
            <a:ext cx="1543050" cy="1123950"/>
            <a:chOff x="-9" y="1395"/>
            <a:chExt cx="2985" cy="2898"/>
          </a:xfrm>
        </p:grpSpPr>
        <p:pic>
          <p:nvPicPr>
            <p:cNvPr id="43" name="Picture 196" descr="pan01">
              <a:extLst>
                <a:ext uri="{FF2B5EF4-FFF2-40B4-BE49-F238E27FC236}">
                  <a16:creationId xmlns="" xmlns:a16="http://schemas.microsoft.com/office/drawing/2014/main" id="{2EA470AF-3917-421E-8C4F-0F0ADA96EC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4" name="Group 198">
            <a:extLst>
              <a:ext uri="{FF2B5EF4-FFF2-40B4-BE49-F238E27FC236}">
                <a16:creationId xmlns="" xmlns:a16="http://schemas.microsoft.com/office/drawing/2014/main" id="{946FEC21-D1FC-4F6B-8783-D1537361061A}"/>
              </a:ext>
            </a:extLst>
          </p:cNvPr>
          <p:cNvGrpSpPr>
            <a:grpSpLocks/>
          </p:cNvGrpSpPr>
          <p:nvPr/>
        </p:nvGrpSpPr>
        <p:grpSpPr bwMode="auto">
          <a:xfrm>
            <a:off x="-7938" y="195263"/>
            <a:ext cx="1409701" cy="1143000"/>
            <a:chOff x="0" y="1039"/>
            <a:chExt cx="2681" cy="2897"/>
          </a:xfrm>
        </p:grpSpPr>
        <p:pic>
          <p:nvPicPr>
            <p:cNvPr id="45" name="Picture 199" descr="pan01">
              <a:extLst>
                <a:ext uri="{FF2B5EF4-FFF2-40B4-BE49-F238E27FC236}">
                  <a16:creationId xmlns="" xmlns:a16="http://schemas.microsoft.com/office/drawing/2014/main" id="{DC673E91-4C7E-4820-A924-E6129600925B}"/>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Freeform 200" descr="wiz_gold04">
              <a:extLst>
                <a:ext uri="{FF2B5EF4-FFF2-40B4-BE49-F238E27FC236}">
                  <a16:creationId xmlns="" xmlns:a16="http://schemas.microsoft.com/office/drawing/2014/main" id="{03E6DAFB-935A-4357-A945-8BEA473FE065}"/>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7" name="Group 201">
            <a:extLst>
              <a:ext uri="{FF2B5EF4-FFF2-40B4-BE49-F238E27FC236}">
                <a16:creationId xmlns="" xmlns:a16="http://schemas.microsoft.com/office/drawing/2014/main" id="{04C50141-8C4A-4999-B2D9-757CE8C79C19}"/>
              </a:ext>
            </a:extLst>
          </p:cNvPr>
          <p:cNvGrpSpPr>
            <a:grpSpLocks/>
          </p:cNvGrpSpPr>
          <p:nvPr/>
        </p:nvGrpSpPr>
        <p:grpSpPr bwMode="auto">
          <a:xfrm>
            <a:off x="0" y="0"/>
            <a:ext cx="1244600" cy="1239838"/>
            <a:chOff x="-7" y="240"/>
            <a:chExt cx="2407" cy="3199"/>
          </a:xfrm>
        </p:grpSpPr>
        <p:pic>
          <p:nvPicPr>
            <p:cNvPr id="48" name="Picture 202" descr="pan01">
              <a:extLst>
                <a:ext uri="{FF2B5EF4-FFF2-40B4-BE49-F238E27FC236}">
                  <a16:creationId xmlns="" xmlns:a16="http://schemas.microsoft.com/office/drawing/2014/main" id="{3E7313F3-F0D6-440B-B0B7-8D66C495EB83}"/>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Freeform 203" descr="wiz_gold01">
              <a:extLst>
                <a:ext uri="{FF2B5EF4-FFF2-40B4-BE49-F238E27FC236}">
                  <a16:creationId xmlns="" xmlns:a16="http://schemas.microsoft.com/office/drawing/2014/main" id="{9DCBB75E-C74E-4CD9-937F-176F06660207}"/>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0" name="TextBox 53">
            <a:extLst>
              <a:ext uri="{FF2B5EF4-FFF2-40B4-BE49-F238E27FC236}">
                <a16:creationId xmlns="" xmlns:a16="http://schemas.microsoft.com/office/drawing/2014/main" id="{6A548AC8-CD73-4D5E-B6E2-81BC1025F1CC}"/>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1" name="Date Placeholder 3">
            <a:extLst>
              <a:ext uri="{FF2B5EF4-FFF2-40B4-BE49-F238E27FC236}">
                <a16:creationId xmlns="" xmlns:a16="http://schemas.microsoft.com/office/drawing/2014/main" id="{E2F13127-F90B-48EE-8C31-A97A6997FF12}"/>
              </a:ext>
            </a:extLst>
          </p:cNvPr>
          <p:cNvSpPr>
            <a:spLocks noGrp="1"/>
          </p:cNvSpPr>
          <p:nvPr>
            <p:ph type="dt" sz="half" idx="10"/>
          </p:nvPr>
        </p:nvSpPr>
        <p:spPr/>
        <p:txBody>
          <a:bodyPr/>
          <a:lstStyle>
            <a:lvl1pPr eaLnBrk="0" hangingPunct="0">
              <a:defRPr/>
            </a:lvl1pPr>
          </a:lstStyle>
          <a:p>
            <a:pPr>
              <a:defRPr/>
            </a:pPr>
            <a:endParaRPr lang="en-US"/>
          </a:p>
        </p:txBody>
      </p:sp>
      <p:sp>
        <p:nvSpPr>
          <p:cNvPr id="52" name="Footer Placeholder 4">
            <a:extLst>
              <a:ext uri="{FF2B5EF4-FFF2-40B4-BE49-F238E27FC236}">
                <a16:creationId xmlns="" xmlns:a16="http://schemas.microsoft.com/office/drawing/2014/main" id="{AA355662-7E44-43EB-A7F2-9AEF3EB6AC95}"/>
              </a:ext>
            </a:extLst>
          </p:cNvPr>
          <p:cNvSpPr>
            <a:spLocks noGrp="1"/>
          </p:cNvSpPr>
          <p:nvPr>
            <p:ph type="ftr" sz="quarter" idx="11"/>
          </p:nvPr>
        </p:nvSpPr>
        <p:spPr/>
        <p:txBody>
          <a:bodyPr/>
          <a:lstStyle>
            <a:lvl1pPr eaLnBrk="0" hangingPunct="0">
              <a:defRPr/>
            </a:lvl1pPr>
          </a:lstStyle>
          <a:p>
            <a:pPr>
              <a:defRPr/>
            </a:pPr>
            <a:endParaRPr lang="en-US"/>
          </a:p>
        </p:txBody>
      </p:sp>
      <p:sp>
        <p:nvSpPr>
          <p:cNvPr id="53" name="Slide Number Placeholder 5">
            <a:extLst>
              <a:ext uri="{FF2B5EF4-FFF2-40B4-BE49-F238E27FC236}">
                <a16:creationId xmlns="" xmlns:a16="http://schemas.microsoft.com/office/drawing/2014/main" id="{FFB3A7EC-A14B-48BD-A0B5-6856582ECC32}"/>
              </a:ext>
            </a:extLst>
          </p:cNvPr>
          <p:cNvSpPr>
            <a:spLocks noGrp="1"/>
          </p:cNvSpPr>
          <p:nvPr>
            <p:ph type="sldNum" sz="quarter" idx="12"/>
          </p:nvPr>
        </p:nvSpPr>
        <p:spPr/>
        <p:txBody>
          <a:bodyPr/>
          <a:lstStyle>
            <a:lvl1pPr eaLnBrk="0" hangingPunct="0">
              <a:defRPr/>
            </a:lvl1pPr>
          </a:lstStyle>
          <a:p>
            <a:pPr>
              <a:defRPr/>
            </a:pPr>
            <a:fld id="{856BB54D-5D22-47EF-AF4C-5F261AE6FFC4}" type="slidenum">
              <a:rPr lang="en-US" altLang="en-US"/>
              <a:pPr>
                <a:defRPr/>
              </a:pPr>
              <a:t>‹#›</a:t>
            </a:fld>
            <a:endParaRPr lang="en-US" altLang="en-US"/>
          </a:p>
        </p:txBody>
      </p:sp>
    </p:spTree>
    <p:extLst>
      <p:ext uri="{BB962C8B-B14F-4D97-AF65-F5344CB8AC3E}">
        <p14:creationId xmlns:p14="http://schemas.microsoft.com/office/powerpoint/2010/main" val="1292393457"/>
      </p:ext>
    </p:extLst>
  </p:cSld>
  <p:clrMapOvr>
    <a:masterClrMapping/>
  </p:clrMapOvr>
</p:sldLayout>
</file>

<file path=ppt/slideLayouts/slideLayout26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ectangle 26">
            <a:extLst>
              <a:ext uri="{FF2B5EF4-FFF2-40B4-BE49-F238E27FC236}">
                <a16:creationId xmlns="" xmlns:a16="http://schemas.microsoft.com/office/drawing/2014/main" id="{C755B4BC-D40E-4A17-A211-6FF0BC1E2828}"/>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5" name="Rectangle 152">
            <a:extLst>
              <a:ext uri="{FF2B5EF4-FFF2-40B4-BE49-F238E27FC236}">
                <a16:creationId xmlns="" xmlns:a16="http://schemas.microsoft.com/office/drawing/2014/main" id="{78A10178-0A13-49BC-AE18-6249CE5068FD}"/>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6" name="Rectangle 153">
            <a:extLst>
              <a:ext uri="{FF2B5EF4-FFF2-40B4-BE49-F238E27FC236}">
                <a16:creationId xmlns="" xmlns:a16="http://schemas.microsoft.com/office/drawing/2014/main" id="{E8276E7D-87C6-4507-AE37-9D693D057D22}"/>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4">
            <a:extLst>
              <a:ext uri="{FF2B5EF4-FFF2-40B4-BE49-F238E27FC236}">
                <a16:creationId xmlns="" xmlns:a16="http://schemas.microsoft.com/office/drawing/2014/main" id="{1401D51F-CD8F-4FA1-90BD-21ADDCE7E3B5}"/>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5">
            <a:extLst>
              <a:ext uri="{FF2B5EF4-FFF2-40B4-BE49-F238E27FC236}">
                <a16:creationId xmlns="" xmlns:a16="http://schemas.microsoft.com/office/drawing/2014/main" id="{5F611AA9-98E9-4802-B64B-87E214903A84}"/>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6">
            <a:extLst>
              <a:ext uri="{FF2B5EF4-FFF2-40B4-BE49-F238E27FC236}">
                <a16:creationId xmlns="" xmlns:a16="http://schemas.microsoft.com/office/drawing/2014/main" id="{D2CD7390-5A56-4DA1-B624-2F50971E59E8}"/>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7">
            <a:extLst>
              <a:ext uri="{FF2B5EF4-FFF2-40B4-BE49-F238E27FC236}">
                <a16:creationId xmlns="" xmlns:a16="http://schemas.microsoft.com/office/drawing/2014/main" id="{8B89A5EB-9BA5-4781-AC23-8AE8B8DAB5F6}"/>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8">
            <a:extLst>
              <a:ext uri="{FF2B5EF4-FFF2-40B4-BE49-F238E27FC236}">
                <a16:creationId xmlns="" xmlns:a16="http://schemas.microsoft.com/office/drawing/2014/main" id="{F0522665-4232-49D1-B739-F8D087466817}"/>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9">
            <a:extLst>
              <a:ext uri="{FF2B5EF4-FFF2-40B4-BE49-F238E27FC236}">
                <a16:creationId xmlns="" xmlns:a16="http://schemas.microsoft.com/office/drawing/2014/main" id="{C6606590-ED3A-40A8-A957-FFB83215DB91}"/>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60">
            <a:extLst>
              <a:ext uri="{FF2B5EF4-FFF2-40B4-BE49-F238E27FC236}">
                <a16:creationId xmlns="" xmlns:a16="http://schemas.microsoft.com/office/drawing/2014/main" id="{9F019333-422C-48A1-892A-7DE4576DDC5A}"/>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1">
            <a:extLst>
              <a:ext uri="{FF2B5EF4-FFF2-40B4-BE49-F238E27FC236}">
                <a16:creationId xmlns="" xmlns:a16="http://schemas.microsoft.com/office/drawing/2014/main" id="{9DFA4A27-DB0E-4D58-9111-E65BC60D56FE}"/>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2">
            <a:extLst>
              <a:ext uri="{FF2B5EF4-FFF2-40B4-BE49-F238E27FC236}">
                <a16:creationId xmlns="" xmlns:a16="http://schemas.microsoft.com/office/drawing/2014/main" id="{BF011537-4D6A-4586-BCBB-F89A32FE33D6}"/>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3">
            <a:extLst>
              <a:ext uri="{FF2B5EF4-FFF2-40B4-BE49-F238E27FC236}">
                <a16:creationId xmlns="" xmlns:a16="http://schemas.microsoft.com/office/drawing/2014/main" id="{40A84945-E2BD-41F6-A12A-5B6030F3C2EF}"/>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4">
            <a:extLst>
              <a:ext uri="{FF2B5EF4-FFF2-40B4-BE49-F238E27FC236}">
                <a16:creationId xmlns="" xmlns:a16="http://schemas.microsoft.com/office/drawing/2014/main" id="{F836DC0A-CA4C-477C-A9FB-56CAA3136743}"/>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5">
            <a:extLst>
              <a:ext uri="{FF2B5EF4-FFF2-40B4-BE49-F238E27FC236}">
                <a16:creationId xmlns="" xmlns:a16="http://schemas.microsoft.com/office/drawing/2014/main" id="{D3D643EC-1164-43BA-95C5-8A9366CBDC62}"/>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6">
            <a:extLst>
              <a:ext uri="{FF2B5EF4-FFF2-40B4-BE49-F238E27FC236}">
                <a16:creationId xmlns="" xmlns:a16="http://schemas.microsoft.com/office/drawing/2014/main" id="{5CADD960-B501-4678-B5C3-61537DA1D250}"/>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7">
            <a:extLst>
              <a:ext uri="{FF2B5EF4-FFF2-40B4-BE49-F238E27FC236}">
                <a16:creationId xmlns="" xmlns:a16="http://schemas.microsoft.com/office/drawing/2014/main" id="{46AA63CC-2B1E-4308-B40F-7FDDB9F681D5}"/>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8">
            <a:extLst>
              <a:ext uri="{FF2B5EF4-FFF2-40B4-BE49-F238E27FC236}">
                <a16:creationId xmlns="" xmlns:a16="http://schemas.microsoft.com/office/drawing/2014/main" id="{7E50E6B4-7437-41AC-AAF2-7C2972B663F0}"/>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9">
            <a:extLst>
              <a:ext uri="{FF2B5EF4-FFF2-40B4-BE49-F238E27FC236}">
                <a16:creationId xmlns="" xmlns:a16="http://schemas.microsoft.com/office/drawing/2014/main" id="{38FEE0CF-4D0D-46F8-A29C-8BE58582F4EF}"/>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0">
            <a:extLst>
              <a:ext uri="{FF2B5EF4-FFF2-40B4-BE49-F238E27FC236}">
                <a16:creationId xmlns="" xmlns:a16="http://schemas.microsoft.com/office/drawing/2014/main" id="{13DC941C-E5E4-4884-A606-825C6D17D56B}"/>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1">
            <a:extLst>
              <a:ext uri="{FF2B5EF4-FFF2-40B4-BE49-F238E27FC236}">
                <a16:creationId xmlns="" xmlns:a16="http://schemas.microsoft.com/office/drawing/2014/main" id="{876524D9-B908-45D6-B62D-D097D1E1A3F3}"/>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3">
            <a:extLst>
              <a:ext uri="{FF2B5EF4-FFF2-40B4-BE49-F238E27FC236}">
                <a16:creationId xmlns="" xmlns:a16="http://schemas.microsoft.com/office/drawing/2014/main" id="{453F250C-0291-415C-AC12-C947F0093D16}"/>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4">
            <a:extLst>
              <a:ext uri="{FF2B5EF4-FFF2-40B4-BE49-F238E27FC236}">
                <a16:creationId xmlns="" xmlns:a16="http://schemas.microsoft.com/office/drawing/2014/main" id="{A331474B-CB60-4903-AF60-003AB64F36BB}"/>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6">
            <a:extLst>
              <a:ext uri="{FF2B5EF4-FFF2-40B4-BE49-F238E27FC236}">
                <a16:creationId xmlns="" xmlns:a16="http://schemas.microsoft.com/office/drawing/2014/main" id="{438583FE-1904-4B87-BC33-71329E4343B0}"/>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7">
            <a:extLst>
              <a:ext uri="{FF2B5EF4-FFF2-40B4-BE49-F238E27FC236}">
                <a16:creationId xmlns="" xmlns:a16="http://schemas.microsoft.com/office/drawing/2014/main" id="{7CBAB9A7-C42B-4B7B-9E92-EC403013AE7A}"/>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81">
            <a:extLst>
              <a:ext uri="{FF2B5EF4-FFF2-40B4-BE49-F238E27FC236}">
                <a16:creationId xmlns="" xmlns:a16="http://schemas.microsoft.com/office/drawing/2014/main" id="{22206546-5769-4E17-8060-8CE2E6226D18}"/>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2">
            <a:extLst>
              <a:ext uri="{FF2B5EF4-FFF2-40B4-BE49-F238E27FC236}">
                <a16:creationId xmlns="" xmlns:a16="http://schemas.microsoft.com/office/drawing/2014/main" id="{C3ED3DBC-549B-4CA6-AD09-29AD337F9428}"/>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3">
            <a:extLst>
              <a:ext uri="{FF2B5EF4-FFF2-40B4-BE49-F238E27FC236}">
                <a16:creationId xmlns="" xmlns:a16="http://schemas.microsoft.com/office/drawing/2014/main" id="{DB007F64-4C34-48E2-A30B-613AC7CB5E9B}"/>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4">
            <a:extLst>
              <a:ext uri="{FF2B5EF4-FFF2-40B4-BE49-F238E27FC236}">
                <a16:creationId xmlns="" xmlns:a16="http://schemas.microsoft.com/office/drawing/2014/main" id="{35D1FA0C-A478-4141-BF8F-4E4A11ECC13F}"/>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5">
            <a:extLst>
              <a:ext uri="{FF2B5EF4-FFF2-40B4-BE49-F238E27FC236}">
                <a16:creationId xmlns="" xmlns:a16="http://schemas.microsoft.com/office/drawing/2014/main" id="{0A3745FC-FE38-4AE6-A67E-70ED02D33C5D}"/>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6">
            <a:extLst>
              <a:ext uri="{FF2B5EF4-FFF2-40B4-BE49-F238E27FC236}">
                <a16:creationId xmlns="" xmlns:a16="http://schemas.microsoft.com/office/drawing/2014/main" id="{2F974539-CEA1-43CF-8F86-72B52C81D799}"/>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7">
            <a:extLst>
              <a:ext uri="{FF2B5EF4-FFF2-40B4-BE49-F238E27FC236}">
                <a16:creationId xmlns="" xmlns:a16="http://schemas.microsoft.com/office/drawing/2014/main" id="{68354CE8-FB32-43AA-B990-947F7CFE5F17}"/>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8">
            <a:extLst>
              <a:ext uri="{FF2B5EF4-FFF2-40B4-BE49-F238E27FC236}">
                <a16:creationId xmlns="" xmlns:a16="http://schemas.microsoft.com/office/drawing/2014/main" id="{965E55A7-2612-43C5-A57F-D8049936B09C}"/>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9">
            <a:extLst>
              <a:ext uri="{FF2B5EF4-FFF2-40B4-BE49-F238E27FC236}">
                <a16:creationId xmlns="" xmlns:a16="http://schemas.microsoft.com/office/drawing/2014/main" id="{299E9093-A7D2-4A6B-BA8A-52167BD29C61}"/>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90">
            <a:extLst>
              <a:ext uri="{FF2B5EF4-FFF2-40B4-BE49-F238E27FC236}">
                <a16:creationId xmlns="" xmlns:a16="http://schemas.microsoft.com/office/drawing/2014/main" id="{7031DE0E-2E2B-41E8-8942-B05012424BEF}"/>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1">
            <a:extLst>
              <a:ext uri="{FF2B5EF4-FFF2-40B4-BE49-F238E27FC236}">
                <a16:creationId xmlns="" xmlns:a16="http://schemas.microsoft.com/office/drawing/2014/main" id="{AC10B79E-796E-4CDC-9F79-AA7FDB542E41}"/>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2">
            <a:extLst>
              <a:ext uri="{FF2B5EF4-FFF2-40B4-BE49-F238E27FC236}">
                <a16:creationId xmlns="" xmlns:a16="http://schemas.microsoft.com/office/drawing/2014/main" id="{CA092ADD-2A98-47B8-AB57-445962A6FBC1}"/>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4">
            <a:extLst>
              <a:ext uri="{FF2B5EF4-FFF2-40B4-BE49-F238E27FC236}">
                <a16:creationId xmlns="" xmlns:a16="http://schemas.microsoft.com/office/drawing/2014/main" id="{008CB380-40F4-42A1-A754-3C4A67324F3B}"/>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2" name="Group 195">
            <a:extLst>
              <a:ext uri="{FF2B5EF4-FFF2-40B4-BE49-F238E27FC236}">
                <a16:creationId xmlns="" xmlns:a16="http://schemas.microsoft.com/office/drawing/2014/main" id="{8FF15990-D44D-4487-95CB-4EACC708820F}"/>
              </a:ext>
            </a:extLst>
          </p:cNvPr>
          <p:cNvGrpSpPr>
            <a:grpSpLocks/>
          </p:cNvGrpSpPr>
          <p:nvPr/>
        </p:nvGrpSpPr>
        <p:grpSpPr bwMode="auto">
          <a:xfrm>
            <a:off x="0" y="357188"/>
            <a:ext cx="1543050" cy="1123950"/>
            <a:chOff x="-9" y="1395"/>
            <a:chExt cx="2985" cy="2898"/>
          </a:xfrm>
        </p:grpSpPr>
        <p:pic>
          <p:nvPicPr>
            <p:cNvPr id="43" name="Picture 196" descr="pan01">
              <a:extLst>
                <a:ext uri="{FF2B5EF4-FFF2-40B4-BE49-F238E27FC236}">
                  <a16:creationId xmlns="" xmlns:a16="http://schemas.microsoft.com/office/drawing/2014/main" id="{950E2C12-940D-41E0-93E9-877172F988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4" name="Group 198">
            <a:extLst>
              <a:ext uri="{FF2B5EF4-FFF2-40B4-BE49-F238E27FC236}">
                <a16:creationId xmlns="" xmlns:a16="http://schemas.microsoft.com/office/drawing/2014/main" id="{B97221F8-734D-471A-B4A4-FF74444AE94A}"/>
              </a:ext>
            </a:extLst>
          </p:cNvPr>
          <p:cNvGrpSpPr>
            <a:grpSpLocks/>
          </p:cNvGrpSpPr>
          <p:nvPr/>
        </p:nvGrpSpPr>
        <p:grpSpPr bwMode="auto">
          <a:xfrm>
            <a:off x="-7938" y="195263"/>
            <a:ext cx="1409701" cy="1143000"/>
            <a:chOff x="0" y="1039"/>
            <a:chExt cx="2681" cy="2897"/>
          </a:xfrm>
        </p:grpSpPr>
        <p:pic>
          <p:nvPicPr>
            <p:cNvPr id="45" name="Picture 199" descr="pan01">
              <a:extLst>
                <a:ext uri="{FF2B5EF4-FFF2-40B4-BE49-F238E27FC236}">
                  <a16:creationId xmlns="" xmlns:a16="http://schemas.microsoft.com/office/drawing/2014/main" id="{40B3D47C-3F95-4733-85AB-4F2153382577}"/>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Freeform 200" descr="wiz_gold04">
              <a:extLst>
                <a:ext uri="{FF2B5EF4-FFF2-40B4-BE49-F238E27FC236}">
                  <a16:creationId xmlns="" xmlns:a16="http://schemas.microsoft.com/office/drawing/2014/main" id="{B126488F-39F1-41C4-8CD0-6A6B501989E4}"/>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7" name="Group 201">
            <a:extLst>
              <a:ext uri="{FF2B5EF4-FFF2-40B4-BE49-F238E27FC236}">
                <a16:creationId xmlns="" xmlns:a16="http://schemas.microsoft.com/office/drawing/2014/main" id="{A293750A-C30F-4983-9B20-282FCCD3CB65}"/>
              </a:ext>
            </a:extLst>
          </p:cNvPr>
          <p:cNvGrpSpPr>
            <a:grpSpLocks/>
          </p:cNvGrpSpPr>
          <p:nvPr/>
        </p:nvGrpSpPr>
        <p:grpSpPr bwMode="auto">
          <a:xfrm>
            <a:off x="0" y="0"/>
            <a:ext cx="1244600" cy="1239838"/>
            <a:chOff x="-7" y="240"/>
            <a:chExt cx="2407" cy="3199"/>
          </a:xfrm>
        </p:grpSpPr>
        <p:pic>
          <p:nvPicPr>
            <p:cNvPr id="48" name="Picture 202" descr="pan01">
              <a:extLst>
                <a:ext uri="{FF2B5EF4-FFF2-40B4-BE49-F238E27FC236}">
                  <a16:creationId xmlns="" xmlns:a16="http://schemas.microsoft.com/office/drawing/2014/main" id="{D1D8B681-3C59-4DFA-93E7-29FDAD80A444}"/>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Freeform 203" descr="wiz_gold01">
              <a:extLst>
                <a:ext uri="{FF2B5EF4-FFF2-40B4-BE49-F238E27FC236}">
                  <a16:creationId xmlns="" xmlns:a16="http://schemas.microsoft.com/office/drawing/2014/main" id="{0FC6C521-77E7-4638-AB5E-4D1748CFCB49}"/>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0" name="TextBox 53">
            <a:extLst>
              <a:ext uri="{FF2B5EF4-FFF2-40B4-BE49-F238E27FC236}">
                <a16:creationId xmlns="" xmlns:a16="http://schemas.microsoft.com/office/drawing/2014/main" id="{FFAF491C-9A80-465E-80A6-2697B0D89BEA}"/>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51" name="Date Placeholder 3">
            <a:extLst>
              <a:ext uri="{FF2B5EF4-FFF2-40B4-BE49-F238E27FC236}">
                <a16:creationId xmlns="" xmlns:a16="http://schemas.microsoft.com/office/drawing/2014/main" id="{6D43D127-F6C8-4AC6-82A9-511E8F22B55B}"/>
              </a:ext>
            </a:extLst>
          </p:cNvPr>
          <p:cNvSpPr>
            <a:spLocks noGrp="1"/>
          </p:cNvSpPr>
          <p:nvPr>
            <p:ph type="dt" sz="half" idx="10"/>
          </p:nvPr>
        </p:nvSpPr>
        <p:spPr/>
        <p:txBody>
          <a:bodyPr/>
          <a:lstStyle>
            <a:lvl1pPr eaLnBrk="0" hangingPunct="0">
              <a:defRPr/>
            </a:lvl1pPr>
          </a:lstStyle>
          <a:p>
            <a:pPr>
              <a:defRPr/>
            </a:pPr>
            <a:endParaRPr lang="en-US"/>
          </a:p>
        </p:txBody>
      </p:sp>
      <p:sp>
        <p:nvSpPr>
          <p:cNvPr id="52" name="Footer Placeholder 4">
            <a:extLst>
              <a:ext uri="{FF2B5EF4-FFF2-40B4-BE49-F238E27FC236}">
                <a16:creationId xmlns="" xmlns:a16="http://schemas.microsoft.com/office/drawing/2014/main" id="{BBD9F7DC-8E41-40E9-A162-594C9E974243}"/>
              </a:ext>
            </a:extLst>
          </p:cNvPr>
          <p:cNvSpPr>
            <a:spLocks noGrp="1"/>
          </p:cNvSpPr>
          <p:nvPr>
            <p:ph type="ftr" sz="quarter" idx="11"/>
          </p:nvPr>
        </p:nvSpPr>
        <p:spPr/>
        <p:txBody>
          <a:bodyPr/>
          <a:lstStyle>
            <a:lvl1pPr eaLnBrk="0" hangingPunct="0">
              <a:defRPr/>
            </a:lvl1pPr>
          </a:lstStyle>
          <a:p>
            <a:pPr>
              <a:defRPr/>
            </a:pPr>
            <a:endParaRPr lang="en-US"/>
          </a:p>
        </p:txBody>
      </p:sp>
      <p:sp>
        <p:nvSpPr>
          <p:cNvPr id="53" name="Slide Number Placeholder 5">
            <a:extLst>
              <a:ext uri="{FF2B5EF4-FFF2-40B4-BE49-F238E27FC236}">
                <a16:creationId xmlns="" xmlns:a16="http://schemas.microsoft.com/office/drawing/2014/main" id="{188004FD-E4F2-45D2-B036-3113873A5F80}"/>
              </a:ext>
            </a:extLst>
          </p:cNvPr>
          <p:cNvSpPr>
            <a:spLocks noGrp="1"/>
          </p:cNvSpPr>
          <p:nvPr>
            <p:ph type="sldNum" sz="quarter" idx="12"/>
          </p:nvPr>
        </p:nvSpPr>
        <p:spPr/>
        <p:txBody>
          <a:bodyPr/>
          <a:lstStyle>
            <a:lvl1pPr eaLnBrk="0" hangingPunct="0">
              <a:defRPr/>
            </a:lvl1pPr>
          </a:lstStyle>
          <a:p>
            <a:pPr>
              <a:defRPr/>
            </a:pPr>
            <a:fld id="{C63E3226-13E7-41D8-8634-1E960630EC29}" type="slidenum">
              <a:rPr lang="en-US" altLang="en-US"/>
              <a:pPr>
                <a:defRPr/>
              </a:pPr>
              <a:t>‹#›</a:t>
            </a:fld>
            <a:endParaRPr lang="en-US" altLang="en-US"/>
          </a:p>
        </p:txBody>
      </p:sp>
    </p:spTree>
    <p:extLst>
      <p:ext uri="{BB962C8B-B14F-4D97-AF65-F5344CB8AC3E}">
        <p14:creationId xmlns:p14="http://schemas.microsoft.com/office/powerpoint/2010/main" val="3617994580"/>
      </p:ext>
    </p:extLst>
  </p:cSld>
  <p:clrMapOvr>
    <a:masterClrMapping/>
  </p:clrMapOvr>
</p:sldLayout>
</file>

<file path=ppt/slideLayouts/slideLayout26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5" name="Rectangle 26">
            <a:extLst>
              <a:ext uri="{FF2B5EF4-FFF2-40B4-BE49-F238E27FC236}">
                <a16:creationId xmlns="" xmlns:a16="http://schemas.microsoft.com/office/drawing/2014/main" id="{E22202BB-4BCD-4C0B-AE80-CA6082C21DCE}"/>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6" name="Rectangle 152">
            <a:extLst>
              <a:ext uri="{FF2B5EF4-FFF2-40B4-BE49-F238E27FC236}">
                <a16:creationId xmlns="" xmlns:a16="http://schemas.microsoft.com/office/drawing/2014/main" id="{0BC2F709-69F4-493E-B3C7-E6C95991B8D2}"/>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3">
            <a:extLst>
              <a:ext uri="{FF2B5EF4-FFF2-40B4-BE49-F238E27FC236}">
                <a16:creationId xmlns="" xmlns:a16="http://schemas.microsoft.com/office/drawing/2014/main" id="{C231B990-F887-41EB-99A7-9FC6EBB0FE6E}"/>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4">
            <a:extLst>
              <a:ext uri="{FF2B5EF4-FFF2-40B4-BE49-F238E27FC236}">
                <a16:creationId xmlns="" xmlns:a16="http://schemas.microsoft.com/office/drawing/2014/main" id="{FB5AC029-E84E-427F-B25E-307924547096}"/>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5">
            <a:extLst>
              <a:ext uri="{FF2B5EF4-FFF2-40B4-BE49-F238E27FC236}">
                <a16:creationId xmlns="" xmlns:a16="http://schemas.microsoft.com/office/drawing/2014/main" id="{E07C2248-FEA5-4DC7-9BDB-A0FFD0B53D51}"/>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6">
            <a:extLst>
              <a:ext uri="{FF2B5EF4-FFF2-40B4-BE49-F238E27FC236}">
                <a16:creationId xmlns="" xmlns:a16="http://schemas.microsoft.com/office/drawing/2014/main" id="{8414B967-1070-41E9-9EBB-44975FEE1F29}"/>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7">
            <a:extLst>
              <a:ext uri="{FF2B5EF4-FFF2-40B4-BE49-F238E27FC236}">
                <a16:creationId xmlns="" xmlns:a16="http://schemas.microsoft.com/office/drawing/2014/main" id="{585D8C8D-B3D1-42FD-8EAD-1F0A40EF6C17}"/>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8">
            <a:extLst>
              <a:ext uri="{FF2B5EF4-FFF2-40B4-BE49-F238E27FC236}">
                <a16:creationId xmlns="" xmlns:a16="http://schemas.microsoft.com/office/drawing/2014/main" id="{DCF69422-8AF5-4897-8D2D-2C9A920A8F06}"/>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59">
            <a:extLst>
              <a:ext uri="{FF2B5EF4-FFF2-40B4-BE49-F238E27FC236}">
                <a16:creationId xmlns="" xmlns:a16="http://schemas.microsoft.com/office/drawing/2014/main" id="{202BD34B-47CB-48D1-859B-EF6BF6258811}"/>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0">
            <a:extLst>
              <a:ext uri="{FF2B5EF4-FFF2-40B4-BE49-F238E27FC236}">
                <a16:creationId xmlns="" xmlns:a16="http://schemas.microsoft.com/office/drawing/2014/main" id="{20D8BF0B-6D28-4D1D-B2C5-BB880763B9CF}"/>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1">
            <a:extLst>
              <a:ext uri="{FF2B5EF4-FFF2-40B4-BE49-F238E27FC236}">
                <a16:creationId xmlns="" xmlns:a16="http://schemas.microsoft.com/office/drawing/2014/main" id="{D3F97F22-5FEF-4D98-8930-04019AA517E0}"/>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2">
            <a:extLst>
              <a:ext uri="{FF2B5EF4-FFF2-40B4-BE49-F238E27FC236}">
                <a16:creationId xmlns="" xmlns:a16="http://schemas.microsoft.com/office/drawing/2014/main" id="{CE80E74B-F03B-4013-925C-F78612FA1DD8}"/>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3">
            <a:extLst>
              <a:ext uri="{FF2B5EF4-FFF2-40B4-BE49-F238E27FC236}">
                <a16:creationId xmlns="" xmlns:a16="http://schemas.microsoft.com/office/drawing/2014/main" id="{49015DDF-D5F5-4EAB-AECE-22B309E117B1}"/>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4">
            <a:extLst>
              <a:ext uri="{FF2B5EF4-FFF2-40B4-BE49-F238E27FC236}">
                <a16:creationId xmlns="" xmlns:a16="http://schemas.microsoft.com/office/drawing/2014/main" id="{AD0B751B-CE0D-44A4-A486-05CB7C922099}"/>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5">
            <a:extLst>
              <a:ext uri="{FF2B5EF4-FFF2-40B4-BE49-F238E27FC236}">
                <a16:creationId xmlns="" xmlns:a16="http://schemas.microsoft.com/office/drawing/2014/main" id="{BDEBA33F-9BFD-4597-BCE8-F753BD7FC08F}"/>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6">
            <a:extLst>
              <a:ext uri="{FF2B5EF4-FFF2-40B4-BE49-F238E27FC236}">
                <a16:creationId xmlns="" xmlns:a16="http://schemas.microsoft.com/office/drawing/2014/main" id="{E586F26F-5CA9-46BD-AA23-D440C1F3F090}"/>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7">
            <a:extLst>
              <a:ext uri="{FF2B5EF4-FFF2-40B4-BE49-F238E27FC236}">
                <a16:creationId xmlns="" xmlns:a16="http://schemas.microsoft.com/office/drawing/2014/main" id="{1057B64E-6F88-4901-9089-9E75FF7D3536}"/>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8">
            <a:extLst>
              <a:ext uri="{FF2B5EF4-FFF2-40B4-BE49-F238E27FC236}">
                <a16:creationId xmlns="" xmlns:a16="http://schemas.microsoft.com/office/drawing/2014/main" id="{4493C130-64CE-4669-8B91-EFAE468F1AC2}"/>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69">
            <a:extLst>
              <a:ext uri="{FF2B5EF4-FFF2-40B4-BE49-F238E27FC236}">
                <a16:creationId xmlns="" xmlns:a16="http://schemas.microsoft.com/office/drawing/2014/main" id="{9597EDC3-0035-43D2-913B-74567A6AE4FF}"/>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0">
            <a:extLst>
              <a:ext uri="{FF2B5EF4-FFF2-40B4-BE49-F238E27FC236}">
                <a16:creationId xmlns="" xmlns:a16="http://schemas.microsoft.com/office/drawing/2014/main" id="{CB45406F-EB1B-43E9-9A88-019968F56786}"/>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1">
            <a:extLst>
              <a:ext uri="{FF2B5EF4-FFF2-40B4-BE49-F238E27FC236}">
                <a16:creationId xmlns="" xmlns:a16="http://schemas.microsoft.com/office/drawing/2014/main" id="{0408D138-E457-46F1-ACE0-EBFE23DD5E1B}"/>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3">
            <a:extLst>
              <a:ext uri="{FF2B5EF4-FFF2-40B4-BE49-F238E27FC236}">
                <a16:creationId xmlns="" xmlns:a16="http://schemas.microsoft.com/office/drawing/2014/main" id="{54BBD100-B0A3-4DAF-9225-B5797AE86120}"/>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4">
            <a:extLst>
              <a:ext uri="{FF2B5EF4-FFF2-40B4-BE49-F238E27FC236}">
                <a16:creationId xmlns="" xmlns:a16="http://schemas.microsoft.com/office/drawing/2014/main" id="{E907447F-D505-4D6C-9D5D-7711D7A605C9}"/>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6">
            <a:extLst>
              <a:ext uri="{FF2B5EF4-FFF2-40B4-BE49-F238E27FC236}">
                <a16:creationId xmlns="" xmlns:a16="http://schemas.microsoft.com/office/drawing/2014/main" id="{FF74D8F1-5779-4122-BE8D-5EB55417AC9F}"/>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77">
            <a:extLst>
              <a:ext uri="{FF2B5EF4-FFF2-40B4-BE49-F238E27FC236}">
                <a16:creationId xmlns="" xmlns:a16="http://schemas.microsoft.com/office/drawing/2014/main" id="{3E152C72-321B-443B-A4F5-64A9BAABCF32}"/>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1">
            <a:extLst>
              <a:ext uri="{FF2B5EF4-FFF2-40B4-BE49-F238E27FC236}">
                <a16:creationId xmlns="" xmlns:a16="http://schemas.microsoft.com/office/drawing/2014/main" id="{2333EE35-CD32-4C83-9F62-0CEEEB8E8D2C}"/>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2">
            <a:extLst>
              <a:ext uri="{FF2B5EF4-FFF2-40B4-BE49-F238E27FC236}">
                <a16:creationId xmlns="" xmlns:a16="http://schemas.microsoft.com/office/drawing/2014/main" id="{E341D28C-3D2D-4838-84E1-80F42D589598}"/>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3">
            <a:extLst>
              <a:ext uri="{FF2B5EF4-FFF2-40B4-BE49-F238E27FC236}">
                <a16:creationId xmlns="" xmlns:a16="http://schemas.microsoft.com/office/drawing/2014/main" id="{D8C964AB-41CE-494B-AB7A-9F91B92AA927}"/>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4">
            <a:extLst>
              <a:ext uri="{FF2B5EF4-FFF2-40B4-BE49-F238E27FC236}">
                <a16:creationId xmlns="" xmlns:a16="http://schemas.microsoft.com/office/drawing/2014/main" id="{067B51F7-1C5D-4E9F-A350-84497C092BF1}"/>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5">
            <a:extLst>
              <a:ext uri="{FF2B5EF4-FFF2-40B4-BE49-F238E27FC236}">
                <a16:creationId xmlns="" xmlns:a16="http://schemas.microsoft.com/office/drawing/2014/main" id="{48C76DDD-6838-4A04-AE3B-EF754BC73F53}"/>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6">
            <a:extLst>
              <a:ext uri="{FF2B5EF4-FFF2-40B4-BE49-F238E27FC236}">
                <a16:creationId xmlns="" xmlns:a16="http://schemas.microsoft.com/office/drawing/2014/main" id="{49FB0B7A-1356-4931-B1B3-91719B0D917B}"/>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7">
            <a:extLst>
              <a:ext uri="{FF2B5EF4-FFF2-40B4-BE49-F238E27FC236}">
                <a16:creationId xmlns="" xmlns:a16="http://schemas.microsoft.com/office/drawing/2014/main" id="{60D781AE-C5F9-48BB-BC47-2E2795652D2F}"/>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8">
            <a:extLst>
              <a:ext uri="{FF2B5EF4-FFF2-40B4-BE49-F238E27FC236}">
                <a16:creationId xmlns="" xmlns:a16="http://schemas.microsoft.com/office/drawing/2014/main" id="{399DE2D8-096D-45E1-8496-9C4E4DED4B2D}"/>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89">
            <a:extLst>
              <a:ext uri="{FF2B5EF4-FFF2-40B4-BE49-F238E27FC236}">
                <a16:creationId xmlns="" xmlns:a16="http://schemas.microsoft.com/office/drawing/2014/main" id="{51ECD305-64AE-41ED-96FB-653A88153E38}"/>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0">
            <a:extLst>
              <a:ext uri="{FF2B5EF4-FFF2-40B4-BE49-F238E27FC236}">
                <a16:creationId xmlns="" xmlns:a16="http://schemas.microsoft.com/office/drawing/2014/main" id="{50DFE282-E57C-4C0A-8729-6140FDB58AE3}"/>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1">
            <a:extLst>
              <a:ext uri="{FF2B5EF4-FFF2-40B4-BE49-F238E27FC236}">
                <a16:creationId xmlns="" xmlns:a16="http://schemas.microsoft.com/office/drawing/2014/main" id="{354777D7-FA87-4AB4-951C-8D2B9F7B7ACB}"/>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2">
            <a:extLst>
              <a:ext uri="{FF2B5EF4-FFF2-40B4-BE49-F238E27FC236}">
                <a16:creationId xmlns="" xmlns:a16="http://schemas.microsoft.com/office/drawing/2014/main" id="{872DD3E0-C6A8-4F65-9D9F-9498145E6CA6}"/>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2" name="Rectangle 194">
            <a:extLst>
              <a:ext uri="{FF2B5EF4-FFF2-40B4-BE49-F238E27FC236}">
                <a16:creationId xmlns="" xmlns:a16="http://schemas.microsoft.com/office/drawing/2014/main" id="{45CB6996-4A02-47D9-8114-FEC6124D6EDE}"/>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3" name="Group 195">
            <a:extLst>
              <a:ext uri="{FF2B5EF4-FFF2-40B4-BE49-F238E27FC236}">
                <a16:creationId xmlns="" xmlns:a16="http://schemas.microsoft.com/office/drawing/2014/main" id="{6D85783B-040F-4862-8720-CE9A694E0FE4}"/>
              </a:ext>
            </a:extLst>
          </p:cNvPr>
          <p:cNvGrpSpPr>
            <a:grpSpLocks/>
          </p:cNvGrpSpPr>
          <p:nvPr/>
        </p:nvGrpSpPr>
        <p:grpSpPr bwMode="auto">
          <a:xfrm>
            <a:off x="0" y="357188"/>
            <a:ext cx="1543050" cy="1123950"/>
            <a:chOff x="-9" y="1395"/>
            <a:chExt cx="2985" cy="2898"/>
          </a:xfrm>
        </p:grpSpPr>
        <p:pic>
          <p:nvPicPr>
            <p:cNvPr id="44" name="Picture 196" descr="pan01">
              <a:extLst>
                <a:ext uri="{FF2B5EF4-FFF2-40B4-BE49-F238E27FC236}">
                  <a16:creationId xmlns="" xmlns:a16="http://schemas.microsoft.com/office/drawing/2014/main" id="{6AE24379-C15F-4C36-98FE-2FE635B3D8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5" name="Group 198">
            <a:extLst>
              <a:ext uri="{FF2B5EF4-FFF2-40B4-BE49-F238E27FC236}">
                <a16:creationId xmlns="" xmlns:a16="http://schemas.microsoft.com/office/drawing/2014/main" id="{57B42739-F15B-4B38-B0FC-A56093388BFD}"/>
              </a:ext>
            </a:extLst>
          </p:cNvPr>
          <p:cNvGrpSpPr>
            <a:grpSpLocks/>
          </p:cNvGrpSpPr>
          <p:nvPr/>
        </p:nvGrpSpPr>
        <p:grpSpPr bwMode="auto">
          <a:xfrm>
            <a:off x="-7938" y="195263"/>
            <a:ext cx="1409701" cy="1143000"/>
            <a:chOff x="0" y="1039"/>
            <a:chExt cx="2681" cy="2897"/>
          </a:xfrm>
        </p:grpSpPr>
        <p:pic>
          <p:nvPicPr>
            <p:cNvPr id="46" name="Picture 199" descr="pan01">
              <a:extLst>
                <a:ext uri="{FF2B5EF4-FFF2-40B4-BE49-F238E27FC236}">
                  <a16:creationId xmlns="" xmlns:a16="http://schemas.microsoft.com/office/drawing/2014/main" id="{EB9AC861-BF07-477D-9062-D7F5A680E64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Freeform 200" descr="wiz_gold04">
              <a:extLst>
                <a:ext uri="{FF2B5EF4-FFF2-40B4-BE49-F238E27FC236}">
                  <a16:creationId xmlns="" xmlns:a16="http://schemas.microsoft.com/office/drawing/2014/main" id="{E3DE3484-BD2D-4CDA-859A-670CCF0464DC}"/>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8" name="Group 201">
            <a:extLst>
              <a:ext uri="{FF2B5EF4-FFF2-40B4-BE49-F238E27FC236}">
                <a16:creationId xmlns="" xmlns:a16="http://schemas.microsoft.com/office/drawing/2014/main" id="{0C41837B-CB5C-4171-8933-4829FA3B4D35}"/>
              </a:ext>
            </a:extLst>
          </p:cNvPr>
          <p:cNvGrpSpPr>
            <a:grpSpLocks/>
          </p:cNvGrpSpPr>
          <p:nvPr/>
        </p:nvGrpSpPr>
        <p:grpSpPr bwMode="auto">
          <a:xfrm>
            <a:off x="0" y="0"/>
            <a:ext cx="1244600" cy="1239838"/>
            <a:chOff x="-7" y="240"/>
            <a:chExt cx="2407" cy="3199"/>
          </a:xfrm>
        </p:grpSpPr>
        <p:pic>
          <p:nvPicPr>
            <p:cNvPr id="49" name="Picture 202" descr="pan01">
              <a:extLst>
                <a:ext uri="{FF2B5EF4-FFF2-40B4-BE49-F238E27FC236}">
                  <a16:creationId xmlns="" xmlns:a16="http://schemas.microsoft.com/office/drawing/2014/main" id="{CA76AAFE-F943-4392-B303-C62757A1FE0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203" descr="wiz_gold01">
              <a:extLst>
                <a:ext uri="{FF2B5EF4-FFF2-40B4-BE49-F238E27FC236}">
                  <a16:creationId xmlns="" xmlns:a16="http://schemas.microsoft.com/office/drawing/2014/main" id="{E0A579FF-D943-4BD1-8B8C-0F0906A64E21}"/>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1" name="TextBox 53">
            <a:extLst>
              <a:ext uri="{FF2B5EF4-FFF2-40B4-BE49-F238E27FC236}">
                <a16:creationId xmlns="" xmlns:a16="http://schemas.microsoft.com/office/drawing/2014/main" id="{0E19A02E-365E-4B97-9EC9-C0DC393129CA}"/>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0"/>
            <a:ext cx="53848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0"/>
            <a:ext cx="5384800" cy="47244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2" name="Date Placeholder 4">
            <a:extLst>
              <a:ext uri="{FF2B5EF4-FFF2-40B4-BE49-F238E27FC236}">
                <a16:creationId xmlns="" xmlns:a16="http://schemas.microsoft.com/office/drawing/2014/main" id="{7407C0DF-504E-484D-9651-9F86BAE42290}"/>
              </a:ext>
            </a:extLst>
          </p:cNvPr>
          <p:cNvSpPr>
            <a:spLocks noGrp="1"/>
          </p:cNvSpPr>
          <p:nvPr>
            <p:ph type="dt" sz="half" idx="10"/>
          </p:nvPr>
        </p:nvSpPr>
        <p:spPr/>
        <p:txBody>
          <a:bodyPr/>
          <a:lstStyle>
            <a:lvl1pPr eaLnBrk="0" hangingPunct="0">
              <a:defRPr/>
            </a:lvl1pPr>
          </a:lstStyle>
          <a:p>
            <a:pPr>
              <a:defRPr/>
            </a:pPr>
            <a:endParaRPr lang="en-US"/>
          </a:p>
        </p:txBody>
      </p:sp>
      <p:sp>
        <p:nvSpPr>
          <p:cNvPr id="53" name="Footer Placeholder 5">
            <a:extLst>
              <a:ext uri="{FF2B5EF4-FFF2-40B4-BE49-F238E27FC236}">
                <a16:creationId xmlns="" xmlns:a16="http://schemas.microsoft.com/office/drawing/2014/main" id="{43E6BF65-3411-4C18-8CB9-540F2F13428C}"/>
              </a:ext>
            </a:extLst>
          </p:cNvPr>
          <p:cNvSpPr>
            <a:spLocks noGrp="1"/>
          </p:cNvSpPr>
          <p:nvPr>
            <p:ph type="ftr" sz="quarter" idx="11"/>
          </p:nvPr>
        </p:nvSpPr>
        <p:spPr/>
        <p:txBody>
          <a:bodyPr/>
          <a:lstStyle>
            <a:lvl1pPr eaLnBrk="0" hangingPunct="0">
              <a:defRPr/>
            </a:lvl1pPr>
          </a:lstStyle>
          <a:p>
            <a:pPr>
              <a:defRPr/>
            </a:pPr>
            <a:endParaRPr lang="en-US"/>
          </a:p>
        </p:txBody>
      </p:sp>
      <p:sp>
        <p:nvSpPr>
          <p:cNvPr id="54" name="Slide Number Placeholder 6">
            <a:extLst>
              <a:ext uri="{FF2B5EF4-FFF2-40B4-BE49-F238E27FC236}">
                <a16:creationId xmlns="" xmlns:a16="http://schemas.microsoft.com/office/drawing/2014/main" id="{9B08A8FA-943E-42D5-A2B0-F776019F08C2}"/>
              </a:ext>
            </a:extLst>
          </p:cNvPr>
          <p:cNvSpPr>
            <a:spLocks noGrp="1"/>
          </p:cNvSpPr>
          <p:nvPr>
            <p:ph type="sldNum" sz="quarter" idx="12"/>
          </p:nvPr>
        </p:nvSpPr>
        <p:spPr/>
        <p:txBody>
          <a:bodyPr/>
          <a:lstStyle>
            <a:lvl1pPr eaLnBrk="0" hangingPunct="0">
              <a:defRPr/>
            </a:lvl1pPr>
          </a:lstStyle>
          <a:p>
            <a:pPr>
              <a:defRPr/>
            </a:pPr>
            <a:fld id="{02750806-8BAD-46CA-9BC3-1DE5FC09DC66}" type="slidenum">
              <a:rPr lang="en-US" altLang="en-US"/>
              <a:pPr>
                <a:defRPr/>
              </a:pPr>
              <a:t>‹#›</a:t>
            </a:fld>
            <a:endParaRPr lang="en-US" altLang="en-US"/>
          </a:p>
        </p:txBody>
      </p:sp>
    </p:spTree>
    <p:extLst>
      <p:ext uri="{BB962C8B-B14F-4D97-AF65-F5344CB8AC3E}">
        <p14:creationId xmlns:p14="http://schemas.microsoft.com/office/powerpoint/2010/main" val="63363494"/>
      </p:ext>
    </p:extLst>
  </p:cSld>
  <p:clrMapOvr>
    <a:masterClrMapping/>
  </p:clrMapOvr>
</p:sldLayout>
</file>

<file path=ppt/slideLayouts/slideLayout26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7" name="Rectangle 26">
            <a:extLst>
              <a:ext uri="{FF2B5EF4-FFF2-40B4-BE49-F238E27FC236}">
                <a16:creationId xmlns="" xmlns:a16="http://schemas.microsoft.com/office/drawing/2014/main" id="{672CDABF-E560-4C41-9659-DB3B4DE930FF}"/>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8" name="Rectangle 152">
            <a:extLst>
              <a:ext uri="{FF2B5EF4-FFF2-40B4-BE49-F238E27FC236}">
                <a16:creationId xmlns="" xmlns:a16="http://schemas.microsoft.com/office/drawing/2014/main" id="{2A3A039B-16AA-4791-840C-9199438E95F9}"/>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3">
            <a:extLst>
              <a:ext uri="{FF2B5EF4-FFF2-40B4-BE49-F238E27FC236}">
                <a16:creationId xmlns="" xmlns:a16="http://schemas.microsoft.com/office/drawing/2014/main" id="{D241CCB8-23A2-4DF0-9B79-B9A44537BDED}"/>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4">
            <a:extLst>
              <a:ext uri="{FF2B5EF4-FFF2-40B4-BE49-F238E27FC236}">
                <a16:creationId xmlns="" xmlns:a16="http://schemas.microsoft.com/office/drawing/2014/main" id="{CD641E0C-03F7-4A1F-933A-824B8ECCC85B}"/>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5">
            <a:extLst>
              <a:ext uri="{FF2B5EF4-FFF2-40B4-BE49-F238E27FC236}">
                <a16:creationId xmlns="" xmlns:a16="http://schemas.microsoft.com/office/drawing/2014/main" id="{21970D0E-2431-47E9-94D4-1A13BED4E95F}"/>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6">
            <a:extLst>
              <a:ext uri="{FF2B5EF4-FFF2-40B4-BE49-F238E27FC236}">
                <a16:creationId xmlns="" xmlns:a16="http://schemas.microsoft.com/office/drawing/2014/main" id="{63366123-17B3-45D4-9F1C-53800A352D2F}"/>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57">
            <a:extLst>
              <a:ext uri="{FF2B5EF4-FFF2-40B4-BE49-F238E27FC236}">
                <a16:creationId xmlns="" xmlns:a16="http://schemas.microsoft.com/office/drawing/2014/main" id="{307F861F-9DD5-4EB0-B6EC-E00104C8042C}"/>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58">
            <a:extLst>
              <a:ext uri="{FF2B5EF4-FFF2-40B4-BE49-F238E27FC236}">
                <a16:creationId xmlns="" xmlns:a16="http://schemas.microsoft.com/office/drawing/2014/main" id="{5F3CDFF8-F379-4783-909A-24758E2C9370}"/>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59">
            <a:extLst>
              <a:ext uri="{FF2B5EF4-FFF2-40B4-BE49-F238E27FC236}">
                <a16:creationId xmlns="" xmlns:a16="http://schemas.microsoft.com/office/drawing/2014/main" id="{0A837C69-1F90-44CC-B9E0-916D5B799C0E}"/>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0">
            <a:extLst>
              <a:ext uri="{FF2B5EF4-FFF2-40B4-BE49-F238E27FC236}">
                <a16:creationId xmlns="" xmlns:a16="http://schemas.microsoft.com/office/drawing/2014/main" id="{D61C9554-FD70-4875-9932-044BB94275E2}"/>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1">
            <a:extLst>
              <a:ext uri="{FF2B5EF4-FFF2-40B4-BE49-F238E27FC236}">
                <a16:creationId xmlns="" xmlns:a16="http://schemas.microsoft.com/office/drawing/2014/main" id="{896D1075-F2E6-40EF-B3DC-78A1EF47B925}"/>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2">
            <a:extLst>
              <a:ext uri="{FF2B5EF4-FFF2-40B4-BE49-F238E27FC236}">
                <a16:creationId xmlns="" xmlns:a16="http://schemas.microsoft.com/office/drawing/2014/main" id="{874CB3B8-483A-4750-9015-7063711F9F4E}"/>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3">
            <a:extLst>
              <a:ext uri="{FF2B5EF4-FFF2-40B4-BE49-F238E27FC236}">
                <a16:creationId xmlns="" xmlns:a16="http://schemas.microsoft.com/office/drawing/2014/main" id="{C57D7323-B52B-4030-A200-43EC4FCD695A}"/>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4">
            <a:extLst>
              <a:ext uri="{FF2B5EF4-FFF2-40B4-BE49-F238E27FC236}">
                <a16:creationId xmlns="" xmlns:a16="http://schemas.microsoft.com/office/drawing/2014/main" id="{23EEEA06-8DFB-429A-A47E-A9E60043722A}"/>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5">
            <a:extLst>
              <a:ext uri="{FF2B5EF4-FFF2-40B4-BE49-F238E27FC236}">
                <a16:creationId xmlns="" xmlns:a16="http://schemas.microsoft.com/office/drawing/2014/main" id="{5D3819FB-6350-4114-B162-04C4656179F6}"/>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6">
            <a:extLst>
              <a:ext uri="{FF2B5EF4-FFF2-40B4-BE49-F238E27FC236}">
                <a16:creationId xmlns="" xmlns:a16="http://schemas.microsoft.com/office/drawing/2014/main" id="{8A1C2758-C35D-425E-9727-99296A980818}"/>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67">
            <a:extLst>
              <a:ext uri="{FF2B5EF4-FFF2-40B4-BE49-F238E27FC236}">
                <a16:creationId xmlns="" xmlns:a16="http://schemas.microsoft.com/office/drawing/2014/main" id="{7EDC82D7-3131-472F-96F9-6DF0F64DE8AA}"/>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68">
            <a:extLst>
              <a:ext uri="{FF2B5EF4-FFF2-40B4-BE49-F238E27FC236}">
                <a16:creationId xmlns="" xmlns:a16="http://schemas.microsoft.com/office/drawing/2014/main" id="{45B55CE6-6006-4B88-8C3A-7A4376F28BC8}"/>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69">
            <a:extLst>
              <a:ext uri="{FF2B5EF4-FFF2-40B4-BE49-F238E27FC236}">
                <a16:creationId xmlns="" xmlns:a16="http://schemas.microsoft.com/office/drawing/2014/main" id="{ADC6C50C-FED5-427D-9F15-B69A44828D95}"/>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0">
            <a:extLst>
              <a:ext uri="{FF2B5EF4-FFF2-40B4-BE49-F238E27FC236}">
                <a16:creationId xmlns="" xmlns:a16="http://schemas.microsoft.com/office/drawing/2014/main" id="{EBB06F74-D469-4F55-BA54-3FA50D4DFEF5}"/>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1">
            <a:extLst>
              <a:ext uri="{FF2B5EF4-FFF2-40B4-BE49-F238E27FC236}">
                <a16:creationId xmlns="" xmlns:a16="http://schemas.microsoft.com/office/drawing/2014/main" id="{9CAA665C-C0FC-4ECA-8A49-D69193E02AA8}"/>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3">
            <a:extLst>
              <a:ext uri="{FF2B5EF4-FFF2-40B4-BE49-F238E27FC236}">
                <a16:creationId xmlns="" xmlns:a16="http://schemas.microsoft.com/office/drawing/2014/main" id="{234133E6-FC87-4730-818A-43E879C87F17}"/>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74">
            <a:extLst>
              <a:ext uri="{FF2B5EF4-FFF2-40B4-BE49-F238E27FC236}">
                <a16:creationId xmlns="" xmlns:a16="http://schemas.microsoft.com/office/drawing/2014/main" id="{F8C60EBD-7CB5-448D-8CB9-BDE5F3F7482C}"/>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76">
            <a:extLst>
              <a:ext uri="{FF2B5EF4-FFF2-40B4-BE49-F238E27FC236}">
                <a16:creationId xmlns="" xmlns:a16="http://schemas.microsoft.com/office/drawing/2014/main" id="{F1BFA245-337F-488A-8962-1535AFDC0A02}"/>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77">
            <a:extLst>
              <a:ext uri="{FF2B5EF4-FFF2-40B4-BE49-F238E27FC236}">
                <a16:creationId xmlns="" xmlns:a16="http://schemas.microsoft.com/office/drawing/2014/main" id="{608FFD92-9642-49B4-8CDD-1C1A9A02600F}"/>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1">
            <a:extLst>
              <a:ext uri="{FF2B5EF4-FFF2-40B4-BE49-F238E27FC236}">
                <a16:creationId xmlns="" xmlns:a16="http://schemas.microsoft.com/office/drawing/2014/main" id="{8C883FA4-4C60-42EB-8DBF-6DD1276F8600}"/>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2">
            <a:extLst>
              <a:ext uri="{FF2B5EF4-FFF2-40B4-BE49-F238E27FC236}">
                <a16:creationId xmlns="" xmlns:a16="http://schemas.microsoft.com/office/drawing/2014/main" id="{072383AA-18AB-4791-AFDE-3DEB5B215B80}"/>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3">
            <a:extLst>
              <a:ext uri="{FF2B5EF4-FFF2-40B4-BE49-F238E27FC236}">
                <a16:creationId xmlns="" xmlns:a16="http://schemas.microsoft.com/office/drawing/2014/main" id="{85AD24FE-3D28-4166-9663-65AF1EFF2694}"/>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4">
            <a:extLst>
              <a:ext uri="{FF2B5EF4-FFF2-40B4-BE49-F238E27FC236}">
                <a16:creationId xmlns="" xmlns:a16="http://schemas.microsoft.com/office/drawing/2014/main" id="{4CAA6533-4D63-4368-9AE0-1E6DA8D60AE2}"/>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5">
            <a:extLst>
              <a:ext uri="{FF2B5EF4-FFF2-40B4-BE49-F238E27FC236}">
                <a16:creationId xmlns="" xmlns:a16="http://schemas.microsoft.com/office/drawing/2014/main" id="{470F355E-CD0E-41DE-8291-0779CE752278}"/>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6">
            <a:extLst>
              <a:ext uri="{FF2B5EF4-FFF2-40B4-BE49-F238E27FC236}">
                <a16:creationId xmlns="" xmlns:a16="http://schemas.microsoft.com/office/drawing/2014/main" id="{4E0A799D-7DE9-4B49-8ACD-ABC123010B40}"/>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87">
            <a:extLst>
              <a:ext uri="{FF2B5EF4-FFF2-40B4-BE49-F238E27FC236}">
                <a16:creationId xmlns="" xmlns:a16="http://schemas.microsoft.com/office/drawing/2014/main" id="{4C972A03-19BD-4B30-AAFC-135DF3895AAE}"/>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88">
            <a:extLst>
              <a:ext uri="{FF2B5EF4-FFF2-40B4-BE49-F238E27FC236}">
                <a16:creationId xmlns="" xmlns:a16="http://schemas.microsoft.com/office/drawing/2014/main" id="{01EA0235-7C8E-413C-B723-0C7E6BEFDFFA}"/>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89">
            <a:extLst>
              <a:ext uri="{FF2B5EF4-FFF2-40B4-BE49-F238E27FC236}">
                <a16:creationId xmlns="" xmlns:a16="http://schemas.microsoft.com/office/drawing/2014/main" id="{F80F125F-FAED-4FDE-B7E9-FBB9CF885CC1}"/>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0">
            <a:extLst>
              <a:ext uri="{FF2B5EF4-FFF2-40B4-BE49-F238E27FC236}">
                <a16:creationId xmlns="" xmlns:a16="http://schemas.microsoft.com/office/drawing/2014/main" id="{60FE0039-14E0-497C-8FCD-7D0793A633E9}"/>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2" name="Rectangle 191">
            <a:extLst>
              <a:ext uri="{FF2B5EF4-FFF2-40B4-BE49-F238E27FC236}">
                <a16:creationId xmlns="" xmlns:a16="http://schemas.microsoft.com/office/drawing/2014/main" id="{F88FDF5B-B6ED-44FA-8530-3454D2B1348D}"/>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3" name="Rectangle 192">
            <a:extLst>
              <a:ext uri="{FF2B5EF4-FFF2-40B4-BE49-F238E27FC236}">
                <a16:creationId xmlns="" xmlns:a16="http://schemas.microsoft.com/office/drawing/2014/main" id="{EEFA9C35-F30F-475F-A89D-C827B401A54F}"/>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4" name="Rectangle 194">
            <a:extLst>
              <a:ext uri="{FF2B5EF4-FFF2-40B4-BE49-F238E27FC236}">
                <a16:creationId xmlns="" xmlns:a16="http://schemas.microsoft.com/office/drawing/2014/main" id="{02863280-AEF6-4955-9E81-87CDDE99C518}"/>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5" name="Group 195">
            <a:extLst>
              <a:ext uri="{FF2B5EF4-FFF2-40B4-BE49-F238E27FC236}">
                <a16:creationId xmlns="" xmlns:a16="http://schemas.microsoft.com/office/drawing/2014/main" id="{1C2A59FE-CA80-45CB-A61D-3CBE127236DC}"/>
              </a:ext>
            </a:extLst>
          </p:cNvPr>
          <p:cNvGrpSpPr>
            <a:grpSpLocks/>
          </p:cNvGrpSpPr>
          <p:nvPr/>
        </p:nvGrpSpPr>
        <p:grpSpPr bwMode="auto">
          <a:xfrm>
            <a:off x="0" y="357188"/>
            <a:ext cx="1543050" cy="1123950"/>
            <a:chOff x="-9" y="1395"/>
            <a:chExt cx="2985" cy="2898"/>
          </a:xfrm>
        </p:grpSpPr>
        <p:pic>
          <p:nvPicPr>
            <p:cNvPr id="46" name="Picture 196" descr="pan01">
              <a:extLst>
                <a:ext uri="{FF2B5EF4-FFF2-40B4-BE49-F238E27FC236}">
                  <a16:creationId xmlns="" xmlns:a16="http://schemas.microsoft.com/office/drawing/2014/main" id="{FF6A21FA-3D84-44ED-9A09-EFA72E084B8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7" name="Group 198">
            <a:extLst>
              <a:ext uri="{FF2B5EF4-FFF2-40B4-BE49-F238E27FC236}">
                <a16:creationId xmlns="" xmlns:a16="http://schemas.microsoft.com/office/drawing/2014/main" id="{891BE875-878F-4C77-982F-6FA56A6292FC}"/>
              </a:ext>
            </a:extLst>
          </p:cNvPr>
          <p:cNvGrpSpPr>
            <a:grpSpLocks/>
          </p:cNvGrpSpPr>
          <p:nvPr/>
        </p:nvGrpSpPr>
        <p:grpSpPr bwMode="auto">
          <a:xfrm>
            <a:off x="-7938" y="195263"/>
            <a:ext cx="1409701" cy="1143000"/>
            <a:chOff x="0" y="1039"/>
            <a:chExt cx="2681" cy="2897"/>
          </a:xfrm>
        </p:grpSpPr>
        <p:pic>
          <p:nvPicPr>
            <p:cNvPr id="48" name="Picture 199" descr="pan01">
              <a:extLst>
                <a:ext uri="{FF2B5EF4-FFF2-40B4-BE49-F238E27FC236}">
                  <a16:creationId xmlns="" xmlns:a16="http://schemas.microsoft.com/office/drawing/2014/main" id="{C7EEC496-65D5-4689-948E-A883F232E11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Freeform 200" descr="wiz_gold04">
              <a:extLst>
                <a:ext uri="{FF2B5EF4-FFF2-40B4-BE49-F238E27FC236}">
                  <a16:creationId xmlns="" xmlns:a16="http://schemas.microsoft.com/office/drawing/2014/main" id="{39BB97F8-7A14-439B-BD56-5D3CF81F22F6}"/>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50" name="Group 201">
            <a:extLst>
              <a:ext uri="{FF2B5EF4-FFF2-40B4-BE49-F238E27FC236}">
                <a16:creationId xmlns="" xmlns:a16="http://schemas.microsoft.com/office/drawing/2014/main" id="{285FA206-FD43-4B34-9418-1BF7665C6350}"/>
              </a:ext>
            </a:extLst>
          </p:cNvPr>
          <p:cNvGrpSpPr>
            <a:grpSpLocks/>
          </p:cNvGrpSpPr>
          <p:nvPr/>
        </p:nvGrpSpPr>
        <p:grpSpPr bwMode="auto">
          <a:xfrm>
            <a:off x="0" y="0"/>
            <a:ext cx="1244600" cy="1239838"/>
            <a:chOff x="-7" y="240"/>
            <a:chExt cx="2407" cy="3199"/>
          </a:xfrm>
        </p:grpSpPr>
        <p:pic>
          <p:nvPicPr>
            <p:cNvPr id="51" name="Picture 202" descr="pan01">
              <a:extLst>
                <a:ext uri="{FF2B5EF4-FFF2-40B4-BE49-F238E27FC236}">
                  <a16:creationId xmlns="" xmlns:a16="http://schemas.microsoft.com/office/drawing/2014/main" id="{301F238D-3AA2-4EF6-B3F1-A9DE9696955B}"/>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 name="Freeform 203" descr="wiz_gold01">
              <a:extLst>
                <a:ext uri="{FF2B5EF4-FFF2-40B4-BE49-F238E27FC236}">
                  <a16:creationId xmlns="" xmlns:a16="http://schemas.microsoft.com/office/drawing/2014/main" id="{4817DE7D-C675-4482-9715-389D2BE2FA3A}"/>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3" name="TextBox 53">
            <a:extLst>
              <a:ext uri="{FF2B5EF4-FFF2-40B4-BE49-F238E27FC236}">
                <a16:creationId xmlns="" xmlns:a16="http://schemas.microsoft.com/office/drawing/2014/main" id="{81F1C556-B436-4EBE-9A40-E796C717F92F}"/>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4" name="Date Placeholder 6">
            <a:extLst>
              <a:ext uri="{FF2B5EF4-FFF2-40B4-BE49-F238E27FC236}">
                <a16:creationId xmlns="" xmlns:a16="http://schemas.microsoft.com/office/drawing/2014/main" id="{2BBF6B01-7CB7-4FF9-87FD-67EF9C68B3E4}"/>
              </a:ext>
            </a:extLst>
          </p:cNvPr>
          <p:cNvSpPr>
            <a:spLocks noGrp="1"/>
          </p:cNvSpPr>
          <p:nvPr>
            <p:ph type="dt" sz="half" idx="10"/>
          </p:nvPr>
        </p:nvSpPr>
        <p:spPr/>
        <p:txBody>
          <a:bodyPr/>
          <a:lstStyle>
            <a:lvl1pPr eaLnBrk="0" hangingPunct="0">
              <a:defRPr/>
            </a:lvl1pPr>
          </a:lstStyle>
          <a:p>
            <a:pPr>
              <a:defRPr/>
            </a:pPr>
            <a:endParaRPr lang="en-US"/>
          </a:p>
        </p:txBody>
      </p:sp>
      <p:sp>
        <p:nvSpPr>
          <p:cNvPr id="55" name="Footer Placeholder 7">
            <a:extLst>
              <a:ext uri="{FF2B5EF4-FFF2-40B4-BE49-F238E27FC236}">
                <a16:creationId xmlns="" xmlns:a16="http://schemas.microsoft.com/office/drawing/2014/main" id="{536EABD0-CB5E-4348-BEBB-1572B76212E9}"/>
              </a:ext>
            </a:extLst>
          </p:cNvPr>
          <p:cNvSpPr>
            <a:spLocks noGrp="1"/>
          </p:cNvSpPr>
          <p:nvPr>
            <p:ph type="ftr" sz="quarter" idx="11"/>
          </p:nvPr>
        </p:nvSpPr>
        <p:spPr/>
        <p:txBody>
          <a:bodyPr/>
          <a:lstStyle>
            <a:lvl1pPr eaLnBrk="0" hangingPunct="0">
              <a:defRPr/>
            </a:lvl1pPr>
          </a:lstStyle>
          <a:p>
            <a:pPr>
              <a:defRPr/>
            </a:pPr>
            <a:endParaRPr lang="en-US"/>
          </a:p>
        </p:txBody>
      </p:sp>
      <p:sp>
        <p:nvSpPr>
          <p:cNvPr id="56" name="Slide Number Placeholder 8">
            <a:extLst>
              <a:ext uri="{FF2B5EF4-FFF2-40B4-BE49-F238E27FC236}">
                <a16:creationId xmlns="" xmlns:a16="http://schemas.microsoft.com/office/drawing/2014/main" id="{B3599CBC-4F50-4A95-951B-220F11C7B238}"/>
              </a:ext>
            </a:extLst>
          </p:cNvPr>
          <p:cNvSpPr>
            <a:spLocks noGrp="1"/>
          </p:cNvSpPr>
          <p:nvPr>
            <p:ph type="sldNum" sz="quarter" idx="12"/>
          </p:nvPr>
        </p:nvSpPr>
        <p:spPr/>
        <p:txBody>
          <a:bodyPr/>
          <a:lstStyle>
            <a:lvl1pPr eaLnBrk="0" hangingPunct="0">
              <a:defRPr/>
            </a:lvl1pPr>
          </a:lstStyle>
          <a:p>
            <a:pPr>
              <a:defRPr/>
            </a:pPr>
            <a:fld id="{5D0366B0-4022-47F1-8979-307369A73D34}" type="slidenum">
              <a:rPr lang="en-US" altLang="en-US"/>
              <a:pPr>
                <a:defRPr/>
              </a:pPr>
              <a:t>‹#›</a:t>
            </a:fld>
            <a:endParaRPr lang="en-US" altLang="en-US"/>
          </a:p>
        </p:txBody>
      </p:sp>
    </p:spTree>
    <p:extLst>
      <p:ext uri="{BB962C8B-B14F-4D97-AF65-F5344CB8AC3E}">
        <p14:creationId xmlns:p14="http://schemas.microsoft.com/office/powerpoint/2010/main" val="3473590529"/>
      </p:ext>
    </p:extLst>
  </p:cSld>
  <p:clrMapOvr>
    <a:masterClrMapping/>
  </p:clrMapOvr>
</p:sldLayout>
</file>

<file path=ppt/slideLayouts/slideLayout26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Rectangle 26">
            <a:extLst>
              <a:ext uri="{FF2B5EF4-FFF2-40B4-BE49-F238E27FC236}">
                <a16:creationId xmlns="" xmlns:a16="http://schemas.microsoft.com/office/drawing/2014/main" id="{11425C09-BD12-43C1-A5C9-C6FE7DC5B91F}"/>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4" name="Rectangle 152">
            <a:extLst>
              <a:ext uri="{FF2B5EF4-FFF2-40B4-BE49-F238E27FC236}">
                <a16:creationId xmlns="" xmlns:a16="http://schemas.microsoft.com/office/drawing/2014/main" id="{A224C8DA-0AED-43C2-A50F-43FADCD53D26}"/>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 name="Rectangle 153">
            <a:extLst>
              <a:ext uri="{FF2B5EF4-FFF2-40B4-BE49-F238E27FC236}">
                <a16:creationId xmlns="" xmlns:a16="http://schemas.microsoft.com/office/drawing/2014/main" id="{532535B8-B3BA-4E29-B9D0-8E1C185D1FF7}"/>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6" name="Rectangle 154">
            <a:extLst>
              <a:ext uri="{FF2B5EF4-FFF2-40B4-BE49-F238E27FC236}">
                <a16:creationId xmlns="" xmlns:a16="http://schemas.microsoft.com/office/drawing/2014/main" id="{C07DCB4C-B743-45D9-A496-C3052E667EDF}"/>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5">
            <a:extLst>
              <a:ext uri="{FF2B5EF4-FFF2-40B4-BE49-F238E27FC236}">
                <a16:creationId xmlns="" xmlns:a16="http://schemas.microsoft.com/office/drawing/2014/main" id="{0FEA25BC-EEB5-4AD9-A47D-FDE9846F3C0D}"/>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6">
            <a:extLst>
              <a:ext uri="{FF2B5EF4-FFF2-40B4-BE49-F238E27FC236}">
                <a16:creationId xmlns="" xmlns:a16="http://schemas.microsoft.com/office/drawing/2014/main" id="{CA646E3A-D78B-4E62-9697-172E93E16CB5}"/>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7">
            <a:extLst>
              <a:ext uri="{FF2B5EF4-FFF2-40B4-BE49-F238E27FC236}">
                <a16:creationId xmlns="" xmlns:a16="http://schemas.microsoft.com/office/drawing/2014/main" id="{BE640C01-418F-4AC6-8A4C-E2A92CA8EACC}"/>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8">
            <a:extLst>
              <a:ext uri="{FF2B5EF4-FFF2-40B4-BE49-F238E27FC236}">
                <a16:creationId xmlns="" xmlns:a16="http://schemas.microsoft.com/office/drawing/2014/main" id="{AE546A9B-7AF0-40C6-B344-E47D3818635C}"/>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9">
            <a:extLst>
              <a:ext uri="{FF2B5EF4-FFF2-40B4-BE49-F238E27FC236}">
                <a16:creationId xmlns="" xmlns:a16="http://schemas.microsoft.com/office/drawing/2014/main" id="{4A63DC88-F1CC-4DF4-9DD2-BAF2EDB06302}"/>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60">
            <a:extLst>
              <a:ext uri="{FF2B5EF4-FFF2-40B4-BE49-F238E27FC236}">
                <a16:creationId xmlns="" xmlns:a16="http://schemas.microsoft.com/office/drawing/2014/main" id="{446D9A61-C6C4-4900-9BEE-04926D2C163F}"/>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61">
            <a:extLst>
              <a:ext uri="{FF2B5EF4-FFF2-40B4-BE49-F238E27FC236}">
                <a16:creationId xmlns="" xmlns:a16="http://schemas.microsoft.com/office/drawing/2014/main" id="{ABA10428-5B34-4B47-BEF0-1B27531226DF}"/>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2">
            <a:extLst>
              <a:ext uri="{FF2B5EF4-FFF2-40B4-BE49-F238E27FC236}">
                <a16:creationId xmlns="" xmlns:a16="http://schemas.microsoft.com/office/drawing/2014/main" id="{548EF5BD-7E70-49BB-90A6-9546B657C79A}"/>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3">
            <a:extLst>
              <a:ext uri="{FF2B5EF4-FFF2-40B4-BE49-F238E27FC236}">
                <a16:creationId xmlns="" xmlns:a16="http://schemas.microsoft.com/office/drawing/2014/main" id="{30A415A6-30FF-4B87-8434-3BD471E3F246}"/>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4">
            <a:extLst>
              <a:ext uri="{FF2B5EF4-FFF2-40B4-BE49-F238E27FC236}">
                <a16:creationId xmlns="" xmlns:a16="http://schemas.microsoft.com/office/drawing/2014/main" id="{05D41C84-42D4-4D1C-9E13-4841E34F2AA5}"/>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5">
            <a:extLst>
              <a:ext uri="{FF2B5EF4-FFF2-40B4-BE49-F238E27FC236}">
                <a16:creationId xmlns="" xmlns:a16="http://schemas.microsoft.com/office/drawing/2014/main" id="{C7E999D4-9794-4862-8AD1-E4F48A29B207}"/>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6">
            <a:extLst>
              <a:ext uri="{FF2B5EF4-FFF2-40B4-BE49-F238E27FC236}">
                <a16:creationId xmlns="" xmlns:a16="http://schemas.microsoft.com/office/drawing/2014/main" id="{C9D8F1F2-BACF-4D2A-8D48-64F20BCEF58F}"/>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7">
            <a:extLst>
              <a:ext uri="{FF2B5EF4-FFF2-40B4-BE49-F238E27FC236}">
                <a16:creationId xmlns="" xmlns:a16="http://schemas.microsoft.com/office/drawing/2014/main" id="{D9CD9F8D-1DA2-4AE5-B021-A680D50FB1BA}"/>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8">
            <a:extLst>
              <a:ext uri="{FF2B5EF4-FFF2-40B4-BE49-F238E27FC236}">
                <a16:creationId xmlns="" xmlns:a16="http://schemas.microsoft.com/office/drawing/2014/main" id="{D9087B16-912D-44B3-B6CC-278C16B6D607}"/>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9">
            <a:extLst>
              <a:ext uri="{FF2B5EF4-FFF2-40B4-BE49-F238E27FC236}">
                <a16:creationId xmlns="" xmlns:a16="http://schemas.microsoft.com/office/drawing/2014/main" id="{AFF29D8D-AB1D-486A-AB69-403CC1603956}"/>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70">
            <a:extLst>
              <a:ext uri="{FF2B5EF4-FFF2-40B4-BE49-F238E27FC236}">
                <a16:creationId xmlns="" xmlns:a16="http://schemas.microsoft.com/office/drawing/2014/main" id="{C2C40606-2F1E-4873-9F82-15EA8BC7E2A4}"/>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1">
            <a:extLst>
              <a:ext uri="{FF2B5EF4-FFF2-40B4-BE49-F238E27FC236}">
                <a16:creationId xmlns="" xmlns:a16="http://schemas.microsoft.com/office/drawing/2014/main" id="{C43C29C2-BB4A-471E-830E-81225F64E43A}"/>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3">
            <a:extLst>
              <a:ext uri="{FF2B5EF4-FFF2-40B4-BE49-F238E27FC236}">
                <a16:creationId xmlns="" xmlns:a16="http://schemas.microsoft.com/office/drawing/2014/main" id="{98CCE118-A5BA-4427-8DAD-9D38D872A4F6}"/>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4">
            <a:extLst>
              <a:ext uri="{FF2B5EF4-FFF2-40B4-BE49-F238E27FC236}">
                <a16:creationId xmlns="" xmlns:a16="http://schemas.microsoft.com/office/drawing/2014/main" id="{4C64ECB1-20C7-4E0C-A5E3-E3E40508C3B9}"/>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6">
            <a:extLst>
              <a:ext uri="{FF2B5EF4-FFF2-40B4-BE49-F238E27FC236}">
                <a16:creationId xmlns="" xmlns:a16="http://schemas.microsoft.com/office/drawing/2014/main" id="{C1ECB414-3A7D-4FD2-95C5-BDEFBC1860DF}"/>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7">
            <a:extLst>
              <a:ext uri="{FF2B5EF4-FFF2-40B4-BE49-F238E27FC236}">
                <a16:creationId xmlns="" xmlns:a16="http://schemas.microsoft.com/office/drawing/2014/main" id="{14543C7D-3DE8-4CBB-827E-79E6F178D0FC}"/>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81">
            <a:extLst>
              <a:ext uri="{FF2B5EF4-FFF2-40B4-BE49-F238E27FC236}">
                <a16:creationId xmlns="" xmlns:a16="http://schemas.microsoft.com/office/drawing/2014/main" id="{5B7134B4-AB4D-46B4-A555-DEDD8DCB5658}"/>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82">
            <a:extLst>
              <a:ext uri="{FF2B5EF4-FFF2-40B4-BE49-F238E27FC236}">
                <a16:creationId xmlns="" xmlns:a16="http://schemas.microsoft.com/office/drawing/2014/main" id="{E82BCA07-F750-4BD9-80E2-265647848790}"/>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3">
            <a:extLst>
              <a:ext uri="{FF2B5EF4-FFF2-40B4-BE49-F238E27FC236}">
                <a16:creationId xmlns="" xmlns:a16="http://schemas.microsoft.com/office/drawing/2014/main" id="{113FE290-9CFD-49B5-BE2A-89A6C4565AA8}"/>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4">
            <a:extLst>
              <a:ext uri="{FF2B5EF4-FFF2-40B4-BE49-F238E27FC236}">
                <a16:creationId xmlns="" xmlns:a16="http://schemas.microsoft.com/office/drawing/2014/main" id="{4891672D-7469-4B13-91AD-26F175F41E1F}"/>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5">
            <a:extLst>
              <a:ext uri="{FF2B5EF4-FFF2-40B4-BE49-F238E27FC236}">
                <a16:creationId xmlns="" xmlns:a16="http://schemas.microsoft.com/office/drawing/2014/main" id="{DAE91307-BC5B-48FB-9AC1-4E14D41812D5}"/>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6">
            <a:extLst>
              <a:ext uri="{FF2B5EF4-FFF2-40B4-BE49-F238E27FC236}">
                <a16:creationId xmlns="" xmlns:a16="http://schemas.microsoft.com/office/drawing/2014/main" id="{F6E14972-7402-42D9-8625-01245570B3F6}"/>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7">
            <a:extLst>
              <a:ext uri="{FF2B5EF4-FFF2-40B4-BE49-F238E27FC236}">
                <a16:creationId xmlns="" xmlns:a16="http://schemas.microsoft.com/office/drawing/2014/main" id="{941C38CF-FF12-4F2F-9E84-8D9FBCBC1FA3}"/>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8">
            <a:extLst>
              <a:ext uri="{FF2B5EF4-FFF2-40B4-BE49-F238E27FC236}">
                <a16:creationId xmlns="" xmlns:a16="http://schemas.microsoft.com/office/drawing/2014/main" id="{971051A1-B4E9-499C-8103-85F2F28ECD0E}"/>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9">
            <a:extLst>
              <a:ext uri="{FF2B5EF4-FFF2-40B4-BE49-F238E27FC236}">
                <a16:creationId xmlns="" xmlns:a16="http://schemas.microsoft.com/office/drawing/2014/main" id="{3DFFB2E2-43DC-4D6E-8A1D-140483E71639}"/>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90">
            <a:extLst>
              <a:ext uri="{FF2B5EF4-FFF2-40B4-BE49-F238E27FC236}">
                <a16:creationId xmlns="" xmlns:a16="http://schemas.microsoft.com/office/drawing/2014/main" id="{CA7C5F9B-6B9F-453C-9FF2-0839C653D358}"/>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91">
            <a:extLst>
              <a:ext uri="{FF2B5EF4-FFF2-40B4-BE49-F238E27FC236}">
                <a16:creationId xmlns="" xmlns:a16="http://schemas.microsoft.com/office/drawing/2014/main" id="{FBCE5C4C-8608-4CCB-931B-F5ADC6E09555}"/>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2">
            <a:extLst>
              <a:ext uri="{FF2B5EF4-FFF2-40B4-BE49-F238E27FC236}">
                <a16:creationId xmlns="" xmlns:a16="http://schemas.microsoft.com/office/drawing/2014/main" id="{D3DE98BB-D079-4744-A6AD-BC7D34170B6C}"/>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4">
            <a:extLst>
              <a:ext uri="{FF2B5EF4-FFF2-40B4-BE49-F238E27FC236}">
                <a16:creationId xmlns="" xmlns:a16="http://schemas.microsoft.com/office/drawing/2014/main" id="{6996A8DD-00BE-448D-B009-3A576EAD300A}"/>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1" name="Group 195">
            <a:extLst>
              <a:ext uri="{FF2B5EF4-FFF2-40B4-BE49-F238E27FC236}">
                <a16:creationId xmlns="" xmlns:a16="http://schemas.microsoft.com/office/drawing/2014/main" id="{D57266A9-B86A-42E3-83FC-DD88B543A748}"/>
              </a:ext>
            </a:extLst>
          </p:cNvPr>
          <p:cNvGrpSpPr>
            <a:grpSpLocks/>
          </p:cNvGrpSpPr>
          <p:nvPr/>
        </p:nvGrpSpPr>
        <p:grpSpPr bwMode="auto">
          <a:xfrm>
            <a:off x="0" y="357188"/>
            <a:ext cx="1543050" cy="1123950"/>
            <a:chOff x="-9" y="1395"/>
            <a:chExt cx="2985" cy="2898"/>
          </a:xfrm>
        </p:grpSpPr>
        <p:pic>
          <p:nvPicPr>
            <p:cNvPr id="42" name="Picture 196" descr="pan01">
              <a:extLst>
                <a:ext uri="{FF2B5EF4-FFF2-40B4-BE49-F238E27FC236}">
                  <a16:creationId xmlns="" xmlns:a16="http://schemas.microsoft.com/office/drawing/2014/main" id="{CAE5FCF1-CF1F-48AD-A8BD-BB98076F4B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3" name="Group 198">
            <a:extLst>
              <a:ext uri="{FF2B5EF4-FFF2-40B4-BE49-F238E27FC236}">
                <a16:creationId xmlns="" xmlns:a16="http://schemas.microsoft.com/office/drawing/2014/main" id="{8A75E07D-BA04-4685-AF24-A93E284DE757}"/>
              </a:ext>
            </a:extLst>
          </p:cNvPr>
          <p:cNvGrpSpPr>
            <a:grpSpLocks/>
          </p:cNvGrpSpPr>
          <p:nvPr/>
        </p:nvGrpSpPr>
        <p:grpSpPr bwMode="auto">
          <a:xfrm>
            <a:off x="-7938" y="195263"/>
            <a:ext cx="1409701" cy="1143000"/>
            <a:chOff x="0" y="1039"/>
            <a:chExt cx="2681" cy="2897"/>
          </a:xfrm>
        </p:grpSpPr>
        <p:pic>
          <p:nvPicPr>
            <p:cNvPr id="44" name="Picture 199" descr="pan01">
              <a:extLst>
                <a:ext uri="{FF2B5EF4-FFF2-40B4-BE49-F238E27FC236}">
                  <a16:creationId xmlns="" xmlns:a16="http://schemas.microsoft.com/office/drawing/2014/main" id="{5EBC0ED9-68C4-4B0E-A666-B6E0AFA01C72}"/>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 name="Freeform 200" descr="wiz_gold04">
              <a:extLst>
                <a:ext uri="{FF2B5EF4-FFF2-40B4-BE49-F238E27FC236}">
                  <a16:creationId xmlns="" xmlns:a16="http://schemas.microsoft.com/office/drawing/2014/main" id="{B66F039F-EE1E-4D7B-B96D-0E313E666EA9}"/>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6" name="Group 201">
            <a:extLst>
              <a:ext uri="{FF2B5EF4-FFF2-40B4-BE49-F238E27FC236}">
                <a16:creationId xmlns="" xmlns:a16="http://schemas.microsoft.com/office/drawing/2014/main" id="{4187CE9B-0883-4534-8F1D-CDC50DB72FC6}"/>
              </a:ext>
            </a:extLst>
          </p:cNvPr>
          <p:cNvGrpSpPr>
            <a:grpSpLocks/>
          </p:cNvGrpSpPr>
          <p:nvPr/>
        </p:nvGrpSpPr>
        <p:grpSpPr bwMode="auto">
          <a:xfrm>
            <a:off x="0" y="0"/>
            <a:ext cx="1244600" cy="1239838"/>
            <a:chOff x="-7" y="240"/>
            <a:chExt cx="2407" cy="3199"/>
          </a:xfrm>
        </p:grpSpPr>
        <p:pic>
          <p:nvPicPr>
            <p:cNvPr id="47" name="Picture 202" descr="pan01">
              <a:extLst>
                <a:ext uri="{FF2B5EF4-FFF2-40B4-BE49-F238E27FC236}">
                  <a16:creationId xmlns="" xmlns:a16="http://schemas.microsoft.com/office/drawing/2014/main" id="{7A497B5D-C23A-4C69-9A90-3D9E82068B62}"/>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 name="Freeform 203" descr="wiz_gold01">
              <a:extLst>
                <a:ext uri="{FF2B5EF4-FFF2-40B4-BE49-F238E27FC236}">
                  <a16:creationId xmlns="" xmlns:a16="http://schemas.microsoft.com/office/drawing/2014/main" id="{F68DD74E-5E57-4AD8-A392-5C447F341A8B}"/>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9" name="TextBox 53">
            <a:extLst>
              <a:ext uri="{FF2B5EF4-FFF2-40B4-BE49-F238E27FC236}">
                <a16:creationId xmlns="" xmlns:a16="http://schemas.microsoft.com/office/drawing/2014/main" id="{F69F8FB5-900F-4A24-BD2A-A9DFECC24995}"/>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p:txBody>
          <a:bodyPr/>
          <a:lstStyle/>
          <a:p>
            <a:r>
              <a:rPr lang="en-US"/>
              <a:t>Click to edit Master title style</a:t>
            </a:r>
          </a:p>
        </p:txBody>
      </p:sp>
      <p:sp>
        <p:nvSpPr>
          <p:cNvPr id="50" name="Date Placeholder 2">
            <a:extLst>
              <a:ext uri="{FF2B5EF4-FFF2-40B4-BE49-F238E27FC236}">
                <a16:creationId xmlns="" xmlns:a16="http://schemas.microsoft.com/office/drawing/2014/main" id="{D5265C53-F182-436F-8C0C-54FE414B60A3}"/>
              </a:ext>
            </a:extLst>
          </p:cNvPr>
          <p:cNvSpPr>
            <a:spLocks noGrp="1"/>
          </p:cNvSpPr>
          <p:nvPr>
            <p:ph type="dt" sz="half" idx="10"/>
          </p:nvPr>
        </p:nvSpPr>
        <p:spPr/>
        <p:txBody>
          <a:bodyPr/>
          <a:lstStyle>
            <a:lvl1pPr eaLnBrk="0" hangingPunct="0">
              <a:defRPr/>
            </a:lvl1pPr>
          </a:lstStyle>
          <a:p>
            <a:pPr>
              <a:defRPr/>
            </a:pPr>
            <a:endParaRPr lang="en-US"/>
          </a:p>
        </p:txBody>
      </p:sp>
      <p:sp>
        <p:nvSpPr>
          <p:cNvPr id="51" name="Footer Placeholder 3">
            <a:extLst>
              <a:ext uri="{FF2B5EF4-FFF2-40B4-BE49-F238E27FC236}">
                <a16:creationId xmlns="" xmlns:a16="http://schemas.microsoft.com/office/drawing/2014/main" id="{E2F311AC-8351-42E3-A4E6-9211A6147B4E}"/>
              </a:ext>
            </a:extLst>
          </p:cNvPr>
          <p:cNvSpPr>
            <a:spLocks noGrp="1"/>
          </p:cNvSpPr>
          <p:nvPr>
            <p:ph type="ftr" sz="quarter" idx="11"/>
          </p:nvPr>
        </p:nvSpPr>
        <p:spPr/>
        <p:txBody>
          <a:bodyPr/>
          <a:lstStyle>
            <a:lvl1pPr eaLnBrk="0" hangingPunct="0">
              <a:defRPr/>
            </a:lvl1pPr>
          </a:lstStyle>
          <a:p>
            <a:pPr>
              <a:defRPr/>
            </a:pPr>
            <a:endParaRPr lang="en-US"/>
          </a:p>
        </p:txBody>
      </p:sp>
      <p:sp>
        <p:nvSpPr>
          <p:cNvPr id="52" name="Slide Number Placeholder 4">
            <a:extLst>
              <a:ext uri="{FF2B5EF4-FFF2-40B4-BE49-F238E27FC236}">
                <a16:creationId xmlns="" xmlns:a16="http://schemas.microsoft.com/office/drawing/2014/main" id="{B5A85275-551F-4304-8294-80E02751196D}"/>
              </a:ext>
            </a:extLst>
          </p:cNvPr>
          <p:cNvSpPr>
            <a:spLocks noGrp="1"/>
          </p:cNvSpPr>
          <p:nvPr>
            <p:ph type="sldNum" sz="quarter" idx="12"/>
          </p:nvPr>
        </p:nvSpPr>
        <p:spPr/>
        <p:txBody>
          <a:bodyPr/>
          <a:lstStyle>
            <a:lvl1pPr eaLnBrk="0" hangingPunct="0">
              <a:defRPr/>
            </a:lvl1pPr>
          </a:lstStyle>
          <a:p>
            <a:pPr>
              <a:defRPr/>
            </a:pPr>
            <a:fld id="{A5A955E9-FB83-4776-A6DE-FE20B5B5D662}" type="slidenum">
              <a:rPr lang="en-US" altLang="en-US"/>
              <a:pPr>
                <a:defRPr/>
              </a:pPr>
              <a:t>‹#›</a:t>
            </a:fld>
            <a:endParaRPr lang="en-US" altLang="en-US"/>
          </a:p>
        </p:txBody>
      </p:sp>
    </p:spTree>
    <p:extLst>
      <p:ext uri="{BB962C8B-B14F-4D97-AF65-F5344CB8AC3E}">
        <p14:creationId xmlns:p14="http://schemas.microsoft.com/office/powerpoint/2010/main" val="799438868"/>
      </p:ext>
    </p:extLst>
  </p:cSld>
  <p:clrMapOvr>
    <a:masterClrMapping/>
  </p:clrMapOvr>
</p:sldLayout>
</file>

<file path=ppt/slideLayouts/slideLayout26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26">
            <a:extLst>
              <a:ext uri="{FF2B5EF4-FFF2-40B4-BE49-F238E27FC236}">
                <a16:creationId xmlns="" xmlns:a16="http://schemas.microsoft.com/office/drawing/2014/main" id="{67D432D5-ED38-45C5-8F87-B3D18E89B2BE}"/>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3" name="Rectangle 152">
            <a:extLst>
              <a:ext uri="{FF2B5EF4-FFF2-40B4-BE49-F238E27FC236}">
                <a16:creationId xmlns="" xmlns:a16="http://schemas.microsoft.com/office/drawing/2014/main" id="{DB965960-99F4-450E-B810-8E9C2B69FD7A}"/>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 name="Rectangle 153">
            <a:extLst>
              <a:ext uri="{FF2B5EF4-FFF2-40B4-BE49-F238E27FC236}">
                <a16:creationId xmlns="" xmlns:a16="http://schemas.microsoft.com/office/drawing/2014/main" id="{BB199F21-9814-45A3-8B80-EFBE780252E1}"/>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5" name="Rectangle 154">
            <a:extLst>
              <a:ext uri="{FF2B5EF4-FFF2-40B4-BE49-F238E27FC236}">
                <a16:creationId xmlns="" xmlns:a16="http://schemas.microsoft.com/office/drawing/2014/main" id="{920BCA19-359C-46B7-A6A3-3E9E019D6343}"/>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6" name="Rectangle 155">
            <a:extLst>
              <a:ext uri="{FF2B5EF4-FFF2-40B4-BE49-F238E27FC236}">
                <a16:creationId xmlns="" xmlns:a16="http://schemas.microsoft.com/office/drawing/2014/main" id="{8FBCB563-2BF6-4E6A-94E1-80FDE9D2269A}"/>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6">
            <a:extLst>
              <a:ext uri="{FF2B5EF4-FFF2-40B4-BE49-F238E27FC236}">
                <a16:creationId xmlns="" xmlns:a16="http://schemas.microsoft.com/office/drawing/2014/main" id="{39731CAD-2B04-4EA2-9B91-622B2EBD24E7}"/>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7">
            <a:extLst>
              <a:ext uri="{FF2B5EF4-FFF2-40B4-BE49-F238E27FC236}">
                <a16:creationId xmlns="" xmlns:a16="http://schemas.microsoft.com/office/drawing/2014/main" id="{BC6A854F-48FF-408D-BDF2-498816DF26FF}"/>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8">
            <a:extLst>
              <a:ext uri="{FF2B5EF4-FFF2-40B4-BE49-F238E27FC236}">
                <a16:creationId xmlns="" xmlns:a16="http://schemas.microsoft.com/office/drawing/2014/main" id="{8C901DC8-E45E-46F5-91A6-364451EF2818}"/>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9">
            <a:extLst>
              <a:ext uri="{FF2B5EF4-FFF2-40B4-BE49-F238E27FC236}">
                <a16:creationId xmlns="" xmlns:a16="http://schemas.microsoft.com/office/drawing/2014/main" id="{2ECC7007-8622-4AFE-AA4B-A3238A939D3E}"/>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60">
            <a:extLst>
              <a:ext uri="{FF2B5EF4-FFF2-40B4-BE49-F238E27FC236}">
                <a16:creationId xmlns="" xmlns:a16="http://schemas.microsoft.com/office/drawing/2014/main" id="{21A9A703-E663-48EB-9281-EA53EFEEFDAE}"/>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61">
            <a:extLst>
              <a:ext uri="{FF2B5EF4-FFF2-40B4-BE49-F238E27FC236}">
                <a16:creationId xmlns="" xmlns:a16="http://schemas.microsoft.com/office/drawing/2014/main" id="{526233C4-5CFE-42BA-9AD4-0C4CB0196D42}"/>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62">
            <a:extLst>
              <a:ext uri="{FF2B5EF4-FFF2-40B4-BE49-F238E27FC236}">
                <a16:creationId xmlns="" xmlns:a16="http://schemas.microsoft.com/office/drawing/2014/main" id="{8E934922-1FE0-4462-B020-88BA1E0F45C2}"/>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3">
            <a:extLst>
              <a:ext uri="{FF2B5EF4-FFF2-40B4-BE49-F238E27FC236}">
                <a16:creationId xmlns="" xmlns:a16="http://schemas.microsoft.com/office/drawing/2014/main" id="{8D611860-7816-484B-AE12-554FD7929EAA}"/>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4">
            <a:extLst>
              <a:ext uri="{FF2B5EF4-FFF2-40B4-BE49-F238E27FC236}">
                <a16:creationId xmlns="" xmlns:a16="http://schemas.microsoft.com/office/drawing/2014/main" id="{DF78657B-B1BE-4561-8C20-DD84C37F54EB}"/>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5">
            <a:extLst>
              <a:ext uri="{FF2B5EF4-FFF2-40B4-BE49-F238E27FC236}">
                <a16:creationId xmlns="" xmlns:a16="http://schemas.microsoft.com/office/drawing/2014/main" id="{DBE65412-4981-4B7D-B22D-3835ED4AAA46}"/>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6">
            <a:extLst>
              <a:ext uri="{FF2B5EF4-FFF2-40B4-BE49-F238E27FC236}">
                <a16:creationId xmlns="" xmlns:a16="http://schemas.microsoft.com/office/drawing/2014/main" id="{FEC3E6F9-F03F-42D8-9711-774A66431B0D}"/>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7">
            <a:extLst>
              <a:ext uri="{FF2B5EF4-FFF2-40B4-BE49-F238E27FC236}">
                <a16:creationId xmlns="" xmlns:a16="http://schemas.microsoft.com/office/drawing/2014/main" id="{3B538A0C-1157-401A-AD7A-A05DD7A39D25}"/>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8">
            <a:extLst>
              <a:ext uri="{FF2B5EF4-FFF2-40B4-BE49-F238E27FC236}">
                <a16:creationId xmlns="" xmlns:a16="http://schemas.microsoft.com/office/drawing/2014/main" id="{A83168FC-E291-4D75-8DD4-6ABED74432BD}"/>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9">
            <a:extLst>
              <a:ext uri="{FF2B5EF4-FFF2-40B4-BE49-F238E27FC236}">
                <a16:creationId xmlns="" xmlns:a16="http://schemas.microsoft.com/office/drawing/2014/main" id="{07A99398-F782-4DC2-8CB4-FD62914BB09B}"/>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70">
            <a:extLst>
              <a:ext uri="{FF2B5EF4-FFF2-40B4-BE49-F238E27FC236}">
                <a16:creationId xmlns="" xmlns:a16="http://schemas.microsoft.com/office/drawing/2014/main" id="{B2A9CD03-2315-4DD0-80AB-33D71DA1D187}"/>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71">
            <a:extLst>
              <a:ext uri="{FF2B5EF4-FFF2-40B4-BE49-F238E27FC236}">
                <a16:creationId xmlns="" xmlns:a16="http://schemas.microsoft.com/office/drawing/2014/main" id="{2A0813EE-0C27-4F0E-83EC-79342BDB3432}"/>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3">
            <a:extLst>
              <a:ext uri="{FF2B5EF4-FFF2-40B4-BE49-F238E27FC236}">
                <a16:creationId xmlns="" xmlns:a16="http://schemas.microsoft.com/office/drawing/2014/main" id="{A11B0BB4-8799-4FD5-BF9B-EC7D2154E173}"/>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4">
            <a:extLst>
              <a:ext uri="{FF2B5EF4-FFF2-40B4-BE49-F238E27FC236}">
                <a16:creationId xmlns="" xmlns:a16="http://schemas.microsoft.com/office/drawing/2014/main" id="{75119D6C-0C0D-466F-9B37-9614A57CCFC7}"/>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6">
            <a:extLst>
              <a:ext uri="{FF2B5EF4-FFF2-40B4-BE49-F238E27FC236}">
                <a16:creationId xmlns="" xmlns:a16="http://schemas.microsoft.com/office/drawing/2014/main" id="{A7ECDDA8-5505-43F0-86D7-CFE904FAE617}"/>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7">
            <a:extLst>
              <a:ext uri="{FF2B5EF4-FFF2-40B4-BE49-F238E27FC236}">
                <a16:creationId xmlns="" xmlns:a16="http://schemas.microsoft.com/office/drawing/2014/main" id="{9F97453E-2DEA-4D93-9B4B-976F105027A9}"/>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81">
            <a:extLst>
              <a:ext uri="{FF2B5EF4-FFF2-40B4-BE49-F238E27FC236}">
                <a16:creationId xmlns="" xmlns:a16="http://schemas.microsoft.com/office/drawing/2014/main" id="{97B89924-E681-465D-8024-06FAAF907329}"/>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82">
            <a:extLst>
              <a:ext uri="{FF2B5EF4-FFF2-40B4-BE49-F238E27FC236}">
                <a16:creationId xmlns="" xmlns:a16="http://schemas.microsoft.com/office/drawing/2014/main" id="{D9F7CEFB-FB9E-478C-B495-21CEFA2B8AF1}"/>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83">
            <a:extLst>
              <a:ext uri="{FF2B5EF4-FFF2-40B4-BE49-F238E27FC236}">
                <a16:creationId xmlns="" xmlns:a16="http://schemas.microsoft.com/office/drawing/2014/main" id="{BAE3CE7C-B0E4-4B1F-8019-3D8145971457}"/>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4">
            <a:extLst>
              <a:ext uri="{FF2B5EF4-FFF2-40B4-BE49-F238E27FC236}">
                <a16:creationId xmlns="" xmlns:a16="http://schemas.microsoft.com/office/drawing/2014/main" id="{C265F3F5-9BA1-4356-AF58-6638B577EB29}"/>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5">
            <a:extLst>
              <a:ext uri="{FF2B5EF4-FFF2-40B4-BE49-F238E27FC236}">
                <a16:creationId xmlns="" xmlns:a16="http://schemas.microsoft.com/office/drawing/2014/main" id="{BE9FF6AD-E791-4264-B4BA-1B9AF4051D29}"/>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6">
            <a:extLst>
              <a:ext uri="{FF2B5EF4-FFF2-40B4-BE49-F238E27FC236}">
                <a16:creationId xmlns="" xmlns:a16="http://schemas.microsoft.com/office/drawing/2014/main" id="{9F8DCC12-E034-4B02-9AF6-2D2F11D99FB7}"/>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7">
            <a:extLst>
              <a:ext uri="{FF2B5EF4-FFF2-40B4-BE49-F238E27FC236}">
                <a16:creationId xmlns="" xmlns:a16="http://schemas.microsoft.com/office/drawing/2014/main" id="{0074AF8C-E563-45CE-B7E5-ACCE011E0946}"/>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8">
            <a:extLst>
              <a:ext uri="{FF2B5EF4-FFF2-40B4-BE49-F238E27FC236}">
                <a16:creationId xmlns="" xmlns:a16="http://schemas.microsoft.com/office/drawing/2014/main" id="{5C991F6E-2F22-422F-9A4B-562E9584B69F}"/>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9">
            <a:extLst>
              <a:ext uri="{FF2B5EF4-FFF2-40B4-BE49-F238E27FC236}">
                <a16:creationId xmlns="" xmlns:a16="http://schemas.microsoft.com/office/drawing/2014/main" id="{627CD7EC-A41F-496E-B312-36DF3C523918}"/>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90">
            <a:extLst>
              <a:ext uri="{FF2B5EF4-FFF2-40B4-BE49-F238E27FC236}">
                <a16:creationId xmlns="" xmlns:a16="http://schemas.microsoft.com/office/drawing/2014/main" id="{A0366C6B-E62D-4C80-A4D3-311688934C81}"/>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91">
            <a:extLst>
              <a:ext uri="{FF2B5EF4-FFF2-40B4-BE49-F238E27FC236}">
                <a16:creationId xmlns="" xmlns:a16="http://schemas.microsoft.com/office/drawing/2014/main" id="{CF91172D-47CF-4A2F-BABE-EF65101D3002}"/>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92">
            <a:extLst>
              <a:ext uri="{FF2B5EF4-FFF2-40B4-BE49-F238E27FC236}">
                <a16:creationId xmlns="" xmlns:a16="http://schemas.microsoft.com/office/drawing/2014/main" id="{15801ADE-FF94-4BAC-BEF8-6F2E0B8B5416}"/>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4">
            <a:extLst>
              <a:ext uri="{FF2B5EF4-FFF2-40B4-BE49-F238E27FC236}">
                <a16:creationId xmlns="" xmlns:a16="http://schemas.microsoft.com/office/drawing/2014/main" id="{E6DABF33-4279-4D77-88EA-784BBC567A65}"/>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0" name="Group 195">
            <a:extLst>
              <a:ext uri="{FF2B5EF4-FFF2-40B4-BE49-F238E27FC236}">
                <a16:creationId xmlns="" xmlns:a16="http://schemas.microsoft.com/office/drawing/2014/main" id="{3058E706-4220-4D71-A5E6-9FFC3CCA510E}"/>
              </a:ext>
            </a:extLst>
          </p:cNvPr>
          <p:cNvGrpSpPr>
            <a:grpSpLocks/>
          </p:cNvGrpSpPr>
          <p:nvPr/>
        </p:nvGrpSpPr>
        <p:grpSpPr bwMode="auto">
          <a:xfrm>
            <a:off x="0" y="357188"/>
            <a:ext cx="1543050" cy="1123950"/>
            <a:chOff x="-9" y="1395"/>
            <a:chExt cx="2985" cy="2898"/>
          </a:xfrm>
        </p:grpSpPr>
        <p:pic>
          <p:nvPicPr>
            <p:cNvPr id="41" name="Picture 196" descr="pan01">
              <a:extLst>
                <a:ext uri="{FF2B5EF4-FFF2-40B4-BE49-F238E27FC236}">
                  <a16:creationId xmlns="" xmlns:a16="http://schemas.microsoft.com/office/drawing/2014/main" id="{490128A1-32AF-4120-9588-0EB8E3AE4E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2" name="Group 198">
            <a:extLst>
              <a:ext uri="{FF2B5EF4-FFF2-40B4-BE49-F238E27FC236}">
                <a16:creationId xmlns="" xmlns:a16="http://schemas.microsoft.com/office/drawing/2014/main" id="{0A8139BC-55E0-46C0-B315-5922168F3CA4}"/>
              </a:ext>
            </a:extLst>
          </p:cNvPr>
          <p:cNvGrpSpPr>
            <a:grpSpLocks/>
          </p:cNvGrpSpPr>
          <p:nvPr/>
        </p:nvGrpSpPr>
        <p:grpSpPr bwMode="auto">
          <a:xfrm>
            <a:off x="-7938" y="195263"/>
            <a:ext cx="1409701" cy="1143000"/>
            <a:chOff x="0" y="1039"/>
            <a:chExt cx="2681" cy="2897"/>
          </a:xfrm>
        </p:grpSpPr>
        <p:pic>
          <p:nvPicPr>
            <p:cNvPr id="43" name="Picture 199" descr="pan01">
              <a:extLst>
                <a:ext uri="{FF2B5EF4-FFF2-40B4-BE49-F238E27FC236}">
                  <a16:creationId xmlns="" xmlns:a16="http://schemas.microsoft.com/office/drawing/2014/main" id="{EA18D2AB-9251-44C6-A3B9-47A14A73409D}"/>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 name="Freeform 200" descr="wiz_gold04">
              <a:extLst>
                <a:ext uri="{FF2B5EF4-FFF2-40B4-BE49-F238E27FC236}">
                  <a16:creationId xmlns="" xmlns:a16="http://schemas.microsoft.com/office/drawing/2014/main" id="{62E07E99-2EC4-4E26-8846-D8A3A92D1AD6}"/>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5" name="Group 201">
            <a:extLst>
              <a:ext uri="{FF2B5EF4-FFF2-40B4-BE49-F238E27FC236}">
                <a16:creationId xmlns="" xmlns:a16="http://schemas.microsoft.com/office/drawing/2014/main" id="{7A1D3275-B8B4-427C-95F0-BD1A6C36BE6A}"/>
              </a:ext>
            </a:extLst>
          </p:cNvPr>
          <p:cNvGrpSpPr>
            <a:grpSpLocks/>
          </p:cNvGrpSpPr>
          <p:nvPr/>
        </p:nvGrpSpPr>
        <p:grpSpPr bwMode="auto">
          <a:xfrm>
            <a:off x="0" y="0"/>
            <a:ext cx="1244600" cy="1239838"/>
            <a:chOff x="-7" y="240"/>
            <a:chExt cx="2407" cy="3199"/>
          </a:xfrm>
        </p:grpSpPr>
        <p:pic>
          <p:nvPicPr>
            <p:cNvPr id="46" name="Picture 202" descr="pan01">
              <a:extLst>
                <a:ext uri="{FF2B5EF4-FFF2-40B4-BE49-F238E27FC236}">
                  <a16:creationId xmlns="" xmlns:a16="http://schemas.microsoft.com/office/drawing/2014/main" id="{437AC444-F9A4-4ED1-8266-09BABC3BE6E7}"/>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Freeform 203" descr="wiz_gold01">
              <a:extLst>
                <a:ext uri="{FF2B5EF4-FFF2-40B4-BE49-F238E27FC236}">
                  <a16:creationId xmlns="" xmlns:a16="http://schemas.microsoft.com/office/drawing/2014/main" id="{018C708E-7CF1-4F66-83D1-47559EAAACAB}"/>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8" name="TextBox 53">
            <a:extLst>
              <a:ext uri="{FF2B5EF4-FFF2-40B4-BE49-F238E27FC236}">
                <a16:creationId xmlns="" xmlns:a16="http://schemas.microsoft.com/office/drawing/2014/main" id="{714B095A-EFA5-40F8-8ED4-CCC326D98AFB}"/>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49" name="Date Placeholder 1">
            <a:extLst>
              <a:ext uri="{FF2B5EF4-FFF2-40B4-BE49-F238E27FC236}">
                <a16:creationId xmlns="" xmlns:a16="http://schemas.microsoft.com/office/drawing/2014/main" id="{C30F37BE-32A5-4B92-9E8A-7FB33AD20BD2}"/>
              </a:ext>
            </a:extLst>
          </p:cNvPr>
          <p:cNvSpPr>
            <a:spLocks noGrp="1"/>
          </p:cNvSpPr>
          <p:nvPr>
            <p:ph type="dt" sz="half" idx="10"/>
          </p:nvPr>
        </p:nvSpPr>
        <p:spPr/>
        <p:txBody>
          <a:bodyPr/>
          <a:lstStyle>
            <a:lvl1pPr eaLnBrk="0" hangingPunct="0">
              <a:defRPr/>
            </a:lvl1pPr>
          </a:lstStyle>
          <a:p>
            <a:pPr>
              <a:defRPr/>
            </a:pPr>
            <a:endParaRPr lang="en-US"/>
          </a:p>
        </p:txBody>
      </p:sp>
      <p:sp>
        <p:nvSpPr>
          <p:cNvPr id="50" name="Footer Placeholder 2">
            <a:extLst>
              <a:ext uri="{FF2B5EF4-FFF2-40B4-BE49-F238E27FC236}">
                <a16:creationId xmlns="" xmlns:a16="http://schemas.microsoft.com/office/drawing/2014/main" id="{46BC9205-FF22-433E-8B03-EF1A25514D45}"/>
              </a:ext>
            </a:extLst>
          </p:cNvPr>
          <p:cNvSpPr>
            <a:spLocks noGrp="1"/>
          </p:cNvSpPr>
          <p:nvPr>
            <p:ph type="ftr" sz="quarter" idx="11"/>
          </p:nvPr>
        </p:nvSpPr>
        <p:spPr/>
        <p:txBody>
          <a:bodyPr/>
          <a:lstStyle>
            <a:lvl1pPr eaLnBrk="0" hangingPunct="0">
              <a:defRPr/>
            </a:lvl1pPr>
          </a:lstStyle>
          <a:p>
            <a:pPr>
              <a:defRPr/>
            </a:pPr>
            <a:endParaRPr lang="en-US"/>
          </a:p>
        </p:txBody>
      </p:sp>
      <p:sp>
        <p:nvSpPr>
          <p:cNvPr id="51" name="Slide Number Placeholder 3">
            <a:extLst>
              <a:ext uri="{FF2B5EF4-FFF2-40B4-BE49-F238E27FC236}">
                <a16:creationId xmlns="" xmlns:a16="http://schemas.microsoft.com/office/drawing/2014/main" id="{7E0053B6-A62F-4D95-A9E2-29FB9BA957DC}"/>
              </a:ext>
            </a:extLst>
          </p:cNvPr>
          <p:cNvSpPr>
            <a:spLocks noGrp="1"/>
          </p:cNvSpPr>
          <p:nvPr>
            <p:ph type="sldNum" sz="quarter" idx="12"/>
          </p:nvPr>
        </p:nvSpPr>
        <p:spPr/>
        <p:txBody>
          <a:bodyPr/>
          <a:lstStyle>
            <a:lvl1pPr eaLnBrk="0" hangingPunct="0">
              <a:defRPr/>
            </a:lvl1pPr>
          </a:lstStyle>
          <a:p>
            <a:pPr>
              <a:defRPr/>
            </a:pPr>
            <a:fld id="{31DE7476-D1A3-4AA5-86E3-D38FB945F2AB}" type="slidenum">
              <a:rPr lang="en-US" altLang="en-US"/>
              <a:pPr>
                <a:defRPr/>
              </a:pPr>
              <a:t>‹#›</a:t>
            </a:fld>
            <a:endParaRPr lang="en-US" altLang="en-US"/>
          </a:p>
        </p:txBody>
      </p:sp>
    </p:spTree>
    <p:extLst>
      <p:ext uri="{BB962C8B-B14F-4D97-AF65-F5344CB8AC3E}">
        <p14:creationId xmlns:p14="http://schemas.microsoft.com/office/powerpoint/2010/main" val="4293292569"/>
      </p:ext>
    </p:extLst>
  </p:cSld>
  <p:clrMapOvr>
    <a:masterClrMapping/>
  </p:clrMapOvr>
</p:sldLayout>
</file>

<file path=ppt/slideLayouts/slideLayout26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ectangle 26">
            <a:extLst>
              <a:ext uri="{FF2B5EF4-FFF2-40B4-BE49-F238E27FC236}">
                <a16:creationId xmlns="" xmlns:a16="http://schemas.microsoft.com/office/drawing/2014/main" id="{C25ACA47-B2C3-424B-8956-71CE8C3304B8}"/>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6" name="Rectangle 152">
            <a:extLst>
              <a:ext uri="{FF2B5EF4-FFF2-40B4-BE49-F238E27FC236}">
                <a16:creationId xmlns="" xmlns:a16="http://schemas.microsoft.com/office/drawing/2014/main" id="{FBD9CDD3-110C-4C5B-A168-B02FB1CCF562}"/>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3">
            <a:extLst>
              <a:ext uri="{FF2B5EF4-FFF2-40B4-BE49-F238E27FC236}">
                <a16:creationId xmlns="" xmlns:a16="http://schemas.microsoft.com/office/drawing/2014/main" id="{7892F5FB-7671-43E3-AF44-5CEA9384FF70}"/>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4">
            <a:extLst>
              <a:ext uri="{FF2B5EF4-FFF2-40B4-BE49-F238E27FC236}">
                <a16:creationId xmlns="" xmlns:a16="http://schemas.microsoft.com/office/drawing/2014/main" id="{88981B40-7093-4029-A221-F6312733DC6F}"/>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5">
            <a:extLst>
              <a:ext uri="{FF2B5EF4-FFF2-40B4-BE49-F238E27FC236}">
                <a16:creationId xmlns="" xmlns:a16="http://schemas.microsoft.com/office/drawing/2014/main" id="{B01280CC-3A03-42F7-8C11-8F255C15CD17}"/>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6">
            <a:extLst>
              <a:ext uri="{FF2B5EF4-FFF2-40B4-BE49-F238E27FC236}">
                <a16:creationId xmlns="" xmlns:a16="http://schemas.microsoft.com/office/drawing/2014/main" id="{28096739-5286-4354-B9CD-3D0DD16CA1FC}"/>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7">
            <a:extLst>
              <a:ext uri="{FF2B5EF4-FFF2-40B4-BE49-F238E27FC236}">
                <a16:creationId xmlns="" xmlns:a16="http://schemas.microsoft.com/office/drawing/2014/main" id="{5D06E15A-7790-4FF1-B173-984C19168BE5}"/>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8">
            <a:extLst>
              <a:ext uri="{FF2B5EF4-FFF2-40B4-BE49-F238E27FC236}">
                <a16:creationId xmlns="" xmlns:a16="http://schemas.microsoft.com/office/drawing/2014/main" id="{59B09BC1-0652-41F1-95C6-4A9887F6273E}"/>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59">
            <a:extLst>
              <a:ext uri="{FF2B5EF4-FFF2-40B4-BE49-F238E27FC236}">
                <a16:creationId xmlns="" xmlns:a16="http://schemas.microsoft.com/office/drawing/2014/main" id="{E51AF29A-2A49-497F-A1E4-2387B2A9BACE}"/>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0">
            <a:extLst>
              <a:ext uri="{FF2B5EF4-FFF2-40B4-BE49-F238E27FC236}">
                <a16:creationId xmlns="" xmlns:a16="http://schemas.microsoft.com/office/drawing/2014/main" id="{E9E23484-0F7A-4D3E-A62E-8D5208CC98C0}"/>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1">
            <a:extLst>
              <a:ext uri="{FF2B5EF4-FFF2-40B4-BE49-F238E27FC236}">
                <a16:creationId xmlns="" xmlns:a16="http://schemas.microsoft.com/office/drawing/2014/main" id="{6A1B7DCD-CFA9-444D-9DA2-DA08BEB21C62}"/>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2">
            <a:extLst>
              <a:ext uri="{FF2B5EF4-FFF2-40B4-BE49-F238E27FC236}">
                <a16:creationId xmlns="" xmlns:a16="http://schemas.microsoft.com/office/drawing/2014/main" id="{56791658-FD85-42B8-AD5A-3E8BD1C9000D}"/>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3">
            <a:extLst>
              <a:ext uri="{FF2B5EF4-FFF2-40B4-BE49-F238E27FC236}">
                <a16:creationId xmlns="" xmlns:a16="http://schemas.microsoft.com/office/drawing/2014/main" id="{58988DE7-4169-4DDC-991C-C5A98E95645A}"/>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4">
            <a:extLst>
              <a:ext uri="{FF2B5EF4-FFF2-40B4-BE49-F238E27FC236}">
                <a16:creationId xmlns="" xmlns:a16="http://schemas.microsoft.com/office/drawing/2014/main" id="{746BD53C-16C3-4CA9-9755-C0B980570835}"/>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5">
            <a:extLst>
              <a:ext uri="{FF2B5EF4-FFF2-40B4-BE49-F238E27FC236}">
                <a16:creationId xmlns="" xmlns:a16="http://schemas.microsoft.com/office/drawing/2014/main" id="{781314EF-D3B3-4660-BDF4-339A1736CE69}"/>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6">
            <a:extLst>
              <a:ext uri="{FF2B5EF4-FFF2-40B4-BE49-F238E27FC236}">
                <a16:creationId xmlns="" xmlns:a16="http://schemas.microsoft.com/office/drawing/2014/main" id="{2D90330F-28F0-403B-8130-5546182119EE}"/>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7">
            <a:extLst>
              <a:ext uri="{FF2B5EF4-FFF2-40B4-BE49-F238E27FC236}">
                <a16:creationId xmlns="" xmlns:a16="http://schemas.microsoft.com/office/drawing/2014/main" id="{2ED44EA6-0250-4676-A38B-18922B1BD711}"/>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8">
            <a:extLst>
              <a:ext uri="{FF2B5EF4-FFF2-40B4-BE49-F238E27FC236}">
                <a16:creationId xmlns="" xmlns:a16="http://schemas.microsoft.com/office/drawing/2014/main" id="{089DA9F6-70B1-4DEC-8FC3-EA7D558A440B}"/>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69">
            <a:extLst>
              <a:ext uri="{FF2B5EF4-FFF2-40B4-BE49-F238E27FC236}">
                <a16:creationId xmlns="" xmlns:a16="http://schemas.microsoft.com/office/drawing/2014/main" id="{E9F093AD-5C0F-411C-9163-64AE7F4CC880}"/>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0">
            <a:extLst>
              <a:ext uri="{FF2B5EF4-FFF2-40B4-BE49-F238E27FC236}">
                <a16:creationId xmlns="" xmlns:a16="http://schemas.microsoft.com/office/drawing/2014/main" id="{BB1BDD8B-83EF-4498-8E33-E55046C0D799}"/>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1">
            <a:extLst>
              <a:ext uri="{FF2B5EF4-FFF2-40B4-BE49-F238E27FC236}">
                <a16:creationId xmlns="" xmlns:a16="http://schemas.microsoft.com/office/drawing/2014/main" id="{EDAED043-A1F2-41B9-924D-52AB3F6F2F6B}"/>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3">
            <a:extLst>
              <a:ext uri="{FF2B5EF4-FFF2-40B4-BE49-F238E27FC236}">
                <a16:creationId xmlns="" xmlns:a16="http://schemas.microsoft.com/office/drawing/2014/main" id="{7A9013D4-464F-4B3C-96E9-DA52F8833309}"/>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4">
            <a:extLst>
              <a:ext uri="{FF2B5EF4-FFF2-40B4-BE49-F238E27FC236}">
                <a16:creationId xmlns="" xmlns:a16="http://schemas.microsoft.com/office/drawing/2014/main" id="{D7D377B7-7FBC-44B8-A853-B97F64D5AFE0}"/>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6">
            <a:extLst>
              <a:ext uri="{FF2B5EF4-FFF2-40B4-BE49-F238E27FC236}">
                <a16:creationId xmlns="" xmlns:a16="http://schemas.microsoft.com/office/drawing/2014/main" id="{DF02281A-8192-4ABF-9A4B-7BD34220F9C7}"/>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77">
            <a:extLst>
              <a:ext uri="{FF2B5EF4-FFF2-40B4-BE49-F238E27FC236}">
                <a16:creationId xmlns="" xmlns:a16="http://schemas.microsoft.com/office/drawing/2014/main" id="{D5EE7E1A-51BC-4B47-9DC8-530E86778CA4}"/>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1">
            <a:extLst>
              <a:ext uri="{FF2B5EF4-FFF2-40B4-BE49-F238E27FC236}">
                <a16:creationId xmlns="" xmlns:a16="http://schemas.microsoft.com/office/drawing/2014/main" id="{04B967E6-7E84-4BFE-AE9E-DF098BE98057}"/>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2">
            <a:extLst>
              <a:ext uri="{FF2B5EF4-FFF2-40B4-BE49-F238E27FC236}">
                <a16:creationId xmlns="" xmlns:a16="http://schemas.microsoft.com/office/drawing/2014/main" id="{E951A53B-3657-49DC-AB1F-A1FC69B2A3CD}"/>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3">
            <a:extLst>
              <a:ext uri="{FF2B5EF4-FFF2-40B4-BE49-F238E27FC236}">
                <a16:creationId xmlns="" xmlns:a16="http://schemas.microsoft.com/office/drawing/2014/main" id="{16261336-2621-4F35-AF5B-F8507C0231B4}"/>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4">
            <a:extLst>
              <a:ext uri="{FF2B5EF4-FFF2-40B4-BE49-F238E27FC236}">
                <a16:creationId xmlns="" xmlns:a16="http://schemas.microsoft.com/office/drawing/2014/main" id="{8E364540-3F6E-4EF7-9172-1CBC51199AC6}"/>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5">
            <a:extLst>
              <a:ext uri="{FF2B5EF4-FFF2-40B4-BE49-F238E27FC236}">
                <a16:creationId xmlns="" xmlns:a16="http://schemas.microsoft.com/office/drawing/2014/main" id="{508A90EB-F8D1-405D-A728-502A2CD3B36C}"/>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6">
            <a:extLst>
              <a:ext uri="{FF2B5EF4-FFF2-40B4-BE49-F238E27FC236}">
                <a16:creationId xmlns="" xmlns:a16="http://schemas.microsoft.com/office/drawing/2014/main" id="{DB2BF82A-AD51-43E8-89B8-39624F377DEB}"/>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7">
            <a:extLst>
              <a:ext uri="{FF2B5EF4-FFF2-40B4-BE49-F238E27FC236}">
                <a16:creationId xmlns="" xmlns:a16="http://schemas.microsoft.com/office/drawing/2014/main" id="{8EEAC628-1987-4277-8AF9-94142BB92842}"/>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8">
            <a:extLst>
              <a:ext uri="{FF2B5EF4-FFF2-40B4-BE49-F238E27FC236}">
                <a16:creationId xmlns="" xmlns:a16="http://schemas.microsoft.com/office/drawing/2014/main" id="{33957F70-1496-43DD-BC05-C6277FE103C1}"/>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89">
            <a:extLst>
              <a:ext uri="{FF2B5EF4-FFF2-40B4-BE49-F238E27FC236}">
                <a16:creationId xmlns="" xmlns:a16="http://schemas.microsoft.com/office/drawing/2014/main" id="{DE6B6B54-BCDA-4EF0-A076-3C67037F4045}"/>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0">
            <a:extLst>
              <a:ext uri="{FF2B5EF4-FFF2-40B4-BE49-F238E27FC236}">
                <a16:creationId xmlns="" xmlns:a16="http://schemas.microsoft.com/office/drawing/2014/main" id="{872F3D23-C754-4461-BD86-651CB06924B2}"/>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1">
            <a:extLst>
              <a:ext uri="{FF2B5EF4-FFF2-40B4-BE49-F238E27FC236}">
                <a16:creationId xmlns="" xmlns:a16="http://schemas.microsoft.com/office/drawing/2014/main" id="{4459E3A6-87D5-4EC0-9B06-D9EC8922B0DA}"/>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2">
            <a:extLst>
              <a:ext uri="{FF2B5EF4-FFF2-40B4-BE49-F238E27FC236}">
                <a16:creationId xmlns="" xmlns:a16="http://schemas.microsoft.com/office/drawing/2014/main" id="{CF7E6F9A-666F-4476-9DFF-4F2721A735D7}"/>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2" name="Rectangle 194">
            <a:extLst>
              <a:ext uri="{FF2B5EF4-FFF2-40B4-BE49-F238E27FC236}">
                <a16:creationId xmlns="" xmlns:a16="http://schemas.microsoft.com/office/drawing/2014/main" id="{748CCBA5-363C-48E8-AC54-65D2B485AE73}"/>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3" name="Group 195">
            <a:extLst>
              <a:ext uri="{FF2B5EF4-FFF2-40B4-BE49-F238E27FC236}">
                <a16:creationId xmlns="" xmlns:a16="http://schemas.microsoft.com/office/drawing/2014/main" id="{213224B6-3BBE-469B-B3B1-0FA39934AF09}"/>
              </a:ext>
            </a:extLst>
          </p:cNvPr>
          <p:cNvGrpSpPr>
            <a:grpSpLocks/>
          </p:cNvGrpSpPr>
          <p:nvPr/>
        </p:nvGrpSpPr>
        <p:grpSpPr bwMode="auto">
          <a:xfrm>
            <a:off x="0" y="357188"/>
            <a:ext cx="1543050" cy="1123950"/>
            <a:chOff x="-9" y="1395"/>
            <a:chExt cx="2985" cy="2898"/>
          </a:xfrm>
        </p:grpSpPr>
        <p:pic>
          <p:nvPicPr>
            <p:cNvPr id="44" name="Picture 196" descr="pan01">
              <a:extLst>
                <a:ext uri="{FF2B5EF4-FFF2-40B4-BE49-F238E27FC236}">
                  <a16:creationId xmlns="" xmlns:a16="http://schemas.microsoft.com/office/drawing/2014/main" id="{BD3A1992-E6AB-42EC-80B4-8A5D99224B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5" name="Group 198">
            <a:extLst>
              <a:ext uri="{FF2B5EF4-FFF2-40B4-BE49-F238E27FC236}">
                <a16:creationId xmlns="" xmlns:a16="http://schemas.microsoft.com/office/drawing/2014/main" id="{B338437C-AC9E-47E8-93FF-002223091FB8}"/>
              </a:ext>
            </a:extLst>
          </p:cNvPr>
          <p:cNvGrpSpPr>
            <a:grpSpLocks/>
          </p:cNvGrpSpPr>
          <p:nvPr/>
        </p:nvGrpSpPr>
        <p:grpSpPr bwMode="auto">
          <a:xfrm>
            <a:off x="-7938" y="195263"/>
            <a:ext cx="1409701" cy="1143000"/>
            <a:chOff x="0" y="1039"/>
            <a:chExt cx="2681" cy="2897"/>
          </a:xfrm>
        </p:grpSpPr>
        <p:pic>
          <p:nvPicPr>
            <p:cNvPr id="46" name="Picture 199" descr="pan01">
              <a:extLst>
                <a:ext uri="{FF2B5EF4-FFF2-40B4-BE49-F238E27FC236}">
                  <a16:creationId xmlns="" xmlns:a16="http://schemas.microsoft.com/office/drawing/2014/main" id="{1DB24F16-1741-4508-B057-4314438F370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Freeform 200" descr="wiz_gold04">
              <a:extLst>
                <a:ext uri="{FF2B5EF4-FFF2-40B4-BE49-F238E27FC236}">
                  <a16:creationId xmlns="" xmlns:a16="http://schemas.microsoft.com/office/drawing/2014/main" id="{45BC5B41-746B-45E8-9872-72F11318F2E8}"/>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8" name="Group 201">
            <a:extLst>
              <a:ext uri="{FF2B5EF4-FFF2-40B4-BE49-F238E27FC236}">
                <a16:creationId xmlns="" xmlns:a16="http://schemas.microsoft.com/office/drawing/2014/main" id="{E4F533BE-0F1D-4237-B65D-624ED13F49FE}"/>
              </a:ext>
            </a:extLst>
          </p:cNvPr>
          <p:cNvGrpSpPr>
            <a:grpSpLocks/>
          </p:cNvGrpSpPr>
          <p:nvPr/>
        </p:nvGrpSpPr>
        <p:grpSpPr bwMode="auto">
          <a:xfrm>
            <a:off x="0" y="0"/>
            <a:ext cx="1244600" cy="1239838"/>
            <a:chOff x="-7" y="240"/>
            <a:chExt cx="2407" cy="3199"/>
          </a:xfrm>
        </p:grpSpPr>
        <p:pic>
          <p:nvPicPr>
            <p:cNvPr id="49" name="Picture 202" descr="pan01">
              <a:extLst>
                <a:ext uri="{FF2B5EF4-FFF2-40B4-BE49-F238E27FC236}">
                  <a16:creationId xmlns="" xmlns:a16="http://schemas.microsoft.com/office/drawing/2014/main" id="{DD998097-5F3B-4032-A340-6012B7612EEC}"/>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203" descr="wiz_gold01">
              <a:extLst>
                <a:ext uri="{FF2B5EF4-FFF2-40B4-BE49-F238E27FC236}">
                  <a16:creationId xmlns="" xmlns:a16="http://schemas.microsoft.com/office/drawing/2014/main" id="{724E4898-1AC0-4E01-84DC-AB4E4FCAD086}"/>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1" name="TextBox 53">
            <a:extLst>
              <a:ext uri="{FF2B5EF4-FFF2-40B4-BE49-F238E27FC236}">
                <a16:creationId xmlns="" xmlns:a16="http://schemas.microsoft.com/office/drawing/2014/main" id="{0900CDBF-A9B7-460C-B2C9-0D6A8D49B45E}"/>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2" name="Date Placeholder 4">
            <a:extLst>
              <a:ext uri="{FF2B5EF4-FFF2-40B4-BE49-F238E27FC236}">
                <a16:creationId xmlns="" xmlns:a16="http://schemas.microsoft.com/office/drawing/2014/main" id="{E916B855-0BBA-49D0-AFA3-42645B8821BF}"/>
              </a:ext>
            </a:extLst>
          </p:cNvPr>
          <p:cNvSpPr>
            <a:spLocks noGrp="1"/>
          </p:cNvSpPr>
          <p:nvPr>
            <p:ph type="dt" sz="half" idx="10"/>
          </p:nvPr>
        </p:nvSpPr>
        <p:spPr/>
        <p:txBody>
          <a:bodyPr/>
          <a:lstStyle>
            <a:lvl1pPr eaLnBrk="0" hangingPunct="0">
              <a:defRPr/>
            </a:lvl1pPr>
          </a:lstStyle>
          <a:p>
            <a:pPr>
              <a:defRPr/>
            </a:pPr>
            <a:endParaRPr lang="en-US"/>
          </a:p>
        </p:txBody>
      </p:sp>
      <p:sp>
        <p:nvSpPr>
          <p:cNvPr id="53" name="Footer Placeholder 5">
            <a:extLst>
              <a:ext uri="{FF2B5EF4-FFF2-40B4-BE49-F238E27FC236}">
                <a16:creationId xmlns="" xmlns:a16="http://schemas.microsoft.com/office/drawing/2014/main" id="{AD13307A-42BF-4E0D-91C8-1262353FD706}"/>
              </a:ext>
            </a:extLst>
          </p:cNvPr>
          <p:cNvSpPr>
            <a:spLocks noGrp="1"/>
          </p:cNvSpPr>
          <p:nvPr>
            <p:ph type="ftr" sz="quarter" idx="11"/>
          </p:nvPr>
        </p:nvSpPr>
        <p:spPr/>
        <p:txBody>
          <a:bodyPr/>
          <a:lstStyle>
            <a:lvl1pPr eaLnBrk="0" hangingPunct="0">
              <a:defRPr/>
            </a:lvl1pPr>
          </a:lstStyle>
          <a:p>
            <a:pPr>
              <a:defRPr/>
            </a:pPr>
            <a:endParaRPr lang="en-US"/>
          </a:p>
        </p:txBody>
      </p:sp>
      <p:sp>
        <p:nvSpPr>
          <p:cNvPr id="54" name="Slide Number Placeholder 6">
            <a:extLst>
              <a:ext uri="{FF2B5EF4-FFF2-40B4-BE49-F238E27FC236}">
                <a16:creationId xmlns="" xmlns:a16="http://schemas.microsoft.com/office/drawing/2014/main" id="{5AEB053A-7A11-4F3B-96FF-5A5FA5B19619}"/>
              </a:ext>
            </a:extLst>
          </p:cNvPr>
          <p:cNvSpPr>
            <a:spLocks noGrp="1"/>
          </p:cNvSpPr>
          <p:nvPr>
            <p:ph type="sldNum" sz="quarter" idx="12"/>
          </p:nvPr>
        </p:nvSpPr>
        <p:spPr/>
        <p:txBody>
          <a:bodyPr/>
          <a:lstStyle>
            <a:lvl1pPr eaLnBrk="0" hangingPunct="0">
              <a:defRPr/>
            </a:lvl1pPr>
          </a:lstStyle>
          <a:p>
            <a:pPr>
              <a:defRPr/>
            </a:pPr>
            <a:fld id="{9B75F878-3458-4405-89C7-3936F1B1C471}" type="slidenum">
              <a:rPr lang="en-US" altLang="en-US"/>
              <a:pPr>
                <a:defRPr/>
              </a:pPr>
              <a:t>‹#›</a:t>
            </a:fld>
            <a:endParaRPr lang="en-US" altLang="en-US"/>
          </a:p>
        </p:txBody>
      </p:sp>
    </p:spTree>
    <p:extLst>
      <p:ext uri="{BB962C8B-B14F-4D97-AF65-F5344CB8AC3E}">
        <p14:creationId xmlns:p14="http://schemas.microsoft.com/office/powerpoint/2010/main" val="3232406559"/>
      </p:ext>
    </p:extLst>
  </p:cSld>
  <p:clrMapOvr>
    <a:masterClrMapping/>
  </p:clrMapOvr>
</p:sldLayout>
</file>

<file path=ppt/slideLayouts/slideLayout27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ectangle 26">
            <a:extLst>
              <a:ext uri="{FF2B5EF4-FFF2-40B4-BE49-F238E27FC236}">
                <a16:creationId xmlns="" xmlns:a16="http://schemas.microsoft.com/office/drawing/2014/main" id="{A379A099-8D3D-4799-960D-BCC6C98E98E9}"/>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6" name="Rectangle 152">
            <a:extLst>
              <a:ext uri="{FF2B5EF4-FFF2-40B4-BE49-F238E27FC236}">
                <a16:creationId xmlns="" xmlns:a16="http://schemas.microsoft.com/office/drawing/2014/main" id="{2CB14434-4597-45D9-B20B-A3DC636306B1}"/>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3">
            <a:extLst>
              <a:ext uri="{FF2B5EF4-FFF2-40B4-BE49-F238E27FC236}">
                <a16:creationId xmlns="" xmlns:a16="http://schemas.microsoft.com/office/drawing/2014/main" id="{84F7C58A-77CC-4AF8-A3C6-7DE44128EA7B}"/>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4">
            <a:extLst>
              <a:ext uri="{FF2B5EF4-FFF2-40B4-BE49-F238E27FC236}">
                <a16:creationId xmlns="" xmlns:a16="http://schemas.microsoft.com/office/drawing/2014/main" id="{21DAF592-4669-4FA6-8676-9592EC2951EE}"/>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5">
            <a:extLst>
              <a:ext uri="{FF2B5EF4-FFF2-40B4-BE49-F238E27FC236}">
                <a16:creationId xmlns="" xmlns:a16="http://schemas.microsoft.com/office/drawing/2014/main" id="{1A5525B8-7086-4E09-A6D2-4883A3F4153D}"/>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6">
            <a:extLst>
              <a:ext uri="{FF2B5EF4-FFF2-40B4-BE49-F238E27FC236}">
                <a16:creationId xmlns="" xmlns:a16="http://schemas.microsoft.com/office/drawing/2014/main" id="{3F87E02D-181B-47A9-9FF5-0D41BD758B52}"/>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7">
            <a:extLst>
              <a:ext uri="{FF2B5EF4-FFF2-40B4-BE49-F238E27FC236}">
                <a16:creationId xmlns="" xmlns:a16="http://schemas.microsoft.com/office/drawing/2014/main" id="{21B2A845-5CFF-4288-8B95-A1ABE6F9DABF}"/>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8">
            <a:extLst>
              <a:ext uri="{FF2B5EF4-FFF2-40B4-BE49-F238E27FC236}">
                <a16:creationId xmlns="" xmlns:a16="http://schemas.microsoft.com/office/drawing/2014/main" id="{7B028D80-2E55-477F-B8D1-23B137DA9058}"/>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59">
            <a:extLst>
              <a:ext uri="{FF2B5EF4-FFF2-40B4-BE49-F238E27FC236}">
                <a16:creationId xmlns="" xmlns:a16="http://schemas.microsoft.com/office/drawing/2014/main" id="{5904CD6D-6C0F-40B8-B181-206C26487F4B}"/>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0">
            <a:extLst>
              <a:ext uri="{FF2B5EF4-FFF2-40B4-BE49-F238E27FC236}">
                <a16:creationId xmlns="" xmlns:a16="http://schemas.microsoft.com/office/drawing/2014/main" id="{51C996DA-13CE-45B6-A155-A2744F6A4462}"/>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1">
            <a:extLst>
              <a:ext uri="{FF2B5EF4-FFF2-40B4-BE49-F238E27FC236}">
                <a16:creationId xmlns="" xmlns:a16="http://schemas.microsoft.com/office/drawing/2014/main" id="{FAA637C5-B323-469F-84B5-75DF9F45C567}"/>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2">
            <a:extLst>
              <a:ext uri="{FF2B5EF4-FFF2-40B4-BE49-F238E27FC236}">
                <a16:creationId xmlns="" xmlns:a16="http://schemas.microsoft.com/office/drawing/2014/main" id="{83DC04C9-0A2C-49F8-AB6A-ECEF079D3FBD}"/>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3">
            <a:extLst>
              <a:ext uri="{FF2B5EF4-FFF2-40B4-BE49-F238E27FC236}">
                <a16:creationId xmlns="" xmlns:a16="http://schemas.microsoft.com/office/drawing/2014/main" id="{3A0F9763-039F-4569-B9C9-716D1A37CB93}"/>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4">
            <a:extLst>
              <a:ext uri="{FF2B5EF4-FFF2-40B4-BE49-F238E27FC236}">
                <a16:creationId xmlns="" xmlns:a16="http://schemas.microsoft.com/office/drawing/2014/main" id="{B1168015-197F-4ED7-9461-1EB72CD12D97}"/>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5">
            <a:extLst>
              <a:ext uri="{FF2B5EF4-FFF2-40B4-BE49-F238E27FC236}">
                <a16:creationId xmlns="" xmlns:a16="http://schemas.microsoft.com/office/drawing/2014/main" id="{621F7DA6-4808-4F08-80EF-52BE74822D2D}"/>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6">
            <a:extLst>
              <a:ext uri="{FF2B5EF4-FFF2-40B4-BE49-F238E27FC236}">
                <a16:creationId xmlns="" xmlns:a16="http://schemas.microsoft.com/office/drawing/2014/main" id="{A4CD115B-6C0D-409C-AC8E-287711C1B8A4}"/>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7">
            <a:extLst>
              <a:ext uri="{FF2B5EF4-FFF2-40B4-BE49-F238E27FC236}">
                <a16:creationId xmlns="" xmlns:a16="http://schemas.microsoft.com/office/drawing/2014/main" id="{AE9C5D23-0BFC-4A08-BEF7-406901D72D89}"/>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8">
            <a:extLst>
              <a:ext uri="{FF2B5EF4-FFF2-40B4-BE49-F238E27FC236}">
                <a16:creationId xmlns="" xmlns:a16="http://schemas.microsoft.com/office/drawing/2014/main" id="{91A3E963-686F-4EDA-92EE-B076591DFB1E}"/>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69">
            <a:extLst>
              <a:ext uri="{FF2B5EF4-FFF2-40B4-BE49-F238E27FC236}">
                <a16:creationId xmlns="" xmlns:a16="http://schemas.microsoft.com/office/drawing/2014/main" id="{E7949A56-E17E-4404-A701-94DF2DFCF26E}"/>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0">
            <a:extLst>
              <a:ext uri="{FF2B5EF4-FFF2-40B4-BE49-F238E27FC236}">
                <a16:creationId xmlns="" xmlns:a16="http://schemas.microsoft.com/office/drawing/2014/main" id="{CB966C21-5F73-48DE-ACA1-4378A19599B7}"/>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1">
            <a:extLst>
              <a:ext uri="{FF2B5EF4-FFF2-40B4-BE49-F238E27FC236}">
                <a16:creationId xmlns="" xmlns:a16="http://schemas.microsoft.com/office/drawing/2014/main" id="{8AB8E078-14D9-4C04-88F3-ED3DDA48D11F}"/>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3">
            <a:extLst>
              <a:ext uri="{FF2B5EF4-FFF2-40B4-BE49-F238E27FC236}">
                <a16:creationId xmlns="" xmlns:a16="http://schemas.microsoft.com/office/drawing/2014/main" id="{6A3938FB-E033-47DA-A61A-4C87589D646A}"/>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4">
            <a:extLst>
              <a:ext uri="{FF2B5EF4-FFF2-40B4-BE49-F238E27FC236}">
                <a16:creationId xmlns="" xmlns:a16="http://schemas.microsoft.com/office/drawing/2014/main" id="{DD6B8300-B425-4F8D-8569-9FF3BAC79A83}"/>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6">
            <a:extLst>
              <a:ext uri="{FF2B5EF4-FFF2-40B4-BE49-F238E27FC236}">
                <a16:creationId xmlns="" xmlns:a16="http://schemas.microsoft.com/office/drawing/2014/main" id="{DCDE7C0A-B6E9-451A-8492-8874E665312A}"/>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77">
            <a:extLst>
              <a:ext uri="{FF2B5EF4-FFF2-40B4-BE49-F238E27FC236}">
                <a16:creationId xmlns="" xmlns:a16="http://schemas.microsoft.com/office/drawing/2014/main" id="{E06360CC-C42A-4025-AF32-82DEB5CAB98F}"/>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1">
            <a:extLst>
              <a:ext uri="{FF2B5EF4-FFF2-40B4-BE49-F238E27FC236}">
                <a16:creationId xmlns="" xmlns:a16="http://schemas.microsoft.com/office/drawing/2014/main" id="{FA4FBB4D-5E06-4DA7-ACD1-798E4EB01B4F}"/>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2">
            <a:extLst>
              <a:ext uri="{FF2B5EF4-FFF2-40B4-BE49-F238E27FC236}">
                <a16:creationId xmlns="" xmlns:a16="http://schemas.microsoft.com/office/drawing/2014/main" id="{31E3E2AD-97F9-495F-9210-42C9D0BBAA71}"/>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3">
            <a:extLst>
              <a:ext uri="{FF2B5EF4-FFF2-40B4-BE49-F238E27FC236}">
                <a16:creationId xmlns="" xmlns:a16="http://schemas.microsoft.com/office/drawing/2014/main" id="{821F45C0-909C-419C-9030-B7E99D013F50}"/>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4">
            <a:extLst>
              <a:ext uri="{FF2B5EF4-FFF2-40B4-BE49-F238E27FC236}">
                <a16:creationId xmlns="" xmlns:a16="http://schemas.microsoft.com/office/drawing/2014/main" id="{3C106129-1071-44D3-AB4C-F32CF8444D6B}"/>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5">
            <a:extLst>
              <a:ext uri="{FF2B5EF4-FFF2-40B4-BE49-F238E27FC236}">
                <a16:creationId xmlns="" xmlns:a16="http://schemas.microsoft.com/office/drawing/2014/main" id="{525F8260-C9DF-4E9D-8D7D-E0985C451B72}"/>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6">
            <a:extLst>
              <a:ext uri="{FF2B5EF4-FFF2-40B4-BE49-F238E27FC236}">
                <a16:creationId xmlns="" xmlns:a16="http://schemas.microsoft.com/office/drawing/2014/main" id="{E1546734-75D3-401B-AB42-AC307FA737EA}"/>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7">
            <a:extLst>
              <a:ext uri="{FF2B5EF4-FFF2-40B4-BE49-F238E27FC236}">
                <a16:creationId xmlns="" xmlns:a16="http://schemas.microsoft.com/office/drawing/2014/main" id="{F3B1741F-1380-451C-AEEE-96336C83F6B4}"/>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8">
            <a:extLst>
              <a:ext uri="{FF2B5EF4-FFF2-40B4-BE49-F238E27FC236}">
                <a16:creationId xmlns="" xmlns:a16="http://schemas.microsoft.com/office/drawing/2014/main" id="{23042ABF-BB92-427E-97C4-80B79172A32B}"/>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89">
            <a:extLst>
              <a:ext uri="{FF2B5EF4-FFF2-40B4-BE49-F238E27FC236}">
                <a16:creationId xmlns="" xmlns:a16="http://schemas.microsoft.com/office/drawing/2014/main" id="{EB97D7B0-79ED-4D0C-915F-C1C7C283E8B3}"/>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0">
            <a:extLst>
              <a:ext uri="{FF2B5EF4-FFF2-40B4-BE49-F238E27FC236}">
                <a16:creationId xmlns="" xmlns:a16="http://schemas.microsoft.com/office/drawing/2014/main" id="{1D359060-4431-4424-9535-5EA3FDD2972A}"/>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1">
            <a:extLst>
              <a:ext uri="{FF2B5EF4-FFF2-40B4-BE49-F238E27FC236}">
                <a16:creationId xmlns="" xmlns:a16="http://schemas.microsoft.com/office/drawing/2014/main" id="{39839FF2-23E4-47A0-B413-DAAE81AD4785}"/>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2">
            <a:extLst>
              <a:ext uri="{FF2B5EF4-FFF2-40B4-BE49-F238E27FC236}">
                <a16:creationId xmlns="" xmlns:a16="http://schemas.microsoft.com/office/drawing/2014/main" id="{D05AAD4E-1B70-48CC-BC92-5B8FD6131D79}"/>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2" name="Rectangle 194">
            <a:extLst>
              <a:ext uri="{FF2B5EF4-FFF2-40B4-BE49-F238E27FC236}">
                <a16:creationId xmlns="" xmlns:a16="http://schemas.microsoft.com/office/drawing/2014/main" id="{5E3BF467-611B-45E9-9608-DF1FD25196CB}"/>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3" name="Group 195">
            <a:extLst>
              <a:ext uri="{FF2B5EF4-FFF2-40B4-BE49-F238E27FC236}">
                <a16:creationId xmlns="" xmlns:a16="http://schemas.microsoft.com/office/drawing/2014/main" id="{5334311D-B679-4BF8-8B7E-DBEA687D713E}"/>
              </a:ext>
            </a:extLst>
          </p:cNvPr>
          <p:cNvGrpSpPr>
            <a:grpSpLocks/>
          </p:cNvGrpSpPr>
          <p:nvPr/>
        </p:nvGrpSpPr>
        <p:grpSpPr bwMode="auto">
          <a:xfrm>
            <a:off x="0" y="357188"/>
            <a:ext cx="1543050" cy="1123950"/>
            <a:chOff x="-9" y="1395"/>
            <a:chExt cx="2985" cy="2898"/>
          </a:xfrm>
        </p:grpSpPr>
        <p:pic>
          <p:nvPicPr>
            <p:cNvPr id="44" name="Picture 196" descr="pan01">
              <a:extLst>
                <a:ext uri="{FF2B5EF4-FFF2-40B4-BE49-F238E27FC236}">
                  <a16:creationId xmlns="" xmlns:a16="http://schemas.microsoft.com/office/drawing/2014/main" id="{82439A7A-C744-4E86-95BE-36058C4B7B7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5" name="Group 198">
            <a:extLst>
              <a:ext uri="{FF2B5EF4-FFF2-40B4-BE49-F238E27FC236}">
                <a16:creationId xmlns="" xmlns:a16="http://schemas.microsoft.com/office/drawing/2014/main" id="{2C6F2368-0BD1-4774-8AA0-679822405337}"/>
              </a:ext>
            </a:extLst>
          </p:cNvPr>
          <p:cNvGrpSpPr>
            <a:grpSpLocks/>
          </p:cNvGrpSpPr>
          <p:nvPr/>
        </p:nvGrpSpPr>
        <p:grpSpPr bwMode="auto">
          <a:xfrm>
            <a:off x="-7938" y="195263"/>
            <a:ext cx="1409701" cy="1143000"/>
            <a:chOff x="0" y="1039"/>
            <a:chExt cx="2681" cy="2897"/>
          </a:xfrm>
        </p:grpSpPr>
        <p:pic>
          <p:nvPicPr>
            <p:cNvPr id="46" name="Picture 199" descr="pan01">
              <a:extLst>
                <a:ext uri="{FF2B5EF4-FFF2-40B4-BE49-F238E27FC236}">
                  <a16:creationId xmlns="" xmlns:a16="http://schemas.microsoft.com/office/drawing/2014/main" id="{B9D21D3F-8AB4-4C3A-8BD3-19C388568866}"/>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Freeform 200" descr="wiz_gold04">
              <a:extLst>
                <a:ext uri="{FF2B5EF4-FFF2-40B4-BE49-F238E27FC236}">
                  <a16:creationId xmlns="" xmlns:a16="http://schemas.microsoft.com/office/drawing/2014/main" id="{3B6CB03D-2201-41B9-AC4E-5BD8879A8EE7}"/>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8" name="Group 201">
            <a:extLst>
              <a:ext uri="{FF2B5EF4-FFF2-40B4-BE49-F238E27FC236}">
                <a16:creationId xmlns="" xmlns:a16="http://schemas.microsoft.com/office/drawing/2014/main" id="{0206842A-ACEE-4F46-83D5-10D38D27484F}"/>
              </a:ext>
            </a:extLst>
          </p:cNvPr>
          <p:cNvGrpSpPr>
            <a:grpSpLocks/>
          </p:cNvGrpSpPr>
          <p:nvPr/>
        </p:nvGrpSpPr>
        <p:grpSpPr bwMode="auto">
          <a:xfrm>
            <a:off x="0" y="0"/>
            <a:ext cx="1244600" cy="1239838"/>
            <a:chOff x="-7" y="240"/>
            <a:chExt cx="2407" cy="3199"/>
          </a:xfrm>
        </p:grpSpPr>
        <p:pic>
          <p:nvPicPr>
            <p:cNvPr id="49" name="Picture 202" descr="pan01">
              <a:extLst>
                <a:ext uri="{FF2B5EF4-FFF2-40B4-BE49-F238E27FC236}">
                  <a16:creationId xmlns="" xmlns:a16="http://schemas.microsoft.com/office/drawing/2014/main" id="{06E19885-18C9-4B1F-9722-4D2F495593B8}"/>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203" descr="wiz_gold01">
              <a:extLst>
                <a:ext uri="{FF2B5EF4-FFF2-40B4-BE49-F238E27FC236}">
                  <a16:creationId xmlns="" xmlns:a16="http://schemas.microsoft.com/office/drawing/2014/main" id="{4C27FE63-34C2-4D87-9654-BD0C5A62E252}"/>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1" name="TextBox 53">
            <a:extLst>
              <a:ext uri="{FF2B5EF4-FFF2-40B4-BE49-F238E27FC236}">
                <a16:creationId xmlns="" xmlns:a16="http://schemas.microsoft.com/office/drawing/2014/main" id="{EEEFE524-FF79-4C5F-B7B1-296A05043BC5}"/>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2" name="Date Placeholder 4">
            <a:extLst>
              <a:ext uri="{FF2B5EF4-FFF2-40B4-BE49-F238E27FC236}">
                <a16:creationId xmlns="" xmlns:a16="http://schemas.microsoft.com/office/drawing/2014/main" id="{200473CB-C5FB-43B3-8A1F-D61946A94D8C}"/>
              </a:ext>
            </a:extLst>
          </p:cNvPr>
          <p:cNvSpPr>
            <a:spLocks noGrp="1"/>
          </p:cNvSpPr>
          <p:nvPr>
            <p:ph type="dt" sz="half" idx="10"/>
          </p:nvPr>
        </p:nvSpPr>
        <p:spPr/>
        <p:txBody>
          <a:bodyPr/>
          <a:lstStyle>
            <a:lvl1pPr eaLnBrk="0" hangingPunct="0">
              <a:defRPr/>
            </a:lvl1pPr>
          </a:lstStyle>
          <a:p>
            <a:pPr>
              <a:defRPr/>
            </a:pPr>
            <a:endParaRPr lang="en-US"/>
          </a:p>
        </p:txBody>
      </p:sp>
      <p:sp>
        <p:nvSpPr>
          <p:cNvPr id="53" name="Footer Placeholder 5">
            <a:extLst>
              <a:ext uri="{FF2B5EF4-FFF2-40B4-BE49-F238E27FC236}">
                <a16:creationId xmlns="" xmlns:a16="http://schemas.microsoft.com/office/drawing/2014/main" id="{7E913A5D-9303-49F9-A4C5-277A954F4D85}"/>
              </a:ext>
            </a:extLst>
          </p:cNvPr>
          <p:cNvSpPr>
            <a:spLocks noGrp="1"/>
          </p:cNvSpPr>
          <p:nvPr>
            <p:ph type="ftr" sz="quarter" idx="11"/>
          </p:nvPr>
        </p:nvSpPr>
        <p:spPr/>
        <p:txBody>
          <a:bodyPr/>
          <a:lstStyle>
            <a:lvl1pPr eaLnBrk="0" hangingPunct="0">
              <a:defRPr/>
            </a:lvl1pPr>
          </a:lstStyle>
          <a:p>
            <a:pPr>
              <a:defRPr/>
            </a:pPr>
            <a:endParaRPr lang="en-US"/>
          </a:p>
        </p:txBody>
      </p:sp>
      <p:sp>
        <p:nvSpPr>
          <p:cNvPr id="54" name="Slide Number Placeholder 6">
            <a:extLst>
              <a:ext uri="{FF2B5EF4-FFF2-40B4-BE49-F238E27FC236}">
                <a16:creationId xmlns="" xmlns:a16="http://schemas.microsoft.com/office/drawing/2014/main" id="{EF8A0DAF-8EEB-4619-B73C-C7E5374FC8E7}"/>
              </a:ext>
            </a:extLst>
          </p:cNvPr>
          <p:cNvSpPr>
            <a:spLocks noGrp="1"/>
          </p:cNvSpPr>
          <p:nvPr>
            <p:ph type="sldNum" sz="quarter" idx="12"/>
          </p:nvPr>
        </p:nvSpPr>
        <p:spPr/>
        <p:txBody>
          <a:bodyPr/>
          <a:lstStyle>
            <a:lvl1pPr eaLnBrk="0" hangingPunct="0">
              <a:defRPr/>
            </a:lvl1pPr>
          </a:lstStyle>
          <a:p>
            <a:pPr>
              <a:defRPr/>
            </a:pPr>
            <a:fld id="{2DB9FCBD-C720-4975-A866-665310BD4C71}" type="slidenum">
              <a:rPr lang="en-US" altLang="en-US"/>
              <a:pPr>
                <a:defRPr/>
              </a:pPr>
              <a:t>‹#›</a:t>
            </a:fld>
            <a:endParaRPr lang="en-US" altLang="en-US"/>
          </a:p>
        </p:txBody>
      </p:sp>
    </p:spTree>
    <p:extLst>
      <p:ext uri="{BB962C8B-B14F-4D97-AF65-F5344CB8AC3E}">
        <p14:creationId xmlns:p14="http://schemas.microsoft.com/office/powerpoint/2010/main" val="2508493712"/>
      </p:ext>
    </p:extLst>
  </p:cSld>
  <p:clrMapOvr>
    <a:masterClrMapping/>
  </p:clrMapOvr>
</p:sldLayout>
</file>

<file path=ppt/slideLayouts/slideLayout27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4" name="Rectangle 26">
            <a:extLst>
              <a:ext uri="{FF2B5EF4-FFF2-40B4-BE49-F238E27FC236}">
                <a16:creationId xmlns="" xmlns:a16="http://schemas.microsoft.com/office/drawing/2014/main" id="{864AE11B-1FC1-4979-BB0E-BFFD52B46973}"/>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5" name="Rectangle 152">
            <a:extLst>
              <a:ext uri="{FF2B5EF4-FFF2-40B4-BE49-F238E27FC236}">
                <a16:creationId xmlns="" xmlns:a16="http://schemas.microsoft.com/office/drawing/2014/main" id="{7BEB996F-3337-49E6-8BEF-A49C51375568}"/>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6" name="Rectangle 153">
            <a:extLst>
              <a:ext uri="{FF2B5EF4-FFF2-40B4-BE49-F238E27FC236}">
                <a16:creationId xmlns="" xmlns:a16="http://schemas.microsoft.com/office/drawing/2014/main" id="{9C2E1D1B-BA68-4BBC-9534-99DEF8F6823F}"/>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4">
            <a:extLst>
              <a:ext uri="{FF2B5EF4-FFF2-40B4-BE49-F238E27FC236}">
                <a16:creationId xmlns="" xmlns:a16="http://schemas.microsoft.com/office/drawing/2014/main" id="{56535A10-1F6C-4B99-84D7-76222F3C933B}"/>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5">
            <a:extLst>
              <a:ext uri="{FF2B5EF4-FFF2-40B4-BE49-F238E27FC236}">
                <a16:creationId xmlns="" xmlns:a16="http://schemas.microsoft.com/office/drawing/2014/main" id="{A105A260-C7FA-414F-BFF4-CD3CCF032C2C}"/>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6">
            <a:extLst>
              <a:ext uri="{FF2B5EF4-FFF2-40B4-BE49-F238E27FC236}">
                <a16:creationId xmlns="" xmlns:a16="http://schemas.microsoft.com/office/drawing/2014/main" id="{02507631-8FAB-49BC-BF64-0C74ACDFDDA5}"/>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7">
            <a:extLst>
              <a:ext uri="{FF2B5EF4-FFF2-40B4-BE49-F238E27FC236}">
                <a16:creationId xmlns="" xmlns:a16="http://schemas.microsoft.com/office/drawing/2014/main" id="{5C2BD807-B657-4E47-B6F3-C894B40A16E0}"/>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8">
            <a:extLst>
              <a:ext uri="{FF2B5EF4-FFF2-40B4-BE49-F238E27FC236}">
                <a16:creationId xmlns="" xmlns:a16="http://schemas.microsoft.com/office/drawing/2014/main" id="{212BDDE5-2B0B-44CE-BD59-7154149A4991}"/>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9">
            <a:extLst>
              <a:ext uri="{FF2B5EF4-FFF2-40B4-BE49-F238E27FC236}">
                <a16:creationId xmlns="" xmlns:a16="http://schemas.microsoft.com/office/drawing/2014/main" id="{13CFC8D5-03B2-41E8-99A1-E89F67B49D1D}"/>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60">
            <a:extLst>
              <a:ext uri="{FF2B5EF4-FFF2-40B4-BE49-F238E27FC236}">
                <a16:creationId xmlns="" xmlns:a16="http://schemas.microsoft.com/office/drawing/2014/main" id="{2175BBD8-ED3D-406F-8697-69093AB8E11E}"/>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1">
            <a:extLst>
              <a:ext uri="{FF2B5EF4-FFF2-40B4-BE49-F238E27FC236}">
                <a16:creationId xmlns="" xmlns:a16="http://schemas.microsoft.com/office/drawing/2014/main" id="{CDF0FF3B-8A88-4576-B93E-9CBA859D87E9}"/>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2">
            <a:extLst>
              <a:ext uri="{FF2B5EF4-FFF2-40B4-BE49-F238E27FC236}">
                <a16:creationId xmlns="" xmlns:a16="http://schemas.microsoft.com/office/drawing/2014/main" id="{5E45B424-D84B-489A-AC2D-123830167951}"/>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3">
            <a:extLst>
              <a:ext uri="{FF2B5EF4-FFF2-40B4-BE49-F238E27FC236}">
                <a16:creationId xmlns="" xmlns:a16="http://schemas.microsoft.com/office/drawing/2014/main" id="{82B2723B-8075-4383-B0FA-36421ED45CE6}"/>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4">
            <a:extLst>
              <a:ext uri="{FF2B5EF4-FFF2-40B4-BE49-F238E27FC236}">
                <a16:creationId xmlns="" xmlns:a16="http://schemas.microsoft.com/office/drawing/2014/main" id="{A8482C33-618F-499C-997E-7E9340298558}"/>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5">
            <a:extLst>
              <a:ext uri="{FF2B5EF4-FFF2-40B4-BE49-F238E27FC236}">
                <a16:creationId xmlns="" xmlns:a16="http://schemas.microsoft.com/office/drawing/2014/main" id="{37120FC7-3CD1-4663-9924-B27A513A5F0B}"/>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6">
            <a:extLst>
              <a:ext uri="{FF2B5EF4-FFF2-40B4-BE49-F238E27FC236}">
                <a16:creationId xmlns="" xmlns:a16="http://schemas.microsoft.com/office/drawing/2014/main" id="{DEF2E517-8A9C-4976-BFE3-A9F7C09EA48D}"/>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7">
            <a:extLst>
              <a:ext uri="{FF2B5EF4-FFF2-40B4-BE49-F238E27FC236}">
                <a16:creationId xmlns="" xmlns:a16="http://schemas.microsoft.com/office/drawing/2014/main" id="{6B8C6CBF-2E55-440C-854C-6E33B5B1504B}"/>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8">
            <a:extLst>
              <a:ext uri="{FF2B5EF4-FFF2-40B4-BE49-F238E27FC236}">
                <a16:creationId xmlns="" xmlns:a16="http://schemas.microsoft.com/office/drawing/2014/main" id="{D174B2DA-9BB5-4614-8441-13A34B1D3363}"/>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9">
            <a:extLst>
              <a:ext uri="{FF2B5EF4-FFF2-40B4-BE49-F238E27FC236}">
                <a16:creationId xmlns="" xmlns:a16="http://schemas.microsoft.com/office/drawing/2014/main" id="{662EA2EF-CA7D-489C-BC6E-EC2A19CDE865}"/>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0">
            <a:extLst>
              <a:ext uri="{FF2B5EF4-FFF2-40B4-BE49-F238E27FC236}">
                <a16:creationId xmlns="" xmlns:a16="http://schemas.microsoft.com/office/drawing/2014/main" id="{58E02EFA-A071-4E68-8E7D-46E5F68C6398}"/>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1">
            <a:extLst>
              <a:ext uri="{FF2B5EF4-FFF2-40B4-BE49-F238E27FC236}">
                <a16:creationId xmlns="" xmlns:a16="http://schemas.microsoft.com/office/drawing/2014/main" id="{5F98B5D8-5328-4A4D-92E5-A5B9A8D0ED60}"/>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3">
            <a:extLst>
              <a:ext uri="{FF2B5EF4-FFF2-40B4-BE49-F238E27FC236}">
                <a16:creationId xmlns="" xmlns:a16="http://schemas.microsoft.com/office/drawing/2014/main" id="{D44B147B-19B3-440A-8DD0-FF0FADC04F16}"/>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4">
            <a:extLst>
              <a:ext uri="{FF2B5EF4-FFF2-40B4-BE49-F238E27FC236}">
                <a16:creationId xmlns="" xmlns:a16="http://schemas.microsoft.com/office/drawing/2014/main" id="{28E1A050-F2B8-412B-8748-D424CA887B67}"/>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6">
            <a:extLst>
              <a:ext uri="{FF2B5EF4-FFF2-40B4-BE49-F238E27FC236}">
                <a16:creationId xmlns="" xmlns:a16="http://schemas.microsoft.com/office/drawing/2014/main" id="{7E59C84A-7069-4E05-9E7A-AD0226F54C57}"/>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7">
            <a:extLst>
              <a:ext uri="{FF2B5EF4-FFF2-40B4-BE49-F238E27FC236}">
                <a16:creationId xmlns="" xmlns:a16="http://schemas.microsoft.com/office/drawing/2014/main" id="{DD8DED64-D7E5-4DD2-9B79-4227F342930B}"/>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81">
            <a:extLst>
              <a:ext uri="{FF2B5EF4-FFF2-40B4-BE49-F238E27FC236}">
                <a16:creationId xmlns="" xmlns:a16="http://schemas.microsoft.com/office/drawing/2014/main" id="{CD7E120B-1D59-4F78-B11F-588E1CF4DEF3}"/>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2">
            <a:extLst>
              <a:ext uri="{FF2B5EF4-FFF2-40B4-BE49-F238E27FC236}">
                <a16:creationId xmlns="" xmlns:a16="http://schemas.microsoft.com/office/drawing/2014/main" id="{7FFCD223-7BAE-4657-B004-0B59774EEE90}"/>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3">
            <a:extLst>
              <a:ext uri="{FF2B5EF4-FFF2-40B4-BE49-F238E27FC236}">
                <a16:creationId xmlns="" xmlns:a16="http://schemas.microsoft.com/office/drawing/2014/main" id="{6B8C555E-B397-4589-A176-BB22F2CE984B}"/>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4">
            <a:extLst>
              <a:ext uri="{FF2B5EF4-FFF2-40B4-BE49-F238E27FC236}">
                <a16:creationId xmlns="" xmlns:a16="http://schemas.microsoft.com/office/drawing/2014/main" id="{476B1040-A3C1-4B09-BCC9-98A2AEF8240A}"/>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5">
            <a:extLst>
              <a:ext uri="{FF2B5EF4-FFF2-40B4-BE49-F238E27FC236}">
                <a16:creationId xmlns="" xmlns:a16="http://schemas.microsoft.com/office/drawing/2014/main" id="{02024263-8B3C-48EA-8255-6194466F7E34}"/>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6">
            <a:extLst>
              <a:ext uri="{FF2B5EF4-FFF2-40B4-BE49-F238E27FC236}">
                <a16:creationId xmlns="" xmlns:a16="http://schemas.microsoft.com/office/drawing/2014/main" id="{C556B5CD-D6D6-4EC2-A8DA-DD08445961D6}"/>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7">
            <a:extLst>
              <a:ext uri="{FF2B5EF4-FFF2-40B4-BE49-F238E27FC236}">
                <a16:creationId xmlns="" xmlns:a16="http://schemas.microsoft.com/office/drawing/2014/main" id="{AC3C447C-1E3C-413D-B61A-4F7F47E719C7}"/>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8">
            <a:extLst>
              <a:ext uri="{FF2B5EF4-FFF2-40B4-BE49-F238E27FC236}">
                <a16:creationId xmlns="" xmlns:a16="http://schemas.microsoft.com/office/drawing/2014/main" id="{CC6F4765-24F6-4B08-BBE0-1043438EAAAB}"/>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9">
            <a:extLst>
              <a:ext uri="{FF2B5EF4-FFF2-40B4-BE49-F238E27FC236}">
                <a16:creationId xmlns="" xmlns:a16="http://schemas.microsoft.com/office/drawing/2014/main" id="{545E461B-3612-455B-A89B-5F8179D2EC7B}"/>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90">
            <a:extLst>
              <a:ext uri="{FF2B5EF4-FFF2-40B4-BE49-F238E27FC236}">
                <a16:creationId xmlns="" xmlns:a16="http://schemas.microsoft.com/office/drawing/2014/main" id="{D708CB68-F8EC-443E-ADD2-8824452DB2D1}"/>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1">
            <a:extLst>
              <a:ext uri="{FF2B5EF4-FFF2-40B4-BE49-F238E27FC236}">
                <a16:creationId xmlns="" xmlns:a16="http://schemas.microsoft.com/office/drawing/2014/main" id="{9CA2D7A9-4225-46AF-A93F-A99B85556882}"/>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2">
            <a:extLst>
              <a:ext uri="{FF2B5EF4-FFF2-40B4-BE49-F238E27FC236}">
                <a16:creationId xmlns="" xmlns:a16="http://schemas.microsoft.com/office/drawing/2014/main" id="{40B1B1C0-4C4D-49F0-983B-ABF3F8AC102C}"/>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4">
            <a:extLst>
              <a:ext uri="{FF2B5EF4-FFF2-40B4-BE49-F238E27FC236}">
                <a16:creationId xmlns="" xmlns:a16="http://schemas.microsoft.com/office/drawing/2014/main" id="{7E7C6AC7-0B9F-4E67-8D23-0B5825372D32}"/>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2" name="Group 195">
            <a:extLst>
              <a:ext uri="{FF2B5EF4-FFF2-40B4-BE49-F238E27FC236}">
                <a16:creationId xmlns="" xmlns:a16="http://schemas.microsoft.com/office/drawing/2014/main" id="{1C7249A9-954D-448C-959F-BBD2FDA94B09}"/>
              </a:ext>
            </a:extLst>
          </p:cNvPr>
          <p:cNvGrpSpPr>
            <a:grpSpLocks/>
          </p:cNvGrpSpPr>
          <p:nvPr/>
        </p:nvGrpSpPr>
        <p:grpSpPr bwMode="auto">
          <a:xfrm>
            <a:off x="0" y="357188"/>
            <a:ext cx="1543050" cy="1123950"/>
            <a:chOff x="-9" y="1395"/>
            <a:chExt cx="2985" cy="2898"/>
          </a:xfrm>
        </p:grpSpPr>
        <p:pic>
          <p:nvPicPr>
            <p:cNvPr id="43" name="Picture 196" descr="pan01">
              <a:extLst>
                <a:ext uri="{FF2B5EF4-FFF2-40B4-BE49-F238E27FC236}">
                  <a16:creationId xmlns="" xmlns:a16="http://schemas.microsoft.com/office/drawing/2014/main" id="{EB51AC52-B706-442C-9A22-361BDB02BC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4" name="Group 198">
            <a:extLst>
              <a:ext uri="{FF2B5EF4-FFF2-40B4-BE49-F238E27FC236}">
                <a16:creationId xmlns="" xmlns:a16="http://schemas.microsoft.com/office/drawing/2014/main" id="{C547F13C-F325-4A51-B67C-1FDB5BFEFA87}"/>
              </a:ext>
            </a:extLst>
          </p:cNvPr>
          <p:cNvGrpSpPr>
            <a:grpSpLocks/>
          </p:cNvGrpSpPr>
          <p:nvPr/>
        </p:nvGrpSpPr>
        <p:grpSpPr bwMode="auto">
          <a:xfrm>
            <a:off x="-7938" y="195263"/>
            <a:ext cx="1409701" cy="1143000"/>
            <a:chOff x="0" y="1039"/>
            <a:chExt cx="2681" cy="2897"/>
          </a:xfrm>
        </p:grpSpPr>
        <p:pic>
          <p:nvPicPr>
            <p:cNvPr id="45" name="Picture 199" descr="pan01">
              <a:extLst>
                <a:ext uri="{FF2B5EF4-FFF2-40B4-BE49-F238E27FC236}">
                  <a16:creationId xmlns="" xmlns:a16="http://schemas.microsoft.com/office/drawing/2014/main" id="{0E6DBF0B-1AE1-45BD-8C7D-CFBC387F60DA}"/>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Freeform 200" descr="wiz_gold04">
              <a:extLst>
                <a:ext uri="{FF2B5EF4-FFF2-40B4-BE49-F238E27FC236}">
                  <a16:creationId xmlns="" xmlns:a16="http://schemas.microsoft.com/office/drawing/2014/main" id="{F333D5F6-7DFA-4DF7-80BC-D0B2D541B950}"/>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7" name="Group 201">
            <a:extLst>
              <a:ext uri="{FF2B5EF4-FFF2-40B4-BE49-F238E27FC236}">
                <a16:creationId xmlns="" xmlns:a16="http://schemas.microsoft.com/office/drawing/2014/main" id="{441FFE8F-B1BA-438B-B962-25418ABD67AD}"/>
              </a:ext>
            </a:extLst>
          </p:cNvPr>
          <p:cNvGrpSpPr>
            <a:grpSpLocks/>
          </p:cNvGrpSpPr>
          <p:nvPr/>
        </p:nvGrpSpPr>
        <p:grpSpPr bwMode="auto">
          <a:xfrm>
            <a:off x="0" y="0"/>
            <a:ext cx="1244600" cy="1239838"/>
            <a:chOff x="-7" y="240"/>
            <a:chExt cx="2407" cy="3199"/>
          </a:xfrm>
        </p:grpSpPr>
        <p:pic>
          <p:nvPicPr>
            <p:cNvPr id="48" name="Picture 202" descr="pan01">
              <a:extLst>
                <a:ext uri="{FF2B5EF4-FFF2-40B4-BE49-F238E27FC236}">
                  <a16:creationId xmlns="" xmlns:a16="http://schemas.microsoft.com/office/drawing/2014/main" id="{52BD585C-EF10-4D43-B82D-9EB3695F6F38}"/>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Freeform 203" descr="wiz_gold01">
              <a:extLst>
                <a:ext uri="{FF2B5EF4-FFF2-40B4-BE49-F238E27FC236}">
                  <a16:creationId xmlns="" xmlns:a16="http://schemas.microsoft.com/office/drawing/2014/main" id="{D6569E32-9B72-487C-AE4C-A8F60AAF2E85}"/>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0" name="TextBox 53">
            <a:extLst>
              <a:ext uri="{FF2B5EF4-FFF2-40B4-BE49-F238E27FC236}">
                <a16:creationId xmlns="" xmlns:a16="http://schemas.microsoft.com/office/drawing/2014/main" id="{95D79A79-BE4C-4E5F-B315-1D78243F2F5A}"/>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1" name="Date Placeholder 3">
            <a:extLst>
              <a:ext uri="{FF2B5EF4-FFF2-40B4-BE49-F238E27FC236}">
                <a16:creationId xmlns="" xmlns:a16="http://schemas.microsoft.com/office/drawing/2014/main" id="{D69185C6-18E5-4598-BCC6-74F68920A165}"/>
              </a:ext>
            </a:extLst>
          </p:cNvPr>
          <p:cNvSpPr>
            <a:spLocks noGrp="1"/>
          </p:cNvSpPr>
          <p:nvPr>
            <p:ph type="dt" sz="half" idx="10"/>
          </p:nvPr>
        </p:nvSpPr>
        <p:spPr/>
        <p:txBody>
          <a:bodyPr/>
          <a:lstStyle>
            <a:lvl1pPr eaLnBrk="0" hangingPunct="0">
              <a:defRPr/>
            </a:lvl1pPr>
          </a:lstStyle>
          <a:p>
            <a:pPr>
              <a:defRPr/>
            </a:pPr>
            <a:endParaRPr lang="en-US"/>
          </a:p>
        </p:txBody>
      </p:sp>
      <p:sp>
        <p:nvSpPr>
          <p:cNvPr id="52" name="Footer Placeholder 4">
            <a:extLst>
              <a:ext uri="{FF2B5EF4-FFF2-40B4-BE49-F238E27FC236}">
                <a16:creationId xmlns="" xmlns:a16="http://schemas.microsoft.com/office/drawing/2014/main" id="{11E8A41C-3C45-47E8-A2BF-47E634E87EED}"/>
              </a:ext>
            </a:extLst>
          </p:cNvPr>
          <p:cNvSpPr>
            <a:spLocks noGrp="1"/>
          </p:cNvSpPr>
          <p:nvPr>
            <p:ph type="ftr" sz="quarter" idx="11"/>
          </p:nvPr>
        </p:nvSpPr>
        <p:spPr/>
        <p:txBody>
          <a:bodyPr/>
          <a:lstStyle>
            <a:lvl1pPr eaLnBrk="0" hangingPunct="0">
              <a:defRPr/>
            </a:lvl1pPr>
          </a:lstStyle>
          <a:p>
            <a:pPr>
              <a:defRPr/>
            </a:pPr>
            <a:endParaRPr lang="en-US"/>
          </a:p>
        </p:txBody>
      </p:sp>
      <p:sp>
        <p:nvSpPr>
          <p:cNvPr id="53" name="Slide Number Placeholder 5">
            <a:extLst>
              <a:ext uri="{FF2B5EF4-FFF2-40B4-BE49-F238E27FC236}">
                <a16:creationId xmlns="" xmlns:a16="http://schemas.microsoft.com/office/drawing/2014/main" id="{E309FD98-B4F4-446D-A654-691F3099A18F}"/>
              </a:ext>
            </a:extLst>
          </p:cNvPr>
          <p:cNvSpPr>
            <a:spLocks noGrp="1"/>
          </p:cNvSpPr>
          <p:nvPr>
            <p:ph type="sldNum" sz="quarter" idx="12"/>
          </p:nvPr>
        </p:nvSpPr>
        <p:spPr/>
        <p:txBody>
          <a:bodyPr/>
          <a:lstStyle>
            <a:lvl1pPr eaLnBrk="0" hangingPunct="0">
              <a:defRPr/>
            </a:lvl1pPr>
          </a:lstStyle>
          <a:p>
            <a:pPr>
              <a:defRPr/>
            </a:pPr>
            <a:fld id="{2F9DFEF8-B964-485E-8484-06CA429A709B}" type="slidenum">
              <a:rPr lang="en-US" altLang="en-US"/>
              <a:pPr>
                <a:defRPr/>
              </a:pPr>
              <a:t>‹#›</a:t>
            </a:fld>
            <a:endParaRPr lang="en-US" altLang="en-US"/>
          </a:p>
        </p:txBody>
      </p:sp>
    </p:spTree>
    <p:extLst>
      <p:ext uri="{BB962C8B-B14F-4D97-AF65-F5344CB8AC3E}">
        <p14:creationId xmlns:p14="http://schemas.microsoft.com/office/powerpoint/2010/main" val="633458479"/>
      </p:ext>
    </p:extLst>
  </p:cSld>
  <p:clrMapOvr>
    <a:masterClrMapping/>
  </p:clrMapOvr>
</p:sldLayout>
</file>

<file path=ppt/slideLayouts/slideLayout27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26">
            <a:extLst>
              <a:ext uri="{FF2B5EF4-FFF2-40B4-BE49-F238E27FC236}">
                <a16:creationId xmlns="" xmlns:a16="http://schemas.microsoft.com/office/drawing/2014/main" id="{0F86731A-BF11-4110-AA42-A3F362419E7F}"/>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5" name="Rectangle 152">
            <a:extLst>
              <a:ext uri="{FF2B5EF4-FFF2-40B4-BE49-F238E27FC236}">
                <a16:creationId xmlns="" xmlns:a16="http://schemas.microsoft.com/office/drawing/2014/main" id="{91E81838-DD61-4700-A416-5DA142CC660A}"/>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6" name="Rectangle 153">
            <a:extLst>
              <a:ext uri="{FF2B5EF4-FFF2-40B4-BE49-F238E27FC236}">
                <a16:creationId xmlns="" xmlns:a16="http://schemas.microsoft.com/office/drawing/2014/main" id="{5874E4EF-1DC6-41A4-9B9E-8A56BF168EAF}"/>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4">
            <a:extLst>
              <a:ext uri="{FF2B5EF4-FFF2-40B4-BE49-F238E27FC236}">
                <a16:creationId xmlns="" xmlns:a16="http://schemas.microsoft.com/office/drawing/2014/main" id="{BDFFEC59-F730-436D-A200-EC4F600F51C0}"/>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5">
            <a:extLst>
              <a:ext uri="{FF2B5EF4-FFF2-40B4-BE49-F238E27FC236}">
                <a16:creationId xmlns="" xmlns:a16="http://schemas.microsoft.com/office/drawing/2014/main" id="{AEDE786D-784E-437F-9DDB-938D6FEEED09}"/>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6">
            <a:extLst>
              <a:ext uri="{FF2B5EF4-FFF2-40B4-BE49-F238E27FC236}">
                <a16:creationId xmlns="" xmlns:a16="http://schemas.microsoft.com/office/drawing/2014/main" id="{CAEFDF42-7FBB-47E4-A4FA-81FE431CA7CB}"/>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7">
            <a:extLst>
              <a:ext uri="{FF2B5EF4-FFF2-40B4-BE49-F238E27FC236}">
                <a16:creationId xmlns="" xmlns:a16="http://schemas.microsoft.com/office/drawing/2014/main" id="{A2D7CE4A-EBFB-4E3A-AF30-84475FB7479B}"/>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8">
            <a:extLst>
              <a:ext uri="{FF2B5EF4-FFF2-40B4-BE49-F238E27FC236}">
                <a16:creationId xmlns="" xmlns:a16="http://schemas.microsoft.com/office/drawing/2014/main" id="{43609528-DABC-4911-8DEA-5EA3DC13ABF6}"/>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9">
            <a:extLst>
              <a:ext uri="{FF2B5EF4-FFF2-40B4-BE49-F238E27FC236}">
                <a16:creationId xmlns="" xmlns:a16="http://schemas.microsoft.com/office/drawing/2014/main" id="{4429E419-2CCE-4EC0-8156-EC9A55300204}"/>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60">
            <a:extLst>
              <a:ext uri="{FF2B5EF4-FFF2-40B4-BE49-F238E27FC236}">
                <a16:creationId xmlns="" xmlns:a16="http://schemas.microsoft.com/office/drawing/2014/main" id="{F5A8EFEA-60DC-4CE9-BA5B-A0A1DFCC3F3A}"/>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1">
            <a:extLst>
              <a:ext uri="{FF2B5EF4-FFF2-40B4-BE49-F238E27FC236}">
                <a16:creationId xmlns="" xmlns:a16="http://schemas.microsoft.com/office/drawing/2014/main" id="{0B999E66-7FDE-47B8-9D6F-C6ED888243E0}"/>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2">
            <a:extLst>
              <a:ext uri="{FF2B5EF4-FFF2-40B4-BE49-F238E27FC236}">
                <a16:creationId xmlns="" xmlns:a16="http://schemas.microsoft.com/office/drawing/2014/main" id="{15AAFAA8-5C6E-412A-A20C-5A8C59FF5432}"/>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3">
            <a:extLst>
              <a:ext uri="{FF2B5EF4-FFF2-40B4-BE49-F238E27FC236}">
                <a16:creationId xmlns="" xmlns:a16="http://schemas.microsoft.com/office/drawing/2014/main" id="{F62E8771-AF2A-402F-9FA2-07C299DB85C5}"/>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4">
            <a:extLst>
              <a:ext uri="{FF2B5EF4-FFF2-40B4-BE49-F238E27FC236}">
                <a16:creationId xmlns="" xmlns:a16="http://schemas.microsoft.com/office/drawing/2014/main" id="{F91A0A30-4B9B-40A8-B92E-A5B79D701A06}"/>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5">
            <a:extLst>
              <a:ext uri="{FF2B5EF4-FFF2-40B4-BE49-F238E27FC236}">
                <a16:creationId xmlns="" xmlns:a16="http://schemas.microsoft.com/office/drawing/2014/main" id="{D8141CCF-55C5-4CEC-A47A-579179A63A28}"/>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6">
            <a:extLst>
              <a:ext uri="{FF2B5EF4-FFF2-40B4-BE49-F238E27FC236}">
                <a16:creationId xmlns="" xmlns:a16="http://schemas.microsoft.com/office/drawing/2014/main" id="{BA7FB1C4-AE96-4146-989F-3B63B831638C}"/>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7">
            <a:extLst>
              <a:ext uri="{FF2B5EF4-FFF2-40B4-BE49-F238E27FC236}">
                <a16:creationId xmlns="" xmlns:a16="http://schemas.microsoft.com/office/drawing/2014/main" id="{3FCE21EB-53AD-4299-9D65-3AA4CCC12511}"/>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8">
            <a:extLst>
              <a:ext uri="{FF2B5EF4-FFF2-40B4-BE49-F238E27FC236}">
                <a16:creationId xmlns="" xmlns:a16="http://schemas.microsoft.com/office/drawing/2014/main" id="{9FED3386-AADD-4FB8-B7B0-DC1AB778B63B}"/>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9">
            <a:extLst>
              <a:ext uri="{FF2B5EF4-FFF2-40B4-BE49-F238E27FC236}">
                <a16:creationId xmlns="" xmlns:a16="http://schemas.microsoft.com/office/drawing/2014/main" id="{BB59D22B-98FB-465D-9D59-AF1323A5A518}"/>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0">
            <a:extLst>
              <a:ext uri="{FF2B5EF4-FFF2-40B4-BE49-F238E27FC236}">
                <a16:creationId xmlns="" xmlns:a16="http://schemas.microsoft.com/office/drawing/2014/main" id="{FBF81083-EA71-49F4-8D66-F7F36B40995B}"/>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1">
            <a:extLst>
              <a:ext uri="{FF2B5EF4-FFF2-40B4-BE49-F238E27FC236}">
                <a16:creationId xmlns="" xmlns:a16="http://schemas.microsoft.com/office/drawing/2014/main" id="{0261E312-9C83-44FC-93AC-26BA8952BCC6}"/>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3">
            <a:extLst>
              <a:ext uri="{FF2B5EF4-FFF2-40B4-BE49-F238E27FC236}">
                <a16:creationId xmlns="" xmlns:a16="http://schemas.microsoft.com/office/drawing/2014/main" id="{A7D4C44D-3ECB-48E0-844E-12307302B1AD}"/>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4">
            <a:extLst>
              <a:ext uri="{FF2B5EF4-FFF2-40B4-BE49-F238E27FC236}">
                <a16:creationId xmlns="" xmlns:a16="http://schemas.microsoft.com/office/drawing/2014/main" id="{4C5168B1-C62C-4360-AB38-377F04473301}"/>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6">
            <a:extLst>
              <a:ext uri="{FF2B5EF4-FFF2-40B4-BE49-F238E27FC236}">
                <a16:creationId xmlns="" xmlns:a16="http://schemas.microsoft.com/office/drawing/2014/main" id="{0610F0AF-E521-4350-9BAA-3D20ADDAA83A}"/>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7">
            <a:extLst>
              <a:ext uri="{FF2B5EF4-FFF2-40B4-BE49-F238E27FC236}">
                <a16:creationId xmlns="" xmlns:a16="http://schemas.microsoft.com/office/drawing/2014/main" id="{E304CF1C-0CE7-4DDC-947F-32F719A89E6A}"/>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81">
            <a:extLst>
              <a:ext uri="{FF2B5EF4-FFF2-40B4-BE49-F238E27FC236}">
                <a16:creationId xmlns="" xmlns:a16="http://schemas.microsoft.com/office/drawing/2014/main" id="{803BA910-50F9-4CD1-AD81-46666EFF8278}"/>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2">
            <a:extLst>
              <a:ext uri="{FF2B5EF4-FFF2-40B4-BE49-F238E27FC236}">
                <a16:creationId xmlns="" xmlns:a16="http://schemas.microsoft.com/office/drawing/2014/main" id="{8D4BF5F8-0131-40C1-8A7C-7D56699D62DC}"/>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3">
            <a:extLst>
              <a:ext uri="{FF2B5EF4-FFF2-40B4-BE49-F238E27FC236}">
                <a16:creationId xmlns="" xmlns:a16="http://schemas.microsoft.com/office/drawing/2014/main" id="{2FCDF6EB-0E23-4B01-B43F-6AFBFD2BC73D}"/>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4">
            <a:extLst>
              <a:ext uri="{FF2B5EF4-FFF2-40B4-BE49-F238E27FC236}">
                <a16:creationId xmlns="" xmlns:a16="http://schemas.microsoft.com/office/drawing/2014/main" id="{31C1F9EF-9211-4453-B46C-86F8EB825229}"/>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5">
            <a:extLst>
              <a:ext uri="{FF2B5EF4-FFF2-40B4-BE49-F238E27FC236}">
                <a16:creationId xmlns="" xmlns:a16="http://schemas.microsoft.com/office/drawing/2014/main" id="{932CC45B-7FE9-49AA-BB8A-997CE0B77531}"/>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6">
            <a:extLst>
              <a:ext uri="{FF2B5EF4-FFF2-40B4-BE49-F238E27FC236}">
                <a16:creationId xmlns="" xmlns:a16="http://schemas.microsoft.com/office/drawing/2014/main" id="{E209C6DF-9042-49A7-B963-1F30EC2364AF}"/>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7">
            <a:extLst>
              <a:ext uri="{FF2B5EF4-FFF2-40B4-BE49-F238E27FC236}">
                <a16:creationId xmlns="" xmlns:a16="http://schemas.microsoft.com/office/drawing/2014/main" id="{89EBB687-F168-4451-A7E5-3F1DA41CAE29}"/>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8">
            <a:extLst>
              <a:ext uri="{FF2B5EF4-FFF2-40B4-BE49-F238E27FC236}">
                <a16:creationId xmlns="" xmlns:a16="http://schemas.microsoft.com/office/drawing/2014/main" id="{7F1C7A92-B195-4825-809B-F7DC48D052F4}"/>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9">
            <a:extLst>
              <a:ext uri="{FF2B5EF4-FFF2-40B4-BE49-F238E27FC236}">
                <a16:creationId xmlns="" xmlns:a16="http://schemas.microsoft.com/office/drawing/2014/main" id="{56A88A58-1880-44F0-8DE7-76D1EEE30648}"/>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90">
            <a:extLst>
              <a:ext uri="{FF2B5EF4-FFF2-40B4-BE49-F238E27FC236}">
                <a16:creationId xmlns="" xmlns:a16="http://schemas.microsoft.com/office/drawing/2014/main" id="{FC8CA569-4CF5-496B-AE9C-16E9CCD7D2A8}"/>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1">
            <a:extLst>
              <a:ext uri="{FF2B5EF4-FFF2-40B4-BE49-F238E27FC236}">
                <a16:creationId xmlns="" xmlns:a16="http://schemas.microsoft.com/office/drawing/2014/main" id="{3A03F459-A5FF-41F2-8BCB-A96270283D88}"/>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2">
            <a:extLst>
              <a:ext uri="{FF2B5EF4-FFF2-40B4-BE49-F238E27FC236}">
                <a16:creationId xmlns="" xmlns:a16="http://schemas.microsoft.com/office/drawing/2014/main" id="{34742D9A-3F2F-4194-AD2C-AD94ED70784F}"/>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4">
            <a:extLst>
              <a:ext uri="{FF2B5EF4-FFF2-40B4-BE49-F238E27FC236}">
                <a16:creationId xmlns="" xmlns:a16="http://schemas.microsoft.com/office/drawing/2014/main" id="{EA4E7A7D-A5B8-4E9A-A9BB-59956CC118FE}"/>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2" name="Group 195">
            <a:extLst>
              <a:ext uri="{FF2B5EF4-FFF2-40B4-BE49-F238E27FC236}">
                <a16:creationId xmlns="" xmlns:a16="http://schemas.microsoft.com/office/drawing/2014/main" id="{74AB9557-F18C-4E51-B8EF-8A5694D65926}"/>
              </a:ext>
            </a:extLst>
          </p:cNvPr>
          <p:cNvGrpSpPr>
            <a:grpSpLocks/>
          </p:cNvGrpSpPr>
          <p:nvPr/>
        </p:nvGrpSpPr>
        <p:grpSpPr bwMode="auto">
          <a:xfrm>
            <a:off x="0" y="357188"/>
            <a:ext cx="1543050" cy="1123950"/>
            <a:chOff x="-9" y="1395"/>
            <a:chExt cx="2985" cy="2898"/>
          </a:xfrm>
        </p:grpSpPr>
        <p:pic>
          <p:nvPicPr>
            <p:cNvPr id="43" name="Picture 196" descr="pan01">
              <a:extLst>
                <a:ext uri="{FF2B5EF4-FFF2-40B4-BE49-F238E27FC236}">
                  <a16:creationId xmlns="" xmlns:a16="http://schemas.microsoft.com/office/drawing/2014/main" id="{AB395EB3-8215-4532-B3B6-BF0439C461D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4" name="Group 198">
            <a:extLst>
              <a:ext uri="{FF2B5EF4-FFF2-40B4-BE49-F238E27FC236}">
                <a16:creationId xmlns="" xmlns:a16="http://schemas.microsoft.com/office/drawing/2014/main" id="{2CF32F71-F701-4008-AB52-449AED389FBC}"/>
              </a:ext>
            </a:extLst>
          </p:cNvPr>
          <p:cNvGrpSpPr>
            <a:grpSpLocks/>
          </p:cNvGrpSpPr>
          <p:nvPr/>
        </p:nvGrpSpPr>
        <p:grpSpPr bwMode="auto">
          <a:xfrm>
            <a:off x="-7938" y="195263"/>
            <a:ext cx="1409701" cy="1143000"/>
            <a:chOff x="0" y="1039"/>
            <a:chExt cx="2681" cy="2897"/>
          </a:xfrm>
        </p:grpSpPr>
        <p:pic>
          <p:nvPicPr>
            <p:cNvPr id="45" name="Picture 199" descr="pan01">
              <a:extLst>
                <a:ext uri="{FF2B5EF4-FFF2-40B4-BE49-F238E27FC236}">
                  <a16:creationId xmlns="" xmlns:a16="http://schemas.microsoft.com/office/drawing/2014/main" id="{1687A01B-7B86-46EE-9BE0-CC5CAFFEB49C}"/>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Freeform 200" descr="wiz_gold04">
              <a:extLst>
                <a:ext uri="{FF2B5EF4-FFF2-40B4-BE49-F238E27FC236}">
                  <a16:creationId xmlns="" xmlns:a16="http://schemas.microsoft.com/office/drawing/2014/main" id="{35CEB078-61EF-4E70-A006-B4EAF515D2E8}"/>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7" name="Group 201">
            <a:extLst>
              <a:ext uri="{FF2B5EF4-FFF2-40B4-BE49-F238E27FC236}">
                <a16:creationId xmlns="" xmlns:a16="http://schemas.microsoft.com/office/drawing/2014/main" id="{C2D087B3-8A52-4D71-B086-6B882B693163}"/>
              </a:ext>
            </a:extLst>
          </p:cNvPr>
          <p:cNvGrpSpPr>
            <a:grpSpLocks/>
          </p:cNvGrpSpPr>
          <p:nvPr/>
        </p:nvGrpSpPr>
        <p:grpSpPr bwMode="auto">
          <a:xfrm>
            <a:off x="0" y="0"/>
            <a:ext cx="1244600" cy="1239838"/>
            <a:chOff x="-7" y="240"/>
            <a:chExt cx="2407" cy="3199"/>
          </a:xfrm>
        </p:grpSpPr>
        <p:pic>
          <p:nvPicPr>
            <p:cNvPr id="48" name="Picture 202" descr="pan01">
              <a:extLst>
                <a:ext uri="{FF2B5EF4-FFF2-40B4-BE49-F238E27FC236}">
                  <a16:creationId xmlns="" xmlns:a16="http://schemas.microsoft.com/office/drawing/2014/main" id="{E6B2B048-FDA3-485C-AD3F-A465831A04F0}"/>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Freeform 203" descr="wiz_gold01">
              <a:extLst>
                <a:ext uri="{FF2B5EF4-FFF2-40B4-BE49-F238E27FC236}">
                  <a16:creationId xmlns="" xmlns:a16="http://schemas.microsoft.com/office/drawing/2014/main" id="{1DD4B89E-9436-4F01-9010-BFD7692FAAA4}"/>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0" name="TextBox 53">
            <a:extLst>
              <a:ext uri="{FF2B5EF4-FFF2-40B4-BE49-F238E27FC236}">
                <a16:creationId xmlns="" xmlns:a16="http://schemas.microsoft.com/office/drawing/2014/main" id="{D568FEEF-29C6-4B7E-8C2C-97ECEC75DD6D}"/>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Vertical Title 1"/>
          <p:cNvSpPr>
            <a:spLocks noGrp="1"/>
          </p:cNvSpPr>
          <p:nvPr>
            <p:ph type="title" orient="vert"/>
          </p:nvPr>
        </p:nvSpPr>
        <p:spPr>
          <a:xfrm>
            <a:off x="8839200" y="228600"/>
            <a:ext cx="2743200" cy="60960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28600"/>
            <a:ext cx="8026400" cy="60960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1" name="Date Placeholder 3">
            <a:extLst>
              <a:ext uri="{FF2B5EF4-FFF2-40B4-BE49-F238E27FC236}">
                <a16:creationId xmlns="" xmlns:a16="http://schemas.microsoft.com/office/drawing/2014/main" id="{B7BE383D-D47B-4D1A-9A7C-A49508D75307}"/>
              </a:ext>
            </a:extLst>
          </p:cNvPr>
          <p:cNvSpPr>
            <a:spLocks noGrp="1"/>
          </p:cNvSpPr>
          <p:nvPr>
            <p:ph type="dt" sz="half" idx="10"/>
          </p:nvPr>
        </p:nvSpPr>
        <p:spPr/>
        <p:txBody>
          <a:bodyPr/>
          <a:lstStyle>
            <a:lvl1pPr eaLnBrk="0" hangingPunct="0">
              <a:defRPr/>
            </a:lvl1pPr>
          </a:lstStyle>
          <a:p>
            <a:pPr>
              <a:defRPr/>
            </a:pPr>
            <a:endParaRPr lang="en-US"/>
          </a:p>
        </p:txBody>
      </p:sp>
      <p:sp>
        <p:nvSpPr>
          <p:cNvPr id="52" name="Footer Placeholder 4">
            <a:extLst>
              <a:ext uri="{FF2B5EF4-FFF2-40B4-BE49-F238E27FC236}">
                <a16:creationId xmlns="" xmlns:a16="http://schemas.microsoft.com/office/drawing/2014/main" id="{F576FA76-B95C-4607-8141-90C257E3483D}"/>
              </a:ext>
            </a:extLst>
          </p:cNvPr>
          <p:cNvSpPr>
            <a:spLocks noGrp="1"/>
          </p:cNvSpPr>
          <p:nvPr>
            <p:ph type="ftr" sz="quarter" idx="11"/>
          </p:nvPr>
        </p:nvSpPr>
        <p:spPr/>
        <p:txBody>
          <a:bodyPr/>
          <a:lstStyle>
            <a:lvl1pPr eaLnBrk="0" hangingPunct="0">
              <a:defRPr/>
            </a:lvl1pPr>
          </a:lstStyle>
          <a:p>
            <a:pPr>
              <a:defRPr/>
            </a:pPr>
            <a:endParaRPr lang="en-US"/>
          </a:p>
        </p:txBody>
      </p:sp>
      <p:sp>
        <p:nvSpPr>
          <p:cNvPr id="53" name="Slide Number Placeholder 5">
            <a:extLst>
              <a:ext uri="{FF2B5EF4-FFF2-40B4-BE49-F238E27FC236}">
                <a16:creationId xmlns="" xmlns:a16="http://schemas.microsoft.com/office/drawing/2014/main" id="{72AC1900-94BC-497D-80DE-5ACBDB072C01}"/>
              </a:ext>
            </a:extLst>
          </p:cNvPr>
          <p:cNvSpPr>
            <a:spLocks noGrp="1"/>
          </p:cNvSpPr>
          <p:nvPr>
            <p:ph type="sldNum" sz="quarter" idx="12"/>
          </p:nvPr>
        </p:nvSpPr>
        <p:spPr/>
        <p:txBody>
          <a:bodyPr/>
          <a:lstStyle>
            <a:lvl1pPr eaLnBrk="0" hangingPunct="0">
              <a:defRPr/>
            </a:lvl1pPr>
          </a:lstStyle>
          <a:p>
            <a:pPr>
              <a:defRPr/>
            </a:pPr>
            <a:fld id="{9D7AA1A2-42C8-4950-9F02-382971CAC92B}" type="slidenum">
              <a:rPr lang="en-US" altLang="en-US"/>
              <a:pPr>
                <a:defRPr/>
              </a:pPr>
              <a:t>‹#›</a:t>
            </a:fld>
            <a:endParaRPr lang="en-US" altLang="en-US"/>
          </a:p>
        </p:txBody>
      </p:sp>
    </p:spTree>
    <p:extLst>
      <p:ext uri="{BB962C8B-B14F-4D97-AF65-F5344CB8AC3E}">
        <p14:creationId xmlns:p14="http://schemas.microsoft.com/office/powerpoint/2010/main" val="431016646"/>
      </p:ext>
    </p:extLst>
  </p:cSld>
  <p:clrMapOvr>
    <a:masterClrMapping/>
  </p:clrMapOvr>
</p:sldLayout>
</file>

<file path=ppt/slideLayouts/slideLayout273.xml><?xml version="1.0" encoding="utf-8"?>
<p:sldLayout xmlns:a="http://schemas.openxmlformats.org/drawingml/2006/main" xmlns:r="http://schemas.openxmlformats.org/officeDocument/2006/relationships" xmlns:p="http://schemas.openxmlformats.org/presentationml/2006/main" showMasterSp="0" type="txAndObj" preserve="1">
  <p:cSld name="Title, Text, and Content">
    <p:spTree>
      <p:nvGrpSpPr>
        <p:cNvPr id="1" name=""/>
        <p:cNvGrpSpPr/>
        <p:nvPr/>
      </p:nvGrpSpPr>
      <p:grpSpPr>
        <a:xfrm>
          <a:off x="0" y="0"/>
          <a:ext cx="0" cy="0"/>
          <a:chOff x="0" y="0"/>
          <a:chExt cx="0" cy="0"/>
        </a:xfrm>
      </p:grpSpPr>
      <p:sp>
        <p:nvSpPr>
          <p:cNvPr id="5" name="Rectangle 26">
            <a:extLst>
              <a:ext uri="{FF2B5EF4-FFF2-40B4-BE49-F238E27FC236}">
                <a16:creationId xmlns="" xmlns:a16="http://schemas.microsoft.com/office/drawing/2014/main" id="{5E6D122F-B7FC-4A16-9BDA-6E4F1DDC3FB8}"/>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6" name="Rectangle 152">
            <a:extLst>
              <a:ext uri="{FF2B5EF4-FFF2-40B4-BE49-F238E27FC236}">
                <a16:creationId xmlns="" xmlns:a16="http://schemas.microsoft.com/office/drawing/2014/main" id="{B74A06A6-8D1A-4F72-A42D-06DAF024F261}"/>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3">
            <a:extLst>
              <a:ext uri="{FF2B5EF4-FFF2-40B4-BE49-F238E27FC236}">
                <a16:creationId xmlns="" xmlns:a16="http://schemas.microsoft.com/office/drawing/2014/main" id="{2768D89E-4696-4DEC-BA5C-434404A67C80}"/>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4">
            <a:extLst>
              <a:ext uri="{FF2B5EF4-FFF2-40B4-BE49-F238E27FC236}">
                <a16:creationId xmlns="" xmlns:a16="http://schemas.microsoft.com/office/drawing/2014/main" id="{DABFDA16-50F9-49E1-92E0-4F450591BC45}"/>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5">
            <a:extLst>
              <a:ext uri="{FF2B5EF4-FFF2-40B4-BE49-F238E27FC236}">
                <a16:creationId xmlns="" xmlns:a16="http://schemas.microsoft.com/office/drawing/2014/main" id="{9BB5BA04-1651-46C5-96F8-F1376038A451}"/>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6">
            <a:extLst>
              <a:ext uri="{FF2B5EF4-FFF2-40B4-BE49-F238E27FC236}">
                <a16:creationId xmlns="" xmlns:a16="http://schemas.microsoft.com/office/drawing/2014/main" id="{FB11B399-8549-4C8F-993C-CD02ED92E8C3}"/>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7">
            <a:extLst>
              <a:ext uri="{FF2B5EF4-FFF2-40B4-BE49-F238E27FC236}">
                <a16:creationId xmlns="" xmlns:a16="http://schemas.microsoft.com/office/drawing/2014/main" id="{07B5424C-D149-4898-958D-3E0366496F40}"/>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8">
            <a:extLst>
              <a:ext uri="{FF2B5EF4-FFF2-40B4-BE49-F238E27FC236}">
                <a16:creationId xmlns="" xmlns:a16="http://schemas.microsoft.com/office/drawing/2014/main" id="{674BA47C-180E-44E7-A25E-98FDD4F7B9EE}"/>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59">
            <a:extLst>
              <a:ext uri="{FF2B5EF4-FFF2-40B4-BE49-F238E27FC236}">
                <a16:creationId xmlns="" xmlns:a16="http://schemas.microsoft.com/office/drawing/2014/main" id="{E6E00292-6846-4D19-A22D-C5EE10CD7BB4}"/>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0">
            <a:extLst>
              <a:ext uri="{FF2B5EF4-FFF2-40B4-BE49-F238E27FC236}">
                <a16:creationId xmlns="" xmlns:a16="http://schemas.microsoft.com/office/drawing/2014/main" id="{54D7ACD1-3F08-45BB-A1F9-BC5AFBB1DDCD}"/>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1">
            <a:extLst>
              <a:ext uri="{FF2B5EF4-FFF2-40B4-BE49-F238E27FC236}">
                <a16:creationId xmlns="" xmlns:a16="http://schemas.microsoft.com/office/drawing/2014/main" id="{A667A4C5-7560-4E64-8C7B-CE7BC134147A}"/>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2">
            <a:extLst>
              <a:ext uri="{FF2B5EF4-FFF2-40B4-BE49-F238E27FC236}">
                <a16:creationId xmlns="" xmlns:a16="http://schemas.microsoft.com/office/drawing/2014/main" id="{7C29B626-DD2A-497D-A973-FA08F32191E1}"/>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3">
            <a:extLst>
              <a:ext uri="{FF2B5EF4-FFF2-40B4-BE49-F238E27FC236}">
                <a16:creationId xmlns="" xmlns:a16="http://schemas.microsoft.com/office/drawing/2014/main" id="{CE0E220A-B0A3-46F4-973D-9BBAEE5CC347}"/>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4">
            <a:extLst>
              <a:ext uri="{FF2B5EF4-FFF2-40B4-BE49-F238E27FC236}">
                <a16:creationId xmlns="" xmlns:a16="http://schemas.microsoft.com/office/drawing/2014/main" id="{7060A970-E6FF-410A-AF77-48778FB01A3D}"/>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5">
            <a:extLst>
              <a:ext uri="{FF2B5EF4-FFF2-40B4-BE49-F238E27FC236}">
                <a16:creationId xmlns="" xmlns:a16="http://schemas.microsoft.com/office/drawing/2014/main" id="{76622848-2DDF-45BF-9EC0-E07BCB669172}"/>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6">
            <a:extLst>
              <a:ext uri="{FF2B5EF4-FFF2-40B4-BE49-F238E27FC236}">
                <a16:creationId xmlns="" xmlns:a16="http://schemas.microsoft.com/office/drawing/2014/main" id="{57DDB15E-674E-479D-988B-B1C935E151A2}"/>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7">
            <a:extLst>
              <a:ext uri="{FF2B5EF4-FFF2-40B4-BE49-F238E27FC236}">
                <a16:creationId xmlns="" xmlns:a16="http://schemas.microsoft.com/office/drawing/2014/main" id="{39FC4BD6-204B-48CD-A358-61BF9D0B31D4}"/>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8">
            <a:extLst>
              <a:ext uri="{FF2B5EF4-FFF2-40B4-BE49-F238E27FC236}">
                <a16:creationId xmlns="" xmlns:a16="http://schemas.microsoft.com/office/drawing/2014/main" id="{19A61C23-1159-4778-B1D6-C537B04F42E3}"/>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69">
            <a:extLst>
              <a:ext uri="{FF2B5EF4-FFF2-40B4-BE49-F238E27FC236}">
                <a16:creationId xmlns="" xmlns:a16="http://schemas.microsoft.com/office/drawing/2014/main" id="{F8D701D8-24BA-4009-AC4F-4BF19E4E46C1}"/>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0">
            <a:extLst>
              <a:ext uri="{FF2B5EF4-FFF2-40B4-BE49-F238E27FC236}">
                <a16:creationId xmlns="" xmlns:a16="http://schemas.microsoft.com/office/drawing/2014/main" id="{E18E0334-A8F1-4D7B-86ED-FA9E7EE4BAAB}"/>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1">
            <a:extLst>
              <a:ext uri="{FF2B5EF4-FFF2-40B4-BE49-F238E27FC236}">
                <a16:creationId xmlns="" xmlns:a16="http://schemas.microsoft.com/office/drawing/2014/main" id="{590DE60C-4C2C-4A27-AC8E-61F9B3504B71}"/>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3">
            <a:extLst>
              <a:ext uri="{FF2B5EF4-FFF2-40B4-BE49-F238E27FC236}">
                <a16:creationId xmlns="" xmlns:a16="http://schemas.microsoft.com/office/drawing/2014/main" id="{5C23903D-BE6C-4164-8F6D-88166B807CED}"/>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4">
            <a:extLst>
              <a:ext uri="{FF2B5EF4-FFF2-40B4-BE49-F238E27FC236}">
                <a16:creationId xmlns="" xmlns:a16="http://schemas.microsoft.com/office/drawing/2014/main" id="{0A560A2A-1B7F-4A95-8916-90DD03AB1232}"/>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6">
            <a:extLst>
              <a:ext uri="{FF2B5EF4-FFF2-40B4-BE49-F238E27FC236}">
                <a16:creationId xmlns="" xmlns:a16="http://schemas.microsoft.com/office/drawing/2014/main" id="{3EF3889C-1F14-4457-8998-860CE8D69D2D}"/>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77">
            <a:extLst>
              <a:ext uri="{FF2B5EF4-FFF2-40B4-BE49-F238E27FC236}">
                <a16:creationId xmlns="" xmlns:a16="http://schemas.microsoft.com/office/drawing/2014/main" id="{73455F4B-C127-43A7-A420-70067E35A7DC}"/>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1">
            <a:extLst>
              <a:ext uri="{FF2B5EF4-FFF2-40B4-BE49-F238E27FC236}">
                <a16:creationId xmlns="" xmlns:a16="http://schemas.microsoft.com/office/drawing/2014/main" id="{DF55816A-35A6-4722-B31D-E75E2C304305}"/>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2">
            <a:extLst>
              <a:ext uri="{FF2B5EF4-FFF2-40B4-BE49-F238E27FC236}">
                <a16:creationId xmlns="" xmlns:a16="http://schemas.microsoft.com/office/drawing/2014/main" id="{7042BA04-C64A-4604-AA58-CD9EDB03C6FA}"/>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3">
            <a:extLst>
              <a:ext uri="{FF2B5EF4-FFF2-40B4-BE49-F238E27FC236}">
                <a16:creationId xmlns="" xmlns:a16="http://schemas.microsoft.com/office/drawing/2014/main" id="{70EA02BE-9714-4AD9-9CFF-3650D63BD5C3}"/>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4">
            <a:extLst>
              <a:ext uri="{FF2B5EF4-FFF2-40B4-BE49-F238E27FC236}">
                <a16:creationId xmlns="" xmlns:a16="http://schemas.microsoft.com/office/drawing/2014/main" id="{644D66C6-26CA-4C4C-BF04-E38D590FB607}"/>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5">
            <a:extLst>
              <a:ext uri="{FF2B5EF4-FFF2-40B4-BE49-F238E27FC236}">
                <a16:creationId xmlns="" xmlns:a16="http://schemas.microsoft.com/office/drawing/2014/main" id="{7BA4D771-E8B0-4462-9C70-1EEE19D99576}"/>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6">
            <a:extLst>
              <a:ext uri="{FF2B5EF4-FFF2-40B4-BE49-F238E27FC236}">
                <a16:creationId xmlns="" xmlns:a16="http://schemas.microsoft.com/office/drawing/2014/main" id="{650412D7-2437-41AD-9BAA-DCD38485A437}"/>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7">
            <a:extLst>
              <a:ext uri="{FF2B5EF4-FFF2-40B4-BE49-F238E27FC236}">
                <a16:creationId xmlns="" xmlns:a16="http://schemas.microsoft.com/office/drawing/2014/main" id="{971232BA-C6DA-4C9F-978C-E6675DFF5980}"/>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8">
            <a:extLst>
              <a:ext uri="{FF2B5EF4-FFF2-40B4-BE49-F238E27FC236}">
                <a16:creationId xmlns="" xmlns:a16="http://schemas.microsoft.com/office/drawing/2014/main" id="{0B6D4B71-A068-4561-ABED-D938A390EEBA}"/>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89">
            <a:extLst>
              <a:ext uri="{FF2B5EF4-FFF2-40B4-BE49-F238E27FC236}">
                <a16:creationId xmlns="" xmlns:a16="http://schemas.microsoft.com/office/drawing/2014/main" id="{5A4DF93C-1B23-46C7-A449-2A66F8B812EC}"/>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0">
            <a:extLst>
              <a:ext uri="{FF2B5EF4-FFF2-40B4-BE49-F238E27FC236}">
                <a16:creationId xmlns="" xmlns:a16="http://schemas.microsoft.com/office/drawing/2014/main" id="{0608CC8E-21A7-4FF7-AD3B-9AE8F16A3FC3}"/>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1">
            <a:extLst>
              <a:ext uri="{FF2B5EF4-FFF2-40B4-BE49-F238E27FC236}">
                <a16:creationId xmlns="" xmlns:a16="http://schemas.microsoft.com/office/drawing/2014/main" id="{FD6BC458-1891-4698-8092-BEFA3E91F85B}"/>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2">
            <a:extLst>
              <a:ext uri="{FF2B5EF4-FFF2-40B4-BE49-F238E27FC236}">
                <a16:creationId xmlns="" xmlns:a16="http://schemas.microsoft.com/office/drawing/2014/main" id="{9068CC0E-6D5C-4385-B8EF-2FA80D9ECA68}"/>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2" name="Rectangle 194">
            <a:extLst>
              <a:ext uri="{FF2B5EF4-FFF2-40B4-BE49-F238E27FC236}">
                <a16:creationId xmlns="" xmlns:a16="http://schemas.microsoft.com/office/drawing/2014/main" id="{671D5FAA-1671-416A-B0F6-B17654E4EE7B}"/>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3" name="Group 195">
            <a:extLst>
              <a:ext uri="{FF2B5EF4-FFF2-40B4-BE49-F238E27FC236}">
                <a16:creationId xmlns="" xmlns:a16="http://schemas.microsoft.com/office/drawing/2014/main" id="{6CC04E1E-8793-4B02-AA10-7AE81AE818EA}"/>
              </a:ext>
            </a:extLst>
          </p:cNvPr>
          <p:cNvGrpSpPr>
            <a:grpSpLocks/>
          </p:cNvGrpSpPr>
          <p:nvPr/>
        </p:nvGrpSpPr>
        <p:grpSpPr bwMode="auto">
          <a:xfrm>
            <a:off x="0" y="357188"/>
            <a:ext cx="1543050" cy="1123950"/>
            <a:chOff x="-9" y="1395"/>
            <a:chExt cx="2985" cy="2898"/>
          </a:xfrm>
        </p:grpSpPr>
        <p:pic>
          <p:nvPicPr>
            <p:cNvPr id="44" name="Picture 196" descr="pan01">
              <a:extLst>
                <a:ext uri="{FF2B5EF4-FFF2-40B4-BE49-F238E27FC236}">
                  <a16:creationId xmlns="" xmlns:a16="http://schemas.microsoft.com/office/drawing/2014/main" id="{772E7D68-BEF4-4E0A-A22A-DAB8F0F96D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5" name="Group 198">
            <a:extLst>
              <a:ext uri="{FF2B5EF4-FFF2-40B4-BE49-F238E27FC236}">
                <a16:creationId xmlns="" xmlns:a16="http://schemas.microsoft.com/office/drawing/2014/main" id="{AB1BA042-41A8-41E2-B560-D796263939D1}"/>
              </a:ext>
            </a:extLst>
          </p:cNvPr>
          <p:cNvGrpSpPr>
            <a:grpSpLocks/>
          </p:cNvGrpSpPr>
          <p:nvPr/>
        </p:nvGrpSpPr>
        <p:grpSpPr bwMode="auto">
          <a:xfrm>
            <a:off x="-7938" y="195263"/>
            <a:ext cx="1409701" cy="1143000"/>
            <a:chOff x="0" y="1039"/>
            <a:chExt cx="2681" cy="2897"/>
          </a:xfrm>
        </p:grpSpPr>
        <p:pic>
          <p:nvPicPr>
            <p:cNvPr id="46" name="Picture 199" descr="pan01">
              <a:extLst>
                <a:ext uri="{FF2B5EF4-FFF2-40B4-BE49-F238E27FC236}">
                  <a16:creationId xmlns="" xmlns:a16="http://schemas.microsoft.com/office/drawing/2014/main" id="{C34DE605-23D1-49A3-A6F1-FFD3826DDC65}"/>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Freeform 200" descr="wiz_gold04">
              <a:extLst>
                <a:ext uri="{FF2B5EF4-FFF2-40B4-BE49-F238E27FC236}">
                  <a16:creationId xmlns="" xmlns:a16="http://schemas.microsoft.com/office/drawing/2014/main" id="{C0CB6D9C-164A-4DD8-82AA-BD652D571C74}"/>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8" name="Group 201">
            <a:extLst>
              <a:ext uri="{FF2B5EF4-FFF2-40B4-BE49-F238E27FC236}">
                <a16:creationId xmlns="" xmlns:a16="http://schemas.microsoft.com/office/drawing/2014/main" id="{BB3306D7-6E3B-4526-940E-1735BC434119}"/>
              </a:ext>
            </a:extLst>
          </p:cNvPr>
          <p:cNvGrpSpPr>
            <a:grpSpLocks/>
          </p:cNvGrpSpPr>
          <p:nvPr/>
        </p:nvGrpSpPr>
        <p:grpSpPr bwMode="auto">
          <a:xfrm>
            <a:off x="0" y="0"/>
            <a:ext cx="1244600" cy="1239838"/>
            <a:chOff x="-7" y="240"/>
            <a:chExt cx="2407" cy="3199"/>
          </a:xfrm>
        </p:grpSpPr>
        <p:pic>
          <p:nvPicPr>
            <p:cNvPr id="49" name="Picture 202" descr="pan01">
              <a:extLst>
                <a:ext uri="{FF2B5EF4-FFF2-40B4-BE49-F238E27FC236}">
                  <a16:creationId xmlns="" xmlns:a16="http://schemas.microsoft.com/office/drawing/2014/main" id="{23153B77-E257-497F-B1AA-F4D3D24F1ED2}"/>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0" name="Freeform 203" descr="wiz_gold01">
              <a:extLst>
                <a:ext uri="{FF2B5EF4-FFF2-40B4-BE49-F238E27FC236}">
                  <a16:creationId xmlns="" xmlns:a16="http://schemas.microsoft.com/office/drawing/2014/main" id="{A92284D7-2F07-433C-8074-B5201AA663EA}"/>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1" name="TextBox 53">
            <a:extLst>
              <a:ext uri="{FF2B5EF4-FFF2-40B4-BE49-F238E27FC236}">
                <a16:creationId xmlns="" xmlns:a16="http://schemas.microsoft.com/office/drawing/2014/main" id="{B39AC6FE-DD0F-4623-9293-7D67B45198DB}"/>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a:xfrm>
            <a:off x="1625600" y="228600"/>
            <a:ext cx="9855200" cy="838200"/>
          </a:xfrm>
        </p:spPr>
        <p:txBody>
          <a:bodyPr/>
          <a:lstStyle/>
          <a:p>
            <a:r>
              <a:rPr lang="en-US"/>
              <a:t>Click to edit Master title style</a:t>
            </a:r>
          </a:p>
        </p:txBody>
      </p:sp>
      <p:sp>
        <p:nvSpPr>
          <p:cNvPr id="3" name="Text Placeholder 2"/>
          <p:cNvSpPr>
            <a:spLocks noGrp="1"/>
          </p:cNvSpPr>
          <p:nvPr>
            <p:ph type="body" sz="half" idx="1"/>
          </p:nvPr>
        </p:nvSpPr>
        <p:spPr>
          <a:xfrm>
            <a:off x="609600" y="1600200"/>
            <a:ext cx="538480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0"/>
            <a:ext cx="5384800" cy="4724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2" name="Date Placeholder 4">
            <a:extLst>
              <a:ext uri="{FF2B5EF4-FFF2-40B4-BE49-F238E27FC236}">
                <a16:creationId xmlns="" xmlns:a16="http://schemas.microsoft.com/office/drawing/2014/main" id="{5B06D526-5B7D-4E5B-A162-800EAFEDA6BC}"/>
              </a:ext>
            </a:extLst>
          </p:cNvPr>
          <p:cNvSpPr>
            <a:spLocks noGrp="1"/>
          </p:cNvSpPr>
          <p:nvPr>
            <p:ph type="dt" sz="half" idx="10"/>
          </p:nvPr>
        </p:nvSpPr>
        <p:spPr/>
        <p:txBody>
          <a:bodyPr/>
          <a:lstStyle>
            <a:lvl1pPr eaLnBrk="0" hangingPunct="0">
              <a:defRPr/>
            </a:lvl1pPr>
          </a:lstStyle>
          <a:p>
            <a:pPr>
              <a:defRPr/>
            </a:pPr>
            <a:endParaRPr lang="en-US"/>
          </a:p>
        </p:txBody>
      </p:sp>
      <p:sp>
        <p:nvSpPr>
          <p:cNvPr id="53" name="Footer Placeholder 5">
            <a:extLst>
              <a:ext uri="{FF2B5EF4-FFF2-40B4-BE49-F238E27FC236}">
                <a16:creationId xmlns="" xmlns:a16="http://schemas.microsoft.com/office/drawing/2014/main" id="{019ACF79-E8D4-44F3-B3FB-C933D2BDB3D0}"/>
              </a:ext>
            </a:extLst>
          </p:cNvPr>
          <p:cNvSpPr>
            <a:spLocks noGrp="1"/>
          </p:cNvSpPr>
          <p:nvPr>
            <p:ph type="ftr" sz="quarter" idx="11"/>
          </p:nvPr>
        </p:nvSpPr>
        <p:spPr/>
        <p:txBody>
          <a:bodyPr/>
          <a:lstStyle>
            <a:lvl1pPr eaLnBrk="0" hangingPunct="0">
              <a:defRPr/>
            </a:lvl1pPr>
          </a:lstStyle>
          <a:p>
            <a:pPr>
              <a:defRPr/>
            </a:pPr>
            <a:endParaRPr lang="en-US"/>
          </a:p>
        </p:txBody>
      </p:sp>
      <p:sp>
        <p:nvSpPr>
          <p:cNvPr id="54" name="Slide Number Placeholder 6">
            <a:extLst>
              <a:ext uri="{FF2B5EF4-FFF2-40B4-BE49-F238E27FC236}">
                <a16:creationId xmlns="" xmlns:a16="http://schemas.microsoft.com/office/drawing/2014/main" id="{22D4C107-C653-4838-9F8E-94A3B1B14D87}"/>
              </a:ext>
            </a:extLst>
          </p:cNvPr>
          <p:cNvSpPr>
            <a:spLocks noGrp="1"/>
          </p:cNvSpPr>
          <p:nvPr>
            <p:ph type="sldNum" sz="quarter" idx="12"/>
          </p:nvPr>
        </p:nvSpPr>
        <p:spPr/>
        <p:txBody>
          <a:bodyPr/>
          <a:lstStyle>
            <a:lvl1pPr eaLnBrk="0" hangingPunct="0">
              <a:defRPr/>
            </a:lvl1pPr>
          </a:lstStyle>
          <a:p>
            <a:pPr>
              <a:defRPr/>
            </a:pPr>
            <a:fld id="{E30B5A5C-23D4-4259-ABFC-CD0F51571561}" type="slidenum">
              <a:rPr lang="en-US" altLang="en-US"/>
              <a:pPr>
                <a:defRPr/>
              </a:pPr>
              <a:t>‹#›</a:t>
            </a:fld>
            <a:endParaRPr lang="en-US" altLang="en-US"/>
          </a:p>
        </p:txBody>
      </p:sp>
    </p:spTree>
    <p:extLst>
      <p:ext uri="{BB962C8B-B14F-4D97-AF65-F5344CB8AC3E}">
        <p14:creationId xmlns:p14="http://schemas.microsoft.com/office/powerpoint/2010/main" val="1080503468"/>
      </p:ext>
    </p:extLst>
  </p:cSld>
  <p:clrMapOvr>
    <a:masterClrMapping/>
  </p:clrMapOvr>
</p:sldLayout>
</file>

<file path=ppt/slideLayouts/slideLayout274.xml><?xml version="1.0" encoding="utf-8"?>
<p:sldLayout xmlns:a="http://schemas.openxmlformats.org/drawingml/2006/main" xmlns:r="http://schemas.openxmlformats.org/officeDocument/2006/relationships" xmlns:p="http://schemas.openxmlformats.org/presentationml/2006/main" showMasterSp="0" type="chart" preserve="1">
  <p:cSld name="Title and Chart">
    <p:spTree>
      <p:nvGrpSpPr>
        <p:cNvPr id="1" name=""/>
        <p:cNvGrpSpPr/>
        <p:nvPr/>
      </p:nvGrpSpPr>
      <p:grpSpPr>
        <a:xfrm>
          <a:off x="0" y="0"/>
          <a:ext cx="0" cy="0"/>
          <a:chOff x="0" y="0"/>
          <a:chExt cx="0" cy="0"/>
        </a:xfrm>
      </p:grpSpPr>
      <p:sp>
        <p:nvSpPr>
          <p:cNvPr id="4" name="Rectangle 26">
            <a:extLst>
              <a:ext uri="{FF2B5EF4-FFF2-40B4-BE49-F238E27FC236}">
                <a16:creationId xmlns="" xmlns:a16="http://schemas.microsoft.com/office/drawing/2014/main" id="{E4B25572-C782-41F9-AC81-C169984BC1F5}"/>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5" name="Rectangle 152">
            <a:extLst>
              <a:ext uri="{FF2B5EF4-FFF2-40B4-BE49-F238E27FC236}">
                <a16:creationId xmlns="" xmlns:a16="http://schemas.microsoft.com/office/drawing/2014/main" id="{6909E7CC-94FF-4A62-8F43-3395577B78B2}"/>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6" name="Rectangle 153">
            <a:extLst>
              <a:ext uri="{FF2B5EF4-FFF2-40B4-BE49-F238E27FC236}">
                <a16:creationId xmlns="" xmlns:a16="http://schemas.microsoft.com/office/drawing/2014/main" id="{3539EBC2-318D-4D5B-92B3-9AD36FD1DDD7}"/>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4">
            <a:extLst>
              <a:ext uri="{FF2B5EF4-FFF2-40B4-BE49-F238E27FC236}">
                <a16:creationId xmlns="" xmlns:a16="http://schemas.microsoft.com/office/drawing/2014/main" id="{2EA2DB5D-AFEB-469B-BA44-1C7DC4B9ADFE}"/>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5">
            <a:extLst>
              <a:ext uri="{FF2B5EF4-FFF2-40B4-BE49-F238E27FC236}">
                <a16:creationId xmlns="" xmlns:a16="http://schemas.microsoft.com/office/drawing/2014/main" id="{E719726A-ADF6-4233-B76A-54E6AFEDE915}"/>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6">
            <a:extLst>
              <a:ext uri="{FF2B5EF4-FFF2-40B4-BE49-F238E27FC236}">
                <a16:creationId xmlns="" xmlns:a16="http://schemas.microsoft.com/office/drawing/2014/main" id="{671857C6-70E4-47BE-9BE8-1085F09D017B}"/>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7">
            <a:extLst>
              <a:ext uri="{FF2B5EF4-FFF2-40B4-BE49-F238E27FC236}">
                <a16:creationId xmlns="" xmlns:a16="http://schemas.microsoft.com/office/drawing/2014/main" id="{F25E6A81-F2CF-448C-9918-EB8FF7E37EC6}"/>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8">
            <a:extLst>
              <a:ext uri="{FF2B5EF4-FFF2-40B4-BE49-F238E27FC236}">
                <a16:creationId xmlns="" xmlns:a16="http://schemas.microsoft.com/office/drawing/2014/main" id="{60469D75-CFCD-450B-A4A8-DE39971EF56E}"/>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9">
            <a:extLst>
              <a:ext uri="{FF2B5EF4-FFF2-40B4-BE49-F238E27FC236}">
                <a16:creationId xmlns="" xmlns:a16="http://schemas.microsoft.com/office/drawing/2014/main" id="{7EC652E2-9DF3-463E-BE0F-EE5F34CC5963}"/>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60">
            <a:extLst>
              <a:ext uri="{FF2B5EF4-FFF2-40B4-BE49-F238E27FC236}">
                <a16:creationId xmlns="" xmlns:a16="http://schemas.microsoft.com/office/drawing/2014/main" id="{B99851A5-DECA-4799-9EF1-3F79DA5492B7}"/>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1">
            <a:extLst>
              <a:ext uri="{FF2B5EF4-FFF2-40B4-BE49-F238E27FC236}">
                <a16:creationId xmlns="" xmlns:a16="http://schemas.microsoft.com/office/drawing/2014/main" id="{4DD7E0BD-C354-4DE7-8AC8-72DA692236A7}"/>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2">
            <a:extLst>
              <a:ext uri="{FF2B5EF4-FFF2-40B4-BE49-F238E27FC236}">
                <a16:creationId xmlns="" xmlns:a16="http://schemas.microsoft.com/office/drawing/2014/main" id="{65E0F85C-A961-4BC3-BF64-A9E48729E842}"/>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3">
            <a:extLst>
              <a:ext uri="{FF2B5EF4-FFF2-40B4-BE49-F238E27FC236}">
                <a16:creationId xmlns="" xmlns:a16="http://schemas.microsoft.com/office/drawing/2014/main" id="{D4232DAE-3D21-4312-A570-F9D5321F74C7}"/>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4">
            <a:extLst>
              <a:ext uri="{FF2B5EF4-FFF2-40B4-BE49-F238E27FC236}">
                <a16:creationId xmlns="" xmlns:a16="http://schemas.microsoft.com/office/drawing/2014/main" id="{C78BCCB1-FDE2-427E-8D8A-5B0439940619}"/>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5">
            <a:extLst>
              <a:ext uri="{FF2B5EF4-FFF2-40B4-BE49-F238E27FC236}">
                <a16:creationId xmlns="" xmlns:a16="http://schemas.microsoft.com/office/drawing/2014/main" id="{88B40BF7-AB48-48BA-9937-2C9BA73DBF9B}"/>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6">
            <a:extLst>
              <a:ext uri="{FF2B5EF4-FFF2-40B4-BE49-F238E27FC236}">
                <a16:creationId xmlns="" xmlns:a16="http://schemas.microsoft.com/office/drawing/2014/main" id="{31FB9FB9-ED56-43A5-821C-EF08C539841B}"/>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7">
            <a:extLst>
              <a:ext uri="{FF2B5EF4-FFF2-40B4-BE49-F238E27FC236}">
                <a16:creationId xmlns="" xmlns:a16="http://schemas.microsoft.com/office/drawing/2014/main" id="{6390E715-D79A-4CDF-B4F7-57350689E3AF}"/>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8">
            <a:extLst>
              <a:ext uri="{FF2B5EF4-FFF2-40B4-BE49-F238E27FC236}">
                <a16:creationId xmlns="" xmlns:a16="http://schemas.microsoft.com/office/drawing/2014/main" id="{9330DB52-8D2E-4F92-B7D4-F6CE442E23A1}"/>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9">
            <a:extLst>
              <a:ext uri="{FF2B5EF4-FFF2-40B4-BE49-F238E27FC236}">
                <a16:creationId xmlns="" xmlns:a16="http://schemas.microsoft.com/office/drawing/2014/main" id="{F80DFC34-F437-4D3F-A5CE-DD27327695B1}"/>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0">
            <a:extLst>
              <a:ext uri="{FF2B5EF4-FFF2-40B4-BE49-F238E27FC236}">
                <a16:creationId xmlns="" xmlns:a16="http://schemas.microsoft.com/office/drawing/2014/main" id="{D926D0CE-1CEC-4D8D-86C1-6DBEDF031FC5}"/>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1">
            <a:extLst>
              <a:ext uri="{FF2B5EF4-FFF2-40B4-BE49-F238E27FC236}">
                <a16:creationId xmlns="" xmlns:a16="http://schemas.microsoft.com/office/drawing/2014/main" id="{2DFC5F62-F8A3-4607-9C94-4F358CD2E9A0}"/>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3">
            <a:extLst>
              <a:ext uri="{FF2B5EF4-FFF2-40B4-BE49-F238E27FC236}">
                <a16:creationId xmlns="" xmlns:a16="http://schemas.microsoft.com/office/drawing/2014/main" id="{82BF4F46-3D4C-4118-9E3D-53A79DA5A111}"/>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4">
            <a:extLst>
              <a:ext uri="{FF2B5EF4-FFF2-40B4-BE49-F238E27FC236}">
                <a16:creationId xmlns="" xmlns:a16="http://schemas.microsoft.com/office/drawing/2014/main" id="{FD25FC85-6DD3-4A40-A4B3-6EBF61B2F874}"/>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6">
            <a:extLst>
              <a:ext uri="{FF2B5EF4-FFF2-40B4-BE49-F238E27FC236}">
                <a16:creationId xmlns="" xmlns:a16="http://schemas.microsoft.com/office/drawing/2014/main" id="{A3B7053B-BC16-411A-90A8-25325E6310B9}"/>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7">
            <a:extLst>
              <a:ext uri="{FF2B5EF4-FFF2-40B4-BE49-F238E27FC236}">
                <a16:creationId xmlns="" xmlns:a16="http://schemas.microsoft.com/office/drawing/2014/main" id="{3079B13F-C62C-4F02-86D2-FB235C7DBAB3}"/>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81">
            <a:extLst>
              <a:ext uri="{FF2B5EF4-FFF2-40B4-BE49-F238E27FC236}">
                <a16:creationId xmlns="" xmlns:a16="http://schemas.microsoft.com/office/drawing/2014/main" id="{D8C0CCDE-6A49-4D16-A686-32C1B7779AB8}"/>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2">
            <a:extLst>
              <a:ext uri="{FF2B5EF4-FFF2-40B4-BE49-F238E27FC236}">
                <a16:creationId xmlns="" xmlns:a16="http://schemas.microsoft.com/office/drawing/2014/main" id="{DDB99962-AD98-49F5-996A-26566F36BB30}"/>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3">
            <a:extLst>
              <a:ext uri="{FF2B5EF4-FFF2-40B4-BE49-F238E27FC236}">
                <a16:creationId xmlns="" xmlns:a16="http://schemas.microsoft.com/office/drawing/2014/main" id="{FC52C043-ADB2-4E21-B313-777662928812}"/>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4">
            <a:extLst>
              <a:ext uri="{FF2B5EF4-FFF2-40B4-BE49-F238E27FC236}">
                <a16:creationId xmlns="" xmlns:a16="http://schemas.microsoft.com/office/drawing/2014/main" id="{CBB8188C-A08E-41AC-B91D-65DA2D3DB5C6}"/>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5">
            <a:extLst>
              <a:ext uri="{FF2B5EF4-FFF2-40B4-BE49-F238E27FC236}">
                <a16:creationId xmlns="" xmlns:a16="http://schemas.microsoft.com/office/drawing/2014/main" id="{B388BD59-2FE2-4098-AF58-063F43B84AB6}"/>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6">
            <a:extLst>
              <a:ext uri="{FF2B5EF4-FFF2-40B4-BE49-F238E27FC236}">
                <a16:creationId xmlns="" xmlns:a16="http://schemas.microsoft.com/office/drawing/2014/main" id="{D25776F4-D57A-4D66-8B89-77F562915FC1}"/>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7">
            <a:extLst>
              <a:ext uri="{FF2B5EF4-FFF2-40B4-BE49-F238E27FC236}">
                <a16:creationId xmlns="" xmlns:a16="http://schemas.microsoft.com/office/drawing/2014/main" id="{65E3FCDE-C30E-485D-B446-BE5F21A48C8C}"/>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8">
            <a:extLst>
              <a:ext uri="{FF2B5EF4-FFF2-40B4-BE49-F238E27FC236}">
                <a16:creationId xmlns="" xmlns:a16="http://schemas.microsoft.com/office/drawing/2014/main" id="{B10EFB99-962E-4A46-8DBF-CDD17B9BEFFC}"/>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9">
            <a:extLst>
              <a:ext uri="{FF2B5EF4-FFF2-40B4-BE49-F238E27FC236}">
                <a16:creationId xmlns="" xmlns:a16="http://schemas.microsoft.com/office/drawing/2014/main" id="{8B4F46BA-B31D-4A52-BE68-A861409C918C}"/>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90">
            <a:extLst>
              <a:ext uri="{FF2B5EF4-FFF2-40B4-BE49-F238E27FC236}">
                <a16:creationId xmlns="" xmlns:a16="http://schemas.microsoft.com/office/drawing/2014/main" id="{74E2E0EC-B146-4D6D-A7B1-5FFDC5377DCA}"/>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1">
            <a:extLst>
              <a:ext uri="{FF2B5EF4-FFF2-40B4-BE49-F238E27FC236}">
                <a16:creationId xmlns="" xmlns:a16="http://schemas.microsoft.com/office/drawing/2014/main" id="{22393DF6-C209-41AB-AB2D-B388B8A3D83F}"/>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2">
            <a:extLst>
              <a:ext uri="{FF2B5EF4-FFF2-40B4-BE49-F238E27FC236}">
                <a16:creationId xmlns="" xmlns:a16="http://schemas.microsoft.com/office/drawing/2014/main" id="{B3E1E36C-CC5C-47DF-B41C-1142184EA8C1}"/>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4">
            <a:extLst>
              <a:ext uri="{FF2B5EF4-FFF2-40B4-BE49-F238E27FC236}">
                <a16:creationId xmlns="" xmlns:a16="http://schemas.microsoft.com/office/drawing/2014/main" id="{003D756D-61A1-4E29-9FBD-8BB86AFD73B2}"/>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2" name="Group 195">
            <a:extLst>
              <a:ext uri="{FF2B5EF4-FFF2-40B4-BE49-F238E27FC236}">
                <a16:creationId xmlns="" xmlns:a16="http://schemas.microsoft.com/office/drawing/2014/main" id="{1874001F-3B59-4F9C-ADC3-BD76A38ABDD6}"/>
              </a:ext>
            </a:extLst>
          </p:cNvPr>
          <p:cNvGrpSpPr>
            <a:grpSpLocks/>
          </p:cNvGrpSpPr>
          <p:nvPr/>
        </p:nvGrpSpPr>
        <p:grpSpPr bwMode="auto">
          <a:xfrm>
            <a:off x="0" y="357188"/>
            <a:ext cx="1543050" cy="1123950"/>
            <a:chOff x="-9" y="1395"/>
            <a:chExt cx="2985" cy="2898"/>
          </a:xfrm>
        </p:grpSpPr>
        <p:pic>
          <p:nvPicPr>
            <p:cNvPr id="43" name="Picture 196" descr="pan01">
              <a:extLst>
                <a:ext uri="{FF2B5EF4-FFF2-40B4-BE49-F238E27FC236}">
                  <a16:creationId xmlns="" xmlns:a16="http://schemas.microsoft.com/office/drawing/2014/main" id="{87C69AFF-EDCC-4FDD-8BA4-8667F58287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4" name="Group 198">
            <a:extLst>
              <a:ext uri="{FF2B5EF4-FFF2-40B4-BE49-F238E27FC236}">
                <a16:creationId xmlns="" xmlns:a16="http://schemas.microsoft.com/office/drawing/2014/main" id="{D3DEA961-BBFA-4EFC-9782-380B41852FAE}"/>
              </a:ext>
            </a:extLst>
          </p:cNvPr>
          <p:cNvGrpSpPr>
            <a:grpSpLocks/>
          </p:cNvGrpSpPr>
          <p:nvPr/>
        </p:nvGrpSpPr>
        <p:grpSpPr bwMode="auto">
          <a:xfrm>
            <a:off x="-7938" y="195263"/>
            <a:ext cx="1409701" cy="1143000"/>
            <a:chOff x="0" y="1039"/>
            <a:chExt cx="2681" cy="2897"/>
          </a:xfrm>
        </p:grpSpPr>
        <p:pic>
          <p:nvPicPr>
            <p:cNvPr id="45" name="Picture 199" descr="pan01">
              <a:extLst>
                <a:ext uri="{FF2B5EF4-FFF2-40B4-BE49-F238E27FC236}">
                  <a16:creationId xmlns="" xmlns:a16="http://schemas.microsoft.com/office/drawing/2014/main" id="{52C1C64D-553E-4217-A917-D2D0D52D4B8B}"/>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Freeform 200" descr="wiz_gold04">
              <a:extLst>
                <a:ext uri="{FF2B5EF4-FFF2-40B4-BE49-F238E27FC236}">
                  <a16:creationId xmlns="" xmlns:a16="http://schemas.microsoft.com/office/drawing/2014/main" id="{ED459000-AB6D-4CEF-8C98-991F2EFF0EDF}"/>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7" name="Group 201">
            <a:extLst>
              <a:ext uri="{FF2B5EF4-FFF2-40B4-BE49-F238E27FC236}">
                <a16:creationId xmlns="" xmlns:a16="http://schemas.microsoft.com/office/drawing/2014/main" id="{5E493D73-A6C1-4232-87F4-07EF33A0FF3C}"/>
              </a:ext>
            </a:extLst>
          </p:cNvPr>
          <p:cNvGrpSpPr>
            <a:grpSpLocks/>
          </p:cNvGrpSpPr>
          <p:nvPr/>
        </p:nvGrpSpPr>
        <p:grpSpPr bwMode="auto">
          <a:xfrm>
            <a:off x="0" y="0"/>
            <a:ext cx="1244600" cy="1239838"/>
            <a:chOff x="-7" y="240"/>
            <a:chExt cx="2407" cy="3199"/>
          </a:xfrm>
        </p:grpSpPr>
        <p:pic>
          <p:nvPicPr>
            <p:cNvPr id="48" name="Picture 202" descr="pan01">
              <a:extLst>
                <a:ext uri="{FF2B5EF4-FFF2-40B4-BE49-F238E27FC236}">
                  <a16:creationId xmlns="" xmlns:a16="http://schemas.microsoft.com/office/drawing/2014/main" id="{54C69592-566D-4732-B4EF-03574FA3B09A}"/>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Freeform 203" descr="wiz_gold01">
              <a:extLst>
                <a:ext uri="{FF2B5EF4-FFF2-40B4-BE49-F238E27FC236}">
                  <a16:creationId xmlns="" xmlns:a16="http://schemas.microsoft.com/office/drawing/2014/main" id="{62109286-39C4-4495-9C36-D242791C6073}"/>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0" name="TextBox 53">
            <a:extLst>
              <a:ext uri="{FF2B5EF4-FFF2-40B4-BE49-F238E27FC236}">
                <a16:creationId xmlns="" xmlns:a16="http://schemas.microsoft.com/office/drawing/2014/main" id="{DB3865BE-A946-4134-A4FB-DA02EBD5DABE}"/>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a:xfrm>
            <a:off x="1625600" y="228600"/>
            <a:ext cx="9855200" cy="838200"/>
          </a:xfrm>
        </p:spPr>
        <p:txBody>
          <a:bodyPr/>
          <a:lstStyle/>
          <a:p>
            <a:r>
              <a:rPr lang="en-US"/>
              <a:t>Click to edit Master title style</a:t>
            </a:r>
          </a:p>
        </p:txBody>
      </p:sp>
      <p:sp>
        <p:nvSpPr>
          <p:cNvPr id="3" name="Chart Placeholder 2"/>
          <p:cNvSpPr>
            <a:spLocks noGrp="1"/>
          </p:cNvSpPr>
          <p:nvPr>
            <p:ph type="chart" idx="1"/>
          </p:nvPr>
        </p:nvSpPr>
        <p:spPr>
          <a:xfrm>
            <a:off x="609600" y="1600200"/>
            <a:ext cx="10972800" cy="4724400"/>
          </a:xfrm>
        </p:spPr>
        <p:txBody>
          <a:bodyPr/>
          <a:lstStyle/>
          <a:p>
            <a:pPr lvl="0"/>
            <a:r>
              <a:rPr lang="en-US" noProof="0"/>
              <a:t>Click icon to add chart</a:t>
            </a:r>
          </a:p>
        </p:txBody>
      </p:sp>
      <p:sp>
        <p:nvSpPr>
          <p:cNvPr id="51" name="Date Placeholder 3">
            <a:extLst>
              <a:ext uri="{FF2B5EF4-FFF2-40B4-BE49-F238E27FC236}">
                <a16:creationId xmlns="" xmlns:a16="http://schemas.microsoft.com/office/drawing/2014/main" id="{92095FE9-8FCA-46F3-B9E7-A81718F451C6}"/>
              </a:ext>
            </a:extLst>
          </p:cNvPr>
          <p:cNvSpPr>
            <a:spLocks noGrp="1"/>
          </p:cNvSpPr>
          <p:nvPr>
            <p:ph type="dt" sz="half" idx="10"/>
          </p:nvPr>
        </p:nvSpPr>
        <p:spPr/>
        <p:txBody>
          <a:bodyPr/>
          <a:lstStyle>
            <a:lvl1pPr eaLnBrk="0" hangingPunct="0">
              <a:defRPr/>
            </a:lvl1pPr>
          </a:lstStyle>
          <a:p>
            <a:pPr>
              <a:defRPr/>
            </a:pPr>
            <a:endParaRPr lang="en-US"/>
          </a:p>
        </p:txBody>
      </p:sp>
      <p:sp>
        <p:nvSpPr>
          <p:cNvPr id="52" name="Footer Placeholder 4">
            <a:extLst>
              <a:ext uri="{FF2B5EF4-FFF2-40B4-BE49-F238E27FC236}">
                <a16:creationId xmlns="" xmlns:a16="http://schemas.microsoft.com/office/drawing/2014/main" id="{34DAD3EE-B7AB-4C6B-A5D5-641BD81124F9}"/>
              </a:ext>
            </a:extLst>
          </p:cNvPr>
          <p:cNvSpPr>
            <a:spLocks noGrp="1"/>
          </p:cNvSpPr>
          <p:nvPr>
            <p:ph type="ftr" sz="quarter" idx="11"/>
          </p:nvPr>
        </p:nvSpPr>
        <p:spPr/>
        <p:txBody>
          <a:bodyPr/>
          <a:lstStyle>
            <a:lvl1pPr eaLnBrk="0" hangingPunct="0">
              <a:defRPr/>
            </a:lvl1pPr>
          </a:lstStyle>
          <a:p>
            <a:pPr>
              <a:defRPr/>
            </a:pPr>
            <a:endParaRPr lang="en-US"/>
          </a:p>
        </p:txBody>
      </p:sp>
      <p:sp>
        <p:nvSpPr>
          <p:cNvPr id="53" name="Slide Number Placeholder 5">
            <a:extLst>
              <a:ext uri="{FF2B5EF4-FFF2-40B4-BE49-F238E27FC236}">
                <a16:creationId xmlns="" xmlns:a16="http://schemas.microsoft.com/office/drawing/2014/main" id="{17D28A1B-C403-4A39-B3DF-83E386FC1BEE}"/>
              </a:ext>
            </a:extLst>
          </p:cNvPr>
          <p:cNvSpPr>
            <a:spLocks noGrp="1"/>
          </p:cNvSpPr>
          <p:nvPr>
            <p:ph type="sldNum" sz="quarter" idx="12"/>
          </p:nvPr>
        </p:nvSpPr>
        <p:spPr/>
        <p:txBody>
          <a:bodyPr/>
          <a:lstStyle>
            <a:lvl1pPr eaLnBrk="0" hangingPunct="0">
              <a:defRPr/>
            </a:lvl1pPr>
          </a:lstStyle>
          <a:p>
            <a:pPr>
              <a:defRPr/>
            </a:pPr>
            <a:fld id="{273D08F1-ADDD-47D6-9BA7-AFECDC9EFAF0}" type="slidenum">
              <a:rPr lang="en-US" altLang="en-US"/>
              <a:pPr>
                <a:defRPr/>
              </a:pPr>
              <a:t>‹#›</a:t>
            </a:fld>
            <a:endParaRPr lang="en-US" altLang="en-US"/>
          </a:p>
        </p:txBody>
      </p:sp>
    </p:spTree>
    <p:extLst>
      <p:ext uri="{BB962C8B-B14F-4D97-AF65-F5344CB8AC3E}">
        <p14:creationId xmlns:p14="http://schemas.microsoft.com/office/powerpoint/2010/main" val="2615264969"/>
      </p:ext>
    </p:extLst>
  </p:cSld>
  <p:clrMapOvr>
    <a:masterClrMapping/>
  </p:clrMapOvr>
</p:sldLayout>
</file>

<file path=ppt/slideLayouts/slideLayout275.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4" name="Rectangle 26">
            <a:extLst>
              <a:ext uri="{FF2B5EF4-FFF2-40B4-BE49-F238E27FC236}">
                <a16:creationId xmlns="" xmlns:a16="http://schemas.microsoft.com/office/drawing/2014/main" id="{5B4989D1-3F31-4F07-BB62-2864BAB57E8D}"/>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5" name="Rectangle 152">
            <a:extLst>
              <a:ext uri="{FF2B5EF4-FFF2-40B4-BE49-F238E27FC236}">
                <a16:creationId xmlns="" xmlns:a16="http://schemas.microsoft.com/office/drawing/2014/main" id="{0D3D14F3-3409-41D5-A587-37356665886D}"/>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6" name="Rectangle 153">
            <a:extLst>
              <a:ext uri="{FF2B5EF4-FFF2-40B4-BE49-F238E27FC236}">
                <a16:creationId xmlns="" xmlns:a16="http://schemas.microsoft.com/office/drawing/2014/main" id="{C2EF6D0A-D491-47B2-8CB6-D2B4142277AA}"/>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7" name="Rectangle 154">
            <a:extLst>
              <a:ext uri="{FF2B5EF4-FFF2-40B4-BE49-F238E27FC236}">
                <a16:creationId xmlns="" xmlns:a16="http://schemas.microsoft.com/office/drawing/2014/main" id="{0221B514-B4D3-491B-A868-77E5AF48A33D}"/>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8" name="Rectangle 155">
            <a:extLst>
              <a:ext uri="{FF2B5EF4-FFF2-40B4-BE49-F238E27FC236}">
                <a16:creationId xmlns="" xmlns:a16="http://schemas.microsoft.com/office/drawing/2014/main" id="{989E8358-D72F-4DFF-96AA-B166906F3476}"/>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9" name="Rectangle 156">
            <a:extLst>
              <a:ext uri="{FF2B5EF4-FFF2-40B4-BE49-F238E27FC236}">
                <a16:creationId xmlns="" xmlns:a16="http://schemas.microsoft.com/office/drawing/2014/main" id="{8251D569-5626-4A45-A5B5-ABBF17BEAEA4}"/>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0" name="Rectangle 157">
            <a:extLst>
              <a:ext uri="{FF2B5EF4-FFF2-40B4-BE49-F238E27FC236}">
                <a16:creationId xmlns="" xmlns:a16="http://schemas.microsoft.com/office/drawing/2014/main" id="{4721F1EC-C27C-46A7-BBAC-186B5B20203E}"/>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1" name="Rectangle 158">
            <a:extLst>
              <a:ext uri="{FF2B5EF4-FFF2-40B4-BE49-F238E27FC236}">
                <a16:creationId xmlns="" xmlns:a16="http://schemas.microsoft.com/office/drawing/2014/main" id="{898F06B6-CD1C-483D-BD25-9EACB534435A}"/>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 name="Rectangle 159">
            <a:extLst>
              <a:ext uri="{FF2B5EF4-FFF2-40B4-BE49-F238E27FC236}">
                <a16:creationId xmlns="" xmlns:a16="http://schemas.microsoft.com/office/drawing/2014/main" id="{B823DEDD-C577-4212-AF47-FFDD81E13F31}"/>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3" name="Rectangle 160">
            <a:extLst>
              <a:ext uri="{FF2B5EF4-FFF2-40B4-BE49-F238E27FC236}">
                <a16:creationId xmlns="" xmlns:a16="http://schemas.microsoft.com/office/drawing/2014/main" id="{8B32C545-B603-4879-962E-7D8BD0DEE5E3}"/>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4" name="Rectangle 161">
            <a:extLst>
              <a:ext uri="{FF2B5EF4-FFF2-40B4-BE49-F238E27FC236}">
                <a16:creationId xmlns="" xmlns:a16="http://schemas.microsoft.com/office/drawing/2014/main" id="{671166E5-4CAD-48F7-B536-DFB57DA81FC4}"/>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5" name="Rectangle 162">
            <a:extLst>
              <a:ext uri="{FF2B5EF4-FFF2-40B4-BE49-F238E27FC236}">
                <a16:creationId xmlns="" xmlns:a16="http://schemas.microsoft.com/office/drawing/2014/main" id="{CCCF39A5-4A0E-4357-B91C-2D4A41F81A9B}"/>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6" name="Rectangle 163">
            <a:extLst>
              <a:ext uri="{FF2B5EF4-FFF2-40B4-BE49-F238E27FC236}">
                <a16:creationId xmlns="" xmlns:a16="http://schemas.microsoft.com/office/drawing/2014/main" id="{B2A042B8-8CA2-47FC-86D5-3051279129EE}"/>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7" name="Rectangle 164">
            <a:extLst>
              <a:ext uri="{FF2B5EF4-FFF2-40B4-BE49-F238E27FC236}">
                <a16:creationId xmlns="" xmlns:a16="http://schemas.microsoft.com/office/drawing/2014/main" id="{B65EA0BC-F051-4F59-A9AF-75C3D7060BAA}"/>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8" name="Rectangle 165">
            <a:extLst>
              <a:ext uri="{FF2B5EF4-FFF2-40B4-BE49-F238E27FC236}">
                <a16:creationId xmlns="" xmlns:a16="http://schemas.microsoft.com/office/drawing/2014/main" id="{669C4F88-2B50-4C4D-A6A8-608F514A4241}"/>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9" name="Rectangle 166">
            <a:extLst>
              <a:ext uri="{FF2B5EF4-FFF2-40B4-BE49-F238E27FC236}">
                <a16:creationId xmlns="" xmlns:a16="http://schemas.microsoft.com/office/drawing/2014/main" id="{4983F847-C2E9-4ED3-91FF-D5236C9C4AD6}"/>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0" name="Rectangle 167">
            <a:extLst>
              <a:ext uri="{FF2B5EF4-FFF2-40B4-BE49-F238E27FC236}">
                <a16:creationId xmlns="" xmlns:a16="http://schemas.microsoft.com/office/drawing/2014/main" id="{46F3287C-51D5-4697-B2B4-AB671C4AEAE5}"/>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1" name="Rectangle 168">
            <a:extLst>
              <a:ext uri="{FF2B5EF4-FFF2-40B4-BE49-F238E27FC236}">
                <a16:creationId xmlns="" xmlns:a16="http://schemas.microsoft.com/office/drawing/2014/main" id="{2E06CD3F-81F9-48BD-8F9C-62C83D9B56C0}"/>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2" name="Rectangle 169">
            <a:extLst>
              <a:ext uri="{FF2B5EF4-FFF2-40B4-BE49-F238E27FC236}">
                <a16:creationId xmlns="" xmlns:a16="http://schemas.microsoft.com/office/drawing/2014/main" id="{99C2E46E-C0D1-42DC-AD45-3DE3BEF2384F}"/>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 name="Rectangle 170">
            <a:extLst>
              <a:ext uri="{FF2B5EF4-FFF2-40B4-BE49-F238E27FC236}">
                <a16:creationId xmlns="" xmlns:a16="http://schemas.microsoft.com/office/drawing/2014/main" id="{DE3E25AD-C2F8-4FEB-88F8-937CAD875B29}"/>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4" name="Rectangle 171">
            <a:extLst>
              <a:ext uri="{FF2B5EF4-FFF2-40B4-BE49-F238E27FC236}">
                <a16:creationId xmlns="" xmlns:a16="http://schemas.microsoft.com/office/drawing/2014/main" id="{651A40D9-D20E-462A-97B0-0C3D9543519A}"/>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5" name="Rectangle 173">
            <a:extLst>
              <a:ext uri="{FF2B5EF4-FFF2-40B4-BE49-F238E27FC236}">
                <a16:creationId xmlns="" xmlns:a16="http://schemas.microsoft.com/office/drawing/2014/main" id="{7549650C-A60F-451C-A028-F8DB551856B5}"/>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6" name="Rectangle 174">
            <a:extLst>
              <a:ext uri="{FF2B5EF4-FFF2-40B4-BE49-F238E27FC236}">
                <a16:creationId xmlns="" xmlns:a16="http://schemas.microsoft.com/office/drawing/2014/main" id="{F5CC58F8-47AE-43F3-BC1E-DAB9FAF6C698}"/>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7" name="Rectangle 176">
            <a:extLst>
              <a:ext uri="{FF2B5EF4-FFF2-40B4-BE49-F238E27FC236}">
                <a16:creationId xmlns="" xmlns:a16="http://schemas.microsoft.com/office/drawing/2014/main" id="{E9B6BA6A-417C-4CF5-BB00-6F139FBC1DED}"/>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8" name="Rectangle 177">
            <a:extLst>
              <a:ext uri="{FF2B5EF4-FFF2-40B4-BE49-F238E27FC236}">
                <a16:creationId xmlns="" xmlns:a16="http://schemas.microsoft.com/office/drawing/2014/main" id="{A7581342-EEA8-44DF-9FF0-4EAB918E9991}"/>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9" name="Rectangle 181">
            <a:extLst>
              <a:ext uri="{FF2B5EF4-FFF2-40B4-BE49-F238E27FC236}">
                <a16:creationId xmlns="" xmlns:a16="http://schemas.microsoft.com/office/drawing/2014/main" id="{291C8B43-3D94-40FF-B9C2-2ADDE4AA847A}"/>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0" name="Rectangle 182">
            <a:extLst>
              <a:ext uri="{FF2B5EF4-FFF2-40B4-BE49-F238E27FC236}">
                <a16:creationId xmlns="" xmlns:a16="http://schemas.microsoft.com/office/drawing/2014/main" id="{0E5CABCF-1894-4D25-B746-5060FF6EEB97}"/>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1" name="Rectangle 183">
            <a:extLst>
              <a:ext uri="{FF2B5EF4-FFF2-40B4-BE49-F238E27FC236}">
                <a16:creationId xmlns="" xmlns:a16="http://schemas.microsoft.com/office/drawing/2014/main" id="{C5427F6B-9DB2-4B14-A68C-86D4CCCD649C}"/>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2" name="Rectangle 184">
            <a:extLst>
              <a:ext uri="{FF2B5EF4-FFF2-40B4-BE49-F238E27FC236}">
                <a16:creationId xmlns="" xmlns:a16="http://schemas.microsoft.com/office/drawing/2014/main" id="{CF5E7472-7558-40ED-9275-32B303FEA4A3}"/>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3" name="Rectangle 185">
            <a:extLst>
              <a:ext uri="{FF2B5EF4-FFF2-40B4-BE49-F238E27FC236}">
                <a16:creationId xmlns="" xmlns:a16="http://schemas.microsoft.com/office/drawing/2014/main" id="{7D484E1A-4FAE-499F-A9ED-8E4D864F02BA}"/>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4" name="Rectangle 186">
            <a:extLst>
              <a:ext uri="{FF2B5EF4-FFF2-40B4-BE49-F238E27FC236}">
                <a16:creationId xmlns="" xmlns:a16="http://schemas.microsoft.com/office/drawing/2014/main" id="{12DA37EB-6CDC-46FB-8987-B9A4E6DFF1B9}"/>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5" name="Rectangle 187">
            <a:extLst>
              <a:ext uri="{FF2B5EF4-FFF2-40B4-BE49-F238E27FC236}">
                <a16:creationId xmlns="" xmlns:a16="http://schemas.microsoft.com/office/drawing/2014/main" id="{D3DDE657-8014-484D-9E1E-809E8B808EA2}"/>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6" name="Rectangle 188">
            <a:extLst>
              <a:ext uri="{FF2B5EF4-FFF2-40B4-BE49-F238E27FC236}">
                <a16:creationId xmlns="" xmlns:a16="http://schemas.microsoft.com/office/drawing/2014/main" id="{291084F5-7192-4806-B425-A1CB0CF9E116}"/>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7" name="Rectangle 189">
            <a:extLst>
              <a:ext uri="{FF2B5EF4-FFF2-40B4-BE49-F238E27FC236}">
                <a16:creationId xmlns="" xmlns:a16="http://schemas.microsoft.com/office/drawing/2014/main" id="{2149AFAD-4088-4A7F-B98B-A9E41098201B}"/>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8" name="Rectangle 190">
            <a:extLst>
              <a:ext uri="{FF2B5EF4-FFF2-40B4-BE49-F238E27FC236}">
                <a16:creationId xmlns="" xmlns:a16="http://schemas.microsoft.com/office/drawing/2014/main" id="{C73D3E0D-7678-4469-A9BE-0D8953F4DD5A}"/>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39" name="Rectangle 191">
            <a:extLst>
              <a:ext uri="{FF2B5EF4-FFF2-40B4-BE49-F238E27FC236}">
                <a16:creationId xmlns="" xmlns:a16="http://schemas.microsoft.com/office/drawing/2014/main" id="{9E2E29CE-0499-4F79-A950-21D8302548B5}"/>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0" name="Rectangle 192">
            <a:extLst>
              <a:ext uri="{FF2B5EF4-FFF2-40B4-BE49-F238E27FC236}">
                <a16:creationId xmlns="" xmlns:a16="http://schemas.microsoft.com/office/drawing/2014/main" id="{15268A2F-1546-4BFA-9D63-8FB73405807C}"/>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41" name="Rectangle 194">
            <a:extLst>
              <a:ext uri="{FF2B5EF4-FFF2-40B4-BE49-F238E27FC236}">
                <a16:creationId xmlns="" xmlns:a16="http://schemas.microsoft.com/office/drawing/2014/main" id="{366EB387-3EF4-4889-B726-295AEAE53464}"/>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grpSp>
        <p:nvGrpSpPr>
          <p:cNvPr id="42" name="Group 195">
            <a:extLst>
              <a:ext uri="{FF2B5EF4-FFF2-40B4-BE49-F238E27FC236}">
                <a16:creationId xmlns="" xmlns:a16="http://schemas.microsoft.com/office/drawing/2014/main" id="{67F24F0A-307D-4F3E-B78E-D424ADDB67CE}"/>
              </a:ext>
            </a:extLst>
          </p:cNvPr>
          <p:cNvGrpSpPr>
            <a:grpSpLocks/>
          </p:cNvGrpSpPr>
          <p:nvPr/>
        </p:nvGrpSpPr>
        <p:grpSpPr bwMode="auto">
          <a:xfrm>
            <a:off x="0" y="357188"/>
            <a:ext cx="1543050" cy="1123950"/>
            <a:chOff x="-9" y="1395"/>
            <a:chExt cx="2985" cy="2898"/>
          </a:xfrm>
        </p:grpSpPr>
        <p:pic>
          <p:nvPicPr>
            <p:cNvPr id="43" name="Picture 196" descr="pan01">
              <a:extLst>
                <a:ext uri="{FF2B5EF4-FFF2-40B4-BE49-F238E27FC236}">
                  <a16:creationId xmlns="" xmlns:a16="http://schemas.microsoft.com/office/drawing/2014/main" id="{595F4425-A193-4D43-908A-88DFC3C209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4" name="Group 198">
            <a:extLst>
              <a:ext uri="{FF2B5EF4-FFF2-40B4-BE49-F238E27FC236}">
                <a16:creationId xmlns="" xmlns:a16="http://schemas.microsoft.com/office/drawing/2014/main" id="{9EDDB8FD-2FFA-412E-93A2-32C6E089ADD5}"/>
              </a:ext>
            </a:extLst>
          </p:cNvPr>
          <p:cNvGrpSpPr>
            <a:grpSpLocks/>
          </p:cNvGrpSpPr>
          <p:nvPr/>
        </p:nvGrpSpPr>
        <p:grpSpPr bwMode="auto">
          <a:xfrm>
            <a:off x="-7938" y="195263"/>
            <a:ext cx="1409701" cy="1143000"/>
            <a:chOff x="0" y="1039"/>
            <a:chExt cx="2681" cy="2897"/>
          </a:xfrm>
        </p:grpSpPr>
        <p:pic>
          <p:nvPicPr>
            <p:cNvPr id="45" name="Picture 199" descr="pan01">
              <a:extLst>
                <a:ext uri="{FF2B5EF4-FFF2-40B4-BE49-F238E27FC236}">
                  <a16:creationId xmlns="" xmlns:a16="http://schemas.microsoft.com/office/drawing/2014/main" id="{A76B1CF7-5295-48BA-8647-9B67241023D3}"/>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6" name="Freeform 200" descr="wiz_gold04">
              <a:extLst>
                <a:ext uri="{FF2B5EF4-FFF2-40B4-BE49-F238E27FC236}">
                  <a16:creationId xmlns="" xmlns:a16="http://schemas.microsoft.com/office/drawing/2014/main" id="{6B23275B-96F5-4740-91E9-9A98E0AECB18}"/>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4"/>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47" name="Group 201">
            <a:extLst>
              <a:ext uri="{FF2B5EF4-FFF2-40B4-BE49-F238E27FC236}">
                <a16:creationId xmlns="" xmlns:a16="http://schemas.microsoft.com/office/drawing/2014/main" id="{2A15DC78-2754-4084-821D-AE45E45336AD}"/>
              </a:ext>
            </a:extLst>
          </p:cNvPr>
          <p:cNvGrpSpPr>
            <a:grpSpLocks/>
          </p:cNvGrpSpPr>
          <p:nvPr/>
        </p:nvGrpSpPr>
        <p:grpSpPr bwMode="auto">
          <a:xfrm>
            <a:off x="0" y="0"/>
            <a:ext cx="1244600" cy="1239838"/>
            <a:chOff x="-7" y="240"/>
            <a:chExt cx="2407" cy="3199"/>
          </a:xfrm>
        </p:grpSpPr>
        <p:pic>
          <p:nvPicPr>
            <p:cNvPr id="48" name="Picture 202" descr="pan01">
              <a:extLst>
                <a:ext uri="{FF2B5EF4-FFF2-40B4-BE49-F238E27FC236}">
                  <a16:creationId xmlns="" xmlns:a16="http://schemas.microsoft.com/office/drawing/2014/main" id="{FA6134A4-C4F4-4C3F-9CB3-0DC5F9118D8E}"/>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 name="Freeform 203" descr="wiz_gold01">
              <a:extLst>
                <a:ext uri="{FF2B5EF4-FFF2-40B4-BE49-F238E27FC236}">
                  <a16:creationId xmlns="" xmlns:a16="http://schemas.microsoft.com/office/drawing/2014/main" id="{0C69CA2C-A7BF-4CDE-9015-D3A927A31D1E}"/>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50" name="TextBox 53">
            <a:extLst>
              <a:ext uri="{FF2B5EF4-FFF2-40B4-BE49-F238E27FC236}">
                <a16:creationId xmlns="" xmlns:a16="http://schemas.microsoft.com/office/drawing/2014/main" id="{B95D50F2-D0B8-447F-9BA3-D3A0DB099963}"/>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
        <p:nvSpPr>
          <p:cNvPr id="2" name="Title 1"/>
          <p:cNvSpPr>
            <a:spLocks noGrp="1"/>
          </p:cNvSpPr>
          <p:nvPr>
            <p:ph type="title"/>
          </p:nvPr>
        </p:nvSpPr>
        <p:spPr>
          <a:xfrm>
            <a:off x="1625600" y="228600"/>
            <a:ext cx="9855200" cy="838200"/>
          </a:xfrm>
        </p:spPr>
        <p:txBody>
          <a:bodyPr/>
          <a:lstStyle/>
          <a:p>
            <a:r>
              <a:rPr lang="en-US"/>
              <a:t>Click to edit Master title style</a:t>
            </a:r>
          </a:p>
        </p:txBody>
      </p:sp>
      <p:sp>
        <p:nvSpPr>
          <p:cNvPr id="3" name="Table Placeholder 2"/>
          <p:cNvSpPr>
            <a:spLocks noGrp="1"/>
          </p:cNvSpPr>
          <p:nvPr>
            <p:ph type="tbl" idx="1"/>
          </p:nvPr>
        </p:nvSpPr>
        <p:spPr>
          <a:xfrm>
            <a:off x="609600" y="1600200"/>
            <a:ext cx="10972800" cy="4724400"/>
          </a:xfrm>
        </p:spPr>
        <p:txBody>
          <a:bodyPr/>
          <a:lstStyle/>
          <a:p>
            <a:pPr lvl="0"/>
            <a:r>
              <a:rPr lang="en-US" noProof="0"/>
              <a:t>Click icon to add table</a:t>
            </a:r>
          </a:p>
        </p:txBody>
      </p:sp>
      <p:sp>
        <p:nvSpPr>
          <p:cNvPr id="51" name="Date Placeholder 3">
            <a:extLst>
              <a:ext uri="{FF2B5EF4-FFF2-40B4-BE49-F238E27FC236}">
                <a16:creationId xmlns="" xmlns:a16="http://schemas.microsoft.com/office/drawing/2014/main" id="{9A1BDB28-13DD-417D-A031-6030D3A02F52}"/>
              </a:ext>
            </a:extLst>
          </p:cNvPr>
          <p:cNvSpPr>
            <a:spLocks noGrp="1"/>
          </p:cNvSpPr>
          <p:nvPr>
            <p:ph type="dt" sz="half" idx="10"/>
          </p:nvPr>
        </p:nvSpPr>
        <p:spPr/>
        <p:txBody>
          <a:bodyPr/>
          <a:lstStyle>
            <a:lvl1pPr eaLnBrk="0" hangingPunct="0">
              <a:defRPr/>
            </a:lvl1pPr>
          </a:lstStyle>
          <a:p>
            <a:pPr>
              <a:defRPr/>
            </a:pPr>
            <a:endParaRPr lang="en-US"/>
          </a:p>
        </p:txBody>
      </p:sp>
      <p:sp>
        <p:nvSpPr>
          <p:cNvPr id="52" name="Footer Placeholder 4">
            <a:extLst>
              <a:ext uri="{FF2B5EF4-FFF2-40B4-BE49-F238E27FC236}">
                <a16:creationId xmlns="" xmlns:a16="http://schemas.microsoft.com/office/drawing/2014/main" id="{2BE56B9D-201C-4AC3-972A-7283C4D85F02}"/>
              </a:ext>
            </a:extLst>
          </p:cNvPr>
          <p:cNvSpPr>
            <a:spLocks noGrp="1"/>
          </p:cNvSpPr>
          <p:nvPr>
            <p:ph type="ftr" sz="quarter" idx="11"/>
          </p:nvPr>
        </p:nvSpPr>
        <p:spPr/>
        <p:txBody>
          <a:bodyPr/>
          <a:lstStyle>
            <a:lvl1pPr eaLnBrk="0" hangingPunct="0">
              <a:defRPr/>
            </a:lvl1pPr>
          </a:lstStyle>
          <a:p>
            <a:pPr>
              <a:defRPr/>
            </a:pPr>
            <a:endParaRPr lang="en-US"/>
          </a:p>
        </p:txBody>
      </p:sp>
      <p:sp>
        <p:nvSpPr>
          <p:cNvPr id="53" name="Slide Number Placeholder 5">
            <a:extLst>
              <a:ext uri="{FF2B5EF4-FFF2-40B4-BE49-F238E27FC236}">
                <a16:creationId xmlns="" xmlns:a16="http://schemas.microsoft.com/office/drawing/2014/main" id="{233B47D7-5DC3-4EA6-9355-5F237425293A}"/>
              </a:ext>
            </a:extLst>
          </p:cNvPr>
          <p:cNvSpPr>
            <a:spLocks noGrp="1"/>
          </p:cNvSpPr>
          <p:nvPr>
            <p:ph type="sldNum" sz="quarter" idx="12"/>
          </p:nvPr>
        </p:nvSpPr>
        <p:spPr/>
        <p:txBody>
          <a:bodyPr/>
          <a:lstStyle>
            <a:lvl1pPr eaLnBrk="0" hangingPunct="0">
              <a:defRPr/>
            </a:lvl1pPr>
          </a:lstStyle>
          <a:p>
            <a:pPr>
              <a:defRPr/>
            </a:pPr>
            <a:fld id="{DA587068-2A9B-4B88-8801-13AA02144013}" type="slidenum">
              <a:rPr lang="en-US" altLang="en-US"/>
              <a:pPr>
                <a:defRPr/>
              </a:pPr>
              <a:t>‹#›</a:t>
            </a:fld>
            <a:endParaRPr lang="en-US" altLang="en-US"/>
          </a:p>
        </p:txBody>
      </p:sp>
    </p:spTree>
    <p:extLst>
      <p:ext uri="{BB962C8B-B14F-4D97-AF65-F5344CB8AC3E}">
        <p14:creationId xmlns:p14="http://schemas.microsoft.com/office/powerpoint/2010/main" val="2198200232"/>
      </p:ext>
    </p:extLst>
  </p:cSld>
  <p:clrMapOvr>
    <a:masterClrMapping/>
  </p:clrMapOvr>
</p:sldLayout>
</file>

<file path=ppt/slideLayouts/slideLayout276.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5881700" y="1399167"/>
            <a:ext cx="5488000" cy="2736800"/>
          </a:xfrm>
          <a:prstGeom prst="rect">
            <a:avLst/>
          </a:prstGeom>
        </p:spPr>
        <p:txBody>
          <a:bodyPr spcFirstLastPara="1" wrap="square" lIns="91425" tIns="91425" rIns="91425" bIns="91425" anchor="b" anchorCtr="0">
            <a:noAutofit/>
          </a:bodyPr>
          <a:lstStyle>
            <a:lvl1pPr lvl="0">
              <a:spcBef>
                <a:spcPts val="0"/>
              </a:spcBef>
              <a:spcAft>
                <a:spcPts val="0"/>
              </a:spcAft>
              <a:buSzPts val="6000"/>
              <a:buNone/>
              <a:defRPr sz="8000"/>
            </a:lvl1pPr>
            <a:lvl2pPr lvl="1">
              <a:spcBef>
                <a:spcPts val="0"/>
              </a:spcBef>
              <a:spcAft>
                <a:spcPts val="0"/>
              </a:spcAft>
              <a:buSzPts val="6000"/>
              <a:buNone/>
              <a:defRPr sz="8000"/>
            </a:lvl2pPr>
            <a:lvl3pPr lvl="2">
              <a:spcBef>
                <a:spcPts val="0"/>
              </a:spcBef>
              <a:spcAft>
                <a:spcPts val="0"/>
              </a:spcAft>
              <a:buSzPts val="6000"/>
              <a:buNone/>
              <a:defRPr sz="8000"/>
            </a:lvl3pPr>
            <a:lvl4pPr lvl="3">
              <a:spcBef>
                <a:spcPts val="0"/>
              </a:spcBef>
              <a:spcAft>
                <a:spcPts val="0"/>
              </a:spcAft>
              <a:buSzPts val="6000"/>
              <a:buNone/>
              <a:defRPr sz="8000"/>
            </a:lvl4pPr>
            <a:lvl5pPr lvl="4">
              <a:spcBef>
                <a:spcPts val="0"/>
              </a:spcBef>
              <a:spcAft>
                <a:spcPts val="0"/>
              </a:spcAft>
              <a:buSzPts val="6000"/>
              <a:buNone/>
              <a:defRPr sz="8000"/>
            </a:lvl5pPr>
            <a:lvl6pPr lvl="5">
              <a:spcBef>
                <a:spcPts val="0"/>
              </a:spcBef>
              <a:spcAft>
                <a:spcPts val="0"/>
              </a:spcAft>
              <a:buSzPts val="6000"/>
              <a:buNone/>
              <a:defRPr sz="8000"/>
            </a:lvl6pPr>
            <a:lvl7pPr lvl="6">
              <a:spcBef>
                <a:spcPts val="0"/>
              </a:spcBef>
              <a:spcAft>
                <a:spcPts val="0"/>
              </a:spcAft>
              <a:buSzPts val="6000"/>
              <a:buNone/>
              <a:defRPr sz="8000"/>
            </a:lvl7pPr>
            <a:lvl8pPr lvl="7">
              <a:spcBef>
                <a:spcPts val="0"/>
              </a:spcBef>
              <a:spcAft>
                <a:spcPts val="0"/>
              </a:spcAft>
              <a:buSzPts val="6000"/>
              <a:buNone/>
              <a:defRPr sz="8000"/>
            </a:lvl8pPr>
            <a:lvl9pPr lvl="8">
              <a:spcBef>
                <a:spcPts val="0"/>
              </a:spcBef>
              <a:spcAft>
                <a:spcPts val="0"/>
              </a:spcAft>
              <a:buSzPts val="6000"/>
              <a:buNone/>
              <a:defRPr sz="8000"/>
            </a:lvl9pPr>
          </a:lstStyle>
          <a:p>
            <a:endParaRPr/>
          </a:p>
        </p:txBody>
      </p:sp>
      <p:sp>
        <p:nvSpPr>
          <p:cNvPr id="10" name="Google Shape;10;p2"/>
          <p:cNvSpPr txBox="1">
            <a:spLocks noGrp="1"/>
          </p:cNvSpPr>
          <p:nvPr>
            <p:ph type="subTitle" idx="1"/>
          </p:nvPr>
        </p:nvSpPr>
        <p:spPr>
          <a:xfrm>
            <a:off x="5881700" y="4135967"/>
            <a:ext cx="4264400" cy="10568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1895813611"/>
      </p:ext>
    </p:extLst>
  </p:cSld>
  <p:clrMapOvr>
    <a:masterClrMapping/>
  </p:clrMapOvr>
</p:sldLayout>
</file>

<file path=ppt/slideLayouts/slideLayout277.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2394000" y="3899700"/>
            <a:ext cx="7404000" cy="1122400"/>
          </a:xfrm>
          <a:prstGeom prst="rect">
            <a:avLst/>
          </a:prstGeom>
        </p:spPr>
        <p:txBody>
          <a:bodyPr spcFirstLastPara="1" wrap="square" lIns="91425" tIns="91425" rIns="91425" bIns="91425" anchor="b"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3" name="Google Shape;13;p3"/>
          <p:cNvSpPr txBox="1">
            <a:spLocks noGrp="1"/>
          </p:cNvSpPr>
          <p:nvPr>
            <p:ph type="subTitle" idx="1"/>
          </p:nvPr>
        </p:nvSpPr>
        <p:spPr>
          <a:xfrm>
            <a:off x="3907000" y="4943400"/>
            <a:ext cx="4378000" cy="10568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1800"/>
              <a:buNone/>
              <a:defRPr/>
            </a:lvl1pPr>
            <a:lvl2pPr lvl="1" algn="ctr" rtl="0">
              <a:lnSpc>
                <a:spcPct val="100000"/>
              </a:lnSpc>
              <a:spcBef>
                <a:spcPts val="0"/>
              </a:spcBef>
              <a:spcAft>
                <a:spcPts val="0"/>
              </a:spcAft>
              <a:buSzPts val="1800"/>
              <a:buNone/>
              <a:defRPr sz="2400"/>
            </a:lvl2pPr>
            <a:lvl3pPr lvl="2" algn="ctr" rtl="0">
              <a:lnSpc>
                <a:spcPct val="100000"/>
              </a:lnSpc>
              <a:spcBef>
                <a:spcPts val="0"/>
              </a:spcBef>
              <a:spcAft>
                <a:spcPts val="0"/>
              </a:spcAft>
              <a:buSzPts val="1800"/>
              <a:buNone/>
              <a:defRPr sz="2400"/>
            </a:lvl3pPr>
            <a:lvl4pPr lvl="3" algn="ctr" rtl="0">
              <a:lnSpc>
                <a:spcPct val="100000"/>
              </a:lnSpc>
              <a:spcBef>
                <a:spcPts val="0"/>
              </a:spcBef>
              <a:spcAft>
                <a:spcPts val="0"/>
              </a:spcAft>
              <a:buSzPts val="1800"/>
              <a:buNone/>
              <a:defRPr sz="2400"/>
            </a:lvl4pPr>
            <a:lvl5pPr lvl="4" algn="ctr" rtl="0">
              <a:lnSpc>
                <a:spcPct val="100000"/>
              </a:lnSpc>
              <a:spcBef>
                <a:spcPts val="0"/>
              </a:spcBef>
              <a:spcAft>
                <a:spcPts val="0"/>
              </a:spcAft>
              <a:buSzPts val="1800"/>
              <a:buNone/>
              <a:defRPr sz="2400"/>
            </a:lvl5pPr>
            <a:lvl6pPr lvl="5" algn="ctr" rtl="0">
              <a:lnSpc>
                <a:spcPct val="100000"/>
              </a:lnSpc>
              <a:spcBef>
                <a:spcPts val="0"/>
              </a:spcBef>
              <a:spcAft>
                <a:spcPts val="0"/>
              </a:spcAft>
              <a:buSzPts val="1800"/>
              <a:buNone/>
              <a:defRPr sz="2400"/>
            </a:lvl6pPr>
            <a:lvl7pPr lvl="6" algn="ctr" rtl="0">
              <a:lnSpc>
                <a:spcPct val="100000"/>
              </a:lnSpc>
              <a:spcBef>
                <a:spcPts val="0"/>
              </a:spcBef>
              <a:spcAft>
                <a:spcPts val="0"/>
              </a:spcAft>
              <a:buSzPts val="1800"/>
              <a:buNone/>
              <a:defRPr sz="2400"/>
            </a:lvl7pPr>
            <a:lvl8pPr lvl="7" algn="ctr" rtl="0">
              <a:lnSpc>
                <a:spcPct val="100000"/>
              </a:lnSpc>
              <a:spcBef>
                <a:spcPts val="0"/>
              </a:spcBef>
              <a:spcAft>
                <a:spcPts val="0"/>
              </a:spcAft>
              <a:buSzPts val="1800"/>
              <a:buNone/>
              <a:defRPr sz="2400"/>
            </a:lvl8pPr>
            <a:lvl9pPr lvl="8" algn="ctr" rtl="0">
              <a:lnSpc>
                <a:spcPct val="100000"/>
              </a:lnSpc>
              <a:spcBef>
                <a:spcPts val="0"/>
              </a:spcBef>
              <a:spcAft>
                <a:spcPts val="0"/>
              </a:spcAft>
              <a:buSzPts val="1800"/>
              <a:buNone/>
              <a:defRPr sz="2400"/>
            </a:lvl9pPr>
          </a:lstStyle>
          <a:p>
            <a:endParaRPr/>
          </a:p>
        </p:txBody>
      </p:sp>
    </p:spTree>
    <p:extLst>
      <p:ext uri="{BB962C8B-B14F-4D97-AF65-F5344CB8AC3E}">
        <p14:creationId xmlns:p14="http://schemas.microsoft.com/office/powerpoint/2010/main" val="143135359"/>
      </p:ext>
    </p:extLst>
  </p:cSld>
  <p:clrMapOvr>
    <a:masterClrMapping/>
  </p:clrMapOvr>
</p:sldLayout>
</file>

<file path=ppt/slideLayouts/slideLayout278.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27" name="Google Shape;27;p6"/>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1359452724"/>
      </p:ext>
    </p:extLst>
  </p:cSld>
  <p:clrMapOvr>
    <a:masterClrMapping/>
  </p:clrMapOvr>
</p:sldLayout>
</file>

<file path=ppt/slideLayouts/slideLayout279.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1025200" y="537600"/>
            <a:ext cx="43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3000"/>
              <a:buNone/>
              <a:defRPr sz="4000"/>
            </a:lvl1pPr>
            <a:lvl2pPr lvl="1">
              <a:spcBef>
                <a:spcPts val="0"/>
              </a:spcBef>
              <a:spcAft>
                <a:spcPts val="0"/>
              </a:spcAft>
              <a:buSzPts val="3000"/>
              <a:buNone/>
              <a:defRPr sz="4000"/>
            </a:lvl2pPr>
            <a:lvl3pPr lvl="2">
              <a:spcBef>
                <a:spcPts val="0"/>
              </a:spcBef>
              <a:spcAft>
                <a:spcPts val="0"/>
              </a:spcAft>
              <a:buSzPts val="3000"/>
              <a:buNone/>
              <a:defRPr sz="4000"/>
            </a:lvl3pPr>
            <a:lvl4pPr lvl="3">
              <a:spcBef>
                <a:spcPts val="0"/>
              </a:spcBef>
              <a:spcAft>
                <a:spcPts val="0"/>
              </a:spcAft>
              <a:buSzPts val="3000"/>
              <a:buNone/>
              <a:defRPr sz="4000"/>
            </a:lvl4pPr>
            <a:lvl5pPr lvl="4">
              <a:spcBef>
                <a:spcPts val="0"/>
              </a:spcBef>
              <a:spcAft>
                <a:spcPts val="0"/>
              </a:spcAft>
              <a:buSzPts val="3000"/>
              <a:buNone/>
              <a:defRPr sz="4000"/>
            </a:lvl5pPr>
            <a:lvl6pPr lvl="5">
              <a:spcBef>
                <a:spcPts val="0"/>
              </a:spcBef>
              <a:spcAft>
                <a:spcPts val="0"/>
              </a:spcAft>
              <a:buSzPts val="3000"/>
              <a:buNone/>
              <a:defRPr sz="4000"/>
            </a:lvl6pPr>
            <a:lvl7pPr lvl="6">
              <a:spcBef>
                <a:spcPts val="0"/>
              </a:spcBef>
              <a:spcAft>
                <a:spcPts val="0"/>
              </a:spcAft>
              <a:buSzPts val="3000"/>
              <a:buNone/>
              <a:defRPr sz="4000"/>
            </a:lvl7pPr>
            <a:lvl8pPr lvl="7">
              <a:spcBef>
                <a:spcPts val="0"/>
              </a:spcBef>
              <a:spcAft>
                <a:spcPts val="0"/>
              </a:spcAft>
              <a:buSzPts val="3000"/>
              <a:buNone/>
              <a:defRPr sz="4000"/>
            </a:lvl8pPr>
            <a:lvl9pPr lvl="8">
              <a:spcBef>
                <a:spcPts val="0"/>
              </a:spcBef>
              <a:spcAft>
                <a:spcPts val="0"/>
              </a:spcAft>
              <a:buSzPts val="3000"/>
              <a:buNone/>
              <a:defRPr sz="4000"/>
            </a:lvl9pPr>
          </a:lstStyle>
          <a:p>
            <a:endParaRPr/>
          </a:p>
        </p:txBody>
      </p:sp>
      <p:sp>
        <p:nvSpPr>
          <p:cNvPr id="30" name="Google Shape;30;p7"/>
          <p:cNvSpPr txBox="1">
            <a:spLocks noGrp="1"/>
          </p:cNvSpPr>
          <p:nvPr>
            <p:ph type="body" idx="1"/>
          </p:nvPr>
        </p:nvSpPr>
        <p:spPr>
          <a:xfrm>
            <a:off x="1025200" y="3429700"/>
            <a:ext cx="4344000" cy="2506800"/>
          </a:xfrm>
          <a:prstGeom prst="rect">
            <a:avLst/>
          </a:prstGeom>
        </p:spPr>
        <p:txBody>
          <a:bodyPr spcFirstLastPara="1" wrap="square" lIns="91425" tIns="91425" rIns="91425" bIns="91425" anchor="t" anchorCtr="0">
            <a:noAutofit/>
          </a:bodyPr>
          <a:lstStyle>
            <a:lvl1pPr marL="609585" lvl="0" indent="-440256">
              <a:spcBef>
                <a:spcPts val="0"/>
              </a:spcBef>
              <a:spcAft>
                <a:spcPts val="0"/>
              </a:spcAft>
              <a:buSzPts val="1600"/>
              <a:buChar char="●"/>
              <a:defRPr sz="2133"/>
            </a:lvl1pPr>
            <a:lvl2pPr marL="1219170" lvl="1" indent="-440256">
              <a:spcBef>
                <a:spcPts val="2133"/>
              </a:spcBef>
              <a:spcAft>
                <a:spcPts val="0"/>
              </a:spcAft>
              <a:buSzPts val="1600"/>
              <a:buChar char="○"/>
              <a:defRPr sz="2133"/>
            </a:lvl2pPr>
            <a:lvl3pPr marL="1828754" lvl="2" indent="-440256">
              <a:spcBef>
                <a:spcPts val="2133"/>
              </a:spcBef>
              <a:spcAft>
                <a:spcPts val="0"/>
              </a:spcAft>
              <a:buSzPts val="1600"/>
              <a:buChar char="■"/>
              <a:defRPr sz="2133"/>
            </a:lvl3pPr>
            <a:lvl4pPr marL="2438339" lvl="3" indent="-440256">
              <a:spcBef>
                <a:spcPts val="2133"/>
              </a:spcBef>
              <a:spcAft>
                <a:spcPts val="0"/>
              </a:spcAft>
              <a:buSzPts val="1600"/>
              <a:buChar char="●"/>
              <a:defRPr sz="2133"/>
            </a:lvl4pPr>
            <a:lvl5pPr marL="3047924" lvl="4" indent="-440256">
              <a:spcBef>
                <a:spcPts val="2133"/>
              </a:spcBef>
              <a:spcAft>
                <a:spcPts val="0"/>
              </a:spcAft>
              <a:buSzPts val="1600"/>
              <a:buChar char="○"/>
              <a:defRPr sz="2133"/>
            </a:lvl5pPr>
            <a:lvl6pPr marL="3657509" lvl="5" indent="-440256">
              <a:spcBef>
                <a:spcPts val="2133"/>
              </a:spcBef>
              <a:spcAft>
                <a:spcPts val="0"/>
              </a:spcAft>
              <a:buSzPts val="1600"/>
              <a:buChar char="■"/>
              <a:defRPr sz="2133"/>
            </a:lvl6pPr>
            <a:lvl7pPr marL="4267093" lvl="6" indent="-440256">
              <a:spcBef>
                <a:spcPts val="2133"/>
              </a:spcBef>
              <a:spcAft>
                <a:spcPts val="0"/>
              </a:spcAft>
              <a:buSzPts val="1600"/>
              <a:buChar char="●"/>
              <a:defRPr sz="2133"/>
            </a:lvl7pPr>
            <a:lvl8pPr marL="4876678" lvl="7" indent="-440256">
              <a:spcBef>
                <a:spcPts val="2133"/>
              </a:spcBef>
              <a:spcAft>
                <a:spcPts val="0"/>
              </a:spcAft>
              <a:buSzPts val="1600"/>
              <a:buChar char="○"/>
              <a:defRPr sz="2133"/>
            </a:lvl8pPr>
            <a:lvl9pPr marL="5486263" lvl="8" indent="-440256">
              <a:spcBef>
                <a:spcPts val="2133"/>
              </a:spcBef>
              <a:spcAft>
                <a:spcPts val="2133"/>
              </a:spcAft>
              <a:buSzPts val="1600"/>
              <a:buChar char="■"/>
              <a:defRPr sz="2133"/>
            </a:lvl9pPr>
          </a:lstStyle>
          <a:p>
            <a:endParaRPr/>
          </a:p>
        </p:txBody>
      </p:sp>
      <p:cxnSp>
        <p:nvCxnSpPr>
          <p:cNvPr id="31" name="Google Shape;31;p7"/>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808483174"/>
      </p:ext>
    </p:extLst>
  </p:cSld>
  <p:clrMapOvr>
    <a:masterClrMapping/>
  </p:clrMapOvr>
</p:sldLayout>
</file>

<file path=ppt/slideLayouts/slideLayout280.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6637600" y="701800"/>
            <a:ext cx="47476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200"/>
              <a:buNone/>
              <a:defRPr sz="56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Tree>
    <p:extLst>
      <p:ext uri="{BB962C8B-B14F-4D97-AF65-F5344CB8AC3E}">
        <p14:creationId xmlns:p14="http://schemas.microsoft.com/office/powerpoint/2010/main" val="1162575641"/>
      </p:ext>
    </p:extLst>
  </p:cSld>
  <p:clrMapOvr>
    <a:masterClrMapping/>
  </p:clrMapOvr>
</p:sldLayout>
</file>

<file path=ppt/slideLayouts/slideLayout28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Tree>
    <p:extLst>
      <p:ext uri="{BB962C8B-B14F-4D97-AF65-F5344CB8AC3E}">
        <p14:creationId xmlns:p14="http://schemas.microsoft.com/office/powerpoint/2010/main" val="722093842"/>
      </p:ext>
    </p:extLst>
  </p:cSld>
  <p:clrMapOvr>
    <a:masterClrMapping/>
  </p:clrMapOvr>
</p:sldLayout>
</file>

<file path=ppt/slideLayouts/slideLayout282.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52"/>
        <p:cNvGrpSpPr/>
        <p:nvPr/>
      </p:nvGrpSpPr>
      <p:grpSpPr>
        <a:xfrm>
          <a:off x="0" y="0"/>
          <a:ext cx="0" cy="0"/>
          <a:chOff x="0" y="0"/>
          <a:chExt cx="0" cy="0"/>
        </a:xfrm>
      </p:grpSpPr>
      <p:sp>
        <p:nvSpPr>
          <p:cNvPr id="53" name="Google Shape;53;p14"/>
          <p:cNvSpPr txBox="1">
            <a:spLocks noGrp="1"/>
          </p:cNvSpPr>
          <p:nvPr>
            <p:ph type="title"/>
          </p:nvPr>
        </p:nvSpPr>
        <p:spPr>
          <a:xfrm>
            <a:off x="1247533" y="1497184"/>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54" name="Google Shape;54;p14"/>
          <p:cNvSpPr txBox="1">
            <a:spLocks noGrp="1"/>
          </p:cNvSpPr>
          <p:nvPr>
            <p:ph type="subTitle" idx="1"/>
          </p:nvPr>
        </p:nvSpPr>
        <p:spPr>
          <a:xfrm>
            <a:off x="1247533" y="1981417"/>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55" name="Google Shape;55;p14"/>
          <p:cNvSpPr txBox="1">
            <a:spLocks noGrp="1"/>
          </p:cNvSpPr>
          <p:nvPr>
            <p:ph type="title" idx="2" hasCustomPrompt="1"/>
          </p:nvPr>
        </p:nvSpPr>
        <p:spPr>
          <a:xfrm>
            <a:off x="4258300" y="1645733"/>
            <a:ext cx="1602400" cy="10020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r>
              <a:t>xx%</a:t>
            </a:r>
          </a:p>
        </p:txBody>
      </p:sp>
      <p:sp>
        <p:nvSpPr>
          <p:cNvPr id="56" name="Google Shape;56;p14"/>
          <p:cNvSpPr txBox="1">
            <a:spLocks noGrp="1"/>
          </p:cNvSpPr>
          <p:nvPr>
            <p:ph type="title" idx="3"/>
          </p:nvPr>
        </p:nvSpPr>
        <p:spPr>
          <a:xfrm>
            <a:off x="1247533" y="4210017"/>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57" name="Google Shape;57;p14"/>
          <p:cNvSpPr txBox="1">
            <a:spLocks noGrp="1"/>
          </p:cNvSpPr>
          <p:nvPr>
            <p:ph type="subTitle" idx="4"/>
          </p:nvPr>
        </p:nvSpPr>
        <p:spPr>
          <a:xfrm>
            <a:off x="1247533" y="4694417"/>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58" name="Google Shape;58;p14"/>
          <p:cNvSpPr txBox="1">
            <a:spLocks noGrp="1"/>
          </p:cNvSpPr>
          <p:nvPr>
            <p:ph type="title" idx="5" hasCustomPrompt="1"/>
          </p:nvPr>
        </p:nvSpPr>
        <p:spPr>
          <a:xfrm>
            <a:off x="4258300" y="4358733"/>
            <a:ext cx="1602400" cy="10020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6400"/>
            </a:lvl1pPr>
            <a:lvl2pPr lvl="1" rtl="0">
              <a:spcBef>
                <a:spcPts val="0"/>
              </a:spcBef>
              <a:spcAft>
                <a:spcPts val="0"/>
              </a:spcAft>
              <a:buSzPts val="4800"/>
              <a:buNone/>
              <a:defRPr sz="6400"/>
            </a:lvl2pPr>
            <a:lvl3pPr lvl="2" rtl="0">
              <a:spcBef>
                <a:spcPts val="0"/>
              </a:spcBef>
              <a:spcAft>
                <a:spcPts val="0"/>
              </a:spcAft>
              <a:buSzPts val="4800"/>
              <a:buNone/>
              <a:defRPr sz="6400"/>
            </a:lvl3pPr>
            <a:lvl4pPr lvl="3" rtl="0">
              <a:spcBef>
                <a:spcPts val="0"/>
              </a:spcBef>
              <a:spcAft>
                <a:spcPts val="0"/>
              </a:spcAft>
              <a:buSzPts val="4800"/>
              <a:buNone/>
              <a:defRPr sz="6400"/>
            </a:lvl4pPr>
            <a:lvl5pPr lvl="4" rtl="0">
              <a:spcBef>
                <a:spcPts val="0"/>
              </a:spcBef>
              <a:spcAft>
                <a:spcPts val="0"/>
              </a:spcAft>
              <a:buSzPts val="4800"/>
              <a:buNone/>
              <a:defRPr sz="6400"/>
            </a:lvl5pPr>
            <a:lvl6pPr lvl="5" rtl="0">
              <a:spcBef>
                <a:spcPts val="0"/>
              </a:spcBef>
              <a:spcAft>
                <a:spcPts val="0"/>
              </a:spcAft>
              <a:buSzPts val="4800"/>
              <a:buNone/>
              <a:defRPr sz="6400"/>
            </a:lvl6pPr>
            <a:lvl7pPr lvl="6" rtl="0">
              <a:spcBef>
                <a:spcPts val="0"/>
              </a:spcBef>
              <a:spcAft>
                <a:spcPts val="0"/>
              </a:spcAft>
              <a:buSzPts val="4800"/>
              <a:buNone/>
              <a:defRPr sz="6400"/>
            </a:lvl7pPr>
            <a:lvl8pPr lvl="7" rtl="0">
              <a:spcBef>
                <a:spcPts val="0"/>
              </a:spcBef>
              <a:spcAft>
                <a:spcPts val="0"/>
              </a:spcAft>
              <a:buSzPts val="4800"/>
              <a:buNone/>
              <a:defRPr sz="6400"/>
            </a:lvl8pPr>
            <a:lvl9pPr lvl="8" rtl="0">
              <a:spcBef>
                <a:spcPts val="0"/>
              </a:spcBef>
              <a:spcAft>
                <a:spcPts val="0"/>
              </a:spcAft>
              <a:buSzPts val="4800"/>
              <a:buNone/>
              <a:defRPr sz="6400"/>
            </a:lvl9pPr>
          </a:lstStyle>
          <a:p>
            <a:r>
              <a:t>xx%</a:t>
            </a:r>
          </a:p>
        </p:txBody>
      </p:sp>
      <p:sp>
        <p:nvSpPr>
          <p:cNvPr id="59" name="Google Shape;59;p14"/>
          <p:cNvSpPr txBox="1">
            <a:spLocks noGrp="1"/>
          </p:cNvSpPr>
          <p:nvPr>
            <p:ph type="title" idx="6"/>
          </p:nvPr>
        </p:nvSpPr>
        <p:spPr>
          <a:xfrm>
            <a:off x="8149633" y="1497184"/>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60" name="Google Shape;60;p14"/>
          <p:cNvSpPr txBox="1">
            <a:spLocks noGrp="1"/>
          </p:cNvSpPr>
          <p:nvPr>
            <p:ph type="subTitle" idx="7"/>
          </p:nvPr>
        </p:nvSpPr>
        <p:spPr>
          <a:xfrm>
            <a:off x="8149633" y="1981417"/>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1" name="Google Shape;61;p14"/>
          <p:cNvSpPr txBox="1">
            <a:spLocks noGrp="1"/>
          </p:cNvSpPr>
          <p:nvPr>
            <p:ph type="title" idx="8" hasCustomPrompt="1"/>
          </p:nvPr>
        </p:nvSpPr>
        <p:spPr>
          <a:xfrm>
            <a:off x="6255225" y="1645733"/>
            <a:ext cx="1602400" cy="10020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800"/>
              <a:buNone/>
              <a:defRPr sz="6400"/>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r>
              <a:t>xx%</a:t>
            </a:r>
          </a:p>
        </p:txBody>
      </p:sp>
      <p:sp>
        <p:nvSpPr>
          <p:cNvPr id="62" name="Google Shape;62;p14"/>
          <p:cNvSpPr txBox="1">
            <a:spLocks noGrp="1"/>
          </p:cNvSpPr>
          <p:nvPr>
            <p:ph type="title" idx="9"/>
          </p:nvPr>
        </p:nvSpPr>
        <p:spPr>
          <a:xfrm>
            <a:off x="8149633" y="4210017"/>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63" name="Google Shape;63;p14"/>
          <p:cNvSpPr txBox="1">
            <a:spLocks noGrp="1"/>
          </p:cNvSpPr>
          <p:nvPr>
            <p:ph type="subTitle" idx="13"/>
          </p:nvPr>
        </p:nvSpPr>
        <p:spPr>
          <a:xfrm>
            <a:off x="8149633" y="4694417"/>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64" name="Google Shape;64;p14"/>
          <p:cNvSpPr txBox="1">
            <a:spLocks noGrp="1"/>
          </p:cNvSpPr>
          <p:nvPr>
            <p:ph type="title" idx="14" hasCustomPrompt="1"/>
          </p:nvPr>
        </p:nvSpPr>
        <p:spPr>
          <a:xfrm>
            <a:off x="6255225" y="4358733"/>
            <a:ext cx="1602400" cy="1002000"/>
          </a:xfrm>
          <a:prstGeom prst="rect">
            <a:avLst/>
          </a:prstGeom>
        </p:spPr>
        <p:txBody>
          <a:bodyPr spcFirstLastPara="1" wrap="square" lIns="91425" tIns="91425" rIns="91425" bIns="91425" anchor="ctr" anchorCtr="0">
            <a:noAutofit/>
          </a:bodyPr>
          <a:lstStyle>
            <a:lvl1pPr lvl="0" algn="r" rtl="0">
              <a:spcBef>
                <a:spcPts val="0"/>
              </a:spcBef>
              <a:spcAft>
                <a:spcPts val="0"/>
              </a:spcAft>
              <a:buSzPts val="4800"/>
              <a:buNone/>
              <a:defRPr sz="6400"/>
            </a:lvl1pPr>
            <a:lvl2pPr lvl="1" algn="r" rtl="0">
              <a:spcBef>
                <a:spcPts val="0"/>
              </a:spcBef>
              <a:spcAft>
                <a:spcPts val="0"/>
              </a:spcAft>
              <a:buSzPts val="4800"/>
              <a:buNone/>
              <a:defRPr sz="6400"/>
            </a:lvl2pPr>
            <a:lvl3pPr lvl="2" algn="r" rtl="0">
              <a:spcBef>
                <a:spcPts val="0"/>
              </a:spcBef>
              <a:spcAft>
                <a:spcPts val="0"/>
              </a:spcAft>
              <a:buSzPts val="4800"/>
              <a:buNone/>
              <a:defRPr sz="6400"/>
            </a:lvl3pPr>
            <a:lvl4pPr lvl="3" algn="r" rtl="0">
              <a:spcBef>
                <a:spcPts val="0"/>
              </a:spcBef>
              <a:spcAft>
                <a:spcPts val="0"/>
              </a:spcAft>
              <a:buSzPts val="4800"/>
              <a:buNone/>
              <a:defRPr sz="6400"/>
            </a:lvl4pPr>
            <a:lvl5pPr lvl="4" algn="r" rtl="0">
              <a:spcBef>
                <a:spcPts val="0"/>
              </a:spcBef>
              <a:spcAft>
                <a:spcPts val="0"/>
              </a:spcAft>
              <a:buSzPts val="4800"/>
              <a:buNone/>
              <a:defRPr sz="6400"/>
            </a:lvl5pPr>
            <a:lvl6pPr lvl="5" algn="r" rtl="0">
              <a:spcBef>
                <a:spcPts val="0"/>
              </a:spcBef>
              <a:spcAft>
                <a:spcPts val="0"/>
              </a:spcAft>
              <a:buSzPts val="4800"/>
              <a:buNone/>
              <a:defRPr sz="6400"/>
            </a:lvl6pPr>
            <a:lvl7pPr lvl="6" algn="r" rtl="0">
              <a:spcBef>
                <a:spcPts val="0"/>
              </a:spcBef>
              <a:spcAft>
                <a:spcPts val="0"/>
              </a:spcAft>
              <a:buSzPts val="4800"/>
              <a:buNone/>
              <a:defRPr sz="6400"/>
            </a:lvl7pPr>
            <a:lvl8pPr lvl="7" algn="r" rtl="0">
              <a:spcBef>
                <a:spcPts val="0"/>
              </a:spcBef>
              <a:spcAft>
                <a:spcPts val="0"/>
              </a:spcAft>
              <a:buSzPts val="4800"/>
              <a:buNone/>
              <a:defRPr sz="6400"/>
            </a:lvl8pPr>
            <a:lvl9pPr lvl="8" algn="r" rtl="0">
              <a:spcBef>
                <a:spcPts val="0"/>
              </a:spcBef>
              <a:spcAft>
                <a:spcPts val="0"/>
              </a:spcAft>
              <a:buSzPts val="4800"/>
              <a:buNone/>
              <a:defRPr sz="6400"/>
            </a:lvl9pPr>
          </a:lstStyle>
          <a:p>
            <a:r>
              <a:t>xx%</a:t>
            </a:r>
          </a:p>
        </p:txBody>
      </p:sp>
    </p:spTree>
    <p:extLst>
      <p:ext uri="{BB962C8B-B14F-4D97-AF65-F5344CB8AC3E}">
        <p14:creationId xmlns:p14="http://schemas.microsoft.com/office/powerpoint/2010/main" val="1097773360"/>
      </p:ext>
    </p:extLst>
  </p:cSld>
  <p:clrMapOvr>
    <a:masterClrMapping/>
  </p:clrMapOvr>
</p:sldLayout>
</file>

<file path=ppt/slideLayouts/slideLayout283.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65"/>
        <p:cNvGrpSpPr/>
        <p:nvPr/>
      </p:nvGrpSpPr>
      <p:grpSpPr>
        <a:xfrm>
          <a:off x="0" y="0"/>
          <a:ext cx="0" cy="0"/>
          <a:chOff x="0" y="0"/>
          <a:chExt cx="0" cy="0"/>
        </a:xfrm>
      </p:grpSpPr>
      <p:sp>
        <p:nvSpPr>
          <p:cNvPr id="66" name="Google Shape;66;p15"/>
          <p:cNvSpPr txBox="1">
            <a:spLocks noGrp="1"/>
          </p:cNvSpPr>
          <p:nvPr>
            <p:ph type="title"/>
          </p:nvPr>
        </p:nvSpPr>
        <p:spPr>
          <a:xfrm>
            <a:off x="2203100" y="4025267"/>
            <a:ext cx="43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1800"/>
              <a:buFont typeface="Abel"/>
              <a:buNone/>
              <a:defRPr sz="2400">
                <a:latin typeface="Abel"/>
                <a:ea typeface="Abel"/>
                <a:cs typeface="Abel"/>
                <a:sym typeface="Abel"/>
              </a:defRPr>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67" name="Google Shape;67;p15"/>
          <p:cNvSpPr txBox="1">
            <a:spLocks noGrp="1"/>
          </p:cNvSpPr>
          <p:nvPr>
            <p:ph type="subTitle" idx="1"/>
          </p:nvPr>
        </p:nvSpPr>
        <p:spPr>
          <a:xfrm>
            <a:off x="2203100" y="1848867"/>
            <a:ext cx="5393600" cy="2481200"/>
          </a:xfrm>
          <a:prstGeom prst="rect">
            <a:avLst/>
          </a:prstGeom>
        </p:spPr>
        <p:txBody>
          <a:bodyPr spcFirstLastPara="1" wrap="square" lIns="91425" tIns="91425" rIns="91425" bIns="91425" anchor="b" anchorCtr="0">
            <a:noAutofit/>
          </a:bodyPr>
          <a:lstStyle>
            <a:lvl1pPr lvl="0" rtl="0">
              <a:lnSpc>
                <a:spcPct val="100000"/>
              </a:lnSpc>
              <a:spcBef>
                <a:spcPts val="0"/>
              </a:spcBef>
              <a:spcAft>
                <a:spcPts val="0"/>
              </a:spcAft>
              <a:buSzPts val="2400"/>
              <a:buFont typeface="Righteous"/>
              <a:buNone/>
              <a:defRPr sz="3200">
                <a:latin typeface="Righteous"/>
                <a:ea typeface="Righteous"/>
                <a:cs typeface="Righteous"/>
                <a:sym typeface="Righteous"/>
              </a:defRPr>
            </a:lvl1pPr>
            <a:lvl2pPr lvl="1" rtl="0">
              <a:lnSpc>
                <a:spcPct val="100000"/>
              </a:lnSpc>
              <a:spcBef>
                <a:spcPts val="0"/>
              </a:spcBef>
              <a:spcAft>
                <a:spcPts val="0"/>
              </a:spcAft>
              <a:buSzPts val="2100"/>
              <a:buFont typeface="Righteous"/>
              <a:buNone/>
              <a:defRPr sz="2800">
                <a:latin typeface="Righteous"/>
                <a:ea typeface="Righteous"/>
                <a:cs typeface="Righteous"/>
                <a:sym typeface="Righteous"/>
              </a:defRPr>
            </a:lvl2pPr>
            <a:lvl3pPr lvl="2" rtl="0">
              <a:lnSpc>
                <a:spcPct val="100000"/>
              </a:lnSpc>
              <a:spcBef>
                <a:spcPts val="0"/>
              </a:spcBef>
              <a:spcAft>
                <a:spcPts val="0"/>
              </a:spcAft>
              <a:buSzPts val="2100"/>
              <a:buFont typeface="Righteous"/>
              <a:buNone/>
              <a:defRPr sz="2800">
                <a:latin typeface="Righteous"/>
                <a:ea typeface="Righteous"/>
                <a:cs typeface="Righteous"/>
                <a:sym typeface="Righteous"/>
              </a:defRPr>
            </a:lvl3pPr>
            <a:lvl4pPr lvl="3" rtl="0">
              <a:lnSpc>
                <a:spcPct val="100000"/>
              </a:lnSpc>
              <a:spcBef>
                <a:spcPts val="0"/>
              </a:spcBef>
              <a:spcAft>
                <a:spcPts val="0"/>
              </a:spcAft>
              <a:buSzPts val="2100"/>
              <a:buFont typeface="Righteous"/>
              <a:buNone/>
              <a:defRPr sz="2800">
                <a:latin typeface="Righteous"/>
                <a:ea typeface="Righteous"/>
                <a:cs typeface="Righteous"/>
                <a:sym typeface="Righteous"/>
              </a:defRPr>
            </a:lvl4pPr>
            <a:lvl5pPr lvl="4" rtl="0">
              <a:lnSpc>
                <a:spcPct val="100000"/>
              </a:lnSpc>
              <a:spcBef>
                <a:spcPts val="0"/>
              </a:spcBef>
              <a:spcAft>
                <a:spcPts val="0"/>
              </a:spcAft>
              <a:buSzPts val="2100"/>
              <a:buFont typeface="Righteous"/>
              <a:buNone/>
              <a:defRPr sz="2800">
                <a:latin typeface="Righteous"/>
                <a:ea typeface="Righteous"/>
                <a:cs typeface="Righteous"/>
                <a:sym typeface="Righteous"/>
              </a:defRPr>
            </a:lvl5pPr>
            <a:lvl6pPr lvl="5" rtl="0">
              <a:lnSpc>
                <a:spcPct val="100000"/>
              </a:lnSpc>
              <a:spcBef>
                <a:spcPts val="0"/>
              </a:spcBef>
              <a:spcAft>
                <a:spcPts val="0"/>
              </a:spcAft>
              <a:buSzPts val="2100"/>
              <a:buFont typeface="Righteous"/>
              <a:buNone/>
              <a:defRPr sz="2800">
                <a:latin typeface="Righteous"/>
                <a:ea typeface="Righteous"/>
                <a:cs typeface="Righteous"/>
                <a:sym typeface="Righteous"/>
              </a:defRPr>
            </a:lvl6pPr>
            <a:lvl7pPr lvl="6" rtl="0">
              <a:lnSpc>
                <a:spcPct val="100000"/>
              </a:lnSpc>
              <a:spcBef>
                <a:spcPts val="0"/>
              </a:spcBef>
              <a:spcAft>
                <a:spcPts val="0"/>
              </a:spcAft>
              <a:buSzPts val="2100"/>
              <a:buFont typeface="Righteous"/>
              <a:buNone/>
              <a:defRPr sz="2800">
                <a:latin typeface="Righteous"/>
                <a:ea typeface="Righteous"/>
                <a:cs typeface="Righteous"/>
                <a:sym typeface="Righteous"/>
              </a:defRPr>
            </a:lvl7pPr>
            <a:lvl8pPr lvl="7" rtl="0">
              <a:lnSpc>
                <a:spcPct val="100000"/>
              </a:lnSpc>
              <a:spcBef>
                <a:spcPts val="0"/>
              </a:spcBef>
              <a:spcAft>
                <a:spcPts val="0"/>
              </a:spcAft>
              <a:buSzPts val="2100"/>
              <a:buFont typeface="Righteous"/>
              <a:buNone/>
              <a:defRPr sz="2800">
                <a:latin typeface="Righteous"/>
                <a:ea typeface="Righteous"/>
                <a:cs typeface="Righteous"/>
                <a:sym typeface="Righteous"/>
              </a:defRPr>
            </a:lvl8pPr>
            <a:lvl9pPr lvl="8" rtl="0">
              <a:lnSpc>
                <a:spcPct val="100000"/>
              </a:lnSpc>
              <a:spcBef>
                <a:spcPts val="0"/>
              </a:spcBef>
              <a:spcAft>
                <a:spcPts val="0"/>
              </a:spcAft>
              <a:buSzPts val="2100"/>
              <a:buFont typeface="Righteous"/>
              <a:buNone/>
              <a:defRPr sz="2800">
                <a:latin typeface="Righteous"/>
                <a:ea typeface="Righteous"/>
                <a:cs typeface="Righteous"/>
                <a:sym typeface="Righteous"/>
              </a:defRPr>
            </a:lvl9pPr>
          </a:lstStyle>
          <a:p>
            <a:endParaRPr/>
          </a:p>
        </p:txBody>
      </p:sp>
    </p:spTree>
    <p:extLst>
      <p:ext uri="{BB962C8B-B14F-4D97-AF65-F5344CB8AC3E}">
        <p14:creationId xmlns:p14="http://schemas.microsoft.com/office/powerpoint/2010/main" val="2064997708"/>
      </p:ext>
    </p:extLst>
  </p:cSld>
  <p:clrMapOvr>
    <a:masterClrMapping/>
  </p:clrMapOvr>
</p:sldLayout>
</file>

<file path=ppt/slideLayouts/slideLayout284.xml><?xml version="1.0" encoding="utf-8"?>
<p:sldLayout xmlns:a="http://schemas.openxmlformats.org/drawingml/2006/main" xmlns:r="http://schemas.openxmlformats.org/officeDocument/2006/relationships" xmlns:p="http://schemas.openxmlformats.org/presentationml/2006/main" matchingName="Title + Two Columns ">
  <p:cSld name="Title + Two Columns ">
    <p:spTree>
      <p:nvGrpSpPr>
        <p:cNvPr id="1" name="Shape 77"/>
        <p:cNvGrpSpPr/>
        <p:nvPr/>
      </p:nvGrpSpPr>
      <p:grpSpPr>
        <a:xfrm>
          <a:off x="0" y="0"/>
          <a:ext cx="0" cy="0"/>
          <a:chOff x="0" y="0"/>
          <a:chExt cx="0" cy="0"/>
        </a:xfrm>
      </p:grpSpPr>
      <p:sp>
        <p:nvSpPr>
          <p:cNvPr id="78" name="Google Shape;78;p17"/>
          <p:cNvSpPr txBox="1">
            <a:spLocks noGrp="1"/>
          </p:cNvSpPr>
          <p:nvPr>
            <p:ph type="title"/>
          </p:nvPr>
        </p:nvSpPr>
        <p:spPr>
          <a:xfrm>
            <a:off x="1435600" y="2507767"/>
            <a:ext cx="4495200" cy="666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79" name="Google Shape;79;p17"/>
          <p:cNvSpPr txBox="1">
            <a:spLocks noGrp="1"/>
          </p:cNvSpPr>
          <p:nvPr>
            <p:ph type="subTitle" idx="1"/>
          </p:nvPr>
        </p:nvSpPr>
        <p:spPr>
          <a:xfrm>
            <a:off x="1435600" y="3221765"/>
            <a:ext cx="4495200" cy="89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sz="2133"/>
            </a:lvl2pPr>
            <a:lvl3pPr lvl="2" rtl="0">
              <a:lnSpc>
                <a:spcPct val="100000"/>
              </a:lnSpc>
              <a:spcBef>
                <a:spcPts val="0"/>
              </a:spcBef>
              <a:spcAft>
                <a:spcPts val="0"/>
              </a:spcAft>
              <a:buSzPts val="1600"/>
              <a:buNone/>
              <a:defRPr sz="2133"/>
            </a:lvl3pPr>
            <a:lvl4pPr lvl="3" rtl="0">
              <a:lnSpc>
                <a:spcPct val="100000"/>
              </a:lnSpc>
              <a:spcBef>
                <a:spcPts val="0"/>
              </a:spcBef>
              <a:spcAft>
                <a:spcPts val="0"/>
              </a:spcAft>
              <a:buSzPts val="1600"/>
              <a:buNone/>
              <a:defRPr sz="2133"/>
            </a:lvl4pPr>
            <a:lvl5pPr lvl="4" rtl="0">
              <a:lnSpc>
                <a:spcPct val="100000"/>
              </a:lnSpc>
              <a:spcBef>
                <a:spcPts val="0"/>
              </a:spcBef>
              <a:spcAft>
                <a:spcPts val="0"/>
              </a:spcAft>
              <a:buSzPts val="1600"/>
              <a:buNone/>
              <a:defRPr sz="2133"/>
            </a:lvl5pPr>
            <a:lvl6pPr lvl="5" rtl="0">
              <a:lnSpc>
                <a:spcPct val="100000"/>
              </a:lnSpc>
              <a:spcBef>
                <a:spcPts val="0"/>
              </a:spcBef>
              <a:spcAft>
                <a:spcPts val="0"/>
              </a:spcAft>
              <a:buSzPts val="1600"/>
              <a:buNone/>
              <a:defRPr sz="2133"/>
            </a:lvl6pPr>
            <a:lvl7pPr lvl="6" rtl="0">
              <a:lnSpc>
                <a:spcPct val="100000"/>
              </a:lnSpc>
              <a:spcBef>
                <a:spcPts val="0"/>
              </a:spcBef>
              <a:spcAft>
                <a:spcPts val="0"/>
              </a:spcAft>
              <a:buSzPts val="1600"/>
              <a:buNone/>
              <a:defRPr sz="2133"/>
            </a:lvl7pPr>
            <a:lvl8pPr lvl="7" rtl="0">
              <a:lnSpc>
                <a:spcPct val="100000"/>
              </a:lnSpc>
              <a:spcBef>
                <a:spcPts val="0"/>
              </a:spcBef>
              <a:spcAft>
                <a:spcPts val="0"/>
              </a:spcAft>
              <a:buSzPts val="1600"/>
              <a:buNone/>
              <a:defRPr sz="2133"/>
            </a:lvl8pPr>
            <a:lvl9pPr lvl="8" rtl="0">
              <a:lnSpc>
                <a:spcPct val="100000"/>
              </a:lnSpc>
              <a:spcBef>
                <a:spcPts val="0"/>
              </a:spcBef>
              <a:spcAft>
                <a:spcPts val="0"/>
              </a:spcAft>
              <a:buSzPts val="1600"/>
              <a:buNone/>
              <a:defRPr sz="2133"/>
            </a:lvl9pPr>
          </a:lstStyle>
          <a:p>
            <a:endParaRPr/>
          </a:p>
        </p:txBody>
      </p:sp>
      <p:sp>
        <p:nvSpPr>
          <p:cNvPr id="80" name="Google Shape;80;p17"/>
          <p:cNvSpPr txBox="1">
            <a:spLocks noGrp="1"/>
          </p:cNvSpPr>
          <p:nvPr>
            <p:ph type="title" idx="2"/>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81" name="Google Shape;81;p17"/>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
        <p:nvSpPr>
          <p:cNvPr id="82" name="Google Shape;82;p17"/>
          <p:cNvSpPr txBox="1">
            <a:spLocks noGrp="1"/>
          </p:cNvSpPr>
          <p:nvPr>
            <p:ph type="title" idx="3"/>
          </p:nvPr>
        </p:nvSpPr>
        <p:spPr>
          <a:xfrm>
            <a:off x="1435600" y="4339633"/>
            <a:ext cx="4495200" cy="666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83" name="Google Shape;83;p17"/>
          <p:cNvSpPr txBox="1">
            <a:spLocks noGrp="1"/>
          </p:cNvSpPr>
          <p:nvPr>
            <p:ph type="subTitle" idx="4"/>
          </p:nvPr>
        </p:nvSpPr>
        <p:spPr>
          <a:xfrm>
            <a:off x="1435600" y="5053632"/>
            <a:ext cx="4495200" cy="8948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sz="2133"/>
            </a:lvl2pPr>
            <a:lvl3pPr lvl="2" rtl="0">
              <a:lnSpc>
                <a:spcPct val="100000"/>
              </a:lnSpc>
              <a:spcBef>
                <a:spcPts val="0"/>
              </a:spcBef>
              <a:spcAft>
                <a:spcPts val="0"/>
              </a:spcAft>
              <a:buSzPts val="1600"/>
              <a:buNone/>
              <a:defRPr sz="2133"/>
            </a:lvl3pPr>
            <a:lvl4pPr lvl="3" rtl="0">
              <a:lnSpc>
                <a:spcPct val="100000"/>
              </a:lnSpc>
              <a:spcBef>
                <a:spcPts val="0"/>
              </a:spcBef>
              <a:spcAft>
                <a:spcPts val="0"/>
              </a:spcAft>
              <a:buSzPts val="1600"/>
              <a:buNone/>
              <a:defRPr sz="2133"/>
            </a:lvl4pPr>
            <a:lvl5pPr lvl="4" rtl="0">
              <a:lnSpc>
                <a:spcPct val="100000"/>
              </a:lnSpc>
              <a:spcBef>
                <a:spcPts val="0"/>
              </a:spcBef>
              <a:spcAft>
                <a:spcPts val="0"/>
              </a:spcAft>
              <a:buSzPts val="1600"/>
              <a:buNone/>
              <a:defRPr sz="2133"/>
            </a:lvl5pPr>
            <a:lvl6pPr lvl="5" rtl="0">
              <a:lnSpc>
                <a:spcPct val="100000"/>
              </a:lnSpc>
              <a:spcBef>
                <a:spcPts val="0"/>
              </a:spcBef>
              <a:spcAft>
                <a:spcPts val="0"/>
              </a:spcAft>
              <a:buSzPts val="1600"/>
              <a:buNone/>
              <a:defRPr sz="2133"/>
            </a:lvl6pPr>
            <a:lvl7pPr lvl="6" rtl="0">
              <a:lnSpc>
                <a:spcPct val="100000"/>
              </a:lnSpc>
              <a:spcBef>
                <a:spcPts val="0"/>
              </a:spcBef>
              <a:spcAft>
                <a:spcPts val="0"/>
              </a:spcAft>
              <a:buSzPts val="1600"/>
              <a:buNone/>
              <a:defRPr sz="2133"/>
            </a:lvl7pPr>
            <a:lvl8pPr lvl="7" rtl="0">
              <a:lnSpc>
                <a:spcPct val="100000"/>
              </a:lnSpc>
              <a:spcBef>
                <a:spcPts val="0"/>
              </a:spcBef>
              <a:spcAft>
                <a:spcPts val="0"/>
              </a:spcAft>
              <a:buSzPts val="1600"/>
              <a:buNone/>
              <a:defRPr sz="2133"/>
            </a:lvl8pPr>
            <a:lvl9pPr lvl="8" rtl="0">
              <a:lnSpc>
                <a:spcPct val="100000"/>
              </a:lnSpc>
              <a:spcBef>
                <a:spcPts val="0"/>
              </a:spcBef>
              <a:spcAft>
                <a:spcPts val="0"/>
              </a:spcAft>
              <a:buSzPts val="1600"/>
              <a:buNone/>
              <a:defRPr sz="2133"/>
            </a:lvl9pPr>
          </a:lstStyle>
          <a:p>
            <a:endParaRPr/>
          </a:p>
        </p:txBody>
      </p:sp>
    </p:spTree>
    <p:extLst>
      <p:ext uri="{BB962C8B-B14F-4D97-AF65-F5344CB8AC3E}">
        <p14:creationId xmlns:p14="http://schemas.microsoft.com/office/powerpoint/2010/main" val="635671960"/>
      </p:ext>
    </p:extLst>
  </p:cSld>
  <p:clrMapOvr>
    <a:masterClrMapping/>
  </p:clrMapOvr>
</p:sldLayout>
</file>

<file path=ppt/slideLayouts/slideLayout285.xml><?xml version="1.0" encoding="utf-8"?>
<p:sldLayout xmlns:a="http://schemas.openxmlformats.org/drawingml/2006/main" xmlns:r="http://schemas.openxmlformats.org/officeDocument/2006/relationships" xmlns:p="http://schemas.openxmlformats.org/presentationml/2006/main" matchingName="Title + Four Columns">
  <p:cSld name="Title + Four Columns">
    <p:spTree>
      <p:nvGrpSpPr>
        <p:cNvPr id="1" name="Shape 88"/>
        <p:cNvGrpSpPr/>
        <p:nvPr/>
      </p:nvGrpSpPr>
      <p:grpSpPr>
        <a:xfrm>
          <a:off x="0" y="0"/>
          <a:ext cx="0" cy="0"/>
          <a:chOff x="0" y="0"/>
          <a:chExt cx="0" cy="0"/>
        </a:xfrm>
      </p:grpSpPr>
      <p:sp>
        <p:nvSpPr>
          <p:cNvPr id="89" name="Google Shape;89;p19"/>
          <p:cNvSpPr txBox="1">
            <a:spLocks noGrp="1"/>
          </p:cNvSpPr>
          <p:nvPr>
            <p:ph type="title"/>
          </p:nvPr>
        </p:nvSpPr>
        <p:spPr>
          <a:xfrm>
            <a:off x="1247533" y="2589067"/>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90" name="Google Shape;90;p19"/>
          <p:cNvSpPr txBox="1">
            <a:spLocks noGrp="1"/>
          </p:cNvSpPr>
          <p:nvPr>
            <p:ph type="subTitle" idx="1"/>
          </p:nvPr>
        </p:nvSpPr>
        <p:spPr>
          <a:xfrm>
            <a:off x="1247533" y="3073300"/>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91" name="Google Shape;91;p19"/>
          <p:cNvSpPr txBox="1">
            <a:spLocks noGrp="1"/>
          </p:cNvSpPr>
          <p:nvPr>
            <p:ph type="title" idx="2"/>
          </p:nvPr>
        </p:nvSpPr>
        <p:spPr>
          <a:xfrm>
            <a:off x="1247533" y="4489100"/>
            <a:ext cx="2794800" cy="5384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1800"/>
              <a:buNone/>
              <a:defRPr sz="2400">
                <a:solidFill>
                  <a:schemeClr val="accent1"/>
                </a:solidFill>
              </a:defRPr>
            </a:lvl1pPr>
            <a:lvl2pPr lvl="1" algn="r" rtl="0">
              <a:spcBef>
                <a:spcPts val="0"/>
              </a:spcBef>
              <a:spcAft>
                <a:spcPts val="0"/>
              </a:spcAft>
              <a:buClr>
                <a:schemeClr val="accent1"/>
              </a:buClr>
              <a:buSzPts val="1800"/>
              <a:buNone/>
              <a:defRPr sz="2400">
                <a:solidFill>
                  <a:schemeClr val="accent1"/>
                </a:solidFill>
              </a:defRPr>
            </a:lvl2pPr>
            <a:lvl3pPr lvl="2" algn="r" rtl="0">
              <a:spcBef>
                <a:spcPts val="0"/>
              </a:spcBef>
              <a:spcAft>
                <a:spcPts val="0"/>
              </a:spcAft>
              <a:buClr>
                <a:schemeClr val="accent1"/>
              </a:buClr>
              <a:buSzPts val="1800"/>
              <a:buNone/>
              <a:defRPr sz="2400">
                <a:solidFill>
                  <a:schemeClr val="accent1"/>
                </a:solidFill>
              </a:defRPr>
            </a:lvl3pPr>
            <a:lvl4pPr lvl="3" algn="r" rtl="0">
              <a:spcBef>
                <a:spcPts val="0"/>
              </a:spcBef>
              <a:spcAft>
                <a:spcPts val="0"/>
              </a:spcAft>
              <a:buClr>
                <a:schemeClr val="accent1"/>
              </a:buClr>
              <a:buSzPts val="1800"/>
              <a:buNone/>
              <a:defRPr sz="2400">
                <a:solidFill>
                  <a:schemeClr val="accent1"/>
                </a:solidFill>
              </a:defRPr>
            </a:lvl4pPr>
            <a:lvl5pPr lvl="4" algn="r" rtl="0">
              <a:spcBef>
                <a:spcPts val="0"/>
              </a:spcBef>
              <a:spcAft>
                <a:spcPts val="0"/>
              </a:spcAft>
              <a:buClr>
                <a:schemeClr val="accent1"/>
              </a:buClr>
              <a:buSzPts val="1800"/>
              <a:buNone/>
              <a:defRPr sz="2400">
                <a:solidFill>
                  <a:schemeClr val="accent1"/>
                </a:solidFill>
              </a:defRPr>
            </a:lvl5pPr>
            <a:lvl6pPr lvl="5" algn="r" rtl="0">
              <a:spcBef>
                <a:spcPts val="0"/>
              </a:spcBef>
              <a:spcAft>
                <a:spcPts val="0"/>
              </a:spcAft>
              <a:buClr>
                <a:schemeClr val="accent1"/>
              </a:buClr>
              <a:buSzPts val="1800"/>
              <a:buNone/>
              <a:defRPr sz="2400">
                <a:solidFill>
                  <a:schemeClr val="accent1"/>
                </a:solidFill>
              </a:defRPr>
            </a:lvl6pPr>
            <a:lvl7pPr lvl="6" algn="r" rtl="0">
              <a:spcBef>
                <a:spcPts val="0"/>
              </a:spcBef>
              <a:spcAft>
                <a:spcPts val="0"/>
              </a:spcAft>
              <a:buClr>
                <a:schemeClr val="accent1"/>
              </a:buClr>
              <a:buSzPts val="1800"/>
              <a:buNone/>
              <a:defRPr sz="2400">
                <a:solidFill>
                  <a:schemeClr val="accent1"/>
                </a:solidFill>
              </a:defRPr>
            </a:lvl7pPr>
            <a:lvl8pPr lvl="7" algn="r" rtl="0">
              <a:spcBef>
                <a:spcPts val="0"/>
              </a:spcBef>
              <a:spcAft>
                <a:spcPts val="0"/>
              </a:spcAft>
              <a:buClr>
                <a:schemeClr val="accent1"/>
              </a:buClr>
              <a:buSzPts val="1800"/>
              <a:buNone/>
              <a:defRPr sz="2400">
                <a:solidFill>
                  <a:schemeClr val="accent1"/>
                </a:solidFill>
              </a:defRPr>
            </a:lvl8pPr>
            <a:lvl9pPr lvl="8" algn="r" rtl="0">
              <a:spcBef>
                <a:spcPts val="0"/>
              </a:spcBef>
              <a:spcAft>
                <a:spcPts val="0"/>
              </a:spcAft>
              <a:buClr>
                <a:schemeClr val="accent1"/>
              </a:buClr>
              <a:buSzPts val="1800"/>
              <a:buNone/>
              <a:defRPr sz="2400">
                <a:solidFill>
                  <a:schemeClr val="accent1"/>
                </a:solidFill>
              </a:defRPr>
            </a:lvl9pPr>
          </a:lstStyle>
          <a:p>
            <a:endParaRPr/>
          </a:p>
        </p:txBody>
      </p:sp>
      <p:sp>
        <p:nvSpPr>
          <p:cNvPr id="92" name="Google Shape;92;p19"/>
          <p:cNvSpPr txBox="1">
            <a:spLocks noGrp="1"/>
          </p:cNvSpPr>
          <p:nvPr>
            <p:ph type="subTitle" idx="3"/>
          </p:nvPr>
        </p:nvSpPr>
        <p:spPr>
          <a:xfrm>
            <a:off x="1247533" y="4973500"/>
            <a:ext cx="2794800" cy="666400"/>
          </a:xfrm>
          <a:prstGeom prst="rect">
            <a:avLst/>
          </a:prstGeom>
        </p:spPr>
        <p:txBody>
          <a:bodyPr spcFirstLastPara="1" wrap="square" lIns="91425" tIns="91425" rIns="91425" bIns="91425" anchor="t" anchorCtr="0">
            <a:noAutofit/>
          </a:bodyPr>
          <a:lstStyle>
            <a:lvl1pPr lvl="0" algn="r" rtl="0">
              <a:lnSpc>
                <a:spcPct val="100000"/>
              </a:lnSpc>
              <a:spcBef>
                <a:spcPts val="0"/>
              </a:spcBef>
              <a:spcAft>
                <a:spcPts val="0"/>
              </a:spcAft>
              <a:buSzPts val="1400"/>
              <a:buNone/>
              <a:defRPr sz="1867"/>
            </a:lvl1pPr>
            <a:lvl2pPr lvl="1" algn="r" rtl="0">
              <a:lnSpc>
                <a:spcPct val="100000"/>
              </a:lnSpc>
              <a:spcBef>
                <a:spcPts val="0"/>
              </a:spcBef>
              <a:spcAft>
                <a:spcPts val="0"/>
              </a:spcAft>
              <a:buSzPts val="1400"/>
              <a:buNone/>
              <a:defRPr/>
            </a:lvl2pPr>
            <a:lvl3pPr lvl="2" algn="r" rtl="0">
              <a:lnSpc>
                <a:spcPct val="100000"/>
              </a:lnSpc>
              <a:spcBef>
                <a:spcPts val="0"/>
              </a:spcBef>
              <a:spcAft>
                <a:spcPts val="0"/>
              </a:spcAft>
              <a:buSzPts val="1400"/>
              <a:buNone/>
              <a:defRPr/>
            </a:lvl3pPr>
            <a:lvl4pPr lvl="3" algn="r" rtl="0">
              <a:lnSpc>
                <a:spcPct val="100000"/>
              </a:lnSpc>
              <a:spcBef>
                <a:spcPts val="0"/>
              </a:spcBef>
              <a:spcAft>
                <a:spcPts val="0"/>
              </a:spcAft>
              <a:buSzPts val="1400"/>
              <a:buNone/>
              <a:defRPr/>
            </a:lvl4pPr>
            <a:lvl5pPr lvl="4" algn="r" rtl="0">
              <a:lnSpc>
                <a:spcPct val="100000"/>
              </a:lnSpc>
              <a:spcBef>
                <a:spcPts val="0"/>
              </a:spcBef>
              <a:spcAft>
                <a:spcPts val="0"/>
              </a:spcAft>
              <a:buSzPts val="1400"/>
              <a:buNone/>
              <a:defRPr/>
            </a:lvl5pPr>
            <a:lvl6pPr lvl="5" algn="r" rtl="0">
              <a:lnSpc>
                <a:spcPct val="100000"/>
              </a:lnSpc>
              <a:spcBef>
                <a:spcPts val="0"/>
              </a:spcBef>
              <a:spcAft>
                <a:spcPts val="0"/>
              </a:spcAft>
              <a:buSzPts val="1400"/>
              <a:buNone/>
              <a:defRPr/>
            </a:lvl6pPr>
            <a:lvl7pPr lvl="6" algn="r" rtl="0">
              <a:lnSpc>
                <a:spcPct val="100000"/>
              </a:lnSpc>
              <a:spcBef>
                <a:spcPts val="0"/>
              </a:spcBef>
              <a:spcAft>
                <a:spcPts val="0"/>
              </a:spcAft>
              <a:buSzPts val="1400"/>
              <a:buNone/>
              <a:defRPr/>
            </a:lvl7pPr>
            <a:lvl8pPr lvl="7" algn="r" rtl="0">
              <a:lnSpc>
                <a:spcPct val="100000"/>
              </a:lnSpc>
              <a:spcBef>
                <a:spcPts val="0"/>
              </a:spcBef>
              <a:spcAft>
                <a:spcPts val="0"/>
              </a:spcAft>
              <a:buSzPts val="1400"/>
              <a:buNone/>
              <a:defRPr/>
            </a:lvl8pPr>
            <a:lvl9pPr lvl="8" algn="r" rtl="0">
              <a:lnSpc>
                <a:spcPct val="100000"/>
              </a:lnSpc>
              <a:spcBef>
                <a:spcPts val="0"/>
              </a:spcBef>
              <a:spcAft>
                <a:spcPts val="0"/>
              </a:spcAft>
              <a:buSzPts val="1400"/>
              <a:buNone/>
              <a:defRPr/>
            </a:lvl9pPr>
          </a:lstStyle>
          <a:p>
            <a:endParaRPr/>
          </a:p>
        </p:txBody>
      </p:sp>
      <p:sp>
        <p:nvSpPr>
          <p:cNvPr id="93" name="Google Shape;93;p19"/>
          <p:cNvSpPr txBox="1">
            <a:spLocks noGrp="1"/>
          </p:cNvSpPr>
          <p:nvPr>
            <p:ph type="title" idx="4"/>
          </p:nvPr>
        </p:nvSpPr>
        <p:spPr>
          <a:xfrm>
            <a:off x="8149633" y="2589067"/>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94" name="Google Shape;94;p19"/>
          <p:cNvSpPr txBox="1">
            <a:spLocks noGrp="1"/>
          </p:cNvSpPr>
          <p:nvPr>
            <p:ph type="subTitle" idx="5"/>
          </p:nvPr>
        </p:nvSpPr>
        <p:spPr>
          <a:xfrm>
            <a:off x="8149633" y="3073300"/>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95" name="Google Shape;95;p19"/>
          <p:cNvSpPr txBox="1">
            <a:spLocks noGrp="1"/>
          </p:cNvSpPr>
          <p:nvPr>
            <p:ph type="title" idx="6"/>
          </p:nvPr>
        </p:nvSpPr>
        <p:spPr>
          <a:xfrm>
            <a:off x="8149633" y="4489100"/>
            <a:ext cx="2794800" cy="538400"/>
          </a:xfrm>
          <a:prstGeom prst="rect">
            <a:avLst/>
          </a:prstGeom>
        </p:spPr>
        <p:txBody>
          <a:bodyPr spcFirstLastPara="1" wrap="square" lIns="91425" tIns="91425" rIns="91425" bIns="91425" anchor="b" anchorCtr="0">
            <a:noAutofit/>
          </a:bodyPr>
          <a:lstStyle>
            <a:lvl1pPr lvl="0" rtl="0">
              <a:spcBef>
                <a:spcPts val="0"/>
              </a:spcBef>
              <a:spcAft>
                <a:spcPts val="0"/>
              </a:spcAft>
              <a:buClr>
                <a:schemeClr val="accent1"/>
              </a:buClr>
              <a:buSzPts val="1800"/>
              <a:buNone/>
              <a:defRPr sz="2400">
                <a:solidFill>
                  <a:schemeClr val="accent1"/>
                </a:solidFill>
              </a:defRPr>
            </a:lvl1pPr>
            <a:lvl2pPr lvl="1" rtl="0">
              <a:spcBef>
                <a:spcPts val="0"/>
              </a:spcBef>
              <a:spcAft>
                <a:spcPts val="0"/>
              </a:spcAft>
              <a:buClr>
                <a:schemeClr val="accent1"/>
              </a:buClr>
              <a:buSzPts val="1800"/>
              <a:buNone/>
              <a:defRPr sz="2400">
                <a:solidFill>
                  <a:schemeClr val="accent1"/>
                </a:solidFill>
              </a:defRPr>
            </a:lvl2pPr>
            <a:lvl3pPr lvl="2" rtl="0">
              <a:spcBef>
                <a:spcPts val="0"/>
              </a:spcBef>
              <a:spcAft>
                <a:spcPts val="0"/>
              </a:spcAft>
              <a:buClr>
                <a:schemeClr val="accent1"/>
              </a:buClr>
              <a:buSzPts val="1800"/>
              <a:buNone/>
              <a:defRPr sz="2400">
                <a:solidFill>
                  <a:schemeClr val="accent1"/>
                </a:solidFill>
              </a:defRPr>
            </a:lvl3pPr>
            <a:lvl4pPr lvl="3" rtl="0">
              <a:spcBef>
                <a:spcPts val="0"/>
              </a:spcBef>
              <a:spcAft>
                <a:spcPts val="0"/>
              </a:spcAft>
              <a:buClr>
                <a:schemeClr val="accent1"/>
              </a:buClr>
              <a:buSzPts val="1800"/>
              <a:buNone/>
              <a:defRPr sz="2400">
                <a:solidFill>
                  <a:schemeClr val="accent1"/>
                </a:solidFill>
              </a:defRPr>
            </a:lvl4pPr>
            <a:lvl5pPr lvl="4" rtl="0">
              <a:spcBef>
                <a:spcPts val="0"/>
              </a:spcBef>
              <a:spcAft>
                <a:spcPts val="0"/>
              </a:spcAft>
              <a:buClr>
                <a:schemeClr val="accent1"/>
              </a:buClr>
              <a:buSzPts val="1800"/>
              <a:buNone/>
              <a:defRPr sz="2400">
                <a:solidFill>
                  <a:schemeClr val="accent1"/>
                </a:solidFill>
              </a:defRPr>
            </a:lvl5pPr>
            <a:lvl6pPr lvl="5" rtl="0">
              <a:spcBef>
                <a:spcPts val="0"/>
              </a:spcBef>
              <a:spcAft>
                <a:spcPts val="0"/>
              </a:spcAft>
              <a:buClr>
                <a:schemeClr val="accent1"/>
              </a:buClr>
              <a:buSzPts val="1800"/>
              <a:buNone/>
              <a:defRPr sz="2400">
                <a:solidFill>
                  <a:schemeClr val="accent1"/>
                </a:solidFill>
              </a:defRPr>
            </a:lvl6pPr>
            <a:lvl7pPr lvl="6" rtl="0">
              <a:spcBef>
                <a:spcPts val="0"/>
              </a:spcBef>
              <a:spcAft>
                <a:spcPts val="0"/>
              </a:spcAft>
              <a:buClr>
                <a:schemeClr val="accent1"/>
              </a:buClr>
              <a:buSzPts val="1800"/>
              <a:buNone/>
              <a:defRPr sz="2400">
                <a:solidFill>
                  <a:schemeClr val="accent1"/>
                </a:solidFill>
              </a:defRPr>
            </a:lvl7pPr>
            <a:lvl8pPr lvl="7" rtl="0">
              <a:spcBef>
                <a:spcPts val="0"/>
              </a:spcBef>
              <a:spcAft>
                <a:spcPts val="0"/>
              </a:spcAft>
              <a:buClr>
                <a:schemeClr val="accent1"/>
              </a:buClr>
              <a:buSzPts val="1800"/>
              <a:buNone/>
              <a:defRPr sz="2400">
                <a:solidFill>
                  <a:schemeClr val="accent1"/>
                </a:solidFill>
              </a:defRPr>
            </a:lvl8pPr>
            <a:lvl9pPr lvl="8" rtl="0">
              <a:spcBef>
                <a:spcPts val="0"/>
              </a:spcBef>
              <a:spcAft>
                <a:spcPts val="0"/>
              </a:spcAft>
              <a:buClr>
                <a:schemeClr val="accent1"/>
              </a:buClr>
              <a:buSzPts val="1800"/>
              <a:buNone/>
              <a:defRPr sz="2400">
                <a:solidFill>
                  <a:schemeClr val="accent1"/>
                </a:solidFill>
              </a:defRPr>
            </a:lvl9pPr>
          </a:lstStyle>
          <a:p>
            <a:endParaRPr/>
          </a:p>
        </p:txBody>
      </p:sp>
      <p:sp>
        <p:nvSpPr>
          <p:cNvPr id="96" name="Google Shape;96;p19"/>
          <p:cNvSpPr txBox="1">
            <a:spLocks noGrp="1"/>
          </p:cNvSpPr>
          <p:nvPr>
            <p:ph type="subTitle" idx="7"/>
          </p:nvPr>
        </p:nvSpPr>
        <p:spPr>
          <a:xfrm>
            <a:off x="8149633" y="4973500"/>
            <a:ext cx="2794800" cy="6664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400"/>
              <a:buNone/>
              <a:defRPr sz="1867"/>
            </a:lvl1pPr>
            <a:lvl2pPr lvl="1" rtl="0">
              <a:lnSpc>
                <a:spcPct val="100000"/>
              </a:lnSpc>
              <a:spcBef>
                <a:spcPts val="0"/>
              </a:spcBef>
              <a:spcAft>
                <a:spcPts val="0"/>
              </a:spcAft>
              <a:buSzPts val="1400"/>
              <a:buNone/>
              <a:defRPr/>
            </a:lvl2pPr>
            <a:lvl3pPr lvl="2" rtl="0">
              <a:lnSpc>
                <a:spcPct val="100000"/>
              </a:lnSpc>
              <a:spcBef>
                <a:spcPts val="0"/>
              </a:spcBef>
              <a:spcAft>
                <a:spcPts val="0"/>
              </a:spcAft>
              <a:buSzPts val="1400"/>
              <a:buNone/>
              <a:defRPr/>
            </a:lvl3pPr>
            <a:lvl4pPr lvl="3" rtl="0">
              <a:lnSpc>
                <a:spcPct val="100000"/>
              </a:lnSpc>
              <a:spcBef>
                <a:spcPts val="0"/>
              </a:spcBef>
              <a:spcAft>
                <a:spcPts val="0"/>
              </a:spcAft>
              <a:buSzPts val="1400"/>
              <a:buNone/>
              <a:defRPr/>
            </a:lvl4pPr>
            <a:lvl5pPr lvl="4" rtl="0">
              <a:lnSpc>
                <a:spcPct val="100000"/>
              </a:lnSpc>
              <a:spcBef>
                <a:spcPts val="0"/>
              </a:spcBef>
              <a:spcAft>
                <a:spcPts val="0"/>
              </a:spcAft>
              <a:buSzPts val="1400"/>
              <a:buNone/>
              <a:defRPr/>
            </a:lvl5pPr>
            <a:lvl6pPr lvl="5" rtl="0">
              <a:lnSpc>
                <a:spcPct val="100000"/>
              </a:lnSpc>
              <a:spcBef>
                <a:spcPts val="0"/>
              </a:spcBef>
              <a:spcAft>
                <a:spcPts val="0"/>
              </a:spcAft>
              <a:buSzPts val="1400"/>
              <a:buNone/>
              <a:defRPr/>
            </a:lvl6pPr>
            <a:lvl7pPr lvl="6" rtl="0">
              <a:lnSpc>
                <a:spcPct val="100000"/>
              </a:lnSpc>
              <a:spcBef>
                <a:spcPts val="0"/>
              </a:spcBef>
              <a:spcAft>
                <a:spcPts val="0"/>
              </a:spcAft>
              <a:buSzPts val="1400"/>
              <a:buNone/>
              <a:defRPr/>
            </a:lvl7pPr>
            <a:lvl8pPr lvl="7" rtl="0">
              <a:lnSpc>
                <a:spcPct val="100000"/>
              </a:lnSpc>
              <a:spcBef>
                <a:spcPts val="0"/>
              </a:spcBef>
              <a:spcAft>
                <a:spcPts val="0"/>
              </a:spcAft>
              <a:buSzPts val="1400"/>
              <a:buNone/>
              <a:defRPr/>
            </a:lvl8pPr>
            <a:lvl9pPr lvl="8" rtl="0">
              <a:lnSpc>
                <a:spcPct val="100000"/>
              </a:lnSpc>
              <a:spcBef>
                <a:spcPts val="0"/>
              </a:spcBef>
              <a:spcAft>
                <a:spcPts val="0"/>
              </a:spcAft>
              <a:buSzPts val="1400"/>
              <a:buNone/>
              <a:defRPr/>
            </a:lvl9pPr>
          </a:lstStyle>
          <a:p>
            <a:endParaRPr/>
          </a:p>
        </p:txBody>
      </p:sp>
      <p:sp>
        <p:nvSpPr>
          <p:cNvPr id="97" name="Google Shape;97;p19"/>
          <p:cNvSpPr txBox="1">
            <a:spLocks noGrp="1"/>
          </p:cNvSpPr>
          <p:nvPr>
            <p:ph type="title" idx="8"/>
          </p:nvPr>
        </p:nvSpPr>
        <p:spPr>
          <a:xfrm>
            <a:off x="1025200" y="537600"/>
            <a:ext cx="58444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cxnSp>
        <p:nvCxnSpPr>
          <p:cNvPr id="98" name="Google Shape;98;p19"/>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2761300707"/>
      </p:ext>
    </p:extLst>
  </p:cSld>
  <p:clrMapOvr>
    <a:masterClrMapping/>
  </p:clrMapOvr>
</p:sldLayout>
</file>

<file path=ppt/slideLayouts/slideLayout286.xml><?xml version="1.0" encoding="utf-8"?>
<p:sldLayout xmlns:a="http://schemas.openxmlformats.org/drawingml/2006/main" xmlns:r="http://schemas.openxmlformats.org/officeDocument/2006/relationships" xmlns:p="http://schemas.openxmlformats.org/presentationml/2006/main" matchingName="Title + Text 1">
  <p:cSld name="Title + Text 1">
    <p:spTree>
      <p:nvGrpSpPr>
        <p:cNvPr id="1" name="Shape 114"/>
        <p:cNvGrpSpPr/>
        <p:nvPr/>
      </p:nvGrpSpPr>
      <p:grpSpPr>
        <a:xfrm>
          <a:off x="0" y="0"/>
          <a:ext cx="0" cy="0"/>
          <a:chOff x="0" y="0"/>
          <a:chExt cx="0" cy="0"/>
        </a:xfrm>
      </p:grpSpPr>
      <p:sp>
        <p:nvSpPr>
          <p:cNvPr id="115" name="Google Shape;115;p21"/>
          <p:cNvSpPr txBox="1">
            <a:spLocks noGrp="1"/>
          </p:cNvSpPr>
          <p:nvPr>
            <p:ph type="title"/>
          </p:nvPr>
        </p:nvSpPr>
        <p:spPr>
          <a:xfrm>
            <a:off x="1025200" y="537600"/>
            <a:ext cx="4344000" cy="10076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endParaRPr/>
          </a:p>
        </p:txBody>
      </p:sp>
      <p:sp>
        <p:nvSpPr>
          <p:cNvPr id="116" name="Google Shape;116;p21"/>
          <p:cNvSpPr txBox="1">
            <a:spLocks noGrp="1"/>
          </p:cNvSpPr>
          <p:nvPr>
            <p:ph type="body" idx="1"/>
          </p:nvPr>
        </p:nvSpPr>
        <p:spPr>
          <a:xfrm>
            <a:off x="1025200" y="3681600"/>
            <a:ext cx="3314000" cy="2254800"/>
          </a:xfrm>
          <a:prstGeom prst="rect">
            <a:avLst/>
          </a:prstGeom>
        </p:spPr>
        <p:txBody>
          <a:bodyPr spcFirstLastPara="1" wrap="square" lIns="91425" tIns="91425" rIns="91425" bIns="91425" anchor="t" anchorCtr="0">
            <a:noAutofit/>
          </a:bodyPr>
          <a:lstStyle>
            <a:lvl1pPr marL="609585" lvl="0" indent="-440256" rtl="0">
              <a:lnSpc>
                <a:spcPct val="100000"/>
              </a:lnSpc>
              <a:spcBef>
                <a:spcPts val="0"/>
              </a:spcBef>
              <a:spcAft>
                <a:spcPts val="0"/>
              </a:spcAft>
              <a:buSzPts val="1600"/>
              <a:buChar char="●"/>
              <a:defRPr sz="2133"/>
            </a:lvl1pPr>
            <a:lvl2pPr marL="1219170" lvl="1" indent="-440256" rtl="0">
              <a:lnSpc>
                <a:spcPct val="100000"/>
              </a:lnSpc>
              <a:spcBef>
                <a:spcPts val="2133"/>
              </a:spcBef>
              <a:spcAft>
                <a:spcPts val="0"/>
              </a:spcAft>
              <a:buSzPts val="1600"/>
              <a:buChar char="○"/>
              <a:defRPr sz="2133"/>
            </a:lvl2pPr>
            <a:lvl3pPr marL="1828754" lvl="2" indent="-440256" rtl="0">
              <a:lnSpc>
                <a:spcPct val="100000"/>
              </a:lnSpc>
              <a:spcBef>
                <a:spcPts val="2133"/>
              </a:spcBef>
              <a:spcAft>
                <a:spcPts val="0"/>
              </a:spcAft>
              <a:buSzPts val="1600"/>
              <a:buChar char="■"/>
              <a:defRPr sz="2133"/>
            </a:lvl3pPr>
            <a:lvl4pPr marL="2438339" lvl="3" indent="-440256" rtl="0">
              <a:lnSpc>
                <a:spcPct val="100000"/>
              </a:lnSpc>
              <a:spcBef>
                <a:spcPts val="2133"/>
              </a:spcBef>
              <a:spcAft>
                <a:spcPts val="0"/>
              </a:spcAft>
              <a:buSzPts val="1600"/>
              <a:buChar char="●"/>
              <a:defRPr sz="2133"/>
            </a:lvl4pPr>
            <a:lvl5pPr marL="3047924" lvl="4" indent="-440256" rtl="0">
              <a:lnSpc>
                <a:spcPct val="100000"/>
              </a:lnSpc>
              <a:spcBef>
                <a:spcPts val="2133"/>
              </a:spcBef>
              <a:spcAft>
                <a:spcPts val="0"/>
              </a:spcAft>
              <a:buSzPts val="1600"/>
              <a:buChar char="○"/>
              <a:defRPr sz="2133"/>
            </a:lvl5pPr>
            <a:lvl6pPr marL="3657509" lvl="5" indent="-440256" rtl="0">
              <a:lnSpc>
                <a:spcPct val="100000"/>
              </a:lnSpc>
              <a:spcBef>
                <a:spcPts val="2133"/>
              </a:spcBef>
              <a:spcAft>
                <a:spcPts val="0"/>
              </a:spcAft>
              <a:buSzPts val="1600"/>
              <a:buChar char="■"/>
              <a:defRPr sz="2133"/>
            </a:lvl6pPr>
            <a:lvl7pPr marL="4267093" lvl="6" indent="-440256" rtl="0">
              <a:lnSpc>
                <a:spcPct val="100000"/>
              </a:lnSpc>
              <a:spcBef>
                <a:spcPts val="2133"/>
              </a:spcBef>
              <a:spcAft>
                <a:spcPts val="0"/>
              </a:spcAft>
              <a:buSzPts val="1600"/>
              <a:buChar char="●"/>
              <a:defRPr sz="2133"/>
            </a:lvl7pPr>
            <a:lvl8pPr marL="4876678" lvl="7" indent="-440256" rtl="0">
              <a:lnSpc>
                <a:spcPct val="100000"/>
              </a:lnSpc>
              <a:spcBef>
                <a:spcPts val="2133"/>
              </a:spcBef>
              <a:spcAft>
                <a:spcPts val="0"/>
              </a:spcAft>
              <a:buSzPts val="1600"/>
              <a:buChar char="○"/>
              <a:defRPr sz="2133"/>
            </a:lvl8pPr>
            <a:lvl9pPr marL="5486263" lvl="8" indent="-440256" rtl="0">
              <a:lnSpc>
                <a:spcPct val="100000"/>
              </a:lnSpc>
              <a:spcBef>
                <a:spcPts val="2133"/>
              </a:spcBef>
              <a:spcAft>
                <a:spcPts val="2133"/>
              </a:spcAft>
              <a:buSzPts val="1600"/>
              <a:buChar char="■"/>
              <a:defRPr sz="2133"/>
            </a:lvl9pPr>
          </a:lstStyle>
          <a:p>
            <a:endParaRPr/>
          </a:p>
        </p:txBody>
      </p:sp>
      <p:cxnSp>
        <p:nvCxnSpPr>
          <p:cNvPr id="117" name="Google Shape;117;p21"/>
          <p:cNvCxnSpPr/>
          <p:nvPr/>
        </p:nvCxnSpPr>
        <p:spPr>
          <a:xfrm>
            <a:off x="-163567" y="1642167"/>
            <a:ext cx="5614800" cy="0"/>
          </a:xfrm>
          <a:prstGeom prst="straightConnector1">
            <a:avLst/>
          </a:prstGeom>
          <a:noFill/>
          <a:ln w="9525" cap="flat" cmpd="sng">
            <a:solidFill>
              <a:schemeClr val="accent2"/>
            </a:solidFill>
            <a:prstDash val="solid"/>
            <a:round/>
            <a:headEnd type="none" w="med" len="med"/>
            <a:tailEnd type="none" w="med" len="med"/>
          </a:ln>
        </p:spPr>
      </p:cxnSp>
    </p:spTree>
    <p:extLst>
      <p:ext uri="{BB962C8B-B14F-4D97-AF65-F5344CB8AC3E}">
        <p14:creationId xmlns:p14="http://schemas.microsoft.com/office/powerpoint/2010/main" val="3152445396"/>
      </p:ext>
    </p:extLst>
  </p:cSld>
  <p:clrMapOvr>
    <a:masterClrMapping/>
  </p:clrMapOvr>
</p:sldLayout>
</file>

<file path=ppt/slideLayouts/slideLayout287.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solidFill>
                  <a:prstClr val="black"/>
                </a:solidFill>
              </a:endParaRPr>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solidFill>
                    <a:prstClr val="black"/>
                  </a:solidFill>
                </a:endParaRPr>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solidFill>
                  <a:prstClr val="black"/>
                </a:solidFill>
              </a:endParaRPr>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solidFill>
                    <a:prstClr val="black"/>
                  </a:solidFill>
                </a:endParaRPr>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Tree>
    <p:extLst>
      <p:ext uri="{BB962C8B-B14F-4D97-AF65-F5344CB8AC3E}">
        <p14:creationId xmlns:p14="http://schemas.microsoft.com/office/powerpoint/2010/main" val="232223913"/>
      </p:ext>
    </p:extLst>
  </p:cSld>
  <p:clrMapOvr>
    <a:masterClrMapping/>
  </p:clrMapOvr>
</p:sldLayout>
</file>

<file path=ppt/slideLayouts/slideLayout288.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8038191"/>
      </p:ext>
    </p:extLst>
  </p:cSld>
  <p:clrMapOvr>
    <a:masterClrMapping/>
  </p:clrMapOvr>
</p:sldLayout>
</file>

<file path=ppt/slideLayouts/slideLayout289.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31325604"/>
      </p:ext>
    </p:extLst>
  </p:cSld>
  <p:clrMapOvr>
    <a:masterClrMapping/>
  </p:clrMapOvr>
</p:sldLayout>
</file>

<file path=ppt/slideLayouts/slideLayout290.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1559554143"/>
      </p:ext>
    </p:extLst>
  </p:cSld>
  <p:clrMapOvr>
    <a:masterClrMapping/>
  </p:clrMapOvr>
</p:sldLayout>
</file>

<file path=ppt/slideLayouts/slideLayout291.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96122159"/>
      </p:ext>
    </p:extLst>
  </p:cSld>
  <p:clrMapOvr>
    <a:masterClrMapping/>
  </p:clrMapOvr>
</p:sldLayout>
</file>

<file path=ppt/slideLayouts/slideLayout292.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22482203"/>
      </p:ext>
    </p:extLst>
  </p:cSld>
  <p:clrMapOvr>
    <a:masterClrMapping/>
  </p:clrMapOvr>
</p:sldLayout>
</file>

<file path=ppt/slideLayouts/slideLayout293.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5952086"/>
      </p:ext>
    </p:extLst>
  </p:cSld>
  <p:clrMapOvr>
    <a:masterClrMapping/>
  </p:clrMapOvr>
</p:sldLayout>
</file>

<file path=ppt/slideLayouts/slideLayout294.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3670469268"/>
      </p:ext>
    </p:extLst>
  </p:cSld>
  <p:clrMapOvr>
    <a:masterClrMapping/>
  </p:clrMapOvr>
</p:sldLayout>
</file>

<file path=ppt/slideLayouts/slideLayout29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403173969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9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xfrm>
            <a:off x="609600" y="6245225"/>
            <a:ext cx="2844800" cy="476250"/>
          </a:xfrm>
          <a:prstGeom prst="rect">
            <a:avLst/>
          </a:prstGeom>
          <a:ln/>
        </p:spPr>
        <p:txBody>
          <a:bodyPr/>
          <a:lstStyle>
            <a:lvl1pPr>
              <a:defRPr/>
            </a:lvl1pPr>
          </a:lstStyle>
          <a:p>
            <a:pPr>
              <a:defRPr/>
            </a:pPr>
            <a:endParaRPr lang="vi-VN">
              <a:solidFill>
                <a:prstClr val="black"/>
              </a:solidFill>
            </a:endParaRPr>
          </a:p>
        </p:txBody>
      </p:sp>
      <p:sp>
        <p:nvSpPr>
          <p:cNvPr id="5" name="Rectangle 5"/>
          <p:cNvSpPr>
            <a:spLocks noGrp="1" noChangeArrowheads="1"/>
          </p:cNvSpPr>
          <p:nvPr>
            <p:ph type="ftr" sz="quarter" idx="11"/>
          </p:nvPr>
        </p:nvSpPr>
        <p:spPr>
          <a:xfrm>
            <a:off x="4165600" y="6245225"/>
            <a:ext cx="3860800" cy="476250"/>
          </a:xfrm>
          <a:prstGeom prst="rect">
            <a:avLst/>
          </a:prstGeom>
          <a:ln/>
        </p:spPr>
        <p:txBody>
          <a:bodyPr/>
          <a:lstStyle>
            <a:lvl1pPr>
              <a:defRPr/>
            </a:lvl1pPr>
          </a:lstStyle>
          <a:p>
            <a:pPr>
              <a:defRPr/>
            </a:pPr>
            <a:endParaRPr lang="vi-VN">
              <a:solidFill>
                <a:prstClr val="black"/>
              </a:solidFill>
            </a:endParaRPr>
          </a:p>
        </p:txBody>
      </p:sp>
      <p:sp>
        <p:nvSpPr>
          <p:cNvPr id="6" name="Rectangle 6"/>
          <p:cNvSpPr>
            <a:spLocks noGrp="1" noChangeArrowheads="1"/>
          </p:cNvSpPr>
          <p:nvPr>
            <p:ph type="sldNum" sz="quarter" idx="12"/>
          </p:nvPr>
        </p:nvSpPr>
        <p:spPr>
          <a:xfrm>
            <a:off x="8737600" y="6245225"/>
            <a:ext cx="2844800" cy="476250"/>
          </a:xfrm>
          <a:prstGeom prst="rect">
            <a:avLst/>
          </a:prstGeom>
          <a:ln/>
        </p:spPr>
        <p:txBody>
          <a:bodyPr/>
          <a:lstStyle>
            <a:lvl1pPr>
              <a:defRPr/>
            </a:lvl1pPr>
          </a:lstStyle>
          <a:p>
            <a:pPr>
              <a:defRPr/>
            </a:pPr>
            <a:fld id="{28EED92C-9759-4652-9360-591721F09AD2}" type="slidenum">
              <a:rPr lang="vi-VN">
                <a:solidFill>
                  <a:prstClr val="black"/>
                </a:solidFill>
              </a:rPr>
              <a:pPr>
                <a:defRPr/>
              </a:pPr>
              <a:t>‹#›</a:t>
            </a:fld>
            <a:endParaRPr lang="vi-VN">
              <a:solidFill>
                <a:prstClr val="black"/>
              </a:solidFill>
            </a:endParaRPr>
          </a:p>
        </p:txBody>
      </p:sp>
    </p:spTree>
    <p:extLst>
      <p:ext uri="{BB962C8B-B14F-4D97-AF65-F5344CB8AC3E}">
        <p14:creationId xmlns:p14="http://schemas.microsoft.com/office/powerpoint/2010/main" val="3034012660"/>
      </p:ext>
    </p:extLst>
  </p:cSld>
  <p:clrMapOvr>
    <a:masterClrMapping/>
  </p:clrMapOvr>
  <p:transition>
    <p:wedge/>
  </p:transition>
</p:sldLayout>
</file>

<file path=ppt/slideLayouts/slideLayout297.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5" name="Freeform: Shape 4">
            <a:extLst>
              <a:ext uri="{FF2B5EF4-FFF2-40B4-BE49-F238E27FC236}">
                <a16:creationId xmlns="" xmlns:a16="http://schemas.microsoft.com/office/drawing/2014/main" id="{468F6418-2F54-45D4-A57F-70F7C2212E90}"/>
              </a:ext>
            </a:extLst>
          </p:cNvPr>
          <p:cNvSpPr/>
          <p:nvPr userDrawn="1"/>
        </p:nvSpPr>
        <p:spPr>
          <a:xfrm>
            <a:off x="-20054" y="5839006"/>
            <a:ext cx="12212054" cy="794973"/>
          </a:xfrm>
          <a:custGeom>
            <a:avLst/>
            <a:gdLst>
              <a:gd name="connsiteX0" fmla="*/ 5579269 w 5600700"/>
              <a:gd name="connsiteY0" fmla="*/ 285274 h 409575"/>
              <a:gd name="connsiteX1" fmla="*/ 5285899 w 5600700"/>
              <a:gd name="connsiteY1" fmla="*/ 285274 h 409575"/>
              <a:gd name="connsiteX2" fmla="*/ 5258277 w 5600700"/>
              <a:gd name="connsiteY2" fmla="*/ 323374 h 409575"/>
              <a:gd name="connsiteX3" fmla="*/ 5218271 w 5600700"/>
              <a:gd name="connsiteY3" fmla="*/ 153829 h 409575"/>
              <a:gd name="connsiteX4" fmla="*/ 5182077 w 5600700"/>
              <a:gd name="connsiteY4" fmla="*/ 285274 h 409575"/>
              <a:gd name="connsiteX5" fmla="*/ 5094446 w 5600700"/>
              <a:gd name="connsiteY5" fmla="*/ 285274 h 409575"/>
              <a:gd name="connsiteX6" fmla="*/ 5081111 w 5600700"/>
              <a:gd name="connsiteY6" fmla="*/ 335756 h 409575"/>
              <a:gd name="connsiteX7" fmla="*/ 5057299 w 5600700"/>
              <a:gd name="connsiteY7" fmla="*/ 277654 h 409575"/>
              <a:gd name="connsiteX8" fmla="*/ 5033486 w 5600700"/>
              <a:gd name="connsiteY8" fmla="*/ 322421 h 409575"/>
              <a:gd name="connsiteX9" fmla="*/ 4988719 w 5600700"/>
              <a:gd name="connsiteY9" fmla="*/ 21431 h 409575"/>
              <a:gd name="connsiteX10" fmla="*/ 4933474 w 5600700"/>
              <a:gd name="connsiteY10" fmla="*/ 393859 h 409575"/>
              <a:gd name="connsiteX11" fmla="*/ 4912519 w 5600700"/>
              <a:gd name="connsiteY11" fmla="*/ 285274 h 409575"/>
              <a:gd name="connsiteX12" fmla="*/ 4686777 w 5600700"/>
              <a:gd name="connsiteY12" fmla="*/ 285274 h 409575"/>
              <a:gd name="connsiteX13" fmla="*/ 4657249 w 5600700"/>
              <a:gd name="connsiteY13" fmla="*/ 344329 h 409575"/>
              <a:gd name="connsiteX14" fmla="*/ 4622006 w 5600700"/>
              <a:gd name="connsiteY14" fmla="*/ 150971 h 409575"/>
              <a:gd name="connsiteX15" fmla="*/ 4579144 w 5600700"/>
              <a:gd name="connsiteY15" fmla="*/ 285274 h 409575"/>
              <a:gd name="connsiteX16" fmla="*/ 4492466 w 5600700"/>
              <a:gd name="connsiteY16" fmla="*/ 285274 h 409575"/>
              <a:gd name="connsiteX17" fmla="*/ 4467702 w 5600700"/>
              <a:gd name="connsiteY17" fmla="*/ 322421 h 409575"/>
              <a:gd name="connsiteX18" fmla="*/ 4441984 w 5600700"/>
              <a:gd name="connsiteY18" fmla="*/ 275749 h 409575"/>
              <a:gd name="connsiteX19" fmla="*/ 4408646 w 5600700"/>
              <a:gd name="connsiteY19" fmla="*/ 336709 h 409575"/>
              <a:gd name="connsiteX20" fmla="*/ 4377214 w 5600700"/>
              <a:gd name="connsiteY20" fmla="*/ 72866 h 409575"/>
              <a:gd name="connsiteX21" fmla="*/ 4336256 w 5600700"/>
              <a:gd name="connsiteY21" fmla="*/ 377666 h 409575"/>
              <a:gd name="connsiteX22" fmla="*/ 4308634 w 5600700"/>
              <a:gd name="connsiteY22" fmla="*/ 285274 h 409575"/>
              <a:gd name="connsiteX23" fmla="*/ 4239102 w 5600700"/>
              <a:gd name="connsiteY23" fmla="*/ 285274 h 409575"/>
              <a:gd name="connsiteX24" fmla="*/ 4210527 w 5600700"/>
              <a:gd name="connsiteY24" fmla="*/ 237649 h 409575"/>
              <a:gd name="connsiteX25" fmla="*/ 4178141 w 5600700"/>
              <a:gd name="connsiteY25" fmla="*/ 285274 h 409575"/>
              <a:gd name="connsiteX26" fmla="*/ 21431 w 5600700"/>
              <a:gd name="connsiteY26" fmla="*/ 285274 h 409575"/>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75874 h 372428"/>
              <a:gd name="connsiteX0" fmla="*/ 5196891 w 5196891"/>
              <a:gd name="connsiteY0" fmla="*/ 263843 h 372428"/>
              <a:gd name="connsiteX1" fmla="*/ 4903521 w 5196891"/>
              <a:gd name="connsiteY1" fmla="*/ 263843 h 372428"/>
              <a:gd name="connsiteX2" fmla="*/ 4875899 w 5196891"/>
              <a:gd name="connsiteY2" fmla="*/ 301943 h 372428"/>
              <a:gd name="connsiteX3" fmla="*/ 4835893 w 5196891"/>
              <a:gd name="connsiteY3" fmla="*/ 132398 h 372428"/>
              <a:gd name="connsiteX4" fmla="*/ 4799699 w 5196891"/>
              <a:gd name="connsiteY4" fmla="*/ 263843 h 372428"/>
              <a:gd name="connsiteX5" fmla="*/ 4712068 w 5196891"/>
              <a:gd name="connsiteY5" fmla="*/ 263843 h 372428"/>
              <a:gd name="connsiteX6" fmla="*/ 4698733 w 5196891"/>
              <a:gd name="connsiteY6" fmla="*/ 314325 h 372428"/>
              <a:gd name="connsiteX7" fmla="*/ 4674921 w 5196891"/>
              <a:gd name="connsiteY7" fmla="*/ 256223 h 372428"/>
              <a:gd name="connsiteX8" fmla="*/ 4651108 w 5196891"/>
              <a:gd name="connsiteY8" fmla="*/ 300990 h 372428"/>
              <a:gd name="connsiteX9" fmla="*/ 4606341 w 5196891"/>
              <a:gd name="connsiteY9" fmla="*/ 0 h 372428"/>
              <a:gd name="connsiteX10" fmla="*/ 4551096 w 5196891"/>
              <a:gd name="connsiteY10" fmla="*/ 372428 h 372428"/>
              <a:gd name="connsiteX11" fmla="*/ 4530141 w 5196891"/>
              <a:gd name="connsiteY11" fmla="*/ 263843 h 372428"/>
              <a:gd name="connsiteX12" fmla="*/ 4304399 w 5196891"/>
              <a:gd name="connsiteY12" fmla="*/ 263843 h 372428"/>
              <a:gd name="connsiteX13" fmla="*/ 4274871 w 5196891"/>
              <a:gd name="connsiteY13" fmla="*/ 322898 h 372428"/>
              <a:gd name="connsiteX14" fmla="*/ 4239628 w 5196891"/>
              <a:gd name="connsiteY14" fmla="*/ 129540 h 372428"/>
              <a:gd name="connsiteX15" fmla="*/ 4196766 w 5196891"/>
              <a:gd name="connsiteY15" fmla="*/ 263843 h 372428"/>
              <a:gd name="connsiteX16" fmla="*/ 4110088 w 5196891"/>
              <a:gd name="connsiteY16" fmla="*/ 263843 h 372428"/>
              <a:gd name="connsiteX17" fmla="*/ 4085324 w 5196891"/>
              <a:gd name="connsiteY17" fmla="*/ 300990 h 372428"/>
              <a:gd name="connsiteX18" fmla="*/ 4059606 w 5196891"/>
              <a:gd name="connsiteY18" fmla="*/ 254318 h 372428"/>
              <a:gd name="connsiteX19" fmla="*/ 4026268 w 5196891"/>
              <a:gd name="connsiteY19" fmla="*/ 315278 h 372428"/>
              <a:gd name="connsiteX20" fmla="*/ 3994836 w 5196891"/>
              <a:gd name="connsiteY20" fmla="*/ 51435 h 372428"/>
              <a:gd name="connsiteX21" fmla="*/ 3953878 w 5196891"/>
              <a:gd name="connsiteY21" fmla="*/ 356235 h 372428"/>
              <a:gd name="connsiteX22" fmla="*/ 3926256 w 5196891"/>
              <a:gd name="connsiteY22" fmla="*/ 263843 h 372428"/>
              <a:gd name="connsiteX23" fmla="*/ 3856724 w 5196891"/>
              <a:gd name="connsiteY23" fmla="*/ 263843 h 372428"/>
              <a:gd name="connsiteX24" fmla="*/ 3828149 w 5196891"/>
              <a:gd name="connsiteY24" fmla="*/ 216218 h 372428"/>
              <a:gd name="connsiteX25" fmla="*/ 3795763 w 5196891"/>
              <a:gd name="connsiteY25" fmla="*/ 263843 h 372428"/>
              <a:gd name="connsiteX26" fmla="*/ 0 w 5196891"/>
              <a:gd name="connsiteY26" fmla="*/ 263842 h 372428"/>
              <a:gd name="connsiteX0" fmla="*/ 5698543 w 5698543"/>
              <a:gd name="connsiteY0" fmla="*/ 252570 h 372428"/>
              <a:gd name="connsiteX1" fmla="*/ 4903521 w 5698543"/>
              <a:gd name="connsiteY1" fmla="*/ 263843 h 372428"/>
              <a:gd name="connsiteX2" fmla="*/ 4875899 w 5698543"/>
              <a:gd name="connsiteY2" fmla="*/ 301943 h 372428"/>
              <a:gd name="connsiteX3" fmla="*/ 4835893 w 5698543"/>
              <a:gd name="connsiteY3" fmla="*/ 132398 h 372428"/>
              <a:gd name="connsiteX4" fmla="*/ 4799699 w 5698543"/>
              <a:gd name="connsiteY4" fmla="*/ 263843 h 372428"/>
              <a:gd name="connsiteX5" fmla="*/ 4712068 w 5698543"/>
              <a:gd name="connsiteY5" fmla="*/ 263843 h 372428"/>
              <a:gd name="connsiteX6" fmla="*/ 4698733 w 5698543"/>
              <a:gd name="connsiteY6" fmla="*/ 314325 h 372428"/>
              <a:gd name="connsiteX7" fmla="*/ 4674921 w 5698543"/>
              <a:gd name="connsiteY7" fmla="*/ 256223 h 372428"/>
              <a:gd name="connsiteX8" fmla="*/ 4651108 w 5698543"/>
              <a:gd name="connsiteY8" fmla="*/ 300990 h 372428"/>
              <a:gd name="connsiteX9" fmla="*/ 4606341 w 5698543"/>
              <a:gd name="connsiteY9" fmla="*/ 0 h 372428"/>
              <a:gd name="connsiteX10" fmla="*/ 4551096 w 5698543"/>
              <a:gd name="connsiteY10" fmla="*/ 372428 h 372428"/>
              <a:gd name="connsiteX11" fmla="*/ 4530141 w 5698543"/>
              <a:gd name="connsiteY11" fmla="*/ 263843 h 372428"/>
              <a:gd name="connsiteX12" fmla="*/ 4304399 w 5698543"/>
              <a:gd name="connsiteY12" fmla="*/ 263843 h 372428"/>
              <a:gd name="connsiteX13" fmla="*/ 4274871 w 5698543"/>
              <a:gd name="connsiteY13" fmla="*/ 322898 h 372428"/>
              <a:gd name="connsiteX14" fmla="*/ 4239628 w 5698543"/>
              <a:gd name="connsiteY14" fmla="*/ 129540 h 372428"/>
              <a:gd name="connsiteX15" fmla="*/ 4196766 w 5698543"/>
              <a:gd name="connsiteY15" fmla="*/ 263843 h 372428"/>
              <a:gd name="connsiteX16" fmla="*/ 4110088 w 5698543"/>
              <a:gd name="connsiteY16" fmla="*/ 263843 h 372428"/>
              <a:gd name="connsiteX17" fmla="*/ 4085324 w 5698543"/>
              <a:gd name="connsiteY17" fmla="*/ 300990 h 372428"/>
              <a:gd name="connsiteX18" fmla="*/ 4059606 w 5698543"/>
              <a:gd name="connsiteY18" fmla="*/ 254318 h 372428"/>
              <a:gd name="connsiteX19" fmla="*/ 4026268 w 5698543"/>
              <a:gd name="connsiteY19" fmla="*/ 315278 h 372428"/>
              <a:gd name="connsiteX20" fmla="*/ 3994836 w 5698543"/>
              <a:gd name="connsiteY20" fmla="*/ 51435 h 372428"/>
              <a:gd name="connsiteX21" fmla="*/ 3953878 w 5698543"/>
              <a:gd name="connsiteY21" fmla="*/ 356235 h 372428"/>
              <a:gd name="connsiteX22" fmla="*/ 3926256 w 5698543"/>
              <a:gd name="connsiteY22" fmla="*/ 263843 h 372428"/>
              <a:gd name="connsiteX23" fmla="*/ 3856724 w 5698543"/>
              <a:gd name="connsiteY23" fmla="*/ 263843 h 372428"/>
              <a:gd name="connsiteX24" fmla="*/ 3828149 w 5698543"/>
              <a:gd name="connsiteY24" fmla="*/ 216218 h 372428"/>
              <a:gd name="connsiteX25" fmla="*/ 3795763 w 5698543"/>
              <a:gd name="connsiteY25" fmla="*/ 263843 h 372428"/>
              <a:gd name="connsiteX26" fmla="*/ 0 w 5698543"/>
              <a:gd name="connsiteY26" fmla="*/ 263842 h 372428"/>
              <a:gd name="connsiteX0" fmla="*/ 5506901 w 5506901"/>
              <a:gd name="connsiteY0" fmla="*/ 252570 h 372428"/>
              <a:gd name="connsiteX1" fmla="*/ 4903521 w 5506901"/>
              <a:gd name="connsiteY1" fmla="*/ 263843 h 372428"/>
              <a:gd name="connsiteX2" fmla="*/ 4875899 w 5506901"/>
              <a:gd name="connsiteY2" fmla="*/ 301943 h 372428"/>
              <a:gd name="connsiteX3" fmla="*/ 4835893 w 5506901"/>
              <a:gd name="connsiteY3" fmla="*/ 132398 h 372428"/>
              <a:gd name="connsiteX4" fmla="*/ 4799699 w 5506901"/>
              <a:gd name="connsiteY4" fmla="*/ 263843 h 372428"/>
              <a:gd name="connsiteX5" fmla="*/ 4712068 w 5506901"/>
              <a:gd name="connsiteY5" fmla="*/ 263843 h 372428"/>
              <a:gd name="connsiteX6" fmla="*/ 4698733 w 5506901"/>
              <a:gd name="connsiteY6" fmla="*/ 314325 h 372428"/>
              <a:gd name="connsiteX7" fmla="*/ 4674921 w 5506901"/>
              <a:gd name="connsiteY7" fmla="*/ 256223 h 372428"/>
              <a:gd name="connsiteX8" fmla="*/ 4651108 w 5506901"/>
              <a:gd name="connsiteY8" fmla="*/ 300990 h 372428"/>
              <a:gd name="connsiteX9" fmla="*/ 4606341 w 5506901"/>
              <a:gd name="connsiteY9" fmla="*/ 0 h 372428"/>
              <a:gd name="connsiteX10" fmla="*/ 4551096 w 5506901"/>
              <a:gd name="connsiteY10" fmla="*/ 372428 h 372428"/>
              <a:gd name="connsiteX11" fmla="*/ 4530141 w 5506901"/>
              <a:gd name="connsiteY11" fmla="*/ 263843 h 372428"/>
              <a:gd name="connsiteX12" fmla="*/ 4304399 w 5506901"/>
              <a:gd name="connsiteY12" fmla="*/ 263843 h 372428"/>
              <a:gd name="connsiteX13" fmla="*/ 4274871 w 5506901"/>
              <a:gd name="connsiteY13" fmla="*/ 322898 h 372428"/>
              <a:gd name="connsiteX14" fmla="*/ 4239628 w 5506901"/>
              <a:gd name="connsiteY14" fmla="*/ 129540 h 372428"/>
              <a:gd name="connsiteX15" fmla="*/ 4196766 w 5506901"/>
              <a:gd name="connsiteY15" fmla="*/ 263843 h 372428"/>
              <a:gd name="connsiteX16" fmla="*/ 4110088 w 5506901"/>
              <a:gd name="connsiteY16" fmla="*/ 263843 h 372428"/>
              <a:gd name="connsiteX17" fmla="*/ 4085324 w 5506901"/>
              <a:gd name="connsiteY17" fmla="*/ 300990 h 372428"/>
              <a:gd name="connsiteX18" fmla="*/ 4059606 w 5506901"/>
              <a:gd name="connsiteY18" fmla="*/ 254318 h 372428"/>
              <a:gd name="connsiteX19" fmla="*/ 4026268 w 5506901"/>
              <a:gd name="connsiteY19" fmla="*/ 315278 h 372428"/>
              <a:gd name="connsiteX20" fmla="*/ 3994836 w 5506901"/>
              <a:gd name="connsiteY20" fmla="*/ 51435 h 372428"/>
              <a:gd name="connsiteX21" fmla="*/ 3953878 w 5506901"/>
              <a:gd name="connsiteY21" fmla="*/ 356235 h 372428"/>
              <a:gd name="connsiteX22" fmla="*/ 3926256 w 5506901"/>
              <a:gd name="connsiteY22" fmla="*/ 263843 h 372428"/>
              <a:gd name="connsiteX23" fmla="*/ 3856724 w 5506901"/>
              <a:gd name="connsiteY23" fmla="*/ 263843 h 372428"/>
              <a:gd name="connsiteX24" fmla="*/ 3828149 w 5506901"/>
              <a:gd name="connsiteY24" fmla="*/ 216218 h 372428"/>
              <a:gd name="connsiteX25" fmla="*/ 3795763 w 5506901"/>
              <a:gd name="connsiteY25" fmla="*/ 263843 h 372428"/>
              <a:gd name="connsiteX26" fmla="*/ 0 w 5506901"/>
              <a:gd name="connsiteY26" fmla="*/ 263842 h 372428"/>
              <a:gd name="connsiteX0" fmla="*/ 5721090 w 5721090"/>
              <a:gd name="connsiteY0" fmla="*/ 252570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58205 h 372428"/>
              <a:gd name="connsiteX0" fmla="*/ 5721090 w 5721090"/>
              <a:gd name="connsiteY0" fmla="*/ 258207 h 372428"/>
              <a:gd name="connsiteX1" fmla="*/ 5117710 w 5721090"/>
              <a:gd name="connsiteY1" fmla="*/ 263843 h 372428"/>
              <a:gd name="connsiteX2" fmla="*/ 5090088 w 5721090"/>
              <a:gd name="connsiteY2" fmla="*/ 301943 h 372428"/>
              <a:gd name="connsiteX3" fmla="*/ 5050082 w 5721090"/>
              <a:gd name="connsiteY3" fmla="*/ 132398 h 372428"/>
              <a:gd name="connsiteX4" fmla="*/ 5013888 w 5721090"/>
              <a:gd name="connsiteY4" fmla="*/ 263843 h 372428"/>
              <a:gd name="connsiteX5" fmla="*/ 4926257 w 5721090"/>
              <a:gd name="connsiteY5" fmla="*/ 263843 h 372428"/>
              <a:gd name="connsiteX6" fmla="*/ 4912922 w 5721090"/>
              <a:gd name="connsiteY6" fmla="*/ 314325 h 372428"/>
              <a:gd name="connsiteX7" fmla="*/ 4889110 w 5721090"/>
              <a:gd name="connsiteY7" fmla="*/ 256223 h 372428"/>
              <a:gd name="connsiteX8" fmla="*/ 4865297 w 5721090"/>
              <a:gd name="connsiteY8" fmla="*/ 300990 h 372428"/>
              <a:gd name="connsiteX9" fmla="*/ 4820530 w 5721090"/>
              <a:gd name="connsiteY9" fmla="*/ 0 h 372428"/>
              <a:gd name="connsiteX10" fmla="*/ 4765285 w 5721090"/>
              <a:gd name="connsiteY10" fmla="*/ 372428 h 372428"/>
              <a:gd name="connsiteX11" fmla="*/ 4744330 w 5721090"/>
              <a:gd name="connsiteY11" fmla="*/ 263843 h 372428"/>
              <a:gd name="connsiteX12" fmla="*/ 4518588 w 5721090"/>
              <a:gd name="connsiteY12" fmla="*/ 263843 h 372428"/>
              <a:gd name="connsiteX13" fmla="*/ 4489060 w 5721090"/>
              <a:gd name="connsiteY13" fmla="*/ 322898 h 372428"/>
              <a:gd name="connsiteX14" fmla="*/ 4453817 w 5721090"/>
              <a:gd name="connsiteY14" fmla="*/ 129540 h 372428"/>
              <a:gd name="connsiteX15" fmla="*/ 4410955 w 5721090"/>
              <a:gd name="connsiteY15" fmla="*/ 263843 h 372428"/>
              <a:gd name="connsiteX16" fmla="*/ 4324277 w 5721090"/>
              <a:gd name="connsiteY16" fmla="*/ 263843 h 372428"/>
              <a:gd name="connsiteX17" fmla="*/ 4299513 w 5721090"/>
              <a:gd name="connsiteY17" fmla="*/ 300990 h 372428"/>
              <a:gd name="connsiteX18" fmla="*/ 4273795 w 5721090"/>
              <a:gd name="connsiteY18" fmla="*/ 254318 h 372428"/>
              <a:gd name="connsiteX19" fmla="*/ 4240457 w 5721090"/>
              <a:gd name="connsiteY19" fmla="*/ 315278 h 372428"/>
              <a:gd name="connsiteX20" fmla="*/ 4209025 w 5721090"/>
              <a:gd name="connsiteY20" fmla="*/ 51435 h 372428"/>
              <a:gd name="connsiteX21" fmla="*/ 4168067 w 5721090"/>
              <a:gd name="connsiteY21" fmla="*/ 356235 h 372428"/>
              <a:gd name="connsiteX22" fmla="*/ 4140445 w 5721090"/>
              <a:gd name="connsiteY22" fmla="*/ 263843 h 372428"/>
              <a:gd name="connsiteX23" fmla="*/ 4070913 w 5721090"/>
              <a:gd name="connsiteY23" fmla="*/ 263843 h 372428"/>
              <a:gd name="connsiteX24" fmla="*/ 4042338 w 5721090"/>
              <a:gd name="connsiteY24" fmla="*/ 216218 h 372428"/>
              <a:gd name="connsiteX25" fmla="*/ 4009952 w 5721090"/>
              <a:gd name="connsiteY25" fmla="*/ 263843 h 372428"/>
              <a:gd name="connsiteX26" fmla="*/ 0 w 5721090"/>
              <a:gd name="connsiteY26" fmla="*/ 269478 h 372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5721090" h="372428">
                <a:moveTo>
                  <a:pt x="5721090" y="258207"/>
                </a:moveTo>
                <a:lnTo>
                  <a:pt x="5117710" y="263843"/>
                </a:lnTo>
                <a:lnTo>
                  <a:pt x="5090088" y="301943"/>
                </a:lnTo>
                <a:lnTo>
                  <a:pt x="5050082" y="132398"/>
                </a:lnTo>
                <a:lnTo>
                  <a:pt x="5013888" y="263843"/>
                </a:lnTo>
                <a:lnTo>
                  <a:pt x="4926257" y="263843"/>
                </a:lnTo>
                <a:lnTo>
                  <a:pt x="4912922" y="314325"/>
                </a:lnTo>
                <a:lnTo>
                  <a:pt x="4889110" y="256223"/>
                </a:lnTo>
                <a:lnTo>
                  <a:pt x="4865297" y="300990"/>
                </a:lnTo>
                <a:lnTo>
                  <a:pt x="4820530" y="0"/>
                </a:lnTo>
                <a:lnTo>
                  <a:pt x="4765285" y="372428"/>
                </a:lnTo>
                <a:lnTo>
                  <a:pt x="4744330" y="263843"/>
                </a:lnTo>
                <a:lnTo>
                  <a:pt x="4518588" y="263843"/>
                </a:lnTo>
                <a:lnTo>
                  <a:pt x="4489060" y="322898"/>
                </a:lnTo>
                <a:lnTo>
                  <a:pt x="4453817" y="129540"/>
                </a:lnTo>
                <a:lnTo>
                  <a:pt x="4410955" y="263843"/>
                </a:lnTo>
                <a:lnTo>
                  <a:pt x="4324277" y="263843"/>
                </a:lnTo>
                <a:lnTo>
                  <a:pt x="4299513" y="300990"/>
                </a:lnTo>
                <a:lnTo>
                  <a:pt x="4273795" y="254318"/>
                </a:lnTo>
                <a:lnTo>
                  <a:pt x="4240457" y="315278"/>
                </a:lnTo>
                <a:lnTo>
                  <a:pt x="4209025" y="51435"/>
                </a:lnTo>
                <a:lnTo>
                  <a:pt x="4168067" y="356235"/>
                </a:lnTo>
                <a:lnTo>
                  <a:pt x="4140445" y="263843"/>
                </a:lnTo>
                <a:lnTo>
                  <a:pt x="4070913" y="263843"/>
                </a:lnTo>
                <a:lnTo>
                  <a:pt x="4042338" y="216218"/>
                </a:lnTo>
                <a:lnTo>
                  <a:pt x="4009952" y="263843"/>
                </a:lnTo>
                <a:lnTo>
                  <a:pt x="0" y="269478"/>
                </a:lnTo>
              </a:path>
            </a:pathLst>
          </a:custGeom>
          <a:noFill/>
          <a:ln w="28575" cap="rnd">
            <a:solidFill>
              <a:schemeClr val="accent1"/>
            </a:solidFill>
            <a:prstDash val="solid"/>
            <a:round/>
          </a:ln>
        </p:spPr>
        <p:txBody>
          <a:bodyPr rtlCol="0" anchor="ctr"/>
          <a:lstStyle/>
          <a:p>
            <a:endParaRPr lang="en-US">
              <a:solidFill>
                <a:prstClr val="black"/>
              </a:solidFill>
            </a:endParaRPr>
          </a:p>
        </p:txBody>
      </p:sp>
    </p:spTree>
    <p:extLst>
      <p:ext uri="{BB962C8B-B14F-4D97-AF65-F5344CB8AC3E}">
        <p14:creationId xmlns:p14="http://schemas.microsoft.com/office/powerpoint/2010/main" val="2582823400"/>
      </p:ext>
    </p:extLst>
  </p:cSld>
  <p:clrMapOvr>
    <a:masterClrMapping/>
  </p:clrMapOvr>
</p:sldLayout>
</file>

<file path=ppt/slideLayouts/slideLayout298.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4" name="Group 3">
            <a:extLst>
              <a:ext uri="{FF2B5EF4-FFF2-40B4-BE49-F238E27FC236}">
                <a16:creationId xmlns="" xmlns:a16="http://schemas.microsoft.com/office/drawing/2014/main" id="{6BA95570-ABCA-4EAA-A150-DE9A778788FF}"/>
              </a:ext>
            </a:extLst>
          </p:cNvPr>
          <p:cNvGrpSpPr/>
          <p:nvPr userDrawn="1"/>
        </p:nvGrpSpPr>
        <p:grpSpPr>
          <a:xfrm rot="10800000" flipH="1" flipV="1">
            <a:off x="6286500" y="5899288"/>
            <a:ext cx="5572126" cy="862288"/>
            <a:chOff x="477110" y="4905446"/>
            <a:chExt cx="11078677" cy="1714429"/>
          </a:xfrm>
        </p:grpSpPr>
        <p:sp>
          <p:nvSpPr>
            <p:cNvPr id="6" name="Freeform: Shape 5">
              <a:extLst>
                <a:ext uri="{FF2B5EF4-FFF2-40B4-BE49-F238E27FC236}">
                  <a16:creationId xmlns="" xmlns:a16="http://schemas.microsoft.com/office/drawing/2014/main" id="{46A78A61-879F-457D-9A77-D666DFE521FF}"/>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solidFill>
                  <a:prstClr val="black"/>
                </a:solidFill>
              </a:endParaRPr>
            </a:p>
          </p:txBody>
        </p:sp>
        <p:grpSp>
          <p:nvGrpSpPr>
            <p:cNvPr id="7" name="Group 6">
              <a:extLst>
                <a:ext uri="{FF2B5EF4-FFF2-40B4-BE49-F238E27FC236}">
                  <a16:creationId xmlns="" xmlns:a16="http://schemas.microsoft.com/office/drawing/2014/main" id="{C36593EB-5869-4A8C-80A1-C05AA0B24BF0}"/>
                </a:ext>
              </a:extLst>
            </p:cNvPr>
            <p:cNvGrpSpPr/>
            <p:nvPr/>
          </p:nvGrpSpPr>
          <p:grpSpPr>
            <a:xfrm>
              <a:off x="477110" y="5658084"/>
              <a:ext cx="655351" cy="517912"/>
              <a:chOff x="6456816" y="5667609"/>
              <a:chExt cx="655351" cy="517912"/>
            </a:xfrm>
          </p:grpSpPr>
          <p:sp>
            <p:nvSpPr>
              <p:cNvPr id="9" name="Freeform: Shape 8">
                <a:extLst>
                  <a:ext uri="{FF2B5EF4-FFF2-40B4-BE49-F238E27FC236}">
                    <a16:creationId xmlns="" xmlns:a16="http://schemas.microsoft.com/office/drawing/2014/main" id="{063A0A4C-2BF4-47D2-AFFF-A22E96B3C12D}"/>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solidFill>
                    <a:prstClr val="black"/>
                  </a:solidFill>
                </a:endParaRPr>
              </a:p>
            </p:txBody>
          </p:sp>
          <p:sp>
            <p:nvSpPr>
              <p:cNvPr id="10" name="Rectangle: Rounded Corners 9">
                <a:extLst>
                  <a:ext uri="{FF2B5EF4-FFF2-40B4-BE49-F238E27FC236}">
                    <a16:creationId xmlns="" xmlns:a16="http://schemas.microsoft.com/office/drawing/2014/main" id="{C3DAC375-EEBC-4131-8F69-CD653EE61E82}"/>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8" name="Rectangle 7">
              <a:extLst>
                <a:ext uri="{FF2B5EF4-FFF2-40B4-BE49-F238E27FC236}">
                  <a16:creationId xmlns="" xmlns:a16="http://schemas.microsoft.com/office/drawing/2014/main" id="{C9A4658B-18D9-47F9-8999-4B217D15FD5B}"/>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grpSp>
        <p:nvGrpSpPr>
          <p:cNvPr id="11" name="Group 10">
            <a:extLst>
              <a:ext uri="{FF2B5EF4-FFF2-40B4-BE49-F238E27FC236}">
                <a16:creationId xmlns="" xmlns:a16="http://schemas.microsoft.com/office/drawing/2014/main" id="{0959607F-C050-4355-908E-D24DD45D9D08}"/>
              </a:ext>
            </a:extLst>
          </p:cNvPr>
          <p:cNvGrpSpPr/>
          <p:nvPr userDrawn="1"/>
        </p:nvGrpSpPr>
        <p:grpSpPr>
          <a:xfrm rot="10800000" flipV="1">
            <a:off x="347501" y="5899288"/>
            <a:ext cx="5572126" cy="862288"/>
            <a:chOff x="477110" y="4905446"/>
            <a:chExt cx="11078677" cy="1714429"/>
          </a:xfrm>
        </p:grpSpPr>
        <p:sp>
          <p:nvSpPr>
            <p:cNvPr id="12" name="Freeform: Shape 11">
              <a:extLst>
                <a:ext uri="{FF2B5EF4-FFF2-40B4-BE49-F238E27FC236}">
                  <a16:creationId xmlns="" xmlns:a16="http://schemas.microsoft.com/office/drawing/2014/main" id="{0EA74116-9898-4A6A-84F3-F61BBB7993C6}"/>
                </a:ext>
              </a:extLst>
            </p:cNvPr>
            <p:cNvSpPr/>
            <p:nvPr/>
          </p:nvSpPr>
          <p:spPr>
            <a:xfrm>
              <a:off x="6913640" y="4905446"/>
              <a:ext cx="4642147" cy="1714429"/>
            </a:xfrm>
            <a:custGeom>
              <a:avLst/>
              <a:gdLst>
                <a:gd name="connsiteX0" fmla="*/ 4794342 w 4797505"/>
                <a:gd name="connsiteY0" fmla="*/ 184721 h 1771805"/>
                <a:gd name="connsiteX1" fmla="*/ 4759588 w 4797505"/>
                <a:gd name="connsiteY1" fmla="*/ 70236 h 1771805"/>
                <a:gd name="connsiteX2" fmla="*/ 4668953 w 4797505"/>
                <a:gd name="connsiteY2" fmla="*/ 27303 h 1771805"/>
                <a:gd name="connsiteX3" fmla="*/ 4624657 w 4797505"/>
                <a:gd name="connsiteY3" fmla="*/ 6178 h 1771805"/>
                <a:gd name="connsiteX4" fmla="*/ 4564007 w 4797505"/>
                <a:gd name="connsiteY4" fmla="*/ 39570 h 1771805"/>
                <a:gd name="connsiteX5" fmla="*/ 4616480 w 4797505"/>
                <a:gd name="connsiteY5" fmla="*/ 84546 h 1771805"/>
                <a:gd name="connsiteX6" fmla="*/ 4665545 w 4797505"/>
                <a:gd name="connsiteY6" fmla="*/ 71598 h 1771805"/>
                <a:gd name="connsiteX7" fmla="*/ 4727559 w 4797505"/>
                <a:gd name="connsiteY7" fmla="*/ 101583 h 1771805"/>
                <a:gd name="connsiteX8" fmla="*/ 4750047 w 4797505"/>
                <a:gd name="connsiteY8" fmla="*/ 180633 h 1771805"/>
                <a:gd name="connsiteX9" fmla="*/ 4663501 w 4797505"/>
                <a:gd name="connsiteY9" fmla="*/ 456625 h 1771805"/>
                <a:gd name="connsiteX10" fmla="*/ 4638968 w 4797505"/>
                <a:gd name="connsiteY10" fmla="*/ 494787 h 1771805"/>
                <a:gd name="connsiteX11" fmla="*/ 4613073 w 4797505"/>
                <a:gd name="connsiteY11" fmla="*/ 507054 h 1771805"/>
                <a:gd name="connsiteX12" fmla="*/ 4430440 w 4797505"/>
                <a:gd name="connsiteY12" fmla="*/ 593600 h 1771805"/>
                <a:gd name="connsiteX13" fmla="*/ 4257349 w 4797505"/>
                <a:gd name="connsiteY13" fmla="*/ 504328 h 1771805"/>
                <a:gd name="connsiteX14" fmla="*/ 4231453 w 4797505"/>
                <a:gd name="connsiteY14" fmla="*/ 492062 h 1771805"/>
                <a:gd name="connsiteX15" fmla="*/ 4206920 w 4797505"/>
                <a:gd name="connsiteY15" fmla="*/ 453900 h 1771805"/>
                <a:gd name="connsiteX16" fmla="*/ 4119011 w 4797505"/>
                <a:gd name="connsiteY16" fmla="*/ 178588 h 1771805"/>
                <a:gd name="connsiteX17" fmla="*/ 4140818 w 4797505"/>
                <a:gd name="connsiteY17" fmla="*/ 99538 h 1771805"/>
                <a:gd name="connsiteX18" fmla="*/ 4203513 w 4797505"/>
                <a:gd name="connsiteY18" fmla="*/ 69554 h 1771805"/>
                <a:gd name="connsiteX19" fmla="*/ 4252578 w 4797505"/>
                <a:gd name="connsiteY19" fmla="*/ 82502 h 1771805"/>
                <a:gd name="connsiteX20" fmla="*/ 4305051 w 4797505"/>
                <a:gd name="connsiteY20" fmla="*/ 37525 h 1771805"/>
                <a:gd name="connsiteX21" fmla="*/ 4244401 w 4797505"/>
                <a:gd name="connsiteY21" fmla="*/ 4134 h 1771805"/>
                <a:gd name="connsiteX22" fmla="*/ 4199424 w 4797505"/>
                <a:gd name="connsiteY22" fmla="*/ 25259 h 1771805"/>
                <a:gd name="connsiteX23" fmla="*/ 4109471 w 4797505"/>
                <a:gd name="connsiteY23" fmla="*/ 68191 h 1771805"/>
                <a:gd name="connsiteX24" fmla="*/ 4075398 w 4797505"/>
                <a:gd name="connsiteY24" fmla="*/ 183359 h 1771805"/>
                <a:gd name="connsiteX25" fmla="*/ 4196698 w 4797505"/>
                <a:gd name="connsiteY25" fmla="*/ 520002 h 1771805"/>
                <a:gd name="connsiteX26" fmla="*/ 4204195 w 4797505"/>
                <a:gd name="connsiteY26" fmla="*/ 549986 h 1771805"/>
                <a:gd name="connsiteX27" fmla="*/ 4391597 w 4797505"/>
                <a:gd name="connsiteY27" fmla="*/ 660383 h 1771805"/>
                <a:gd name="connsiteX28" fmla="*/ 4391597 w 4797505"/>
                <a:gd name="connsiteY28" fmla="*/ 928880 h 1771805"/>
                <a:gd name="connsiteX29" fmla="*/ 4318680 w 4797505"/>
                <a:gd name="connsiteY29" fmla="*/ 1031099 h 1771805"/>
                <a:gd name="connsiteX30" fmla="*/ 3718992 w 4797505"/>
                <a:gd name="connsiteY30" fmla="*/ 1031099 h 1771805"/>
                <a:gd name="connsiteX31" fmla="*/ 3638579 w 4797505"/>
                <a:gd name="connsiteY31" fmla="*/ 673331 h 1771805"/>
                <a:gd name="connsiteX32" fmla="*/ 3626313 w 4797505"/>
                <a:gd name="connsiteY32" fmla="*/ 654250 h 1771805"/>
                <a:gd name="connsiteX33" fmla="*/ 3604506 w 4797505"/>
                <a:gd name="connsiteY33" fmla="*/ 646754 h 1771805"/>
                <a:gd name="connsiteX34" fmla="*/ 3603825 w 4797505"/>
                <a:gd name="connsiteY34" fmla="*/ 646754 h 1771805"/>
                <a:gd name="connsiteX35" fmla="*/ 3582018 w 4797505"/>
                <a:gd name="connsiteY35" fmla="*/ 654931 h 1771805"/>
                <a:gd name="connsiteX36" fmla="*/ 3570433 w 4797505"/>
                <a:gd name="connsiteY36" fmla="*/ 674694 h 1771805"/>
                <a:gd name="connsiteX37" fmla="*/ 3504331 w 4797505"/>
                <a:gd name="connsiteY37" fmla="*/ 1030418 h 1771805"/>
                <a:gd name="connsiteX38" fmla="*/ 3404837 w 4797505"/>
                <a:gd name="connsiteY38" fmla="*/ 1030418 h 1771805"/>
                <a:gd name="connsiteX39" fmla="*/ 3272633 w 4797505"/>
                <a:gd name="connsiteY39" fmla="*/ 319651 h 1771805"/>
                <a:gd name="connsiteX40" fmla="*/ 3261048 w 4797505"/>
                <a:gd name="connsiteY40" fmla="*/ 298526 h 1771805"/>
                <a:gd name="connsiteX41" fmla="*/ 3238560 w 4797505"/>
                <a:gd name="connsiteY41" fmla="*/ 290348 h 1771805"/>
                <a:gd name="connsiteX42" fmla="*/ 3216072 w 4797505"/>
                <a:gd name="connsiteY42" fmla="*/ 298526 h 1771805"/>
                <a:gd name="connsiteX43" fmla="*/ 3204487 w 4797505"/>
                <a:gd name="connsiteY43" fmla="*/ 319651 h 1771805"/>
                <a:gd name="connsiteX44" fmla="*/ 3060016 w 4797505"/>
                <a:gd name="connsiteY44" fmla="*/ 1199421 h 1771805"/>
                <a:gd name="connsiteX45" fmla="*/ 3046387 w 4797505"/>
                <a:gd name="connsiteY45" fmla="*/ 1041321 h 1771805"/>
                <a:gd name="connsiteX46" fmla="*/ 3035484 w 4797505"/>
                <a:gd name="connsiteY46" fmla="*/ 1018833 h 1771805"/>
                <a:gd name="connsiteX47" fmla="*/ 3012314 w 4797505"/>
                <a:gd name="connsiteY47" fmla="*/ 1009293 h 1771805"/>
                <a:gd name="connsiteX48" fmla="*/ 2970745 w 4797505"/>
                <a:gd name="connsiteY48" fmla="*/ 1009293 h 1771805"/>
                <a:gd name="connsiteX49" fmla="*/ 2970745 w 4797505"/>
                <a:gd name="connsiteY49" fmla="*/ 1008611 h 1771805"/>
                <a:gd name="connsiteX50" fmla="*/ 2938716 w 4797505"/>
                <a:gd name="connsiteY50" fmla="*/ 1008611 h 1771805"/>
                <a:gd name="connsiteX51" fmla="*/ 2909413 w 4797505"/>
                <a:gd name="connsiteY51" fmla="*/ 1008611 h 1771805"/>
                <a:gd name="connsiteX52" fmla="*/ 1420414 w 4797505"/>
                <a:gd name="connsiteY52" fmla="*/ 1008611 h 1771805"/>
                <a:gd name="connsiteX53" fmla="*/ 1399289 w 4797505"/>
                <a:gd name="connsiteY53" fmla="*/ 1008611 h 1771805"/>
                <a:gd name="connsiteX54" fmla="*/ 1380889 w 4797505"/>
                <a:gd name="connsiteY54" fmla="*/ 1008611 h 1771805"/>
                <a:gd name="connsiteX55" fmla="*/ 1358401 w 4797505"/>
                <a:gd name="connsiteY55" fmla="*/ 1016789 h 1771805"/>
                <a:gd name="connsiteX56" fmla="*/ 1346816 w 4797505"/>
                <a:gd name="connsiteY56" fmla="*/ 1037914 h 1771805"/>
                <a:gd name="connsiteX57" fmla="*/ 1250048 w 4797505"/>
                <a:gd name="connsiteY57" fmla="*/ 1495176 h 1771805"/>
                <a:gd name="connsiteX58" fmla="*/ 1083771 w 4797505"/>
                <a:gd name="connsiteY58" fmla="*/ 567023 h 1771805"/>
                <a:gd name="connsiteX59" fmla="*/ 1072186 w 4797505"/>
                <a:gd name="connsiteY59" fmla="*/ 545897 h 1771805"/>
                <a:gd name="connsiteX60" fmla="*/ 1049698 w 4797505"/>
                <a:gd name="connsiteY60" fmla="*/ 537720 h 1771805"/>
                <a:gd name="connsiteX61" fmla="*/ 1049016 w 4797505"/>
                <a:gd name="connsiteY61" fmla="*/ 537720 h 1771805"/>
                <a:gd name="connsiteX62" fmla="*/ 1048335 w 4797505"/>
                <a:gd name="connsiteY62" fmla="*/ 537720 h 1771805"/>
                <a:gd name="connsiteX63" fmla="*/ 1025847 w 4797505"/>
                <a:gd name="connsiteY63" fmla="*/ 547260 h 1771805"/>
                <a:gd name="connsiteX64" fmla="*/ 1014943 w 4797505"/>
                <a:gd name="connsiteY64" fmla="*/ 569748 h 1771805"/>
                <a:gd name="connsiteX65" fmla="*/ 978144 w 4797505"/>
                <a:gd name="connsiteY65" fmla="*/ 1009293 h 1771805"/>
                <a:gd name="connsiteX66" fmla="*/ 899094 w 4797505"/>
                <a:gd name="connsiteY66" fmla="*/ 1009293 h 1771805"/>
                <a:gd name="connsiteX67" fmla="*/ 876606 w 4797505"/>
                <a:gd name="connsiteY67" fmla="*/ 1017470 h 1771805"/>
                <a:gd name="connsiteX68" fmla="*/ 865021 w 4797505"/>
                <a:gd name="connsiteY68" fmla="*/ 1038595 h 1771805"/>
                <a:gd name="connsiteX69" fmla="*/ 805052 w 4797505"/>
                <a:gd name="connsiteY69" fmla="*/ 1289374 h 1771805"/>
                <a:gd name="connsiteX70" fmla="*/ 775068 w 4797505"/>
                <a:gd name="connsiteY70" fmla="*/ 1052906 h 1771805"/>
                <a:gd name="connsiteX71" fmla="*/ 762801 w 4797505"/>
                <a:gd name="connsiteY71" fmla="*/ 1033144 h 1771805"/>
                <a:gd name="connsiteX72" fmla="*/ 740995 w 4797505"/>
                <a:gd name="connsiteY72" fmla="*/ 1025648 h 1771805"/>
                <a:gd name="connsiteX73" fmla="*/ 3651 w 4797505"/>
                <a:gd name="connsiteY73" fmla="*/ 1025648 h 1771805"/>
                <a:gd name="connsiteX74" fmla="*/ 3651 w 4797505"/>
                <a:gd name="connsiteY74" fmla="*/ 1095157 h 1771805"/>
                <a:gd name="connsiteX75" fmla="*/ 713055 w 4797505"/>
                <a:gd name="connsiteY75" fmla="*/ 1095157 h 1771805"/>
                <a:gd name="connsiteX76" fmla="*/ 775749 w 4797505"/>
                <a:gd name="connsiteY76" fmla="*/ 1486999 h 1771805"/>
                <a:gd name="connsiteX77" fmla="*/ 788016 w 4797505"/>
                <a:gd name="connsiteY77" fmla="*/ 1506761 h 1771805"/>
                <a:gd name="connsiteX78" fmla="*/ 810504 w 4797505"/>
                <a:gd name="connsiteY78" fmla="*/ 1514257 h 1771805"/>
                <a:gd name="connsiteX79" fmla="*/ 810504 w 4797505"/>
                <a:gd name="connsiteY79" fmla="*/ 1514257 h 1771805"/>
                <a:gd name="connsiteX80" fmla="*/ 832311 w 4797505"/>
                <a:gd name="connsiteY80" fmla="*/ 1506080 h 1771805"/>
                <a:gd name="connsiteX81" fmla="*/ 843896 w 4797505"/>
                <a:gd name="connsiteY81" fmla="*/ 1485636 h 1771805"/>
                <a:gd name="connsiteX82" fmla="*/ 929079 w 4797505"/>
                <a:gd name="connsiteY82" fmla="*/ 1080165 h 1771805"/>
                <a:gd name="connsiteX83" fmla="*/ 1010173 w 4797505"/>
                <a:gd name="connsiteY83" fmla="*/ 1080165 h 1771805"/>
                <a:gd name="connsiteX84" fmla="*/ 1033343 w 4797505"/>
                <a:gd name="connsiteY84" fmla="*/ 1071306 h 1771805"/>
                <a:gd name="connsiteX85" fmla="*/ 1044246 w 4797505"/>
                <a:gd name="connsiteY85" fmla="*/ 1048817 h 1771805"/>
                <a:gd name="connsiteX86" fmla="*/ 1057875 w 4797505"/>
                <a:gd name="connsiteY86" fmla="*/ 890036 h 1771805"/>
                <a:gd name="connsiteX87" fmla="*/ 1216656 w 4797505"/>
                <a:gd name="connsiteY87" fmla="*/ 1740503 h 1771805"/>
                <a:gd name="connsiteX88" fmla="*/ 1228241 w 4797505"/>
                <a:gd name="connsiteY88" fmla="*/ 1761629 h 1771805"/>
                <a:gd name="connsiteX89" fmla="*/ 1250730 w 4797505"/>
                <a:gd name="connsiteY89" fmla="*/ 1769806 h 1771805"/>
                <a:gd name="connsiteX90" fmla="*/ 1273218 w 4797505"/>
                <a:gd name="connsiteY90" fmla="*/ 1760947 h 1771805"/>
                <a:gd name="connsiteX91" fmla="*/ 1284803 w 4797505"/>
                <a:gd name="connsiteY91" fmla="*/ 1739822 h 1771805"/>
                <a:gd name="connsiteX92" fmla="*/ 1410192 w 4797505"/>
                <a:gd name="connsiteY92" fmla="*/ 1078802 h 1771805"/>
                <a:gd name="connsiteX93" fmla="*/ 2907369 w 4797505"/>
                <a:gd name="connsiteY93" fmla="*/ 1078802 h 1771805"/>
                <a:gd name="connsiteX94" fmla="*/ 2936671 w 4797505"/>
                <a:gd name="connsiteY94" fmla="*/ 1078802 h 1771805"/>
                <a:gd name="connsiteX95" fmla="*/ 2968700 w 4797505"/>
                <a:gd name="connsiteY95" fmla="*/ 1078802 h 1771805"/>
                <a:gd name="connsiteX96" fmla="*/ 2968700 w 4797505"/>
                <a:gd name="connsiteY96" fmla="*/ 1078120 h 1771805"/>
                <a:gd name="connsiteX97" fmla="*/ 2978922 w 4797505"/>
                <a:gd name="connsiteY97" fmla="*/ 1078120 h 1771805"/>
                <a:gd name="connsiteX98" fmla="*/ 3015721 w 4797505"/>
                <a:gd name="connsiteY98" fmla="*/ 1497221 h 1771805"/>
                <a:gd name="connsiteX99" fmla="*/ 3026625 w 4797505"/>
                <a:gd name="connsiteY99" fmla="*/ 1519027 h 1771805"/>
                <a:gd name="connsiteX100" fmla="*/ 3049113 w 4797505"/>
                <a:gd name="connsiteY100" fmla="*/ 1528568 h 1771805"/>
                <a:gd name="connsiteX101" fmla="*/ 3049794 w 4797505"/>
                <a:gd name="connsiteY101" fmla="*/ 1528568 h 1771805"/>
                <a:gd name="connsiteX102" fmla="*/ 3050476 w 4797505"/>
                <a:gd name="connsiteY102" fmla="*/ 1528568 h 1771805"/>
                <a:gd name="connsiteX103" fmla="*/ 3072964 w 4797505"/>
                <a:gd name="connsiteY103" fmla="*/ 1520390 h 1771805"/>
                <a:gd name="connsiteX104" fmla="*/ 3084549 w 4797505"/>
                <a:gd name="connsiteY104" fmla="*/ 1499265 h 1771805"/>
                <a:gd name="connsiteX105" fmla="*/ 3237197 w 4797505"/>
                <a:gd name="connsiteY105" fmla="*/ 563615 h 1771805"/>
                <a:gd name="connsiteX106" fmla="*/ 3340098 w 4797505"/>
                <a:gd name="connsiteY106" fmla="*/ 1068580 h 1771805"/>
                <a:gd name="connsiteX107" fmla="*/ 3340098 w 4797505"/>
                <a:gd name="connsiteY107" fmla="*/ 1068580 h 1771805"/>
                <a:gd name="connsiteX108" fmla="*/ 3351683 w 4797505"/>
                <a:gd name="connsiteY108" fmla="*/ 1089705 h 1771805"/>
                <a:gd name="connsiteX109" fmla="*/ 3374171 w 4797505"/>
                <a:gd name="connsiteY109" fmla="*/ 1098564 h 1771805"/>
                <a:gd name="connsiteX110" fmla="*/ 3533634 w 4797505"/>
                <a:gd name="connsiteY110" fmla="*/ 1098564 h 1771805"/>
                <a:gd name="connsiteX111" fmla="*/ 3555441 w 4797505"/>
                <a:gd name="connsiteY111" fmla="*/ 1090387 h 1771805"/>
                <a:gd name="connsiteX112" fmla="*/ 3567026 w 4797505"/>
                <a:gd name="connsiteY112" fmla="*/ 1069943 h 1771805"/>
                <a:gd name="connsiteX113" fmla="*/ 3607232 w 4797505"/>
                <a:gd name="connsiteY113" fmla="*/ 842334 h 1771805"/>
                <a:gd name="connsiteX114" fmla="*/ 3656979 w 4797505"/>
                <a:gd name="connsiteY114" fmla="*/ 1071987 h 1771805"/>
                <a:gd name="connsiteX115" fmla="*/ 3669245 w 4797505"/>
                <a:gd name="connsiteY115" fmla="*/ 1091068 h 1771805"/>
                <a:gd name="connsiteX116" fmla="*/ 3690371 w 4797505"/>
                <a:gd name="connsiteY116" fmla="*/ 1098564 h 1771805"/>
                <a:gd name="connsiteX117" fmla="*/ 4326858 w 4797505"/>
                <a:gd name="connsiteY117" fmla="*/ 1098564 h 1771805"/>
                <a:gd name="connsiteX118" fmla="*/ 4368427 w 4797505"/>
                <a:gd name="connsiteY118" fmla="*/ 1098564 h 1771805"/>
                <a:gd name="connsiteX119" fmla="*/ 4459744 w 4797505"/>
                <a:gd name="connsiteY119" fmla="*/ 1015426 h 1771805"/>
                <a:gd name="connsiteX120" fmla="*/ 4459744 w 4797505"/>
                <a:gd name="connsiteY120" fmla="*/ 659020 h 1771805"/>
                <a:gd name="connsiteX121" fmla="*/ 4665545 w 4797505"/>
                <a:gd name="connsiteY121" fmla="*/ 552030 h 1771805"/>
                <a:gd name="connsiteX122" fmla="*/ 4673042 w 4797505"/>
                <a:gd name="connsiteY122" fmla="*/ 522046 h 1771805"/>
                <a:gd name="connsiteX123" fmla="*/ 4794342 w 4797505"/>
                <a:gd name="connsiteY123" fmla="*/ 184721 h 1771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Lst>
              <a:rect l="l" t="t" r="r" b="b"/>
              <a:pathLst>
                <a:path w="4797505" h="1771805">
                  <a:moveTo>
                    <a:pt x="4794342" y="184721"/>
                  </a:moveTo>
                  <a:cubicBezTo>
                    <a:pt x="4799112" y="137019"/>
                    <a:pt x="4787527" y="98176"/>
                    <a:pt x="4759588" y="70236"/>
                  </a:cubicBezTo>
                  <a:cubicBezTo>
                    <a:pt x="4733692" y="43658"/>
                    <a:pt x="4698256" y="32074"/>
                    <a:pt x="4668953" y="27303"/>
                  </a:cubicBezTo>
                  <a:cubicBezTo>
                    <a:pt x="4659412" y="16400"/>
                    <a:pt x="4643739" y="8222"/>
                    <a:pt x="4624657" y="6178"/>
                  </a:cubicBezTo>
                  <a:cubicBezTo>
                    <a:pt x="4593310" y="2771"/>
                    <a:pt x="4566052" y="18444"/>
                    <a:pt x="4564007" y="39570"/>
                  </a:cubicBezTo>
                  <a:cubicBezTo>
                    <a:pt x="4561963" y="61377"/>
                    <a:pt x="4585814" y="81820"/>
                    <a:pt x="4616480" y="84546"/>
                  </a:cubicBezTo>
                  <a:cubicBezTo>
                    <a:pt x="4636242" y="86591"/>
                    <a:pt x="4653961" y="81139"/>
                    <a:pt x="4665545" y="71598"/>
                  </a:cubicBezTo>
                  <a:cubicBezTo>
                    <a:pt x="4686671" y="75687"/>
                    <a:pt x="4711203" y="83865"/>
                    <a:pt x="4727559" y="101583"/>
                  </a:cubicBezTo>
                  <a:cubicBezTo>
                    <a:pt x="4745958" y="119982"/>
                    <a:pt x="4753454" y="145878"/>
                    <a:pt x="4750047" y="180633"/>
                  </a:cubicBezTo>
                  <a:cubicBezTo>
                    <a:pt x="4742551" y="254912"/>
                    <a:pt x="4715974" y="366672"/>
                    <a:pt x="4663501" y="456625"/>
                  </a:cubicBezTo>
                  <a:cubicBezTo>
                    <a:pt x="4655323" y="470255"/>
                    <a:pt x="4647146" y="483203"/>
                    <a:pt x="4638968" y="494787"/>
                  </a:cubicBezTo>
                  <a:cubicBezTo>
                    <a:pt x="4629428" y="494787"/>
                    <a:pt x="4619888" y="499558"/>
                    <a:pt x="4613073" y="507054"/>
                  </a:cubicBezTo>
                  <a:cubicBezTo>
                    <a:pt x="4561963" y="567023"/>
                    <a:pt x="4499268" y="593600"/>
                    <a:pt x="4430440" y="593600"/>
                  </a:cubicBezTo>
                  <a:cubicBezTo>
                    <a:pt x="4365020" y="591555"/>
                    <a:pt x="4306414" y="562252"/>
                    <a:pt x="4257349" y="504328"/>
                  </a:cubicBezTo>
                  <a:cubicBezTo>
                    <a:pt x="4250534" y="496150"/>
                    <a:pt x="4240993" y="492062"/>
                    <a:pt x="4231453" y="492062"/>
                  </a:cubicBezTo>
                  <a:cubicBezTo>
                    <a:pt x="4223275" y="480477"/>
                    <a:pt x="4214417" y="467529"/>
                    <a:pt x="4206920" y="453900"/>
                  </a:cubicBezTo>
                  <a:cubicBezTo>
                    <a:pt x="4153766" y="363946"/>
                    <a:pt x="4126507" y="252186"/>
                    <a:pt x="4119011" y="178588"/>
                  </a:cubicBezTo>
                  <a:cubicBezTo>
                    <a:pt x="4115604" y="143834"/>
                    <a:pt x="4122419" y="117938"/>
                    <a:pt x="4140818" y="99538"/>
                  </a:cubicBezTo>
                  <a:cubicBezTo>
                    <a:pt x="4157855" y="81820"/>
                    <a:pt x="4181706" y="73643"/>
                    <a:pt x="4203513" y="69554"/>
                  </a:cubicBezTo>
                  <a:cubicBezTo>
                    <a:pt x="4214417" y="79095"/>
                    <a:pt x="4232816" y="84546"/>
                    <a:pt x="4252578" y="82502"/>
                  </a:cubicBezTo>
                  <a:cubicBezTo>
                    <a:pt x="4283926" y="79095"/>
                    <a:pt x="4307777" y="59332"/>
                    <a:pt x="4305051" y="37525"/>
                  </a:cubicBezTo>
                  <a:cubicBezTo>
                    <a:pt x="4303007" y="15718"/>
                    <a:pt x="4275748" y="726"/>
                    <a:pt x="4244401" y="4134"/>
                  </a:cubicBezTo>
                  <a:cubicBezTo>
                    <a:pt x="4225320" y="6178"/>
                    <a:pt x="4208964" y="14356"/>
                    <a:pt x="4199424" y="25259"/>
                  </a:cubicBezTo>
                  <a:cubicBezTo>
                    <a:pt x="4170121" y="30029"/>
                    <a:pt x="4135366" y="42296"/>
                    <a:pt x="4109471" y="68191"/>
                  </a:cubicBezTo>
                  <a:cubicBezTo>
                    <a:pt x="4081531" y="96131"/>
                    <a:pt x="4069946" y="134975"/>
                    <a:pt x="4075398" y="183359"/>
                  </a:cubicBezTo>
                  <a:cubicBezTo>
                    <a:pt x="4083575" y="262408"/>
                    <a:pt x="4118330" y="413012"/>
                    <a:pt x="4196698" y="520002"/>
                  </a:cubicBezTo>
                  <a:cubicBezTo>
                    <a:pt x="4194654" y="530224"/>
                    <a:pt x="4197380" y="541127"/>
                    <a:pt x="4204195" y="549986"/>
                  </a:cubicBezTo>
                  <a:cubicBezTo>
                    <a:pt x="4258712" y="614044"/>
                    <a:pt x="4319362" y="647435"/>
                    <a:pt x="4391597" y="660383"/>
                  </a:cubicBezTo>
                  <a:lnTo>
                    <a:pt x="4391597" y="928880"/>
                  </a:lnTo>
                  <a:cubicBezTo>
                    <a:pt x="4392960" y="972494"/>
                    <a:pt x="4385464" y="1027011"/>
                    <a:pt x="4318680" y="1031099"/>
                  </a:cubicBezTo>
                  <a:lnTo>
                    <a:pt x="3718992" y="1031099"/>
                  </a:lnTo>
                  <a:lnTo>
                    <a:pt x="3638579" y="673331"/>
                  </a:lnTo>
                  <a:cubicBezTo>
                    <a:pt x="3636535" y="665153"/>
                    <a:pt x="3632446" y="659020"/>
                    <a:pt x="3626313" y="654250"/>
                  </a:cubicBezTo>
                  <a:cubicBezTo>
                    <a:pt x="3620861" y="649480"/>
                    <a:pt x="3613365" y="647435"/>
                    <a:pt x="3604506" y="646754"/>
                  </a:cubicBezTo>
                  <a:lnTo>
                    <a:pt x="3603825" y="646754"/>
                  </a:lnTo>
                  <a:cubicBezTo>
                    <a:pt x="3595647" y="646754"/>
                    <a:pt x="3588151" y="649480"/>
                    <a:pt x="3582018" y="654931"/>
                  </a:cubicBezTo>
                  <a:cubicBezTo>
                    <a:pt x="3576566" y="659702"/>
                    <a:pt x="3571796" y="666516"/>
                    <a:pt x="3570433" y="674694"/>
                  </a:cubicBezTo>
                  <a:lnTo>
                    <a:pt x="3504331" y="1030418"/>
                  </a:lnTo>
                  <a:lnTo>
                    <a:pt x="3404837" y="1030418"/>
                  </a:lnTo>
                  <a:lnTo>
                    <a:pt x="3272633" y="319651"/>
                  </a:lnTo>
                  <a:cubicBezTo>
                    <a:pt x="3271270" y="311474"/>
                    <a:pt x="3267182" y="303978"/>
                    <a:pt x="3261048" y="298526"/>
                  </a:cubicBezTo>
                  <a:cubicBezTo>
                    <a:pt x="3254915" y="293074"/>
                    <a:pt x="3246738" y="290348"/>
                    <a:pt x="3238560" y="290348"/>
                  </a:cubicBezTo>
                  <a:cubicBezTo>
                    <a:pt x="3230382" y="290348"/>
                    <a:pt x="3222205" y="293756"/>
                    <a:pt x="3216072" y="298526"/>
                  </a:cubicBezTo>
                  <a:cubicBezTo>
                    <a:pt x="3209938" y="303978"/>
                    <a:pt x="3205850" y="311474"/>
                    <a:pt x="3204487" y="319651"/>
                  </a:cubicBezTo>
                  <a:lnTo>
                    <a:pt x="3060016" y="1199421"/>
                  </a:lnTo>
                  <a:lnTo>
                    <a:pt x="3046387" y="1041321"/>
                  </a:lnTo>
                  <a:cubicBezTo>
                    <a:pt x="3045706" y="1032462"/>
                    <a:pt x="3041617" y="1024285"/>
                    <a:pt x="3035484" y="1018833"/>
                  </a:cubicBezTo>
                  <a:cubicBezTo>
                    <a:pt x="3029351" y="1013381"/>
                    <a:pt x="3021173" y="1009293"/>
                    <a:pt x="3012314" y="1009293"/>
                  </a:cubicBezTo>
                  <a:lnTo>
                    <a:pt x="2970745" y="1009293"/>
                  </a:lnTo>
                  <a:lnTo>
                    <a:pt x="2970745" y="1008611"/>
                  </a:lnTo>
                  <a:lnTo>
                    <a:pt x="2938716" y="1008611"/>
                  </a:lnTo>
                  <a:lnTo>
                    <a:pt x="2909413" y="1008611"/>
                  </a:lnTo>
                  <a:lnTo>
                    <a:pt x="1420414" y="1008611"/>
                  </a:lnTo>
                  <a:lnTo>
                    <a:pt x="1399289" y="1008611"/>
                  </a:lnTo>
                  <a:lnTo>
                    <a:pt x="1380889" y="1008611"/>
                  </a:lnTo>
                  <a:cubicBezTo>
                    <a:pt x="1372030" y="1008611"/>
                    <a:pt x="1363853" y="1012018"/>
                    <a:pt x="1358401" y="1016789"/>
                  </a:cubicBezTo>
                  <a:cubicBezTo>
                    <a:pt x="1352268" y="1022240"/>
                    <a:pt x="1347498" y="1029736"/>
                    <a:pt x="1346816" y="1037914"/>
                  </a:cubicBezTo>
                  <a:lnTo>
                    <a:pt x="1250048" y="1495176"/>
                  </a:lnTo>
                  <a:lnTo>
                    <a:pt x="1083771" y="567023"/>
                  </a:lnTo>
                  <a:cubicBezTo>
                    <a:pt x="1082408" y="558845"/>
                    <a:pt x="1078319" y="551349"/>
                    <a:pt x="1072186" y="545897"/>
                  </a:cubicBezTo>
                  <a:cubicBezTo>
                    <a:pt x="1066053" y="540446"/>
                    <a:pt x="1058557" y="537720"/>
                    <a:pt x="1049698" y="537720"/>
                  </a:cubicBezTo>
                  <a:lnTo>
                    <a:pt x="1049016" y="537720"/>
                  </a:lnTo>
                  <a:lnTo>
                    <a:pt x="1048335" y="537720"/>
                  </a:lnTo>
                  <a:cubicBezTo>
                    <a:pt x="1040157" y="537720"/>
                    <a:pt x="1031980" y="541808"/>
                    <a:pt x="1025847" y="547260"/>
                  </a:cubicBezTo>
                  <a:cubicBezTo>
                    <a:pt x="1019713" y="552712"/>
                    <a:pt x="1015625" y="560889"/>
                    <a:pt x="1014943" y="569748"/>
                  </a:cubicBezTo>
                  <a:lnTo>
                    <a:pt x="978144" y="1009293"/>
                  </a:lnTo>
                  <a:lnTo>
                    <a:pt x="899094" y="1009293"/>
                  </a:lnTo>
                  <a:cubicBezTo>
                    <a:pt x="890235" y="1009293"/>
                    <a:pt x="882739" y="1012700"/>
                    <a:pt x="876606" y="1017470"/>
                  </a:cubicBezTo>
                  <a:cubicBezTo>
                    <a:pt x="870473" y="1022922"/>
                    <a:pt x="866384" y="1029736"/>
                    <a:pt x="865021" y="1038595"/>
                  </a:cubicBezTo>
                  <a:lnTo>
                    <a:pt x="805052" y="1289374"/>
                  </a:lnTo>
                  <a:lnTo>
                    <a:pt x="775068" y="1052906"/>
                  </a:lnTo>
                  <a:cubicBezTo>
                    <a:pt x="773705" y="1044729"/>
                    <a:pt x="768935" y="1037914"/>
                    <a:pt x="762801" y="1033144"/>
                  </a:cubicBezTo>
                  <a:cubicBezTo>
                    <a:pt x="756668" y="1028374"/>
                    <a:pt x="749172" y="1025648"/>
                    <a:pt x="740995" y="1025648"/>
                  </a:cubicBezTo>
                  <a:lnTo>
                    <a:pt x="3651" y="1025648"/>
                  </a:lnTo>
                  <a:lnTo>
                    <a:pt x="3651" y="1095157"/>
                  </a:lnTo>
                  <a:lnTo>
                    <a:pt x="713055" y="1095157"/>
                  </a:lnTo>
                  <a:lnTo>
                    <a:pt x="775749" y="1486999"/>
                  </a:lnTo>
                  <a:cubicBezTo>
                    <a:pt x="777794" y="1495176"/>
                    <a:pt x="781882" y="1501991"/>
                    <a:pt x="788016" y="1506761"/>
                  </a:cubicBezTo>
                  <a:cubicBezTo>
                    <a:pt x="794149" y="1511531"/>
                    <a:pt x="802326" y="1514257"/>
                    <a:pt x="810504" y="1514257"/>
                  </a:cubicBezTo>
                  <a:lnTo>
                    <a:pt x="810504" y="1514257"/>
                  </a:lnTo>
                  <a:cubicBezTo>
                    <a:pt x="818682" y="1514257"/>
                    <a:pt x="826178" y="1510850"/>
                    <a:pt x="832311" y="1506080"/>
                  </a:cubicBezTo>
                  <a:cubicBezTo>
                    <a:pt x="838444" y="1500628"/>
                    <a:pt x="842533" y="1493813"/>
                    <a:pt x="843896" y="1485636"/>
                  </a:cubicBezTo>
                  <a:lnTo>
                    <a:pt x="929079" y="1080165"/>
                  </a:lnTo>
                  <a:lnTo>
                    <a:pt x="1010173" y="1080165"/>
                  </a:lnTo>
                  <a:cubicBezTo>
                    <a:pt x="1019032" y="1080165"/>
                    <a:pt x="1027209" y="1076758"/>
                    <a:pt x="1033343" y="1071306"/>
                  </a:cubicBezTo>
                  <a:cubicBezTo>
                    <a:pt x="1039476" y="1065854"/>
                    <a:pt x="1043565" y="1057677"/>
                    <a:pt x="1044246" y="1048817"/>
                  </a:cubicBezTo>
                  <a:lnTo>
                    <a:pt x="1057875" y="890036"/>
                  </a:lnTo>
                  <a:lnTo>
                    <a:pt x="1216656" y="1740503"/>
                  </a:lnTo>
                  <a:cubicBezTo>
                    <a:pt x="1218019" y="1748681"/>
                    <a:pt x="1222108" y="1756177"/>
                    <a:pt x="1228241" y="1761629"/>
                  </a:cubicBezTo>
                  <a:cubicBezTo>
                    <a:pt x="1234375" y="1767080"/>
                    <a:pt x="1241871" y="1769806"/>
                    <a:pt x="1250730" y="1769806"/>
                  </a:cubicBezTo>
                  <a:cubicBezTo>
                    <a:pt x="1259589" y="1769806"/>
                    <a:pt x="1267085" y="1766399"/>
                    <a:pt x="1273218" y="1760947"/>
                  </a:cubicBezTo>
                  <a:cubicBezTo>
                    <a:pt x="1279351" y="1755495"/>
                    <a:pt x="1283440" y="1747999"/>
                    <a:pt x="1284803" y="1739822"/>
                  </a:cubicBezTo>
                  <a:lnTo>
                    <a:pt x="1410192" y="1078802"/>
                  </a:lnTo>
                  <a:lnTo>
                    <a:pt x="2907369" y="1078802"/>
                  </a:lnTo>
                  <a:lnTo>
                    <a:pt x="2936671" y="1078802"/>
                  </a:lnTo>
                  <a:lnTo>
                    <a:pt x="2968700" y="1078802"/>
                  </a:lnTo>
                  <a:lnTo>
                    <a:pt x="2968700" y="1078120"/>
                  </a:lnTo>
                  <a:lnTo>
                    <a:pt x="2978922" y="1078120"/>
                  </a:lnTo>
                  <a:lnTo>
                    <a:pt x="3015721" y="1497221"/>
                  </a:lnTo>
                  <a:cubicBezTo>
                    <a:pt x="3016403" y="1505398"/>
                    <a:pt x="3020492" y="1513576"/>
                    <a:pt x="3026625" y="1519027"/>
                  </a:cubicBezTo>
                  <a:cubicBezTo>
                    <a:pt x="3032758" y="1524479"/>
                    <a:pt x="3040254" y="1528568"/>
                    <a:pt x="3049113" y="1528568"/>
                  </a:cubicBezTo>
                  <a:lnTo>
                    <a:pt x="3049794" y="1528568"/>
                  </a:lnTo>
                  <a:lnTo>
                    <a:pt x="3050476" y="1528568"/>
                  </a:lnTo>
                  <a:cubicBezTo>
                    <a:pt x="3059335" y="1528568"/>
                    <a:pt x="3066831" y="1525161"/>
                    <a:pt x="3072964" y="1520390"/>
                  </a:cubicBezTo>
                  <a:cubicBezTo>
                    <a:pt x="3079097" y="1514939"/>
                    <a:pt x="3083186" y="1507443"/>
                    <a:pt x="3084549" y="1499265"/>
                  </a:cubicBezTo>
                  <a:lnTo>
                    <a:pt x="3237197" y="563615"/>
                  </a:lnTo>
                  <a:lnTo>
                    <a:pt x="3340098" y="1068580"/>
                  </a:lnTo>
                  <a:lnTo>
                    <a:pt x="3340098" y="1068580"/>
                  </a:lnTo>
                  <a:cubicBezTo>
                    <a:pt x="3341461" y="1076758"/>
                    <a:pt x="3345550" y="1084254"/>
                    <a:pt x="3351683" y="1089705"/>
                  </a:cubicBezTo>
                  <a:cubicBezTo>
                    <a:pt x="3357816" y="1095157"/>
                    <a:pt x="3365994" y="1098564"/>
                    <a:pt x="3374171" y="1098564"/>
                  </a:cubicBezTo>
                  <a:lnTo>
                    <a:pt x="3533634" y="1098564"/>
                  </a:lnTo>
                  <a:cubicBezTo>
                    <a:pt x="3541811" y="1098564"/>
                    <a:pt x="3549307" y="1095157"/>
                    <a:pt x="3555441" y="1090387"/>
                  </a:cubicBezTo>
                  <a:cubicBezTo>
                    <a:pt x="3561574" y="1085616"/>
                    <a:pt x="3565663" y="1078802"/>
                    <a:pt x="3567026" y="1069943"/>
                  </a:cubicBezTo>
                  <a:lnTo>
                    <a:pt x="3607232" y="842334"/>
                  </a:lnTo>
                  <a:lnTo>
                    <a:pt x="3656979" y="1071987"/>
                  </a:lnTo>
                  <a:cubicBezTo>
                    <a:pt x="3659023" y="1079483"/>
                    <a:pt x="3663112" y="1086298"/>
                    <a:pt x="3669245" y="1091068"/>
                  </a:cubicBezTo>
                  <a:cubicBezTo>
                    <a:pt x="3675378" y="1095838"/>
                    <a:pt x="3682875" y="1098564"/>
                    <a:pt x="3690371" y="1098564"/>
                  </a:cubicBezTo>
                  <a:cubicBezTo>
                    <a:pt x="3854603" y="1098564"/>
                    <a:pt x="4162625" y="1098564"/>
                    <a:pt x="4326858" y="1098564"/>
                  </a:cubicBezTo>
                  <a:cubicBezTo>
                    <a:pt x="4340487" y="1098564"/>
                    <a:pt x="4354798" y="1098564"/>
                    <a:pt x="4368427" y="1098564"/>
                  </a:cubicBezTo>
                  <a:cubicBezTo>
                    <a:pt x="4405226" y="1098564"/>
                    <a:pt x="4459744" y="1066536"/>
                    <a:pt x="4459744" y="1015426"/>
                  </a:cubicBezTo>
                  <a:lnTo>
                    <a:pt x="4459744" y="659020"/>
                  </a:lnTo>
                  <a:cubicBezTo>
                    <a:pt x="4532660" y="646072"/>
                    <a:pt x="4611710" y="615407"/>
                    <a:pt x="4665545" y="552030"/>
                  </a:cubicBezTo>
                  <a:cubicBezTo>
                    <a:pt x="4672360" y="543171"/>
                    <a:pt x="4675086" y="532268"/>
                    <a:pt x="4673042" y="522046"/>
                  </a:cubicBezTo>
                  <a:cubicBezTo>
                    <a:pt x="4752091" y="414375"/>
                    <a:pt x="4786846" y="264453"/>
                    <a:pt x="4794342" y="184721"/>
                  </a:cubicBezTo>
                  <a:close/>
                </a:path>
              </a:pathLst>
            </a:custGeom>
            <a:solidFill>
              <a:schemeClr val="accent1"/>
            </a:solidFill>
            <a:ln w="6804" cap="flat">
              <a:noFill/>
              <a:prstDash val="solid"/>
              <a:miter/>
            </a:ln>
          </p:spPr>
          <p:txBody>
            <a:bodyPr rtlCol="0" anchor="ctr"/>
            <a:lstStyle/>
            <a:p>
              <a:endParaRPr lang="en-US">
                <a:solidFill>
                  <a:prstClr val="black"/>
                </a:solidFill>
              </a:endParaRPr>
            </a:p>
          </p:txBody>
        </p:sp>
        <p:grpSp>
          <p:nvGrpSpPr>
            <p:cNvPr id="13" name="Group 12">
              <a:extLst>
                <a:ext uri="{FF2B5EF4-FFF2-40B4-BE49-F238E27FC236}">
                  <a16:creationId xmlns="" xmlns:a16="http://schemas.microsoft.com/office/drawing/2014/main" id="{954DC28B-DA5D-40A5-BF5E-A8C07B13D6FD}"/>
                </a:ext>
              </a:extLst>
            </p:cNvPr>
            <p:cNvGrpSpPr/>
            <p:nvPr/>
          </p:nvGrpSpPr>
          <p:grpSpPr>
            <a:xfrm>
              <a:off x="477110" y="5658084"/>
              <a:ext cx="655351" cy="517912"/>
              <a:chOff x="6456816" y="5667609"/>
              <a:chExt cx="655351" cy="517912"/>
            </a:xfrm>
          </p:grpSpPr>
          <p:sp>
            <p:nvSpPr>
              <p:cNvPr id="15" name="Freeform: Shape 14">
                <a:extLst>
                  <a:ext uri="{FF2B5EF4-FFF2-40B4-BE49-F238E27FC236}">
                    <a16:creationId xmlns="" xmlns:a16="http://schemas.microsoft.com/office/drawing/2014/main" id="{EC1A92E0-BAD3-4804-8CFB-2F36973DF453}"/>
                  </a:ext>
                </a:extLst>
              </p:cNvPr>
              <p:cNvSpPr/>
              <p:nvPr/>
            </p:nvSpPr>
            <p:spPr>
              <a:xfrm>
                <a:off x="6456816" y="5667609"/>
                <a:ext cx="517913" cy="517912"/>
              </a:xfrm>
              <a:custGeom>
                <a:avLst/>
                <a:gdLst>
                  <a:gd name="connsiteX0" fmla="*/ 460475 w 517912"/>
                  <a:gd name="connsiteY0" fmla="*/ 259443 h 517912"/>
                  <a:gd name="connsiteX1" fmla="*/ 259443 w 517912"/>
                  <a:gd name="connsiteY1" fmla="*/ 460475 h 517912"/>
                  <a:gd name="connsiteX2" fmla="*/ 58411 w 517912"/>
                  <a:gd name="connsiteY2" fmla="*/ 259443 h 517912"/>
                  <a:gd name="connsiteX3" fmla="*/ 259443 w 517912"/>
                  <a:gd name="connsiteY3" fmla="*/ 58411 h 517912"/>
                  <a:gd name="connsiteX4" fmla="*/ 460475 w 517912"/>
                  <a:gd name="connsiteY4" fmla="*/ 259443 h 5179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17912" h="517912">
                    <a:moveTo>
                      <a:pt x="460475" y="259443"/>
                    </a:moveTo>
                    <a:cubicBezTo>
                      <a:pt x="460475" y="370470"/>
                      <a:pt x="370470" y="460475"/>
                      <a:pt x="259443" y="460475"/>
                    </a:cubicBezTo>
                    <a:cubicBezTo>
                      <a:pt x="148416" y="460475"/>
                      <a:pt x="58411" y="370470"/>
                      <a:pt x="58411" y="259443"/>
                    </a:cubicBezTo>
                    <a:cubicBezTo>
                      <a:pt x="58411" y="148416"/>
                      <a:pt x="148416" y="58411"/>
                      <a:pt x="259443" y="58411"/>
                    </a:cubicBezTo>
                    <a:cubicBezTo>
                      <a:pt x="370470" y="58411"/>
                      <a:pt x="460475" y="148416"/>
                      <a:pt x="460475" y="259443"/>
                    </a:cubicBezTo>
                    <a:close/>
                  </a:path>
                </a:pathLst>
              </a:custGeom>
              <a:noFill/>
              <a:ln w="108857" cap="flat">
                <a:solidFill>
                  <a:schemeClr val="accent1"/>
                </a:solidFill>
                <a:prstDash val="solid"/>
                <a:miter/>
              </a:ln>
            </p:spPr>
            <p:txBody>
              <a:bodyPr rtlCol="0" anchor="ctr"/>
              <a:lstStyle/>
              <a:p>
                <a:endParaRPr lang="en-US">
                  <a:solidFill>
                    <a:prstClr val="black"/>
                  </a:solidFill>
                </a:endParaRPr>
              </a:p>
            </p:txBody>
          </p:sp>
          <p:sp>
            <p:nvSpPr>
              <p:cNvPr id="16" name="Rectangle: Rounded Corners 15">
                <a:extLst>
                  <a:ext uri="{FF2B5EF4-FFF2-40B4-BE49-F238E27FC236}">
                    <a16:creationId xmlns="" xmlns:a16="http://schemas.microsoft.com/office/drawing/2014/main" id="{4F7FFD43-6FA1-417C-AF01-3A54B1EB3288}"/>
                  </a:ext>
                </a:extLst>
              </p:cNvPr>
              <p:cNvSpPr/>
              <p:nvPr/>
            </p:nvSpPr>
            <p:spPr>
              <a:xfrm>
                <a:off x="6913640" y="5874290"/>
                <a:ext cx="198527" cy="129467"/>
              </a:xfrm>
              <a:prstGeom prst="roundRect">
                <a:avLst>
                  <a:gd name="adj" fmla="val 5000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
          <p:nvSpPr>
            <p:cNvPr id="14" name="Rectangle 13">
              <a:extLst>
                <a:ext uri="{FF2B5EF4-FFF2-40B4-BE49-F238E27FC236}">
                  <a16:creationId xmlns="" xmlns:a16="http://schemas.microsoft.com/office/drawing/2014/main" id="{96DB8CE4-378A-4F7B-8401-E84CD0360554}"/>
                </a:ext>
              </a:extLst>
            </p:cNvPr>
            <p:cNvSpPr/>
            <p:nvPr/>
          </p:nvSpPr>
          <p:spPr>
            <a:xfrm>
              <a:off x="995023" y="5898145"/>
              <a:ext cx="6479203" cy="6533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grpSp>
    </p:spTree>
    <p:extLst>
      <p:ext uri="{BB962C8B-B14F-4D97-AF65-F5344CB8AC3E}">
        <p14:creationId xmlns:p14="http://schemas.microsoft.com/office/powerpoint/2010/main" val="2283859336"/>
      </p:ext>
    </p:extLst>
  </p:cSld>
  <p:clrMapOvr>
    <a:masterClrMapping/>
  </p:clrMapOvr>
</p:sldLayout>
</file>

<file path=ppt/slideLayouts/slideLayout29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4242675"/>
      </p:ext>
    </p:extLst>
  </p:cSld>
  <p:clrMapOvr>
    <a:masterClrMapping/>
  </p:clrMapOvr>
</p:sldLayout>
</file>

<file path=ppt/slideLayouts/slideLayout300.xml><?xml version="1.0" encoding="utf-8"?>
<p:sldLayout xmlns:a="http://schemas.openxmlformats.org/drawingml/2006/main" xmlns:r="http://schemas.openxmlformats.org/officeDocument/2006/relationships" xmlns:p="http://schemas.openxmlformats.org/presentationml/2006/main" preserve="1" userDrawn="1">
  <p:cSld name="6_Style slide layout">
    <p:bg>
      <p:bgPr>
        <a:solidFill>
          <a:schemeClr val="accent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22636773"/>
      </p:ext>
    </p:extLst>
  </p:cSld>
  <p:clrMapOvr>
    <a:masterClrMapping/>
  </p:clrMapOvr>
</p:sldLayout>
</file>

<file path=ppt/slideLayouts/slideLayout30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 xmlns:a16="http://schemas.microsoft.com/office/drawing/2014/main" id="{5A62946D-F2ED-4A3A-AFF2-114E504B5745}"/>
              </a:ext>
            </a:extLst>
          </p:cNvPr>
          <p:cNvSpPr/>
          <p:nvPr userDrawn="1"/>
        </p:nvSpPr>
        <p:spPr>
          <a:xfrm>
            <a:off x="2893325"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bg1">
              <a:alpha val="2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7" name="Freeform: Shape 6">
            <a:extLst>
              <a:ext uri="{FF2B5EF4-FFF2-40B4-BE49-F238E27FC236}">
                <a16:creationId xmlns="" xmlns:a16="http://schemas.microsoft.com/office/drawing/2014/main" id="{2B98542A-477C-4DE9-BE76-734F0C55D2E2}"/>
              </a:ext>
            </a:extLst>
          </p:cNvPr>
          <p:cNvSpPr/>
          <p:nvPr userDrawn="1"/>
        </p:nvSpPr>
        <p:spPr>
          <a:xfrm>
            <a:off x="3218596" y="0"/>
            <a:ext cx="8973404" cy="6858000"/>
          </a:xfrm>
          <a:custGeom>
            <a:avLst/>
            <a:gdLst>
              <a:gd name="connsiteX0" fmla="*/ 2419756 w 9202402"/>
              <a:gd name="connsiteY0" fmla="*/ 0 h 6858000"/>
              <a:gd name="connsiteX1" fmla="*/ 9202402 w 9202402"/>
              <a:gd name="connsiteY1" fmla="*/ 0 h 6858000"/>
              <a:gd name="connsiteX2" fmla="*/ 9188795 w 9202402"/>
              <a:gd name="connsiteY2" fmla="*/ 6858000 h 6858000"/>
              <a:gd name="connsiteX3" fmla="*/ 0 w 920240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9202402" h="6858000">
                <a:moveTo>
                  <a:pt x="2419756" y="0"/>
                </a:moveTo>
                <a:lnTo>
                  <a:pt x="9202402" y="0"/>
                </a:lnTo>
                <a:lnTo>
                  <a:pt x="9188795" y="6858000"/>
                </a:lnTo>
                <a:lnTo>
                  <a:pt x="0" y="68580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3430817651"/>
      </p:ext>
    </p:extLst>
  </p:cSld>
  <p:clrMapOvr>
    <a:masterClrMapping/>
  </p:clrMapOvr>
</p:sldLayout>
</file>

<file path=ppt/slideLayouts/slideLayout302.xml><?xml version="1.0" encoding="utf-8"?>
<p:sldLayout xmlns:a="http://schemas.openxmlformats.org/drawingml/2006/main" xmlns:r="http://schemas.openxmlformats.org/officeDocument/2006/relationships" xmlns:p="http://schemas.openxmlformats.org/presentationml/2006/main" preserve="1" userDrawn="1">
  <p:cSld name="4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97428980"/>
      </p:ext>
    </p:extLst>
  </p:cSld>
  <p:clrMapOvr>
    <a:masterClrMapping/>
  </p:clrMapOvr>
</p:sldLayout>
</file>

<file path=ppt/slideLayouts/slideLayout303.xml><?xml version="1.0" encoding="utf-8"?>
<p:sldLayout xmlns:a="http://schemas.openxmlformats.org/drawingml/2006/main" xmlns:r="http://schemas.openxmlformats.org/officeDocument/2006/relationships" xmlns:p="http://schemas.openxmlformats.org/presentationml/2006/main" preserve="1" userDrawn="1">
  <p:cSld name="3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66530860"/>
      </p:ext>
    </p:extLst>
  </p:cSld>
  <p:clrMapOvr>
    <a:masterClrMapping/>
  </p:clrMapOvr>
</p:sldLayout>
</file>

<file path=ppt/slideLayouts/slideLayout304.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5491565"/>
      </p:ext>
    </p:extLst>
  </p:cSld>
  <p:clrMapOvr>
    <a:masterClrMapping/>
  </p:clrMapOvr>
</p:sldLayout>
</file>

<file path=ppt/slideLayouts/slideLayout305.xml><?xml version="1.0" encoding="utf-8"?>
<p:sldLayout xmlns:a="http://schemas.openxmlformats.org/drawingml/2006/main" xmlns:r="http://schemas.openxmlformats.org/officeDocument/2006/relationships" xmlns:p="http://schemas.openxmlformats.org/presentationml/2006/main" preserve="1" userDrawn="1">
  <p:cSld name="5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Picture Placeholder 13">
            <a:extLst>
              <a:ext uri="{FF2B5EF4-FFF2-40B4-BE49-F238E27FC236}">
                <a16:creationId xmlns="" xmlns:a16="http://schemas.microsoft.com/office/drawing/2014/main" id="{9724905C-0466-437C-B401-0D9138D8404B}"/>
              </a:ext>
            </a:extLst>
          </p:cNvPr>
          <p:cNvSpPr>
            <a:spLocks noGrp="1"/>
          </p:cNvSpPr>
          <p:nvPr>
            <p:ph type="pic" sz="quarter" idx="11" hasCustomPrompt="1"/>
          </p:nvPr>
        </p:nvSpPr>
        <p:spPr>
          <a:xfrm>
            <a:off x="540701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3" name="Picture Placeholder 13">
            <a:extLst>
              <a:ext uri="{FF2B5EF4-FFF2-40B4-BE49-F238E27FC236}">
                <a16:creationId xmlns="" xmlns:a16="http://schemas.microsoft.com/office/drawing/2014/main" id="{07F0600E-0EC8-4BFF-B37B-C982DE03E9B0}"/>
              </a:ext>
            </a:extLst>
          </p:cNvPr>
          <p:cNvSpPr>
            <a:spLocks noGrp="1"/>
          </p:cNvSpPr>
          <p:nvPr>
            <p:ph type="pic" sz="quarter" idx="12" hasCustomPrompt="1"/>
          </p:nvPr>
        </p:nvSpPr>
        <p:spPr>
          <a:xfrm>
            <a:off x="7584660"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
        <p:nvSpPr>
          <p:cNvPr id="4" name="Picture Placeholder 13">
            <a:extLst>
              <a:ext uri="{FF2B5EF4-FFF2-40B4-BE49-F238E27FC236}">
                <a16:creationId xmlns="" xmlns:a16="http://schemas.microsoft.com/office/drawing/2014/main" id="{D49170B7-DADE-4D0A-8BF8-230A982B746F}"/>
              </a:ext>
            </a:extLst>
          </p:cNvPr>
          <p:cNvSpPr>
            <a:spLocks noGrp="1"/>
          </p:cNvSpPr>
          <p:nvPr>
            <p:ph type="pic" sz="quarter" idx="13" hasCustomPrompt="1"/>
          </p:nvPr>
        </p:nvSpPr>
        <p:spPr>
          <a:xfrm>
            <a:off x="9762309" y="2578730"/>
            <a:ext cx="1786270" cy="1786270"/>
          </a:xfrm>
          <a:prstGeom prst="ellipse">
            <a:avLst/>
          </a:prstGeom>
          <a:solidFill>
            <a:schemeClr val="bg1">
              <a:lumMod val="95000"/>
            </a:schemeClr>
          </a:solidFill>
        </p:spPr>
        <p:txBody>
          <a:bodyPr lIns="144000" tIns="0" anchor="ctr"/>
          <a:lstStyle>
            <a:lvl1pPr marL="0" indent="0" algn="ctr">
              <a:buNone/>
              <a:defRPr sz="1200" baseline="0">
                <a:solidFill>
                  <a:schemeClr val="tx1">
                    <a:lumMod val="75000"/>
                    <a:lumOff val="25000"/>
                  </a:schemeClr>
                </a:solidFill>
                <a:latin typeface="+mn-lt"/>
                <a:cs typeface="Arial" pitchFamily="34" charset="0"/>
              </a:defRPr>
            </a:lvl1pPr>
          </a:lstStyle>
          <a:p>
            <a:r>
              <a:rPr lang="en-US" altLang="ko-KR" dirty="0"/>
              <a:t>Insert Your Images</a:t>
            </a:r>
            <a:endParaRPr lang="ko-KR" altLang="en-US" dirty="0"/>
          </a:p>
        </p:txBody>
      </p:sp>
    </p:spTree>
    <p:extLst>
      <p:ext uri="{BB962C8B-B14F-4D97-AF65-F5344CB8AC3E}">
        <p14:creationId xmlns:p14="http://schemas.microsoft.com/office/powerpoint/2010/main" val="3917814599"/>
      </p:ext>
    </p:extLst>
  </p:cSld>
  <p:clrMapOvr>
    <a:masterClrMapping/>
  </p:clrMapOvr>
</p:sldLayout>
</file>

<file path=ppt/slideLayouts/slideLayout30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8612B6C6-12D5-49A1-B688-91C869139E0E}"/>
              </a:ext>
            </a:extLst>
          </p:cNvPr>
          <p:cNvSpPr/>
          <p:nvPr userDrawn="1"/>
        </p:nvSpPr>
        <p:spPr>
          <a:xfrm>
            <a:off x="0" y="0"/>
            <a:ext cx="12192000" cy="3886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3" name="Picture 3" descr="D:\KBM-정애\014-Fullppt\PNG이미지\탭.png">
            <a:extLst>
              <a:ext uri="{FF2B5EF4-FFF2-40B4-BE49-F238E27FC236}">
                <a16:creationId xmlns="" xmlns:a16="http://schemas.microsoft.com/office/drawing/2014/main" id="{71CF212A-1782-49B4-8B17-581DC5D7B367}"/>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86552" y="1709312"/>
            <a:ext cx="3530683" cy="434852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descr="D:\KBM-정애\014-Fullppt\PNG이미지\핸드폰.png">
            <a:extLst>
              <a:ext uri="{FF2B5EF4-FFF2-40B4-BE49-F238E27FC236}">
                <a16:creationId xmlns="" xmlns:a16="http://schemas.microsoft.com/office/drawing/2014/main" id="{F6F9CC28-F54D-4BAA-BF10-18180D05E3DE}"/>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210310" y="3259539"/>
            <a:ext cx="2660906" cy="3223724"/>
          </a:xfrm>
          <a:prstGeom prst="rect">
            <a:avLst/>
          </a:prstGeom>
          <a:noFill/>
          <a:extLst>
            <a:ext uri="{909E8E84-426E-40DD-AFC4-6F175D3DCCD1}">
              <a14:hiddenFill xmlns:a14="http://schemas.microsoft.com/office/drawing/2010/main">
                <a:solidFill>
                  <a:srgbClr val="FFFFFF"/>
                </a:solidFill>
              </a14:hiddenFill>
            </a:ext>
          </a:extLst>
        </p:spPr>
      </p:pic>
      <p:sp>
        <p:nvSpPr>
          <p:cNvPr id="5" name="Picture Placeholder 2">
            <a:extLst>
              <a:ext uri="{FF2B5EF4-FFF2-40B4-BE49-F238E27FC236}">
                <a16:creationId xmlns="" xmlns:a16="http://schemas.microsoft.com/office/drawing/2014/main" id="{510637AE-6F5C-4D3F-9611-7DA2098A8029}"/>
              </a:ext>
            </a:extLst>
          </p:cNvPr>
          <p:cNvSpPr>
            <a:spLocks noGrp="1"/>
          </p:cNvSpPr>
          <p:nvPr>
            <p:ph type="pic" idx="12" hasCustomPrompt="1"/>
          </p:nvPr>
        </p:nvSpPr>
        <p:spPr>
          <a:xfrm>
            <a:off x="8660866" y="2158177"/>
            <a:ext cx="2449154" cy="3125523"/>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
        <p:nvSpPr>
          <p:cNvPr id="6" name="Picture Placeholder 2">
            <a:extLst>
              <a:ext uri="{FF2B5EF4-FFF2-40B4-BE49-F238E27FC236}">
                <a16:creationId xmlns="" xmlns:a16="http://schemas.microsoft.com/office/drawing/2014/main" id="{296F8098-C31E-4554-BACD-2C26FE4D24E9}"/>
              </a:ext>
            </a:extLst>
          </p:cNvPr>
          <p:cNvSpPr>
            <a:spLocks noGrp="1"/>
          </p:cNvSpPr>
          <p:nvPr>
            <p:ph type="pic" idx="13" hasCustomPrompt="1"/>
          </p:nvPr>
        </p:nvSpPr>
        <p:spPr>
          <a:xfrm>
            <a:off x="6886576" y="3403405"/>
            <a:ext cx="1484457" cy="2330645"/>
          </a:xfrm>
          <a:prstGeom prst="rect">
            <a:avLst/>
          </a:prstGeom>
          <a:solidFill>
            <a:schemeClr val="bg1">
              <a:lumMod val="95000"/>
            </a:schemeClr>
          </a:solidFill>
        </p:spPr>
        <p:txBody>
          <a:bodyPr anchor="ctr"/>
          <a:lstStyle>
            <a:lvl1pPr marL="0" indent="0" algn="ctr">
              <a:buNone/>
              <a:defRPr sz="1200" baseline="0">
                <a:latin typeface="+mn-lt"/>
                <a:cs typeface="Arial" pitchFamily="34" charset="0"/>
              </a:defRPr>
            </a:lvl1pPr>
            <a:lvl2pPr marL="457223" indent="0">
              <a:buNone/>
              <a:defRPr sz="2800"/>
            </a:lvl2pPr>
            <a:lvl3pPr marL="914446" indent="0">
              <a:buNone/>
              <a:defRPr sz="2400"/>
            </a:lvl3pPr>
            <a:lvl4pPr marL="1371669" indent="0">
              <a:buNone/>
              <a:defRPr sz="2000"/>
            </a:lvl4pPr>
            <a:lvl5pPr marL="1828891" indent="0">
              <a:buNone/>
              <a:defRPr sz="2000"/>
            </a:lvl5pPr>
            <a:lvl6pPr marL="2286114" indent="0">
              <a:buNone/>
              <a:defRPr sz="2000"/>
            </a:lvl6pPr>
            <a:lvl7pPr marL="2743337" indent="0">
              <a:buNone/>
              <a:defRPr sz="2000"/>
            </a:lvl7pPr>
            <a:lvl8pPr marL="3200560" indent="0">
              <a:buNone/>
              <a:defRPr sz="2000"/>
            </a:lvl8pPr>
            <a:lvl9pPr marL="3657783" indent="0">
              <a:buNone/>
              <a:defRPr sz="2000"/>
            </a:lvl9pPr>
          </a:lstStyle>
          <a:p>
            <a:r>
              <a:rPr lang="en-US" altLang="ko-KR" dirty="0"/>
              <a:t>Insert Your Image</a:t>
            </a:r>
            <a:endParaRPr lang="ko-KR" altLang="en-US" dirty="0"/>
          </a:p>
        </p:txBody>
      </p:sp>
    </p:spTree>
    <p:extLst>
      <p:ext uri="{BB962C8B-B14F-4D97-AF65-F5344CB8AC3E}">
        <p14:creationId xmlns:p14="http://schemas.microsoft.com/office/powerpoint/2010/main" val="232120754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18" Type="http://schemas.openxmlformats.org/officeDocument/2006/relationships/slideLayout" Target="../slideLayouts/slideLayout27.xml"/><Relationship Id="rId3" Type="http://schemas.openxmlformats.org/officeDocument/2006/relationships/slideLayout" Target="../slideLayouts/slideLayout12.xml"/><Relationship Id="rId21" Type="http://schemas.openxmlformats.org/officeDocument/2006/relationships/theme" Target="../theme/theme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17" Type="http://schemas.openxmlformats.org/officeDocument/2006/relationships/slideLayout" Target="../slideLayouts/slideLayout26.xml"/><Relationship Id="rId2" Type="http://schemas.openxmlformats.org/officeDocument/2006/relationships/slideLayout" Target="../slideLayouts/slideLayout11.xml"/><Relationship Id="rId16" Type="http://schemas.openxmlformats.org/officeDocument/2006/relationships/slideLayout" Target="../slideLayouts/slideLayout25.xml"/><Relationship Id="rId20" Type="http://schemas.openxmlformats.org/officeDocument/2006/relationships/slideLayout" Target="../slideLayouts/slideLayout29.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5" Type="http://schemas.openxmlformats.org/officeDocument/2006/relationships/slideLayout" Target="../slideLayouts/slideLayout24.xml"/><Relationship Id="rId10" Type="http://schemas.openxmlformats.org/officeDocument/2006/relationships/slideLayout" Target="../slideLayouts/slideLayout19.xml"/><Relationship Id="rId19" Type="http://schemas.openxmlformats.org/officeDocument/2006/relationships/slideLayout" Target="../slideLayouts/slideLayout28.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theme" Target="../theme/theme3.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slideLayout" Target="../slideLayouts/slideLayout57.xml"/><Relationship Id="rId3" Type="http://schemas.openxmlformats.org/officeDocument/2006/relationships/slideLayout" Target="../slideLayouts/slideLayout42.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 Type="http://schemas.openxmlformats.org/officeDocument/2006/relationships/slideLayout" Target="../slideLayouts/slideLayout41.xml"/><Relationship Id="rId16" Type="http://schemas.openxmlformats.org/officeDocument/2006/relationships/slideLayout" Target="../slideLayouts/slideLayout55.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10" Type="http://schemas.openxmlformats.org/officeDocument/2006/relationships/slideLayout" Target="../slideLayouts/slideLayout49.xml"/><Relationship Id="rId19" Type="http://schemas.openxmlformats.org/officeDocument/2006/relationships/theme" Target="../theme/theme4.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5.xml"/><Relationship Id="rId13" Type="http://schemas.openxmlformats.org/officeDocument/2006/relationships/slideLayout" Target="../slideLayouts/slideLayout70.xml"/><Relationship Id="rId18" Type="http://schemas.openxmlformats.org/officeDocument/2006/relationships/slideLayout" Target="../slideLayouts/slideLayout75.xml"/><Relationship Id="rId3" Type="http://schemas.openxmlformats.org/officeDocument/2006/relationships/slideLayout" Target="../slideLayouts/slideLayout60.xml"/><Relationship Id="rId21" Type="http://schemas.openxmlformats.org/officeDocument/2006/relationships/slideLayout" Target="../slideLayouts/slideLayout78.xml"/><Relationship Id="rId7" Type="http://schemas.openxmlformats.org/officeDocument/2006/relationships/slideLayout" Target="../slideLayouts/slideLayout64.xml"/><Relationship Id="rId12" Type="http://schemas.openxmlformats.org/officeDocument/2006/relationships/slideLayout" Target="../slideLayouts/slideLayout69.xml"/><Relationship Id="rId17" Type="http://schemas.openxmlformats.org/officeDocument/2006/relationships/slideLayout" Target="../slideLayouts/slideLayout74.xml"/><Relationship Id="rId2" Type="http://schemas.openxmlformats.org/officeDocument/2006/relationships/slideLayout" Target="../slideLayouts/slideLayout59.xml"/><Relationship Id="rId16" Type="http://schemas.openxmlformats.org/officeDocument/2006/relationships/slideLayout" Target="../slideLayouts/slideLayout73.xml"/><Relationship Id="rId20" Type="http://schemas.openxmlformats.org/officeDocument/2006/relationships/slideLayout" Target="../slideLayouts/slideLayout77.xml"/><Relationship Id="rId1" Type="http://schemas.openxmlformats.org/officeDocument/2006/relationships/slideLayout" Target="../slideLayouts/slideLayout58.xml"/><Relationship Id="rId6" Type="http://schemas.openxmlformats.org/officeDocument/2006/relationships/slideLayout" Target="../slideLayouts/slideLayout63.xml"/><Relationship Id="rId11" Type="http://schemas.openxmlformats.org/officeDocument/2006/relationships/slideLayout" Target="../slideLayouts/slideLayout68.xml"/><Relationship Id="rId5" Type="http://schemas.openxmlformats.org/officeDocument/2006/relationships/slideLayout" Target="../slideLayouts/slideLayout62.xml"/><Relationship Id="rId15" Type="http://schemas.openxmlformats.org/officeDocument/2006/relationships/slideLayout" Target="../slideLayouts/slideLayout72.xml"/><Relationship Id="rId10" Type="http://schemas.openxmlformats.org/officeDocument/2006/relationships/slideLayout" Target="../slideLayouts/slideLayout67.xml"/><Relationship Id="rId19" Type="http://schemas.openxmlformats.org/officeDocument/2006/relationships/slideLayout" Target="../slideLayouts/slideLayout76.xml"/><Relationship Id="rId4" Type="http://schemas.openxmlformats.org/officeDocument/2006/relationships/slideLayout" Target="../slideLayouts/slideLayout61.xml"/><Relationship Id="rId9" Type="http://schemas.openxmlformats.org/officeDocument/2006/relationships/slideLayout" Target="../slideLayouts/slideLayout66.xml"/><Relationship Id="rId14" Type="http://schemas.openxmlformats.org/officeDocument/2006/relationships/slideLayout" Target="../slideLayouts/slideLayout71.xml"/><Relationship Id="rId22"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slideLayout" Target="../slideLayouts/slideLayout91.xml"/><Relationship Id="rId18" Type="http://schemas.openxmlformats.org/officeDocument/2006/relationships/slideLayout" Target="../slideLayouts/slideLayout96.xml"/><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slideLayout" Target="../slideLayouts/slideLayout90.xml"/><Relationship Id="rId17" Type="http://schemas.openxmlformats.org/officeDocument/2006/relationships/slideLayout" Target="../slideLayouts/slideLayout95.xml"/><Relationship Id="rId2" Type="http://schemas.openxmlformats.org/officeDocument/2006/relationships/slideLayout" Target="../slideLayouts/slideLayout80.xml"/><Relationship Id="rId16" Type="http://schemas.openxmlformats.org/officeDocument/2006/relationships/slideLayout" Target="../slideLayouts/slideLayout94.xml"/><Relationship Id="rId20" Type="http://schemas.openxmlformats.org/officeDocument/2006/relationships/theme" Target="../theme/theme6.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5" Type="http://schemas.openxmlformats.org/officeDocument/2006/relationships/slideLayout" Target="../slideLayouts/slideLayout93.xml"/><Relationship Id="rId10" Type="http://schemas.openxmlformats.org/officeDocument/2006/relationships/slideLayout" Target="../slideLayouts/slideLayout88.xml"/><Relationship Id="rId19" Type="http://schemas.openxmlformats.org/officeDocument/2006/relationships/slideLayout" Target="../slideLayouts/slideLayout97.xml"/><Relationship Id="rId4" Type="http://schemas.openxmlformats.org/officeDocument/2006/relationships/slideLayout" Target="../slideLayouts/slideLayout82.xml"/><Relationship Id="rId9" Type="http://schemas.openxmlformats.org/officeDocument/2006/relationships/slideLayout" Target="../slideLayouts/slideLayout87.xml"/><Relationship Id="rId14" Type="http://schemas.openxmlformats.org/officeDocument/2006/relationships/slideLayout" Target="../slideLayouts/slideLayout92.xml"/></Relationships>
</file>

<file path=ppt/slideMasters/_rels/slideMaster7.xml.rels><?xml version="1.0" encoding="UTF-8" standalone="yes"?>
<Relationships xmlns="http://schemas.openxmlformats.org/package/2006/relationships"><Relationship Id="rId8" Type="http://schemas.openxmlformats.org/officeDocument/2006/relationships/theme" Target="../theme/theme7.xml"/><Relationship Id="rId3" Type="http://schemas.openxmlformats.org/officeDocument/2006/relationships/slideLayout" Target="../slideLayouts/slideLayout100.xml"/><Relationship Id="rId7" Type="http://schemas.openxmlformats.org/officeDocument/2006/relationships/slideLayout" Target="../slideLayouts/slideLayout104.xml"/><Relationship Id="rId2" Type="http://schemas.openxmlformats.org/officeDocument/2006/relationships/slideLayout" Target="../slideLayouts/slideLayout99.xml"/><Relationship Id="rId1" Type="http://schemas.openxmlformats.org/officeDocument/2006/relationships/slideLayout" Target="../slideLayouts/slideLayout98.xml"/><Relationship Id="rId6" Type="http://schemas.openxmlformats.org/officeDocument/2006/relationships/slideLayout" Target="../slideLayouts/slideLayout103.xml"/><Relationship Id="rId5" Type="http://schemas.openxmlformats.org/officeDocument/2006/relationships/slideLayout" Target="../slideLayouts/slideLayout102.xml"/><Relationship Id="rId4" Type="http://schemas.openxmlformats.org/officeDocument/2006/relationships/slideLayout" Target="../slideLayouts/slideLayout101.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112.xml"/><Relationship Id="rId13" Type="http://schemas.openxmlformats.org/officeDocument/2006/relationships/image" Target="../media/image15.png"/><Relationship Id="rId3" Type="http://schemas.openxmlformats.org/officeDocument/2006/relationships/slideLayout" Target="../slideLayouts/slideLayout107.xml"/><Relationship Id="rId7" Type="http://schemas.openxmlformats.org/officeDocument/2006/relationships/slideLayout" Target="../slideLayouts/slideLayout111.xml"/><Relationship Id="rId12" Type="http://schemas.openxmlformats.org/officeDocument/2006/relationships/theme" Target="../theme/theme8.xml"/><Relationship Id="rId2" Type="http://schemas.openxmlformats.org/officeDocument/2006/relationships/slideLayout" Target="../slideLayouts/slideLayout106.xml"/><Relationship Id="rId1" Type="http://schemas.openxmlformats.org/officeDocument/2006/relationships/slideLayout" Target="../slideLayouts/slideLayout105.xml"/><Relationship Id="rId6" Type="http://schemas.openxmlformats.org/officeDocument/2006/relationships/slideLayout" Target="../slideLayouts/slideLayout110.xml"/><Relationship Id="rId11" Type="http://schemas.openxmlformats.org/officeDocument/2006/relationships/slideLayout" Target="../slideLayouts/slideLayout115.xml"/><Relationship Id="rId5" Type="http://schemas.openxmlformats.org/officeDocument/2006/relationships/slideLayout" Target="../slideLayouts/slideLayout109.xml"/><Relationship Id="rId15" Type="http://schemas.openxmlformats.org/officeDocument/2006/relationships/image" Target="../media/image17.png"/><Relationship Id="rId10" Type="http://schemas.openxmlformats.org/officeDocument/2006/relationships/slideLayout" Target="../slideLayouts/slideLayout114.xml"/><Relationship Id="rId4" Type="http://schemas.openxmlformats.org/officeDocument/2006/relationships/slideLayout" Target="../slideLayouts/slideLayout108.xml"/><Relationship Id="rId9" Type="http://schemas.openxmlformats.org/officeDocument/2006/relationships/slideLayout" Target="../slideLayouts/slideLayout113.xml"/><Relationship Id="rId14" Type="http://schemas.openxmlformats.org/officeDocument/2006/relationships/image" Target="../media/image16.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123.xml"/><Relationship Id="rId3" Type="http://schemas.openxmlformats.org/officeDocument/2006/relationships/slideLayout" Target="../slideLayouts/slideLayout118.xml"/><Relationship Id="rId7" Type="http://schemas.openxmlformats.org/officeDocument/2006/relationships/slideLayout" Target="../slideLayouts/slideLayout122.xml"/><Relationship Id="rId12" Type="http://schemas.openxmlformats.org/officeDocument/2006/relationships/theme" Target="../theme/theme9.xml"/><Relationship Id="rId2" Type="http://schemas.openxmlformats.org/officeDocument/2006/relationships/slideLayout" Target="../slideLayouts/slideLayout117.xml"/><Relationship Id="rId1" Type="http://schemas.openxmlformats.org/officeDocument/2006/relationships/slideLayout" Target="../slideLayouts/slideLayout116.xml"/><Relationship Id="rId6" Type="http://schemas.openxmlformats.org/officeDocument/2006/relationships/slideLayout" Target="../slideLayouts/slideLayout121.xml"/><Relationship Id="rId11" Type="http://schemas.openxmlformats.org/officeDocument/2006/relationships/slideLayout" Target="../slideLayouts/slideLayout126.xml"/><Relationship Id="rId5" Type="http://schemas.openxmlformats.org/officeDocument/2006/relationships/slideLayout" Target="../slideLayouts/slideLayout120.xml"/><Relationship Id="rId10" Type="http://schemas.openxmlformats.org/officeDocument/2006/relationships/slideLayout" Target="../slideLayouts/slideLayout125.xml"/><Relationship Id="rId4" Type="http://schemas.openxmlformats.org/officeDocument/2006/relationships/slideLayout" Target="../slideLayouts/slideLayout119.xml"/><Relationship Id="rId9" Type="http://schemas.openxmlformats.org/officeDocument/2006/relationships/slideLayout" Target="../slideLayouts/slideLayout124.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34.xml"/><Relationship Id="rId13" Type="http://schemas.openxmlformats.org/officeDocument/2006/relationships/slideLayout" Target="../slideLayouts/slideLayout139.xml"/><Relationship Id="rId18" Type="http://schemas.openxmlformats.org/officeDocument/2006/relationships/image" Target="../media/image26.png"/><Relationship Id="rId3" Type="http://schemas.openxmlformats.org/officeDocument/2006/relationships/slideLayout" Target="../slideLayouts/slideLayout129.xml"/><Relationship Id="rId7" Type="http://schemas.openxmlformats.org/officeDocument/2006/relationships/slideLayout" Target="../slideLayouts/slideLayout133.xml"/><Relationship Id="rId12" Type="http://schemas.openxmlformats.org/officeDocument/2006/relationships/slideLayout" Target="../slideLayouts/slideLayout138.xml"/><Relationship Id="rId17" Type="http://schemas.openxmlformats.org/officeDocument/2006/relationships/image" Target="../media/image25.jpeg"/><Relationship Id="rId2" Type="http://schemas.openxmlformats.org/officeDocument/2006/relationships/slideLayout" Target="../slideLayouts/slideLayout128.xml"/><Relationship Id="rId16" Type="http://schemas.openxmlformats.org/officeDocument/2006/relationships/theme" Target="../theme/theme10.xml"/><Relationship Id="rId1" Type="http://schemas.openxmlformats.org/officeDocument/2006/relationships/slideLayout" Target="../slideLayouts/slideLayout127.xml"/><Relationship Id="rId6" Type="http://schemas.openxmlformats.org/officeDocument/2006/relationships/slideLayout" Target="../slideLayouts/slideLayout132.xml"/><Relationship Id="rId11" Type="http://schemas.openxmlformats.org/officeDocument/2006/relationships/slideLayout" Target="../slideLayouts/slideLayout137.xml"/><Relationship Id="rId5" Type="http://schemas.openxmlformats.org/officeDocument/2006/relationships/slideLayout" Target="../slideLayouts/slideLayout131.xml"/><Relationship Id="rId15" Type="http://schemas.openxmlformats.org/officeDocument/2006/relationships/slideLayout" Target="../slideLayouts/slideLayout141.xml"/><Relationship Id="rId10" Type="http://schemas.openxmlformats.org/officeDocument/2006/relationships/slideLayout" Target="../slideLayouts/slideLayout136.xml"/><Relationship Id="rId4" Type="http://schemas.openxmlformats.org/officeDocument/2006/relationships/slideLayout" Target="../slideLayouts/slideLayout130.xml"/><Relationship Id="rId9" Type="http://schemas.openxmlformats.org/officeDocument/2006/relationships/slideLayout" Target="../slideLayouts/slideLayout135.xml"/><Relationship Id="rId14" Type="http://schemas.openxmlformats.org/officeDocument/2006/relationships/slideLayout" Target="../slideLayouts/slideLayout140.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49.xml"/><Relationship Id="rId13" Type="http://schemas.openxmlformats.org/officeDocument/2006/relationships/slideLayout" Target="../slideLayouts/slideLayout154.xml"/><Relationship Id="rId18" Type="http://schemas.openxmlformats.org/officeDocument/2006/relationships/slideLayout" Target="../slideLayouts/slideLayout159.xml"/><Relationship Id="rId3" Type="http://schemas.openxmlformats.org/officeDocument/2006/relationships/slideLayout" Target="../slideLayouts/slideLayout144.xml"/><Relationship Id="rId7" Type="http://schemas.openxmlformats.org/officeDocument/2006/relationships/slideLayout" Target="../slideLayouts/slideLayout148.xml"/><Relationship Id="rId12" Type="http://schemas.openxmlformats.org/officeDocument/2006/relationships/slideLayout" Target="../slideLayouts/slideLayout153.xml"/><Relationship Id="rId17" Type="http://schemas.openxmlformats.org/officeDocument/2006/relationships/slideLayout" Target="../slideLayouts/slideLayout158.xml"/><Relationship Id="rId2" Type="http://schemas.openxmlformats.org/officeDocument/2006/relationships/slideLayout" Target="../slideLayouts/slideLayout143.xml"/><Relationship Id="rId16" Type="http://schemas.openxmlformats.org/officeDocument/2006/relationships/slideLayout" Target="../slideLayouts/slideLayout157.xml"/><Relationship Id="rId20" Type="http://schemas.openxmlformats.org/officeDocument/2006/relationships/theme" Target="../theme/theme11.xml"/><Relationship Id="rId1" Type="http://schemas.openxmlformats.org/officeDocument/2006/relationships/slideLayout" Target="../slideLayouts/slideLayout142.xml"/><Relationship Id="rId6" Type="http://schemas.openxmlformats.org/officeDocument/2006/relationships/slideLayout" Target="../slideLayouts/slideLayout147.xml"/><Relationship Id="rId11" Type="http://schemas.openxmlformats.org/officeDocument/2006/relationships/slideLayout" Target="../slideLayouts/slideLayout152.xml"/><Relationship Id="rId5" Type="http://schemas.openxmlformats.org/officeDocument/2006/relationships/slideLayout" Target="../slideLayouts/slideLayout146.xml"/><Relationship Id="rId15" Type="http://schemas.openxmlformats.org/officeDocument/2006/relationships/slideLayout" Target="../slideLayouts/slideLayout156.xml"/><Relationship Id="rId10" Type="http://schemas.openxmlformats.org/officeDocument/2006/relationships/slideLayout" Target="../slideLayouts/slideLayout151.xml"/><Relationship Id="rId19" Type="http://schemas.openxmlformats.org/officeDocument/2006/relationships/slideLayout" Target="../slideLayouts/slideLayout160.xml"/><Relationship Id="rId4" Type="http://schemas.openxmlformats.org/officeDocument/2006/relationships/slideLayout" Target="../slideLayouts/slideLayout145.xml"/><Relationship Id="rId9" Type="http://schemas.openxmlformats.org/officeDocument/2006/relationships/slideLayout" Target="../slideLayouts/slideLayout150.xml"/><Relationship Id="rId14" Type="http://schemas.openxmlformats.org/officeDocument/2006/relationships/slideLayout" Target="../slideLayouts/slideLayout155.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68.xml"/><Relationship Id="rId13" Type="http://schemas.openxmlformats.org/officeDocument/2006/relationships/slideLayout" Target="../slideLayouts/slideLayout173.xml"/><Relationship Id="rId18" Type="http://schemas.openxmlformats.org/officeDocument/2006/relationships/slideLayout" Target="../slideLayouts/slideLayout178.xml"/><Relationship Id="rId26" Type="http://schemas.openxmlformats.org/officeDocument/2006/relationships/theme" Target="../theme/theme12.xml"/><Relationship Id="rId3" Type="http://schemas.openxmlformats.org/officeDocument/2006/relationships/slideLayout" Target="../slideLayouts/slideLayout163.xml"/><Relationship Id="rId21" Type="http://schemas.openxmlformats.org/officeDocument/2006/relationships/slideLayout" Target="../slideLayouts/slideLayout181.xml"/><Relationship Id="rId7" Type="http://schemas.openxmlformats.org/officeDocument/2006/relationships/slideLayout" Target="../slideLayouts/slideLayout167.xml"/><Relationship Id="rId12" Type="http://schemas.openxmlformats.org/officeDocument/2006/relationships/slideLayout" Target="../slideLayouts/slideLayout172.xml"/><Relationship Id="rId17" Type="http://schemas.openxmlformats.org/officeDocument/2006/relationships/slideLayout" Target="../slideLayouts/slideLayout177.xml"/><Relationship Id="rId25" Type="http://schemas.openxmlformats.org/officeDocument/2006/relationships/slideLayout" Target="../slideLayouts/slideLayout185.xml"/><Relationship Id="rId2" Type="http://schemas.openxmlformats.org/officeDocument/2006/relationships/slideLayout" Target="../slideLayouts/slideLayout162.xml"/><Relationship Id="rId16" Type="http://schemas.openxmlformats.org/officeDocument/2006/relationships/slideLayout" Target="../slideLayouts/slideLayout176.xml"/><Relationship Id="rId20" Type="http://schemas.openxmlformats.org/officeDocument/2006/relationships/slideLayout" Target="../slideLayouts/slideLayout180.xml"/><Relationship Id="rId1" Type="http://schemas.openxmlformats.org/officeDocument/2006/relationships/slideLayout" Target="../slideLayouts/slideLayout161.xml"/><Relationship Id="rId6" Type="http://schemas.openxmlformats.org/officeDocument/2006/relationships/slideLayout" Target="../slideLayouts/slideLayout166.xml"/><Relationship Id="rId11" Type="http://schemas.openxmlformats.org/officeDocument/2006/relationships/slideLayout" Target="../slideLayouts/slideLayout171.xml"/><Relationship Id="rId24" Type="http://schemas.openxmlformats.org/officeDocument/2006/relationships/slideLayout" Target="../slideLayouts/slideLayout184.xml"/><Relationship Id="rId5" Type="http://schemas.openxmlformats.org/officeDocument/2006/relationships/slideLayout" Target="../slideLayouts/slideLayout165.xml"/><Relationship Id="rId15" Type="http://schemas.openxmlformats.org/officeDocument/2006/relationships/slideLayout" Target="../slideLayouts/slideLayout175.xml"/><Relationship Id="rId23" Type="http://schemas.openxmlformats.org/officeDocument/2006/relationships/slideLayout" Target="../slideLayouts/slideLayout183.xml"/><Relationship Id="rId10" Type="http://schemas.openxmlformats.org/officeDocument/2006/relationships/slideLayout" Target="../slideLayouts/slideLayout170.xml"/><Relationship Id="rId19" Type="http://schemas.openxmlformats.org/officeDocument/2006/relationships/slideLayout" Target="../slideLayouts/slideLayout179.xml"/><Relationship Id="rId4" Type="http://schemas.openxmlformats.org/officeDocument/2006/relationships/slideLayout" Target="../slideLayouts/slideLayout164.xml"/><Relationship Id="rId9" Type="http://schemas.openxmlformats.org/officeDocument/2006/relationships/slideLayout" Target="../slideLayouts/slideLayout169.xml"/><Relationship Id="rId14" Type="http://schemas.openxmlformats.org/officeDocument/2006/relationships/slideLayout" Target="../slideLayouts/slideLayout174.xml"/><Relationship Id="rId22" Type="http://schemas.openxmlformats.org/officeDocument/2006/relationships/slideLayout" Target="../slideLayouts/slideLayout182.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93.xml"/><Relationship Id="rId13" Type="http://schemas.openxmlformats.org/officeDocument/2006/relationships/slideLayout" Target="../slideLayouts/slideLayout198.xml"/><Relationship Id="rId3" Type="http://schemas.openxmlformats.org/officeDocument/2006/relationships/slideLayout" Target="../slideLayouts/slideLayout188.xml"/><Relationship Id="rId7" Type="http://schemas.openxmlformats.org/officeDocument/2006/relationships/slideLayout" Target="../slideLayouts/slideLayout192.xml"/><Relationship Id="rId12" Type="http://schemas.openxmlformats.org/officeDocument/2006/relationships/slideLayout" Target="../slideLayouts/slideLayout197.xml"/><Relationship Id="rId17" Type="http://schemas.openxmlformats.org/officeDocument/2006/relationships/theme" Target="../theme/theme13.xml"/><Relationship Id="rId2" Type="http://schemas.openxmlformats.org/officeDocument/2006/relationships/slideLayout" Target="../slideLayouts/slideLayout187.xml"/><Relationship Id="rId16" Type="http://schemas.openxmlformats.org/officeDocument/2006/relationships/slideLayout" Target="../slideLayouts/slideLayout201.xml"/><Relationship Id="rId1" Type="http://schemas.openxmlformats.org/officeDocument/2006/relationships/slideLayout" Target="../slideLayouts/slideLayout186.xml"/><Relationship Id="rId6" Type="http://schemas.openxmlformats.org/officeDocument/2006/relationships/slideLayout" Target="../slideLayouts/slideLayout191.xml"/><Relationship Id="rId11" Type="http://schemas.openxmlformats.org/officeDocument/2006/relationships/slideLayout" Target="../slideLayouts/slideLayout196.xml"/><Relationship Id="rId5" Type="http://schemas.openxmlformats.org/officeDocument/2006/relationships/slideLayout" Target="../slideLayouts/slideLayout190.xml"/><Relationship Id="rId15" Type="http://schemas.openxmlformats.org/officeDocument/2006/relationships/slideLayout" Target="../slideLayouts/slideLayout200.xml"/><Relationship Id="rId10" Type="http://schemas.openxmlformats.org/officeDocument/2006/relationships/slideLayout" Target="../slideLayouts/slideLayout195.xml"/><Relationship Id="rId4" Type="http://schemas.openxmlformats.org/officeDocument/2006/relationships/slideLayout" Target="../slideLayouts/slideLayout189.xml"/><Relationship Id="rId9" Type="http://schemas.openxmlformats.org/officeDocument/2006/relationships/slideLayout" Target="../slideLayouts/slideLayout194.xml"/><Relationship Id="rId14" Type="http://schemas.openxmlformats.org/officeDocument/2006/relationships/slideLayout" Target="../slideLayouts/slideLayout199.xml"/></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209.xml"/><Relationship Id="rId13" Type="http://schemas.openxmlformats.org/officeDocument/2006/relationships/slideLayout" Target="../slideLayouts/slideLayout214.xml"/><Relationship Id="rId18" Type="http://schemas.openxmlformats.org/officeDocument/2006/relationships/slideLayout" Target="../slideLayouts/slideLayout219.xml"/><Relationship Id="rId26" Type="http://schemas.openxmlformats.org/officeDocument/2006/relationships/slideLayout" Target="../slideLayouts/slideLayout227.xml"/><Relationship Id="rId3" Type="http://schemas.openxmlformats.org/officeDocument/2006/relationships/slideLayout" Target="../slideLayouts/slideLayout204.xml"/><Relationship Id="rId21" Type="http://schemas.openxmlformats.org/officeDocument/2006/relationships/slideLayout" Target="../slideLayouts/slideLayout222.xml"/><Relationship Id="rId7" Type="http://schemas.openxmlformats.org/officeDocument/2006/relationships/slideLayout" Target="../slideLayouts/slideLayout208.xml"/><Relationship Id="rId12" Type="http://schemas.openxmlformats.org/officeDocument/2006/relationships/slideLayout" Target="../slideLayouts/slideLayout213.xml"/><Relationship Id="rId17" Type="http://schemas.openxmlformats.org/officeDocument/2006/relationships/slideLayout" Target="../slideLayouts/slideLayout218.xml"/><Relationship Id="rId25" Type="http://schemas.openxmlformats.org/officeDocument/2006/relationships/slideLayout" Target="../slideLayouts/slideLayout226.xml"/><Relationship Id="rId2" Type="http://schemas.openxmlformats.org/officeDocument/2006/relationships/slideLayout" Target="../slideLayouts/slideLayout203.xml"/><Relationship Id="rId16" Type="http://schemas.openxmlformats.org/officeDocument/2006/relationships/slideLayout" Target="../slideLayouts/slideLayout217.xml"/><Relationship Id="rId20" Type="http://schemas.openxmlformats.org/officeDocument/2006/relationships/slideLayout" Target="../slideLayouts/slideLayout221.xml"/><Relationship Id="rId29" Type="http://schemas.openxmlformats.org/officeDocument/2006/relationships/slideLayout" Target="../slideLayouts/slideLayout230.xml"/><Relationship Id="rId1" Type="http://schemas.openxmlformats.org/officeDocument/2006/relationships/slideLayout" Target="../slideLayouts/slideLayout202.xml"/><Relationship Id="rId6" Type="http://schemas.openxmlformats.org/officeDocument/2006/relationships/slideLayout" Target="../slideLayouts/slideLayout207.xml"/><Relationship Id="rId11" Type="http://schemas.openxmlformats.org/officeDocument/2006/relationships/slideLayout" Target="../slideLayouts/slideLayout212.xml"/><Relationship Id="rId24" Type="http://schemas.openxmlformats.org/officeDocument/2006/relationships/slideLayout" Target="../slideLayouts/slideLayout225.xml"/><Relationship Id="rId5" Type="http://schemas.openxmlformats.org/officeDocument/2006/relationships/slideLayout" Target="../slideLayouts/slideLayout206.xml"/><Relationship Id="rId15" Type="http://schemas.openxmlformats.org/officeDocument/2006/relationships/slideLayout" Target="../slideLayouts/slideLayout216.xml"/><Relationship Id="rId23" Type="http://schemas.openxmlformats.org/officeDocument/2006/relationships/slideLayout" Target="../slideLayouts/slideLayout224.xml"/><Relationship Id="rId28" Type="http://schemas.openxmlformats.org/officeDocument/2006/relationships/slideLayout" Target="../slideLayouts/slideLayout229.xml"/><Relationship Id="rId10" Type="http://schemas.openxmlformats.org/officeDocument/2006/relationships/slideLayout" Target="../slideLayouts/slideLayout211.xml"/><Relationship Id="rId19" Type="http://schemas.openxmlformats.org/officeDocument/2006/relationships/slideLayout" Target="../slideLayouts/slideLayout220.xml"/><Relationship Id="rId31" Type="http://schemas.openxmlformats.org/officeDocument/2006/relationships/theme" Target="../theme/theme14.xml"/><Relationship Id="rId4" Type="http://schemas.openxmlformats.org/officeDocument/2006/relationships/slideLayout" Target="../slideLayouts/slideLayout205.xml"/><Relationship Id="rId9" Type="http://schemas.openxmlformats.org/officeDocument/2006/relationships/slideLayout" Target="../slideLayouts/slideLayout210.xml"/><Relationship Id="rId14" Type="http://schemas.openxmlformats.org/officeDocument/2006/relationships/slideLayout" Target="../slideLayouts/slideLayout215.xml"/><Relationship Id="rId22" Type="http://schemas.openxmlformats.org/officeDocument/2006/relationships/slideLayout" Target="../slideLayouts/slideLayout223.xml"/><Relationship Id="rId27" Type="http://schemas.openxmlformats.org/officeDocument/2006/relationships/slideLayout" Target="../slideLayouts/slideLayout228.xml"/><Relationship Id="rId30" Type="http://schemas.openxmlformats.org/officeDocument/2006/relationships/slideLayout" Target="../slideLayouts/slideLayout231.xml"/></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239.xml"/><Relationship Id="rId13" Type="http://schemas.openxmlformats.org/officeDocument/2006/relationships/slideLayout" Target="../slideLayouts/slideLayout244.xml"/><Relationship Id="rId18" Type="http://schemas.openxmlformats.org/officeDocument/2006/relationships/theme" Target="../theme/theme15.xml"/><Relationship Id="rId3" Type="http://schemas.openxmlformats.org/officeDocument/2006/relationships/slideLayout" Target="../slideLayouts/slideLayout234.xml"/><Relationship Id="rId7" Type="http://schemas.openxmlformats.org/officeDocument/2006/relationships/slideLayout" Target="../slideLayouts/slideLayout238.xml"/><Relationship Id="rId12" Type="http://schemas.openxmlformats.org/officeDocument/2006/relationships/slideLayout" Target="../slideLayouts/slideLayout243.xml"/><Relationship Id="rId17" Type="http://schemas.openxmlformats.org/officeDocument/2006/relationships/slideLayout" Target="../slideLayouts/slideLayout248.xml"/><Relationship Id="rId2" Type="http://schemas.openxmlformats.org/officeDocument/2006/relationships/slideLayout" Target="../slideLayouts/slideLayout233.xml"/><Relationship Id="rId16" Type="http://schemas.openxmlformats.org/officeDocument/2006/relationships/slideLayout" Target="../slideLayouts/slideLayout247.xml"/><Relationship Id="rId1" Type="http://schemas.openxmlformats.org/officeDocument/2006/relationships/slideLayout" Target="../slideLayouts/slideLayout232.xml"/><Relationship Id="rId6" Type="http://schemas.openxmlformats.org/officeDocument/2006/relationships/slideLayout" Target="../slideLayouts/slideLayout237.xml"/><Relationship Id="rId11" Type="http://schemas.openxmlformats.org/officeDocument/2006/relationships/slideLayout" Target="../slideLayouts/slideLayout242.xml"/><Relationship Id="rId5" Type="http://schemas.openxmlformats.org/officeDocument/2006/relationships/slideLayout" Target="../slideLayouts/slideLayout236.xml"/><Relationship Id="rId15" Type="http://schemas.openxmlformats.org/officeDocument/2006/relationships/slideLayout" Target="../slideLayouts/slideLayout246.xml"/><Relationship Id="rId10" Type="http://schemas.openxmlformats.org/officeDocument/2006/relationships/slideLayout" Target="../slideLayouts/slideLayout241.xml"/><Relationship Id="rId4" Type="http://schemas.openxmlformats.org/officeDocument/2006/relationships/slideLayout" Target="../slideLayouts/slideLayout235.xml"/><Relationship Id="rId9" Type="http://schemas.openxmlformats.org/officeDocument/2006/relationships/slideLayout" Target="../slideLayouts/slideLayout240.xml"/><Relationship Id="rId14" Type="http://schemas.openxmlformats.org/officeDocument/2006/relationships/slideLayout" Target="../slideLayouts/slideLayout245.xml"/></Relationships>
</file>

<file path=ppt/slideMasters/_rels/slideMaster16.xml.rels><?xml version="1.0" encoding="UTF-8" standalone="yes"?>
<Relationships xmlns="http://schemas.openxmlformats.org/package/2006/relationships"><Relationship Id="rId3" Type="http://schemas.openxmlformats.org/officeDocument/2006/relationships/theme" Target="../theme/theme16.xml"/><Relationship Id="rId2" Type="http://schemas.openxmlformats.org/officeDocument/2006/relationships/slideLayout" Target="../slideLayouts/slideLayout250.xml"/><Relationship Id="rId1" Type="http://schemas.openxmlformats.org/officeDocument/2006/relationships/slideLayout" Target="../slideLayouts/slideLayout249.xml"/></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258.xml"/><Relationship Id="rId13" Type="http://schemas.openxmlformats.org/officeDocument/2006/relationships/image" Target="../media/image47.png"/><Relationship Id="rId3" Type="http://schemas.openxmlformats.org/officeDocument/2006/relationships/slideLayout" Target="../slideLayouts/slideLayout253.xml"/><Relationship Id="rId7" Type="http://schemas.openxmlformats.org/officeDocument/2006/relationships/slideLayout" Target="../slideLayouts/slideLayout257.xml"/><Relationship Id="rId12" Type="http://schemas.openxmlformats.org/officeDocument/2006/relationships/theme" Target="../theme/theme17.xml"/><Relationship Id="rId17" Type="http://schemas.openxmlformats.org/officeDocument/2006/relationships/image" Target="../media/image51.jpeg"/><Relationship Id="rId2" Type="http://schemas.openxmlformats.org/officeDocument/2006/relationships/slideLayout" Target="../slideLayouts/slideLayout252.xml"/><Relationship Id="rId16" Type="http://schemas.openxmlformats.org/officeDocument/2006/relationships/image" Target="../media/image50.jpeg"/><Relationship Id="rId1" Type="http://schemas.openxmlformats.org/officeDocument/2006/relationships/slideLayout" Target="../slideLayouts/slideLayout251.xml"/><Relationship Id="rId6" Type="http://schemas.openxmlformats.org/officeDocument/2006/relationships/slideLayout" Target="../slideLayouts/slideLayout256.xml"/><Relationship Id="rId11" Type="http://schemas.openxmlformats.org/officeDocument/2006/relationships/slideLayout" Target="../slideLayouts/slideLayout261.xml"/><Relationship Id="rId5" Type="http://schemas.openxmlformats.org/officeDocument/2006/relationships/slideLayout" Target="../slideLayouts/slideLayout255.xml"/><Relationship Id="rId15" Type="http://schemas.openxmlformats.org/officeDocument/2006/relationships/image" Target="../media/image49.jpeg"/><Relationship Id="rId10" Type="http://schemas.openxmlformats.org/officeDocument/2006/relationships/slideLayout" Target="../slideLayouts/slideLayout260.xml"/><Relationship Id="rId4" Type="http://schemas.openxmlformats.org/officeDocument/2006/relationships/slideLayout" Target="../slideLayouts/slideLayout254.xml"/><Relationship Id="rId9" Type="http://schemas.openxmlformats.org/officeDocument/2006/relationships/slideLayout" Target="../slideLayouts/slideLayout259.xml"/><Relationship Id="rId14" Type="http://schemas.openxmlformats.org/officeDocument/2006/relationships/image" Target="../media/image48.jpeg"/></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269.xml"/><Relationship Id="rId13" Type="http://schemas.openxmlformats.org/officeDocument/2006/relationships/slideLayout" Target="../slideLayouts/slideLayout274.xml"/><Relationship Id="rId18" Type="http://schemas.openxmlformats.org/officeDocument/2006/relationships/image" Target="../media/image55.png"/><Relationship Id="rId3" Type="http://schemas.openxmlformats.org/officeDocument/2006/relationships/slideLayout" Target="../slideLayouts/slideLayout264.xml"/><Relationship Id="rId21" Type="http://schemas.openxmlformats.org/officeDocument/2006/relationships/image" Target="../media/image58.jpeg"/><Relationship Id="rId7" Type="http://schemas.openxmlformats.org/officeDocument/2006/relationships/slideLayout" Target="../slideLayouts/slideLayout268.xml"/><Relationship Id="rId12" Type="http://schemas.openxmlformats.org/officeDocument/2006/relationships/slideLayout" Target="../slideLayouts/slideLayout273.xml"/><Relationship Id="rId17" Type="http://schemas.openxmlformats.org/officeDocument/2006/relationships/image" Target="../media/image54.jpeg"/><Relationship Id="rId2" Type="http://schemas.openxmlformats.org/officeDocument/2006/relationships/slideLayout" Target="../slideLayouts/slideLayout263.xml"/><Relationship Id="rId16" Type="http://schemas.openxmlformats.org/officeDocument/2006/relationships/image" Target="../media/image53.png"/><Relationship Id="rId20" Type="http://schemas.openxmlformats.org/officeDocument/2006/relationships/image" Target="../media/image57.png"/><Relationship Id="rId1" Type="http://schemas.openxmlformats.org/officeDocument/2006/relationships/slideLayout" Target="../slideLayouts/slideLayout262.xml"/><Relationship Id="rId6" Type="http://schemas.openxmlformats.org/officeDocument/2006/relationships/slideLayout" Target="../slideLayouts/slideLayout267.xml"/><Relationship Id="rId11" Type="http://schemas.openxmlformats.org/officeDocument/2006/relationships/slideLayout" Target="../slideLayouts/slideLayout272.xml"/><Relationship Id="rId5" Type="http://schemas.openxmlformats.org/officeDocument/2006/relationships/slideLayout" Target="../slideLayouts/slideLayout266.xml"/><Relationship Id="rId15" Type="http://schemas.openxmlformats.org/officeDocument/2006/relationships/theme" Target="../theme/theme18.xml"/><Relationship Id="rId10" Type="http://schemas.openxmlformats.org/officeDocument/2006/relationships/slideLayout" Target="../slideLayouts/slideLayout271.xml"/><Relationship Id="rId19" Type="http://schemas.openxmlformats.org/officeDocument/2006/relationships/image" Target="../media/image56.jpeg"/><Relationship Id="rId4" Type="http://schemas.openxmlformats.org/officeDocument/2006/relationships/slideLayout" Target="../slideLayouts/slideLayout265.xml"/><Relationship Id="rId9" Type="http://schemas.openxmlformats.org/officeDocument/2006/relationships/slideLayout" Target="../slideLayouts/slideLayout270.xml"/><Relationship Id="rId14" Type="http://schemas.openxmlformats.org/officeDocument/2006/relationships/slideLayout" Target="../slideLayouts/slideLayout275.xml"/></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83.xml"/><Relationship Id="rId3" Type="http://schemas.openxmlformats.org/officeDocument/2006/relationships/slideLayout" Target="../slideLayouts/slideLayout278.xml"/><Relationship Id="rId7" Type="http://schemas.openxmlformats.org/officeDocument/2006/relationships/slideLayout" Target="../slideLayouts/slideLayout282.xml"/><Relationship Id="rId12" Type="http://schemas.openxmlformats.org/officeDocument/2006/relationships/theme" Target="../theme/theme19.xml"/><Relationship Id="rId2" Type="http://schemas.openxmlformats.org/officeDocument/2006/relationships/slideLayout" Target="../slideLayouts/slideLayout277.xml"/><Relationship Id="rId1" Type="http://schemas.openxmlformats.org/officeDocument/2006/relationships/slideLayout" Target="../slideLayouts/slideLayout276.xml"/><Relationship Id="rId6" Type="http://schemas.openxmlformats.org/officeDocument/2006/relationships/slideLayout" Target="../slideLayouts/slideLayout281.xml"/><Relationship Id="rId11" Type="http://schemas.openxmlformats.org/officeDocument/2006/relationships/slideLayout" Target="../slideLayouts/slideLayout286.xml"/><Relationship Id="rId5" Type="http://schemas.openxmlformats.org/officeDocument/2006/relationships/slideLayout" Target="../slideLayouts/slideLayout280.xml"/><Relationship Id="rId10" Type="http://schemas.openxmlformats.org/officeDocument/2006/relationships/slideLayout" Target="../slideLayouts/slideLayout285.xml"/><Relationship Id="rId4" Type="http://schemas.openxmlformats.org/officeDocument/2006/relationships/slideLayout" Target="../slideLayouts/slideLayout279.xml"/><Relationship Id="rId9" Type="http://schemas.openxmlformats.org/officeDocument/2006/relationships/slideLayout" Target="../slideLayouts/slideLayout284.xml"/></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94.xml"/><Relationship Id="rId3" Type="http://schemas.openxmlformats.org/officeDocument/2006/relationships/slideLayout" Target="../slideLayouts/slideLayout289.xml"/><Relationship Id="rId7" Type="http://schemas.openxmlformats.org/officeDocument/2006/relationships/slideLayout" Target="../slideLayouts/slideLayout293.xml"/><Relationship Id="rId2" Type="http://schemas.openxmlformats.org/officeDocument/2006/relationships/slideLayout" Target="../slideLayouts/slideLayout288.xml"/><Relationship Id="rId1" Type="http://schemas.openxmlformats.org/officeDocument/2006/relationships/slideLayout" Target="../slideLayouts/slideLayout287.xml"/><Relationship Id="rId6" Type="http://schemas.openxmlformats.org/officeDocument/2006/relationships/slideLayout" Target="../slideLayouts/slideLayout292.xml"/><Relationship Id="rId11" Type="http://schemas.openxmlformats.org/officeDocument/2006/relationships/theme" Target="../theme/theme20.xml"/><Relationship Id="rId5" Type="http://schemas.openxmlformats.org/officeDocument/2006/relationships/slideLayout" Target="../slideLayouts/slideLayout291.xml"/><Relationship Id="rId10" Type="http://schemas.openxmlformats.org/officeDocument/2006/relationships/slideLayout" Target="../slideLayouts/slideLayout296.xml"/><Relationship Id="rId4" Type="http://schemas.openxmlformats.org/officeDocument/2006/relationships/slideLayout" Target="../slideLayouts/slideLayout290.xml"/><Relationship Id="rId9" Type="http://schemas.openxmlformats.org/officeDocument/2006/relationships/slideLayout" Target="../slideLayouts/slideLayout295.xml"/></Relationships>
</file>

<file path=ppt/slideMasters/_rels/slideMaster21.xml.rels><?xml version="1.0" encoding="UTF-8" standalone="yes"?>
<Relationships xmlns="http://schemas.openxmlformats.org/package/2006/relationships"><Relationship Id="rId8" Type="http://schemas.openxmlformats.org/officeDocument/2006/relationships/slideLayout" Target="../slideLayouts/slideLayout304.xml"/><Relationship Id="rId3" Type="http://schemas.openxmlformats.org/officeDocument/2006/relationships/slideLayout" Target="../slideLayouts/slideLayout299.xml"/><Relationship Id="rId7" Type="http://schemas.openxmlformats.org/officeDocument/2006/relationships/slideLayout" Target="../slideLayouts/slideLayout303.xml"/><Relationship Id="rId2" Type="http://schemas.openxmlformats.org/officeDocument/2006/relationships/slideLayout" Target="../slideLayouts/slideLayout298.xml"/><Relationship Id="rId1" Type="http://schemas.openxmlformats.org/officeDocument/2006/relationships/slideLayout" Target="../slideLayouts/slideLayout297.xml"/><Relationship Id="rId6" Type="http://schemas.openxmlformats.org/officeDocument/2006/relationships/slideLayout" Target="../slideLayouts/slideLayout302.xml"/><Relationship Id="rId11" Type="http://schemas.openxmlformats.org/officeDocument/2006/relationships/theme" Target="../theme/theme21.xml"/><Relationship Id="rId5" Type="http://schemas.openxmlformats.org/officeDocument/2006/relationships/slideLayout" Target="../slideLayouts/slideLayout301.xml"/><Relationship Id="rId10" Type="http://schemas.openxmlformats.org/officeDocument/2006/relationships/slideLayout" Target="../slideLayouts/slideLayout306.xml"/><Relationship Id="rId4" Type="http://schemas.openxmlformats.org/officeDocument/2006/relationships/slideLayout" Target="../slideLayouts/slideLayout300.xml"/><Relationship Id="rId9" Type="http://schemas.openxmlformats.org/officeDocument/2006/relationships/slideLayout" Target="../slideLayouts/slideLayout30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70174220"/>
      </p:ext>
    </p:extLst>
  </p:cSld>
  <p:clrMap bg1="lt1" tx1="dk1" bg2="lt2" tx2="dk2" accent1="accent1" accent2="accent2" accent3="accent3" accent4="accent4" accent5="accent5" accent6="accent6" hlink="hlink" folHlink="folHlink"/>
  <p:sldLayoutIdLst>
    <p:sldLayoutId id="2147483738" r:id="rId1"/>
    <p:sldLayoutId id="2147483743" r:id="rId2"/>
    <p:sldLayoutId id="2147483742" r:id="rId3"/>
    <p:sldLayoutId id="2147483737" r:id="rId4"/>
    <p:sldLayoutId id="2147483740" r:id="rId5"/>
    <p:sldLayoutId id="2147483739" r:id="rId6"/>
    <p:sldLayoutId id="2147483736" r:id="rId7"/>
    <p:sldLayoutId id="2147483741" r:id="rId8"/>
    <p:sldLayoutId id="2147483744" r:id="rId9"/>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94864815"/>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 id="2147483895" r:id="rId12"/>
    <p:sldLayoutId id="2147483896" r:id="rId13"/>
    <p:sldLayoutId id="2147483897" r:id="rId14"/>
    <p:sldLayoutId id="2147483899" r:id="rId15"/>
    <p:sldLayoutId id="2147483900" r:id="rId16"/>
    <p:sldLayoutId id="2147483901" r:id="rId17"/>
    <p:sldLayoutId id="2147483902" r:id="rId18"/>
    <p:sldLayoutId id="2147483903" r:id="rId19"/>
    <p:sldLayoutId id="2147483904" r:id="rId2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7067" y="274633"/>
            <a:ext cx="9818000" cy="1143200"/>
          </a:xfrm>
          <a:prstGeom prst="rect">
            <a:avLst/>
          </a:prstGeom>
          <a:noFill/>
          <a:ln>
            <a:noFill/>
          </a:ln>
        </p:spPr>
        <p:txBody>
          <a:bodyPr spcFirstLastPara="1" wrap="square" lIns="91425" tIns="91425" rIns="91425" bIns="91425" anchor="b" anchorCtr="0">
            <a:noAutofit/>
          </a:bodyPr>
          <a:lstStyle>
            <a:lvl1pPr lvl="0"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1pPr>
            <a:lvl2pPr lvl="1"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2pPr>
            <a:lvl3pPr lvl="2"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3pPr>
            <a:lvl4pPr lvl="3"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4pPr>
            <a:lvl5pPr lvl="4"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5pPr>
            <a:lvl6pPr lvl="5"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6pPr>
            <a:lvl7pPr lvl="6"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7pPr>
            <a:lvl8pPr lvl="7"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8pPr>
            <a:lvl9pPr lvl="8" algn="ctr">
              <a:spcBef>
                <a:spcPts val="0"/>
              </a:spcBef>
              <a:spcAft>
                <a:spcPts val="0"/>
              </a:spcAft>
              <a:buClr>
                <a:schemeClr val="dk2"/>
              </a:buClr>
              <a:buSzPts val="2400"/>
              <a:buFont typeface="Amatic SC"/>
              <a:buNone/>
              <a:defRPr sz="2400" b="1">
                <a:solidFill>
                  <a:schemeClr val="dk2"/>
                </a:solidFill>
                <a:latin typeface="Amatic SC"/>
                <a:ea typeface="Amatic SC"/>
                <a:cs typeface="Amatic SC"/>
                <a:sym typeface="Amatic SC"/>
              </a:defRPr>
            </a:lvl9pPr>
          </a:lstStyle>
          <a:p>
            <a:endParaRPr/>
          </a:p>
        </p:txBody>
      </p:sp>
      <p:sp>
        <p:nvSpPr>
          <p:cNvPr id="7" name="Google Shape;7;p1"/>
          <p:cNvSpPr txBox="1">
            <a:spLocks noGrp="1"/>
          </p:cNvSpPr>
          <p:nvPr>
            <p:ph type="body" idx="1"/>
          </p:nvPr>
        </p:nvSpPr>
        <p:spPr>
          <a:xfrm>
            <a:off x="1187067" y="1600199"/>
            <a:ext cx="9818000" cy="4028000"/>
          </a:xfrm>
          <a:prstGeom prst="rect">
            <a:avLst/>
          </a:prstGeom>
          <a:noFill/>
          <a:ln>
            <a:noFill/>
          </a:ln>
        </p:spPr>
        <p:txBody>
          <a:bodyPr spcFirstLastPara="1" wrap="square" lIns="91425" tIns="91425" rIns="91425" bIns="91425" anchor="t" anchorCtr="0">
            <a:noAutofit/>
          </a:bodyPr>
          <a:lstStyle>
            <a:lvl1pPr marL="457200" lvl="0" indent="-368300">
              <a:spcBef>
                <a:spcPts val="600"/>
              </a:spcBef>
              <a:spcAft>
                <a:spcPts val="0"/>
              </a:spcAft>
              <a:buClr>
                <a:schemeClr val="dk2"/>
              </a:buClr>
              <a:buSzPts val="2200"/>
              <a:buFont typeface="Muli"/>
              <a:buChar char="‐"/>
              <a:defRPr sz="2200">
                <a:solidFill>
                  <a:schemeClr val="dk2"/>
                </a:solidFill>
                <a:latin typeface="Muli"/>
                <a:ea typeface="Muli"/>
                <a:cs typeface="Muli"/>
                <a:sym typeface="Muli"/>
              </a:defRPr>
            </a:lvl1pPr>
            <a:lvl2pPr marL="914400" lvl="1"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2pPr>
            <a:lvl3pPr marL="1371600" lvl="2"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3pPr>
            <a:lvl4pPr marL="1828800" lvl="3"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4pPr>
            <a:lvl5pPr marL="2286000" lvl="4"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5pPr>
            <a:lvl6pPr marL="2743200" lvl="5"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6pPr>
            <a:lvl7pPr marL="3200400" lvl="6"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7pPr>
            <a:lvl8pPr marL="3657600" lvl="7"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8pPr>
            <a:lvl9pPr marL="4114800" lvl="8" indent="-368300">
              <a:spcBef>
                <a:spcPts val="0"/>
              </a:spcBef>
              <a:spcAft>
                <a:spcPts val="0"/>
              </a:spcAft>
              <a:buClr>
                <a:schemeClr val="dk2"/>
              </a:buClr>
              <a:buSzPts val="2200"/>
              <a:buFont typeface="Muli"/>
              <a:buChar char="‐"/>
              <a:defRPr sz="2200">
                <a:solidFill>
                  <a:schemeClr val="dk2"/>
                </a:solidFill>
                <a:latin typeface="Muli"/>
                <a:ea typeface="Muli"/>
                <a:cs typeface="Muli"/>
                <a:sym typeface="Muli"/>
              </a:defRPr>
            </a:lvl9pPr>
          </a:lstStyle>
          <a:p>
            <a:endParaRPr/>
          </a:p>
        </p:txBody>
      </p:sp>
      <p:sp>
        <p:nvSpPr>
          <p:cNvPr id="8" name="Google Shape;8;p1"/>
          <p:cNvSpPr txBox="1">
            <a:spLocks noGrp="1"/>
          </p:cNvSpPr>
          <p:nvPr>
            <p:ph type="sldNum" idx="12"/>
          </p:nvPr>
        </p:nvSpPr>
        <p:spPr>
          <a:xfrm>
            <a:off x="0" y="6028333"/>
            <a:ext cx="12192000" cy="524800"/>
          </a:xfrm>
          <a:prstGeom prst="rect">
            <a:avLst/>
          </a:prstGeom>
          <a:noFill/>
          <a:ln>
            <a:noFill/>
          </a:ln>
        </p:spPr>
        <p:txBody>
          <a:bodyPr spcFirstLastPara="1" wrap="square" lIns="91425" tIns="91425" rIns="91425" bIns="91425" anchor="ctr" anchorCtr="0">
            <a:noAutofit/>
          </a:bodyPr>
          <a:lstStyle>
            <a:lvl1pPr lvl="0" algn="ctr">
              <a:buNone/>
              <a:defRPr sz="1600">
                <a:solidFill>
                  <a:schemeClr val="dk2"/>
                </a:solidFill>
                <a:latin typeface="Muli"/>
                <a:ea typeface="Muli"/>
                <a:cs typeface="Muli"/>
                <a:sym typeface="Muli"/>
              </a:defRPr>
            </a:lvl1pPr>
            <a:lvl2pPr lvl="1" algn="ctr">
              <a:buNone/>
              <a:defRPr sz="1600">
                <a:solidFill>
                  <a:schemeClr val="dk2"/>
                </a:solidFill>
                <a:latin typeface="Muli"/>
                <a:ea typeface="Muli"/>
                <a:cs typeface="Muli"/>
                <a:sym typeface="Muli"/>
              </a:defRPr>
            </a:lvl2pPr>
            <a:lvl3pPr lvl="2" algn="ctr">
              <a:buNone/>
              <a:defRPr sz="1600">
                <a:solidFill>
                  <a:schemeClr val="dk2"/>
                </a:solidFill>
                <a:latin typeface="Muli"/>
                <a:ea typeface="Muli"/>
                <a:cs typeface="Muli"/>
                <a:sym typeface="Muli"/>
              </a:defRPr>
            </a:lvl3pPr>
            <a:lvl4pPr lvl="3" algn="ctr">
              <a:buNone/>
              <a:defRPr sz="1600">
                <a:solidFill>
                  <a:schemeClr val="dk2"/>
                </a:solidFill>
                <a:latin typeface="Muli"/>
                <a:ea typeface="Muli"/>
                <a:cs typeface="Muli"/>
                <a:sym typeface="Muli"/>
              </a:defRPr>
            </a:lvl4pPr>
            <a:lvl5pPr lvl="4" algn="ctr">
              <a:buNone/>
              <a:defRPr sz="1600">
                <a:solidFill>
                  <a:schemeClr val="dk2"/>
                </a:solidFill>
                <a:latin typeface="Muli"/>
                <a:ea typeface="Muli"/>
                <a:cs typeface="Muli"/>
                <a:sym typeface="Muli"/>
              </a:defRPr>
            </a:lvl5pPr>
            <a:lvl6pPr lvl="5" algn="ctr">
              <a:buNone/>
              <a:defRPr sz="1600">
                <a:solidFill>
                  <a:schemeClr val="dk2"/>
                </a:solidFill>
                <a:latin typeface="Muli"/>
                <a:ea typeface="Muli"/>
                <a:cs typeface="Muli"/>
                <a:sym typeface="Muli"/>
              </a:defRPr>
            </a:lvl6pPr>
            <a:lvl7pPr lvl="6" algn="ctr">
              <a:buNone/>
              <a:defRPr sz="1600">
                <a:solidFill>
                  <a:schemeClr val="dk2"/>
                </a:solidFill>
                <a:latin typeface="Muli"/>
                <a:ea typeface="Muli"/>
                <a:cs typeface="Muli"/>
                <a:sym typeface="Muli"/>
              </a:defRPr>
            </a:lvl7pPr>
            <a:lvl8pPr lvl="7" algn="ctr">
              <a:buNone/>
              <a:defRPr sz="1600">
                <a:solidFill>
                  <a:schemeClr val="dk2"/>
                </a:solidFill>
                <a:latin typeface="Muli"/>
                <a:ea typeface="Muli"/>
                <a:cs typeface="Muli"/>
                <a:sym typeface="Muli"/>
              </a:defRPr>
            </a:lvl8pPr>
            <a:lvl9pPr lvl="8" algn="ctr">
              <a:buNone/>
              <a:defRPr sz="1600">
                <a:solidFill>
                  <a:schemeClr val="dk2"/>
                </a:solidFill>
                <a:latin typeface="Muli"/>
                <a:ea typeface="Muli"/>
                <a:cs typeface="Muli"/>
                <a:sym typeface="Muli"/>
              </a:defRPr>
            </a:lvl9pPr>
          </a:lstStyle>
          <a:p>
            <a:pPr defTabSz="1219170">
              <a:buClr>
                <a:srgbClr val="000000"/>
              </a:buClr>
            </a:pPr>
            <a:fld id="{00000000-1234-1234-1234-123412341234}" type="slidenum">
              <a:rPr lang="en" kern="0" smtClean="0">
                <a:solidFill>
                  <a:srgbClr val="7C7F91"/>
                </a:solidFill>
              </a:rPr>
              <a:pPr defTabSz="1219170">
                <a:buClr>
                  <a:srgbClr val="000000"/>
                </a:buClr>
              </a:pPr>
              <a:t>‹#›</a:t>
            </a:fld>
            <a:endParaRPr lang="en" kern="0">
              <a:solidFill>
                <a:srgbClr val="7C7F91"/>
              </a:solidFill>
            </a:endParaRPr>
          </a:p>
        </p:txBody>
      </p:sp>
    </p:spTree>
    <p:extLst>
      <p:ext uri="{BB962C8B-B14F-4D97-AF65-F5344CB8AC3E}">
        <p14:creationId xmlns:p14="http://schemas.microsoft.com/office/powerpoint/2010/main" val="3189671402"/>
      </p:ext>
    </p:extLst>
  </p:cSld>
  <p:clrMap bg1="lt1" tx1="dk1" bg2="dk2" tx2="lt2" accent1="accent1" accent2="accent2" accent3="accent3" accent4="accent4" accent5="accent5" accent6="accent6" hlink="hlink" folHlink="folHlink"/>
  <p:sldLayoutIdLst>
    <p:sldLayoutId id="2147484265" r:id="rId1"/>
    <p:sldLayoutId id="2147484266" r:id="rId2"/>
    <p:sldLayoutId id="2147484267" r:id="rId3"/>
    <p:sldLayoutId id="2147484268" r:id="rId4"/>
    <p:sldLayoutId id="2147484269" r:id="rId5"/>
    <p:sldLayoutId id="2147484270" r:id="rId6"/>
    <p:sldLayoutId id="2147484271" r:id="rId7"/>
    <p:sldLayoutId id="2147484272" r:id="rId8"/>
    <p:sldLayoutId id="2147484888" r:id="rId9"/>
    <p:sldLayoutId id="2147485180" r:id="rId10"/>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BF8F8"/>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1pPr>
            <a:lvl2pPr lvl="1"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2pPr>
            <a:lvl3pPr lvl="2"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3pPr>
            <a:lvl4pPr lvl="3"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4pPr>
            <a:lvl5pPr lvl="4"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5pPr>
            <a:lvl6pPr lvl="5"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6pPr>
            <a:lvl7pPr lvl="6"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7pPr>
            <a:lvl8pPr lvl="7"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8pPr>
            <a:lvl9pPr lvl="8" rtl="0">
              <a:spcBef>
                <a:spcPts val="0"/>
              </a:spcBef>
              <a:spcAft>
                <a:spcPts val="0"/>
              </a:spcAft>
              <a:buClr>
                <a:schemeClr val="dk1"/>
              </a:buClr>
              <a:buSzPts val="2800"/>
              <a:buFont typeface="Advent Pro SemiBold"/>
              <a:buNone/>
              <a:defRPr sz="2800">
                <a:solidFill>
                  <a:schemeClr val="dk1"/>
                </a:solidFill>
                <a:latin typeface="Advent Pro SemiBold"/>
                <a:ea typeface="Advent Pro SemiBold"/>
                <a:cs typeface="Advent Pro SemiBold"/>
                <a:sym typeface="Advent Pro SemiBold"/>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1"/>
              </a:buClr>
              <a:buSzPts val="1800"/>
              <a:buFont typeface="Roboto Slab Regular"/>
              <a:buChar char="●"/>
              <a:defRPr sz="1800">
                <a:solidFill>
                  <a:schemeClr val="dk1"/>
                </a:solidFill>
                <a:latin typeface="Roboto Slab Regular"/>
                <a:ea typeface="Roboto Slab Regular"/>
                <a:cs typeface="Roboto Slab Regular"/>
                <a:sym typeface="Roboto Slab Regular"/>
              </a:defRPr>
            </a:lvl1pPr>
            <a:lvl2pPr marL="914400" lvl="1" indent="-317500" rtl="0">
              <a:lnSpc>
                <a:spcPct val="115000"/>
              </a:lnSpc>
              <a:spcBef>
                <a:spcPts val="1600"/>
              </a:spcBef>
              <a:spcAft>
                <a:spcPts val="0"/>
              </a:spcAft>
              <a:buClr>
                <a:schemeClr val="dk1"/>
              </a:buClr>
              <a:buSzPts val="1400"/>
              <a:buFont typeface="Roboto Slab Regular"/>
              <a:buChar char="○"/>
              <a:defRPr>
                <a:solidFill>
                  <a:schemeClr val="dk1"/>
                </a:solidFill>
                <a:latin typeface="Roboto Slab Regular"/>
                <a:ea typeface="Roboto Slab Regular"/>
                <a:cs typeface="Roboto Slab Regular"/>
                <a:sym typeface="Roboto Slab Regular"/>
              </a:defRPr>
            </a:lvl2pPr>
            <a:lvl3pPr marL="1371600" lvl="2" indent="-317500" rtl="0">
              <a:lnSpc>
                <a:spcPct val="115000"/>
              </a:lnSpc>
              <a:spcBef>
                <a:spcPts val="1600"/>
              </a:spcBef>
              <a:spcAft>
                <a:spcPts val="0"/>
              </a:spcAft>
              <a:buClr>
                <a:schemeClr val="dk1"/>
              </a:buClr>
              <a:buSzPts val="1400"/>
              <a:buFont typeface="Roboto Slab Regular"/>
              <a:buChar char="■"/>
              <a:defRPr>
                <a:solidFill>
                  <a:schemeClr val="dk1"/>
                </a:solidFill>
                <a:latin typeface="Roboto Slab Regular"/>
                <a:ea typeface="Roboto Slab Regular"/>
                <a:cs typeface="Roboto Slab Regular"/>
                <a:sym typeface="Roboto Slab Regular"/>
              </a:defRPr>
            </a:lvl3pPr>
            <a:lvl4pPr marL="1828800" lvl="3" indent="-317500" rtl="0">
              <a:lnSpc>
                <a:spcPct val="115000"/>
              </a:lnSpc>
              <a:spcBef>
                <a:spcPts val="1600"/>
              </a:spcBef>
              <a:spcAft>
                <a:spcPts val="0"/>
              </a:spcAft>
              <a:buClr>
                <a:schemeClr val="dk1"/>
              </a:buClr>
              <a:buSzPts val="1400"/>
              <a:buFont typeface="Roboto Slab Regular"/>
              <a:buChar char="●"/>
              <a:defRPr>
                <a:solidFill>
                  <a:schemeClr val="dk1"/>
                </a:solidFill>
                <a:latin typeface="Roboto Slab Regular"/>
                <a:ea typeface="Roboto Slab Regular"/>
                <a:cs typeface="Roboto Slab Regular"/>
                <a:sym typeface="Roboto Slab Regular"/>
              </a:defRPr>
            </a:lvl4pPr>
            <a:lvl5pPr marL="2286000" lvl="4" indent="-317500" rtl="0">
              <a:lnSpc>
                <a:spcPct val="115000"/>
              </a:lnSpc>
              <a:spcBef>
                <a:spcPts val="1600"/>
              </a:spcBef>
              <a:spcAft>
                <a:spcPts val="0"/>
              </a:spcAft>
              <a:buClr>
                <a:schemeClr val="dk1"/>
              </a:buClr>
              <a:buSzPts val="1400"/>
              <a:buFont typeface="Roboto Slab Regular"/>
              <a:buChar char="○"/>
              <a:defRPr>
                <a:solidFill>
                  <a:schemeClr val="dk1"/>
                </a:solidFill>
                <a:latin typeface="Roboto Slab Regular"/>
                <a:ea typeface="Roboto Slab Regular"/>
                <a:cs typeface="Roboto Slab Regular"/>
                <a:sym typeface="Roboto Slab Regular"/>
              </a:defRPr>
            </a:lvl5pPr>
            <a:lvl6pPr marL="2743200" lvl="5" indent="-317500" rtl="0">
              <a:lnSpc>
                <a:spcPct val="115000"/>
              </a:lnSpc>
              <a:spcBef>
                <a:spcPts val="1600"/>
              </a:spcBef>
              <a:spcAft>
                <a:spcPts val="0"/>
              </a:spcAft>
              <a:buClr>
                <a:schemeClr val="dk1"/>
              </a:buClr>
              <a:buSzPts val="1400"/>
              <a:buFont typeface="Roboto Slab Regular"/>
              <a:buChar char="■"/>
              <a:defRPr>
                <a:solidFill>
                  <a:schemeClr val="dk1"/>
                </a:solidFill>
                <a:latin typeface="Roboto Slab Regular"/>
                <a:ea typeface="Roboto Slab Regular"/>
                <a:cs typeface="Roboto Slab Regular"/>
                <a:sym typeface="Roboto Slab Regular"/>
              </a:defRPr>
            </a:lvl6pPr>
            <a:lvl7pPr marL="3200400" lvl="6" indent="-317500" rtl="0">
              <a:lnSpc>
                <a:spcPct val="115000"/>
              </a:lnSpc>
              <a:spcBef>
                <a:spcPts val="1600"/>
              </a:spcBef>
              <a:spcAft>
                <a:spcPts val="0"/>
              </a:spcAft>
              <a:buClr>
                <a:schemeClr val="dk1"/>
              </a:buClr>
              <a:buSzPts val="1400"/>
              <a:buFont typeface="Roboto Slab Regular"/>
              <a:buChar char="●"/>
              <a:defRPr>
                <a:solidFill>
                  <a:schemeClr val="dk1"/>
                </a:solidFill>
                <a:latin typeface="Roboto Slab Regular"/>
                <a:ea typeface="Roboto Slab Regular"/>
                <a:cs typeface="Roboto Slab Regular"/>
                <a:sym typeface="Roboto Slab Regular"/>
              </a:defRPr>
            </a:lvl7pPr>
            <a:lvl8pPr marL="3657600" lvl="7" indent="-317500" rtl="0">
              <a:lnSpc>
                <a:spcPct val="115000"/>
              </a:lnSpc>
              <a:spcBef>
                <a:spcPts val="1600"/>
              </a:spcBef>
              <a:spcAft>
                <a:spcPts val="0"/>
              </a:spcAft>
              <a:buClr>
                <a:schemeClr val="dk1"/>
              </a:buClr>
              <a:buSzPts val="1400"/>
              <a:buFont typeface="Roboto Slab Regular"/>
              <a:buChar char="○"/>
              <a:defRPr>
                <a:solidFill>
                  <a:schemeClr val="dk1"/>
                </a:solidFill>
                <a:latin typeface="Roboto Slab Regular"/>
                <a:ea typeface="Roboto Slab Regular"/>
                <a:cs typeface="Roboto Slab Regular"/>
                <a:sym typeface="Roboto Slab Regular"/>
              </a:defRPr>
            </a:lvl8pPr>
            <a:lvl9pPr marL="4114800" lvl="8" indent="-317500" rtl="0">
              <a:lnSpc>
                <a:spcPct val="115000"/>
              </a:lnSpc>
              <a:spcBef>
                <a:spcPts val="1600"/>
              </a:spcBef>
              <a:spcAft>
                <a:spcPts val="1600"/>
              </a:spcAft>
              <a:buClr>
                <a:schemeClr val="dk1"/>
              </a:buClr>
              <a:buSzPts val="1400"/>
              <a:buFont typeface="Roboto Slab Regular"/>
              <a:buChar char="■"/>
              <a:defRPr>
                <a:solidFill>
                  <a:schemeClr val="dk1"/>
                </a:solidFill>
                <a:latin typeface="Roboto Slab Regular"/>
                <a:ea typeface="Roboto Slab Regular"/>
                <a:cs typeface="Roboto Slab Regular"/>
                <a:sym typeface="Roboto Slab Regular"/>
              </a:defRPr>
            </a:lvl9pPr>
          </a:lstStyle>
          <a:p>
            <a:endParaRPr/>
          </a:p>
        </p:txBody>
      </p:sp>
    </p:spTree>
    <p:extLst>
      <p:ext uri="{BB962C8B-B14F-4D97-AF65-F5344CB8AC3E}">
        <p14:creationId xmlns:p14="http://schemas.microsoft.com/office/powerpoint/2010/main" val="2039336924"/>
      </p:ext>
    </p:extLst>
  </p:cSld>
  <p:clrMap bg1="lt1" tx1="dk1" bg2="dk2" tx2="lt2" accent1="accent1" accent2="accent2" accent3="accent3" accent4="accent4" accent5="accent5" accent6="accent6" hlink="hlink" folHlink="folHlink"/>
  <p:sldLayoutIdLst>
    <p:sldLayoutId id="2147484374" r:id="rId1"/>
    <p:sldLayoutId id="2147484375" r:id="rId2"/>
    <p:sldLayoutId id="2147484376" r:id="rId3"/>
    <p:sldLayoutId id="2147484377" r:id="rId4"/>
    <p:sldLayoutId id="2147484379" r:id="rId5"/>
    <p:sldLayoutId id="2147484380" r:id="rId6"/>
    <p:sldLayoutId id="2147484381" r:id="rId7"/>
    <p:sldLayoutId id="2147484382" r:id="rId8"/>
    <p:sldLayoutId id="2147484383" r:id="rId9"/>
    <p:sldLayoutId id="2147484384" r:id="rId10"/>
    <p:sldLayoutId id="2147484385" r:id="rId11"/>
    <p:sldLayoutId id="2147484386" r:id="rId12"/>
    <p:sldLayoutId id="2147484387" r:id="rId13"/>
    <p:sldLayoutId id="2147484388" r:id="rId14"/>
    <p:sldLayoutId id="2147484389" r:id="rId15"/>
    <p:sldLayoutId id="2147484390" r:id="rId16"/>
    <p:sldLayoutId id="2147484391" r:id="rId17"/>
    <p:sldLayoutId id="214748473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03/10/2023</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2508987620"/>
      </p:ext>
    </p:extLst>
  </p:cSld>
  <p:clrMap bg1="lt1" tx1="dk1" bg2="lt2" tx2="dk2" accent1="accent1" accent2="accent2" accent3="accent3" accent4="accent4" accent5="accent5" accent6="accent6" hlink="hlink" folHlink="folHlink"/>
  <p:sldLayoutIdLst>
    <p:sldLayoutId id="2147484637" r:id="rId1"/>
    <p:sldLayoutId id="2147484638" r:id="rId2"/>
    <p:sldLayoutId id="2147484639" r:id="rId3"/>
    <p:sldLayoutId id="2147484640" r:id="rId4"/>
    <p:sldLayoutId id="2147484641" r:id="rId5"/>
    <p:sldLayoutId id="2147484642" r:id="rId6"/>
    <p:sldLayoutId id="2147484643" r:id="rId7"/>
    <p:sldLayoutId id="2147484644" r:id="rId8"/>
    <p:sldLayoutId id="2147484645" r:id="rId9"/>
    <p:sldLayoutId id="2147484646" r:id="rId10"/>
    <p:sldLayoutId id="2147484647" r:id="rId11"/>
    <p:sldLayoutId id="2147484648" r:id="rId12"/>
    <p:sldLayoutId id="2147484649" r:id="rId13"/>
    <p:sldLayoutId id="2147484650" r:id="rId14"/>
    <p:sldLayoutId id="2147484651" r:id="rId15"/>
    <p:sldLayoutId id="2147484652" r:id="rId16"/>
    <p:sldLayoutId id="2147484653" r:id="rId17"/>
    <p:sldLayoutId id="2147484654" r:id="rId18"/>
    <p:sldLayoutId id="2147484655" r:id="rId19"/>
    <p:sldLayoutId id="2147484656" r:id="rId20"/>
    <p:sldLayoutId id="2147484657" r:id="rId21"/>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34286719"/>
      </p:ext>
    </p:extLst>
  </p:cSld>
  <p:clrMap bg1="lt1" tx1="dk1" bg2="lt2" tx2="dk2" accent1="accent1" accent2="accent2" accent3="accent3" accent4="accent4" accent5="accent5" accent6="accent6" hlink="hlink" folHlink="folHlink"/>
  <p:sldLayoutIdLst>
    <p:sldLayoutId id="2147484671" r:id="rId1"/>
    <p:sldLayoutId id="2147484672" r:id="rId2"/>
    <p:sldLayoutId id="2147484673" r:id="rId3"/>
    <p:sldLayoutId id="2147484674" r:id="rId4"/>
    <p:sldLayoutId id="2147484675" r:id="rId5"/>
    <p:sldLayoutId id="2147484676" r:id="rId6"/>
    <p:sldLayoutId id="2147484677" r:id="rId7"/>
    <p:sldLayoutId id="2147484678" r:id="rId8"/>
    <p:sldLayoutId id="2147484679" r:id="rId9"/>
    <p:sldLayoutId id="2147484680" r:id="rId10"/>
    <p:sldLayoutId id="2147484681" r:id="rId11"/>
    <p:sldLayoutId id="2147484682" r:id="rId12"/>
    <p:sldLayoutId id="2147484683" r:id="rId13"/>
    <p:sldLayoutId id="2147484684" r:id="rId14"/>
    <p:sldLayoutId id="2147484685" r:id="rId15"/>
    <p:sldLayoutId id="2147484686" r:id="rId16"/>
    <p:sldLayoutId id="2147484687" r:id="rId17"/>
    <p:sldLayoutId id="2147484688" r:id="rId18"/>
    <p:sldLayoutId id="2147484689" r:id="rId19"/>
  </p:sldLayoutIdLst>
  <p:txStyles>
    <p:titleStyle>
      <a:lvl1pPr algn="l" defTabSz="914377"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Shape 3">
            <a:extLst>
              <a:ext uri="{FF2B5EF4-FFF2-40B4-BE49-F238E27FC236}">
                <a16:creationId xmlns="" xmlns:a16="http://schemas.microsoft.com/office/drawing/2014/main" id="{3EC1B7E8-E8AC-409F-B91C-27378C27456C}"/>
              </a:ext>
            </a:extLst>
          </p:cNvPr>
          <p:cNvSpPr>
            <a:spLocks noChangeArrowheads="1"/>
          </p:cNvSpPr>
          <p:nvPr/>
        </p:nvSpPr>
        <p:spPr bwMode="auto">
          <a:xfrm>
            <a:off x="11512550" y="236538"/>
            <a:ext cx="479425" cy="479425"/>
          </a:xfrm>
          <a:prstGeom prst="ellipse">
            <a:avLst/>
          </a:prstGeom>
          <a:solidFill>
            <a:schemeClr val="accent1"/>
          </a:solidFill>
          <a:ln w="3175">
            <a:solidFill>
              <a:schemeClr val="accent1"/>
            </a:solidFill>
            <a:miter lim="800000"/>
            <a:headEnd/>
            <a:tailEnd/>
          </a:ln>
        </p:spPr>
        <p:txBody>
          <a:bodyPr lIns="22860" rIns="22860" anchor="ctr"/>
          <a:lstStyle>
            <a:lvl1pPr>
              <a:defRPr>
                <a:solidFill>
                  <a:schemeClr val="tx1"/>
                </a:solidFill>
                <a:latin typeface="Open Sans" pitchFamily="34" charset="0"/>
              </a:defRPr>
            </a:lvl1pPr>
            <a:lvl2pPr marL="742950" indent="-285750">
              <a:defRPr>
                <a:solidFill>
                  <a:schemeClr val="tx1"/>
                </a:solidFill>
                <a:latin typeface="Open Sans" pitchFamily="34" charset="0"/>
              </a:defRPr>
            </a:lvl2pPr>
            <a:lvl3pPr marL="1143000" indent="-228600">
              <a:defRPr>
                <a:solidFill>
                  <a:schemeClr val="tx1"/>
                </a:solidFill>
                <a:latin typeface="Open Sans" pitchFamily="34" charset="0"/>
              </a:defRPr>
            </a:lvl3pPr>
            <a:lvl4pPr marL="1600200" indent="-228600">
              <a:defRPr>
                <a:solidFill>
                  <a:schemeClr val="tx1"/>
                </a:solidFill>
                <a:latin typeface="Open Sans" pitchFamily="34" charset="0"/>
              </a:defRPr>
            </a:lvl4pPr>
            <a:lvl5pPr marL="2057400" indent="-228600">
              <a:defRPr>
                <a:solidFill>
                  <a:schemeClr val="tx1"/>
                </a:solidFill>
                <a:latin typeface="Open Sans" pitchFamily="34" charset="0"/>
              </a:defRPr>
            </a:lvl5pPr>
            <a:lvl6pPr marL="2514600" indent="-228600" eaLnBrk="0" fontAlgn="base" hangingPunct="0">
              <a:spcBef>
                <a:spcPct val="0"/>
              </a:spcBef>
              <a:spcAft>
                <a:spcPct val="0"/>
              </a:spcAft>
              <a:defRPr>
                <a:solidFill>
                  <a:schemeClr val="tx1"/>
                </a:solidFill>
                <a:latin typeface="Open Sans" pitchFamily="34" charset="0"/>
              </a:defRPr>
            </a:lvl6pPr>
            <a:lvl7pPr marL="2971800" indent="-228600" eaLnBrk="0" fontAlgn="base" hangingPunct="0">
              <a:spcBef>
                <a:spcPct val="0"/>
              </a:spcBef>
              <a:spcAft>
                <a:spcPct val="0"/>
              </a:spcAft>
              <a:defRPr>
                <a:solidFill>
                  <a:schemeClr val="tx1"/>
                </a:solidFill>
                <a:latin typeface="Open Sans" pitchFamily="34" charset="0"/>
              </a:defRPr>
            </a:lvl7pPr>
            <a:lvl8pPr marL="3429000" indent="-228600" eaLnBrk="0" fontAlgn="base" hangingPunct="0">
              <a:spcBef>
                <a:spcPct val="0"/>
              </a:spcBef>
              <a:spcAft>
                <a:spcPct val="0"/>
              </a:spcAft>
              <a:defRPr>
                <a:solidFill>
                  <a:schemeClr val="tx1"/>
                </a:solidFill>
                <a:latin typeface="Open Sans" pitchFamily="34" charset="0"/>
              </a:defRPr>
            </a:lvl8pPr>
            <a:lvl9pPr marL="3886200" indent="-228600" eaLnBrk="0" fontAlgn="base" hangingPunct="0">
              <a:spcBef>
                <a:spcPct val="0"/>
              </a:spcBef>
              <a:spcAft>
                <a:spcPct val="0"/>
              </a:spcAft>
              <a:defRPr>
                <a:solidFill>
                  <a:schemeClr val="tx1"/>
                </a:solidFill>
                <a:latin typeface="Open Sans" pitchFamily="34" charset="0"/>
              </a:defRPr>
            </a:lvl9pPr>
          </a:lstStyle>
          <a:p>
            <a:pPr algn="ctr"/>
            <a:endParaRPr lang="en-US" altLang="en-US">
              <a:solidFill>
                <a:srgbClr val="FFFFFF"/>
              </a:solidFill>
            </a:endParaRPr>
          </a:p>
        </p:txBody>
      </p:sp>
      <p:sp>
        <p:nvSpPr>
          <p:cNvPr id="4" name="Shape 4">
            <a:extLst>
              <a:ext uri="{FF2B5EF4-FFF2-40B4-BE49-F238E27FC236}">
                <a16:creationId xmlns="" xmlns:a16="http://schemas.microsoft.com/office/drawing/2014/main" id="{9AA2C62D-0833-43D4-8DD1-A7A55397D2D6}"/>
              </a:ext>
            </a:extLst>
          </p:cNvPr>
          <p:cNvSpPr txBox="1">
            <a:spLocks noGrp="1"/>
          </p:cNvSpPr>
          <p:nvPr>
            <p:ph type="sldNum" sz="quarter" idx="2"/>
          </p:nvPr>
        </p:nvSpPr>
        <p:spPr>
          <a:xfrm>
            <a:off x="11569700" y="177800"/>
            <a:ext cx="366713" cy="584200"/>
          </a:xfrm>
          <a:prstGeom prst="rect">
            <a:avLst/>
          </a:prstGeom>
          <a:ln w="12700">
            <a:miter lim="400000"/>
          </a:ln>
        </p:spPr>
        <p:txBody>
          <a:bodyPr lIns="91421" tIns="91421" rIns="91421" bIns="91421" anchor="ctr">
            <a:spAutoFit/>
          </a:bodyPr>
          <a:lstStyle>
            <a:lvl1pPr algn="ctr">
              <a:defRPr sz="1300">
                <a:solidFill>
                  <a:srgbClr val="FFFFFF"/>
                </a:solidFill>
              </a:defRPr>
            </a:lvl1pPr>
          </a:lstStyle>
          <a:p>
            <a:pPr>
              <a:defRPr/>
            </a:pPr>
            <a:fld id="{7DC2D750-BECC-4258-AC08-94C245D9B087}" type="slidenum">
              <a:rPr/>
              <a:pPr>
                <a:defRPr/>
              </a:pPr>
              <a:t>‹#›</a:t>
            </a:fld>
            <a:endParaRPr/>
          </a:p>
        </p:txBody>
      </p:sp>
      <p:sp>
        <p:nvSpPr>
          <p:cNvPr id="2052" name="Shape 5">
            <a:extLst>
              <a:ext uri="{FF2B5EF4-FFF2-40B4-BE49-F238E27FC236}">
                <a16:creationId xmlns="" xmlns:a16="http://schemas.microsoft.com/office/drawing/2014/main" id="{FDA1CBA6-81B3-4409-830C-D6C1E40EEB96}"/>
              </a:ext>
            </a:extLst>
          </p:cNvPr>
          <p:cNvSpPr txBox="1">
            <a:spLocks noGrp="1" noChangeArrowheads="1"/>
          </p:cNvSpPr>
          <p:nvPr>
            <p:ph type="title"/>
          </p:nvPr>
        </p:nvSpPr>
        <p:spPr bwMode="auto">
          <a:xfrm>
            <a:off x="612775" y="92075"/>
            <a:ext cx="10966450" cy="150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91421" tIns="91421" rIns="91421" bIns="91421" numCol="1" anchor="ctr" anchorCtr="0" compatLnSpc="1">
            <a:prstTxWarp prst="textNoShape">
              <a:avLst/>
            </a:prstTxWarp>
          </a:bodyPr>
          <a:lstStyle/>
          <a:p>
            <a:pPr lvl="0"/>
            <a:r>
              <a:rPr lang="en-US" altLang="en-US">
                <a:sym typeface="Helvetica" panose="020B0604020202020204" pitchFamily="34" charset="0"/>
              </a:rPr>
              <a:t>Title Text</a:t>
            </a:r>
          </a:p>
        </p:txBody>
      </p:sp>
      <p:sp>
        <p:nvSpPr>
          <p:cNvPr id="2053" name="Shape 6">
            <a:extLst>
              <a:ext uri="{FF2B5EF4-FFF2-40B4-BE49-F238E27FC236}">
                <a16:creationId xmlns="" xmlns:a16="http://schemas.microsoft.com/office/drawing/2014/main" id="{F258CB4D-F942-417E-85A2-1C80436AF489}"/>
              </a:ext>
            </a:extLst>
          </p:cNvPr>
          <p:cNvSpPr txBox="1">
            <a:spLocks noGrp="1" noChangeArrowheads="1"/>
          </p:cNvSpPr>
          <p:nvPr>
            <p:ph type="body" idx="1"/>
          </p:nvPr>
        </p:nvSpPr>
        <p:spPr bwMode="auto">
          <a:xfrm>
            <a:off x="612775" y="1600200"/>
            <a:ext cx="10966450"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vert="horz" wrap="square" lIns="91421" tIns="91421" rIns="91421" bIns="91421" numCol="1" anchor="t" anchorCtr="0" compatLnSpc="1">
            <a:prstTxWarp prst="textNoShape">
              <a:avLst/>
            </a:prstTxWarp>
          </a:bodyPr>
          <a:lstStyle/>
          <a:p>
            <a:pPr lvl="0"/>
            <a:r>
              <a:rPr lang="en-US" altLang="en-US">
                <a:sym typeface="Helvetica" panose="020B0604020202020204" pitchFamily="34" charset="0"/>
              </a:rPr>
              <a:t>Body Level One</a:t>
            </a:r>
          </a:p>
          <a:p>
            <a:pPr lvl="1"/>
            <a:r>
              <a:rPr lang="en-US" altLang="en-US">
                <a:sym typeface="Helvetica" panose="020B0604020202020204" pitchFamily="34" charset="0"/>
              </a:rPr>
              <a:t>Body Level Two</a:t>
            </a:r>
          </a:p>
          <a:p>
            <a:pPr lvl="2"/>
            <a:r>
              <a:rPr lang="en-US" altLang="en-US">
                <a:sym typeface="Helvetica" panose="020B0604020202020204" pitchFamily="34" charset="0"/>
              </a:rPr>
              <a:t>Body Level Three</a:t>
            </a:r>
          </a:p>
          <a:p>
            <a:pPr lvl="3"/>
            <a:r>
              <a:rPr lang="en-US" altLang="en-US">
                <a:sym typeface="Helvetica" panose="020B0604020202020204" pitchFamily="34" charset="0"/>
              </a:rPr>
              <a:t>Body Level Four</a:t>
            </a:r>
          </a:p>
          <a:p>
            <a:pPr lvl="4"/>
            <a:r>
              <a:rPr lang="en-US" altLang="en-US">
                <a:sym typeface="Helvetica" panose="020B0604020202020204" pitchFamily="34" charset="0"/>
              </a:rPr>
              <a:t>Body Level Five</a:t>
            </a:r>
          </a:p>
        </p:txBody>
      </p:sp>
    </p:spTree>
    <p:extLst>
      <p:ext uri="{BB962C8B-B14F-4D97-AF65-F5344CB8AC3E}">
        <p14:creationId xmlns:p14="http://schemas.microsoft.com/office/powerpoint/2010/main" val="929580027"/>
      </p:ext>
    </p:extLst>
  </p:cSld>
  <p:clrMap bg1="lt1" tx1="dk1" bg2="lt2" tx2="dk2" accent1="accent1" accent2="accent2" accent3="accent3" accent4="accent4" accent5="accent5" accent6="accent6" hlink="hlink" folHlink="folHlink"/>
  <p:sldLayoutIdLst>
    <p:sldLayoutId id="2147484763" r:id="rId1"/>
    <p:sldLayoutId id="2147484764" r:id="rId2"/>
    <p:sldLayoutId id="2147484765" r:id="rId3"/>
    <p:sldLayoutId id="2147484766" r:id="rId4"/>
    <p:sldLayoutId id="2147484767" r:id="rId5"/>
    <p:sldLayoutId id="2147484768" r:id="rId6"/>
    <p:sldLayoutId id="2147485141" r:id="rId7"/>
  </p:sldLayoutIdLst>
  <p:transition spd="med"/>
  <p:txStyles>
    <p:titleStyle>
      <a:lvl1pPr algn="l" defTabSz="912813" rtl="0" eaLnBrk="0" fontAlgn="base" hangingPunct="0">
        <a:lnSpc>
          <a:spcPct val="90000"/>
        </a:lnSpc>
        <a:spcBef>
          <a:spcPct val="0"/>
        </a:spcBef>
        <a:spcAft>
          <a:spcPct val="0"/>
        </a:spcAft>
        <a:defRPr sz="3000">
          <a:solidFill>
            <a:srgbClr val="445469"/>
          </a:solidFill>
          <a:latin typeface="+mn-lt"/>
          <a:ea typeface="+mn-ea"/>
          <a:cs typeface="+mn-cs"/>
          <a:sym typeface="Helvetica" panose="020B0604020202020204" pitchFamily="34" charset="0"/>
        </a:defRPr>
      </a:lvl1pPr>
      <a:lvl2pPr algn="l" defTabSz="912813" rtl="0" eaLnBrk="0" fontAlgn="base" hangingPunct="0">
        <a:lnSpc>
          <a:spcPct val="90000"/>
        </a:lnSpc>
        <a:spcBef>
          <a:spcPct val="0"/>
        </a:spcBef>
        <a:spcAft>
          <a:spcPct val="0"/>
        </a:spcAft>
        <a:defRPr sz="3000">
          <a:solidFill>
            <a:srgbClr val="445469"/>
          </a:solidFill>
          <a:latin typeface="+mn-lt"/>
          <a:ea typeface="+mn-ea"/>
          <a:cs typeface="+mn-cs"/>
          <a:sym typeface="Helvetica" panose="020B0604020202020204" pitchFamily="34" charset="0"/>
        </a:defRPr>
      </a:lvl2pPr>
      <a:lvl3pPr algn="l" defTabSz="912813" rtl="0" eaLnBrk="0" fontAlgn="base" hangingPunct="0">
        <a:lnSpc>
          <a:spcPct val="90000"/>
        </a:lnSpc>
        <a:spcBef>
          <a:spcPct val="0"/>
        </a:spcBef>
        <a:spcAft>
          <a:spcPct val="0"/>
        </a:spcAft>
        <a:defRPr sz="3000">
          <a:solidFill>
            <a:srgbClr val="445469"/>
          </a:solidFill>
          <a:latin typeface="+mn-lt"/>
          <a:ea typeface="+mn-ea"/>
          <a:cs typeface="+mn-cs"/>
          <a:sym typeface="Helvetica" panose="020B0604020202020204" pitchFamily="34" charset="0"/>
        </a:defRPr>
      </a:lvl3pPr>
      <a:lvl4pPr algn="l" defTabSz="912813" rtl="0" eaLnBrk="0" fontAlgn="base" hangingPunct="0">
        <a:lnSpc>
          <a:spcPct val="90000"/>
        </a:lnSpc>
        <a:spcBef>
          <a:spcPct val="0"/>
        </a:spcBef>
        <a:spcAft>
          <a:spcPct val="0"/>
        </a:spcAft>
        <a:defRPr sz="3000">
          <a:solidFill>
            <a:srgbClr val="445469"/>
          </a:solidFill>
          <a:latin typeface="+mn-lt"/>
          <a:ea typeface="+mn-ea"/>
          <a:cs typeface="+mn-cs"/>
          <a:sym typeface="Helvetica" panose="020B0604020202020204" pitchFamily="34" charset="0"/>
        </a:defRPr>
      </a:lvl4pPr>
      <a:lvl5pPr algn="l" defTabSz="912813" rtl="0" eaLnBrk="0" fontAlgn="base" hangingPunct="0">
        <a:lnSpc>
          <a:spcPct val="90000"/>
        </a:lnSpc>
        <a:spcBef>
          <a:spcPct val="0"/>
        </a:spcBef>
        <a:spcAft>
          <a:spcPct val="0"/>
        </a:spcAft>
        <a:defRPr sz="3000">
          <a:solidFill>
            <a:srgbClr val="445469"/>
          </a:solidFill>
          <a:latin typeface="+mn-lt"/>
          <a:ea typeface="+mn-ea"/>
          <a:cs typeface="+mn-cs"/>
          <a:sym typeface="Helvetica" panose="020B0604020202020204" pitchFamily="34" charset="0"/>
        </a:defRPr>
      </a:lvl5pPr>
      <a:lvl6pPr marL="0" marR="0" indent="0" algn="l" defTabSz="914217" rtl="0" latinLnBrk="0">
        <a:lnSpc>
          <a:spcPct val="90000"/>
        </a:lnSpc>
        <a:spcBef>
          <a:spcPts val="0"/>
        </a:spcBef>
        <a:spcAft>
          <a:spcPts val="0"/>
        </a:spcAft>
        <a:buClrTx/>
        <a:buSzTx/>
        <a:buFontTx/>
        <a:buNone/>
        <a:tabLst/>
        <a:defRPr sz="3000" b="0" i="0" u="none" strike="noStrike" cap="none" spc="0" baseline="0">
          <a:solidFill>
            <a:schemeClr val="accent5"/>
          </a:solidFill>
          <a:uFillTx/>
          <a:latin typeface="+mn-lt"/>
          <a:ea typeface="+mn-ea"/>
          <a:cs typeface="+mn-cs"/>
          <a:sym typeface="Helvetica"/>
        </a:defRPr>
      </a:lvl6pPr>
      <a:lvl7pPr marL="0" marR="0" indent="0" algn="l" defTabSz="914217" rtl="0" latinLnBrk="0">
        <a:lnSpc>
          <a:spcPct val="90000"/>
        </a:lnSpc>
        <a:spcBef>
          <a:spcPts val="0"/>
        </a:spcBef>
        <a:spcAft>
          <a:spcPts val="0"/>
        </a:spcAft>
        <a:buClrTx/>
        <a:buSzTx/>
        <a:buFontTx/>
        <a:buNone/>
        <a:tabLst/>
        <a:defRPr sz="3000" b="0" i="0" u="none" strike="noStrike" cap="none" spc="0" baseline="0">
          <a:solidFill>
            <a:schemeClr val="accent5"/>
          </a:solidFill>
          <a:uFillTx/>
          <a:latin typeface="+mn-lt"/>
          <a:ea typeface="+mn-ea"/>
          <a:cs typeface="+mn-cs"/>
          <a:sym typeface="Helvetica"/>
        </a:defRPr>
      </a:lvl7pPr>
      <a:lvl8pPr marL="0" marR="0" indent="0" algn="l" defTabSz="914217" rtl="0" latinLnBrk="0">
        <a:lnSpc>
          <a:spcPct val="90000"/>
        </a:lnSpc>
        <a:spcBef>
          <a:spcPts val="0"/>
        </a:spcBef>
        <a:spcAft>
          <a:spcPts val="0"/>
        </a:spcAft>
        <a:buClrTx/>
        <a:buSzTx/>
        <a:buFontTx/>
        <a:buNone/>
        <a:tabLst/>
        <a:defRPr sz="3000" b="0" i="0" u="none" strike="noStrike" cap="none" spc="0" baseline="0">
          <a:solidFill>
            <a:schemeClr val="accent5"/>
          </a:solidFill>
          <a:uFillTx/>
          <a:latin typeface="+mn-lt"/>
          <a:ea typeface="+mn-ea"/>
          <a:cs typeface="+mn-cs"/>
          <a:sym typeface="Helvetica"/>
        </a:defRPr>
      </a:lvl8pPr>
      <a:lvl9pPr marL="0" marR="0" indent="0" algn="l" defTabSz="914217" rtl="0" latinLnBrk="0">
        <a:lnSpc>
          <a:spcPct val="90000"/>
        </a:lnSpc>
        <a:spcBef>
          <a:spcPts val="0"/>
        </a:spcBef>
        <a:spcAft>
          <a:spcPts val="0"/>
        </a:spcAft>
        <a:buClrTx/>
        <a:buSzTx/>
        <a:buFontTx/>
        <a:buNone/>
        <a:tabLst/>
        <a:defRPr sz="3000" b="0" i="0" u="none" strike="noStrike" cap="none" spc="0" baseline="0">
          <a:solidFill>
            <a:schemeClr val="accent5"/>
          </a:solidFill>
          <a:uFillTx/>
          <a:latin typeface="+mn-lt"/>
          <a:ea typeface="+mn-ea"/>
          <a:cs typeface="+mn-cs"/>
          <a:sym typeface="Helvetica"/>
        </a:defRPr>
      </a:lvl9pPr>
    </p:titleStyle>
    <p:bodyStyle>
      <a:lvl1pPr marL="227013" indent="-227013" algn="l" defTabSz="912813" rtl="0" eaLnBrk="0" fontAlgn="base" hangingPunct="0">
        <a:lnSpc>
          <a:spcPct val="90000"/>
        </a:lnSpc>
        <a:spcBef>
          <a:spcPts val="1000"/>
        </a:spcBef>
        <a:spcAft>
          <a:spcPct val="0"/>
        </a:spcAft>
        <a:buSzPct val="100000"/>
        <a:buFont typeface="Arial" panose="020B0604020202020204" pitchFamily="34" charset="0"/>
        <a:buChar char="•"/>
        <a:defRPr sz="2400">
          <a:solidFill>
            <a:srgbClr val="445469"/>
          </a:solidFill>
          <a:latin typeface="+mn-lt"/>
          <a:ea typeface="+mn-ea"/>
          <a:cs typeface="+mn-cs"/>
          <a:sym typeface="Helvetica" panose="020B0604020202020204" pitchFamily="34" charset="0"/>
        </a:defRPr>
      </a:lvl1pPr>
      <a:lvl2pPr marL="730250" indent="-273050" algn="l" defTabSz="912813" rtl="0" eaLnBrk="0" fontAlgn="base" hangingPunct="0">
        <a:lnSpc>
          <a:spcPct val="90000"/>
        </a:lnSpc>
        <a:spcBef>
          <a:spcPts val="1000"/>
        </a:spcBef>
        <a:spcAft>
          <a:spcPct val="0"/>
        </a:spcAft>
        <a:buSzPct val="100000"/>
        <a:buFont typeface="Arial" panose="020B0604020202020204" pitchFamily="34" charset="0"/>
        <a:buChar char="•"/>
        <a:defRPr sz="2400">
          <a:solidFill>
            <a:srgbClr val="445469"/>
          </a:solidFill>
          <a:latin typeface="+mn-lt"/>
          <a:ea typeface="+mn-ea"/>
          <a:cs typeface="+mn-cs"/>
          <a:sym typeface="Helvetica" panose="020B0604020202020204" pitchFamily="34" charset="0"/>
        </a:defRPr>
      </a:lvl2pPr>
      <a:lvl3pPr marL="1217613" indent="-303213" algn="l" defTabSz="912813" rtl="0" eaLnBrk="0" fontAlgn="base" hangingPunct="0">
        <a:lnSpc>
          <a:spcPct val="90000"/>
        </a:lnSpc>
        <a:spcBef>
          <a:spcPts val="1000"/>
        </a:spcBef>
        <a:spcAft>
          <a:spcPct val="0"/>
        </a:spcAft>
        <a:buSzPct val="100000"/>
        <a:buFont typeface="Arial" panose="020B0604020202020204" pitchFamily="34" charset="0"/>
        <a:buChar char="•"/>
        <a:defRPr sz="2400">
          <a:solidFill>
            <a:srgbClr val="445469"/>
          </a:solidFill>
          <a:latin typeface="+mn-lt"/>
          <a:ea typeface="+mn-ea"/>
          <a:cs typeface="+mn-cs"/>
          <a:sym typeface="Helvetica" panose="020B0604020202020204" pitchFamily="34" charset="0"/>
        </a:defRPr>
      </a:lvl3pPr>
      <a:lvl4pPr marL="1712913" indent="-341313" algn="l" defTabSz="912813" rtl="0" eaLnBrk="0" fontAlgn="base" hangingPunct="0">
        <a:lnSpc>
          <a:spcPct val="90000"/>
        </a:lnSpc>
        <a:spcBef>
          <a:spcPts val="1000"/>
        </a:spcBef>
        <a:spcAft>
          <a:spcPct val="0"/>
        </a:spcAft>
        <a:buSzPct val="100000"/>
        <a:buFont typeface="Arial" panose="020B0604020202020204" pitchFamily="34" charset="0"/>
        <a:buChar char="•"/>
        <a:defRPr sz="2400">
          <a:solidFill>
            <a:srgbClr val="445469"/>
          </a:solidFill>
          <a:latin typeface="+mn-lt"/>
          <a:ea typeface="+mn-ea"/>
          <a:cs typeface="+mn-cs"/>
          <a:sym typeface="Helvetica" panose="020B0604020202020204" pitchFamily="34" charset="0"/>
        </a:defRPr>
      </a:lvl4pPr>
      <a:lvl5pPr marL="2170113" indent="-341313" algn="l" defTabSz="912813" rtl="0" eaLnBrk="0" fontAlgn="base" hangingPunct="0">
        <a:lnSpc>
          <a:spcPct val="90000"/>
        </a:lnSpc>
        <a:spcBef>
          <a:spcPts val="1000"/>
        </a:spcBef>
        <a:spcAft>
          <a:spcPct val="0"/>
        </a:spcAft>
        <a:buSzPct val="100000"/>
        <a:buFont typeface="Arial" panose="020B0604020202020204" pitchFamily="34" charset="0"/>
        <a:buChar char="•"/>
        <a:defRPr sz="2400">
          <a:solidFill>
            <a:srgbClr val="445469"/>
          </a:solidFill>
          <a:latin typeface="+mn-lt"/>
          <a:ea typeface="+mn-ea"/>
          <a:cs typeface="+mn-cs"/>
          <a:sym typeface="Helvetica" panose="020B0604020202020204" pitchFamily="34" charset="0"/>
        </a:defRPr>
      </a:lvl5pPr>
      <a:lvl6pPr marL="2590282" marR="0" indent="-304739" algn="l" defTabSz="914217" rtl="0" latinLnBrk="0">
        <a:lnSpc>
          <a:spcPct val="90000"/>
        </a:lnSpc>
        <a:spcBef>
          <a:spcPts val="1000"/>
        </a:spcBef>
        <a:spcAft>
          <a:spcPts val="0"/>
        </a:spcAft>
        <a:buClrTx/>
        <a:buSzPct val="100000"/>
        <a:buFont typeface="Arial"/>
        <a:buChar char="•"/>
        <a:tabLst/>
        <a:defRPr sz="2400" b="0" i="0" u="none" strike="noStrike" cap="none" spc="0" baseline="0">
          <a:solidFill>
            <a:schemeClr val="accent5"/>
          </a:solidFill>
          <a:uFillTx/>
          <a:latin typeface="+mn-lt"/>
          <a:ea typeface="+mn-ea"/>
          <a:cs typeface="+mn-cs"/>
          <a:sym typeface="Helvetica"/>
        </a:defRPr>
      </a:lvl6pPr>
      <a:lvl7pPr marL="3047390" marR="0" indent="-304739" algn="l" defTabSz="914217" rtl="0" latinLnBrk="0">
        <a:lnSpc>
          <a:spcPct val="90000"/>
        </a:lnSpc>
        <a:spcBef>
          <a:spcPts val="1000"/>
        </a:spcBef>
        <a:spcAft>
          <a:spcPts val="0"/>
        </a:spcAft>
        <a:buClrTx/>
        <a:buSzPct val="100000"/>
        <a:buFont typeface="Arial"/>
        <a:buChar char="•"/>
        <a:tabLst/>
        <a:defRPr sz="2400" b="0" i="0" u="none" strike="noStrike" cap="none" spc="0" baseline="0">
          <a:solidFill>
            <a:schemeClr val="accent5"/>
          </a:solidFill>
          <a:uFillTx/>
          <a:latin typeface="+mn-lt"/>
          <a:ea typeface="+mn-ea"/>
          <a:cs typeface="+mn-cs"/>
          <a:sym typeface="Helvetica"/>
        </a:defRPr>
      </a:lvl7pPr>
      <a:lvl8pPr marL="3504499" marR="0" indent="-304739" algn="l" defTabSz="914217" rtl="0" latinLnBrk="0">
        <a:lnSpc>
          <a:spcPct val="90000"/>
        </a:lnSpc>
        <a:spcBef>
          <a:spcPts val="1000"/>
        </a:spcBef>
        <a:spcAft>
          <a:spcPts val="0"/>
        </a:spcAft>
        <a:buClrTx/>
        <a:buSzPct val="100000"/>
        <a:buFont typeface="Arial"/>
        <a:buChar char="•"/>
        <a:tabLst/>
        <a:defRPr sz="2400" b="0" i="0" u="none" strike="noStrike" cap="none" spc="0" baseline="0">
          <a:solidFill>
            <a:schemeClr val="accent5"/>
          </a:solidFill>
          <a:uFillTx/>
          <a:latin typeface="+mn-lt"/>
          <a:ea typeface="+mn-ea"/>
          <a:cs typeface="+mn-cs"/>
          <a:sym typeface="Helvetica"/>
        </a:defRPr>
      </a:lvl8pPr>
      <a:lvl9pPr marL="3961608" marR="0" indent="-304740" algn="l" defTabSz="914217" rtl="0" latinLnBrk="0">
        <a:lnSpc>
          <a:spcPct val="90000"/>
        </a:lnSpc>
        <a:spcBef>
          <a:spcPts val="1000"/>
        </a:spcBef>
        <a:spcAft>
          <a:spcPts val="0"/>
        </a:spcAft>
        <a:buClrTx/>
        <a:buSzPct val="100000"/>
        <a:buFont typeface="Arial"/>
        <a:buChar char="•"/>
        <a:tabLst/>
        <a:defRPr sz="2400" b="0" i="0" u="none" strike="noStrike" cap="none" spc="0" baseline="0">
          <a:solidFill>
            <a:schemeClr val="accent5"/>
          </a:solidFill>
          <a:uFillTx/>
          <a:latin typeface="+mn-lt"/>
          <a:ea typeface="+mn-ea"/>
          <a:cs typeface="+mn-cs"/>
          <a:sym typeface="Helvetica"/>
        </a:defRPr>
      </a:lvl9pPr>
    </p:bodyStyle>
    <p:otherStyle>
      <a:lvl1pPr marL="0" marR="0" indent="0"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1pPr>
      <a:lvl2pPr marL="0" marR="0" indent="457108"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2pPr>
      <a:lvl3pPr marL="0" marR="0" indent="914217"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3pPr>
      <a:lvl4pPr marL="0" marR="0" indent="1371326"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4pPr>
      <a:lvl5pPr marL="0" marR="0" indent="1828434"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5pPr>
      <a:lvl6pPr marL="0" marR="0" indent="2285543"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6pPr>
      <a:lvl7pPr marL="0" marR="0" indent="2742652"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7pPr>
      <a:lvl8pPr marL="0" marR="0" indent="3199760"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8pPr>
      <a:lvl9pPr marL="0" marR="0" indent="3656869" algn="ctr" defTabSz="914217" latinLnBrk="0">
        <a:lnSpc>
          <a:spcPct val="100000"/>
        </a:lnSpc>
        <a:spcBef>
          <a:spcPts val="0"/>
        </a:spcBef>
        <a:spcAft>
          <a:spcPts val="0"/>
        </a:spcAft>
        <a:buClrTx/>
        <a:buSzTx/>
        <a:buFontTx/>
        <a:buNone/>
        <a:tabLst/>
        <a:defRPr sz="1300" b="0" i="0" u="none" strike="noStrike" cap="none" spc="0" baseline="0">
          <a:solidFill>
            <a:schemeClr val="tx1"/>
          </a:solidFill>
          <a:uFillTx/>
          <a:latin typeface="+mn-lt"/>
          <a:ea typeface="+mn-ea"/>
          <a:cs typeface="+mn-cs"/>
          <a:sym typeface="Helvetica"/>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bwMode="gray">
      <p:bgPr>
        <a:solidFill>
          <a:schemeClr val="bg1"/>
        </a:solidFill>
        <a:effectLst/>
      </p:bgPr>
    </p:bg>
    <p:spTree>
      <p:nvGrpSpPr>
        <p:cNvPr id="1" name=""/>
        <p:cNvGrpSpPr/>
        <p:nvPr/>
      </p:nvGrpSpPr>
      <p:grpSpPr>
        <a:xfrm>
          <a:off x="0" y="0"/>
          <a:ext cx="0" cy="0"/>
          <a:chOff x="0" y="0"/>
          <a:chExt cx="0" cy="0"/>
        </a:xfrm>
      </p:grpSpPr>
      <p:pic>
        <p:nvPicPr>
          <p:cNvPr id="1182" name="Picture 158" descr="0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7315200" y="5943601"/>
            <a:ext cx="2626784" cy="925513"/>
          </a:xfrm>
          <a:prstGeom prst="rect">
            <a:avLst/>
          </a:prstGeom>
          <a:noFill/>
          <a:extLst>
            <a:ext uri="{909E8E84-426E-40DD-AFC4-6F175D3DCCD1}">
              <a14:hiddenFill xmlns:a14="http://schemas.microsoft.com/office/drawing/2010/main">
                <a:solidFill>
                  <a:srgbClr val="FFFFFF"/>
                </a:solidFill>
              </a14:hiddenFill>
            </a:ext>
          </a:extLst>
        </p:spPr>
      </p:pic>
      <p:sp>
        <p:nvSpPr>
          <p:cNvPr id="1175" name="Rectangle 151"/>
          <p:cNvSpPr>
            <a:spLocks noChangeArrowheads="1"/>
          </p:cNvSpPr>
          <p:nvPr/>
        </p:nvSpPr>
        <p:spPr bwMode="ltGray">
          <a:xfrm>
            <a:off x="0" y="0"/>
            <a:ext cx="12192000" cy="1752600"/>
          </a:xfrm>
          <a:prstGeom prst="rect">
            <a:avLst/>
          </a:prstGeom>
          <a:gradFill rotWithShape="1">
            <a:gsLst>
              <a:gs pos="0">
                <a:schemeClr val="accent1"/>
              </a:gs>
              <a:gs pos="100000">
                <a:schemeClr val="accent1">
                  <a:gamma/>
                  <a:tint val="0"/>
                  <a:invGamma/>
                </a:schemeClr>
              </a:gs>
            </a:gsLst>
            <a:lin ang="54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pic>
        <p:nvPicPr>
          <p:cNvPr id="1174" name="Picture 150" descr="2_1"/>
          <p:cNvPicPr>
            <a:picLocks noChangeAspect="1" noChangeArrowheads="1"/>
          </p:cNvPicPr>
          <p:nvPr/>
        </p:nvPicPr>
        <p:blipFill>
          <a:blip r:embed="rId14">
            <a:extLst>
              <a:ext uri="{28A0092B-C50C-407E-A947-70E740481C1C}">
                <a14:useLocalDpi xmlns:a14="http://schemas.microsoft.com/office/drawing/2010/main" val="0"/>
              </a:ext>
            </a:extLst>
          </a:blip>
          <a:srcRect l="22745"/>
          <a:stretch>
            <a:fillRect/>
          </a:stretch>
        </p:blipFill>
        <p:spPr bwMode="auto">
          <a:xfrm>
            <a:off x="8331200" y="4886326"/>
            <a:ext cx="3860800" cy="1971675"/>
          </a:xfrm>
          <a:prstGeom prst="rect">
            <a:avLst/>
          </a:prstGeom>
          <a:noFill/>
          <a:extLst>
            <a:ext uri="{909E8E84-426E-40DD-AFC4-6F175D3DCCD1}">
              <a14:hiddenFill xmlns:a14="http://schemas.microsoft.com/office/drawing/2010/main">
                <a:solidFill>
                  <a:srgbClr val="FFFFFF"/>
                </a:solidFill>
              </a14:hiddenFill>
            </a:ext>
          </a:extLst>
        </p:spPr>
      </p:pic>
      <p:sp>
        <p:nvSpPr>
          <p:cNvPr id="1028" name="Rectangle 4"/>
          <p:cNvSpPr>
            <a:spLocks noGrp="1" noChangeArrowheads="1"/>
          </p:cNvSpPr>
          <p:nvPr>
            <p:ph type="dt" sz="half" idx="2"/>
          </p:nvPr>
        </p:nvSpPr>
        <p:spPr bwMode="gray">
          <a:xfrm>
            <a:off x="4470400" y="6400801"/>
            <a:ext cx="2844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000" b="1">
                <a:solidFill>
                  <a:schemeClr val="tx2"/>
                </a:solidFill>
                <a:latin typeface="+mn-lt"/>
              </a:defRPr>
            </a:lvl1pPr>
          </a:lstStyle>
          <a:p>
            <a:endParaRPr lang="en-US"/>
          </a:p>
        </p:txBody>
      </p:sp>
      <p:sp>
        <p:nvSpPr>
          <p:cNvPr id="1029" name="Rectangle 5"/>
          <p:cNvSpPr>
            <a:spLocks noGrp="1" noChangeArrowheads="1"/>
          </p:cNvSpPr>
          <p:nvPr>
            <p:ph type="ftr" sz="quarter" idx="3"/>
          </p:nvPr>
        </p:nvSpPr>
        <p:spPr bwMode="gray">
          <a:xfrm>
            <a:off x="7721600" y="6400801"/>
            <a:ext cx="277706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1"/>
            </a:lvl1pPr>
          </a:lstStyle>
          <a:p>
            <a:r>
              <a:rPr lang="en-US"/>
              <a:t>www.themegallery.com</a:t>
            </a:r>
          </a:p>
        </p:txBody>
      </p:sp>
      <p:sp>
        <p:nvSpPr>
          <p:cNvPr id="1026" name="Rectangle 2"/>
          <p:cNvSpPr>
            <a:spLocks noGrp="1" noChangeArrowheads="1"/>
          </p:cNvSpPr>
          <p:nvPr>
            <p:ph type="title"/>
          </p:nvPr>
        </p:nvSpPr>
        <p:spPr bwMode="invGray">
          <a:xfrm>
            <a:off x="914400" y="228601"/>
            <a:ext cx="10871200" cy="563563"/>
          </a:xfrm>
          <a:prstGeom prst="rect">
            <a:avLst/>
          </a:prstGeom>
          <a:noFill/>
          <a:ln>
            <a:noFill/>
          </a:ln>
          <a:effectLst>
            <a:outerShdw dist="28398" dir="1593903" algn="ctr" rotWithShape="0">
              <a:srgbClr val="000000"/>
            </a:outerShdw>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gray">
          <a:xfrm>
            <a:off x="406400" y="990600"/>
            <a:ext cx="11176000" cy="5257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50" name="Text Box 126"/>
          <p:cNvSpPr txBox="1">
            <a:spLocks noChangeArrowheads="1"/>
          </p:cNvSpPr>
          <p:nvPr/>
        </p:nvSpPr>
        <p:spPr bwMode="white">
          <a:xfrm>
            <a:off x="10363200" y="6338888"/>
            <a:ext cx="1320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sz="1800" i="1">
                <a:solidFill>
                  <a:srgbClr val="FFFFFF"/>
                </a:solidFill>
                <a:latin typeface="Arial Black" pitchFamily="34" charset="0"/>
              </a:rPr>
              <a:t>LOGO</a:t>
            </a:r>
          </a:p>
        </p:txBody>
      </p:sp>
      <p:sp>
        <p:nvSpPr>
          <p:cNvPr id="1030" name="Rectangle 6"/>
          <p:cNvSpPr>
            <a:spLocks noGrp="1" noChangeArrowheads="1"/>
          </p:cNvSpPr>
          <p:nvPr>
            <p:ph type="sldNum" sz="quarter" idx="4"/>
          </p:nvPr>
        </p:nvSpPr>
        <p:spPr bwMode="gray">
          <a:xfrm>
            <a:off x="203200" y="6400801"/>
            <a:ext cx="2844800"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000">
                <a:solidFill>
                  <a:schemeClr val="tx2"/>
                </a:solidFill>
                <a:latin typeface="+mn-lt"/>
              </a:defRPr>
            </a:lvl1pPr>
          </a:lstStyle>
          <a:p>
            <a:fld id="{19A1022A-E81E-41DF-AF5F-F1BAA15D97ED}" type="slidenum">
              <a:rPr lang="en-US"/>
              <a:pPr/>
              <a:t>‹#›</a:t>
            </a:fld>
            <a:endParaRPr lang="en-US"/>
          </a:p>
        </p:txBody>
      </p:sp>
      <p:sp>
        <p:nvSpPr>
          <p:cNvPr id="1159" name="Line 135"/>
          <p:cNvSpPr>
            <a:spLocks noChangeShapeType="1"/>
          </p:cNvSpPr>
          <p:nvPr/>
        </p:nvSpPr>
        <p:spPr bwMode="white">
          <a:xfrm>
            <a:off x="12700" y="5967413"/>
            <a:ext cx="855133"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800"/>
          </a:p>
        </p:txBody>
      </p:sp>
      <p:sp>
        <p:nvSpPr>
          <p:cNvPr id="1176" name="Oval 152"/>
          <p:cNvSpPr>
            <a:spLocks noChangeArrowheads="1"/>
          </p:cNvSpPr>
          <p:nvPr/>
        </p:nvSpPr>
        <p:spPr bwMode="gray">
          <a:xfrm flipH="1">
            <a:off x="262467" y="304800"/>
            <a:ext cx="179917" cy="134938"/>
          </a:xfrm>
          <a:prstGeom prst="ellipse">
            <a:avLst/>
          </a:prstGeom>
          <a:solidFill>
            <a:srgbClr val="ACACAC"/>
          </a:solidFill>
          <a:ln w="190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sp>
        <p:nvSpPr>
          <p:cNvPr id="1177" name="Oval 153"/>
          <p:cNvSpPr>
            <a:spLocks noChangeArrowheads="1"/>
          </p:cNvSpPr>
          <p:nvPr/>
        </p:nvSpPr>
        <p:spPr bwMode="gray">
          <a:xfrm flipH="1">
            <a:off x="590551" y="304800"/>
            <a:ext cx="179916" cy="134938"/>
          </a:xfrm>
          <a:prstGeom prst="ellipse">
            <a:avLst/>
          </a:prstGeom>
          <a:solidFill>
            <a:schemeClr val="accent2"/>
          </a:solidFill>
          <a:ln w="190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sp>
        <p:nvSpPr>
          <p:cNvPr id="1178" name="Oval 154"/>
          <p:cNvSpPr>
            <a:spLocks noChangeArrowheads="1"/>
          </p:cNvSpPr>
          <p:nvPr/>
        </p:nvSpPr>
        <p:spPr bwMode="gray">
          <a:xfrm flipH="1">
            <a:off x="264585" y="528639"/>
            <a:ext cx="179916" cy="134937"/>
          </a:xfrm>
          <a:prstGeom prst="ellipse">
            <a:avLst/>
          </a:prstGeom>
          <a:solidFill>
            <a:schemeClr val="folHlink"/>
          </a:solidFill>
          <a:ln w="190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sp>
        <p:nvSpPr>
          <p:cNvPr id="1179" name="Oval 155"/>
          <p:cNvSpPr>
            <a:spLocks noChangeArrowheads="1"/>
          </p:cNvSpPr>
          <p:nvPr/>
        </p:nvSpPr>
        <p:spPr bwMode="gray">
          <a:xfrm flipH="1">
            <a:off x="594785" y="528639"/>
            <a:ext cx="179916" cy="134937"/>
          </a:xfrm>
          <a:prstGeom prst="ellipse">
            <a:avLst/>
          </a:prstGeom>
          <a:solidFill>
            <a:schemeClr val="hlink"/>
          </a:solidFill>
          <a:ln w="19050">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800"/>
          </a:p>
        </p:txBody>
      </p:sp>
      <p:pic>
        <p:nvPicPr>
          <p:cNvPr id="1181" name="Picture 157" descr="3_2"/>
          <p:cNvPicPr>
            <a:picLocks noChangeAspect="1" noChangeArrowheads="1"/>
          </p:cNvPicPr>
          <p:nvPr/>
        </p:nvPicPr>
        <p:blipFill>
          <a:blip r:embed="rId15">
            <a:clrChange>
              <a:clrFrom>
                <a:srgbClr val="F4E3E3"/>
              </a:clrFrom>
              <a:clrTo>
                <a:srgbClr val="F4E3E3">
                  <a:alpha val="0"/>
                </a:srgbClr>
              </a:clrTo>
            </a:clrChange>
            <a:extLst>
              <a:ext uri="{28A0092B-C50C-407E-A947-70E740481C1C}">
                <a14:useLocalDpi xmlns:a14="http://schemas.microsoft.com/office/drawing/2010/main" val="0"/>
              </a:ext>
            </a:extLst>
          </a:blip>
          <a:srcRect l="-6107" t="-2" r="-3816"/>
          <a:stretch>
            <a:fillRect/>
          </a:stretch>
        </p:blipFill>
        <p:spPr bwMode="auto">
          <a:xfrm rot="-5818048">
            <a:off x="12922779" y="564622"/>
            <a:ext cx="841375" cy="10837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652620"/>
      </p:ext>
    </p:extLst>
  </p:cSld>
  <p:clrMap bg1="lt1" tx1="dk1" bg2="lt2" tx2="dk2" accent1="accent1" accent2="accent2" accent3="accent3" accent4="accent4" accent5="accent5" accent6="accent6" hlink="hlink" folHlink="folHlink"/>
  <p:sldLayoutIdLst>
    <p:sldLayoutId id="2147484890" r:id="rId1"/>
    <p:sldLayoutId id="2147484891" r:id="rId2"/>
    <p:sldLayoutId id="2147484892" r:id="rId3"/>
    <p:sldLayoutId id="2147484893" r:id="rId4"/>
    <p:sldLayoutId id="2147484894" r:id="rId5"/>
    <p:sldLayoutId id="2147484895" r:id="rId6"/>
    <p:sldLayoutId id="2147484896" r:id="rId7"/>
    <p:sldLayoutId id="2147484897" r:id="rId8"/>
    <p:sldLayoutId id="2147484898" r:id="rId9"/>
    <p:sldLayoutId id="2147484899" r:id="rId10"/>
    <p:sldLayoutId id="2147484900" r:id="rId11"/>
  </p:sldLayoutIdLs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left)">
                                      <p:cBhvr>
                                        <p:cTn id="7" dur="500"/>
                                        <p:tgtEl>
                                          <p:spTgt spid="1026"/>
                                        </p:tgtEl>
                                      </p:cBhvr>
                                    </p:animEffect>
                                  </p:childTnLst>
                                </p:cTn>
                              </p:par>
                            </p:childTnLst>
                          </p:cTn>
                        </p:par>
                        <p:par>
                          <p:cTn id="8" fill="hold" nodeType="afterGroup">
                            <p:stCondLst>
                              <p:cond delay="500"/>
                            </p:stCondLst>
                            <p:childTnLst>
                              <p:par>
                                <p:cTn id="9" presetID="0" presetClass="path" presetSubtype="0" accel="50000" decel="50000" fill="hold" nodeType="afterEffect">
                                  <p:stCondLst>
                                    <p:cond delay="0"/>
                                  </p:stCondLst>
                                  <p:childTnLst>
                                    <p:animMotion origin="layout" path="M -0.06857 -0.05135 C -0.07013 -0.05991 -0.07013 -0.07495 -0.07222 -0.08281 C -0.07378 -0.0879 -0.07569 -0.09091 -0.07725 -0.09669 C -0.08003 -0.10664 -0.08159 -0.1189 -0.08715 -0.12468 C -0.09184 -0.13231 -0.09531 -0.13417 -0.10121 -0.1381 C -0.1118 -0.14851 -0.1217 -0.1418 -0.13368 -0.13602 C -0.13975 -0.12861 -0.14566 -0.12283 -0.15208 -0.11659 C -0.16857 -0.09854 -0.18229 -0.0694 -0.20191 -0.06755 C -0.21562 -0.06639 -0.22604 -0.08004 -0.23802 -0.08582 " pathEditMode="relative" rAng="1335749" ptsTypes="ffffffffA">
                                      <p:cBhvr>
                                        <p:cTn id="10" dur="2000" fill="hold"/>
                                        <p:tgtEl>
                                          <p:spTgt spid="1181"/>
                                        </p:tgtEl>
                                        <p:attrNameLst>
                                          <p:attrName>ppt_x</p:attrName>
                                          <p:attrName>ppt_y</p:attrName>
                                        </p:attrNameLst>
                                      </p:cBhvr>
                                      <p:rCtr x="-7587" y="-458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Lst>
  </p:timing>
  <p:hf sldNum="0" hdr="0" dt="0"/>
  <p:txStyles>
    <p:titleStyle>
      <a:lvl1pPr algn="l" rtl="0" eaLnBrk="1" fontAlgn="base" hangingPunct="1">
        <a:spcBef>
          <a:spcPct val="0"/>
        </a:spcBef>
        <a:spcAft>
          <a:spcPct val="0"/>
        </a:spcAft>
        <a:defRPr sz="3200" b="1">
          <a:solidFill>
            <a:srgbClr val="FFFFFF"/>
          </a:solidFill>
          <a:latin typeface="+mj-lt"/>
          <a:ea typeface="+mj-ea"/>
          <a:cs typeface="+mj-cs"/>
        </a:defRPr>
      </a:lvl1pPr>
      <a:lvl2pPr algn="l" rtl="0" eaLnBrk="1" fontAlgn="base" hangingPunct="1">
        <a:spcBef>
          <a:spcPct val="0"/>
        </a:spcBef>
        <a:spcAft>
          <a:spcPct val="0"/>
        </a:spcAft>
        <a:defRPr sz="3200" b="1">
          <a:solidFill>
            <a:srgbClr val="FFFFFF"/>
          </a:solidFill>
          <a:latin typeface="Verdana" pitchFamily="34" charset="0"/>
        </a:defRPr>
      </a:lvl2pPr>
      <a:lvl3pPr algn="l" rtl="0" eaLnBrk="1" fontAlgn="base" hangingPunct="1">
        <a:spcBef>
          <a:spcPct val="0"/>
        </a:spcBef>
        <a:spcAft>
          <a:spcPct val="0"/>
        </a:spcAft>
        <a:defRPr sz="3200" b="1">
          <a:solidFill>
            <a:srgbClr val="FFFFFF"/>
          </a:solidFill>
          <a:latin typeface="Verdana" pitchFamily="34" charset="0"/>
        </a:defRPr>
      </a:lvl3pPr>
      <a:lvl4pPr algn="l" rtl="0" eaLnBrk="1" fontAlgn="base" hangingPunct="1">
        <a:spcBef>
          <a:spcPct val="0"/>
        </a:spcBef>
        <a:spcAft>
          <a:spcPct val="0"/>
        </a:spcAft>
        <a:defRPr sz="3200" b="1">
          <a:solidFill>
            <a:srgbClr val="FFFFFF"/>
          </a:solidFill>
          <a:latin typeface="Verdana" pitchFamily="34" charset="0"/>
        </a:defRPr>
      </a:lvl4pPr>
      <a:lvl5pPr algn="l" rtl="0" eaLnBrk="1" fontAlgn="base" hangingPunct="1">
        <a:spcBef>
          <a:spcPct val="0"/>
        </a:spcBef>
        <a:spcAft>
          <a:spcPct val="0"/>
        </a:spcAft>
        <a:defRPr sz="3200" b="1">
          <a:solidFill>
            <a:srgbClr val="FFFFFF"/>
          </a:solidFill>
          <a:latin typeface="Verdana" pitchFamily="34" charset="0"/>
        </a:defRPr>
      </a:lvl5pPr>
      <a:lvl6pPr marL="457200" algn="l" rtl="0" eaLnBrk="1" fontAlgn="base" hangingPunct="1">
        <a:spcBef>
          <a:spcPct val="0"/>
        </a:spcBef>
        <a:spcAft>
          <a:spcPct val="0"/>
        </a:spcAft>
        <a:defRPr sz="3200" b="1">
          <a:solidFill>
            <a:srgbClr val="FFFFFF"/>
          </a:solidFill>
          <a:latin typeface="Verdana" pitchFamily="34" charset="0"/>
        </a:defRPr>
      </a:lvl6pPr>
      <a:lvl7pPr marL="914400" algn="l" rtl="0" eaLnBrk="1" fontAlgn="base" hangingPunct="1">
        <a:spcBef>
          <a:spcPct val="0"/>
        </a:spcBef>
        <a:spcAft>
          <a:spcPct val="0"/>
        </a:spcAft>
        <a:defRPr sz="3200" b="1">
          <a:solidFill>
            <a:srgbClr val="FFFFFF"/>
          </a:solidFill>
          <a:latin typeface="Verdana" pitchFamily="34" charset="0"/>
        </a:defRPr>
      </a:lvl7pPr>
      <a:lvl8pPr marL="1371600" algn="l" rtl="0" eaLnBrk="1" fontAlgn="base" hangingPunct="1">
        <a:spcBef>
          <a:spcPct val="0"/>
        </a:spcBef>
        <a:spcAft>
          <a:spcPct val="0"/>
        </a:spcAft>
        <a:defRPr sz="3200" b="1">
          <a:solidFill>
            <a:srgbClr val="FFFFFF"/>
          </a:solidFill>
          <a:latin typeface="Verdana" pitchFamily="34" charset="0"/>
        </a:defRPr>
      </a:lvl8pPr>
      <a:lvl9pPr marL="1828800" algn="l" rtl="0" eaLnBrk="1" fontAlgn="base" hangingPunct="1">
        <a:spcBef>
          <a:spcPct val="0"/>
        </a:spcBef>
        <a:spcAft>
          <a:spcPct val="0"/>
        </a:spcAft>
        <a:defRPr sz="3200" b="1">
          <a:solidFill>
            <a:srgbClr val="FFFFFF"/>
          </a:solidFill>
          <a:latin typeface="Verdana" pitchFamily="34" charset="0"/>
        </a:defRPr>
      </a:lvl9pPr>
    </p:titleStyle>
    <p:bodyStyle>
      <a:lvl1pPr marL="342900" indent="-342900" algn="l" rtl="0" eaLnBrk="1" fontAlgn="base" hangingPunct="1">
        <a:spcBef>
          <a:spcPct val="20000"/>
        </a:spcBef>
        <a:spcAft>
          <a:spcPct val="0"/>
        </a:spcAft>
        <a:buClr>
          <a:schemeClr val="tx1"/>
        </a:buClr>
        <a:buFont typeface="Wingdings" pitchFamily="2" charset="2"/>
        <a:buChar char="v"/>
        <a:defRPr sz="2800" b="1">
          <a:solidFill>
            <a:schemeClr val="tx2"/>
          </a:solidFill>
          <a:latin typeface="+mn-lt"/>
          <a:ea typeface="+mn-ea"/>
          <a:cs typeface="+mn-cs"/>
        </a:defRPr>
      </a:lvl1pPr>
      <a:lvl2pPr marL="742950" indent="-285750" algn="l" rtl="0" eaLnBrk="1" fontAlgn="base" hangingPunct="1">
        <a:spcBef>
          <a:spcPct val="20000"/>
        </a:spcBef>
        <a:spcAft>
          <a:spcPct val="0"/>
        </a:spcAft>
        <a:buClr>
          <a:schemeClr val="tx2"/>
        </a:buClr>
        <a:buFont typeface="Wingdings" pitchFamily="2" charset="2"/>
        <a:buChar char="§"/>
        <a:defRPr sz="2800">
          <a:solidFill>
            <a:schemeClr val="tx2"/>
          </a:solidFill>
          <a:latin typeface="Arial" charset="0"/>
        </a:defRPr>
      </a:lvl2pPr>
      <a:lvl3pPr marL="1143000" indent="-228600" algn="l" rtl="0" eaLnBrk="1" fontAlgn="base" hangingPunct="1">
        <a:spcBef>
          <a:spcPct val="20000"/>
        </a:spcBef>
        <a:spcAft>
          <a:spcPct val="0"/>
        </a:spcAft>
        <a:buClr>
          <a:schemeClr val="hlink"/>
        </a:buClr>
        <a:buChar char="•"/>
        <a:defRPr sz="2400">
          <a:solidFill>
            <a:schemeClr val="tx2"/>
          </a:solidFill>
          <a:latin typeface="Arial" charset="0"/>
        </a:defRPr>
      </a:lvl3pPr>
      <a:lvl4pPr marL="1600200" indent="-228600" algn="l" rtl="0" eaLnBrk="1" fontAlgn="base" hangingPunct="1">
        <a:spcBef>
          <a:spcPct val="20000"/>
        </a:spcBef>
        <a:spcAft>
          <a:spcPct val="0"/>
        </a:spcAft>
        <a:buChar char="–"/>
        <a:defRPr sz="2000">
          <a:solidFill>
            <a:schemeClr val="tx2"/>
          </a:solidFill>
          <a:latin typeface="Arial" charset="0"/>
        </a:defRPr>
      </a:lvl4pPr>
      <a:lvl5pPr marL="2057400" indent="-228600" algn="l" rtl="0" eaLnBrk="1" fontAlgn="base" hangingPunct="1">
        <a:spcBef>
          <a:spcPct val="20000"/>
        </a:spcBef>
        <a:spcAft>
          <a:spcPct val="0"/>
        </a:spcAft>
        <a:buChar char="»"/>
        <a:defRPr sz="2000">
          <a:solidFill>
            <a:schemeClr val="tx2"/>
          </a:solidFill>
          <a:latin typeface="Arial" charset="0"/>
        </a:defRPr>
      </a:lvl5pPr>
      <a:lvl6pPr marL="2514600" indent="-228600" algn="l" rtl="0" eaLnBrk="1" fontAlgn="base" hangingPunct="1">
        <a:spcBef>
          <a:spcPct val="20000"/>
        </a:spcBef>
        <a:spcAft>
          <a:spcPct val="0"/>
        </a:spcAft>
        <a:buChar char="»"/>
        <a:defRPr sz="2000">
          <a:solidFill>
            <a:schemeClr val="tx2"/>
          </a:solidFill>
          <a:latin typeface="Arial" charset="0"/>
        </a:defRPr>
      </a:lvl6pPr>
      <a:lvl7pPr marL="2971800" indent="-228600" algn="l" rtl="0" eaLnBrk="1" fontAlgn="base" hangingPunct="1">
        <a:spcBef>
          <a:spcPct val="20000"/>
        </a:spcBef>
        <a:spcAft>
          <a:spcPct val="0"/>
        </a:spcAft>
        <a:buChar char="»"/>
        <a:defRPr sz="2000">
          <a:solidFill>
            <a:schemeClr val="tx2"/>
          </a:solidFill>
          <a:latin typeface="Arial" charset="0"/>
        </a:defRPr>
      </a:lvl7pPr>
      <a:lvl8pPr marL="3429000" indent="-228600" algn="l" rtl="0" eaLnBrk="1" fontAlgn="base" hangingPunct="1">
        <a:spcBef>
          <a:spcPct val="20000"/>
        </a:spcBef>
        <a:spcAft>
          <a:spcPct val="0"/>
        </a:spcAft>
        <a:buChar char="»"/>
        <a:defRPr sz="2000">
          <a:solidFill>
            <a:schemeClr val="tx2"/>
          </a:solidFill>
          <a:latin typeface="Arial" charset="0"/>
        </a:defRPr>
      </a:lvl8pPr>
      <a:lvl9pPr marL="3886200" indent="-228600" algn="l" rtl="0" eaLnBrk="1" fontAlgn="base" hangingPunct="1">
        <a:spcBef>
          <a:spcPct val="20000"/>
        </a:spcBef>
        <a:spcAft>
          <a:spcPct val="0"/>
        </a:spcAft>
        <a:buChar char="»"/>
        <a:defRPr sz="2000">
          <a:solidFill>
            <a:schemeClr val="tx2"/>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 xmlns:a16="http://schemas.microsoft.com/office/drawing/2014/main" id="{50A5381D-A97A-45FB-A0B9-0B3A7C1F8E5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a:extLst>
              <a:ext uri="{FF2B5EF4-FFF2-40B4-BE49-F238E27FC236}">
                <a16:creationId xmlns="" xmlns:a16="http://schemas.microsoft.com/office/drawing/2014/main" id="{02F7D1E6-D2F5-4D51-887A-348FC9A8894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7B82930C-3A1C-48E6-A4AA-E71EC3BA687F}"/>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endParaRPr lang="en-US"/>
          </a:p>
        </p:txBody>
      </p:sp>
      <p:sp>
        <p:nvSpPr>
          <p:cNvPr id="5" name="Footer Placeholder 4">
            <a:extLst>
              <a:ext uri="{FF2B5EF4-FFF2-40B4-BE49-F238E27FC236}">
                <a16:creationId xmlns="" xmlns:a16="http://schemas.microsoft.com/office/drawing/2014/main" id="{02329223-EB1D-416E-905A-56FA4A93C2F7}"/>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a:extLst>
              <a:ext uri="{FF2B5EF4-FFF2-40B4-BE49-F238E27FC236}">
                <a16:creationId xmlns="" xmlns:a16="http://schemas.microsoft.com/office/drawing/2014/main" id="{8427E90F-308B-48E6-BAB2-00D464850EB2}"/>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a:solidFill>
                  <a:srgbClr val="898989"/>
                </a:solidFill>
              </a:defRPr>
            </a:lvl1pPr>
          </a:lstStyle>
          <a:p>
            <a:fld id="{FC8DB5A3-6FD6-4CE6-BEAE-E60F50B2B3E3}" type="slidenum">
              <a:rPr lang="en-US" altLang="en-US"/>
              <a:pPr/>
              <a:t>‹#›</a:t>
            </a:fld>
            <a:endParaRPr lang="en-US" altLang="en-US"/>
          </a:p>
        </p:txBody>
      </p:sp>
    </p:spTree>
    <p:extLst>
      <p:ext uri="{BB962C8B-B14F-4D97-AF65-F5344CB8AC3E}">
        <p14:creationId xmlns:p14="http://schemas.microsoft.com/office/powerpoint/2010/main" val="882514529"/>
      </p:ext>
    </p:extLst>
  </p:cSld>
  <p:clrMap bg1="lt1" tx1="dk1" bg2="lt2" tx2="dk2" accent1="accent1" accent2="accent2" accent3="accent3" accent4="accent4" accent5="accent5" accent6="accent6" hlink="hlink" folHlink="folHlink"/>
  <p:sldLayoutIdLst>
    <p:sldLayoutId id="2147484917" r:id="rId1"/>
    <p:sldLayoutId id="2147484918" r:id="rId2"/>
    <p:sldLayoutId id="2147484919" r:id="rId3"/>
    <p:sldLayoutId id="2147484920" r:id="rId4"/>
    <p:sldLayoutId id="2147484921" r:id="rId5"/>
    <p:sldLayoutId id="2147484922" r:id="rId6"/>
    <p:sldLayoutId id="2147484923" r:id="rId7"/>
    <p:sldLayoutId id="2147484924" r:id="rId8"/>
    <p:sldLayoutId id="2147484925" r:id="rId9"/>
    <p:sldLayoutId id="2147484926" r:id="rId10"/>
    <p:sldLayoutId id="2147484927" r:id="rId11"/>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63" name="Rectangle 39"/>
          <p:cNvSpPr>
            <a:spLocks noChangeArrowheads="1"/>
          </p:cNvSpPr>
          <p:nvPr/>
        </p:nvSpPr>
        <p:spPr bwMode="gray">
          <a:xfrm>
            <a:off x="1" y="1447800"/>
            <a:ext cx="1488017" cy="5410200"/>
          </a:xfrm>
          <a:prstGeom prst="rect">
            <a:avLst/>
          </a:prstGeom>
          <a:solidFill>
            <a:schemeClr val="accent1"/>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080" name="Rectangle 56"/>
          <p:cNvSpPr>
            <a:spLocks noChangeArrowheads="1"/>
          </p:cNvSpPr>
          <p:nvPr/>
        </p:nvSpPr>
        <p:spPr bwMode="gray">
          <a:xfrm>
            <a:off x="1" y="0"/>
            <a:ext cx="1488017" cy="260350"/>
          </a:xfrm>
          <a:prstGeom prst="rect">
            <a:avLst/>
          </a:prstGeom>
          <a:solidFill>
            <a:schemeClr val="tx2"/>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028" name="Rectangle 4"/>
          <p:cNvSpPr>
            <a:spLocks noGrp="1" noChangeArrowheads="1"/>
          </p:cNvSpPr>
          <p:nvPr>
            <p:ph type="dt" sz="half" idx="2"/>
          </p:nvPr>
        </p:nvSpPr>
        <p:spPr bwMode="gray">
          <a:xfrm>
            <a:off x="17272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n-US">
              <a:solidFill>
                <a:srgbClr val="000000"/>
              </a:solidFill>
            </a:endParaRPr>
          </a:p>
        </p:txBody>
      </p:sp>
      <p:sp>
        <p:nvSpPr>
          <p:cNvPr id="1029" name="Rectangle 5"/>
          <p:cNvSpPr>
            <a:spLocks noGrp="1" noChangeArrowheads="1"/>
          </p:cNvSpPr>
          <p:nvPr>
            <p:ph type="ftr" sz="quarter" idx="3"/>
          </p:nvPr>
        </p:nvSpPr>
        <p:spPr bwMode="gray">
          <a:xfrm>
            <a:off x="4718051" y="6245225"/>
            <a:ext cx="3860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n-US">
              <a:solidFill>
                <a:srgbClr val="000000"/>
              </a:solidFill>
            </a:endParaRPr>
          </a:p>
        </p:txBody>
      </p:sp>
      <p:sp>
        <p:nvSpPr>
          <p:cNvPr id="1030" name="Rectangle 6"/>
          <p:cNvSpPr>
            <a:spLocks noGrp="1" noChangeArrowheads="1"/>
          </p:cNvSpPr>
          <p:nvPr>
            <p:ph type="sldNum" sz="quarter" idx="4"/>
          </p:nvPr>
        </p:nvSpPr>
        <p:spPr bwMode="gray">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29D8B1CB-5554-4734-9A26-988359EF5038}" type="slidenum">
              <a:rPr lang="en-US">
                <a:solidFill>
                  <a:srgbClr val="000000"/>
                </a:solidFill>
              </a:rPr>
              <a:pPr fontAlgn="base">
                <a:spcBef>
                  <a:spcPct val="0"/>
                </a:spcBef>
                <a:spcAft>
                  <a:spcPct val="0"/>
                </a:spcAft>
              </a:pPr>
              <a:t>‹#›</a:t>
            </a:fld>
            <a:endParaRPr lang="en-US">
              <a:solidFill>
                <a:srgbClr val="000000"/>
              </a:solidFill>
            </a:endParaRPr>
          </a:p>
        </p:txBody>
      </p:sp>
      <p:sp>
        <p:nvSpPr>
          <p:cNvPr id="1027" name="Rectangle 3"/>
          <p:cNvSpPr>
            <a:spLocks noGrp="1" noChangeArrowheads="1"/>
          </p:cNvSpPr>
          <p:nvPr>
            <p:ph type="body" idx="1"/>
          </p:nvPr>
        </p:nvSpPr>
        <p:spPr bwMode="gray">
          <a:xfrm>
            <a:off x="1701800" y="1600201"/>
            <a:ext cx="9880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1095" name="Group 71"/>
          <p:cNvGrpSpPr>
            <a:grpSpLocks/>
          </p:cNvGrpSpPr>
          <p:nvPr/>
        </p:nvGrpSpPr>
        <p:grpSpPr bwMode="auto">
          <a:xfrm rot="37800000">
            <a:off x="469635" y="1206766"/>
            <a:ext cx="550863" cy="1490133"/>
            <a:chOff x="1060" y="0"/>
            <a:chExt cx="394" cy="4320"/>
          </a:xfrm>
        </p:grpSpPr>
        <p:sp>
          <p:nvSpPr>
            <p:cNvPr id="1096" name="Rectangle 72"/>
            <p:cNvSpPr>
              <a:spLocks noChangeArrowheads="1"/>
            </p:cNvSpPr>
            <p:nvPr userDrawn="1"/>
          </p:nvSpPr>
          <p:spPr bwMode="gray">
            <a:xfrm>
              <a:off x="1214" y="0"/>
              <a:ext cx="240" cy="4320"/>
            </a:xfrm>
            <a:prstGeom prst="rect">
              <a:avLst/>
            </a:prstGeom>
            <a:solidFill>
              <a:schemeClr val="tx2">
                <a:alpha val="39999"/>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097" name="Rectangle 73"/>
            <p:cNvSpPr>
              <a:spLocks noChangeArrowheads="1"/>
            </p:cNvSpPr>
            <p:nvPr userDrawn="1"/>
          </p:nvSpPr>
          <p:spPr bwMode="gray">
            <a:xfrm>
              <a:off x="1060" y="0"/>
              <a:ext cx="93" cy="4320"/>
            </a:xfrm>
            <a:prstGeom prst="rect">
              <a:avLst/>
            </a:prstGeom>
            <a:solidFill>
              <a:schemeClr val="tx2">
                <a:alpha val="39999"/>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sp>
        <p:nvSpPr>
          <p:cNvPr id="1098" name="Rectangle 74"/>
          <p:cNvSpPr>
            <a:spLocks noChangeArrowheads="1"/>
          </p:cNvSpPr>
          <p:nvPr/>
        </p:nvSpPr>
        <p:spPr bwMode="gray">
          <a:xfrm rot="-5400000">
            <a:off x="5254890" y="-3680090"/>
            <a:ext cx="261938" cy="7622117"/>
          </a:xfrm>
          <a:prstGeom prst="rect">
            <a:avLst/>
          </a:prstGeom>
          <a:solidFill>
            <a:schemeClr val="tx2">
              <a:alpha val="7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nvGrpSpPr>
          <p:cNvPr id="1104" name="Group 80"/>
          <p:cNvGrpSpPr>
            <a:grpSpLocks/>
          </p:cNvGrpSpPr>
          <p:nvPr/>
        </p:nvGrpSpPr>
        <p:grpSpPr bwMode="auto">
          <a:xfrm>
            <a:off x="203200" y="1447800"/>
            <a:ext cx="609600" cy="5410200"/>
            <a:chOff x="768" y="1700"/>
            <a:chExt cx="405" cy="2620"/>
          </a:xfrm>
        </p:grpSpPr>
        <p:sp>
          <p:nvSpPr>
            <p:cNvPr id="1105" name="Rectangle 81"/>
            <p:cNvSpPr>
              <a:spLocks noChangeArrowheads="1"/>
            </p:cNvSpPr>
            <p:nvPr userDrawn="1"/>
          </p:nvSpPr>
          <p:spPr bwMode="gray">
            <a:xfrm>
              <a:off x="768" y="1700"/>
              <a:ext cx="95"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06" name="Rectangle 82"/>
            <p:cNvSpPr>
              <a:spLocks noChangeArrowheads="1"/>
            </p:cNvSpPr>
            <p:nvPr userDrawn="1"/>
          </p:nvSpPr>
          <p:spPr bwMode="gray">
            <a:xfrm>
              <a:off x="912" y="1700"/>
              <a:ext cx="261" cy="2620"/>
            </a:xfrm>
            <a:prstGeom prst="rect">
              <a:avLst/>
            </a:prstGeom>
            <a:solidFill>
              <a:schemeClr val="tx2">
                <a:alpha val="3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sp>
        <p:nvSpPr>
          <p:cNvPr id="1084" name="Rectangle 60"/>
          <p:cNvSpPr>
            <a:spLocks noChangeArrowheads="1"/>
          </p:cNvSpPr>
          <p:nvPr/>
        </p:nvSpPr>
        <p:spPr bwMode="gray">
          <a:xfrm>
            <a:off x="1574800" y="333376"/>
            <a:ext cx="10617200" cy="1038225"/>
          </a:xfrm>
          <a:prstGeom prst="rect">
            <a:avLst/>
          </a:prstGeom>
          <a:gradFill rotWithShape="1">
            <a:gsLst>
              <a:gs pos="0">
                <a:srgbClr val="C0C0C0">
                  <a:alpha val="50000"/>
                </a:srgbClr>
              </a:gs>
              <a:gs pos="100000">
                <a:srgbClr val="C0C0C0">
                  <a:gamma/>
                  <a:tint val="41176"/>
                  <a:invGamma/>
                </a:srgbClr>
              </a:gs>
            </a:gsLst>
            <a:lin ang="0" scaled="1"/>
          </a:gra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085" name="Rectangle 61"/>
          <p:cNvSpPr>
            <a:spLocks noChangeArrowheads="1"/>
          </p:cNvSpPr>
          <p:nvPr/>
        </p:nvSpPr>
        <p:spPr bwMode="gray">
          <a:xfrm>
            <a:off x="1" y="333376"/>
            <a:ext cx="1479551" cy="1038225"/>
          </a:xfrm>
          <a:prstGeom prst="rect">
            <a:avLst/>
          </a:prstGeom>
          <a:blipFill dpi="0" rotWithShape="1">
            <a:blip r:embed="rId17"/>
            <a:srcRect/>
            <a:stretch>
              <a:fillRect/>
            </a:stretch>
          </a:blip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nvGrpSpPr>
          <p:cNvPr id="1107" name="Group 83"/>
          <p:cNvGrpSpPr>
            <a:grpSpLocks/>
          </p:cNvGrpSpPr>
          <p:nvPr/>
        </p:nvGrpSpPr>
        <p:grpSpPr bwMode="auto">
          <a:xfrm rot="27000000">
            <a:off x="469635" y="2654566"/>
            <a:ext cx="550863" cy="1490133"/>
            <a:chOff x="1060" y="0"/>
            <a:chExt cx="394" cy="4320"/>
          </a:xfrm>
        </p:grpSpPr>
        <p:sp>
          <p:nvSpPr>
            <p:cNvPr id="1108" name="Rectangle 84"/>
            <p:cNvSpPr>
              <a:spLocks noChangeArrowheads="1"/>
            </p:cNvSpPr>
            <p:nvPr userDrawn="1"/>
          </p:nvSpPr>
          <p:spPr bwMode="gray">
            <a:xfrm>
              <a:off x="1214" y="0"/>
              <a:ext cx="240" cy="4320"/>
            </a:xfrm>
            <a:prstGeom prst="rect">
              <a:avLst/>
            </a:prstGeom>
            <a:solidFill>
              <a:schemeClr val="tx2">
                <a:alpha val="39999"/>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09" name="Rectangle 85"/>
            <p:cNvSpPr>
              <a:spLocks noChangeArrowheads="1"/>
            </p:cNvSpPr>
            <p:nvPr userDrawn="1"/>
          </p:nvSpPr>
          <p:spPr bwMode="gray">
            <a:xfrm>
              <a:off x="1060" y="0"/>
              <a:ext cx="93" cy="4320"/>
            </a:xfrm>
            <a:prstGeom prst="rect">
              <a:avLst/>
            </a:prstGeom>
            <a:solidFill>
              <a:schemeClr val="tx2">
                <a:alpha val="39999"/>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sp>
        <p:nvSpPr>
          <p:cNvPr id="1099" name="Rectangle 75"/>
          <p:cNvSpPr>
            <a:spLocks noChangeArrowheads="1"/>
          </p:cNvSpPr>
          <p:nvPr/>
        </p:nvSpPr>
        <p:spPr bwMode="gray">
          <a:xfrm>
            <a:off x="9285818" y="6350"/>
            <a:ext cx="2906183" cy="254000"/>
          </a:xfrm>
          <a:prstGeom prst="rect">
            <a:avLst/>
          </a:prstGeom>
          <a:solidFill>
            <a:schemeClr val="accent2">
              <a:alpha val="7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nvGrpSpPr>
          <p:cNvPr id="1113" name="Group 89"/>
          <p:cNvGrpSpPr>
            <a:grpSpLocks/>
          </p:cNvGrpSpPr>
          <p:nvPr/>
        </p:nvGrpSpPr>
        <p:grpSpPr bwMode="auto">
          <a:xfrm>
            <a:off x="2540000" y="0"/>
            <a:ext cx="857251" cy="285750"/>
            <a:chOff x="768" y="1700"/>
            <a:chExt cx="405" cy="2620"/>
          </a:xfrm>
        </p:grpSpPr>
        <p:sp>
          <p:nvSpPr>
            <p:cNvPr id="1114" name="Rectangle 90"/>
            <p:cNvSpPr>
              <a:spLocks noChangeArrowheads="1"/>
            </p:cNvSpPr>
            <p:nvPr userDrawn="1"/>
          </p:nvSpPr>
          <p:spPr bwMode="gray">
            <a:xfrm>
              <a:off x="768" y="1700"/>
              <a:ext cx="95" cy="2620"/>
            </a:xfrm>
            <a:prstGeom prst="rect">
              <a:avLst/>
            </a:prstGeom>
            <a:solidFill>
              <a:srgbClr val="FFFFFF">
                <a:alpha val="50000"/>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15" name="Rectangle 91"/>
            <p:cNvSpPr>
              <a:spLocks noChangeArrowheads="1"/>
            </p:cNvSpPr>
            <p:nvPr userDrawn="1"/>
          </p:nvSpPr>
          <p:spPr bwMode="gray">
            <a:xfrm>
              <a:off x="912" y="1700"/>
              <a:ext cx="261" cy="2620"/>
            </a:xfrm>
            <a:prstGeom prst="rect">
              <a:avLst/>
            </a:prstGeom>
            <a:solidFill>
              <a:srgbClr val="FFFFFF">
                <a:alpha val="50000"/>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1116" name="Group 92"/>
          <p:cNvGrpSpPr>
            <a:grpSpLocks/>
          </p:cNvGrpSpPr>
          <p:nvPr/>
        </p:nvGrpSpPr>
        <p:grpSpPr bwMode="auto">
          <a:xfrm>
            <a:off x="5080000" y="0"/>
            <a:ext cx="857251" cy="285750"/>
            <a:chOff x="768" y="1700"/>
            <a:chExt cx="405" cy="2620"/>
          </a:xfrm>
        </p:grpSpPr>
        <p:sp>
          <p:nvSpPr>
            <p:cNvPr id="1117" name="Rectangle 93"/>
            <p:cNvSpPr>
              <a:spLocks noChangeArrowheads="1"/>
            </p:cNvSpPr>
            <p:nvPr userDrawn="1"/>
          </p:nvSpPr>
          <p:spPr bwMode="gray">
            <a:xfrm>
              <a:off x="768" y="1700"/>
              <a:ext cx="95" cy="2620"/>
            </a:xfrm>
            <a:prstGeom prst="rect">
              <a:avLst/>
            </a:prstGeom>
            <a:solidFill>
              <a:srgbClr val="FFFFFF">
                <a:alpha val="50000"/>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18" name="Rectangle 94"/>
            <p:cNvSpPr>
              <a:spLocks noChangeArrowheads="1"/>
            </p:cNvSpPr>
            <p:nvPr userDrawn="1"/>
          </p:nvSpPr>
          <p:spPr bwMode="gray">
            <a:xfrm>
              <a:off x="912" y="1700"/>
              <a:ext cx="261" cy="2620"/>
            </a:xfrm>
            <a:prstGeom prst="rect">
              <a:avLst/>
            </a:prstGeom>
            <a:solidFill>
              <a:srgbClr val="FFFFFF">
                <a:alpha val="50000"/>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1119" name="Group 95"/>
          <p:cNvGrpSpPr>
            <a:grpSpLocks/>
          </p:cNvGrpSpPr>
          <p:nvPr/>
        </p:nvGrpSpPr>
        <p:grpSpPr bwMode="auto">
          <a:xfrm>
            <a:off x="7721600" y="0"/>
            <a:ext cx="857251" cy="285750"/>
            <a:chOff x="768" y="1700"/>
            <a:chExt cx="405" cy="2620"/>
          </a:xfrm>
        </p:grpSpPr>
        <p:sp>
          <p:nvSpPr>
            <p:cNvPr id="1120" name="Rectangle 96"/>
            <p:cNvSpPr>
              <a:spLocks noChangeArrowheads="1"/>
            </p:cNvSpPr>
            <p:nvPr userDrawn="1"/>
          </p:nvSpPr>
          <p:spPr bwMode="gray">
            <a:xfrm>
              <a:off x="768" y="1700"/>
              <a:ext cx="95" cy="2620"/>
            </a:xfrm>
            <a:prstGeom prst="rect">
              <a:avLst/>
            </a:prstGeom>
            <a:solidFill>
              <a:srgbClr val="FFFFFF">
                <a:alpha val="50000"/>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21" name="Rectangle 97"/>
            <p:cNvSpPr>
              <a:spLocks noChangeArrowheads="1"/>
            </p:cNvSpPr>
            <p:nvPr userDrawn="1"/>
          </p:nvSpPr>
          <p:spPr bwMode="gray">
            <a:xfrm>
              <a:off x="912" y="1700"/>
              <a:ext cx="261" cy="2620"/>
            </a:xfrm>
            <a:prstGeom prst="rect">
              <a:avLst/>
            </a:prstGeom>
            <a:solidFill>
              <a:srgbClr val="FFFFFF">
                <a:alpha val="50000"/>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1122" name="Group 98"/>
          <p:cNvGrpSpPr>
            <a:grpSpLocks/>
          </p:cNvGrpSpPr>
          <p:nvPr/>
        </p:nvGrpSpPr>
        <p:grpSpPr bwMode="auto">
          <a:xfrm>
            <a:off x="10363200" y="0"/>
            <a:ext cx="857251" cy="304800"/>
            <a:chOff x="768" y="1700"/>
            <a:chExt cx="405" cy="2620"/>
          </a:xfrm>
        </p:grpSpPr>
        <p:sp>
          <p:nvSpPr>
            <p:cNvPr id="1123" name="Rectangle 99"/>
            <p:cNvSpPr>
              <a:spLocks noChangeArrowheads="1"/>
            </p:cNvSpPr>
            <p:nvPr userDrawn="1"/>
          </p:nvSpPr>
          <p:spPr bwMode="gray">
            <a:xfrm>
              <a:off x="768" y="1700"/>
              <a:ext cx="95" cy="2620"/>
            </a:xfrm>
            <a:prstGeom prst="rect">
              <a:avLst/>
            </a:prstGeom>
            <a:solidFill>
              <a:srgbClr val="FFFFFF">
                <a:alpha val="50000"/>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24" name="Rectangle 100"/>
            <p:cNvSpPr>
              <a:spLocks noChangeArrowheads="1"/>
            </p:cNvSpPr>
            <p:nvPr userDrawn="1"/>
          </p:nvSpPr>
          <p:spPr bwMode="gray">
            <a:xfrm>
              <a:off x="912" y="1700"/>
              <a:ext cx="261" cy="2620"/>
            </a:xfrm>
            <a:prstGeom prst="rect">
              <a:avLst/>
            </a:prstGeom>
            <a:solidFill>
              <a:srgbClr val="FFFFFF">
                <a:alpha val="50000"/>
              </a:srgb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pic>
        <p:nvPicPr>
          <p:cNvPr id="1086" name="Picture 62" descr="2"/>
          <p:cNvPicPr>
            <a:picLocks noChangeAspect="1" noChangeArrowheads="1"/>
          </p:cNvPicPr>
          <p:nvPr/>
        </p:nvPicPr>
        <p:blipFill>
          <a:blip r:embed="rId18" cstate="print"/>
          <a:srcRect b="592"/>
          <a:stretch>
            <a:fillRect/>
          </a:stretch>
        </p:blipFill>
        <p:spPr bwMode="gray">
          <a:xfrm>
            <a:off x="9814984" y="55563"/>
            <a:ext cx="2235200" cy="1643062"/>
          </a:xfrm>
          <a:prstGeom prst="rect">
            <a:avLst/>
          </a:prstGeom>
          <a:noFill/>
        </p:spPr>
      </p:pic>
      <p:sp>
        <p:nvSpPr>
          <p:cNvPr id="1026" name="Rectangle 2"/>
          <p:cNvSpPr>
            <a:spLocks noGrp="1" noChangeArrowheads="1"/>
          </p:cNvSpPr>
          <p:nvPr>
            <p:ph type="title"/>
          </p:nvPr>
        </p:nvSpPr>
        <p:spPr bwMode="gray">
          <a:xfrm>
            <a:off x="1701800" y="457200"/>
            <a:ext cx="8661400" cy="762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grpSp>
        <p:nvGrpSpPr>
          <p:cNvPr id="1125" name="Group 101"/>
          <p:cNvGrpSpPr>
            <a:grpSpLocks/>
          </p:cNvGrpSpPr>
          <p:nvPr/>
        </p:nvGrpSpPr>
        <p:grpSpPr bwMode="auto">
          <a:xfrm>
            <a:off x="203200" y="0"/>
            <a:ext cx="609600" cy="261938"/>
            <a:chOff x="768" y="1700"/>
            <a:chExt cx="405" cy="2620"/>
          </a:xfrm>
        </p:grpSpPr>
        <p:sp>
          <p:nvSpPr>
            <p:cNvPr id="1126" name="Rectangle 102"/>
            <p:cNvSpPr>
              <a:spLocks noChangeArrowheads="1"/>
            </p:cNvSpPr>
            <p:nvPr userDrawn="1"/>
          </p:nvSpPr>
          <p:spPr bwMode="gray">
            <a:xfrm>
              <a:off x="768" y="1700"/>
              <a:ext cx="95" cy="2620"/>
            </a:xfrm>
            <a:prstGeom prst="rect">
              <a:avLst/>
            </a:prstGeom>
            <a:solidFill>
              <a:schemeClr val="tx2">
                <a:alpha val="5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27" name="Rectangle 103"/>
            <p:cNvSpPr>
              <a:spLocks noChangeArrowheads="1"/>
            </p:cNvSpPr>
            <p:nvPr userDrawn="1"/>
          </p:nvSpPr>
          <p:spPr bwMode="gray">
            <a:xfrm>
              <a:off x="912" y="1700"/>
              <a:ext cx="261" cy="2620"/>
            </a:xfrm>
            <a:prstGeom prst="rect">
              <a:avLst/>
            </a:prstGeom>
            <a:solidFill>
              <a:schemeClr val="tx2">
                <a:alpha val="50000"/>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1128" name="Group 104"/>
          <p:cNvGrpSpPr>
            <a:grpSpLocks/>
          </p:cNvGrpSpPr>
          <p:nvPr/>
        </p:nvGrpSpPr>
        <p:grpSpPr bwMode="auto">
          <a:xfrm rot="37800000">
            <a:off x="469636" y="4145228"/>
            <a:ext cx="550862" cy="1490133"/>
            <a:chOff x="1060" y="0"/>
            <a:chExt cx="394" cy="4320"/>
          </a:xfrm>
        </p:grpSpPr>
        <p:sp>
          <p:nvSpPr>
            <p:cNvPr id="1129" name="Rectangle 105"/>
            <p:cNvSpPr>
              <a:spLocks noChangeArrowheads="1"/>
            </p:cNvSpPr>
            <p:nvPr userDrawn="1"/>
          </p:nvSpPr>
          <p:spPr bwMode="gray">
            <a:xfrm>
              <a:off x="1214" y="0"/>
              <a:ext cx="240" cy="4320"/>
            </a:xfrm>
            <a:prstGeom prst="rect">
              <a:avLst/>
            </a:prstGeom>
            <a:solidFill>
              <a:schemeClr val="tx2">
                <a:alpha val="39999"/>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30" name="Rectangle 106"/>
            <p:cNvSpPr>
              <a:spLocks noChangeArrowheads="1"/>
            </p:cNvSpPr>
            <p:nvPr userDrawn="1"/>
          </p:nvSpPr>
          <p:spPr bwMode="gray">
            <a:xfrm>
              <a:off x="1060" y="0"/>
              <a:ext cx="93" cy="4320"/>
            </a:xfrm>
            <a:prstGeom prst="rect">
              <a:avLst/>
            </a:prstGeom>
            <a:solidFill>
              <a:schemeClr val="tx2">
                <a:alpha val="39999"/>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grpSp>
        <p:nvGrpSpPr>
          <p:cNvPr id="1131" name="Group 107"/>
          <p:cNvGrpSpPr>
            <a:grpSpLocks/>
          </p:cNvGrpSpPr>
          <p:nvPr/>
        </p:nvGrpSpPr>
        <p:grpSpPr bwMode="auto">
          <a:xfrm rot="27000000">
            <a:off x="469636" y="5593028"/>
            <a:ext cx="550862" cy="1490133"/>
            <a:chOff x="1060" y="0"/>
            <a:chExt cx="394" cy="4320"/>
          </a:xfrm>
        </p:grpSpPr>
        <p:sp>
          <p:nvSpPr>
            <p:cNvPr id="1132" name="Rectangle 108"/>
            <p:cNvSpPr>
              <a:spLocks noChangeArrowheads="1"/>
            </p:cNvSpPr>
            <p:nvPr userDrawn="1"/>
          </p:nvSpPr>
          <p:spPr bwMode="gray">
            <a:xfrm>
              <a:off x="1214" y="0"/>
              <a:ext cx="240" cy="4320"/>
            </a:xfrm>
            <a:prstGeom prst="rect">
              <a:avLst/>
            </a:prstGeom>
            <a:solidFill>
              <a:schemeClr val="tx2">
                <a:alpha val="39999"/>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sp>
          <p:nvSpPr>
            <p:cNvPr id="1133" name="Rectangle 109"/>
            <p:cNvSpPr>
              <a:spLocks noChangeArrowheads="1"/>
            </p:cNvSpPr>
            <p:nvPr userDrawn="1"/>
          </p:nvSpPr>
          <p:spPr bwMode="gray">
            <a:xfrm>
              <a:off x="1060" y="0"/>
              <a:ext cx="93" cy="4320"/>
            </a:xfrm>
            <a:prstGeom prst="rect">
              <a:avLst/>
            </a:prstGeom>
            <a:solidFill>
              <a:schemeClr val="tx2">
                <a:alpha val="39999"/>
              </a:schemeClr>
            </a:solidFill>
            <a:ln w="9525">
              <a:noFill/>
              <a:miter lim="800000"/>
              <a:headEnd/>
              <a:tailEnd/>
            </a:ln>
            <a:effectLst/>
          </p:spPr>
          <p:txBody>
            <a:bodyPr wrap="none" anchor="ctr"/>
            <a:lstStyle/>
            <a:p>
              <a:pPr fontAlgn="base">
                <a:spcBef>
                  <a:spcPct val="0"/>
                </a:spcBef>
                <a:spcAft>
                  <a:spcPct val="0"/>
                </a:spcAft>
              </a:pPr>
              <a:endParaRPr lang="en-US" sz="1800">
                <a:solidFill>
                  <a:srgbClr val="000000"/>
                </a:solidFill>
              </a:endParaRPr>
            </a:p>
          </p:txBody>
        </p:sp>
      </p:grpSp>
    </p:spTree>
    <p:extLst>
      <p:ext uri="{BB962C8B-B14F-4D97-AF65-F5344CB8AC3E}">
        <p14:creationId xmlns:p14="http://schemas.microsoft.com/office/powerpoint/2010/main" val="1117646352"/>
      </p:ext>
    </p:extLst>
  </p:cSld>
  <p:clrMap bg1="lt1" tx1="dk1" bg2="lt2" tx2="dk2" accent1="accent1" accent2="accent2" accent3="accent3" accent4="accent4" accent5="accent5" accent6="accent6" hlink="hlink" folHlink="folHlink"/>
  <p:sldLayoutIdLst>
    <p:sldLayoutId id="2147484931" r:id="rId1"/>
    <p:sldLayoutId id="2147484932" r:id="rId2"/>
    <p:sldLayoutId id="2147484933" r:id="rId3"/>
    <p:sldLayoutId id="2147484934" r:id="rId4"/>
    <p:sldLayoutId id="2147484935" r:id="rId5"/>
    <p:sldLayoutId id="2147484936" r:id="rId6"/>
    <p:sldLayoutId id="2147484937" r:id="rId7"/>
    <p:sldLayoutId id="2147484938" r:id="rId8"/>
    <p:sldLayoutId id="2147484939" r:id="rId9"/>
    <p:sldLayoutId id="2147484940" r:id="rId10"/>
    <p:sldLayoutId id="2147484941" r:id="rId11"/>
    <p:sldLayoutId id="2147484942" r:id="rId12"/>
    <p:sldLayoutId id="2147484943" r:id="rId13"/>
    <p:sldLayoutId id="2147484944" r:id="rId14"/>
    <p:sldLayoutId id="2147484945" r:id="rId15"/>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85"/>
                                        </p:tgtEl>
                                        <p:attrNameLst>
                                          <p:attrName>style.visibility</p:attrName>
                                        </p:attrNameLst>
                                      </p:cBhvr>
                                      <p:to>
                                        <p:strVal val="visible"/>
                                      </p:to>
                                    </p:set>
                                    <p:animEffect transition="in" filter="fade">
                                      <p:cBhvr>
                                        <p:cTn id="7" dur="2000"/>
                                        <p:tgtEl>
                                          <p:spTgt spid="1085"/>
                                        </p:tgtEl>
                                      </p:cBhvr>
                                    </p:animEffect>
                                  </p:childTnLst>
                                </p:cTn>
                              </p:par>
                            </p:childTnLst>
                          </p:cTn>
                        </p:par>
                        <p:par>
                          <p:cTn id="8" fill="hold">
                            <p:stCondLst>
                              <p:cond delay="2000"/>
                            </p:stCondLst>
                            <p:childTnLst>
                              <p:par>
                                <p:cTn id="9" presetID="22" presetClass="entr" presetSubtype="2" fill="hold" nodeType="afterEffect">
                                  <p:stCondLst>
                                    <p:cond delay="0"/>
                                  </p:stCondLst>
                                  <p:childTnLst>
                                    <p:set>
                                      <p:cBhvr>
                                        <p:cTn id="10" dur="1" fill="hold">
                                          <p:stCondLst>
                                            <p:cond delay="0"/>
                                          </p:stCondLst>
                                        </p:cTn>
                                        <p:tgtEl>
                                          <p:spTgt spid="1095"/>
                                        </p:tgtEl>
                                        <p:attrNameLst>
                                          <p:attrName>style.visibility</p:attrName>
                                        </p:attrNameLst>
                                      </p:cBhvr>
                                      <p:to>
                                        <p:strVal val="visible"/>
                                      </p:to>
                                    </p:set>
                                    <p:animEffect transition="in" filter="wipe(right)">
                                      <p:cBhvr>
                                        <p:cTn id="11" dur="500"/>
                                        <p:tgtEl>
                                          <p:spTgt spid="1095"/>
                                        </p:tgtEl>
                                      </p:cBhvr>
                                    </p:animEffect>
                                  </p:childTnLst>
                                </p:cTn>
                              </p:par>
                              <p:par>
                                <p:cTn id="12" presetID="22" presetClass="entr" presetSubtype="8" fill="hold" nodeType="withEffect">
                                  <p:stCondLst>
                                    <p:cond delay="0"/>
                                  </p:stCondLst>
                                  <p:childTnLst>
                                    <p:set>
                                      <p:cBhvr>
                                        <p:cTn id="13" dur="1" fill="hold">
                                          <p:stCondLst>
                                            <p:cond delay="0"/>
                                          </p:stCondLst>
                                        </p:cTn>
                                        <p:tgtEl>
                                          <p:spTgt spid="1107"/>
                                        </p:tgtEl>
                                        <p:attrNameLst>
                                          <p:attrName>style.visibility</p:attrName>
                                        </p:attrNameLst>
                                      </p:cBhvr>
                                      <p:to>
                                        <p:strVal val="visible"/>
                                      </p:to>
                                    </p:set>
                                    <p:animEffect transition="in" filter="wipe(left)">
                                      <p:cBhvr>
                                        <p:cTn id="14" dur="500"/>
                                        <p:tgtEl>
                                          <p:spTgt spid="1107"/>
                                        </p:tgtEl>
                                      </p:cBhvr>
                                    </p:animEffect>
                                  </p:childTnLst>
                                </p:cTn>
                              </p:par>
                              <p:par>
                                <p:cTn id="15" presetID="22" presetClass="entr" presetSubtype="2" fill="hold" nodeType="withEffect">
                                  <p:stCondLst>
                                    <p:cond delay="0"/>
                                  </p:stCondLst>
                                  <p:childTnLst>
                                    <p:set>
                                      <p:cBhvr>
                                        <p:cTn id="16" dur="1" fill="hold">
                                          <p:stCondLst>
                                            <p:cond delay="0"/>
                                          </p:stCondLst>
                                        </p:cTn>
                                        <p:tgtEl>
                                          <p:spTgt spid="1128"/>
                                        </p:tgtEl>
                                        <p:attrNameLst>
                                          <p:attrName>style.visibility</p:attrName>
                                        </p:attrNameLst>
                                      </p:cBhvr>
                                      <p:to>
                                        <p:strVal val="visible"/>
                                      </p:to>
                                    </p:set>
                                    <p:animEffect transition="in" filter="wipe(right)">
                                      <p:cBhvr>
                                        <p:cTn id="17" dur="500"/>
                                        <p:tgtEl>
                                          <p:spTgt spid="1128"/>
                                        </p:tgtEl>
                                      </p:cBhvr>
                                    </p:animEffect>
                                  </p:childTnLst>
                                </p:cTn>
                              </p:par>
                              <p:par>
                                <p:cTn id="18" presetID="22" presetClass="entr" presetSubtype="8" fill="hold" nodeType="withEffect">
                                  <p:stCondLst>
                                    <p:cond delay="0"/>
                                  </p:stCondLst>
                                  <p:childTnLst>
                                    <p:set>
                                      <p:cBhvr>
                                        <p:cTn id="19" dur="1" fill="hold">
                                          <p:stCondLst>
                                            <p:cond delay="0"/>
                                          </p:stCondLst>
                                        </p:cTn>
                                        <p:tgtEl>
                                          <p:spTgt spid="1131"/>
                                        </p:tgtEl>
                                        <p:attrNameLst>
                                          <p:attrName>style.visibility</p:attrName>
                                        </p:attrNameLst>
                                      </p:cBhvr>
                                      <p:to>
                                        <p:strVal val="visible"/>
                                      </p:to>
                                    </p:set>
                                    <p:animEffect transition="in" filter="wipe(left)">
                                      <p:cBhvr>
                                        <p:cTn id="20" dur="500"/>
                                        <p:tgtEl>
                                          <p:spTgt spid="1131"/>
                                        </p:tgtEl>
                                      </p:cBhvr>
                                    </p:animEffect>
                                  </p:childTnLst>
                                </p:cTn>
                              </p:par>
                            </p:childTnLst>
                          </p:cTn>
                        </p:par>
                        <p:par>
                          <p:cTn id="21" fill="hold">
                            <p:stCondLst>
                              <p:cond delay="2500"/>
                            </p:stCondLst>
                            <p:childTnLst>
                              <p:par>
                                <p:cTn id="22" presetID="22" presetClass="entr" presetSubtype="1" fill="hold" nodeType="afterEffect">
                                  <p:stCondLst>
                                    <p:cond delay="0"/>
                                  </p:stCondLst>
                                  <p:childTnLst>
                                    <p:set>
                                      <p:cBhvr>
                                        <p:cTn id="23" dur="1" fill="hold">
                                          <p:stCondLst>
                                            <p:cond delay="0"/>
                                          </p:stCondLst>
                                        </p:cTn>
                                        <p:tgtEl>
                                          <p:spTgt spid="1104"/>
                                        </p:tgtEl>
                                        <p:attrNameLst>
                                          <p:attrName>style.visibility</p:attrName>
                                        </p:attrNameLst>
                                      </p:cBhvr>
                                      <p:to>
                                        <p:strVal val="visible"/>
                                      </p:to>
                                    </p:set>
                                    <p:animEffect transition="in" filter="wipe(up)">
                                      <p:cBhvr>
                                        <p:cTn id="24" dur="500"/>
                                        <p:tgtEl>
                                          <p:spTgt spid="11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5" grpId="0" animBg="1"/>
    </p:bldLst>
  </p:timing>
  <p:txStyles>
    <p:titleStyle>
      <a:lvl1pPr algn="l" rtl="0" eaLnBrk="1" fontAlgn="base" hangingPunct="1">
        <a:spcBef>
          <a:spcPct val="0"/>
        </a:spcBef>
        <a:spcAft>
          <a:spcPct val="0"/>
        </a:spcAft>
        <a:defRPr sz="4000" b="1">
          <a:solidFill>
            <a:srgbClr val="000000"/>
          </a:solidFill>
          <a:latin typeface="+mj-lt"/>
          <a:ea typeface="+mj-ea"/>
          <a:cs typeface="+mj-cs"/>
        </a:defRPr>
      </a:lvl1pPr>
      <a:lvl2pPr algn="l" rtl="0" eaLnBrk="1" fontAlgn="base" hangingPunct="1">
        <a:spcBef>
          <a:spcPct val="0"/>
        </a:spcBef>
        <a:spcAft>
          <a:spcPct val="0"/>
        </a:spcAft>
        <a:defRPr sz="4000" b="1">
          <a:solidFill>
            <a:srgbClr val="000000"/>
          </a:solidFill>
          <a:latin typeface="Arial" charset="0"/>
        </a:defRPr>
      </a:lvl2pPr>
      <a:lvl3pPr algn="l" rtl="0" eaLnBrk="1" fontAlgn="base" hangingPunct="1">
        <a:spcBef>
          <a:spcPct val="0"/>
        </a:spcBef>
        <a:spcAft>
          <a:spcPct val="0"/>
        </a:spcAft>
        <a:defRPr sz="4000" b="1">
          <a:solidFill>
            <a:srgbClr val="000000"/>
          </a:solidFill>
          <a:latin typeface="Arial" charset="0"/>
        </a:defRPr>
      </a:lvl3pPr>
      <a:lvl4pPr algn="l" rtl="0" eaLnBrk="1" fontAlgn="base" hangingPunct="1">
        <a:spcBef>
          <a:spcPct val="0"/>
        </a:spcBef>
        <a:spcAft>
          <a:spcPct val="0"/>
        </a:spcAft>
        <a:defRPr sz="4000" b="1">
          <a:solidFill>
            <a:srgbClr val="000000"/>
          </a:solidFill>
          <a:latin typeface="Arial" charset="0"/>
        </a:defRPr>
      </a:lvl4pPr>
      <a:lvl5pPr algn="l" rtl="0" eaLnBrk="1" fontAlgn="base" hangingPunct="1">
        <a:spcBef>
          <a:spcPct val="0"/>
        </a:spcBef>
        <a:spcAft>
          <a:spcPct val="0"/>
        </a:spcAft>
        <a:defRPr sz="4000" b="1">
          <a:solidFill>
            <a:srgbClr val="000000"/>
          </a:solidFill>
          <a:latin typeface="Arial" charset="0"/>
        </a:defRPr>
      </a:lvl5pPr>
      <a:lvl6pPr marL="457200" algn="l" rtl="0" eaLnBrk="1" fontAlgn="base" hangingPunct="1">
        <a:spcBef>
          <a:spcPct val="0"/>
        </a:spcBef>
        <a:spcAft>
          <a:spcPct val="0"/>
        </a:spcAft>
        <a:defRPr sz="4000" b="1">
          <a:solidFill>
            <a:srgbClr val="000000"/>
          </a:solidFill>
          <a:latin typeface="Arial" charset="0"/>
        </a:defRPr>
      </a:lvl6pPr>
      <a:lvl7pPr marL="914400" algn="l" rtl="0" eaLnBrk="1" fontAlgn="base" hangingPunct="1">
        <a:spcBef>
          <a:spcPct val="0"/>
        </a:spcBef>
        <a:spcAft>
          <a:spcPct val="0"/>
        </a:spcAft>
        <a:defRPr sz="4000" b="1">
          <a:solidFill>
            <a:srgbClr val="000000"/>
          </a:solidFill>
          <a:latin typeface="Arial" charset="0"/>
        </a:defRPr>
      </a:lvl7pPr>
      <a:lvl8pPr marL="1371600" algn="l" rtl="0" eaLnBrk="1" fontAlgn="base" hangingPunct="1">
        <a:spcBef>
          <a:spcPct val="0"/>
        </a:spcBef>
        <a:spcAft>
          <a:spcPct val="0"/>
        </a:spcAft>
        <a:defRPr sz="4000" b="1">
          <a:solidFill>
            <a:srgbClr val="000000"/>
          </a:solidFill>
          <a:latin typeface="Arial" charset="0"/>
        </a:defRPr>
      </a:lvl8pPr>
      <a:lvl9pPr marL="1828800" algn="l" rtl="0" eaLnBrk="1" fontAlgn="base" hangingPunct="1">
        <a:spcBef>
          <a:spcPct val="0"/>
        </a:spcBef>
        <a:spcAft>
          <a:spcPct val="0"/>
        </a:spcAft>
        <a:defRPr sz="4000" b="1">
          <a:solidFill>
            <a:srgbClr val="000000"/>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 xmlns:a16="http://schemas.microsoft.com/office/drawing/2014/main" id="{7111FC31-DB7A-4E44-A854-32033456E345}"/>
              </a:ext>
            </a:extLst>
          </p:cNvPr>
          <p:cNvSpPr>
            <a:spLocks noGrp="1" noChangeArrowheads="1"/>
          </p:cNvSpPr>
          <p:nvPr>
            <p:ph type="title"/>
          </p:nvPr>
        </p:nvSpPr>
        <p:spPr bwMode="auto">
          <a:xfrm>
            <a:off x="609600" y="274638"/>
            <a:ext cx="109728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vi-VN" altLang="en-US"/>
              <a:t>Nhấn soạn thảo kiểu tiêu đề trang cái</a:t>
            </a:r>
          </a:p>
        </p:txBody>
      </p:sp>
      <p:sp>
        <p:nvSpPr>
          <p:cNvPr id="1027" name="Rectangle 3">
            <a:extLst>
              <a:ext uri="{FF2B5EF4-FFF2-40B4-BE49-F238E27FC236}">
                <a16:creationId xmlns="" xmlns:a16="http://schemas.microsoft.com/office/drawing/2014/main" id="{3AA2E7EE-342C-488E-BDE9-2EB4494F9970}"/>
              </a:ext>
            </a:extLst>
          </p:cNvPr>
          <p:cNvSpPr>
            <a:spLocks noGrp="1" noChangeArrowheads="1"/>
          </p:cNvSpPr>
          <p:nvPr>
            <p:ph type="body" idx="1"/>
          </p:nvPr>
        </p:nvSpPr>
        <p:spPr bwMode="auto">
          <a:xfrm>
            <a:off x="609600" y="1600201"/>
            <a:ext cx="109728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vi-VN" altLang="en-US"/>
              <a:t>Nhấn soạn thảo các kiểu văn bản trang cái</a:t>
            </a:r>
          </a:p>
          <a:p>
            <a:pPr lvl="1"/>
            <a:r>
              <a:rPr lang="vi-VN" altLang="en-US"/>
              <a:t>Mức hai</a:t>
            </a:r>
          </a:p>
          <a:p>
            <a:pPr lvl="2"/>
            <a:r>
              <a:rPr lang="vi-VN" altLang="en-US"/>
              <a:t>Mức ba</a:t>
            </a:r>
          </a:p>
          <a:p>
            <a:pPr lvl="3"/>
            <a:r>
              <a:rPr lang="vi-VN" altLang="en-US"/>
              <a:t>Mức bốn</a:t>
            </a:r>
          </a:p>
          <a:p>
            <a:pPr lvl="4"/>
            <a:r>
              <a:rPr lang="vi-VN" altLang="en-US"/>
              <a:t>Mức năm</a:t>
            </a:r>
          </a:p>
        </p:txBody>
      </p:sp>
      <p:sp>
        <p:nvSpPr>
          <p:cNvPr id="1028" name="Rectangle 4">
            <a:extLst>
              <a:ext uri="{FF2B5EF4-FFF2-40B4-BE49-F238E27FC236}">
                <a16:creationId xmlns="" xmlns:a16="http://schemas.microsoft.com/office/drawing/2014/main" id="{4022E0D7-6E05-4D78-ABC7-8E93D8EA010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mn-lt"/>
                <a:cs typeface="Arial" charset="0"/>
              </a:defRPr>
            </a:lvl1pPr>
          </a:lstStyle>
          <a:p>
            <a:pPr>
              <a:defRPr/>
            </a:pPr>
            <a:endParaRPr lang="vi-VN"/>
          </a:p>
        </p:txBody>
      </p:sp>
      <p:sp>
        <p:nvSpPr>
          <p:cNvPr id="1029" name="Rectangle 5">
            <a:extLst>
              <a:ext uri="{FF2B5EF4-FFF2-40B4-BE49-F238E27FC236}">
                <a16:creationId xmlns="" xmlns:a16="http://schemas.microsoft.com/office/drawing/2014/main" id="{2F4D270D-2925-480C-AE2C-C0BD8304466F}"/>
              </a:ext>
            </a:extLst>
          </p:cNvPr>
          <p:cNvSpPr>
            <a:spLocks noGrp="1" noChangeArrowheads="1"/>
          </p:cNvSpPr>
          <p:nvPr>
            <p:ph type="ftr" sz="quarter" idx="3"/>
          </p:nvPr>
        </p:nvSpPr>
        <p:spPr bwMode="auto">
          <a:xfrm>
            <a:off x="4165600" y="6245225"/>
            <a:ext cx="3860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mn-lt"/>
                <a:cs typeface="Arial" charset="0"/>
              </a:defRPr>
            </a:lvl1pPr>
          </a:lstStyle>
          <a:p>
            <a:pPr>
              <a:defRPr/>
            </a:pPr>
            <a:endParaRPr lang="vi-VN"/>
          </a:p>
        </p:txBody>
      </p:sp>
      <p:sp>
        <p:nvSpPr>
          <p:cNvPr id="1030" name="Rectangle 6">
            <a:extLst>
              <a:ext uri="{FF2B5EF4-FFF2-40B4-BE49-F238E27FC236}">
                <a16:creationId xmlns="" xmlns:a16="http://schemas.microsoft.com/office/drawing/2014/main" id="{BF21CDAC-8637-4903-B1FB-AC75DF7EF45D}"/>
              </a:ext>
            </a:extLst>
          </p:cNvPr>
          <p:cNvSpPr>
            <a:spLocks noGrp="1" noChangeArrowheads="1"/>
          </p:cNvSpPr>
          <p:nvPr>
            <p:ph type="sldNum" sz="quarter" idx="4"/>
          </p:nvPr>
        </p:nvSpPr>
        <p:spPr bwMode="auto">
          <a:xfrm>
            <a:off x="8737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atin typeface="Arial" panose="020B0604020202020204" pitchFamily="34" charset="0"/>
              </a:defRPr>
            </a:lvl1pPr>
          </a:lstStyle>
          <a:p>
            <a:fld id="{7B10795E-FD81-441B-95CB-55E71E5C00AC}" type="slidenum">
              <a:rPr lang="vi-VN" altLang="en-US"/>
              <a:pPr/>
              <a:t>‹#›</a:t>
            </a:fld>
            <a:endParaRPr lang="vi-VN" altLang="en-US"/>
          </a:p>
        </p:txBody>
      </p:sp>
    </p:spTree>
    <p:extLst>
      <p:ext uri="{BB962C8B-B14F-4D97-AF65-F5344CB8AC3E}">
        <p14:creationId xmlns:p14="http://schemas.microsoft.com/office/powerpoint/2010/main" val="3024020731"/>
      </p:ext>
    </p:extLst>
  </p:cSld>
  <p:clrMap bg1="lt1" tx1="dk1" bg2="lt2" tx2="dk2" accent1="accent1" accent2="accent2" accent3="accent3" accent4="accent4" accent5="accent5" accent6="accent6" hlink="hlink" folHlink="folHlink"/>
  <p:sldLayoutIdLst>
    <p:sldLayoutId id="2147484947" r:id="rId1"/>
    <p:sldLayoutId id="2147484948" r:id="rId2"/>
    <p:sldLayoutId id="2147484949" r:id="rId3"/>
    <p:sldLayoutId id="2147484950" r:id="rId4"/>
    <p:sldLayoutId id="2147484951" r:id="rId5"/>
    <p:sldLayoutId id="2147484952" r:id="rId6"/>
    <p:sldLayoutId id="2147484953" r:id="rId7"/>
    <p:sldLayoutId id="2147484954" r:id="rId8"/>
    <p:sldLayoutId id="2147484955" r:id="rId9"/>
    <p:sldLayoutId id="2147484956" r:id="rId10"/>
    <p:sldLayoutId id="2147484957" r:id="rId11"/>
    <p:sldLayoutId id="2147484958" r:id="rId12"/>
    <p:sldLayoutId id="2147484959" r:id="rId13"/>
    <p:sldLayoutId id="2147484960" r:id="rId14"/>
    <p:sldLayoutId id="2147484961" r:id="rId15"/>
    <p:sldLayoutId id="2147484962" r:id="rId16"/>
    <p:sldLayoutId id="2147484963" r:id="rId17"/>
    <p:sldLayoutId id="2147484964" r:id="rId18"/>
    <p:sldLayoutId id="2147484965" r:id="rId19"/>
  </p:sldLayoutIdLst>
  <p:transition>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1"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768" decel="100000"/>
                                        <p:tgtEl>
                                          <p:spTgt spid="1026"/>
                                        </p:tgtEl>
                                      </p:cBhvr>
                                    </p:animEffect>
                                    <p:animScale>
                                      <p:cBhvr>
                                        <p:cTn id="8" dur="768" decel="100000"/>
                                        <p:tgtEl>
                                          <p:spTgt spid="1026"/>
                                        </p:tgtEl>
                                      </p:cBhvr>
                                      <p:from x="10000" y="10000"/>
                                      <p:to x="200000" y="450000"/>
                                    </p:animScale>
                                    <p:animScale>
                                      <p:cBhvr>
                                        <p:cTn id="9" dur="1230" accel="100000" fill="hold">
                                          <p:stCondLst>
                                            <p:cond delay="768"/>
                                          </p:stCondLst>
                                        </p:cTn>
                                        <p:tgtEl>
                                          <p:spTgt spid="1026"/>
                                        </p:tgtEl>
                                      </p:cBhvr>
                                      <p:from x="200000" y="450000"/>
                                      <p:to x="100000" y="100000"/>
                                    </p:animScale>
                                    <p:set>
                                      <p:cBhvr>
                                        <p:cTn id="10" dur="768" fill="hold"/>
                                        <p:tgtEl>
                                          <p:spTgt spid="1026"/>
                                        </p:tgtEl>
                                        <p:attrNameLst>
                                          <p:attrName>ppt_x</p:attrName>
                                        </p:attrNameLst>
                                      </p:cBhvr>
                                      <p:to>
                                        <p:strVal val="(0.5)"/>
                                      </p:to>
                                    </p:set>
                                    <p:anim from="(0.5)" to="(#ppt_x)" calcmode="lin" valueType="num">
                                      <p:cBhvr>
                                        <p:cTn id="11" dur="1230" accel="100000" fill="hold">
                                          <p:stCondLst>
                                            <p:cond delay="768"/>
                                          </p:stCondLst>
                                        </p:cTn>
                                        <p:tgtEl>
                                          <p:spTgt spid="1026"/>
                                        </p:tgtEl>
                                        <p:attrNameLst>
                                          <p:attrName>ppt_x</p:attrName>
                                        </p:attrNameLst>
                                      </p:cBhvr>
                                    </p:anim>
                                    <p:set>
                                      <p:cBhvr>
                                        <p:cTn id="12" dur="768" fill="hold"/>
                                        <p:tgtEl>
                                          <p:spTgt spid="1026"/>
                                        </p:tgtEl>
                                        <p:attrNameLst>
                                          <p:attrName>ppt_y</p:attrName>
                                        </p:attrNameLst>
                                      </p:cBhvr>
                                      <p:to>
                                        <p:strVal val="(#ppt_y+0.4)"/>
                                      </p:to>
                                    </p:set>
                                    <p:anim from="(#ppt_y+0.4)" to="(#ppt_y)" calcmode="lin" valueType="num">
                                      <p:cBhvr>
                                        <p:cTn id="13" dur="1230" accel="100000" fill="hold">
                                          <p:stCondLst>
                                            <p:cond delay="768"/>
                                          </p:stCondLst>
                                        </p:cTn>
                                        <p:tgtEl>
                                          <p:spTgt spid="1026"/>
                                        </p:tgtEl>
                                        <p:attrNameLst>
                                          <p:attrName>ppt_y</p:attrName>
                                        </p:attrNameLst>
                                      </p:cBhvr>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1027">
                                            <p:txEl>
                                              <p:pRg st="0" end="0"/>
                                            </p:txEl>
                                          </p:spTgt>
                                        </p:tgtEl>
                                        <p:attrNameLst>
                                          <p:attrName>style.visibility</p:attrName>
                                        </p:attrNameLst>
                                      </p:cBhvr>
                                      <p:to>
                                        <p:strVal val="visible"/>
                                      </p:to>
                                    </p:set>
                                    <p:anim calcmode="lin" valueType="num">
                                      <p:cBhvr>
                                        <p:cTn id="18" dur="500" fill="hold"/>
                                        <p:tgtEl>
                                          <p:spTgt spid="1027">
                                            <p:txEl>
                                              <p:pRg st="0" end="0"/>
                                            </p:txEl>
                                          </p:spTgt>
                                        </p:tgtEl>
                                        <p:attrNameLst>
                                          <p:attrName>ppt_w</p:attrName>
                                        </p:attrNameLst>
                                      </p:cBhvr>
                                      <p:tavLst>
                                        <p:tav tm="0">
                                          <p:val>
                                            <p:fltVal val="0"/>
                                          </p:val>
                                        </p:tav>
                                        <p:tav tm="100000">
                                          <p:val>
                                            <p:strVal val="#ppt_w"/>
                                          </p:val>
                                        </p:tav>
                                      </p:tavLst>
                                    </p:anim>
                                    <p:anim calcmode="lin" valueType="num">
                                      <p:cBhvr>
                                        <p:cTn id="19" dur="500" fill="hold"/>
                                        <p:tgtEl>
                                          <p:spTgt spid="1027">
                                            <p:txEl>
                                              <p:pRg st="0" end="0"/>
                                            </p:txEl>
                                          </p:spTgt>
                                        </p:tgtEl>
                                        <p:attrNameLst>
                                          <p:attrName>ppt_h</p:attrName>
                                        </p:attrNameLst>
                                      </p:cBhvr>
                                      <p:tavLst>
                                        <p:tav tm="0">
                                          <p:val>
                                            <p:fltVal val="0"/>
                                          </p:val>
                                        </p:tav>
                                        <p:tav tm="100000">
                                          <p:val>
                                            <p:strVal val="#ppt_h"/>
                                          </p:val>
                                        </p:tav>
                                      </p:tavLst>
                                    </p:anim>
                                    <p:animEffect transition="in" filter="fade">
                                      <p:cBhvr>
                                        <p:cTn id="20" dur="500"/>
                                        <p:tgtEl>
                                          <p:spTgt spid="1027">
                                            <p:txEl>
                                              <p:pRg st="0" end="0"/>
                                            </p:txEl>
                                          </p:spTgt>
                                        </p:tgtEl>
                                      </p:cBhvr>
                                    </p:animEffect>
                                  </p:childTnLst>
                                </p:cTn>
                              </p:par>
                              <p:par>
                                <p:cTn id="21" presetID="53" presetClass="entr" presetSubtype="0" fill="hold" grpId="0" nodeType="withEffect">
                                  <p:stCondLst>
                                    <p:cond delay="0"/>
                                  </p:stCondLst>
                                  <p:childTnLst>
                                    <p:set>
                                      <p:cBhvr>
                                        <p:cTn id="22" dur="1" fill="hold">
                                          <p:stCondLst>
                                            <p:cond delay="0"/>
                                          </p:stCondLst>
                                        </p:cTn>
                                        <p:tgtEl>
                                          <p:spTgt spid="1027">
                                            <p:txEl>
                                              <p:pRg st="1" end="1"/>
                                            </p:txEl>
                                          </p:spTgt>
                                        </p:tgtEl>
                                        <p:attrNameLst>
                                          <p:attrName>style.visibility</p:attrName>
                                        </p:attrNameLst>
                                      </p:cBhvr>
                                      <p:to>
                                        <p:strVal val="visible"/>
                                      </p:to>
                                    </p:set>
                                    <p:anim calcmode="lin" valueType="num">
                                      <p:cBhvr>
                                        <p:cTn id="23" dur="500" fill="hold"/>
                                        <p:tgtEl>
                                          <p:spTgt spid="1027">
                                            <p:txEl>
                                              <p:pRg st="1" end="1"/>
                                            </p:txEl>
                                          </p:spTgt>
                                        </p:tgtEl>
                                        <p:attrNameLst>
                                          <p:attrName>ppt_w</p:attrName>
                                        </p:attrNameLst>
                                      </p:cBhvr>
                                      <p:tavLst>
                                        <p:tav tm="0">
                                          <p:val>
                                            <p:fltVal val="0"/>
                                          </p:val>
                                        </p:tav>
                                        <p:tav tm="100000">
                                          <p:val>
                                            <p:strVal val="#ppt_w"/>
                                          </p:val>
                                        </p:tav>
                                      </p:tavLst>
                                    </p:anim>
                                    <p:anim calcmode="lin" valueType="num">
                                      <p:cBhvr>
                                        <p:cTn id="24" dur="500" fill="hold"/>
                                        <p:tgtEl>
                                          <p:spTgt spid="1027">
                                            <p:txEl>
                                              <p:pRg st="1" end="1"/>
                                            </p:txEl>
                                          </p:spTgt>
                                        </p:tgtEl>
                                        <p:attrNameLst>
                                          <p:attrName>ppt_h</p:attrName>
                                        </p:attrNameLst>
                                      </p:cBhvr>
                                      <p:tavLst>
                                        <p:tav tm="0">
                                          <p:val>
                                            <p:fltVal val="0"/>
                                          </p:val>
                                        </p:tav>
                                        <p:tav tm="100000">
                                          <p:val>
                                            <p:strVal val="#ppt_h"/>
                                          </p:val>
                                        </p:tav>
                                      </p:tavLst>
                                    </p:anim>
                                    <p:animEffect transition="in" filter="fade">
                                      <p:cBhvr>
                                        <p:cTn id="25" dur="500"/>
                                        <p:tgtEl>
                                          <p:spTgt spid="1027">
                                            <p:txEl>
                                              <p:pRg st="1" end="1"/>
                                            </p:txEl>
                                          </p:spTgt>
                                        </p:tgtEl>
                                      </p:cBhvr>
                                    </p:animEffect>
                                  </p:childTnLst>
                                </p:cTn>
                              </p:par>
                              <p:par>
                                <p:cTn id="26" presetID="53" presetClass="entr" presetSubtype="0" fill="hold" grpId="0" nodeType="withEffect">
                                  <p:stCondLst>
                                    <p:cond delay="0"/>
                                  </p:stCondLst>
                                  <p:childTnLst>
                                    <p:set>
                                      <p:cBhvr>
                                        <p:cTn id="27" dur="1" fill="hold">
                                          <p:stCondLst>
                                            <p:cond delay="0"/>
                                          </p:stCondLst>
                                        </p:cTn>
                                        <p:tgtEl>
                                          <p:spTgt spid="1027">
                                            <p:txEl>
                                              <p:pRg st="2" end="2"/>
                                            </p:txEl>
                                          </p:spTgt>
                                        </p:tgtEl>
                                        <p:attrNameLst>
                                          <p:attrName>style.visibility</p:attrName>
                                        </p:attrNameLst>
                                      </p:cBhvr>
                                      <p:to>
                                        <p:strVal val="visible"/>
                                      </p:to>
                                    </p:set>
                                    <p:anim calcmode="lin" valueType="num">
                                      <p:cBhvr>
                                        <p:cTn id="28" dur="500" fill="hold"/>
                                        <p:tgtEl>
                                          <p:spTgt spid="1027">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1027">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1027">
                                            <p:txEl>
                                              <p:pRg st="2" end="2"/>
                                            </p:txEl>
                                          </p:spTgt>
                                        </p:tgtEl>
                                      </p:cBhvr>
                                    </p:animEffect>
                                  </p:childTnLst>
                                </p:cTn>
                              </p:par>
                              <p:par>
                                <p:cTn id="31" presetID="53" presetClass="entr" presetSubtype="0" fill="hold" grpId="0" nodeType="withEffect">
                                  <p:stCondLst>
                                    <p:cond delay="0"/>
                                  </p:stCondLst>
                                  <p:childTnLst>
                                    <p:set>
                                      <p:cBhvr>
                                        <p:cTn id="32" dur="1" fill="hold">
                                          <p:stCondLst>
                                            <p:cond delay="0"/>
                                          </p:stCondLst>
                                        </p:cTn>
                                        <p:tgtEl>
                                          <p:spTgt spid="1027">
                                            <p:txEl>
                                              <p:pRg st="3" end="3"/>
                                            </p:txEl>
                                          </p:spTgt>
                                        </p:tgtEl>
                                        <p:attrNameLst>
                                          <p:attrName>style.visibility</p:attrName>
                                        </p:attrNameLst>
                                      </p:cBhvr>
                                      <p:to>
                                        <p:strVal val="visible"/>
                                      </p:to>
                                    </p:set>
                                    <p:anim calcmode="lin" valueType="num">
                                      <p:cBhvr>
                                        <p:cTn id="33" dur="500" fill="hold"/>
                                        <p:tgtEl>
                                          <p:spTgt spid="1027">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1027">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1027">
                                            <p:txEl>
                                              <p:pRg st="3" end="3"/>
                                            </p:txEl>
                                          </p:spTgt>
                                        </p:tgtEl>
                                      </p:cBhvr>
                                    </p:animEffect>
                                  </p:childTnLst>
                                </p:cTn>
                              </p:par>
                              <p:par>
                                <p:cTn id="36" presetID="53" presetClass="entr" presetSubtype="0" fill="hold" grpId="0" nodeType="withEffect">
                                  <p:stCondLst>
                                    <p:cond delay="0"/>
                                  </p:stCondLst>
                                  <p:childTnLst>
                                    <p:set>
                                      <p:cBhvr>
                                        <p:cTn id="37" dur="1" fill="hold">
                                          <p:stCondLst>
                                            <p:cond delay="0"/>
                                          </p:stCondLst>
                                        </p:cTn>
                                        <p:tgtEl>
                                          <p:spTgt spid="1027">
                                            <p:txEl>
                                              <p:pRg st="4" end="4"/>
                                            </p:txEl>
                                          </p:spTgt>
                                        </p:tgtEl>
                                        <p:attrNameLst>
                                          <p:attrName>style.visibility</p:attrName>
                                        </p:attrNameLst>
                                      </p:cBhvr>
                                      <p:to>
                                        <p:strVal val="visible"/>
                                      </p:to>
                                    </p:set>
                                    <p:anim calcmode="lin" valueType="num">
                                      <p:cBhvr>
                                        <p:cTn id="38" dur="500" fill="hold"/>
                                        <p:tgtEl>
                                          <p:spTgt spid="1027">
                                            <p:txEl>
                                              <p:pRg st="4" end="4"/>
                                            </p:txEl>
                                          </p:spTgt>
                                        </p:tgtEl>
                                        <p:attrNameLst>
                                          <p:attrName>ppt_w</p:attrName>
                                        </p:attrNameLst>
                                      </p:cBhvr>
                                      <p:tavLst>
                                        <p:tav tm="0">
                                          <p:val>
                                            <p:fltVal val="0"/>
                                          </p:val>
                                        </p:tav>
                                        <p:tav tm="100000">
                                          <p:val>
                                            <p:strVal val="#ppt_w"/>
                                          </p:val>
                                        </p:tav>
                                      </p:tavLst>
                                    </p:anim>
                                    <p:anim calcmode="lin" valueType="num">
                                      <p:cBhvr>
                                        <p:cTn id="39" dur="500" fill="hold"/>
                                        <p:tgtEl>
                                          <p:spTgt spid="1027">
                                            <p:txEl>
                                              <p:pRg st="4" end="4"/>
                                            </p:txEl>
                                          </p:spTgt>
                                        </p:tgtEl>
                                        <p:attrNameLst>
                                          <p:attrName>ppt_h</p:attrName>
                                        </p:attrNameLst>
                                      </p:cBhvr>
                                      <p:tavLst>
                                        <p:tav tm="0">
                                          <p:val>
                                            <p:fltVal val="0"/>
                                          </p:val>
                                        </p:tav>
                                        <p:tav tm="100000">
                                          <p:val>
                                            <p:strVal val="#ppt_h"/>
                                          </p:val>
                                        </p:tav>
                                      </p:tavLst>
                                    </p:anim>
                                    <p:animEffect transition="in" filter="fade">
                                      <p:cBhvr>
                                        <p:cTn id="40" dur="5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53"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2">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3">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4">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 lvl="5">
            <p:tnLst>
              <p:par>
                <p:cTn presetID="53"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p:cTn dur="500" fill="hold"/>
                        <p:tgtEl>
                          <p:spTgt spid="1027"/>
                        </p:tgtEl>
                        <p:attrNameLst>
                          <p:attrName>ppt_w</p:attrName>
                        </p:attrNameLst>
                      </p:cBhvr>
                      <p:tavLst>
                        <p:tav tm="0">
                          <p:val>
                            <p:fltVal val="0"/>
                          </p:val>
                        </p:tav>
                        <p:tav tm="100000">
                          <p:val>
                            <p:strVal val="#ppt_w"/>
                          </p:val>
                        </p:tav>
                      </p:tavLst>
                    </p:anim>
                    <p:anim calcmode="lin" valueType="num">
                      <p:cBhvr>
                        <p:cTn dur="500" fill="hold"/>
                        <p:tgtEl>
                          <p:spTgt spid="1027"/>
                        </p:tgtEl>
                        <p:attrNameLst>
                          <p:attrName>ppt_h</p:attrName>
                        </p:attrNameLst>
                      </p:cBhvr>
                      <p:tavLst>
                        <p:tav tm="0">
                          <p:val>
                            <p:fltVal val="0"/>
                          </p:val>
                        </p:tav>
                        <p:tav tm="100000">
                          <p:val>
                            <p:strVal val="#ppt_h"/>
                          </p:val>
                        </p:tav>
                      </p:tavLst>
                    </p:anim>
                    <p:animEffect transition="in" filter="fade">
                      <p:cBhvr>
                        <p:cTn dur="500"/>
                        <p:tgtEl>
                          <p:spTgt spid="1027"/>
                        </p:tgtEl>
                      </p:cBhvr>
                    </p:animEffect>
                  </p:childTnLst>
                </p:cTn>
              </p:par>
            </p:tnLst>
          </p:tmpl>
        </p:tmplLst>
      </p:bldP>
    </p:bldLst>
  </p:timing>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noChangeArrowheads="1"/>
          </p:cNvSpPr>
          <p:nvPr>
            <p:ph type="title"/>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ID"/>
          </a:p>
        </p:txBody>
      </p:sp>
      <p:sp>
        <p:nvSpPr>
          <p:cNvPr id="1027" name="Text Placeholder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eaLnBrk="1" fontAlgn="auto" hangingPunct="1">
              <a:spcBef>
                <a:spcPts val="0"/>
              </a:spcBef>
              <a:spcAft>
                <a:spcPts val="0"/>
              </a:spcAft>
              <a:defRPr sz="1200" smtClean="0">
                <a:solidFill>
                  <a:schemeClr val="tx1">
                    <a:tint val="75000"/>
                  </a:schemeClr>
                </a:solidFill>
                <a:latin typeface="+mn-lt"/>
              </a:defRPr>
            </a:lvl1pPr>
          </a:lstStyle>
          <a:p>
            <a:pPr defTabSz="914400">
              <a:defRPr/>
            </a:pPr>
            <a:fld id="{C8881298-F795-49BF-8A62-C48C19F27930}" type="datetimeFigureOut">
              <a:rPr lang="en-ID">
                <a:solidFill>
                  <a:srgbClr val="000000">
                    <a:tint val="75000"/>
                  </a:srgbClr>
                </a:solidFill>
              </a:rPr>
              <a:pPr defTabSz="914400">
                <a:defRPr/>
              </a:pPr>
              <a:t>03/10/2023</a:t>
            </a:fld>
            <a:endParaRPr lang="en-ID">
              <a:solidFill>
                <a:srgbClr val="000000">
                  <a:tint val="75000"/>
                </a:srgb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defRPr>
            </a:lvl1pPr>
          </a:lstStyle>
          <a:p>
            <a:pPr defTabSz="914400">
              <a:defRPr/>
            </a:pPr>
            <a:endParaRPr lang="en-ID">
              <a:solidFill>
                <a:srgbClr val="000000">
                  <a:tint val="75000"/>
                </a:srgb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eaLnBrk="1" fontAlgn="auto" hangingPunct="1">
              <a:spcBef>
                <a:spcPts val="0"/>
              </a:spcBef>
              <a:spcAft>
                <a:spcPts val="0"/>
              </a:spcAft>
              <a:defRPr sz="1200" smtClean="0">
                <a:solidFill>
                  <a:schemeClr val="tx1">
                    <a:tint val="75000"/>
                  </a:schemeClr>
                </a:solidFill>
                <a:latin typeface="+mn-lt"/>
              </a:defRPr>
            </a:lvl1pPr>
          </a:lstStyle>
          <a:p>
            <a:pPr defTabSz="914400">
              <a:defRPr/>
            </a:pPr>
            <a:fld id="{7AF62D5D-0D62-4114-A6DA-D003AE25FA29}" type="slidenum">
              <a:rPr lang="en-ID">
                <a:solidFill>
                  <a:srgbClr val="000000">
                    <a:tint val="75000"/>
                  </a:srgbClr>
                </a:solidFill>
              </a:rPr>
              <a:pPr defTabSz="914400">
                <a:defRPr/>
              </a:pPr>
              <a:t>‹#›</a:t>
            </a:fld>
            <a:endParaRPr lang="en-ID">
              <a:solidFill>
                <a:srgbClr val="000000">
                  <a:tint val="75000"/>
                </a:srgbClr>
              </a:solidFill>
            </a:endParaRPr>
          </a:p>
        </p:txBody>
      </p:sp>
      <p:grpSp>
        <p:nvGrpSpPr>
          <p:cNvPr id="7" name="Group 6"/>
          <p:cNvGrpSpPr>
            <a:grpSpLocks/>
          </p:cNvGrpSpPr>
          <p:nvPr userDrawn="1"/>
        </p:nvGrpSpPr>
        <p:grpSpPr bwMode="auto">
          <a:xfrm flipH="1">
            <a:off x="11277600" y="6053138"/>
            <a:ext cx="914400" cy="804862"/>
            <a:chOff x="3051405" y="5162550"/>
            <a:chExt cx="1927225" cy="1695450"/>
          </a:xfrm>
        </p:grpSpPr>
        <p:sp>
          <p:nvSpPr>
            <p:cNvPr id="8" name="Freeform 8"/>
            <p:cNvSpPr>
              <a:spLocks noEditPoints="1"/>
            </p:cNvSpPr>
            <p:nvPr/>
          </p:nvSpPr>
          <p:spPr bwMode="auto">
            <a:xfrm>
              <a:off x="3104939" y="5162550"/>
              <a:ext cx="1308237" cy="1307536"/>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defTabSz="914400">
                <a:defRPr/>
              </a:pPr>
              <a:endParaRPr lang="en-US">
                <a:solidFill>
                  <a:srgbClr val="000000"/>
                </a:solidFill>
              </a:endParaRPr>
            </a:p>
          </p:txBody>
        </p:sp>
        <p:sp>
          <p:nvSpPr>
            <p:cNvPr id="9" name="Oval 8"/>
            <p:cNvSpPr/>
            <p:nvPr/>
          </p:nvSpPr>
          <p:spPr>
            <a:xfrm>
              <a:off x="3670391" y="5356507"/>
              <a:ext cx="1308239" cy="13075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 name="Freeform: Shape 9"/>
            <p:cNvSpPr/>
            <p:nvPr/>
          </p:nvSpPr>
          <p:spPr>
            <a:xfrm>
              <a:off x="3051405" y="5356507"/>
              <a:ext cx="953574" cy="1501493"/>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1" name="Freeform: Shape 10"/>
            <p:cNvSpPr/>
            <p:nvPr/>
          </p:nvSpPr>
          <p:spPr>
            <a:xfrm>
              <a:off x="3335803" y="6202559"/>
              <a:ext cx="1308239" cy="655441"/>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srgbClr val="FFFFFF"/>
                </a:solidFill>
              </a:endParaRPr>
            </a:p>
          </p:txBody>
        </p:sp>
        <p:sp>
          <p:nvSpPr>
            <p:cNvPr id="1036"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defTabSz="914400" eaLnBrk="0" fontAlgn="base" hangingPunct="0">
                <a:spcBef>
                  <a:spcPct val="0"/>
                </a:spcBef>
                <a:spcAft>
                  <a:spcPct val="0"/>
                </a:spcAft>
              </a:pPr>
              <a:endParaRPr lang="en-US">
                <a:solidFill>
                  <a:srgbClr val="000000"/>
                </a:solidFill>
              </a:endParaRPr>
            </a:p>
          </p:txBody>
        </p:sp>
      </p:grpSp>
    </p:spTree>
    <p:extLst>
      <p:ext uri="{BB962C8B-B14F-4D97-AF65-F5344CB8AC3E}">
        <p14:creationId xmlns:p14="http://schemas.microsoft.com/office/powerpoint/2010/main" val="3759642156"/>
      </p:ext>
    </p:extLst>
  </p:cSld>
  <p:clrMap bg1="lt1" tx1="dk1" bg2="lt2" tx2="dk2" accent1="accent1" accent2="accent2" accent3="accent3" accent4="accent4" accent5="accent5" accent6="accent6" hlink="hlink" folHlink="folHlink"/>
  <p:sldLayoutIdLst>
    <p:sldLayoutId id="2147485025" r:id="rId1"/>
    <p:sldLayoutId id="2147485026" r:id="rId2"/>
    <p:sldLayoutId id="2147485027" r:id="rId3"/>
    <p:sldLayoutId id="2147485028" r:id="rId4"/>
    <p:sldLayoutId id="2147485029" r:id="rId5"/>
    <p:sldLayoutId id="2147485030" r:id="rId6"/>
    <p:sldLayoutId id="2147485031" r:id="rId7"/>
    <p:sldLayoutId id="2147485032" r:id="rId8"/>
    <p:sldLayoutId id="2147485033" r:id="rId9"/>
    <p:sldLayoutId id="2147485034" r:id="rId10"/>
    <p:sldLayoutId id="2147485035" r:id="rId11"/>
    <p:sldLayoutId id="2147485036" r:id="rId12"/>
    <p:sldLayoutId id="2147485037" r:id="rId13"/>
    <p:sldLayoutId id="2147485038" r:id="rId14"/>
    <p:sldLayoutId id="2147485039" r:id="rId15"/>
    <p:sldLayoutId id="2147485040" r:id="rId16"/>
    <p:sldLayoutId id="2147485041" r:id="rId17"/>
    <p:sldLayoutId id="2147485042" r:id="rId18"/>
    <p:sldLayoutId id="2147485043" r:id="rId19"/>
    <p:sldLayoutId id="2147485044" r:id="rId20"/>
    <p:sldLayoutId id="2147485045" r:id="rId21"/>
    <p:sldLayoutId id="2147485046" r:id="rId22"/>
    <p:sldLayoutId id="2147485047" r:id="rId23"/>
    <p:sldLayoutId id="2147485048" r:id="rId24"/>
    <p:sldLayoutId id="2147485049" r:id="rId25"/>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6" accel="20000" decel="6000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1000" fill="hold"/>
                                        <p:tgtEl>
                                          <p:spTgt spid="7"/>
                                        </p:tgtEl>
                                        <p:attrNameLst>
                                          <p:attrName>ppt_x</p:attrName>
                                        </p:attrNameLst>
                                      </p:cBhvr>
                                      <p:tavLst>
                                        <p:tav tm="0">
                                          <p:val>
                                            <p:strVal val="1+#ppt_w/2"/>
                                          </p:val>
                                        </p:tav>
                                        <p:tav tm="100000">
                                          <p:val>
                                            <p:strVal val="#ppt_x"/>
                                          </p:val>
                                        </p:tav>
                                      </p:tavLst>
                                    </p:anim>
                                    <p:anim calcmode="lin" valueType="num">
                                      <p:cBhvr additive="base">
                                        <p:cTn id="8"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txStyles>
    <p:titleStyle>
      <a:lvl1pPr algn="l" defTabSz="912813" rtl="0" fontAlgn="base">
        <a:lnSpc>
          <a:spcPct val="90000"/>
        </a:lnSpc>
        <a:spcBef>
          <a:spcPct val="0"/>
        </a:spcBef>
        <a:spcAft>
          <a:spcPct val="0"/>
        </a:spcAft>
        <a:defRPr sz="4400" kern="1200">
          <a:solidFill>
            <a:schemeClr val="tx1"/>
          </a:solidFill>
          <a:latin typeface="+mj-lt"/>
          <a:ea typeface="+mj-ea"/>
          <a:cs typeface="+mj-cs"/>
        </a:defRPr>
      </a:lvl1pPr>
      <a:lvl2pPr algn="l" defTabSz="912813" rtl="0" fontAlgn="base">
        <a:lnSpc>
          <a:spcPct val="90000"/>
        </a:lnSpc>
        <a:spcBef>
          <a:spcPct val="0"/>
        </a:spcBef>
        <a:spcAft>
          <a:spcPct val="0"/>
        </a:spcAft>
        <a:defRPr sz="4400">
          <a:solidFill>
            <a:schemeClr val="tx1"/>
          </a:solidFill>
          <a:latin typeface="Paytone One" pitchFamily="2" charset="0"/>
        </a:defRPr>
      </a:lvl2pPr>
      <a:lvl3pPr algn="l" defTabSz="912813" rtl="0" fontAlgn="base">
        <a:lnSpc>
          <a:spcPct val="90000"/>
        </a:lnSpc>
        <a:spcBef>
          <a:spcPct val="0"/>
        </a:spcBef>
        <a:spcAft>
          <a:spcPct val="0"/>
        </a:spcAft>
        <a:defRPr sz="4400">
          <a:solidFill>
            <a:schemeClr val="tx1"/>
          </a:solidFill>
          <a:latin typeface="Paytone One" pitchFamily="2" charset="0"/>
        </a:defRPr>
      </a:lvl3pPr>
      <a:lvl4pPr algn="l" defTabSz="912813" rtl="0" fontAlgn="base">
        <a:lnSpc>
          <a:spcPct val="90000"/>
        </a:lnSpc>
        <a:spcBef>
          <a:spcPct val="0"/>
        </a:spcBef>
        <a:spcAft>
          <a:spcPct val="0"/>
        </a:spcAft>
        <a:defRPr sz="4400">
          <a:solidFill>
            <a:schemeClr val="tx1"/>
          </a:solidFill>
          <a:latin typeface="Paytone One" pitchFamily="2" charset="0"/>
        </a:defRPr>
      </a:lvl4pPr>
      <a:lvl5pPr algn="l" defTabSz="912813" rtl="0" fontAlgn="base">
        <a:lnSpc>
          <a:spcPct val="90000"/>
        </a:lnSpc>
        <a:spcBef>
          <a:spcPct val="0"/>
        </a:spcBef>
        <a:spcAft>
          <a:spcPct val="0"/>
        </a:spcAft>
        <a:defRPr sz="4400">
          <a:solidFill>
            <a:schemeClr val="tx1"/>
          </a:solidFill>
          <a:latin typeface="Paytone One" pitchFamily="2" charset="0"/>
        </a:defRPr>
      </a:lvl5pPr>
      <a:lvl6pPr marL="457200" algn="l" defTabSz="912813" rtl="0" fontAlgn="base">
        <a:lnSpc>
          <a:spcPct val="90000"/>
        </a:lnSpc>
        <a:spcBef>
          <a:spcPct val="0"/>
        </a:spcBef>
        <a:spcAft>
          <a:spcPct val="0"/>
        </a:spcAft>
        <a:defRPr sz="4400">
          <a:solidFill>
            <a:schemeClr val="tx1"/>
          </a:solidFill>
          <a:latin typeface="Paytone One" pitchFamily="2" charset="0"/>
        </a:defRPr>
      </a:lvl6pPr>
      <a:lvl7pPr marL="914400" algn="l" defTabSz="912813" rtl="0" fontAlgn="base">
        <a:lnSpc>
          <a:spcPct val="90000"/>
        </a:lnSpc>
        <a:spcBef>
          <a:spcPct val="0"/>
        </a:spcBef>
        <a:spcAft>
          <a:spcPct val="0"/>
        </a:spcAft>
        <a:defRPr sz="4400">
          <a:solidFill>
            <a:schemeClr val="tx1"/>
          </a:solidFill>
          <a:latin typeface="Paytone One" pitchFamily="2" charset="0"/>
        </a:defRPr>
      </a:lvl7pPr>
      <a:lvl8pPr marL="1371600" algn="l" defTabSz="912813" rtl="0" fontAlgn="base">
        <a:lnSpc>
          <a:spcPct val="90000"/>
        </a:lnSpc>
        <a:spcBef>
          <a:spcPct val="0"/>
        </a:spcBef>
        <a:spcAft>
          <a:spcPct val="0"/>
        </a:spcAft>
        <a:defRPr sz="4400">
          <a:solidFill>
            <a:schemeClr val="tx1"/>
          </a:solidFill>
          <a:latin typeface="Paytone One" pitchFamily="2" charset="0"/>
        </a:defRPr>
      </a:lvl8pPr>
      <a:lvl9pPr marL="1828800" algn="l" defTabSz="912813" rtl="0" fontAlgn="base">
        <a:lnSpc>
          <a:spcPct val="90000"/>
        </a:lnSpc>
        <a:spcBef>
          <a:spcPct val="0"/>
        </a:spcBef>
        <a:spcAft>
          <a:spcPct val="0"/>
        </a:spcAft>
        <a:defRPr sz="4400">
          <a:solidFill>
            <a:schemeClr val="tx1"/>
          </a:solidFill>
          <a:latin typeface="Paytone One" pitchFamily="2" charset="0"/>
        </a:defRPr>
      </a:lvl9pPr>
    </p:titleStyle>
    <p:bodyStyle>
      <a:lvl1pPr marL="227013" indent="-227013" algn="l" defTabSz="912813"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4213" indent="-227013" algn="l" defTabSz="912813"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1413" indent="-227013" algn="l" defTabSz="912813"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5986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5813" indent="-227013" algn="l" defTabSz="912813"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90444457"/>
      </p:ext>
    </p:extLst>
  </p:cSld>
  <p:clrMap bg1="lt1" tx1="dk1" bg2="lt2" tx2="dk2" accent1="accent1" accent2="accent2" accent3="accent3" accent4="accent4" accent5="accent5" accent6="accent6" hlink="hlink" folHlink="folHlink"/>
  <p:sldLayoutIdLst>
    <p:sldLayoutId id="2147485061" r:id="rId1"/>
    <p:sldLayoutId id="2147485062" r:id="rId2"/>
    <p:sldLayoutId id="2147485063" r:id="rId3"/>
    <p:sldLayoutId id="2147485064" r:id="rId4"/>
    <p:sldLayoutId id="2147485065" r:id="rId5"/>
    <p:sldLayoutId id="2147485066" r:id="rId6"/>
    <p:sldLayoutId id="2147485067" r:id="rId7"/>
    <p:sldLayoutId id="2147485068" r:id="rId8"/>
    <p:sldLayoutId id="2147485069" r:id="rId9"/>
    <p:sldLayoutId id="2147485070" r:id="rId10"/>
    <p:sldLayoutId id="2147485071" r:id="rId11"/>
    <p:sldLayoutId id="2147485072" r:id="rId12"/>
    <p:sldLayoutId id="2147485073" r:id="rId13"/>
    <p:sldLayoutId id="2147485074" r:id="rId14"/>
    <p:sldLayoutId id="2147485075" r:id="rId15"/>
    <p:sldLayoutId id="2147485076"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solidFill>
          <a:schemeClr val="dk2"/>
        </a:solidFill>
        <a:effectLst/>
      </p:bgPr>
    </p:bg>
    <p:spTree>
      <p:nvGrpSpPr>
        <p:cNvPr id="1" name="Shape 5"/>
        <p:cNvGrpSpPr/>
        <p:nvPr/>
      </p:nvGrpSpPr>
      <p:grpSpPr>
        <a:xfrm>
          <a:off x="0" y="0"/>
          <a:ext cx="0" cy="0"/>
          <a:chOff x="0" y="0"/>
          <a:chExt cx="0" cy="0"/>
        </a:xfrm>
      </p:grpSpPr>
      <p:sp>
        <p:nvSpPr>
          <p:cNvPr id="6" name="Google Shape;6;p1"/>
          <p:cNvSpPr/>
          <p:nvPr/>
        </p:nvSpPr>
        <p:spPr>
          <a:xfrm>
            <a:off x="796966" y="823760"/>
            <a:ext cx="10967829" cy="5610897"/>
          </a:xfrm>
          <a:custGeom>
            <a:avLst/>
            <a:gdLst/>
            <a:ahLst/>
            <a:cxnLst/>
            <a:rect l="l" t="t" r="r" b="b"/>
            <a:pathLst>
              <a:path w="122733" h="122732" extrusionOk="0">
                <a:moveTo>
                  <a:pt x="0" y="0"/>
                </a:moveTo>
                <a:lnTo>
                  <a:pt x="0" y="122732"/>
                </a:lnTo>
                <a:lnTo>
                  <a:pt x="122732" y="122732"/>
                </a:lnTo>
                <a:lnTo>
                  <a:pt x="122732"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7" name="Google Shape;7;p1"/>
          <p:cNvSpPr/>
          <p:nvPr/>
        </p:nvSpPr>
        <p:spPr>
          <a:xfrm>
            <a:off x="544101" y="544000"/>
            <a:ext cx="11103865" cy="5770048"/>
          </a:xfrm>
          <a:custGeom>
            <a:avLst/>
            <a:gdLst/>
            <a:ahLst/>
            <a:cxnLst/>
            <a:rect l="l" t="t" r="r" b="b"/>
            <a:pathLst>
              <a:path w="124427" h="124426" extrusionOk="0">
                <a:moveTo>
                  <a:pt x="1" y="0"/>
                </a:moveTo>
                <a:lnTo>
                  <a:pt x="1" y="124426"/>
                </a:lnTo>
                <a:lnTo>
                  <a:pt x="124427" y="124426"/>
                </a:lnTo>
                <a:lnTo>
                  <a:pt x="124427" y="0"/>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buFont typeface="Arial"/>
              <a:buNone/>
            </a:pPr>
            <a:endParaRPr sz="1867" kern="0">
              <a:solidFill>
                <a:srgbClr val="000000"/>
              </a:solidFill>
              <a:cs typeface="Arial"/>
              <a:sym typeface="Arial"/>
            </a:endParaRPr>
          </a:p>
        </p:txBody>
      </p:sp>
      <p:sp>
        <p:nvSpPr>
          <p:cNvPr id="8" name="Google Shape;8;p1"/>
          <p:cNvSpPr txBox="1">
            <a:spLocks noGrp="1"/>
          </p:cNvSpPr>
          <p:nvPr>
            <p:ph type="title"/>
          </p:nvPr>
        </p:nvSpPr>
        <p:spPr>
          <a:xfrm>
            <a:off x="953033" y="466017"/>
            <a:ext cx="10286000" cy="763600"/>
          </a:xfrm>
          <a:prstGeom prst="rect">
            <a:avLst/>
          </a:prstGeom>
          <a:noFill/>
          <a:ln>
            <a:noFill/>
          </a:ln>
        </p:spPr>
        <p:txBody>
          <a:bodyPr spcFirstLastPara="1" wrap="square" lIns="91425" tIns="91425" rIns="91425" bIns="91425" anchor="t" anchorCtr="0">
            <a:noAutofit/>
          </a:bodyPr>
          <a:lstStyle>
            <a:lvl1pPr lvl="0">
              <a:lnSpc>
                <a:spcPct val="100000"/>
              </a:lnSpc>
              <a:spcBef>
                <a:spcPts val="0"/>
              </a:spcBef>
              <a:spcAft>
                <a:spcPts val="0"/>
              </a:spcAft>
              <a:buClr>
                <a:schemeClr val="dk1"/>
              </a:buClr>
              <a:buSzPts val="3500"/>
              <a:buFont typeface="Maven Pro"/>
              <a:buNone/>
              <a:defRPr sz="3500" b="1">
                <a:solidFill>
                  <a:schemeClr val="dk1"/>
                </a:solidFill>
                <a:latin typeface="Maven Pro"/>
                <a:ea typeface="Maven Pro"/>
                <a:cs typeface="Maven Pro"/>
                <a:sym typeface="Maven Pro"/>
              </a:defRPr>
            </a:lvl1pPr>
            <a:lvl2pPr lvl="1">
              <a:lnSpc>
                <a:spcPct val="100000"/>
              </a:lnSpc>
              <a:spcBef>
                <a:spcPts val="0"/>
              </a:spcBef>
              <a:spcAft>
                <a:spcPts val="0"/>
              </a:spcAft>
              <a:buClr>
                <a:schemeClr val="dk1"/>
              </a:buClr>
              <a:buSzPts val="2800"/>
              <a:buFont typeface="Maven Pro"/>
              <a:buNone/>
              <a:defRPr sz="2800" b="1">
                <a:solidFill>
                  <a:schemeClr val="dk1"/>
                </a:solidFill>
                <a:latin typeface="Maven Pro"/>
                <a:ea typeface="Maven Pro"/>
                <a:cs typeface="Maven Pro"/>
                <a:sym typeface="Maven Pro"/>
              </a:defRPr>
            </a:lvl2pPr>
            <a:lvl3pPr lvl="2">
              <a:lnSpc>
                <a:spcPct val="100000"/>
              </a:lnSpc>
              <a:spcBef>
                <a:spcPts val="0"/>
              </a:spcBef>
              <a:spcAft>
                <a:spcPts val="0"/>
              </a:spcAft>
              <a:buClr>
                <a:schemeClr val="dk1"/>
              </a:buClr>
              <a:buSzPts val="2800"/>
              <a:buFont typeface="Maven Pro"/>
              <a:buNone/>
              <a:defRPr sz="2800" b="1">
                <a:solidFill>
                  <a:schemeClr val="dk1"/>
                </a:solidFill>
                <a:latin typeface="Maven Pro"/>
                <a:ea typeface="Maven Pro"/>
                <a:cs typeface="Maven Pro"/>
                <a:sym typeface="Maven Pro"/>
              </a:defRPr>
            </a:lvl3pPr>
            <a:lvl4pPr lvl="3">
              <a:lnSpc>
                <a:spcPct val="100000"/>
              </a:lnSpc>
              <a:spcBef>
                <a:spcPts val="0"/>
              </a:spcBef>
              <a:spcAft>
                <a:spcPts val="0"/>
              </a:spcAft>
              <a:buClr>
                <a:schemeClr val="dk1"/>
              </a:buClr>
              <a:buSzPts val="2800"/>
              <a:buFont typeface="Maven Pro"/>
              <a:buNone/>
              <a:defRPr sz="2800" b="1">
                <a:solidFill>
                  <a:schemeClr val="dk1"/>
                </a:solidFill>
                <a:latin typeface="Maven Pro"/>
                <a:ea typeface="Maven Pro"/>
                <a:cs typeface="Maven Pro"/>
                <a:sym typeface="Maven Pro"/>
              </a:defRPr>
            </a:lvl4pPr>
            <a:lvl5pPr lvl="4">
              <a:lnSpc>
                <a:spcPct val="100000"/>
              </a:lnSpc>
              <a:spcBef>
                <a:spcPts val="0"/>
              </a:spcBef>
              <a:spcAft>
                <a:spcPts val="0"/>
              </a:spcAft>
              <a:buClr>
                <a:schemeClr val="dk1"/>
              </a:buClr>
              <a:buSzPts val="2800"/>
              <a:buFont typeface="Maven Pro"/>
              <a:buNone/>
              <a:defRPr sz="2800" b="1">
                <a:solidFill>
                  <a:schemeClr val="dk1"/>
                </a:solidFill>
                <a:latin typeface="Maven Pro"/>
                <a:ea typeface="Maven Pro"/>
                <a:cs typeface="Maven Pro"/>
                <a:sym typeface="Maven Pro"/>
              </a:defRPr>
            </a:lvl5pPr>
            <a:lvl6pPr lvl="5">
              <a:lnSpc>
                <a:spcPct val="100000"/>
              </a:lnSpc>
              <a:spcBef>
                <a:spcPts val="0"/>
              </a:spcBef>
              <a:spcAft>
                <a:spcPts val="0"/>
              </a:spcAft>
              <a:buClr>
                <a:schemeClr val="dk1"/>
              </a:buClr>
              <a:buSzPts val="2800"/>
              <a:buFont typeface="Maven Pro"/>
              <a:buNone/>
              <a:defRPr sz="2800" b="1">
                <a:solidFill>
                  <a:schemeClr val="dk1"/>
                </a:solidFill>
                <a:latin typeface="Maven Pro"/>
                <a:ea typeface="Maven Pro"/>
                <a:cs typeface="Maven Pro"/>
                <a:sym typeface="Maven Pro"/>
              </a:defRPr>
            </a:lvl6pPr>
            <a:lvl7pPr lvl="6">
              <a:lnSpc>
                <a:spcPct val="100000"/>
              </a:lnSpc>
              <a:spcBef>
                <a:spcPts val="0"/>
              </a:spcBef>
              <a:spcAft>
                <a:spcPts val="0"/>
              </a:spcAft>
              <a:buClr>
                <a:schemeClr val="dk1"/>
              </a:buClr>
              <a:buSzPts val="2800"/>
              <a:buFont typeface="Maven Pro"/>
              <a:buNone/>
              <a:defRPr sz="2800" b="1">
                <a:solidFill>
                  <a:schemeClr val="dk1"/>
                </a:solidFill>
                <a:latin typeface="Maven Pro"/>
                <a:ea typeface="Maven Pro"/>
                <a:cs typeface="Maven Pro"/>
                <a:sym typeface="Maven Pro"/>
              </a:defRPr>
            </a:lvl7pPr>
            <a:lvl8pPr lvl="7">
              <a:lnSpc>
                <a:spcPct val="100000"/>
              </a:lnSpc>
              <a:spcBef>
                <a:spcPts val="0"/>
              </a:spcBef>
              <a:spcAft>
                <a:spcPts val="0"/>
              </a:spcAft>
              <a:buClr>
                <a:schemeClr val="dk1"/>
              </a:buClr>
              <a:buSzPts val="2800"/>
              <a:buFont typeface="Maven Pro"/>
              <a:buNone/>
              <a:defRPr sz="2800" b="1">
                <a:solidFill>
                  <a:schemeClr val="dk1"/>
                </a:solidFill>
                <a:latin typeface="Maven Pro"/>
                <a:ea typeface="Maven Pro"/>
                <a:cs typeface="Maven Pro"/>
                <a:sym typeface="Maven Pro"/>
              </a:defRPr>
            </a:lvl8pPr>
            <a:lvl9pPr lvl="8">
              <a:lnSpc>
                <a:spcPct val="100000"/>
              </a:lnSpc>
              <a:spcBef>
                <a:spcPts val="0"/>
              </a:spcBef>
              <a:spcAft>
                <a:spcPts val="0"/>
              </a:spcAft>
              <a:buClr>
                <a:schemeClr val="dk1"/>
              </a:buClr>
              <a:buSzPts val="2800"/>
              <a:buFont typeface="Maven Pro"/>
              <a:buNone/>
              <a:defRPr sz="2800" b="1">
                <a:solidFill>
                  <a:schemeClr val="dk1"/>
                </a:solidFill>
                <a:latin typeface="Maven Pro"/>
                <a:ea typeface="Maven Pro"/>
                <a:cs typeface="Maven Pro"/>
                <a:sym typeface="Maven Pro"/>
              </a:defRPr>
            </a:lvl9pPr>
          </a:lstStyle>
          <a:p>
            <a:endParaRPr/>
          </a:p>
        </p:txBody>
      </p:sp>
      <p:sp>
        <p:nvSpPr>
          <p:cNvPr id="9" name="Google Shape;9;p1"/>
          <p:cNvSpPr txBox="1">
            <a:spLocks noGrp="1"/>
          </p:cNvSpPr>
          <p:nvPr>
            <p:ph type="body" idx="1"/>
          </p:nvPr>
        </p:nvSpPr>
        <p:spPr>
          <a:xfrm>
            <a:off x="944467" y="1603900"/>
            <a:ext cx="10303200" cy="4555200"/>
          </a:xfrm>
          <a:prstGeom prst="rect">
            <a:avLst/>
          </a:prstGeom>
          <a:noFill/>
          <a:ln>
            <a:noFill/>
          </a:ln>
        </p:spPr>
        <p:txBody>
          <a:bodyPr spcFirstLastPara="1" wrap="square" lIns="91425" tIns="91425" rIns="91425" bIns="91425" anchor="t" anchorCtr="0">
            <a:noAutofit/>
          </a:bodyPr>
          <a:lstStyle>
            <a:lvl1pPr marL="457200" lvl="0" indent="-317500">
              <a:lnSpc>
                <a:spcPct val="100000"/>
              </a:lnSpc>
              <a:spcBef>
                <a:spcPts val="0"/>
              </a:spcBef>
              <a:spcAft>
                <a:spcPts val="0"/>
              </a:spcAft>
              <a:buClr>
                <a:schemeClr val="dk1"/>
              </a:buClr>
              <a:buSzPts val="1400"/>
              <a:buFont typeface="Roboto"/>
              <a:buChar char="●"/>
              <a:defRPr>
                <a:solidFill>
                  <a:schemeClr val="dk1"/>
                </a:solidFill>
                <a:latin typeface="Roboto"/>
                <a:ea typeface="Roboto"/>
                <a:cs typeface="Roboto"/>
                <a:sym typeface="Roboto"/>
              </a:defRPr>
            </a:lvl1pPr>
            <a:lvl2pPr marL="914400" lvl="1" indent="-317500">
              <a:lnSpc>
                <a:spcPct val="100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2pPr>
            <a:lvl3pPr marL="1371600" lvl="2" indent="-317500">
              <a:lnSpc>
                <a:spcPct val="100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3pPr>
            <a:lvl4pPr marL="1828800" lvl="3" indent="-317500">
              <a:lnSpc>
                <a:spcPct val="100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4pPr>
            <a:lvl5pPr marL="2286000" lvl="4" indent="-317500">
              <a:lnSpc>
                <a:spcPct val="100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5pPr>
            <a:lvl6pPr marL="2743200" lvl="5" indent="-317500">
              <a:lnSpc>
                <a:spcPct val="100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6pPr>
            <a:lvl7pPr marL="3200400" lvl="6" indent="-317500">
              <a:lnSpc>
                <a:spcPct val="100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7pPr>
            <a:lvl8pPr marL="3657600" lvl="7" indent="-317500">
              <a:lnSpc>
                <a:spcPct val="100000"/>
              </a:lnSpc>
              <a:spcBef>
                <a:spcPts val="1600"/>
              </a:spcBef>
              <a:spcAft>
                <a:spcPts val="0"/>
              </a:spcAft>
              <a:buClr>
                <a:schemeClr val="dk1"/>
              </a:buClr>
              <a:buSzPts val="1400"/>
              <a:buFont typeface="Roboto"/>
              <a:buChar char="○"/>
              <a:defRPr>
                <a:solidFill>
                  <a:schemeClr val="dk1"/>
                </a:solidFill>
                <a:latin typeface="Roboto"/>
                <a:ea typeface="Roboto"/>
                <a:cs typeface="Roboto"/>
                <a:sym typeface="Roboto"/>
              </a:defRPr>
            </a:lvl8pPr>
            <a:lvl9pPr marL="4114800" lvl="8" indent="-317500">
              <a:lnSpc>
                <a:spcPct val="100000"/>
              </a:lnSpc>
              <a:spcBef>
                <a:spcPts val="1600"/>
              </a:spcBef>
              <a:spcAft>
                <a:spcPts val="1600"/>
              </a:spcAft>
              <a:buClr>
                <a:schemeClr val="dk1"/>
              </a:buClr>
              <a:buSzPts val="1400"/>
              <a:buFont typeface="Roboto"/>
              <a:buChar char="■"/>
              <a:defRPr>
                <a:solidFill>
                  <a:schemeClr val="dk1"/>
                </a:solidFill>
                <a:latin typeface="Roboto"/>
                <a:ea typeface="Roboto"/>
                <a:cs typeface="Roboto"/>
                <a:sym typeface="Roboto"/>
              </a:defRPr>
            </a:lvl9pPr>
          </a:lstStyle>
          <a:p>
            <a:endParaRPr/>
          </a:p>
        </p:txBody>
      </p:sp>
    </p:spTree>
    <p:extLst>
      <p:ext uri="{BB962C8B-B14F-4D97-AF65-F5344CB8AC3E}">
        <p14:creationId xmlns:p14="http://schemas.microsoft.com/office/powerpoint/2010/main" val="1226761170"/>
      </p:ext>
    </p:extLst>
  </p:cSld>
  <p:clrMap bg1="lt1" tx1="dk1" bg2="dk2" tx2="lt2" accent1="accent1" accent2="accent2" accent3="accent3" accent4="accent4" accent5="accent5" accent6="accent6" hlink="hlink" folHlink="folHlink"/>
  <p:sldLayoutIdLst>
    <p:sldLayoutId id="2147485078" r:id="rId1"/>
    <p:sldLayoutId id="2147485079" r:id="rId2"/>
    <p:sldLayoutId id="2147485080" r:id="rId3"/>
    <p:sldLayoutId id="2147485081" r:id="rId4"/>
    <p:sldLayoutId id="2147485082" r:id="rId5"/>
    <p:sldLayoutId id="2147485083" r:id="rId6"/>
    <p:sldLayoutId id="2147485084" r:id="rId7"/>
    <p:sldLayoutId id="2147485085" r:id="rId8"/>
    <p:sldLayoutId id="2147485086" r:id="rId9"/>
    <p:sldLayoutId id="2147485087" r:id="rId10"/>
    <p:sldLayoutId id="2147485088" r:id="rId11"/>
    <p:sldLayoutId id="2147485089" r:id="rId12"/>
    <p:sldLayoutId id="2147485090" r:id="rId13"/>
    <p:sldLayoutId id="2147485091" r:id="rId14"/>
    <p:sldLayoutId id="2147485092" r:id="rId15"/>
    <p:sldLayoutId id="2147485093" r:id="rId16"/>
    <p:sldLayoutId id="2147485094" r:id="rId17"/>
    <p:sldLayoutId id="2147485095" r:id="rId18"/>
    <p:sldLayoutId id="2147485096" r:id="rId19"/>
    <p:sldLayoutId id="2147485097" r:id="rId20"/>
    <p:sldLayoutId id="2147485098" r:id="rId21"/>
    <p:sldLayoutId id="2147485099" r:id="rId22"/>
    <p:sldLayoutId id="2147485100" r:id="rId23"/>
    <p:sldLayoutId id="2147485101" r:id="rId24"/>
    <p:sldLayoutId id="2147485102" r:id="rId25"/>
    <p:sldLayoutId id="2147485103" r:id="rId26"/>
    <p:sldLayoutId id="2147485104" r:id="rId27"/>
    <p:sldLayoutId id="2147485105" r:id="rId28"/>
    <p:sldLayoutId id="2147485106" r:id="rId29"/>
    <p:sldLayoutId id="2147485107" r:id="rId3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28238691"/>
      </p:ext>
    </p:extLst>
  </p:cSld>
  <p:clrMap bg1="lt1" tx1="dk1" bg2="lt2" tx2="dk2" accent1="accent1" accent2="accent2" accent3="accent3" accent4="accent4" accent5="accent5" accent6="accent6" hlink="hlink" folHlink="folHlink"/>
  <p:sldLayoutIdLst>
    <p:sldLayoutId id="2147485109" r:id="rId1"/>
    <p:sldLayoutId id="2147485110" r:id="rId2"/>
    <p:sldLayoutId id="2147485111" r:id="rId3"/>
    <p:sldLayoutId id="2147485112" r:id="rId4"/>
    <p:sldLayoutId id="2147485113" r:id="rId5"/>
    <p:sldLayoutId id="2147485114" r:id="rId6"/>
    <p:sldLayoutId id="2147485115" r:id="rId7"/>
    <p:sldLayoutId id="2147485116" r:id="rId8"/>
    <p:sldLayoutId id="2147485117" r:id="rId9"/>
    <p:sldLayoutId id="2147485118" r:id="rId10"/>
    <p:sldLayoutId id="2147485119" r:id="rId11"/>
    <p:sldLayoutId id="2147485120" r:id="rId12"/>
    <p:sldLayoutId id="2147485121" r:id="rId13"/>
    <p:sldLayoutId id="2147485122" r:id="rId14"/>
    <p:sldLayoutId id="2147485123" r:id="rId15"/>
    <p:sldLayoutId id="2147485124" r:id="rId16"/>
    <p:sldLayoutId id="2147485125" r:id="rId17"/>
  </p:sldLayoutIdLst>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14" name="Group 13"/>
          <p:cNvGrpSpPr/>
          <p:nvPr/>
        </p:nvGrpSpPr>
        <p:grpSpPr>
          <a:xfrm>
            <a:off x="1" y="1"/>
            <a:ext cx="2842684" cy="6858001"/>
            <a:chOff x="0" y="0"/>
            <a:chExt cx="2132013" cy="6858001"/>
          </a:xfrm>
        </p:grpSpPr>
        <p:sp>
          <p:nvSpPr>
            <p:cNvPr id="15" name="Freeform 6"/>
            <p:cNvSpPr/>
            <p:nvPr/>
          </p:nvSpPr>
          <p:spPr bwMode="auto">
            <a:xfrm>
              <a:off x="0" y="0"/>
              <a:ext cx="1073150" cy="5291138"/>
            </a:xfrm>
            <a:custGeom>
              <a:avLst/>
              <a:gdLst/>
              <a:ahLst/>
              <a:cxnLst/>
              <a:rect l="0" t="0" r="r" b="b"/>
              <a:pathLst>
                <a:path w="676" h="3333">
                  <a:moveTo>
                    <a:pt x="0" y="3132"/>
                  </a:moveTo>
                  <a:lnTo>
                    <a:pt x="0" y="3312"/>
                  </a:lnTo>
                  <a:lnTo>
                    <a:pt x="126" y="3333"/>
                  </a:lnTo>
                  <a:lnTo>
                    <a:pt x="676" y="0"/>
                  </a:lnTo>
                  <a:lnTo>
                    <a:pt x="514" y="0"/>
                  </a:lnTo>
                  <a:lnTo>
                    <a:pt x="0" y="3132"/>
                  </a:lnTo>
                  <a:close/>
                </a:path>
              </a:pathLst>
            </a:custGeom>
            <a:solidFill>
              <a:schemeClr val="accent1"/>
            </a:solidFill>
            <a:ln>
              <a:noFill/>
            </a:ln>
          </p:spPr>
        </p:sp>
        <p:sp>
          <p:nvSpPr>
            <p:cNvPr id="16" name="Freeform 7"/>
            <p:cNvSpPr/>
            <p:nvPr/>
          </p:nvSpPr>
          <p:spPr bwMode="auto">
            <a:xfrm>
              <a:off x="0" y="0"/>
              <a:ext cx="758825" cy="4624388"/>
            </a:xfrm>
            <a:custGeom>
              <a:avLst/>
              <a:gdLst/>
              <a:ahLst/>
              <a:cxnLst/>
              <a:rect l="0" t="0" r="r" b="b"/>
              <a:pathLst>
                <a:path w="478" h="2913">
                  <a:moveTo>
                    <a:pt x="478" y="0"/>
                  </a:moveTo>
                  <a:lnTo>
                    <a:pt x="318" y="0"/>
                  </a:lnTo>
                  <a:lnTo>
                    <a:pt x="0" y="1938"/>
                  </a:lnTo>
                  <a:lnTo>
                    <a:pt x="0" y="2913"/>
                  </a:lnTo>
                  <a:lnTo>
                    <a:pt x="478" y="0"/>
                  </a:lnTo>
                  <a:close/>
                </a:path>
              </a:pathLst>
            </a:custGeom>
            <a:solidFill>
              <a:schemeClr val="tx1">
                <a:lumMod val="65000"/>
                <a:lumOff val="35000"/>
              </a:schemeClr>
            </a:solidFill>
            <a:ln>
              <a:noFill/>
            </a:ln>
          </p:spPr>
        </p:sp>
        <p:sp>
          <p:nvSpPr>
            <p:cNvPr id="17" name="Freeform 8"/>
            <p:cNvSpPr/>
            <p:nvPr/>
          </p:nvSpPr>
          <p:spPr bwMode="auto">
            <a:xfrm>
              <a:off x="0" y="5662613"/>
              <a:ext cx="906463" cy="1195388"/>
            </a:xfrm>
            <a:custGeom>
              <a:avLst/>
              <a:gdLst/>
              <a:ahLst/>
              <a:cxnLst/>
              <a:rect l="0" t="0" r="r" b="b"/>
              <a:pathLst>
                <a:path w="571" h="753">
                  <a:moveTo>
                    <a:pt x="0" y="0"/>
                  </a:moveTo>
                  <a:lnTo>
                    <a:pt x="0" y="12"/>
                  </a:lnTo>
                  <a:lnTo>
                    <a:pt x="538" y="753"/>
                  </a:lnTo>
                  <a:lnTo>
                    <a:pt x="571" y="753"/>
                  </a:lnTo>
                  <a:lnTo>
                    <a:pt x="0" y="0"/>
                  </a:lnTo>
                  <a:close/>
                </a:path>
              </a:pathLst>
            </a:custGeom>
            <a:solidFill>
              <a:schemeClr val="tx1">
                <a:lumMod val="85000"/>
                <a:lumOff val="15000"/>
              </a:schemeClr>
            </a:solidFill>
            <a:ln>
              <a:noFill/>
            </a:ln>
          </p:spPr>
        </p:sp>
        <p:sp>
          <p:nvSpPr>
            <p:cNvPr id="18" name="Freeform 9"/>
            <p:cNvSpPr/>
            <p:nvPr/>
          </p:nvSpPr>
          <p:spPr bwMode="auto">
            <a:xfrm>
              <a:off x="0" y="5295900"/>
              <a:ext cx="1487488" cy="1562100"/>
            </a:xfrm>
            <a:custGeom>
              <a:avLst/>
              <a:gdLst/>
              <a:ahLst/>
              <a:cxnLst/>
              <a:rect l="0" t="0" r="r" b="b"/>
              <a:pathLst>
                <a:path w="937" h="984">
                  <a:moveTo>
                    <a:pt x="0" y="0"/>
                  </a:moveTo>
                  <a:lnTo>
                    <a:pt x="0" y="3"/>
                  </a:lnTo>
                  <a:lnTo>
                    <a:pt x="901" y="984"/>
                  </a:lnTo>
                  <a:lnTo>
                    <a:pt x="937" y="984"/>
                  </a:lnTo>
                  <a:lnTo>
                    <a:pt x="0" y="0"/>
                  </a:lnTo>
                  <a:close/>
                </a:path>
              </a:pathLst>
            </a:custGeom>
            <a:solidFill>
              <a:schemeClr val="accent1">
                <a:lumMod val="50000"/>
              </a:schemeClr>
            </a:solidFill>
            <a:ln>
              <a:noFill/>
            </a:ln>
          </p:spPr>
        </p:sp>
        <p:sp>
          <p:nvSpPr>
            <p:cNvPr id="19" name="Freeform 10"/>
            <p:cNvSpPr/>
            <p:nvPr/>
          </p:nvSpPr>
          <p:spPr bwMode="auto">
            <a:xfrm>
              <a:off x="0" y="5257800"/>
              <a:ext cx="2132013" cy="1600200"/>
            </a:xfrm>
            <a:custGeom>
              <a:avLst/>
              <a:gdLst/>
              <a:ahLst/>
              <a:cxnLst/>
              <a:rect l="0" t="0" r="r" b="b"/>
              <a:pathLst>
                <a:path w="1343" h="1008">
                  <a:moveTo>
                    <a:pt x="0" y="24"/>
                  </a:moveTo>
                  <a:lnTo>
                    <a:pt x="937" y="1008"/>
                  </a:lnTo>
                  <a:lnTo>
                    <a:pt x="1343" y="1008"/>
                  </a:lnTo>
                  <a:lnTo>
                    <a:pt x="126" y="21"/>
                  </a:lnTo>
                  <a:lnTo>
                    <a:pt x="0" y="0"/>
                  </a:lnTo>
                  <a:lnTo>
                    <a:pt x="0" y="24"/>
                  </a:lnTo>
                  <a:close/>
                </a:path>
              </a:pathLst>
            </a:custGeom>
            <a:solidFill>
              <a:schemeClr val="accent1">
                <a:lumMod val="75000"/>
              </a:schemeClr>
            </a:solidFill>
            <a:ln>
              <a:noFill/>
            </a:ln>
          </p:spPr>
        </p:sp>
        <p:sp>
          <p:nvSpPr>
            <p:cNvPr id="20" name="Freeform 11"/>
            <p:cNvSpPr/>
            <p:nvPr/>
          </p:nvSpPr>
          <p:spPr bwMode="auto">
            <a:xfrm>
              <a:off x="0" y="5357813"/>
              <a:ext cx="1377950" cy="1500188"/>
            </a:xfrm>
            <a:custGeom>
              <a:avLst/>
              <a:gdLst/>
              <a:ahLst/>
              <a:cxnLst/>
              <a:rect l="0" t="0" r="r" b="b"/>
              <a:pathLst>
                <a:path w="868" h="945">
                  <a:moveTo>
                    <a:pt x="0" y="192"/>
                  </a:moveTo>
                  <a:lnTo>
                    <a:pt x="571" y="945"/>
                  </a:lnTo>
                  <a:lnTo>
                    <a:pt x="868" y="945"/>
                  </a:lnTo>
                  <a:lnTo>
                    <a:pt x="0" y="0"/>
                  </a:lnTo>
                  <a:lnTo>
                    <a:pt x="0" y="192"/>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309512" y="457201"/>
            <a:ext cx="10272889" cy="1981200"/>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309512" y="2667001"/>
            <a:ext cx="10272888" cy="3356995"/>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811573" y="6116071"/>
            <a:ext cx="114329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endParaRPr lang="en-US" dirty="0"/>
          </a:p>
        </p:txBody>
      </p:sp>
      <p:sp>
        <p:nvSpPr>
          <p:cNvPr id="5" name="Footer Placeholder 4"/>
          <p:cNvSpPr>
            <a:spLocks noGrp="1"/>
          </p:cNvSpPr>
          <p:nvPr>
            <p:ph type="ftr" sz="quarter" idx="3"/>
          </p:nvPr>
        </p:nvSpPr>
        <p:spPr>
          <a:xfrm>
            <a:off x="2649330" y="6116071"/>
            <a:ext cx="7086023"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1031090" y="6116071"/>
            <a:ext cx="551311"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AC81368-A1D1-4130-A7AA-C81582F3A5F2}" type="slidenum">
              <a:rPr lang="en-US" smtClean="0"/>
              <a:pPr/>
              <a:t>‹#›</a:t>
            </a:fld>
            <a:endParaRPr lang="en-US" dirty="0"/>
          </a:p>
        </p:txBody>
      </p:sp>
    </p:spTree>
    <p:extLst>
      <p:ext uri="{BB962C8B-B14F-4D97-AF65-F5344CB8AC3E}">
        <p14:creationId xmlns:p14="http://schemas.microsoft.com/office/powerpoint/2010/main" val="3256738417"/>
      </p:ext>
    </p:extLst>
  </p:cSld>
  <p:clrMap bg1="lt1" tx1="dk1" bg2="lt2" tx2="dk2" accent1="accent1" accent2="accent2" accent3="accent3" accent4="accent4" accent5="accent5" accent6="accent6" hlink="hlink" folHlink="folHlink"/>
  <p:sldLayoutIdLst>
    <p:sldLayoutId id="2147485127" r:id="rId1"/>
    <p:sldLayoutId id="2147485128" r:id="rId2"/>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7890" name="Freeform 126"/>
          <p:cNvSpPr>
            <a:spLocks/>
          </p:cNvSpPr>
          <p:nvPr/>
        </p:nvSpPr>
        <p:spPr bwMode="gray">
          <a:xfrm>
            <a:off x="-16933" y="342900"/>
            <a:ext cx="8043333" cy="679450"/>
          </a:xfrm>
          <a:custGeom>
            <a:avLst/>
            <a:gdLst>
              <a:gd name="T0" fmla="*/ 0 w 3800"/>
              <a:gd name="T1" fmla="*/ 0 h 428"/>
              <a:gd name="T2" fmla="*/ 3800 w 3800"/>
              <a:gd name="T3" fmla="*/ 0 h 428"/>
              <a:gd name="T4" fmla="*/ 3456 w 3800"/>
              <a:gd name="T5" fmla="*/ 428 h 428"/>
              <a:gd name="T6" fmla="*/ 0 60000 65536"/>
              <a:gd name="T7" fmla="*/ 0 60000 65536"/>
              <a:gd name="T8" fmla="*/ 0 60000 65536"/>
            </a:gdLst>
            <a:ahLst/>
            <a:cxnLst>
              <a:cxn ang="T6">
                <a:pos x="T0" y="T1"/>
              </a:cxn>
              <a:cxn ang="T7">
                <a:pos x="T2" y="T3"/>
              </a:cxn>
              <a:cxn ang="T8">
                <a:pos x="T4" y="T5"/>
              </a:cxn>
            </a:cxnLst>
            <a:rect l="0" t="0" r="r" b="b"/>
            <a:pathLst>
              <a:path w="3800" h="428">
                <a:moveTo>
                  <a:pt x="0" y="0"/>
                </a:moveTo>
                <a:lnTo>
                  <a:pt x="3800" y="0"/>
                </a:lnTo>
                <a:lnTo>
                  <a:pt x="3456" y="42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p>
            <a:pPr defTabSz="914400" eaLnBrk="0" fontAlgn="base" hangingPunct="0">
              <a:spcBef>
                <a:spcPct val="0"/>
              </a:spcBef>
              <a:spcAft>
                <a:spcPct val="0"/>
              </a:spcAft>
            </a:pPr>
            <a:endParaRPr lang="en-US" sz="1800">
              <a:solidFill>
                <a:srgbClr val="000000"/>
              </a:solidFill>
              <a:latin typeface=".VnTime" panose="020B7200000000000000" pitchFamily="34" charset="0"/>
              <a:cs typeface="Arial" panose="020B0604020202020204" pitchFamily="34" charset="0"/>
            </a:endParaRPr>
          </a:p>
        </p:txBody>
      </p:sp>
      <p:sp>
        <p:nvSpPr>
          <p:cNvPr id="1029" name="Rectangle 5"/>
          <p:cNvSpPr>
            <a:spLocks noGrp="1" noChangeArrowheads="1"/>
          </p:cNvSpPr>
          <p:nvPr>
            <p:ph type="ftr" sz="quarter" idx="3"/>
          </p:nvPr>
        </p:nvSpPr>
        <p:spPr bwMode="gray">
          <a:xfrm>
            <a:off x="7620000" y="6483351"/>
            <a:ext cx="2844800" cy="244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b="1">
                <a:solidFill>
                  <a:srgbClr val="000000"/>
                </a:solidFill>
                <a:latin typeface="Arial" charset="0"/>
              </a:defRPr>
            </a:lvl1pPr>
          </a:lstStyle>
          <a:p>
            <a:pPr defTabSz="914400" fontAlgn="base">
              <a:spcBef>
                <a:spcPct val="0"/>
              </a:spcBef>
              <a:spcAft>
                <a:spcPct val="0"/>
              </a:spcAft>
              <a:defRPr/>
            </a:pPr>
            <a:endParaRPr lang="en-US">
              <a:cs typeface="Arial" panose="020B0604020202020204" pitchFamily="34" charset="0"/>
            </a:endParaRPr>
          </a:p>
        </p:txBody>
      </p:sp>
      <p:sp>
        <p:nvSpPr>
          <p:cNvPr id="1030" name="Rectangle 6"/>
          <p:cNvSpPr>
            <a:spLocks noGrp="1" noChangeArrowheads="1"/>
          </p:cNvSpPr>
          <p:nvPr>
            <p:ph type="sldNum" sz="quarter" idx="4"/>
          </p:nvPr>
        </p:nvSpPr>
        <p:spPr bwMode="gray">
          <a:xfrm>
            <a:off x="10566400" y="6477000"/>
            <a:ext cx="1117600" cy="2619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solidFill>
                  <a:srgbClr val="000000"/>
                </a:solidFill>
                <a:latin typeface="Arial" charset="0"/>
              </a:defRPr>
            </a:lvl1pPr>
          </a:lstStyle>
          <a:p>
            <a:pPr defTabSz="914400" fontAlgn="base">
              <a:spcBef>
                <a:spcPct val="0"/>
              </a:spcBef>
              <a:spcAft>
                <a:spcPct val="0"/>
              </a:spcAft>
              <a:defRPr/>
            </a:pPr>
            <a:fld id="{51311295-2FAB-4AC1-BFF6-4AD6DF81AF91}" type="slidenum">
              <a:rPr lang="en-US" smtClean="0">
                <a:cs typeface="Arial" panose="020B0604020202020204" pitchFamily="34" charset="0"/>
              </a:rPr>
              <a:pPr defTabSz="914400" fontAlgn="base">
                <a:spcBef>
                  <a:spcPct val="0"/>
                </a:spcBef>
                <a:spcAft>
                  <a:spcPct val="0"/>
                </a:spcAft>
                <a:defRPr/>
              </a:pPr>
              <a:t>‹#›</a:t>
            </a:fld>
            <a:endParaRPr lang="en-US">
              <a:cs typeface="Arial" panose="020B0604020202020204" pitchFamily="34" charset="0"/>
            </a:endParaRPr>
          </a:p>
        </p:txBody>
      </p:sp>
      <p:sp>
        <p:nvSpPr>
          <p:cNvPr id="1028" name="Rectangle 4"/>
          <p:cNvSpPr>
            <a:spLocks noGrp="1" noChangeArrowheads="1"/>
          </p:cNvSpPr>
          <p:nvPr>
            <p:ph type="dt" sz="half" idx="2"/>
          </p:nvPr>
        </p:nvSpPr>
        <p:spPr bwMode="gray">
          <a:xfrm>
            <a:off x="4978400" y="6477000"/>
            <a:ext cx="2540000" cy="2619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solidFill>
                  <a:srgbClr val="000000"/>
                </a:solidFill>
                <a:latin typeface="Arial" charset="0"/>
              </a:defRPr>
            </a:lvl1pPr>
          </a:lstStyle>
          <a:p>
            <a:pPr defTabSz="914400" fontAlgn="base">
              <a:spcBef>
                <a:spcPct val="0"/>
              </a:spcBef>
              <a:spcAft>
                <a:spcPct val="0"/>
              </a:spcAft>
              <a:defRPr/>
            </a:pPr>
            <a:endParaRPr lang="en-US">
              <a:cs typeface="Arial" panose="020B0604020202020204" pitchFamily="34" charset="0"/>
            </a:endParaRPr>
          </a:p>
        </p:txBody>
      </p:sp>
      <p:sp>
        <p:nvSpPr>
          <p:cNvPr id="37894" name="Rectangle 3"/>
          <p:cNvSpPr>
            <a:spLocks noGrp="1" noChangeArrowheads="1"/>
          </p:cNvSpPr>
          <p:nvPr>
            <p:ph type="body" idx="1"/>
          </p:nvPr>
        </p:nvSpPr>
        <p:spPr bwMode="gray">
          <a:xfrm>
            <a:off x="406400" y="1066800"/>
            <a:ext cx="11277600" cy="533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37895" name="Group 191"/>
          <p:cNvGrpSpPr>
            <a:grpSpLocks/>
          </p:cNvGrpSpPr>
          <p:nvPr/>
        </p:nvGrpSpPr>
        <p:grpSpPr bwMode="auto">
          <a:xfrm>
            <a:off x="406400" y="800101"/>
            <a:ext cx="11169651" cy="131763"/>
            <a:chOff x="192" y="498"/>
            <a:chExt cx="5376" cy="78"/>
          </a:xfrm>
        </p:grpSpPr>
        <p:grpSp>
          <p:nvGrpSpPr>
            <p:cNvPr id="37904" name="Group 192"/>
            <p:cNvGrpSpPr>
              <a:grpSpLocks/>
            </p:cNvGrpSpPr>
            <p:nvPr userDrawn="1"/>
          </p:nvGrpSpPr>
          <p:grpSpPr bwMode="auto">
            <a:xfrm>
              <a:off x="192" y="498"/>
              <a:ext cx="5376" cy="78"/>
              <a:chOff x="192" y="498"/>
              <a:chExt cx="5376" cy="78"/>
            </a:xfrm>
          </p:grpSpPr>
          <p:sp>
            <p:nvSpPr>
              <p:cNvPr id="37906" name="Rectangle 193"/>
              <p:cNvSpPr>
                <a:spLocks noChangeArrowheads="1"/>
              </p:cNvSpPr>
              <p:nvPr userDrawn="1"/>
            </p:nvSpPr>
            <p:spPr bwMode="gray">
              <a:xfrm>
                <a:off x="192" y="498"/>
                <a:ext cx="1488" cy="78"/>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37907" name="Line 194"/>
              <p:cNvSpPr>
                <a:spLocks noChangeShapeType="1"/>
              </p:cNvSpPr>
              <p:nvPr userDrawn="1"/>
            </p:nvSpPr>
            <p:spPr bwMode="gray">
              <a:xfrm>
                <a:off x="192" y="576"/>
                <a:ext cx="5376" cy="0"/>
              </a:xfrm>
              <a:prstGeom prst="line">
                <a:avLst/>
              </a:prstGeom>
              <a:noFill/>
              <a:ln w="19050">
                <a:solidFill>
                  <a:schemeClr val="tx2"/>
                </a:solidFill>
                <a:round/>
                <a:headEnd/>
                <a:tailEnd/>
              </a:ln>
              <a:extLst>
                <a:ext uri="{909E8E84-426E-40DD-AFC4-6F175D3DCCD1}">
                  <a14:hiddenFill xmlns:a14="http://schemas.microsoft.com/office/drawing/2010/main">
                    <a:noFill/>
                  </a14:hiddenFill>
                </a:ext>
              </a:extLst>
            </p:spPr>
            <p:txBody>
              <a:bodyPr/>
              <a:lstStyle/>
              <a:p>
                <a:pPr defTabSz="914400" eaLnBrk="0" fontAlgn="base" hangingPunct="0">
                  <a:spcBef>
                    <a:spcPct val="0"/>
                  </a:spcBef>
                  <a:spcAft>
                    <a:spcPct val="0"/>
                  </a:spcAft>
                </a:pPr>
                <a:endParaRPr lang="en-US" sz="1800">
                  <a:solidFill>
                    <a:srgbClr val="000000"/>
                  </a:solidFill>
                  <a:latin typeface=".VnTime" panose="020B7200000000000000" pitchFamily="34" charset="0"/>
                  <a:cs typeface="Arial" panose="020B0604020202020204" pitchFamily="34" charset="0"/>
                </a:endParaRPr>
              </a:p>
            </p:txBody>
          </p:sp>
        </p:grpSp>
        <p:pic>
          <p:nvPicPr>
            <p:cNvPr id="37905" name="Picture 195" descr="Untitled-4 copy"/>
            <p:cNvPicPr>
              <a:picLocks noChangeAspect="1" noChangeArrowheads="1"/>
            </p:cNvPicPr>
            <p:nvPr userDrawn="1"/>
          </p:nvPicPr>
          <p:blipFill>
            <a:blip r:embed="rId13">
              <a:extLst>
                <a:ext uri="{28A0092B-C50C-407E-A947-70E740481C1C}">
                  <a14:useLocalDpi xmlns:a14="http://schemas.microsoft.com/office/drawing/2010/main" val="0"/>
                </a:ext>
              </a:extLst>
            </a:blip>
            <a:srcRect/>
            <a:stretch>
              <a:fillRect/>
            </a:stretch>
          </p:blipFill>
          <p:spPr bwMode="gray">
            <a:xfrm>
              <a:off x="300" y="504"/>
              <a:ext cx="72" cy="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7896" name="Rectangle 223"/>
          <p:cNvSpPr>
            <a:spLocks noChangeArrowheads="1"/>
          </p:cNvSpPr>
          <p:nvPr/>
        </p:nvSpPr>
        <p:spPr bwMode="gray">
          <a:xfrm>
            <a:off x="10350500" y="463550"/>
            <a:ext cx="601133" cy="444500"/>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37897" name="Rectangle 224"/>
          <p:cNvSpPr>
            <a:spLocks noChangeArrowheads="1"/>
          </p:cNvSpPr>
          <p:nvPr/>
        </p:nvSpPr>
        <p:spPr bwMode="gray">
          <a:xfrm>
            <a:off x="10972800" y="0"/>
            <a:ext cx="601133" cy="444500"/>
          </a:xfrm>
          <a:prstGeom prst="rect">
            <a:avLst/>
          </a:prstGeom>
          <a:solidFill>
            <a:schemeClr val="tx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37898" name="Rectangle 225" descr="01"/>
          <p:cNvSpPr>
            <a:spLocks noChangeArrowheads="1"/>
          </p:cNvSpPr>
          <p:nvPr/>
        </p:nvSpPr>
        <p:spPr bwMode="gray">
          <a:xfrm>
            <a:off x="10350500" y="0"/>
            <a:ext cx="601133" cy="444500"/>
          </a:xfrm>
          <a:prstGeom prst="rect">
            <a:avLst/>
          </a:prstGeom>
          <a:blipFill dpi="0" rotWithShape="1">
            <a:blip r:embed="rId14"/>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37899" name="Rectangle 226" descr="02"/>
          <p:cNvSpPr>
            <a:spLocks noChangeArrowheads="1"/>
          </p:cNvSpPr>
          <p:nvPr/>
        </p:nvSpPr>
        <p:spPr bwMode="gray">
          <a:xfrm>
            <a:off x="9108018" y="463550"/>
            <a:ext cx="601133" cy="444500"/>
          </a:xfrm>
          <a:prstGeom prst="rect">
            <a:avLst/>
          </a:prstGeom>
          <a:blipFill dpi="0" rotWithShape="1">
            <a:blip r:embed="rId15"/>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37900" name="Rectangle 227" descr="03"/>
          <p:cNvSpPr>
            <a:spLocks noChangeArrowheads="1"/>
          </p:cNvSpPr>
          <p:nvPr/>
        </p:nvSpPr>
        <p:spPr bwMode="gray">
          <a:xfrm>
            <a:off x="9730318" y="463550"/>
            <a:ext cx="601133" cy="444500"/>
          </a:xfrm>
          <a:prstGeom prst="rect">
            <a:avLst/>
          </a:prstGeom>
          <a:blipFill dpi="0" rotWithShape="1">
            <a:blip r:embed="rId16"/>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37901" name="Rectangle 228" descr="04"/>
          <p:cNvSpPr>
            <a:spLocks noChangeArrowheads="1"/>
          </p:cNvSpPr>
          <p:nvPr/>
        </p:nvSpPr>
        <p:spPr bwMode="gray">
          <a:xfrm>
            <a:off x="10972800" y="463550"/>
            <a:ext cx="601133" cy="444500"/>
          </a:xfrm>
          <a:prstGeom prst="rect">
            <a:avLst/>
          </a:prstGeom>
          <a:blipFill dpi="0" rotWithShape="1">
            <a:blip r:embed="rId17"/>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defTabSz="914400" fontAlgn="base">
              <a:spcBef>
                <a:spcPct val="0"/>
              </a:spcBef>
              <a:spcAft>
                <a:spcPct val="0"/>
              </a:spcAft>
            </a:pPr>
            <a:endParaRPr lang="en-US" sz="1800">
              <a:solidFill>
                <a:srgbClr val="000000"/>
              </a:solidFill>
              <a:latin typeface="Arial" panose="020B0604020202020204" pitchFamily="34" charset="0"/>
            </a:endParaRPr>
          </a:p>
        </p:txBody>
      </p:sp>
      <p:sp>
        <p:nvSpPr>
          <p:cNvPr id="37902" name="Rectangle 2"/>
          <p:cNvSpPr>
            <a:spLocks noGrp="1" noChangeArrowheads="1"/>
          </p:cNvSpPr>
          <p:nvPr>
            <p:ph type="title"/>
          </p:nvPr>
        </p:nvSpPr>
        <p:spPr bwMode="black">
          <a:xfrm>
            <a:off x="406400" y="152401"/>
            <a:ext cx="82296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37903" name="TextBox 18"/>
          <p:cNvSpPr txBox="1">
            <a:spLocks noChangeArrowheads="1"/>
          </p:cNvSpPr>
          <p:nvPr userDrawn="1"/>
        </p:nvSpPr>
        <p:spPr bwMode="auto">
          <a:xfrm>
            <a:off x="10500512" y="6627814"/>
            <a:ext cx="169148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algn="r" defTabSz="914400" fontAlgn="base">
              <a:spcBef>
                <a:spcPct val="0"/>
              </a:spcBef>
              <a:spcAft>
                <a:spcPct val="0"/>
              </a:spcAft>
            </a:pPr>
            <a:r>
              <a:rPr lang="en-US" sz="900">
                <a:solidFill>
                  <a:srgbClr val="000000"/>
                </a:solidFill>
                <a:latin typeface="Arial" panose="020B0604020202020204" pitchFamily="34" charset="0"/>
              </a:rPr>
              <a:t>http://dichvudanhvanban.com</a:t>
            </a:r>
          </a:p>
        </p:txBody>
      </p:sp>
    </p:spTree>
    <p:extLst>
      <p:ext uri="{BB962C8B-B14F-4D97-AF65-F5344CB8AC3E}">
        <p14:creationId xmlns:p14="http://schemas.microsoft.com/office/powerpoint/2010/main" val="982922490"/>
      </p:ext>
    </p:extLst>
  </p:cSld>
  <p:clrMap bg1="lt1" tx1="dk1" bg2="lt2" tx2="dk2" accent1="accent1" accent2="accent2" accent3="accent3" accent4="accent4" accent5="accent5" accent6="accent6" hlink="hlink" folHlink="folHlink"/>
  <p:sldLayoutIdLst>
    <p:sldLayoutId id="2147485130" r:id="rId1"/>
    <p:sldLayoutId id="2147485131" r:id="rId2"/>
    <p:sldLayoutId id="2147485132" r:id="rId3"/>
    <p:sldLayoutId id="2147485133" r:id="rId4"/>
    <p:sldLayoutId id="2147485134" r:id="rId5"/>
    <p:sldLayoutId id="2147485135" r:id="rId6"/>
    <p:sldLayoutId id="2147485136" r:id="rId7"/>
    <p:sldLayoutId id="2147485137" r:id="rId8"/>
    <p:sldLayoutId id="2147485138" r:id="rId9"/>
    <p:sldLayoutId id="2147485139" r:id="rId10"/>
    <p:sldLayoutId id="2147485140" r:id="rId11"/>
  </p:sldLayoutIdLst>
  <p:txStyles>
    <p:titleStyle>
      <a:lvl1pPr algn="l" rtl="0" fontAlgn="base">
        <a:spcBef>
          <a:spcPct val="0"/>
        </a:spcBef>
        <a:spcAft>
          <a:spcPct val="0"/>
        </a:spcAft>
        <a:defRPr sz="3200">
          <a:solidFill>
            <a:schemeClr val="tx2"/>
          </a:solidFill>
          <a:latin typeface="+mj-lt"/>
          <a:ea typeface="+mj-ea"/>
          <a:cs typeface="+mj-cs"/>
        </a:defRPr>
      </a:lvl1pPr>
      <a:lvl2pPr algn="l" rtl="0" fontAlgn="base">
        <a:spcBef>
          <a:spcPct val="0"/>
        </a:spcBef>
        <a:spcAft>
          <a:spcPct val="0"/>
        </a:spcAft>
        <a:defRPr sz="3200">
          <a:solidFill>
            <a:schemeClr val="tx2"/>
          </a:solidFill>
          <a:latin typeface="Arial" charset="0"/>
        </a:defRPr>
      </a:lvl2pPr>
      <a:lvl3pPr algn="l" rtl="0" fontAlgn="base">
        <a:spcBef>
          <a:spcPct val="0"/>
        </a:spcBef>
        <a:spcAft>
          <a:spcPct val="0"/>
        </a:spcAft>
        <a:defRPr sz="3200">
          <a:solidFill>
            <a:schemeClr val="tx2"/>
          </a:solidFill>
          <a:latin typeface="Arial" charset="0"/>
        </a:defRPr>
      </a:lvl3pPr>
      <a:lvl4pPr algn="l" rtl="0" fontAlgn="base">
        <a:spcBef>
          <a:spcPct val="0"/>
        </a:spcBef>
        <a:spcAft>
          <a:spcPct val="0"/>
        </a:spcAft>
        <a:defRPr sz="3200">
          <a:solidFill>
            <a:schemeClr val="tx2"/>
          </a:solidFill>
          <a:latin typeface="Arial" charset="0"/>
        </a:defRPr>
      </a:lvl4pPr>
      <a:lvl5pPr algn="l" rtl="0" fontAlgn="base">
        <a:spcBef>
          <a:spcPct val="0"/>
        </a:spcBef>
        <a:spcAft>
          <a:spcPct val="0"/>
        </a:spcAft>
        <a:defRPr sz="3200">
          <a:solidFill>
            <a:schemeClr val="tx2"/>
          </a:solidFill>
          <a:latin typeface="Arial" charset="0"/>
        </a:defRPr>
      </a:lvl5pPr>
      <a:lvl6pPr marL="457200" algn="l" rtl="0" eaLnBrk="1" fontAlgn="base" hangingPunct="1">
        <a:spcBef>
          <a:spcPct val="0"/>
        </a:spcBef>
        <a:spcAft>
          <a:spcPct val="0"/>
        </a:spcAft>
        <a:defRPr sz="3200">
          <a:solidFill>
            <a:schemeClr val="tx2"/>
          </a:solidFill>
          <a:latin typeface="Arial" charset="0"/>
        </a:defRPr>
      </a:lvl6pPr>
      <a:lvl7pPr marL="914400" algn="l" rtl="0" eaLnBrk="1" fontAlgn="base" hangingPunct="1">
        <a:spcBef>
          <a:spcPct val="0"/>
        </a:spcBef>
        <a:spcAft>
          <a:spcPct val="0"/>
        </a:spcAft>
        <a:defRPr sz="3200">
          <a:solidFill>
            <a:schemeClr val="tx2"/>
          </a:solidFill>
          <a:latin typeface="Arial" charset="0"/>
        </a:defRPr>
      </a:lvl7pPr>
      <a:lvl8pPr marL="1371600" algn="l" rtl="0" eaLnBrk="1" fontAlgn="base" hangingPunct="1">
        <a:spcBef>
          <a:spcPct val="0"/>
        </a:spcBef>
        <a:spcAft>
          <a:spcPct val="0"/>
        </a:spcAft>
        <a:defRPr sz="3200">
          <a:solidFill>
            <a:schemeClr val="tx2"/>
          </a:solidFill>
          <a:latin typeface="Arial" charset="0"/>
        </a:defRPr>
      </a:lvl8pPr>
      <a:lvl9pPr marL="1828800" algn="l" rtl="0" eaLnBrk="1" fontAlgn="base" hangingPunct="1">
        <a:spcBef>
          <a:spcPct val="0"/>
        </a:spcBef>
        <a:spcAft>
          <a:spcPct val="0"/>
        </a:spcAft>
        <a:defRPr sz="3200">
          <a:solidFill>
            <a:schemeClr val="tx2"/>
          </a:solidFill>
          <a:latin typeface="Arial" charset="0"/>
        </a:defRPr>
      </a:lvl9pPr>
    </p:titleStyle>
    <p:bodyStyle>
      <a:lvl1pPr marL="342900" indent="-342900" algn="l" rtl="0" fontAlgn="base">
        <a:spcBef>
          <a:spcPct val="20000"/>
        </a:spcBef>
        <a:spcAft>
          <a:spcPct val="0"/>
        </a:spcAft>
        <a:buClr>
          <a:schemeClr val="tx2"/>
        </a:buClr>
        <a:buFont typeface="Wingdings" panose="05000000000000000000" pitchFamily="2" charset="2"/>
        <a:buChar char="v"/>
        <a:defRPr sz="2800">
          <a:solidFill>
            <a:schemeClr val="tx1"/>
          </a:solidFill>
          <a:latin typeface="+mn-lt"/>
          <a:ea typeface="+mn-ea"/>
          <a:cs typeface="+mn-cs"/>
        </a:defRPr>
      </a:lvl1pPr>
      <a:lvl2pPr marL="742950" indent="-285750" algn="l" rtl="0" fontAlgn="base">
        <a:spcBef>
          <a:spcPct val="20000"/>
        </a:spcBef>
        <a:spcAft>
          <a:spcPct val="0"/>
        </a:spcAft>
        <a:buClr>
          <a:schemeClr val="accent1"/>
        </a:buClr>
        <a:buFont typeface="Wingdings" panose="05000000000000000000" pitchFamily="2" charset="2"/>
        <a:buChar char="§"/>
        <a:defRPr sz="2600">
          <a:solidFill>
            <a:schemeClr val="tx1"/>
          </a:solidFill>
          <a:latin typeface="+mn-lt"/>
        </a:defRPr>
      </a:lvl2pPr>
      <a:lvl3pPr marL="1143000" indent="-228600" algn="l" rtl="0" fontAlgn="base">
        <a:spcBef>
          <a:spcPct val="20000"/>
        </a:spcBef>
        <a:spcAft>
          <a:spcPct val="0"/>
        </a:spcAft>
        <a:buClr>
          <a:schemeClr val="accent2"/>
        </a:buClr>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50" name="Rectangle 26">
            <a:extLst>
              <a:ext uri="{FF2B5EF4-FFF2-40B4-BE49-F238E27FC236}">
                <a16:creationId xmlns="" xmlns:a16="http://schemas.microsoft.com/office/drawing/2014/main" id="{3C71141C-5AD9-4EEE-B930-29DB83C00240}"/>
              </a:ext>
            </a:extLst>
          </p:cNvPr>
          <p:cNvSpPr>
            <a:spLocks noChangeArrowheads="1"/>
          </p:cNvSpPr>
          <p:nvPr/>
        </p:nvSpPr>
        <p:spPr bwMode="gray">
          <a:xfrm>
            <a:off x="0" y="228600"/>
            <a:ext cx="12192000" cy="838200"/>
          </a:xfrm>
          <a:prstGeom prst="rect">
            <a:avLst/>
          </a:prstGeom>
          <a:gradFill rotWithShape="1">
            <a:gsLst>
              <a:gs pos="0">
                <a:schemeClr val="tx2">
                  <a:gamma/>
                  <a:shade val="41176"/>
                  <a:invGamma/>
                </a:schemeClr>
              </a:gs>
              <a:gs pos="100000">
                <a:schemeClr val="tx2"/>
              </a:gs>
            </a:gsLst>
            <a:lin ang="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1028" name="Rectangle 4">
            <a:extLst>
              <a:ext uri="{FF2B5EF4-FFF2-40B4-BE49-F238E27FC236}">
                <a16:creationId xmlns="" xmlns:a16="http://schemas.microsoft.com/office/drawing/2014/main" id="{B7A50CEF-7E59-4A66-9BF4-CA9E064B6F32}"/>
              </a:ext>
            </a:extLst>
          </p:cNvPr>
          <p:cNvSpPr>
            <a:spLocks noGrp="1" noChangeArrowheads="1"/>
          </p:cNvSpPr>
          <p:nvPr>
            <p:ph type="dt" sz="half" idx="2"/>
          </p:nvPr>
        </p:nvSpPr>
        <p:spPr bwMode="gray">
          <a:xfrm>
            <a:off x="609600" y="6467475"/>
            <a:ext cx="28448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b="0">
                <a:solidFill>
                  <a:srgbClr val="000000"/>
                </a:solidFill>
                <a:latin typeface="+mn-lt"/>
              </a:defRPr>
            </a:lvl1pPr>
          </a:lstStyle>
          <a:p>
            <a:pPr>
              <a:defRPr/>
            </a:pPr>
            <a:endParaRPr lang="en-US"/>
          </a:p>
        </p:txBody>
      </p:sp>
      <p:sp>
        <p:nvSpPr>
          <p:cNvPr id="1029" name="Rectangle 5">
            <a:extLst>
              <a:ext uri="{FF2B5EF4-FFF2-40B4-BE49-F238E27FC236}">
                <a16:creationId xmlns="" xmlns:a16="http://schemas.microsoft.com/office/drawing/2014/main" id="{8E08E316-26DF-49D3-8202-FB8A37CC1C75}"/>
              </a:ext>
            </a:extLst>
          </p:cNvPr>
          <p:cNvSpPr>
            <a:spLocks noGrp="1" noChangeArrowheads="1"/>
          </p:cNvSpPr>
          <p:nvPr>
            <p:ph type="ftr" sz="quarter" idx="3"/>
          </p:nvPr>
        </p:nvSpPr>
        <p:spPr bwMode="gray">
          <a:xfrm>
            <a:off x="4165600" y="6467475"/>
            <a:ext cx="38608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200" b="0">
                <a:solidFill>
                  <a:srgbClr val="000000"/>
                </a:solidFill>
                <a:latin typeface="+mn-lt"/>
              </a:defRPr>
            </a:lvl1pPr>
          </a:lstStyle>
          <a:p>
            <a:pPr>
              <a:defRPr/>
            </a:pPr>
            <a:endParaRPr lang="en-US"/>
          </a:p>
        </p:txBody>
      </p:sp>
      <p:sp>
        <p:nvSpPr>
          <p:cNvPr id="1030" name="Rectangle 6">
            <a:extLst>
              <a:ext uri="{FF2B5EF4-FFF2-40B4-BE49-F238E27FC236}">
                <a16:creationId xmlns="" xmlns:a16="http://schemas.microsoft.com/office/drawing/2014/main" id="{168D7834-E742-4B57-9326-B43AAD6A5E63}"/>
              </a:ext>
            </a:extLst>
          </p:cNvPr>
          <p:cNvSpPr>
            <a:spLocks noGrp="1" noChangeArrowheads="1"/>
          </p:cNvSpPr>
          <p:nvPr>
            <p:ph type="sldNum" sz="quarter" idx="4"/>
          </p:nvPr>
        </p:nvSpPr>
        <p:spPr bwMode="gray">
          <a:xfrm>
            <a:off x="8737600" y="6467475"/>
            <a:ext cx="2844800" cy="3016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solidFill>
                  <a:srgbClr val="000000"/>
                </a:solidFill>
                <a:latin typeface="Calibri" panose="020F0502020204030204" pitchFamily="34" charset="0"/>
              </a:defRPr>
            </a:lvl1pPr>
          </a:lstStyle>
          <a:p>
            <a:pPr>
              <a:defRPr/>
            </a:pPr>
            <a:fld id="{BE0BF325-BEAE-46A2-B9B1-3A9E94D96878}" type="slidenum">
              <a:rPr lang="en-US" altLang="en-US"/>
              <a:pPr>
                <a:defRPr/>
              </a:pPr>
              <a:t>‹#›</a:t>
            </a:fld>
            <a:endParaRPr lang="en-US" altLang="en-US"/>
          </a:p>
        </p:txBody>
      </p:sp>
      <p:sp>
        <p:nvSpPr>
          <p:cNvPr id="23558" name="Rectangle 152">
            <a:extLst>
              <a:ext uri="{FF2B5EF4-FFF2-40B4-BE49-F238E27FC236}">
                <a16:creationId xmlns="" xmlns:a16="http://schemas.microsoft.com/office/drawing/2014/main" id="{DDD6E9E6-EB08-46DF-BDF8-2E0AF8429DDC}"/>
              </a:ext>
            </a:extLst>
          </p:cNvPr>
          <p:cNvSpPr>
            <a:spLocks noChangeArrowheads="1"/>
          </p:cNvSpPr>
          <p:nvPr/>
        </p:nvSpPr>
        <p:spPr bwMode="gray">
          <a:xfrm>
            <a:off x="8818563" y="5918200"/>
            <a:ext cx="674687"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59" name="Rectangle 153">
            <a:extLst>
              <a:ext uri="{FF2B5EF4-FFF2-40B4-BE49-F238E27FC236}">
                <a16:creationId xmlns="" xmlns:a16="http://schemas.microsoft.com/office/drawing/2014/main" id="{694290B6-7BBF-48DA-88B5-04293E9BAE4E}"/>
              </a:ext>
            </a:extLst>
          </p:cNvPr>
          <p:cNvSpPr>
            <a:spLocks noChangeArrowheads="1"/>
          </p:cNvSpPr>
          <p:nvPr/>
        </p:nvSpPr>
        <p:spPr bwMode="gray">
          <a:xfrm>
            <a:off x="101727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0" name="Rectangle 154">
            <a:extLst>
              <a:ext uri="{FF2B5EF4-FFF2-40B4-BE49-F238E27FC236}">
                <a16:creationId xmlns="" xmlns:a16="http://schemas.microsoft.com/office/drawing/2014/main" id="{7E127471-8367-4E42-AA5A-BC58518F35AD}"/>
              </a:ext>
            </a:extLst>
          </p:cNvPr>
          <p:cNvSpPr>
            <a:spLocks noChangeArrowheads="1"/>
          </p:cNvSpPr>
          <p:nvPr/>
        </p:nvSpPr>
        <p:spPr bwMode="gray">
          <a:xfrm>
            <a:off x="94853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1" name="Rectangle 155">
            <a:extLst>
              <a:ext uri="{FF2B5EF4-FFF2-40B4-BE49-F238E27FC236}">
                <a16:creationId xmlns="" xmlns:a16="http://schemas.microsoft.com/office/drawing/2014/main" id="{F92F1F91-2BC8-4055-9C4B-51BC8028A700}"/>
              </a:ext>
            </a:extLst>
          </p:cNvPr>
          <p:cNvSpPr>
            <a:spLocks noChangeArrowheads="1"/>
          </p:cNvSpPr>
          <p:nvPr/>
        </p:nvSpPr>
        <p:spPr bwMode="gray">
          <a:xfrm>
            <a:off x="115014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2" name="Rectangle 156">
            <a:extLst>
              <a:ext uri="{FF2B5EF4-FFF2-40B4-BE49-F238E27FC236}">
                <a16:creationId xmlns="" xmlns:a16="http://schemas.microsoft.com/office/drawing/2014/main" id="{0C5B970B-383F-49CE-A8F4-E01ED8597F7A}"/>
              </a:ext>
            </a:extLst>
          </p:cNvPr>
          <p:cNvSpPr>
            <a:spLocks noChangeArrowheads="1"/>
          </p:cNvSpPr>
          <p:nvPr/>
        </p:nvSpPr>
        <p:spPr bwMode="gray">
          <a:xfrm>
            <a:off x="61007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3" name="Rectangle 157">
            <a:extLst>
              <a:ext uri="{FF2B5EF4-FFF2-40B4-BE49-F238E27FC236}">
                <a16:creationId xmlns="" xmlns:a16="http://schemas.microsoft.com/office/drawing/2014/main" id="{0F6EA5C8-A724-4C84-A422-ABFA90E75349}"/>
              </a:ext>
            </a:extLst>
          </p:cNvPr>
          <p:cNvSpPr>
            <a:spLocks noChangeArrowheads="1"/>
          </p:cNvSpPr>
          <p:nvPr/>
        </p:nvSpPr>
        <p:spPr bwMode="gray">
          <a:xfrm>
            <a:off x="7467600" y="5918200"/>
            <a:ext cx="674688"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4" name="Rectangle 158">
            <a:extLst>
              <a:ext uri="{FF2B5EF4-FFF2-40B4-BE49-F238E27FC236}">
                <a16:creationId xmlns="" xmlns:a16="http://schemas.microsoft.com/office/drawing/2014/main" id="{F79B2365-4906-4B3C-959A-5C7BCFE6C191}"/>
              </a:ext>
            </a:extLst>
          </p:cNvPr>
          <p:cNvSpPr>
            <a:spLocks noChangeArrowheads="1"/>
          </p:cNvSpPr>
          <p:nvPr/>
        </p:nvSpPr>
        <p:spPr bwMode="gray">
          <a:xfrm>
            <a:off x="6777038" y="5440363"/>
            <a:ext cx="677862"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5" name="Rectangle 159">
            <a:extLst>
              <a:ext uri="{FF2B5EF4-FFF2-40B4-BE49-F238E27FC236}">
                <a16:creationId xmlns="" xmlns:a16="http://schemas.microsoft.com/office/drawing/2014/main" id="{7FAF0231-A582-4CA5-B4B0-CC262105C2D6}"/>
              </a:ext>
            </a:extLst>
          </p:cNvPr>
          <p:cNvSpPr>
            <a:spLocks noChangeArrowheads="1"/>
          </p:cNvSpPr>
          <p:nvPr/>
        </p:nvSpPr>
        <p:spPr bwMode="gray">
          <a:xfrm>
            <a:off x="8129588" y="5440363"/>
            <a:ext cx="679450"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6" name="Rectangle 160">
            <a:extLst>
              <a:ext uri="{FF2B5EF4-FFF2-40B4-BE49-F238E27FC236}">
                <a16:creationId xmlns="" xmlns:a16="http://schemas.microsoft.com/office/drawing/2014/main" id="{B1F80CF7-3A51-4AE4-BF29-9F131CB9175D}"/>
              </a:ext>
            </a:extLst>
          </p:cNvPr>
          <p:cNvSpPr>
            <a:spLocks noChangeArrowheads="1"/>
          </p:cNvSpPr>
          <p:nvPr/>
        </p:nvSpPr>
        <p:spPr bwMode="gray">
          <a:xfrm>
            <a:off x="5424488" y="5440363"/>
            <a:ext cx="679450" cy="473075"/>
          </a:xfrm>
          <a:prstGeom prst="rect">
            <a:avLst/>
          </a:prstGeom>
          <a:solidFill>
            <a:schemeClr val="accent2">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7" name="Rectangle 161">
            <a:extLst>
              <a:ext uri="{FF2B5EF4-FFF2-40B4-BE49-F238E27FC236}">
                <a16:creationId xmlns="" xmlns:a16="http://schemas.microsoft.com/office/drawing/2014/main" id="{8D90E611-AE30-4E66-8080-3A71014D0996}"/>
              </a:ext>
            </a:extLst>
          </p:cNvPr>
          <p:cNvSpPr>
            <a:spLocks noChangeArrowheads="1"/>
          </p:cNvSpPr>
          <p:nvPr/>
        </p:nvSpPr>
        <p:spPr bwMode="gray">
          <a:xfrm>
            <a:off x="8807450" y="4972050"/>
            <a:ext cx="674688"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8" name="Rectangle 162">
            <a:extLst>
              <a:ext uri="{FF2B5EF4-FFF2-40B4-BE49-F238E27FC236}">
                <a16:creationId xmlns="" xmlns:a16="http://schemas.microsoft.com/office/drawing/2014/main" id="{80B8C57A-0267-47C3-BB80-451DA27D8BFE}"/>
              </a:ext>
            </a:extLst>
          </p:cNvPr>
          <p:cNvSpPr>
            <a:spLocks noChangeArrowheads="1"/>
          </p:cNvSpPr>
          <p:nvPr/>
        </p:nvSpPr>
        <p:spPr bwMode="gray">
          <a:xfrm>
            <a:off x="10164763" y="4972050"/>
            <a:ext cx="674687" cy="473075"/>
          </a:xfrm>
          <a:prstGeom prst="rect">
            <a:avLst/>
          </a:prstGeom>
          <a:solidFill>
            <a:schemeClr val="accent2">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69" name="Rectangle 163">
            <a:extLst>
              <a:ext uri="{FF2B5EF4-FFF2-40B4-BE49-F238E27FC236}">
                <a16:creationId xmlns="" xmlns:a16="http://schemas.microsoft.com/office/drawing/2014/main" id="{9F783C19-6F5B-43CA-9E51-7731278DF55C}"/>
              </a:ext>
            </a:extLst>
          </p:cNvPr>
          <p:cNvSpPr>
            <a:spLocks noChangeArrowheads="1"/>
          </p:cNvSpPr>
          <p:nvPr/>
        </p:nvSpPr>
        <p:spPr bwMode="gray">
          <a:xfrm>
            <a:off x="11504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0" name="Rectangle 164">
            <a:extLst>
              <a:ext uri="{FF2B5EF4-FFF2-40B4-BE49-F238E27FC236}">
                <a16:creationId xmlns="" xmlns:a16="http://schemas.microsoft.com/office/drawing/2014/main" id="{96668859-A75A-414B-9154-3B215EE5388D}"/>
              </a:ext>
            </a:extLst>
          </p:cNvPr>
          <p:cNvSpPr>
            <a:spLocks noChangeArrowheads="1"/>
          </p:cNvSpPr>
          <p:nvPr/>
        </p:nvSpPr>
        <p:spPr bwMode="gray">
          <a:xfrm>
            <a:off x="7467600" y="4972050"/>
            <a:ext cx="674688"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1" name="Rectangle 165">
            <a:extLst>
              <a:ext uri="{FF2B5EF4-FFF2-40B4-BE49-F238E27FC236}">
                <a16:creationId xmlns="" xmlns:a16="http://schemas.microsoft.com/office/drawing/2014/main" id="{E4BF56C4-F1B2-42DB-A935-6C2552399961}"/>
              </a:ext>
            </a:extLst>
          </p:cNvPr>
          <p:cNvSpPr>
            <a:spLocks noChangeArrowheads="1"/>
          </p:cNvSpPr>
          <p:nvPr/>
        </p:nvSpPr>
        <p:spPr bwMode="gray">
          <a:xfrm>
            <a:off x="10837863" y="6386513"/>
            <a:ext cx="674687"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2" name="Rectangle 166">
            <a:extLst>
              <a:ext uri="{FF2B5EF4-FFF2-40B4-BE49-F238E27FC236}">
                <a16:creationId xmlns="" xmlns:a16="http://schemas.microsoft.com/office/drawing/2014/main" id="{006953AE-9EDB-4E89-B591-60FCA0DB7CBF}"/>
              </a:ext>
            </a:extLst>
          </p:cNvPr>
          <p:cNvSpPr>
            <a:spLocks noChangeArrowheads="1"/>
          </p:cNvSpPr>
          <p:nvPr/>
        </p:nvSpPr>
        <p:spPr bwMode="gray">
          <a:xfrm>
            <a:off x="6788150" y="6386513"/>
            <a:ext cx="677863"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3" name="Rectangle 167">
            <a:extLst>
              <a:ext uri="{FF2B5EF4-FFF2-40B4-BE49-F238E27FC236}">
                <a16:creationId xmlns="" xmlns:a16="http://schemas.microsoft.com/office/drawing/2014/main" id="{A7CE1EE1-AB68-40F1-9E06-B6D9C674D40F}"/>
              </a:ext>
            </a:extLst>
          </p:cNvPr>
          <p:cNvSpPr>
            <a:spLocks noChangeArrowheads="1"/>
          </p:cNvSpPr>
          <p:nvPr/>
        </p:nvSpPr>
        <p:spPr bwMode="gray">
          <a:xfrm>
            <a:off x="8140700" y="6386513"/>
            <a:ext cx="677863"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4" name="Rectangle 168">
            <a:extLst>
              <a:ext uri="{FF2B5EF4-FFF2-40B4-BE49-F238E27FC236}">
                <a16:creationId xmlns="" xmlns:a16="http://schemas.microsoft.com/office/drawing/2014/main" id="{5BC12646-1751-478E-868F-DB2828166D39}"/>
              </a:ext>
            </a:extLst>
          </p:cNvPr>
          <p:cNvSpPr>
            <a:spLocks noChangeArrowheads="1"/>
          </p:cNvSpPr>
          <p:nvPr/>
        </p:nvSpPr>
        <p:spPr bwMode="gray">
          <a:xfrm>
            <a:off x="5424488" y="6386513"/>
            <a:ext cx="679450"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5" name="Rectangle 169">
            <a:extLst>
              <a:ext uri="{FF2B5EF4-FFF2-40B4-BE49-F238E27FC236}">
                <a16:creationId xmlns="" xmlns:a16="http://schemas.microsoft.com/office/drawing/2014/main" id="{C7DC7885-5D68-4A16-8D39-8690EA0414C5}"/>
              </a:ext>
            </a:extLst>
          </p:cNvPr>
          <p:cNvSpPr>
            <a:spLocks noChangeArrowheads="1"/>
          </p:cNvSpPr>
          <p:nvPr/>
        </p:nvSpPr>
        <p:spPr bwMode="gray">
          <a:xfrm>
            <a:off x="10818813" y="5440363"/>
            <a:ext cx="674687" cy="473075"/>
          </a:xfrm>
          <a:prstGeom prst="rect">
            <a:avLst/>
          </a:prstGeom>
          <a:solidFill>
            <a:schemeClr val="folHlink">
              <a:alpha val="10196"/>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6" name="Rectangle 170">
            <a:extLst>
              <a:ext uri="{FF2B5EF4-FFF2-40B4-BE49-F238E27FC236}">
                <a16:creationId xmlns="" xmlns:a16="http://schemas.microsoft.com/office/drawing/2014/main" id="{1D704A12-2AE5-4BC2-8DB6-A8863B2DA706}"/>
              </a:ext>
            </a:extLst>
          </p:cNvPr>
          <p:cNvSpPr>
            <a:spLocks noChangeArrowheads="1"/>
          </p:cNvSpPr>
          <p:nvPr/>
        </p:nvSpPr>
        <p:spPr bwMode="gray">
          <a:xfrm>
            <a:off x="6100763" y="4965700"/>
            <a:ext cx="674687" cy="469900"/>
          </a:xfrm>
          <a:prstGeom prst="rect">
            <a:avLst/>
          </a:prstGeom>
          <a:solidFill>
            <a:srgbClr val="DDDDDD">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7" name="Rectangle 171">
            <a:extLst>
              <a:ext uri="{FF2B5EF4-FFF2-40B4-BE49-F238E27FC236}">
                <a16:creationId xmlns="" xmlns:a16="http://schemas.microsoft.com/office/drawing/2014/main" id="{5005C1D7-63D5-4281-B9BA-66E2D7D36530}"/>
              </a:ext>
            </a:extLst>
          </p:cNvPr>
          <p:cNvSpPr>
            <a:spLocks noChangeArrowheads="1"/>
          </p:cNvSpPr>
          <p:nvPr/>
        </p:nvSpPr>
        <p:spPr bwMode="gray">
          <a:xfrm>
            <a:off x="9485313" y="6384925"/>
            <a:ext cx="676275"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8" name="Rectangle 173">
            <a:extLst>
              <a:ext uri="{FF2B5EF4-FFF2-40B4-BE49-F238E27FC236}">
                <a16:creationId xmlns="" xmlns:a16="http://schemas.microsoft.com/office/drawing/2014/main" id="{37A662E5-BC8D-4DA2-A8C3-7BAC9464DD38}"/>
              </a:ext>
            </a:extLst>
          </p:cNvPr>
          <p:cNvSpPr>
            <a:spLocks noChangeArrowheads="1"/>
          </p:cNvSpPr>
          <p:nvPr/>
        </p:nvSpPr>
        <p:spPr bwMode="gray">
          <a:xfrm>
            <a:off x="4741863" y="5918200"/>
            <a:ext cx="674687"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79" name="Rectangle 174">
            <a:extLst>
              <a:ext uri="{FF2B5EF4-FFF2-40B4-BE49-F238E27FC236}">
                <a16:creationId xmlns="" xmlns:a16="http://schemas.microsoft.com/office/drawing/2014/main" id="{3415C00C-821B-4CEB-A501-88122D2A3E91}"/>
              </a:ext>
            </a:extLst>
          </p:cNvPr>
          <p:cNvSpPr>
            <a:spLocks noChangeArrowheads="1"/>
          </p:cNvSpPr>
          <p:nvPr/>
        </p:nvSpPr>
        <p:spPr bwMode="gray">
          <a:xfrm>
            <a:off x="405130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0" name="Rectangle 176">
            <a:extLst>
              <a:ext uri="{FF2B5EF4-FFF2-40B4-BE49-F238E27FC236}">
                <a16:creationId xmlns="" xmlns:a16="http://schemas.microsoft.com/office/drawing/2014/main" id="{77C9B82A-086A-418A-861A-1847F4B1208E}"/>
              </a:ext>
            </a:extLst>
          </p:cNvPr>
          <p:cNvSpPr>
            <a:spLocks noChangeArrowheads="1"/>
          </p:cNvSpPr>
          <p:nvPr/>
        </p:nvSpPr>
        <p:spPr bwMode="gray">
          <a:xfrm>
            <a:off x="4741863" y="4972050"/>
            <a:ext cx="674687"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1" name="Rectangle 177">
            <a:extLst>
              <a:ext uri="{FF2B5EF4-FFF2-40B4-BE49-F238E27FC236}">
                <a16:creationId xmlns="" xmlns:a16="http://schemas.microsoft.com/office/drawing/2014/main" id="{02ADFC1B-AAD7-4700-B5E7-353DA5C7E33C}"/>
              </a:ext>
            </a:extLst>
          </p:cNvPr>
          <p:cNvSpPr>
            <a:spLocks noChangeArrowheads="1"/>
          </p:cNvSpPr>
          <p:nvPr/>
        </p:nvSpPr>
        <p:spPr bwMode="gray">
          <a:xfrm>
            <a:off x="4062413" y="6386513"/>
            <a:ext cx="676275" cy="471487"/>
          </a:xfrm>
          <a:prstGeom prst="rect">
            <a:avLst/>
          </a:prstGeom>
          <a:solidFill>
            <a:schemeClr val="folHlink">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2" name="Rectangle 181">
            <a:extLst>
              <a:ext uri="{FF2B5EF4-FFF2-40B4-BE49-F238E27FC236}">
                <a16:creationId xmlns="" xmlns:a16="http://schemas.microsoft.com/office/drawing/2014/main" id="{1105254F-C44C-4F2E-BCEC-80BF09CE2FEA}"/>
              </a:ext>
            </a:extLst>
          </p:cNvPr>
          <p:cNvSpPr>
            <a:spLocks noChangeArrowheads="1"/>
          </p:cNvSpPr>
          <p:nvPr/>
        </p:nvSpPr>
        <p:spPr bwMode="gray">
          <a:xfrm>
            <a:off x="2032000" y="5918200"/>
            <a:ext cx="674688" cy="469900"/>
          </a:xfrm>
          <a:prstGeom prst="rect">
            <a:avLst/>
          </a:prstGeom>
          <a:solidFill>
            <a:schemeClr val="accent2">
              <a:alpha val="20000"/>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3" name="Rectangle 182">
            <a:extLst>
              <a:ext uri="{FF2B5EF4-FFF2-40B4-BE49-F238E27FC236}">
                <a16:creationId xmlns="" xmlns:a16="http://schemas.microsoft.com/office/drawing/2014/main" id="{949BE723-62D9-4F78-81BD-A354CE01F46E}"/>
              </a:ext>
            </a:extLst>
          </p:cNvPr>
          <p:cNvSpPr>
            <a:spLocks noChangeArrowheads="1"/>
          </p:cNvSpPr>
          <p:nvPr/>
        </p:nvSpPr>
        <p:spPr bwMode="gray">
          <a:xfrm>
            <a:off x="33861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4" name="Rectangle 183">
            <a:extLst>
              <a:ext uri="{FF2B5EF4-FFF2-40B4-BE49-F238E27FC236}">
                <a16:creationId xmlns="" xmlns:a16="http://schemas.microsoft.com/office/drawing/2014/main" id="{B7DD9D4B-3F7F-4943-B7B0-CC90C13486ED}"/>
              </a:ext>
            </a:extLst>
          </p:cNvPr>
          <p:cNvSpPr>
            <a:spLocks noChangeArrowheads="1"/>
          </p:cNvSpPr>
          <p:nvPr/>
        </p:nvSpPr>
        <p:spPr bwMode="gray">
          <a:xfrm>
            <a:off x="26987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5" name="Rectangle 184">
            <a:extLst>
              <a:ext uri="{FF2B5EF4-FFF2-40B4-BE49-F238E27FC236}">
                <a16:creationId xmlns="" xmlns:a16="http://schemas.microsoft.com/office/drawing/2014/main" id="{331939B8-B000-41DE-A2EC-AED7DD496210}"/>
              </a:ext>
            </a:extLst>
          </p:cNvPr>
          <p:cNvSpPr>
            <a:spLocks noChangeArrowheads="1"/>
          </p:cNvSpPr>
          <p:nvPr/>
        </p:nvSpPr>
        <p:spPr bwMode="gray">
          <a:xfrm>
            <a:off x="681038" y="5918200"/>
            <a:ext cx="676275" cy="469900"/>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6" name="Rectangle 185">
            <a:extLst>
              <a:ext uri="{FF2B5EF4-FFF2-40B4-BE49-F238E27FC236}">
                <a16:creationId xmlns="" xmlns:a16="http://schemas.microsoft.com/office/drawing/2014/main" id="{1A9FB4AF-3BDC-43B2-A24E-75CCAA2464E1}"/>
              </a:ext>
            </a:extLst>
          </p:cNvPr>
          <p:cNvSpPr>
            <a:spLocks noChangeArrowheads="1"/>
          </p:cNvSpPr>
          <p:nvPr/>
        </p:nvSpPr>
        <p:spPr bwMode="gray">
          <a:xfrm>
            <a:off x="6350" y="5440363"/>
            <a:ext cx="674688"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7" name="Rectangle 186">
            <a:extLst>
              <a:ext uri="{FF2B5EF4-FFF2-40B4-BE49-F238E27FC236}">
                <a16:creationId xmlns="" xmlns:a16="http://schemas.microsoft.com/office/drawing/2014/main" id="{9B3C25DF-C3DE-4306-83E8-F09336ABCAEC}"/>
              </a:ext>
            </a:extLst>
          </p:cNvPr>
          <p:cNvSpPr>
            <a:spLocks noChangeArrowheads="1"/>
          </p:cNvSpPr>
          <p:nvPr/>
        </p:nvSpPr>
        <p:spPr bwMode="gray">
          <a:xfrm>
            <a:off x="1344613" y="5440363"/>
            <a:ext cx="676275" cy="473075"/>
          </a:xfrm>
          <a:prstGeom prst="rect">
            <a:avLst/>
          </a:prstGeom>
          <a:solidFill>
            <a:srgbClr val="DDDDDD">
              <a:alpha val="10196"/>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8" name="Rectangle 187">
            <a:extLst>
              <a:ext uri="{FF2B5EF4-FFF2-40B4-BE49-F238E27FC236}">
                <a16:creationId xmlns="" xmlns:a16="http://schemas.microsoft.com/office/drawing/2014/main" id="{2C979126-C9B6-4F49-9577-6556F7AF81A5}"/>
              </a:ext>
            </a:extLst>
          </p:cNvPr>
          <p:cNvSpPr>
            <a:spLocks noChangeArrowheads="1"/>
          </p:cNvSpPr>
          <p:nvPr/>
        </p:nvSpPr>
        <p:spPr bwMode="gray">
          <a:xfrm>
            <a:off x="2019300" y="4972050"/>
            <a:ext cx="677863"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89" name="Rectangle 188">
            <a:extLst>
              <a:ext uri="{FF2B5EF4-FFF2-40B4-BE49-F238E27FC236}">
                <a16:creationId xmlns="" xmlns:a16="http://schemas.microsoft.com/office/drawing/2014/main" id="{4868EA61-E431-48D9-B8F2-05B8461A8A4D}"/>
              </a:ext>
            </a:extLst>
          </p:cNvPr>
          <p:cNvSpPr>
            <a:spLocks noChangeArrowheads="1"/>
          </p:cNvSpPr>
          <p:nvPr/>
        </p:nvSpPr>
        <p:spPr bwMode="gray">
          <a:xfrm>
            <a:off x="3376613" y="4972050"/>
            <a:ext cx="676275" cy="473075"/>
          </a:xfrm>
          <a:prstGeom prst="rect">
            <a:avLst/>
          </a:prstGeom>
          <a:solidFill>
            <a:srgbClr val="EAEAEA">
              <a:alpha val="5098"/>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90" name="Rectangle 189">
            <a:extLst>
              <a:ext uri="{FF2B5EF4-FFF2-40B4-BE49-F238E27FC236}">
                <a16:creationId xmlns="" xmlns:a16="http://schemas.microsoft.com/office/drawing/2014/main" id="{05D2760E-FCB0-4923-864A-AA85D36CF104}"/>
              </a:ext>
            </a:extLst>
          </p:cNvPr>
          <p:cNvSpPr>
            <a:spLocks noChangeArrowheads="1"/>
          </p:cNvSpPr>
          <p:nvPr/>
        </p:nvSpPr>
        <p:spPr bwMode="gray">
          <a:xfrm>
            <a:off x="681038" y="4972050"/>
            <a:ext cx="676275" cy="473075"/>
          </a:xfrm>
          <a:prstGeom prst="rect">
            <a:avLst/>
          </a:prstGeom>
          <a:solidFill>
            <a:schemeClr val="folHlink">
              <a:alpha val="5098"/>
            </a:scheme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91" name="Rectangle 190">
            <a:extLst>
              <a:ext uri="{FF2B5EF4-FFF2-40B4-BE49-F238E27FC236}">
                <a16:creationId xmlns="" xmlns:a16="http://schemas.microsoft.com/office/drawing/2014/main" id="{9ED8AAC2-C9C8-43B2-AE28-005C4F892EA5}"/>
              </a:ext>
            </a:extLst>
          </p:cNvPr>
          <p:cNvSpPr>
            <a:spLocks noChangeArrowheads="1"/>
          </p:cNvSpPr>
          <p:nvPr/>
        </p:nvSpPr>
        <p:spPr bwMode="gray">
          <a:xfrm>
            <a:off x="17463" y="6386513"/>
            <a:ext cx="676275"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92" name="Rectangle 191">
            <a:extLst>
              <a:ext uri="{FF2B5EF4-FFF2-40B4-BE49-F238E27FC236}">
                <a16:creationId xmlns="" xmlns:a16="http://schemas.microsoft.com/office/drawing/2014/main" id="{8CA050E0-6096-45D1-BEB2-AB6482F43209}"/>
              </a:ext>
            </a:extLst>
          </p:cNvPr>
          <p:cNvSpPr>
            <a:spLocks noChangeArrowheads="1"/>
          </p:cNvSpPr>
          <p:nvPr/>
        </p:nvSpPr>
        <p:spPr bwMode="gray">
          <a:xfrm>
            <a:off x="1354138" y="6386513"/>
            <a:ext cx="677862" cy="471487"/>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23593" name="Rectangle 192">
            <a:extLst>
              <a:ext uri="{FF2B5EF4-FFF2-40B4-BE49-F238E27FC236}">
                <a16:creationId xmlns="" xmlns:a16="http://schemas.microsoft.com/office/drawing/2014/main" id="{FC01CA86-CA60-423C-9036-B8917E8D88BD}"/>
              </a:ext>
            </a:extLst>
          </p:cNvPr>
          <p:cNvSpPr>
            <a:spLocks noChangeArrowheads="1"/>
          </p:cNvSpPr>
          <p:nvPr/>
        </p:nvSpPr>
        <p:spPr bwMode="gray">
          <a:xfrm>
            <a:off x="2698750" y="6384925"/>
            <a:ext cx="674688" cy="471488"/>
          </a:xfrm>
          <a:prstGeom prst="rect">
            <a:avLst/>
          </a:prstGeom>
          <a:solidFill>
            <a:srgbClr val="DDDDDD">
              <a:alpha val="20000"/>
            </a:srgbClr>
          </a:solidFill>
          <a:ln w="9525">
            <a:solidFill>
              <a:srgbClr val="DDDDDD">
                <a:alpha val="59999"/>
              </a:srgbClr>
            </a:solidFill>
            <a:miter lim="800000"/>
            <a:headEnd/>
            <a:tailEnd/>
          </a:ln>
        </p:spPr>
        <p:txBody>
          <a:bodyPr wrap="none" anchor="ct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endParaRPr lang="en-US" altLang="en-US" b="1">
              <a:solidFill>
                <a:srgbClr val="000000"/>
              </a:solidFill>
              <a:latin typeface="Arial" panose="020B0604020202020204" pitchFamily="34" charset="0"/>
            </a:endParaRPr>
          </a:p>
        </p:txBody>
      </p:sp>
      <p:sp>
        <p:nvSpPr>
          <p:cNvPr id="1218" name="Rectangle 194">
            <a:extLst>
              <a:ext uri="{FF2B5EF4-FFF2-40B4-BE49-F238E27FC236}">
                <a16:creationId xmlns="" xmlns:a16="http://schemas.microsoft.com/office/drawing/2014/main" id="{729FE2BE-2522-4C03-B7F0-156E861E770E}"/>
              </a:ext>
            </a:extLst>
          </p:cNvPr>
          <p:cNvSpPr>
            <a:spLocks noChangeArrowheads="1"/>
          </p:cNvSpPr>
          <p:nvPr/>
        </p:nvSpPr>
        <p:spPr bwMode="gray">
          <a:xfrm>
            <a:off x="0" y="4908550"/>
            <a:ext cx="12192000" cy="1477963"/>
          </a:xfrm>
          <a:prstGeom prst="rect">
            <a:avLst/>
          </a:prstGeom>
          <a:gradFill rotWithShape="1">
            <a:gsLst>
              <a:gs pos="0">
                <a:schemeClr val="bg1">
                  <a:alpha val="89999"/>
                </a:schemeClr>
              </a:gs>
              <a:gs pos="100000">
                <a:schemeClr val="bg1">
                  <a:gamma/>
                  <a:tint val="0"/>
                  <a:invGamma/>
                  <a:alpha val="0"/>
                </a:schemeClr>
              </a:gs>
            </a:gsLst>
            <a:lin ang="5400000" scaled="1"/>
          </a:gradFill>
          <a:ln w="9525">
            <a:noFill/>
            <a:miter lim="800000"/>
            <a:headEnd/>
            <a:tailEnd/>
          </a:ln>
          <a:effectLst/>
        </p:spPr>
        <p:txBody>
          <a:bodyPr wrap="none" anchor="ctr"/>
          <a:lstStyle/>
          <a:p>
            <a:pPr eaLnBrk="1" hangingPunct="1">
              <a:defRPr/>
            </a:pPr>
            <a:endParaRPr lang="en-US" b="1">
              <a:solidFill>
                <a:srgbClr val="000000"/>
              </a:solidFill>
              <a:latin typeface="Arial" charset="0"/>
            </a:endParaRPr>
          </a:p>
        </p:txBody>
      </p:sp>
      <p:sp>
        <p:nvSpPr>
          <p:cNvPr id="18475" name="Rectangle 3">
            <a:extLst>
              <a:ext uri="{FF2B5EF4-FFF2-40B4-BE49-F238E27FC236}">
                <a16:creationId xmlns="" xmlns:a16="http://schemas.microsoft.com/office/drawing/2014/main" id="{D03A9468-6D00-4C89-A5BE-1436D950B507}"/>
              </a:ext>
            </a:extLst>
          </p:cNvPr>
          <p:cNvSpPr>
            <a:spLocks noGrp="1" noChangeArrowheads="1"/>
          </p:cNvSpPr>
          <p:nvPr>
            <p:ph type="body" idx="1"/>
          </p:nvPr>
        </p:nvSpPr>
        <p:spPr bwMode="gray">
          <a:xfrm>
            <a:off x="609600" y="1600200"/>
            <a:ext cx="10972800" cy="472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grpSp>
        <p:nvGrpSpPr>
          <p:cNvPr id="18476" name="Group 195">
            <a:extLst>
              <a:ext uri="{FF2B5EF4-FFF2-40B4-BE49-F238E27FC236}">
                <a16:creationId xmlns="" xmlns:a16="http://schemas.microsoft.com/office/drawing/2014/main" id="{274C9A72-F222-42A1-8FCC-5D66C9A6772C}"/>
              </a:ext>
            </a:extLst>
          </p:cNvPr>
          <p:cNvGrpSpPr>
            <a:grpSpLocks/>
          </p:cNvGrpSpPr>
          <p:nvPr/>
        </p:nvGrpSpPr>
        <p:grpSpPr bwMode="auto">
          <a:xfrm>
            <a:off x="0" y="357188"/>
            <a:ext cx="1543050" cy="1123950"/>
            <a:chOff x="-9" y="1395"/>
            <a:chExt cx="2985" cy="2898"/>
          </a:xfrm>
        </p:grpSpPr>
        <p:pic>
          <p:nvPicPr>
            <p:cNvPr id="18485" name="Picture 196" descr="pan01">
              <a:extLst>
                <a:ext uri="{FF2B5EF4-FFF2-40B4-BE49-F238E27FC236}">
                  <a16:creationId xmlns="" xmlns:a16="http://schemas.microsoft.com/office/drawing/2014/main" id="{EE265C0B-81C9-4567-9757-ACA4249C02D0}"/>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l="46681" r="2339"/>
            <a:stretch>
              <a:fillRect/>
            </a:stretch>
          </p:blipFill>
          <p:spPr bwMode="gray">
            <a:xfrm>
              <a:off x="0" y="1395"/>
              <a:ext cx="2976" cy="2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1" name="Freeform 197">
              <a:extLst>
                <a:ext uri="{FF2B5EF4-FFF2-40B4-BE49-F238E27FC236}">
                  <a16:creationId xmlns="" xmlns:a16="http://schemas.microsoft.com/office/drawing/2014/main" id="{0EBECFB7-D0C8-42EA-9900-81FD58EBB5D9}"/>
                </a:ext>
              </a:extLst>
            </p:cNvPr>
            <p:cNvSpPr>
              <a:spLocks/>
            </p:cNvSpPr>
            <p:nvPr/>
          </p:nvSpPr>
          <p:spPr bwMode="gray">
            <a:xfrm>
              <a:off x="-9" y="1493"/>
              <a:ext cx="2841" cy="2599"/>
            </a:xfrm>
            <a:custGeom>
              <a:avLst/>
              <a:gdLst/>
              <a:ahLst/>
              <a:cxnLst>
                <a:cxn ang="0">
                  <a:pos x="0" y="18"/>
                </a:cxn>
                <a:cxn ang="0">
                  <a:pos x="2841" y="0"/>
                </a:cxn>
                <a:cxn ang="0">
                  <a:pos x="1294" y="2597"/>
                </a:cxn>
                <a:cxn ang="0">
                  <a:pos x="2" y="2599"/>
                </a:cxn>
                <a:cxn ang="0">
                  <a:pos x="0" y="18"/>
                </a:cxn>
              </a:cxnLst>
              <a:rect l="0" t="0" r="r" b="b"/>
              <a:pathLst>
                <a:path w="2841" h="2599">
                  <a:moveTo>
                    <a:pt x="0" y="18"/>
                  </a:moveTo>
                  <a:lnTo>
                    <a:pt x="2841" y="0"/>
                  </a:lnTo>
                  <a:lnTo>
                    <a:pt x="1294" y="2597"/>
                  </a:lnTo>
                  <a:lnTo>
                    <a:pt x="2" y="2599"/>
                  </a:lnTo>
                  <a:lnTo>
                    <a:pt x="0" y="18"/>
                  </a:lnTo>
                  <a:close/>
                </a:path>
              </a:pathLst>
            </a:custGeom>
            <a:blipFill dpi="0" rotWithShape="1">
              <a:blip r:embed="rId17" cstate="print"/>
              <a:srcRect/>
              <a:stretch>
                <a:fillRect r="-15708"/>
              </a:stretch>
            </a:blipFill>
            <a:ln w="9525">
              <a:noFill/>
              <a:round/>
              <a:headEnd/>
              <a:tailEnd/>
            </a:ln>
            <a:effectLst/>
          </p:spPr>
          <p:txBody>
            <a:bodyPr/>
            <a:lstStyle/>
            <a:p>
              <a:pPr eaLnBrk="1" hangingPunct="1">
                <a:defRPr/>
              </a:pPr>
              <a:endParaRPr lang="en-US" b="1">
                <a:solidFill>
                  <a:srgbClr val="000000"/>
                </a:solidFill>
                <a:latin typeface="Arial" charset="0"/>
              </a:endParaRPr>
            </a:p>
          </p:txBody>
        </p:sp>
      </p:grpSp>
      <p:grpSp>
        <p:nvGrpSpPr>
          <p:cNvPr id="18477" name="Group 198">
            <a:extLst>
              <a:ext uri="{FF2B5EF4-FFF2-40B4-BE49-F238E27FC236}">
                <a16:creationId xmlns="" xmlns:a16="http://schemas.microsoft.com/office/drawing/2014/main" id="{9BD6FE60-D200-4CCE-B1AB-F9FED010FFFA}"/>
              </a:ext>
            </a:extLst>
          </p:cNvPr>
          <p:cNvGrpSpPr>
            <a:grpSpLocks/>
          </p:cNvGrpSpPr>
          <p:nvPr/>
        </p:nvGrpSpPr>
        <p:grpSpPr bwMode="auto">
          <a:xfrm>
            <a:off x="-7938" y="195263"/>
            <a:ext cx="1409701" cy="1143000"/>
            <a:chOff x="0" y="1039"/>
            <a:chExt cx="2681" cy="2897"/>
          </a:xfrm>
        </p:grpSpPr>
        <p:pic>
          <p:nvPicPr>
            <p:cNvPr id="18483" name="Picture 199" descr="pan01">
              <a:extLst>
                <a:ext uri="{FF2B5EF4-FFF2-40B4-BE49-F238E27FC236}">
                  <a16:creationId xmlns="" xmlns:a16="http://schemas.microsoft.com/office/drawing/2014/main" id="{E26AD1A5-B7EF-4F3F-A9C3-1E1543A4A2F7}"/>
                </a:ext>
              </a:extLst>
            </p:cNvPr>
            <p:cNvPicPr>
              <a:picLocks noChangeAspect="1" noChangeArrowheads="1"/>
            </p:cNvPicPr>
            <p:nvPr userDrawn="1"/>
          </p:nvPicPr>
          <p:blipFill>
            <a:blip r:embed="rId18">
              <a:extLst>
                <a:ext uri="{28A0092B-C50C-407E-A947-70E740481C1C}">
                  <a14:useLocalDpi xmlns:a14="http://schemas.microsoft.com/office/drawing/2010/main" val="0"/>
                </a:ext>
              </a:extLst>
            </a:blip>
            <a:srcRect l="51730" r="2339"/>
            <a:stretch>
              <a:fillRect/>
            </a:stretch>
          </p:blipFill>
          <p:spPr bwMode="gray">
            <a:xfrm>
              <a:off x="0" y="1039"/>
              <a:ext cx="2681" cy="2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84" name="Freeform 200" descr="wiz_gold04">
              <a:extLst>
                <a:ext uri="{FF2B5EF4-FFF2-40B4-BE49-F238E27FC236}">
                  <a16:creationId xmlns="" xmlns:a16="http://schemas.microsoft.com/office/drawing/2014/main" id="{FB31F273-14AC-4E27-A82A-F8B7C6169DE5}"/>
                </a:ext>
              </a:extLst>
            </p:cNvPr>
            <p:cNvSpPr>
              <a:spLocks/>
            </p:cNvSpPr>
            <p:nvPr userDrawn="1"/>
          </p:nvSpPr>
          <p:spPr bwMode="gray">
            <a:xfrm>
              <a:off x="0" y="1137"/>
              <a:ext cx="2537" cy="2600"/>
            </a:xfrm>
            <a:custGeom>
              <a:avLst/>
              <a:gdLst>
                <a:gd name="T0" fmla="*/ 0 w 2537"/>
                <a:gd name="T1" fmla="*/ 0 h 2600"/>
                <a:gd name="T2" fmla="*/ 2537 w 2537"/>
                <a:gd name="T3" fmla="*/ 1 h 2600"/>
                <a:gd name="T4" fmla="*/ 991 w 2537"/>
                <a:gd name="T5" fmla="*/ 2597 h 2600"/>
                <a:gd name="T6" fmla="*/ 0 w 2537"/>
                <a:gd name="T7" fmla="*/ 2600 h 2600"/>
                <a:gd name="T8" fmla="*/ 0 w 2537"/>
                <a:gd name="T9" fmla="*/ 0 h 26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537" h="2600">
                  <a:moveTo>
                    <a:pt x="0" y="0"/>
                  </a:moveTo>
                  <a:lnTo>
                    <a:pt x="2537" y="1"/>
                  </a:lnTo>
                  <a:lnTo>
                    <a:pt x="991" y="2597"/>
                  </a:lnTo>
                  <a:lnTo>
                    <a:pt x="0" y="2600"/>
                  </a:lnTo>
                  <a:lnTo>
                    <a:pt x="0" y="0"/>
                  </a:lnTo>
                  <a:close/>
                </a:path>
              </a:pathLst>
            </a:custGeom>
            <a:blipFill dpi="0" rotWithShape="1">
              <a:blip r:embed="rId19"/>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grpSp>
        <p:nvGrpSpPr>
          <p:cNvPr id="18478" name="Group 201">
            <a:extLst>
              <a:ext uri="{FF2B5EF4-FFF2-40B4-BE49-F238E27FC236}">
                <a16:creationId xmlns="" xmlns:a16="http://schemas.microsoft.com/office/drawing/2014/main" id="{A596CC90-FC07-401F-A0CA-D8642FD4E088}"/>
              </a:ext>
            </a:extLst>
          </p:cNvPr>
          <p:cNvGrpSpPr>
            <a:grpSpLocks/>
          </p:cNvGrpSpPr>
          <p:nvPr/>
        </p:nvGrpSpPr>
        <p:grpSpPr bwMode="auto">
          <a:xfrm>
            <a:off x="0" y="0"/>
            <a:ext cx="1244600" cy="1239838"/>
            <a:chOff x="-7" y="240"/>
            <a:chExt cx="2407" cy="3199"/>
          </a:xfrm>
        </p:grpSpPr>
        <p:pic>
          <p:nvPicPr>
            <p:cNvPr id="18481" name="Picture 202" descr="pan01">
              <a:extLst>
                <a:ext uri="{FF2B5EF4-FFF2-40B4-BE49-F238E27FC236}">
                  <a16:creationId xmlns="" xmlns:a16="http://schemas.microsoft.com/office/drawing/2014/main" id="{3B4E3B5A-122B-4AD4-A923-424E6E40DFAC}"/>
                </a:ext>
              </a:extLst>
            </p:cNvPr>
            <p:cNvPicPr>
              <a:picLocks noChangeAspect="1" noChangeArrowheads="1"/>
            </p:cNvPicPr>
            <p:nvPr userDrawn="1"/>
          </p:nvPicPr>
          <p:blipFill>
            <a:blip r:embed="rId20">
              <a:extLst>
                <a:ext uri="{28A0092B-C50C-407E-A947-70E740481C1C}">
                  <a14:useLocalDpi xmlns:a14="http://schemas.microsoft.com/office/drawing/2010/main" val="0"/>
                </a:ext>
              </a:extLst>
            </a:blip>
            <a:srcRect l="60431" r="2339"/>
            <a:stretch>
              <a:fillRect/>
            </a:stretch>
          </p:blipFill>
          <p:spPr bwMode="gray">
            <a:xfrm>
              <a:off x="0" y="240"/>
              <a:ext cx="2400" cy="31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82" name="Freeform 203" descr="wiz_gold01">
              <a:extLst>
                <a:ext uri="{FF2B5EF4-FFF2-40B4-BE49-F238E27FC236}">
                  <a16:creationId xmlns="" xmlns:a16="http://schemas.microsoft.com/office/drawing/2014/main" id="{E0DEEF88-7A72-4D34-8D33-874A51FB0F1B}"/>
                </a:ext>
              </a:extLst>
            </p:cNvPr>
            <p:cNvSpPr>
              <a:spLocks/>
            </p:cNvSpPr>
            <p:nvPr userDrawn="1"/>
          </p:nvSpPr>
          <p:spPr bwMode="gray">
            <a:xfrm>
              <a:off x="-7" y="348"/>
              <a:ext cx="2247" cy="2874"/>
            </a:xfrm>
            <a:custGeom>
              <a:avLst/>
              <a:gdLst>
                <a:gd name="T0" fmla="*/ 7 w 2247"/>
                <a:gd name="T1" fmla="*/ 0 h 2874"/>
                <a:gd name="T2" fmla="*/ 2247 w 2247"/>
                <a:gd name="T3" fmla="*/ 0 h 2874"/>
                <a:gd name="T4" fmla="*/ 540 w 2247"/>
                <a:gd name="T5" fmla="*/ 2868 h 2874"/>
                <a:gd name="T6" fmla="*/ 0 w 2247"/>
                <a:gd name="T7" fmla="*/ 2874 h 2874"/>
                <a:gd name="T8" fmla="*/ 7 w 2247"/>
                <a:gd name="T9" fmla="*/ 0 h 287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47" h="2874">
                  <a:moveTo>
                    <a:pt x="7" y="0"/>
                  </a:moveTo>
                  <a:lnTo>
                    <a:pt x="2247" y="0"/>
                  </a:lnTo>
                  <a:lnTo>
                    <a:pt x="540" y="2868"/>
                  </a:lnTo>
                  <a:lnTo>
                    <a:pt x="0" y="2874"/>
                  </a:lnTo>
                  <a:lnTo>
                    <a:pt x="7" y="0"/>
                  </a:lnTo>
                  <a:close/>
                </a:path>
              </a:pathLst>
            </a:custGeom>
            <a:blipFill dpi="0" rotWithShape="1">
              <a:blip r:embed="rId21"/>
              <a:srcRect/>
              <a:stretch>
                <a:fillRect/>
              </a:stretch>
            </a:bli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18479" name="Rectangle 2">
            <a:extLst>
              <a:ext uri="{FF2B5EF4-FFF2-40B4-BE49-F238E27FC236}">
                <a16:creationId xmlns="" xmlns:a16="http://schemas.microsoft.com/office/drawing/2014/main" id="{B99480B9-1E9B-4B46-8C67-2D17AC4F65E7}"/>
              </a:ext>
            </a:extLst>
          </p:cNvPr>
          <p:cNvSpPr>
            <a:spLocks noGrp="1" noChangeArrowheads="1"/>
          </p:cNvSpPr>
          <p:nvPr>
            <p:ph type="title"/>
          </p:nvPr>
        </p:nvSpPr>
        <p:spPr bwMode="gray">
          <a:xfrm>
            <a:off x="1625600" y="228600"/>
            <a:ext cx="9855200" cy="83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3600" name="TextBox 53">
            <a:extLst>
              <a:ext uri="{FF2B5EF4-FFF2-40B4-BE49-F238E27FC236}">
                <a16:creationId xmlns="" xmlns:a16="http://schemas.microsoft.com/office/drawing/2014/main" id="{14278ED3-8FFD-4D2A-B31B-7A5EA42C768C}"/>
              </a:ext>
            </a:extLst>
          </p:cNvPr>
          <p:cNvSpPr txBox="1">
            <a:spLocks noChangeArrowheads="1"/>
          </p:cNvSpPr>
          <p:nvPr/>
        </p:nvSpPr>
        <p:spPr bwMode="auto">
          <a:xfrm>
            <a:off x="0" y="6627813"/>
            <a:ext cx="1825625" cy="230187"/>
          </a:xfrm>
          <a:prstGeom prst="rect">
            <a:avLst/>
          </a:prstGeom>
          <a:noFill/>
          <a:ln>
            <a:noFill/>
          </a:ln>
        </p:spPr>
        <p:txBody>
          <a:bodyPr wrap="none">
            <a:spAutoFit/>
          </a:bodyPr>
          <a:lstStyle>
            <a:lvl1pPr>
              <a:defRPr>
                <a:solidFill>
                  <a:schemeClr val="tx1"/>
                </a:solidFill>
                <a:latin typeface=".VnTime" panose="020B7200000000000000" pitchFamily="34" charset="0"/>
                <a:cs typeface="Arial" panose="020B0604020202020204" pitchFamily="34" charset="0"/>
              </a:defRPr>
            </a:lvl1pPr>
            <a:lvl2pPr marL="742950" indent="-285750">
              <a:defRPr>
                <a:solidFill>
                  <a:schemeClr val="tx1"/>
                </a:solidFill>
                <a:latin typeface=".VnTime" panose="020B7200000000000000" pitchFamily="34" charset="0"/>
                <a:cs typeface="Arial" panose="020B0604020202020204" pitchFamily="34" charset="0"/>
              </a:defRPr>
            </a:lvl2pPr>
            <a:lvl3pPr marL="1143000" indent="-228600">
              <a:defRPr>
                <a:solidFill>
                  <a:schemeClr val="tx1"/>
                </a:solidFill>
                <a:latin typeface=".VnTime" panose="020B7200000000000000" pitchFamily="34" charset="0"/>
                <a:cs typeface="Arial" panose="020B0604020202020204" pitchFamily="34" charset="0"/>
              </a:defRPr>
            </a:lvl3pPr>
            <a:lvl4pPr marL="1600200" indent="-228600">
              <a:defRPr>
                <a:solidFill>
                  <a:schemeClr val="tx1"/>
                </a:solidFill>
                <a:latin typeface=".VnTime" panose="020B7200000000000000" pitchFamily="34" charset="0"/>
                <a:cs typeface="Arial" panose="020B0604020202020204" pitchFamily="34" charset="0"/>
              </a:defRPr>
            </a:lvl4pPr>
            <a:lvl5pPr marL="2057400" indent="-228600">
              <a:defRPr>
                <a:solidFill>
                  <a:schemeClr val="tx1"/>
                </a:solidFill>
                <a:latin typeface=".VnTime" panose="020B7200000000000000"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nTime" panose="020B7200000000000000" pitchFamily="34" charset="0"/>
                <a:cs typeface="Arial" panose="020B0604020202020204" pitchFamily="34" charset="0"/>
              </a:defRPr>
            </a:lvl9pPr>
          </a:lstStyle>
          <a:p>
            <a:pPr eaLnBrk="1" hangingPunct="1">
              <a:defRPr/>
            </a:pPr>
            <a:r>
              <a:rPr lang="en-US" altLang="en-US" sz="900" b="1">
                <a:solidFill>
                  <a:srgbClr val="000000"/>
                </a:solidFill>
                <a:latin typeface="Arial" panose="020B0604020202020204" pitchFamily="34" charset="0"/>
              </a:rPr>
              <a:t>http://dichvudanhvanban.com</a:t>
            </a:r>
          </a:p>
        </p:txBody>
      </p:sp>
    </p:spTree>
    <p:extLst>
      <p:ext uri="{BB962C8B-B14F-4D97-AF65-F5344CB8AC3E}">
        <p14:creationId xmlns:p14="http://schemas.microsoft.com/office/powerpoint/2010/main" val="315574604"/>
      </p:ext>
    </p:extLst>
  </p:cSld>
  <p:clrMap bg1="lt1" tx1="dk1" bg2="lt2" tx2="dk2" accent1="accent1" accent2="accent2" accent3="accent3" accent4="accent4" accent5="accent5" accent6="accent6" hlink="hlink" folHlink="folHlink"/>
  <p:sldLayoutIdLst>
    <p:sldLayoutId id="2147485143" r:id="rId1"/>
    <p:sldLayoutId id="2147485144" r:id="rId2"/>
    <p:sldLayoutId id="2147485145" r:id="rId3"/>
    <p:sldLayoutId id="2147485146" r:id="rId4"/>
    <p:sldLayoutId id="2147485147" r:id="rId5"/>
    <p:sldLayoutId id="2147485148" r:id="rId6"/>
    <p:sldLayoutId id="2147485149" r:id="rId7"/>
    <p:sldLayoutId id="2147485150" r:id="rId8"/>
    <p:sldLayoutId id="2147485151" r:id="rId9"/>
    <p:sldLayoutId id="2147485152" r:id="rId10"/>
    <p:sldLayoutId id="2147485153" r:id="rId11"/>
    <p:sldLayoutId id="2147485154" r:id="rId12"/>
    <p:sldLayoutId id="2147485155" r:id="rId13"/>
    <p:sldLayoutId id="2147485156" r:id="rId14"/>
  </p:sldLayoutIdLst>
  <p:txStyles>
    <p:titleStyle>
      <a:lvl1pPr algn="l" rtl="0" eaLnBrk="0" fontAlgn="base" hangingPunct="0">
        <a:spcBef>
          <a:spcPct val="0"/>
        </a:spcBef>
        <a:spcAft>
          <a:spcPct val="0"/>
        </a:spcAft>
        <a:defRPr sz="3600" b="1">
          <a:solidFill>
            <a:srgbClr val="FFFFFF"/>
          </a:solidFill>
          <a:latin typeface="+mj-lt"/>
          <a:ea typeface="+mj-ea"/>
          <a:cs typeface="+mj-cs"/>
        </a:defRPr>
      </a:lvl1pPr>
      <a:lvl2pPr algn="l" rtl="0" eaLnBrk="0" fontAlgn="base" hangingPunct="0">
        <a:spcBef>
          <a:spcPct val="0"/>
        </a:spcBef>
        <a:spcAft>
          <a:spcPct val="0"/>
        </a:spcAft>
        <a:defRPr sz="3600" b="1">
          <a:solidFill>
            <a:srgbClr val="FFFFFF"/>
          </a:solidFill>
          <a:latin typeface="Arial" charset="0"/>
        </a:defRPr>
      </a:lvl2pPr>
      <a:lvl3pPr algn="l" rtl="0" eaLnBrk="0" fontAlgn="base" hangingPunct="0">
        <a:spcBef>
          <a:spcPct val="0"/>
        </a:spcBef>
        <a:spcAft>
          <a:spcPct val="0"/>
        </a:spcAft>
        <a:defRPr sz="3600" b="1">
          <a:solidFill>
            <a:srgbClr val="FFFFFF"/>
          </a:solidFill>
          <a:latin typeface="Arial" charset="0"/>
        </a:defRPr>
      </a:lvl3pPr>
      <a:lvl4pPr algn="l" rtl="0" eaLnBrk="0" fontAlgn="base" hangingPunct="0">
        <a:spcBef>
          <a:spcPct val="0"/>
        </a:spcBef>
        <a:spcAft>
          <a:spcPct val="0"/>
        </a:spcAft>
        <a:defRPr sz="3600" b="1">
          <a:solidFill>
            <a:srgbClr val="FFFFFF"/>
          </a:solidFill>
          <a:latin typeface="Arial" charset="0"/>
        </a:defRPr>
      </a:lvl4pPr>
      <a:lvl5pPr algn="l" rtl="0" eaLnBrk="0" fontAlgn="base" hangingPunct="0">
        <a:spcBef>
          <a:spcPct val="0"/>
        </a:spcBef>
        <a:spcAft>
          <a:spcPct val="0"/>
        </a:spcAft>
        <a:defRPr sz="3600" b="1">
          <a:solidFill>
            <a:srgbClr val="FFFFFF"/>
          </a:solidFill>
          <a:latin typeface="Arial" charset="0"/>
        </a:defRPr>
      </a:lvl5pPr>
      <a:lvl6pPr marL="457200" algn="l" rtl="0" eaLnBrk="1" fontAlgn="base" hangingPunct="1">
        <a:spcBef>
          <a:spcPct val="0"/>
        </a:spcBef>
        <a:spcAft>
          <a:spcPct val="0"/>
        </a:spcAft>
        <a:defRPr sz="3600" b="1">
          <a:solidFill>
            <a:srgbClr val="FFFFFF"/>
          </a:solidFill>
          <a:latin typeface="Arial" charset="0"/>
        </a:defRPr>
      </a:lvl6pPr>
      <a:lvl7pPr marL="914400" algn="l" rtl="0" eaLnBrk="1" fontAlgn="base" hangingPunct="1">
        <a:spcBef>
          <a:spcPct val="0"/>
        </a:spcBef>
        <a:spcAft>
          <a:spcPct val="0"/>
        </a:spcAft>
        <a:defRPr sz="3600" b="1">
          <a:solidFill>
            <a:srgbClr val="FFFFFF"/>
          </a:solidFill>
          <a:latin typeface="Arial" charset="0"/>
        </a:defRPr>
      </a:lvl7pPr>
      <a:lvl8pPr marL="1371600" algn="l" rtl="0" eaLnBrk="1" fontAlgn="base" hangingPunct="1">
        <a:spcBef>
          <a:spcPct val="0"/>
        </a:spcBef>
        <a:spcAft>
          <a:spcPct val="0"/>
        </a:spcAft>
        <a:defRPr sz="3600" b="1">
          <a:solidFill>
            <a:srgbClr val="FFFFFF"/>
          </a:solidFill>
          <a:latin typeface="Arial" charset="0"/>
        </a:defRPr>
      </a:lvl8pPr>
      <a:lvl9pPr marL="1828800" algn="l" rtl="0" eaLnBrk="1" fontAlgn="base" hangingPunct="1">
        <a:spcBef>
          <a:spcPct val="0"/>
        </a:spcBef>
        <a:spcAft>
          <a:spcPct val="0"/>
        </a:spcAft>
        <a:defRPr sz="3600" b="1">
          <a:solidFill>
            <a:srgbClr val="FFFFFF"/>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2"/>
              </a:buClr>
              <a:buSzPts val="2800"/>
              <a:buFont typeface="Righteous"/>
              <a:buNone/>
              <a:defRPr sz="2800">
                <a:solidFill>
                  <a:schemeClr val="dk2"/>
                </a:solidFill>
                <a:latin typeface="Righteous"/>
                <a:ea typeface="Righteous"/>
                <a:cs typeface="Righteous"/>
                <a:sym typeface="Righteous"/>
              </a:defRPr>
            </a:lvl1pPr>
            <a:lvl2pPr lvl="1">
              <a:spcBef>
                <a:spcPts val="0"/>
              </a:spcBef>
              <a:spcAft>
                <a:spcPts val="0"/>
              </a:spcAft>
              <a:buClr>
                <a:schemeClr val="dk2"/>
              </a:buClr>
              <a:buSzPts val="2800"/>
              <a:buNone/>
              <a:defRPr sz="2800">
                <a:solidFill>
                  <a:schemeClr val="dk2"/>
                </a:solidFill>
              </a:defRPr>
            </a:lvl2pPr>
            <a:lvl3pPr lvl="2">
              <a:spcBef>
                <a:spcPts val="0"/>
              </a:spcBef>
              <a:spcAft>
                <a:spcPts val="0"/>
              </a:spcAft>
              <a:buClr>
                <a:schemeClr val="dk2"/>
              </a:buClr>
              <a:buSzPts val="2800"/>
              <a:buNone/>
              <a:defRPr sz="2800">
                <a:solidFill>
                  <a:schemeClr val="dk2"/>
                </a:solidFill>
              </a:defRPr>
            </a:lvl3pPr>
            <a:lvl4pPr lvl="3">
              <a:spcBef>
                <a:spcPts val="0"/>
              </a:spcBef>
              <a:spcAft>
                <a:spcPts val="0"/>
              </a:spcAft>
              <a:buClr>
                <a:schemeClr val="dk2"/>
              </a:buClr>
              <a:buSzPts val="2800"/>
              <a:buNone/>
              <a:defRPr sz="2800">
                <a:solidFill>
                  <a:schemeClr val="dk2"/>
                </a:solidFill>
              </a:defRPr>
            </a:lvl4pPr>
            <a:lvl5pPr lvl="4">
              <a:spcBef>
                <a:spcPts val="0"/>
              </a:spcBef>
              <a:spcAft>
                <a:spcPts val="0"/>
              </a:spcAft>
              <a:buClr>
                <a:schemeClr val="dk2"/>
              </a:buClr>
              <a:buSzPts val="2800"/>
              <a:buNone/>
              <a:defRPr sz="2800">
                <a:solidFill>
                  <a:schemeClr val="dk2"/>
                </a:solidFill>
              </a:defRPr>
            </a:lvl5pPr>
            <a:lvl6pPr lvl="5">
              <a:spcBef>
                <a:spcPts val="0"/>
              </a:spcBef>
              <a:spcAft>
                <a:spcPts val="0"/>
              </a:spcAft>
              <a:buClr>
                <a:schemeClr val="dk2"/>
              </a:buClr>
              <a:buSzPts val="2800"/>
              <a:buNone/>
              <a:defRPr sz="2800">
                <a:solidFill>
                  <a:schemeClr val="dk2"/>
                </a:solidFill>
              </a:defRPr>
            </a:lvl6pPr>
            <a:lvl7pPr lvl="6">
              <a:spcBef>
                <a:spcPts val="0"/>
              </a:spcBef>
              <a:spcAft>
                <a:spcPts val="0"/>
              </a:spcAft>
              <a:buClr>
                <a:schemeClr val="dk2"/>
              </a:buClr>
              <a:buSzPts val="2800"/>
              <a:buNone/>
              <a:defRPr sz="2800">
                <a:solidFill>
                  <a:schemeClr val="dk2"/>
                </a:solidFill>
              </a:defRPr>
            </a:lvl7pPr>
            <a:lvl8pPr lvl="7">
              <a:spcBef>
                <a:spcPts val="0"/>
              </a:spcBef>
              <a:spcAft>
                <a:spcPts val="0"/>
              </a:spcAft>
              <a:buClr>
                <a:schemeClr val="dk2"/>
              </a:buClr>
              <a:buSzPts val="2800"/>
              <a:buNone/>
              <a:defRPr sz="2800">
                <a:solidFill>
                  <a:schemeClr val="dk2"/>
                </a:solidFill>
              </a:defRPr>
            </a:lvl8pPr>
            <a:lvl9pPr lvl="8">
              <a:spcBef>
                <a:spcPts val="0"/>
              </a:spcBef>
              <a:spcAft>
                <a:spcPts val="0"/>
              </a:spcAft>
              <a:buClr>
                <a:schemeClr val="dk2"/>
              </a:buClr>
              <a:buSzPts val="2800"/>
              <a:buNone/>
              <a:defRPr sz="2800">
                <a:solidFill>
                  <a:schemeClr val="dk2"/>
                </a:solidFill>
              </a:defRPr>
            </a:lvl9pPr>
          </a:lstStyle>
          <a:p>
            <a:endParaRPr/>
          </a:p>
        </p:txBody>
      </p:sp>
      <p:sp>
        <p:nvSpPr>
          <p:cNvPr id="7" name="Google Shape;7;p1"/>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42900">
              <a:lnSpc>
                <a:spcPct val="100000"/>
              </a:lnSpc>
              <a:spcBef>
                <a:spcPts val="0"/>
              </a:spcBef>
              <a:spcAft>
                <a:spcPts val="0"/>
              </a:spcAft>
              <a:buClr>
                <a:schemeClr val="dk2"/>
              </a:buClr>
              <a:buSzPts val="1800"/>
              <a:buFont typeface="Abel"/>
              <a:buChar char="●"/>
              <a:defRPr sz="1800">
                <a:solidFill>
                  <a:schemeClr val="dk2"/>
                </a:solidFill>
                <a:latin typeface="Abel"/>
                <a:ea typeface="Abel"/>
                <a:cs typeface="Abel"/>
                <a:sym typeface="Abel"/>
              </a:defRPr>
            </a:lvl1pPr>
            <a:lvl2pPr marL="914400" lvl="1"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2pPr>
            <a:lvl3pPr marL="1371600" lvl="2"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3pPr>
            <a:lvl4pPr marL="1828800" lvl="3"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4pPr>
            <a:lvl5pPr marL="2286000" lvl="4"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5pPr>
            <a:lvl6pPr marL="2743200" lvl="5"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6pPr>
            <a:lvl7pPr marL="3200400" lvl="6"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7pPr>
            <a:lvl8pPr marL="3657600" lvl="7" indent="-317500">
              <a:lnSpc>
                <a:spcPct val="100000"/>
              </a:lnSpc>
              <a:spcBef>
                <a:spcPts val="1600"/>
              </a:spcBef>
              <a:spcAft>
                <a:spcPts val="0"/>
              </a:spcAft>
              <a:buClr>
                <a:schemeClr val="dk2"/>
              </a:buClr>
              <a:buSzPts val="1400"/>
              <a:buFont typeface="Abel"/>
              <a:buChar char="○"/>
              <a:defRPr>
                <a:solidFill>
                  <a:schemeClr val="dk2"/>
                </a:solidFill>
                <a:latin typeface="Abel"/>
                <a:ea typeface="Abel"/>
                <a:cs typeface="Abel"/>
                <a:sym typeface="Abel"/>
              </a:defRPr>
            </a:lvl8pPr>
            <a:lvl9pPr marL="4114800" lvl="8" indent="-317500">
              <a:lnSpc>
                <a:spcPct val="100000"/>
              </a:lnSpc>
              <a:spcBef>
                <a:spcPts val="1600"/>
              </a:spcBef>
              <a:spcAft>
                <a:spcPts val="1600"/>
              </a:spcAft>
              <a:buClr>
                <a:schemeClr val="dk2"/>
              </a:buClr>
              <a:buSzPts val="1400"/>
              <a:buFont typeface="Abel"/>
              <a:buChar char="■"/>
              <a:defRPr>
                <a:solidFill>
                  <a:schemeClr val="dk2"/>
                </a:solidFill>
                <a:latin typeface="Abel"/>
                <a:ea typeface="Abel"/>
                <a:cs typeface="Abel"/>
                <a:sym typeface="Abel"/>
              </a:defRPr>
            </a:lvl9pPr>
          </a:lstStyle>
          <a:p>
            <a:endParaRPr/>
          </a:p>
        </p:txBody>
      </p:sp>
    </p:spTree>
    <p:extLst>
      <p:ext uri="{BB962C8B-B14F-4D97-AF65-F5344CB8AC3E}">
        <p14:creationId xmlns:p14="http://schemas.microsoft.com/office/powerpoint/2010/main" val="1127840866"/>
      </p:ext>
    </p:extLst>
  </p:cSld>
  <p:clrMap bg1="lt1" tx1="dk1" bg2="dk2" tx2="lt2" accent1="accent1" accent2="accent2" accent3="accent3" accent4="accent4" accent5="accent5" accent6="accent6" hlink="hlink" folHlink="folHlink"/>
  <p:sldLayoutIdLst>
    <p:sldLayoutId id="2147485158" r:id="rId1"/>
    <p:sldLayoutId id="2147485159" r:id="rId2"/>
    <p:sldLayoutId id="2147485160" r:id="rId3"/>
    <p:sldLayoutId id="2147485161" r:id="rId4"/>
    <p:sldLayoutId id="2147485162" r:id="rId5"/>
    <p:sldLayoutId id="2147485163" r:id="rId6"/>
    <p:sldLayoutId id="2147485164" r:id="rId7"/>
    <p:sldLayoutId id="2147485165" r:id="rId8"/>
    <p:sldLayoutId id="2147485166" r:id="rId9"/>
    <p:sldLayoutId id="2147485167" r:id="rId10"/>
    <p:sldLayoutId id="214748516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60173129"/>
      </p:ext>
    </p:extLst>
  </p:cSld>
  <p:clrMap bg1="lt1" tx1="dk1" bg2="lt2" tx2="dk2" accent1="accent1" accent2="accent2" accent3="accent3" accent4="accent4" accent5="accent5" accent6="accent6" hlink="hlink" folHlink="folHlink"/>
  <p:sldLayoutIdLst>
    <p:sldLayoutId id="2147485170" r:id="rId1"/>
    <p:sldLayoutId id="2147485171" r:id="rId2"/>
    <p:sldLayoutId id="2147485172" r:id="rId3"/>
    <p:sldLayoutId id="2147485173" r:id="rId4"/>
    <p:sldLayoutId id="2147485174" r:id="rId5"/>
    <p:sldLayoutId id="2147485175" r:id="rId6"/>
    <p:sldLayoutId id="2147485176" r:id="rId7"/>
    <p:sldLayoutId id="2147485177" r:id="rId8"/>
    <p:sldLayoutId id="2147485178" r:id="rId9"/>
    <p:sldLayoutId id="2147485179" r:id="rId1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Masters/slideMaster2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5880803"/>
      </p:ext>
    </p:extLst>
  </p:cSld>
  <p:clrMap bg1="lt1" tx1="dk1" bg2="lt2" tx2="dk2" accent1="accent1" accent2="accent2" accent3="accent3" accent4="accent4" accent5="accent5" accent6="accent6" hlink="hlink" folHlink="folHlink"/>
  <p:sldLayoutIdLst>
    <p:sldLayoutId id="2147485182" r:id="rId1"/>
    <p:sldLayoutId id="2147485183" r:id="rId2"/>
    <p:sldLayoutId id="2147485184" r:id="rId3"/>
    <p:sldLayoutId id="2147485185" r:id="rId4"/>
    <p:sldLayoutId id="2147485186" r:id="rId5"/>
    <p:sldLayoutId id="2147485187" r:id="rId6"/>
    <p:sldLayoutId id="2147485188" r:id="rId7"/>
    <p:sldLayoutId id="2147485189" r:id="rId8"/>
    <p:sldLayoutId id="2147485190" r:id="rId9"/>
    <p:sldLayoutId id="2147485191" r:id="rId10"/>
  </p:sldLayoutIdLst>
  <p:txStyles>
    <p:titleStyle>
      <a:lvl1pPr algn="l" defTabSz="914423"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5" indent="-228605" algn="l" defTabSz="914423"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18" indent="-228605" algn="l" defTabSz="914423"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28" indent="-228605" algn="l" defTabSz="914423"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40"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52"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63"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7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85"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98" indent="-228605" algn="l" defTabSz="914423"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23" rtl="0" eaLnBrk="1" latinLnBrk="0" hangingPunct="1">
        <a:defRPr sz="1800" kern="1200">
          <a:solidFill>
            <a:schemeClr val="tx1"/>
          </a:solidFill>
          <a:latin typeface="+mn-lt"/>
          <a:ea typeface="+mn-ea"/>
          <a:cs typeface="+mn-cs"/>
        </a:defRPr>
      </a:lvl1pPr>
      <a:lvl2pPr marL="457212" algn="l" defTabSz="914423" rtl="0" eaLnBrk="1" latinLnBrk="0" hangingPunct="1">
        <a:defRPr sz="1800" kern="1200">
          <a:solidFill>
            <a:schemeClr val="tx1"/>
          </a:solidFill>
          <a:latin typeface="+mn-lt"/>
          <a:ea typeface="+mn-ea"/>
          <a:cs typeface="+mn-cs"/>
        </a:defRPr>
      </a:lvl2pPr>
      <a:lvl3pPr marL="914423" algn="l" defTabSz="914423" rtl="0" eaLnBrk="1" latinLnBrk="0" hangingPunct="1">
        <a:defRPr sz="1800" kern="1200">
          <a:solidFill>
            <a:schemeClr val="tx1"/>
          </a:solidFill>
          <a:latin typeface="+mn-lt"/>
          <a:ea typeface="+mn-ea"/>
          <a:cs typeface="+mn-cs"/>
        </a:defRPr>
      </a:lvl3pPr>
      <a:lvl4pPr marL="1371635" algn="l" defTabSz="914423" rtl="0" eaLnBrk="1" latinLnBrk="0" hangingPunct="1">
        <a:defRPr sz="1800" kern="1200">
          <a:solidFill>
            <a:schemeClr val="tx1"/>
          </a:solidFill>
          <a:latin typeface="+mn-lt"/>
          <a:ea typeface="+mn-ea"/>
          <a:cs typeface="+mn-cs"/>
        </a:defRPr>
      </a:lvl4pPr>
      <a:lvl5pPr marL="1828845" algn="l" defTabSz="914423" rtl="0" eaLnBrk="1" latinLnBrk="0" hangingPunct="1">
        <a:defRPr sz="1800" kern="1200">
          <a:solidFill>
            <a:schemeClr val="tx1"/>
          </a:solidFill>
          <a:latin typeface="+mn-lt"/>
          <a:ea typeface="+mn-ea"/>
          <a:cs typeface="+mn-cs"/>
        </a:defRPr>
      </a:lvl5pPr>
      <a:lvl6pPr marL="2286058" algn="l" defTabSz="914423" rtl="0" eaLnBrk="1" latinLnBrk="0" hangingPunct="1">
        <a:defRPr sz="1800" kern="1200">
          <a:solidFill>
            <a:schemeClr val="tx1"/>
          </a:solidFill>
          <a:latin typeface="+mn-lt"/>
          <a:ea typeface="+mn-ea"/>
          <a:cs typeface="+mn-cs"/>
        </a:defRPr>
      </a:lvl6pPr>
      <a:lvl7pPr marL="2743268" algn="l" defTabSz="914423" rtl="0" eaLnBrk="1" latinLnBrk="0" hangingPunct="1">
        <a:defRPr sz="1800" kern="1200">
          <a:solidFill>
            <a:schemeClr val="tx1"/>
          </a:solidFill>
          <a:latin typeface="+mn-lt"/>
          <a:ea typeface="+mn-ea"/>
          <a:cs typeface="+mn-cs"/>
        </a:defRPr>
      </a:lvl7pPr>
      <a:lvl8pPr marL="3200480" algn="l" defTabSz="914423" rtl="0" eaLnBrk="1" latinLnBrk="0" hangingPunct="1">
        <a:defRPr sz="1800" kern="1200">
          <a:solidFill>
            <a:schemeClr val="tx1"/>
          </a:solidFill>
          <a:latin typeface="+mn-lt"/>
          <a:ea typeface="+mn-ea"/>
          <a:cs typeface="+mn-cs"/>
        </a:defRPr>
      </a:lvl8pPr>
      <a:lvl9pPr marL="3657692" algn="l" defTabSz="914423"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4.wmf"/><Relationship Id="rId7" Type="http://schemas.openxmlformats.org/officeDocument/2006/relationships/image" Target="../media/image68.png"/><Relationship Id="rId2" Type="http://schemas.openxmlformats.org/officeDocument/2006/relationships/image" Target="../media/image63.jpeg"/><Relationship Id="rId1" Type="http://schemas.openxmlformats.org/officeDocument/2006/relationships/slideLayout" Target="../slideLayouts/slideLayout297.xml"/><Relationship Id="rId6" Type="http://schemas.openxmlformats.org/officeDocument/2006/relationships/image" Target="../media/image67.wmf"/><Relationship Id="rId5" Type="http://schemas.openxmlformats.org/officeDocument/2006/relationships/image" Target="../media/image66.wmf"/><Relationship Id="rId4" Type="http://schemas.openxmlformats.org/officeDocument/2006/relationships/image" Target="../media/image65.wmf"/></Relationships>
</file>

<file path=ppt/slides/_rels/slide2.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39.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9.xml"/></Relationships>
</file>

<file path=ppt/slides/_rels/slide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77.xml"/></Relationships>
</file>

<file path=ppt/slides/_rels/slide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gif"/><Relationship Id="rId1" Type="http://schemas.openxmlformats.org/officeDocument/2006/relationships/slideLayout" Target="../slideLayouts/slideLayout12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2.xml"/></Relationships>
</file>

<file path=ppt/slides/_rels/slide8.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4.xml"/><Relationship Id="rId1" Type="http://schemas.openxmlformats.org/officeDocument/2006/relationships/slideLayout" Target="../slideLayouts/slideLayout122.xml"/><Relationship Id="rId6" Type="http://schemas.openxmlformats.org/officeDocument/2006/relationships/image" Target="../media/image76.png"/><Relationship Id="rId5" Type="http://schemas.openxmlformats.org/officeDocument/2006/relationships/image" Target="../media/image75.png"/><Relationship Id="rId4" Type="http://schemas.openxmlformats.org/officeDocument/2006/relationships/image" Target="../media/image74.jpe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2.xml"/></Relationships>
</file>

<file path=ppt/slides/_rels/slide1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12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3.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image" Target="../media/image78.jpeg"/><Relationship Id="rId1" Type="http://schemas.openxmlformats.org/officeDocument/2006/relationships/slideLayout" Target="../slideLayouts/slideLayout122.xml"/></Relationships>
</file>

<file path=ppt/slides/_rels/slide1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38.xml"/><Relationship Id="rId6" Type="http://schemas.openxmlformats.org/officeDocument/2006/relationships/image" Target="../media/image83.jpeg"/><Relationship Id="rId5" Type="http://schemas.openxmlformats.org/officeDocument/2006/relationships/image" Target="../media/image111.svg"/><Relationship Id="rId4" Type="http://schemas.openxmlformats.org/officeDocument/2006/relationships/image" Target="../media/image82.png"/></Relationships>
</file>

<file path=ppt/slides/_rels/slide15.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jpeg"/><Relationship Id="rId1" Type="http://schemas.openxmlformats.org/officeDocument/2006/relationships/slideLayout" Target="../slideLayouts/slideLayout38.xml"/></Relationships>
</file>

<file path=ppt/slides/_rels/slide16.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notesSlide" Target="../notesSlides/notesSlide7.xml"/><Relationship Id="rId1" Type="http://schemas.openxmlformats.org/officeDocument/2006/relationships/slideLayout" Target="../slideLayouts/slideLayout128.xml"/><Relationship Id="rId6" Type="http://schemas.openxmlformats.org/officeDocument/2006/relationships/image" Target="../media/image111.svg"/><Relationship Id="rId5" Type="http://schemas.openxmlformats.org/officeDocument/2006/relationships/image" Target="../media/image82.png"/><Relationship Id="rId4" Type="http://schemas.openxmlformats.org/officeDocument/2006/relationships/image" Target="../media/image87.png"/></Relationships>
</file>

<file path=ppt/slides/_rels/slide17.xml.rels><?xml version="1.0" encoding="UTF-8" standalone="yes"?>
<Relationships xmlns="http://schemas.openxmlformats.org/package/2006/relationships"><Relationship Id="rId3" Type="http://schemas.openxmlformats.org/officeDocument/2006/relationships/image" Target="../media/image89.jpeg"/><Relationship Id="rId2" Type="http://schemas.openxmlformats.org/officeDocument/2006/relationships/image" Target="../media/image88.png"/><Relationship Id="rId1" Type="http://schemas.openxmlformats.org/officeDocument/2006/relationships/slideLayout" Target="../slideLayouts/slideLayout148.xml"/><Relationship Id="rId6" Type="http://schemas.openxmlformats.org/officeDocument/2006/relationships/image" Target="../media/image92.png"/><Relationship Id="rId5" Type="http://schemas.openxmlformats.org/officeDocument/2006/relationships/image" Target="../media/image91.png"/><Relationship Id="rId4" Type="http://schemas.openxmlformats.org/officeDocument/2006/relationships/image" Target="../media/image90.png"/></Relationships>
</file>

<file path=ppt/slides/_rels/slide18.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notesSlide" Target="../notesSlides/notesSlide8.xml"/><Relationship Id="rId1" Type="http://schemas.openxmlformats.org/officeDocument/2006/relationships/slideLayout" Target="../slideLayouts/slideLayout148.xml"/><Relationship Id="rId5" Type="http://schemas.openxmlformats.org/officeDocument/2006/relationships/image" Target="../media/image95.jpeg"/><Relationship Id="rId4" Type="http://schemas.openxmlformats.org/officeDocument/2006/relationships/image" Target="../media/image94.png"/></Relationships>
</file>

<file path=ppt/slides/_rels/slide19.xml.rels><?xml version="1.0" encoding="UTF-8" standalone="yes"?>
<Relationships xmlns="http://schemas.openxmlformats.org/package/2006/relationships"><Relationship Id="rId3" Type="http://schemas.openxmlformats.org/officeDocument/2006/relationships/image" Target="../media/image97.gif"/><Relationship Id="rId2" Type="http://schemas.openxmlformats.org/officeDocument/2006/relationships/image" Target="../media/image96.png"/><Relationship Id="rId1" Type="http://schemas.openxmlformats.org/officeDocument/2006/relationships/slideLayout" Target="../slideLayouts/slideLayout148.xml"/></Relationships>
</file>

<file path=ppt/slides/_rels/slide20.xml.rels><?xml version="1.0" encoding="UTF-8" standalone="yes"?>
<Relationships xmlns="http://schemas.openxmlformats.org/package/2006/relationships"><Relationship Id="rId2" Type="http://schemas.openxmlformats.org/officeDocument/2006/relationships/image" Target="../media/image98.wmf"/><Relationship Id="rId1" Type="http://schemas.openxmlformats.org/officeDocument/2006/relationships/slideLayout" Target="../slideLayouts/slideLayout148.xml"/></Relationships>
</file>

<file path=ppt/slides/_rels/slide21.xml.rels><?xml version="1.0" encoding="UTF-8" standalone="yes"?>
<Relationships xmlns="http://schemas.openxmlformats.org/package/2006/relationships"><Relationship Id="rId2" Type="http://schemas.openxmlformats.org/officeDocument/2006/relationships/image" Target="../media/image99.jpeg"/><Relationship Id="rId1" Type="http://schemas.openxmlformats.org/officeDocument/2006/relationships/slideLayout" Target="../slideLayouts/slideLayout148.xml"/></Relationships>
</file>

<file path=ppt/slides/_rels/slide22.xml.rels><?xml version="1.0" encoding="UTF-8" standalone="yes"?>
<Relationships xmlns="http://schemas.openxmlformats.org/package/2006/relationships"><Relationship Id="rId3" Type="http://schemas.openxmlformats.org/officeDocument/2006/relationships/image" Target="../media/image100.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01.jpeg"/></Relationships>
</file>

<file path=ppt/slides/_rels/slide23.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0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05.jpeg"/><Relationship Id="rId2" Type="http://schemas.openxmlformats.org/officeDocument/2006/relationships/image" Target="../media/image104.png"/><Relationship Id="rId1" Type="http://schemas.openxmlformats.org/officeDocument/2006/relationships/slideLayout" Target="../slideLayouts/slideLayout2.xml"/><Relationship Id="rId6" Type="http://schemas.openxmlformats.org/officeDocument/2006/relationships/image" Target="../media/image108.jpeg"/><Relationship Id="rId5" Type="http://schemas.openxmlformats.org/officeDocument/2006/relationships/image" Target="../media/image107.jpeg"/><Relationship Id="rId4" Type="http://schemas.openxmlformats.org/officeDocument/2006/relationships/image" Target="../media/image106.jpeg"/></Relationships>
</file>

<file path=ppt/slides/_rels/slide29.xml.rels><?xml version="1.0" encoding="UTF-8" standalone="yes"?>
<Relationships xmlns="http://schemas.openxmlformats.org/package/2006/relationships"><Relationship Id="rId2" Type="http://schemas.openxmlformats.org/officeDocument/2006/relationships/image" Target="../media/image109.jpeg"/><Relationship Id="rId1" Type="http://schemas.openxmlformats.org/officeDocument/2006/relationships/slideLayout" Target="../slideLayouts/slideLayout3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8.xml"/></Relationships>
</file>

<file path=ppt/slides/_rels/slide31.xml.rels><?xml version="1.0" encoding="UTF-8" standalone="yes"?>
<Relationships xmlns="http://schemas.openxmlformats.org/package/2006/relationships"><Relationship Id="rId3" Type="http://schemas.openxmlformats.org/officeDocument/2006/relationships/image" Target="../media/image111.emf"/><Relationship Id="rId2" Type="http://schemas.openxmlformats.org/officeDocument/2006/relationships/image" Target="../media/image110.png"/><Relationship Id="rId1" Type="http://schemas.openxmlformats.org/officeDocument/2006/relationships/slideLayout" Target="../slideLayouts/slideLayout38.xml"/></Relationships>
</file>

<file path=ppt/slides/_rels/slide32.xml.rels><?xml version="1.0" encoding="UTF-8" standalone="yes"?>
<Relationships xmlns="http://schemas.openxmlformats.org/package/2006/relationships"><Relationship Id="rId3" Type="http://schemas.openxmlformats.org/officeDocument/2006/relationships/image" Target="../media/image113.jpeg"/><Relationship Id="rId2" Type="http://schemas.openxmlformats.org/officeDocument/2006/relationships/image" Target="../media/image112.jpeg"/><Relationship Id="rId1" Type="http://schemas.openxmlformats.org/officeDocument/2006/relationships/slideLayout" Target="../slideLayouts/slideLayout38.xml"/><Relationship Id="rId5" Type="http://schemas.openxmlformats.org/officeDocument/2006/relationships/image" Target="../media/image115.gif"/><Relationship Id="rId4" Type="http://schemas.openxmlformats.org/officeDocument/2006/relationships/image" Target="../media/image114.jpeg"/></Relationships>
</file>

<file path=ppt/slides/_rels/slide33.xml.rels><?xml version="1.0" encoding="UTF-8" standalone="yes"?>
<Relationships xmlns="http://schemas.openxmlformats.org/package/2006/relationships"><Relationship Id="rId2" Type="http://schemas.openxmlformats.org/officeDocument/2006/relationships/image" Target="../media/image116.gif"/><Relationship Id="rId1" Type="http://schemas.openxmlformats.org/officeDocument/2006/relationships/slideLayout" Target="../slideLayouts/slideLayout3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5.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notesSlide" Target="../notesSlides/notesSlide14.xml"/><Relationship Id="rId1" Type="http://schemas.openxmlformats.org/officeDocument/2006/relationships/slideLayout" Target="../slideLayouts/slideLayout38.xml"/><Relationship Id="rId4" Type="http://schemas.openxmlformats.org/officeDocument/2006/relationships/image" Target="../media/image118.jpe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8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38.xml.rels><?xml version="1.0" encoding="UTF-8" standalone="yes"?>
<Relationships xmlns="http://schemas.openxmlformats.org/package/2006/relationships"><Relationship Id="rId2" Type="http://schemas.openxmlformats.org/officeDocument/2006/relationships/image" Target="../media/image119.jpeg"/><Relationship Id="rId1" Type="http://schemas.openxmlformats.org/officeDocument/2006/relationships/slideLayout" Target="../slideLayouts/slideLayout38.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8.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6.xml"/></Relationships>
</file>

<file path=ppt/slides/_rels/slide42.xml.rels><?xml version="1.0" encoding="UTF-8" standalone="yes"?>
<Relationships xmlns="http://schemas.openxmlformats.org/package/2006/relationships"><Relationship Id="rId2" Type="http://schemas.openxmlformats.org/officeDocument/2006/relationships/image" Target="../media/image120.jpeg"/><Relationship Id="rId1" Type="http://schemas.openxmlformats.org/officeDocument/2006/relationships/slideLayout" Target="../slideLayouts/slideLayout3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06.xml"/></Relationships>
</file>

<file path=ppt/slides/_rels/slide44.xml.rels><?xml version="1.0" encoding="UTF-8" standalone="yes"?>
<Relationships xmlns="http://schemas.openxmlformats.org/package/2006/relationships"><Relationship Id="rId3" Type="http://schemas.openxmlformats.org/officeDocument/2006/relationships/image" Target="../media/image122.jpeg"/><Relationship Id="rId2" Type="http://schemas.openxmlformats.org/officeDocument/2006/relationships/image" Target="../media/image121.jpeg"/><Relationship Id="rId1" Type="http://schemas.openxmlformats.org/officeDocument/2006/relationships/slideLayout" Target="../slideLayouts/slideLayout38.xml"/><Relationship Id="rId5" Type="http://schemas.openxmlformats.org/officeDocument/2006/relationships/image" Target="../media/image124.jpeg"/><Relationship Id="rId4" Type="http://schemas.openxmlformats.org/officeDocument/2006/relationships/image" Target="../media/image123.jpeg"/></Relationships>
</file>

<file path=ppt/slides/_rels/slide45.xml.rels><?xml version="1.0" encoding="UTF-8" standalone="yes"?>
<Relationships xmlns="http://schemas.openxmlformats.org/package/2006/relationships"><Relationship Id="rId3" Type="http://schemas.openxmlformats.org/officeDocument/2006/relationships/image" Target="../media/image125.png"/><Relationship Id="rId2" Type="http://schemas.openxmlformats.org/officeDocument/2006/relationships/notesSlide" Target="../notesSlides/notesSlide16.xml"/><Relationship Id="rId1" Type="http://schemas.openxmlformats.org/officeDocument/2006/relationships/slideLayout" Target="../slideLayouts/slideLayout22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47.xml"/></Relationships>
</file>

<file path=ppt/slides/_rels/slide47.xml.rels><?xml version="1.0" encoding="UTF-8" standalone="yes"?>
<Relationships xmlns="http://schemas.openxmlformats.org/package/2006/relationships"><Relationship Id="rId2" Type="http://schemas.openxmlformats.org/officeDocument/2006/relationships/image" Target="../media/image126.jpeg"/><Relationship Id="rId1" Type="http://schemas.openxmlformats.org/officeDocument/2006/relationships/slideLayout" Target="../slideLayouts/slideLayout38.xml"/></Relationships>
</file>

<file path=ppt/slides/_rels/slide48.xml.rels><?xml version="1.0" encoding="UTF-8" standalone="yes"?>
<Relationships xmlns="http://schemas.openxmlformats.org/package/2006/relationships"><Relationship Id="rId3" Type="http://schemas.openxmlformats.org/officeDocument/2006/relationships/image" Target="../media/image128.jpeg"/><Relationship Id="rId2" Type="http://schemas.openxmlformats.org/officeDocument/2006/relationships/image" Target="../media/image127.jpeg"/><Relationship Id="rId1" Type="http://schemas.openxmlformats.org/officeDocument/2006/relationships/slideLayout" Target="../slideLayouts/slideLayout57.xml"/><Relationship Id="rId4" Type="http://schemas.openxmlformats.org/officeDocument/2006/relationships/image" Target="../media/image129.jpeg"/></Relationships>
</file>

<file path=ppt/slides/_rels/slide49.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38.xml"/><Relationship Id="rId5" Type="http://schemas.openxmlformats.org/officeDocument/2006/relationships/image" Target="../media/image133.png"/><Relationship Id="rId4" Type="http://schemas.openxmlformats.org/officeDocument/2006/relationships/image" Target="../media/image132.jpeg"/></Relationships>
</file>

<file path=ppt/slides/_rels/slide50.xml.rels><?xml version="1.0" encoding="UTF-8" standalone="yes"?>
<Relationships xmlns="http://schemas.openxmlformats.org/package/2006/relationships"><Relationship Id="rId3" Type="http://schemas.openxmlformats.org/officeDocument/2006/relationships/image" Target="../media/image131.jpeg"/><Relationship Id="rId7" Type="http://schemas.openxmlformats.org/officeDocument/2006/relationships/image" Target="../media/image96.png"/><Relationship Id="rId2" Type="http://schemas.openxmlformats.org/officeDocument/2006/relationships/image" Target="../media/image130.jpeg"/><Relationship Id="rId1" Type="http://schemas.openxmlformats.org/officeDocument/2006/relationships/slideLayout" Target="../slideLayouts/slideLayout38.xml"/><Relationship Id="rId6" Type="http://schemas.openxmlformats.org/officeDocument/2006/relationships/image" Target="../media/image134.png"/><Relationship Id="rId5" Type="http://schemas.openxmlformats.org/officeDocument/2006/relationships/image" Target="../media/image133.png"/><Relationship Id="rId4" Type="http://schemas.openxmlformats.org/officeDocument/2006/relationships/image" Target="../media/image132.jpeg"/></Relationships>
</file>

<file path=ppt/slides/_rels/slide51.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g"/><Relationship Id="rId1" Type="http://schemas.openxmlformats.org/officeDocument/2006/relationships/slideLayout" Target="../slideLayouts/slideLayout38.xml"/></Relationships>
</file>

<file path=ppt/slides/_rels/slide52.xml.rels><?xml version="1.0" encoding="UTF-8" standalone="yes"?>
<Relationships xmlns="http://schemas.openxmlformats.org/package/2006/relationships"><Relationship Id="rId2" Type="http://schemas.openxmlformats.org/officeDocument/2006/relationships/image" Target="../media/image137.png"/><Relationship Id="rId1" Type="http://schemas.openxmlformats.org/officeDocument/2006/relationships/slideLayout" Target="../slideLayouts/slideLayout59.xml"/></Relationships>
</file>

<file path=ppt/slides/_rels/slide53.xml.rels><?xml version="1.0" encoding="UTF-8" standalone="yes"?>
<Relationships xmlns="http://schemas.openxmlformats.org/package/2006/relationships"><Relationship Id="rId2" Type="http://schemas.openxmlformats.org/officeDocument/2006/relationships/image" Target="../media/image138.jpeg"/><Relationship Id="rId1" Type="http://schemas.openxmlformats.org/officeDocument/2006/relationships/slideLayout" Target="../slideLayouts/slideLayout38.xml"/></Relationships>
</file>

<file path=ppt/slides/_rels/slide54.xml.rels><?xml version="1.0" encoding="UTF-8" standalone="yes"?>
<Relationships xmlns="http://schemas.openxmlformats.org/package/2006/relationships"><Relationship Id="rId2" Type="http://schemas.openxmlformats.org/officeDocument/2006/relationships/image" Target="../media/image139.jpeg"/><Relationship Id="rId1" Type="http://schemas.openxmlformats.org/officeDocument/2006/relationships/slideLayout" Target="../slideLayouts/slideLayout38.xml"/></Relationships>
</file>

<file path=ppt/slides/_rels/slide55.xml.rels><?xml version="1.0" encoding="UTF-8" standalone="yes"?>
<Relationships xmlns="http://schemas.openxmlformats.org/package/2006/relationships"><Relationship Id="rId3" Type="http://schemas.openxmlformats.org/officeDocument/2006/relationships/image" Target="../media/image141.jpeg"/><Relationship Id="rId2" Type="http://schemas.openxmlformats.org/officeDocument/2006/relationships/image" Target="../media/image140.jpeg"/><Relationship Id="rId1" Type="http://schemas.openxmlformats.org/officeDocument/2006/relationships/slideLayout" Target="../slideLayouts/slideLayout38.xml"/><Relationship Id="rId4" Type="http://schemas.openxmlformats.org/officeDocument/2006/relationships/image" Target="../media/image142.jpeg"/></Relationships>
</file>

<file path=ppt/slides/_rels/slide56.xml.rels><?xml version="1.0" encoding="UTF-8" standalone="yes"?>
<Relationships xmlns="http://schemas.openxmlformats.org/package/2006/relationships"><Relationship Id="rId3" Type="http://schemas.openxmlformats.org/officeDocument/2006/relationships/image" Target="../media/image144.jpeg"/><Relationship Id="rId2" Type="http://schemas.openxmlformats.org/officeDocument/2006/relationships/image" Target="../media/image143.png"/><Relationship Id="rId1" Type="http://schemas.openxmlformats.org/officeDocument/2006/relationships/slideLayout" Target="../slideLayouts/slideLayout38.xml"/><Relationship Id="rId6" Type="http://schemas.openxmlformats.org/officeDocument/2006/relationships/image" Target="../media/image147.jpeg"/><Relationship Id="rId5" Type="http://schemas.openxmlformats.org/officeDocument/2006/relationships/image" Target="../media/image146.jpeg"/><Relationship Id="rId4" Type="http://schemas.openxmlformats.org/officeDocument/2006/relationships/image" Target="../media/image145.jpeg"/></Relationships>
</file>

<file path=ppt/slides/_rels/slide57.xml.rels><?xml version="1.0" encoding="UTF-8" standalone="yes"?>
<Relationships xmlns="http://schemas.openxmlformats.org/package/2006/relationships"><Relationship Id="rId3" Type="http://schemas.openxmlformats.org/officeDocument/2006/relationships/image" Target="../media/image149.jpeg"/><Relationship Id="rId2" Type="http://schemas.openxmlformats.org/officeDocument/2006/relationships/image" Target="../media/image148.jpeg"/><Relationship Id="rId1" Type="http://schemas.openxmlformats.org/officeDocument/2006/relationships/slideLayout" Target="../slideLayouts/slideLayout38.xml"/><Relationship Id="rId4" Type="http://schemas.openxmlformats.org/officeDocument/2006/relationships/image" Target="../media/image150.jpeg"/></Relationships>
</file>

<file path=ppt/slides/_rels/slide58.xml.rels><?xml version="1.0" encoding="UTF-8" standalone="yes"?>
<Relationships xmlns="http://schemas.openxmlformats.org/package/2006/relationships"><Relationship Id="rId3" Type="http://schemas.openxmlformats.org/officeDocument/2006/relationships/image" Target="../media/image152.jpeg"/><Relationship Id="rId2" Type="http://schemas.openxmlformats.org/officeDocument/2006/relationships/image" Target="../media/image151.jpeg"/><Relationship Id="rId1" Type="http://schemas.openxmlformats.org/officeDocument/2006/relationships/slideLayout" Target="../slideLayouts/slideLayout38.xml"/><Relationship Id="rId4" Type="http://schemas.openxmlformats.org/officeDocument/2006/relationships/image" Target="../media/image153.jpeg"/></Relationships>
</file>

<file path=ppt/slides/_rels/slide59.xml.rels><?xml version="1.0" encoding="UTF-8" standalone="yes"?>
<Relationships xmlns="http://schemas.openxmlformats.org/package/2006/relationships"><Relationship Id="rId3" Type="http://schemas.openxmlformats.org/officeDocument/2006/relationships/image" Target="../media/image155.jpeg"/><Relationship Id="rId2" Type="http://schemas.openxmlformats.org/officeDocument/2006/relationships/image" Target="../media/image154.jpeg"/><Relationship Id="rId1" Type="http://schemas.openxmlformats.org/officeDocument/2006/relationships/slideLayout" Target="../slideLayouts/slideLayout38.xml"/><Relationship Id="rId5" Type="http://schemas.openxmlformats.org/officeDocument/2006/relationships/image" Target="../media/image157.jpeg"/><Relationship Id="rId4" Type="http://schemas.openxmlformats.org/officeDocument/2006/relationships/image" Target="../media/image156.jpeg"/></Relationships>
</file>

<file path=ppt/slides/_rels/slide60.xml.rels><?xml version="1.0" encoding="UTF-8" standalone="yes"?>
<Relationships xmlns="http://schemas.openxmlformats.org/package/2006/relationships"><Relationship Id="rId3" Type="http://schemas.openxmlformats.org/officeDocument/2006/relationships/image" Target="../media/image159.jpeg"/><Relationship Id="rId2" Type="http://schemas.openxmlformats.org/officeDocument/2006/relationships/image" Target="../media/image158.jpeg"/><Relationship Id="rId1" Type="http://schemas.openxmlformats.org/officeDocument/2006/relationships/slideLayout" Target="../slideLayouts/slideLayout3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4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63.xml.rels><?xml version="1.0" encoding="UTF-8" standalone="yes"?>
<Relationships xmlns="http://schemas.openxmlformats.org/package/2006/relationships"><Relationship Id="rId2" Type="http://schemas.openxmlformats.org/officeDocument/2006/relationships/image" Target="../media/image160.jpeg"/><Relationship Id="rId1" Type="http://schemas.openxmlformats.org/officeDocument/2006/relationships/slideLayout" Target="../slideLayouts/slideLayout38.xml"/></Relationships>
</file>

<file path=ppt/slides/_rels/slide64.xml.rels><?xml version="1.0" encoding="UTF-8" standalone="yes"?>
<Relationships xmlns="http://schemas.openxmlformats.org/package/2006/relationships"><Relationship Id="rId2" Type="http://schemas.openxmlformats.org/officeDocument/2006/relationships/image" Target="../media/image161.jpeg"/><Relationship Id="rId1" Type="http://schemas.openxmlformats.org/officeDocument/2006/relationships/slideLayout" Target="../slideLayouts/slideLayout27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52.xml"/></Relationships>
</file>

<file path=ppt/slides/_rels/slide66.xml.rels><?xml version="1.0" encoding="UTF-8" standalone="yes"?>
<Relationships xmlns="http://schemas.openxmlformats.org/package/2006/relationships"><Relationship Id="rId3" Type="http://schemas.openxmlformats.org/officeDocument/2006/relationships/image" Target="../media/image163.png"/><Relationship Id="rId2" Type="http://schemas.openxmlformats.org/officeDocument/2006/relationships/image" Target="../media/image162.jpeg"/><Relationship Id="rId1" Type="http://schemas.openxmlformats.org/officeDocument/2006/relationships/slideLayout" Target="../slideLayouts/slideLayout38.xml"/></Relationships>
</file>

<file path=ppt/slides/_rels/slide67.xml.rels><?xml version="1.0" encoding="UTF-8" standalone="yes"?>
<Relationships xmlns="http://schemas.openxmlformats.org/package/2006/relationships"><Relationship Id="rId3" Type="http://schemas.openxmlformats.org/officeDocument/2006/relationships/image" Target="../media/image165.jpeg"/><Relationship Id="rId2" Type="http://schemas.openxmlformats.org/officeDocument/2006/relationships/image" Target="../media/image164.jpg"/><Relationship Id="rId1" Type="http://schemas.openxmlformats.org/officeDocument/2006/relationships/slideLayout" Target="../slideLayouts/slideLayout38.xml"/></Relationships>
</file>

<file path=ppt/slides/_rels/slide68.xml.rels><?xml version="1.0" encoding="UTF-8" standalone="yes"?>
<Relationships xmlns="http://schemas.openxmlformats.org/package/2006/relationships"><Relationship Id="rId3" Type="http://schemas.openxmlformats.org/officeDocument/2006/relationships/image" Target="../media/image166.jpeg"/><Relationship Id="rId2" Type="http://schemas.openxmlformats.org/officeDocument/2006/relationships/notesSlide" Target="../notesSlides/notesSlide17.xml"/><Relationship Id="rId1" Type="http://schemas.openxmlformats.org/officeDocument/2006/relationships/slideLayout" Target="../slideLayouts/slideLayout38.xml"/></Relationships>
</file>

<file path=ppt/slides/_rels/slide69.xml.rels><?xml version="1.0" encoding="UTF-8" standalone="yes"?>
<Relationships xmlns="http://schemas.openxmlformats.org/package/2006/relationships"><Relationship Id="rId3" Type="http://schemas.openxmlformats.org/officeDocument/2006/relationships/image" Target="../media/image168.jpeg"/><Relationship Id="rId2" Type="http://schemas.openxmlformats.org/officeDocument/2006/relationships/image" Target="../media/image167.jpeg"/><Relationship Id="rId1" Type="http://schemas.openxmlformats.org/officeDocument/2006/relationships/slideLayout" Target="../slideLayouts/slideLayout38.xml"/></Relationships>
</file>

<file path=ppt/slides/_rels/slide70.xml.rels><?xml version="1.0" encoding="UTF-8" standalone="yes"?>
<Relationships xmlns="http://schemas.openxmlformats.org/package/2006/relationships"><Relationship Id="rId2" Type="http://schemas.openxmlformats.org/officeDocument/2006/relationships/image" Target="../media/image169.jpeg"/><Relationship Id="rId1" Type="http://schemas.openxmlformats.org/officeDocument/2006/relationships/slideLayout" Target="../slideLayouts/slideLayout38.xml"/></Relationships>
</file>

<file path=ppt/slides/_rels/slide71.xml.rels><?xml version="1.0" encoding="UTF-8" standalone="yes"?>
<Relationships xmlns="http://schemas.openxmlformats.org/package/2006/relationships"><Relationship Id="rId2" Type="http://schemas.openxmlformats.org/officeDocument/2006/relationships/image" Target="../media/image170.png"/><Relationship Id="rId1" Type="http://schemas.openxmlformats.org/officeDocument/2006/relationships/slideLayout" Target="../slideLayouts/slideLayout38.xml"/></Relationships>
</file>

<file path=ppt/slides/_rels/slide72.xml.rels><?xml version="1.0" encoding="UTF-8" standalone="yes"?>
<Relationships xmlns="http://schemas.openxmlformats.org/package/2006/relationships"><Relationship Id="rId3" Type="http://schemas.openxmlformats.org/officeDocument/2006/relationships/image" Target="../media/image172.png"/><Relationship Id="rId2" Type="http://schemas.openxmlformats.org/officeDocument/2006/relationships/image" Target="../media/image171.jpeg"/><Relationship Id="rId1" Type="http://schemas.openxmlformats.org/officeDocument/2006/relationships/slideLayout" Target="../slideLayouts/slideLayout38.xml"/><Relationship Id="rId4" Type="http://schemas.openxmlformats.org/officeDocument/2006/relationships/image" Target="../media/image173.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98.xml"/></Relationships>
</file>

<file path=ppt/slides/_rels/slide74.xml.rels><?xml version="1.0" encoding="UTF-8" standalone="yes"?>
<Relationships xmlns="http://schemas.openxmlformats.org/package/2006/relationships"><Relationship Id="rId2" Type="http://schemas.openxmlformats.org/officeDocument/2006/relationships/image" Target="../media/image174.jpeg"/><Relationship Id="rId1" Type="http://schemas.openxmlformats.org/officeDocument/2006/relationships/slideLayout" Target="../slideLayouts/slideLayout104.xml"/></Relationships>
</file>

<file path=ppt/slides/_rels/slide75.xml.rels><?xml version="1.0" encoding="UTF-8" standalone="yes"?>
<Relationships xmlns="http://schemas.openxmlformats.org/package/2006/relationships"><Relationship Id="rId3" Type="http://schemas.openxmlformats.org/officeDocument/2006/relationships/image" Target="../media/image176.png"/><Relationship Id="rId2" Type="http://schemas.openxmlformats.org/officeDocument/2006/relationships/image" Target="../media/image175.jpeg"/><Relationship Id="rId1" Type="http://schemas.openxmlformats.org/officeDocument/2006/relationships/slideLayout" Target="../slideLayouts/slideLayout38.xml"/><Relationship Id="rId6" Type="http://schemas.openxmlformats.org/officeDocument/2006/relationships/image" Target="../media/image179.png"/><Relationship Id="rId5" Type="http://schemas.openxmlformats.org/officeDocument/2006/relationships/image" Target="../media/image178.png"/><Relationship Id="rId4" Type="http://schemas.openxmlformats.org/officeDocument/2006/relationships/image" Target="../media/image177.png"/></Relationships>
</file>

<file path=ppt/slides/_rels/slide76.xml.rels><?xml version="1.0" encoding="UTF-8" standalone="yes"?>
<Relationships xmlns="http://schemas.openxmlformats.org/package/2006/relationships"><Relationship Id="rId2" Type="http://schemas.openxmlformats.org/officeDocument/2006/relationships/image" Target="../media/image180.jpeg"/><Relationship Id="rId1" Type="http://schemas.openxmlformats.org/officeDocument/2006/relationships/slideLayout" Target="../slideLayouts/slideLayout38.xml"/></Relationships>
</file>

<file path=ppt/slides/_rels/slide77.xml.rels><?xml version="1.0" encoding="UTF-8" standalone="yes"?>
<Relationships xmlns="http://schemas.openxmlformats.org/package/2006/relationships"><Relationship Id="rId2" Type="http://schemas.openxmlformats.org/officeDocument/2006/relationships/image" Target="../media/image181.jpeg"/><Relationship Id="rId1" Type="http://schemas.openxmlformats.org/officeDocument/2006/relationships/slideLayout" Target="../slideLayouts/slideLayout38.xml"/></Relationships>
</file>

<file path=ppt/slides/_rels/slide78.xml.rels><?xml version="1.0" encoding="UTF-8" standalone="yes"?>
<Relationships xmlns="http://schemas.openxmlformats.org/package/2006/relationships"><Relationship Id="rId2" Type="http://schemas.openxmlformats.org/officeDocument/2006/relationships/image" Target="../media/image182.jpg"/><Relationship Id="rId1" Type="http://schemas.openxmlformats.org/officeDocument/2006/relationships/slideLayout" Target="../slideLayouts/slideLayout38.xml"/></Relationships>
</file>

<file path=ppt/slides/_rels/slide79.xml.rels><?xml version="1.0" encoding="UTF-8" standalone="yes"?>
<Relationships xmlns="http://schemas.openxmlformats.org/package/2006/relationships"><Relationship Id="rId3" Type="http://schemas.openxmlformats.org/officeDocument/2006/relationships/image" Target="../media/image183.jpeg"/><Relationship Id="rId2" Type="http://schemas.openxmlformats.org/officeDocument/2006/relationships/image" Target="../media/image88.png"/><Relationship Id="rId1" Type="http://schemas.openxmlformats.org/officeDocument/2006/relationships/slideLayout" Target="../slideLayouts/slideLayout148.xml"/><Relationship Id="rId4" Type="http://schemas.openxmlformats.org/officeDocument/2006/relationships/image" Target="../media/image184.jpeg"/></Relationships>
</file>

<file path=ppt/slides/_rels/slide80.xml.rels><?xml version="1.0" encoding="UTF-8" standalone="yes"?>
<Relationships xmlns="http://schemas.openxmlformats.org/package/2006/relationships"><Relationship Id="rId3" Type="http://schemas.openxmlformats.org/officeDocument/2006/relationships/image" Target="../media/image186.png"/><Relationship Id="rId2" Type="http://schemas.openxmlformats.org/officeDocument/2006/relationships/image" Target="../media/image185.png"/><Relationship Id="rId1" Type="http://schemas.openxmlformats.org/officeDocument/2006/relationships/slideLayout" Target="../slideLayouts/slideLayout263.xml"/><Relationship Id="rId5" Type="http://schemas.openxmlformats.org/officeDocument/2006/relationships/image" Target="../media/image188.png"/><Relationship Id="rId4" Type="http://schemas.openxmlformats.org/officeDocument/2006/relationships/image" Target="../media/image187.emf"/></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63.xml"/></Relationships>
</file>

<file path=ppt/slides/_rels/slide82.xml.rels><?xml version="1.0" encoding="UTF-8" standalone="yes"?>
<Relationships xmlns="http://schemas.openxmlformats.org/package/2006/relationships"><Relationship Id="rId8" Type="http://schemas.openxmlformats.org/officeDocument/2006/relationships/image" Target="../media/image193.png"/><Relationship Id="rId3" Type="http://schemas.openxmlformats.org/officeDocument/2006/relationships/image" Target="../media/image189.png"/><Relationship Id="rId7" Type="http://schemas.openxmlformats.org/officeDocument/2006/relationships/image" Target="../media/image192.png"/><Relationship Id="rId2" Type="http://schemas.openxmlformats.org/officeDocument/2006/relationships/notesSlide" Target="../notesSlides/notesSlide18.xml"/><Relationship Id="rId1" Type="http://schemas.openxmlformats.org/officeDocument/2006/relationships/slideLayout" Target="../slideLayouts/slideLayout296.xml"/><Relationship Id="rId6" Type="http://schemas.openxmlformats.org/officeDocument/2006/relationships/image" Target="../media/image187.emf"/><Relationship Id="rId5" Type="http://schemas.openxmlformats.org/officeDocument/2006/relationships/image" Target="../media/image191.png"/><Relationship Id="rId4" Type="http://schemas.openxmlformats.org/officeDocument/2006/relationships/image" Target="../media/image190.png"/></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7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TextBox 53">
            <a:extLst>
              <a:ext uri="{FF2B5EF4-FFF2-40B4-BE49-F238E27FC236}">
                <a16:creationId xmlns="" xmlns:a16="http://schemas.microsoft.com/office/drawing/2014/main" id="{105D1702-47A7-48BC-A24F-F10A17BD2ABB}"/>
              </a:ext>
            </a:extLst>
          </p:cNvPr>
          <p:cNvSpPr txBox="1"/>
          <p:nvPr/>
        </p:nvSpPr>
        <p:spPr>
          <a:xfrm>
            <a:off x="7992416" y="3554491"/>
            <a:ext cx="2548407" cy="338554"/>
          </a:xfrm>
          <a:prstGeom prst="rect">
            <a:avLst/>
          </a:prstGeom>
          <a:noFill/>
        </p:spPr>
        <p:txBody>
          <a:bodyPr wrap="square" rtlCol="0">
            <a:spAutoFit/>
          </a:bodyPr>
          <a:lstStyle/>
          <a:p>
            <a:r>
              <a:rPr lang="en-US" altLang="ko-KR" sz="1600" b="1" dirty="0">
                <a:solidFill>
                  <a:prstClr val="white"/>
                </a:solidFill>
                <a:cs typeface="Arial" pitchFamily="34" charset="0"/>
              </a:rPr>
              <a:t>Your Text Here</a:t>
            </a:r>
            <a:endParaRPr lang="ko-KR" altLang="en-US" sz="1600" b="1" dirty="0">
              <a:solidFill>
                <a:prstClr val="white"/>
              </a:solidFill>
              <a:cs typeface="Arial" pitchFamily="34" charset="0"/>
            </a:endParaRPr>
          </a:p>
        </p:txBody>
      </p:sp>
      <p:sp>
        <p:nvSpPr>
          <p:cNvPr id="55" name="TextBox 54">
            <a:extLst>
              <a:ext uri="{FF2B5EF4-FFF2-40B4-BE49-F238E27FC236}">
                <a16:creationId xmlns="" xmlns:a16="http://schemas.microsoft.com/office/drawing/2014/main" id="{1EA77F38-EB74-4857-84DA-450203B29595}"/>
              </a:ext>
            </a:extLst>
          </p:cNvPr>
          <p:cNvSpPr txBox="1"/>
          <p:nvPr/>
        </p:nvSpPr>
        <p:spPr>
          <a:xfrm>
            <a:off x="1623803" y="3554491"/>
            <a:ext cx="2584839" cy="338554"/>
          </a:xfrm>
          <a:prstGeom prst="rect">
            <a:avLst/>
          </a:prstGeom>
          <a:noFill/>
        </p:spPr>
        <p:txBody>
          <a:bodyPr wrap="square" rtlCol="0">
            <a:spAutoFit/>
          </a:bodyPr>
          <a:lstStyle/>
          <a:p>
            <a:pPr algn="r"/>
            <a:r>
              <a:rPr lang="en-US" altLang="ko-KR" sz="1600" b="1" dirty="0">
                <a:solidFill>
                  <a:prstClr val="white"/>
                </a:solidFill>
                <a:cs typeface="Arial" pitchFamily="34" charset="0"/>
              </a:rPr>
              <a:t>Your Text Here</a:t>
            </a:r>
            <a:endParaRPr lang="ko-KR" altLang="en-US" sz="1600" b="1" dirty="0">
              <a:solidFill>
                <a:prstClr val="white"/>
              </a:solidFill>
              <a:cs typeface="Arial" pitchFamily="34" charset="0"/>
            </a:endParaRPr>
          </a:p>
        </p:txBody>
      </p:sp>
      <p:sp>
        <p:nvSpPr>
          <p:cNvPr id="58" name="Freeform 55">
            <a:extLst>
              <a:ext uri="{FF2B5EF4-FFF2-40B4-BE49-F238E27FC236}">
                <a16:creationId xmlns="" xmlns:a16="http://schemas.microsoft.com/office/drawing/2014/main" id="{4BF66E3F-6AF2-4346-B798-CDFBA59121BF}"/>
              </a:ext>
            </a:extLst>
          </p:cNvPr>
          <p:cNvSpPr/>
          <p:nvPr/>
        </p:nvSpPr>
        <p:spPr>
          <a:xfrm rot="2700000">
            <a:off x="5922840" y="3310061"/>
            <a:ext cx="346320" cy="848601"/>
          </a:xfrm>
          <a:custGeom>
            <a:avLst/>
            <a:gdLst/>
            <a:ahLst/>
            <a:cxnLst/>
            <a:rect l="l" t="t" r="r" b="b"/>
            <a:pathLst>
              <a:path w="1060423" h="2598393">
                <a:moveTo>
                  <a:pt x="511607" y="1989888"/>
                </a:moveTo>
                <a:cubicBezTo>
                  <a:pt x="421916" y="2038892"/>
                  <a:pt x="392123" y="2248491"/>
                  <a:pt x="577615" y="2379095"/>
                </a:cubicBezTo>
                <a:cubicBezTo>
                  <a:pt x="531205" y="2257454"/>
                  <a:pt x="562054" y="2197447"/>
                  <a:pt x="592034" y="2136572"/>
                </a:cubicBezTo>
                <a:cubicBezTo>
                  <a:pt x="592534" y="2167519"/>
                  <a:pt x="560915" y="2234057"/>
                  <a:pt x="638675" y="2272816"/>
                </a:cubicBezTo>
                <a:cubicBezTo>
                  <a:pt x="602283" y="2156226"/>
                  <a:pt x="756001" y="2119500"/>
                  <a:pt x="594605" y="1990756"/>
                </a:cubicBezTo>
                <a:cubicBezTo>
                  <a:pt x="828052" y="2024484"/>
                  <a:pt x="759407" y="2143283"/>
                  <a:pt x="814896" y="2262952"/>
                </a:cubicBezTo>
                <a:cubicBezTo>
                  <a:pt x="774295" y="2270013"/>
                  <a:pt x="715464" y="2161619"/>
                  <a:pt x="728685" y="2212952"/>
                </a:cubicBezTo>
                <a:cubicBezTo>
                  <a:pt x="798068" y="2415798"/>
                  <a:pt x="590532" y="2421590"/>
                  <a:pt x="656442" y="2598393"/>
                </a:cubicBezTo>
                <a:cubicBezTo>
                  <a:pt x="451592" y="2586815"/>
                  <a:pt x="511509" y="2396411"/>
                  <a:pt x="415171" y="2350110"/>
                </a:cubicBezTo>
                <a:cubicBezTo>
                  <a:pt x="389023" y="2345435"/>
                  <a:pt x="357666" y="2366802"/>
                  <a:pt x="415723" y="2461957"/>
                </a:cubicBezTo>
                <a:cubicBezTo>
                  <a:pt x="77590" y="2209980"/>
                  <a:pt x="314998" y="2004011"/>
                  <a:pt x="511607" y="1989888"/>
                </a:cubicBezTo>
                <a:close/>
                <a:moveTo>
                  <a:pt x="344786" y="1884983"/>
                </a:moveTo>
                <a:lnTo>
                  <a:pt x="722598" y="1884983"/>
                </a:lnTo>
                <a:cubicBezTo>
                  <a:pt x="716460" y="1906965"/>
                  <a:pt x="711917" y="1928321"/>
                  <a:pt x="707988" y="1948728"/>
                </a:cubicBezTo>
                <a:lnTo>
                  <a:pt x="357819" y="1948059"/>
                </a:lnTo>
                <a:close/>
                <a:moveTo>
                  <a:pt x="530212" y="651224"/>
                </a:moveTo>
                <a:cubicBezTo>
                  <a:pt x="585486" y="651224"/>
                  <a:pt x="630294" y="696033"/>
                  <a:pt x="630294" y="751307"/>
                </a:cubicBezTo>
                <a:cubicBezTo>
                  <a:pt x="630294" y="806581"/>
                  <a:pt x="585486" y="851389"/>
                  <a:pt x="530212" y="851389"/>
                </a:cubicBezTo>
                <a:cubicBezTo>
                  <a:pt x="474938" y="851389"/>
                  <a:pt x="430129" y="806581"/>
                  <a:pt x="430129" y="751307"/>
                </a:cubicBezTo>
                <a:cubicBezTo>
                  <a:pt x="430129" y="696033"/>
                  <a:pt x="474938" y="651224"/>
                  <a:pt x="530212" y="651224"/>
                </a:cubicBezTo>
                <a:close/>
                <a:moveTo>
                  <a:pt x="530212" y="551141"/>
                </a:moveTo>
                <a:cubicBezTo>
                  <a:pt x="419664" y="551141"/>
                  <a:pt x="330046" y="640759"/>
                  <a:pt x="330046" y="751307"/>
                </a:cubicBezTo>
                <a:cubicBezTo>
                  <a:pt x="330046" y="861855"/>
                  <a:pt x="419664" y="951472"/>
                  <a:pt x="530212" y="951472"/>
                </a:cubicBezTo>
                <a:cubicBezTo>
                  <a:pt x="640760" y="951472"/>
                  <a:pt x="730377" y="861855"/>
                  <a:pt x="730377" y="751307"/>
                </a:cubicBezTo>
                <a:cubicBezTo>
                  <a:pt x="730377" y="640759"/>
                  <a:pt x="640760" y="551141"/>
                  <a:pt x="530212" y="551141"/>
                </a:cubicBezTo>
                <a:close/>
                <a:moveTo>
                  <a:pt x="286245" y="353827"/>
                </a:moveTo>
                <a:cubicBezTo>
                  <a:pt x="438132" y="439406"/>
                  <a:pt x="623290" y="440561"/>
                  <a:pt x="776100" y="356932"/>
                </a:cubicBezTo>
                <a:cubicBezTo>
                  <a:pt x="941305" y="720175"/>
                  <a:pt x="898096" y="1115325"/>
                  <a:pt x="825241" y="1447764"/>
                </a:cubicBezTo>
                <a:lnTo>
                  <a:pt x="1060423" y="1673413"/>
                </a:lnTo>
                <a:lnTo>
                  <a:pt x="1021935" y="1978110"/>
                </a:lnTo>
                <a:lnTo>
                  <a:pt x="745125" y="1786699"/>
                </a:lnTo>
                <a:lnTo>
                  <a:pt x="734250" y="1834148"/>
                </a:lnTo>
                <a:lnTo>
                  <a:pt x="332991" y="1834148"/>
                </a:lnTo>
                <a:cubicBezTo>
                  <a:pt x="330005" y="1820736"/>
                  <a:pt x="326662" y="1807037"/>
                  <a:pt x="323192" y="1793020"/>
                </a:cubicBezTo>
                <a:lnTo>
                  <a:pt x="38489" y="1989888"/>
                </a:lnTo>
                <a:lnTo>
                  <a:pt x="0" y="1685191"/>
                </a:lnTo>
                <a:lnTo>
                  <a:pt x="237343" y="1457469"/>
                </a:lnTo>
                <a:lnTo>
                  <a:pt x="238009" y="1459571"/>
                </a:lnTo>
                <a:lnTo>
                  <a:pt x="242012" y="1446515"/>
                </a:lnTo>
                <a:cubicBezTo>
                  <a:pt x="171205" y="1115067"/>
                  <a:pt x="127758" y="714059"/>
                  <a:pt x="286245" y="353827"/>
                </a:cubicBezTo>
                <a:close/>
                <a:moveTo>
                  <a:pt x="527942" y="0"/>
                </a:moveTo>
                <a:cubicBezTo>
                  <a:pt x="622760" y="95693"/>
                  <a:pt x="695048" y="196745"/>
                  <a:pt x="748164" y="301374"/>
                </a:cubicBezTo>
                <a:cubicBezTo>
                  <a:pt x="612692" y="376844"/>
                  <a:pt x="447588" y="375495"/>
                  <a:pt x="312997" y="298024"/>
                </a:cubicBezTo>
                <a:cubicBezTo>
                  <a:pt x="364591" y="193505"/>
                  <a:pt x="435080" y="93397"/>
                  <a:pt x="52794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algn="ctr"/>
            <a:endParaRPr lang="ko-KR" altLang="en-US" dirty="0">
              <a:solidFill>
                <a:prstClr val="white"/>
              </a:solidFill>
            </a:endParaRPr>
          </a:p>
        </p:txBody>
      </p:sp>
      <p:sp>
        <p:nvSpPr>
          <p:cNvPr id="5" name="Rectangle 4"/>
          <p:cNvSpPr/>
          <p:nvPr/>
        </p:nvSpPr>
        <p:spPr>
          <a:xfrm>
            <a:off x="4293" y="11805"/>
            <a:ext cx="10536530" cy="1115970"/>
          </a:xfrm>
          <a:prstGeom prst="rect">
            <a:avLst/>
          </a:prstGeom>
          <a:solidFill>
            <a:srgbClr val="0033CC"/>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ltLang="en-US" dirty="0">
              <a:solidFill>
                <a:srgbClr val="FFFFFF"/>
              </a:solidFill>
              <a:ea typeface="Calibri" pitchFamily="34" charset="0"/>
              <a:cs typeface="Times New Roman" pitchFamily="18" charset="0"/>
            </a:endParaRPr>
          </a:p>
        </p:txBody>
      </p:sp>
      <p:sp>
        <p:nvSpPr>
          <p:cNvPr id="7" name="Rectangle 6"/>
          <p:cNvSpPr>
            <a:spLocks noChangeArrowheads="1"/>
          </p:cNvSpPr>
          <p:nvPr/>
        </p:nvSpPr>
        <p:spPr bwMode="auto">
          <a:xfrm>
            <a:off x="3425600" y="1632934"/>
            <a:ext cx="6557963" cy="7294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FontTx/>
              <a:buNone/>
            </a:pPr>
            <a:r>
              <a:rPr lang="en-US" altLang="en-US" sz="3600" b="1" dirty="0">
                <a:solidFill>
                  <a:srgbClr val="C00000"/>
                </a:solidFill>
                <a:ea typeface="Calibri" panose="020F0502020204030204" pitchFamily="34" charset="0"/>
                <a:cs typeface="Times New Roman" panose="02020603050405020304" pitchFamily="18" charset="0"/>
              </a:rPr>
              <a:t>BÀI GIẢNG</a:t>
            </a:r>
            <a:endParaRPr lang="en-US" altLang="en-US" sz="3600" dirty="0">
              <a:solidFill>
                <a:srgbClr val="C00000"/>
              </a:solidFill>
              <a:ea typeface="Calibri" panose="020F0502020204030204" pitchFamily="34" charset="0"/>
              <a:cs typeface="Times New Roman" panose="02020603050405020304" pitchFamily="18" charset="0"/>
            </a:endParaRPr>
          </a:p>
        </p:txBody>
      </p:sp>
      <p:sp>
        <p:nvSpPr>
          <p:cNvPr id="8" name="Rectangle 7"/>
          <p:cNvSpPr>
            <a:spLocks noChangeArrowheads="1"/>
          </p:cNvSpPr>
          <p:nvPr/>
        </p:nvSpPr>
        <p:spPr bwMode="auto">
          <a:xfrm>
            <a:off x="465661" y="2157315"/>
            <a:ext cx="1176594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spcBef>
                <a:spcPct val="0"/>
              </a:spcBef>
              <a:buFontTx/>
              <a:buNone/>
            </a:pPr>
            <a:r>
              <a:rPr lang="en-US" altLang="en-US" sz="3600" b="1" dirty="0">
                <a:solidFill>
                  <a:srgbClr val="0033CC"/>
                </a:solidFill>
                <a:latin typeface="Arial" panose="020B0604020202020204" pitchFamily="34" charset="0"/>
                <a:cs typeface="Arial" panose="020B0604020202020204" pitchFamily="34" charset="0"/>
              </a:rPr>
              <a:t>KINH TẾ CHÍNH TRỊ MÁC – LÊNIN</a:t>
            </a:r>
            <a:endParaRPr lang="en-US" altLang="en-US" sz="3600" dirty="0">
              <a:solidFill>
                <a:srgbClr val="0033CC"/>
              </a:solidFill>
              <a:latin typeface="Arial" panose="020B0604020202020204" pitchFamily="34" charset="0"/>
              <a:cs typeface="Arial" panose="020B0604020202020204" pitchFamily="34" charset="0"/>
            </a:endParaRPr>
          </a:p>
        </p:txBody>
      </p:sp>
      <p:grpSp>
        <p:nvGrpSpPr>
          <p:cNvPr id="9" name="Group 11"/>
          <p:cNvGrpSpPr>
            <a:grpSpLocks/>
          </p:cNvGrpSpPr>
          <p:nvPr/>
        </p:nvGrpSpPr>
        <p:grpSpPr bwMode="auto">
          <a:xfrm>
            <a:off x="5673531" y="3712226"/>
            <a:ext cx="2156222" cy="1450181"/>
            <a:chOff x="5225" y="9335"/>
            <a:chExt cx="2520" cy="1750"/>
          </a:xfrm>
        </p:grpSpPr>
        <p:sp>
          <p:nvSpPr>
            <p:cNvPr id="10" name="AutoShape 20" descr="2"/>
            <p:cNvSpPr>
              <a:spLocks noChangeArrowheads="1"/>
            </p:cNvSpPr>
            <p:nvPr/>
          </p:nvSpPr>
          <p:spPr bwMode="auto">
            <a:xfrm>
              <a:off x="5225" y="10185"/>
              <a:ext cx="2520" cy="900"/>
            </a:xfrm>
            <a:prstGeom prst="wave">
              <a:avLst>
                <a:gd name="adj1" fmla="val 20644"/>
                <a:gd name="adj2" fmla="val 0"/>
              </a:avLst>
            </a:prstGeom>
            <a:blipFill dpi="0" rotWithShape="0">
              <a:blip r:embed="rId2"/>
              <a:srcRect/>
              <a:stretch>
                <a:fillRect/>
              </a:stretch>
            </a:blipFill>
            <a:ln>
              <a:noFill/>
            </a:ln>
            <a:effectLst>
              <a:outerShdw dist="107763" dir="2700000" algn="ctr" rotWithShape="0">
                <a:srgbClr val="C0C0C0"/>
              </a:outerShdw>
            </a:effectLst>
            <a:extLst>
              <a:ext uri="{91240B29-F687-4F45-9708-019B960494DF}">
                <a14:hiddenLine xmlns:a14="http://schemas.microsoft.com/office/drawing/2010/main" w="9525">
                  <a:solidFill>
                    <a:srgbClr val="000099"/>
                  </a:solidFill>
                  <a:round/>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000000"/>
                </a:solidFill>
                <a:latin typeface=".VnTime" pitchFamily="34" charset="0"/>
                <a:cs typeface="Arial" panose="020B0604020202020204" pitchFamily="34" charset="0"/>
              </a:endParaRPr>
            </a:p>
          </p:txBody>
        </p:sp>
        <p:pic>
          <p:nvPicPr>
            <p:cNvPr id="11" name="Picture 19" descr="cosmo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02" y="9335"/>
              <a:ext cx="1080" cy="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8" descr="BOOK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4" y="10122"/>
              <a:ext cx="1260" cy="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7" descr="BOOK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842" y="9848"/>
              <a:ext cx="1635" cy="7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6" descr="QUILLPE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615" y="9336"/>
              <a:ext cx="702" cy="13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 Box 15"/>
            <p:cNvSpPr txBox="1">
              <a:spLocks noChangeArrowheads="1"/>
            </p:cNvSpPr>
            <p:nvPr/>
          </p:nvSpPr>
          <p:spPr bwMode="auto">
            <a:xfrm>
              <a:off x="5867" y="9897"/>
              <a:ext cx="90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lgn="r">
                <a:spcBef>
                  <a:spcPct val="0"/>
                </a:spcBef>
                <a:buFontTx/>
                <a:buNone/>
              </a:pPr>
              <a:r>
                <a:rPr lang="vi-VN" altLang="en-US" sz="600" b="1">
                  <a:solidFill>
                    <a:srgbClr val="000000"/>
                  </a:solidFill>
                  <a:latin typeface="VNbangkok"/>
                  <a:cs typeface="Times New Roman" panose="02020603050405020304" pitchFamily="18" charset="0"/>
                </a:rPr>
                <a:t> </a:t>
              </a:r>
              <a:endParaRPr lang="vi-VN" altLang="en-US" sz="1350">
                <a:solidFill>
                  <a:srgbClr val="000000"/>
                </a:solidFill>
                <a:latin typeface=".VnTime" pitchFamily="34" charset="0"/>
                <a:cs typeface="Arial" panose="020B0604020202020204" pitchFamily="34" charset="0"/>
              </a:endParaRPr>
            </a:p>
          </p:txBody>
        </p:sp>
        <p:sp>
          <p:nvSpPr>
            <p:cNvPr id="16" name="Text Box 14"/>
            <p:cNvSpPr txBox="1">
              <a:spLocks noChangeArrowheads="1"/>
            </p:cNvSpPr>
            <p:nvPr/>
          </p:nvSpPr>
          <p:spPr bwMode="auto">
            <a:xfrm>
              <a:off x="6665" y="9863"/>
              <a:ext cx="577"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sp>
          <p:nvSpPr>
            <p:cNvPr id="17" name="WordArt 13"/>
            <p:cNvSpPr>
              <a:spLocks noChangeArrowheads="1" noChangeShapeType="1" noTextEdit="1"/>
            </p:cNvSpPr>
            <p:nvPr/>
          </p:nvSpPr>
          <p:spPr bwMode="auto">
            <a:xfrm rot="1334491">
              <a:off x="6130" y="10696"/>
              <a:ext cx="600" cy="1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9282"/>
                </a:avLst>
              </a:prstTxWarp>
            </a:bodyPr>
            <a:lstStyle/>
            <a:p>
              <a:pPr algn="ctr"/>
              <a:r>
                <a:rPr lang="en-US" sz="2700" b="1" kern="10">
                  <a:solidFill>
                    <a:srgbClr val="FFFFFF"/>
                  </a:solidFill>
                  <a:latin typeface="VNbritannic"/>
                </a:rPr>
                <a:t>NÀM </a:t>
              </a:r>
            </a:p>
          </p:txBody>
        </p:sp>
        <p:sp>
          <p:nvSpPr>
            <p:cNvPr id="18" name="Text Box 12"/>
            <p:cNvSpPr txBox="1">
              <a:spLocks noChangeArrowheads="1"/>
            </p:cNvSpPr>
            <p:nvPr/>
          </p:nvSpPr>
          <p:spPr bwMode="auto">
            <a:xfrm>
              <a:off x="6623" y="10049"/>
              <a:ext cx="720" cy="5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a:spcBef>
                  <a:spcPct val="0"/>
                </a:spcBef>
                <a:buFontTx/>
                <a:buNone/>
              </a:pPr>
              <a:endParaRPr lang="en-US" altLang="en-US" sz="1350">
                <a:solidFill>
                  <a:srgbClr val="000000"/>
                </a:solidFill>
                <a:latin typeface=".VnTime" pitchFamily="34" charset="0"/>
                <a:cs typeface="Arial" panose="020B0604020202020204" pitchFamily="34" charset="0"/>
              </a:endParaRPr>
            </a:p>
          </p:txBody>
        </p:sp>
      </p:grpSp>
      <p:sp>
        <p:nvSpPr>
          <p:cNvPr id="19" name="AutoShape 4"/>
          <p:cNvSpPr>
            <a:spLocks noChangeAspect="1" noChangeArrowheads="1"/>
          </p:cNvSpPr>
          <p:nvPr/>
        </p:nvSpPr>
        <p:spPr bwMode="auto">
          <a:xfrm>
            <a:off x="3945730" y="2856104"/>
            <a:ext cx="5400675" cy="85725"/>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spcBef>
                <a:spcPct val="20000"/>
              </a:spcBef>
              <a:buChar char="•"/>
              <a:defRPr sz="2800">
                <a:solidFill>
                  <a:schemeClr val="tx1"/>
                </a:solidFill>
                <a:latin typeface="Times New Roman" panose="02020603050405020304" pitchFamily="18" charset="0"/>
              </a:defRPr>
            </a:lvl1pPr>
            <a:lvl2pPr marL="742950" indent="-285750" eaLnBrk="0" hangingPunct="0">
              <a:spcBef>
                <a:spcPct val="20000"/>
              </a:spcBef>
              <a:buChar char="–"/>
              <a:defRPr sz="2800">
                <a:solidFill>
                  <a:schemeClr val="tx1"/>
                </a:solidFill>
                <a:latin typeface="Times New Roman" panose="02020603050405020304" pitchFamily="18" charset="0"/>
              </a:defRPr>
            </a:lvl2pPr>
            <a:lvl3pPr marL="1143000" indent="-228600" eaLnBrk="0" hangingPunct="0">
              <a:spcBef>
                <a:spcPct val="20000"/>
              </a:spcBef>
              <a:buChar char="•"/>
              <a:defRPr sz="2800">
                <a:solidFill>
                  <a:schemeClr val="tx1"/>
                </a:solidFill>
                <a:latin typeface="Times New Roman" panose="02020603050405020304" pitchFamily="18" charset="0"/>
              </a:defRPr>
            </a:lvl3pPr>
            <a:lvl4pPr marL="1600200" indent="-228600" eaLnBrk="0" hangingPunct="0">
              <a:spcBef>
                <a:spcPct val="20000"/>
              </a:spcBef>
              <a:buChar char="–"/>
              <a:defRPr sz="2800">
                <a:solidFill>
                  <a:schemeClr val="tx1"/>
                </a:solidFill>
                <a:latin typeface="Times New Roman" panose="02020603050405020304" pitchFamily="18" charset="0"/>
              </a:defRPr>
            </a:lvl4pPr>
            <a:lvl5pPr marL="2057400" indent="-228600" eaLnBrk="0" hangingPunct="0">
              <a:spcBef>
                <a:spcPct val="20000"/>
              </a:spcBef>
              <a:buChar char="»"/>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defRPr sz="2800">
                <a:solidFill>
                  <a:schemeClr val="tx1"/>
                </a:solidFill>
                <a:latin typeface="Times New Roman" panose="02020603050405020304" pitchFamily="18" charset="0"/>
              </a:defRPr>
            </a:lvl9pPr>
          </a:lstStyle>
          <a:p>
            <a:pPr eaLnBrk="1" hangingPunct="1">
              <a:spcBef>
                <a:spcPct val="0"/>
              </a:spcBef>
              <a:buFontTx/>
              <a:buNone/>
            </a:pPr>
            <a:endParaRPr lang="en-US" altLang="en-US" sz="1350">
              <a:solidFill>
                <a:srgbClr val="FF0000"/>
              </a:solidFill>
              <a:latin typeface=".VnTime" pitchFamily="34" charset="0"/>
              <a:cs typeface="Arial" panose="020B0604020202020204" pitchFamily="34" charset="0"/>
            </a:endParaRPr>
          </a:p>
        </p:txBody>
      </p:sp>
      <p:sp>
        <p:nvSpPr>
          <p:cNvPr id="20" name="WordArt 4"/>
          <p:cNvSpPr>
            <a:spLocks noChangeArrowheads="1" noChangeShapeType="1" noTextEdit="1"/>
          </p:cNvSpPr>
          <p:nvPr/>
        </p:nvSpPr>
        <p:spPr bwMode="auto">
          <a:xfrm>
            <a:off x="8109687" y="5041338"/>
            <a:ext cx="3747752" cy="679539"/>
          </a:xfrm>
          <a:prstGeom prst="rect">
            <a:avLst/>
          </a:prstGeom>
        </p:spPr>
        <p:txBody>
          <a:bodyPr wrap="none" fromWordArt="1">
            <a:prstTxWarp prst="textPlain">
              <a:avLst>
                <a:gd name="adj" fmla="val 50000"/>
              </a:avLst>
            </a:prstTxWarp>
          </a:bodyPr>
          <a:lstStyle/>
          <a:p>
            <a:pPr algn="ctr"/>
            <a:r>
              <a:rPr lang="vi-VN" sz="2700" kern="10" dirty="0">
                <a:ln w="9525">
                  <a:solidFill>
                    <a:srgbClr val="000000"/>
                  </a:solidFill>
                  <a:round/>
                  <a:headEnd/>
                  <a:tailEnd/>
                </a:ln>
                <a:solidFill>
                  <a:srgbClr val="00FF00"/>
                </a:solidFill>
                <a:latin typeface="Arial Đen"/>
              </a:rPr>
              <a:t>Giảng viên</a:t>
            </a:r>
          </a:p>
          <a:p>
            <a:pPr algn="ctr"/>
            <a:r>
              <a:rPr lang="vi-VN" sz="2700" kern="10" dirty="0">
                <a:ln w="9525">
                  <a:solidFill>
                    <a:srgbClr val="000000"/>
                  </a:solidFill>
                  <a:round/>
                  <a:headEnd/>
                  <a:tailEnd/>
                </a:ln>
                <a:solidFill>
                  <a:srgbClr val="00FF00"/>
                </a:solidFill>
                <a:latin typeface="Arial Đen"/>
              </a:rPr>
              <a:t> HOÀNG THỊ TRANG</a:t>
            </a:r>
            <a:endParaRPr lang="en-US" sz="2700" kern="10" dirty="0">
              <a:ln w="9525">
                <a:solidFill>
                  <a:srgbClr val="000000"/>
                </a:solidFill>
                <a:round/>
                <a:headEnd/>
                <a:tailEnd/>
              </a:ln>
              <a:solidFill>
                <a:srgbClr val="00FF00"/>
              </a:solidFill>
              <a:latin typeface="Arial Đen"/>
            </a:endParaRPr>
          </a:p>
        </p:txBody>
      </p:sp>
      <p:sp>
        <p:nvSpPr>
          <p:cNvPr id="21" name="Rectangle 20"/>
          <p:cNvSpPr/>
          <p:nvPr/>
        </p:nvSpPr>
        <p:spPr>
          <a:xfrm>
            <a:off x="150577" y="193810"/>
            <a:ext cx="9910342" cy="830997"/>
          </a:xfrm>
          <a:prstGeom prst="rect">
            <a:avLst/>
          </a:prstGeom>
        </p:spPr>
        <p:txBody>
          <a:bodyPr wrap="square">
            <a:spAutoFit/>
          </a:bodyPr>
          <a:lstStyle/>
          <a:p>
            <a:pPr algn="ctr">
              <a:defRPr/>
            </a:pPr>
            <a:r>
              <a:rPr lang="en-US" altLang="en-US" sz="2400" b="1" dirty="0">
                <a:solidFill>
                  <a:prstClr val="white"/>
                </a:solidFill>
                <a:ea typeface="Calibri" pitchFamily="34" charset="0"/>
                <a:cs typeface="Times New Roman" pitchFamily="18" charset="0"/>
              </a:rPr>
              <a:t>TRƯỜNG </a:t>
            </a:r>
            <a:r>
              <a:rPr lang="en-US" altLang="en-US" sz="2400" b="1" dirty="0" smtClean="0">
                <a:solidFill>
                  <a:prstClr val="white"/>
                </a:solidFill>
                <a:ea typeface="Calibri" pitchFamily="34" charset="0"/>
                <a:cs typeface="Times New Roman" pitchFamily="18" charset="0"/>
              </a:rPr>
              <a:t>ĐẠI HỌC </a:t>
            </a:r>
            <a:r>
              <a:rPr lang="en-US" altLang="en-US" sz="2400" b="1" dirty="0">
                <a:solidFill>
                  <a:prstClr val="white"/>
                </a:solidFill>
                <a:ea typeface="Calibri" pitchFamily="34" charset="0"/>
                <a:cs typeface="Times New Roman" pitchFamily="18" charset="0"/>
              </a:rPr>
              <a:t>CÔNG </a:t>
            </a:r>
            <a:r>
              <a:rPr lang="en-US" altLang="en-US" sz="2400" b="1" dirty="0" smtClean="0">
                <a:solidFill>
                  <a:prstClr val="white"/>
                </a:solidFill>
                <a:ea typeface="Calibri" pitchFamily="34" charset="0"/>
                <a:cs typeface="Times New Roman" pitchFamily="18" charset="0"/>
              </a:rPr>
              <a:t>THƯƠNG  THÀNH PHỐ HỒ </a:t>
            </a:r>
            <a:r>
              <a:rPr lang="en-US" altLang="en-US" sz="2400" b="1" dirty="0">
                <a:solidFill>
                  <a:prstClr val="white"/>
                </a:solidFill>
                <a:ea typeface="Calibri" pitchFamily="34" charset="0"/>
                <a:cs typeface="Times New Roman" pitchFamily="18" charset="0"/>
              </a:rPr>
              <a:t>CHÍ MINH</a:t>
            </a:r>
          </a:p>
          <a:p>
            <a:pPr algn="ctr">
              <a:defRPr/>
            </a:pPr>
            <a:r>
              <a:rPr lang="en-US" altLang="en-US" sz="2400" b="1" dirty="0">
                <a:solidFill>
                  <a:prstClr val="white"/>
                </a:solidFill>
                <a:ea typeface="Calibri" pitchFamily="34" charset="0"/>
                <a:cs typeface="Times New Roman" pitchFamily="18" charset="0"/>
              </a:rPr>
              <a:t>KHOA CHÍNH TRỊ - LUẬT</a:t>
            </a:r>
          </a:p>
        </p:txBody>
      </p:sp>
      <p:grpSp>
        <p:nvGrpSpPr>
          <p:cNvPr id="24" name="Group 23">
            <a:extLst>
              <a:ext uri="{FF2B5EF4-FFF2-40B4-BE49-F238E27FC236}">
                <a16:creationId xmlns="" xmlns:a16="http://schemas.microsoft.com/office/drawing/2014/main" id="{7E1AA285-90AD-4A5E-BE92-EB69D454AF01}"/>
              </a:ext>
            </a:extLst>
          </p:cNvPr>
          <p:cNvGrpSpPr/>
          <p:nvPr/>
        </p:nvGrpSpPr>
        <p:grpSpPr>
          <a:xfrm>
            <a:off x="68305" y="5714980"/>
            <a:ext cx="3963237" cy="633464"/>
            <a:chOff x="3960971" y="2767117"/>
            <a:chExt cx="4267200" cy="1321489"/>
          </a:xfrm>
          <a:solidFill>
            <a:srgbClr val="9900CC"/>
          </a:solidFill>
        </p:grpSpPr>
        <p:sp>
          <p:nvSpPr>
            <p:cNvPr id="25" name="Freeform: Shape 146">
              <a:extLst>
                <a:ext uri="{FF2B5EF4-FFF2-40B4-BE49-F238E27FC236}">
                  <a16:creationId xmlns="" xmlns:a16="http://schemas.microsoft.com/office/drawing/2014/main" id="{0372E30A-71E7-4290-9400-9976481B1E89}"/>
                </a:ext>
              </a:extLst>
            </p:cNvPr>
            <p:cNvSpPr/>
            <p:nvPr/>
          </p:nvSpPr>
          <p:spPr>
            <a:xfrm>
              <a:off x="4049553" y="3359522"/>
              <a:ext cx="4086225" cy="657225"/>
            </a:xfrm>
            <a:custGeom>
              <a:avLst/>
              <a:gdLst>
                <a:gd name="connsiteX0" fmla="*/ 3881914 w 4086225"/>
                <a:gd name="connsiteY0" fmla="*/ 86622 h 657225"/>
                <a:gd name="connsiteX1" fmla="*/ 2049304 w 4086225"/>
                <a:gd name="connsiteY1" fmla="*/ 319032 h 657225"/>
                <a:gd name="connsiteX2" fmla="*/ 2049304 w 4086225"/>
                <a:gd name="connsiteY2" fmla="*/ 313317 h 657225"/>
                <a:gd name="connsiteX3" fmla="*/ 210979 w 4086225"/>
                <a:gd name="connsiteY3" fmla="*/ 78050 h 657225"/>
                <a:gd name="connsiteX4" fmla="*/ 7144 w 4086225"/>
                <a:gd name="connsiteY4" fmla="*/ 603830 h 657225"/>
                <a:gd name="connsiteX5" fmla="*/ 1779746 w 4086225"/>
                <a:gd name="connsiteY5" fmla="*/ 375230 h 657225"/>
                <a:gd name="connsiteX6" fmla="*/ 2043589 w 4086225"/>
                <a:gd name="connsiteY6" fmla="*/ 643835 h 657225"/>
                <a:gd name="connsiteX7" fmla="*/ 2043589 w 4086225"/>
                <a:gd name="connsiteY7" fmla="*/ 652407 h 657225"/>
                <a:gd name="connsiteX8" fmla="*/ 2312194 w 4086225"/>
                <a:gd name="connsiteY8" fmla="*/ 383802 h 657225"/>
                <a:gd name="connsiteX9" fmla="*/ 4084796 w 4086225"/>
                <a:gd name="connsiteY9" fmla="*/ 612402 h 657225"/>
                <a:gd name="connsiteX10" fmla="*/ 3881914 w 4086225"/>
                <a:gd name="connsiteY10" fmla="*/ 86622 h 657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86225" h="657225">
                  <a:moveTo>
                    <a:pt x="3881914" y="86622"/>
                  </a:moveTo>
                  <a:cubicBezTo>
                    <a:pt x="3555206" y="-1960"/>
                    <a:pt x="2711291" y="-80065"/>
                    <a:pt x="2049304" y="319032"/>
                  </a:cubicBezTo>
                  <a:lnTo>
                    <a:pt x="2049304" y="313317"/>
                  </a:lnTo>
                  <a:cubicBezTo>
                    <a:pt x="1385411" y="-88638"/>
                    <a:pt x="538639" y="-9580"/>
                    <a:pt x="210979" y="78050"/>
                  </a:cubicBezTo>
                  <a:cubicBezTo>
                    <a:pt x="210979" y="78050"/>
                    <a:pt x="17621" y="294267"/>
                    <a:pt x="7144" y="603830"/>
                  </a:cubicBezTo>
                  <a:lnTo>
                    <a:pt x="1779746" y="375230"/>
                  </a:lnTo>
                  <a:cubicBezTo>
                    <a:pt x="1779746" y="521915"/>
                    <a:pt x="1897856" y="640977"/>
                    <a:pt x="2043589" y="643835"/>
                  </a:cubicBezTo>
                  <a:lnTo>
                    <a:pt x="2043589" y="652407"/>
                  </a:lnTo>
                  <a:cubicBezTo>
                    <a:pt x="2192179" y="652407"/>
                    <a:pt x="2312194" y="532392"/>
                    <a:pt x="2312194" y="383802"/>
                  </a:cubicBezTo>
                  <a:lnTo>
                    <a:pt x="4084796" y="612402"/>
                  </a:lnTo>
                  <a:cubicBezTo>
                    <a:pt x="4076224" y="302840"/>
                    <a:pt x="3881914" y="86622"/>
                    <a:pt x="3881914" y="86622"/>
                  </a:cubicBezTo>
                  <a:close/>
                </a:path>
              </a:pathLst>
            </a:custGeom>
            <a:grpFill/>
            <a:ln w="9525" cap="flat">
              <a:noFill/>
              <a:prstDash val="solid"/>
              <a:miter/>
            </a:ln>
          </p:spPr>
          <p:txBody>
            <a:bodyPr rtlCol="0" anchor="ctr"/>
            <a:lstStyle/>
            <a:p>
              <a:endParaRPr lang="en-US" sz="1200">
                <a:solidFill>
                  <a:prstClr val="black"/>
                </a:solidFill>
              </a:endParaRPr>
            </a:p>
          </p:txBody>
        </p:sp>
        <p:sp>
          <p:nvSpPr>
            <p:cNvPr id="26" name="Freeform: Shape 147">
              <a:extLst>
                <a:ext uri="{FF2B5EF4-FFF2-40B4-BE49-F238E27FC236}">
                  <a16:creationId xmlns="" xmlns:a16="http://schemas.microsoft.com/office/drawing/2014/main" id="{51C4A27E-D425-4D9B-B3E3-77B704ABD65D}"/>
                </a:ext>
              </a:extLst>
            </p:cNvPr>
            <p:cNvSpPr/>
            <p:nvPr/>
          </p:nvSpPr>
          <p:spPr>
            <a:xfrm>
              <a:off x="3960971" y="3698081"/>
              <a:ext cx="4267200" cy="390525"/>
            </a:xfrm>
            <a:custGeom>
              <a:avLst/>
              <a:gdLst>
                <a:gd name="connsiteX0" fmla="*/ 2127409 w 4267200"/>
                <a:gd name="connsiteY0" fmla="*/ 389096 h 390525"/>
                <a:gd name="connsiteX1" fmla="*/ 1806416 w 4267200"/>
                <a:gd name="connsiteY1" fmla="*/ 120491 h 390525"/>
                <a:gd name="connsiteX2" fmla="*/ 51911 w 4267200"/>
                <a:gd name="connsiteY2" fmla="*/ 330041 h 390525"/>
                <a:gd name="connsiteX3" fmla="*/ 7144 w 4267200"/>
                <a:gd name="connsiteY3" fmla="*/ 294799 h 390525"/>
                <a:gd name="connsiteX4" fmla="*/ 7144 w 4267200"/>
                <a:gd name="connsiteY4" fmla="*/ 251936 h 390525"/>
                <a:gd name="connsiteX5" fmla="*/ 51911 w 4267200"/>
                <a:gd name="connsiteY5" fmla="*/ 216694 h 390525"/>
                <a:gd name="connsiteX6" fmla="*/ 1859756 w 4267200"/>
                <a:gd name="connsiteY6" fmla="*/ 7144 h 390525"/>
                <a:gd name="connsiteX7" fmla="*/ 1915954 w 4267200"/>
                <a:gd name="connsiteY7" fmla="*/ 65246 h 390525"/>
                <a:gd name="connsiteX8" fmla="*/ 2127409 w 4267200"/>
                <a:gd name="connsiteY8" fmla="*/ 275749 h 390525"/>
                <a:gd name="connsiteX9" fmla="*/ 2338864 w 4267200"/>
                <a:gd name="connsiteY9" fmla="*/ 65246 h 390525"/>
                <a:gd name="connsiteX10" fmla="*/ 2395061 w 4267200"/>
                <a:gd name="connsiteY10" fmla="*/ 7144 h 390525"/>
                <a:gd name="connsiteX11" fmla="*/ 4231482 w 4267200"/>
                <a:gd name="connsiteY11" fmla="*/ 216694 h 390525"/>
                <a:gd name="connsiteX12" fmla="*/ 4266724 w 4267200"/>
                <a:gd name="connsiteY12" fmla="*/ 251936 h 390525"/>
                <a:gd name="connsiteX13" fmla="*/ 4266724 w 4267200"/>
                <a:gd name="connsiteY13" fmla="*/ 294799 h 390525"/>
                <a:gd name="connsiteX14" fmla="*/ 4231482 w 4267200"/>
                <a:gd name="connsiteY14" fmla="*/ 330041 h 390525"/>
                <a:gd name="connsiteX15" fmla="*/ 2448401 w 4267200"/>
                <a:gd name="connsiteY15" fmla="*/ 120491 h 390525"/>
                <a:gd name="connsiteX16" fmla="*/ 2127409 w 4267200"/>
                <a:gd name="connsiteY16" fmla="*/ 389096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67200" h="390525">
                  <a:moveTo>
                    <a:pt x="2127409" y="389096"/>
                  </a:moveTo>
                  <a:cubicBezTo>
                    <a:pt x="1967389" y="389096"/>
                    <a:pt x="1834039" y="272891"/>
                    <a:pt x="1806416" y="120491"/>
                  </a:cubicBezTo>
                  <a:lnTo>
                    <a:pt x="51911" y="330041"/>
                  </a:lnTo>
                  <a:cubicBezTo>
                    <a:pt x="31909" y="330041"/>
                    <a:pt x="7144" y="313849"/>
                    <a:pt x="7144" y="294799"/>
                  </a:cubicBezTo>
                  <a:lnTo>
                    <a:pt x="7144" y="251936"/>
                  </a:lnTo>
                  <a:cubicBezTo>
                    <a:pt x="7144" y="231934"/>
                    <a:pt x="32861" y="216694"/>
                    <a:pt x="51911" y="216694"/>
                  </a:cubicBezTo>
                  <a:lnTo>
                    <a:pt x="1859756" y="7144"/>
                  </a:lnTo>
                  <a:cubicBezTo>
                    <a:pt x="1891189" y="7144"/>
                    <a:pt x="1915954" y="32861"/>
                    <a:pt x="1915954" y="65246"/>
                  </a:cubicBezTo>
                  <a:cubicBezTo>
                    <a:pt x="1915954" y="181451"/>
                    <a:pt x="2011204" y="275749"/>
                    <a:pt x="2127409" y="275749"/>
                  </a:cubicBezTo>
                  <a:cubicBezTo>
                    <a:pt x="2243614" y="275749"/>
                    <a:pt x="2338864" y="181451"/>
                    <a:pt x="2338864" y="65246"/>
                  </a:cubicBezTo>
                  <a:cubicBezTo>
                    <a:pt x="2338864" y="33814"/>
                    <a:pt x="2363629" y="7144"/>
                    <a:pt x="2395061" y="7144"/>
                  </a:cubicBezTo>
                  <a:lnTo>
                    <a:pt x="4231482" y="216694"/>
                  </a:lnTo>
                  <a:cubicBezTo>
                    <a:pt x="4251484" y="216694"/>
                    <a:pt x="4266724" y="232886"/>
                    <a:pt x="4266724" y="251936"/>
                  </a:cubicBezTo>
                  <a:lnTo>
                    <a:pt x="4266724" y="294799"/>
                  </a:lnTo>
                  <a:cubicBezTo>
                    <a:pt x="4266724" y="314801"/>
                    <a:pt x="4250532" y="330041"/>
                    <a:pt x="4231482" y="330041"/>
                  </a:cubicBezTo>
                  <a:lnTo>
                    <a:pt x="2448401" y="120491"/>
                  </a:lnTo>
                  <a:cubicBezTo>
                    <a:pt x="2420779" y="272891"/>
                    <a:pt x="2287429" y="389096"/>
                    <a:pt x="2127409" y="389096"/>
                  </a:cubicBezTo>
                  <a:close/>
                </a:path>
              </a:pathLst>
            </a:custGeom>
            <a:grpFill/>
            <a:ln w="9525" cap="flat">
              <a:noFill/>
              <a:prstDash val="solid"/>
              <a:miter/>
            </a:ln>
          </p:spPr>
          <p:txBody>
            <a:bodyPr rtlCol="0" anchor="ctr"/>
            <a:lstStyle/>
            <a:p>
              <a:endParaRPr lang="en-US" sz="1200">
                <a:solidFill>
                  <a:prstClr val="black"/>
                </a:solidFill>
              </a:endParaRPr>
            </a:p>
          </p:txBody>
        </p:sp>
        <p:sp>
          <p:nvSpPr>
            <p:cNvPr id="27" name="Freeform: Shape 148">
              <a:extLst>
                <a:ext uri="{FF2B5EF4-FFF2-40B4-BE49-F238E27FC236}">
                  <a16:creationId xmlns="" xmlns:a16="http://schemas.microsoft.com/office/drawing/2014/main" id="{037E5CFC-DBDF-4BA3-8214-83D6D0BA920A}"/>
                </a:ext>
              </a:extLst>
            </p:cNvPr>
            <p:cNvSpPr/>
            <p:nvPr/>
          </p:nvSpPr>
          <p:spPr>
            <a:xfrm>
              <a:off x="6068849" y="2857621"/>
              <a:ext cx="1809750" cy="857250"/>
            </a:xfrm>
            <a:custGeom>
              <a:avLst/>
              <a:gdLst>
                <a:gd name="connsiteX0" fmla="*/ 1806416 w 1809750"/>
                <a:gd name="connsiteY0" fmla="*/ 463748 h 857250"/>
                <a:gd name="connsiteX1" fmla="*/ 423386 w 1809750"/>
                <a:gd name="connsiteY1" fmla="*/ 638056 h 857250"/>
                <a:gd name="connsiteX2" fmla="*/ 437674 w 1809750"/>
                <a:gd name="connsiteY2" fmla="*/ 632341 h 857250"/>
                <a:gd name="connsiteX3" fmla="*/ 1751171 w 1809750"/>
                <a:gd name="connsiteY3" fmla="*/ 395168 h 857250"/>
                <a:gd name="connsiteX4" fmla="*/ 1769269 w 1809750"/>
                <a:gd name="connsiteY4" fmla="*/ 375166 h 857250"/>
                <a:gd name="connsiteX5" fmla="*/ 1749266 w 1809750"/>
                <a:gd name="connsiteY5" fmla="*/ 357068 h 857250"/>
                <a:gd name="connsiteX6" fmla="*/ 421481 w 1809750"/>
                <a:gd name="connsiteY6" fmla="*/ 598051 h 857250"/>
                <a:gd name="connsiteX7" fmla="*/ 343376 w 1809750"/>
                <a:gd name="connsiteY7" fmla="*/ 631388 h 857250"/>
                <a:gd name="connsiteX8" fmla="*/ 1721644 w 1809750"/>
                <a:gd name="connsiteY8" fmla="*/ 305633 h 857250"/>
                <a:gd name="connsiteX9" fmla="*/ 1726406 w 1809750"/>
                <a:gd name="connsiteY9" fmla="*/ 300871 h 857250"/>
                <a:gd name="connsiteX10" fmla="*/ 1721644 w 1809750"/>
                <a:gd name="connsiteY10" fmla="*/ 296108 h 857250"/>
                <a:gd name="connsiteX11" fmla="*/ 381476 w 1809750"/>
                <a:gd name="connsiteY11" fmla="*/ 603766 h 857250"/>
                <a:gd name="connsiteX12" fmla="*/ 454819 w 1809750"/>
                <a:gd name="connsiteY12" fmla="*/ 566618 h 857250"/>
                <a:gd name="connsiteX13" fmla="*/ 1654016 w 1809750"/>
                <a:gd name="connsiteY13" fmla="*/ 252293 h 857250"/>
                <a:gd name="connsiteX14" fmla="*/ 1671161 w 1809750"/>
                <a:gd name="connsiteY14" fmla="*/ 232291 h 857250"/>
                <a:gd name="connsiteX15" fmla="*/ 1650206 w 1809750"/>
                <a:gd name="connsiteY15" fmla="*/ 214193 h 857250"/>
                <a:gd name="connsiteX16" fmla="*/ 435769 w 1809750"/>
                <a:gd name="connsiteY16" fmla="*/ 532328 h 857250"/>
                <a:gd name="connsiteX17" fmla="*/ 104299 w 1809750"/>
                <a:gd name="connsiteY17" fmla="*/ 725686 h 857250"/>
                <a:gd name="connsiteX18" fmla="*/ 1428274 w 1809750"/>
                <a:gd name="connsiteY18" fmla="*/ 17026 h 857250"/>
                <a:gd name="connsiteX19" fmla="*/ 1431131 w 1809750"/>
                <a:gd name="connsiteY19" fmla="*/ 10358 h 857250"/>
                <a:gd name="connsiteX20" fmla="*/ 1424464 w 1809750"/>
                <a:gd name="connsiteY20" fmla="*/ 7501 h 857250"/>
                <a:gd name="connsiteX21" fmla="*/ 57626 w 1809750"/>
                <a:gd name="connsiteY21" fmla="*/ 759023 h 857250"/>
                <a:gd name="connsiteX22" fmla="*/ 9049 w 1809750"/>
                <a:gd name="connsiteY22" fmla="*/ 799028 h 857250"/>
                <a:gd name="connsiteX23" fmla="*/ 21431 w 1809750"/>
                <a:gd name="connsiteY23" fmla="*/ 812363 h 857250"/>
                <a:gd name="connsiteX24" fmla="*/ 7144 w 1809750"/>
                <a:gd name="connsiteY24" fmla="*/ 823793 h 857250"/>
                <a:gd name="connsiteX25" fmla="*/ 31909 w 1809750"/>
                <a:gd name="connsiteY25" fmla="*/ 852368 h 857250"/>
                <a:gd name="connsiteX26" fmla="*/ 327184 w 1809750"/>
                <a:gd name="connsiteY26" fmla="*/ 679013 h 857250"/>
                <a:gd name="connsiteX27" fmla="*/ 330994 w 1809750"/>
                <a:gd name="connsiteY27" fmla="*/ 681871 h 857250"/>
                <a:gd name="connsiteX28" fmla="*/ 332899 w 1809750"/>
                <a:gd name="connsiteY28" fmla="*/ 681871 h 857250"/>
                <a:gd name="connsiteX29" fmla="*/ 1805464 w 1809750"/>
                <a:gd name="connsiteY29" fmla="*/ 472321 h 857250"/>
                <a:gd name="connsiteX30" fmla="*/ 1810226 w 1809750"/>
                <a:gd name="connsiteY30" fmla="*/ 467558 h 857250"/>
                <a:gd name="connsiteX31" fmla="*/ 1806416 w 1809750"/>
                <a:gd name="connsiteY31" fmla="*/ 463748 h 8572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9750" h="857250">
                  <a:moveTo>
                    <a:pt x="1806416" y="463748"/>
                  </a:moveTo>
                  <a:cubicBezTo>
                    <a:pt x="1798796" y="463748"/>
                    <a:pt x="1060609" y="411361"/>
                    <a:pt x="423386" y="638056"/>
                  </a:cubicBezTo>
                  <a:cubicBezTo>
                    <a:pt x="428149" y="636151"/>
                    <a:pt x="432911" y="634246"/>
                    <a:pt x="437674" y="632341"/>
                  </a:cubicBezTo>
                  <a:cubicBezTo>
                    <a:pt x="691039" y="529471"/>
                    <a:pt x="1122521" y="420886"/>
                    <a:pt x="1751171" y="395168"/>
                  </a:cubicBezTo>
                  <a:cubicBezTo>
                    <a:pt x="1761649" y="395168"/>
                    <a:pt x="1770221" y="385643"/>
                    <a:pt x="1769269" y="375166"/>
                  </a:cubicBezTo>
                  <a:cubicBezTo>
                    <a:pt x="1769269" y="364688"/>
                    <a:pt x="1759744" y="356116"/>
                    <a:pt x="1749266" y="357068"/>
                  </a:cubicBezTo>
                  <a:cubicBezTo>
                    <a:pt x="1114901" y="383738"/>
                    <a:pt x="676751" y="494228"/>
                    <a:pt x="421481" y="598051"/>
                  </a:cubicBezTo>
                  <a:cubicBezTo>
                    <a:pt x="393859" y="609481"/>
                    <a:pt x="368141" y="619958"/>
                    <a:pt x="343376" y="631388"/>
                  </a:cubicBezTo>
                  <a:cubicBezTo>
                    <a:pt x="999649" y="316111"/>
                    <a:pt x="1713071" y="305633"/>
                    <a:pt x="1721644" y="305633"/>
                  </a:cubicBezTo>
                  <a:cubicBezTo>
                    <a:pt x="1724501" y="305633"/>
                    <a:pt x="1726406" y="303728"/>
                    <a:pt x="1726406" y="300871"/>
                  </a:cubicBezTo>
                  <a:cubicBezTo>
                    <a:pt x="1726406" y="298013"/>
                    <a:pt x="1724501" y="296108"/>
                    <a:pt x="1721644" y="296108"/>
                  </a:cubicBezTo>
                  <a:cubicBezTo>
                    <a:pt x="1713071" y="296108"/>
                    <a:pt x="1027271" y="306586"/>
                    <a:pt x="381476" y="603766"/>
                  </a:cubicBezTo>
                  <a:cubicBezTo>
                    <a:pt x="404336" y="591383"/>
                    <a:pt x="429101" y="579001"/>
                    <a:pt x="454819" y="566618"/>
                  </a:cubicBezTo>
                  <a:cubicBezTo>
                    <a:pt x="708184" y="443746"/>
                    <a:pt x="1073944" y="298013"/>
                    <a:pt x="1654016" y="252293"/>
                  </a:cubicBezTo>
                  <a:cubicBezTo>
                    <a:pt x="1664494" y="251341"/>
                    <a:pt x="1672114" y="242768"/>
                    <a:pt x="1671161" y="232291"/>
                  </a:cubicBezTo>
                  <a:cubicBezTo>
                    <a:pt x="1670209" y="221813"/>
                    <a:pt x="1660684" y="214193"/>
                    <a:pt x="1650206" y="214193"/>
                  </a:cubicBezTo>
                  <a:cubicBezTo>
                    <a:pt x="1062514" y="259913"/>
                    <a:pt x="691991" y="407551"/>
                    <a:pt x="435769" y="532328"/>
                  </a:cubicBezTo>
                  <a:cubicBezTo>
                    <a:pt x="284321" y="605671"/>
                    <a:pt x="174784" y="676156"/>
                    <a:pt x="104299" y="725686"/>
                  </a:cubicBezTo>
                  <a:cubicBezTo>
                    <a:pt x="620554" y="206573"/>
                    <a:pt x="1420654" y="19883"/>
                    <a:pt x="1428274" y="17026"/>
                  </a:cubicBezTo>
                  <a:cubicBezTo>
                    <a:pt x="1431131" y="16073"/>
                    <a:pt x="1432084" y="13216"/>
                    <a:pt x="1431131" y="10358"/>
                  </a:cubicBezTo>
                  <a:cubicBezTo>
                    <a:pt x="1430179" y="7501"/>
                    <a:pt x="1427321" y="6548"/>
                    <a:pt x="1424464" y="7501"/>
                  </a:cubicBezTo>
                  <a:cubicBezTo>
                    <a:pt x="1415891" y="11311"/>
                    <a:pt x="573881" y="207526"/>
                    <a:pt x="57626" y="759023"/>
                  </a:cubicBezTo>
                  <a:cubicBezTo>
                    <a:pt x="27146" y="782836"/>
                    <a:pt x="10954" y="797123"/>
                    <a:pt x="9049" y="799028"/>
                  </a:cubicBezTo>
                  <a:lnTo>
                    <a:pt x="21431" y="812363"/>
                  </a:lnTo>
                  <a:cubicBezTo>
                    <a:pt x="12859" y="819031"/>
                    <a:pt x="8096" y="822841"/>
                    <a:pt x="7144" y="823793"/>
                  </a:cubicBezTo>
                  <a:lnTo>
                    <a:pt x="31909" y="852368"/>
                  </a:lnTo>
                  <a:cubicBezTo>
                    <a:pt x="32861" y="851416"/>
                    <a:pt x="126206" y="772358"/>
                    <a:pt x="327184" y="679013"/>
                  </a:cubicBezTo>
                  <a:cubicBezTo>
                    <a:pt x="328136" y="680918"/>
                    <a:pt x="329089" y="681871"/>
                    <a:pt x="330994" y="681871"/>
                  </a:cubicBezTo>
                  <a:cubicBezTo>
                    <a:pt x="331946" y="681871"/>
                    <a:pt x="332899" y="681871"/>
                    <a:pt x="332899" y="681871"/>
                  </a:cubicBezTo>
                  <a:cubicBezTo>
                    <a:pt x="986314" y="414218"/>
                    <a:pt x="1797844" y="472321"/>
                    <a:pt x="1805464" y="472321"/>
                  </a:cubicBezTo>
                  <a:cubicBezTo>
                    <a:pt x="1808321" y="472321"/>
                    <a:pt x="1810226" y="470416"/>
                    <a:pt x="1810226" y="467558"/>
                  </a:cubicBezTo>
                  <a:cubicBezTo>
                    <a:pt x="1811179" y="465653"/>
                    <a:pt x="1808321" y="463748"/>
                    <a:pt x="1806416" y="463748"/>
                  </a:cubicBezTo>
                  <a:close/>
                </a:path>
              </a:pathLst>
            </a:custGeom>
            <a:grpFill/>
            <a:ln w="9525" cap="flat">
              <a:noFill/>
              <a:prstDash val="solid"/>
              <a:miter/>
            </a:ln>
          </p:spPr>
          <p:txBody>
            <a:bodyPr rtlCol="0" anchor="ctr"/>
            <a:lstStyle/>
            <a:p>
              <a:endParaRPr lang="en-US" sz="1200" dirty="0">
                <a:solidFill>
                  <a:prstClr val="black"/>
                </a:solidFill>
              </a:endParaRPr>
            </a:p>
          </p:txBody>
        </p:sp>
        <p:sp>
          <p:nvSpPr>
            <p:cNvPr id="28" name="Freeform: Shape 149">
              <a:extLst>
                <a:ext uri="{FF2B5EF4-FFF2-40B4-BE49-F238E27FC236}">
                  <a16:creationId xmlns="" xmlns:a16="http://schemas.microsoft.com/office/drawing/2014/main" id="{E898D73C-C3C1-4B5F-8BBB-8FD378963F43}"/>
                </a:ext>
              </a:extLst>
            </p:cNvPr>
            <p:cNvSpPr/>
            <p:nvPr/>
          </p:nvSpPr>
          <p:spPr>
            <a:xfrm>
              <a:off x="4297199" y="2767117"/>
              <a:ext cx="1809750" cy="942975"/>
            </a:xfrm>
            <a:custGeom>
              <a:avLst/>
              <a:gdLst>
                <a:gd name="connsiteX0" fmla="*/ 1811179 w 1809750"/>
                <a:gd name="connsiteY0" fmla="*/ 915250 h 942975"/>
                <a:gd name="connsiteX1" fmla="*/ 1796891 w 1809750"/>
                <a:gd name="connsiteY1" fmla="*/ 903820 h 942975"/>
                <a:gd name="connsiteX2" fmla="*/ 1809274 w 1809750"/>
                <a:gd name="connsiteY2" fmla="*/ 890485 h 942975"/>
                <a:gd name="connsiteX3" fmla="*/ 1779746 w 1809750"/>
                <a:gd name="connsiteY3" fmla="*/ 865720 h 942975"/>
                <a:gd name="connsiteX4" fmla="*/ 451009 w 1809750"/>
                <a:gd name="connsiteY4" fmla="*/ 7517 h 942975"/>
                <a:gd name="connsiteX5" fmla="*/ 444341 w 1809750"/>
                <a:gd name="connsiteY5" fmla="*/ 9422 h 942975"/>
                <a:gd name="connsiteX6" fmla="*/ 446246 w 1809750"/>
                <a:gd name="connsiteY6" fmla="*/ 16090 h 942975"/>
                <a:gd name="connsiteX7" fmla="*/ 1745456 w 1809750"/>
                <a:gd name="connsiteY7" fmla="*/ 839050 h 942975"/>
                <a:gd name="connsiteX8" fmla="*/ 1381601 w 1809750"/>
                <a:gd name="connsiteY8" fmla="*/ 621880 h 942975"/>
                <a:gd name="connsiteX9" fmla="*/ 168116 w 1809750"/>
                <a:gd name="connsiteY9" fmla="*/ 304697 h 942975"/>
                <a:gd name="connsiteX10" fmla="*/ 147161 w 1809750"/>
                <a:gd name="connsiteY10" fmla="*/ 322795 h 942975"/>
                <a:gd name="connsiteX11" fmla="*/ 164306 w 1809750"/>
                <a:gd name="connsiteY11" fmla="*/ 342797 h 942975"/>
                <a:gd name="connsiteX12" fmla="*/ 1363504 w 1809750"/>
                <a:gd name="connsiteY12" fmla="*/ 657122 h 942975"/>
                <a:gd name="connsiteX13" fmla="*/ 1436846 w 1809750"/>
                <a:gd name="connsiteY13" fmla="*/ 694270 h 942975"/>
                <a:gd name="connsiteX14" fmla="*/ 97631 w 1809750"/>
                <a:gd name="connsiteY14" fmla="*/ 385660 h 942975"/>
                <a:gd name="connsiteX15" fmla="*/ 92869 w 1809750"/>
                <a:gd name="connsiteY15" fmla="*/ 390422 h 942975"/>
                <a:gd name="connsiteX16" fmla="*/ 97631 w 1809750"/>
                <a:gd name="connsiteY16" fmla="*/ 395185 h 942975"/>
                <a:gd name="connsiteX17" fmla="*/ 1475899 w 1809750"/>
                <a:gd name="connsiteY17" fmla="*/ 720940 h 942975"/>
                <a:gd name="connsiteX18" fmla="*/ 1397794 w 1809750"/>
                <a:gd name="connsiteY18" fmla="*/ 687602 h 942975"/>
                <a:gd name="connsiteX19" fmla="*/ 70009 w 1809750"/>
                <a:gd name="connsiteY19" fmla="*/ 446620 h 942975"/>
                <a:gd name="connsiteX20" fmla="*/ 50006 w 1809750"/>
                <a:gd name="connsiteY20" fmla="*/ 464717 h 942975"/>
                <a:gd name="connsiteX21" fmla="*/ 68104 w 1809750"/>
                <a:gd name="connsiteY21" fmla="*/ 484720 h 942975"/>
                <a:gd name="connsiteX22" fmla="*/ 1381601 w 1809750"/>
                <a:gd name="connsiteY22" fmla="*/ 721892 h 942975"/>
                <a:gd name="connsiteX23" fmla="*/ 1395889 w 1809750"/>
                <a:gd name="connsiteY23" fmla="*/ 727607 h 942975"/>
                <a:gd name="connsiteX24" fmla="*/ 11906 w 1809750"/>
                <a:gd name="connsiteY24" fmla="*/ 554252 h 942975"/>
                <a:gd name="connsiteX25" fmla="*/ 7144 w 1809750"/>
                <a:gd name="connsiteY25" fmla="*/ 559015 h 942975"/>
                <a:gd name="connsiteX26" fmla="*/ 11906 w 1809750"/>
                <a:gd name="connsiteY26" fmla="*/ 563777 h 942975"/>
                <a:gd name="connsiteX27" fmla="*/ 1484471 w 1809750"/>
                <a:gd name="connsiteY27" fmla="*/ 773327 h 942975"/>
                <a:gd name="connsiteX28" fmla="*/ 1486376 w 1809750"/>
                <a:gd name="connsiteY28" fmla="*/ 773327 h 942975"/>
                <a:gd name="connsiteX29" fmla="*/ 1490186 w 1809750"/>
                <a:gd name="connsiteY29" fmla="*/ 770470 h 942975"/>
                <a:gd name="connsiteX30" fmla="*/ 1785461 w 1809750"/>
                <a:gd name="connsiteY30" fmla="*/ 943825 h 942975"/>
                <a:gd name="connsiteX31" fmla="*/ 1811179 w 1809750"/>
                <a:gd name="connsiteY31" fmla="*/ 915250 h 942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1809750" h="942975">
                  <a:moveTo>
                    <a:pt x="1811179" y="915250"/>
                  </a:moveTo>
                  <a:cubicBezTo>
                    <a:pt x="1810226" y="914297"/>
                    <a:pt x="1805464" y="910487"/>
                    <a:pt x="1796891" y="903820"/>
                  </a:cubicBezTo>
                  <a:lnTo>
                    <a:pt x="1809274" y="890485"/>
                  </a:lnTo>
                  <a:cubicBezTo>
                    <a:pt x="1807369" y="889532"/>
                    <a:pt x="1797844" y="880007"/>
                    <a:pt x="1779746" y="865720"/>
                  </a:cubicBezTo>
                  <a:cubicBezTo>
                    <a:pt x="1303496" y="268502"/>
                    <a:pt x="459581" y="12280"/>
                    <a:pt x="451009" y="7517"/>
                  </a:cubicBezTo>
                  <a:cubicBezTo>
                    <a:pt x="448151" y="6565"/>
                    <a:pt x="446246" y="7517"/>
                    <a:pt x="444341" y="9422"/>
                  </a:cubicBezTo>
                  <a:cubicBezTo>
                    <a:pt x="443389" y="11327"/>
                    <a:pt x="444341" y="14185"/>
                    <a:pt x="446246" y="16090"/>
                  </a:cubicBezTo>
                  <a:cubicBezTo>
                    <a:pt x="453866" y="19900"/>
                    <a:pt x="1267301" y="266597"/>
                    <a:pt x="1745456" y="839050"/>
                  </a:cubicBezTo>
                  <a:cubicBezTo>
                    <a:pt x="1678781" y="789520"/>
                    <a:pt x="1558766" y="707605"/>
                    <a:pt x="1381601" y="621880"/>
                  </a:cubicBezTo>
                  <a:cubicBezTo>
                    <a:pt x="1126331" y="498055"/>
                    <a:pt x="754856" y="350417"/>
                    <a:pt x="168116" y="304697"/>
                  </a:cubicBezTo>
                  <a:cubicBezTo>
                    <a:pt x="157639" y="303745"/>
                    <a:pt x="148114" y="311365"/>
                    <a:pt x="147161" y="322795"/>
                  </a:cubicBezTo>
                  <a:cubicBezTo>
                    <a:pt x="146209" y="333272"/>
                    <a:pt x="153829" y="341845"/>
                    <a:pt x="164306" y="342797"/>
                  </a:cubicBezTo>
                  <a:cubicBezTo>
                    <a:pt x="744379" y="388517"/>
                    <a:pt x="1110139" y="534250"/>
                    <a:pt x="1363504" y="657122"/>
                  </a:cubicBezTo>
                  <a:cubicBezTo>
                    <a:pt x="1389221" y="669505"/>
                    <a:pt x="1413986" y="681887"/>
                    <a:pt x="1436846" y="694270"/>
                  </a:cubicBezTo>
                  <a:cubicBezTo>
                    <a:pt x="791051" y="396137"/>
                    <a:pt x="105251" y="385660"/>
                    <a:pt x="97631" y="385660"/>
                  </a:cubicBezTo>
                  <a:cubicBezTo>
                    <a:pt x="94774" y="385660"/>
                    <a:pt x="92869" y="387565"/>
                    <a:pt x="92869" y="390422"/>
                  </a:cubicBezTo>
                  <a:cubicBezTo>
                    <a:pt x="92869" y="393280"/>
                    <a:pt x="94774" y="395185"/>
                    <a:pt x="97631" y="395185"/>
                  </a:cubicBezTo>
                  <a:cubicBezTo>
                    <a:pt x="106204" y="395185"/>
                    <a:pt x="819626" y="405662"/>
                    <a:pt x="1475899" y="720940"/>
                  </a:cubicBezTo>
                  <a:cubicBezTo>
                    <a:pt x="1451134" y="710462"/>
                    <a:pt x="1425416" y="699032"/>
                    <a:pt x="1397794" y="687602"/>
                  </a:cubicBezTo>
                  <a:cubicBezTo>
                    <a:pt x="1141571" y="582827"/>
                    <a:pt x="704374" y="473290"/>
                    <a:pt x="70009" y="446620"/>
                  </a:cubicBezTo>
                  <a:cubicBezTo>
                    <a:pt x="59531" y="446620"/>
                    <a:pt x="50959" y="454240"/>
                    <a:pt x="50006" y="464717"/>
                  </a:cubicBezTo>
                  <a:cubicBezTo>
                    <a:pt x="50006" y="475195"/>
                    <a:pt x="57626" y="483767"/>
                    <a:pt x="68104" y="484720"/>
                  </a:cubicBezTo>
                  <a:cubicBezTo>
                    <a:pt x="695801" y="511390"/>
                    <a:pt x="1128236" y="619975"/>
                    <a:pt x="1381601" y="721892"/>
                  </a:cubicBezTo>
                  <a:cubicBezTo>
                    <a:pt x="1386364" y="723797"/>
                    <a:pt x="1391126" y="725702"/>
                    <a:pt x="1395889" y="727607"/>
                  </a:cubicBezTo>
                  <a:cubicBezTo>
                    <a:pt x="758666" y="501865"/>
                    <a:pt x="19526" y="554252"/>
                    <a:pt x="11906" y="554252"/>
                  </a:cubicBezTo>
                  <a:cubicBezTo>
                    <a:pt x="9049" y="554252"/>
                    <a:pt x="7144" y="556157"/>
                    <a:pt x="7144" y="559015"/>
                  </a:cubicBezTo>
                  <a:cubicBezTo>
                    <a:pt x="7144" y="561872"/>
                    <a:pt x="9049" y="563777"/>
                    <a:pt x="11906" y="563777"/>
                  </a:cubicBezTo>
                  <a:cubicBezTo>
                    <a:pt x="20479" y="563777"/>
                    <a:pt x="831056" y="505675"/>
                    <a:pt x="1484471" y="773327"/>
                  </a:cubicBezTo>
                  <a:cubicBezTo>
                    <a:pt x="1485424" y="773327"/>
                    <a:pt x="1486376" y="773327"/>
                    <a:pt x="1486376" y="773327"/>
                  </a:cubicBezTo>
                  <a:cubicBezTo>
                    <a:pt x="1488281" y="773327"/>
                    <a:pt x="1489234" y="772375"/>
                    <a:pt x="1490186" y="770470"/>
                  </a:cubicBezTo>
                  <a:cubicBezTo>
                    <a:pt x="1690211" y="863815"/>
                    <a:pt x="1783556" y="942872"/>
                    <a:pt x="1785461" y="943825"/>
                  </a:cubicBezTo>
                  <a:lnTo>
                    <a:pt x="1811179" y="915250"/>
                  </a:lnTo>
                  <a:close/>
                </a:path>
              </a:pathLst>
            </a:custGeom>
            <a:grpFill/>
            <a:ln w="9525" cap="flat">
              <a:noFill/>
              <a:prstDash val="solid"/>
              <a:miter/>
            </a:ln>
          </p:spPr>
          <p:txBody>
            <a:bodyPr rtlCol="0" anchor="ctr"/>
            <a:lstStyle/>
            <a:p>
              <a:endParaRPr lang="en-US" sz="1200" dirty="0">
                <a:solidFill>
                  <a:prstClr val="black"/>
                </a:solidFill>
              </a:endParaRPr>
            </a:p>
          </p:txBody>
        </p:sp>
      </p:grpSp>
      <p:grpSp>
        <p:nvGrpSpPr>
          <p:cNvPr id="29" name="Group 28">
            <a:extLst>
              <a:ext uri="{FF2B5EF4-FFF2-40B4-BE49-F238E27FC236}">
                <a16:creationId xmlns="" xmlns:a16="http://schemas.microsoft.com/office/drawing/2014/main" id="{AB418A56-7D2A-4130-8498-5C5D15390FEB}"/>
              </a:ext>
            </a:extLst>
          </p:cNvPr>
          <p:cNvGrpSpPr/>
          <p:nvPr/>
        </p:nvGrpSpPr>
        <p:grpSpPr>
          <a:xfrm rot="20788243">
            <a:off x="1745359" y="4348821"/>
            <a:ext cx="1631929" cy="1338054"/>
            <a:chOff x="8479089" y="1262387"/>
            <a:chExt cx="6147593" cy="5684813"/>
          </a:xfrm>
        </p:grpSpPr>
        <p:grpSp>
          <p:nvGrpSpPr>
            <p:cNvPr id="30" name="Group 29">
              <a:extLst>
                <a:ext uri="{FF2B5EF4-FFF2-40B4-BE49-F238E27FC236}">
                  <a16:creationId xmlns="" xmlns:a16="http://schemas.microsoft.com/office/drawing/2014/main" id="{6B738F09-BE00-45D3-88A5-FDB1618D8D19}"/>
                </a:ext>
              </a:extLst>
            </p:cNvPr>
            <p:cNvGrpSpPr/>
            <p:nvPr/>
          </p:nvGrpSpPr>
          <p:grpSpPr>
            <a:xfrm rot="20275744" flipH="1">
              <a:off x="9114364" y="4275293"/>
              <a:ext cx="965714" cy="1155036"/>
              <a:chOff x="5704433" y="717502"/>
              <a:chExt cx="7365528" cy="8809481"/>
            </a:xfrm>
          </p:grpSpPr>
          <p:sp>
            <p:nvSpPr>
              <p:cNvPr id="122" name="Freeform: Shape 138">
                <a:extLst>
                  <a:ext uri="{FF2B5EF4-FFF2-40B4-BE49-F238E27FC236}">
                    <a16:creationId xmlns="" xmlns:a16="http://schemas.microsoft.com/office/drawing/2014/main" id="{B7DC8659-9D27-456B-9E4E-B4A13119D357}"/>
                  </a:ext>
                </a:extLst>
              </p:cNvPr>
              <p:cNvSpPr/>
              <p:nvPr/>
            </p:nvSpPr>
            <p:spPr>
              <a:xfrm>
                <a:off x="11674968" y="8268753"/>
                <a:ext cx="765879" cy="1258230"/>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Lst>
                <a:ahLst/>
                <a:cxnLst>
                  <a:cxn ang="0">
                    <a:pos x="connsiteX0" y="connsiteY0"/>
                  </a:cxn>
                  <a:cxn ang="0">
                    <a:pos x="connsiteX1" y="connsiteY1"/>
                  </a:cxn>
                  <a:cxn ang="0">
                    <a:pos x="connsiteX2" y="connsiteY2"/>
                  </a:cxn>
                  <a:cxn ang="0">
                    <a:pos x="connsiteX3" y="connsiteY3"/>
                  </a:cxn>
                </a:cxnLst>
                <a:rect l="l" t="t" r="r" b="b"/>
                <a:pathLst>
                  <a:path w="266700" h="438150">
                    <a:moveTo>
                      <a:pt x="0" y="0"/>
                    </a:moveTo>
                    <a:lnTo>
                      <a:pt x="19050" y="438150"/>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3" name="Freeform: Shape 139">
                <a:extLst>
                  <a:ext uri="{FF2B5EF4-FFF2-40B4-BE49-F238E27FC236}">
                    <a16:creationId xmlns="" xmlns:a16="http://schemas.microsoft.com/office/drawing/2014/main" id="{3A8E1560-9381-49AF-96E5-169BE3FD3DCE}"/>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4" name="Freeform: Shape 140">
                <a:extLst>
                  <a:ext uri="{FF2B5EF4-FFF2-40B4-BE49-F238E27FC236}">
                    <a16:creationId xmlns="" xmlns:a16="http://schemas.microsoft.com/office/drawing/2014/main" id="{585072EC-EAC1-4A8C-A727-218C44150C9A}"/>
                  </a:ext>
                </a:extLst>
              </p:cNvPr>
              <p:cNvSpPr/>
              <p:nvPr/>
            </p:nvSpPr>
            <p:spPr>
              <a:xfrm>
                <a:off x="5704433" y="5540923"/>
                <a:ext cx="793232" cy="589649"/>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Lst>
                <a:ahLst/>
                <a:cxnLst>
                  <a:cxn ang="0">
                    <a:pos x="connsiteX0" y="connsiteY0"/>
                  </a:cxn>
                  <a:cxn ang="0">
                    <a:pos x="connsiteX1" y="connsiteY1"/>
                  </a:cxn>
                  <a:cxn ang="0">
                    <a:pos x="connsiteX2" y="connsiteY2"/>
                  </a:cxn>
                  <a:cxn ang="0">
                    <a:pos x="connsiteX3" y="connsiteY3"/>
                  </a:cxn>
                </a:cxnLst>
                <a:rect l="l" t="t" r="r" b="b"/>
                <a:pathLst>
                  <a:path w="276225" h="205332">
                    <a:moveTo>
                      <a:pt x="157232" y="0"/>
                    </a:moveTo>
                    <a:lnTo>
                      <a:pt x="0" y="205332"/>
                    </a:lnTo>
                    <a:lnTo>
                      <a:pt x="276225" y="157707"/>
                    </a:lnTo>
                    <a:lnTo>
                      <a:pt x="15723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5" name="Freeform: Shape 141">
                <a:extLst>
                  <a:ext uri="{FF2B5EF4-FFF2-40B4-BE49-F238E27FC236}">
                    <a16:creationId xmlns="" xmlns:a16="http://schemas.microsoft.com/office/drawing/2014/main" id="{2C63F105-6E15-46F1-9DCD-F9479B05DEE5}"/>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6" name="Freeform: Shape 142">
                <a:extLst>
                  <a:ext uri="{FF2B5EF4-FFF2-40B4-BE49-F238E27FC236}">
                    <a16:creationId xmlns="" xmlns:a16="http://schemas.microsoft.com/office/drawing/2014/main" id="{0430C843-00CE-447B-8F31-3A35BF7F4D19}"/>
                  </a:ext>
                </a:extLst>
              </p:cNvPr>
              <p:cNvSpPr/>
              <p:nvPr/>
            </p:nvSpPr>
            <p:spPr>
              <a:xfrm>
                <a:off x="10143209" y="2425829"/>
                <a:ext cx="2926752" cy="3993512"/>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Lst>
                <a:ahLst/>
                <a:cxnLst>
                  <a:cxn ang="0">
                    <a:pos x="connsiteX0" y="connsiteY0"/>
                  </a:cxn>
                  <a:cxn ang="0">
                    <a:pos x="connsiteX1" y="connsiteY1"/>
                  </a:cxn>
                  <a:cxn ang="0">
                    <a:pos x="connsiteX2" y="connsiteY2"/>
                  </a:cxn>
                  <a:cxn ang="0">
                    <a:pos x="connsiteX3" y="connsiteY3"/>
                  </a:cxn>
                </a:cxnLst>
                <a:rect l="l" t="t" r="r" b="b"/>
                <a:pathLst>
                  <a:path w="1019175" h="1390650">
                    <a:moveTo>
                      <a:pt x="1019175" y="0"/>
                    </a:moveTo>
                    <a:lnTo>
                      <a:pt x="0" y="295275"/>
                    </a:lnTo>
                    <a:lnTo>
                      <a:pt x="19050" y="1390650"/>
                    </a:lnTo>
                    <a:lnTo>
                      <a:pt x="101917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7" name="Freeform: Shape 143">
                <a:extLst>
                  <a:ext uri="{FF2B5EF4-FFF2-40B4-BE49-F238E27FC236}">
                    <a16:creationId xmlns="" xmlns:a16="http://schemas.microsoft.com/office/drawing/2014/main" id="{230D7E1F-305A-450C-84D1-009E7FA1308B}"/>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8" name="Freeform: Shape 144">
                <a:extLst>
                  <a:ext uri="{FF2B5EF4-FFF2-40B4-BE49-F238E27FC236}">
                    <a16:creationId xmlns="" xmlns:a16="http://schemas.microsoft.com/office/drawing/2014/main" id="{7FDEF37D-0B4C-4463-837A-9B5CC6542C5E}"/>
                  </a:ext>
                </a:extLst>
              </p:cNvPr>
              <p:cNvSpPr/>
              <p:nvPr/>
            </p:nvSpPr>
            <p:spPr>
              <a:xfrm>
                <a:off x="7708809" y="717502"/>
                <a:ext cx="2543812" cy="6236443"/>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Lst>
                <a:ahLst/>
                <a:cxnLst>
                  <a:cxn ang="0">
                    <a:pos x="connsiteX0" y="connsiteY0"/>
                  </a:cxn>
                  <a:cxn ang="0">
                    <a:pos x="connsiteX1" y="connsiteY1"/>
                  </a:cxn>
                  <a:cxn ang="0">
                    <a:pos x="connsiteX2" y="connsiteY2"/>
                  </a:cxn>
                  <a:cxn ang="0">
                    <a:pos x="connsiteX3" y="connsiteY3"/>
                  </a:cxn>
                </a:cxnLst>
                <a:rect l="l" t="t" r="r" b="b"/>
                <a:pathLst>
                  <a:path w="885825" h="2171700">
                    <a:moveTo>
                      <a:pt x="0" y="914400"/>
                    </a:moveTo>
                    <a:lnTo>
                      <a:pt x="871538" y="0"/>
                    </a:lnTo>
                    <a:cubicBezTo>
                      <a:pt x="876300" y="723900"/>
                      <a:pt x="881063" y="1447800"/>
                      <a:pt x="885825" y="2171700"/>
                    </a:cubicBezTo>
                    <a:lnTo>
                      <a:pt x="0" y="91440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1" name="Group 30">
              <a:extLst>
                <a:ext uri="{FF2B5EF4-FFF2-40B4-BE49-F238E27FC236}">
                  <a16:creationId xmlns="" xmlns:a16="http://schemas.microsoft.com/office/drawing/2014/main" id="{6700D410-542E-4490-AC2E-5733428A9F83}"/>
                </a:ext>
              </a:extLst>
            </p:cNvPr>
            <p:cNvGrpSpPr/>
            <p:nvPr/>
          </p:nvGrpSpPr>
          <p:grpSpPr>
            <a:xfrm rot="20275744" flipH="1">
              <a:off x="8479089" y="5341625"/>
              <a:ext cx="1416763" cy="1605575"/>
              <a:chOff x="5365048" y="479821"/>
              <a:chExt cx="8036930" cy="9108010"/>
            </a:xfrm>
          </p:grpSpPr>
          <p:sp>
            <p:nvSpPr>
              <p:cNvPr id="115" name="Freeform: Shape 131">
                <a:extLst>
                  <a:ext uri="{FF2B5EF4-FFF2-40B4-BE49-F238E27FC236}">
                    <a16:creationId xmlns="" xmlns:a16="http://schemas.microsoft.com/office/drawing/2014/main" id="{FC3E2579-7C0E-49CE-A38F-AD49B5FF5C18}"/>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6" name="Freeform: Shape 132">
                <a:extLst>
                  <a:ext uri="{FF2B5EF4-FFF2-40B4-BE49-F238E27FC236}">
                    <a16:creationId xmlns="" xmlns:a16="http://schemas.microsoft.com/office/drawing/2014/main" id="{F720685C-A63C-4EE8-A0F3-8B5F5E67F007}"/>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7" name="Freeform: Shape 133">
                <a:extLst>
                  <a:ext uri="{FF2B5EF4-FFF2-40B4-BE49-F238E27FC236}">
                    <a16:creationId xmlns="" xmlns:a16="http://schemas.microsoft.com/office/drawing/2014/main" id="{6DE35E59-3952-4EEF-909A-DF104EB419D6}"/>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8" name="Freeform: Shape 134">
                <a:extLst>
                  <a:ext uri="{FF2B5EF4-FFF2-40B4-BE49-F238E27FC236}">
                    <a16:creationId xmlns="" xmlns:a16="http://schemas.microsoft.com/office/drawing/2014/main" id="{501B19BB-6475-456B-B918-41FBADBDFD38}"/>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9" name="Freeform: Shape 135">
                <a:extLst>
                  <a:ext uri="{FF2B5EF4-FFF2-40B4-BE49-F238E27FC236}">
                    <a16:creationId xmlns="" xmlns:a16="http://schemas.microsoft.com/office/drawing/2014/main" id="{8C2EA56C-7A9A-4469-A4AE-1EA267D79667}"/>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0" name="Freeform: Shape 136">
                <a:extLst>
                  <a:ext uri="{FF2B5EF4-FFF2-40B4-BE49-F238E27FC236}">
                    <a16:creationId xmlns="" xmlns:a16="http://schemas.microsoft.com/office/drawing/2014/main" id="{86FA2514-C561-429A-BF52-4E36E2723D8C}"/>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21" name="Freeform: Shape 137">
                <a:extLst>
                  <a:ext uri="{FF2B5EF4-FFF2-40B4-BE49-F238E27FC236}">
                    <a16:creationId xmlns="" xmlns:a16="http://schemas.microsoft.com/office/drawing/2014/main" id="{E31D85F1-37B9-4685-82B7-A8D035891475}"/>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2" name="Group 31">
              <a:extLst>
                <a:ext uri="{FF2B5EF4-FFF2-40B4-BE49-F238E27FC236}">
                  <a16:creationId xmlns="" xmlns:a16="http://schemas.microsoft.com/office/drawing/2014/main" id="{F4632AC1-AF4C-4594-996E-7255A1A0B775}"/>
                </a:ext>
              </a:extLst>
            </p:cNvPr>
            <p:cNvGrpSpPr/>
            <p:nvPr/>
          </p:nvGrpSpPr>
          <p:grpSpPr>
            <a:xfrm rot="20275744" flipH="1">
              <a:off x="10278521" y="5974428"/>
              <a:ext cx="496268" cy="512648"/>
              <a:chOff x="5365048" y="1982197"/>
              <a:chExt cx="7362621" cy="7605634"/>
            </a:xfrm>
          </p:grpSpPr>
          <p:sp>
            <p:nvSpPr>
              <p:cNvPr id="108" name="Freeform: Shape 124">
                <a:extLst>
                  <a:ext uri="{FF2B5EF4-FFF2-40B4-BE49-F238E27FC236}">
                    <a16:creationId xmlns="" xmlns:a16="http://schemas.microsoft.com/office/drawing/2014/main" id="{89B70B08-F517-40CC-8C79-7C67CBA9FD67}"/>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9" name="Freeform: Shape 125">
                <a:extLst>
                  <a:ext uri="{FF2B5EF4-FFF2-40B4-BE49-F238E27FC236}">
                    <a16:creationId xmlns="" xmlns:a16="http://schemas.microsoft.com/office/drawing/2014/main" id="{5BD33883-AAD7-44F7-BD37-9B8ECADB67A7}"/>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0" name="Freeform: Shape 126">
                <a:extLst>
                  <a:ext uri="{FF2B5EF4-FFF2-40B4-BE49-F238E27FC236}">
                    <a16:creationId xmlns="" xmlns:a16="http://schemas.microsoft.com/office/drawing/2014/main" id="{307A9DD2-FFCD-4720-94D7-F30DB64636B8}"/>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1" name="Freeform: Shape 127">
                <a:extLst>
                  <a:ext uri="{FF2B5EF4-FFF2-40B4-BE49-F238E27FC236}">
                    <a16:creationId xmlns="" xmlns:a16="http://schemas.microsoft.com/office/drawing/2014/main" id="{AD2DFBBD-AAD1-447F-BB48-1B2BCB778C17}"/>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2" name="Freeform: Shape 128">
                <a:extLst>
                  <a:ext uri="{FF2B5EF4-FFF2-40B4-BE49-F238E27FC236}">
                    <a16:creationId xmlns="" xmlns:a16="http://schemas.microsoft.com/office/drawing/2014/main" id="{7E774126-BA1E-4A48-8286-FFA0F8E3F8D0}"/>
                  </a:ext>
                </a:extLst>
              </p:cNvPr>
              <p:cNvSpPr/>
              <p:nvPr/>
            </p:nvSpPr>
            <p:spPr>
              <a:xfrm>
                <a:off x="9871173" y="3444023"/>
                <a:ext cx="1940058" cy="2975318"/>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 name="connsiteX0" fmla="*/ 1247497 w 1247497"/>
                  <a:gd name="connsiteY0" fmla="*/ 0 h 1024830"/>
                  <a:gd name="connsiteX1" fmla="*/ 0 w 1247497"/>
                  <a:gd name="connsiteY1" fmla="*/ 277330 h 1024830"/>
                  <a:gd name="connsiteX2" fmla="*/ 113780 w 1247497"/>
                  <a:gd name="connsiteY2" fmla="*/ 1024830 h 1024830"/>
                  <a:gd name="connsiteX3" fmla="*/ 1247497 w 1247497"/>
                  <a:gd name="connsiteY3" fmla="*/ 0 h 1024830"/>
                  <a:gd name="connsiteX0" fmla="*/ 675581 w 675581"/>
                  <a:gd name="connsiteY0" fmla="*/ 0 h 1036087"/>
                  <a:gd name="connsiteX1" fmla="*/ 0 w 675581"/>
                  <a:gd name="connsiteY1" fmla="*/ 288587 h 1036087"/>
                  <a:gd name="connsiteX2" fmla="*/ 113780 w 675581"/>
                  <a:gd name="connsiteY2" fmla="*/ 1036087 h 1036087"/>
                  <a:gd name="connsiteX3" fmla="*/ 675581 w 675581"/>
                  <a:gd name="connsiteY3" fmla="*/ 0 h 1036087"/>
                </a:gdLst>
                <a:ahLst/>
                <a:cxnLst>
                  <a:cxn ang="0">
                    <a:pos x="connsiteX0" y="connsiteY0"/>
                  </a:cxn>
                  <a:cxn ang="0">
                    <a:pos x="connsiteX1" y="connsiteY1"/>
                  </a:cxn>
                  <a:cxn ang="0">
                    <a:pos x="connsiteX2" y="connsiteY2"/>
                  </a:cxn>
                  <a:cxn ang="0">
                    <a:pos x="connsiteX3" y="connsiteY3"/>
                  </a:cxn>
                </a:cxnLst>
                <a:rect l="l" t="t" r="r" b="b"/>
                <a:pathLst>
                  <a:path w="675581" h="1036087">
                    <a:moveTo>
                      <a:pt x="675581" y="0"/>
                    </a:moveTo>
                    <a:lnTo>
                      <a:pt x="0" y="288587"/>
                    </a:lnTo>
                    <a:lnTo>
                      <a:pt x="113780" y="1036087"/>
                    </a:lnTo>
                    <a:lnTo>
                      <a:pt x="675581"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3" name="Freeform: Shape 129">
                <a:extLst>
                  <a:ext uri="{FF2B5EF4-FFF2-40B4-BE49-F238E27FC236}">
                    <a16:creationId xmlns="" xmlns:a16="http://schemas.microsoft.com/office/drawing/2014/main" id="{82E37550-39D3-476A-9D0C-CB0EE00DFCD5}"/>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14" name="Freeform: Shape 130">
                <a:extLst>
                  <a:ext uri="{FF2B5EF4-FFF2-40B4-BE49-F238E27FC236}">
                    <a16:creationId xmlns="" xmlns:a16="http://schemas.microsoft.com/office/drawing/2014/main" id="{5C742560-5EB7-40E4-8A20-8D18F0243DAB}"/>
                  </a:ext>
                </a:extLst>
              </p:cNvPr>
              <p:cNvSpPr/>
              <p:nvPr/>
            </p:nvSpPr>
            <p:spPr>
              <a:xfrm>
                <a:off x="7708809" y="1982197"/>
                <a:ext cx="2543813" cy="4971750"/>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 name="connsiteX0" fmla="*/ 0 w 993639"/>
                  <a:gd name="connsiteY0" fmla="*/ 595440 h 1852740"/>
                  <a:gd name="connsiteX1" fmla="*/ 993498 w 993639"/>
                  <a:gd name="connsiteY1" fmla="*/ 0 h 1852740"/>
                  <a:gd name="connsiteX2" fmla="*/ 885825 w 993639"/>
                  <a:gd name="connsiteY2" fmla="*/ 1852740 h 1852740"/>
                  <a:gd name="connsiteX3" fmla="*/ 0 w 993639"/>
                  <a:gd name="connsiteY3" fmla="*/ 595440 h 1852740"/>
                  <a:gd name="connsiteX0" fmla="*/ 0 w 885825"/>
                  <a:gd name="connsiteY0" fmla="*/ 473999 h 1731299"/>
                  <a:gd name="connsiteX1" fmla="*/ 784851 w 885825"/>
                  <a:gd name="connsiteY1" fmla="*/ 0 h 1731299"/>
                  <a:gd name="connsiteX2" fmla="*/ 885825 w 885825"/>
                  <a:gd name="connsiteY2" fmla="*/ 1731299 h 1731299"/>
                  <a:gd name="connsiteX3" fmla="*/ 0 w 885825"/>
                  <a:gd name="connsiteY3" fmla="*/ 473999 h 1731299"/>
                </a:gdLst>
                <a:ahLst/>
                <a:cxnLst>
                  <a:cxn ang="0">
                    <a:pos x="connsiteX0" y="connsiteY0"/>
                  </a:cxn>
                  <a:cxn ang="0">
                    <a:pos x="connsiteX1" y="connsiteY1"/>
                  </a:cxn>
                  <a:cxn ang="0">
                    <a:pos x="connsiteX2" y="connsiteY2"/>
                  </a:cxn>
                  <a:cxn ang="0">
                    <a:pos x="connsiteX3" y="connsiteY3"/>
                  </a:cxn>
                </a:cxnLst>
                <a:rect l="l" t="t" r="r" b="b"/>
                <a:pathLst>
                  <a:path w="885825" h="1731299">
                    <a:moveTo>
                      <a:pt x="0" y="473999"/>
                    </a:moveTo>
                    <a:lnTo>
                      <a:pt x="784851" y="0"/>
                    </a:lnTo>
                    <a:cubicBezTo>
                      <a:pt x="789613" y="723900"/>
                      <a:pt x="881063" y="1007399"/>
                      <a:pt x="885825" y="1731299"/>
                    </a:cubicBezTo>
                    <a:lnTo>
                      <a:pt x="0" y="473999"/>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3" name="Group 32">
              <a:extLst>
                <a:ext uri="{FF2B5EF4-FFF2-40B4-BE49-F238E27FC236}">
                  <a16:creationId xmlns="" xmlns:a16="http://schemas.microsoft.com/office/drawing/2014/main" id="{8524E513-E2C8-468A-A58A-CFC7E25F7891}"/>
                </a:ext>
              </a:extLst>
            </p:cNvPr>
            <p:cNvGrpSpPr/>
            <p:nvPr/>
          </p:nvGrpSpPr>
          <p:grpSpPr>
            <a:xfrm rot="20275744" flipH="1">
              <a:off x="11620616" y="3813253"/>
              <a:ext cx="1199247" cy="1359069"/>
              <a:chOff x="5365051" y="479822"/>
              <a:chExt cx="8036930" cy="9108006"/>
            </a:xfrm>
          </p:grpSpPr>
          <p:sp>
            <p:nvSpPr>
              <p:cNvPr id="101" name="Freeform: Shape 117">
                <a:extLst>
                  <a:ext uri="{FF2B5EF4-FFF2-40B4-BE49-F238E27FC236}">
                    <a16:creationId xmlns="" xmlns:a16="http://schemas.microsoft.com/office/drawing/2014/main" id="{2169EB12-DA5E-44B6-8F39-54A0F020640E}"/>
                  </a:ext>
                </a:extLst>
              </p:cNvPr>
              <p:cNvSpPr/>
              <p:nvPr/>
            </p:nvSpPr>
            <p:spPr>
              <a:xfrm>
                <a:off x="11674978" y="8268752"/>
                <a:ext cx="1052698" cy="1319076"/>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2" name="Freeform: Shape 118">
                <a:extLst>
                  <a:ext uri="{FF2B5EF4-FFF2-40B4-BE49-F238E27FC236}">
                    <a16:creationId xmlns="" xmlns:a16="http://schemas.microsoft.com/office/drawing/2014/main" id="{8C6E7EBD-1C9C-466A-AD4E-1DB6D8D8C9F9}"/>
                  </a:ext>
                </a:extLst>
              </p:cNvPr>
              <p:cNvSpPr/>
              <p:nvPr/>
            </p:nvSpPr>
            <p:spPr>
              <a:xfrm>
                <a:off x="9107333" y="6879848"/>
                <a:ext cx="3333521" cy="1613813"/>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3" name="Freeform: Shape 119">
                <a:extLst>
                  <a:ext uri="{FF2B5EF4-FFF2-40B4-BE49-F238E27FC236}">
                    <a16:creationId xmlns="" xmlns:a16="http://schemas.microsoft.com/office/drawing/2014/main" id="{570A29CA-6CC1-490C-9C31-08B6E00B3901}"/>
                  </a:ext>
                </a:extLst>
              </p:cNvPr>
              <p:cNvSpPr/>
              <p:nvPr/>
            </p:nvSpPr>
            <p:spPr>
              <a:xfrm>
                <a:off x="5365051" y="5540920"/>
                <a:ext cx="1132614" cy="452887"/>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4" name="Freeform: Shape 120">
                <a:extLst>
                  <a:ext uri="{FF2B5EF4-FFF2-40B4-BE49-F238E27FC236}">
                    <a16:creationId xmlns="" xmlns:a16="http://schemas.microsoft.com/office/drawing/2014/main" id="{C891C4E6-CB29-4C2D-90B2-D70B47755178}"/>
                  </a:ext>
                </a:extLst>
              </p:cNvPr>
              <p:cNvSpPr/>
              <p:nvPr/>
            </p:nvSpPr>
            <p:spPr>
              <a:xfrm>
                <a:off x="6149703" y="5215816"/>
                <a:ext cx="1586462" cy="2373445"/>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5" name="Freeform: Shape 121">
                <a:extLst>
                  <a:ext uri="{FF2B5EF4-FFF2-40B4-BE49-F238E27FC236}">
                    <a16:creationId xmlns="" xmlns:a16="http://schemas.microsoft.com/office/drawing/2014/main" id="{1E1001C2-8267-477D-89A7-F90FDF5DB246}"/>
                  </a:ext>
                </a:extLst>
              </p:cNvPr>
              <p:cNvSpPr/>
              <p:nvPr/>
            </p:nvSpPr>
            <p:spPr>
              <a:xfrm>
                <a:off x="9871175" y="2566273"/>
                <a:ext cx="3530806"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6" name="Freeform: Shape 122">
                <a:extLst>
                  <a:ext uri="{FF2B5EF4-FFF2-40B4-BE49-F238E27FC236}">
                    <a16:creationId xmlns="" xmlns:a16="http://schemas.microsoft.com/office/drawing/2014/main" id="{66729FEA-1322-4C15-BE3C-1C6A37D38183}"/>
                  </a:ext>
                </a:extLst>
              </p:cNvPr>
              <p:cNvSpPr/>
              <p:nvPr/>
            </p:nvSpPr>
            <p:spPr>
              <a:xfrm>
                <a:off x="7585443" y="3324704"/>
                <a:ext cx="2667181" cy="4626400"/>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7" name="Freeform: Shape 123">
                <a:extLst>
                  <a:ext uri="{FF2B5EF4-FFF2-40B4-BE49-F238E27FC236}">
                    <a16:creationId xmlns="" xmlns:a16="http://schemas.microsoft.com/office/drawing/2014/main" id="{9C27F096-CD01-4245-8DA2-8C084E2D4440}"/>
                  </a:ext>
                </a:extLst>
              </p:cNvPr>
              <p:cNvSpPr/>
              <p:nvPr/>
            </p:nvSpPr>
            <p:spPr>
              <a:xfrm>
                <a:off x="7708807" y="479822"/>
                <a:ext cx="2543816" cy="6474125"/>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4" name="Group 33">
              <a:extLst>
                <a:ext uri="{FF2B5EF4-FFF2-40B4-BE49-F238E27FC236}">
                  <a16:creationId xmlns="" xmlns:a16="http://schemas.microsoft.com/office/drawing/2014/main" id="{78CEB3E5-BC80-48C6-8415-C2DFAE3BD223}"/>
                </a:ext>
              </a:extLst>
            </p:cNvPr>
            <p:cNvGrpSpPr/>
            <p:nvPr/>
          </p:nvGrpSpPr>
          <p:grpSpPr>
            <a:xfrm rot="20073958" flipH="1">
              <a:off x="10116519" y="4915091"/>
              <a:ext cx="1567652" cy="1079675"/>
              <a:chOff x="3667032" y="1708483"/>
              <a:chExt cx="8105829" cy="5582653"/>
            </a:xfrm>
          </p:grpSpPr>
          <p:sp>
            <p:nvSpPr>
              <p:cNvPr id="94" name="Freeform: Shape 110">
                <a:extLst>
                  <a:ext uri="{FF2B5EF4-FFF2-40B4-BE49-F238E27FC236}">
                    <a16:creationId xmlns="" xmlns:a16="http://schemas.microsoft.com/office/drawing/2014/main" id="{FCC0AB56-626B-44BB-897D-173DA3087149}"/>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5" name="Freeform: Shape 111">
                <a:extLst>
                  <a:ext uri="{FF2B5EF4-FFF2-40B4-BE49-F238E27FC236}">
                    <a16:creationId xmlns="" xmlns:a16="http://schemas.microsoft.com/office/drawing/2014/main" id="{9F5555B2-70BE-43DD-B410-FF80124DFB2B}"/>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6" name="Freeform: Shape 112">
                <a:extLst>
                  <a:ext uri="{FF2B5EF4-FFF2-40B4-BE49-F238E27FC236}">
                    <a16:creationId xmlns="" xmlns:a16="http://schemas.microsoft.com/office/drawing/2014/main" id="{7C6CB87F-E252-406E-BD88-096A9A34CCA3}"/>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7" name="Freeform: Shape 113">
                <a:extLst>
                  <a:ext uri="{FF2B5EF4-FFF2-40B4-BE49-F238E27FC236}">
                    <a16:creationId xmlns="" xmlns:a16="http://schemas.microsoft.com/office/drawing/2014/main" id="{F6737F00-F775-4784-B59F-E5F4A06D5344}"/>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8" name="Freeform: Shape 114">
                <a:extLst>
                  <a:ext uri="{FF2B5EF4-FFF2-40B4-BE49-F238E27FC236}">
                    <a16:creationId xmlns="" xmlns:a16="http://schemas.microsoft.com/office/drawing/2014/main" id="{58CF56DE-8CEC-4B4E-B918-C1DFB6A5FEE2}"/>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9" name="Freeform: Shape 115">
                <a:extLst>
                  <a:ext uri="{FF2B5EF4-FFF2-40B4-BE49-F238E27FC236}">
                    <a16:creationId xmlns="" xmlns:a16="http://schemas.microsoft.com/office/drawing/2014/main" id="{C0001AC1-5456-4312-AF36-914B7BB6D8B6}"/>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100" name="Freeform: Shape 116">
                <a:extLst>
                  <a:ext uri="{FF2B5EF4-FFF2-40B4-BE49-F238E27FC236}">
                    <a16:creationId xmlns="" xmlns:a16="http://schemas.microsoft.com/office/drawing/2014/main" id="{0DDF2BA6-4189-4AC4-AB05-6B7AB839F670}"/>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solidFill>
                    <a:prstClr val="white"/>
                  </a:solidFill>
                </a:endParaRPr>
              </a:p>
            </p:txBody>
          </p:sp>
        </p:grpSp>
        <p:grpSp>
          <p:nvGrpSpPr>
            <p:cNvPr id="35" name="Group 34">
              <a:extLst>
                <a:ext uri="{FF2B5EF4-FFF2-40B4-BE49-F238E27FC236}">
                  <a16:creationId xmlns="" xmlns:a16="http://schemas.microsoft.com/office/drawing/2014/main" id="{3F94258E-8492-48DA-9616-17FFEA325B93}"/>
                </a:ext>
              </a:extLst>
            </p:cNvPr>
            <p:cNvGrpSpPr/>
            <p:nvPr/>
          </p:nvGrpSpPr>
          <p:grpSpPr>
            <a:xfrm rot="20073958" flipH="1">
              <a:off x="10286237" y="3877079"/>
              <a:ext cx="981094" cy="675699"/>
              <a:chOff x="3667032" y="1708483"/>
              <a:chExt cx="8105829" cy="5582653"/>
            </a:xfrm>
          </p:grpSpPr>
          <p:sp>
            <p:nvSpPr>
              <p:cNvPr id="87" name="Freeform: Shape 103">
                <a:extLst>
                  <a:ext uri="{FF2B5EF4-FFF2-40B4-BE49-F238E27FC236}">
                    <a16:creationId xmlns="" xmlns:a16="http://schemas.microsoft.com/office/drawing/2014/main" id="{BCDD47DD-FE7C-4A6C-9773-3FDD1269F05E}"/>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8" name="Freeform: Shape 104">
                <a:extLst>
                  <a:ext uri="{FF2B5EF4-FFF2-40B4-BE49-F238E27FC236}">
                    <a16:creationId xmlns="" xmlns:a16="http://schemas.microsoft.com/office/drawing/2014/main" id="{D14748D4-0EF0-46A5-BB1E-C3876C300683}"/>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9" name="Freeform: Shape 105">
                <a:extLst>
                  <a:ext uri="{FF2B5EF4-FFF2-40B4-BE49-F238E27FC236}">
                    <a16:creationId xmlns="" xmlns:a16="http://schemas.microsoft.com/office/drawing/2014/main" id="{00F5CC18-E877-471D-A6C7-D1E9B8FF8EB8}"/>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0" name="Freeform: Shape 106">
                <a:extLst>
                  <a:ext uri="{FF2B5EF4-FFF2-40B4-BE49-F238E27FC236}">
                    <a16:creationId xmlns="" xmlns:a16="http://schemas.microsoft.com/office/drawing/2014/main" id="{93F6DF02-1AEB-45DE-AFC1-367D8AD20521}"/>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1" name="Freeform: Shape 107">
                <a:extLst>
                  <a:ext uri="{FF2B5EF4-FFF2-40B4-BE49-F238E27FC236}">
                    <a16:creationId xmlns="" xmlns:a16="http://schemas.microsoft.com/office/drawing/2014/main" id="{950D4811-28B8-4155-B542-0267B4D7F6A8}"/>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2" name="Freeform: Shape 108">
                <a:extLst>
                  <a:ext uri="{FF2B5EF4-FFF2-40B4-BE49-F238E27FC236}">
                    <a16:creationId xmlns="" xmlns:a16="http://schemas.microsoft.com/office/drawing/2014/main" id="{C2E5FAA2-8A3B-44B6-BF6F-24890A7306F8}"/>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93" name="Freeform: Shape 109">
                <a:extLst>
                  <a:ext uri="{FF2B5EF4-FFF2-40B4-BE49-F238E27FC236}">
                    <a16:creationId xmlns="" xmlns:a16="http://schemas.microsoft.com/office/drawing/2014/main" id="{E490B12C-A200-46FA-BC51-A665EE4FFD8A}"/>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6" name="Group 35">
              <a:extLst>
                <a:ext uri="{FF2B5EF4-FFF2-40B4-BE49-F238E27FC236}">
                  <a16:creationId xmlns="" xmlns:a16="http://schemas.microsoft.com/office/drawing/2014/main" id="{E777C03F-1225-43D8-8EE3-6D63ADD53603}"/>
                </a:ext>
              </a:extLst>
            </p:cNvPr>
            <p:cNvGrpSpPr/>
            <p:nvPr/>
          </p:nvGrpSpPr>
          <p:grpSpPr>
            <a:xfrm rot="20275744" flipH="1">
              <a:off x="10178216" y="1637990"/>
              <a:ext cx="1416763" cy="1605575"/>
              <a:chOff x="5365048" y="479821"/>
              <a:chExt cx="8036930" cy="9108010"/>
            </a:xfrm>
          </p:grpSpPr>
          <p:sp>
            <p:nvSpPr>
              <p:cNvPr id="80" name="Freeform: Shape 96">
                <a:extLst>
                  <a:ext uri="{FF2B5EF4-FFF2-40B4-BE49-F238E27FC236}">
                    <a16:creationId xmlns="" xmlns:a16="http://schemas.microsoft.com/office/drawing/2014/main" id="{62E72525-178B-4FA0-84BF-CC01B581051B}"/>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1" name="Freeform: Shape 97">
                <a:extLst>
                  <a:ext uri="{FF2B5EF4-FFF2-40B4-BE49-F238E27FC236}">
                    <a16:creationId xmlns="" xmlns:a16="http://schemas.microsoft.com/office/drawing/2014/main" id="{69CC5269-8E33-44FE-9CE8-DB9A37AA8711}"/>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2" name="Freeform: Shape 98">
                <a:extLst>
                  <a:ext uri="{FF2B5EF4-FFF2-40B4-BE49-F238E27FC236}">
                    <a16:creationId xmlns="" xmlns:a16="http://schemas.microsoft.com/office/drawing/2014/main" id="{6404344F-BCA1-4CF1-BE67-5C7679EB5426}"/>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3" name="Freeform: Shape 99">
                <a:extLst>
                  <a:ext uri="{FF2B5EF4-FFF2-40B4-BE49-F238E27FC236}">
                    <a16:creationId xmlns="" xmlns:a16="http://schemas.microsoft.com/office/drawing/2014/main" id="{6734C2D2-F60A-42DD-B42B-64384E825774}"/>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4" name="Freeform: Shape 100">
                <a:extLst>
                  <a:ext uri="{FF2B5EF4-FFF2-40B4-BE49-F238E27FC236}">
                    <a16:creationId xmlns="" xmlns:a16="http://schemas.microsoft.com/office/drawing/2014/main" id="{426592D0-DC86-4FEE-A0C6-1D7DA6412183}"/>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5" name="Freeform: Shape 101">
                <a:extLst>
                  <a:ext uri="{FF2B5EF4-FFF2-40B4-BE49-F238E27FC236}">
                    <a16:creationId xmlns="" xmlns:a16="http://schemas.microsoft.com/office/drawing/2014/main" id="{0B87A9A3-74F6-420F-AFBC-CC0A40DFF155}"/>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86" name="Freeform: Shape 102">
                <a:extLst>
                  <a:ext uri="{FF2B5EF4-FFF2-40B4-BE49-F238E27FC236}">
                    <a16:creationId xmlns="" xmlns:a16="http://schemas.microsoft.com/office/drawing/2014/main" id="{71BAFB78-B42B-4B72-A936-0DCE58C642A8}"/>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7" name="Group 36">
              <a:extLst>
                <a:ext uri="{FF2B5EF4-FFF2-40B4-BE49-F238E27FC236}">
                  <a16:creationId xmlns="" xmlns:a16="http://schemas.microsoft.com/office/drawing/2014/main" id="{879CCFBB-54D7-4D4F-9064-405F738524D6}"/>
                </a:ext>
              </a:extLst>
            </p:cNvPr>
            <p:cNvGrpSpPr/>
            <p:nvPr/>
          </p:nvGrpSpPr>
          <p:grpSpPr>
            <a:xfrm rot="20275744" flipH="1">
              <a:off x="11852978" y="2424207"/>
              <a:ext cx="1074020" cy="1217154"/>
              <a:chOff x="5365048" y="479821"/>
              <a:chExt cx="8036930" cy="9108010"/>
            </a:xfrm>
          </p:grpSpPr>
          <p:sp>
            <p:nvSpPr>
              <p:cNvPr id="73" name="Freeform: Shape 89">
                <a:extLst>
                  <a:ext uri="{FF2B5EF4-FFF2-40B4-BE49-F238E27FC236}">
                    <a16:creationId xmlns="" xmlns:a16="http://schemas.microsoft.com/office/drawing/2014/main" id="{35B5626F-E6D7-4A94-BF42-F2FAB1CD8641}"/>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4" name="Freeform: Shape 90">
                <a:extLst>
                  <a:ext uri="{FF2B5EF4-FFF2-40B4-BE49-F238E27FC236}">
                    <a16:creationId xmlns="" xmlns:a16="http://schemas.microsoft.com/office/drawing/2014/main" id="{9434F757-486E-4106-A1E3-0218FEF3CCBA}"/>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5" name="Freeform: Shape 91">
                <a:extLst>
                  <a:ext uri="{FF2B5EF4-FFF2-40B4-BE49-F238E27FC236}">
                    <a16:creationId xmlns="" xmlns:a16="http://schemas.microsoft.com/office/drawing/2014/main" id="{107355F6-81D2-4D0A-B020-739E29AAB2E2}"/>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6" name="Freeform: Shape 92">
                <a:extLst>
                  <a:ext uri="{FF2B5EF4-FFF2-40B4-BE49-F238E27FC236}">
                    <a16:creationId xmlns="" xmlns:a16="http://schemas.microsoft.com/office/drawing/2014/main" id="{1AD154E2-89F2-432E-AA9B-7424E2761CD7}"/>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7" name="Freeform: Shape 93">
                <a:extLst>
                  <a:ext uri="{FF2B5EF4-FFF2-40B4-BE49-F238E27FC236}">
                    <a16:creationId xmlns="" xmlns:a16="http://schemas.microsoft.com/office/drawing/2014/main" id="{B6617580-2F50-45D1-B20C-A64020C0BDB1}"/>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8" name="Freeform: Shape 94">
                <a:extLst>
                  <a:ext uri="{FF2B5EF4-FFF2-40B4-BE49-F238E27FC236}">
                    <a16:creationId xmlns="" xmlns:a16="http://schemas.microsoft.com/office/drawing/2014/main" id="{A7D66DE4-00B6-4AC5-BD23-7E2CCEE95FD3}"/>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9" name="Freeform: Shape 95">
                <a:extLst>
                  <a:ext uri="{FF2B5EF4-FFF2-40B4-BE49-F238E27FC236}">
                    <a16:creationId xmlns="" xmlns:a16="http://schemas.microsoft.com/office/drawing/2014/main" id="{BAE1DCA4-A861-42AE-944C-5EC37A8C55AC}"/>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8" name="Group 37">
              <a:extLst>
                <a:ext uri="{FF2B5EF4-FFF2-40B4-BE49-F238E27FC236}">
                  <a16:creationId xmlns="" xmlns:a16="http://schemas.microsoft.com/office/drawing/2014/main" id="{E7342380-A1E7-43F3-9E43-7F9C32335906}"/>
                </a:ext>
              </a:extLst>
            </p:cNvPr>
            <p:cNvGrpSpPr/>
            <p:nvPr/>
          </p:nvGrpSpPr>
          <p:grpSpPr>
            <a:xfrm rot="21043784" flipH="1">
              <a:off x="12949687" y="4848328"/>
              <a:ext cx="885221" cy="609671"/>
              <a:chOff x="3667032" y="1708483"/>
              <a:chExt cx="8105829" cy="5582653"/>
            </a:xfrm>
          </p:grpSpPr>
          <p:sp>
            <p:nvSpPr>
              <p:cNvPr id="66" name="Freeform: Shape 82">
                <a:extLst>
                  <a:ext uri="{FF2B5EF4-FFF2-40B4-BE49-F238E27FC236}">
                    <a16:creationId xmlns="" xmlns:a16="http://schemas.microsoft.com/office/drawing/2014/main" id="{0FDD9D8A-523A-4FBA-A662-46E5AC35D20A}"/>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7" name="Freeform: Shape 83">
                <a:extLst>
                  <a:ext uri="{FF2B5EF4-FFF2-40B4-BE49-F238E27FC236}">
                    <a16:creationId xmlns="" xmlns:a16="http://schemas.microsoft.com/office/drawing/2014/main" id="{CCA98B03-5D1A-41C6-8201-E8104EFA2394}"/>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8" name="Freeform: Shape 84">
                <a:extLst>
                  <a:ext uri="{FF2B5EF4-FFF2-40B4-BE49-F238E27FC236}">
                    <a16:creationId xmlns="" xmlns:a16="http://schemas.microsoft.com/office/drawing/2014/main" id="{0E6C900F-9F37-4FAC-9D63-C787BA0181D0}"/>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9" name="Freeform: Shape 85">
                <a:extLst>
                  <a:ext uri="{FF2B5EF4-FFF2-40B4-BE49-F238E27FC236}">
                    <a16:creationId xmlns="" xmlns:a16="http://schemas.microsoft.com/office/drawing/2014/main" id="{645227E2-265B-4C48-BC65-812317D1C9EE}"/>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0" name="Freeform: Shape 86">
                <a:extLst>
                  <a:ext uri="{FF2B5EF4-FFF2-40B4-BE49-F238E27FC236}">
                    <a16:creationId xmlns="" xmlns:a16="http://schemas.microsoft.com/office/drawing/2014/main" id="{35B11BFA-D821-4CCB-A3C3-A8456C306E2D}"/>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1" name="Freeform: Shape 87">
                <a:extLst>
                  <a:ext uri="{FF2B5EF4-FFF2-40B4-BE49-F238E27FC236}">
                    <a16:creationId xmlns="" xmlns:a16="http://schemas.microsoft.com/office/drawing/2014/main" id="{161C27F5-BE5E-4C9E-B308-A6A0BD46730A}"/>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72" name="Freeform: Shape 88">
                <a:extLst>
                  <a:ext uri="{FF2B5EF4-FFF2-40B4-BE49-F238E27FC236}">
                    <a16:creationId xmlns="" xmlns:a16="http://schemas.microsoft.com/office/drawing/2014/main" id="{BEA7DB35-43EA-46C1-BFD9-305A3AD67D03}"/>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39" name="Group 38">
              <a:extLst>
                <a:ext uri="{FF2B5EF4-FFF2-40B4-BE49-F238E27FC236}">
                  <a16:creationId xmlns="" xmlns:a16="http://schemas.microsoft.com/office/drawing/2014/main" id="{CD81C25F-6C2B-4DFA-8B10-E10F977CFCD7}"/>
                </a:ext>
              </a:extLst>
            </p:cNvPr>
            <p:cNvGrpSpPr/>
            <p:nvPr/>
          </p:nvGrpSpPr>
          <p:grpSpPr>
            <a:xfrm rot="21043784" flipH="1">
              <a:off x="9098407" y="3250270"/>
              <a:ext cx="740471" cy="509978"/>
              <a:chOff x="3667032" y="1708483"/>
              <a:chExt cx="8105829" cy="5582653"/>
            </a:xfrm>
          </p:grpSpPr>
          <p:sp>
            <p:nvSpPr>
              <p:cNvPr id="59" name="Freeform: Shape 75">
                <a:extLst>
                  <a:ext uri="{FF2B5EF4-FFF2-40B4-BE49-F238E27FC236}">
                    <a16:creationId xmlns="" xmlns:a16="http://schemas.microsoft.com/office/drawing/2014/main" id="{AB0437A3-BE79-4F53-A9D4-DD75820D12FF}"/>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0" name="Freeform: Shape 76">
                <a:extLst>
                  <a:ext uri="{FF2B5EF4-FFF2-40B4-BE49-F238E27FC236}">
                    <a16:creationId xmlns="" xmlns:a16="http://schemas.microsoft.com/office/drawing/2014/main" id="{F6F73B6E-777C-47EE-A0F8-1D6AA17964BE}"/>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1" name="Freeform: Shape 77">
                <a:extLst>
                  <a:ext uri="{FF2B5EF4-FFF2-40B4-BE49-F238E27FC236}">
                    <a16:creationId xmlns="" xmlns:a16="http://schemas.microsoft.com/office/drawing/2014/main" id="{2BD1BA57-FC50-433A-B978-339684C0AA5F}"/>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2" name="Freeform: Shape 78">
                <a:extLst>
                  <a:ext uri="{FF2B5EF4-FFF2-40B4-BE49-F238E27FC236}">
                    <a16:creationId xmlns="" xmlns:a16="http://schemas.microsoft.com/office/drawing/2014/main" id="{D6C56A76-B71D-4348-9DFA-5DFE99CB0FF2}"/>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3" name="Freeform: Shape 79">
                <a:extLst>
                  <a:ext uri="{FF2B5EF4-FFF2-40B4-BE49-F238E27FC236}">
                    <a16:creationId xmlns="" xmlns:a16="http://schemas.microsoft.com/office/drawing/2014/main" id="{B0AF2679-7A3F-484E-9A5B-649D26E6218E}"/>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4" name="Freeform: Shape 80">
                <a:extLst>
                  <a:ext uri="{FF2B5EF4-FFF2-40B4-BE49-F238E27FC236}">
                    <a16:creationId xmlns="" xmlns:a16="http://schemas.microsoft.com/office/drawing/2014/main" id="{E242437E-E71E-492D-9572-EA09D1F965BE}"/>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65" name="Freeform: Shape 81">
                <a:extLst>
                  <a:ext uri="{FF2B5EF4-FFF2-40B4-BE49-F238E27FC236}">
                    <a16:creationId xmlns="" xmlns:a16="http://schemas.microsoft.com/office/drawing/2014/main" id="{527169D8-D601-475C-BFDC-E628F818BDC3}"/>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40" name="Group 39">
              <a:extLst>
                <a:ext uri="{FF2B5EF4-FFF2-40B4-BE49-F238E27FC236}">
                  <a16:creationId xmlns="" xmlns:a16="http://schemas.microsoft.com/office/drawing/2014/main" id="{321591C5-C04F-4C21-8ABD-82AA023FBA22}"/>
                </a:ext>
              </a:extLst>
            </p:cNvPr>
            <p:cNvGrpSpPr/>
            <p:nvPr/>
          </p:nvGrpSpPr>
          <p:grpSpPr>
            <a:xfrm rot="20275744" flipH="1">
              <a:off x="12999428" y="1262387"/>
              <a:ext cx="1627254" cy="1844118"/>
              <a:chOff x="5365048" y="479821"/>
              <a:chExt cx="8036930" cy="9108010"/>
            </a:xfrm>
          </p:grpSpPr>
          <p:sp>
            <p:nvSpPr>
              <p:cNvPr id="49" name="Freeform: Shape 68">
                <a:extLst>
                  <a:ext uri="{FF2B5EF4-FFF2-40B4-BE49-F238E27FC236}">
                    <a16:creationId xmlns="" xmlns:a16="http://schemas.microsoft.com/office/drawing/2014/main" id="{91255C69-2E23-4D49-9A54-EF2DC9B24D5E}"/>
                  </a:ext>
                </a:extLst>
              </p:cNvPr>
              <p:cNvSpPr/>
              <p:nvPr/>
            </p:nvSpPr>
            <p:spPr>
              <a:xfrm>
                <a:off x="11674969" y="8268753"/>
                <a:ext cx="1052700" cy="1319078"/>
              </a:xfrm>
              <a:custGeom>
                <a:avLst/>
                <a:gdLst>
                  <a:gd name="connsiteX0" fmla="*/ 0 w 266700"/>
                  <a:gd name="connsiteY0" fmla="*/ 0 h 438150"/>
                  <a:gd name="connsiteX1" fmla="*/ 19050 w 266700"/>
                  <a:gd name="connsiteY1" fmla="*/ 438150 h 438150"/>
                  <a:gd name="connsiteX2" fmla="*/ 266700 w 266700"/>
                  <a:gd name="connsiteY2" fmla="*/ 76200 h 438150"/>
                  <a:gd name="connsiteX3" fmla="*/ 0 w 266700"/>
                  <a:gd name="connsiteY3" fmla="*/ 0 h 438150"/>
                  <a:gd name="connsiteX0" fmla="*/ 0 w 366579"/>
                  <a:gd name="connsiteY0" fmla="*/ 0 h 459339"/>
                  <a:gd name="connsiteX1" fmla="*/ 366579 w 366579"/>
                  <a:gd name="connsiteY1" fmla="*/ 459339 h 459339"/>
                  <a:gd name="connsiteX2" fmla="*/ 266700 w 366579"/>
                  <a:gd name="connsiteY2" fmla="*/ 76200 h 459339"/>
                  <a:gd name="connsiteX3" fmla="*/ 0 w 366579"/>
                  <a:gd name="connsiteY3" fmla="*/ 0 h 459339"/>
                </a:gdLst>
                <a:ahLst/>
                <a:cxnLst>
                  <a:cxn ang="0">
                    <a:pos x="connsiteX0" y="connsiteY0"/>
                  </a:cxn>
                  <a:cxn ang="0">
                    <a:pos x="connsiteX1" y="connsiteY1"/>
                  </a:cxn>
                  <a:cxn ang="0">
                    <a:pos x="connsiteX2" y="connsiteY2"/>
                  </a:cxn>
                  <a:cxn ang="0">
                    <a:pos x="connsiteX3" y="connsiteY3"/>
                  </a:cxn>
                </a:cxnLst>
                <a:rect l="l" t="t" r="r" b="b"/>
                <a:pathLst>
                  <a:path w="366579" h="459339">
                    <a:moveTo>
                      <a:pt x="0" y="0"/>
                    </a:moveTo>
                    <a:lnTo>
                      <a:pt x="366579" y="459339"/>
                    </a:lnTo>
                    <a:lnTo>
                      <a:pt x="266700" y="76200"/>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0" name="Freeform: Shape 69">
                <a:extLst>
                  <a:ext uri="{FF2B5EF4-FFF2-40B4-BE49-F238E27FC236}">
                    <a16:creationId xmlns="" xmlns:a16="http://schemas.microsoft.com/office/drawing/2014/main" id="{098F8893-BA0E-411D-A35B-EF99CA6A4C5F}"/>
                  </a:ext>
                </a:extLst>
              </p:cNvPr>
              <p:cNvSpPr/>
              <p:nvPr/>
            </p:nvSpPr>
            <p:spPr>
              <a:xfrm>
                <a:off x="9107326" y="6879846"/>
                <a:ext cx="3333521" cy="1613816"/>
              </a:xfrm>
              <a:custGeom>
                <a:avLst/>
                <a:gdLst>
                  <a:gd name="connsiteX0" fmla="*/ 1219200 w 1219200"/>
                  <a:gd name="connsiteY0" fmla="*/ 561975 h 561975"/>
                  <a:gd name="connsiteX1" fmla="*/ 438150 w 1219200"/>
                  <a:gd name="connsiteY1" fmla="*/ 0 h 561975"/>
                  <a:gd name="connsiteX2" fmla="*/ 0 w 1219200"/>
                  <a:gd name="connsiteY2" fmla="*/ 361950 h 561975"/>
                  <a:gd name="connsiteX3" fmla="*/ 1219200 w 1219200"/>
                  <a:gd name="connsiteY3" fmla="*/ 561975 h 561975"/>
                  <a:gd name="connsiteX0" fmla="*/ 1158170 w 1158170"/>
                  <a:gd name="connsiteY0" fmla="*/ 561975 h 561975"/>
                  <a:gd name="connsiteX1" fmla="*/ 377120 w 1158170"/>
                  <a:gd name="connsiteY1" fmla="*/ 0 h 561975"/>
                  <a:gd name="connsiteX2" fmla="*/ 0 w 1158170"/>
                  <a:gd name="connsiteY2" fmla="*/ 375217 h 561975"/>
                  <a:gd name="connsiteX3" fmla="*/ 1158170 w 1158170"/>
                  <a:gd name="connsiteY3" fmla="*/ 561975 h 561975"/>
                  <a:gd name="connsiteX0" fmla="*/ 1160823 w 1160823"/>
                  <a:gd name="connsiteY0" fmla="*/ 561975 h 561975"/>
                  <a:gd name="connsiteX1" fmla="*/ 379773 w 1160823"/>
                  <a:gd name="connsiteY1" fmla="*/ 0 h 561975"/>
                  <a:gd name="connsiteX2" fmla="*/ 0 w 1160823"/>
                  <a:gd name="connsiteY2" fmla="*/ 367257 h 561975"/>
                  <a:gd name="connsiteX3" fmla="*/ 1160823 w 1160823"/>
                  <a:gd name="connsiteY3" fmla="*/ 561975 h 561975"/>
                </a:gdLst>
                <a:ahLst/>
                <a:cxnLst>
                  <a:cxn ang="0">
                    <a:pos x="connsiteX0" y="connsiteY0"/>
                  </a:cxn>
                  <a:cxn ang="0">
                    <a:pos x="connsiteX1" y="connsiteY1"/>
                  </a:cxn>
                  <a:cxn ang="0">
                    <a:pos x="connsiteX2" y="connsiteY2"/>
                  </a:cxn>
                  <a:cxn ang="0">
                    <a:pos x="connsiteX3" y="connsiteY3"/>
                  </a:cxn>
                </a:cxnLst>
                <a:rect l="l" t="t" r="r" b="b"/>
                <a:pathLst>
                  <a:path w="1160823" h="561975">
                    <a:moveTo>
                      <a:pt x="1160823" y="561975"/>
                    </a:moveTo>
                    <a:lnTo>
                      <a:pt x="379773" y="0"/>
                    </a:lnTo>
                    <a:lnTo>
                      <a:pt x="0" y="367257"/>
                    </a:lnTo>
                    <a:lnTo>
                      <a:pt x="1160823" y="561975"/>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1" name="Freeform: Shape 70">
                <a:extLst>
                  <a:ext uri="{FF2B5EF4-FFF2-40B4-BE49-F238E27FC236}">
                    <a16:creationId xmlns="" xmlns:a16="http://schemas.microsoft.com/office/drawing/2014/main" id="{CB21944C-D3A3-40F6-8CEB-8CB9CA33C65B}"/>
                  </a:ext>
                </a:extLst>
              </p:cNvPr>
              <p:cNvSpPr/>
              <p:nvPr/>
            </p:nvSpPr>
            <p:spPr>
              <a:xfrm>
                <a:off x="5365048" y="5540922"/>
                <a:ext cx="1132617" cy="452885"/>
              </a:xfrm>
              <a:custGeom>
                <a:avLst/>
                <a:gdLst>
                  <a:gd name="connsiteX0" fmla="*/ 133350 w 276225"/>
                  <a:gd name="connsiteY0" fmla="*/ 0 h 200025"/>
                  <a:gd name="connsiteX1" fmla="*/ 0 w 276225"/>
                  <a:gd name="connsiteY1" fmla="*/ 200025 h 200025"/>
                  <a:gd name="connsiteX2" fmla="*/ 276225 w 276225"/>
                  <a:gd name="connsiteY2" fmla="*/ 152400 h 200025"/>
                  <a:gd name="connsiteX3" fmla="*/ 133350 w 276225"/>
                  <a:gd name="connsiteY3" fmla="*/ 0 h 200025"/>
                  <a:gd name="connsiteX0" fmla="*/ 157232 w 276225"/>
                  <a:gd name="connsiteY0" fmla="*/ 0 h 205332"/>
                  <a:gd name="connsiteX1" fmla="*/ 0 w 276225"/>
                  <a:gd name="connsiteY1" fmla="*/ 205332 h 205332"/>
                  <a:gd name="connsiteX2" fmla="*/ 276225 w 276225"/>
                  <a:gd name="connsiteY2" fmla="*/ 157707 h 205332"/>
                  <a:gd name="connsiteX3" fmla="*/ 157232 w 276225"/>
                  <a:gd name="connsiteY3" fmla="*/ 0 h 205332"/>
                  <a:gd name="connsiteX0" fmla="*/ 275415 w 394408"/>
                  <a:gd name="connsiteY0" fmla="*/ 0 h 157707"/>
                  <a:gd name="connsiteX1" fmla="*/ 0 w 394408"/>
                  <a:gd name="connsiteY1" fmla="*/ 150097 h 157707"/>
                  <a:gd name="connsiteX2" fmla="*/ 394408 w 394408"/>
                  <a:gd name="connsiteY2" fmla="*/ 157707 h 157707"/>
                  <a:gd name="connsiteX3" fmla="*/ 275415 w 394408"/>
                  <a:gd name="connsiteY3" fmla="*/ 0 h 157707"/>
                </a:gdLst>
                <a:ahLst/>
                <a:cxnLst>
                  <a:cxn ang="0">
                    <a:pos x="connsiteX0" y="connsiteY0"/>
                  </a:cxn>
                  <a:cxn ang="0">
                    <a:pos x="connsiteX1" y="connsiteY1"/>
                  </a:cxn>
                  <a:cxn ang="0">
                    <a:pos x="connsiteX2" y="connsiteY2"/>
                  </a:cxn>
                  <a:cxn ang="0">
                    <a:pos x="connsiteX3" y="connsiteY3"/>
                  </a:cxn>
                </a:cxnLst>
                <a:rect l="l" t="t" r="r" b="b"/>
                <a:pathLst>
                  <a:path w="394408" h="157707">
                    <a:moveTo>
                      <a:pt x="275415" y="0"/>
                    </a:moveTo>
                    <a:lnTo>
                      <a:pt x="0" y="150097"/>
                    </a:lnTo>
                    <a:lnTo>
                      <a:pt x="394408" y="157707"/>
                    </a:lnTo>
                    <a:lnTo>
                      <a:pt x="27541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2" name="Freeform: Shape 71">
                <a:extLst>
                  <a:ext uri="{FF2B5EF4-FFF2-40B4-BE49-F238E27FC236}">
                    <a16:creationId xmlns="" xmlns:a16="http://schemas.microsoft.com/office/drawing/2014/main" id="{A1212871-D3C6-450D-A8A2-D9EFD7F6BB32}"/>
                  </a:ext>
                </a:extLst>
              </p:cNvPr>
              <p:cNvSpPr/>
              <p:nvPr/>
            </p:nvSpPr>
            <p:spPr>
              <a:xfrm>
                <a:off x="6149698" y="5215816"/>
                <a:ext cx="1586463" cy="2373441"/>
              </a:xfrm>
              <a:custGeom>
                <a:avLst/>
                <a:gdLst>
                  <a:gd name="connsiteX0" fmla="*/ 552450 w 552450"/>
                  <a:gd name="connsiteY0" fmla="*/ 0 h 847725"/>
                  <a:gd name="connsiteX1" fmla="*/ 0 w 552450"/>
                  <a:gd name="connsiteY1" fmla="*/ 114300 h 847725"/>
                  <a:gd name="connsiteX2" fmla="*/ 523875 w 552450"/>
                  <a:gd name="connsiteY2" fmla="*/ 847725 h 847725"/>
                  <a:gd name="connsiteX3" fmla="*/ 552450 w 552450"/>
                  <a:gd name="connsiteY3" fmla="*/ 0 h 847725"/>
                  <a:gd name="connsiteX0" fmla="*/ 552450 w 552450"/>
                  <a:gd name="connsiteY0" fmla="*/ 0 h 826497"/>
                  <a:gd name="connsiteX1" fmla="*/ 0 w 552450"/>
                  <a:gd name="connsiteY1" fmla="*/ 114300 h 826497"/>
                  <a:gd name="connsiteX2" fmla="*/ 502647 w 552450"/>
                  <a:gd name="connsiteY2" fmla="*/ 826497 h 826497"/>
                  <a:gd name="connsiteX3" fmla="*/ 552450 w 552450"/>
                  <a:gd name="connsiteY3" fmla="*/ 0 h 826497"/>
                </a:gdLst>
                <a:ahLst/>
                <a:cxnLst>
                  <a:cxn ang="0">
                    <a:pos x="connsiteX0" y="connsiteY0"/>
                  </a:cxn>
                  <a:cxn ang="0">
                    <a:pos x="connsiteX1" y="connsiteY1"/>
                  </a:cxn>
                  <a:cxn ang="0">
                    <a:pos x="connsiteX2" y="connsiteY2"/>
                  </a:cxn>
                  <a:cxn ang="0">
                    <a:pos x="connsiteX3" y="connsiteY3"/>
                  </a:cxn>
                </a:cxnLst>
                <a:rect l="l" t="t" r="r" b="b"/>
                <a:pathLst>
                  <a:path w="552450" h="826497">
                    <a:moveTo>
                      <a:pt x="552450" y="0"/>
                    </a:moveTo>
                    <a:lnTo>
                      <a:pt x="0" y="114300"/>
                    </a:lnTo>
                    <a:lnTo>
                      <a:pt x="502647" y="826497"/>
                    </a:lnTo>
                    <a:lnTo>
                      <a:pt x="55245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3" name="Freeform: Shape 72">
                <a:extLst>
                  <a:ext uri="{FF2B5EF4-FFF2-40B4-BE49-F238E27FC236}">
                    <a16:creationId xmlns="" xmlns:a16="http://schemas.microsoft.com/office/drawing/2014/main" id="{6C02299B-C22A-4011-87B9-225C10BC1ACD}"/>
                  </a:ext>
                </a:extLst>
              </p:cNvPr>
              <p:cNvSpPr/>
              <p:nvPr/>
            </p:nvSpPr>
            <p:spPr>
              <a:xfrm>
                <a:off x="9871174" y="2566277"/>
                <a:ext cx="3530804" cy="3853064"/>
              </a:xfrm>
              <a:custGeom>
                <a:avLst/>
                <a:gdLst>
                  <a:gd name="connsiteX0" fmla="*/ 1019175 w 1019175"/>
                  <a:gd name="connsiteY0" fmla="*/ 0 h 1390650"/>
                  <a:gd name="connsiteX1" fmla="*/ 0 w 1019175"/>
                  <a:gd name="connsiteY1" fmla="*/ 295275 h 1390650"/>
                  <a:gd name="connsiteX2" fmla="*/ 19050 w 1019175"/>
                  <a:gd name="connsiteY2" fmla="*/ 1390650 h 1390650"/>
                  <a:gd name="connsiteX3" fmla="*/ 1019175 w 1019175"/>
                  <a:gd name="connsiteY3" fmla="*/ 0 h 1390650"/>
                  <a:gd name="connsiteX0" fmla="*/ 1113905 w 1113905"/>
                  <a:gd name="connsiteY0" fmla="*/ 0 h 1390650"/>
                  <a:gd name="connsiteX1" fmla="*/ 0 w 1113905"/>
                  <a:gd name="connsiteY1" fmla="*/ 643150 h 1390650"/>
                  <a:gd name="connsiteX2" fmla="*/ 113780 w 1113905"/>
                  <a:gd name="connsiteY2" fmla="*/ 1390650 h 1390650"/>
                  <a:gd name="connsiteX3" fmla="*/ 1113905 w 1113905"/>
                  <a:gd name="connsiteY3" fmla="*/ 0 h 1390650"/>
                  <a:gd name="connsiteX0" fmla="*/ 1229522 w 1229522"/>
                  <a:gd name="connsiteY0" fmla="*/ 0 h 1341742"/>
                  <a:gd name="connsiteX1" fmla="*/ 0 w 1229522"/>
                  <a:gd name="connsiteY1" fmla="*/ 594242 h 1341742"/>
                  <a:gd name="connsiteX2" fmla="*/ 113780 w 1229522"/>
                  <a:gd name="connsiteY2" fmla="*/ 1341742 h 1341742"/>
                  <a:gd name="connsiteX3" fmla="*/ 1229522 w 1229522"/>
                  <a:gd name="connsiteY3" fmla="*/ 0 h 1341742"/>
                </a:gdLst>
                <a:ahLst/>
                <a:cxnLst>
                  <a:cxn ang="0">
                    <a:pos x="connsiteX0" y="connsiteY0"/>
                  </a:cxn>
                  <a:cxn ang="0">
                    <a:pos x="connsiteX1" y="connsiteY1"/>
                  </a:cxn>
                  <a:cxn ang="0">
                    <a:pos x="connsiteX2" y="connsiteY2"/>
                  </a:cxn>
                  <a:cxn ang="0">
                    <a:pos x="connsiteX3" y="connsiteY3"/>
                  </a:cxn>
                </a:cxnLst>
                <a:rect l="l" t="t" r="r" b="b"/>
                <a:pathLst>
                  <a:path w="1229522" h="1341742">
                    <a:moveTo>
                      <a:pt x="1229522" y="0"/>
                    </a:moveTo>
                    <a:lnTo>
                      <a:pt x="0" y="594242"/>
                    </a:lnTo>
                    <a:lnTo>
                      <a:pt x="113780" y="1341742"/>
                    </a:lnTo>
                    <a:lnTo>
                      <a:pt x="1229522"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6" name="Freeform: Shape 73">
                <a:extLst>
                  <a:ext uri="{FF2B5EF4-FFF2-40B4-BE49-F238E27FC236}">
                    <a16:creationId xmlns="" xmlns:a16="http://schemas.microsoft.com/office/drawing/2014/main" id="{961FAA8A-DD86-4F31-A454-EADF3A7C00EA}"/>
                  </a:ext>
                </a:extLst>
              </p:cNvPr>
              <p:cNvSpPr/>
              <p:nvPr/>
            </p:nvSpPr>
            <p:spPr>
              <a:xfrm>
                <a:off x="7585440" y="3324702"/>
                <a:ext cx="2667179" cy="4626397"/>
              </a:xfrm>
              <a:custGeom>
                <a:avLst/>
                <a:gdLst>
                  <a:gd name="connsiteX0" fmla="*/ 528637 w 928687"/>
                  <a:gd name="connsiteY0" fmla="*/ 1628775 h 1628775"/>
                  <a:gd name="connsiteX1" fmla="*/ 0 w 928687"/>
                  <a:gd name="connsiteY1" fmla="*/ 1500188 h 1628775"/>
                  <a:gd name="connsiteX2" fmla="*/ 71437 w 928687"/>
                  <a:gd name="connsiteY2" fmla="*/ 0 h 1628775"/>
                  <a:gd name="connsiteX3" fmla="*/ 928687 w 928687"/>
                  <a:gd name="connsiteY3" fmla="*/ 1271588 h 1628775"/>
                  <a:gd name="connsiteX4" fmla="*/ 528637 w 928687"/>
                  <a:gd name="connsiteY4" fmla="*/ 1628775 h 1628775"/>
                  <a:gd name="connsiteX0" fmla="*/ 542925 w 942975"/>
                  <a:gd name="connsiteY0" fmla="*/ 1304925 h 1304925"/>
                  <a:gd name="connsiteX1" fmla="*/ 14288 w 942975"/>
                  <a:gd name="connsiteY1" fmla="*/ 1176338 h 1304925"/>
                  <a:gd name="connsiteX2" fmla="*/ 0 w 942975"/>
                  <a:gd name="connsiteY2" fmla="*/ 0 h 1304925"/>
                  <a:gd name="connsiteX3" fmla="*/ 942975 w 942975"/>
                  <a:gd name="connsiteY3" fmla="*/ 947738 h 1304925"/>
                  <a:gd name="connsiteX4" fmla="*/ 542925 w 942975"/>
                  <a:gd name="connsiteY4" fmla="*/ 1304925 h 1304925"/>
                  <a:gd name="connsiteX0" fmla="*/ 528637 w 928687"/>
                  <a:gd name="connsiteY0" fmla="*/ 1581150 h 1581150"/>
                  <a:gd name="connsiteX1" fmla="*/ 0 w 928687"/>
                  <a:gd name="connsiteY1" fmla="*/ 1452563 h 1581150"/>
                  <a:gd name="connsiteX2" fmla="*/ 61912 w 928687"/>
                  <a:gd name="connsiteY2" fmla="*/ 0 h 1581150"/>
                  <a:gd name="connsiteX3" fmla="*/ 928687 w 928687"/>
                  <a:gd name="connsiteY3" fmla="*/ 1223963 h 1581150"/>
                  <a:gd name="connsiteX4" fmla="*/ 528637 w 928687"/>
                  <a:gd name="connsiteY4" fmla="*/ 1581150 h 1581150"/>
                  <a:gd name="connsiteX0" fmla="*/ 528637 w 928687"/>
                  <a:gd name="connsiteY0" fmla="*/ 1619250 h 1619250"/>
                  <a:gd name="connsiteX1" fmla="*/ 0 w 928687"/>
                  <a:gd name="connsiteY1" fmla="*/ 1490663 h 1619250"/>
                  <a:gd name="connsiteX2" fmla="*/ 42862 w 928687"/>
                  <a:gd name="connsiteY2" fmla="*/ 0 h 1619250"/>
                  <a:gd name="connsiteX3" fmla="*/ 928687 w 928687"/>
                  <a:gd name="connsiteY3" fmla="*/ 1262063 h 1619250"/>
                  <a:gd name="connsiteX4" fmla="*/ 528637 w 928687"/>
                  <a:gd name="connsiteY4" fmla="*/ 1619250 h 1619250"/>
                  <a:gd name="connsiteX0" fmla="*/ 528637 w 928687"/>
                  <a:gd name="connsiteY0" fmla="*/ 1614196 h 1614196"/>
                  <a:gd name="connsiteX1" fmla="*/ 0 w 928687"/>
                  <a:gd name="connsiteY1" fmla="*/ 1485609 h 1614196"/>
                  <a:gd name="connsiteX2" fmla="*/ 47916 w 928687"/>
                  <a:gd name="connsiteY2" fmla="*/ 0 h 1614196"/>
                  <a:gd name="connsiteX3" fmla="*/ 928687 w 928687"/>
                  <a:gd name="connsiteY3" fmla="*/ 1257009 h 1614196"/>
                  <a:gd name="connsiteX4" fmla="*/ 528637 w 928687"/>
                  <a:gd name="connsiteY4" fmla="*/ 1614196 h 1614196"/>
                  <a:gd name="connsiteX0" fmla="*/ 528637 w 928687"/>
                  <a:gd name="connsiteY0" fmla="*/ 1442351 h 1442351"/>
                  <a:gd name="connsiteX1" fmla="*/ 0 w 928687"/>
                  <a:gd name="connsiteY1" fmla="*/ 1313764 h 1442351"/>
                  <a:gd name="connsiteX2" fmla="*/ 2427 w 928687"/>
                  <a:gd name="connsiteY2" fmla="*/ 0 h 1442351"/>
                  <a:gd name="connsiteX3" fmla="*/ 928687 w 928687"/>
                  <a:gd name="connsiteY3" fmla="*/ 1085164 h 1442351"/>
                  <a:gd name="connsiteX4" fmla="*/ 528637 w 928687"/>
                  <a:gd name="connsiteY4" fmla="*/ 1442351 h 1442351"/>
                  <a:gd name="connsiteX0" fmla="*/ 528637 w 928687"/>
                  <a:gd name="connsiteY0" fmla="*/ 1624305 h 1624305"/>
                  <a:gd name="connsiteX1" fmla="*/ 0 w 928687"/>
                  <a:gd name="connsiteY1" fmla="*/ 1495718 h 1624305"/>
                  <a:gd name="connsiteX2" fmla="*/ 47916 w 928687"/>
                  <a:gd name="connsiteY2" fmla="*/ 0 h 1624305"/>
                  <a:gd name="connsiteX3" fmla="*/ 928687 w 928687"/>
                  <a:gd name="connsiteY3" fmla="*/ 1267118 h 1624305"/>
                  <a:gd name="connsiteX4" fmla="*/ 528637 w 928687"/>
                  <a:gd name="connsiteY4" fmla="*/ 1624305 h 1624305"/>
                  <a:gd name="connsiteX0" fmla="*/ 528637 w 928687"/>
                  <a:gd name="connsiteY0" fmla="*/ 1616345 h 1616345"/>
                  <a:gd name="connsiteX1" fmla="*/ 0 w 928687"/>
                  <a:gd name="connsiteY1" fmla="*/ 1487758 h 1616345"/>
                  <a:gd name="connsiteX2" fmla="*/ 53223 w 928687"/>
                  <a:gd name="connsiteY2" fmla="*/ 0 h 1616345"/>
                  <a:gd name="connsiteX3" fmla="*/ 928687 w 928687"/>
                  <a:gd name="connsiteY3" fmla="*/ 1259158 h 1616345"/>
                  <a:gd name="connsiteX4" fmla="*/ 528637 w 928687"/>
                  <a:gd name="connsiteY4" fmla="*/ 1616345 h 1616345"/>
                  <a:gd name="connsiteX0" fmla="*/ 528637 w 928687"/>
                  <a:gd name="connsiteY0" fmla="*/ 1618998 h 1618998"/>
                  <a:gd name="connsiteX1" fmla="*/ 0 w 928687"/>
                  <a:gd name="connsiteY1" fmla="*/ 1490411 h 1618998"/>
                  <a:gd name="connsiteX2" fmla="*/ 55877 w 928687"/>
                  <a:gd name="connsiteY2" fmla="*/ 0 h 1618998"/>
                  <a:gd name="connsiteX3" fmla="*/ 928687 w 928687"/>
                  <a:gd name="connsiteY3" fmla="*/ 1261811 h 1618998"/>
                  <a:gd name="connsiteX4" fmla="*/ 528637 w 928687"/>
                  <a:gd name="connsiteY4" fmla="*/ 1618998 h 1618998"/>
                  <a:gd name="connsiteX0" fmla="*/ 528637 w 928687"/>
                  <a:gd name="connsiteY0" fmla="*/ 1611038 h 1611038"/>
                  <a:gd name="connsiteX1" fmla="*/ 0 w 928687"/>
                  <a:gd name="connsiteY1" fmla="*/ 1482451 h 1611038"/>
                  <a:gd name="connsiteX2" fmla="*/ 50570 w 928687"/>
                  <a:gd name="connsiteY2" fmla="*/ 0 h 1611038"/>
                  <a:gd name="connsiteX3" fmla="*/ 928687 w 928687"/>
                  <a:gd name="connsiteY3" fmla="*/ 1253851 h 1611038"/>
                  <a:gd name="connsiteX4" fmla="*/ 528637 w 928687"/>
                  <a:gd name="connsiteY4" fmla="*/ 1611038 h 1611038"/>
                  <a:gd name="connsiteX0" fmla="*/ 536444 w 936494"/>
                  <a:gd name="connsiteY0" fmla="*/ 1597771 h 1597771"/>
                  <a:gd name="connsiteX1" fmla="*/ 7807 w 936494"/>
                  <a:gd name="connsiteY1" fmla="*/ 1469184 h 1597771"/>
                  <a:gd name="connsiteX2" fmla="*/ 0 w 936494"/>
                  <a:gd name="connsiteY2" fmla="*/ 0 h 1597771"/>
                  <a:gd name="connsiteX3" fmla="*/ 936494 w 936494"/>
                  <a:gd name="connsiteY3" fmla="*/ 1240584 h 1597771"/>
                  <a:gd name="connsiteX4" fmla="*/ 536444 w 936494"/>
                  <a:gd name="connsiteY4" fmla="*/ 1597771 h 1597771"/>
                  <a:gd name="connsiteX0" fmla="*/ 528735 w 928785"/>
                  <a:gd name="connsiteY0" fmla="*/ 1611038 h 1611038"/>
                  <a:gd name="connsiteX1" fmla="*/ 98 w 928785"/>
                  <a:gd name="connsiteY1" fmla="*/ 1482451 h 1611038"/>
                  <a:gd name="connsiteX2" fmla="*/ 45361 w 928785"/>
                  <a:gd name="connsiteY2" fmla="*/ 0 h 1611038"/>
                  <a:gd name="connsiteX3" fmla="*/ 928785 w 928785"/>
                  <a:gd name="connsiteY3" fmla="*/ 1253851 h 1611038"/>
                  <a:gd name="connsiteX4" fmla="*/ 528735 w 928785"/>
                  <a:gd name="connsiteY4" fmla="*/ 1611038 h 16110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8785" h="1611038">
                    <a:moveTo>
                      <a:pt x="528735" y="1611038"/>
                    </a:moveTo>
                    <a:lnTo>
                      <a:pt x="98" y="1482451"/>
                    </a:lnTo>
                    <a:cubicBezTo>
                      <a:pt x="-2504" y="992723"/>
                      <a:pt x="47963" y="489728"/>
                      <a:pt x="45361" y="0"/>
                    </a:cubicBezTo>
                    <a:lnTo>
                      <a:pt x="928785" y="1253851"/>
                    </a:lnTo>
                    <a:lnTo>
                      <a:pt x="528735" y="1611038"/>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57" name="Freeform: Shape 74">
                <a:extLst>
                  <a:ext uri="{FF2B5EF4-FFF2-40B4-BE49-F238E27FC236}">
                    <a16:creationId xmlns="" xmlns:a16="http://schemas.microsoft.com/office/drawing/2014/main" id="{20A9A607-097C-4648-BCA5-1140489E9E0F}"/>
                  </a:ext>
                </a:extLst>
              </p:cNvPr>
              <p:cNvSpPr/>
              <p:nvPr/>
            </p:nvSpPr>
            <p:spPr>
              <a:xfrm>
                <a:off x="7708808" y="479821"/>
                <a:ext cx="2543813" cy="6474124"/>
              </a:xfrm>
              <a:custGeom>
                <a:avLst/>
                <a:gdLst>
                  <a:gd name="connsiteX0" fmla="*/ 0 w 885825"/>
                  <a:gd name="connsiteY0" fmla="*/ 914400 h 2171700"/>
                  <a:gd name="connsiteX1" fmla="*/ 871538 w 885825"/>
                  <a:gd name="connsiteY1" fmla="*/ 0 h 2171700"/>
                  <a:gd name="connsiteX2" fmla="*/ 885825 w 885825"/>
                  <a:gd name="connsiteY2" fmla="*/ 2171700 h 2171700"/>
                  <a:gd name="connsiteX3" fmla="*/ 0 w 885825"/>
                  <a:gd name="connsiteY3" fmla="*/ 914400 h 2171700"/>
                  <a:gd name="connsiteX0" fmla="*/ 0 w 885825"/>
                  <a:gd name="connsiteY0" fmla="*/ 997167 h 2254467"/>
                  <a:gd name="connsiteX1" fmla="*/ 675879 w 885825"/>
                  <a:gd name="connsiteY1" fmla="*/ 0 h 2254467"/>
                  <a:gd name="connsiteX2" fmla="*/ 885825 w 885825"/>
                  <a:gd name="connsiteY2" fmla="*/ 2254467 h 2254467"/>
                  <a:gd name="connsiteX3" fmla="*/ 0 w 885825"/>
                  <a:gd name="connsiteY3" fmla="*/ 997167 h 2254467"/>
                </a:gdLst>
                <a:ahLst/>
                <a:cxnLst>
                  <a:cxn ang="0">
                    <a:pos x="connsiteX0" y="connsiteY0"/>
                  </a:cxn>
                  <a:cxn ang="0">
                    <a:pos x="connsiteX1" y="connsiteY1"/>
                  </a:cxn>
                  <a:cxn ang="0">
                    <a:pos x="connsiteX2" y="connsiteY2"/>
                  </a:cxn>
                  <a:cxn ang="0">
                    <a:pos x="connsiteX3" y="connsiteY3"/>
                  </a:cxn>
                </a:cxnLst>
                <a:rect l="l" t="t" r="r" b="b"/>
                <a:pathLst>
                  <a:path w="885825" h="2254467">
                    <a:moveTo>
                      <a:pt x="0" y="997167"/>
                    </a:moveTo>
                    <a:lnTo>
                      <a:pt x="675879" y="0"/>
                    </a:lnTo>
                    <a:cubicBezTo>
                      <a:pt x="680641" y="723900"/>
                      <a:pt x="881063" y="1530567"/>
                      <a:pt x="885825" y="2254467"/>
                    </a:cubicBezTo>
                    <a:lnTo>
                      <a:pt x="0" y="997167"/>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nvGrpSpPr>
            <p:cNvPr id="41" name="Group 40">
              <a:extLst>
                <a:ext uri="{FF2B5EF4-FFF2-40B4-BE49-F238E27FC236}">
                  <a16:creationId xmlns="" xmlns:a16="http://schemas.microsoft.com/office/drawing/2014/main" id="{DD65AD6E-67BC-4A89-9CA4-98E433159BEC}"/>
                </a:ext>
              </a:extLst>
            </p:cNvPr>
            <p:cNvGrpSpPr/>
            <p:nvPr/>
          </p:nvGrpSpPr>
          <p:grpSpPr>
            <a:xfrm rot="19361629" flipH="1">
              <a:off x="13519304" y="3604291"/>
              <a:ext cx="825203" cy="568334"/>
              <a:chOff x="3667032" y="1708483"/>
              <a:chExt cx="8105829" cy="5582653"/>
            </a:xfrm>
          </p:grpSpPr>
          <p:sp>
            <p:nvSpPr>
              <p:cNvPr id="42" name="Freeform: Shape 61">
                <a:extLst>
                  <a:ext uri="{FF2B5EF4-FFF2-40B4-BE49-F238E27FC236}">
                    <a16:creationId xmlns="" xmlns:a16="http://schemas.microsoft.com/office/drawing/2014/main" id="{C4ECD2AB-45AE-4A6C-98B6-B63FE7018C62}"/>
                  </a:ext>
                </a:extLst>
              </p:cNvPr>
              <p:cNvSpPr/>
              <p:nvPr/>
            </p:nvSpPr>
            <p:spPr>
              <a:xfrm>
                <a:off x="9698517" y="2576706"/>
                <a:ext cx="2074344" cy="1084322"/>
              </a:xfrm>
              <a:custGeom>
                <a:avLst/>
                <a:gdLst>
                  <a:gd name="connsiteX0" fmla="*/ 757990 w 757990"/>
                  <a:gd name="connsiteY0" fmla="*/ 228600 h 264695"/>
                  <a:gd name="connsiteX1" fmla="*/ 288758 w 757990"/>
                  <a:gd name="connsiteY1" fmla="*/ 0 h 264695"/>
                  <a:gd name="connsiteX2" fmla="*/ 0 w 757990"/>
                  <a:gd name="connsiteY2" fmla="*/ 264695 h 264695"/>
                  <a:gd name="connsiteX3" fmla="*/ 757990 w 757990"/>
                  <a:gd name="connsiteY3" fmla="*/ 228600 h 264695"/>
                  <a:gd name="connsiteX0" fmla="*/ 753988 w 753988"/>
                  <a:gd name="connsiteY0" fmla="*/ 288628 h 288628"/>
                  <a:gd name="connsiteX1" fmla="*/ 288758 w 753988"/>
                  <a:gd name="connsiteY1" fmla="*/ 0 h 288628"/>
                  <a:gd name="connsiteX2" fmla="*/ 0 w 753988"/>
                  <a:gd name="connsiteY2" fmla="*/ 264695 h 288628"/>
                  <a:gd name="connsiteX3" fmla="*/ 753988 w 753988"/>
                  <a:gd name="connsiteY3" fmla="*/ 288628 h 288628"/>
                  <a:gd name="connsiteX0" fmla="*/ 753988 w 753988"/>
                  <a:gd name="connsiteY0" fmla="*/ 288628 h 324723"/>
                  <a:gd name="connsiteX1" fmla="*/ 288758 w 753988"/>
                  <a:gd name="connsiteY1" fmla="*/ 0 h 324723"/>
                  <a:gd name="connsiteX2" fmla="*/ 0 w 753988"/>
                  <a:gd name="connsiteY2" fmla="*/ 324723 h 324723"/>
                  <a:gd name="connsiteX3" fmla="*/ 753988 w 753988"/>
                  <a:gd name="connsiteY3" fmla="*/ 288628 h 324723"/>
                  <a:gd name="connsiteX0" fmla="*/ 681954 w 681954"/>
                  <a:gd name="connsiteY0" fmla="*/ 396679 h 396679"/>
                  <a:gd name="connsiteX1" fmla="*/ 288758 w 681954"/>
                  <a:gd name="connsiteY1" fmla="*/ 0 h 396679"/>
                  <a:gd name="connsiteX2" fmla="*/ 0 w 681954"/>
                  <a:gd name="connsiteY2" fmla="*/ 324723 h 396679"/>
                  <a:gd name="connsiteX3" fmla="*/ 681954 w 681954"/>
                  <a:gd name="connsiteY3" fmla="*/ 396679 h 396679"/>
                  <a:gd name="connsiteX0" fmla="*/ 798009 w 798009"/>
                  <a:gd name="connsiteY0" fmla="*/ 324645 h 324723"/>
                  <a:gd name="connsiteX1" fmla="*/ 288758 w 798009"/>
                  <a:gd name="connsiteY1" fmla="*/ 0 h 324723"/>
                  <a:gd name="connsiteX2" fmla="*/ 0 w 798009"/>
                  <a:gd name="connsiteY2" fmla="*/ 324723 h 324723"/>
                  <a:gd name="connsiteX3" fmla="*/ 798009 w 798009"/>
                  <a:gd name="connsiteY3" fmla="*/ 324645 h 324723"/>
                  <a:gd name="connsiteX0" fmla="*/ 798009 w 798009"/>
                  <a:gd name="connsiteY0" fmla="*/ 324645 h 324645"/>
                  <a:gd name="connsiteX1" fmla="*/ 288758 w 798009"/>
                  <a:gd name="connsiteY1" fmla="*/ 0 h 324645"/>
                  <a:gd name="connsiteX2" fmla="*/ 0 w 798009"/>
                  <a:gd name="connsiteY2" fmla="*/ 208668 h 324645"/>
                  <a:gd name="connsiteX3" fmla="*/ 798009 w 798009"/>
                  <a:gd name="connsiteY3" fmla="*/ 324645 h 324645"/>
                  <a:gd name="connsiteX0" fmla="*/ 689958 w 689958"/>
                  <a:gd name="connsiteY0" fmla="*/ 360662 h 360662"/>
                  <a:gd name="connsiteX1" fmla="*/ 288758 w 689958"/>
                  <a:gd name="connsiteY1" fmla="*/ 0 h 360662"/>
                  <a:gd name="connsiteX2" fmla="*/ 0 w 689958"/>
                  <a:gd name="connsiteY2" fmla="*/ 208668 h 360662"/>
                  <a:gd name="connsiteX3" fmla="*/ 689958 w 689958"/>
                  <a:gd name="connsiteY3" fmla="*/ 360662 h 360662"/>
                </a:gdLst>
                <a:ahLst/>
                <a:cxnLst>
                  <a:cxn ang="0">
                    <a:pos x="connsiteX0" y="connsiteY0"/>
                  </a:cxn>
                  <a:cxn ang="0">
                    <a:pos x="connsiteX1" y="connsiteY1"/>
                  </a:cxn>
                  <a:cxn ang="0">
                    <a:pos x="connsiteX2" y="connsiteY2"/>
                  </a:cxn>
                  <a:cxn ang="0">
                    <a:pos x="connsiteX3" y="connsiteY3"/>
                  </a:cxn>
                </a:cxnLst>
                <a:rect l="l" t="t" r="r" b="b"/>
                <a:pathLst>
                  <a:path w="689958" h="360662">
                    <a:moveTo>
                      <a:pt x="689958" y="360662"/>
                    </a:moveTo>
                    <a:lnTo>
                      <a:pt x="288758" y="0"/>
                    </a:lnTo>
                    <a:lnTo>
                      <a:pt x="0" y="208668"/>
                    </a:lnTo>
                    <a:lnTo>
                      <a:pt x="689958" y="36066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3" name="Freeform: Shape 62">
                <a:extLst>
                  <a:ext uri="{FF2B5EF4-FFF2-40B4-BE49-F238E27FC236}">
                    <a16:creationId xmlns="" xmlns:a16="http://schemas.microsoft.com/office/drawing/2014/main" id="{EA7D0A7C-B0D0-42D3-AFB3-E76E5104D00C}"/>
                  </a:ext>
                </a:extLst>
              </p:cNvPr>
              <p:cNvSpPr/>
              <p:nvPr/>
            </p:nvSpPr>
            <p:spPr>
              <a:xfrm>
                <a:off x="8589117" y="2576628"/>
                <a:ext cx="1989499" cy="976664"/>
              </a:xfrm>
              <a:custGeom>
                <a:avLst/>
                <a:gdLst>
                  <a:gd name="connsiteX0" fmla="*/ 661737 w 661737"/>
                  <a:gd name="connsiteY0" fmla="*/ 0 h 324853"/>
                  <a:gd name="connsiteX1" fmla="*/ 360947 w 661737"/>
                  <a:gd name="connsiteY1" fmla="*/ 324853 h 324853"/>
                  <a:gd name="connsiteX2" fmla="*/ 0 w 661737"/>
                  <a:gd name="connsiteY2" fmla="*/ 36095 h 324853"/>
                  <a:gd name="connsiteX3" fmla="*/ 661737 w 661737"/>
                  <a:gd name="connsiteY3" fmla="*/ 0 h 324853"/>
                </a:gdLst>
                <a:ahLst/>
                <a:cxnLst>
                  <a:cxn ang="0">
                    <a:pos x="connsiteX0" y="connsiteY0"/>
                  </a:cxn>
                  <a:cxn ang="0">
                    <a:pos x="connsiteX1" y="connsiteY1"/>
                  </a:cxn>
                  <a:cxn ang="0">
                    <a:pos x="connsiteX2" y="connsiteY2"/>
                  </a:cxn>
                  <a:cxn ang="0">
                    <a:pos x="connsiteX3" y="connsiteY3"/>
                  </a:cxn>
                </a:cxnLst>
                <a:rect l="l" t="t" r="r" b="b"/>
                <a:pathLst>
                  <a:path w="661737" h="324853">
                    <a:moveTo>
                      <a:pt x="661737" y="0"/>
                    </a:moveTo>
                    <a:lnTo>
                      <a:pt x="360947" y="324853"/>
                    </a:lnTo>
                    <a:lnTo>
                      <a:pt x="0" y="36095"/>
                    </a:lnTo>
                    <a:lnTo>
                      <a:pt x="661737"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4" name="Freeform: Shape 63">
                <a:extLst>
                  <a:ext uri="{FF2B5EF4-FFF2-40B4-BE49-F238E27FC236}">
                    <a16:creationId xmlns="" xmlns:a16="http://schemas.microsoft.com/office/drawing/2014/main" id="{A20C431C-78D2-4354-ACA6-A3D45C4F754A}"/>
                  </a:ext>
                </a:extLst>
              </p:cNvPr>
              <p:cNvSpPr/>
              <p:nvPr/>
            </p:nvSpPr>
            <p:spPr>
              <a:xfrm>
                <a:off x="3667032" y="1708483"/>
                <a:ext cx="1121354" cy="723455"/>
              </a:xfrm>
              <a:custGeom>
                <a:avLst/>
                <a:gdLst>
                  <a:gd name="connsiteX0" fmla="*/ 0 w 372979"/>
                  <a:gd name="connsiteY0" fmla="*/ 240632 h 240632"/>
                  <a:gd name="connsiteX1" fmla="*/ 204537 w 372979"/>
                  <a:gd name="connsiteY1" fmla="*/ 0 h 240632"/>
                  <a:gd name="connsiteX2" fmla="*/ 372979 w 372979"/>
                  <a:gd name="connsiteY2" fmla="*/ 120316 h 240632"/>
                  <a:gd name="connsiteX3" fmla="*/ 0 w 372979"/>
                  <a:gd name="connsiteY3" fmla="*/ 240632 h 240632"/>
                </a:gdLst>
                <a:ahLst/>
                <a:cxnLst>
                  <a:cxn ang="0">
                    <a:pos x="connsiteX0" y="connsiteY0"/>
                  </a:cxn>
                  <a:cxn ang="0">
                    <a:pos x="connsiteX1" y="connsiteY1"/>
                  </a:cxn>
                  <a:cxn ang="0">
                    <a:pos x="connsiteX2" y="connsiteY2"/>
                  </a:cxn>
                  <a:cxn ang="0">
                    <a:pos x="connsiteX3" y="connsiteY3"/>
                  </a:cxn>
                </a:cxnLst>
                <a:rect l="l" t="t" r="r" b="b"/>
                <a:pathLst>
                  <a:path w="372979" h="240632">
                    <a:moveTo>
                      <a:pt x="0" y="240632"/>
                    </a:moveTo>
                    <a:lnTo>
                      <a:pt x="204537" y="0"/>
                    </a:lnTo>
                    <a:lnTo>
                      <a:pt x="372979" y="120316"/>
                    </a:lnTo>
                    <a:lnTo>
                      <a:pt x="0" y="2406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5" name="Freeform: Shape 64">
                <a:extLst>
                  <a:ext uri="{FF2B5EF4-FFF2-40B4-BE49-F238E27FC236}">
                    <a16:creationId xmlns="" xmlns:a16="http://schemas.microsoft.com/office/drawing/2014/main" id="{A9C57BE7-E305-4D02-A27E-537823FFC665}"/>
                  </a:ext>
                </a:extLst>
              </p:cNvPr>
              <p:cNvSpPr/>
              <p:nvPr/>
            </p:nvSpPr>
            <p:spPr>
              <a:xfrm>
                <a:off x="6683920" y="3191564"/>
                <a:ext cx="1627771" cy="4087516"/>
              </a:xfrm>
              <a:custGeom>
                <a:avLst/>
                <a:gdLst>
                  <a:gd name="connsiteX0" fmla="*/ 541421 w 541421"/>
                  <a:gd name="connsiteY0" fmla="*/ 12032 h 1359569"/>
                  <a:gd name="connsiteX1" fmla="*/ 156410 w 541421"/>
                  <a:gd name="connsiteY1" fmla="*/ 1359569 h 1359569"/>
                  <a:gd name="connsiteX2" fmla="*/ 0 w 541421"/>
                  <a:gd name="connsiteY2" fmla="*/ 0 h 1359569"/>
                  <a:gd name="connsiteX3" fmla="*/ 541421 w 541421"/>
                  <a:gd name="connsiteY3" fmla="*/ 12032 h 1359569"/>
                </a:gdLst>
                <a:ahLst/>
                <a:cxnLst>
                  <a:cxn ang="0">
                    <a:pos x="connsiteX0" y="connsiteY0"/>
                  </a:cxn>
                  <a:cxn ang="0">
                    <a:pos x="connsiteX1" y="connsiteY1"/>
                  </a:cxn>
                  <a:cxn ang="0">
                    <a:pos x="connsiteX2" y="connsiteY2"/>
                  </a:cxn>
                  <a:cxn ang="0">
                    <a:pos x="connsiteX3" y="connsiteY3"/>
                  </a:cxn>
                </a:cxnLst>
                <a:rect l="l" t="t" r="r" b="b"/>
                <a:pathLst>
                  <a:path w="541421" h="1359569">
                    <a:moveTo>
                      <a:pt x="541421" y="12032"/>
                    </a:moveTo>
                    <a:lnTo>
                      <a:pt x="156410" y="1359569"/>
                    </a:lnTo>
                    <a:lnTo>
                      <a:pt x="0" y="0"/>
                    </a:lnTo>
                    <a:lnTo>
                      <a:pt x="541421" y="12032"/>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6" name="Freeform: Shape 65">
                <a:extLst>
                  <a:ext uri="{FF2B5EF4-FFF2-40B4-BE49-F238E27FC236}">
                    <a16:creationId xmlns="" xmlns:a16="http://schemas.microsoft.com/office/drawing/2014/main" id="{E111D2B6-D3D7-4151-BFB3-655C8D2865C9}"/>
                  </a:ext>
                </a:extLst>
              </p:cNvPr>
              <p:cNvSpPr/>
              <p:nvPr/>
            </p:nvSpPr>
            <p:spPr>
              <a:xfrm>
                <a:off x="4296520" y="1708483"/>
                <a:ext cx="1917154" cy="1917154"/>
              </a:xfrm>
              <a:custGeom>
                <a:avLst/>
                <a:gdLst>
                  <a:gd name="connsiteX0" fmla="*/ 0 w 637674"/>
                  <a:gd name="connsiteY0" fmla="*/ 0 h 637674"/>
                  <a:gd name="connsiteX1" fmla="*/ 553453 w 637674"/>
                  <a:gd name="connsiteY1" fmla="*/ 48127 h 637674"/>
                  <a:gd name="connsiteX2" fmla="*/ 637674 w 637674"/>
                  <a:gd name="connsiteY2" fmla="*/ 637674 h 637674"/>
                  <a:gd name="connsiteX3" fmla="*/ 0 w 637674"/>
                  <a:gd name="connsiteY3" fmla="*/ 0 h 637674"/>
                  <a:gd name="connsiteX0" fmla="*/ 0 w 637674"/>
                  <a:gd name="connsiteY0" fmla="*/ 0 h 637674"/>
                  <a:gd name="connsiteX1" fmla="*/ 537445 w 637674"/>
                  <a:gd name="connsiteY1" fmla="*/ 16112 h 637674"/>
                  <a:gd name="connsiteX2" fmla="*/ 637674 w 637674"/>
                  <a:gd name="connsiteY2" fmla="*/ 637674 h 637674"/>
                  <a:gd name="connsiteX3" fmla="*/ 0 w 637674"/>
                  <a:gd name="connsiteY3" fmla="*/ 0 h 637674"/>
                </a:gdLst>
                <a:ahLst/>
                <a:cxnLst>
                  <a:cxn ang="0">
                    <a:pos x="connsiteX0" y="connsiteY0"/>
                  </a:cxn>
                  <a:cxn ang="0">
                    <a:pos x="connsiteX1" y="connsiteY1"/>
                  </a:cxn>
                  <a:cxn ang="0">
                    <a:pos x="connsiteX2" y="connsiteY2"/>
                  </a:cxn>
                  <a:cxn ang="0">
                    <a:pos x="connsiteX3" y="connsiteY3"/>
                  </a:cxn>
                </a:cxnLst>
                <a:rect l="l" t="t" r="r" b="b"/>
                <a:pathLst>
                  <a:path w="637674" h="637674">
                    <a:moveTo>
                      <a:pt x="0" y="0"/>
                    </a:moveTo>
                    <a:lnTo>
                      <a:pt x="537445" y="16112"/>
                    </a:lnTo>
                    <a:lnTo>
                      <a:pt x="637674" y="637674"/>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7" name="Freeform: Shape 66">
                <a:extLst>
                  <a:ext uri="{FF2B5EF4-FFF2-40B4-BE49-F238E27FC236}">
                    <a16:creationId xmlns="" xmlns:a16="http://schemas.microsoft.com/office/drawing/2014/main" id="{8CD3E767-D8CD-4CA8-BF25-F3504410C03C}"/>
                  </a:ext>
                </a:extLst>
              </p:cNvPr>
              <p:cNvSpPr/>
              <p:nvPr/>
            </p:nvSpPr>
            <p:spPr>
              <a:xfrm>
                <a:off x="7479717" y="2106307"/>
                <a:ext cx="2206536" cy="1434953"/>
              </a:xfrm>
              <a:custGeom>
                <a:avLst/>
                <a:gdLst>
                  <a:gd name="connsiteX0" fmla="*/ 168442 w 733927"/>
                  <a:gd name="connsiteY0" fmla="*/ 0 h 493295"/>
                  <a:gd name="connsiteX1" fmla="*/ 733927 w 733927"/>
                  <a:gd name="connsiteY1" fmla="*/ 493295 h 493295"/>
                  <a:gd name="connsiteX2" fmla="*/ 0 w 733927"/>
                  <a:gd name="connsiteY2" fmla="*/ 457200 h 493295"/>
                  <a:gd name="connsiteX3" fmla="*/ 168442 w 733927"/>
                  <a:gd name="connsiteY3" fmla="*/ 0 h 493295"/>
                  <a:gd name="connsiteX0" fmla="*/ 196455 w 733927"/>
                  <a:gd name="connsiteY0" fmla="*/ 0 h 477287"/>
                  <a:gd name="connsiteX1" fmla="*/ 733927 w 733927"/>
                  <a:gd name="connsiteY1" fmla="*/ 477287 h 477287"/>
                  <a:gd name="connsiteX2" fmla="*/ 0 w 733927"/>
                  <a:gd name="connsiteY2" fmla="*/ 441192 h 477287"/>
                  <a:gd name="connsiteX3" fmla="*/ 196455 w 733927"/>
                  <a:gd name="connsiteY3" fmla="*/ 0 h 477287"/>
                </a:gdLst>
                <a:ahLst/>
                <a:cxnLst>
                  <a:cxn ang="0">
                    <a:pos x="connsiteX0" y="connsiteY0"/>
                  </a:cxn>
                  <a:cxn ang="0">
                    <a:pos x="connsiteX1" y="connsiteY1"/>
                  </a:cxn>
                  <a:cxn ang="0">
                    <a:pos x="connsiteX2" y="connsiteY2"/>
                  </a:cxn>
                  <a:cxn ang="0">
                    <a:pos x="connsiteX3" y="connsiteY3"/>
                  </a:cxn>
                </a:cxnLst>
                <a:rect l="l" t="t" r="r" b="b"/>
                <a:pathLst>
                  <a:path w="733927" h="477287">
                    <a:moveTo>
                      <a:pt x="196455" y="0"/>
                    </a:moveTo>
                    <a:lnTo>
                      <a:pt x="733927" y="477287"/>
                    </a:lnTo>
                    <a:lnTo>
                      <a:pt x="0" y="441192"/>
                    </a:lnTo>
                    <a:lnTo>
                      <a:pt x="196455"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sp>
            <p:nvSpPr>
              <p:cNvPr id="48" name="Freeform: Shape 67">
                <a:extLst>
                  <a:ext uri="{FF2B5EF4-FFF2-40B4-BE49-F238E27FC236}">
                    <a16:creationId xmlns="" xmlns:a16="http://schemas.microsoft.com/office/drawing/2014/main" id="{DE135B22-61E9-4C0E-857C-E93DE1BDF251}"/>
                  </a:ext>
                </a:extLst>
              </p:cNvPr>
              <p:cNvSpPr/>
              <p:nvPr/>
            </p:nvSpPr>
            <p:spPr>
              <a:xfrm>
                <a:off x="5888120" y="1744657"/>
                <a:ext cx="2170362" cy="5546479"/>
              </a:xfrm>
              <a:custGeom>
                <a:avLst/>
                <a:gdLst>
                  <a:gd name="connsiteX0" fmla="*/ 0 w 721895"/>
                  <a:gd name="connsiteY0" fmla="*/ 0 h 1844842"/>
                  <a:gd name="connsiteX1" fmla="*/ 176463 w 721895"/>
                  <a:gd name="connsiteY1" fmla="*/ 1844842 h 1844842"/>
                  <a:gd name="connsiteX2" fmla="*/ 721895 w 721895"/>
                  <a:gd name="connsiteY2" fmla="*/ 112295 h 1844842"/>
                  <a:gd name="connsiteX3" fmla="*/ 0 w 721895"/>
                  <a:gd name="connsiteY3" fmla="*/ 0 h 1844842"/>
                </a:gdLst>
                <a:ahLst/>
                <a:cxnLst>
                  <a:cxn ang="0">
                    <a:pos x="connsiteX0" y="connsiteY0"/>
                  </a:cxn>
                  <a:cxn ang="0">
                    <a:pos x="connsiteX1" y="connsiteY1"/>
                  </a:cxn>
                  <a:cxn ang="0">
                    <a:pos x="connsiteX2" y="connsiteY2"/>
                  </a:cxn>
                  <a:cxn ang="0">
                    <a:pos x="connsiteX3" y="connsiteY3"/>
                  </a:cxn>
                </a:cxnLst>
                <a:rect l="l" t="t" r="r" b="b"/>
                <a:pathLst>
                  <a:path w="721895" h="1844842">
                    <a:moveTo>
                      <a:pt x="0" y="0"/>
                    </a:moveTo>
                    <a:lnTo>
                      <a:pt x="176463" y="1844842"/>
                    </a:lnTo>
                    <a:lnTo>
                      <a:pt x="721895" y="112295"/>
                    </a:lnTo>
                    <a:lnTo>
                      <a:pt x="0" y="0"/>
                    </a:lnTo>
                    <a:close/>
                  </a:path>
                </a:pathLst>
              </a:custGeom>
              <a:solidFill>
                <a:schemeClr val="bg1"/>
              </a:solidFill>
              <a:ln w="3175">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prstClr val="white"/>
                  </a:solidFill>
                </a:endParaRPr>
              </a:p>
            </p:txBody>
          </p:sp>
        </p:grpSp>
      </p:grpSp>
      <p:pic>
        <p:nvPicPr>
          <p:cNvPr id="1026" name="Picture 2" descr="HUIT - Trường Đại học Công Thương TP. Hồ Chí Minh | New City NY"/>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640085" y="11804"/>
            <a:ext cx="1551915" cy="11159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336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500" fill="hold"/>
                                        <p:tgtEl>
                                          <p:spTgt spid="9"/>
                                        </p:tgtEl>
                                        <p:attrNameLst>
                                          <p:attrName>ppt_w</p:attrName>
                                        </p:attrNameLst>
                                      </p:cBhvr>
                                      <p:tavLst>
                                        <p:tav tm="0">
                                          <p:val>
                                            <p:fltVal val="0"/>
                                          </p:val>
                                        </p:tav>
                                        <p:tav tm="100000">
                                          <p:val>
                                            <p:strVal val="#ppt_w"/>
                                          </p:val>
                                        </p:tav>
                                      </p:tavLst>
                                    </p:anim>
                                    <p:anim calcmode="lin" valueType="num">
                                      <p:cBhvr>
                                        <p:cTn id="18" dur="500" fill="hold"/>
                                        <p:tgtEl>
                                          <p:spTgt spid="9"/>
                                        </p:tgtEl>
                                        <p:attrNameLst>
                                          <p:attrName>ppt_h</p:attrName>
                                        </p:attrNameLst>
                                      </p:cBhvr>
                                      <p:tavLst>
                                        <p:tav tm="0">
                                          <p:val>
                                            <p:fltVal val="0"/>
                                          </p:val>
                                        </p:tav>
                                        <p:tav tm="100000">
                                          <p:val>
                                            <p:strVal val="#ppt_h"/>
                                          </p:val>
                                        </p:tav>
                                      </p:tavLst>
                                    </p:anim>
                                    <p:animEffect transition="in" filter="fade">
                                      <p:cBhvr>
                                        <p:cTn id="19" dur="500"/>
                                        <p:tgtEl>
                                          <p:spTgt spid="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9"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58645"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ndParaRPr>
          </a:p>
        </p:txBody>
      </p:sp>
      <p:sp>
        <p:nvSpPr>
          <p:cNvPr id="4" name="Rectangle 3"/>
          <p:cNvSpPr/>
          <p:nvPr/>
        </p:nvSpPr>
        <p:spPr>
          <a:xfrm rot="16200000">
            <a:off x="-2496012" y="2967939"/>
            <a:ext cx="5950668" cy="523220"/>
          </a:xfrm>
          <a:prstGeom prst="rect">
            <a:avLst/>
          </a:prstGeom>
        </p:spPr>
        <p:txBody>
          <a:bodyPr wrap="none">
            <a:spAutoFit/>
          </a:bodyPr>
          <a:lstStyle/>
          <a:p>
            <a:r>
              <a:rPr lang="vi-VN" sz="2800" b="1" dirty="0">
                <a:solidFill>
                  <a:schemeClr val="bg1"/>
                </a:solidFill>
              </a:rPr>
              <a:t>KINH TẾ </a:t>
            </a:r>
            <a:r>
              <a:rPr lang="en-US" sz="2800" b="1" dirty="0" smtClean="0">
                <a:solidFill>
                  <a:schemeClr val="bg1"/>
                </a:solidFill>
              </a:rPr>
              <a:t>CHÍNH TRỊ MÁC - LÊNIN</a:t>
            </a:r>
            <a:r>
              <a:rPr lang="vi-VN" sz="2800" b="1" dirty="0" smtClean="0">
                <a:solidFill>
                  <a:schemeClr val="bg1"/>
                </a:solidFill>
              </a:rPr>
              <a:t> </a:t>
            </a:r>
            <a:endParaRPr lang="en-US" sz="2800" b="1" dirty="0">
              <a:solidFill>
                <a:schemeClr val="bg1"/>
              </a:solidFill>
            </a:endParaRPr>
          </a:p>
        </p:txBody>
      </p:sp>
      <p:sp>
        <p:nvSpPr>
          <p:cNvPr id="18" name="TextBox 17">
            <a:extLst>
              <a:ext uri="{FF2B5EF4-FFF2-40B4-BE49-F238E27FC236}">
                <a16:creationId xmlns="" xmlns:a16="http://schemas.microsoft.com/office/drawing/2014/main" id="{7C32E494-7758-4CB0-83B7-1B1A2D3FB8E8}"/>
              </a:ext>
            </a:extLst>
          </p:cNvPr>
          <p:cNvSpPr txBox="1"/>
          <p:nvPr/>
        </p:nvSpPr>
        <p:spPr>
          <a:xfrm>
            <a:off x="1176353" y="444972"/>
            <a:ext cx="10666071" cy="954107"/>
          </a:xfrm>
          <a:prstGeom prst="rect">
            <a:avLst/>
          </a:prstGeom>
          <a:noFill/>
        </p:spPr>
        <p:txBody>
          <a:bodyPr wrap="square">
            <a:spAutoFit/>
          </a:bodyPr>
          <a:lstStyle/>
          <a:p>
            <a:pPr algn="ctr">
              <a:defRPr/>
            </a:pPr>
            <a:r>
              <a:rPr lang="vi-VN" sz="2800" b="1" cap="small" dirty="0">
                <a:solidFill>
                  <a:srgbClr val="CC0000"/>
                </a:solidFill>
                <a:cs typeface="Times New Roman" panose="02020603050405020304" pitchFamily="18" charset="0"/>
              </a:rPr>
              <a:t>KINH TẾ THỊ TRƯỜNG ĐỊNH HƯỚNG XHCN</a:t>
            </a:r>
            <a:r>
              <a:rPr lang="en-US" sz="2800" b="1" cap="small" dirty="0">
                <a:solidFill>
                  <a:srgbClr val="CC0000"/>
                </a:solidFill>
                <a:cs typeface="Times New Roman" panose="02020603050405020304" pitchFamily="18" charset="0"/>
              </a:rPr>
              <a:t> </a:t>
            </a:r>
            <a:r>
              <a:rPr lang="vi-VN" sz="2800" b="1" cap="small" dirty="0">
                <a:solidFill>
                  <a:srgbClr val="CC0000"/>
                </a:solidFill>
                <a:cs typeface="Times New Roman" panose="02020603050405020304" pitchFamily="18" charset="0"/>
              </a:rPr>
              <a:t>VÀ </a:t>
            </a:r>
            <a:r>
              <a:rPr lang="vi-VN" sz="2800" b="1" cap="small" dirty="0" smtClean="0">
                <a:solidFill>
                  <a:srgbClr val="CC0000"/>
                </a:solidFill>
                <a:cs typeface="Times New Roman" panose="02020603050405020304" pitchFamily="18" charset="0"/>
              </a:rPr>
              <a:t>CÁC </a:t>
            </a:r>
            <a:r>
              <a:rPr lang="vi-VN" sz="2800" b="1" cap="small" dirty="0">
                <a:solidFill>
                  <a:srgbClr val="CC0000"/>
                </a:solidFill>
                <a:cs typeface="Times New Roman" panose="02020603050405020304" pitchFamily="18" charset="0"/>
              </a:rPr>
              <a:t>QUAN H</a:t>
            </a:r>
            <a:r>
              <a:rPr lang="en-US" sz="2800" b="1" cap="small" dirty="0">
                <a:solidFill>
                  <a:srgbClr val="CC0000"/>
                </a:solidFill>
                <a:cs typeface="Times New Roman" panose="02020603050405020304" pitchFamily="18" charset="0"/>
              </a:rPr>
              <a:t>Ệ</a:t>
            </a:r>
            <a:r>
              <a:rPr lang="vi-VN" sz="2800" b="1" cap="small" dirty="0">
                <a:solidFill>
                  <a:srgbClr val="CC0000"/>
                </a:solidFill>
                <a:cs typeface="Times New Roman" panose="02020603050405020304" pitchFamily="18" charset="0"/>
              </a:rPr>
              <a:t> </a:t>
            </a:r>
            <a:r>
              <a:rPr lang="vi-VN" sz="2800" b="1" cap="small" dirty="0" smtClean="0">
                <a:solidFill>
                  <a:srgbClr val="CC0000"/>
                </a:solidFill>
                <a:cs typeface="Times New Roman" panose="02020603050405020304" pitchFamily="18" charset="0"/>
              </a:rPr>
              <a:t>LỢI </a:t>
            </a:r>
            <a:r>
              <a:rPr lang="vi-VN" sz="2800" b="1" cap="small" dirty="0">
                <a:solidFill>
                  <a:srgbClr val="CC0000"/>
                </a:solidFill>
                <a:cs typeface="Times New Roman" panose="02020603050405020304" pitchFamily="18" charset="0"/>
              </a:rPr>
              <a:t>ÍCH KINH TẾ Ở VIỆT NAM</a:t>
            </a:r>
            <a:endParaRPr lang="en-US" altLang="en-US" sz="2800" b="1" cap="all" dirty="0">
              <a:ln w="9000" cmpd="sng">
                <a:solidFill>
                  <a:srgbClr val="8064A2">
                    <a:shade val="50000"/>
                    <a:satMod val="120000"/>
                  </a:srgbClr>
                </a:solidFill>
                <a:prstDash val="solid"/>
              </a:ln>
              <a:solidFill>
                <a:srgbClr val="CC0000"/>
              </a:solidFill>
              <a:effectLst>
                <a:reflection blurRad="12700" stA="28000" endPos="45000" dist="1000" dir="5400000" sy="-100000" algn="bl" rotWithShape="0"/>
              </a:effectLst>
              <a:cs typeface="Times New Roman" pitchFamily="18" charset="0"/>
            </a:endParaRPr>
          </a:p>
        </p:txBody>
      </p:sp>
      <p:grpSp>
        <p:nvGrpSpPr>
          <p:cNvPr id="19" name="Group 21">
            <a:extLst>
              <a:ext uri="{FF2B5EF4-FFF2-40B4-BE49-F238E27FC236}">
                <a16:creationId xmlns="" xmlns:a16="http://schemas.microsoft.com/office/drawing/2014/main" id="{7E23C87D-0808-461B-96B3-F107C100E720}"/>
              </a:ext>
            </a:extLst>
          </p:cNvPr>
          <p:cNvGrpSpPr>
            <a:grpSpLocks/>
          </p:cNvGrpSpPr>
          <p:nvPr/>
        </p:nvGrpSpPr>
        <p:grpSpPr bwMode="auto">
          <a:xfrm>
            <a:off x="2169115" y="1473799"/>
            <a:ext cx="9259432" cy="0"/>
            <a:chOff x="-690" y="576"/>
            <a:chExt cx="4817" cy="0"/>
          </a:xfrm>
        </p:grpSpPr>
        <p:sp>
          <p:nvSpPr>
            <p:cNvPr id="20" name="Line 7">
              <a:extLst>
                <a:ext uri="{FF2B5EF4-FFF2-40B4-BE49-F238E27FC236}">
                  <a16:creationId xmlns="" xmlns:a16="http://schemas.microsoft.com/office/drawing/2014/main" id="{BF7D1FDE-E7B4-4913-89F1-5109824F5B08}"/>
                </a:ext>
              </a:extLst>
            </p:cNvPr>
            <p:cNvSpPr>
              <a:spLocks noChangeShapeType="1"/>
            </p:cNvSpPr>
            <p:nvPr/>
          </p:nvSpPr>
          <p:spPr bwMode="auto">
            <a:xfrm>
              <a:off x="240" y="576"/>
              <a:ext cx="2688" cy="0"/>
            </a:xfrm>
            <a:prstGeom prst="line">
              <a:avLst/>
            </a:prstGeom>
            <a:noFill/>
            <a:ln w="127000">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sz="2400">
                <a:solidFill>
                  <a:srgbClr val="000000"/>
                </a:solidFill>
                <a:latin typeface="+mj-lt"/>
                <a:ea typeface="Arial Unicode MS"/>
              </a:endParaRPr>
            </a:p>
          </p:txBody>
        </p:sp>
        <p:sp>
          <p:nvSpPr>
            <p:cNvPr id="21" name="Line 8">
              <a:extLst>
                <a:ext uri="{FF2B5EF4-FFF2-40B4-BE49-F238E27FC236}">
                  <a16:creationId xmlns="" xmlns:a16="http://schemas.microsoft.com/office/drawing/2014/main" id="{3A019744-A778-4D7F-896E-2134C8C1D252}"/>
                </a:ext>
              </a:extLst>
            </p:cNvPr>
            <p:cNvSpPr>
              <a:spLocks noChangeShapeType="1"/>
            </p:cNvSpPr>
            <p:nvPr/>
          </p:nvSpPr>
          <p:spPr bwMode="auto">
            <a:xfrm>
              <a:off x="-690" y="576"/>
              <a:ext cx="4817" cy="0"/>
            </a:xfrm>
            <a:prstGeom prst="line">
              <a:avLst/>
            </a:prstGeom>
            <a:noFill/>
            <a:ln w="12700">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sz="2400" dirty="0">
                <a:solidFill>
                  <a:srgbClr val="000000"/>
                </a:solidFill>
                <a:latin typeface="+mj-lt"/>
                <a:ea typeface="Arial Unicode MS"/>
              </a:endParaRPr>
            </a:p>
          </p:txBody>
        </p:sp>
      </p:grpSp>
      <p:sp>
        <p:nvSpPr>
          <p:cNvPr id="25" name="Rectangle 24">
            <a:extLst>
              <a:ext uri="{FF2B5EF4-FFF2-40B4-BE49-F238E27FC236}">
                <a16:creationId xmlns="" xmlns:a16="http://schemas.microsoft.com/office/drawing/2014/main" id="{8BECE589-CD54-47F6-8CDA-750DBEEEB2D5}"/>
              </a:ext>
            </a:extLst>
          </p:cNvPr>
          <p:cNvSpPr>
            <a:spLocks noChangeArrowheads="1"/>
          </p:cNvSpPr>
          <p:nvPr/>
        </p:nvSpPr>
        <p:spPr bwMode="auto">
          <a:xfrm>
            <a:off x="3230408" y="38791"/>
            <a:ext cx="6557963" cy="48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FontTx/>
              <a:buNone/>
            </a:pPr>
            <a:r>
              <a:rPr lang="vi-VN" altLang="en-US" sz="2400" b="1" dirty="0">
                <a:solidFill>
                  <a:srgbClr val="000000"/>
                </a:solidFill>
                <a:latin typeface="+mn-lt"/>
                <a:ea typeface="Calibri" panose="020F0502020204030204" pitchFamily="34" charset="0"/>
                <a:cs typeface="Times New Roman" panose="02020603050405020304" pitchFamily="18" charset="0"/>
              </a:rPr>
              <a:t>CHƯƠNG 5</a:t>
            </a:r>
            <a:endParaRPr lang="en-US" altLang="en-US" sz="2400" dirty="0">
              <a:solidFill>
                <a:srgbClr val="000000"/>
              </a:solidFill>
              <a:latin typeface="+mn-lt"/>
              <a:ea typeface="Calibri" panose="020F0502020204030204" pitchFamily="34" charset="0"/>
              <a:cs typeface="Times New Roman" panose="02020603050405020304" pitchFamily="18" charset="0"/>
            </a:endParaRPr>
          </a:p>
        </p:txBody>
      </p:sp>
      <p:pic>
        <p:nvPicPr>
          <p:cNvPr id="1026" name="Picture 2" descr="Phát triển nền kinh tế thị trường định hướng xã hội chủ nghĩa ở nước ta |  Tạp chí Tuyên giá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20181" y="1805261"/>
            <a:ext cx="7315200" cy="46545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39104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58645"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ndParaRPr>
          </a:p>
        </p:txBody>
      </p:sp>
      <p:sp>
        <p:nvSpPr>
          <p:cNvPr id="4" name="Rectangle 3"/>
          <p:cNvSpPr/>
          <p:nvPr/>
        </p:nvSpPr>
        <p:spPr>
          <a:xfrm rot="16200000">
            <a:off x="-2496012" y="2967939"/>
            <a:ext cx="5950668" cy="523220"/>
          </a:xfrm>
          <a:prstGeom prst="rect">
            <a:avLst/>
          </a:prstGeom>
        </p:spPr>
        <p:txBody>
          <a:bodyPr wrap="none">
            <a:spAutoFit/>
          </a:bodyPr>
          <a:lstStyle/>
          <a:p>
            <a:r>
              <a:rPr lang="vi-VN" sz="2800" b="1" dirty="0">
                <a:solidFill>
                  <a:schemeClr val="bg1"/>
                </a:solidFill>
              </a:rPr>
              <a:t>KINH TẾ </a:t>
            </a:r>
            <a:r>
              <a:rPr lang="en-US" sz="2800" b="1" dirty="0" smtClean="0">
                <a:solidFill>
                  <a:schemeClr val="bg1"/>
                </a:solidFill>
              </a:rPr>
              <a:t>CHÍNH TRỊ MÁC - LÊNIN</a:t>
            </a:r>
            <a:r>
              <a:rPr lang="vi-VN" sz="2800" b="1" dirty="0" smtClean="0">
                <a:solidFill>
                  <a:schemeClr val="bg1"/>
                </a:solidFill>
              </a:rPr>
              <a:t> </a:t>
            </a:r>
            <a:endParaRPr lang="en-US" sz="2800" b="1" dirty="0">
              <a:solidFill>
                <a:schemeClr val="bg1"/>
              </a:solidFill>
            </a:endParaRPr>
          </a:p>
        </p:txBody>
      </p:sp>
      <p:sp>
        <p:nvSpPr>
          <p:cNvPr id="26" name="TextBox 25">
            <a:extLst>
              <a:ext uri="{FF2B5EF4-FFF2-40B4-BE49-F238E27FC236}">
                <a16:creationId xmlns="" xmlns:a16="http://schemas.microsoft.com/office/drawing/2014/main" id="{C0898034-4748-4471-977E-7A6B4D513588}"/>
              </a:ext>
            </a:extLst>
          </p:cNvPr>
          <p:cNvSpPr txBox="1"/>
          <p:nvPr/>
        </p:nvSpPr>
        <p:spPr>
          <a:xfrm>
            <a:off x="1814138" y="2708801"/>
            <a:ext cx="9969379" cy="1200329"/>
          </a:xfrm>
          <a:prstGeom prst="rect">
            <a:avLst/>
          </a:prstGeom>
          <a:noFill/>
        </p:spPr>
        <p:txBody>
          <a:bodyPr wrap="square">
            <a:spAutoFit/>
          </a:bodyPr>
          <a:lstStyle/>
          <a:p>
            <a:pPr marL="342900" indent="-342900" algn="just">
              <a:buFont typeface="Wingdings" panose="05000000000000000000" pitchFamily="2" charset="2"/>
              <a:buChar char="Ø"/>
            </a:pPr>
            <a:r>
              <a:rPr lang="en-US" altLang="en-US" sz="2400" b="1" dirty="0" err="1" smtClean="0">
                <a:solidFill>
                  <a:srgbClr val="660066"/>
                </a:solidFill>
                <a:cs typeface="Arial" panose="020B0604020202020204" pitchFamily="34" charset="0"/>
              </a:rPr>
              <a:t>Trình</a:t>
            </a:r>
            <a:r>
              <a:rPr lang="en-US" altLang="en-US" sz="2400" b="1" dirty="0" smtClean="0">
                <a:solidFill>
                  <a:srgbClr val="660066"/>
                </a:solidFill>
                <a:cs typeface="Arial" panose="020B0604020202020204" pitchFamily="34" charset="0"/>
              </a:rPr>
              <a:t> </a:t>
            </a:r>
            <a:r>
              <a:rPr lang="en-US" altLang="en-US" sz="2400" b="1" dirty="0" err="1" smtClean="0">
                <a:solidFill>
                  <a:srgbClr val="660066"/>
                </a:solidFill>
                <a:cs typeface="Arial" panose="020B0604020202020204" pitchFamily="34" charset="0"/>
              </a:rPr>
              <a:t>bày</a:t>
            </a:r>
            <a:r>
              <a:rPr lang="en-US" altLang="en-US" sz="2400" b="1" dirty="0" smtClean="0">
                <a:solidFill>
                  <a:srgbClr val="660066"/>
                </a:solidFill>
                <a:cs typeface="Arial" panose="020B0604020202020204" pitchFamily="34" charset="0"/>
              </a:rPr>
              <a:t> </a:t>
            </a:r>
            <a:r>
              <a:rPr lang="en-US" altLang="en-US" sz="2400" dirty="0" err="1" smtClean="0">
                <a:solidFill>
                  <a:srgbClr val="002060"/>
                </a:solidFill>
                <a:cs typeface="Arial" panose="020B0604020202020204" pitchFamily="34" charset="0"/>
              </a:rPr>
              <a:t>được</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cơ</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sở</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khách</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quan</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của</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sự</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tồn</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tại</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và</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phát</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triển</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của</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nền</a:t>
            </a:r>
            <a:r>
              <a:rPr lang="en-US" altLang="en-US" sz="2400" dirty="0" smtClean="0">
                <a:solidFill>
                  <a:srgbClr val="002060"/>
                </a:solidFill>
                <a:cs typeface="Arial" panose="020B0604020202020204" pitchFamily="34" charset="0"/>
              </a:rPr>
              <a:t> KTTT </a:t>
            </a:r>
            <a:r>
              <a:rPr lang="en-US" altLang="en-US" sz="2400" dirty="0" err="1" smtClean="0">
                <a:solidFill>
                  <a:srgbClr val="002060"/>
                </a:solidFill>
                <a:cs typeface="Arial" panose="020B0604020202020204" pitchFamily="34" charset="0"/>
              </a:rPr>
              <a:t>định</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hướng</a:t>
            </a:r>
            <a:r>
              <a:rPr lang="en-US" altLang="en-US" sz="2400" dirty="0" smtClean="0">
                <a:solidFill>
                  <a:srgbClr val="002060"/>
                </a:solidFill>
                <a:cs typeface="Arial" panose="020B0604020202020204" pitchFamily="34" charset="0"/>
              </a:rPr>
              <a:t> XHCN ở </a:t>
            </a:r>
            <a:r>
              <a:rPr lang="en-US" altLang="en-US" sz="2400" dirty="0" err="1" smtClean="0">
                <a:solidFill>
                  <a:srgbClr val="002060"/>
                </a:solidFill>
                <a:cs typeface="Arial" panose="020B0604020202020204" pitchFamily="34" charset="0"/>
              </a:rPr>
              <a:t>Việt</a:t>
            </a:r>
            <a:r>
              <a:rPr lang="en-US" altLang="en-US" sz="2400" dirty="0" smtClean="0">
                <a:solidFill>
                  <a:srgbClr val="002060"/>
                </a:solidFill>
                <a:cs typeface="Arial" panose="020B0604020202020204" pitchFamily="34" charset="0"/>
              </a:rPr>
              <a:t> Nam; </a:t>
            </a:r>
            <a:r>
              <a:rPr lang="en-US" altLang="en-US" sz="2400" dirty="0" err="1" smtClean="0">
                <a:solidFill>
                  <a:srgbClr val="002060"/>
                </a:solidFill>
                <a:cs typeface="Arial" panose="020B0604020202020204" pitchFamily="34" charset="0"/>
              </a:rPr>
              <a:t>vấn</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đề</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hoàn</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thiện</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thể</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chế</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phát</a:t>
            </a:r>
            <a:r>
              <a:rPr lang="en-US" altLang="en-US" sz="2400" dirty="0" smtClean="0">
                <a:solidFill>
                  <a:srgbClr val="002060"/>
                </a:solidFill>
                <a:cs typeface="Arial" panose="020B0604020202020204" pitchFamily="34" charset="0"/>
              </a:rPr>
              <a:t> </a:t>
            </a:r>
            <a:r>
              <a:rPr lang="en-US" altLang="en-US" sz="2400" dirty="0" err="1" smtClean="0">
                <a:solidFill>
                  <a:srgbClr val="002060"/>
                </a:solidFill>
                <a:cs typeface="Arial" panose="020B0604020202020204" pitchFamily="34" charset="0"/>
              </a:rPr>
              <a:t>triển</a:t>
            </a:r>
            <a:r>
              <a:rPr lang="en-US" altLang="en-US" sz="2400" dirty="0" smtClean="0">
                <a:solidFill>
                  <a:srgbClr val="002060"/>
                </a:solidFill>
                <a:cs typeface="Arial" panose="020B0604020202020204" pitchFamily="34" charset="0"/>
              </a:rPr>
              <a:t> KTTT </a:t>
            </a:r>
            <a:r>
              <a:rPr lang="en-US" altLang="en-US" sz="2400" dirty="0" err="1">
                <a:solidFill>
                  <a:srgbClr val="002060"/>
                </a:solidFill>
                <a:cs typeface="Arial" panose="020B0604020202020204" pitchFamily="34" charset="0"/>
              </a:rPr>
              <a:t>định</a:t>
            </a:r>
            <a:r>
              <a:rPr lang="en-US" altLang="en-US" sz="2400" dirty="0">
                <a:solidFill>
                  <a:srgbClr val="002060"/>
                </a:solidFill>
                <a:cs typeface="Arial" panose="020B0604020202020204" pitchFamily="34" charset="0"/>
              </a:rPr>
              <a:t> </a:t>
            </a:r>
            <a:r>
              <a:rPr lang="en-US" altLang="en-US" sz="2400" dirty="0" err="1">
                <a:solidFill>
                  <a:srgbClr val="002060"/>
                </a:solidFill>
                <a:cs typeface="Arial" panose="020B0604020202020204" pitchFamily="34" charset="0"/>
              </a:rPr>
              <a:t>hướng</a:t>
            </a:r>
            <a:r>
              <a:rPr lang="en-US" altLang="en-US" sz="2400" dirty="0">
                <a:solidFill>
                  <a:srgbClr val="002060"/>
                </a:solidFill>
                <a:cs typeface="Arial" panose="020B0604020202020204" pitchFamily="34" charset="0"/>
              </a:rPr>
              <a:t> XHCN ở </a:t>
            </a:r>
            <a:r>
              <a:rPr lang="en-US" altLang="en-US" sz="2400" dirty="0" err="1">
                <a:solidFill>
                  <a:srgbClr val="002060"/>
                </a:solidFill>
                <a:cs typeface="Arial" panose="020B0604020202020204" pitchFamily="34" charset="0"/>
              </a:rPr>
              <a:t>Việt</a:t>
            </a:r>
            <a:r>
              <a:rPr lang="en-US" altLang="en-US" sz="2400" dirty="0">
                <a:solidFill>
                  <a:srgbClr val="002060"/>
                </a:solidFill>
                <a:cs typeface="Arial" panose="020B0604020202020204" pitchFamily="34" charset="0"/>
              </a:rPr>
              <a:t> </a:t>
            </a:r>
            <a:r>
              <a:rPr lang="en-US" altLang="en-US" sz="2400" dirty="0" smtClean="0">
                <a:solidFill>
                  <a:srgbClr val="002060"/>
                </a:solidFill>
                <a:cs typeface="Arial" panose="020B0604020202020204" pitchFamily="34" charset="0"/>
              </a:rPr>
              <a:t>Nam; </a:t>
            </a:r>
            <a:r>
              <a:rPr lang="vi-VN" altLang="en-US" sz="2400" dirty="0" smtClean="0">
                <a:solidFill>
                  <a:srgbClr val="002060"/>
                </a:solidFill>
                <a:cs typeface="Arial" panose="020B0604020202020204" pitchFamily="34" charset="0"/>
              </a:rPr>
              <a:t> </a:t>
            </a:r>
            <a:endParaRPr lang="en-US" sz="2400" dirty="0">
              <a:solidFill>
                <a:srgbClr val="002060"/>
              </a:solidFill>
              <a:cs typeface="Arial" panose="020B0604020202020204" pitchFamily="34" charset="0"/>
            </a:endParaRPr>
          </a:p>
        </p:txBody>
      </p:sp>
      <p:sp>
        <p:nvSpPr>
          <p:cNvPr id="27" name="TextBox 26">
            <a:extLst>
              <a:ext uri="{FF2B5EF4-FFF2-40B4-BE49-F238E27FC236}">
                <a16:creationId xmlns="" xmlns:a16="http://schemas.microsoft.com/office/drawing/2014/main" id="{C0898034-4748-4471-977E-7A6B4D513588}"/>
              </a:ext>
            </a:extLst>
          </p:cNvPr>
          <p:cNvSpPr txBox="1"/>
          <p:nvPr/>
        </p:nvSpPr>
        <p:spPr>
          <a:xfrm>
            <a:off x="1814141" y="4263074"/>
            <a:ext cx="10377859" cy="830997"/>
          </a:xfrm>
          <a:prstGeom prst="rect">
            <a:avLst/>
          </a:prstGeom>
          <a:noFill/>
        </p:spPr>
        <p:txBody>
          <a:bodyPr wrap="square">
            <a:spAutoFit/>
          </a:bodyPr>
          <a:lstStyle/>
          <a:p>
            <a:pPr marL="342900" indent="-342900">
              <a:buFont typeface="Wingdings" panose="05000000000000000000" pitchFamily="2" charset="2"/>
              <a:buChar char="Ø"/>
            </a:pPr>
            <a:r>
              <a:rPr lang="en-US" altLang="en-US" sz="2400" b="1" dirty="0" err="1" smtClean="0">
                <a:solidFill>
                  <a:srgbClr val="660066"/>
                </a:solidFill>
                <a:cs typeface="Arial" panose="020B0604020202020204" pitchFamily="34" charset="0"/>
              </a:rPr>
              <a:t>Phân</a:t>
            </a:r>
            <a:r>
              <a:rPr lang="en-US" altLang="en-US" sz="2400" b="1" dirty="0" smtClean="0">
                <a:solidFill>
                  <a:srgbClr val="660066"/>
                </a:solidFill>
                <a:cs typeface="Arial" panose="020B0604020202020204" pitchFamily="34" charset="0"/>
              </a:rPr>
              <a:t> </a:t>
            </a:r>
            <a:r>
              <a:rPr lang="en-US" altLang="en-US" sz="2400" b="1" dirty="0" err="1" smtClean="0">
                <a:solidFill>
                  <a:srgbClr val="660066"/>
                </a:solidFill>
                <a:cs typeface="Arial" panose="020B0604020202020204" pitchFamily="34" charset="0"/>
              </a:rPr>
              <a:t>tích</a:t>
            </a:r>
            <a:r>
              <a:rPr lang="en-US" altLang="en-US" sz="2400" b="1" dirty="0" smtClean="0">
                <a:solidFill>
                  <a:srgbClr val="660066"/>
                </a:solidFill>
                <a:cs typeface="Arial" panose="020B0604020202020204" pitchFamily="34" charset="0"/>
              </a:rPr>
              <a:t> </a:t>
            </a:r>
            <a:r>
              <a:rPr lang="en-US" altLang="en-US" sz="2400" dirty="0" err="1" smtClean="0">
                <a:solidFill>
                  <a:srgbClr val="FF0066"/>
                </a:solidFill>
                <a:cs typeface="Arial" panose="020B0604020202020204" pitchFamily="34" charset="0"/>
              </a:rPr>
              <a:t>được</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những</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đặc</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trưng</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cơ</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bản</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của</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nền</a:t>
            </a:r>
            <a:r>
              <a:rPr lang="en-US" altLang="en-US" sz="2400" dirty="0" smtClean="0">
                <a:solidFill>
                  <a:srgbClr val="FF0066"/>
                </a:solidFill>
                <a:cs typeface="Arial" panose="020B0604020202020204" pitchFamily="34" charset="0"/>
              </a:rPr>
              <a:t> KTTT </a:t>
            </a:r>
            <a:r>
              <a:rPr lang="en-US" altLang="en-US" sz="2400" dirty="0" err="1" smtClean="0">
                <a:solidFill>
                  <a:srgbClr val="FF0066"/>
                </a:solidFill>
                <a:cs typeface="Arial" panose="020B0604020202020204" pitchFamily="34" charset="0"/>
              </a:rPr>
              <a:t>định</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hướng</a:t>
            </a:r>
            <a:r>
              <a:rPr lang="en-US" altLang="en-US" sz="2400" dirty="0" smtClean="0">
                <a:solidFill>
                  <a:srgbClr val="FF0066"/>
                </a:solidFill>
                <a:cs typeface="Arial" panose="020B0604020202020204" pitchFamily="34" charset="0"/>
              </a:rPr>
              <a:t> XHCN ở </a:t>
            </a:r>
            <a:r>
              <a:rPr lang="en-US" altLang="en-US" sz="2400" dirty="0" err="1" smtClean="0">
                <a:solidFill>
                  <a:srgbClr val="FF0066"/>
                </a:solidFill>
                <a:cs typeface="Arial" panose="020B0604020202020204" pitchFamily="34" charset="0"/>
              </a:rPr>
              <a:t>Việt</a:t>
            </a:r>
            <a:r>
              <a:rPr lang="en-US" altLang="en-US" sz="2400" dirty="0" smtClean="0">
                <a:solidFill>
                  <a:srgbClr val="FF0066"/>
                </a:solidFill>
                <a:cs typeface="Arial" panose="020B0604020202020204" pitchFamily="34" charset="0"/>
              </a:rPr>
              <a:t> Nam; </a:t>
            </a:r>
            <a:r>
              <a:rPr lang="en-US" altLang="en-US" sz="2400" dirty="0" err="1" smtClean="0">
                <a:solidFill>
                  <a:srgbClr val="FF0066"/>
                </a:solidFill>
                <a:cs typeface="Arial" panose="020B0604020202020204" pitchFamily="34" charset="0"/>
              </a:rPr>
              <a:t>bản</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chất</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của</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các</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quan</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hệ</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lợi</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ích</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kinh</a:t>
            </a:r>
            <a:r>
              <a:rPr lang="en-US" altLang="en-US" sz="2400" dirty="0" smtClean="0">
                <a:solidFill>
                  <a:srgbClr val="FF0066"/>
                </a:solidFill>
                <a:cs typeface="Arial" panose="020B0604020202020204" pitchFamily="34" charset="0"/>
              </a:rPr>
              <a:t> </a:t>
            </a:r>
            <a:r>
              <a:rPr lang="en-US" altLang="en-US" sz="2400" dirty="0" err="1" smtClean="0">
                <a:solidFill>
                  <a:srgbClr val="FF0066"/>
                </a:solidFill>
                <a:cs typeface="Arial" panose="020B0604020202020204" pitchFamily="34" charset="0"/>
              </a:rPr>
              <a:t>tế</a:t>
            </a:r>
            <a:r>
              <a:rPr lang="en-US" altLang="en-US" sz="2400" dirty="0" smtClean="0">
                <a:solidFill>
                  <a:srgbClr val="FF0066"/>
                </a:solidFill>
                <a:cs typeface="Arial" panose="020B0604020202020204" pitchFamily="34" charset="0"/>
              </a:rPr>
              <a:t> ở </a:t>
            </a:r>
            <a:r>
              <a:rPr lang="en-US" altLang="en-US" sz="2400" dirty="0" err="1" smtClean="0">
                <a:solidFill>
                  <a:srgbClr val="FF0066"/>
                </a:solidFill>
                <a:cs typeface="Arial" panose="020B0604020202020204" pitchFamily="34" charset="0"/>
              </a:rPr>
              <a:t>Việt</a:t>
            </a:r>
            <a:r>
              <a:rPr lang="en-US" altLang="en-US" sz="2400" dirty="0" smtClean="0">
                <a:solidFill>
                  <a:srgbClr val="FF0066"/>
                </a:solidFill>
                <a:cs typeface="Arial" panose="020B0604020202020204" pitchFamily="34" charset="0"/>
              </a:rPr>
              <a:t> Nam; </a:t>
            </a:r>
            <a:r>
              <a:rPr lang="vi-VN" altLang="en-US" sz="2400" dirty="0" smtClean="0">
                <a:solidFill>
                  <a:srgbClr val="FF0066"/>
                </a:solidFill>
                <a:cs typeface="Arial" panose="020B0604020202020204" pitchFamily="34" charset="0"/>
              </a:rPr>
              <a:t> </a:t>
            </a:r>
            <a:endParaRPr lang="en-US" sz="2400" dirty="0">
              <a:solidFill>
                <a:srgbClr val="FF0066"/>
              </a:solidFill>
              <a:cs typeface="Arial" panose="020B0604020202020204" pitchFamily="34" charset="0"/>
            </a:endParaRPr>
          </a:p>
        </p:txBody>
      </p:sp>
      <p:sp>
        <p:nvSpPr>
          <p:cNvPr id="28" name="TextBox 27">
            <a:extLst>
              <a:ext uri="{FF2B5EF4-FFF2-40B4-BE49-F238E27FC236}">
                <a16:creationId xmlns="" xmlns:a16="http://schemas.microsoft.com/office/drawing/2014/main" id="{C0898034-4748-4471-977E-7A6B4D513588}"/>
              </a:ext>
            </a:extLst>
          </p:cNvPr>
          <p:cNvSpPr txBox="1"/>
          <p:nvPr/>
        </p:nvSpPr>
        <p:spPr>
          <a:xfrm>
            <a:off x="1814138" y="5327981"/>
            <a:ext cx="10161552" cy="1200329"/>
          </a:xfrm>
          <a:prstGeom prst="rect">
            <a:avLst/>
          </a:prstGeom>
          <a:noFill/>
        </p:spPr>
        <p:txBody>
          <a:bodyPr wrap="square">
            <a:spAutoFit/>
          </a:bodyPr>
          <a:lstStyle/>
          <a:p>
            <a:pPr marL="342900" indent="-342900">
              <a:buFont typeface="Wingdings" panose="05000000000000000000" pitchFamily="2" charset="2"/>
              <a:buChar char="Ø"/>
            </a:pPr>
            <a:r>
              <a:rPr lang="en-US" altLang="en-US" sz="2400" b="1" dirty="0" err="1" smtClean="0">
                <a:solidFill>
                  <a:srgbClr val="660066"/>
                </a:solidFill>
                <a:cs typeface="Arial" panose="020B0604020202020204" pitchFamily="34" charset="0"/>
              </a:rPr>
              <a:t>Vận</a:t>
            </a:r>
            <a:r>
              <a:rPr lang="en-US" altLang="en-US" sz="2400" b="1" dirty="0" smtClean="0">
                <a:solidFill>
                  <a:srgbClr val="660066"/>
                </a:solidFill>
                <a:cs typeface="Arial" panose="020B0604020202020204" pitchFamily="34" charset="0"/>
              </a:rPr>
              <a:t> </a:t>
            </a:r>
            <a:r>
              <a:rPr lang="en-US" altLang="en-US" sz="2400" b="1" dirty="0" err="1" smtClean="0">
                <a:solidFill>
                  <a:srgbClr val="660066"/>
                </a:solidFill>
                <a:cs typeface="Arial" panose="020B0604020202020204" pitchFamily="34" charset="0"/>
              </a:rPr>
              <a:t>dụng</a:t>
            </a:r>
            <a:r>
              <a:rPr lang="en-US" altLang="en-US" sz="2400" b="1" dirty="0" smtClean="0">
                <a:solidFill>
                  <a:srgbClr val="660066"/>
                </a:solidFill>
                <a:cs typeface="Arial" panose="020B0604020202020204" pitchFamily="34" charset="0"/>
              </a:rPr>
              <a:t> </a:t>
            </a:r>
            <a:r>
              <a:rPr lang="en-US" altLang="en-US" sz="2400" dirty="0" err="1" smtClean="0">
                <a:solidFill>
                  <a:srgbClr val="006600"/>
                </a:solidFill>
                <a:cs typeface="Arial" panose="020B0604020202020204" pitchFamily="34" charset="0"/>
              </a:rPr>
              <a:t>những</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nội</a:t>
            </a:r>
            <a:r>
              <a:rPr lang="en-US" altLang="en-US" sz="2400" dirty="0" smtClean="0">
                <a:solidFill>
                  <a:srgbClr val="006600"/>
                </a:solidFill>
                <a:cs typeface="Arial" panose="020B0604020202020204" pitchFamily="34" charset="0"/>
              </a:rPr>
              <a:t> dung </a:t>
            </a:r>
            <a:r>
              <a:rPr lang="en-US" altLang="en-US" sz="2400" dirty="0" err="1" smtClean="0">
                <a:solidFill>
                  <a:srgbClr val="006600"/>
                </a:solidFill>
                <a:cs typeface="Arial" panose="020B0604020202020204" pitchFamily="34" charset="0"/>
              </a:rPr>
              <a:t>kiến</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thức</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đã</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học</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vào</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việc</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chủ</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động</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định</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hướng</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nghề</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nghiệp</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và</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bảo</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vệ</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lợi</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ích</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kinh</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tế</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hợp</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pháp</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của</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bản</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thân</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trong</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công</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việc</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tương</a:t>
            </a:r>
            <a:r>
              <a:rPr lang="en-US" altLang="en-US" sz="2400" dirty="0" smtClean="0">
                <a:solidFill>
                  <a:srgbClr val="006600"/>
                </a:solidFill>
                <a:cs typeface="Arial" panose="020B0604020202020204" pitchFamily="34" charset="0"/>
              </a:rPr>
              <a:t> </a:t>
            </a:r>
            <a:r>
              <a:rPr lang="en-US" altLang="en-US" sz="2400" dirty="0" err="1" smtClean="0">
                <a:solidFill>
                  <a:srgbClr val="006600"/>
                </a:solidFill>
                <a:cs typeface="Arial" panose="020B0604020202020204" pitchFamily="34" charset="0"/>
              </a:rPr>
              <a:t>lai</a:t>
            </a:r>
            <a:r>
              <a:rPr lang="en-US" altLang="en-US" sz="2400" dirty="0" smtClean="0">
                <a:solidFill>
                  <a:srgbClr val="006600"/>
                </a:solidFill>
                <a:cs typeface="Arial" panose="020B0604020202020204" pitchFamily="34" charset="0"/>
              </a:rPr>
              <a:t>.</a:t>
            </a:r>
            <a:endParaRPr lang="en-US" sz="2400" dirty="0">
              <a:solidFill>
                <a:srgbClr val="006600"/>
              </a:solidFill>
              <a:cs typeface="Arial" panose="020B0604020202020204" pitchFamily="34" charset="0"/>
            </a:endParaRPr>
          </a:p>
        </p:txBody>
      </p:sp>
      <p:sp>
        <p:nvSpPr>
          <p:cNvPr id="3" name="Up Ribbon 2"/>
          <p:cNvSpPr/>
          <p:nvPr/>
        </p:nvSpPr>
        <p:spPr>
          <a:xfrm>
            <a:off x="3746088" y="1632990"/>
            <a:ext cx="5515897" cy="756250"/>
          </a:xfrm>
          <a:prstGeom prst="ribbon2">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 xmlns:a16="http://schemas.microsoft.com/office/drawing/2014/main" id="{8BECE589-CD54-47F6-8CDA-750DBEEEB2D5}"/>
              </a:ext>
            </a:extLst>
          </p:cNvPr>
          <p:cNvSpPr>
            <a:spLocks noChangeArrowheads="1"/>
          </p:cNvSpPr>
          <p:nvPr/>
        </p:nvSpPr>
        <p:spPr bwMode="auto">
          <a:xfrm>
            <a:off x="5159561" y="1707710"/>
            <a:ext cx="2761457" cy="5457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None/>
            </a:pPr>
            <a:r>
              <a:rPr lang="en-US" altLang="en-US" b="1" dirty="0" err="1" smtClean="0">
                <a:solidFill>
                  <a:schemeClr val="bg1"/>
                </a:solidFill>
                <a:latin typeface="+mn-lt"/>
                <a:ea typeface="Calibri" panose="020F0502020204030204" pitchFamily="34" charset="0"/>
                <a:cs typeface="Times New Roman" panose="02020603050405020304" pitchFamily="18" charset="0"/>
              </a:rPr>
              <a:t>Mục</a:t>
            </a:r>
            <a:r>
              <a:rPr lang="en-US" altLang="en-US" b="1" dirty="0" smtClean="0">
                <a:solidFill>
                  <a:schemeClr val="bg1"/>
                </a:solidFill>
                <a:latin typeface="+mn-lt"/>
                <a:ea typeface="Calibri" panose="020F0502020204030204" pitchFamily="34" charset="0"/>
                <a:cs typeface="Times New Roman" panose="02020603050405020304" pitchFamily="18" charset="0"/>
              </a:rPr>
              <a:t> </a:t>
            </a:r>
            <a:r>
              <a:rPr lang="en-US" altLang="en-US" b="1" dirty="0" err="1" smtClean="0">
                <a:solidFill>
                  <a:schemeClr val="bg1"/>
                </a:solidFill>
                <a:latin typeface="+mn-lt"/>
                <a:ea typeface="Calibri" panose="020F0502020204030204" pitchFamily="34" charset="0"/>
                <a:cs typeface="Times New Roman" panose="02020603050405020304" pitchFamily="18" charset="0"/>
              </a:rPr>
              <a:t>tiêu</a:t>
            </a:r>
            <a:endParaRPr lang="en-US" altLang="en-US" b="1" dirty="0">
              <a:solidFill>
                <a:schemeClr val="bg1"/>
              </a:solidFill>
              <a:latin typeface="+mn-lt"/>
              <a:ea typeface="Calibri" panose="020F0502020204030204" pitchFamily="34" charset="0"/>
              <a:cs typeface="Times New Roman" panose="02020603050405020304" pitchFamily="18" charset="0"/>
            </a:endParaRPr>
          </a:p>
        </p:txBody>
      </p:sp>
      <p:sp>
        <p:nvSpPr>
          <p:cNvPr id="30" name="TextBox 29">
            <a:extLst>
              <a:ext uri="{FF2B5EF4-FFF2-40B4-BE49-F238E27FC236}">
                <a16:creationId xmlns="" xmlns:a16="http://schemas.microsoft.com/office/drawing/2014/main" id="{7C32E494-7758-4CB0-83B7-1B1A2D3FB8E8}"/>
              </a:ext>
            </a:extLst>
          </p:cNvPr>
          <p:cNvSpPr txBox="1"/>
          <p:nvPr/>
        </p:nvSpPr>
        <p:spPr>
          <a:xfrm>
            <a:off x="1176353" y="444972"/>
            <a:ext cx="10666071" cy="954107"/>
          </a:xfrm>
          <a:prstGeom prst="rect">
            <a:avLst/>
          </a:prstGeom>
          <a:noFill/>
        </p:spPr>
        <p:txBody>
          <a:bodyPr wrap="square">
            <a:spAutoFit/>
          </a:bodyPr>
          <a:lstStyle/>
          <a:p>
            <a:pPr algn="ctr">
              <a:defRPr/>
            </a:pPr>
            <a:r>
              <a:rPr lang="vi-VN" sz="2800" b="1" cap="small" dirty="0">
                <a:solidFill>
                  <a:srgbClr val="000000"/>
                </a:solidFill>
                <a:cs typeface="Times New Roman" panose="02020603050405020304" pitchFamily="18" charset="0"/>
              </a:rPr>
              <a:t>KINH TẾ THỊ TRƯỜNG ĐỊNH HƯỚNG XHCN</a:t>
            </a:r>
            <a:r>
              <a:rPr lang="en-US" sz="2800" b="1" cap="small" dirty="0">
                <a:solidFill>
                  <a:srgbClr val="000000"/>
                </a:solidFill>
                <a:cs typeface="Times New Roman" panose="02020603050405020304" pitchFamily="18" charset="0"/>
              </a:rPr>
              <a:t> </a:t>
            </a:r>
            <a:r>
              <a:rPr lang="vi-VN" sz="2800" b="1" cap="small" dirty="0">
                <a:solidFill>
                  <a:srgbClr val="000000"/>
                </a:solidFill>
                <a:cs typeface="Times New Roman" panose="02020603050405020304" pitchFamily="18" charset="0"/>
              </a:rPr>
              <a:t>VÀ </a:t>
            </a:r>
            <a:r>
              <a:rPr lang="vi-VN" sz="2800" b="1" cap="small" dirty="0" smtClean="0">
                <a:solidFill>
                  <a:srgbClr val="000000"/>
                </a:solidFill>
                <a:cs typeface="Times New Roman" panose="02020603050405020304" pitchFamily="18" charset="0"/>
              </a:rPr>
              <a:t>CÁC </a:t>
            </a:r>
            <a:r>
              <a:rPr lang="vi-VN" sz="2800" b="1" cap="small" dirty="0">
                <a:solidFill>
                  <a:srgbClr val="000000"/>
                </a:solidFill>
                <a:cs typeface="Times New Roman" panose="02020603050405020304" pitchFamily="18" charset="0"/>
              </a:rPr>
              <a:t>QUAN H</a:t>
            </a:r>
            <a:r>
              <a:rPr lang="en-US" sz="2800" b="1" cap="small" dirty="0">
                <a:solidFill>
                  <a:srgbClr val="000000"/>
                </a:solidFill>
                <a:cs typeface="Times New Roman" panose="02020603050405020304" pitchFamily="18" charset="0"/>
              </a:rPr>
              <a:t>Ệ</a:t>
            </a:r>
            <a:r>
              <a:rPr lang="vi-VN" sz="2800" b="1" cap="small" dirty="0">
                <a:solidFill>
                  <a:srgbClr val="000000"/>
                </a:solidFill>
                <a:cs typeface="Times New Roman" panose="02020603050405020304" pitchFamily="18" charset="0"/>
              </a:rPr>
              <a:t> </a:t>
            </a:r>
            <a:r>
              <a:rPr lang="vi-VN" sz="2800" b="1" cap="small" dirty="0" smtClean="0">
                <a:solidFill>
                  <a:srgbClr val="000000"/>
                </a:solidFill>
                <a:cs typeface="Times New Roman" panose="02020603050405020304" pitchFamily="18" charset="0"/>
              </a:rPr>
              <a:t>LỢI </a:t>
            </a:r>
            <a:r>
              <a:rPr lang="vi-VN" sz="2800" b="1" cap="small" dirty="0">
                <a:solidFill>
                  <a:srgbClr val="000000"/>
                </a:solidFill>
                <a:cs typeface="Times New Roman" panose="02020603050405020304" pitchFamily="18" charset="0"/>
              </a:rPr>
              <a:t>ÍCH KINH TẾ Ở VIỆT NAM</a:t>
            </a:r>
            <a:endParaRPr lang="en-US" altLang="en-US" sz="2800" b="1" cap="all" dirty="0">
              <a:ln w="9000" cmpd="sng">
                <a:solidFill>
                  <a:srgbClr val="8064A2">
                    <a:shade val="50000"/>
                    <a:satMod val="120000"/>
                  </a:srgbClr>
                </a:solidFill>
                <a:prstDash val="solid"/>
              </a:ln>
              <a:solidFill>
                <a:srgbClr val="000000"/>
              </a:solidFill>
              <a:effectLst>
                <a:reflection blurRad="12700" stA="28000" endPos="45000" dist="1000" dir="5400000" sy="-100000" algn="bl" rotWithShape="0"/>
              </a:effectLst>
              <a:cs typeface="Times New Roman" pitchFamily="18" charset="0"/>
            </a:endParaRPr>
          </a:p>
        </p:txBody>
      </p:sp>
      <p:grpSp>
        <p:nvGrpSpPr>
          <p:cNvPr id="31" name="Group 21">
            <a:extLst>
              <a:ext uri="{FF2B5EF4-FFF2-40B4-BE49-F238E27FC236}">
                <a16:creationId xmlns="" xmlns:a16="http://schemas.microsoft.com/office/drawing/2014/main" id="{7E23C87D-0808-461B-96B3-F107C100E720}"/>
              </a:ext>
            </a:extLst>
          </p:cNvPr>
          <p:cNvGrpSpPr>
            <a:grpSpLocks/>
          </p:cNvGrpSpPr>
          <p:nvPr/>
        </p:nvGrpSpPr>
        <p:grpSpPr bwMode="auto">
          <a:xfrm>
            <a:off x="2169115" y="1473799"/>
            <a:ext cx="9259432" cy="0"/>
            <a:chOff x="-690" y="576"/>
            <a:chExt cx="4817" cy="0"/>
          </a:xfrm>
        </p:grpSpPr>
        <p:sp>
          <p:nvSpPr>
            <p:cNvPr id="32" name="Line 7">
              <a:extLst>
                <a:ext uri="{FF2B5EF4-FFF2-40B4-BE49-F238E27FC236}">
                  <a16:creationId xmlns="" xmlns:a16="http://schemas.microsoft.com/office/drawing/2014/main" id="{BF7D1FDE-E7B4-4913-89F1-5109824F5B08}"/>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sz="2400">
                <a:solidFill>
                  <a:srgbClr val="000000"/>
                </a:solidFill>
                <a:latin typeface="+mj-lt"/>
                <a:ea typeface="Arial Unicode MS"/>
              </a:endParaRPr>
            </a:p>
          </p:txBody>
        </p:sp>
        <p:sp>
          <p:nvSpPr>
            <p:cNvPr id="33" name="Line 8">
              <a:extLst>
                <a:ext uri="{FF2B5EF4-FFF2-40B4-BE49-F238E27FC236}">
                  <a16:creationId xmlns="" xmlns:a16="http://schemas.microsoft.com/office/drawing/2014/main" id="{3A019744-A778-4D7F-896E-2134C8C1D252}"/>
                </a:ext>
              </a:extLst>
            </p:cNvPr>
            <p:cNvSpPr>
              <a:spLocks noChangeShapeType="1"/>
            </p:cNvSpPr>
            <p:nvPr/>
          </p:nvSpPr>
          <p:spPr bwMode="auto">
            <a:xfrm>
              <a:off x="-690" y="576"/>
              <a:ext cx="4817"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sz="2400" dirty="0">
                <a:solidFill>
                  <a:srgbClr val="000000"/>
                </a:solidFill>
                <a:latin typeface="+mj-lt"/>
                <a:ea typeface="Arial Unicode MS"/>
              </a:endParaRPr>
            </a:p>
          </p:txBody>
        </p:sp>
      </p:grpSp>
      <p:sp>
        <p:nvSpPr>
          <p:cNvPr id="34" name="Rectangle 33">
            <a:extLst>
              <a:ext uri="{FF2B5EF4-FFF2-40B4-BE49-F238E27FC236}">
                <a16:creationId xmlns="" xmlns:a16="http://schemas.microsoft.com/office/drawing/2014/main" id="{8BECE589-CD54-47F6-8CDA-750DBEEEB2D5}"/>
              </a:ext>
            </a:extLst>
          </p:cNvPr>
          <p:cNvSpPr>
            <a:spLocks noChangeArrowheads="1"/>
          </p:cNvSpPr>
          <p:nvPr/>
        </p:nvSpPr>
        <p:spPr bwMode="auto">
          <a:xfrm>
            <a:off x="3230408" y="38791"/>
            <a:ext cx="6557963" cy="4809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FontTx/>
              <a:buNone/>
            </a:pPr>
            <a:r>
              <a:rPr lang="vi-VN" altLang="en-US" sz="2400" b="1" dirty="0">
                <a:solidFill>
                  <a:srgbClr val="C00000"/>
                </a:solidFill>
                <a:latin typeface="+mn-lt"/>
                <a:ea typeface="Calibri" panose="020F0502020204030204" pitchFamily="34" charset="0"/>
                <a:cs typeface="Times New Roman" panose="02020603050405020304" pitchFamily="18" charset="0"/>
              </a:rPr>
              <a:t>CHƯƠNG 5</a:t>
            </a:r>
            <a:endParaRPr lang="en-US" altLang="en-US" sz="2400" dirty="0">
              <a:solidFill>
                <a:srgbClr val="C00000"/>
              </a:solidFill>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8860525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958645"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ndParaRPr>
          </a:p>
        </p:txBody>
      </p:sp>
      <p:sp>
        <p:nvSpPr>
          <p:cNvPr id="4" name="Rectangle 3"/>
          <p:cNvSpPr/>
          <p:nvPr/>
        </p:nvSpPr>
        <p:spPr>
          <a:xfrm rot="16200000">
            <a:off x="-2496012" y="2967939"/>
            <a:ext cx="5950668" cy="523220"/>
          </a:xfrm>
          <a:prstGeom prst="rect">
            <a:avLst/>
          </a:prstGeom>
        </p:spPr>
        <p:txBody>
          <a:bodyPr wrap="none">
            <a:spAutoFit/>
          </a:bodyPr>
          <a:lstStyle/>
          <a:p>
            <a:r>
              <a:rPr lang="vi-VN" sz="2800" b="1" dirty="0">
                <a:solidFill>
                  <a:schemeClr val="bg1"/>
                </a:solidFill>
              </a:rPr>
              <a:t>KINH TẾ </a:t>
            </a:r>
            <a:r>
              <a:rPr lang="en-US" sz="2800" b="1" dirty="0" smtClean="0">
                <a:solidFill>
                  <a:schemeClr val="bg1"/>
                </a:solidFill>
              </a:rPr>
              <a:t>CHÍNH TRỊ MÁC - LÊNIN</a:t>
            </a:r>
            <a:r>
              <a:rPr lang="vi-VN" sz="2800" b="1" dirty="0" smtClean="0">
                <a:solidFill>
                  <a:schemeClr val="bg1"/>
                </a:solidFill>
              </a:rPr>
              <a:t> </a:t>
            </a:r>
            <a:endParaRPr lang="en-US" sz="2800" b="1" dirty="0">
              <a:solidFill>
                <a:schemeClr val="bg1"/>
              </a:solidFill>
            </a:endParaRPr>
          </a:p>
        </p:txBody>
      </p:sp>
      <p:sp>
        <p:nvSpPr>
          <p:cNvPr id="5" name="AutoShape 3">
            <a:extLst>
              <a:ext uri="{FF2B5EF4-FFF2-40B4-BE49-F238E27FC236}">
                <a16:creationId xmlns="" xmlns:a16="http://schemas.microsoft.com/office/drawing/2014/main" id="{D34DBBB5-989D-4505-A2D8-5B09CC2B625B}"/>
              </a:ext>
            </a:extLst>
          </p:cNvPr>
          <p:cNvSpPr>
            <a:spLocks noChangeArrowheads="1"/>
          </p:cNvSpPr>
          <p:nvPr/>
        </p:nvSpPr>
        <p:spPr bwMode="ltGray">
          <a:xfrm>
            <a:off x="3584575" y="2181679"/>
            <a:ext cx="7890496" cy="1225550"/>
          </a:xfrm>
          <a:prstGeom prst="roundRect">
            <a:avLst>
              <a:gd name="adj" fmla="val 16449"/>
            </a:avLst>
          </a:prstGeom>
          <a:solidFill>
            <a:srgbClr val="006600"/>
          </a:solidFill>
          <a:ln>
            <a:noFill/>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defRPr/>
            </a:pPr>
            <a:endParaRPr lang="en-US" altLang="en-US" sz="2400">
              <a:solidFill>
                <a:srgbClr val="000000"/>
              </a:solidFill>
              <a:latin typeface="+mj-lt"/>
              <a:cs typeface="Times New Roman" panose="02020603050405020304" pitchFamily="18" charset="0"/>
            </a:endParaRPr>
          </a:p>
        </p:txBody>
      </p:sp>
      <p:sp>
        <p:nvSpPr>
          <p:cNvPr id="6" name="AutoShape 4">
            <a:extLst>
              <a:ext uri="{FF2B5EF4-FFF2-40B4-BE49-F238E27FC236}">
                <a16:creationId xmlns="" xmlns:a16="http://schemas.microsoft.com/office/drawing/2014/main" id="{A48E2E7F-0030-4321-9FAF-0F755DDBC28C}"/>
              </a:ext>
            </a:extLst>
          </p:cNvPr>
          <p:cNvSpPr>
            <a:spLocks noChangeArrowheads="1"/>
          </p:cNvSpPr>
          <p:nvPr/>
        </p:nvSpPr>
        <p:spPr bwMode="ltGray">
          <a:xfrm>
            <a:off x="3614737" y="3670614"/>
            <a:ext cx="7860334" cy="1180895"/>
          </a:xfrm>
          <a:prstGeom prst="roundRect">
            <a:avLst>
              <a:gd name="adj" fmla="val 16227"/>
            </a:avLst>
          </a:prstGeom>
          <a:solidFill>
            <a:srgbClr val="660066"/>
          </a:solidFill>
          <a:ln>
            <a:noFill/>
          </a:ln>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defRPr/>
            </a:pPr>
            <a:endParaRPr lang="en-US" altLang="en-US" sz="2400">
              <a:solidFill>
                <a:srgbClr val="000000"/>
              </a:solidFill>
              <a:latin typeface="+mj-lt"/>
              <a:cs typeface="Times New Roman" panose="02020603050405020304" pitchFamily="18" charset="0"/>
            </a:endParaRPr>
          </a:p>
        </p:txBody>
      </p:sp>
      <p:sp>
        <p:nvSpPr>
          <p:cNvPr id="7" name="AutoShape 5">
            <a:extLst>
              <a:ext uri="{FF2B5EF4-FFF2-40B4-BE49-F238E27FC236}">
                <a16:creationId xmlns="" xmlns:a16="http://schemas.microsoft.com/office/drawing/2014/main" id="{95644865-2E6E-450D-9439-6CB6413F0CEF}"/>
              </a:ext>
            </a:extLst>
          </p:cNvPr>
          <p:cNvSpPr>
            <a:spLocks noChangeArrowheads="1"/>
          </p:cNvSpPr>
          <p:nvPr/>
        </p:nvSpPr>
        <p:spPr bwMode="ltGray">
          <a:xfrm>
            <a:off x="3623463" y="5176684"/>
            <a:ext cx="7860334" cy="1135626"/>
          </a:xfrm>
          <a:prstGeom prst="roundRect">
            <a:avLst>
              <a:gd name="adj" fmla="val 22019"/>
            </a:avLst>
          </a:prstGeom>
          <a:solidFill>
            <a:srgbClr val="CC0000"/>
          </a:solidFill>
          <a:ln>
            <a:noFill/>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defRPr/>
            </a:pPr>
            <a:endParaRPr lang="en-US" altLang="en-US" sz="2400">
              <a:solidFill>
                <a:srgbClr val="000000"/>
              </a:solidFill>
              <a:latin typeface="+mj-lt"/>
              <a:cs typeface="Times New Roman" panose="02020603050405020304" pitchFamily="18" charset="0"/>
            </a:endParaRPr>
          </a:p>
        </p:txBody>
      </p:sp>
      <p:sp>
        <p:nvSpPr>
          <p:cNvPr id="8" name="AutoShape 8">
            <a:extLst>
              <a:ext uri="{FF2B5EF4-FFF2-40B4-BE49-F238E27FC236}">
                <a16:creationId xmlns="" xmlns:a16="http://schemas.microsoft.com/office/drawing/2014/main" id="{93854825-7A54-4B68-B1D9-6DB567998274}"/>
              </a:ext>
            </a:extLst>
          </p:cNvPr>
          <p:cNvSpPr>
            <a:spLocks noChangeArrowheads="1"/>
          </p:cNvSpPr>
          <p:nvPr/>
        </p:nvSpPr>
        <p:spPr bwMode="ltGray">
          <a:xfrm>
            <a:off x="3135086" y="2329317"/>
            <a:ext cx="1138688" cy="930275"/>
          </a:xfrm>
          <a:prstGeom prst="roundRect">
            <a:avLst>
              <a:gd name="adj" fmla="val 16667"/>
            </a:avLst>
          </a:prstGeom>
          <a:solidFill>
            <a:srgbClr val="CC6600"/>
          </a:solidFill>
          <a:ln w="38100" algn="ctr">
            <a:solidFill>
              <a:srgbClr val="F8F8F8">
                <a:alpha val="70000"/>
              </a:srgbClr>
            </a:solidFill>
            <a:round/>
            <a:headEnd/>
            <a:tailEnd/>
          </a:ln>
          <a:effectLst/>
        </p:spPr>
        <p:txBody>
          <a:bodyPr wrap="none" anchor="ctr"/>
          <a:lstStyle/>
          <a:p>
            <a:pPr>
              <a:defRPr/>
            </a:pPr>
            <a:endParaRPr lang="en-US" sz="2400">
              <a:solidFill>
                <a:srgbClr val="000000"/>
              </a:solidFill>
              <a:latin typeface="+mj-lt"/>
              <a:cs typeface="Times New Roman" panose="02020603050405020304" pitchFamily="18" charset="0"/>
            </a:endParaRPr>
          </a:p>
        </p:txBody>
      </p:sp>
      <p:sp>
        <p:nvSpPr>
          <p:cNvPr id="9" name="Rectangle 10">
            <a:extLst>
              <a:ext uri="{FF2B5EF4-FFF2-40B4-BE49-F238E27FC236}">
                <a16:creationId xmlns="" xmlns:a16="http://schemas.microsoft.com/office/drawing/2014/main" id="{EE56F565-6E07-4FB3-A06E-314149B85723}"/>
              </a:ext>
            </a:extLst>
          </p:cNvPr>
          <p:cNvSpPr>
            <a:spLocks noChangeArrowheads="1"/>
          </p:cNvSpPr>
          <p:nvPr/>
        </p:nvSpPr>
        <p:spPr bwMode="black">
          <a:xfrm>
            <a:off x="3133499" y="2572203"/>
            <a:ext cx="1417863"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0"/>
              </a:spcBef>
              <a:buFontTx/>
              <a:buNone/>
              <a:defRPr/>
            </a:pPr>
            <a:r>
              <a:rPr lang="vi-VN" altLang="en-US" sz="2400" b="1" dirty="0">
                <a:solidFill>
                  <a:srgbClr val="F8F8F8"/>
                </a:solidFill>
                <a:latin typeface="+mj-lt"/>
                <a:cs typeface="Times New Roman" panose="02020603050405020304" pitchFamily="18" charset="0"/>
              </a:rPr>
              <a:t>5.</a:t>
            </a:r>
            <a:r>
              <a:rPr lang="en-US" altLang="en-US" sz="2400" b="1" dirty="0">
                <a:solidFill>
                  <a:srgbClr val="F8F8F8"/>
                </a:solidFill>
                <a:latin typeface="+mj-lt"/>
                <a:cs typeface="Times New Roman" panose="02020603050405020304" pitchFamily="18" charset="0"/>
              </a:rPr>
              <a:t>1.</a:t>
            </a:r>
          </a:p>
        </p:txBody>
      </p:sp>
      <p:sp>
        <p:nvSpPr>
          <p:cNvPr id="10" name="AutoShape 12">
            <a:extLst>
              <a:ext uri="{FF2B5EF4-FFF2-40B4-BE49-F238E27FC236}">
                <a16:creationId xmlns="" xmlns:a16="http://schemas.microsoft.com/office/drawing/2014/main" id="{276FF399-62E7-4E06-9358-325DEAF4BD99}"/>
              </a:ext>
            </a:extLst>
          </p:cNvPr>
          <p:cNvSpPr>
            <a:spLocks noChangeArrowheads="1"/>
          </p:cNvSpPr>
          <p:nvPr/>
        </p:nvSpPr>
        <p:spPr bwMode="gray">
          <a:xfrm>
            <a:off x="3135086" y="3777117"/>
            <a:ext cx="1162499" cy="930275"/>
          </a:xfrm>
          <a:prstGeom prst="roundRect">
            <a:avLst>
              <a:gd name="adj" fmla="val 16667"/>
            </a:avLst>
          </a:prstGeom>
          <a:solidFill>
            <a:srgbClr val="FF0066"/>
          </a:solidFill>
          <a:ln w="38100" algn="ctr">
            <a:solidFill>
              <a:srgbClr val="FF3399">
                <a:alpha val="70000"/>
              </a:srgbClr>
            </a:solidFill>
            <a:round/>
            <a:headEnd/>
            <a:tailEnd/>
          </a:ln>
          <a:effectLst/>
        </p:spPr>
        <p:txBody>
          <a:bodyPr wrap="none" anchor="ctr"/>
          <a:lstStyle/>
          <a:p>
            <a:pPr>
              <a:defRPr/>
            </a:pPr>
            <a:endParaRPr lang="en-US" sz="2400">
              <a:solidFill>
                <a:srgbClr val="000000"/>
              </a:solidFill>
              <a:latin typeface="+mj-lt"/>
              <a:cs typeface="Times New Roman" panose="02020603050405020304" pitchFamily="18" charset="0"/>
            </a:endParaRPr>
          </a:p>
        </p:txBody>
      </p:sp>
      <p:sp>
        <p:nvSpPr>
          <p:cNvPr id="11" name="AutoShape 15">
            <a:extLst>
              <a:ext uri="{FF2B5EF4-FFF2-40B4-BE49-F238E27FC236}">
                <a16:creationId xmlns="" xmlns:a16="http://schemas.microsoft.com/office/drawing/2014/main" id="{43A741A5-590C-48A5-9554-3686F4585357}"/>
              </a:ext>
            </a:extLst>
          </p:cNvPr>
          <p:cNvSpPr>
            <a:spLocks noChangeArrowheads="1"/>
          </p:cNvSpPr>
          <p:nvPr/>
        </p:nvSpPr>
        <p:spPr bwMode="ltGray">
          <a:xfrm>
            <a:off x="3135085" y="5270954"/>
            <a:ext cx="1187669" cy="930275"/>
          </a:xfrm>
          <a:prstGeom prst="roundRect">
            <a:avLst>
              <a:gd name="adj" fmla="val 16667"/>
            </a:avLst>
          </a:prstGeom>
          <a:solidFill>
            <a:sysClr val="windowText" lastClr="000000"/>
          </a:solidFill>
          <a:ln w="38100" algn="ctr">
            <a:solidFill>
              <a:srgbClr val="F8F8F8">
                <a:alpha val="70000"/>
              </a:srgbClr>
            </a:solidFill>
            <a:round/>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mj-lt"/>
              <a:cs typeface="Times New Roman" panose="02020603050405020304" pitchFamily="18" charset="0"/>
            </a:endParaRPr>
          </a:p>
        </p:txBody>
      </p:sp>
      <p:sp>
        <p:nvSpPr>
          <p:cNvPr id="12" name="Text Box 17">
            <a:extLst>
              <a:ext uri="{FF2B5EF4-FFF2-40B4-BE49-F238E27FC236}">
                <a16:creationId xmlns="" xmlns:a16="http://schemas.microsoft.com/office/drawing/2014/main" id="{163668E8-8B4D-48C0-94ED-AAC53E64C06F}"/>
              </a:ext>
            </a:extLst>
          </p:cNvPr>
          <p:cNvSpPr txBox="1">
            <a:spLocks noChangeArrowheads="1"/>
          </p:cNvSpPr>
          <p:nvPr/>
        </p:nvSpPr>
        <p:spPr bwMode="black">
          <a:xfrm>
            <a:off x="3352800" y="4082491"/>
            <a:ext cx="920974"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50000"/>
              </a:spcBef>
              <a:buFontTx/>
              <a:buNone/>
              <a:defRPr/>
            </a:pPr>
            <a:r>
              <a:rPr lang="vi-VN" altLang="en-US" sz="2400" b="1" dirty="0">
                <a:solidFill>
                  <a:srgbClr val="F8F8F8"/>
                </a:solidFill>
                <a:latin typeface="+mj-lt"/>
                <a:cs typeface="Times New Roman" panose="02020603050405020304" pitchFamily="18" charset="0"/>
              </a:rPr>
              <a:t>5.</a:t>
            </a:r>
            <a:r>
              <a:rPr lang="en-US" altLang="en-US" sz="2400" b="1" dirty="0">
                <a:solidFill>
                  <a:srgbClr val="F8F8F8"/>
                </a:solidFill>
                <a:latin typeface="+mj-lt"/>
                <a:cs typeface="Times New Roman" panose="02020603050405020304" pitchFamily="18" charset="0"/>
              </a:rPr>
              <a:t>2.</a:t>
            </a:r>
          </a:p>
        </p:txBody>
      </p:sp>
      <p:sp>
        <p:nvSpPr>
          <p:cNvPr id="13" name="Text Box 18">
            <a:extLst>
              <a:ext uri="{FF2B5EF4-FFF2-40B4-BE49-F238E27FC236}">
                <a16:creationId xmlns="" xmlns:a16="http://schemas.microsoft.com/office/drawing/2014/main" id="{A798CD14-E262-4478-90D6-FD8F5F8921B9}"/>
              </a:ext>
            </a:extLst>
          </p:cNvPr>
          <p:cNvSpPr txBox="1">
            <a:spLocks noChangeArrowheads="1"/>
          </p:cNvSpPr>
          <p:nvPr/>
        </p:nvSpPr>
        <p:spPr bwMode="black">
          <a:xfrm>
            <a:off x="2847975" y="5515428"/>
            <a:ext cx="1474779"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a:spcBef>
                <a:spcPct val="50000"/>
              </a:spcBef>
              <a:buFontTx/>
              <a:buNone/>
              <a:defRPr/>
            </a:pPr>
            <a:r>
              <a:rPr lang="vi-VN" altLang="en-US" sz="2400" b="1" dirty="0">
                <a:solidFill>
                  <a:srgbClr val="F8F8F8"/>
                </a:solidFill>
                <a:latin typeface="+mj-lt"/>
                <a:cs typeface="Times New Roman" panose="02020603050405020304" pitchFamily="18" charset="0"/>
              </a:rPr>
              <a:t>5.</a:t>
            </a:r>
            <a:r>
              <a:rPr lang="en-US" altLang="en-US" sz="2400" b="1" dirty="0">
                <a:solidFill>
                  <a:srgbClr val="F8F8F8"/>
                </a:solidFill>
                <a:latin typeface="+mj-lt"/>
                <a:cs typeface="Times New Roman" panose="02020603050405020304" pitchFamily="18" charset="0"/>
              </a:rPr>
              <a:t>3.</a:t>
            </a:r>
          </a:p>
        </p:txBody>
      </p:sp>
      <p:pic>
        <p:nvPicPr>
          <p:cNvPr id="14" name="Picture 23" descr="1">
            <a:extLst>
              <a:ext uri="{FF2B5EF4-FFF2-40B4-BE49-F238E27FC236}">
                <a16:creationId xmlns="" xmlns:a16="http://schemas.microsoft.com/office/drawing/2014/main" id="{F4179A7E-6DAF-4B66-B9A5-E958BCC1AA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5911" y="2380117"/>
            <a:ext cx="1417863" cy="205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24" descr="1">
            <a:extLst>
              <a:ext uri="{FF2B5EF4-FFF2-40B4-BE49-F238E27FC236}">
                <a16:creationId xmlns="" xmlns:a16="http://schemas.microsoft.com/office/drawing/2014/main" id="{67C8D071-B0E8-4DDA-999D-780C58EF3C0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74961" y="3845380"/>
            <a:ext cx="1447793" cy="2095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25" descr="1">
            <a:extLst>
              <a:ext uri="{FF2B5EF4-FFF2-40B4-BE49-F238E27FC236}">
                <a16:creationId xmlns="" xmlns:a16="http://schemas.microsoft.com/office/drawing/2014/main" id="{7DAC200E-C868-4C6B-946E-C45BAF9FBC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5436" y="5286827"/>
            <a:ext cx="1516054" cy="219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Rectangle 16">
            <a:extLst>
              <a:ext uri="{FF2B5EF4-FFF2-40B4-BE49-F238E27FC236}">
                <a16:creationId xmlns="" xmlns:a16="http://schemas.microsoft.com/office/drawing/2014/main" id="{8BECE589-CD54-47F6-8CDA-750DBEEEB2D5}"/>
              </a:ext>
            </a:extLst>
          </p:cNvPr>
          <p:cNvSpPr>
            <a:spLocks noChangeArrowheads="1"/>
          </p:cNvSpPr>
          <p:nvPr/>
        </p:nvSpPr>
        <p:spPr bwMode="auto">
          <a:xfrm>
            <a:off x="3192007" y="167332"/>
            <a:ext cx="6557963"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tabLst>
                <a:tab pos="269875" algn="l"/>
              </a:tabLst>
              <a:defRPr sz="2800">
                <a:solidFill>
                  <a:schemeClr val="tx1"/>
                </a:solidFill>
                <a:latin typeface="Times New Roman" panose="02020603050405020304" pitchFamily="18" charset="0"/>
              </a:defRPr>
            </a:lvl1pPr>
            <a:lvl2pPr marL="742950" indent="-285750" eaLnBrk="0" hangingPunct="0">
              <a:spcBef>
                <a:spcPct val="20000"/>
              </a:spcBef>
              <a:buChar char="–"/>
              <a:tabLst>
                <a:tab pos="269875" algn="l"/>
              </a:tabLst>
              <a:defRPr sz="2800">
                <a:solidFill>
                  <a:schemeClr val="tx1"/>
                </a:solidFill>
                <a:latin typeface="Times New Roman" panose="02020603050405020304" pitchFamily="18" charset="0"/>
              </a:defRPr>
            </a:lvl2pPr>
            <a:lvl3pPr marL="1143000" indent="-228600" eaLnBrk="0" hangingPunct="0">
              <a:spcBef>
                <a:spcPct val="20000"/>
              </a:spcBef>
              <a:buChar char="•"/>
              <a:tabLst>
                <a:tab pos="269875" algn="l"/>
              </a:tabLst>
              <a:defRPr sz="2800">
                <a:solidFill>
                  <a:schemeClr val="tx1"/>
                </a:solidFill>
                <a:latin typeface="Times New Roman" panose="02020603050405020304" pitchFamily="18" charset="0"/>
              </a:defRPr>
            </a:lvl3pPr>
            <a:lvl4pPr marL="1600200" indent="-228600" eaLnBrk="0" hangingPunct="0">
              <a:spcBef>
                <a:spcPct val="20000"/>
              </a:spcBef>
              <a:buChar char="–"/>
              <a:tabLst>
                <a:tab pos="269875" algn="l"/>
              </a:tabLst>
              <a:defRPr sz="2800">
                <a:solidFill>
                  <a:schemeClr val="tx1"/>
                </a:solidFill>
                <a:latin typeface="Times New Roman" panose="02020603050405020304" pitchFamily="18" charset="0"/>
              </a:defRPr>
            </a:lvl4pPr>
            <a:lvl5pPr marL="2057400" indent="-228600" eaLnBrk="0" hangingPunct="0">
              <a:spcBef>
                <a:spcPct val="20000"/>
              </a:spcBef>
              <a:buChar char="»"/>
              <a:tabLst>
                <a:tab pos="269875" algn="l"/>
              </a:tabLst>
              <a:defRPr sz="2800">
                <a:solidFill>
                  <a:schemeClr val="tx1"/>
                </a:solidFill>
                <a:latin typeface="Times New Roman" panose="02020603050405020304" pitchFamily="18" charset="0"/>
              </a:defRPr>
            </a:lvl5pPr>
            <a:lvl6pPr marL="25146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6pPr>
            <a:lvl7pPr marL="29718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7pPr>
            <a:lvl8pPr marL="34290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8pPr>
            <a:lvl9pPr marL="3886200" indent="-228600" eaLnBrk="0" fontAlgn="base" hangingPunct="0">
              <a:spcBef>
                <a:spcPct val="20000"/>
              </a:spcBef>
              <a:spcAft>
                <a:spcPct val="0"/>
              </a:spcAft>
              <a:buChar char="»"/>
              <a:tabLst>
                <a:tab pos="269875" algn="l"/>
              </a:tabLst>
              <a:defRPr sz="2800">
                <a:solidFill>
                  <a:schemeClr val="tx1"/>
                </a:solidFill>
                <a:latin typeface="Times New Roman" panose="02020603050405020304" pitchFamily="18" charset="0"/>
              </a:defRPr>
            </a:lvl9pPr>
          </a:lstStyle>
          <a:p>
            <a:pPr algn="ctr" eaLnBrk="1" hangingPunct="1">
              <a:lnSpc>
                <a:spcPct val="115000"/>
              </a:lnSpc>
              <a:spcBef>
                <a:spcPts val="225"/>
              </a:spcBef>
              <a:spcAft>
                <a:spcPts val="750"/>
              </a:spcAft>
              <a:buFontTx/>
              <a:buNone/>
            </a:pPr>
            <a:r>
              <a:rPr lang="vi-VN" altLang="en-US" b="1" dirty="0">
                <a:solidFill>
                  <a:srgbClr val="C00000"/>
                </a:solidFill>
                <a:latin typeface="+mn-lt"/>
                <a:ea typeface="Calibri" panose="020F0502020204030204" pitchFamily="34" charset="0"/>
                <a:cs typeface="Times New Roman" panose="02020603050405020304" pitchFamily="18" charset="0"/>
              </a:rPr>
              <a:t>CHƯƠNG 5</a:t>
            </a:r>
            <a:endParaRPr lang="en-US" altLang="en-US" dirty="0">
              <a:solidFill>
                <a:srgbClr val="C00000"/>
              </a:solidFill>
              <a:latin typeface="+mn-lt"/>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 xmlns:a16="http://schemas.microsoft.com/office/drawing/2014/main" id="{7C32E494-7758-4CB0-83B7-1B1A2D3FB8E8}"/>
              </a:ext>
            </a:extLst>
          </p:cNvPr>
          <p:cNvSpPr txBox="1"/>
          <p:nvPr/>
        </p:nvSpPr>
        <p:spPr>
          <a:xfrm>
            <a:off x="1176356" y="710047"/>
            <a:ext cx="10666071" cy="954107"/>
          </a:xfrm>
          <a:prstGeom prst="rect">
            <a:avLst/>
          </a:prstGeom>
          <a:noFill/>
        </p:spPr>
        <p:txBody>
          <a:bodyPr wrap="square">
            <a:spAutoFit/>
          </a:bodyPr>
          <a:lstStyle/>
          <a:p>
            <a:pPr algn="ctr">
              <a:defRPr/>
            </a:pPr>
            <a:r>
              <a:rPr lang="vi-VN" sz="2800" b="1" cap="small" dirty="0">
                <a:solidFill>
                  <a:prstClr val="black"/>
                </a:solidFill>
                <a:cs typeface="Times New Roman" panose="02020603050405020304" pitchFamily="18" charset="0"/>
              </a:rPr>
              <a:t>KINH TẾ THỊ TRƯỜNG ĐỊNH HƯỚNG XHCN</a:t>
            </a:r>
            <a:r>
              <a:rPr lang="en-US" sz="2800" b="1" cap="small" dirty="0">
                <a:solidFill>
                  <a:prstClr val="black"/>
                </a:solidFill>
                <a:cs typeface="Times New Roman" panose="02020603050405020304" pitchFamily="18" charset="0"/>
              </a:rPr>
              <a:t> </a:t>
            </a:r>
            <a:r>
              <a:rPr lang="vi-VN" sz="2800" b="1" cap="small" dirty="0">
                <a:solidFill>
                  <a:prstClr val="black"/>
                </a:solidFill>
                <a:cs typeface="Times New Roman" panose="02020603050405020304" pitchFamily="18" charset="0"/>
              </a:rPr>
              <a:t>VÀ </a:t>
            </a:r>
            <a:r>
              <a:rPr lang="vi-VN" sz="2800" b="1" cap="small" dirty="0" smtClean="0">
                <a:solidFill>
                  <a:prstClr val="black"/>
                </a:solidFill>
                <a:cs typeface="Times New Roman" panose="02020603050405020304" pitchFamily="18" charset="0"/>
              </a:rPr>
              <a:t>CÁC </a:t>
            </a:r>
            <a:r>
              <a:rPr lang="vi-VN" sz="2800" b="1" cap="small" dirty="0">
                <a:solidFill>
                  <a:prstClr val="black"/>
                </a:solidFill>
                <a:cs typeface="Times New Roman" panose="02020603050405020304" pitchFamily="18" charset="0"/>
              </a:rPr>
              <a:t>QUAN H</a:t>
            </a:r>
            <a:r>
              <a:rPr lang="en-US" sz="2800" b="1" cap="small" dirty="0">
                <a:solidFill>
                  <a:prstClr val="black"/>
                </a:solidFill>
                <a:cs typeface="Times New Roman" panose="02020603050405020304" pitchFamily="18" charset="0"/>
              </a:rPr>
              <a:t>Ệ</a:t>
            </a:r>
            <a:r>
              <a:rPr lang="vi-VN" sz="2800" b="1" cap="small" dirty="0">
                <a:solidFill>
                  <a:prstClr val="black"/>
                </a:solidFill>
                <a:cs typeface="Times New Roman" panose="02020603050405020304" pitchFamily="18" charset="0"/>
              </a:rPr>
              <a:t> </a:t>
            </a:r>
            <a:r>
              <a:rPr lang="vi-VN" sz="2800" b="1" cap="small" dirty="0" smtClean="0">
                <a:solidFill>
                  <a:prstClr val="black"/>
                </a:solidFill>
                <a:cs typeface="Times New Roman" panose="02020603050405020304" pitchFamily="18" charset="0"/>
              </a:rPr>
              <a:t>LỢI </a:t>
            </a:r>
            <a:r>
              <a:rPr lang="vi-VN" sz="2800" b="1" cap="small" dirty="0">
                <a:solidFill>
                  <a:prstClr val="black"/>
                </a:solidFill>
                <a:cs typeface="Times New Roman" panose="02020603050405020304" pitchFamily="18" charset="0"/>
              </a:rPr>
              <a:t>ÍCH KINH TẾ Ở VIỆT NAM</a:t>
            </a:r>
            <a:endParaRPr lang="en-US" altLang="en-US" sz="2800" b="1" cap="all" dirty="0">
              <a:ln w="9000" cmpd="sng">
                <a:solidFill>
                  <a:srgbClr val="8064A2">
                    <a:shade val="50000"/>
                    <a:satMod val="120000"/>
                  </a:srgbClr>
                </a:solidFill>
                <a:prstDash val="solid"/>
              </a:ln>
              <a:solidFill>
                <a:prstClr val="black"/>
              </a:solidFill>
              <a:effectLst>
                <a:reflection blurRad="12700" stA="28000" endPos="45000" dist="1000" dir="5400000" sy="-100000" algn="bl" rotWithShape="0"/>
              </a:effectLst>
              <a:cs typeface="Times New Roman" pitchFamily="18" charset="0"/>
            </a:endParaRPr>
          </a:p>
        </p:txBody>
      </p:sp>
      <p:grpSp>
        <p:nvGrpSpPr>
          <p:cNvPr id="19" name="Group 21">
            <a:extLst>
              <a:ext uri="{FF2B5EF4-FFF2-40B4-BE49-F238E27FC236}">
                <a16:creationId xmlns="" xmlns:a16="http://schemas.microsoft.com/office/drawing/2014/main" id="{7E23C87D-0808-461B-96B3-F107C100E720}"/>
              </a:ext>
            </a:extLst>
          </p:cNvPr>
          <p:cNvGrpSpPr>
            <a:grpSpLocks/>
          </p:cNvGrpSpPr>
          <p:nvPr/>
        </p:nvGrpSpPr>
        <p:grpSpPr bwMode="auto">
          <a:xfrm>
            <a:off x="2065877" y="1764719"/>
            <a:ext cx="9259432" cy="0"/>
            <a:chOff x="-690" y="576"/>
            <a:chExt cx="4817" cy="0"/>
          </a:xfrm>
        </p:grpSpPr>
        <p:sp>
          <p:nvSpPr>
            <p:cNvPr id="20" name="Line 7">
              <a:extLst>
                <a:ext uri="{FF2B5EF4-FFF2-40B4-BE49-F238E27FC236}">
                  <a16:creationId xmlns="" xmlns:a16="http://schemas.microsoft.com/office/drawing/2014/main" id="{BF7D1FDE-E7B4-4913-89F1-5109824F5B08}"/>
                </a:ext>
              </a:extLst>
            </p:cNvPr>
            <p:cNvSpPr>
              <a:spLocks noChangeShapeType="1"/>
            </p:cNvSpPr>
            <p:nvPr/>
          </p:nvSpPr>
          <p:spPr bwMode="auto">
            <a:xfrm>
              <a:off x="240" y="576"/>
              <a:ext cx="2688" cy="0"/>
            </a:xfrm>
            <a:prstGeom prst="line">
              <a:avLst/>
            </a:prstGeom>
            <a:noFill/>
            <a:ln w="127000">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sz="2400">
                <a:solidFill>
                  <a:srgbClr val="000000"/>
                </a:solidFill>
                <a:latin typeface="+mj-lt"/>
                <a:ea typeface="Arial Unicode MS"/>
              </a:endParaRPr>
            </a:p>
          </p:txBody>
        </p:sp>
        <p:sp>
          <p:nvSpPr>
            <p:cNvPr id="21" name="Line 8">
              <a:extLst>
                <a:ext uri="{FF2B5EF4-FFF2-40B4-BE49-F238E27FC236}">
                  <a16:creationId xmlns="" xmlns:a16="http://schemas.microsoft.com/office/drawing/2014/main" id="{3A019744-A778-4D7F-896E-2134C8C1D252}"/>
                </a:ext>
              </a:extLst>
            </p:cNvPr>
            <p:cNvSpPr>
              <a:spLocks noChangeShapeType="1"/>
            </p:cNvSpPr>
            <p:nvPr/>
          </p:nvSpPr>
          <p:spPr bwMode="auto">
            <a:xfrm>
              <a:off x="-690" y="576"/>
              <a:ext cx="4817" cy="0"/>
            </a:xfrm>
            <a:prstGeom prst="line">
              <a:avLst/>
            </a:prstGeom>
            <a:noFill/>
            <a:ln w="12700">
              <a:solidFill>
                <a:srgbClr val="0033CC"/>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sz="2400" dirty="0">
                <a:solidFill>
                  <a:srgbClr val="000000"/>
                </a:solidFill>
                <a:latin typeface="+mj-lt"/>
                <a:ea typeface="Arial Unicode MS"/>
              </a:endParaRPr>
            </a:p>
          </p:txBody>
        </p:sp>
      </p:grpSp>
      <p:sp>
        <p:nvSpPr>
          <p:cNvPr id="22" name="TextBox 21">
            <a:extLst>
              <a:ext uri="{FF2B5EF4-FFF2-40B4-BE49-F238E27FC236}">
                <a16:creationId xmlns="" xmlns:a16="http://schemas.microsoft.com/office/drawing/2014/main" id="{ED196EBA-BCC3-47AE-8F76-1AB1CD43490A}"/>
              </a:ext>
            </a:extLst>
          </p:cNvPr>
          <p:cNvSpPr txBox="1"/>
          <p:nvPr/>
        </p:nvSpPr>
        <p:spPr>
          <a:xfrm>
            <a:off x="4401720" y="2421542"/>
            <a:ext cx="6945404" cy="830997"/>
          </a:xfrm>
          <a:prstGeom prst="rect">
            <a:avLst/>
          </a:prstGeom>
          <a:noFill/>
        </p:spPr>
        <p:txBody>
          <a:bodyPr wrap="square">
            <a:spAutoFit/>
          </a:bodyPr>
          <a:lstStyle/>
          <a:p>
            <a:pPr algn="ctr"/>
            <a:r>
              <a:rPr lang="vi-VN" altLang="en-US" sz="2400" b="1" dirty="0">
                <a:solidFill>
                  <a:prstClr val="white"/>
                </a:solidFill>
                <a:cs typeface="Times New Roman" panose="02020603050405020304" pitchFamily="18" charset="0"/>
              </a:rPr>
              <a:t>KINH TẾ THỊ TRƯỜNG ĐỊNH HƯỚNG </a:t>
            </a:r>
            <a:r>
              <a:rPr lang="en-US" altLang="en-US" sz="2400" b="1" dirty="0">
                <a:solidFill>
                  <a:prstClr val="white"/>
                </a:solidFill>
                <a:cs typeface="Times New Roman" panose="02020603050405020304" pitchFamily="18" charset="0"/>
              </a:rPr>
              <a:t>XÃ </a:t>
            </a:r>
            <a:r>
              <a:rPr lang="vi-VN" altLang="en-US" sz="2400" b="1" dirty="0">
                <a:solidFill>
                  <a:prstClr val="white"/>
                </a:solidFill>
                <a:cs typeface="Times New Roman" panose="02020603050405020304" pitchFamily="18" charset="0"/>
              </a:rPr>
              <a:t>HỘI CH</a:t>
            </a:r>
            <a:r>
              <a:rPr lang="en-US" altLang="en-US" sz="2400" b="1" dirty="0">
                <a:solidFill>
                  <a:prstClr val="white"/>
                </a:solidFill>
                <a:cs typeface="Times New Roman" panose="02020603050405020304" pitchFamily="18" charset="0"/>
              </a:rPr>
              <a:t>Ủ</a:t>
            </a:r>
            <a:r>
              <a:rPr lang="vi-VN" altLang="en-US" sz="2400" b="1" dirty="0">
                <a:solidFill>
                  <a:prstClr val="white"/>
                </a:solidFill>
                <a:cs typeface="Times New Roman" panose="02020603050405020304" pitchFamily="18" charset="0"/>
              </a:rPr>
              <a:t> NGHĨA Ở VIỆT NAM</a:t>
            </a:r>
            <a:endParaRPr lang="en-US" altLang="en-US" sz="2400" b="1" dirty="0">
              <a:solidFill>
                <a:prstClr val="white"/>
              </a:solidFill>
              <a:cs typeface="Times New Roman" panose="02020603050405020304" pitchFamily="18" charset="0"/>
            </a:endParaRPr>
          </a:p>
        </p:txBody>
      </p:sp>
      <p:sp>
        <p:nvSpPr>
          <p:cNvPr id="23" name="TextBox 22">
            <a:extLst>
              <a:ext uri="{FF2B5EF4-FFF2-40B4-BE49-F238E27FC236}">
                <a16:creationId xmlns="" xmlns:a16="http://schemas.microsoft.com/office/drawing/2014/main" id="{E51A99DC-7C79-4506-9159-845134B20B15}"/>
              </a:ext>
            </a:extLst>
          </p:cNvPr>
          <p:cNvSpPr txBox="1"/>
          <p:nvPr/>
        </p:nvSpPr>
        <p:spPr>
          <a:xfrm>
            <a:off x="4379904" y="3881345"/>
            <a:ext cx="6818316" cy="830997"/>
          </a:xfrm>
          <a:prstGeom prst="rect">
            <a:avLst/>
          </a:prstGeom>
          <a:noFill/>
        </p:spPr>
        <p:txBody>
          <a:bodyPr wrap="square">
            <a:spAutoFit/>
          </a:bodyPr>
          <a:lstStyle/>
          <a:p>
            <a:pPr algn="ctr"/>
            <a:r>
              <a:rPr lang="vi-VN" altLang="en-US" sz="2400" b="1" dirty="0">
                <a:solidFill>
                  <a:prstClr val="white"/>
                </a:solidFill>
                <a:cs typeface="Times New Roman" panose="02020603050405020304" pitchFamily="18" charset="0"/>
              </a:rPr>
              <a:t>HOÀN THIỆN TH</a:t>
            </a:r>
            <a:r>
              <a:rPr lang="en-US" altLang="en-US" sz="2400" b="1" dirty="0">
                <a:solidFill>
                  <a:prstClr val="white"/>
                </a:solidFill>
                <a:cs typeface="Times New Roman" panose="02020603050405020304" pitchFamily="18" charset="0"/>
              </a:rPr>
              <a:t>Ể</a:t>
            </a:r>
            <a:r>
              <a:rPr lang="vi-VN" altLang="en-US" sz="2400" b="1" dirty="0">
                <a:solidFill>
                  <a:prstClr val="white"/>
                </a:solidFill>
                <a:cs typeface="Times New Roman" panose="02020603050405020304" pitchFamily="18" charset="0"/>
              </a:rPr>
              <a:t> CHẾ K</a:t>
            </a:r>
            <a:r>
              <a:rPr lang="en-US" altLang="en-US" sz="2400" b="1" dirty="0">
                <a:solidFill>
                  <a:prstClr val="white"/>
                </a:solidFill>
                <a:cs typeface="Times New Roman" panose="02020603050405020304" pitchFamily="18" charset="0"/>
              </a:rPr>
              <a:t>I</a:t>
            </a:r>
            <a:r>
              <a:rPr lang="vi-VN" altLang="en-US" sz="2400" b="1" dirty="0">
                <a:solidFill>
                  <a:prstClr val="white"/>
                </a:solidFill>
                <a:cs typeface="Times New Roman" panose="02020603050405020304" pitchFamily="18" charset="0"/>
              </a:rPr>
              <a:t>NH TẾ THỊ TRƯỜNG ĐỊNH HƯỚNG XHCN Ở</a:t>
            </a:r>
            <a:r>
              <a:rPr lang="en-US" altLang="en-US" sz="2400" b="1" dirty="0">
                <a:solidFill>
                  <a:prstClr val="white"/>
                </a:solidFill>
                <a:cs typeface="Times New Roman" panose="02020603050405020304" pitchFamily="18" charset="0"/>
              </a:rPr>
              <a:t> </a:t>
            </a:r>
            <a:r>
              <a:rPr lang="vi-VN" altLang="en-US" sz="2400" b="1" dirty="0">
                <a:solidFill>
                  <a:prstClr val="white"/>
                </a:solidFill>
                <a:cs typeface="Times New Roman" panose="02020603050405020304" pitchFamily="18" charset="0"/>
              </a:rPr>
              <a:t>VIỆT NAM</a:t>
            </a:r>
            <a:endParaRPr lang="en-US" altLang="en-US" sz="2400" b="1" dirty="0">
              <a:solidFill>
                <a:prstClr val="white"/>
              </a:solidFill>
              <a:cs typeface="Times New Roman" panose="02020603050405020304" pitchFamily="18" charset="0"/>
            </a:endParaRPr>
          </a:p>
        </p:txBody>
      </p:sp>
      <p:sp>
        <p:nvSpPr>
          <p:cNvPr id="24" name="TextBox 23">
            <a:extLst>
              <a:ext uri="{FF2B5EF4-FFF2-40B4-BE49-F238E27FC236}">
                <a16:creationId xmlns="" xmlns:a16="http://schemas.microsoft.com/office/drawing/2014/main" id="{48AEA263-E172-4085-A4C0-1F2554D13446}"/>
              </a:ext>
            </a:extLst>
          </p:cNvPr>
          <p:cNvSpPr txBox="1"/>
          <p:nvPr/>
        </p:nvSpPr>
        <p:spPr>
          <a:xfrm>
            <a:off x="4551362" y="5515428"/>
            <a:ext cx="6873933" cy="461665"/>
          </a:xfrm>
          <a:prstGeom prst="rect">
            <a:avLst/>
          </a:prstGeom>
          <a:noFill/>
        </p:spPr>
        <p:txBody>
          <a:bodyPr wrap="square">
            <a:spAutoFit/>
          </a:bodyPr>
          <a:lstStyle/>
          <a:p>
            <a:r>
              <a:rPr lang="vi-VN" altLang="en-US" sz="2400" b="1" dirty="0">
                <a:solidFill>
                  <a:prstClr val="white"/>
                </a:solidFill>
                <a:cs typeface="Times New Roman" panose="02020603050405020304" pitchFamily="18" charset="0"/>
              </a:rPr>
              <a:t>CÁC QUAN HỆ LỢI ÍCH KINH TẾ Ở VIỆT NAM</a:t>
            </a:r>
            <a:endParaRPr lang="en-US" sz="2400" b="1" dirty="0">
              <a:solidFill>
                <a:prstClr val="white"/>
              </a:solidFill>
              <a:cs typeface="Times New Roman" panose="02020603050405020304" pitchFamily="18" charset="0"/>
            </a:endParaRPr>
          </a:p>
        </p:txBody>
      </p:sp>
    </p:spTree>
    <p:extLst>
      <p:ext uri="{BB962C8B-B14F-4D97-AF65-F5344CB8AC3E}">
        <p14:creationId xmlns:p14="http://schemas.microsoft.com/office/powerpoint/2010/main" val="3694493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par>
                                <p:cTn id="8" presetID="6" presetClass="entr" presetSubtype="16" fill="hold" nodeType="withEffect">
                                  <p:stCondLst>
                                    <p:cond delay="0"/>
                                  </p:stCondLst>
                                  <p:childTnLst>
                                    <p:set>
                                      <p:cBhvr>
                                        <p:cTn id="9" dur="1" fill="hold">
                                          <p:stCondLst>
                                            <p:cond delay="0"/>
                                          </p:stCondLst>
                                        </p:cTn>
                                        <p:tgtEl>
                                          <p:spTgt spid="18">
                                            <p:txEl>
                                              <p:pRg st="0" end="0"/>
                                            </p:txEl>
                                          </p:spTgt>
                                        </p:tgtEl>
                                        <p:attrNameLst>
                                          <p:attrName>style.visibility</p:attrName>
                                        </p:attrNameLst>
                                      </p:cBhvr>
                                      <p:to>
                                        <p:strVal val="visible"/>
                                      </p:to>
                                    </p:set>
                                    <p:animEffect transition="in" filter="circle(in)">
                                      <p:cBhvr>
                                        <p:cTn id="10" dur="2000"/>
                                        <p:tgtEl>
                                          <p:spTgt spid="18">
                                            <p:txEl>
                                              <p:pRg st="0" end="0"/>
                                            </p:txEl>
                                          </p:spTgt>
                                        </p:tgtEl>
                                      </p:cBhvr>
                                    </p:animEffect>
                                  </p:childTnLst>
                                </p:cTn>
                              </p:par>
                              <p:par>
                                <p:cTn id="11" presetID="6" presetClass="entr" presetSubtype="16" fill="hold" nodeType="with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circle(in)">
                                      <p:cBhvr>
                                        <p:cTn id="13" dur="2000"/>
                                        <p:tgtEl>
                                          <p:spTgt spid="19"/>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arn(inVertical)">
                                      <p:cBhvr>
                                        <p:cTn id="18" dur="500"/>
                                        <p:tgtEl>
                                          <p:spTgt spid="5"/>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barn(inVertical)">
                                      <p:cBhvr>
                                        <p:cTn id="21" dur="500"/>
                                        <p:tgtEl>
                                          <p:spTgt spid="6"/>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barn(inVertical)">
                                      <p:cBhvr>
                                        <p:cTn id="24" dur="500"/>
                                        <p:tgtEl>
                                          <p:spTgt spid="7"/>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arn(inVertical)">
                                      <p:cBhvr>
                                        <p:cTn id="27" dur="500"/>
                                        <p:tgtEl>
                                          <p:spTgt spid="8"/>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barn(inVertical)">
                                      <p:cBhvr>
                                        <p:cTn id="30" dur="500"/>
                                        <p:tgtEl>
                                          <p:spTgt spid="9"/>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barn(inVertical)">
                                      <p:cBhvr>
                                        <p:cTn id="33" dur="500"/>
                                        <p:tgtEl>
                                          <p:spTgt spid="10"/>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11"/>
                                        </p:tgtEl>
                                        <p:attrNameLst>
                                          <p:attrName>style.visibility</p:attrName>
                                        </p:attrNameLst>
                                      </p:cBhvr>
                                      <p:to>
                                        <p:strVal val="visible"/>
                                      </p:to>
                                    </p:set>
                                    <p:animEffect transition="in" filter="barn(inVertical)">
                                      <p:cBhvr>
                                        <p:cTn id="36" dur="500"/>
                                        <p:tgtEl>
                                          <p:spTgt spid="11"/>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barn(inVertical)">
                                      <p:cBhvr>
                                        <p:cTn id="39" dur="500"/>
                                        <p:tgtEl>
                                          <p:spTgt spid="12"/>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barn(inVertical)">
                                      <p:cBhvr>
                                        <p:cTn id="42" dur="500"/>
                                        <p:tgtEl>
                                          <p:spTgt spid="13"/>
                                        </p:tgtEl>
                                      </p:cBhvr>
                                    </p:animEffect>
                                  </p:childTnLst>
                                </p:cTn>
                              </p:par>
                              <p:par>
                                <p:cTn id="43" presetID="16" presetClass="entr" presetSubtype="21" fill="hold" nodeType="withEffect">
                                  <p:stCondLst>
                                    <p:cond delay="0"/>
                                  </p:stCondLst>
                                  <p:childTnLst>
                                    <p:set>
                                      <p:cBhvr>
                                        <p:cTn id="44" dur="1" fill="hold">
                                          <p:stCondLst>
                                            <p:cond delay="0"/>
                                          </p:stCondLst>
                                        </p:cTn>
                                        <p:tgtEl>
                                          <p:spTgt spid="14"/>
                                        </p:tgtEl>
                                        <p:attrNameLst>
                                          <p:attrName>style.visibility</p:attrName>
                                        </p:attrNameLst>
                                      </p:cBhvr>
                                      <p:to>
                                        <p:strVal val="visible"/>
                                      </p:to>
                                    </p:set>
                                    <p:animEffect transition="in" filter="barn(inVertical)">
                                      <p:cBhvr>
                                        <p:cTn id="45" dur="500"/>
                                        <p:tgtEl>
                                          <p:spTgt spid="14"/>
                                        </p:tgtEl>
                                      </p:cBhvr>
                                    </p:animEffect>
                                  </p:childTnLst>
                                </p:cTn>
                              </p:par>
                              <p:par>
                                <p:cTn id="46" presetID="16" presetClass="entr" presetSubtype="21"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barn(inVertical)">
                                      <p:cBhvr>
                                        <p:cTn id="48" dur="500"/>
                                        <p:tgtEl>
                                          <p:spTgt spid="15"/>
                                        </p:tgtEl>
                                      </p:cBhvr>
                                    </p:animEffect>
                                  </p:childTnLst>
                                </p:cTn>
                              </p:par>
                              <p:par>
                                <p:cTn id="49" presetID="16" presetClass="entr" presetSubtype="21" fill="hold" nodeType="withEffect">
                                  <p:stCondLst>
                                    <p:cond delay="0"/>
                                  </p:stCondLst>
                                  <p:childTnLst>
                                    <p:set>
                                      <p:cBhvr>
                                        <p:cTn id="50" dur="1" fill="hold">
                                          <p:stCondLst>
                                            <p:cond delay="0"/>
                                          </p:stCondLst>
                                        </p:cTn>
                                        <p:tgtEl>
                                          <p:spTgt spid="16"/>
                                        </p:tgtEl>
                                        <p:attrNameLst>
                                          <p:attrName>style.visibility</p:attrName>
                                        </p:attrNameLst>
                                      </p:cBhvr>
                                      <p:to>
                                        <p:strVal val="visible"/>
                                      </p:to>
                                    </p:set>
                                    <p:animEffect transition="in" filter="barn(inVertical)">
                                      <p:cBhvr>
                                        <p:cTn id="51" dur="500"/>
                                        <p:tgtEl>
                                          <p:spTgt spid="16"/>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barn(inVertical)">
                                      <p:cBhvr>
                                        <p:cTn id="54" dur="500"/>
                                        <p:tgtEl>
                                          <p:spTgt spid="22"/>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barn(inVertical)">
                                      <p:cBhvr>
                                        <p:cTn id="57" dur="500"/>
                                        <p:tgtEl>
                                          <p:spTgt spid="23"/>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barn(inVertical)">
                                      <p:cBhvr>
                                        <p:cTn id="60"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p:bldP spid="10" grpId="0" animBg="1"/>
      <p:bldP spid="11" grpId="0" animBg="1"/>
      <p:bldP spid="12" grpId="0"/>
      <p:bldP spid="13" grpId="0"/>
      <p:bldP spid="17" grpId="0"/>
      <p:bldP spid="22" grpId="0"/>
      <p:bldP spid="23"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a:extLst>
              <a:ext uri="{FF2B5EF4-FFF2-40B4-BE49-F238E27FC236}">
                <a16:creationId xmlns="" xmlns:a16="http://schemas.microsoft.com/office/drawing/2014/main" id="{25E5BBE3-0CEF-4F6F-98E2-DCA3ECA1C1AA}"/>
              </a:ext>
            </a:extLst>
          </p:cNvPr>
          <p:cNvGrpSpPr/>
          <p:nvPr/>
        </p:nvGrpSpPr>
        <p:grpSpPr>
          <a:xfrm>
            <a:off x="1030515" y="1865358"/>
            <a:ext cx="3132501" cy="3657711"/>
            <a:chOff x="1103630" y="1238103"/>
            <a:chExt cx="1980946" cy="4876948"/>
          </a:xfrm>
        </p:grpSpPr>
        <p:sp>
          <p:nvSpPr>
            <p:cNvPr id="13" name="Freeform 12">
              <a:extLst>
                <a:ext uri="{FF2B5EF4-FFF2-40B4-BE49-F238E27FC236}">
                  <a16:creationId xmlns="" xmlns:a16="http://schemas.microsoft.com/office/drawing/2014/main" id="{289B3F2D-1623-4C8E-8CE2-4F5825D91730}"/>
                </a:ext>
              </a:extLst>
            </p:cNvPr>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20" name="Freeform 19">
              <a:extLst>
                <a:ext uri="{FF2B5EF4-FFF2-40B4-BE49-F238E27FC236}">
                  <a16:creationId xmlns="" xmlns:a16="http://schemas.microsoft.com/office/drawing/2014/main" id="{0C2EA366-6282-4A94-BF23-4D5D5C86E671}"/>
                </a:ext>
              </a:extLst>
            </p:cNvPr>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22" name="Isosceles Triangle 21">
              <a:extLst>
                <a:ext uri="{FF2B5EF4-FFF2-40B4-BE49-F238E27FC236}">
                  <a16:creationId xmlns="" xmlns:a16="http://schemas.microsoft.com/office/drawing/2014/main" id="{2F4D5B7D-07FC-434E-8F42-8C1343A66717}"/>
                </a:ext>
              </a:extLst>
            </p:cNvPr>
            <p:cNvSpPr/>
            <p:nvPr/>
          </p:nvSpPr>
          <p:spPr>
            <a:xfrm>
              <a:off x="1650206" y="1245396"/>
              <a:ext cx="883444" cy="869156"/>
            </a:xfrm>
            <a:prstGeom prst="triangle">
              <a:avLst/>
            </a:prstGeom>
            <a:solidFill>
              <a:srgbClr val="FFE3CD"/>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12" name="Freeform 11">
              <a:extLst>
                <a:ext uri="{FF2B5EF4-FFF2-40B4-BE49-F238E27FC236}">
                  <a16:creationId xmlns="" xmlns:a16="http://schemas.microsoft.com/office/drawing/2014/main" id="{6C890094-B2BC-4E12-876D-343DCAEA606C}"/>
                </a:ext>
              </a:extLst>
            </p:cNvPr>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solidFill>
              <a:srgbClr val="FF3399"/>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8" name="Rounded Rectangle 7">
              <a:extLst>
                <a:ext uri="{FF2B5EF4-FFF2-40B4-BE49-F238E27FC236}">
                  <a16:creationId xmlns="" xmlns:a16="http://schemas.microsoft.com/office/drawing/2014/main" id="{F6781B87-FE61-410C-B350-8A91BE11DBC8}"/>
                </a:ext>
              </a:extLst>
            </p:cNvPr>
            <p:cNvSpPr/>
            <p:nvPr/>
          </p:nvSpPr>
          <p:spPr>
            <a:xfrm>
              <a:off x="1314450" y="2247900"/>
              <a:ext cx="1581150" cy="3628644"/>
            </a:xfrm>
            <a:prstGeom prst="roundRect">
              <a:avLst>
                <a:gd name="adj" fmla="val 10643"/>
              </a:avLst>
            </a:prstGeom>
            <a:gradFill flip="none" rotWithShape="1">
              <a:gsLst>
                <a:gs pos="0">
                  <a:schemeClr val="bg1">
                    <a:lumMod val="95000"/>
                  </a:schemeClr>
                </a:gs>
                <a:gs pos="50000">
                  <a:schemeClr val="bg1">
                    <a:lumMod val="83000"/>
                    <a:lumOff val="17000"/>
                  </a:schemeClr>
                </a:gs>
                <a:gs pos="100000">
                  <a:srgbClr val="FDFDFD">
                    <a:shade val="100000"/>
                    <a:satMod val="115000"/>
                  </a:srgbClr>
                </a:gs>
              </a:gsLst>
              <a:lin ang="81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32" name="Freeform 31">
              <a:extLst>
                <a:ext uri="{FF2B5EF4-FFF2-40B4-BE49-F238E27FC236}">
                  <a16:creationId xmlns="" xmlns:a16="http://schemas.microsoft.com/office/drawing/2014/main" id="{5A3634E0-4610-437B-9087-A83B0F21F220}"/>
                </a:ext>
              </a:extLst>
            </p:cNvPr>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chemeClr val="tx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grpSp>
      <p:grpSp>
        <p:nvGrpSpPr>
          <p:cNvPr id="34" name="Group 33">
            <a:extLst>
              <a:ext uri="{FF2B5EF4-FFF2-40B4-BE49-F238E27FC236}">
                <a16:creationId xmlns="" xmlns:a16="http://schemas.microsoft.com/office/drawing/2014/main" id="{AE5C7D89-3385-40A4-8CC4-174025928BA1}"/>
              </a:ext>
            </a:extLst>
          </p:cNvPr>
          <p:cNvGrpSpPr/>
          <p:nvPr/>
        </p:nvGrpSpPr>
        <p:grpSpPr>
          <a:xfrm>
            <a:off x="4485248" y="1785828"/>
            <a:ext cx="3318999" cy="3657711"/>
            <a:chOff x="1103630" y="1238103"/>
            <a:chExt cx="1980946" cy="4876948"/>
          </a:xfrm>
        </p:grpSpPr>
        <p:sp>
          <p:nvSpPr>
            <p:cNvPr id="35" name="Freeform 34">
              <a:extLst>
                <a:ext uri="{FF2B5EF4-FFF2-40B4-BE49-F238E27FC236}">
                  <a16:creationId xmlns="" xmlns:a16="http://schemas.microsoft.com/office/drawing/2014/main" id="{CBFB5253-D4D8-4C33-894B-A53E3148B48E}"/>
                </a:ext>
              </a:extLst>
            </p:cNvPr>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36" name="Freeform 35">
              <a:extLst>
                <a:ext uri="{FF2B5EF4-FFF2-40B4-BE49-F238E27FC236}">
                  <a16:creationId xmlns="" xmlns:a16="http://schemas.microsoft.com/office/drawing/2014/main" id="{1C969832-655B-4B7C-9570-8FFCEDC3A453}"/>
                </a:ext>
              </a:extLst>
            </p:cNvPr>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37" name="Isosceles Triangle 36">
              <a:extLst>
                <a:ext uri="{FF2B5EF4-FFF2-40B4-BE49-F238E27FC236}">
                  <a16:creationId xmlns="" xmlns:a16="http://schemas.microsoft.com/office/drawing/2014/main" id="{3EB97739-83FD-46EF-BAB4-22B20F1838EA}"/>
                </a:ext>
              </a:extLst>
            </p:cNvPr>
            <p:cNvSpPr/>
            <p:nvPr/>
          </p:nvSpPr>
          <p:spPr>
            <a:xfrm>
              <a:off x="1650206" y="1245396"/>
              <a:ext cx="883444" cy="869156"/>
            </a:xfrm>
            <a:prstGeom prst="triangle">
              <a:avLst/>
            </a:prstGeom>
            <a:solidFill>
              <a:srgbClr val="FFE3CD"/>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38" name="Freeform 37">
              <a:extLst>
                <a:ext uri="{FF2B5EF4-FFF2-40B4-BE49-F238E27FC236}">
                  <a16:creationId xmlns="" xmlns:a16="http://schemas.microsoft.com/office/drawing/2014/main" id="{70E77774-19E0-4DFC-8348-F74A9A7427F3}"/>
                </a:ext>
              </a:extLst>
            </p:cNvPr>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solidFill>
              <a:srgbClr val="00B05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39" name="Rounded Rectangle 38">
              <a:extLst>
                <a:ext uri="{FF2B5EF4-FFF2-40B4-BE49-F238E27FC236}">
                  <a16:creationId xmlns="" xmlns:a16="http://schemas.microsoft.com/office/drawing/2014/main" id="{EF89CB02-4358-455F-BC6F-508B4619E534}"/>
                </a:ext>
              </a:extLst>
            </p:cNvPr>
            <p:cNvSpPr/>
            <p:nvPr/>
          </p:nvSpPr>
          <p:spPr>
            <a:xfrm>
              <a:off x="1314450" y="2247900"/>
              <a:ext cx="1581150" cy="3628644"/>
            </a:xfrm>
            <a:prstGeom prst="roundRect">
              <a:avLst>
                <a:gd name="adj" fmla="val 10643"/>
              </a:avLst>
            </a:prstGeom>
            <a:gradFill flip="none" rotWithShape="1">
              <a:gsLst>
                <a:gs pos="0">
                  <a:schemeClr val="bg1">
                    <a:lumMod val="95000"/>
                  </a:schemeClr>
                </a:gs>
                <a:gs pos="50000">
                  <a:schemeClr val="bg1">
                    <a:lumMod val="83000"/>
                    <a:lumOff val="17000"/>
                  </a:schemeClr>
                </a:gs>
                <a:gs pos="100000">
                  <a:srgbClr val="FDFDFD">
                    <a:shade val="100000"/>
                    <a:satMod val="115000"/>
                  </a:srgbClr>
                </a:gs>
              </a:gsLst>
              <a:lin ang="81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40" name="Freeform 39">
              <a:extLst>
                <a:ext uri="{FF2B5EF4-FFF2-40B4-BE49-F238E27FC236}">
                  <a16:creationId xmlns="" xmlns:a16="http://schemas.microsoft.com/office/drawing/2014/main" id="{F047D722-1B08-4417-A2DD-AAB9BC47A8EB}"/>
                </a:ext>
              </a:extLst>
            </p:cNvPr>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chemeClr val="tx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grpSp>
      <p:grpSp>
        <p:nvGrpSpPr>
          <p:cNvPr id="41" name="Group 40">
            <a:extLst>
              <a:ext uri="{FF2B5EF4-FFF2-40B4-BE49-F238E27FC236}">
                <a16:creationId xmlns="" xmlns:a16="http://schemas.microsoft.com/office/drawing/2014/main" id="{4FF4FCDF-3F1A-4CDE-9B48-F34BB16F854B}"/>
              </a:ext>
            </a:extLst>
          </p:cNvPr>
          <p:cNvGrpSpPr/>
          <p:nvPr/>
        </p:nvGrpSpPr>
        <p:grpSpPr>
          <a:xfrm>
            <a:off x="8403392" y="1785828"/>
            <a:ext cx="3122852" cy="3657711"/>
            <a:chOff x="1103630" y="1238103"/>
            <a:chExt cx="1980946" cy="4876948"/>
          </a:xfrm>
        </p:grpSpPr>
        <p:sp>
          <p:nvSpPr>
            <p:cNvPr id="42" name="Freeform 41">
              <a:extLst>
                <a:ext uri="{FF2B5EF4-FFF2-40B4-BE49-F238E27FC236}">
                  <a16:creationId xmlns="" xmlns:a16="http://schemas.microsoft.com/office/drawing/2014/main" id="{6296916E-9080-4E83-A1B8-8411B279EEAB}"/>
                </a:ext>
              </a:extLst>
            </p:cNvPr>
            <p:cNvSpPr/>
            <p:nvPr/>
          </p:nvSpPr>
          <p:spPr>
            <a:xfrm>
              <a:off x="1103630" y="1243330"/>
              <a:ext cx="98641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ACCB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43" name="Freeform 42">
              <a:extLst>
                <a:ext uri="{FF2B5EF4-FFF2-40B4-BE49-F238E27FC236}">
                  <a16:creationId xmlns="" xmlns:a16="http://schemas.microsoft.com/office/drawing/2014/main" id="{11B198A8-BB8F-456F-A3E7-5258A9323288}"/>
                </a:ext>
              </a:extLst>
            </p:cNvPr>
            <p:cNvSpPr/>
            <p:nvPr/>
          </p:nvSpPr>
          <p:spPr>
            <a:xfrm flipH="1">
              <a:off x="2090738" y="1243330"/>
              <a:ext cx="993140" cy="927100"/>
            </a:xfrm>
            <a:custGeom>
              <a:avLst/>
              <a:gdLst>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 name="connsiteX0" fmla="*/ 977900 w 977900"/>
                <a:gd name="connsiteY0" fmla="*/ 0 h 927100"/>
                <a:gd name="connsiteX1" fmla="*/ 514350 w 977900"/>
                <a:gd name="connsiteY1" fmla="*/ 927100 h 927100"/>
                <a:gd name="connsiteX2" fmla="*/ 57150 w 977900"/>
                <a:gd name="connsiteY2" fmla="*/ 812800 h 927100"/>
                <a:gd name="connsiteX3" fmla="*/ 0 w 977900"/>
                <a:gd name="connsiteY3" fmla="*/ 723900 h 927100"/>
                <a:gd name="connsiteX4" fmla="*/ 787400 w 977900"/>
                <a:gd name="connsiteY4" fmla="*/ 107950 h 927100"/>
                <a:gd name="connsiteX5" fmla="*/ 977900 w 977900"/>
                <a:gd name="connsiteY5" fmla="*/ 0 h 92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77900" h="927100">
                  <a:moveTo>
                    <a:pt x="977900" y="0"/>
                  </a:moveTo>
                  <a:lnTo>
                    <a:pt x="514350" y="927100"/>
                  </a:lnTo>
                  <a:lnTo>
                    <a:pt x="57150" y="812800"/>
                  </a:lnTo>
                  <a:lnTo>
                    <a:pt x="0" y="723900"/>
                  </a:lnTo>
                  <a:lnTo>
                    <a:pt x="787400" y="107950"/>
                  </a:lnTo>
                  <a:cubicBezTo>
                    <a:pt x="850900" y="71967"/>
                    <a:pt x="892175" y="32808"/>
                    <a:pt x="977900" y="0"/>
                  </a:cubicBezTo>
                  <a:close/>
                </a:path>
              </a:pathLst>
            </a:custGeom>
            <a:solidFill>
              <a:srgbClr val="EBC8AC"/>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44" name="Isosceles Triangle 43">
              <a:extLst>
                <a:ext uri="{FF2B5EF4-FFF2-40B4-BE49-F238E27FC236}">
                  <a16:creationId xmlns="" xmlns:a16="http://schemas.microsoft.com/office/drawing/2014/main" id="{503B9374-6ABB-49FE-9E3A-87BF0D5447D3}"/>
                </a:ext>
              </a:extLst>
            </p:cNvPr>
            <p:cNvSpPr/>
            <p:nvPr/>
          </p:nvSpPr>
          <p:spPr>
            <a:xfrm>
              <a:off x="1650206" y="1245396"/>
              <a:ext cx="883444" cy="869156"/>
            </a:xfrm>
            <a:prstGeom prst="triangle">
              <a:avLst/>
            </a:prstGeom>
            <a:solidFill>
              <a:srgbClr val="FFE3CD"/>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45" name="Freeform 44">
              <a:extLst>
                <a:ext uri="{FF2B5EF4-FFF2-40B4-BE49-F238E27FC236}">
                  <a16:creationId xmlns="" xmlns:a16="http://schemas.microsoft.com/office/drawing/2014/main" id="{5C0EC54A-8BE6-4D8E-8AE5-31E132263EFB}"/>
                </a:ext>
              </a:extLst>
            </p:cNvPr>
            <p:cNvSpPr/>
            <p:nvPr/>
          </p:nvSpPr>
          <p:spPr>
            <a:xfrm>
              <a:off x="1104900" y="1953120"/>
              <a:ext cx="1979676" cy="4161931"/>
            </a:xfrm>
            <a:custGeom>
              <a:avLst/>
              <a:gdLst>
                <a:gd name="connsiteX0" fmla="*/ 1346752 w 1979676"/>
                <a:gd name="connsiteY0" fmla="*/ 0 h 4161931"/>
                <a:gd name="connsiteX1" fmla="*/ 1377820 w 1979676"/>
                <a:gd name="connsiteY1" fmla="*/ 23011 h 4161931"/>
                <a:gd name="connsiteX2" fmla="*/ 1668780 w 1979676"/>
                <a:gd name="connsiteY2" fmla="*/ 96661 h 4161931"/>
                <a:gd name="connsiteX3" fmla="*/ 1959740 w 1979676"/>
                <a:gd name="connsiteY3" fmla="*/ 23011 h 4161931"/>
                <a:gd name="connsiteX4" fmla="*/ 1979676 w 1979676"/>
                <a:gd name="connsiteY4" fmla="*/ 8245 h 4161931"/>
                <a:gd name="connsiteX5" fmla="*/ 1979676 w 1979676"/>
                <a:gd name="connsiteY5" fmla="*/ 3998746 h 4161931"/>
                <a:gd name="connsiteX6" fmla="*/ 1816491 w 1979676"/>
                <a:gd name="connsiteY6" fmla="*/ 4161931 h 4161931"/>
                <a:gd name="connsiteX7" fmla="*/ 163185 w 1979676"/>
                <a:gd name="connsiteY7" fmla="*/ 4161931 h 4161931"/>
                <a:gd name="connsiteX8" fmla="*/ 0 w 1979676"/>
                <a:gd name="connsiteY8" fmla="*/ 3998746 h 4161931"/>
                <a:gd name="connsiteX9" fmla="*/ 0 w 1979676"/>
                <a:gd name="connsiteY9" fmla="*/ 7116 h 4161931"/>
                <a:gd name="connsiteX10" fmla="*/ 21460 w 1979676"/>
                <a:gd name="connsiteY10" fmla="*/ 23010 h 4161931"/>
                <a:gd name="connsiteX11" fmla="*/ 312420 w 1979676"/>
                <a:gd name="connsiteY11" fmla="*/ 96661 h 4161931"/>
                <a:gd name="connsiteX12" fmla="*/ 603380 w 1979676"/>
                <a:gd name="connsiteY12" fmla="*/ 23010 h 4161931"/>
                <a:gd name="connsiteX13" fmla="*/ 627292 w 1979676"/>
                <a:gd name="connsiteY13" fmla="*/ 5300 h 4161931"/>
                <a:gd name="connsiteX14" fmla="*/ 654303 w 1979676"/>
                <a:gd name="connsiteY14" fmla="*/ 23010 h 4161931"/>
                <a:gd name="connsiteX15" fmla="*/ 982980 w 1979676"/>
                <a:gd name="connsiteY15" fmla="*/ 96661 h 4161931"/>
                <a:gd name="connsiteX16" fmla="*/ 1311658 w 1979676"/>
                <a:gd name="connsiteY16" fmla="*/ 23011 h 4161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979676" h="4161931">
                  <a:moveTo>
                    <a:pt x="1346752" y="0"/>
                  </a:moveTo>
                  <a:lnTo>
                    <a:pt x="1377820" y="23011"/>
                  </a:lnTo>
                  <a:cubicBezTo>
                    <a:pt x="1452283" y="68516"/>
                    <a:pt x="1555153" y="96661"/>
                    <a:pt x="1668780" y="96661"/>
                  </a:cubicBezTo>
                  <a:cubicBezTo>
                    <a:pt x="1782407" y="96661"/>
                    <a:pt x="1885277" y="68516"/>
                    <a:pt x="1959740" y="23011"/>
                  </a:cubicBezTo>
                  <a:lnTo>
                    <a:pt x="1979676" y="8245"/>
                  </a:lnTo>
                  <a:lnTo>
                    <a:pt x="1979676" y="3998746"/>
                  </a:lnTo>
                  <a:cubicBezTo>
                    <a:pt x="1979676" y="4088871"/>
                    <a:pt x="1906616" y="4161931"/>
                    <a:pt x="1816491" y="4161931"/>
                  </a:cubicBezTo>
                  <a:lnTo>
                    <a:pt x="163185" y="4161931"/>
                  </a:lnTo>
                  <a:cubicBezTo>
                    <a:pt x="73060" y="4161931"/>
                    <a:pt x="0" y="4088871"/>
                    <a:pt x="0" y="3998746"/>
                  </a:cubicBezTo>
                  <a:lnTo>
                    <a:pt x="0" y="7116"/>
                  </a:lnTo>
                  <a:lnTo>
                    <a:pt x="21460" y="23010"/>
                  </a:lnTo>
                  <a:cubicBezTo>
                    <a:pt x="95923" y="68516"/>
                    <a:pt x="198793" y="96661"/>
                    <a:pt x="312420" y="96661"/>
                  </a:cubicBezTo>
                  <a:cubicBezTo>
                    <a:pt x="426047" y="96661"/>
                    <a:pt x="528917" y="68516"/>
                    <a:pt x="603380" y="23010"/>
                  </a:cubicBezTo>
                  <a:lnTo>
                    <a:pt x="627292" y="5300"/>
                  </a:lnTo>
                  <a:lnTo>
                    <a:pt x="654303" y="23010"/>
                  </a:lnTo>
                  <a:cubicBezTo>
                    <a:pt x="738419" y="68516"/>
                    <a:pt x="854624" y="96661"/>
                    <a:pt x="982980" y="96661"/>
                  </a:cubicBezTo>
                  <a:cubicBezTo>
                    <a:pt x="1111337" y="96661"/>
                    <a:pt x="1227542" y="68516"/>
                    <a:pt x="1311658" y="23011"/>
                  </a:cubicBezTo>
                  <a:close/>
                </a:path>
              </a:pathLst>
            </a:custGeom>
            <a:solidFill>
              <a:srgbClr val="7030A0"/>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46" name="Rounded Rectangle 45">
              <a:extLst>
                <a:ext uri="{FF2B5EF4-FFF2-40B4-BE49-F238E27FC236}">
                  <a16:creationId xmlns="" xmlns:a16="http://schemas.microsoft.com/office/drawing/2014/main" id="{BC86907C-80D6-4DD5-8EB8-6A433B324692}"/>
                </a:ext>
              </a:extLst>
            </p:cNvPr>
            <p:cNvSpPr/>
            <p:nvPr/>
          </p:nvSpPr>
          <p:spPr>
            <a:xfrm>
              <a:off x="1314450" y="2247900"/>
              <a:ext cx="1581150" cy="3628644"/>
            </a:xfrm>
            <a:prstGeom prst="roundRect">
              <a:avLst>
                <a:gd name="adj" fmla="val 10643"/>
              </a:avLst>
            </a:prstGeom>
            <a:gradFill flip="none" rotWithShape="1">
              <a:gsLst>
                <a:gs pos="0">
                  <a:schemeClr val="bg1">
                    <a:lumMod val="95000"/>
                  </a:schemeClr>
                </a:gs>
                <a:gs pos="50000">
                  <a:schemeClr val="bg1">
                    <a:lumMod val="83000"/>
                    <a:lumOff val="17000"/>
                  </a:schemeClr>
                </a:gs>
                <a:gs pos="100000">
                  <a:srgbClr val="FDFDFD">
                    <a:shade val="100000"/>
                    <a:satMod val="115000"/>
                  </a:srgbClr>
                </a:gs>
              </a:gsLst>
              <a:lin ang="8100000" scaled="1"/>
              <a:tileRect/>
            </a:gra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sp>
          <p:nvSpPr>
            <p:cNvPr id="47" name="Freeform 46">
              <a:extLst>
                <a:ext uri="{FF2B5EF4-FFF2-40B4-BE49-F238E27FC236}">
                  <a16:creationId xmlns="" xmlns:a16="http://schemas.microsoft.com/office/drawing/2014/main" id="{FB743861-53E1-427F-BB38-BA5BC2F7E9BB}"/>
                </a:ext>
              </a:extLst>
            </p:cNvPr>
            <p:cNvSpPr/>
            <p:nvPr/>
          </p:nvSpPr>
          <p:spPr>
            <a:xfrm>
              <a:off x="1884839" y="1238103"/>
              <a:ext cx="420211" cy="212081"/>
            </a:xfrm>
            <a:custGeom>
              <a:avLst/>
              <a:gdLst>
                <a:gd name="connsiteX0" fmla="*/ 445294 w 445294"/>
                <a:gd name="connsiteY0" fmla="*/ 46584 h 212081"/>
                <a:gd name="connsiteX1" fmla="*/ 427797 w 445294"/>
                <a:gd name="connsiteY1" fmla="*/ 111003 h 212081"/>
                <a:gd name="connsiteX2" fmla="*/ 427094 w 445294"/>
                <a:gd name="connsiteY2" fmla="*/ 111778 h 212081"/>
                <a:gd name="connsiteX3" fmla="*/ 427797 w 445294"/>
                <a:gd name="connsiteY3" fmla="*/ 111003 h 212081"/>
                <a:gd name="connsiteX4" fmla="*/ 445294 w 445294"/>
                <a:gd name="connsiteY4" fmla="*/ 46584 h 212081"/>
                <a:gd name="connsiteX5" fmla="*/ 218933 w 445294"/>
                <a:gd name="connsiteY5" fmla="*/ 0 h 212081"/>
                <a:gd name="connsiteX6" fmla="*/ 211793 w 445294"/>
                <a:gd name="connsiteY6" fmla="*/ 14156 h 212081"/>
                <a:gd name="connsiteX7" fmla="*/ 220737 w 445294"/>
                <a:gd name="connsiteY7" fmla="*/ 2178 h 212081"/>
                <a:gd name="connsiteX8" fmla="*/ 219631 w 445294"/>
                <a:gd name="connsiteY8" fmla="*/ 0 h 212081"/>
                <a:gd name="connsiteX9" fmla="*/ 413100 w 445294"/>
                <a:gd name="connsiteY9" fmla="*/ 107950 h 212081"/>
                <a:gd name="connsiteX10" fmla="*/ 423383 w 445294"/>
                <a:gd name="connsiteY10" fmla="*/ 115870 h 212081"/>
                <a:gd name="connsiteX11" fmla="*/ 380082 w 445294"/>
                <a:gd name="connsiteY11" fmla="*/ 163608 h 212081"/>
                <a:gd name="connsiteX12" fmla="*/ 222647 w 445294"/>
                <a:gd name="connsiteY12" fmla="*/ 212081 h 212081"/>
                <a:gd name="connsiteX13" fmla="*/ 0 w 445294"/>
                <a:gd name="connsiteY13" fmla="*/ 46584 h 212081"/>
                <a:gd name="connsiteX14" fmla="*/ 17497 w 445294"/>
                <a:gd name="connsiteY14" fmla="*/ 111003 h 212081"/>
                <a:gd name="connsiteX15" fmla="*/ 19703 w 445294"/>
                <a:gd name="connsiteY15" fmla="*/ 113435 h 212081"/>
                <a:gd name="connsiteX16" fmla="*/ 26775 w 445294"/>
                <a:gd name="connsiteY16" fmla="*/ 107950 h 212081"/>
                <a:gd name="connsiteX17" fmla="*/ 218933 w 445294"/>
                <a:gd name="connsiteY17" fmla="*/ 0 h 2120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445294" h="212081">
                  <a:moveTo>
                    <a:pt x="445294" y="46584"/>
                  </a:moveTo>
                  <a:cubicBezTo>
                    <a:pt x="445294" y="69434"/>
                    <a:pt x="439064" y="91203"/>
                    <a:pt x="427797" y="111003"/>
                  </a:cubicBezTo>
                  <a:lnTo>
                    <a:pt x="427094" y="111778"/>
                  </a:lnTo>
                  <a:lnTo>
                    <a:pt x="427797" y="111003"/>
                  </a:lnTo>
                  <a:cubicBezTo>
                    <a:pt x="439064" y="91203"/>
                    <a:pt x="445294" y="69434"/>
                    <a:pt x="445294" y="46584"/>
                  </a:cubicBezTo>
                  <a:close/>
                  <a:moveTo>
                    <a:pt x="218933" y="0"/>
                  </a:moveTo>
                  <a:lnTo>
                    <a:pt x="211793" y="14156"/>
                  </a:lnTo>
                  <a:lnTo>
                    <a:pt x="220737" y="2178"/>
                  </a:lnTo>
                  <a:lnTo>
                    <a:pt x="219631" y="0"/>
                  </a:lnTo>
                  <a:cubicBezTo>
                    <a:pt x="306692" y="32808"/>
                    <a:pt x="348610" y="71967"/>
                    <a:pt x="413100" y="107950"/>
                  </a:cubicBezTo>
                  <a:lnTo>
                    <a:pt x="423383" y="115870"/>
                  </a:lnTo>
                  <a:lnTo>
                    <a:pt x="380082" y="163608"/>
                  </a:lnTo>
                  <a:cubicBezTo>
                    <a:pt x="339791" y="193557"/>
                    <a:pt x="284130" y="212081"/>
                    <a:pt x="222647" y="212081"/>
                  </a:cubicBezTo>
                  <a:cubicBezTo>
                    <a:pt x="99682" y="212081"/>
                    <a:pt x="0" y="137985"/>
                    <a:pt x="0" y="46584"/>
                  </a:cubicBezTo>
                  <a:cubicBezTo>
                    <a:pt x="0" y="69434"/>
                    <a:pt x="6230" y="91203"/>
                    <a:pt x="17497" y="111003"/>
                  </a:cubicBezTo>
                  <a:lnTo>
                    <a:pt x="19703" y="113435"/>
                  </a:lnTo>
                  <a:lnTo>
                    <a:pt x="26775" y="107950"/>
                  </a:lnTo>
                  <a:cubicBezTo>
                    <a:pt x="90828" y="71967"/>
                    <a:pt x="132462" y="32808"/>
                    <a:pt x="218933" y="0"/>
                  </a:cubicBezTo>
                  <a:close/>
                </a:path>
              </a:pathLst>
            </a:custGeom>
            <a:solidFill>
              <a:schemeClr val="tx1"/>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0" fontAlgn="base" hangingPunct="0">
                <a:spcBef>
                  <a:spcPct val="0"/>
                </a:spcBef>
                <a:spcAft>
                  <a:spcPct val="0"/>
                </a:spcAft>
                <a:defRPr/>
              </a:pPr>
              <a:endParaRPr lang="en-US" sz="2200" b="1">
                <a:solidFill>
                  <a:prstClr val="white"/>
                </a:solidFill>
                <a:latin typeface="Arial" panose="020B0604020202020204" pitchFamily="34" charset="0"/>
                <a:cs typeface="Arial" panose="020B0604020202020204" pitchFamily="34" charset="0"/>
              </a:endParaRPr>
            </a:p>
          </p:txBody>
        </p:sp>
      </p:grpSp>
      <p:sp>
        <p:nvSpPr>
          <p:cNvPr id="48" name="TextBox 47">
            <a:extLst>
              <a:ext uri="{FF2B5EF4-FFF2-40B4-BE49-F238E27FC236}">
                <a16:creationId xmlns="" xmlns:a16="http://schemas.microsoft.com/office/drawing/2014/main" id="{181B8332-FA5C-457F-8CE3-3E7BAA2481F6}"/>
              </a:ext>
            </a:extLst>
          </p:cNvPr>
          <p:cNvSpPr txBox="1"/>
          <p:nvPr/>
        </p:nvSpPr>
        <p:spPr>
          <a:xfrm>
            <a:off x="2079362" y="321873"/>
            <a:ext cx="7728155" cy="830997"/>
          </a:xfrm>
          <a:prstGeom prst="rect">
            <a:avLst/>
          </a:prstGeom>
          <a:noFill/>
        </p:spPr>
        <p:txBody>
          <a:bodyPr wrap="square">
            <a:spAutoFit/>
          </a:bodyPr>
          <a:lstStyle/>
          <a:p>
            <a:pPr algn="ctr"/>
            <a:r>
              <a:rPr lang="vi-VN" altLang="en-US" sz="2400" b="1" dirty="0">
                <a:cs typeface="Times New Roman" panose="02020603050405020304" pitchFamily="18" charset="0"/>
              </a:rPr>
              <a:t>5.1. </a:t>
            </a:r>
            <a:r>
              <a:rPr lang="vi-VN" altLang="en-US" sz="2400" b="1" dirty="0">
                <a:latin typeface="Arial" panose="020B0604020202020204" pitchFamily="34" charset="0"/>
                <a:cs typeface="Arial" panose="020B0604020202020204" pitchFamily="34" charset="0"/>
              </a:rPr>
              <a:t>KINH TẾ THỊ TRƯỜNG ĐỊNH HƯỚNG </a:t>
            </a:r>
            <a:r>
              <a:rPr lang="en-US" altLang="en-US" sz="2400" b="1" dirty="0">
                <a:latin typeface="Arial" panose="020B0604020202020204" pitchFamily="34" charset="0"/>
                <a:cs typeface="Arial" panose="020B0604020202020204" pitchFamily="34" charset="0"/>
              </a:rPr>
              <a:t>XÃ </a:t>
            </a:r>
            <a:r>
              <a:rPr lang="vi-VN" altLang="en-US" sz="2400" b="1" dirty="0">
                <a:latin typeface="Arial" panose="020B0604020202020204" pitchFamily="34" charset="0"/>
                <a:cs typeface="Arial" panose="020B0604020202020204" pitchFamily="34" charset="0"/>
              </a:rPr>
              <a:t>HỘI CH</a:t>
            </a:r>
            <a:r>
              <a:rPr lang="en-US" altLang="en-US" sz="2400" b="1" dirty="0">
                <a:latin typeface="Arial" panose="020B0604020202020204" pitchFamily="34" charset="0"/>
                <a:cs typeface="Arial" panose="020B0604020202020204" pitchFamily="34" charset="0"/>
              </a:rPr>
              <a:t>Ủ</a:t>
            </a:r>
            <a:r>
              <a:rPr lang="vi-VN" altLang="en-US" sz="2400" b="1" dirty="0">
                <a:latin typeface="Arial" panose="020B0604020202020204" pitchFamily="34" charset="0"/>
                <a:cs typeface="Arial" panose="020B0604020202020204" pitchFamily="34" charset="0"/>
              </a:rPr>
              <a:t> NGHĨA Ở VIỆT NAM</a:t>
            </a:r>
            <a:endParaRPr lang="en-US" altLang="en-US" sz="2400" b="1" dirty="0">
              <a:latin typeface="Arial" panose="020B0604020202020204" pitchFamily="34" charset="0"/>
              <a:cs typeface="Arial" panose="020B0604020202020204" pitchFamily="34" charset="0"/>
            </a:endParaRPr>
          </a:p>
        </p:txBody>
      </p:sp>
      <p:grpSp>
        <p:nvGrpSpPr>
          <p:cNvPr id="52" name="Group 21">
            <a:extLst>
              <a:ext uri="{FF2B5EF4-FFF2-40B4-BE49-F238E27FC236}">
                <a16:creationId xmlns="" xmlns:a16="http://schemas.microsoft.com/office/drawing/2014/main" id="{C0E8D9AA-214E-45B0-AF6E-3E90F01D290F}"/>
              </a:ext>
            </a:extLst>
          </p:cNvPr>
          <p:cNvGrpSpPr>
            <a:grpSpLocks/>
          </p:cNvGrpSpPr>
          <p:nvPr/>
        </p:nvGrpSpPr>
        <p:grpSpPr bwMode="auto">
          <a:xfrm>
            <a:off x="1075837" y="1275297"/>
            <a:ext cx="10184030" cy="0"/>
            <a:chOff x="-1138" y="576"/>
            <a:chExt cx="5298" cy="0"/>
          </a:xfrm>
        </p:grpSpPr>
        <p:sp>
          <p:nvSpPr>
            <p:cNvPr id="53" name="Line 7">
              <a:extLst>
                <a:ext uri="{FF2B5EF4-FFF2-40B4-BE49-F238E27FC236}">
                  <a16:creationId xmlns="" xmlns:a16="http://schemas.microsoft.com/office/drawing/2014/main" id="{53B44CE0-9E62-4B5E-A589-BB14205F8D28}"/>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54" name="Line 8">
              <a:extLst>
                <a:ext uri="{FF2B5EF4-FFF2-40B4-BE49-F238E27FC236}">
                  <a16:creationId xmlns="" xmlns:a16="http://schemas.microsoft.com/office/drawing/2014/main" id="{A562F9A0-4560-4E56-B67C-D1694B287BC5}"/>
                </a:ext>
              </a:extLst>
            </p:cNvPr>
            <p:cNvSpPr>
              <a:spLocks noChangeShapeType="1"/>
            </p:cNvSpPr>
            <p:nvPr/>
          </p:nvSpPr>
          <p:spPr bwMode="auto">
            <a:xfrm>
              <a:off x="-1138"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grpSp>
      <p:sp>
        <p:nvSpPr>
          <p:cNvPr id="57" name="TextBox 56">
            <a:extLst>
              <a:ext uri="{FF2B5EF4-FFF2-40B4-BE49-F238E27FC236}">
                <a16:creationId xmlns="" xmlns:a16="http://schemas.microsoft.com/office/drawing/2014/main" id="{8C386786-6050-45F4-929E-107C93AA41B2}"/>
              </a:ext>
            </a:extLst>
          </p:cNvPr>
          <p:cNvSpPr txBox="1"/>
          <p:nvPr/>
        </p:nvSpPr>
        <p:spPr>
          <a:xfrm>
            <a:off x="1311457" y="2082522"/>
            <a:ext cx="2505619" cy="2800767"/>
          </a:xfrm>
          <a:prstGeom prst="rect">
            <a:avLst/>
          </a:prstGeom>
          <a:noFill/>
        </p:spPr>
        <p:txBody>
          <a:bodyPr wrap="square">
            <a:spAutoFit/>
          </a:bodyPr>
          <a:lstStyle/>
          <a:p>
            <a:pPr algn="ctr"/>
            <a:r>
              <a:rPr lang="en-US" altLang="en-US" sz="2200" b="1" dirty="0">
                <a:solidFill>
                  <a:srgbClr val="0033CC"/>
                </a:solidFill>
                <a:latin typeface="Arial" panose="020B0604020202020204" pitchFamily="34" charset="0"/>
                <a:cs typeface="Arial" panose="020B0604020202020204" pitchFamily="34" charset="0"/>
              </a:rPr>
              <a:t>5.1.1. </a:t>
            </a:r>
            <a:endParaRPr lang="vi-VN" altLang="en-US" sz="2200" b="1" dirty="0">
              <a:solidFill>
                <a:srgbClr val="0033CC"/>
              </a:solidFill>
              <a:latin typeface="Arial" panose="020B0604020202020204" pitchFamily="34" charset="0"/>
              <a:cs typeface="Arial" panose="020B0604020202020204" pitchFamily="34" charset="0"/>
            </a:endParaRPr>
          </a:p>
          <a:p>
            <a:pPr algn="ctr"/>
            <a:endParaRPr lang="en-US" altLang="en-US" sz="2200" b="1" dirty="0" smtClean="0">
              <a:solidFill>
                <a:srgbClr val="0033CC"/>
              </a:solidFill>
              <a:latin typeface="Arial" panose="020B0604020202020204" pitchFamily="34" charset="0"/>
              <a:cs typeface="Arial" panose="020B0604020202020204" pitchFamily="34" charset="0"/>
            </a:endParaRPr>
          </a:p>
          <a:p>
            <a:pPr algn="ctr"/>
            <a:r>
              <a:rPr lang="vi-VN" altLang="en-US" sz="2200" b="1" dirty="0" smtClean="0">
                <a:solidFill>
                  <a:srgbClr val="0033CC"/>
                </a:solidFill>
                <a:latin typeface="Arial" panose="020B0604020202020204" pitchFamily="34" charset="0"/>
                <a:cs typeface="Arial" panose="020B0604020202020204" pitchFamily="34" charset="0"/>
              </a:rPr>
              <a:t>Khái </a:t>
            </a:r>
            <a:endParaRPr lang="vi-VN" altLang="en-US" sz="2200" b="1" dirty="0">
              <a:solidFill>
                <a:srgbClr val="0033CC"/>
              </a:solidFill>
              <a:latin typeface="Arial" panose="020B0604020202020204" pitchFamily="34" charset="0"/>
              <a:cs typeface="Arial" panose="020B0604020202020204" pitchFamily="34" charset="0"/>
            </a:endParaRPr>
          </a:p>
          <a:p>
            <a:pPr algn="ctr"/>
            <a:r>
              <a:rPr lang="en-US" altLang="en-US" sz="2200" b="1" dirty="0">
                <a:solidFill>
                  <a:srgbClr val="0033CC"/>
                </a:solidFill>
                <a:latin typeface="Arial" panose="020B0604020202020204" pitchFamily="34" charset="0"/>
                <a:cs typeface="Arial" panose="020B0604020202020204" pitchFamily="34" charset="0"/>
              </a:rPr>
              <a:t>n</a:t>
            </a:r>
            <a:r>
              <a:rPr lang="vi-VN" altLang="en-US" sz="2200" b="1" dirty="0" smtClean="0">
                <a:solidFill>
                  <a:srgbClr val="0033CC"/>
                </a:solidFill>
                <a:latin typeface="Arial" panose="020B0604020202020204" pitchFamily="34" charset="0"/>
                <a:cs typeface="Arial" panose="020B0604020202020204" pitchFamily="34" charset="0"/>
              </a:rPr>
              <a:t>iệm</a:t>
            </a:r>
            <a:endParaRPr lang="en-US" altLang="en-US" sz="2200" b="1" dirty="0" smtClean="0">
              <a:solidFill>
                <a:srgbClr val="0033CC"/>
              </a:solidFill>
              <a:latin typeface="Arial" panose="020B0604020202020204" pitchFamily="34" charset="0"/>
              <a:cs typeface="Arial" panose="020B0604020202020204" pitchFamily="34" charset="0"/>
            </a:endParaRPr>
          </a:p>
          <a:p>
            <a:pPr algn="ctr"/>
            <a:r>
              <a:rPr lang="en-US" altLang="en-US" sz="2200" b="1" dirty="0" smtClean="0">
                <a:solidFill>
                  <a:srgbClr val="0033CC"/>
                </a:solidFill>
                <a:latin typeface="Arial" panose="020B0604020202020204" pitchFamily="34" charset="0"/>
                <a:cs typeface="Arial" panose="020B0604020202020204" pitchFamily="34" charset="0"/>
              </a:rPr>
              <a:t>KTTT</a:t>
            </a:r>
          </a:p>
          <a:p>
            <a:pPr algn="ctr"/>
            <a:r>
              <a:rPr lang="en-US" altLang="en-US" sz="2200" b="1" dirty="0" err="1" smtClean="0">
                <a:solidFill>
                  <a:srgbClr val="0033CC"/>
                </a:solidFill>
                <a:latin typeface="Arial" panose="020B0604020202020204" pitchFamily="34" charset="0"/>
                <a:cs typeface="Arial" panose="020B0604020202020204" pitchFamily="34" charset="0"/>
              </a:rPr>
              <a:t>định</a:t>
            </a:r>
            <a:r>
              <a:rPr lang="en-US" altLang="en-US" sz="2200" b="1" dirty="0" smtClean="0">
                <a:solidFill>
                  <a:srgbClr val="0033CC"/>
                </a:solidFill>
                <a:latin typeface="Arial" panose="020B0604020202020204" pitchFamily="34" charset="0"/>
                <a:cs typeface="Arial" panose="020B0604020202020204" pitchFamily="34" charset="0"/>
              </a:rPr>
              <a:t> </a:t>
            </a:r>
            <a:r>
              <a:rPr lang="en-US" altLang="en-US" sz="2200" b="1" dirty="0" err="1" smtClean="0">
                <a:solidFill>
                  <a:srgbClr val="0033CC"/>
                </a:solidFill>
                <a:latin typeface="Arial" panose="020B0604020202020204" pitchFamily="34" charset="0"/>
                <a:cs typeface="Arial" panose="020B0604020202020204" pitchFamily="34" charset="0"/>
              </a:rPr>
              <a:t>hướng</a:t>
            </a:r>
            <a:endParaRPr lang="en-US" altLang="en-US" sz="2200" b="1" dirty="0" smtClean="0">
              <a:solidFill>
                <a:srgbClr val="0033CC"/>
              </a:solidFill>
              <a:latin typeface="Arial" panose="020B0604020202020204" pitchFamily="34" charset="0"/>
              <a:cs typeface="Arial" panose="020B0604020202020204" pitchFamily="34" charset="0"/>
            </a:endParaRPr>
          </a:p>
          <a:p>
            <a:pPr algn="ctr"/>
            <a:r>
              <a:rPr lang="en-US" altLang="en-US" sz="2200" b="1" dirty="0" smtClean="0">
                <a:solidFill>
                  <a:srgbClr val="0033CC"/>
                </a:solidFill>
                <a:latin typeface="Arial" panose="020B0604020202020204" pitchFamily="34" charset="0"/>
                <a:cs typeface="Arial" panose="020B0604020202020204" pitchFamily="34" charset="0"/>
              </a:rPr>
              <a:t>XHCN ở</a:t>
            </a:r>
          </a:p>
          <a:p>
            <a:pPr algn="ctr"/>
            <a:r>
              <a:rPr lang="en-US" altLang="en-US" sz="2200" b="1" dirty="0" err="1" smtClean="0">
                <a:solidFill>
                  <a:srgbClr val="0033CC"/>
                </a:solidFill>
                <a:latin typeface="Arial" panose="020B0604020202020204" pitchFamily="34" charset="0"/>
                <a:cs typeface="Arial" panose="020B0604020202020204" pitchFamily="34" charset="0"/>
              </a:rPr>
              <a:t>Việt</a:t>
            </a:r>
            <a:r>
              <a:rPr lang="en-US" altLang="en-US" sz="2200" b="1" dirty="0" smtClean="0">
                <a:solidFill>
                  <a:srgbClr val="0033CC"/>
                </a:solidFill>
                <a:latin typeface="Arial" panose="020B0604020202020204" pitchFamily="34" charset="0"/>
                <a:cs typeface="Arial" panose="020B0604020202020204" pitchFamily="34" charset="0"/>
              </a:rPr>
              <a:t> Nam</a:t>
            </a:r>
            <a:r>
              <a:rPr lang="vi-VN" altLang="en-US" sz="2200" b="1" dirty="0" smtClean="0">
                <a:solidFill>
                  <a:srgbClr val="0033CC"/>
                </a:solidFill>
                <a:latin typeface="Arial" panose="020B0604020202020204" pitchFamily="34" charset="0"/>
                <a:cs typeface="Arial" panose="020B0604020202020204" pitchFamily="34" charset="0"/>
              </a:rPr>
              <a:t> </a:t>
            </a:r>
            <a:endParaRPr lang="en-US" sz="2200" b="1" dirty="0">
              <a:solidFill>
                <a:srgbClr val="0033CC"/>
              </a:solidFill>
              <a:latin typeface="Arial" panose="020B0604020202020204" pitchFamily="34" charset="0"/>
              <a:cs typeface="Arial" panose="020B0604020202020204" pitchFamily="34" charset="0"/>
            </a:endParaRPr>
          </a:p>
        </p:txBody>
      </p:sp>
      <p:sp>
        <p:nvSpPr>
          <p:cNvPr id="59" name="TextBox 58">
            <a:extLst>
              <a:ext uri="{FF2B5EF4-FFF2-40B4-BE49-F238E27FC236}">
                <a16:creationId xmlns="" xmlns:a16="http://schemas.microsoft.com/office/drawing/2014/main" id="{377C1876-9249-4933-B36B-0152FC100F64}"/>
              </a:ext>
            </a:extLst>
          </p:cNvPr>
          <p:cNvSpPr txBox="1"/>
          <p:nvPr/>
        </p:nvSpPr>
        <p:spPr>
          <a:xfrm>
            <a:off x="4949033" y="1975743"/>
            <a:ext cx="2441755" cy="3477875"/>
          </a:xfrm>
          <a:prstGeom prst="rect">
            <a:avLst/>
          </a:prstGeom>
          <a:noFill/>
        </p:spPr>
        <p:txBody>
          <a:bodyPr wrap="square">
            <a:spAutoFit/>
          </a:bodyPr>
          <a:lstStyle/>
          <a:p>
            <a:pPr algn="ctr"/>
            <a:r>
              <a:rPr lang="vi-VN" altLang="en-US" sz="2200" b="1" dirty="0">
                <a:latin typeface="Arial" panose="020B0604020202020204" pitchFamily="34" charset="0"/>
                <a:cs typeface="Arial" panose="020B0604020202020204" pitchFamily="34" charset="0"/>
              </a:rPr>
              <a:t>5.1.2</a:t>
            </a:r>
            <a:r>
              <a:rPr lang="vi-VN" altLang="en-US" sz="2200" b="1" dirty="0" smtClean="0">
                <a:latin typeface="Arial" panose="020B0604020202020204" pitchFamily="34" charset="0"/>
                <a:cs typeface="Arial" panose="020B0604020202020204" pitchFamily="34" charset="0"/>
              </a:rPr>
              <a:t>.</a:t>
            </a:r>
            <a:endParaRPr lang="en-US" altLang="en-US" sz="2200" b="1" dirty="0" smtClean="0">
              <a:latin typeface="Arial" panose="020B0604020202020204" pitchFamily="34" charset="0"/>
              <a:cs typeface="Arial" panose="020B0604020202020204" pitchFamily="34" charset="0"/>
            </a:endParaRPr>
          </a:p>
          <a:p>
            <a:pPr algn="ctr"/>
            <a:endParaRPr lang="en-US" altLang="en-US" sz="2200" b="1" dirty="0">
              <a:latin typeface="Arial" panose="020B0604020202020204" pitchFamily="34" charset="0"/>
              <a:cs typeface="Arial" panose="020B0604020202020204" pitchFamily="34" charset="0"/>
            </a:endParaRPr>
          </a:p>
          <a:p>
            <a:pPr algn="ctr"/>
            <a:r>
              <a:rPr lang="vi-VN" altLang="en-US" sz="2200" b="1" dirty="0" smtClean="0">
                <a:latin typeface="Arial" panose="020B0604020202020204" pitchFamily="34" charset="0"/>
                <a:cs typeface="Arial" panose="020B0604020202020204" pitchFamily="34" charset="0"/>
              </a:rPr>
              <a:t>Tính </a:t>
            </a:r>
            <a:endParaRPr lang="vi-VN" altLang="en-US" sz="2200" b="1" dirty="0">
              <a:latin typeface="Arial" panose="020B0604020202020204" pitchFamily="34" charset="0"/>
              <a:cs typeface="Arial" panose="020B0604020202020204" pitchFamily="34" charset="0"/>
            </a:endParaRPr>
          </a:p>
          <a:p>
            <a:pPr algn="ctr"/>
            <a:r>
              <a:rPr lang="vi-VN" altLang="en-US" sz="2200" b="1" dirty="0">
                <a:latin typeface="Arial" panose="020B0604020202020204" pitchFamily="34" charset="0"/>
                <a:cs typeface="Arial" panose="020B0604020202020204" pitchFamily="34" charset="0"/>
              </a:rPr>
              <a:t>tất yếu khách quan của việc phát triển </a:t>
            </a:r>
            <a:r>
              <a:rPr lang="en-US" altLang="en-US" sz="2200" b="1" dirty="0">
                <a:latin typeface="Arial" panose="020B0604020202020204" pitchFamily="34" charset="0"/>
                <a:cs typeface="Arial" panose="020B0604020202020204" pitchFamily="34" charset="0"/>
              </a:rPr>
              <a:t>KTTT</a:t>
            </a:r>
          </a:p>
          <a:p>
            <a:pPr algn="ctr"/>
            <a:r>
              <a:rPr lang="en-US" altLang="en-US" sz="2200" b="1" dirty="0" err="1">
                <a:latin typeface="Arial" panose="020B0604020202020204" pitchFamily="34" charset="0"/>
                <a:cs typeface="Arial" panose="020B0604020202020204" pitchFamily="34" charset="0"/>
              </a:rPr>
              <a:t>định</a:t>
            </a:r>
            <a:r>
              <a:rPr lang="en-US" altLang="en-US" sz="2200" b="1" dirty="0">
                <a:latin typeface="Arial" panose="020B0604020202020204" pitchFamily="34" charset="0"/>
                <a:cs typeface="Arial" panose="020B0604020202020204" pitchFamily="34" charset="0"/>
              </a:rPr>
              <a:t> </a:t>
            </a:r>
            <a:r>
              <a:rPr lang="en-US" altLang="en-US" sz="2200" b="1" dirty="0" err="1">
                <a:latin typeface="Arial" panose="020B0604020202020204" pitchFamily="34" charset="0"/>
                <a:cs typeface="Arial" panose="020B0604020202020204" pitchFamily="34" charset="0"/>
              </a:rPr>
              <a:t>hướng</a:t>
            </a:r>
            <a:endParaRPr lang="en-US" altLang="en-US" sz="2200" b="1" dirty="0">
              <a:latin typeface="Arial" panose="020B0604020202020204" pitchFamily="34" charset="0"/>
              <a:cs typeface="Arial" panose="020B0604020202020204" pitchFamily="34" charset="0"/>
            </a:endParaRPr>
          </a:p>
          <a:p>
            <a:pPr algn="ctr"/>
            <a:r>
              <a:rPr lang="en-US" altLang="en-US" sz="2200" b="1" dirty="0">
                <a:latin typeface="Arial" panose="020B0604020202020204" pitchFamily="34" charset="0"/>
                <a:cs typeface="Arial" panose="020B0604020202020204" pitchFamily="34" charset="0"/>
              </a:rPr>
              <a:t>XHCN ở</a:t>
            </a:r>
          </a:p>
          <a:p>
            <a:pPr algn="ctr"/>
            <a:r>
              <a:rPr lang="en-US" altLang="en-US" sz="2200" b="1" dirty="0" err="1">
                <a:latin typeface="Arial" panose="020B0604020202020204" pitchFamily="34" charset="0"/>
                <a:cs typeface="Arial" panose="020B0604020202020204" pitchFamily="34" charset="0"/>
              </a:rPr>
              <a:t>Việt</a:t>
            </a:r>
            <a:r>
              <a:rPr lang="en-US" altLang="en-US" sz="2200" b="1" dirty="0">
                <a:latin typeface="Arial" panose="020B0604020202020204" pitchFamily="34" charset="0"/>
                <a:cs typeface="Arial" panose="020B0604020202020204" pitchFamily="34" charset="0"/>
              </a:rPr>
              <a:t> Nam</a:t>
            </a:r>
            <a:r>
              <a:rPr lang="vi-VN" altLang="en-US" sz="2200" b="1" dirty="0">
                <a:cs typeface="Arial" panose="020B0604020202020204" pitchFamily="34" charset="0"/>
              </a:rPr>
              <a:t> </a:t>
            </a:r>
            <a:endParaRPr lang="en-US" sz="2200" b="1" dirty="0">
              <a:latin typeface="Arial" panose="020B0604020202020204" pitchFamily="34" charset="0"/>
              <a:cs typeface="Arial" panose="020B0604020202020204" pitchFamily="34" charset="0"/>
            </a:endParaRPr>
          </a:p>
          <a:p>
            <a:pPr algn="ctr"/>
            <a:endParaRPr lang="en-US" sz="2200" b="1" dirty="0">
              <a:latin typeface="Arial" panose="020B0604020202020204" pitchFamily="34" charset="0"/>
              <a:cs typeface="Arial" panose="020B0604020202020204" pitchFamily="34" charset="0"/>
            </a:endParaRPr>
          </a:p>
        </p:txBody>
      </p:sp>
      <p:sp>
        <p:nvSpPr>
          <p:cNvPr id="62" name="TextBox 61">
            <a:extLst>
              <a:ext uri="{FF2B5EF4-FFF2-40B4-BE49-F238E27FC236}">
                <a16:creationId xmlns="" xmlns:a16="http://schemas.microsoft.com/office/drawing/2014/main" id="{C5EEB58A-255C-4087-AE7B-AE5B2A12342F}"/>
              </a:ext>
            </a:extLst>
          </p:cNvPr>
          <p:cNvSpPr txBox="1"/>
          <p:nvPr/>
        </p:nvSpPr>
        <p:spPr>
          <a:xfrm>
            <a:off x="9030974" y="2020515"/>
            <a:ext cx="2081996" cy="3139321"/>
          </a:xfrm>
          <a:prstGeom prst="rect">
            <a:avLst/>
          </a:prstGeom>
          <a:noFill/>
        </p:spPr>
        <p:txBody>
          <a:bodyPr wrap="square">
            <a:spAutoFit/>
          </a:bodyPr>
          <a:lstStyle/>
          <a:p>
            <a:pPr algn="ctr"/>
            <a:r>
              <a:rPr lang="en-US" altLang="en-US" sz="2200" b="1" dirty="0">
                <a:solidFill>
                  <a:srgbClr val="CC0000"/>
                </a:solidFill>
                <a:latin typeface="Arial" panose="020B0604020202020204" pitchFamily="34" charset="0"/>
                <a:cs typeface="Arial" panose="020B0604020202020204" pitchFamily="34" charset="0"/>
              </a:rPr>
              <a:t>5.1.3. </a:t>
            </a:r>
            <a:endParaRPr lang="vi-VN" altLang="en-US" sz="2200" b="1" dirty="0">
              <a:solidFill>
                <a:srgbClr val="CC0000"/>
              </a:solidFill>
              <a:latin typeface="Arial" panose="020B0604020202020204" pitchFamily="34" charset="0"/>
              <a:cs typeface="Arial" panose="020B0604020202020204" pitchFamily="34" charset="0"/>
            </a:endParaRPr>
          </a:p>
          <a:p>
            <a:pPr algn="ctr"/>
            <a:endParaRPr lang="en-US" altLang="en-US" sz="2200" b="1" dirty="0" smtClean="0">
              <a:solidFill>
                <a:srgbClr val="CC0000"/>
              </a:solidFill>
              <a:latin typeface="Arial" panose="020B0604020202020204" pitchFamily="34" charset="0"/>
              <a:cs typeface="Arial" panose="020B0604020202020204" pitchFamily="34" charset="0"/>
            </a:endParaRPr>
          </a:p>
          <a:p>
            <a:pPr algn="ctr"/>
            <a:r>
              <a:rPr lang="vi-VN" altLang="en-US" sz="2200" b="1" dirty="0" smtClean="0">
                <a:solidFill>
                  <a:srgbClr val="CC0000"/>
                </a:solidFill>
                <a:latin typeface="Arial" panose="020B0604020202020204" pitchFamily="34" charset="0"/>
                <a:cs typeface="Arial" panose="020B0604020202020204" pitchFamily="34" charset="0"/>
              </a:rPr>
              <a:t>Đặc </a:t>
            </a:r>
            <a:endParaRPr lang="vi-VN" altLang="en-US" sz="2200" b="1" dirty="0">
              <a:solidFill>
                <a:srgbClr val="CC0000"/>
              </a:solidFill>
              <a:latin typeface="Arial" panose="020B0604020202020204" pitchFamily="34" charset="0"/>
              <a:cs typeface="Arial" panose="020B0604020202020204" pitchFamily="34" charset="0"/>
            </a:endParaRPr>
          </a:p>
          <a:p>
            <a:pPr algn="ctr"/>
            <a:r>
              <a:rPr lang="en-US" altLang="en-US" sz="2200" b="1" dirty="0">
                <a:solidFill>
                  <a:srgbClr val="CC0000"/>
                </a:solidFill>
                <a:latin typeface="Arial" panose="020B0604020202020204" pitchFamily="34" charset="0"/>
                <a:cs typeface="Arial" panose="020B0604020202020204" pitchFamily="34" charset="0"/>
              </a:rPr>
              <a:t>t</a:t>
            </a:r>
            <a:r>
              <a:rPr lang="vi-VN" altLang="en-US" sz="2200" b="1" dirty="0" smtClean="0">
                <a:solidFill>
                  <a:srgbClr val="CC0000"/>
                </a:solidFill>
                <a:latin typeface="Arial" panose="020B0604020202020204" pitchFamily="34" charset="0"/>
                <a:cs typeface="Arial" panose="020B0604020202020204" pitchFamily="34" charset="0"/>
              </a:rPr>
              <a:t>rưng</a:t>
            </a:r>
            <a:r>
              <a:rPr lang="en-US" altLang="en-US" sz="2200" b="1" dirty="0" smtClean="0">
                <a:solidFill>
                  <a:srgbClr val="CC0000"/>
                </a:solidFill>
                <a:latin typeface="Arial" panose="020B0604020202020204" pitchFamily="34" charset="0"/>
                <a:cs typeface="Arial" panose="020B0604020202020204" pitchFamily="34" charset="0"/>
              </a:rPr>
              <a:t> </a:t>
            </a:r>
            <a:r>
              <a:rPr lang="en-US" altLang="en-US" sz="2200" b="1" dirty="0" err="1" smtClean="0">
                <a:solidFill>
                  <a:srgbClr val="CC0000"/>
                </a:solidFill>
                <a:latin typeface="Arial" panose="020B0604020202020204" pitchFamily="34" charset="0"/>
                <a:cs typeface="Arial" panose="020B0604020202020204" pitchFamily="34" charset="0"/>
              </a:rPr>
              <a:t>của</a:t>
            </a:r>
            <a:endParaRPr lang="en-US" altLang="en-US" sz="2200" b="1" dirty="0" smtClean="0">
              <a:solidFill>
                <a:srgbClr val="CC0000"/>
              </a:solidFill>
              <a:latin typeface="Arial" panose="020B0604020202020204" pitchFamily="34" charset="0"/>
              <a:cs typeface="Arial" panose="020B0604020202020204" pitchFamily="34" charset="0"/>
            </a:endParaRPr>
          </a:p>
          <a:p>
            <a:pPr algn="ctr"/>
            <a:r>
              <a:rPr lang="en-US" altLang="en-US" sz="2200" b="1" dirty="0">
                <a:solidFill>
                  <a:srgbClr val="CC0000"/>
                </a:solidFill>
                <a:latin typeface="Arial" panose="020B0604020202020204" pitchFamily="34" charset="0"/>
                <a:cs typeface="Arial" panose="020B0604020202020204" pitchFamily="34" charset="0"/>
              </a:rPr>
              <a:t>KTTT</a:t>
            </a:r>
          </a:p>
          <a:p>
            <a:pPr algn="ctr"/>
            <a:r>
              <a:rPr lang="en-US" altLang="en-US" sz="2200" b="1" dirty="0" err="1">
                <a:solidFill>
                  <a:srgbClr val="CC0000"/>
                </a:solidFill>
                <a:latin typeface="Arial" panose="020B0604020202020204" pitchFamily="34" charset="0"/>
                <a:cs typeface="Arial" panose="020B0604020202020204" pitchFamily="34" charset="0"/>
              </a:rPr>
              <a:t>định</a:t>
            </a:r>
            <a:r>
              <a:rPr lang="en-US" altLang="en-US" sz="2200" b="1" dirty="0">
                <a:solidFill>
                  <a:srgbClr val="CC0000"/>
                </a:solidFill>
                <a:latin typeface="Arial" panose="020B0604020202020204" pitchFamily="34" charset="0"/>
                <a:cs typeface="Arial" panose="020B0604020202020204" pitchFamily="34" charset="0"/>
              </a:rPr>
              <a:t> </a:t>
            </a:r>
            <a:r>
              <a:rPr lang="en-US" altLang="en-US" sz="2200" b="1" dirty="0" err="1">
                <a:solidFill>
                  <a:srgbClr val="CC0000"/>
                </a:solidFill>
                <a:latin typeface="Arial" panose="020B0604020202020204" pitchFamily="34" charset="0"/>
                <a:cs typeface="Arial" panose="020B0604020202020204" pitchFamily="34" charset="0"/>
              </a:rPr>
              <a:t>hướng</a:t>
            </a:r>
            <a:endParaRPr lang="en-US" altLang="en-US" sz="2200" b="1" dirty="0">
              <a:solidFill>
                <a:srgbClr val="CC0000"/>
              </a:solidFill>
              <a:latin typeface="Arial" panose="020B0604020202020204" pitchFamily="34" charset="0"/>
              <a:cs typeface="Arial" panose="020B0604020202020204" pitchFamily="34" charset="0"/>
            </a:endParaRPr>
          </a:p>
          <a:p>
            <a:pPr algn="ctr"/>
            <a:r>
              <a:rPr lang="en-US" altLang="en-US" sz="2200" b="1" dirty="0">
                <a:solidFill>
                  <a:srgbClr val="CC0000"/>
                </a:solidFill>
                <a:latin typeface="Arial" panose="020B0604020202020204" pitchFamily="34" charset="0"/>
                <a:cs typeface="Arial" panose="020B0604020202020204" pitchFamily="34" charset="0"/>
              </a:rPr>
              <a:t>XHCN ở</a:t>
            </a:r>
          </a:p>
          <a:p>
            <a:pPr algn="ctr"/>
            <a:r>
              <a:rPr lang="en-US" altLang="en-US" sz="2200" b="1" dirty="0" err="1">
                <a:solidFill>
                  <a:srgbClr val="CC0000"/>
                </a:solidFill>
                <a:latin typeface="Arial" panose="020B0604020202020204" pitchFamily="34" charset="0"/>
                <a:cs typeface="Arial" panose="020B0604020202020204" pitchFamily="34" charset="0"/>
              </a:rPr>
              <a:t>Việt</a:t>
            </a:r>
            <a:r>
              <a:rPr lang="en-US" altLang="en-US" sz="2200" b="1" dirty="0">
                <a:solidFill>
                  <a:srgbClr val="CC0000"/>
                </a:solidFill>
                <a:latin typeface="Arial" panose="020B0604020202020204" pitchFamily="34" charset="0"/>
                <a:cs typeface="Arial" panose="020B0604020202020204" pitchFamily="34" charset="0"/>
              </a:rPr>
              <a:t> Nam</a:t>
            </a:r>
            <a:r>
              <a:rPr lang="vi-VN" altLang="en-US" sz="2200" b="1" dirty="0">
                <a:solidFill>
                  <a:srgbClr val="CC0000"/>
                </a:solidFill>
                <a:cs typeface="Arial" panose="020B0604020202020204" pitchFamily="34" charset="0"/>
              </a:rPr>
              <a:t> </a:t>
            </a:r>
            <a:endParaRPr lang="en-US" sz="2200" b="1" dirty="0">
              <a:solidFill>
                <a:srgbClr val="CC0000"/>
              </a:solidFill>
              <a:latin typeface="Arial" panose="020B0604020202020204" pitchFamily="34" charset="0"/>
              <a:cs typeface="Arial" panose="020B0604020202020204" pitchFamily="34" charset="0"/>
            </a:endParaRPr>
          </a:p>
          <a:p>
            <a:pPr algn="ctr"/>
            <a:r>
              <a:rPr lang="vi-VN" altLang="en-US" sz="2200" b="1" dirty="0" smtClean="0">
                <a:solidFill>
                  <a:srgbClr val="CC0000"/>
                </a:solidFill>
                <a:latin typeface="Arial" panose="020B0604020202020204" pitchFamily="34" charset="0"/>
                <a:cs typeface="Arial" panose="020B0604020202020204" pitchFamily="34" charset="0"/>
              </a:rPr>
              <a:t> </a:t>
            </a:r>
            <a:endParaRPr lang="en-US" sz="2200" b="1" dirty="0">
              <a:solidFill>
                <a:srgbClr val="CC0000"/>
              </a:solidFill>
              <a:latin typeface="Arial" panose="020B0604020202020204" pitchFamily="34" charset="0"/>
              <a:cs typeface="Arial" panose="020B0604020202020204" pitchFamily="34" charset="0"/>
            </a:endParaRPr>
          </a:p>
        </p:txBody>
      </p:sp>
      <p:pic>
        <p:nvPicPr>
          <p:cNvPr id="1026" name="Picture 2" descr="Ảnh động đẹp (99)">
            <a:extLst>
              <a:ext uri="{FF2B5EF4-FFF2-40B4-BE49-F238E27FC236}">
                <a16:creationId xmlns="" xmlns:a16="http://schemas.microsoft.com/office/drawing/2014/main" id="{4CB27659-F09D-44B3-A9D9-73DE6674A1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25260" y="87046"/>
            <a:ext cx="593954" cy="231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4" descr="Ảnh động trang trí (47)">
            <a:extLst>
              <a:ext uri="{FF2B5EF4-FFF2-40B4-BE49-F238E27FC236}">
                <a16:creationId xmlns="" xmlns:a16="http://schemas.microsoft.com/office/drawing/2014/main" id="{6AB9CBB2-3CF2-4629-997D-96C6C5F4C9A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1438" y="6154063"/>
            <a:ext cx="4762500" cy="5704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Rectangle 32"/>
          <p:cNvSpPr/>
          <p:nvPr/>
        </p:nvSpPr>
        <p:spPr>
          <a:xfrm>
            <a:off x="0" y="0"/>
            <a:ext cx="958645"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endParaRPr>
          </a:p>
        </p:txBody>
      </p:sp>
      <p:sp>
        <p:nvSpPr>
          <p:cNvPr id="49" name="Rectangle 48"/>
          <p:cNvSpPr/>
          <p:nvPr/>
        </p:nvSpPr>
        <p:spPr>
          <a:xfrm rot="16200000">
            <a:off x="-2496012" y="2967939"/>
            <a:ext cx="5950668" cy="52322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2800" b="1" i="0" u="none" strike="noStrike" kern="0" cap="none" spc="0" normalizeH="0" baseline="0" noProof="0" dirty="0" smtClean="0">
                <a:ln>
                  <a:noFill/>
                </a:ln>
                <a:solidFill>
                  <a:srgbClr val="FFFFFF"/>
                </a:solidFill>
                <a:effectLst/>
                <a:uLnTx/>
                <a:uFillTx/>
              </a:rPr>
              <a:t>KINH TẾ </a:t>
            </a:r>
            <a:r>
              <a:rPr kumimoji="0" lang="en-US" sz="2800" b="1" i="0" u="none" strike="noStrike" kern="0" cap="none" spc="0" normalizeH="0" baseline="0" noProof="0" dirty="0" smtClean="0">
                <a:ln>
                  <a:noFill/>
                </a:ln>
                <a:solidFill>
                  <a:srgbClr val="FFFFFF"/>
                </a:solidFill>
                <a:effectLst/>
                <a:uLnTx/>
                <a:uFillTx/>
                <a:latin typeface="Arial"/>
              </a:rPr>
              <a:t>CHÍNH TRỊ MÁC - LÊNIN</a:t>
            </a:r>
            <a:r>
              <a:rPr kumimoji="0" lang="vi-VN" sz="2800" b="1" i="0" u="none" strike="noStrike" kern="0" cap="none" spc="0" normalizeH="0" baseline="0" noProof="0" dirty="0" smtClean="0">
                <a:ln>
                  <a:noFill/>
                </a:ln>
                <a:solidFill>
                  <a:srgbClr val="FFFFFF"/>
                </a:solidFill>
                <a:effectLst/>
                <a:uLnTx/>
                <a:uFillTx/>
              </a:rPr>
              <a:t> </a:t>
            </a:r>
            <a:endParaRPr kumimoji="0" lang="en-US" sz="2800" b="1" i="0" u="none" strike="noStrike" kern="0" cap="none" spc="0" normalizeH="0" baseline="0" noProof="0" dirty="0" smtClean="0">
              <a:ln>
                <a:noFill/>
              </a:ln>
              <a:solidFill>
                <a:srgbClr val="FFFFFF"/>
              </a:solidFill>
              <a:effectLst/>
              <a:uLnTx/>
              <a:uFillTx/>
              <a:latin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circle(in)">
                                      <p:cBhvr>
                                        <p:cTn id="7" dur="2000"/>
                                        <p:tgtEl>
                                          <p:spTgt spid="48"/>
                                        </p:tgtEl>
                                      </p:cBhvr>
                                    </p:animEffect>
                                  </p:childTnLst>
                                </p:cTn>
                              </p:par>
                              <p:par>
                                <p:cTn id="8" presetID="6" presetClass="entr" presetSubtype="16" fill="hold"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circle(in)">
                                      <p:cBhvr>
                                        <p:cTn id="10" dur="2000"/>
                                        <p:tgtEl>
                                          <p:spTgt spid="52"/>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barn(inVertical)">
                                      <p:cBhvr>
                                        <p:cTn id="15" dur="500"/>
                                        <p:tgtEl>
                                          <p:spTgt spid="24"/>
                                        </p:tgtEl>
                                      </p:cBhvr>
                                    </p:animEffect>
                                  </p:childTnLst>
                                </p:cTn>
                              </p:par>
                              <p:par>
                                <p:cTn id="16" presetID="16" presetClass="entr" presetSubtype="21" fill="hold" nodeType="withEffect">
                                  <p:stCondLst>
                                    <p:cond delay="0"/>
                                  </p:stCondLst>
                                  <p:childTnLst>
                                    <p:set>
                                      <p:cBhvr>
                                        <p:cTn id="17" dur="1" fill="hold">
                                          <p:stCondLst>
                                            <p:cond delay="0"/>
                                          </p:stCondLst>
                                        </p:cTn>
                                        <p:tgtEl>
                                          <p:spTgt spid="34"/>
                                        </p:tgtEl>
                                        <p:attrNameLst>
                                          <p:attrName>style.visibility</p:attrName>
                                        </p:attrNameLst>
                                      </p:cBhvr>
                                      <p:to>
                                        <p:strVal val="visible"/>
                                      </p:to>
                                    </p:set>
                                    <p:animEffect transition="in" filter="barn(inVertical)">
                                      <p:cBhvr>
                                        <p:cTn id="18" dur="500"/>
                                        <p:tgtEl>
                                          <p:spTgt spid="34"/>
                                        </p:tgtEl>
                                      </p:cBhvr>
                                    </p:animEffect>
                                  </p:childTnLst>
                                </p:cTn>
                              </p:par>
                              <p:par>
                                <p:cTn id="19" presetID="16" presetClass="entr" presetSubtype="21" fill="hold" nodeType="with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barn(inVertical)">
                                      <p:cBhvr>
                                        <p:cTn id="21" dur="500"/>
                                        <p:tgtEl>
                                          <p:spTgt spid="41"/>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57"/>
                                        </p:tgtEl>
                                        <p:attrNameLst>
                                          <p:attrName>style.visibility</p:attrName>
                                        </p:attrNameLst>
                                      </p:cBhvr>
                                      <p:to>
                                        <p:strVal val="visible"/>
                                      </p:to>
                                    </p:set>
                                    <p:animEffect transition="in" filter="barn(inVertical)">
                                      <p:cBhvr>
                                        <p:cTn id="24" dur="500"/>
                                        <p:tgtEl>
                                          <p:spTgt spid="57"/>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59"/>
                                        </p:tgtEl>
                                        <p:attrNameLst>
                                          <p:attrName>style.visibility</p:attrName>
                                        </p:attrNameLst>
                                      </p:cBhvr>
                                      <p:to>
                                        <p:strVal val="visible"/>
                                      </p:to>
                                    </p:set>
                                    <p:animEffect transition="in" filter="barn(inVertical)">
                                      <p:cBhvr>
                                        <p:cTn id="27" dur="500"/>
                                        <p:tgtEl>
                                          <p:spTgt spid="59"/>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62"/>
                                        </p:tgtEl>
                                        <p:attrNameLst>
                                          <p:attrName>style.visibility</p:attrName>
                                        </p:attrNameLst>
                                      </p:cBhvr>
                                      <p:to>
                                        <p:strVal val="visible"/>
                                      </p:to>
                                    </p:set>
                                    <p:animEffect transition="in" filter="barn(inVertical)">
                                      <p:cBhvr>
                                        <p:cTn id="3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57" grpId="0"/>
      <p:bldP spid="59" grpId="0"/>
      <p:bldP spid="6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958645"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a:endParaRPr>
          </a:p>
        </p:txBody>
      </p:sp>
      <p:sp>
        <p:nvSpPr>
          <p:cNvPr id="4" name="Rectangle 3"/>
          <p:cNvSpPr/>
          <p:nvPr/>
        </p:nvSpPr>
        <p:spPr>
          <a:xfrm rot="16200000">
            <a:off x="-2183715" y="2967939"/>
            <a:ext cx="5326073" cy="523220"/>
          </a:xfrm>
          <a:prstGeom prst="rect">
            <a:avLst/>
          </a:prstGeom>
        </p:spPr>
        <p:txBody>
          <a:bodyPr wrap="none">
            <a:spAutoFit/>
          </a:bodyPr>
          <a:lstStyle/>
          <a:p>
            <a:pPr algn="ctr"/>
            <a:r>
              <a:rPr lang="vi-VN" sz="2800" b="1" dirty="0">
                <a:solidFill>
                  <a:schemeClr val="bg1"/>
                </a:solidFill>
              </a:rPr>
              <a:t>KINH TẾ </a:t>
            </a:r>
            <a:r>
              <a:rPr lang="en-US" sz="2800" b="1" dirty="0" smtClean="0">
                <a:solidFill>
                  <a:schemeClr val="bg1"/>
                </a:solidFill>
              </a:rPr>
              <a:t>CHÍNH TRỊ MÁC - LÊNIN</a:t>
            </a:r>
            <a:r>
              <a:rPr lang="vi-VN" sz="2800" b="1" dirty="0" smtClean="0">
                <a:solidFill>
                  <a:schemeClr val="bg1"/>
                </a:solidFill>
              </a:rPr>
              <a:t> </a:t>
            </a:r>
            <a:endParaRPr lang="en-US" sz="2800" b="1" dirty="0">
              <a:solidFill>
                <a:schemeClr val="bg1"/>
              </a:solidFill>
            </a:endParaRPr>
          </a:p>
        </p:txBody>
      </p:sp>
      <p:sp>
        <p:nvSpPr>
          <p:cNvPr id="5" name="TextBox 4">
            <a:extLst>
              <a:ext uri="{FF2B5EF4-FFF2-40B4-BE49-F238E27FC236}">
                <a16:creationId xmlns="" xmlns:a16="http://schemas.microsoft.com/office/drawing/2014/main" id="{181B8332-FA5C-457F-8CE3-3E7BAA2481F6}"/>
              </a:ext>
            </a:extLst>
          </p:cNvPr>
          <p:cNvSpPr txBox="1"/>
          <p:nvPr/>
        </p:nvSpPr>
        <p:spPr>
          <a:xfrm>
            <a:off x="2079362" y="321873"/>
            <a:ext cx="7728155" cy="830997"/>
          </a:xfrm>
          <a:prstGeom prst="rect">
            <a:avLst/>
          </a:prstGeom>
          <a:noFill/>
        </p:spPr>
        <p:txBody>
          <a:bodyPr wrap="square">
            <a:spAutoFit/>
          </a:bodyPr>
          <a:lstStyle/>
          <a:p>
            <a:pPr algn="ctr"/>
            <a:r>
              <a:rPr lang="vi-VN" altLang="en-US" sz="2400" b="1" dirty="0">
                <a:cs typeface="Times New Roman" panose="02020603050405020304" pitchFamily="18" charset="0"/>
              </a:rPr>
              <a:t>5.1. </a:t>
            </a:r>
            <a:r>
              <a:rPr lang="vi-VN" altLang="en-US" sz="2400" b="1" dirty="0">
                <a:latin typeface="Arial" panose="020B0604020202020204" pitchFamily="34" charset="0"/>
                <a:cs typeface="Arial" panose="020B0604020202020204" pitchFamily="34" charset="0"/>
              </a:rPr>
              <a:t>KINH TẾ THỊ TRƯỜNG ĐỊNH HƯỚNG </a:t>
            </a:r>
            <a:r>
              <a:rPr lang="en-US" altLang="en-US" sz="2400" b="1" dirty="0">
                <a:latin typeface="Arial" panose="020B0604020202020204" pitchFamily="34" charset="0"/>
                <a:cs typeface="Arial" panose="020B0604020202020204" pitchFamily="34" charset="0"/>
              </a:rPr>
              <a:t>XÃ </a:t>
            </a:r>
            <a:r>
              <a:rPr lang="vi-VN" altLang="en-US" sz="2400" b="1" dirty="0">
                <a:latin typeface="Arial" panose="020B0604020202020204" pitchFamily="34" charset="0"/>
                <a:cs typeface="Arial" panose="020B0604020202020204" pitchFamily="34" charset="0"/>
              </a:rPr>
              <a:t>HỘI CH</a:t>
            </a:r>
            <a:r>
              <a:rPr lang="en-US" altLang="en-US" sz="2400" b="1" dirty="0">
                <a:latin typeface="Arial" panose="020B0604020202020204" pitchFamily="34" charset="0"/>
                <a:cs typeface="Arial" panose="020B0604020202020204" pitchFamily="34" charset="0"/>
              </a:rPr>
              <a:t>Ủ</a:t>
            </a:r>
            <a:r>
              <a:rPr lang="vi-VN" altLang="en-US" sz="2400" b="1" dirty="0">
                <a:latin typeface="Arial" panose="020B0604020202020204" pitchFamily="34" charset="0"/>
                <a:cs typeface="Arial" panose="020B0604020202020204" pitchFamily="34" charset="0"/>
              </a:rPr>
              <a:t> NGHĨA Ở VIỆT NAM</a:t>
            </a:r>
            <a:endParaRPr lang="en-US" altLang="en-US" sz="2400" b="1" dirty="0">
              <a:latin typeface="Arial" panose="020B0604020202020204" pitchFamily="34" charset="0"/>
              <a:cs typeface="Arial" panose="020B0604020202020204" pitchFamily="34" charset="0"/>
            </a:endParaRPr>
          </a:p>
        </p:txBody>
      </p:sp>
      <p:grpSp>
        <p:nvGrpSpPr>
          <p:cNvPr id="6" name="Group 21">
            <a:extLst>
              <a:ext uri="{FF2B5EF4-FFF2-40B4-BE49-F238E27FC236}">
                <a16:creationId xmlns="" xmlns:a16="http://schemas.microsoft.com/office/drawing/2014/main" id="{C0E8D9AA-214E-45B0-AF6E-3E90F01D290F}"/>
              </a:ext>
            </a:extLst>
          </p:cNvPr>
          <p:cNvGrpSpPr>
            <a:grpSpLocks/>
          </p:cNvGrpSpPr>
          <p:nvPr/>
        </p:nvGrpSpPr>
        <p:grpSpPr bwMode="auto">
          <a:xfrm>
            <a:off x="1075837" y="1275297"/>
            <a:ext cx="10184030" cy="0"/>
            <a:chOff x="-1138" y="576"/>
            <a:chExt cx="5298" cy="0"/>
          </a:xfrm>
        </p:grpSpPr>
        <p:sp>
          <p:nvSpPr>
            <p:cNvPr id="7" name="Line 7">
              <a:extLst>
                <a:ext uri="{FF2B5EF4-FFF2-40B4-BE49-F238E27FC236}">
                  <a16:creationId xmlns="" xmlns:a16="http://schemas.microsoft.com/office/drawing/2014/main" id="{53B44CE0-9E62-4B5E-A589-BB14205F8D28}"/>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8" name="Line 8">
              <a:extLst>
                <a:ext uri="{FF2B5EF4-FFF2-40B4-BE49-F238E27FC236}">
                  <a16:creationId xmlns="" xmlns:a16="http://schemas.microsoft.com/office/drawing/2014/main" id="{A562F9A0-4560-4E56-B67C-D1694B287BC5}"/>
                </a:ext>
              </a:extLst>
            </p:cNvPr>
            <p:cNvSpPr>
              <a:spLocks noChangeShapeType="1"/>
            </p:cNvSpPr>
            <p:nvPr/>
          </p:nvSpPr>
          <p:spPr bwMode="auto">
            <a:xfrm>
              <a:off x="-1138"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grpSp>
      <p:sp>
        <p:nvSpPr>
          <p:cNvPr id="9" name="TextBox 8">
            <a:extLst>
              <a:ext uri="{FF2B5EF4-FFF2-40B4-BE49-F238E27FC236}">
                <a16:creationId xmlns="" xmlns:a16="http://schemas.microsoft.com/office/drawing/2014/main" id="{C0898034-4748-4471-977E-7A6B4D513588}"/>
              </a:ext>
            </a:extLst>
          </p:cNvPr>
          <p:cNvSpPr txBox="1"/>
          <p:nvPr/>
        </p:nvSpPr>
        <p:spPr>
          <a:xfrm>
            <a:off x="2443812" y="1508610"/>
            <a:ext cx="7448079" cy="800219"/>
          </a:xfrm>
          <a:prstGeom prst="rect">
            <a:avLst/>
          </a:prstGeom>
          <a:noFill/>
        </p:spPr>
        <p:txBody>
          <a:bodyPr wrap="square">
            <a:spAutoFit/>
          </a:bodyPr>
          <a:lstStyle/>
          <a:p>
            <a:pPr algn="ctr"/>
            <a:r>
              <a:rPr lang="en-US" altLang="en-US" sz="2200" b="1" dirty="0">
                <a:solidFill>
                  <a:srgbClr val="0033CC"/>
                </a:solidFill>
                <a:latin typeface="Arial" panose="020B0604020202020204" pitchFamily="34" charset="0"/>
                <a:cs typeface="Arial" panose="020B0604020202020204" pitchFamily="34" charset="0"/>
              </a:rPr>
              <a:t>5.1.1. </a:t>
            </a:r>
            <a:r>
              <a:rPr lang="vi-VN" altLang="en-US" sz="2200" b="1" dirty="0">
                <a:solidFill>
                  <a:srgbClr val="0033CC"/>
                </a:solidFill>
                <a:latin typeface="Arial" panose="020B0604020202020204" pitchFamily="34" charset="0"/>
                <a:cs typeface="Arial" panose="020B0604020202020204" pitchFamily="34" charset="0"/>
              </a:rPr>
              <a:t>Khái</a:t>
            </a:r>
            <a:r>
              <a:rPr lang="en-US" altLang="en-US" sz="2200" b="1" dirty="0">
                <a:solidFill>
                  <a:srgbClr val="0033CC"/>
                </a:solidFill>
                <a:latin typeface="Arial" panose="020B0604020202020204" pitchFamily="34" charset="0"/>
                <a:cs typeface="Arial" panose="020B0604020202020204" pitchFamily="34" charset="0"/>
              </a:rPr>
              <a:t> </a:t>
            </a:r>
            <a:r>
              <a:rPr lang="vi-VN" altLang="en-US" sz="2200" b="1" dirty="0" smtClean="0">
                <a:solidFill>
                  <a:srgbClr val="0033CC"/>
                </a:solidFill>
                <a:latin typeface="Arial" panose="020B0604020202020204" pitchFamily="34" charset="0"/>
                <a:cs typeface="Arial" panose="020B0604020202020204" pitchFamily="34" charset="0"/>
              </a:rPr>
              <a:t>niệm</a:t>
            </a:r>
            <a:r>
              <a:rPr lang="en-US" altLang="en-US" sz="2200" b="1" dirty="0">
                <a:solidFill>
                  <a:srgbClr val="0033CC"/>
                </a:solidFill>
                <a:latin typeface="Arial" panose="020B0604020202020204" pitchFamily="34" charset="0"/>
                <a:cs typeface="Arial" panose="020B0604020202020204" pitchFamily="34" charset="0"/>
              </a:rPr>
              <a:t> </a:t>
            </a:r>
            <a:r>
              <a:rPr lang="en-US" altLang="en-US" sz="2200" b="1" dirty="0" smtClean="0">
                <a:solidFill>
                  <a:srgbClr val="0033CC"/>
                </a:solidFill>
                <a:latin typeface="Arial" panose="020B0604020202020204" pitchFamily="34" charset="0"/>
                <a:cs typeface="Arial" panose="020B0604020202020204" pitchFamily="34" charset="0"/>
              </a:rPr>
              <a:t>KTTT </a:t>
            </a:r>
            <a:r>
              <a:rPr lang="en-US" altLang="en-US" sz="2200" b="1" dirty="0" err="1" smtClean="0">
                <a:solidFill>
                  <a:srgbClr val="0033CC"/>
                </a:solidFill>
                <a:latin typeface="Arial" panose="020B0604020202020204" pitchFamily="34" charset="0"/>
                <a:cs typeface="Arial" panose="020B0604020202020204" pitchFamily="34" charset="0"/>
              </a:rPr>
              <a:t>định</a:t>
            </a:r>
            <a:r>
              <a:rPr lang="en-US" altLang="en-US" sz="2200" b="1" dirty="0" smtClean="0">
                <a:solidFill>
                  <a:srgbClr val="0033CC"/>
                </a:solidFill>
                <a:latin typeface="Arial" panose="020B0604020202020204" pitchFamily="34" charset="0"/>
                <a:cs typeface="Arial" panose="020B0604020202020204" pitchFamily="34" charset="0"/>
              </a:rPr>
              <a:t> </a:t>
            </a:r>
            <a:r>
              <a:rPr lang="en-US" altLang="en-US" sz="2200" b="1" dirty="0" err="1" smtClean="0">
                <a:solidFill>
                  <a:srgbClr val="0033CC"/>
                </a:solidFill>
                <a:latin typeface="Arial" panose="020B0604020202020204" pitchFamily="34" charset="0"/>
                <a:cs typeface="Arial" panose="020B0604020202020204" pitchFamily="34" charset="0"/>
              </a:rPr>
              <a:t>hướng</a:t>
            </a:r>
            <a:r>
              <a:rPr lang="en-US" altLang="en-US" sz="2200" b="1" dirty="0" smtClean="0">
                <a:solidFill>
                  <a:srgbClr val="0033CC"/>
                </a:solidFill>
                <a:latin typeface="Arial" panose="020B0604020202020204" pitchFamily="34" charset="0"/>
                <a:cs typeface="Arial" panose="020B0604020202020204" pitchFamily="34" charset="0"/>
              </a:rPr>
              <a:t> XHCN ở </a:t>
            </a:r>
            <a:r>
              <a:rPr lang="en-US" altLang="en-US" sz="2200" b="1" dirty="0" err="1" smtClean="0">
                <a:solidFill>
                  <a:srgbClr val="0033CC"/>
                </a:solidFill>
                <a:latin typeface="Arial" panose="020B0604020202020204" pitchFamily="34" charset="0"/>
                <a:cs typeface="Arial" panose="020B0604020202020204" pitchFamily="34" charset="0"/>
              </a:rPr>
              <a:t>Việt</a:t>
            </a:r>
            <a:r>
              <a:rPr lang="en-US" altLang="en-US" sz="2200" b="1" dirty="0" smtClean="0">
                <a:solidFill>
                  <a:srgbClr val="0033CC"/>
                </a:solidFill>
                <a:latin typeface="Arial" panose="020B0604020202020204" pitchFamily="34" charset="0"/>
                <a:cs typeface="Arial" panose="020B0604020202020204" pitchFamily="34" charset="0"/>
              </a:rPr>
              <a:t> </a:t>
            </a:r>
            <a:r>
              <a:rPr lang="en-US" altLang="en-US" sz="2200" b="1" dirty="0">
                <a:solidFill>
                  <a:srgbClr val="0033CC"/>
                </a:solidFill>
                <a:latin typeface="Arial" panose="020B0604020202020204" pitchFamily="34" charset="0"/>
                <a:cs typeface="Arial" panose="020B0604020202020204" pitchFamily="34" charset="0"/>
              </a:rPr>
              <a:t>Nam</a:t>
            </a:r>
            <a:r>
              <a:rPr lang="vi-VN" altLang="en-US" sz="2200" b="1" dirty="0">
                <a:solidFill>
                  <a:srgbClr val="0033CC"/>
                </a:solidFill>
                <a:cs typeface="Arial" panose="020B0604020202020204" pitchFamily="34" charset="0"/>
              </a:rPr>
              <a:t> </a:t>
            </a:r>
            <a:endParaRPr lang="en-US" sz="2200" b="1" dirty="0">
              <a:solidFill>
                <a:srgbClr val="0033CC"/>
              </a:solidFill>
              <a:latin typeface="Arial" panose="020B0604020202020204" pitchFamily="34" charset="0"/>
              <a:cs typeface="Arial" panose="020B0604020202020204" pitchFamily="34" charset="0"/>
            </a:endParaRPr>
          </a:p>
          <a:p>
            <a:pPr algn="ctr"/>
            <a:r>
              <a:rPr lang="en-US" altLang="en-US" sz="2400" b="1" dirty="0" smtClean="0">
                <a:solidFill>
                  <a:srgbClr val="0033CC"/>
                </a:solidFill>
                <a:latin typeface="Arial" panose="020B0604020202020204" pitchFamily="34" charset="0"/>
                <a:cs typeface="Arial" panose="020B0604020202020204" pitchFamily="34" charset="0"/>
              </a:rPr>
              <a:t> </a:t>
            </a:r>
            <a:r>
              <a:rPr lang="vi-VN" altLang="en-US" sz="2400" b="1" dirty="0" smtClean="0">
                <a:solidFill>
                  <a:srgbClr val="0033CC"/>
                </a:solidFill>
                <a:latin typeface="Arial" panose="020B0604020202020204" pitchFamily="34" charset="0"/>
                <a:cs typeface="Arial" panose="020B0604020202020204" pitchFamily="34" charset="0"/>
              </a:rPr>
              <a:t> </a:t>
            </a:r>
            <a:endParaRPr lang="en-US" sz="2400" b="1" dirty="0">
              <a:solidFill>
                <a:srgbClr val="0033CC"/>
              </a:solidFill>
              <a:latin typeface="Arial" panose="020B0604020202020204" pitchFamily="34" charset="0"/>
              <a:cs typeface="Arial" panose="020B0604020202020204" pitchFamily="34" charset="0"/>
            </a:endParaRPr>
          </a:p>
        </p:txBody>
      </p:sp>
      <p:sp>
        <p:nvSpPr>
          <p:cNvPr id="11" name="Cloud Callout 10"/>
          <p:cNvSpPr/>
          <p:nvPr/>
        </p:nvSpPr>
        <p:spPr>
          <a:xfrm>
            <a:off x="2569266" y="2011584"/>
            <a:ext cx="7254817" cy="1423218"/>
          </a:xfrm>
          <a:prstGeom prst="cloudCallout">
            <a:avLst/>
          </a:prstGeom>
          <a:solidFill>
            <a:schemeClr val="bg1"/>
          </a:solidFill>
          <a:ln>
            <a:solidFill>
              <a:srgbClr val="CC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 xmlns:a16="http://schemas.microsoft.com/office/drawing/2014/main" id="{2B16AFCF-7A94-4960-A3FC-61D781D2FFD7}"/>
              </a:ext>
            </a:extLst>
          </p:cNvPr>
          <p:cNvSpPr/>
          <p:nvPr/>
        </p:nvSpPr>
        <p:spPr>
          <a:xfrm>
            <a:off x="4665348" y="2511363"/>
            <a:ext cx="3698448" cy="461665"/>
          </a:xfrm>
          <a:prstGeom prst="rect">
            <a:avLst/>
          </a:prstGeom>
        </p:spPr>
        <p:txBody>
          <a:bodyPr wrap="none">
            <a:spAutoFit/>
          </a:bodyPr>
          <a:lstStyle/>
          <a:p>
            <a:pPr>
              <a:defRPr/>
            </a:pPr>
            <a:r>
              <a:rPr lang="en-US" sz="2400" b="1" dirty="0" err="1">
                <a:solidFill>
                  <a:srgbClr val="660033"/>
                </a:solidFill>
                <a:latin typeface="Open Sans"/>
              </a:rPr>
              <a:t>Kinh</a:t>
            </a:r>
            <a:r>
              <a:rPr lang="en-US" sz="2400" b="1" dirty="0">
                <a:solidFill>
                  <a:srgbClr val="660033"/>
                </a:solidFill>
                <a:latin typeface="Open Sans"/>
              </a:rPr>
              <a:t> </a:t>
            </a:r>
            <a:r>
              <a:rPr lang="vi-VN" sz="2400" b="1" dirty="0">
                <a:solidFill>
                  <a:srgbClr val="660033"/>
                </a:solidFill>
                <a:latin typeface="Open Sans"/>
              </a:rPr>
              <a:t>tế thị </a:t>
            </a:r>
            <a:r>
              <a:rPr lang="vi-VN" sz="2400" b="1" dirty="0" smtClean="0">
                <a:solidFill>
                  <a:srgbClr val="660033"/>
                </a:solidFill>
                <a:latin typeface="Open Sans"/>
              </a:rPr>
              <a:t>trường</a:t>
            </a:r>
            <a:r>
              <a:rPr lang="en-US" sz="2400" b="1" dirty="0" smtClean="0">
                <a:solidFill>
                  <a:srgbClr val="660033"/>
                </a:solidFill>
                <a:latin typeface="Open Sans"/>
              </a:rPr>
              <a:t> </a:t>
            </a:r>
            <a:r>
              <a:rPr lang="en-US" sz="2400" b="1" dirty="0" err="1" smtClean="0">
                <a:solidFill>
                  <a:srgbClr val="660033"/>
                </a:solidFill>
                <a:latin typeface="Open Sans"/>
              </a:rPr>
              <a:t>là</a:t>
            </a:r>
            <a:r>
              <a:rPr lang="en-US" sz="2400" b="1" dirty="0" smtClean="0">
                <a:solidFill>
                  <a:srgbClr val="660033"/>
                </a:solidFill>
                <a:latin typeface="Open Sans"/>
              </a:rPr>
              <a:t> </a:t>
            </a:r>
            <a:r>
              <a:rPr lang="en-US" sz="2400" b="1" dirty="0" err="1" smtClean="0">
                <a:solidFill>
                  <a:srgbClr val="660033"/>
                </a:solidFill>
                <a:latin typeface="Open Sans"/>
              </a:rPr>
              <a:t>gì</a:t>
            </a:r>
            <a:r>
              <a:rPr lang="en-US" sz="2400" b="1" dirty="0" smtClean="0">
                <a:solidFill>
                  <a:srgbClr val="660033"/>
                </a:solidFill>
                <a:latin typeface="Open Sans"/>
              </a:rPr>
              <a:t>?</a:t>
            </a:r>
            <a:endParaRPr lang="en-US" sz="2400" b="1" dirty="0">
              <a:solidFill>
                <a:srgbClr val="660033"/>
              </a:solidFill>
              <a:latin typeface="Open Sans"/>
            </a:endParaRPr>
          </a:p>
        </p:txBody>
      </p:sp>
      <p:grpSp>
        <p:nvGrpSpPr>
          <p:cNvPr id="13" name="Group 12"/>
          <p:cNvGrpSpPr>
            <a:grpSpLocks/>
          </p:cNvGrpSpPr>
          <p:nvPr/>
        </p:nvGrpSpPr>
        <p:grpSpPr bwMode="auto">
          <a:xfrm flipH="1">
            <a:off x="10578903" y="5661023"/>
            <a:ext cx="1613095" cy="1006360"/>
            <a:chOff x="3051405" y="5162550"/>
            <a:chExt cx="1927225" cy="1695450"/>
          </a:xfrm>
        </p:grpSpPr>
        <p:sp>
          <p:nvSpPr>
            <p:cNvPr id="14" name="Freeform 8"/>
            <p:cNvSpPr>
              <a:spLocks noEditPoints="1"/>
            </p:cNvSpPr>
            <p:nvPr/>
          </p:nvSpPr>
          <p:spPr bwMode="auto">
            <a:xfrm>
              <a:off x="3103792" y="5162550"/>
              <a:ext cx="1308100" cy="1308100"/>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rgbClr val="0CAEDF"/>
            </a:solidFill>
            <a:ln>
              <a:solidFill>
                <a:srgbClr val="0033CC"/>
              </a:solidFill>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Open Sans"/>
              </a:endParaRPr>
            </a:p>
          </p:txBody>
        </p:sp>
        <p:sp>
          <p:nvSpPr>
            <p:cNvPr id="15" name="Oval 14"/>
            <p:cNvSpPr/>
            <p:nvPr/>
          </p:nvSpPr>
          <p:spPr>
            <a:xfrm>
              <a:off x="3670530" y="5356225"/>
              <a:ext cx="1308100" cy="1308100"/>
            </a:xfrm>
            <a:prstGeom prst="ellipse">
              <a:avLst/>
            </a:prstGeom>
            <a:solidFill>
              <a:srgbClr val="0033CC"/>
            </a:solidFill>
            <a:ln w="12700" cap="flat" cmpd="sng" algn="ctr">
              <a:solidFill>
                <a:schemeClr val="bg1"/>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Open Sans"/>
              </a:endParaRPr>
            </a:p>
          </p:txBody>
        </p:sp>
        <p:sp>
          <p:nvSpPr>
            <p:cNvPr id="16" name="Freeform: Shape 11"/>
            <p:cNvSpPr/>
            <p:nvPr/>
          </p:nvSpPr>
          <p:spPr>
            <a:xfrm>
              <a:off x="3051405" y="5356225"/>
              <a:ext cx="952500" cy="1501775"/>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solidFill>
              <a:srgbClr val="81C341"/>
            </a:solidFill>
            <a:ln w="12700" cap="flat" cmpd="sng" algn="ctr">
              <a:solidFill>
                <a:schemeClr val="bg1"/>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Open Sans"/>
              </a:endParaRPr>
            </a:p>
          </p:txBody>
        </p:sp>
        <p:sp>
          <p:nvSpPr>
            <p:cNvPr id="17" name="Freeform: Shape 12"/>
            <p:cNvSpPr/>
            <p:nvPr/>
          </p:nvSpPr>
          <p:spPr>
            <a:xfrm>
              <a:off x="3337155" y="6203950"/>
              <a:ext cx="1308100" cy="654050"/>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rgbClr val="ED0F7B"/>
            </a:solidFill>
            <a:ln w="12700" cap="flat" cmpd="sng" algn="ctr">
              <a:solidFill>
                <a:schemeClr val="bg1"/>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FFFFFF"/>
                </a:solidFill>
                <a:effectLst/>
                <a:uLnTx/>
                <a:uFillTx/>
                <a:latin typeface="Open Sans"/>
              </a:endParaRPr>
            </a:p>
          </p:txBody>
        </p:sp>
        <p:sp>
          <p:nvSpPr>
            <p:cNvPr id="18"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rgbClr val="FFFFFF"/>
            </a:solidFill>
            <a:ln w="9525">
              <a:solidFill>
                <a:srgbClr val="0033CC"/>
              </a:solidFill>
              <a:round/>
              <a:headEnd/>
              <a:tailEnd/>
            </a:ln>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Open Sans"/>
              </a:endParaRPr>
            </a:p>
          </p:txBody>
        </p:sp>
      </p:grpSp>
      <p:sp>
        <p:nvSpPr>
          <p:cNvPr id="19" name="Scroll: Horizontal 7">
            <a:extLst>
              <a:ext uri="{FF2B5EF4-FFF2-40B4-BE49-F238E27FC236}">
                <a16:creationId xmlns="" xmlns:a16="http://schemas.microsoft.com/office/drawing/2014/main" id="{9BF13B70-D047-41BA-927D-96032DB92A1E}"/>
              </a:ext>
            </a:extLst>
          </p:cNvPr>
          <p:cNvSpPr/>
          <p:nvPr/>
        </p:nvSpPr>
        <p:spPr>
          <a:xfrm>
            <a:off x="1838320" y="3345405"/>
            <a:ext cx="8676757" cy="3277944"/>
          </a:xfrm>
          <a:prstGeom prst="horizontalScroll">
            <a:avLst/>
          </a:prstGeom>
          <a:solidFill>
            <a:srgbClr val="FFFFFF"/>
          </a:solidFill>
          <a:ln w="12700" cap="flat" cmpd="sng" algn="ctr">
            <a:solidFill>
              <a:srgbClr val="000000">
                <a:lumMod val="95000"/>
                <a:lumOff val="5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i="1" u="none" strike="noStrike" kern="0" cap="none" spc="0" normalizeH="0" baseline="0" noProof="0" dirty="0">
              <a:ln>
                <a:noFill/>
              </a:ln>
              <a:solidFill>
                <a:srgbClr val="002060"/>
              </a:solidFill>
              <a:effectLst/>
              <a:uLnTx/>
              <a:uFillTx/>
              <a:latin typeface="+mj-lt"/>
              <a:cs typeface="Arial" panose="020B0604020202020204" pitchFamily="34" charset="0"/>
            </a:endParaRPr>
          </a:p>
        </p:txBody>
      </p:sp>
      <p:sp>
        <p:nvSpPr>
          <p:cNvPr id="20" name="Rectangle 19"/>
          <p:cNvSpPr/>
          <p:nvPr/>
        </p:nvSpPr>
        <p:spPr>
          <a:xfrm>
            <a:off x="2443812" y="3996694"/>
            <a:ext cx="7856055" cy="2092881"/>
          </a:xfrm>
          <a:prstGeom prst="rect">
            <a:avLst/>
          </a:prstGeom>
        </p:spPr>
        <p:txBody>
          <a:bodyPr wrap="square">
            <a:spAutoFit/>
          </a:bodyPr>
          <a:lstStyle/>
          <a:p>
            <a:pPr algn="just"/>
            <a:r>
              <a:rPr lang="vi-VN" sz="2600" i="1" dirty="0">
                <a:solidFill>
                  <a:srgbClr val="002060"/>
                </a:solidFill>
                <a:latin typeface="Times New Roman" panose="02020603050405020304" pitchFamily="18" charset="0"/>
                <a:cs typeface="Times New Roman" panose="02020603050405020304" pitchFamily="18" charset="0"/>
              </a:rPr>
              <a:t>Kinh tế thị trường là nền kinh tế được </a:t>
            </a:r>
            <a:r>
              <a:rPr lang="vi-VN" sz="2600" b="1" i="1" dirty="0">
                <a:solidFill>
                  <a:srgbClr val="FF0066"/>
                </a:solidFill>
                <a:latin typeface="Times New Roman" panose="02020603050405020304" pitchFamily="18" charset="0"/>
                <a:cs typeface="Times New Roman" panose="02020603050405020304" pitchFamily="18" charset="0"/>
              </a:rPr>
              <a:t>vận hành theo cơ chế thị trường. </a:t>
            </a:r>
            <a:r>
              <a:rPr lang="vi-VN" sz="2600" i="1" dirty="0">
                <a:solidFill>
                  <a:srgbClr val="002060"/>
                </a:solidFill>
                <a:latin typeface="Times New Roman" panose="02020603050405020304" pitchFamily="18" charset="0"/>
                <a:cs typeface="Times New Roman" panose="02020603050405020304" pitchFamily="18" charset="0"/>
              </a:rPr>
              <a:t>Đó là </a:t>
            </a:r>
            <a:r>
              <a:rPr lang="vi-VN" sz="2600" b="1" i="1" dirty="0">
                <a:solidFill>
                  <a:srgbClr val="006600"/>
                </a:solidFill>
                <a:latin typeface="Times New Roman" panose="02020603050405020304" pitchFamily="18" charset="0"/>
                <a:cs typeface="Times New Roman" panose="02020603050405020304" pitchFamily="18" charset="0"/>
              </a:rPr>
              <a:t>nền kinh tế hàng hóa phát triển ở trình độ cao,</a:t>
            </a:r>
            <a:r>
              <a:rPr lang="vi-VN" sz="2600" i="1" dirty="0">
                <a:solidFill>
                  <a:srgbClr val="002060"/>
                </a:solidFill>
                <a:latin typeface="Times New Roman" panose="02020603050405020304" pitchFamily="18" charset="0"/>
                <a:cs typeface="Times New Roman" panose="02020603050405020304" pitchFamily="18" charset="0"/>
              </a:rPr>
              <a:t> ở đó mọi quan hệ sản xuất và trao đổi </a:t>
            </a:r>
            <a:r>
              <a:rPr lang="vi-VN" sz="2600" b="1" i="1" dirty="0">
                <a:solidFill>
                  <a:srgbClr val="000000"/>
                </a:solidFill>
                <a:latin typeface="Times New Roman" panose="02020603050405020304" pitchFamily="18" charset="0"/>
                <a:cs typeface="Times New Roman" panose="02020603050405020304" pitchFamily="18" charset="0"/>
              </a:rPr>
              <a:t>đều được thông qua thị trường</a:t>
            </a:r>
            <a:r>
              <a:rPr lang="vi-VN" sz="2600" i="1" dirty="0">
                <a:solidFill>
                  <a:srgbClr val="002060"/>
                </a:solidFill>
                <a:latin typeface="Times New Roman" panose="02020603050405020304" pitchFamily="18" charset="0"/>
                <a:cs typeface="Times New Roman" panose="02020603050405020304" pitchFamily="18" charset="0"/>
              </a:rPr>
              <a:t>, chịu sự tác động, điều tiết của </a:t>
            </a:r>
            <a:r>
              <a:rPr lang="vi-VN" sz="2600" b="1" i="1" dirty="0">
                <a:solidFill>
                  <a:srgbClr val="FF0000"/>
                </a:solidFill>
                <a:latin typeface="Times New Roman" panose="02020603050405020304" pitchFamily="18" charset="0"/>
                <a:cs typeface="Times New Roman" panose="02020603050405020304" pitchFamily="18" charset="0"/>
              </a:rPr>
              <a:t>các quy luật thị </a:t>
            </a:r>
            <a:r>
              <a:rPr lang="vi-VN" sz="2600" b="1" i="1" dirty="0" smtClean="0">
                <a:solidFill>
                  <a:srgbClr val="FF0000"/>
                </a:solidFill>
                <a:latin typeface="Times New Roman" panose="02020603050405020304" pitchFamily="18" charset="0"/>
                <a:cs typeface="Times New Roman" panose="02020603050405020304" pitchFamily="18" charset="0"/>
              </a:rPr>
              <a:t>trường</a:t>
            </a:r>
            <a:r>
              <a:rPr lang="en-US" sz="2600" b="1" i="1" dirty="0" smtClean="0">
                <a:solidFill>
                  <a:srgbClr val="FF0000"/>
                </a:solidFill>
                <a:latin typeface="Times New Roman" panose="02020603050405020304" pitchFamily="18" charset="0"/>
                <a:cs typeface="Times New Roman" panose="02020603050405020304" pitchFamily="18" charset="0"/>
              </a:rPr>
              <a:t>.</a:t>
            </a:r>
            <a:endParaRPr lang="vi-VN" sz="26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44857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p:cTn id="19" dur="1000" fill="hold"/>
                                        <p:tgtEl>
                                          <p:spTgt spid="9"/>
                                        </p:tgtEl>
                                        <p:attrNameLst>
                                          <p:attrName>ppt_w</p:attrName>
                                        </p:attrNameLst>
                                      </p:cBhvr>
                                      <p:tavLst>
                                        <p:tav tm="0">
                                          <p:val>
                                            <p:fltVal val="0"/>
                                          </p:val>
                                        </p:tav>
                                        <p:tav tm="100000">
                                          <p:val>
                                            <p:strVal val="#ppt_w"/>
                                          </p:val>
                                        </p:tav>
                                      </p:tavLst>
                                    </p:anim>
                                    <p:anim calcmode="lin" valueType="num">
                                      <p:cBhvr>
                                        <p:cTn id="20" dur="1000" fill="hold"/>
                                        <p:tgtEl>
                                          <p:spTgt spid="9"/>
                                        </p:tgtEl>
                                        <p:attrNameLst>
                                          <p:attrName>ppt_h</p:attrName>
                                        </p:attrNameLst>
                                      </p:cBhvr>
                                      <p:tavLst>
                                        <p:tav tm="0">
                                          <p:val>
                                            <p:fltVal val="0"/>
                                          </p:val>
                                        </p:tav>
                                        <p:tav tm="100000">
                                          <p:val>
                                            <p:strVal val="#ppt_h"/>
                                          </p:val>
                                        </p:tav>
                                      </p:tavLst>
                                    </p:anim>
                                    <p:anim calcmode="lin" valueType="num">
                                      <p:cBhvr>
                                        <p:cTn id="21" dur="1000" fill="hold"/>
                                        <p:tgtEl>
                                          <p:spTgt spid="9"/>
                                        </p:tgtEl>
                                        <p:attrNameLst>
                                          <p:attrName>style.rotation</p:attrName>
                                        </p:attrNameLst>
                                      </p:cBhvr>
                                      <p:tavLst>
                                        <p:tav tm="0">
                                          <p:val>
                                            <p:fltVal val="90"/>
                                          </p:val>
                                        </p:tav>
                                        <p:tav tm="100000">
                                          <p:val>
                                            <p:fltVal val="0"/>
                                          </p:val>
                                        </p:tav>
                                      </p:tavLst>
                                    </p:anim>
                                    <p:animEffect transition="in" filter="fade">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barn(inVertical)">
                                      <p:cBhvr>
                                        <p:cTn id="39" dur="500"/>
                                        <p:tgtEl>
                                          <p:spTgt spid="19"/>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20"/>
                                        </p:tgtEl>
                                        <p:attrNameLst>
                                          <p:attrName>style.visibility</p:attrName>
                                        </p:attrNameLst>
                                      </p:cBhvr>
                                      <p:to>
                                        <p:strVal val="visible"/>
                                      </p:to>
                                    </p:set>
                                    <p:animEffect transition="in" filter="barn(inVertical)">
                                      <p:cBhvr>
                                        <p:cTn id="4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1" grpId="0" animBg="1"/>
      <p:bldP spid="12" grpId="0"/>
      <p:bldP spid="19" grpId="0" animBg="1"/>
      <p:bldP spid="2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795761"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algn="ctr" defTabSz="914400"/>
            <a:endParaRPr lang="en-US" kern="0" smtClean="0">
              <a:solidFill>
                <a:prstClr val="white"/>
              </a:solidFill>
            </a:endParaRPr>
          </a:p>
        </p:txBody>
      </p:sp>
      <p:sp>
        <p:nvSpPr>
          <p:cNvPr id="4" name="Rectangle 3"/>
          <p:cNvSpPr/>
          <p:nvPr/>
        </p:nvSpPr>
        <p:spPr>
          <a:xfrm rot="16200000">
            <a:off x="-2250459" y="2962384"/>
            <a:ext cx="5326073" cy="523220"/>
          </a:xfrm>
          <a:prstGeom prst="rect">
            <a:avLst/>
          </a:prstGeom>
        </p:spPr>
        <p:txBody>
          <a:bodyPr wrap="none">
            <a:spAutoFit/>
          </a:bodyPr>
          <a:lstStyle/>
          <a:p>
            <a:pPr algn="ctr"/>
            <a:r>
              <a:rPr lang="vi-VN" sz="2800" b="1" dirty="0">
                <a:solidFill>
                  <a:prstClr val="white"/>
                </a:solidFill>
              </a:rPr>
              <a:t>KINH TẾ </a:t>
            </a:r>
            <a:r>
              <a:rPr lang="en-US" sz="2800" b="1" dirty="0" smtClean="0">
                <a:solidFill>
                  <a:prstClr val="white"/>
                </a:solidFill>
              </a:rPr>
              <a:t>CHÍNH TRỊ MÁC - LÊNIN</a:t>
            </a:r>
            <a:r>
              <a:rPr lang="vi-VN" sz="2800" b="1" dirty="0" smtClean="0">
                <a:solidFill>
                  <a:prstClr val="white"/>
                </a:solidFill>
              </a:rPr>
              <a:t> </a:t>
            </a:r>
            <a:endParaRPr lang="en-US" sz="2800" b="1" dirty="0">
              <a:solidFill>
                <a:prstClr val="white"/>
              </a:solidFill>
            </a:endParaRPr>
          </a:p>
        </p:txBody>
      </p:sp>
      <p:sp>
        <p:nvSpPr>
          <p:cNvPr id="5" name="TextBox 4">
            <a:extLst>
              <a:ext uri="{FF2B5EF4-FFF2-40B4-BE49-F238E27FC236}">
                <a16:creationId xmlns="" xmlns:a16="http://schemas.microsoft.com/office/drawing/2014/main" id="{181B8332-FA5C-457F-8CE3-3E7BAA2481F6}"/>
              </a:ext>
            </a:extLst>
          </p:cNvPr>
          <p:cNvSpPr txBox="1"/>
          <p:nvPr/>
        </p:nvSpPr>
        <p:spPr>
          <a:xfrm>
            <a:off x="2163736" y="145459"/>
            <a:ext cx="7728155" cy="830997"/>
          </a:xfrm>
          <a:prstGeom prst="rect">
            <a:avLst/>
          </a:prstGeom>
          <a:noFill/>
        </p:spPr>
        <p:txBody>
          <a:bodyPr wrap="square">
            <a:spAutoFit/>
          </a:bodyPr>
          <a:lstStyle/>
          <a:p>
            <a:pPr algn="ctr"/>
            <a:r>
              <a:rPr lang="vi-VN" altLang="en-US" sz="2400" b="1" dirty="0">
                <a:solidFill>
                  <a:prstClr val="black"/>
                </a:solidFill>
                <a:cs typeface="Times New Roman" panose="02020603050405020304" pitchFamily="18" charset="0"/>
              </a:rPr>
              <a:t>5.1. </a:t>
            </a:r>
            <a:r>
              <a:rPr lang="vi-VN" altLang="en-US" sz="2400" b="1" dirty="0">
                <a:solidFill>
                  <a:prstClr val="black"/>
                </a:solidFill>
                <a:cs typeface="Arial" panose="020B0604020202020204" pitchFamily="34" charset="0"/>
              </a:rPr>
              <a:t>KINH TẾ THỊ TRƯỜNG ĐỊNH HƯỚNG </a:t>
            </a:r>
            <a:r>
              <a:rPr lang="en-US" altLang="en-US" sz="2400" b="1" dirty="0">
                <a:solidFill>
                  <a:prstClr val="black"/>
                </a:solidFill>
                <a:latin typeface="Arial" panose="020B0604020202020204" pitchFamily="34" charset="0"/>
                <a:cs typeface="Arial" panose="020B0604020202020204" pitchFamily="34" charset="0"/>
              </a:rPr>
              <a:t>XÃ </a:t>
            </a:r>
            <a:r>
              <a:rPr lang="vi-VN" altLang="en-US" sz="2400" b="1" dirty="0">
                <a:solidFill>
                  <a:prstClr val="black"/>
                </a:solidFill>
                <a:cs typeface="Arial" panose="020B0604020202020204" pitchFamily="34" charset="0"/>
              </a:rPr>
              <a:t>HỘI CH</a:t>
            </a:r>
            <a:r>
              <a:rPr lang="en-US" altLang="en-US" sz="2400" b="1" dirty="0">
                <a:solidFill>
                  <a:prstClr val="black"/>
                </a:solidFill>
                <a:latin typeface="Arial" panose="020B0604020202020204" pitchFamily="34" charset="0"/>
                <a:cs typeface="Arial" panose="020B0604020202020204" pitchFamily="34" charset="0"/>
              </a:rPr>
              <a:t>Ủ</a:t>
            </a:r>
            <a:r>
              <a:rPr lang="vi-VN" altLang="en-US" sz="2400" b="1" dirty="0">
                <a:solidFill>
                  <a:prstClr val="black"/>
                </a:solidFill>
                <a:cs typeface="Arial" panose="020B0604020202020204" pitchFamily="34" charset="0"/>
              </a:rPr>
              <a:t> NGHĨA Ở VIỆT NAM</a:t>
            </a:r>
            <a:endParaRPr lang="en-US" altLang="en-US" sz="2400" b="1" dirty="0">
              <a:solidFill>
                <a:prstClr val="black"/>
              </a:solidFill>
              <a:latin typeface="Arial" panose="020B0604020202020204" pitchFamily="34" charset="0"/>
              <a:cs typeface="Arial" panose="020B0604020202020204" pitchFamily="34" charset="0"/>
            </a:endParaRPr>
          </a:p>
        </p:txBody>
      </p:sp>
      <p:grpSp>
        <p:nvGrpSpPr>
          <p:cNvPr id="6" name="Group 21">
            <a:extLst>
              <a:ext uri="{FF2B5EF4-FFF2-40B4-BE49-F238E27FC236}">
                <a16:creationId xmlns="" xmlns:a16="http://schemas.microsoft.com/office/drawing/2014/main" id="{C0E8D9AA-214E-45B0-AF6E-3E90F01D290F}"/>
              </a:ext>
            </a:extLst>
          </p:cNvPr>
          <p:cNvGrpSpPr>
            <a:grpSpLocks/>
          </p:cNvGrpSpPr>
          <p:nvPr/>
        </p:nvGrpSpPr>
        <p:grpSpPr bwMode="auto">
          <a:xfrm>
            <a:off x="1075836" y="976456"/>
            <a:ext cx="10184030" cy="0"/>
            <a:chOff x="-1138" y="576"/>
            <a:chExt cx="5298" cy="0"/>
          </a:xfrm>
        </p:grpSpPr>
        <p:sp>
          <p:nvSpPr>
            <p:cNvPr id="7" name="Line 7">
              <a:extLst>
                <a:ext uri="{FF2B5EF4-FFF2-40B4-BE49-F238E27FC236}">
                  <a16:creationId xmlns="" xmlns:a16="http://schemas.microsoft.com/office/drawing/2014/main" id="{53B44CE0-9E62-4B5E-A589-BB14205F8D28}"/>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ea typeface="Arial Unicode MS"/>
              </a:endParaRPr>
            </a:p>
          </p:txBody>
        </p:sp>
        <p:sp>
          <p:nvSpPr>
            <p:cNvPr id="8" name="Line 8">
              <a:extLst>
                <a:ext uri="{FF2B5EF4-FFF2-40B4-BE49-F238E27FC236}">
                  <a16:creationId xmlns="" xmlns:a16="http://schemas.microsoft.com/office/drawing/2014/main" id="{A562F9A0-4560-4E56-B67C-D1694B287BC5}"/>
                </a:ext>
              </a:extLst>
            </p:cNvPr>
            <p:cNvSpPr>
              <a:spLocks noChangeShapeType="1"/>
            </p:cNvSpPr>
            <p:nvPr/>
          </p:nvSpPr>
          <p:spPr bwMode="auto">
            <a:xfrm>
              <a:off x="-1138"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latin typeface="Arial"/>
                <a:ea typeface="Arial Unicode MS"/>
              </a:endParaRPr>
            </a:p>
          </p:txBody>
        </p:sp>
      </p:grpSp>
      <p:sp>
        <p:nvSpPr>
          <p:cNvPr id="9" name="TextBox 8">
            <a:extLst>
              <a:ext uri="{FF2B5EF4-FFF2-40B4-BE49-F238E27FC236}">
                <a16:creationId xmlns="" xmlns:a16="http://schemas.microsoft.com/office/drawing/2014/main" id="{C0898034-4748-4471-977E-7A6B4D513588}"/>
              </a:ext>
            </a:extLst>
          </p:cNvPr>
          <p:cNvSpPr txBox="1"/>
          <p:nvPr/>
        </p:nvSpPr>
        <p:spPr>
          <a:xfrm>
            <a:off x="2584134" y="1126119"/>
            <a:ext cx="7448079" cy="430887"/>
          </a:xfrm>
          <a:prstGeom prst="rect">
            <a:avLst/>
          </a:prstGeom>
          <a:noFill/>
        </p:spPr>
        <p:txBody>
          <a:bodyPr wrap="square">
            <a:spAutoFit/>
          </a:bodyPr>
          <a:lstStyle/>
          <a:p>
            <a:pPr algn="ctr"/>
            <a:r>
              <a:rPr lang="en-US" altLang="en-US" sz="2200" b="1" dirty="0">
                <a:solidFill>
                  <a:srgbClr val="0033CC"/>
                </a:solidFill>
                <a:latin typeface="Arial" panose="020B0604020202020204" pitchFamily="34" charset="0"/>
                <a:cs typeface="Arial" panose="020B0604020202020204" pitchFamily="34" charset="0"/>
              </a:rPr>
              <a:t>5.1.1. </a:t>
            </a:r>
            <a:r>
              <a:rPr lang="vi-VN" altLang="en-US" sz="2200" b="1" dirty="0">
                <a:solidFill>
                  <a:srgbClr val="0033CC"/>
                </a:solidFill>
                <a:cs typeface="Arial" panose="020B0604020202020204" pitchFamily="34" charset="0"/>
              </a:rPr>
              <a:t>Khái</a:t>
            </a:r>
            <a:r>
              <a:rPr lang="en-US" altLang="en-US" sz="2200" b="1" dirty="0">
                <a:solidFill>
                  <a:srgbClr val="0033CC"/>
                </a:solidFill>
                <a:latin typeface="Arial" panose="020B0604020202020204" pitchFamily="34" charset="0"/>
                <a:cs typeface="Arial" panose="020B0604020202020204" pitchFamily="34" charset="0"/>
              </a:rPr>
              <a:t> </a:t>
            </a:r>
            <a:r>
              <a:rPr lang="vi-VN" altLang="en-US" sz="2200" b="1" dirty="0" smtClean="0">
                <a:solidFill>
                  <a:srgbClr val="0033CC"/>
                </a:solidFill>
                <a:cs typeface="Arial" panose="020B0604020202020204" pitchFamily="34" charset="0"/>
              </a:rPr>
              <a:t>niệm</a:t>
            </a:r>
            <a:r>
              <a:rPr lang="en-US" altLang="en-US" sz="2200" b="1" dirty="0">
                <a:solidFill>
                  <a:srgbClr val="0033CC"/>
                </a:solidFill>
                <a:latin typeface="Arial" panose="020B0604020202020204" pitchFamily="34" charset="0"/>
                <a:cs typeface="Arial" panose="020B0604020202020204" pitchFamily="34" charset="0"/>
              </a:rPr>
              <a:t> </a:t>
            </a:r>
            <a:r>
              <a:rPr lang="en-US" altLang="en-US" sz="2200" b="1" dirty="0" smtClean="0">
                <a:solidFill>
                  <a:srgbClr val="0033CC"/>
                </a:solidFill>
                <a:latin typeface="Arial" panose="020B0604020202020204" pitchFamily="34" charset="0"/>
                <a:cs typeface="Arial" panose="020B0604020202020204" pitchFamily="34" charset="0"/>
              </a:rPr>
              <a:t>KTTT </a:t>
            </a:r>
            <a:r>
              <a:rPr lang="en-US" altLang="en-US" sz="2200" b="1" dirty="0" err="1" smtClean="0">
                <a:solidFill>
                  <a:srgbClr val="0033CC"/>
                </a:solidFill>
                <a:latin typeface="Arial" panose="020B0604020202020204" pitchFamily="34" charset="0"/>
                <a:cs typeface="Arial" panose="020B0604020202020204" pitchFamily="34" charset="0"/>
              </a:rPr>
              <a:t>định</a:t>
            </a:r>
            <a:r>
              <a:rPr lang="en-US" altLang="en-US" sz="2200" b="1" dirty="0" smtClean="0">
                <a:solidFill>
                  <a:srgbClr val="0033CC"/>
                </a:solidFill>
                <a:latin typeface="Arial" panose="020B0604020202020204" pitchFamily="34" charset="0"/>
                <a:cs typeface="Arial" panose="020B0604020202020204" pitchFamily="34" charset="0"/>
              </a:rPr>
              <a:t> </a:t>
            </a:r>
            <a:r>
              <a:rPr lang="en-US" altLang="en-US" sz="2200" b="1" dirty="0" err="1" smtClean="0">
                <a:solidFill>
                  <a:srgbClr val="0033CC"/>
                </a:solidFill>
                <a:latin typeface="Arial" panose="020B0604020202020204" pitchFamily="34" charset="0"/>
                <a:cs typeface="Arial" panose="020B0604020202020204" pitchFamily="34" charset="0"/>
              </a:rPr>
              <a:t>hướng</a:t>
            </a:r>
            <a:r>
              <a:rPr lang="en-US" altLang="en-US" sz="2200" b="1" dirty="0" smtClean="0">
                <a:solidFill>
                  <a:srgbClr val="0033CC"/>
                </a:solidFill>
                <a:latin typeface="Arial" panose="020B0604020202020204" pitchFamily="34" charset="0"/>
                <a:cs typeface="Arial" panose="020B0604020202020204" pitchFamily="34" charset="0"/>
              </a:rPr>
              <a:t> XHCN ở </a:t>
            </a:r>
            <a:r>
              <a:rPr lang="en-US" altLang="en-US" sz="2200" b="1" dirty="0" err="1" smtClean="0">
                <a:solidFill>
                  <a:srgbClr val="0033CC"/>
                </a:solidFill>
                <a:latin typeface="Arial" panose="020B0604020202020204" pitchFamily="34" charset="0"/>
                <a:cs typeface="Arial" panose="020B0604020202020204" pitchFamily="34" charset="0"/>
              </a:rPr>
              <a:t>Việt</a:t>
            </a:r>
            <a:r>
              <a:rPr lang="en-US" altLang="en-US" sz="2200" b="1" dirty="0" smtClean="0">
                <a:solidFill>
                  <a:srgbClr val="0033CC"/>
                </a:solidFill>
                <a:latin typeface="Arial" panose="020B0604020202020204" pitchFamily="34" charset="0"/>
                <a:cs typeface="Arial" panose="020B0604020202020204" pitchFamily="34" charset="0"/>
              </a:rPr>
              <a:t> </a:t>
            </a:r>
            <a:r>
              <a:rPr lang="en-US" altLang="en-US" sz="2200" b="1" dirty="0">
                <a:solidFill>
                  <a:srgbClr val="0033CC"/>
                </a:solidFill>
                <a:latin typeface="Arial" panose="020B0604020202020204" pitchFamily="34" charset="0"/>
                <a:cs typeface="Arial" panose="020B0604020202020204" pitchFamily="34" charset="0"/>
              </a:rPr>
              <a:t>Nam</a:t>
            </a:r>
            <a:r>
              <a:rPr lang="vi-VN" altLang="en-US" sz="2200" b="1" dirty="0">
                <a:solidFill>
                  <a:srgbClr val="0033CC"/>
                </a:solidFill>
                <a:cs typeface="Arial" panose="020B0604020202020204" pitchFamily="34" charset="0"/>
              </a:rPr>
              <a:t> </a:t>
            </a:r>
            <a:r>
              <a:rPr lang="en-US" altLang="en-US" sz="2200" b="1" dirty="0" smtClean="0">
                <a:solidFill>
                  <a:srgbClr val="0033CC"/>
                </a:solidFill>
                <a:latin typeface="Arial" panose="020B0604020202020204" pitchFamily="34" charset="0"/>
                <a:cs typeface="Arial" panose="020B0604020202020204" pitchFamily="34" charset="0"/>
              </a:rPr>
              <a:t> </a:t>
            </a:r>
            <a:r>
              <a:rPr lang="vi-VN" altLang="en-US" sz="2200" b="1" dirty="0" smtClean="0">
                <a:solidFill>
                  <a:srgbClr val="0033CC"/>
                </a:solidFill>
                <a:cs typeface="Arial" panose="020B0604020202020204" pitchFamily="34" charset="0"/>
              </a:rPr>
              <a:t> </a:t>
            </a:r>
            <a:endParaRPr lang="en-US" sz="2200" b="1" dirty="0">
              <a:solidFill>
                <a:srgbClr val="0033CC"/>
              </a:solidFill>
              <a:latin typeface="Arial" panose="020B0604020202020204" pitchFamily="34" charset="0"/>
              <a:cs typeface="Arial" panose="020B0604020202020204" pitchFamily="34" charset="0"/>
            </a:endParaRPr>
          </a:p>
        </p:txBody>
      </p:sp>
      <p:sp>
        <p:nvSpPr>
          <p:cNvPr id="2" name="Rectangle 1"/>
          <p:cNvSpPr/>
          <p:nvPr/>
        </p:nvSpPr>
        <p:spPr>
          <a:xfrm>
            <a:off x="2339922" y="5402096"/>
            <a:ext cx="9359018" cy="830997"/>
          </a:xfrm>
          <a:prstGeom prst="rect">
            <a:avLst/>
          </a:prstGeom>
        </p:spPr>
        <p:txBody>
          <a:bodyPr wrap="square">
            <a:spAutoFit/>
          </a:bodyPr>
          <a:lstStyle/>
          <a:p>
            <a:pPr marL="342900" indent="-342900" algn="just">
              <a:buFont typeface="Wingdings" panose="05000000000000000000" pitchFamily="2" charset="2"/>
              <a:buChar char="Ø"/>
            </a:pPr>
            <a:r>
              <a:rPr lang="vi-VN" sz="2400" dirty="0" smtClean="0"/>
              <a:t>Mỗi </a:t>
            </a:r>
            <a:r>
              <a:rPr lang="vi-VN" sz="2400" dirty="0"/>
              <a:t>nền </a:t>
            </a:r>
            <a:r>
              <a:rPr lang="en-US" sz="2400" dirty="0" smtClean="0"/>
              <a:t>KTTT</a:t>
            </a:r>
            <a:r>
              <a:rPr lang="vi-VN" sz="2400" dirty="0" smtClean="0"/>
              <a:t> </a:t>
            </a:r>
            <a:r>
              <a:rPr lang="vi-VN" sz="2400" dirty="0"/>
              <a:t>vừa có những </a:t>
            </a:r>
            <a:r>
              <a:rPr lang="vi-VN" sz="2400" b="1" dirty="0">
                <a:solidFill>
                  <a:srgbClr val="CC00CC"/>
                </a:solidFill>
              </a:rPr>
              <a:t>đặc trưng tất yếu </a:t>
            </a:r>
            <a:r>
              <a:rPr lang="vi-VN" sz="2400" dirty="0" smtClean="0"/>
              <a:t>vừa </a:t>
            </a:r>
            <a:r>
              <a:rPr lang="vi-VN" sz="2400" dirty="0"/>
              <a:t>có những </a:t>
            </a:r>
            <a:r>
              <a:rPr lang="vi-VN" sz="2400" b="1" dirty="0">
                <a:solidFill>
                  <a:srgbClr val="CC00CC"/>
                </a:solidFill>
              </a:rPr>
              <a:t>đặc </a:t>
            </a:r>
            <a:r>
              <a:rPr lang="vi-VN" sz="2400" b="1" dirty="0" smtClean="0">
                <a:solidFill>
                  <a:srgbClr val="CC00CC"/>
                </a:solidFill>
              </a:rPr>
              <a:t>trưng</a:t>
            </a:r>
            <a:r>
              <a:rPr lang="en-US" sz="2400" b="1" dirty="0" smtClean="0">
                <a:solidFill>
                  <a:srgbClr val="CC00CC"/>
                </a:solidFill>
              </a:rPr>
              <a:t> </a:t>
            </a:r>
            <a:r>
              <a:rPr lang="en-US" sz="2400" b="1" dirty="0" err="1" smtClean="0">
                <a:solidFill>
                  <a:srgbClr val="CC00CC"/>
                </a:solidFill>
                <a:latin typeface="Arial" panose="020B0604020202020204" pitchFamily="34" charset="0"/>
                <a:cs typeface="Arial" panose="020B0604020202020204" pitchFamily="34" charset="0"/>
              </a:rPr>
              <a:t>riêng</a:t>
            </a:r>
            <a:r>
              <a:rPr lang="en-US" sz="2400" b="1" dirty="0" smtClean="0">
                <a:solidFill>
                  <a:srgbClr val="CC00CC"/>
                </a:solidFill>
                <a:latin typeface="Arial" panose="020B0604020202020204" pitchFamily="34" charset="0"/>
                <a:cs typeface="Arial" panose="020B0604020202020204" pitchFamily="34" charset="0"/>
              </a:rPr>
              <a:t>.</a:t>
            </a:r>
            <a:endParaRPr lang="en-US" sz="2400" b="1" dirty="0">
              <a:solidFill>
                <a:srgbClr val="CC00CC"/>
              </a:solidFill>
              <a:latin typeface="Arial" panose="020B0604020202020204" pitchFamily="34" charset="0"/>
              <a:cs typeface="Arial" panose="020B0604020202020204" pitchFamily="34" charset="0"/>
            </a:endParaRPr>
          </a:p>
        </p:txBody>
      </p:sp>
      <p:sp>
        <p:nvSpPr>
          <p:cNvPr id="10" name="Rectangle 9"/>
          <p:cNvSpPr/>
          <p:nvPr/>
        </p:nvSpPr>
        <p:spPr>
          <a:xfrm>
            <a:off x="2339922" y="1942780"/>
            <a:ext cx="9359019" cy="830997"/>
          </a:xfrm>
          <a:prstGeom prst="rect">
            <a:avLst/>
          </a:prstGeom>
        </p:spPr>
        <p:txBody>
          <a:bodyPr wrap="square">
            <a:spAutoFit/>
          </a:bodyPr>
          <a:lstStyle/>
          <a:p>
            <a:pPr marL="342900" indent="-342900" algn="just">
              <a:buFont typeface="Wingdings" panose="05000000000000000000" pitchFamily="2" charset="2"/>
              <a:buChar char="Ø"/>
            </a:pPr>
            <a:r>
              <a:rPr lang="en-US" sz="2400" dirty="0" smtClean="0">
                <a:solidFill>
                  <a:srgbClr val="FF0066"/>
                </a:solidFill>
                <a:latin typeface="Arial" panose="020B0604020202020204" pitchFamily="34" charset="0"/>
                <a:cs typeface="Arial" panose="020B0604020202020204" pitchFamily="34" charset="0"/>
              </a:rPr>
              <a:t>KTTT </a:t>
            </a:r>
            <a:r>
              <a:rPr lang="en-US" sz="2400" dirty="0" err="1" smtClean="0">
                <a:solidFill>
                  <a:srgbClr val="FF0066"/>
                </a:solidFill>
                <a:latin typeface="Arial" panose="020B0604020202020204" pitchFamily="34" charset="0"/>
                <a:cs typeface="Arial" panose="020B0604020202020204" pitchFamily="34" charset="0"/>
              </a:rPr>
              <a:t>là</a:t>
            </a:r>
            <a:r>
              <a:rPr lang="en-US" sz="2400" dirty="0" smtClean="0">
                <a:solidFill>
                  <a:srgbClr val="FF0066"/>
                </a:solidFill>
                <a:latin typeface="Arial" panose="020B0604020202020204" pitchFamily="34" charset="0"/>
                <a:cs typeface="Arial" panose="020B0604020202020204" pitchFamily="34" charset="0"/>
              </a:rPr>
              <a:t> </a:t>
            </a:r>
            <a:r>
              <a:rPr lang="en-US" sz="2400" b="1" dirty="0" err="1" smtClean="0">
                <a:solidFill>
                  <a:srgbClr val="006600"/>
                </a:solidFill>
                <a:latin typeface="Arial" panose="020B0604020202020204" pitchFamily="34" charset="0"/>
                <a:cs typeface="Arial" panose="020B0604020202020204" pitchFamily="34" charset="0"/>
              </a:rPr>
              <a:t>sản</a:t>
            </a:r>
            <a:r>
              <a:rPr lang="en-US" sz="2400" b="1" dirty="0" smtClean="0">
                <a:solidFill>
                  <a:srgbClr val="006600"/>
                </a:solidFill>
                <a:latin typeface="Arial" panose="020B0604020202020204" pitchFamily="34" charset="0"/>
                <a:cs typeface="Arial" panose="020B0604020202020204" pitchFamily="34" charset="0"/>
              </a:rPr>
              <a:t> </a:t>
            </a:r>
            <a:r>
              <a:rPr lang="en-US" sz="2400" b="1" dirty="0" err="1" smtClean="0">
                <a:solidFill>
                  <a:srgbClr val="006600"/>
                </a:solidFill>
                <a:latin typeface="Arial" panose="020B0604020202020204" pitchFamily="34" charset="0"/>
                <a:cs typeface="Arial" panose="020B0604020202020204" pitchFamily="34" charset="0"/>
              </a:rPr>
              <a:t>phẩm</a:t>
            </a:r>
            <a:r>
              <a:rPr lang="en-US" sz="2400" b="1" dirty="0" smtClean="0">
                <a:solidFill>
                  <a:srgbClr val="006600"/>
                </a:solidFill>
                <a:latin typeface="Arial" panose="020B0604020202020204" pitchFamily="34" charset="0"/>
                <a:cs typeface="Arial" panose="020B0604020202020204" pitchFamily="34" charset="0"/>
              </a:rPr>
              <a:t> </a:t>
            </a:r>
            <a:r>
              <a:rPr lang="en-US" sz="2400" b="1" dirty="0" err="1" smtClean="0">
                <a:solidFill>
                  <a:srgbClr val="006600"/>
                </a:solidFill>
                <a:latin typeface="Arial" panose="020B0604020202020204" pitchFamily="34" charset="0"/>
                <a:cs typeface="Arial" panose="020B0604020202020204" pitchFamily="34" charset="0"/>
              </a:rPr>
              <a:t>của</a:t>
            </a:r>
            <a:r>
              <a:rPr lang="en-US" sz="2400" b="1" dirty="0" smtClean="0">
                <a:solidFill>
                  <a:srgbClr val="006600"/>
                </a:solidFill>
                <a:latin typeface="Arial" panose="020B0604020202020204" pitchFamily="34" charset="0"/>
                <a:cs typeface="Arial" panose="020B0604020202020204" pitchFamily="34" charset="0"/>
              </a:rPr>
              <a:t> </a:t>
            </a:r>
            <a:r>
              <a:rPr lang="en-US" sz="2400" b="1" dirty="0" err="1" smtClean="0">
                <a:solidFill>
                  <a:srgbClr val="006600"/>
                </a:solidFill>
                <a:latin typeface="Arial" panose="020B0604020202020204" pitchFamily="34" charset="0"/>
                <a:cs typeface="Arial" panose="020B0604020202020204" pitchFamily="34" charset="0"/>
              </a:rPr>
              <a:t>văn</a:t>
            </a:r>
            <a:r>
              <a:rPr lang="en-US" sz="2400" b="1" dirty="0" smtClean="0">
                <a:solidFill>
                  <a:srgbClr val="006600"/>
                </a:solidFill>
                <a:latin typeface="Arial" panose="020B0604020202020204" pitchFamily="34" charset="0"/>
                <a:cs typeface="Arial" panose="020B0604020202020204" pitchFamily="34" charset="0"/>
              </a:rPr>
              <a:t> minh </a:t>
            </a:r>
            <a:r>
              <a:rPr lang="en-US" sz="2400" b="1" dirty="0" err="1" smtClean="0">
                <a:solidFill>
                  <a:srgbClr val="006600"/>
                </a:solidFill>
                <a:latin typeface="Arial" panose="020B0604020202020204" pitchFamily="34" charset="0"/>
                <a:cs typeface="Arial" panose="020B0604020202020204" pitchFamily="34" charset="0"/>
              </a:rPr>
              <a:t>nhân</a:t>
            </a:r>
            <a:r>
              <a:rPr lang="en-US" sz="2400" b="1" dirty="0" smtClean="0">
                <a:solidFill>
                  <a:srgbClr val="006600"/>
                </a:solidFill>
                <a:latin typeface="Arial" panose="020B0604020202020204" pitchFamily="34" charset="0"/>
                <a:cs typeface="Arial" panose="020B0604020202020204" pitchFamily="34" charset="0"/>
              </a:rPr>
              <a:t> </a:t>
            </a:r>
            <a:r>
              <a:rPr lang="en-US" sz="2400" b="1" dirty="0" err="1" smtClean="0">
                <a:solidFill>
                  <a:srgbClr val="006600"/>
                </a:solidFill>
                <a:latin typeface="Arial" panose="020B0604020202020204" pitchFamily="34" charset="0"/>
                <a:cs typeface="Arial" panose="020B0604020202020204" pitchFamily="34" charset="0"/>
              </a:rPr>
              <a:t>loại</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là</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kết</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quả</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phát</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triển</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lâu</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dài</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của</a:t>
            </a:r>
            <a:r>
              <a:rPr lang="en-US" sz="2400" dirty="0" smtClean="0">
                <a:solidFill>
                  <a:srgbClr val="FF0066"/>
                </a:solidFill>
                <a:latin typeface="Arial" panose="020B0604020202020204" pitchFamily="34" charset="0"/>
                <a:cs typeface="Arial" panose="020B0604020202020204" pitchFamily="34" charset="0"/>
              </a:rPr>
              <a:t> LLSX </a:t>
            </a:r>
            <a:r>
              <a:rPr lang="en-US" sz="2400" dirty="0" err="1" smtClean="0">
                <a:solidFill>
                  <a:srgbClr val="FF0066"/>
                </a:solidFill>
                <a:latin typeface="Arial" panose="020B0604020202020204" pitchFamily="34" charset="0"/>
                <a:cs typeface="Arial" panose="020B0604020202020204" pitchFamily="34" charset="0"/>
              </a:rPr>
              <a:t>và</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xã</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hội</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hóa</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các</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quan</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hệ</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kinh</a:t>
            </a:r>
            <a:r>
              <a:rPr lang="en-US" sz="2400" dirty="0" smtClean="0">
                <a:solidFill>
                  <a:srgbClr val="FF0066"/>
                </a:solidFill>
                <a:latin typeface="Arial" panose="020B0604020202020204" pitchFamily="34" charset="0"/>
                <a:cs typeface="Arial" panose="020B0604020202020204" pitchFamily="34" charset="0"/>
              </a:rPr>
              <a:t> </a:t>
            </a:r>
            <a:r>
              <a:rPr lang="en-US" sz="2400" dirty="0" err="1" smtClean="0">
                <a:solidFill>
                  <a:srgbClr val="FF0066"/>
                </a:solidFill>
                <a:latin typeface="Arial" panose="020B0604020202020204" pitchFamily="34" charset="0"/>
                <a:cs typeface="Arial" panose="020B0604020202020204" pitchFamily="34" charset="0"/>
              </a:rPr>
              <a:t>tế</a:t>
            </a:r>
            <a:r>
              <a:rPr lang="en-US" sz="2400" dirty="0" smtClean="0">
                <a:solidFill>
                  <a:srgbClr val="FF0066"/>
                </a:solidFill>
                <a:latin typeface="Arial" panose="020B0604020202020204" pitchFamily="34" charset="0"/>
                <a:cs typeface="Arial" panose="020B0604020202020204" pitchFamily="34" charset="0"/>
              </a:rPr>
              <a:t>;</a:t>
            </a:r>
            <a:endParaRPr lang="en-US" sz="2400" dirty="0">
              <a:solidFill>
                <a:srgbClr val="FF0066"/>
              </a:solidFill>
              <a:latin typeface="Arial" panose="020B0604020202020204" pitchFamily="34" charset="0"/>
              <a:cs typeface="Arial" panose="020B0604020202020204" pitchFamily="34" charset="0"/>
            </a:endParaRPr>
          </a:p>
        </p:txBody>
      </p:sp>
      <p:sp>
        <p:nvSpPr>
          <p:cNvPr id="11" name="Rectangle 10"/>
          <p:cNvSpPr/>
          <p:nvPr/>
        </p:nvSpPr>
        <p:spPr>
          <a:xfrm>
            <a:off x="2339921" y="3127912"/>
            <a:ext cx="9359019" cy="830997"/>
          </a:xfrm>
          <a:prstGeom prst="rect">
            <a:avLst/>
          </a:prstGeom>
        </p:spPr>
        <p:txBody>
          <a:bodyPr wrap="square">
            <a:spAutoFit/>
          </a:bodyPr>
          <a:lstStyle/>
          <a:p>
            <a:pPr marL="342900" indent="-342900" algn="just">
              <a:buFont typeface="Wingdings" panose="05000000000000000000" pitchFamily="2" charset="2"/>
              <a:buChar char="Ø"/>
            </a:pPr>
            <a:r>
              <a:rPr lang="vi-VN" sz="2400" b="1" dirty="0">
                <a:solidFill>
                  <a:srgbClr val="660066"/>
                </a:solidFill>
              </a:rPr>
              <a:t>Không có mô hình </a:t>
            </a:r>
            <a:r>
              <a:rPr lang="en-US" sz="2400" b="1" dirty="0" smtClean="0">
                <a:solidFill>
                  <a:srgbClr val="660066"/>
                </a:solidFill>
              </a:rPr>
              <a:t>KTTT</a:t>
            </a:r>
            <a:r>
              <a:rPr lang="vi-VN" sz="2400" b="1" dirty="0" smtClean="0">
                <a:solidFill>
                  <a:srgbClr val="660066"/>
                </a:solidFill>
              </a:rPr>
              <a:t> </a:t>
            </a:r>
            <a:r>
              <a:rPr lang="vi-VN" sz="2400" b="1" dirty="0">
                <a:solidFill>
                  <a:srgbClr val="660066"/>
                </a:solidFill>
              </a:rPr>
              <a:t>chung </a:t>
            </a:r>
            <a:r>
              <a:rPr lang="vi-VN" sz="2400" dirty="0">
                <a:solidFill>
                  <a:srgbClr val="CC0000"/>
                </a:solidFill>
              </a:rPr>
              <a:t>cho mọi quốc gia và mọi giai đoạn phát </a:t>
            </a:r>
            <a:r>
              <a:rPr lang="vi-VN" sz="2400" dirty="0" smtClean="0">
                <a:solidFill>
                  <a:srgbClr val="CC0000"/>
                </a:solidFill>
              </a:rPr>
              <a:t>triển</a:t>
            </a:r>
            <a:r>
              <a:rPr lang="en-US" sz="2400" dirty="0" smtClean="0">
                <a:solidFill>
                  <a:srgbClr val="CC0000"/>
                </a:solidFill>
              </a:rPr>
              <a:t>; </a:t>
            </a:r>
            <a:endParaRPr lang="vi-VN" sz="2400" dirty="0">
              <a:solidFill>
                <a:srgbClr val="CC0000"/>
              </a:solidFill>
            </a:endParaRPr>
          </a:p>
        </p:txBody>
      </p:sp>
      <p:sp>
        <p:nvSpPr>
          <p:cNvPr id="13" name="Rectangle 12"/>
          <p:cNvSpPr/>
          <p:nvPr/>
        </p:nvSpPr>
        <p:spPr>
          <a:xfrm>
            <a:off x="2339922" y="4313045"/>
            <a:ext cx="9359018" cy="830997"/>
          </a:xfrm>
          <a:prstGeom prst="rect">
            <a:avLst/>
          </a:prstGeom>
        </p:spPr>
        <p:txBody>
          <a:bodyPr wrap="square">
            <a:spAutoFit/>
          </a:bodyPr>
          <a:lstStyle/>
          <a:p>
            <a:pPr marL="342900" indent="-342900" algn="just">
              <a:buFont typeface="Wingdings" panose="05000000000000000000" pitchFamily="2" charset="2"/>
              <a:buChar char="Ø"/>
            </a:pPr>
            <a:r>
              <a:rPr lang="vi-VN" sz="2400" dirty="0">
                <a:solidFill>
                  <a:srgbClr val="002060"/>
                </a:solidFill>
              </a:rPr>
              <a:t>Mỗi nước có những </a:t>
            </a:r>
            <a:r>
              <a:rPr lang="vi-VN" sz="2400" b="1" dirty="0">
                <a:solidFill>
                  <a:srgbClr val="FF0000"/>
                </a:solidFill>
              </a:rPr>
              <a:t>mô hình </a:t>
            </a:r>
            <a:r>
              <a:rPr lang="en-US" sz="2400" b="1" dirty="0" smtClean="0">
                <a:solidFill>
                  <a:srgbClr val="FF0000"/>
                </a:solidFill>
              </a:rPr>
              <a:t>KTTT</a:t>
            </a:r>
            <a:r>
              <a:rPr lang="vi-VN" sz="2400" b="1" dirty="0" smtClean="0">
                <a:solidFill>
                  <a:srgbClr val="FF0000"/>
                </a:solidFill>
              </a:rPr>
              <a:t> </a:t>
            </a:r>
            <a:r>
              <a:rPr lang="vi-VN" sz="2400" b="1" dirty="0">
                <a:solidFill>
                  <a:srgbClr val="FF0000"/>
                </a:solidFill>
              </a:rPr>
              <a:t>khác nhau </a:t>
            </a:r>
            <a:r>
              <a:rPr lang="vi-VN" sz="2400" dirty="0">
                <a:solidFill>
                  <a:srgbClr val="002060"/>
                </a:solidFill>
              </a:rPr>
              <a:t>phù hợp với điều kiện của quốc gia </a:t>
            </a:r>
            <a:r>
              <a:rPr lang="vi-VN" sz="2400" dirty="0" smtClean="0">
                <a:solidFill>
                  <a:srgbClr val="002060"/>
                </a:solidFill>
              </a:rPr>
              <a:t>đó</a:t>
            </a:r>
            <a:r>
              <a:rPr lang="en-US" sz="2400" dirty="0">
                <a:solidFill>
                  <a:srgbClr val="002060"/>
                </a:solidFill>
              </a:rPr>
              <a:t>;</a:t>
            </a:r>
            <a:endParaRPr lang="vi-VN" sz="2400" dirty="0">
              <a:solidFill>
                <a:srgbClr val="002060"/>
              </a:solidFill>
            </a:endParaRPr>
          </a:p>
        </p:txBody>
      </p:sp>
    </p:spTree>
    <p:extLst>
      <p:ext uri="{BB962C8B-B14F-4D97-AF65-F5344CB8AC3E}">
        <p14:creationId xmlns:p14="http://schemas.microsoft.com/office/powerpoint/2010/main" val="197230535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839839"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algn="ctr" defTabSz="914400"/>
            <a:endParaRPr lang="en-US" kern="0" smtClean="0">
              <a:solidFill>
                <a:prstClr val="white"/>
              </a:solidFill>
            </a:endParaRPr>
          </a:p>
        </p:txBody>
      </p:sp>
      <p:sp>
        <p:nvSpPr>
          <p:cNvPr id="4" name="Rectangle 3"/>
          <p:cNvSpPr/>
          <p:nvPr/>
        </p:nvSpPr>
        <p:spPr>
          <a:xfrm rot="16200000">
            <a:off x="-2266947" y="2962384"/>
            <a:ext cx="5326073" cy="523220"/>
          </a:xfrm>
          <a:prstGeom prst="rect">
            <a:avLst/>
          </a:prstGeom>
        </p:spPr>
        <p:txBody>
          <a:bodyPr wrap="none">
            <a:spAutoFit/>
          </a:bodyPr>
          <a:lstStyle/>
          <a:p>
            <a:pPr algn="ctr"/>
            <a:r>
              <a:rPr lang="vi-VN" sz="2800" b="1" dirty="0">
                <a:solidFill>
                  <a:prstClr val="white"/>
                </a:solidFill>
              </a:rPr>
              <a:t>KINH TẾ </a:t>
            </a:r>
            <a:r>
              <a:rPr lang="en-US" sz="2800" b="1" dirty="0" smtClean="0">
                <a:solidFill>
                  <a:prstClr val="white"/>
                </a:solidFill>
              </a:rPr>
              <a:t>CHÍNH TRỊ MÁC - LÊNIN</a:t>
            </a:r>
            <a:r>
              <a:rPr lang="vi-VN" sz="2800" b="1" dirty="0" smtClean="0">
                <a:solidFill>
                  <a:prstClr val="white"/>
                </a:solidFill>
              </a:rPr>
              <a:t> </a:t>
            </a:r>
            <a:endParaRPr lang="en-US" sz="2800" b="1" dirty="0">
              <a:solidFill>
                <a:prstClr val="white"/>
              </a:solidFill>
            </a:endParaRPr>
          </a:p>
        </p:txBody>
      </p:sp>
      <p:sp>
        <p:nvSpPr>
          <p:cNvPr id="5" name="TextBox 4">
            <a:extLst>
              <a:ext uri="{FF2B5EF4-FFF2-40B4-BE49-F238E27FC236}">
                <a16:creationId xmlns="" xmlns:a16="http://schemas.microsoft.com/office/drawing/2014/main" id="{181B8332-FA5C-457F-8CE3-3E7BAA2481F6}"/>
              </a:ext>
            </a:extLst>
          </p:cNvPr>
          <p:cNvSpPr txBox="1"/>
          <p:nvPr/>
        </p:nvSpPr>
        <p:spPr>
          <a:xfrm>
            <a:off x="2163736" y="145459"/>
            <a:ext cx="7728155" cy="830997"/>
          </a:xfrm>
          <a:prstGeom prst="rect">
            <a:avLst/>
          </a:prstGeom>
          <a:noFill/>
        </p:spPr>
        <p:txBody>
          <a:bodyPr wrap="square">
            <a:spAutoFit/>
          </a:bodyPr>
          <a:lstStyle/>
          <a:p>
            <a:pPr algn="ctr"/>
            <a:r>
              <a:rPr lang="vi-VN" altLang="en-US" sz="2400" b="1" dirty="0">
                <a:solidFill>
                  <a:prstClr val="black"/>
                </a:solidFill>
                <a:cs typeface="Times New Roman" panose="02020603050405020304" pitchFamily="18" charset="0"/>
              </a:rPr>
              <a:t>5.1. </a:t>
            </a:r>
            <a:r>
              <a:rPr lang="vi-VN" altLang="en-US" sz="2400" b="1" dirty="0">
                <a:solidFill>
                  <a:prstClr val="black"/>
                </a:solidFill>
                <a:cs typeface="Arial" panose="020B0604020202020204" pitchFamily="34" charset="0"/>
              </a:rPr>
              <a:t>KINH TẾ THỊ TRƯỜNG ĐỊNH HƯỚNG </a:t>
            </a:r>
            <a:r>
              <a:rPr lang="en-US" altLang="en-US" sz="2400" b="1" dirty="0">
                <a:solidFill>
                  <a:prstClr val="black"/>
                </a:solidFill>
                <a:latin typeface="Arial" panose="020B0604020202020204" pitchFamily="34" charset="0"/>
                <a:cs typeface="Arial" panose="020B0604020202020204" pitchFamily="34" charset="0"/>
              </a:rPr>
              <a:t>XÃ </a:t>
            </a:r>
            <a:r>
              <a:rPr lang="vi-VN" altLang="en-US" sz="2400" b="1" dirty="0">
                <a:solidFill>
                  <a:prstClr val="black"/>
                </a:solidFill>
                <a:cs typeface="Arial" panose="020B0604020202020204" pitchFamily="34" charset="0"/>
              </a:rPr>
              <a:t>HỘI CH</a:t>
            </a:r>
            <a:r>
              <a:rPr lang="en-US" altLang="en-US" sz="2400" b="1" dirty="0">
                <a:solidFill>
                  <a:prstClr val="black"/>
                </a:solidFill>
                <a:latin typeface="Arial" panose="020B0604020202020204" pitchFamily="34" charset="0"/>
                <a:cs typeface="Arial" panose="020B0604020202020204" pitchFamily="34" charset="0"/>
              </a:rPr>
              <a:t>Ủ</a:t>
            </a:r>
            <a:r>
              <a:rPr lang="vi-VN" altLang="en-US" sz="2400" b="1" dirty="0">
                <a:solidFill>
                  <a:prstClr val="black"/>
                </a:solidFill>
                <a:cs typeface="Arial" panose="020B0604020202020204" pitchFamily="34" charset="0"/>
              </a:rPr>
              <a:t> NGHĨA Ở VIỆT NAM</a:t>
            </a:r>
            <a:endParaRPr lang="en-US" altLang="en-US" sz="2400" b="1" dirty="0">
              <a:solidFill>
                <a:prstClr val="black"/>
              </a:solidFill>
              <a:latin typeface="Arial" panose="020B0604020202020204" pitchFamily="34" charset="0"/>
              <a:cs typeface="Arial" panose="020B0604020202020204" pitchFamily="34" charset="0"/>
            </a:endParaRPr>
          </a:p>
        </p:txBody>
      </p:sp>
      <p:grpSp>
        <p:nvGrpSpPr>
          <p:cNvPr id="6" name="Group 21">
            <a:extLst>
              <a:ext uri="{FF2B5EF4-FFF2-40B4-BE49-F238E27FC236}">
                <a16:creationId xmlns="" xmlns:a16="http://schemas.microsoft.com/office/drawing/2014/main" id="{C0E8D9AA-214E-45B0-AF6E-3E90F01D290F}"/>
              </a:ext>
            </a:extLst>
          </p:cNvPr>
          <p:cNvGrpSpPr>
            <a:grpSpLocks/>
          </p:cNvGrpSpPr>
          <p:nvPr/>
        </p:nvGrpSpPr>
        <p:grpSpPr bwMode="auto">
          <a:xfrm>
            <a:off x="1075836" y="976456"/>
            <a:ext cx="10184030" cy="0"/>
            <a:chOff x="-1138" y="576"/>
            <a:chExt cx="5298" cy="0"/>
          </a:xfrm>
        </p:grpSpPr>
        <p:sp>
          <p:nvSpPr>
            <p:cNvPr id="7" name="Line 7">
              <a:extLst>
                <a:ext uri="{FF2B5EF4-FFF2-40B4-BE49-F238E27FC236}">
                  <a16:creationId xmlns="" xmlns:a16="http://schemas.microsoft.com/office/drawing/2014/main" id="{53B44CE0-9E62-4B5E-A589-BB14205F8D28}"/>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ea typeface="Arial Unicode MS"/>
              </a:endParaRPr>
            </a:p>
          </p:txBody>
        </p:sp>
        <p:sp>
          <p:nvSpPr>
            <p:cNvPr id="8" name="Line 8">
              <a:extLst>
                <a:ext uri="{FF2B5EF4-FFF2-40B4-BE49-F238E27FC236}">
                  <a16:creationId xmlns="" xmlns:a16="http://schemas.microsoft.com/office/drawing/2014/main" id="{A562F9A0-4560-4E56-B67C-D1694B287BC5}"/>
                </a:ext>
              </a:extLst>
            </p:cNvPr>
            <p:cNvSpPr>
              <a:spLocks noChangeShapeType="1"/>
            </p:cNvSpPr>
            <p:nvPr/>
          </p:nvSpPr>
          <p:spPr bwMode="auto">
            <a:xfrm>
              <a:off x="-1138"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latin typeface="Arial"/>
                <a:ea typeface="Arial Unicode MS"/>
              </a:endParaRPr>
            </a:p>
          </p:txBody>
        </p:sp>
      </p:grpSp>
      <p:sp>
        <p:nvSpPr>
          <p:cNvPr id="9" name="TextBox 8">
            <a:extLst>
              <a:ext uri="{FF2B5EF4-FFF2-40B4-BE49-F238E27FC236}">
                <a16:creationId xmlns="" xmlns:a16="http://schemas.microsoft.com/office/drawing/2014/main" id="{C0898034-4748-4471-977E-7A6B4D513588}"/>
              </a:ext>
            </a:extLst>
          </p:cNvPr>
          <p:cNvSpPr txBox="1"/>
          <p:nvPr/>
        </p:nvSpPr>
        <p:spPr>
          <a:xfrm>
            <a:off x="2734912" y="1224267"/>
            <a:ext cx="7448079" cy="430887"/>
          </a:xfrm>
          <a:prstGeom prst="rect">
            <a:avLst/>
          </a:prstGeom>
          <a:noFill/>
        </p:spPr>
        <p:txBody>
          <a:bodyPr wrap="square">
            <a:spAutoFit/>
          </a:bodyPr>
          <a:lstStyle/>
          <a:p>
            <a:pPr algn="ctr"/>
            <a:r>
              <a:rPr lang="en-US" altLang="en-US" sz="2200" b="1" dirty="0">
                <a:solidFill>
                  <a:srgbClr val="002060"/>
                </a:solidFill>
                <a:latin typeface="Arial" panose="020B0604020202020204" pitchFamily="34" charset="0"/>
                <a:cs typeface="Arial" panose="020B0604020202020204" pitchFamily="34" charset="0"/>
              </a:rPr>
              <a:t>5.1.1. </a:t>
            </a:r>
            <a:r>
              <a:rPr lang="vi-VN" altLang="en-US" sz="2200" b="1" dirty="0">
                <a:solidFill>
                  <a:srgbClr val="002060"/>
                </a:solidFill>
                <a:cs typeface="Arial" panose="020B0604020202020204" pitchFamily="34" charset="0"/>
              </a:rPr>
              <a:t>Khái</a:t>
            </a:r>
            <a:r>
              <a:rPr lang="en-US" altLang="en-US" sz="2200" b="1" dirty="0">
                <a:solidFill>
                  <a:srgbClr val="002060"/>
                </a:solidFill>
                <a:latin typeface="Arial" panose="020B0604020202020204" pitchFamily="34" charset="0"/>
                <a:cs typeface="Arial" panose="020B0604020202020204" pitchFamily="34" charset="0"/>
              </a:rPr>
              <a:t> </a:t>
            </a:r>
            <a:r>
              <a:rPr lang="vi-VN" altLang="en-US" sz="2200" b="1" dirty="0" smtClean="0">
                <a:solidFill>
                  <a:srgbClr val="002060"/>
                </a:solidFill>
                <a:cs typeface="Arial" panose="020B0604020202020204" pitchFamily="34" charset="0"/>
              </a:rPr>
              <a:t>niệm</a:t>
            </a:r>
            <a:r>
              <a:rPr lang="en-US" altLang="en-US" sz="2200" b="1" dirty="0">
                <a:solidFill>
                  <a:srgbClr val="002060"/>
                </a:solidFill>
                <a:latin typeface="Arial" panose="020B0604020202020204" pitchFamily="34" charset="0"/>
                <a:cs typeface="Arial" panose="020B0604020202020204" pitchFamily="34" charset="0"/>
              </a:rPr>
              <a:t> </a:t>
            </a:r>
            <a:r>
              <a:rPr lang="en-US" altLang="en-US" sz="2200" b="1" dirty="0" smtClean="0">
                <a:solidFill>
                  <a:srgbClr val="002060"/>
                </a:solidFill>
                <a:latin typeface="Arial" panose="020B0604020202020204" pitchFamily="34" charset="0"/>
                <a:cs typeface="Arial" panose="020B0604020202020204" pitchFamily="34" charset="0"/>
              </a:rPr>
              <a:t>KTTT </a:t>
            </a:r>
            <a:r>
              <a:rPr lang="en-US" altLang="en-US" sz="2200" b="1" dirty="0" err="1" smtClean="0">
                <a:solidFill>
                  <a:srgbClr val="002060"/>
                </a:solidFill>
                <a:latin typeface="Arial" panose="020B0604020202020204" pitchFamily="34" charset="0"/>
                <a:cs typeface="Arial" panose="020B0604020202020204" pitchFamily="34" charset="0"/>
              </a:rPr>
              <a:t>định</a:t>
            </a:r>
            <a:r>
              <a:rPr lang="en-US" altLang="en-US" sz="2200" b="1" dirty="0" smtClean="0">
                <a:solidFill>
                  <a:srgbClr val="002060"/>
                </a:solidFill>
                <a:latin typeface="Arial" panose="020B0604020202020204" pitchFamily="34" charset="0"/>
                <a:cs typeface="Arial" panose="020B0604020202020204" pitchFamily="34" charset="0"/>
              </a:rPr>
              <a:t> </a:t>
            </a:r>
            <a:r>
              <a:rPr lang="en-US" altLang="en-US" sz="2200" b="1" dirty="0" err="1" smtClean="0">
                <a:solidFill>
                  <a:srgbClr val="002060"/>
                </a:solidFill>
                <a:latin typeface="Arial" panose="020B0604020202020204" pitchFamily="34" charset="0"/>
                <a:cs typeface="Arial" panose="020B0604020202020204" pitchFamily="34" charset="0"/>
              </a:rPr>
              <a:t>hướng</a:t>
            </a:r>
            <a:r>
              <a:rPr lang="en-US" altLang="en-US" sz="2200" b="1" dirty="0" smtClean="0">
                <a:solidFill>
                  <a:srgbClr val="002060"/>
                </a:solidFill>
                <a:latin typeface="Arial" panose="020B0604020202020204" pitchFamily="34" charset="0"/>
                <a:cs typeface="Arial" panose="020B0604020202020204" pitchFamily="34" charset="0"/>
              </a:rPr>
              <a:t> XHCN ở </a:t>
            </a:r>
            <a:r>
              <a:rPr lang="en-US" altLang="en-US" sz="2200" b="1" dirty="0" err="1" smtClean="0">
                <a:solidFill>
                  <a:srgbClr val="002060"/>
                </a:solidFill>
                <a:latin typeface="Arial" panose="020B0604020202020204" pitchFamily="34" charset="0"/>
                <a:cs typeface="Arial" panose="020B0604020202020204" pitchFamily="34" charset="0"/>
              </a:rPr>
              <a:t>Việt</a:t>
            </a:r>
            <a:r>
              <a:rPr lang="en-US" altLang="en-US" sz="2200" b="1" dirty="0" smtClean="0">
                <a:solidFill>
                  <a:srgbClr val="002060"/>
                </a:solidFill>
                <a:latin typeface="Arial" panose="020B0604020202020204" pitchFamily="34" charset="0"/>
                <a:cs typeface="Arial" panose="020B0604020202020204" pitchFamily="34" charset="0"/>
              </a:rPr>
              <a:t> </a:t>
            </a:r>
            <a:r>
              <a:rPr lang="en-US" altLang="en-US" sz="2200" b="1" dirty="0">
                <a:solidFill>
                  <a:srgbClr val="002060"/>
                </a:solidFill>
                <a:latin typeface="Arial" panose="020B0604020202020204" pitchFamily="34" charset="0"/>
                <a:cs typeface="Arial" panose="020B0604020202020204" pitchFamily="34" charset="0"/>
              </a:rPr>
              <a:t>Nam</a:t>
            </a:r>
            <a:r>
              <a:rPr lang="vi-VN" altLang="en-US" sz="2200" b="1" dirty="0">
                <a:solidFill>
                  <a:srgbClr val="002060"/>
                </a:solidFill>
                <a:cs typeface="Arial" panose="020B0604020202020204" pitchFamily="34" charset="0"/>
              </a:rPr>
              <a:t> </a:t>
            </a:r>
            <a:r>
              <a:rPr lang="en-US" altLang="en-US" sz="2200" b="1" dirty="0" smtClean="0">
                <a:solidFill>
                  <a:srgbClr val="002060"/>
                </a:solidFill>
                <a:latin typeface="Arial" panose="020B0604020202020204" pitchFamily="34" charset="0"/>
                <a:cs typeface="Arial" panose="020B0604020202020204" pitchFamily="34" charset="0"/>
              </a:rPr>
              <a:t> </a:t>
            </a:r>
            <a:r>
              <a:rPr lang="vi-VN" altLang="en-US" sz="2200" b="1" dirty="0" smtClean="0">
                <a:solidFill>
                  <a:srgbClr val="002060"/>
                </a:solidFill>
                <a:cs typeface="Arial" panose="020B0604020202020204" pitchFamily="34" charset="0"/>
              </a:rPr>
              <a:t> </a:t>
            </a:r>
            <a:endParaRPr lang="en-US" sz="2200" b="1" dirty="0">
              <a:solidFill>
                <a:srgbClr val="002060"/>
              </a:solidFill>
              <a:latin typeface="Arial" panose="020B0604020202020204" pitchFamily="34" charset="0"/>
              <a:cs typeface="Arial" panose="020B0604020202020204" pitchFamily="34" charset="0"/>
            </a:endParaRPr>
          </a:p>
        </p:txBody>
      </p:sp>
      <p:sp>
        <p:nvSpPr>
          <p:cNvPr id="11" name="Rectangle 10">
            <a:extLst>
              <a:ext uri="{FF2B5EF4-FFF2-40B4-BE49-F238E27FC236}">
                <a16:creationId xmlns="" xmlns:a16="http://schemas.microsoft.com/office/drawing/2014/main" id="{C557BD7C-D88A-4804-8682-E9F7F20E13DD}"/>
              </a:ext>
            </a:extLst>
          </p:cNvPr>
          <p:cNvSpPr/>
          <p:nvPr/>
        </p:nvSpPr>
        <p:spPr>
          <a:xfrm>
            <a:off x="3799005" y="1807453"/>
            <a:ext cx="5036956" cy="424732"/>
          </a:xfrm>
          <a:prstGeom prst="rect">
            <a:avLst/>
          </a:prstGeom>
        </p:spPr>
        <p:txBody>
          <a:bodyPr wrap="none">
            <a:spAutoFit/>
          </a:bodyPr>
          <a:lstStyle/>
          <a:p>
            <a:pPr marL="342900" indent="-342900" defTabSz="1244600">
              <a:lnSpc>
                <a:spcPct val="90000"/>
              </a:lnSpc>
              <a:spcAft>
                <a:spcPct val="35000"/>
              </a:spcAft>
              <a:buFont typeface="Wingdings" panose="05000000000000000000" pitchFamily="2" charset="2"/>
              <a:buChar char="§"/>
              <a:defRPr/>
            </a:pPr>
            <a:r>
              <a:rPr lang="vi-VN" sz="2400" b="1" dirty="0">
                <a:solidFill>
                  <a:srgbClr val="006600"/>
                </a:solidFill>
                <a:cs typeface="Arial" panose="020B0604020202020204" pitchFamily="34" charset="0"/>
              </a:rPr>
              <a:t>Các mô hình</a:t>
            </a:r>
            <a:r>
              <a:rPr lang="en-US" sz="2400" b="1" dirty="0">
                <a:solidFill>
                  <a:srgbClr val="006600"/>
                </a:solidFill>
                <a:latin typeface="Arial"/>
                <a:cs typeface="Arial" panose="020B0604020202020204" pitchFamily="34" charset="0"/>
              </a:rPr>
              <a:t> </a:t>
            </a:r>
            <a:r>
              <a:rPr lang="en-US" sz="2400" b="1" dirty="0" err="1">
                <a:solidFill>
                  <a:srgbClr val="006600"/>
                </a:solidFill>
                <a:latin typeface="Arial"/>
                <a:cs typeface="Arial" panose="020B0604020202020204" pitchFamily="34" charset="0"/>
              </a:rPr>
              <a:t>kinh</a:t>
            </a:r>
            <a:r>
              <a:rPr lang="en-US" sz="2400" b="1" dirty="0">
                <a:solidFill>
                  <a:srgbClr val="006600"/>
                </a:solidFill>
                <a:latin typeface="Arial"/>
                <a:cs typeface="Arial" panose="020B0604020202020204" pitchFamily="34" charset="0"/>
              </a:rPr>
              <a:t> </a:t>
            </a:r>
            <a:r>
              <a:rPr lang="en-US" sz="2400" b="1" dirty="0" err="1">
                <a:solidFill>
                  <a:srgbClr val="006600"/>
                </a:solidFill>
                <a:latin typeface="Arial"/>
                <a:cs typeface="Arial" panose="020B0604020202020204" pitchFamily="34" charset="0"/>
              </a:rPr>
              <a:t>tế</a:t>
            </a:r>
            <a:r>
              <a:rPr lang="en-US" sz="2400" b="1" dirty="0">
                <a:solidFill>
                  <a:srgbClr val="006600"/>
                </a:solidFill>
                <a:latin typeface="Arial"/>
                <a:cs typeface="Arial" panose="020B0604020202020204" pitchFamily="34" charset="0"/>
              </a:rPr>
              <a:t> </a:t>
            </a:r>
            <a:r>
              <a:rPr lang="en-US" sz="2400" b="1" dirty="0" err="1">
                <a:solidFill>
                  <a:srgbClr val="006600"/>
                </a:solidFill>
                <a:latin typeface="Arial"/>
                <a:cs typeface="Arial" panose="020B0604020202020204" pitchFamily="34" charset="0"/>
              </a:rPr>
              <a:t>thị</a:t>
            </a:r>
            <a:r>
              <a:rPr lang="en-US" sz="2400" b="1" dirty="0">
                <a:solidFill>
                  <a:srgbClr val="006600"/>
                </a:solidFill>
                <a:latin typeface="Arial"/>
                <a:cs typeface="Arial" panose="020B0604020202020204" pitchFamily="34" charset="0"/>
              </a:rPr>
              <a:t> </a:t>
            </a:r>
            <a:r>
              <a:rPr lang="en-US" sz="2400" b="1" dirty="0" err="1">
                <a:solidFill>
                  <a:srgbClr val="006600"/>
                </a:solidFill>
                <a:latin typeface="Arial"/>
                <a:cs typeface="Arial" panose="020B0604020202020204" pitchFamily="34" charset="0"/>
              </a:rPr>
              <a:t>trường</a:t>
            </a:r>
            <a:endParaRPr lang="en-US" sz="2400" b="1" dirty="0">
              <a:solidFill>
                <a:srgbClr val="006600"/>
              </a:solidFill>
              <a:latin typeface="Arial"/>
              <a:cs typeface="Arial" panose="020B0604020202020204" pitchFamily="34" charset="0"/>
            </a:endParaRPr>
          </a:p>
        </p:txBody>
      </p:sp>
      <p:sp>
        <p:nvSpPr>
          <p:cNvPr id="13" name="AutoShape 54">
            <a:extLst>
              <a:ext uri="{FF2B5EF4-FFF2-40B4-BE49-F238E27FC236}">
                <a16:creationId xmlns="" xmlns:a16="http://schemas.microsoft.com/office/drawing/2014/main" id="{A4FD0F76-5DFB-4D70-A8E8-300E7591A251}"/>
              </a:ext>
            </a:extLst>
          </p:cNvPr>
          <p:cNvSpPr>
            <a:spLocks noChangeArrowheads="1"/>
          </p:cNvSpPr>
          <p:nvPr/>
        </p:nvSpPr>
        <p:spPr bwMode="gray">
          <a:xfrm>
            <a:off x="2502680" y="5004251"/>
            <a:ext cx="2413780" cy="1476171"/>
          </a:xfrm>
          <a:prstGeom prst="roundRect">
            <a:avLst>
              <a:gd name="adj" fmla="val 12699"/>
            </a:avLst>
          </a:prstGeom>
          <a:solidFill>
            <a:srgbClr val="FF0066"/>
          </a:solidFill>
          <a:ln w="9525" algn="ctr">
            <a:noFill/>
            <a:round/>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Arial"/>
              <a:cs typeface="Arial"/>
            </a:endParaRPr>
          </a:p>
        </p:txBody>
      </p:sp>
      <p:sp>
        <p:nvSpPr>
          <p:cNvPr id="14" name="AutoShape 56">
            <a:extLst>
              <a:ext uri="{FF2B5EF4-FFF2-40B4-BE49-F238E27FC236}">
                <a16:creationId xmlns="" xmlns:a16="http://schemas.microsoft.com/office/drawing/2014/main" id="{4E66F726-F879-4087-9551-A580D84F14A5}"/>
              </a:ext>
            </a:extLst>
          </p:cNvPr>
          <p:cNvSpPr>
            <a:spLocks noChangeArrowheads="1"/>
          </p:cNvSpPr>
          <p:nvPr/>
        </p:nvSpPr>
        <p:spPr bwMode="gray">
          <a:xfrm>
            <a:off x="2608101" y="5308849"/>
            <a:ext cx="2227395" cy="1114425"/>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2400">
              <a:solidFill>
                <a:srgbClr val="000000"/>
              </a:solidFill>
              <a:latin typeface="Arial"/>
              <a:cs typeface="Arial"/>
            </a:endParaRPr>
          </a:p>
        </p:txBody>
      </p:sp>
      <p:sp>
        <p:nvSpPr>
          <p:cNvPr id="15" name="AutoShape 59">
            <a:extLst>
              <a:ext uri="{FF2B5EF4-FFF2-40B4-BE49-F238E27FC236}">
                <a16:creationId xmlns="" xmlns:a16="http://schemas.microsoft.com/office/drawing/2014/main" id="{7A771681-D539-405D-A06E-E88FBE0ECD47}"/>
              </a:ext>
            </a:extLst>
          </p:cNvPr>
          <p:cNvSpPr>
            <a:spLocks noChangeArrowheads="1"/>
          </p:cNvSpPr>
          <p:nvPr/>
        </p:nvSpPr>
        <p:spPr bwMode="gray">
          <a:xfrm>
            <a:off x="2502680" y="2645631"/>
            <a:ext cx="2413780" cy="1472591"/>
          </a:xfrm>
          <a:prstGeom prst="roundRect">
            <a:avLst>
              <a:gd name="adj" fmla="val 12699"/>
            </a:avLst>
          </a:prstGeom>
          <a:solidFill>
            <a:srgbClr val="0033CC"/>
          </a:solidFill>
          <a:ln w="9525" algn="ctr">
            <a:noFill/>
            <a:round/>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Arial"/>
              <a:cs typeface="Arial"/>
            </a:endParaRPr>
          </a:p>
        </p:txBody>
      </p:sp>
      <p:sp>
        <p:nvSpPr>
          <p:cNvPr id="16" name="AutoShape 60">
            <a:extLst>
              <a:ext uri="{FF2B5EF4-FFF2-40B4-BE49-F238E27FC236}">
                <a16:creationId xmlns="" xmlns:a16="http://schemas.microsoft.com/office/drawing/2014/main" id="{EE7CADF1-9E56-4AF6-8C58-6D9B17275BDB}"/>
              </a:ext>
            </a:extLst>
          </p:cNvPr>
          <p:cNvSpPr>
            <a:spLocks noChangeArrowheads="1"/>
          </p:cNvSpPr>
          <p:nvPr/>
        </p:nvSpPr>
        <p:spPr bwMode="gray">
          <a:xfrm>
            <a:off x="2608102" y="2884353"/>
            <a:ext cx="2227395" cy="1114425"/>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2400">
              <a:solidFill>
                <a:srgbClr val="000000"/>
              </a:solidFill>
              <a:latin typeface="Arial"/>
              <a:cs typeface="Arial"/>
            </a:endParaRPr>
          </a:p>
        </p:txBody>
      </p:sp>
      <p:sp>
        <p:nvSpPr>
          <p:cNvPr id="17" name="AutoShape 63">
            <a:extLst>
              <a:ext uri="{FF2B5EF4-FFF2-40B4-BE49-F238E27FC236}">
                <a16:creationId xmlns="" xmlns:a16="http://schemas.microsoft.com/office/drawing/2014/main" id="{27ED7C16-499C-43D6-90CF-E08299FA4960}"/>
              </a:ext>
            </a:extLst>
          </p:cNvPr>
          <p:cNvSpPr>
            <a:spLocks noChangeArrowheads="1"/>
          </p:cNvSpPr>
          <p:nvPr/>
        </p:nvSpPr>
        <p:spPr bwMode="gray">
          <a:xfrm>
            <a:off x="7707285" y="4920689"/>
            <a:ext cx="2543175" cy="1559733"/>
          </a:xfrm>
          <a:prstGeom prst="roundRect">
            <a:avLst>
              <a:gd name="adj" fmla="val 12699"/>
            </a:avLst>
          </a:prstGeom>
          <a:solidFill>
            <a:srgbClr val="660066"/>
          </a:solidFill>
          <a:ln w="9525" algn="ctr">
            <a:noFill/>
            <a:round/>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Arial"/>
              <a:cs typeface="Arial"/>
            </a:endParaRPr>
          </a:p>
        </p:txBody>
      </p:sp>
      <p:sp>
        <p:nvSpPr>
          <p:cNvPr id="18" name="AutoShape 64">
            <a:extLst>
              <a:ext uri="{FF2B5EF4-FFF2-40B4-BE49-F238E27FC236}">
                <a16:creationId xmlns="" xmlns:a16="http://schemas.microsoft.com/office/drawing/2014/main" id="{26663E5D-AC51-427B-810C-6890CA7B7352}"/>
              </a:ext>
            </a:extLst>
          </p:cNvPr>
          <p:cNvSpPr>
            <a:spLocks noChangeArrowheads="1"/>
          </p:cNvSpPr>
          <p:nvPr/>
        </p:nvSpPr>
        <p:spPr bwMode="gray">
          <a:xfrm>
            <a:off x="7761259" y="5308849"/>
            <a:ext cx="2408238" cy="1114425"/>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2400">
              <a:solidFill>
                <a:srgbClr val="000000"/>
              </a:solidFill>
              <a:latin typeface="Arial"/>
              <a:cs typeface="Arial"/>
            </a:endParaRPr>
          </a:p>
        </p:txBody>
      </p:sp>
      <p:sp>
        <p:nvSpPr>
          <p:cNvPr id="19" name="AutoShape 67">
            <a:extLst>
              <a:ext uri="{FF2B5EF4-FFF2-40B4-BE49-F238E27FC236}">
                <a16:creationId xmlns="" xmlns:a16="http://schemas.microsoft.com/office/drawing/2014/main" id="{404850BA-B9F4-4D46-B387-E9144A5F68C6}"/>
              </a:ext>
            </a:extLst>
          </p:cNvPr>
          <p:cNvSpPr>
            <a:spLocks noChangeArrowheads="1"/>
          </p:cNvSpPr>
          <p:nvPr/>
        </p:nvSpPr>
        <p:spPr bwMode="gray">
          <a:xfrm>
            <a:off x="7707285" y="2669973"/>
            <a:ext cx="2543175" cy="1448249"/>
          </a:xfrm>
          <a:prstGeom prst="roundRect">
            <a:avLst>
              <a:gd name="adj" fmla="val 12699"/>
            </a:avLst>
          </a:prstGeom>
          <a:solidFill>
            <a:srgbClr val="006600"/>
          </a:solidFill>
          <a:ln w="9525" algn="ctr">
            <a:noFill/>
            <a:round/>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Arial"/>
              <a:cs typeface="Arial"/>
            </a:endParaRPr>
          </a:p>
        </p:txBody>
      </p:sp>
      <p:sp>
        <p:nvSpPr>
          <p:cNvPr id="20" name="AutoShape 68">
            <a:extLst>
              <a:ext uri="{FF2B5EF4-FFF2-40B4-BE49-F238E27FC236}">
                <a16:creationId xmlns="" xmlns:a16="http://schemas.microsoft.com/office/drawing/2014/main" id="{C3923C65-DB47-4D5F-B77A-8F4E43EB40F2}"/>
              </a:ext>
            </a:extLst>
          </p:cNvPr>
          <p:cNvSpPr>
            <a:spLocks noChangeArrowheads="1"/>
          </p:cNvSpPr>
          <p:nvPr/>
        </p:nvSpPr>
        <p:spPr bwMode="gray">
          <a:xfrm>
            <a:off x="7774753" y="2871787"/>
            <a:ext cx="2408238" cy="1114425"/>
          </a:xfrm>
          <a:prstGeom prst="roundRect">
            <a:avLst>
              <a:gd name="adj" fmla="val 16667"/>
            </a:avLst>
          </a:prstGeom>
          <a:solidFill>
            <a:srgbClr val="FFFFFF"/>
          </a:solidFill>
          <a:ln>
            <a:noFill/>
          </a:ln>
          <a:effectLst>
            <a:prstShdw prst="shdw17" dist="17961" dir="13500000">
              <a:srgbClr val="999999"/>
            </a:prstShdw>
          </a:effectLst>
          <a:extLst>
            <a:ext uri="{91240B29-F687-4F45-9708-019B960494DF}">
              <a14:hiddenLine xmlns:a14="http://schemas.microsoft.com/office/drawing/2010/main" w="9525">
                <a:solidFill>
                  <a:srgbClr val="000000"/>
                </a:solidFill>
                <a:round/>
                <a:headEnd/>
                <a:tailEnd/>
              </a14:hiddenLine>
            </a:ext>
          </a:ex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2400">
              <a:solidFill>
                <a:srgbClr val="000000"/>
              </a:solidFill>
              <a:latin typeface="Arial"/>
              <a:cs typeface="Arial"/>
            </a:endParaRPr>
          </a:p>
        </p:txBody>
      </p:sp>
      <p:grpSp>
        <p:nvGrpSpPr>
          <p:cNvPr id="21" name="Group 71">
            <a:extLst>
              <a:ext uri="{FF2B5EF4-FFF2-40B4-BE49-F238E27FC236}">
                <a16:creationId xmlns="" xmlns:a16="http://schemas.microsoft.com/office/drawing/2014/main" id="{73C6F1BE-DF5A-45D6-8B23-2FE3EF17554F}"/>
              </a:ext>
            </a:extLst>
          </p:cNvPr>
          <p:cNvGrpSpPr>
            <a:grpSpLocks/>
          </p:cNvGrpSpPr>
          <p:nvPr/>
        </p:nvGrpSpPr>
        <p:grpSpPr bwMode="auto">
          <a:xfrm>
            <a:off x="4859309" y="3127624"/>
            <a:ext cx="2819400" cy="2803525"/>
            <a:chOff x="1968" y="1488"/>
            <a:chExt cx="1776" cy="1766"/>
          </a:xfrm>
        </p:grpSpPr>
        <p:sp>
          <p:nvSpPr>
            <p:cNvPr id="22" name="AutoShape 72">
              <a:extLst>
                <a:ext uri="{FF2B5EF4-FFF2-40B4-BE49-F238E27FC236}">
                  <a16:creationId xmlns="" xmlns:a16="http://schemas.microsoft.com/office/drawing/2014/main" id="{A272A35A-727B-4F70-97C8-4EB7772C01C9}"/>
                </a:ext>
              </a:extLst>
            </p:cNvPr>
            <p:cNvSpPr>
              <a:spLocks noChangeArrowheads="1"/>
            </p:cNvSpPr>
            <p:nvPr/>
          </p:nvSpPr>
          <p:spPr bwMode="gray">
            <a:xfrm rot="6774404">
              <a:off x="2004" y="1578"/>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solidFill>
              <a:srgbClr val="660066"/>
            </a:soli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rgbClr val="D1BCEE"/>
              </a:extrusionClr>
            </a:sp3d>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Arial"/>
                <a:cs typeface="Arial"/>
              </a:endParaRPr>
            </a:p>
          </p:txBody>
        </p:sp>
        <p:sp>
          <p:nvSpPr>
            <p:cNvPr id="23" name="AutoShape 73">
              <a:extLst>
                <a:ext uri="{FF2B5EF4-FFF2-40B4-BE49-F238E27FC236}">
                  <a16:creationId xmlns="" xmlns:a16="http://schemas.microsoft.com/office/drawing/2014/main" id="{90EEFE81-8446-4DDE-8E7E-32E8F12606D8}"/>
                </a:ext>
              </a:extLst>
            </p:cNvPr>
            <p:cNvSpPr>
              <a:spLocks noChangeArrowheads="1"/>
            </p:cNvSpPr>
            <p:nvPr/>
          </p:nvSpPr>
          <p:spPr bwMode="gray">
            <a:xfrm rot="12174404">
              <a:off x="1968" y="1567"/>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solidFill>
              <a:srgbClr val="FF3399"/>
            </a:soli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rgbClr val="F29292"/>
              </a:extrusionClr>
            </a:sp3d>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Arial"/>
                <a:cs typeface="Arial"/>
              </a:endParaRPr>
            </a:p>
          </p:txBody>
        </p:sp>
        <p:sp>
          <p:nvSpPr>
            <p:cNvPr id="24" name="AutoShape 74">
              <a:extLst>
                <a:ext uri="{FF2B5EF4-FFF2-40B4-BE49-F238E27FC236}">
                  <a16:creationId xmlns="" xmlns:a16="http://schemas.microsoft.com/office/drawing/2014/main" id="{BED70C49-9049-4A41-9721-85CF296192E4}"/>
                </a:ext>
              </a:extLst>
            </p:cNvPr>
            <p:cNvSpPr>
              <a:spLocks noChangeArrowheads="1"/>
            </p:cNvSpPr>
            <p:nvPr/>
          </p:nvSpPr>
          <p:spPr bwMode="gray">
            <a:xfrm rot="17574404">
              <a:off x="2029" y="1500"/>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solidFill>
              <a:srgbClr val="0033CC"/>
            </a:solidFill>
            <a:ln w="9525">
              <a:solidFill>
                <a:srgbClr val="0033CC"/>
              </a:solidFill>
              <a:miter lim="800000"/>
              <a:headEnd/>
              <a:tailEnd/>
            </a:ln>
            <a:effectLst/>
            <a:scene3d>
              <a:camera prst="legacyObliqueTopRight"/>
              <a:lightRig rig="legacyFlat3" dir="b"/>
            </a:scene3d>
            <a:sp3d extrusionH="176200" prstMaterial="legacyMatte">
              <a:bevelT w="13500" h="13500" prst="angle"/>
              <a:bevelB w="13500" h="13500" prst="angle"/>
              <a:extrusionClr>
                <a:srgbClr val="E6CEBC"/>
              </a:extrusionClr>
            </a:sp3d>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Arial"/>
                <a:cs typeface="Arial"/>
              </a:endParaRPr>
            </a:p>
          </p:txBody>
        </p:sp>
        <p:sp>
          <p:nvSpPr>
            <p:cNvPr id="25" name="AutoShape 75">
              <a:extLst>
                <a:ext uri="{FF2B5EF4-FFF2-40B4-BE49-F238E27FC236}">
                  <a16:creationId xmlns="" xmlns:a16="http://schemas.microsoft.com/office/drawing/2014/main" id="{98508C76-C01B-4FC2-90D7-FFCA6D2C4CDE}"/>
                </a:ext>
              </a:extLst>
            </p:cNvPr>
            <p:cNvSpPr>
              <a:spLocks noChangeArrowheads="1"/>
            </p:cNvSpPr>
            <p:nvPr/>
          </p:nvSpPr>
          <p:spPr bwMode="gray">
            <a:xfrm rot="22974404">
              <a:off x="2056" y="1536"/>
              <a:ext cx="1688" cy="1664"/>
            </a:xfrm>
            <a:custGeom>
              <a:avLst/>
              <a:gdLst>
                <a:gd name="G0" fmla="+- -1509893 0 0"/>
                <a:gd name="G1" fmla="+- -5955455 0 0"/>
                <a:gd name="G2" fmla="+- -1509893 0 -5955455"/>
                <a:gd name="G3" fmla="+- 10800 0 0"/>
                <a:gd name="G4" fmla="+- 0 0 -1509893"/>
                <a:gd name="T0" fmla="*/ 360 256 1"/>
                <a:gd name="T1" fmla="*/ 0 256 1"/>
                <a:gd name="G5" fmla="+- G2 T0 T1"/>
                <a:gd name="G6" fmla="?: G2 G2 G5"/>
                <a:gd name="G7" fmla="+- 0 0 G6"/>
                <a:gd name="G8" fmla="+- 7926 0 0"/>
                <a:gd name="G9" fmla="+- 0 0 -5955455"/>
                <a:gd name="G10" fmla="+- 7926 0 2700"/>
                <a:gd name="G11" fmla="cos G10 -1509893"/>
                <a:gd name="G12" fmla="sin G10 -1509893"/>
                <a:gd name="G13" fmla="cos 13500 -1509893"/>
                <a:gd name="G14" fmla="sin 13500 -1509893"/>
                <a:gd name="G15" fmla="+- G11 10800 0"/>
                <a:gd name="G16" fmla="+- G12 10800 0"/>
                <a:gd name="G17" fmla="+- G13 10800 0"/>
                <a:gd name="G18" fmla="+- G14 10800 0"/>
                <a:gd name="G19" fmla="*/ 7926 1 2"/>
                <a:gd name="G20" fmla="+- G19 5400 0"/>
                <a:gd name="G21" fmla="cos G20 -1509893"/>
                <a:gd name="G22" fmla="sin G20 -1509893"/>
                <a:gd name="G23" fmla="+- G21 10800 0"/>
                <a:gd name="G24" fmla="+- G12 G23 G22"/>
                <a:gd name="G25" fmla="+- G22 G23 G11"/>
                <a:gd name="G26" fmla="cos 10800 -1509893"/>
                <a:gd name="G27" fmla="sin 10800 -1509893"/>
                <a:gd name="G28" fmla="cos 7926 -1509893"/>
                <a:gd name="G29" fmla="sin 7926 -1509893"/>
                <a:gd name="G30" fmla="+- G26 10800 0"/>
                <a:gd name="G31" fmla="+- G27 10800 0"/>
                <a:gd name="G32" fmla="+- G28 10800 0"/>
                <a:gd name="G33" fmla="+- G29 10800 0"/>
                <a:gd name="G34" fmla="+- G19 5400 0"/>
                <a:gd name="G35" fmla="cos G34 -5955455"/>
                <a:gd name="G36" fmla="sin G34 -5955455"/>
                <a:gd name="G37" fmla="+/ -5955455 -1509893 2"/>
                <a:gd name="T2" fmla="*/ 180 256 1"/>
                <a:gd name="T3" fmla="*/ 0 256 1"/>
                <a:gd name="G38" fmla="+- G37 T2 T3"/>
                <a:gd name="G39" fmla="?: G2 G37 G38"/>
                <a:gd name="G40" fmla="cos 10800 G39"/>
                <a:gd name="G41" fmla="sin 10800 G39"/>
                <a:gd name="G42" fmla="cos 7926 G39"/>
                <a:gd name="G43" fmla="sin 7926 G39"/>
                <a:gd name="G44" fmla="+- G40 10800 0"/>
                <a:gd name="G45" fmla="+- G41 10800 0"/>
                <a:gd name="G46" fmla="+- G42 10800 0"/>
                <a:gd name="G47" fmla="+- G43 10800 0"/>
                <a:gd name="G48" fmla="+- G35 10800 0"/>
                <a:gd name="G49" fmla="+- G36 10800 0"/>
                <a:gd name="T4" fmla="*/ 16689 w 21600"/>
                <a:gd name="T5" fmla="*/ 1746 h 21600"/>
                <a:gd name="T6" fmla="*/ 10657 w 21600"/>
                <a:gd name="T7" fmla="*/ 1438 h 21600"/>
                <a:gd name="T8" fmla="*/ 15121 w 21600"/>
                <a:gd name="T9" fmla="*/ 4156 h 21600"/>
                <a:gd name="T10" fmla="*/ 23223 w 21600"/>
                <a:gd name="T11" fmla="*/ 5516 h 21600"/>
                <a:gd name="T12" fmla="*/ 21035 w 21600"/>
                <a:gd name="T13" fmla="*/ 10942 h 21600"/>
                <a:gd name="T14" fmla="*/ 15609 w 21600"/>
                <a:gd name="T15" fmla="*/ 8754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8093" y="7698"/>
                  </a:moveTo>
                  <a:cubicBezTo>
                    <a:pt x="16849" y="4772"/>
                    <a:pt x="13978" y="2874"/>
                    <a:pt x="10800" y="2874"/>
                  </a:cubicBezTo>
                  <a:cubicBezTo>
                    <a:pt x="10759" y="2873"/>
                    <a:pt x="10719" y="2874"/>
                    <a:pt x="10679" y="2874"/>
                  </a:cubicBezTo>
                  <a:lnTo>
                    <a:pt x="10635" y="1"/>
                  </a:lnTo>
                  <a:cubicBezTo>
                    <a:pt x="10690" y="0"/>
                    <a:pt x="10745" y="-1"/>
                    <a:pt x="10800" y="0"/>
                  </a:cubicBezTo>
                  <a:cubicBezTo>
                    <a:pt x="15131" y="0"/>
                    <a:pt x="19043" y="2587"/>
                    <a:pt x="20738" y="6573"/>
                  </a:cubicBezTo>
                  <a:lnTo>
                    <a:pt x="23223" y="5516"/>
                  </a:lnTo>
                  <a:lnTo>
                    <a:pt x="21035" y="10942"/>
                  </a:lnTo>
                  <a:lnTo>
                    <a:pt x="15609" y="8754"/>
                  </a:lnTo>
                  <a:lnTo>
                    <a:pt x="18093" y="7698"/>
                  </a:lnTo>
                  <a:close/>
                </a:path>
              </a:pathLst>
            </a:custGeom>
            <a:solidFill>
              <a:srgbClr val="006600"/>
            </a:solidFill>
            <a:ln w="9525">
              <a:noFill/>
              <a:miter lim="800000"/>
              <a:headEnd/>
              <a:tailEnd/>
            </a:ln>
            <a:effectLst/>
            <a:scene3d>
              <a:camera prst="legacyObliqueTopRight"/>
              <a:lightRig rig="legacyFlat3" dir="b"/>
            </a:scene3d>
            <a:sp3d extrusionH="176200" prstMaterial="legacyMatte">
              <a:bevelT w="13500" h="13500" prst="angle"/>
              <a:bevelB w="13500" h="13500" prst="angle"/>
              <a:extrusionClr>
                <a:srgbClr val="9DE3A5"/>
              </a:extrusionClr>
            </a:sp3d>
          </p:spPr>
          <p:txBody>
            <a:bodyPr wrap="none" anchor="ctr">
              <a:flatTx/>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000000"/>
                </a:solidFill>
                <a:effectLst/>
                <a:uLnTx/>
                <a:uFillTx/>
                <a:latin typeface="Arial"/>
                <a:cs typeface="Arial"/>
              </a:endParaRPr>
            </a:p>
          </p:txBody>
        </p:sp>
      </p:grpSp>
      <p:sp>
        <p:nvSpPr>
          <p:cNvPr id="26" name="TextBox 25">
            <a:extLst>
              <a:ext uri="{FF2B5EF4-FFF2-40B4-BE49-F238E27FC236}">
                <a16:creationId xmlns="" xmlns:a16="http://schemas.microsoft.com/office/drawing/2014/main" id="{719AA6F4-7D77-4CD0-94B9-0F7E405082FF}"/>
              </a:ext>
            </a:extLst>
          </p:cNvPr>
          <p:cNvSpPr txBox="1"/>
          <p:nvPr/>
        </p:nvSpPr>
        <p:spPr>
          <a:xfrm>
            <a:off x="2682608" y="3026068"/>
            <a:ext cx="1959941" cy="830997"/>
          </a:xfrm>
          <a:prstGeom prst="rect">
            <a:avLst/>
          </a:prstGeom>
          <a:noFill/>
        </p:spPr>
        <p:txBody>
          <a:bodyPr wrap="square">
            <a:spAutoFit/>
          </a:bodyPr>
          <a:lstStyle/>
          <a:p>
            <a:pPr algn="ctr"/>
            <a:r>
              <a:rPr lang="vi-VN" altLang="en-US" sz="2400" b="1" dirty="0" smtClean="0">
                <a:solidFill>
                  <a:srgbClr val="0033CC"/>
                </a:solidFill>
                <a:cs typeface="Arial"/>
                <a:sym typeface="Wingdings" panose="05000000000000000000" pitchFamily="2" charset="2"/>
              </a:rPr>
              <a:t>KTTT</a:t>
            </a:r>
            <a:endParaRPr lang="en-US" altLang="en-US" sz="2400" b="1" dirty="0" smtClean="0">
              <a:solidFill>
                <a:srgbClr val="0033CC"/>
              </a:solidFill>
              <a:cs typeface="Arial"/>
              <a:sym typeface="Wingdings" panose="05000000000000000000" pitchFamily="2" charset="2"/>
            </a:endParaRPr>
          </a:p>
          <a:p>
            <a:pPr algn="ctr"/>
            <a:r>
              <a:rPr lang="vi-VN" altLang="en-US" sz="2400" b="1" dirty="0" smtClean="0">
                <a:solidFill>
                  <a:srgbClr val="0033CC"/>
                </a:solidFill>
                <a:cs typeface="Arial"/>
                <a:sym typeface="Wingdings" panose="05000000000000000000" pitchFamily="2" charset="2"/>
              </a:rPr>
              <a:t>tự do</a:t>
            </a:r>
            <a:endParaRPr lang="en-US" sz="2400" b="1" dirty="0">
              <a:solidFill>
                <a:srgbClr val="0033CC"/>
              </a:solidFill>
              <a:latin typeface="Arial"/>
              <a:cs typeface="Arial"/>
            </a:endParaRPr>
          </a:p>
        </p:txBody>
      </p:sp>
      <p:sp>
        <p:nvSpPr>
          <p:cNvPr id="27" name="TextBox 26">
            <a:extLst>
              <a:ext uri="{FF2B5EF4-FFF2-40B4-BE49-F238E27FC236}">
                <a16:creationId xmlns="" xmlns:a16="http://schemas.microsoft.com/office/drawing/2014/main" id="{3CF28FE3-CBB7-44ED-B516-8ECD16212D62}"/>
              </a:ext>
            </a:extLst>
          </p:cNvPr>
          <p:cNvSpPr txBox="1"/>
          <p:nvPr/>
        </p:nvSpPr>
        <p:spPr>
          <a:xfrm>
            <a:off x="2608102" y="5418413"/>
            <a:ext cx="2011356" cy="830997"/>
          </a:xfrm>
          <a:prstGeom prst="rect">
            <a:avLst/>
          </a:prstGeom>
          <a:noFill/>
        </p:spPr>
        <p:txBody>
          <a:bodyPr wrap="square">
            <a:spAutoFit/>
          </a:bodyPr>
          <a:lstStyle/>
          <a:p>
            <a:pPr algn="ctr"/>
            <a:r>
              <a:rPr lang="vi-VN" altLang="en-US" sz="2400" b="1" dirty="0">
                <a:solidFill>
                  <a:srgbClr val="FF0066"/>
                </a:solidFill>
                <a:cs typeface="Arial"/>
                <a:sym typeface="Wingdings" panose="05000000000000000000" pitchFamily="2" charset="2"/>
              </a:rPr>
              <a:t>KTTT </a:t>
            </a:r>
            <a:endParaRPr lang="en-US" altLang="en-US" sz="2400" b="1" dirty="0" smtClean="0">
              <a:solidFill>
                <a:srgbClr val="FF0066"/>
              </a:solidFill>
              <a:cs typeface="Arial"/>
              <a:sym typeface="Wingdings" panose="05000000000000000000" pitchFamily="2" charset="2"/>
            </a:endParaRPr>
          </a:p>
          <a:p>
            <a:pPr algn="ctr"/>
            <a:r>
              <a:rPr lang="vi-VN" altLang="en-US" sz="2400" b="1" dirty="0" smtClean="0">
                <a:solidFill>
                  <a:srgbClr val="FF0066"/>
                </a:solidFill>
                <a:cs typeface="Arial"/>
                <a:sym typeface="Wingdings" panose="05000000000000000000" pitchFamily="2" charset="2"/>
              </a:rPr>
              <a:t>xã hội</a:t>
            </a:r>
            <a:endParaRPr lang="en-US" sz="2400" b="1" dirty="0">
              <a:solidFill>
                <a:srgbClr val="FF0066"/>
              </a:solidFill>
              <a:latin typeface="Arial"/>
              <a:cs typeface="Arial"/>
            </a:endParaRPr>
          </a:p>
        </p:txBody>
      </p:sp>
      <p:sp>
        <p:nvSpPr>
          <p:cNvPr id="28" name="TextBox 27">
            <a:extLst>
              <a:ext uri="{FF2B5EF4-FFF2-40B4-BE49-F238E27FC236}">
                <a16:creationId xmlns="" xmlns:a16="http://schemas.microsoft.com/office/drawing/2014/main" id="{9E1875CA-28AF-495C-8F20-6CDEC0644ACD}"/>
              </a:ext>
            </a:extLst>
          </p:cNvPr>
          <p:cNvSpPr txBox="1"/>
          <p:nvPr/>
        </p:nvSpPr>
        <p:spPr>
          <a:xfrm>
            <a:off x="7916681" y="5360625"/>
            <a:ext cx="2185939" cy="830997"/>
          </a:xfrm>
          <a:prstGeom prst="rect">
            <a:avLst/>
          </a:prstGeom>
          <a:noFill/>
        </p:spPr>
        <p:txBody>
          <a:bodyPr wrap="square">
            <a:spAutoFit/>
          </a:bodyPr>
          <a:lstStyle/>
          <a:p>
            <a:pPr algn="ctr"/>
            <a:r>
              <a:rPr lang="vi-VN" altLang="en-US" sz="2400" b="1" dirty="0" smtClean="0">
                <a:solidFill>
                  <a:srgbClr val="660066"/>
                </a:solidFill>
                <a:cs typeface="Arial"/>
                <a:sym typeface="Wingdings" panose="05000000000000000000" pitchFamily="2" charset="2"/>
              </a:rPr>
              <a:t>KTTT</a:t>
            </a:r>
            <a:endParaRPr lang="en-US" altLang="en-US" sz="2400" b="1" dirty="0" smtClean="0">
              <a:solidFill>
                <a:srgbClr val="660066"/>
              </a:solidFill>
              <a:cs typeface="Arial"/>
              <a:sym typeface="Wingdings" panose="05000000000000000000" pitchFamily="2" charset="2"/>
            </a:endParaRPr>
          </a:p>
          <a:p>
            <a:pPr algn="ctr"/>
            <a:r>
              <a:rPr lang="vi-VN" altLang="en-US" sz="2400" b="1" dirty="0" smtClean="0">
                <a:solidFill>
                  <a:srgbClr val="660066"/>
                </a:solidFill>
                <a:cs typeface="Arial"/>
                <a:sym typeface="Wingdings" panose="05000000000000000000" pitchFamily="2" charset="2"/>
              </a:rPr>
              <a:t> </a:t>
            </a:r>
            <a:r>
              <a:rPr lang="en-US" altLang="en-US" sz="2400" b="1" dirty="0" smtClean="0">
                <a:solidFill>
                  <a:srgbClr val="660066"/>
                </a:solidFill>
                <a:cs typeface="Arial"/>
                <a:sym typeface="Wingdings" panose="05000000000000000000" pitchFamily="2" charset="2"/>
              </a:rPr>
              <a:t>XHCN</a:t>
            </a:r>
            <a:endParaRPr lang="en-US" sz="2400" b="1" dirty="0">
              <a:solidFill>
                <a:srgbClr val="660066"/>
              </a:solidFill>
              <a:cs typeface="Arial"/>
            </a:endParaRPr>
          </a:p>
        </p:txBody>
      </p:sp>
      <p:sp>
        <p:nvSpPr>
          <p:cNvPr id="29" name="TextBox 28">
            <a:extLst>
              <a:ext uri="{FF2B5EF4-FFF2-40B4-BE49-F238E27FC236}">
                <a16:creationId xmlns="" xmlns:a16="http://schemas.microsoft.com/office/drawing/2014/main" id="{A1525EB3-0877-4B0E-86A7-2BD0F40A2FFB}"/>
              </a:ext>
            </a:extLst>
          </p:cNvPr>
          <p:cNvSpPr txBox="1"/>
          <p:nvPr/>
        </p:nvSpPr>
        <p:spPr>
          <a:xfrm>
            <a:off x="8050007" y="2902379"/>
            <a:ext cx="1872672" cy="1200329"/>
          </a:xfrm>
          <a:prstGeom prst="rect">
            <a:avLst/>
          </a:prstGeom>
          <a:noFill/>
        </p:spPr>
        <p:txBody>
          <a:bodyPr wrap="square">
            <a:spAutoFit/>
          </a:bodyPr>
          <a:lstStyle/>
          <a:p>
            <a:pPr algn="ctr"/>
            <a:r>
              <a:rPr lang="vi-VN" altLang="en-US" sz="2400" b="1" dirty="0" smtClean="0">
                <a:solidFill>
                  <a:srgbClr val="006600"/>
                </a:solidFill>
                <a:cs typeface="Arial"/>
                <a:sym typeface="Wingdings" panose="05000000000000000000" pitchFamily="2" charset="2"/>
              </a:rPr>
              <a:t>KTTT</a:t>
            </a:r>
            <a:endParaRPr lang="en-US" altLang="en-US" sz="2400" b="1" dirty="0" smtClean="0">
              <a:solidFill>
                <a:srgbClr val="006600"/>
              </a:solidFill>
              <a:cs typeface="Arial"/>
              <a:sym typeface="Wingdings" panose="05000000000000000000" pitchFamily="2" charset="2"/>
            </a:endParaRPr>
          </a:p>
          <a:p>
            <a:pPr algn="ctr"/>
            <a:r>
              <a:rPr lang="en-US" altLang="en-US" sz="2400" b="1" dirty="0" err="1" smtClean="0">
                <a:solidFill>
                  <a:srgbClr val="006600"/>
                </a:solidFill>
                <a:cs typeface="Arial"/>
                <a:sym typeface="Wingdings" panose="05000000000000000000" pitchFamily="2" charset="2"/>
              </a:rPr>
              <a:t>Nhà</a:t>
            </a:r>
            <a:r>
              <a:rPr lang="en-US" altLang="en-US" sz="2400" b="1" dirty="0" smtClean="0">
                <a:solidFill>
                  <a:srgbClr val="006600"/>
                </a:solidFill>
                <a:cs typeface="Arial"/>
                <a:sym typeface="Wingdings" panose="05000000000000000000" pitchFamily="2" charset="2"/>
              </a:rPr>
              <a:t> </a:t>
            </a:r>
            <a:r>
              <a:rPr lang="en-US" altLang="en-US" sz="2400" b="1" dirty="0" err="1" smtClean="0">
                <a:solidFill>
                  <a:srgbClr val="006600"/>
                </a:solidFill>
                <a:cs typeface="Arial"/>
                <a:sym typeface="Wingdings" panose="05000000000000000000" pitchFamily="2" charset="2"/>
              </a:rPr>
              <a:t>nước</a:t>
            </a:r>
            <a:r>
              <a:rPr lang="en-US" altLang="en-US" sz="2400" b="1" dirty="0" smtClean="0">
                <a:solidFill>
                  <a:srgbClr val="006600"/>
                </a:solidFill>
                <a:cs typeface="Arial"/>
                <a:sym typeface="Wingdings" panose="05000000000000000000" pitchFamily="2" charset="2"/>
              </a:rPr>
              <a:t> </a:t>
            </a:r>
            <a:r>
              <a:rPr lang="en-US" altLang="en-US" sz="2400" b="1" dirty="0" err="1" smtClean="0">
                <a:solidFill>
                  <a:srgbClr val="006600"/>
                </a:solidFill>
                <a:cs typeface="Arial"/>
                <a:sym typeface="Wingdings" panose="05000000000000000000" pitchFamily="2" charset="2"/>
              </a:rPr>
              <a:t>phát</a:t>
            </a:r>
            <a:r>
              <a:rPr lang="en-US" altLang="en-US" sz="2400" b="1" dirty="0" smtClean="0">
                <a:solidFill>
                  <a:srgbClr val="006600"/>
                </a:solidFill>
                <a:cs typeface="Arial"/>
                <a:sym typeface="Wingdings" panose="05000000000000000000" pitchFamily="2" charset="2"/>
              </a:rPr>
              <a:t> </a:t>
            </a:r>
            <a:r>
              <a:rPr lang="en-US" altLang="en-US" sz="2400" b="1" dirty="0" err="1" smtClean="0">
                <a:solidFill>
                  <a:srgbClr val="006600"/>
                </a:solidFill>
                <a:cs typeface="Arial"/>
                <a:sym typeface="Wingdings" panose="05000000000000000000" pitchFamily="2" charset="2"/>
              </a:rPr>
              <a:t>triển</a:t>
            </a:r>
            <a:r>
              <a:rPr lang="vi-VN" altLang="en-US" sz="2400" b="1" dirty="0" smtClean="0">
                <a:solidFill>
                  <a:srgbClr val="006600"/>
                </a:solidFill>
                <a:cs typeface="Arial"/>
                <a:sym typeface="Wingdings" panose="05000000000000000000" pitchFamily="2" charset="2"/>
              </a:rPr>
              <a:t> </a:t>
            </a:r>
            <a:endParaRPr lang="en-US" sz="2400" b="1" dirty="0">
              <a:solidFill>
                <a:srgbClr val="006600"/>
              </a:solidFill>
              <a:cs typeface="Arial"/>
            </a:endParaRPr>
          </a:p>
        </p:txBody>
      </p:sp>
      <p:pic>
        <p:nvPicPr>
          <p:cNvPr id="30" name="Picture 2" descr="Quốc kỳ Hoa Kỳ – Wikipedia tiếng Việt">
            <a:extLst>
              <a:ext uri="{FF2B5EF4-FFF2-40B4-BE49-F238E27FC236}">
                <a16:creationId xmlns="" xmlns:a16="http://schemas.microsoft.com/office/drawing/2014/main" id="{C5D5A420-1B85-430D-B2A6-04AC9BEFE5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4040" y="2372451"/>
            <a:ext cx="1425645" cy="1131410"/>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4" descr="Hình ảnh Lá cờ của nước Đức - Ý nghĩa ẩn chứa sau màu lá cờ Đức">
            <a:extLst>
              <a:ext uri="{FF2B5EF4-FFF2-40B4-BE49-F238E27FC236}">
                <a16:creationId xmlns="" xmlns:a16="http://schemas.microsoft.com/office/drawing/2014/main" id="{BECBAD6F-8954-438E-A8B8-8F41C2616271}"/>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5927" y="4573837"/>
            <a:ext cx="1410704" cy="1194030"/>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6" descr="Ý Nghĩa Và Lịch Sử Quốc Kỳ Nhật Bản">
            <a:extLst>
              <a:ext uri="{FF2B5EF4-FFF2-40B4-BE49-F238E27FC236}">
                <a16:creationId xmlns="" xmlns:a16="http://schemas.microsoft.com/office/drawing/2014/main" id="{287E377B-8DDA-483B-B1F1-B41C8A3FC66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353021" y="2372451"/>
            <a:ext cx="1657129" cy="1131410"/>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8" descr="Quốc kỳ Cộng hòa Nhân dân Trung Hoa – Wikipedia tiếng Việt">
            <a:extLst>
              <a:ext uri="{FF2B5EF4-FFF2-40B4-BE49-F238E27FC236}">
                <a16:creationId xmlns="" xmlns:a16="http://schemas.microsoft.com/office/drawing/2014/main" id="{9ACB2683-19CD-47C6-89DE-57B3F72A810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53021" y="4573837"/>
            <a:ext cx="1725746" cy="11940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755804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839839"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algn="ctr" defTabSz="914400"/>
            <a:endParaRPr lang="en-US" kern="0" smtClean="0">
              <a:solidFill>
                <a:prstClr val="white"/>
              </a:solidFill>
            </a:endParaRPr>
          </a:p>
        </p:txBody>
      </p:sp>
      <p:sp>
        <p:nvSpPr>
          <p:cNvPr id="4" name="Rectangle 3"/>
          <p:cNvSpPr/>
          <p:nvPr/>
        </p:nvSpPr>
        <p:spPr>
          <a:xfrm rot="16200000">
            <a:off x="-2266947" y="2962384"/>
            <a:ext cx="5326073" cy="523220"/>
          </a:xfrm>
          <a:prstGeom prst="rect">
            <a:avLst/>
          </a:prstGeom>
        </p:spPr>
        <p:txBody>
          <a:bodyPr wrap="none">
            <a:spAutoFit/>
          </a:bodyPr>
          <a:lstStyle/>
          <a:p>
            <a:pPr algn="ctr"/>
            <a:r>
              <a:rPr lang="vi-VN" sz="2800" b="1" dirty="0">
                <a:solidFill>
                  <a:prstClr val="white"/>
                </a:solidFill>
              </a:rPr>
              <a:t>KINH TẾ </a:t>
            </a:r>
            <a:r>
              <a:rPr lang="en-US" sz="2800" b="1" dirty="0" smtClean="0">
                <a:solidFill>
                  <a:prstClr val="white"/>
                </a:solidFill>
              </a:rPr>
              <a:t>CHÍNH TRỊ MÁC - LÊNIN</a:t>
            </a:r>
            <a:r>
              <a:rPr lang="vi-VN" sz="2800" b="1" dirty="0" smtClean="0">
                <a:solidFill>
                  <a:prstClr val="white"/>
                </a:solidFill>
              </a:rPr>
              <a:t> </a:t>
            </a:r>
            <a:endParaRPr lang="en-US" sz="2800" b="1" dirty="0">
              <a:solidFill>
                <a:prstClr val="white"/>
              </a:solidFill>
            </a:endParaRPr>
          </a:p>
        </p:txBody>
      </p:sp>
      <p:sp>
        <p:nvSpPr>
          <p:cNvPr id="5" name="TextBox 4">
            <a:extLst>
              <a:ext uri="{FF2B5EF4-FFF2-40B4-BE49-F238E27FC236}">
                <a16:creationId xmlns="" xmlns:a16="http://schemas.microsoft.com/office/drawing/2014/main" id="{181B8332-FA5C-457F-8CE3-3E7BAA2481F6}"/>
              </a:ext>
            </a:extLst>
          </p:cNvPr>
          <p:cNvSpPr txBox="1"/>
          <p:nvPr/>
        </p:nvSpPr>
        <p:spPr>
          <a:xfrm>
            <a:off x="1096250" y="87464"/>
            <a:ext cx="10457403" cy="523220"/>
          </a:xfrm>
          <a:prstGeom prst="rect">
            <a:avLst/>
          </a:prstGeom>
          <a:noFill/>
        </p:spPr>
        <p:txBody>
          <a:bodyPr wrap="square">
            <a:spAutoFit/>
          </a:bodyPr>
          <a:lstStyle/>
          <a:p>
            <a:pPr algn="ctr"/>
            <a:r>
              <a:rPr lang="vi-VN" altLang="en-US" sz="2800" b="1" dirty="0">
                <a:solidFill>
                  <a:prstClr val="black"/>
                </a:solidFill>
                <a:cs typeface="Times New Roman" panose="02020603050405020304" pitchFamily="18" charset="0"/>
              </a:rPr>
              <a:t>5.1. </a:t>
            </a:r>
            <a:r>
              <a:rPr lang="vi-VN" altLang="en-US" sz="2800" b="1" dirty="0">
                <a:solidFill>
                  <a:prstClr val="black"/>
                </a:solidFill>
                <a:cs typeface="Arial" panose="020B0604020202020204" pitchFamily="34" charset="0"/>
              </a:rPr>
              <a:t>KINH TẾ THỊ TRƯỜNG ĐỊNH HƯỚNG </a:t>
            </a:r>
            <a:r>
              <a:rPr lang="en-US" altLang="en-US" sz="2800" b="1" dirty="0" smtClean="0">
                <a:solidFill>
                  <a:prstClr val="black"/>
                </a:solidFill>
                <a:latin typeface="Arial" panose="020B0604020202020204" pitchFamily="34" charset="0"/>
                <a:cs typeface="Arial" panose="020B0604020202020204" pitchFamily="34" charset="0"/>
              </a:rPr>
              <a:t>XHCN</a:t>
            </a:r>
            <a:r>
              <a:rPr lang="vi-VN" altLang="en-US" sz="2800" b="1" dirty="0" smtClean="0">
                <a:solidFill>
                  <a:prstClr val="black"/>
                </a:solidFill>
                <a:cs typeface="Arial" panose="020B0604020202020204" pitchFamily="34" charset="0"/>
              </a:rPr>
              <a:t> </a:t>
            </a:r>
            <a:r>
              <a:rPr lang="vi-VN" altLang="en-US" sz="2800" b="1" dirty="0">
                <a:solidFill>
                  <a:prstClr val="black"/>
                </a:solidFill>
                <a:cs typeface="Arial" panose="020B0604020202020204" pitchFamily="34" charset="0"/>
              </a:rPr>
              <a:t>Ở VIỆT NAM</a:t>
            </a:r>
            <a:endParaRPr lang="en-US" altLang="en-US" sz="2800" b="1" dirty="0">
              <a:solidFill>
                <a:prstClr val="black"/>
              </a:solidFill>
              <a:cs typeface="Arial" panose="020B0604020202020204" pitchFamily="34" charset="0"/>
            </a:endParaRPr>
          </a:p>
        </p:txBody>
      </p:sp>
      <p:grpSp>
        <p:nvGrpSpPr>
          <p:cNvPr id="6" name="Group 21">
            <a:extLst>
              <a:ext uri="{FF2B5EF4-FFF2-40B4-BE49-F238E27FC236}">
                <a16:creationId xmlns="" xmlns:a16="http://schemas.microsoft.com/office/drawing/2014/main" id="{C0E8D9AA-214E-45B0-AF6E-3E90F01D290F}"/>
              </a:ext>
            </a:extLst>
          </p:cNvPr>
          <p:cNvGrpSpPr>
            <a:grpSpLocks/>
          </p:cNvGrpSpPr>
          <p:nvPr/>
        </p:nvGrpSpPr>
        <p:grpSpPr bwMode="auto">
          <a:xfrm>
            <a:off x="1212522" y="668679"/>
            <a:ext cx="10184030" cy="0"/>
            <a:chOff x="-1138" y="576"/>
            <a:chExt cx="5298" cy="0"/>
          </a:xfrm>
        </p:grpSpPr>
        <p:sp>
          <p:nvSpPr>
            <p:cNvPr id="7" name="Line 7">
              <a:extLst>
                <a:ext uri="{FF2B5EF4-FFF2-40B4-BE49-F238E27FC236}">
                  <a16:creationId xmlns="" xmlns:a16="http://schemas.microsoft.com/office/drawing/2014/main" id="{53B44CE0-9E62-4B5E-A589-BB14205F8D28}"/>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ea typeface="Arial Unicode MS"/>
              </a:endParaRPr>
            </a:p>
          </p:txBody>
        </p:sp>
        <p:sp>
          <p:nvSpPr>
            <p:cNvPr id="8" name="Line 8">
              <a:extLst>
                <a:ext uri="{FF2B5EF4-FFF2-40B4-BE49-F238E27FC236}">
                  <a16:creationId xmlns="" xmlns:a16="http://schemas.microsoft.com/office/drawing/2014/main" id="{A562F9A0-4560-4E56-B67C-D1694B287BC5}"/>
                </a:ext>
              </a:extLst>
            </p:cNvPr>
            <p:cNvSpPr>
              <a:spLocks noChangeShapeType="1"/>
            </p:cNvSpPr>
            <p:nvPr/>
          </p:nvSpPr>
          <p:spPr bwMode="auto">
            <a:xfrm>
              <a:off x="-1138"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latin typeface="Arial"/>
                <a:ea typeface="Arial Unicode MS"/>
              </a:endParaRPr>
            </a:p>
          </p:txBody>
        </p:sp>
      </p:grpSp>
      <p:sp>
        <p:nvSpPr>
          <p:cNvPr id="9" name="TextBox 8">
            <a:extLst>
              <a:ext uri="{FF2B5EF4-FFF2-40B4-BE49-F238E27FC236}">
                <a16:creationId xmlns="" xmlns:a16="http://schemas.microsoft.com/office/drawing/2014/main" id="{C0898034-4748-4471-977E-7A6B4D513588}"/>
              </a:ext>
            </a:extLst>
          </p:cNvPr>
          <p:cNvSpPr txBox="1"/>
          <p:nvPr/>
        </p:nvSpPr>
        <p:spPr>
          <a:xfrm>
            <a:off x="2103573" y="830650"/>
            <a:ext cx="8658558" cy="461665"/>
          </a:xfrm>
          <a:prstGeom prst="rect">
            <a:avLst/>
          </a:prstGeom>
          <a:noFill/>
        </p:spPr>
        <p:txBody>
          <a:bodyPr wrap="square">
            <a:spAutoFit/>
          </a:bodyPr>
          <a:lstStyle/>
          <a:p>
            <a:pPr algn="ctr"/>
            <a:r>
              <a:rPr lang="en-US" altLang="en-US" sz="2400" b="1" dirty="0">
                <a:solidFill>
                  <a:srgbClr val="002060"/>
                </a:solidFill>
                <a:latin typeface="Arial" panose="020B0604020202020204" pitchFamily="34" charset="0"/>
                <a:cs typeface="Arial" panose="020B0604020202020204" pitchFamily="34" charset="0"/>
              </a:rPr>
              <a:t>5.1.1. </a:t>
            </a:r>
            <a:r>
              <a:rPr lang="vi-VN" altLang="en-US" sz="2400" b="1" dirty="0">
                <a:solidFill>
                  <a:srgbClr val="002060"/>
                </a:solidFill>
                <a:cs typeface="Arial" panose="020B0604020202020204" pitchFamily="34" charset="0"/>
              </a:rPr>
              <a:t>Khái</a:t>
            </a:r>
            <a:r>
              <a:rPr lang="en-US" altLang="en-US" sz="2400" b="1" dirty="0">
                <a:solidFill>
                  <a:srgbClr val="002060"/>
                </a:solidFill>
                <a:latin typeface="Arial" panose="020B0604020202020204" pitchFamily="34" charset="0"/>
                <a:cs typeface="Arial" panose="020B0604020202020204" pitchFamily="34" charset="0"/>
              </a:rPr>
              <a:t> </a:t>
            </a:r>
            <a:r>
              <a:rPr lang="vi-VN" altLang="en-US" sz="2400" b="1" dirty="0" smtClean="0">
                <a:solidFill>
                  <a:srgbClr val="002060"/>
                </a:solidFill>
                <a:cs typeface="Arial" panose="020B0604020202020204" pitchFamily="34" charset="0"/>
              </a:rPr>
              <a:t>niệm</a:t>
            </a:r>
            <a:r>
              <a:rPr lang="en-US" altLang="en-US" sz="2400" b="1" dirty="0">
                <a:solidFill>
                  <a:srgbClr val="002060"/>
                </a:solidFill>
                <a:latin typeface="Arial" panose="020B0604020202020204" pitchFamily="34" charset="0"/>
                <a:cs typeface="Arial" panose="020B0604020202020204" pitchFamily="34" charset="0"/>
              </a:rPr>
              <a:t> </a:t>
            </a:r>
            <a:r>
              <a:rPr lang="en-US" altLang="en-US" sz="2400" b="1" dirty="0" smtClean="0">
                <a:solidFill>
                  <a:srgbClr val="002060"/>
                </a:solidFill>
                <a:latin typeface="Arial" panose="020B0604020202020204" pitchFamily="34" charset="0"/>
                <a:cs typeface="Arial" panose="020B0604020202020204" pitchFamily="34" charset="0"/>
              </a:rPr>
              <a:t>KTTT </a:t>
            </a:r>
            <a:r>
              <a:rPr lang="en-US" altLang="en-US" sz="2400" b="1" dirty="0" err="1" smtClean="0">
                <a:solidFill>
                  <a:srgbClr val="002060"/>
                </a:solidFill>
                <a:latin typeface="Arial" panose="020B0604020202020204" pitchFamily="34" charset="0"/>
                <a:cs typeface="Arial" panose="020B0604020202020204" pitchFamily="34" charset="0"/>
              </a:rPr>
              <a:t>định</a:t>
            </a:r>
            <a:r>
              <a:rPr lang="en-US" altLang="en-US" sz="2400" b="1" dirty="0" smtClean="0">
                <a:solidFill>
                  <a:srgbClr val="002060"/>
                </a:solidFill>
                <a:latin typeface="Arial" panose="020B0604020202020204" pitchFamily="34" charset="0"/>
                <a:cs typeface="Arial" panose="020B0604020202020204" pitchFamily="34" charset="0"/>
              </a:rPr>
              <a:t> </a:t>
            </a:r>
            <a:r>
              <a:rPr lang="en-US" altLang="en-US" sz="2400" b="1" dirty="0" err="1" smtClean="0">
                <a:solidFill>
                  <a:srgbClr val="002060"/>
                </a:solidFill>
                <a:latin typeface="Arial" panose="020B0604020202020204" pitchFamily="34" charset="0"/>
                <a:cs typeface="Arial" panose="020B0604020202020204" pitchFamily="34" charset="0"/>
              </a:rPr>
              <a:t>hướng</a:t>
            </a:r>
            <a:r>
              <a:rPr lang="en-US" altLang="en-US" sz="2400" b="1" dirty="0" smtClean="0">
                <a:solidFill>
                  <a:srgbClr val="002060"/>
                </a:solidFill>
                <a:latin typeface="Arial" panose="020B0604020202020204" pitchFamily="34" charset="0"/>
                <a:cs typeface="Arial" panose="020B0604020202020204" pitchFamily="34" charset="0"/>
              </a:rPr>
              <a:t> XHCN ở </a:t>
            </a:r>
            <a:r>
              <a:rPr lang="en-US" altLang="en-US" sz="2400" b="1" dirty="0" err="1" smtClean="0">
                <a:solidFill>
                  <a:srgbClr val="002060"/>
                </a:solidFill>
                <a:latin typeface="Arial" panose="020B0604020202020204" pitchFamily="34" charset="0"/>
                <a:cs typeface="Arial" panose="020B0604020202020204" pitchFamily="34" charset="0"/>
              </a:rPr>
              <a:t>Việt</a:t>
            </a:r>
            <a:r>
              <a:rPr lang="en-US" altLang="en-US" sz="2400" b="1" dirty="0" smtClean="0">
                <a:solidFill>
                  <a:srgbClr val="002060"/>
                </a:solidFill>
                <a:latin typeface="Arial" panose="020B0604020202020204" pitchFamily="34" charset="0"/>
                <a:cs typeface="Arial" panose="020B0604020202020204" pitchFamily="34" charset="0"/>
              </a:rPr>
              <a:t> </a:t>
            </a:r>
            <a:r>
              <a:rPr lang="en-US" altLang="en-US" sz="2400" b="1" dirty="0">
                <a:solidFill>
                  <a:srgbClr val="002060"/>
                </a:solidFill>
                <a:latin typeface="Arial" panose="020B0604020202020204" pitchFamily="34" charset="0"/>
                <a:cs typeface="Arial" panose="020B0604020202020204" pitchFamily="34" charset="0"/>
              </a:rPr>
              <a:t>Nam</a:t>
            </a:r>
            <a:r>
              <a:rPr lang="vi-VN" altLang="en-US" sz="2400" b="1" dirty="0">
                <a:solidFill>
                  <a:srgbClr val="002060"/>
                </a:solidFill>
                <a:cs typeface="Arial" panose="020B0604020202020204" pitchFamily="34" charset="0"/>
              </a:rPr>
              <a:t> </a:t>
            </a:r>
            <a:r>
              <a:rPr lang="en-US" altLang="en-US" sz="2400" b="1" dirty="0" smtClean="0">
                <a:solidFill>
                  <a:srgbClr val="002060"/>
                </a:solidFill>
                <a:latin typeface="Arial" panose="020B0604020202020204" pitchFamily="34" charset="0"/>
                <a:cs typeface="Arial" panose="020B0604020202020204" pitchFamily="34" charset="0"/>
              </a:rPr>
              <a:t> </a:t>
            </a:r>
            <a:r>
              <a:rPr lang="vi-VN" altLang="en-US" sz="2400" b="1" dirty="0" smtClean="0">
                <a:solidFill>
                  <a:srgbClr val="002060"/>
                </a:solidFill>
                <a:cs typeface="Arial" panose="020B0604020202020204" pitchFamily="34" charset="0"/>
              </a:rPr>
              <a:t> </a:t>
            </a:r>
            <a:endParaRPr lang="en-US" sz="2400" b="1" dirty="0">
              <a:solidFill>
                <a:srgbClr val="002060"/>
              </a:solidFill>
              <a:latin typeface="Arial" panose="020B0604020202020204" pitchFamily="34" charset="0"/>
              <a:cs typeface="Arial" panose="020B0604020202020204" pitchFamily="34" charset="0"/>
            </a:endParaRPr>
          </a:p>
        </p:txBody>
      </p:sp>
      <p:sp>
        <p:nvSpPr>
          <p:cNvPr id="11" name="Freeform 4"/>
          <p:cNvSpPr>
            <a:spLocks/>
          </p:cNvSpPr>
          <p:nvPr/>
        </p:nvSpPr>
        <p:spPr bwMode="gray">
          <a:xfrm rot="909989">
            <a:off x="1752364" y="1392861"/>
            <a:ext cx="6975519" cy="6100403"/>
          </a:xfrm>
          <a:custGeom>
            <a:avLst/>
            <a:gdLst>
              <a:gd name="T0" fmla="*/ 2147483647 w 1824"/>
              <a:gd name="T1" fmla="*/ 2147483647 h 2648"/>
              <a:gd name="T2" fmla="*/ 2147483647 w 1824"/>
              <a:gd name="T3" fmla="*/ 2147483647 h 2648"/>
              <a:gd name="T4" fmla="*/ 2147483647 w 1824"/>
              <a:gd name="T5" fmla="*/ 2147483647 h 2648"/>
              <a:gd name="T6" fmla="*/ 2147483647 w 1824"/>
              <a:gd name="T7" fmla="*/ 2147483647 h 2648"/>
              <a:gd name="T8" fmla="*/ 2147483647 w 1824"/>
              <a:gd name="T9" fmla="*/ 2147483647 h 2648"/>
              <a:gd name="T10" fmla="*/ 2147483647 w 1824"/>
              <a:gd name="T11" fmla="*/ 2147483647 h 2648"/>
              <a:gd name="T12" fmla="*/ 2147483647 w 1824"/>
              <a:gd name="T13" fmla="*/ 2147483647 h 2648"/>
              <a:gd name="T14" fmla="*/ 2147483647 w 1824"/>
              <a:gd name="T15" fmla="*/ 2147483647 h 2648"/>
              <a:gd name="T16" fmla="*/ 2147483647 w 1824"/>
              <a:gd name="T17" fmla="*/ 2147483647 h 2648"/>
              <a:gd name="T18" fmla="*/ 2147483647 w 1824"/>
              <a:gd name="T19" fmla="*/ 2147483647 h 2648"/>
              <a:gd name="T20" fmla="*/ 2147483647 w 1824"/>
              <a:gd name="T21" fmla="*/ 2147483647 h 2648"/>
              <a:gd name="T22" fmla="*/ 2147483647 w 1824"/>
              <a:gd name="T23" fmla="*/ 2147483647 h 2648"/>
              <a:gd name="T24" fmla="*/ 2147483647 w 1824"/>
              <a:gd name="T25" fmla="*/ 2147483647 h 2648"/>
              <a:gd name="T26" fmla="*/ 2147483647 w 1824"/>
              <a:gd name="T27" fmla="*/ 2147483647 h 2648"/>
              <a:gd name="T28" fmla="*/ 2147483647 w 1824"/>
              <a:gd name="T29" fmla="*/ 2147483647 h 2648"/>
              <a:gd name="T30" fmla="*/ 2147483647 w 1824"/>
              <a:gd name="T31" fmla="*/ 2147483647 h 2648"/>
              <a:gd name="T32" fmla="*/ 2147483647 w 1824"/>
              <a:gd name="T33" fmla="*/ 2147483647 h 2648"/>
              <a:gd name="T34" fmla="*/ 2147483647 w 1824"/>
              <a:gd name="T35" fmla="*/ 2147483647 h 2648"/>
              <a:gd name="T36" fmla="*/ 2147483647 w 1824"/>
              <a:gd name="T37" fmla="*/ 2147483647 h 2648"/>
              <a:gd name="T38" fmla="*/ 2147483647 w 1824"/>
              <a:gd name="T39" fmla="*/ 2147483647 h 2648"/>
              <a:gd name="T40" fmla="*/ 2147483647 w 1824"/>
              <a:gd name="T41" fmla="*/ 2147483647 h 2648"/>
              <a:gd name="T42" fmla="*/ 2147483647 w 1824"/>
              <a:gd name="T43" fmla="*/ 2147483647 h 2648"/>
              <a:gd name="T44" fmla="*/ 2147483647 w 1824"/>
              <a:gd name="T45" fmla="*/ 2147483647 h 2648"/>
              <a:gd name="T46" fmla="*/ 2147483647 w 1824"/>
              <a:gd name="T47" fmla="*/ 2147483647 h 2648"/>
              <a:gd name="T48" fmla="*/ 2147483647 w 1824"/>
              <a:gd name="T49" fmla="*/ 2147483647 h 2648"/>
              <a:gd name="T50" fmla="*/ 2147483647 w 1824"/>
              <a:gd name="T51" fmla="*/ 2147483647 h 2648"/>
              <a:gd name="T52" fmla="*/ 2147483647 w 1824"/>
              <a:gd name="T53" fmla="*/ 2147483647 h 2648"/>
              <a:gd name="T54" fmla="*/ 2147483647 w 1824"/>
              <a:gd name="T55" fmla="*/ 2147483647 h 2648"/>
              <a:gd name="T56" fmla="*/ 2147483647 w 1824"/>
              <a:gd name="T57" fmla="*/ 2147483647 h 2648"/>
              <a:gd name="T58" fmla="*/ 2147483647 w 1824"/>
              <a:gd name="T59" fmla="*/ 2147483647 h 2648"/>
              <a:gd name="T60" fmla="*/ 2147483647 w 1824"/>
              <a:gd name="T61" fmla="*/ 2147483647 h 2648"/>
              <a:gd name="T62" fmla="*/ 2147483647 w 1824"/>
              <a:gd name="T63" fmla="*/ 2147483647 h 264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1824"/>
              <a:gd name="T97" fmla="*/ 0 h 2648"/>
              <a:gd name="T98" fmla="*/ 1824 w 1824"/>
              <a:gd name="T99" fmla="*/ 2648 h 264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1824" h="2648">
                <a:moveTo>
                  <a:pt x="0" y="2648"/>
                </a:moveTo>
                <a:lnTo>
                  <a:pt x="12" y="2464"/>
                </a:lnTo>
                <a:lnTo>
                  <a:pt x="32" y="2288"/>
                </a:lnTo>
                <a:lnTo>
                  <a:pt x="56" y="2120"/>
                </a:lnTo>
                <a:lnTo>
                  <a:pt x="88" y="1960"/>
                </a:lnTo>
                <a:lnTo>
                  <a:pt x="124" y="1808"/>
                </a:lnTo>
                <a:lnTo>
                  <a:pt x="166" y="1662"/>
                </a:lnTo>
                <a:lnTo>
                  <a:pt x="212" y="1524"/>
                </a:lnTo>
                <a:lnTo>
                  <a:pt x="262" y="1394"/>
                </a:lnTo>
                <a:lnTo>
                  <a:pt x="316" y="1270"/>
                </a:lnTo>
                <a:lnTo>
                  <a:pt x="372" y="1154"/>
                </a:lnTo>
                <a:lnTo>
                  <a:pt x="430" y="1044"/>
                </a:lnTo>
                <a:lnTo>
                  <a:pt x="490" y="942"/>
                </a:lnTo>
                <a:lnTo>
                  <a:pt x="550" y="846"/>
                </a:lnTo>
                <a:lnTo>
                  <a:pt x="612" y="758"/>
                </a:lnTo>
                <a:lnTo>
                  <a:pt x="672" y="674"/>
                </a:lnTo>
                <a:lnTo>
                  <a:pt x="734" y="598"/>
                </a:lnTo>
                <a:lnTo>
                  <a:pt x="792" y="528"/>
                </a:lnTo>
                <a:lnTo>
                  <a:pt x="850" y="464"/>
                </a:lnTo>
                <a:lnTo>
                  <a:pt x="906" y="408"/>
                </a:lnTo>
                <a:lnTo>
                  <a:pt x="960" y="356"/>
                </a:lnTo>
                <a:lnTo>
                  <a:pt x="1010" y="310"/>
                </a:lnTo>
                <a:lnTo>
                  <a:pt x="1056" y="270"/>
                </a:lnTo>
                <a:lnTo>
                  <a:pt x="1096" y="236"/>
                </a:lnTo>
                <a:lnTo>
                  <a:pt x="1134" y="208"/>
                </a:lnTo>
                <a:lnTo>
                  <a:pt x="1164" y="184"/>
                </a:lnTo>
                <a:lnTo>
                  <a:pt x="1190" y="166"/>
                </a:lnTo>
                <a:lnTo>
                  <a:pt x="1208" y="154"/>
                </a:lnTo>
                <a:lnTo>
                  <a:pt x="1220" y="146"/>
                </a:lnTo>
                <a:lnTo>
                  <a:pt x="1224" y="144"/>
                </a:lnTo>
                <a:lnTo>
                  <a:pt x="848" y="0"/>
                </a:lnTo>
                <a:lnTo>
                  <a:pt x="1728" y="56"/>
                </a:lnTo>
                <a:lnTo>
                  <a:pt x="1824" y="480"/>
                </a:lnTo>
                <a:lnTo>
                  <a:pt x="1568" y="328"/>
                </a:lnTo>
                <a:lnTo>
                  <a:pt x="1564" y="328"/>
                </a:lnTo>
                <a:lnTo>
                  <a:pt x="1554" y="332"/>
                </a:lnTo>
                <a:lnTo>
                  <a:pt x="1538" y="338"/>
                </a:lnTo>
                <a:lnTo>
                  <a:pt x="1514" y="346"/>
                </a:lnTo>
                <a:lnTo>
                  <a:pt x="1486" y="356"/>
                </a:lnTo>
                <a:lnTo>
                  <a:pt x="1452" y="370"/>
                </a:lnTo>
                <a:lnTo>
                  <a:pt x="1412" y="388"/>
                </a:lnTo>
                <a:lnTo>
                  <a:pt x="1370" y="410"/>
                </a:lnTo>
                <a:lnTo>
                  <a:pt x="1322" y="436"/>
                </a:lnTo>
                <a:lnTo>
                  <a:pt x="1270" y="466"/>
                </a:lnTo>
                <a:lnTo>
                  <a:pt x="1216" y="500"/>
                </a:lnTo>
                <a:lnTo>
                  <a:pt x="1158" y="540"/>
                </a:lnTo>
                <a:lnTo>
                  <a:pt x="1098" y="584"/>
                </a:lnTo>
                <a:lnTo>
                  <a:pt x="1034" y="636"/>
                </a:lnTo>
                <a:lnTo>
                  <a:pt x="970" y="692"/>
                </a:lnTo>
                <a:lnTo>
                  <a:pt x="904" y="756"/>
                </a:lnTo>
                <a:lnTo>
                  <a:pt x="836" y="824"/>
                </a:lnTo>
                <a:lnTo>
                  <a:pt x="770" y="900"/>
                </a:lnTo>
                <a:lnTo>
                  <a:pt x="700" y="984"/>
                </a:lnTo>
                <a:lnTo>
                  <a:pt x="632" y="1076"/>
                </a:lnTo>
                <a:lnTo>
                  <a:pt x="566" y="1174"/>
                </a:lnTo>
                <a:lnTo>
                  <a:pt x="498" y="1280"/>
                </a:lnTo>
                <a:lnTo>
                  <a:pt x="434" y="1394"/>
                </a:lnTo>
                <a:lnTo>
                  <a:pt x="370" y="1518"/>
                </a:lnTo>
                <a:lnTo>
                  <a:pt x="308" y="1650"/>
                </a:lnTo>
                <a:lnTo>
                  <a:pt x="248" y="1792"/>
                </a:lnTo>
                <a:lnTo>
                  <a:pt x="192" y="1944"/>
                </a:lnTo>
                <a:lnTo>
                  <a:pt x="138" y="2104"/>
                </a:lnTo>
                <a:lnTo>
                  <a:pt x="88" y="2274"/>
                </a:lnTo>
                <a:lnTo>
                  <a:pt x="42" y="2456"/>
                </a:lnTo>
                <a:lnTo>
                  <a:pt x="0" y="2648"/>
                </a:lnTo>
                <a:close/>
              </a:path>
            </a:pathLst>
          </a:custGeom>
          <a:solidFill>
            <a:srgbClr val="FF0066"/>
          </a:solidFill>
          <a:ln w="28575" cap="flat" cmpd="sng" algn="ctr">
            <a:solidFill>
              <a:srgbClr val="FF0066"/>
            </a:solidFill>
            <a:prstDash val="solid"/>
            <a:miter lim="800000"/>
          </a:ln>
          <a:effec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1F5281"/>
              </a:solidFill>
              <a:effectLst/>
              <a:uLnTx/>
              <a:uFillTx/>
              <a:latin typeface="Calibri" panose="020F0502020204030204"/>
            </a:endParaRPr>
          </a:p>
        </p:txBody>
      </p:sp>
      <p:sp>
        <p:nvSpPr>
          <p:cNvPr id="12" name="Oval 11"/>
          <p:cNvSpPr/>
          <p:nvPr/>
        </p:nvSpPr>
        <p:spPr>
          <a:xfrm flipH="1" flipV="1">
            <a:off x="1439801" y="5630568"/>
            <a:ext cx="509590" cy="507871"/>
          </a:xfrm>
          <a:prstGeom prst="ellipse">
            <a:avLst/>
          </a:prstGeom>
          <a:solidFill>
            <a:srgbClr val="0033CC"/>
          </a:solidFill>
          <a:ln w="19050" cap="rnd"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13" name="Oval 12"/>
          <p:cNvSpPr/>
          <p:nvPr/>
        </p:nvSpPr>
        <p:spPr>
          <a:xfrm flipH="1" flipV="1">
            <a:off x="2481969" y="4299394"/>
            <a:ext cx="509590" cy="507871"/>
          </a:xfrm>
          <a:prstGeom prst="ellipse">
            <a:avLst/>
          </a:prstGeom>
          <a:solidFill>
            <a:srgbClr val="0033CC"/>
          </a:solidFill>
          <a:ln w="19050" cap="rnd"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14" name="Oval 13"/>
          <p:cNvSpPr/>
          <p:nvPr/>
        </p:nvSpPr>
        <p:spPr>
          <a:xfrm flipH="1" flipV="1">
            <a:off x="3949619" y="3367655"/>
            <a:ext cx="509590" cy="507871"/>
          </a:xfrm>
          <a:prstGeom prst="ellipse">
            <a:avLst/>
          </a:prstGeom>
          <a:solidFill>
            <a:srgbClr val="0033CC"/>
          </a:solidFill>
          <a:ln w="19050" cap="rnd"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sp>
        <p:nvSpPr>
          <p:cNvPr id="15" name="Oval 14"/>
          <p:cNvSpPr/>
          <p:nvPr/>
        </p:nvSpPr>
        <p:spPr>
          <a:xfrm flipH="1" flipV="1">
            <a:off x="5827613" y="2655663"/>
            <a:ext cx="509590" cy="507871"/>
          </a:xfrm>
          <a:prstGeom prst="ellipse">
            <a:avLst/>
          </a:prstGeom>
          <a:solidFill>
            <a:srgbClr val="0033CC"/>
          </a:solidFill>
          <a:ln w="19050" cap="rnd" cmpd="sng" algn="ctr">
            <a:solidFill>
              <a:sysClr val="window" lastClr="FFFFFF">
                <a:hueOff val="0"/>
                <a:satOff val="0"/>
                <a:lumOff val="0"/>
                <a:alphaOff val="0"/>
              </a:sysClr>
            </a:solidFill>
            <a:prstDash val="solid"/>
          </a:ln>
          <a:effectLst/>
        </p:spPr>
        <p:style>
          <a:lnRef idx="2">
            <a:scrgbClr r="0" g="0" b="0"/>
          </a:lnRef>
          <a:fillRef idx="1">
            <a:scrgbClr r="0" g="0" b="0"/>
          </a:fillRef>
          <a:effectRef idx="0">
            <a:scrgbClr r="0" g="0" b="0"/>
          </a:effectRef>
          <a:fontRef idx="minor">
            <a:schemeClr val="lt1"/>
          </a:fontRef>
        </p:style>
      </p:sp>
      <p:grpSp>
        <p:nvGrpSpPr>
          <p:cNvPr id="16" name="Group 15"/>
          <p:cNvGrpSpPr/>
          <p:nvPr/>
        </p:nvGrpSpPr>
        <p:grpSpPr>
          <a:xfrm>
            <a:off x="1096250" y="5190049"/>
            <a:ext cx="2376947" cy="418242"/>
            <a:chOff x="1122155" y="3343672"/>
            <a:chExt cx="2376947" cy="418242"/>
          </a:xfrm>
        </p:grpSpPr>
        <p:sp>
          <p:nvSpPr>
            <p:cNvPr id="17" name="Rectangle 16"/>
            <p:cNvSpPr/>
            <p:nvPr/>
          </p:nvSpPr>
          <p:spPr>
            <a:xfrm>
              <a:off x="1122155" y="3343672"/>
              <a:ext cx="2376947" cy="418242"/>
            </a:xfrm>
            <a:prstGeom prst="rect">
              <a:avLst/>
            </a:prstGeom>
            <a:noFill/>
            <a:ln>
              <a:noFill/>
            </a:ln>
            <a:effectLst/>
          </p:spPr>
          <p:style>
            <a:lnRef idx="0">
              <a:scrgbClr r="0" g="0" b="0"/>
            </a:lnRef>
            <a:fillRef idx="0">
              <a:scrgbClr r="0" g="0" b="0"/>
            </a:fillRef>
            <a:effectRef idx="0">
              <a:scrgbClr r="0" g="0" b="0"/>
            </a:effectRef>
            <a:fontRef idx="minor">
              <a:schemeClr val="tx1">
                <a:hueOff val="0"/>
                <a:satOff val="0"/>
                <a:lumOff val="0"/>
                <a:alphaOff val="0"/>
              </a:schemeClr>
            </a:fontRef>
          </p:style>
        </p:sp>
        <p:sp>
          <p:nvSpPr>
            <p:cNvPr id="18" name="Rectangle 17"/>
            <p:cNvSpPr/>
            <p:nvPr/>
          </p:nvSpPr>
          <p:spPr>
            <a:xfrm>
              <a:off x="1122155" y="3343672"/>
              <a:ext cx="2376947" cy="418242"/>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87997" tIns="0" rIns="0" bIns="0" numCol="1" spcCol="1270" anchor="t" anchorCtr="0">
              <a:noAutofit/>
            </a:bodyPr>
            <a:lstStyle/>
            <a:p>
              <a:pPr lvl="0" algn="l" defTabSz="1066800">
                <a:lnSpc>
                  <a:spcPct val="100000"/>
                </a:lnSpc>
                <a:spcBef>
                  <a:spcPct val="0"/>
                </a:spcBef>
                <a:spcAft>
                  <a:spcPct val="35000"/>
                </a:spcAft>
              </a:pPr>
              <a:r>
                <a:rPr lang="en-US" sz="2400" b="1" kern="1200" dirty="0" err="1">
                  <a:solidFill>
                    <a:srgbClr val="006600"/>
                  </a:solidFill>
                  <a:latin typeface="+mn-lt"/>
                  <a:ea typeface="+mn-ea"/>
                  <a:cs typeface="Times New Roman" panose="02020603050405020304" pitchFamily="18" charset="0"/>
                </a:rPr>
                <a:t>Đại</a:t>
              </a:r>
              <a:r>
                <a:rPr lang="en-US" sz="2400" b="1" kern="1200" dirty="0">
                  <a:solidFill>
                    <a:srgbClr val="006600"/>
                  </a:solidFill>
                  <a:latin typeface="+mn-lt"/>
                  <a:ea typeface="+mn-ea"/>
                  <a:cs typeface="Times New Roman" panose="02020603050405020304" pitchFamily="18" charset="0"/>
                </a:rPr>
                <a:t> </a:t>
              </a:r>
              <a:r>
                <a:rPr lang="en-US" sz="2400" b="1" kern="1200" dirty="0" err="1">
                  <a:solidFill>
                    <a:srgbClr val="006600"/>
                  </a:solidFill>
                  <a:latin typeface="+mn-lt"/>
                  <a:ea typeface="+mn-ea"/>
                  <a:cs typeface="Times New Roman" panose="02020603050405020304" pitchFamily="18" charset="0"/>
                </a:rPr>
                <a:t>hội</a:t>
              </a:r>
              <a:r>
                <a:rPr lang="en-US" sz="2400" b="1" kern="1200" dirty="0">
                  <a:solidFill>
                    <a:srgbClr val="006600"/>
                  </a:solidFill>
                  <a:latin typeface="+mn-lt"/>
                  <a:ea typeface="+mn-ea"/>
                  <a:cs typeface="Times New Roman" panose="02020603050405020304" pitchFamily="18" charset="0"/>
                </a:rPr>
                <a:t> </a:t>
              </a:r>
              <a:r>
                <a:rPr lang="en-US" sz="2400" b="1" kern="1200" dirty="0" smtClean="0">
                  <a:solidFill>
                    <a:srgbClr val="006600"/>
                  </a:solidFill>
                  <a:latin typeface="+mn-lt"/>
                  <a:ea typeface="+mn-ea"/>
                  <a:cs typeface="Times New Roman" panose="02020603050405020304" pitchFamily="18" charset="0"/>
                </a:rPr>
                <a:t>VI</a:t>
              </a:r>
              <a:endParaRPr lang="en-US" sz="2400" b="1" kern="1200" dirty="0">
                <a:solidFill>
                  <a:srgbClr val="006600"/>
                </a:solidFill>
                <a:latin typeface="+mn-lt"/>
                <a:ea typeface="+mn-ea"/>
                <a:cs typeface="Times New Roman" panose="02020603050405020304" pitchFamily="18" charset="0"/>
              </a:endParaRPr>
            </a:p>
          </p:txBody>
        </p:sp>
      </p:grpSp>
      <p:grpSp>
        <p:nvGrpSpPr>
          <p:cNvPr id="19" name="Group 18"/>
          <p:cNvGrpSpPr/>
          <p:nvPr/>
        </p:nvGrpSpPr>
        <p:grpSpPr>
          <a:xfrm>
            <a:off x="1872043" y="3878118"/>
            <a:ext cx="2376947" cy="418242"/>
            <a:chOff x="1122155" y="3343672"/>
            <a:chExt cx="2376947" cy="418242"/>
          </a:xfrm>
        </p:grpSpPr>
        <p:sp>
          <p:nvSpPr>
            <p:cNvPr id="20" name="Rectangle 19"/>
            <p:cNvSpPr/>
            <p:nvPr/>
          </p:nvSpPr>
          <p:spPr>
            <a:xfrm>
              <a:off x="1122155" y="3343672"/>
              <a:ext cx="2376947" cy="418242"/>
            </a:xfrm>
            <a:prstGeom prst="rect">
              <a:avLst/>
            </a:prstGeom>
            <a:noFill/>
            <a:ln>
              <a:noFill/>
            </a:ln>
            <a:effectLst/>
          </p:spPr>
        </p:sp>
        <p:sp>
          <p:nvSpPr>
            <p:cNvPr id="21" name="Rectangle 20"/>
            <p:cNvSpPr/>
            <p:nvPr/>
          </p:nvSpPr>
          <p:spPr>
            <a:xfrm>
              <a:off x="1122155" y="3343672"/>
              <a:ext cx="2376947" cy="418242"/>
            </a:xfrm>
            <a:prstGeom prst="rect">
              <a:avLst/>
            </a:prstGeom>
            <a:noFill/>
            <a:ln>
              <a:noFill/>
            </a:ln>
            <a:effectLst/>
          </p:spPr>
          <p:txBody>
            <a:bodyPr spcFirstLastPara="0" vert="horz" wrap="square" lIns="87997" tIns="0" rIns="0" bIns="0" numCol="1" spcCol="1270" anchor="t" anchorCtr="0">
              <a:noAutofit/>
            </a:bodyPr>
            <a:lstStyle/>
            <a:p>
              <a:pPr marL="0" marR="0" lvl="0" indent="0" algn="l" defTabSz="1066800" eaLnBrk="1" fontAlgn="auto" latinLnBrk="0" hangingPunct="1">
                <a:lnSpc>
                  <a:spcPct val="100000"/>
                </a:lnSpc>
                <a:spcBef>
                  <a:spcPct val="0"/>
                </a:spcBef>
                <a:spcAft>
                  <a:spcPct val="35000"/>
                </a:spcAft>
                <a:buClrTx/>
                <a:buSzTx/>
                <a:buFontTx/>
                <a:buNone/>
                <a:tabLst/>
                <a:defRPr/>
              </a:pPr>
              <a:r>
                <a:rPr kumimoji="0" lang="en-US" sz="2400" b="1" i="0" u="none" strike="noStrike" kern="1200" cap="none" spc="0" normalizeH="0" baseline="0" noProof="0" dirty="0" err="1">
                  <a:ln>
                    <a:noFill/>
                  </a:ln>
                  <a:solidFill>
                    <a:srgbClr val="660066"/>
                  </a:solidFill>
                  <a:effectLst/>
                  <a:uLnTx/>
                  <a:uFillTx/>
                  <a:latin typeface="Arial"/>
                  <a:ea typeface="+mn-ea"/>
                  <a:cs typeface="Times New Roman" panose="02020603050405020304" pitchFamily="18" charset="0"/>
                </a:rPr>
                <a:t>Đại</a:t>
              </a:r>
              <a:r>
                <a:rPr kumimoji="0" lang="en-US" sz="2400" b="1" i="0" u="none" strike="noStrike" kern="1200" cap="none" spc="0" normalizeH="0" baseline="0" noProof="0" dirty="0">
                  <a:ln>
                    <a:noFill/>
                  </a:ln>
                  <a:solidFill>
                    <a:srgbClr val="660066"/>
                  </a:solidFill>
                  <a:effectLst/>
                  <a:uLnTx/>
                  <a:uFillTx/>
                  <a:latin typeface="Arial"/>
                  <a:ea typeface="+mn-ea"/>
                  <a:cs typeface="Times New Roman" panose="02020603050405020304" pitchFamily="18" charset="0"/>
                </a:rPr>
                <a:t> </a:t>
              </a:r>
              <a:r>
                <a:rPr kumimoji="0" lang="en-US" sz="2400" b="1" i="0" u="none" strike="noStrike" kern="1200" cap="none" spc="0" normalizeH="0" baseline="0" noProof="0" dirty="0" err="1">
                  <a:ln>
                    <a:noFill/>
                  </a:ln>
                  <a:solidFill>
                    <a:srgbClr val="660066"/>
                  </a:solidFill>
                  <a:effectLst/>
                  <a:uLnTx/>
                  <a:uFillTx/>
                  <a:latin typeface="Arial"/>
                  <a:ea typeface="+mn-ea"/>
                  <a:cs typeface="Times New Roman" panose="02020603050405020304" pitchFamily="18" charset="0"/>
                </a:rPr>
                <a:t>hội</a:t>
              </a:r>
              <a:r>
                <a:rPr kumimoji="0" lang="en-US" sz="2400" b="1" i="0" u="none" strike="noStrike" kern="1200" cap="none" spc="0" normalizeH="0" baseline="0" noProof="0" dirty="0">
                  <a:ln>
                    <a:noFill/>
                  </a:ln>
                  <a:solidFill>
                    <a:srgbClr val="660066"/>
                  </a:solidFill>
                  <a:effectLst/>
                  <a:uLnTx/>
                  <a:uFillTx/>
                  <a:latin typeface="Arial"/>
                  <a:ea typeface="+mn-ea"/>
                  <a:cs typeface="Times New Roman" panose="02020603050405020304" pitchFamily="18" charset="0"/>
                </a:rPr>
                <a:t> </a:t>
              </a:r>
              <a:r>
                <a:rPr kumimoji="0" lang="en-US" sz="2400" b="1" i="0" u="none" strike="noStrike" kern="1200" cap="none" spc="0" normalizeH="0" baseline="0" noProof="0" dirty="0" smtClean="0">
                  <a:ln>
                    <a:noFill/>
                  </a:ln>
                  <a:solidFill>
                    <a:srgbClr val="660066"/>
                  </a:solidFill>
                  <a:effectLst/>
                  <a:uLnTx/>
                  <a:uFillTx/>
                  <a:latin typeface="Arial"/>
                  <a:ea typeface="+mn-ea"/>
                  <a:cs typeface="Times New Roman" panose="02020603050405020304" pitchFamily="18" charset="0"/>
                </a:rPr>
                <a:t>VII</a:t>
              </a:r>
              <a:endParaRPr kumimoji="0" lang="en-US" sz="2400" b="1" i="0" u="none" strike="noStrike" kern="1200" cap="none" spc="0" normalizeH="0" baseline="0" noProof="0" dirty="0">
                <a:ln>
                  <a:noFill/>
                </a:ln>
                <a:solidFill>
                  <a:srgbClr val="660066"/>
                </a:solidFill>
                <a:effectLst/>
                <a:uLnTx/>
                <a:uFillTx/>
                <a:latin typeface="Arial"/>
                <a:ea typeface="+mn-ea"/>
                <a:cs typeface="Times New Roman" panose="02020603050405020304" pitchFamily="18" charset="0"/>
              </a:endParaRPr>
            </a:p>
          </p:txBody>
        </p:sp>
      </p:grpSp>
      <p:grpSp>
        <p:nvGrpSpPr>
          <p:cNvPr id="22" name="Group 21"/>
          <p:cNvGrpSpPr/>
          <p:nvPr/>
        </p:nvGrpSpPr>
        <p:grpSpPr>
          <a:xfrm>
            <a:off x="3993021" y="2906021"/>
            <a:ext cx="2376947" cy="418242"/>
            <a:chOff x="1122155" y="3343672"/>
            <a:chExt cx="2376947" cy="418242"/>
          </a:xfrm>
        </p:grpSpPr>
        <p:sp>
          <p:nvSpPr>
            <p:cNvPr id="23" name="Rectangle 22"/>
            <p:cNvSpPr/>
            <p:nvPr/>
          </p:nvSpPr>
          <p:spPr>
            <a:xfrm>
              <a:off x="1122155" y="3343672"/>
              <a:ext cx="2376947" cy="418242"/>
            </a:xfrm>
            <a:prstGeom prst="rect">
              <a:avLst/>
            </a:prstGeom>
            <a:noFill/>
            <a:ln>
              <a:noFill/>
            </a:ln>
            <a:effectLst/>
          </p:spPr>
        </p:sp>
        <p:sp>
          <p:nvSpPr>
            <p:cNvPr id="24" name="Rectangle 23"/>
            <p:cNvSpPr/>
            <p:nvPr/>
          </p:nvSpPr>
          <p:spPr>
            <a:xfrm>
              <a:off x="1122155" y="3343672"/>
              <a:ext cx="2376947" cy="418242"/>
            </a:xfrm>
            <a:prstGeom prst="rect">
              <a:avLst/>
            </a:prstGeom>
            <a:noFill/>
            <a:ln>
              <a:noFill/>
            </a:ln>
            <a:effectLst/>
          </p:spPr>
          <p:txBody>
            <a:bodyPr spcFirstLastPara="0" vert="horz" wrap="square" lIns="87997" tIns="0" rIns="0" bIns="0" numCol="1" spcCol="1270" anchor="t" anchorCtr="0">
              <a:noAutofit/>
            </a:bodyPr>
            <a:lstStyle/>
            <a:p>
              <a:pPr marL="0" marR="0" lvl="0" indent="0" algn="l" defTabSz="1066800" eaLnBrk="1" fontAlgn="auto" latinLnBrk="0" hangingPunct="1">
                <a:lnSpc>
                  <a:spcPct val="100000"/>
                </a:lnSpc>
                <a:spcBef>
                  <a:spcPct val="0"/>
                </a:spcBef>
                <a:spcAft>
                  <a:spcPct val="35000"/>
                </a:spcAft>
                <a:buClrTx/>
                <a:buSzTx/>
                <a:buFontTx/>
                <a:buNone/>
                <a:tabLst/>
                <a:defRPr/>
              </a:pPr>
              <a:r>
                <a:rPr kumimoji="0" lang="en-US" sz="2400" b="1" i="0" u="none" strike="noStrike" kern="1200" cap="none" spc="0" normalizeH="0" baseline="0" noProof="0" dirty="0" err="1">
                  <a:ln>
                    <a:noFill/>
                  </a:ln>
                  <a:solidFill>
                    <a:schemeClr val="bg1"/>
                  </a:solidFill>
                  <a:effectLst/>
                  <a:uLnTx/>
                  <a:uFillTx/>
                  <a:latin typeface="Arial"/>
                  <a:ea typeface="+mn-ea"/>
                  <a:cs typeface="Times New Roman" panose="02020603050405020304" pitchFamily="18" charset="0"/>
                </a:rPr>
                <a:t>Đại</a:t>
              </a:r>
              <a:r>
                <a:rPr kumimoji="0" lang="en-US" sz="2400" b="1" i="0" u="none" strike="noStrike" kern="1200" cap="none" spc="0" normalizeH="0" baseline="0" noProof="0" dirty="0">
                  <a:ln>
                    <a:noFill/>
                  </a:ln>
                  <a:solidFill>
                    <a:schemeClr val="bg1"/>
                  </a:solidFill>
                  <a:effectLst/>
                  <a:uLnTx/>
                  <a:uFillTx/>
                  <a:latin typeface="Arial"/>
                  <a:ea typeface="+mn-ea"/>
                  <a:cs typeface="Times New Roman" panose="02020603050405020304" pitchFamily="18" charset="0"/>
                </a:rPr>
                <a:t> </a:t>
              </a:r>
              <a:r>
                <a:rPr kumimoji="0" lang="en-US" sz="2400" b="1" i="0" u="none" strike="noStrike" kern="1200" cap="none" spc="0" normalizeH="0" baseline="0" noProof="0" dirty="0" err="1">
                  <a:ln>
                    <a:noFill/>
                  </a:ln>
                  <a:solidFill>
                    <a:schemeClr val="bg1"/>
                  </a:solidFill>
                  <a:effectLst/>
                  <a:uLnTx/>
                  <a:uFillTx/>
                  <a:latin typeface="Arial"/>
                  <a:ea typeface="+mn-ea"/>
                  <a:cs typeface="Times New Roman" panose="02020603050405020304" pitchFamily="18" charset="0"/>
                </a:rPr>
                <a:t>hội</a:t>
              </a:r>
              <a:r>
                <a:rPr kumimoji="0" lang="en-US" sz="2400" b="1" i="0" u="none" strike="noStrike" kern="1200" cap="none" spc="0" normalizeH="0" baseline="0" noProof="0" dirty="0">
                  <a:ln>
                    <a:noFill/>
                  </a:ln>
                  <a:solidFill>
                    <a:schemeClr val="bg1"/>
                  </a:solidFill>
                  <a:effectLst/>
                  <a:uLnTx/>
                  <a:uFillTx/>
                  <a:latin typeface="Arial"/>
                  <a:ea typeface="+mn-ea"/>
                  <a:cs typeface="Times New Roman" panose="02020603050405020304" pitchFamily="18" charset="0"/>
                </a:rPr>
                <a:t> </a:t>
              </a:r>
              <a:r>
                <a:rPr kumimoji="0" lang="en-US" sz="2400" b="1" i="0" u="none" strike="noStrike" kern="1200" cap="none" spc="0" normalizeH="0" baseline="0" noProof="0" dirty="0" smtClean="0">
                  <a:ln>
                    <a:noFill/>
                  </a:ln>
                  <a:solidFill>
                    <a:schemeClr val="bg1"/>
                  </a:solidFill>
                  <a:effectLst/>
                  <a:uLnTx/>
                  <a:uFillTx/>
                  <a:latin typeface="Arial"/>
                  <a:ea typeface="+mn-ea"/>
                  <a:cs typeface="Times New Roman" panose="02020603050405020304" pitchFamily="18" charset="0"/>
                </a:rPr>
                <a:t>VIII</a:t>
              </a:r>
              <a:endParaRPr kumimoji="0" lang="en-US" sz="2400" b="1" i="0" u="none" strike="noStrike" kern="1200" cap="none" spc="0" normalizeH="0" baseline="0" noProof="0" dirty="0">
                <a:ln>
                  <a:noFill/>
                </a:ln>
                <a:solidFill>
                  <a:schemeClr val="bg1"/>
                </a:solidFill>
                <a:effectLst/>
                <a:uLnTx/>
                <a:uFillTx/>
                <a:latin typeface="Arial"/>
                <a:ea typeface="+mn-ea"/>
                <a:cs typeface="Times New Roman" panose="02020603050405020304" pitchFamily="18" charset="0"/>
              </a:endParaRPr>
            </a:p>
          </p:txBody>
        </p:sp>
      </p:grpSp>
      <p:grpSp>
        <p:nvGrpSpPr>
          <p:cNvPr id="25" name="Group 24"/>
          <p:cNvGrpSpPr/>
          <p:nvPr/>
        </p:nvGrpSpPr>
        <p:grpSpPr>
          <a:xfrm>
            <a:off x="6324951" y="2329571"/>
            <a:ext cx="2376947" cy="418242"/>
            <a:chOff x="1122155" y="3343672"/>
            <a:chExt cx="2376947" cy="418242"/>
          </a:xfrm>
        </p:grpSpPr>
        <p:sp>
          <p:nvSpPr>
            <p:cNvPr id="26" name="Rectangle 25"/>
            <p:cNvSpPr/>
            <p:nvPr/>
          </p:nvSpPr>
          <p:spPr>
            <a:xfrm>
              <a:off x="1122155" y="3343672"/>
              <a:ext cx="2376947" cy="418242"/>
            </a:xfrm>
            <a:prstGeom prst="rect">
              <a:avLst/>
            </a:prstGeom>
            <a:noFill/>
            <a:ln>
              <a:noFill/>
            </a:ln>
            <a:effectLst/>
          </p:spPr>
        </p:sp>
        <p:sp>
          <p:nvSpPr>
            <p:cNvPr id="27" name="Rectangle 26"/>
            <p:cNvSpPr/>
            <p:nvPr/>
          </p:nvSpPr>
          <p:spPr>
            <a:xfrm>
              <a:off x="1122155" y="3343672"/>
              <a:ext cx="2376947" cy="418242"/>
            </a:xfrm>
            <a:prstGeom prst="rect">
              <a:avLst/>
            </a:prstGeom>
            <a:noFill/>
            <a:ln>
              <a:noFill/>
            </a:ln>
            <a:effectLst/>
          </p:spPr>
          <p:txBody>
            <a:bodyPr spcFirstLastPara="0" vert="horz" wrap="square" lIns="87997" tIns="0" rIns="0" bIns="0" numCol="1" spcCol="1270" anchor="t" anchorCtr="0">
              <a:noAutofit/>
            </a:bodyPr>
            <a:lstStyle/>
            <a:p>
              <a:pPr marL="0" marR="0" lvl="0" indent="0" algn="l" defTabSz="1066800" eaLnBrk="1" fontAlgn="auto" latinLnBrk="0" hangingPunct="1">
                <a:lnSpc>
                  <a:spcPct val="100000"/>
                </a:lnSpc>
                <a:spcBef>
                  <a:spcPct val="0"/>
                </a:spcBef>
                <a:spcAft>
                  <a:spcPct val="35000"/>
                </a:spcAft>
                <a:buClrTx/>
                <a:buSzTx/>
                <a:buFontTx/>
                <a:buNone/>
                <a:tabLst/>
                <a:defRPr/>
              </a:pPr>
              <a:r>
                <a:rPr kumimoji="0" lang="en-US" sz="2400" b="1" i="0" u="none" strike="noStrike" kern="1200" cap="none" spc="0" normalizeH="0" baseline="0" noProof="0" dirty="0" err="1">
                  <a:ln>
                    <a:noFill/>
                  </a:ln>
                  <a:solidFill>
                    <a:schemeClr val="bg1"/>
                  </a:solidFill>
                  <a:effectLst/>
                  <a:uLnTx/>
                  <a:uFillTx/>
                  <a:latin typeface="Arial"/>
                  <a:ea typeface="+mn-ea"/>
                  <a:cs typeface="Times New Roman" panose="02020603050405020304" pitchFamily="18" charset="0"/>
                </a:rPr>
                <a:t>Đại</a:t>
              </a:r>
              <a:r>
                <a:rPr kumimoji="0" lang="en-US" sz="2400" b="1" i="0" u="none" strike="noStrike" kern="1200" cap="none" spc="0" normalizeH="0" baseline="0" noProof="0" dirty="0">
                  <a:ln>
                    <a:noFill/>
                  </a:ln>
                  <a:solidFill>
                    <a:schemeClr val="bg1"/>
                  </a:solidFill>
                  <a:effectLst/>
                  <a:uLnTx/>
                  <a:uFillTx/>
                  <a:latin typeface="Arial"/>
                  <a:ea typeface="+mn-ea"/>
                  <a:cs typeface="Times New Roman" panose="02020603050405020304" pitchFamily="18" charset="0"/>
                </a:rPr>
                <a:t> </a:t>
              </a:r>
              <a:r>
                <a:rPr kumimoji="0" lang="en-US" sz="2400" b="1" i="0" u="none" strike="noStrike" kern="1200" cap="none" spc="0" normalizeH="0" baseline="0" noProof="0" dirty="0" err="1">
                  <a:ln>
                    <a:noFill/>
                  </a:ln>
                  <a:solidFill>
                    <a:schemeClr val="bg1"/>
                  </a:solidFill>
                  <a:effectLst/>
                  <a:uLnTx/>
                  <a:uFillTx/>
                  <a:latin typeface="Arial"/>
                  <a:ea typeface="+mn-ea"/>
                  <a:cs typeface="Times New Roman" panose="02020603050405020304" pitchFamily="18" charset="0"/>
                </a:rPr>
                <a:t>hội</a:t>
              </a:r>
              <a:r>
                <a:rPr kumimoji="0" lang="en-US" sz="2400" b="1" i="0" u="none" strike="noStrike" kern="1200" cap="none" spc="0" normalizeH="0" baseline="0" noProof="0" dirty="0">
                  <a:ln>
                    <a:noFill/>
                  </a:ln>
                  <a:solidFill>
                    <a:schemeClr val="bg1"/>
                  </a:solidFill>
                  <a:effectLst/>
                  <a:uLnTx/>
                  <a:uFillTx/>
                  <a:latin typeface="Arial"/>
                  <a:ea typeface="+mn-ea"/>
                  <a:cs typeface="Times New Roman" panose="02020603050405020304" pitchFamily="18" charset="0"/>
                </a:rPr>
                <a:t> </a:t>
              </a:r>
              <a:r>
                <a:rPr kumimoji="0" lang="en-US" sz="2400" b="1" i="0" u="none" strike="noStrike" kern="1200" cap="none" spc="0" normalizeH="0" baseline="0" noProof="0" dirty="0" smtClean="0">
                  <a:ln>
                    <a:noFill/>
                  </a:ln>
                  <a:solidFill>
                    <a:schemeClr val="bg1"/>
                  </a:solidFill>
                  <a:effectLst/>
                  <a:uLnTx/>
                  <a:uFillTx/>
                  <a:latin typeface="Arial"/>
                  <a:ea typeface="+mn-ea"/>
                  <a:cs typeface="Times New Roman" panose="02020603050405020304" pitchFamily="18" charset="0"/>
                </a:rPr>
                <a:t>I</a:t>
              </a:r>
              <a:r>
                <a:rPr lang="en-US" sz="2400" b="1" dirty="0" smtClean="0">
                  <a:solidFill>
                    <a:schemeClr val="bg1"/>
                  </a:solidFill>
                  <a:latin typeface="Arial"/>
                  <a:cs typeface="Times New Roman" panose="02020603050405020304" pitchFamily="18" charset="0"/>
                </a:rPr>
                <a:t>X</a:t>
              </a:r>
              <a:endParaRPr kumimoji="0" lang="en-US" sz="2400" b="1" i="0" u="none" strike="noStrike" kern="1200" cap="none" spc="0" normalizeH="0" baseline="0" noProof="0" dirty="0">
                <a:ln>
                  <a:noFill/>
                </a:ln>
                <a:solidFill>
                  <a:schemeClr val="bg1"/>
                </a:solidFill>
                <a:effectLst/>
                <a:uLnTx/>
                <a:uFillTx/>
                <a:latin typeface="Arial"/>
                <a:cs typeface="Times New Roman" panose="02020603050405020304" pitchFamily="18" charset="0"/>
              </a:endParaRPr>
            </a:p>
          </p:txBody>
        </p:sp>
      </p:grpSp>
      <p:sp>
        <p:nvSpPr>
          <p:cNvPr id="2" name="Rectangle 1"/>
          <p:cNvSpPr/>
          <p:nvPr/>
        </p:nvSpPr>
        <p:spPr>
          <a:xfrm>
            <a:off x="2284723" y="5763751"/>
            <a:ext cx="8477408" cy="400110"/>
          </a:xfrm>
          <a:prstGeom prst="rect">
            <a:avLst/>
          </a:prstGeom>
        </p:spPr>
        <p:txBody>
          <a:bodyPr wrap="square">
            <a:spAutoFit/>
          </a:bodyPr>
          <a:lstStyle/>
          <a:p>
            <a:r>
              <a:rPr lang="en-US" sz="2000" b="1" dirty="0" smtClean="0">
                <a:latin typeface="Arial" panose="020B0604020202020204" pitchFamily="34" charset="0"/>
                <a:cs typeface="Arial" panose="020B0604020202020204" pitchFamily="34" charset="0"/>
              </a:rPr>
              <a:t>T</a:t>
            </a:r>
            <a:r>
              <a:rPr lang="vi-VN" sz="2000" b="1" dirty="0" smtClean="0">
                <a:solidFill>
                  <a:srgbClr val="660066"/>
                </a:solidFill>
                <a:latin typeface="Arial" panose="020B0604020202020204" pitchFamily="34" charset="0"/>
                <a:cs typeface="Arial" panose="020B0604020202020204" pitchFamily="34" charset="0"/>
              </a:rPr>
              <a:t>hừa </a:t>
            </a:r>
            <a:r>
              <a:rPr lang="vi-VN" sz="2000" b="1" dirty="0">
                <a:solidFill>
                  <a:srgbClr val="660066"/>
                </a:solidFill>
                <a:latin typeface="Arial" panose="020B0604020202020204" pitchFamily="34" charset="0"/>
                <a:cs typeface="Arial" panose="020B0604020202020204" pitchFamily="34" charset="0"/>
              </a:rPr>
              <a:t>nhận </a:t>
            </a:r>
            <a:r>
              <a:rPr lang="vi-VN" sz="2000" dirty="0">
                <a:solidFill>
                  <a:srgbClr val="660066"/>
                </a:solidFill>
                <a:latin typeface="Arial" panose="020B0604020202020204" pitchFamily="34" charset="0"/>
                <a:cs typeface="Arial" panose="020B0604020202020204" pitchFamily="34" charset="0"/>
              </a:rPr>
              <a:t>sự tồn tại khách quan của sản xuất hàng hóa và thị </a:t>
            </a:r>
            <a:r>
              <a:rPr lang="vi-VN" sz="2000" dirty="0" smtClean="0">
                <a:solidFill>
                  <a:srgbClr val="660066"/>
                </a:solidFill>
                <a:latin typeface="Arial" panose="020B0604020202020204" pitchFamily="34" charset="0"/>
                <a:cs typeface="Arial" panose="020B0604020202020204" pitchFamily="34" charset="0"/>
              </a:rPr>
              <a:t>trường</a:t>
            </a:r>
            <a:r>
              <a:rPr lang="en-US" sz="2000" dirty="0" smtClean="0">
                <a:solidFill>
                  <a:srgbClr val="660066"/>
                </a:solidFill>
                <a:latin typeface="Arial" panose="020B0604020202020204" pitchFamily="34" charset="0"/>
                <a:cs typeface="Arial" panose="020B0604020202020204" pitchFamily="34" charset="0"/>
              </a:rPr>
              <a:t>.</a:t>
            </a:r>
            <a:endParaRPr lang="en-US" sz="2000" dirty="0">
              <a:solidFill>
                <a:srgbClr val="660066"/>
              </a:solidFill>
              <a:latin typeface="Arial" panose="020B0604020202020204" pitchFamily="34" charset="0"/>
              <a:cs typeface="Arial" panose="020B0604020202020204" pitchFamily="34" charset="0"/>
            </a:endParaRPr>
          </a:p>
        </p:txBody>
      </p:sp>
      <p:sp>
        <p:nvSpPr>
          <p:cNvPr id="28" name="Rectangle 27"/>
          <p:cNvSpPr/>
          <p:nvPr/>
        </p:nvSpPr>
        <p:spPr>
          <a:xfrm>
            <a:off x="3166528" y="4550838"/>
            <a:ext cx="8711518" cy="707886"/>
          </a:xfrm>
          <a:prstGeom prst="rect">
            <a:avLst/>
          </a:prstGeom>
        </p:spPr>
        <p:txBody>
          <a:bodyPr wrap="square">
            <a:spAutoFit/>
          </a:bodyPr>
          <a:lstStyle/>
          <a:p>
            <a:pPr algn="ctr"/>
            <a:r>
              <a:rPr lang="vi-VN" dirty="0" smtClean="0"/>
              <a:t> </a:t>
            </a:r>
            <a:r>
              <a:rPr lang="vi-VN" sz="2000" dirty="0">
                <a:solidFill>
                  <a:srgbClr val="CC0000"/>
                </a:solidFill>
              </a:rPr>
              <a:t>"</a:t>
            </a:r>
            <a:r>
              <a:rPr lang="vi-VN" sz="2000" b="1" dirty="0">
                <a:solidFill>
                  <a:srgbClr val="CC0000"/>
                </a:solidFill>
              </a:rPr>
              <a:t>Phát triển </a:t>
            </a:r>
            <a:r>
              <a:rPr lang="vi-VN" sz="2000" dirty="0">
                <a:solidFill>
                  <a:srgbClr val="CC0000"/>
                </a:solidFill>
              </a:rPr>
              <a:t>nền kinh tế hàng hóa nhiều thành phần theo định hướng </a:t>
            </a:r>
            <a:r>
              <a:rPr lang="en-US" sz="2000" dirty="0" smtClean="0">
                <a:solidFill>
                  <a:srgbClr val="CC0000"/>
                </a:solidFill>
              </a:rPr>
              <a:t>XHCN</a:t>
            </a:r>
            <a:r>
              <a:rPr lang="vi-VN" sz="2000" dirty="0" smtClean="0">
                <a:solidFill>
                  <a:srgbClr val="CC0000"/>
                </a:solidFill>
              </a:rPr>
              <a:t>, </a:t>
            </a:r>
            <a:r>
              <a:rPr lang="vi-VN" sz="2000" dirty="0">
                <a:solidFill>
                  <a:srgbClr val="CC0000"/>
                </a:solidFill>
              </a:rPr>
              <a:t>vận hành theo cơ chế thị trường có sự quản lý của Nhà nước". </a:t>
            </a:r>
            <a:endParaRPr lang="en-US" sz="2000" dirty="0">
              <a:solidFill>
                <a:srgbClr val="CC0000"/>
              </a:solidFill>
            </a:endParaRPr>
          </a:p>
        </p:txBody>
      </p:sp>
      <p:sp>
        <p:nvSpPr>
          <p:cNvPr id="29" name="Rectangle 28"/>
          <p:cNvSpPr/>
          <p:nvPr/>
        </p:nvSpPr>
        <p:spPr>
          <a:xfrm>
            <a:off x="4761813" y="3683680"/>
            <a:ext cx="7116233" cy="707886"/>
          </a:xfrm>
          <a:prstGeom prst="rect">
            <a:avLst/>
          </a:prstGeom>
        </p:spPr>
        <p:txBody>
          <a:bodyPr wrap="square">
            <a:spAutoFit/>
          </a:bodyPr>
          <a:lstStyle/>
          <a:p>
            <a:pPr algn="ctr"/>
            <a:r>
              <a:rPr lang="en-US" sz="2000" dirty="0" smtClean="0">
                <a:solidFill>
                  <a:srgbClr val="002060"/>
                </a:solidFill>
                <a:latin typeface="Arial" panose="020B0604020202020204" pitchFamily="34" charset="0"/>
                <a:cs typeface="Arial" panose="020B0604020202020204" pitchFamily="34" charset="0"/>
              </a:rPr>
              <a:t>"</a:t>
            </a:r>
            <a:r>
              <a:rPr lang="en-US" sz="2000" dirty="0" err="1">
                <a:solidFill>
                  <a:srgbClr val="002060"/>
                </a:solidFill>
                <a:latin typeface="Arial" panose="020B0604020202020204" pitchFamily="34" charset="0"/>
                <a:cs typeface="Arial" panose="020B0604020202020204" pitchFamily="34" charset="0"/>
              </a:rPr>
              <a:t>Sản</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xuất</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hàng</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hóa</a:t>
            </a:r>
            <a:r>
              <a:rPr lang="en-US" sz="2000" dirty="0">
                <a:solidFill>
                  <a:srgbClr val="002060"/>
                </a:solidFill>
                <a:latin typeface="Arial" panose="020B0604020202020204" pitchFamily="34" charset="0"/>
                <a:cs typeface="Arial" panose="020B0604020202020204" pitchFamily="34" charset="0"/>
              </a:rPr>
              <a:t> </a:t>
            </a:r>
            <a:r>
              <a:rPr lang="en-US" sz="2000" b="1" dirty="0" err="1">
                <a:solidFill>
                  <a:srgbClr val="002060"/>
                </a:solidFill>
                <a:latin typeface="Arial" panose="020B0604020202020204" pitchFamily="34" charset="0"/>
                <a:cs typeface="Arial" panose="020B0604020202020204" pitchFamily="34" charset="0"/>
              </a:rPr>
              <a:t>không</a:t>
            </a:r>
            <a:r>
              <a:rPr lang="en-US" sz="2000" b="1" dirty="0">
                <a:solidFill>
                  <a:srgbClr val="002060"/>
                </a:solidFill>
                <a:latin typeface="Arial" panose="020B0604020202020204" pitchFamily="34" charset="0"/>
                <a:cs typeface="Arial" panose="020B0604020202020204" pitchFamily="34" charset="0"/>
              </a:rPr>
              <a:t> </a:t>
            </a:r>
            <a:r>
              <a:rPr lang="en-US" sz="2000" b="1" dirty="0" err="1">
                <a:solidFill>
                  <a:srgbClr val="002060"/>
                </a:solidFill>
                <a:latin typeface="Arial" panose="020B0604020202020204" pitchFamily="34" charset="0"/>
                <a:cs typeface="Arial" panose="020B0604020202020204" pitchFamily="34" charset="0"/>
              </a:rPr>
              <a:t>đối</a:t>
            </a:r>
            <a:r>
              <a:rPr lang="en-US" sz="2000" b="1" dirty="0">
                <a:solidFill>
                  <a:srgbClr val="002060"/>
                </a:solidFill>
                <a:latin typeface="Arial" panose="020B0604020202020204" pitchFamily="34" charset="0"/>
                <a:cs typeface="Arial" panose="020B0604020202020204" pitchFamily="34" charset="0"/>
              </a:rPr>
              <a:t> </a:t>
            </a:r>
            <a:r>
              <a:rPr lang="en-US" sz="2000" b="1" dirty="0" err="1">
                <a:solidFill>
                  <a:srgbClr val="002060"/>
                </a:solidFill>
                <a:latin typeface="Arial" panose="020B0604020202020204" pitchFamily="34" charset="0"/>
                <a:cs typeface="Arial" panose="020B0604020202020204" pitchFamily="34" charset="0"/>
              </a:rPr>
              <a:t>lập</a:t>
            </a:r>
            <a:r>
              <a:rPr lang="en-US" sz="2000" b="1"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với</a:t>
            </a:r>
            <a:r>
              <a:rPr lang="en-US" sz="2000" dirty="0">
                <a:solidFill>
                  <a:srgbClr val="002060"/>
                </a:solidFill>
                <a:latin typeface="Arial" panose="020B0604020202020204" pitchFamily="34" charset="0"/>
                <a:cs typeface="Arial" panose="020B0604020202020204" pitchFamily="34" charset="0"/>
              </a:rPr>
              <a:t> </a:t>
            </a:r>
            <a:r>
              <a:rPr lang="en-US" sz="2000" dirty="0" smtClean="0">
                <a:solidFill>
                  <a:srgbClr val="002060"/>
                </a:solidFill>
                <a:latin typeface="Arial" panose="020B0604020202020204" pitchFamily="34" charset="0"/>
                <a:cs typeface="Arial" panose="020B0604020202020204" pitchFamily="34" charset="0"/>
              </a:rPr>
              <a:t>CNXH </a:t>
            </a:r>
            <a:r>
              <a:rPr lang="en-US" sz="2000" dirty="0" err="1">
                <a:solidFill>
                  <a:srgbClr val="002060"/>
                </a:solidFill>
                <a:latin typeface="Arial" panose="020B0604020202020204" pitchFamily="34" charset="0"/>
                <a:cs typeface="Arial" panose="020B0604020202020204" pitchFamily="34" charset="0"/>
              </a:rPr>
              <a:t>mà</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là</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thành</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tựu</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phát</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triển</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của</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nền</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văn</a:t>
            </a:r>
            <a:r>
              <a:rPr lang="en-US" sz="2000" dirty="0">
                <a:solidFill>
                  <a:srgbClr val="002060"/>
                </a:solidFill>
                <a:latin typeface="Arial" panose="020B0604020202020204" pitchFamily="34" charset="0"/>
                <a:cs typeface="Arial" panose="020B0604020202020204" pitchFamily="34" charset="0"/>
              </a:rPr>
              <a:t> minh </a:t>
            </a:r>
            <a:r>
              <a:rPr lang="en-US" sz="2000" dirty="0" err="1">
                <a:solidFill>
                  <a:srgbClr val="002060"/>
                </a:solidFill>
                <a:latin typeface="Arial" panose="020B0604020202020204" pitchFamily="34" charset="0"/>
                <a:cs typeface="Arial" panose="020B0604020202020204" pitchFamily="34" charset="0"/>
              </a:rPr>
              <a:t>nhân</a:t>
            </a:r>
            <a:r>
              <a:rPr lang="en-US" sz="2000" dirty="0">
                <a:solidFill>
                  <a:srgbClr val="002060"/>
                </a:solidFill>
                <a:latin typeface="Arial" panose="020B0604020202020204" pitchFamily="34" charset="0"/>
                <a:cs typeface="Arial" panose="020B0604020202020204" pitchFamily="34" charset="0"/>
              </a:rPr>
              <a:t> </a:t>
            </a:r>
            <a:r>
              <a:rPr lang="en-US" sz="2000" dirty="0" err="1" smtClean="0">
                <a:solidFill>
                  <a:srgbClr val="002060"/>
                </a:solidFill>
                <a:latin typeface="Arial" panose="020B0604020202020204" pitchFamily="34" charset="0"/>
                <a:cs typeface="Arial" panose="020B0604020202020204" pitchFamily="34" charset="0"/>
              </a:rPr>
              <a:t>loại</a:t>
            </a:r>
            <a:r>
              <a:rPr lang="en-US" sz="2000" dirty="0" smtClean="0">
                <a:solidFill>
                  <a:srgbClr val="002060"/>
                </a:solidFill>
                <a:latin typeface="Arial" panose="020B0604020202020204" pitchFamily="34" charset="0"/>
                <a:cs typeface="Arial" panose="020B0604020202020204" pitchFamily="34" charset="0"/>
              </a:rPr>
              <a:t>….</a:t>
            </a:r>
            <a:endParaRPr lang="en-US" sz="2000" dirty="0">
              <a:solidFill>
                <a:srgbClr val="002060"/>
              </a:solidFill>
              <a:latin typeface="Arial" panose="020B0604020202020204" pitchFamily="34" charset="0"/>
              <a:cs typeface="Arial" panose="020B0604020202020204" pitchFamily="34" charset="0"/>
            </a:endParaRPr>
          </a:p>
        </p:txBody>
      </p:sp>
      <p:sp>
        <p:nvSpPr>
          <p:cNvPr id="30" name="Rectangle 29"/>
          <p:cNvSpPr/>
          <p:nvPr/>
        </p:nvSpPr>
        <p:spPr>
          <a:xfrm>
            <a:off x="6285838" y="2937306"/>
            <a:ext cx="5592209" cy="707886"/>
          </a:xfrm>
          <a:prstGeom prst="rect">
            <a:avLst/>
          </a:prstGeom>
        </p:spPr>
        <p:txBody>
          <a:bodyPr wrap="square">
            <a:spAutoFit/>
          </a:bodyPr>
          <a:lstStyle/>
          <a:p>
            <a:pPr algn="ctr"/>
            <a:r>
              <a:rPr lang="en-US" sz="2000" dirty="0">
                <a:solidFill>
                  <a:srgbClr val="7030A0"/>
                </a:solidFill>
                <a:latin typeface="Arial" panose="020B0604020202020204" pitchFamily="34" charset="0"/>
                <a:cs typeface="Arial" panose="020B0604020202020204" pitchFamily="34" charset="0"/>
              </a:rPr>
              <a:t>C</a:t>
            </a:r>
            <a:r>
              <a:rPr lang="vi-VN" sz="2000" dirty="0" smtClean="0">
                <a:solidFill>
                  <a:srgbClr val="7030A0"/>
                </a:solidFill>
                <a:latin typeface="Arial" panose="020B0604020202020204" pitchFamily="34" charset="0"/>
                <a:cs typeface="Arial" panose="020B0604020202020204" pitchFamily="34" charset="0"/>
              </a:rPr>
              <a:t>hính </a:t>
            </a:r>
            <a:r>
              <a:rPr lang="vi-VN" sz="2000" dirty="0">
                <a:solidFill>
                  <a:srgbClr val="7030A0"/>
                </a:solidFill>
                <a:latin typeface="Arial" panose="020B0604020202020204" pitchFamily="34" charset="0"/>
                <a:cs typeface="Arial" panose="020B0604020202020204" pitchFamily="34" charset="0"/>
              </a:rPr>
              <a:t>thức đưa </a:t>
            </a:r>
            <a:r>
              <a:rPr lang="vi-VN" sz="2000" dirty="0" smtClean="0">
                <a:solidFill>
                  <a:srgbClr val="7030A0"/>
                </a:solidFill>
                <a:latin typeface="Arial" panose="020B0604020202020204" pitchFamily="34" charset="0"/>
                <a:cs typeface="Arial" panose="020B0604020202020204" pitchFamily="34" charset="0"/>
              </a:rPr>
              <a:t>ra </a:t>
            </a:r>
            <a:r>
              <a:rPr lang="vi-VN" sz="2000" b="1" dirty="0" smtClean="0">
                <a:solidFill>
                  <a:srgbClr val="7030A0"/>
                </a:solidFill>
                <a:latin typeface="Arial" panose="020B0604020202020204" pitchFamily="34" charset="0"/>
                <a:cs typeface="Arial" panose="020B0604020202020204" pitchFamily="34" charset="0"/>
              </a:rPr>
              <a:t>khái niệm </a:t>
            </a:r>
            <a:r>
              <a:rPr lang="vi-VN" sz="2000" dirty="0" smtClean="0">
                <a:solidFill>
                  <a:srgbClr val="7030A0"/>
                </a:solidFill>
                <a:latin typeface="Arial" panose="020B0604020202020204" pitchFamily="34" charset="0"/>
                <a:cs typeface="Arial" panose="020B0604020202020204" pitchFamily="34" charset="0"/>
              </a:rPr>
              <a:t>"</a:t>
            </a:r>
            <a:r>
              <a:rPr lang="vi-VN" sz="2000" dirty="0">
                <a:solidFill>
                  <a:srgbClr val="7030A0"/>
                </a:solidFill>
                <a:latin typeface="Arial" panose="020B0604020202020204" pitchFamily="34" charset="0"/>
                <a:cs typeface="Arial" panose="020B0604020202020204" pitchFamily="34" charset="0"/>
              </a:rPr>
              <a:t>kinh tế thị trường định </a:t>
            </a:r>
            <a:r>
              <a:rPr lang="vi-VN" sz="2000" dirty="0" smtClean="0">
                <a:solidFill>
                  <a:srgbClr val="7030A0"/>
                </a:solidFill>
                <a:latin typeface="Arial" panose="020B0604020202020204" pitchFamily="34" charset="0"/>
                <a:cs typeface="Arial" panose="020B0604020202020204" pitchFamily="34" charset="0"/>
              </a:rPr>
              <a:t>hướng </a:t>
            </a:r>
            <a:r>
              <a:rPr lang="en-US" sz="2000" dirty="0" smtClean="0">
                <a:solidFill>
                  <a:srgbClr val="7030A0"/>
                </a:solidFill>
                <a:latin typeface="Arial" panose="020B0604020202020204" pitchFamily="34" charset="0"/>
                <a:cs typeface="Arial" panose="020B0604020202020204" pitchFamily="34" charset="0"/>
              </a:rPr>
              <a:t>XHCN</a:t>
            </a:r>
            <a:r>
              <a:rPr lang="vi-VN" sz="2000" dirty="0" smtClean="0">
                <a:solidFill>
                  <a:srgbClr val="7030A0"/>
                </a:solidFill>
                <a:latin typeface="Arial" panose="020B0604020202020204" pitchFamily="34" charset="0"/>
                <a:cs typeface="Arial" panose="020B0604020202020204" pitchFamily="34" charset="0"/>
              </a:rPr>
              <a:t>". </a:t>
            </a:r>
            <a:endParaRPr lang="en-US" sz="2000" dirty="0">
              <a:solidFill>
                <a:srgbClr val="7030A0"/>
              </a:solidFill>
              <a:latin typeface="Arial" panose="020B0604020202020204" pitchFamily="34" charset="0"/>
              <a:cs typeface="Arial" panose="020B0604020202020204" pitchFamily="34" charset="0"/>
            </a:endParaRPr>
          </a:p>
        </p:txBody>
      </p:sp>
      <p:sp>
        <p:nvSpPr>
          <p:cNvPr id="32" name="Rectangle 31">
            <a:extLst>
              <a:ext uri="{FF2B5EF4-FFF2-40B4-BE49-F238E27FC236}">
                <a16:creationId xmlns:a16="http://schemas.microsoft.com/office/drawing/2014/main" xmlns="" id="{41C57C73-3442-49F2-B1D9-2CF349EDB46A}"/>
              </a:ext>
            </a:extLst>
          </p:cNvPr>
          <p:cNvSpPr>
            <a:spLocks noChangeArrowheads="1"/>
          </p:cNvSpPr>
          <p:nvPr/>
        </p:nvSpPr>
        <p:spPr bwMode="auto">
          <a:xfrm rot="19861343">
            <a:off x="-1078028" y="2432845"/>
            <a:ext cx="803129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indent="0" algn="ctr" defTabSz="914400" eaLnBrk="0" fontAlgn="base" hangingPunct="0">
              <a:spcBef>
                <a:spcPct val="0"/>
              </a:spcBef>
              <a:spcAft>
                <a:spcPct val="0"/>
              </a:spcAft>
              <a:buNone/>
            </a:pPr>
            <a:r>
              <a:rPr lang="en-US" altLang="en-US" sz="2400" dirty="0">
                <a:solidFill>
                  <a:srgbClr val="000066"/>
                </a:solidFill>
                <a:cs typeface="Times New Roman" panose="02020603050405020304" pitchFamily="18" charset="0"/>
              </a:rPr>
              <a:t>Quá </a:t>
            </a:r>
            <a:r>
              <a:rPr lang="en-US" altLang="en-US" sz="2400" dirty="0" err="1">
                <a:solidFill>
                  <a:srgbClr val="000066"/>
                </a:solidFill>
                <a:cs typeface="Times New Roman" panose="02020603050405020304" pitchFamily="18" charset="0"/>
              </a:rPr>
              <a:t>trình</a:t>
            </a:r>
            <a:r>
              <a:rPr lang="en-US" altLang="en-US" sz="2400" dirty="0">
                <a:solidFill>
                  <a:srgbClr val="000066"/>
                </a:solidFill>
                <a:cs typeface="Times New Roman" panose="02020603050405020304" pitchFamily="18" charset="0"/>
              </a:rPr>
              <a:t> </a:t>
            </a:r>
            <a:r>
              <a:rPr lang="en-US" altLang="en-US" sz="2400" b="1" dirty="0" err="1">
                <a:solidFill>
                  <a:srgbClr val="FF0000"/>
                </a:solidFill>
                <a:cs typeface="Times New Roman" panose="02020603050405020304" pitchFamily="18" charset="0"/>
              </a:rPr>
              <a:t>nhận</a:t>
            </a:r>
            <a:r>
              <a:rPr lang="en-US" altLang="en-US" sz="2400" b="1" dirty="0">
                <a:solidFill>
                  <a:srgbClr val="FF0000"/>
                </a:solidFill>
                <a:cs typeface="Times New Roman" panose="02020603050405020304" pitchFamily="18" charset="0"/>
              </a:rPr>
              <a:t> </a:t>
            </a:r>
            <a:r>
              <a:rPr lang="en-US" altLang="en-US" sz="2400" b="1" dirty="0" err="1">
                <a:solidFill>
                  <a:srgbClr val="FF0000"/>
                </a:solidFill>
                <a:cs typeface="Times New Roman" panose="02020603050405020304" pitchFamily="18" charset="0"/>
              </a:rPr>
              <a:t>thức</a:t>
            </a:r>
            <a:r>
              <a:rPr lang="en-US" altLang="en-US" sz="2400" b="1" dirty="0">
                <a:solidFill>
                  <a:srgbClr val="FF0000"/>
                </a:solidFill>
                <a:cs typeface="Times New Roman" panose="02020603050405020304" pitchFamily="18" charset="0"/>
              </a:rPr>
              <a:t> </a:t>
            </a:r>
            <a:r>
              <a:rPr lang="en-US" altLang="en-US" sz="2400" dirty="0" err="1">
                <a:solidFill>
                  <a:srgbClr val="000066"/>
                </a:solidFill>
                <a:cs typeface="Times New Roman" panose="02020603050405020304" pitchFamily="18" charset="0"/>
              </a:rPr>
              <a:t>của</a:t>
            </a:r>
            <a:r>
              <a:rPr lang="en-US" altLang="en-US" sz="2400" dirty="0">
                <a:solidFill>
                  <a:srgbClr val="000066"/>
                </a:solidFill>
                <a:cs typeface="Times New Roman" panose="02020603050405020304" pitchFamily="18" charset="0"/>
              </a:rPr>
              <a:t> </a:t>
            </a:r>
            <a:r>
              <a:rPr lang="en-US" altLang="en-US" sz="2400" dirty="0" err="1">
                <a:solidFill>
                  <a:srgbClr val="000066"/>
                </a:solidFill>
                <a:cs typeface="Times New Roman" panose="02020603050405020304" pitchFamily="18" charset="0"/>
              </a:rPr>
              <a:t>Đảng</a:t>
            </a:r>
            <a:r>
              <a:rPr lang="en-US" altLang="en-US" sz="2400" dirty="0">
                <a:solidFill>
                  <a:srgbClr val="000066"/>
                </a:solidFill>
                <a:cs typeface="Times New Roman" panose="02020603050405020304" pitchFamily="18" charset="0"/>
              </a:rPr>
              <a:t> </a:t>
            </a:r>
            <a:r>
              <a:rPr lang="en-US" altLang="en-US" sz="2400" dirty="0" smtClean="0">
                <a:solidFill>
                  <a:srgbClr val="000066"/>
                </a:solidFill>
                <a:cs typeface="Times New Roman" panose="02020603050405020304" pitchFamily="18" charset="0"/>
              </a:rPr>
              <a:t> </a:t>
            </a:r>
            <a:endParaRPr lang="en-US" altLang="en-US" sz="2400" dirty="0">
              <a:solidFill>
                <a:srgbClr val="000066"/>
              </a:solidFill>
              <a:cs typeface="Times New Roman" panose="02020603050405020304" pitchFamily="18" charset="0"/>
            </a:endParaRPr>
          </a:p>
        </p:txBody>
      </p:sp>
    </p:spTree>
    <p:extLst>
      <p:ext uri="{BB962C8B-B14F-4D97-AF65-F5344CB8AC3E}">
        <p14:creationId xmlns:p14="http://schemas.microsoft.com/office/powerpoint/2010/main" val="5582161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839839"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algn="ctr" defTabSz="914400"/>
            <a:endParaRPr lang="en-US" kern="0" smtClean="0">
              <a:solidFill>
                <a:prstClr val="white"/>
              </a:solidFill>
            </a:endParaRPr>
          </a:p>
        </p:txBody>
      </p:sp>
      <p:sp>
        <p:nvSpPr>
          <p:cNvPr id="4" name="Rectangle 3"/>
          <p:cNvSpPr/>
          <p:nvPr/>
        </p:nvSpPr>
        <p:spPr>
          <a:xfrm rot="16200000">
            <a:off x="-2266947" y="2962384"/>
            <a:ext cx="5326073" cy="523220"/>
          </a:xfrm>
          <a:prstGeom prst="rect">
            <a:avLst/>
          </a:prstGeom>
        </p:spPr>
        <p:txBody>
          <a:bodyPr wrap="none">
            <a:spAutoFit/>
          </a:bodyPr>
          <a:lstStyle/>
          <a:p>
            <a:pPr algn="ctr"/>
            <a:r>
              <a:rPr lang="vi-VN" sz="2800" b="1" dirty="0">
                <a:solidFill>
                  <a:prstClr val="white"/>
                </a:solidFill>
              </a:rPr>
              <a:t>KINH TẾ </a:t>
            </a:r>
            <a:r>
              <a:rPr lang="en-US" sz="2800" b="1" dirty="0" smtClean="0">
                <a:solidFill>
                  <a:prstClr val="white"/>
                </a:solidFill>
              </a:rPr>
              <a:t>CHÍNH TRỊ MÁC - LÊNIN</a:t>
            </a:r>
            <a:r>
              <a:rPr lang="vi-VN" sz="2800" b="1" dirty="0" smtClean="0">
                <a:solidFill>
                  <a:prstClr val="white"/>
                </a:solidFill>
              </a:rPr>
              <a:t> </a:t>
            </a:r>
            <a:endParaRPr lang="en-US" sz="2800" b="1" dirty="0">
              <a:solidFill>
                <a:prstClr val="white"/>
              </a:solidFill>
            </a:endParaRPr>
          </a:p>
        </p:txBody>
      </p:sp>
      <p:sp>
        <p:nvSpPr>
          <p:cNvPr id="5" name="TextBox 4">
            <a:extLst>
              <a:ext uri="{FF2B5EF4-FFF2-40B4-BE49-F238E27FC236}">
                <a16:creationId xmlns="" xmlns:a16="http://schemas.microsoft.com/office/drawing/2014/main" id="{181B8332-FA5C-457F-8CE3-3E7BAA2481F6}"/>
              </a:ext>
            </a:extLst>
          </p:cNvPr>
          <p:cNvSpPr txBox="1"/>
          <p:nvPr/>
        </p:nvSpPr>
        <p:spPr>
          <a:xfrm>
            <a:off x="2163736" y="145459"/>
            <a:ext cx="9502238" cy="461665"/>
          </a:xfrm>
          <a:prstGeom prst="rect">
            <a:avLst/>
          </a:prstGeom>
          <a:noFill/>
        </p:spPr>
        <p:txBody>
          <a:bodyPr wrap="square">
            <a:spAutoFit/>
          </a:bodyPr>
          <a:lstStyle/>
          <a:p>
            <a:pPr algn="ctr"/>
            <a:r>
              <a:rPr lang="vi-VN" altLang="en-US" sz="2400" b="1" dirty="0">
                <a:solidFill>
                  <a:prstClr val="black"/>
                </a:solidFill>
                <a:cs typeface="Times New Roman" panose="02020603050405020304" pitchFamily="18" charset="0"/>
              </a:rPr>
              <a:t>5.1. </a:t>
            </a:r>
            <a:r>
              <a:rPr lang="vi-VN" altLang="en-US" sz="2400" b="1" dirty="0">
                <a:solidFill>
                  <a:prstClr val="black"/>
                </a:solidFill>
                <a:cs typeface="Arial" panose="020B0604020202020204" pitchFamily="34" charset="0"/>
              </a:rPr>
              <a:t>KINH TẾ THỊ TRƯỜNG ĐỊNH HƯỚNG </a:t>
            </a:r>
            <a:r>
              <a:rPr lang="en-US" altLang="en-US" sz="2400" b="1" dirty="0" smtClean="0">
                <a:solidFill>
                  <a:prstClr val="black"/>
                </a:solidFill>
                <a:latin typeface="Arial" panose="020B0604020202020204" pitchFamily="34" charset="0"/>
                <a:cs typeface="Arial" panose="020B0604020202020204" pitchFamily="34" charset="0"/>
              </a:rPr>
              <a:t>XHCN </a:t>
            </a:r>
            <a:r>
              <a:rPr lang="vi-VN" altLang="en-US" sz="2400" b="1" dirty="0" smtClean="0">
                <a:solidFill>
                  <a:prstClr val="black"/>
                </a:solidFill>
                <a:cs typeface="Arial" panose="020B0604020202020204" pitchFamily="34" charset="0"/>
              </a:rPr>
              <a:t>Ở </a:t>
            </a:r>
            <a:r>
              <a:rPr lang="vi-VN" altLang="en-US" sz="2400" b="1" dirty="0">
                <a:solidFill>
                  <a:prstClr val="black"/>
                </a:solidFill>
                <a:cs typeface="Arial" panose="020B0604020202020204" pitchFamily="34" charset="0"/>
              </a:rPr>
              <a:t>VIỆT NAM</a:t>
            </a:r>
            <a:endParaRPr lang="en-US" altLang="en-US" sz="2400" b="1" dirty="0">
              <a:solidFill>
                <a:prstClr val="black"/>
              </a:solidFill>
              <a:latin typeface="Arial" panose="020B0604020202020204" pitchFamily="34" charset="0"/>
              <a:cs typeface="Arial" panose="020B0604020202020204" pitchFamily="34" charset="0"/>
            </a:endParaRPr>
          </a:p>
        </p:txBody>
      </p:sp>
      <p:grpSp>
        <p:nvGrpSpPr>
          <p:cNvPr id="6" name="Group 21">
            <a:extLst>
              <a:ext uri="{FF2B5EF4-FFF2-40B4-BE49-F238E27FC236}">
                <a16:creationId xmlns="" xmlns:a16="http://schemas.microsoft.com/office/drawing/2014/main" id="{C0E8D9AA-214E-45B0-AF6E-3E90F01D290F}"/>
              </a:ext>
            </a:extLst>
          </p:cNvPr>
          <p:cNvGrpSpPr>
            <a:grpSpLocks/>
          </p:cNvGrpSpPr>
          <p:nvPr/>
        </p:nvGrpSpPr>
        <p:grpSpPr bwMode="auto">
          <a:xfrm>
            <a:off x="1481944" y="716488"/>
            <a:ext cx="10184030" cy="0"/>
            <a:chOff x="-1138" y="576"/>
            <a:chExt cx="5298" cy="0"/>
          </a:xfrm>
        </p:grpSpPr>
        <p:sp>
          <p:nvSpPr>
            <p:cNvPr id="7" name="Line 7">
              <a:extLst>
                <a:ext uri="{FF2B5EF4-FFF2-40B4-BE49-F238E27FC236}">
                  <a16:creationId xmlns="" xmlns:a16="http://schemas.microsoft.com/office/drawing/2014/main" id="{53B44CE0-9E62-4B5E-A589-BB14205F8D28}"/>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ea typeface="Arial Unicode MS"/>
              </a:endParaRPr>
            </a:p>
          </p:txBody>
        </p:sp>
        <p:sp>
          <p:nvSpPr>
            <p:cNvPr id="8" name="Line 8">
              <a:extLst>
                <a:ext uri="{FF2B5EF4-FFF2-40B4-BE49-F238E27FC236}">
                  <a16:creationId xmlns="" xmlns:a16="http://schemas.microsoft.com/office/drawing/2014/main" id="{A562F9A0-4560-4E56-B67C-D1694B287BC5}"/>
                </a:ext>
              </a:extLst>
            </p:cNvPr>
            <p:cNvSpPr>
              <a:spLocks noChangeShapeType="1"/>
            </p:cNvSpPr>
            <p:nvPr/>
          </p:nvSpPr>
          <p:spPr bwMode="auto">
            <a:xfrm>
              <a:off x="-1138"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latin typeface="Arial"/>
                <a:ea typeface="Arial Unicode MS"/>
              </a:endParaRPr>
            </a:p>
          </p:txBody>
        </p:sp>
      </p:grpSp>
      <p:sp>
        <p:nvSpPr>
          <p:cNvPr id="9" name="TextBox 8">
            <a:extLst>
              <a:ext uri="{FF2B5EF4-FFF2-40B4-BE49-F238E27FC236}">
                <a16:creationId xmlns="" xmlns:a16="http://schemas.microsoft.com/office/drawing/2014/main" id="{C0898034-4748-4471-977E-7A6B4D513588}"/>
              </a:ext>
            </a:extLst>
          </p:cNvPr>
          <p:cNvSpPr txBox="1"/>
          <p:nvPr/>
        </p:nvSpPr>
        <p:spPr>
          <a:xfrm>
            <a:off x="2849919" y="958196"/>
            <a:ext cx="7448079" cy="430887"/>
          </a:xfrm>
          <a:prstGeom prst="rect">
            <a:avLst/>
          </a:prstGeom>
          <a:noFill/>
        </p:spPr>
        <p:txBody>
          <a:bodyPr wrap="square">
            <a:spAutoFit/>
          </a:bodyPr>
          <a:lstStyle/>
          <a:p>
            <a:pPr algn="ctr"/>
            <a:r>
              <a:rPr lang="en-US" altLang="en-US" sz="2200" b="1" dirty="0">
                <a:solidFill>
                  <a:srgbClr val="002060"/>
                </a:solidFill>
                <a:latin typeface="Arial" panose="020B0604020202020204" pitchFamily="34" charset="0"/>
                <a:cs typeface="Arial" panose="020B0604020202020204" pitchFamily="34" charset="0"/>
              </a:rPr>
              <a:t>5.1.1. </a:t>
            </a:r>
            <a:r>
              <a:rPr lang="vi-VN" altLang="en-US" sz="2200" b="1" dirty="0">
                <a:solidFill>
                  <a:srgbClr val="002060"/>
                </a:solidFill>
                <a:cs typeface="Arial" panose="020B0604020202020204" pitchFamily="34" charset="0"/>
              </a:rPr>
              <a:t>Khái</a:t>
            </a:r>
            <a:r>
              <a:rPr lang="en-US" altLang="en-US" sz="2200" b="1" dirty="0">
                <a:solidFill>
                  <a:srgbClr val="002060"/>
                </a:solidFill>
                <a:latin typeface="Arial" panose="020B0604020202020204" pitchFamily="34" charset="0"/>
                <a:cs typeface="Arial" panose="020B0604020202020204" pitchFamily="34" charset="0"/>
              </a:rPr>
              <a:t> </a:t>
            </a:r>
            <a:r>
              <a:rPr lang="vi-VN" altLang="en-US" sz="2200" b="1" dirty="0" smtClean="0">
                <a:solidFill>
                  <a:srgbClr val="002060"/>
                </a:solidFill>
                <a:cs typeface="Arial" panose="020B0604020202020204" pitchFamily="34" charset="0"/>
              </a:rPr>
              <a:t>niệm</a:t>
            </a:r>
            <a:r>
              <a:rPr lang="en-US" altLang="en-US" sz="2200" b="1" dirty="0">
                <a:solidFill>
                  <a:srgbClr val="002060"/>
                </a:solidFill>
                <a:latin typeface="Arial" panose="020B0604020202020204" pitchFamily="34" charset="0"/>
                <a:cs typeface="Arial" panose="020B0604020202020204" pitchFamily="34" charset="0"/>
              </a:rPr>
              <a:t> </a:t>
            </a:r>
            <a:r>
              <a:rPr lang="en-US" altLang="en-US" sz="2200" b="1" dirty="0" smtClean="0">
                <a:solidFill>
                  <a:srgbClr val="002060"/>
                </a:solidFill>
                <a:latin typeface="Arial" panose="020B0604020202020204" pitchFamily="34" charset="0"/>
                <a:cs typeface="Arial" panose="020B0604020202020204" pitchFamily="34" charset="0"/>
              </a:rPr>
              <a:t>KTTT </a:t>
            </a:r>
            <a:r>
              <a:rPr lang="en-US" altLang="en-US" sz="2200" b="1" dirty="0" err="1" smtClean="0">
                <a:solidFill>
                  <a:srgbClr val="002060"/>
                </a:solidFill>
                <a:latin typeface="Arial" panose="020B0604020202020204" pitchFamily="34" charset="0"/>
                <a:cs typeface="Arial" panose="020B0604020202020204" pitchFamily="34" charset="0"/>
              </a:rPr>
              <a:t>định</a:t>
            </a:r>
            <a:r>
              <a:rPr lang="en-US" altLang="en-US" sz="2200" b="1" dirty="0" smtClean="0">
                <a:solidFill>
                  <a:srgbClr val="002060"/>
                </a:solidFill>
                <a:latin typeface="Arial" panose="020B0604020202020204" pitchFamily="34" charset="0"/>
                <a:cs typeface="Arial" panose="020B0604020202020204" pitchFamily="34" charset="0"/>
              </a:rPr>
              <a:t> </a:t>
            </a:r>
            <a:r>
              <a:rPr lang="en-US" altLang="en-US" sz="2200" b="1" dirty="0" err="1" smtClean="0">
                <a:solidFill>
                  <a:srgbClr val="002060"/>
                </a:solidFill>
                <a:latin typeface="Arial" panose="020B0604020202020204" pitchFamily="34" charset="0"/>
                <a:cs typeface="Arial" panose="020B0604020202020204" pitchFamily="34" charset="0"/>
              </a:rPr>
              <a:t>hướng</a:t>
            </a:r>
            <a:r>
              <a:rPr lang="en-US" altLang="en-US" sz="2200" b="1" dirty="0" smtClean="0">
                <a:solidFill>
                  <a:srgbClr val="002060"/>
                </a:solidFill>
                <a:latin typeface="Arial" panose="020B0604020202020204" pitchFamily="34" charset="0"/>
                <a:cs typeface="Arial" panose="020B0604020202020204" pitchFamily="34" charset="0"/>
              </a:rPr>
              <a:t> XHCN ở </a:t>
            </a:r>
            <a:r>
              <a:rPr lang="en-US" altLang="en-US" sz="2200" b="1" dirty="0" err="1" smtClean="0">
                <a:solidFill>
                  <a:srgbClr val="002060"/>
                </a:solidFill>
                <a:latin typeface="Arial" panose="020B0604020202020204" pitchFamily="34" charset="0"/>
                <a:cs typeface="Arial" panose="020B0604020202020204" pitchFamily="34" charset="0"/>
              </a:rPr>
              <a:t>Việt</a:t>
            </a:r>
            <a:r>
              <a:rPr lang="en-US" altLang="en-US" sz="2200" b="1" dirty="0" smtClean="0">
                <a:solidFill>
                  <a:srgbClr val="002060"/>
                </a:solidFill>
                <a:latin typeface="Arial" panose="020B0604020202020204" pitchFamily="34" charset="0"/>
                <a:cs typeface="Arial" panose="020B0604020202020204" pitchFamily="34" charset="0"/>
              </a:rPr>
              <a:t> </a:t>
            </a:r>
            <a:r>
              <a:rPr lang="en-US" altLang="en-US" sz="2200" b="1" dirty="0">
                <a:solidFill>
                  <a:srgbClr val="002060"/>
                </a:solidFill>
                <a:latin typeface="Arial" panose="020B0604020202020204" pitchFamily="34" charset="0"/>
                <a:cs typeface="Arial" panose="020B0604020202020204" pitchFamily="34" charset="0"/>
              </a:rPr>
              <a:t>Nam</a:t>
            </a:r>
            <a:r>
              <a:rPr lang="vi-VN" altLang="en-US" sz="2200" b="1" dirty="0">
                <a:solidFill>
                  <a:srgbClr val="002060"/>
                </a:solidFill>
                <a:cs typeface="Arial" panose="020B0604020202020204" pitchFamily="34" charset="0"/>
              </a:rPr>
              <a:t> </a:t>
            </a:r>
            <a:r>
              <a:rPr lang="en-US" altLang="en-US" sz="2200" b="1" dirty="0" smtClean="0">
                <a:solidFill>
                  <a:srgbClr val="002060"/>
                </a:solidFill>
                <a:latin typeface="Arial" panose="020B0604020202020204" pitchFamily="34" charset="0"/>
                <a:cs typeface="Arial" panose="020B0604020202020204" pitchFamily="34" charset="0"/>
              </a:rPr>
              <a:t> </a:t>
            </a:r>
            <a:r>
              <a:rPr lang="vi-VN" altLang="en-US" sz="2200" b="1" dirty="0" smtClean="0">
                <a:solidFill>
                  <a:srgbClr val="002060"/>
                </a:solidFill>
                <a:cs typeface="Arial" panose="020B0604020202020204" pitchFamily="34" charset="0"/>
              </a:rPr>
              <a:t> </a:t>
            </a:r>
            <a:endParaRPr lang="en-US" sz="2200" b="1" dirty="0">
              <a:solidFill>
                <a:srgbClr val="002060"/>
              </a:solidFill>
              <a:latin typeface="Arial" panose="020B0604020202020204" pitchFamily="34" charset="0"/>
              <a:cs typeface="Arial" panose="020B0604020202020204" pitchFamily="34" charset="0"/>
            </a:endParaRPr>
          </a:p>
        </p:txBody>
      </p:sp>
      <p:sp>
        <p:nvSpPr>
          <p:cNvPr id="10" name="Cloud Callout 9"/>
          <p:cNvSpPr/>
          <p:nvPr/>
        </p:nvSpPr>
        <p:spPr>
          <a:xfrm>
            <a:off x="3452173" y="1630790"/>
            <a:ext cx="6524217" cy="1291886"/>
          </a:xfrm>
          <a:prstGeom prst="cloudCallout">
            <a:avLst/>
          </a:prstGeom>
          <a:solidFill>
            <a:schemeClr val="accent2"/>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t>KTTT định hướng XHCN </a:t>
            </a:r>
            <a:endParaRPr lang="en-US" sz="2400" b="1" dirty="0" smtClean="0"/>
          </a:p>
          <a:p>
            <a:pPr algn="ctr"/>
            <a:r>
              <a:rPr lang="en-US" sz="2400" b="1" dirty="0" err="1" smtClean="0"/>
              <a:t>là</a:t>
            </a:r>
            <a:r>
              <a:rPr lang="en-US" sz="2400" b="1" dirty="0" smtClean="0"/>
              <a:t> </a:t>
            </a:r>
            <a:r>
              <a:rPr lang="en-US" sz="2400" b="1" dirty="0" err="1" smtClean="0"/>
              <a:t>gì</a:t>
            </a:r>
            <a:r>
              <a:rPr lang="en-US" sz="2400" b="1" dirty="0" smtClean="0"/>
              <a:t>?</a:t>
            </a:r>
            <a:endParaRPr lang="en-US" sz="2400" b="1" dirty="0"/>
          </a:p>
        </p:txBody>
      </p:sp>
      <p:sp>
        <p:nvSpPr>
          <p:cNvPr id="34" name="Scroll: Horizontal 7">
            <a:extLst>
              <a:ext uri="{FF2B5EF4-FFF2-40B4-BE49-F238E27FC236}">
                <a16:creationId xmlns="" xmlns:a16="http://schemas.microsoft.com/office/drawing/2014/main" id="{9BF13B70-D047-41BA-927D-96032DB92A1E}"/>
              </a:ext>
            </a:extLst>
          </p:cNvPr>
          <p:cNvSpPr/>
          <p:nvPr/>
        </p:nvSpPr>
        <p:spPr>
          <a:xfrm>
            <a:off x="1740310" y="2922676"/>
            <a:ext cx="9519556" cy="3507621"/>
          </a:xfrm>
          <a:prstGeom prst="horizontalScroll">
            <a:avLst/>
          </a:prstGeom>
          <a:solidFill>
            <a:srgbClr val="FFFFFF"/>
          </a:solidFill>
          <a:ln w="25400" cap="flat" cmpd="sng" algn="ctr">
            <a:solidFill>
              <a:srgbClr val="000000">
                <a:lumMod val="95000"/>
                <a:lumOff val="5000"/>
              </a:srgbClr>
            </a:solidFill>
            <a:prstDash val="solid"/>
          </a:ln>
          <a:effectLst/>
        </p:spPr>
        <p:txBody>
          <a:bodyPr rtlCol="0" anchor="ctr"/>
          <a:lstStyle/>
          <a:p>
            <a:pPr algn="ctr" defTabSz="914400">
              <a:defRPr/>
            </a:pPr>
            <a:endParaRPr lang="en-US" altLang="en-US" sz="2000" kern="0" dirty="0">
              <a:solidFill>
                <a:srgbClr val="000000"/>
              </a:solidFill>
              <a:latin typeface="Arial"/>
              <a:cs typeface="Times New Roman" panose="02020603050405020304" pitchFamily="18" charset="0"/>
            </a:endParaRPr>
          </a:p>
          <a:p>
            <a:pPr algn="ctr" defTabSz="914400">
              <a:defRPr/>
            </a:pPr>
            <a:r>
              <a:rPr lang="vi-VN" altLang="en-US" sz="2600" i="1" kern="0" dirty="0">
                <a:solidFill>
                  <a:srgbClr val="0033CC"/>
                </a:solidFill>
                <a:latin typeface="Times New Roman" panose="02020603050405020304" pitchFamily="18" charset="0"/>
                <a:cs typeface="Times New Roman" panose="02020603050405020304" pitchFamily="18" charset="0"/>
              </a:rPr>
              <a:t>Kinh t</a:t>
            </a:r>
            <a:r>
              <a:rPr lang="en-US" altLang="en-US" sz="2600" i="1" kern="0" dirty="0">
                <a:solidFill>
                  <a:srgbClr val="0033CC"/>
                </a:solidFill>
                <a:latin typeface="Times New Roman" panose="02020603050405020304" pitchFamily="18" charset="0"/>
                <a:cs typeface="Times New Roman" panose="02020603050405020304" pitchFamily="18" charset="0"/>
              </a:rPr>
              <a:t>ế</a:t>
            </a:r>
            <a:r>
              <a:rPr lang="vi-VN" altLang="en-US" sz="2600" i="1" kern="0" dirty="0">
                <a:solidFill>
                  <a:srgbClr val="0033CC"/>
                </a:solidFill>
                <a:latin typeface="Times New Roman" panose="02020603050405020304" pitchFamily="18" charset="0"/>
                <a:cs typeface="Times New Roman" panose="02020603050405020304" pitchFamily="18" charset="0"/>
              </a:rPr>
              <a:t> thị trường định hướng XHCN </a:t>
            </a:r>
            <a:r>
              <a:rPr lang="en-US" altLang="en-US" sz="2600" i="1" kern="0" dirty="0">
                <a:solidFill>
                  <a:srgbClr val="0033CC"/>
                </a:solidFill>
                <a:latin typeface="Times New Roman" panose="02020603050405020304" pitchFamily="18" charset="0"/>
                <a:cs typeface="Times New Roman" panose="02020603050405020304" pitchFamily="18" charset="0"/>
              </a:rPr>
              <a:t>l</a:t>
            </a:r>
            <a:r>
              <a:rPr lang="vi-VN" altLang="en-US" sz="2600" i="1" kern="0" dirty="0">
                <a:solidFill>
                  <a:srgbClr val="0033CC"/>
                </a:solidFill>
                <a:latin typeface="Times New Roman" panose="02020603050405020304" pitchFamily="18" charset="0"/>
                <a:cs typeface="Times New Roman" panose="02020603050405020304" pitchFamily="18" charset="0"/>
              </a:rPr>
              <a:t>à </a:t>
            </a:r>
            <a:r>
              <a:rPr lang="vi-VN" altLang="en-US" sz="2600" b="1" i="1" u="sng" kern="0" dirty="0">
                <a:solidFill>
                  <a:srgbClr val="FF0000"/>
                </a:solidFill>
                <a:latin typeface="Times New Roman" panose="02020603050405020304" pitchFamily="18" charset="0"/>
                <a:cs typeface="Times New Roman" panose="02020603050405020304" pitchFamily="18" charset="0"/>
              </a:rPr>
              <a:t>nền kinh tế vận hành theo các quy luật </a:t>
            </a:r>
            <a:r>
              <a:rPr lang="vi-VN" altLang="en-US" sz="2600" b="1" i="1" u="sng" kern="0" dirty="0" smtClean="0">
                <a:solidFill>
                  <a:srgbClr val="FF0000"/>
                </a:solidFill>
                <a:latin typeface="Times New Roman" panose="02020603050405020304" pitchFamily="18" charset="0"/>
                <a:cs typeface="Times New Roman" panose="02020603050405020304" pitchFamily="18" charset="0"/>
              </a:rPr>
              <a:t>của </a:t>
            </a:r>
            <a:r>
              <a:rPr lang="vi-VN" altLang="en-US" sz="2600" b="1" i="1" u="sng" kern="0" dirty="0">
                <a:solidFill>
                  <a:srgbClr val="FF0000"/>
                </a:solidFill>
                <a:latin typeface="Times New Roman" panose="02020603050405020304" pitchFamily="18" charset="0"/>
                <a:cs typeface="Times New Roman" panose="02020603050405020304" pitchFamily="18" charset="0"/>
              </a:rPr>
              <a:t>thị </a:t>
            </a:r>
            <a:r>
              <a:rPr lang="vi-VN" altLang="en-US" sz="2600" b="1" i="1" u="sng" kern="0" dirty="0" smtClean="0">
                <a:solidFill>
                  <a:srgbClr val="FF0000"/>
                </a:solidFill>
                <a:latin typeface="Times New Roman" panose="02020603050405020304" pitchFamily="18" charset="0"/>
                <a:cs typeface="Times New Roman" panose="02020603050405020304" pitchFamily="18" charset="0"/>
              </a:rPr>
              <a:t>trường </a:t>
            </a:r>
            <a:r>
              <a:rPr lang="vi-VN" altLang="en-US" sz="2600" i="1" kern="0" dirty="0">
                <a:solidFill>
                  <a:srgbClr val="000000"/>
                </a:solidFill>
                <a:latin typeface="Times New Roman" panose="02020603050405020304" pitchFamily="18" charset="0"/>
                <a:cs typeface="Times New Roman" panose="02020603050405020304" pitchFamily="18" charset="0"/>
              </a:rPr>
              <a:t>đồng thời góp phần hướng tới từng bước xác lập một xã hội mà ở đó </a:t>
            </a:r>
            <a:r>
              <a:rPr lang="vi-VN" altLang="en-US" sz="2600" b="1" i="1" u="sng" kern="0" dirty="0">
                <a:solidFill>
                  <a:srgbClr val="0033CC"/>
                </a:solidFill>
                <a:latin typeface="Times New Roman" panose="02020603050405020304" pitchFamily="18" charset="0"/>
                <a:cs typeface="Times New Roman" panose="02020603050405020304" pitchFamily="18" charset="0"/>
              </a:rPr>
              <a:t>dân giàu, nước mạnh, dân chủ, công bằng, văn minh</a:t>
            </a:r>
            <a:r>
              <a:rPr lang="vi-VN" altLang="en-US" sz="2600" i="1" kern="0" dirty="0">
                <a:solidFill>
                  <a:srgbClr val="000000"/>
                </a:solidFill>
                <a:latin typeface="Times New Roman" panose="02020603050405020304" pitchFamily="18" charset="0"/>
                <a:cs typeface="Times New Roman" panose="02020603050405020304" pitchFamily="18" charset="0"/>
              </a:rPr>
              <a:t>; c</a:t>
            </a:r>
            <a:r>
              <a:rPr lang="en-US" altLang="en-US" sz="2600" i="1" kern="0" dirty="0">
                <a:solidFill>
                  <a:srgbClr val="000000"/>
                </a:solidFill>
                <a:latin typeface="Times New Roman" panose="02020603050405020304" pitchFamily="18" charset="0"/>
                <a:cs typeface="Times New Roman" panose="02020603050405020304" pitchFamily="18" charset="0"/>
              </a:rPr>
              <a:t>ó</a:t>
            </a:r>
            <a:r>
              <a:rPr lang="vi-VN" altLang="en-US" sz="2600" i="1" kern="0" dirty="0">
                <a:solidFill>
                  <a:srgbClr val="000000"/>
                </a:solidFill>
                <a:latin typeface="Times New Roman" panose="02020603050405020304" pitchFamily="18" charset="0"/>
                <a:cs typeface="Times New Roman" panose="02020603050405020304" pitchFamily="18" charset="0"/>
              </a:rPr>
              <a:t> </a:t>
            </a:r>
            <a:r>
              <a:rPr lang="vi-VN" altLang="en-US" sz="2600" i="1" kern="0" dirty="0">
                <a:solidFill>
                  <a:srgbClr val="660033"/>
                </a:solidFill>
                <a:latin typeface="Times New Roman" panose="02020603050405020304" pitchFamily="18" charset="0"/>
                <a:cs typeface="Times New Roman" panose="02020603050405020304" pitchFamily="18" charset="0"/>
              </a:rPr>
              <a:t>sự</a:t>
            </a:r>
            <a:r>
              <a:rPr lang="vi-VN" altLang="en-US" sz="2600" b="1" i="1" kern="0" dirty="0">
                <a:solidFill>
                  <a:srgbClr val="660033"/>
                </a:solidFill>
                <a:latin typeface="Times New Roman" panose="02020603050405020304" pitchFamily="18" charset="0"/>
                <a:cs typeface="Times New Roman" panose="02020603050405020304" pitchFamily="18" charset="0"/>
              </a:rPr>
              <a:t> </a:t>
            </a:r>
            <a:r>
              <a:rPr lang="vi-VN" altLang="en-US" sz="2600" b="1" i="1" u="sng" kern="0" dirty="0">
                <a:solidFill>
                  <a:srgbClr val="660033"/>
                </a:solidFill>
                <a:latin typeface="Times New Roman" panose="02020603050405020304" pitchFamily="18" charset="0"/>
                <a:cs typeface="Times New Roman" panose="02020603050405020304" pitchFamily="18" charset="0"/>
              </a:rPr>
              <a:t>điều tiết của nhà nước Việt Nam do Đ</a:t>
            </a:r>
            <a:r>
              <a:rPr lang="en-US" altLang="en-US" sz="2600" b="1" i="1" u="sng" kern="0" dirty="0">
                <a:solidFill>
                  <a:srgbClr val="660033"/>
                </a:solidFill>
                <a:latin typeface="Times New Roman" panose="02020603050405020304" pitchFamily="18" charset="0"/>
                <a:cs typeface="Times New Roman" panose="02020603050405020304" pitchFamily="18" charset="0"/>
              </a:rPr>
              <a:t>ả</a:t>
            </a:r>
            <a:r>
              <a:rPr lang="vi-VN" altLang="en-US" sz="2600" b="1" i="1" u="sng" kern="0" dirty="0">
                <a:solidFill>
                  <a:srgbClr val="660033"/>
                </a:solidFill>
                <a:latin typeface="Times New Roman" panose="02020603050405020304" pitchFamily="18" charset="0"/>
                <a:cs typeface="Times New Roman" panose="02020603050405020304" pitchFamily="18" charset="0"/>
              </a:rPr>
              <a:t>ng Cộng sản lãnh </a:t>
            </a:r>
            <a:r>
              <a:rPr lang="vi-VN" altLang="en-US" sz="2600" b="1" i="1" u="sng" kern="0" dirty="0" smtClean="0">
                <a:solidFill>
                  <a:srgbClr val="660033"/>
                </a:solidFill>
                <a:latin typeface="Times New Roman" panose="02020603050405020304" pitchFamily="18" charset="0"/>
                <a:cs typeface="Times New Roman" panose="02020603050405020304" pitchFamily="18" charset="0"/>
              </a:rPr>
              <a:t>đạo</a:t>
            </a:r>
            <a:r>
              <a:rPr lang="en-US" altLang="en-US" sz="2600" b="1" i="1" u="sng" kern="0" dirty="0" smtClean="0">
                <a:solidFill>
                  <a:srgbClr val="660033"/>
                </a:solidFill>
                <a:latin typeface="Times New Roman" panose="02020603050405020304" pitchFamily="18" charset="0"/>
                <a:cs typeface="Times New Roman" panose="02020603050405020304" pitchFamily="18" charset="0"/>
              </a:rPr>
              <a:t>.</a:t>
            </a:r>
            <a:endParaRPr lang="en-US" altLang="en-US" sz="2600" b="1" i="1" u="sng" kern="0" dirty="0">
              <a:solidFill>
                <a:srgbClr val="660033"/>
              </a:solidFill>
              <a:latin typeface="Times New Roman" panose="02020603050405020304" pitchFamily="18" charset="0"/>
              <a:cs typeface="Times New Roman" panose="02020603050405020304" pitchFamily="18" charset="0"/>
            </a:endParaRPr>
          </a:p>
          <a:p>
            <a:pPr algn="ctr" defTabSz="914400">
              <a:defRPr/>
            </a:pPr>
            <a:endParaRPr lang="en-US" sz="2400" b="1" kern="0" dirty="0">
              <a:solidFill>
                <a:srgbClr val="000000"/>
              </a:solidFill>
              <a:latin typeface="Arial"/>
              <a:cs typeface="Arial"/>
            </a:endParaRPr>
          </a:p>
        </p:txBody>
      </p:sp>
    </p:spTree>
    <p:extLst>
      <p:ext uri="{BB962C8B-B14F-4D97-AF65-F5344CB8AC3E}">
        <p14:creationId xmlns:p14="http://schemas.microsoft.com/office/powerpoint/2010/main" val="3164595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0"/>
                                        </p:tgtEl>
                                        <p:attrNameLst>
                                          <p:attrName>style.visibility</p:attrName>
                                        </p:attrNameLst>
                                      </p:cBhvr>
                                      <p:to>
                                        <p:strVal val="visible"/>
                                      </p:to>
                                    </p:set>
                                    <p:animEffect transition="in" filter="circle(in)">
                                      <p:cBhvr>
                                        <p:cTn id="16" dur="2000"/>
                                        <p:tgtEl>
                                          <p:spTgt spid="10"/>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barn(inVertical)">
                                      <p:cBhvr>
                                        <p:cTn id="2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0" grpId="0" animBg="1"/>
      <p:bldP spid="3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hi tiết hơn 85 về slide hình nền đẹp - cdgdbentre.edu.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6A4AB588-693A-406D-BD74-051DD4B01E42}"/>
              </a:ext>
            </a:extLst>
          </p:cNvPr>
          <p:cNvSpPr txBox="1"/>
          <p:nvPr/>
        </p:nvSpPr>
        <p:spPr>
          <a:xfrm>
            <a:off x="873361" y="215482"/>
            <a:ext cx="11318639" cy="461665"/>
          </a:xfrm>
          <a:prstGeom prst="rect">
            <a:avLst/>
          </a:prstGeom>
          <a:noFill/>
        </p:spPr>
        <p:txBody>
          <a:bodyPr wrap="square">
            <a:spAutoFit/>
          </a:bodyPr>
          <a:lstStyle/>
          <a:p>
            <a:pPr algn="ctr" defTabSz="914400">
              <a:defRPr/>
            </a:pPr>
            <a:r>
              <a:rPr lang="vi-VN" altLang="en-US" sz="2400" b="1" kern="0" dirty="0" smtClean="0">
                <a:solidFill>
                  <a:srgbClr val="000000"/>
                </a:solidFill>
                <a:cs typeface="Times New Roman" panose="02020603050405020304" pitchFamily="18" charset="0"/>
              </a:rPr>
              <a:t>5.1. </a:t>
            </a:r>
            <a:r>
              <a:rPr lang="vi-VN" altLang="en-US" sz="2400" b="1" kern="0" dirty="0" smtClean="0">
                <a:solidFill>
                  <a:srgbClr val="000000"/>
                </a:solidFill>
                <a:cs typeface="Arial"/>
              </a:rPr>
              <a:t>KINH TẾ THỊ TRƯỜNG ĐỊNH HƯỚNG </a:t>
            </a:r>
            <a:r>
              <a:rPr lang="en-US" altLang="en-US" sz="2400" b="1" kern="0" dirty="0" smtClean="0">
                <a:solidFill>
                  <a:srgbClr val="000000"/>
                </a:solidFill>
                <a:latin typeface="Arial"/>
                <a:cs typeface="Arial"/>
              </a:rPr>
              <a:t>XHCN</a:t>
            </a:r>
            <a:r>
              <a:rPr lang="vi-VN" altLang="en-US" sz="2400" b="1" kern="0" dirty="0" smtClean="0">
                <a:solidFill>
                  <a:srgbClr val="000000"/>
                </a:solidFill>
                <a:cs typeface="Arial"/>
              </a:rPr>
              <a:t> Ở VIỆT NAM</a:t>
            </a:r>
            <a:endParaRPr lang="en-US" altLang="en-US" sz="2400" b="1" kern="0" dirty="0" smtClean="0">
              <a:solidFill>
                <a:srgbClr val="000000"/>
              </a:solidFill>
              <a:latin typeface="Arial"/>
              <a:cs typeface="Arial"/>
            </a:endParaRPr>
          </a:p>
        </p:txBody>
      </p:sp>
      <p:grpSp>
        <p:nvGrpSpPr>
          <p:cNvPr id="4" name="Group 21">
            <a:extLst>
              <a:ext uri="{FF2B5EF4-FFF2-40B4-BE49-F238E27FC236}">
                <a16:creationId xmlns="" xmlns:a16="http://schemas.microsoft.com/office/drawing/2014/main" id="{F41F37FD-3DC8-4DC5-8321-28BD04D602D6}"/>
              </a:ext>
            </a:extLst>
          </p:cNvPr>
          <p:cNvGrpSpPr>
            <a:grpSpLocks/>
          </p:cNvGrpSpPr>
          <p:nvPr/>
        </p:nvGrpSpPr>
        <p:grpSpPr bwMode="auto">
          <a:xfrm>
            <a:off x="1669138" y="774509"/>
            <a:ext cx="10184030" cy="0"/>
            <a:chOff x="-964" y="576"/>
            <a:chExt cx="5298" cy="0"/>
          </a:xfrm>
        </p:grpSpPr>
        <p:sp>
          <p:nvSpPr>
            <p:cNvPr id="5"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ea typeface="Arial Unicode MS"/>
                <a:cs typeface="Arial"/>
              </a:endParaRPr>
            </a:p>
          </p:txBody>
        </p:sp>
        <p:sp>
          <p:nvSpPr>
            <p:cNvPr id="6"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latin typeface="Arial"/>
                <a:ea typeface="Arial Unicode MS"/>
                <a:cs typeface="Arial"/>
              </a:endParaRPr>
            </a:p>
          </p:txBody>
        </p:sp>
      </p:grpSp>
      <p:sp>
        <p:nvSpPr>
          <p:cNvPr id="7" name="TextBox 6">
            <a:extLst>
              <a:ext uri="{FF2B5EF4-FFF2-40B4-BE49-F238E27FC236}">
                <a16:creationId xmlns="" xmlns:a16="http://schemas.microsoft.com/office/drawing/2014/main" id="{C0898034-4748-4471-977E-7A6B4D513588}"/>
              </a:ext>
            </a:extLst>
          </p:cNvPr>
          <p:cNvSpPr txBox="1"/>
          <p:nvPr/>
        </p:nvSpPr>
        <p:spPr>
          <a:xfrm>
            <a:off x="1669138" y="982447"/>
            <a:ext cx="7448079" cy="430887"/>
          </a:xfrm>
          <a:prstGeom prst="rect">
            <a:avLst/>
          </a:prstGeom>
          <a:noFill/>
        </p:spPr>
        <p:txBody>
          <a:bodyPr wrap="square">
            <a:spAutoFit/>
          </a:bodyPr>
          <a:lstStyle/>
          <a:p>
            <a:pPr algn="ctr" defTabSz="914400"/>
            <a:r>
              <a:rPr lang="en-US" altLang="en-US" sz="2200" b="1" kern="0" dirty="0" smtClean="0">
                <a:solidFill>
                  <a:srgbClr val="002060"/>
                </a:solidFill>
                <a:latin typeface="Arial"/>
                <a:cs typeface="Arial"/>
              </a:rPr>
              <a:t>5.1.1. </a:t>
            </a:r>
            <a:r>
              <a:rPr lang="vi-VN" altLang="en-US" sz="2200" b="1" kern="0" dirty="0" smtClean="0">
                <a:solidFill>
                  <a:srgbClr val="002060"/>
                </a:solidFill>
                <a:cs typeface="Arial"/>
              </a:rPr>
              <a:t>Khái</a:t>
            </a:r>
            <a:r>
              <a:rPr lang="en-US" altLang="en-US" sz="2200" b="1" kern="0" dirty="0" smtClean="0">
                <a:solidFill>
                  <a:srgbClr val="002060"/>
                </a:solidFill>
                <a:latin typeface="Arial"/>
                <a:cs typeface="Arial"/>
              </a:rPr>
              <a:t> </a:t>
            </a:r>
            <a:r>
              <a:rPr lang="vi-VN" altLang="en-US" sz="2200" b="1" kern="0" dirty="0" smtClean="0">
                <a:solidFill>
                  <a:srgbClr val="002060"/>
                </a:solidFill>
                <a:cs typeface="Arial"/>
              </a:rPr>
              <a:t>niệm</a:t>
            </a:r>
            <a:r>
              <a:rPr lang="en-US" altLang="en-US" sz="2200" b="1" kern="0" dirty="0" smtClean="0">
                <a:solidFill>
                  <a:srgbClr val="002060"/>
                </a:solidFill>
                <a:latin typeface="Arial"/>
                <a:cs typeface="Arial"/>
              </a:rPr>
              <a:t> KTTT </a:t>
            </a:r>
            <a:r>
              <a:rPr lang="en-US" altLang="en-US" sz="2200" b="1" kern="0" dirty="0" err="1" smtClean="0">
                <a:solidFill>
                  <a:srgbClr val="002060"/>
                </a:solidFill>
                <a:latin typeface="Arial"/>
                <a:cs typeface="Arial"/>
              </a:rPr>
              <a:t>định</a:t>
            </a:r>
            <a:r>
              <a:rPr lang="en-US" altLang="en-US" sz="2200" b="1" kern="0" dirty="0" smtClean="0">
                <a:solidFill>
                  <a:srgbClr val="002060"/>
                </a:solidFill>
                <a:latin typeface="Arial"/>
                <a:cs typeface="Arial"/>
              </a:rPr>
              <a:t> </a:t>
            </a:r>
            <a:r>
              <a:rPr lang="en-US" altLang="en-US" sz="2200" b="1" kern="0" dirty="0" err="1" smtClean="0">
                <a:solidFill>
                  <a:srgbClr val="002060"/>
                </a:solidFill>
                <a:latin typeface="Arial"/>
                <a:cs typeface="Arial"/>
              </a:rPr>
              <a:t>hướng</a:t>
            </a:r>
            <a:r>
              <a:rPr lang="en-US" altLang="en-US" sz="2200" b="1" kern="0" dirty="0" smtClean="0">
                <a:solidFill>
                  <a:srgbClr val="002060"/>
                </a:solidFill>
                <a:latin typeface="Arial"/>
                <a:cs typeface="Arial"/>
              </a:rPr>
              <a:t> XHCN ở </a:t>
            </a:r>
            <a:r>
              <a:rPr lang="en-US" altLang="en-US" sz="2200" b="1" kern="0" dirty="0" err="1" smtClean="0">
                <a:solidFill>
                  <a:srgbClr val="002060"/>
                </a:solidFill>
                <a:latin typeface="Arial"/>
                <a:cs typeface="Arial"/>
              </a:rPr>
              <a:t>Việt</a:t>
            </a:r>
            <a:r>
              <a:rPr lang="en-US" altLang="en-US" sz="2200" b="1" kern="0" dirty="0" smtClean="0">
                <a:solidFill>
                  <a:srgbClr val="002060"/>
                </a:solidFill>
                <a:latin typeface="Arial"/>
                <a:cs typeface="Arial"/>
              </a:rPr>
              <a:t> Nam </a:t>
            </a:r>
            <a:r>
              <a:rPr lang="vi-VN" altLang="en-US" sz="2200" b="1" kern="0" dirty="0" smtClean="0">
                <a:solidFill>
                  <a:srgbClr val="002060"/>
                </a:solidFill>
                <a:cs typeface="Arial"/>
              </a:rPr>
              <a:t> </a:t>
            </a:r>
            <a:endParaRPr lang="en-US" sz="2200" b="1" kern="0" dirty="0" smtClean="0">
              <a:solidFill>
                <a:srgbClr val="002060"/>
              </a:solidFill>
              <a:latin typeface="Arial"/>
              <a:cs typeface="Arial"/>
            </a:endParaRPr>
          </a:p>
        </p:txBody>
      </p:sp>
      <p:sp>
        <p:nvSpPr>
          <p:cNvPr id="8" name="TextBox 7">
            <a:extLst>
              <a:ext uri="{FF2B5EF4-FFF2-40B4-BE49-F238E27FC236}">
                <a16:creationId xmlns="" xmlns:a16="http://schemas.microsoft.com/office/drawing/2014/main" id="{C0898034-4748-4471-977E-7A6B4D513588}"/>
              </a:ext>
            </a:extLst>
          </p:cNvPr>
          <p:cNvSpPr txBox="1"/>
          <p:nvPr/>
        </p:nvSpPr>
        <p:spPr>
          <a:xfrm>
            <a:off x="2371961" y="1626911"/>
            <a:ext cx="8506710" cy="830997"/>
          </a:xfrm>
          <a:prstGeom prst="rect">
            <a:avLst/>
          </a:prstGeom>
          <a:noFill/>
        </p:spPr>
        <p:txBody>
          <a:bodyPr wrap="square">
            <a:spAutoFit/>
          </a:bodyPr>
          <a:lstStyle/>
          <a:p>
            <a:pPr marL="342900" indent="-342900" algn="ctr" defTabSz="914400">
              <a:buFont typeface="Wingdings" panose="05000000000000000000" pitchFamily="2" charset="2"/>
              <a:buChar char="q"/>
            </a:pPr>
            <a:r>
              <a:rPr lang="en-US" altLang="en-US" sz="2400" kern="0" dirty="0" smtClean="0">
                <a:solidFill>
                  <a:srgbClr val="663300"/>
                </a:solidFill>
                <a:latin typeface="Arial" panose="020B0604020202020204" pitchFamily="34" charset="0"/>
                <a:cs typeface="Arial" panose="020B0604020202020204" pitchFamily="34" charset="0"/>
              </a:rPr>
              <a:t>KTTT </a:t>
            </a:r>
            <a:r>
              <a:rPr lang="en-US" altLang="en-US" sz="2400" kern="0" dirty="0" err="1" smtClean="0">
                <a:solidFill>
                  <a:srgbClr val="663300"/>
                </a:solidFill>
                <a:latin typeface="Arial" panose="020B0604020202020204" pitchFamily="34" charset="0"/>
                <a:cs typeface="Arial" panose="020B0604020202020204" pitchFamily="34" charset="0"/>
              </a:rPr>
              <a:t>định</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hướng</a:t>
            </a:r>
            <a:r>
              <a:rPr lang="en-US" altLang="en-US" sz="2400" kern="0" dirty="0" smtClean="0">
                <a:solidFill>
                  <a:srgbClr val="663300"/>
                </a:solidFill>
                <a:latin typeface="Arial" panose="020B0604020202020204" pitchFamily="34" charset="0"/>
                <a:cs typeface="Arial" panose="020B0604020202020204" pitchFamily="34" charset="0"/>
              </a:rPr>
              <a:t> XHCN ở </a:t>
            </a:r>
            <a:r>
              <a:rPr lang="en-US" altLang="en-US" sz="2400" kern="0" dirty="0" err="1" smtClean="0">
                <a:solidFill>
                  <a:srgbClr val="663300"/>
                </a:solidFill>
                <a:latin typeface="Arial" panose="020B0604020202020204" pitchFamily="34" charset="0"/>
                <a:cs typeface="Arial" panose="020B0604020202020204" pitchFamily="34" charset="0"/>
              </a:rPr>
              <a:t>Việt</a:t>
            </a:r>
            <a:r>
              <a:rPr lang="en-US" altLang="en-US" sz="2400" kern="0" dirty="0" smtClean="0">
                <a:solidFill>
                  <a:srgbClr val="663300"/>
                </a:solidFill>
                <a:latin typeface="Arial" panose="020B0604020202020204" pitchFamily="34" charset="0"/>
                <a:cs typeface="Arial" panose="020B0604020202020204" pitchFamily="34" charset="0"/>
              </a:rPr>
              <a:t> Nam </a:t>
            </a:r>
            <a:r>
              <a:rPr lang="en-US" altLang="en-US" sz="2400" kern="0" dirty="0" err="1" smtClean="0">
                <a:solidFill>
                  <a:srgbClr val="663300"/>
                </a:solidFill>
                <a:latin typeface="Arial" panose="020B0604020202020204" pitchFamily="34" charset="0"/>
                <a:cs typeface="Arial" panose="020B0604020202020204" pitchFamily="34" charset="0"/>
              </a:rPr>
              <a:t>là</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mô</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hình</a:t>
            </a:r>
            <a:r>
              <a:rPr lang="en-US" altLang="en-US" sz="2400" kern="0" dirty="0" smtClean="0">
                <a:solidFill>
                  <a:srgbClr val="663300"/>
                </a:solidFill>
                <a:latin typeface="Arial" panose="020B0604020202020204" pitchFamily="34" charset="0"/>
                <a:cs typeface="Arial" panose="020B0604020202020204" pitchFamily="34" charset="0"/>
              </a:rPr>
              <a:t> KTTT </a:t>
            </a:r>
            <a:r>
              <a:rPr lang="en-US" altLang="en-US" sz="2400" b="1" kern="0" dirty="0" err="1" smtClean="0">
                <a:solidFill>
                  <a:srgbClr val="FF0066"/>
                </a:solidFill>
                <a:latin typeface="Arial" panose="020B0604020202020204" pitchFamily="34" charset="0"/>
                <a:cs typeface="Arial" panose="020B0604020202020204" pitchFamily="34" charset="0"/>
              </a:rPr>
              <a:t>đặc</a:t>
            </a:r>
            <a:r>
              <a:rPr lang="en-US" altLang="en-US" sz="2400" b="1" kern="0" dirty="0" smtClean="0">
                <a:solidFill>
                  <a:srgbClr val="FF0066"/>
                </a:solidFill>
                <a:latin typeface="Arial" panose="020B0604020202020204" pitchFamily="34" charset="0"/>
                <a:cs typeface="Arial" panose="020B0604020202020204" pitchFamily="34" charset="0"/>
              </a:rPr>
              <a:t> </a:t>
            </a:r>
            <a:r>
              <a:rPr lang="en-US" altLang="en-US" sz="2400" b="1" kern="0" dirty="0" err="1" smtClean="0">
                <a:solidFill>
                  <a:srgbClr val="FF0066"/>
                </a:solidFill>
                <a:latin typeface="Arial" panose="020B0604020202020204" pitchFamily="34" charset="0"/>
                <a:cs typeface="Arial" panose="020B0604020202020204" pitchFamily="34" charset="0"/>
              </a:rPr>
              <a:t>thù</a:t>
            </a:r>
            <a:r>
              <a:rPr lang="en-US" altLang="en-US" sz="2400" b="1" kern="0" dirty="0" smtClean="0">
                <a:solidFill>
                  <a:srgbClr val="FF0066"/>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của</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thời</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kỳ</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quá</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độ</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err="1" smtClean="0">
                <a:solidFill>
                  <a:srgbClr val="663300"/>
                </a:solidFill>
                <a:latin typeface="Arial" panose="020B0604020202020204" pitchFamily="34" charset="0"/>
                <a:cs typeface="Arial" panose="020B0604020202020204" pitchFamily="34" charset="0"/>
              </a:rPr>
              <a:t>lên</a:t>
            </a:r>
            <a:r>
              <a:rPr lang="en-US" altLang="en-US" sz="2400" kern="0" dirty="0" smtClean="0">
                <a:solidFill>
                  <a:srgbClr val="663300"/>
                </a:solidFill>
                <a:latin typeface="Arial" panose="020B0604020202020204" pitchFamily="34" charset="0"/>
                <a:cs typeface="Arial" panose="020B0604020202020204" pitchFamily="34" charset="0"/>
              </a:rPr>
              <a:t> </a:t>
            </a:r>
            <a:r>
              <a:rPr lang="en-US" altLang="en-US" sz="2400" kern="0" dirty="0" smtClean="0">
                <a:solidFill>
                  <a:srgbClr val="663300"/>
                </a:solidFill>
                <a:latin typeface="Arial" panose="020B0604020202020204" pitchFamily="34" charset="0"/>
                <a:cs typeface="Arial" panose="020B0604020202020204" pitchFamily="34" charset="0"/>
              </a:rPr>
              <a:t>CNXH.</a:t>
            </a:r>
            <a:r>
              <a:rPr lang="vi-VN" altLang="en-US" sz="2400" kern="0" dirty="0" smtClean="0">
                <a:solidFill>
                  <a:srgbClr val="663300"/>
                </a:solidFill>
                <a:latin typeface="Arial" panose="020B0604020202020204" pitchFamily="34" charset="0"/>
                <a:cs typeface="Arial" panose="020B0604020202020204" pitchFamily="34" charset="0"/>
              </a:rPr>
              <a:t> </a:t>
            </a:r>
            <a:endParaRPr lang="en-US" sz="2400" kern="0" dirty="0" smtClean="0">
              <a:solidFill>
                <a:srgbClr val="663300"/>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 xmlns:a16="http://schemas.microsoft.com/office/drawing/2014/main" id="{C0898034-4748-4471-977E-7A6B4D513588}"/>
              </a:ext>
            </a:extLst>
          </p:cNvPr>
          <p:cNvSpPr txBox="1"/>
          <p:nvPr/>
        </p:nvSpPr>
        <p:spPr>
          <a:xfrm>
            <a:off x="2371961" y="2681234"/>
            <a:ext cx="8278110" cy="1200329"/>
          </a:xfrm>
          <a:prstGeom prst="rect">
            <a:avLst/>
          </a:prstGeom>
          <a:noFill/>
        </p:spPr>
        <p:txBody>
          <a:bodyPr wrap="square">
            <a:spAutoFit/>
          </a:bodyPr>
          <a:lstStyle/>
          <a:p>
            <a:pPr marL="342900" indent="-342900" algn="ctr" defTabSz="914400">
              <a:buFont typeface="Wingdings" panose="05000000000000000000" pitchFamily="2" charset="2"/>
              <a:buChar char="§"/>
            </a:pPr>
            <a:r>
              <a:rPr lang="en-US" altLang="en-US" sz="2400" b="1" kern="0" dirty="0" err="1" smtClean="0">
                <a:solidFill>
                  <a:srgbClr val="CC0000"/>
                </a:solidFill>
                <a:latin typeface="Arial"/>
                <a:cs typeface="Arial"/>
              </a:rPr>
              <a:t>Xét</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về</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trình</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độ</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phát</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triển</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Nền</a:t>
            </a:r>
            <a:r>
              <a:rPr lang="en-US" altLang="en-US" sz="2400" kern="0" dirty="0" smtClean="0">
                <a:solidFill>
                  <a:srgbClr val="002060"/>
                </a:solidFill>
                <a:latin typeface="Arial"/>
                <a:cs typeface="Arial"/>
              </a:rPr>
              <a:t> KTTT ở </a:t>
            </a:r>
            <a:r>
              <a:rPr lang="en-US" altLang="en-US" sz="2400" kern="0" dirty="0" err="1" smtClean="0">
                <a:solidFill>
                  <a:srgbClr val="002060"/>
                </a:solidFill>
                <a:latin typeface="Arial"/>
                <a:cs typeface="Arial"/>
              </a:rPr>
              <a:t>Việt</a:t>
            </a:r>
            <a:r>
              <a:rPr lang="en-US" altLang="en-US" sz="2400" kern="0" dirty="0" smtClean="0">
                <a:solidFill>
                  <a:srgbClr val="002060"/>
                </a:solidFill>
                <a:latin typeface="Arial"/>
                <a:cs typeface="Arial"/>
              </a:rPr>
              <a:t> Nam </a:t>
            </a:r>
            <a:r>
              <a:rPr lang="en-US" altLang="en-US" sz="2400" kern="0" dirty="0" err="1" smtClean="0">
                <a:solidFill>
                  <a:srgbClr val="002060"/>
                </a:solidFill>
                <a:latin typeface="Arial"/>
                <a:cs typeface="Arial"/>
              </a:rPr>
              <a:t>bao</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gồm</a:t>
            </a:r>
            <a:r>
              <a:rPr lang="en-US" altLang="en-US" sz="2400" kern="0" dirty="0" smtClean="0">
                <a:solidFill>
                  <a:srgbClr val="002060"/>
                </a:solidFill>
                <a:latin typeface="Arial"/>
                <a:cs typeface="Arial"/>
              </a:rPr>
              <a:t> </a:t>
            </a:r>
            <a:r>
              <a:rPr lang="en-US" altLang="en-US" sz="2400" b="1" kern="0" dirty="0" err="1" smtClean="0">
                <a:solidFill>
                  <a:srgbClr val="0033CC"/>
                </a:solidFill>
                <a:latin typeface="Arial"/>
                <a:cs typeface="Arial"/>
              </a:rPr>
              <a:t>nhiều</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cấp</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độ</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Sản</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xuất</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hàng</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hóa</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nhỏ</a:t>
            </a:r>
            <a:r>
              <a:rPr lang="en-US" altLang="en-US" sz="2400" kern="0" dirty="0" smtClean="0">
                <a:solidFill>
                  <a:srgbClr val="002060"/>
                </a:solidFill>
                <a:latin typeface="Arial"/>
                <a:cs typeface="Arial"/>
              </a:rPr>
              <a:t>, KTTT </a:t>
            </a:r>
            <a:r>
              <a:rPr lang="en-US" altLang="en-US" sz="2400" kern="0" dirty="0" err="1" smtClean="0">
                <a:solidFill>
                  <a:srgbClr val="002060"/>
                </a:solidFill>
                <a:latin typeface="Arial"/>
                <a:cs typeface="Arial"/>
              </a:rPr>
              <a:t>sơ</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khai</a:t>
            </a:r>
            <a:r>
              <a:rPr lang="en-US" altLang="en-US" sz="2400" kern="0" dirty="0" smtClean="0">
                <a:solidFill>
                  <a:srgbClr val="002060"/>
                </a:solidFill>
                <a:latin typeface="Arial"/>
                <a:cs typeface="Arial"/>
              </a:rPr>
              <a:t>, KTTT </a:t>
            </a:r>
            <a:r>
              <a:rPr lang="en-US" altLang="en-US" sz="2400" kern="0" dirty="0" err="1" smtClean="0">
                <a:solidFill>
                  <a:srgbClr val="002060"/>
                </a:solidFill>
                <a:latin typeface="Arial"/>
                <a:cs typeface="Arial"/>
              </a:rPr>
              <a:t>hiện</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đại</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đan</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xen</a:t>
            </a:r>
            <a:r>
              <a:rPr lang="en-US" altLang="en-US" sz="2400" kern="0" dirty="0" smtClean="0">
                <a:solidFill>
                  <a:srgbClr val="002060"/>
                </a:solidFill>
                <a:latin typeface="Arial"/>
                <a:cs typeface="Arial"/>
              </a:rPr>
              <a:t>.</a:t>
            </a:r>
            <a:endParaRPr lang="en-US" sz="2400" kern="0" dirty="0" smtClean="0">
              <a:solidFill>
                <a:srgbClr val="002060"/>
              </a:solidFill>
              <a:latin typeface="Arial"/>
              <a:cs typeface="Arial"/>
            </a:endParaRPr>
          </a:p>
        </p:txBody>
      </p:sp>
      <p:sp>
        <p:nvSpPr>
          <p:cNvPr id="11" name="TextBox 10">
            <a:extLst>
              <a:ext uri="{FF2B5EF4-FFF2-40B4-BE49-F238E27FC236}">
                <a16:creationId xmlns="" xmlns:a16="http://schemas.microsoft.com/office/drawing/2014/main" id="{C0898034-4748-4471-977E-7A6B4D513588}"/>
              </a:ext>
            </a:extLst>
          </p:cNvPr>
          <p:cNvSpPr txBox="1"/>
          <p:nvPr/>
        </p:nvSpPr>
        <p:spPr>
          <a:xfrm>
            <a:off x="2600853" y="4274267"/>
            <a:ext cx="8049218" cy="1200329"/>
          </a:xfrm>
          <a:prstGeom prst="rect">
            <a:avLst/>
          </a:prstGeom>
          <a:noFill/>
        </p:spPr>
        <p:txBody>
          <a:bodyPr wrap="square">
            <a:spAutoFit/>
          </a:bodyPr>
          <a:lstStyle/>
          <a:p>
            <a:pPr marL="342900" indent="-342900" algn="ctr" defTabSz="914400">
              <a:buFont typeface="Wingdings" panose="05000000000000000000" pitchFamily="2" charset="2"/>
              <a:buChar char="§"/>
            </a:pPr>
            <a:r>
              <a:rPr lang="en-US" altLang="en-US" sz="2400" b="1" kern="0" dirty="0" err="1" smtClean="0">
                <a:solidFill>
                  <a:srgbClr val="CC0000"/>
                </a:solidFill>
                <a:latin typeface="Arial"/>
                <a:cs typeface="Arial"/>
              </a:rPr>
              <a:t>Xét</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về</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tính</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chất</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xã</a:t>
            </a:r>
            <a:r>
              <a:rPr lang="en-US" altLang="en-US" sz="2400" b="1" kern="0" dirty="0" smtClean="0">
                <a:solidFill>
                  <a:srgbClr val="CC0000"/>
                </a:solidFill>
                <a:latin typeface="Arial"/>
                <a:cs typeface="Arial"/>
              </a:rPr>
              <a:t> </a:t>
            </a:r>
            <a:r>
              <a:rPr lang="en-US" altLang="en-US" sz="2400" b="1" kern="0" dirty="0" err="1" smtClean="0">
                <a:solidFill>
                  <a:srgbClr val="CC0000"/>
                </a:solidFill>
                <a:latin typeface="Arial"/>
                <a:cs typeface="Arial"/>
              </a:rPr>
              <a:t>hội</a:t>
            </a:r>
            <a:r>
              <a:rPr lang="en-US" altLang="en-US" sz="2400" b="1" kern="0" dirty="0" smtClean="0">
                <a:solidFill>
                  <a:srgbClr val="CC0000"/>
                </a:solidFill>
                <a:latin typeface="Arial"/>
                <a:cs typeface="Arial"/>
              </a:rPr>
              <a:t>: </a:t>
            </a:r>
            <a:r>
              <a:rPr lang="en-US" altLang="en-US" sz="2400" kern="0" dirty="0" err="1" smtClean="0">
                <a:solidFill>
                  <a:srgbClr val="002060"/>
                </a:solidFill>
                <a:latin typeface="Arial"/>
                <a:cs typeface="Arial"/>
              </a:rPr>
              <a:t>Nền</a:t>
            </a:r>
            <a:r>
              <a:rPr lang="en-US" altLang="en-US" sz="2400" kern="0" dirty="0" smtClean="0">
                <a:solidFill>
                  <a:srgbClr val="002060"/>
                </a:solidFill>
                <a:latin typeface="Arial"/>
                <a:cs typeface="Arial"/>
              </a:rPr>
              <a:t> KTTT ở </a:t>
            </a:r>
            <a:r>
              <a:rPr lang="en-US" altLang="en-US" sz="2400" kern="0" dirty="0" err="1" smtClean="0">
                <a:solidFill>
                  <a:srgbClr val="002060"/>
                </a:solidFill>
                <a:latin typeface="Arial"/>
                <a:cs typeface="Arial"/>
              </a:rPr>
              <a:t>Việt</a:t>
            </a:r>
            <a:r>
              <a:rPr lang="en-US" altLang="en-US" sz="2400" kern="0" dirty="0" smtClean="0">
                <a:solidFill>
                  <a:srgbClr val="002060"/>
                </a:solidFill>
                <a:latin typeface="Arial"/>
                <a:cs typeface="Arial"/>
              </a:rPr>
              <a:t> Nam </a:t>
            </a:r>
            <a:r>
              <a:rPr lang="en-US" altLang="en-US" sz="2400" kern="0" dirty="0" err="1" smtClean="0">
                <a:solidFill>
                  <a:srgbClr val="002060"/>
                </a:solidFill>
                <a:latin typeface="Arial"/>
                <a:cs typeface="Arial"/>
              </a:rPr>
              <a:t>vừa</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có</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những</a:t>
            </a:r>
            <a:r>
              <a:rPr lang="en-US" altLang="en-US" sz="2400" kern="0" dirty="0" smtClean="0">
                <a:solidFill>
                  <a:srgbClr val="002060"/>
                </a:solidFill>
                <a:latin typeface="Arial"/>
                <a:cs typeface="Arial"/>
              </a:rPr>
              <a:t> </a:t>
            </a:r>
            <a:r>
              <a:rPr lang="en-US" altLang="en-US" sz="2400" b="1" kern="0" dirty="0" err="1" smtClean="0">
                <a:solidFill>
                  <a:srgbClr val="0033CC"/>
                </a:solidFill>
                <a:latin typeface="Arial"/>
                <a:cs typeface="Arial"/>
              </a:rPr>
              <a:t>giá</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trị</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của</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xã</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hội</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tương</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lai</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vừa</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tồn</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tại</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những</a:t>
            </a:r>
            <a:r>
              <a:rPr lang="en-US" altLang="en-US" sz="2400" kern="0" dirty="0" smtClean="0">
                <a:solidFill>
                  <a:srgbClr val="002060"/>
                </a:solidFill>
                <a:latin typeface="Arial"/>
                <a:cs typeface="Arial"/>
              </a:rPr>
              <a:t> </a:t>
            </a:r>
            <a:r>
              <a:rPr lang="en-US" altLang="en-US" sz="2400" b="1" kern="0" dirty="0" err="1" smtClean="0">
                <a:solidFill>
                  <a:srgbClr val="0033CC"/>
                </a:solidFill>
                <a:latin typeface="Arial"/>
                <a:cs typeface="Arial"/>
              </a:rPr>
              <a:t>hệ</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quả</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của</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xã</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hội</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cũ</a:t>
            </a:r>
            <a:r>
              <a:rPr lang="en-US" altLang="en-US" sz="2400" b="1" kern="0" dirty="0" smtClean="0">
                <a:solidFill>
                  <a:srgbClr val="0033CC"/>
                </a:solidFill>
                <a:latin typeface="Arial"/>
                <a:cs typeface="Arial"/>
              </a:rPr>
              <a:t> </a:t>
            </a:r>
            <a:r>
              <a:rPr lang="en-US" altLang="en-US" sz="2400" kern="0" dirty="0" err="1" smtClean="0">
                <a:solidFill>
                  <a:srgbClr val="002060"/>
                </a:solidFill>
                <a:latin typeface="Arial"/>
                <a:cs typeface="Arial"/>
              </a:rPr>
              <a:t>chưa</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bị</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xóa</a:t>
            </a:r>
            <a:r>
              <a:rPr lang="en-US" altLang="en-US" sz="2400" kern="0" dirty="0" smtClean="0">
                <a:solidFill>
                  <a:srgbClr val="002060"/>
                </a:solidFill>
                <a:latin typeface="Arial"/>
                <a:cs typeface="Arial"/>
              </a:rPr>
              <a:t> </a:t>
            </a:r>
            <a:r>
              <a:rPr lang="en-US" altLang="en-US" sz="2400" kern="0" dirty="0" err="1" smtClean="0">
                <a:solidFill>
                  <a:srgbClr val="002060"/>
                </a:solidFill>
                <a:latin typeface="Arial"/>
                <a:cs typeface="Arial"/>
              </a:rPr>
              <a:t>bỏ</a:t>
            </a:r>
            <a:r>
              <a:rPr lang="en-US" altLang="en-US" sz="2400" kern="0" dirty="0" smtClean="0">
                <a:solidFill>
                  <a:srgbClr val="002060"/>
                </a:solidFill>
                <a:latin typeface="Arial"/>
                <a:cs typeface="Arial"/>
              </a:rPr>
              <a:t>.</a:t>
            </a:r>
            <a:endParaRPr lang="en-US" sz="2400" kern="0" dirty="0" smtClean="0">
              <a:solidFill>
                <a:srgbClr val="002060"/>
              </a:solidFill>
              <a:latin typeface="Arial"/>
              <a:cs typeface="Arial"/>
            </a:endParaRPr>
          </a:p>
        </p:txBody>
      </p:sp>
      <p:sp>
        <p:nvSpPr>
          <p:cNvPr id="12" name="Rectangle 11"/>
          <p:cNvSpPr/>
          <p:nvPr/>
        </p:nvSpPr>
        <p:spPr>
          <a:xfrm>
            <a:off x="1" y="0"/>
            <a:ext cx="753826"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algn="ctr" defTabSz="914400"/>
            <a:endParaRPr lang="en-US" kern="0" smtClean="0">
              <a:solidFill>
                <a:prstClr val="white"/>
              </a:solidFill>
              <a:cs typeface="Arial"/>
            </a:endParaRPr>
          </a:p>
        </p:txBody>
      </p:sp>
      <p:sp>
        <p:nvSpPr>
          <p:cNvPr id="13" name="Rectangle 12"/>
          <p:cNvSpPr/>
          <p:nvPr/>
        </p:nvSpPr>
        <p:spPr>
          <a:xfrm rot="16200000">
            <a:off x="-2285857" y="2847741"/>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latin typeface="Arial"/>
                <a:cs typeface="Arial"/>
              </a:rPr>
              <a:t>CHÍNH TRỊ MÁC - LÊNIN</a:t>
            </a:r>
            <a:r>
              <a:rPr lang="vi-VN" sz="2800" b="1" dirty="0" smtClean="0">
                <a:solidFill>
                  <a:prstClr val="white"/>
                </a:solidFill>
                <a:cs typeface="Arial"/>
              </a:rPr>
              <a:t> </a:t>
            </a:r>
            <a:endParaRPr lang="en-US" sz="2800" b="1" dirty="0">
              <a:solidFill>
                <a:prstClr val="white"/>
              </a:solidFill>
              <a:latin typeface="Arial"/>
              <a:cs typeface="Arial"/>
            </a:endParaRPr>
          </a:p>
        </p:txBody>
      </p:sp>
    </p:spTree>
    <p:extLst>
      <p:ext uri="{BB962C8B-B14F-4D97-AF65-F5344CB8AC3E}">
        <p14:creationId xmlns:p14="http://schemas.microsoft.com/office/powerpoint/2010/main" val="3493536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barn(inVertical)">
                                      <p:cBhvr>
                                        <p:cTn id="15" dur="500"/>
                                        <p:tgtEl>
                                          <p:spTgt spid="9">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barn(inVertical)">
                                      <p:cBhvr>
                                        <p:cTn id="2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753826"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algn="ctr" defTabSz="914400"/>
            <a:endParaRPr lang="en-US" kern="0" smtClean="0">
              <a:solidFill>
                <a:prstClr val="white"/>
              </a:solidFill>
              <a:cs typeface="Arial"/>
            </a:endParaRPr>
          </a:p>
        </p:txBody>
      </p:sp>
      <p:sp>
        <p:nvSpPr>
          <p:cNvPr id="3" name="Rectangle 2"/>
          <p:cNvSpPr/>
          <p:nvPr/>
        </p:nvSpPr>
        <p:spPr>
          <a:xfrm rot="16200000">
            <a:off x="-2285857" y="2847741"/>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latin typeface="Arial"/>
                <a:cs typeface="Arial"/>
              </a:rPr>
              <a:t>CHÍNH TRỊ MÁC - LÊNIN</a:t>
            </a:r>
            <a:r>
              <a:rPr lang="vi-VN" sz="2800" b="1" dirty="0" smtClean="0">
                <a:solidFill>
                  <a:prstClr val="white"/>
                </a:solidFill>
                <a:cs typeface="Arial"/>
              </a:rPr>
              <a:t> </a:t>
            </a:r>
            <a:endParaRPr lang="en-US" sz="2800" b="1" dirty="0">
              <a:solidFill>
                <a:prstClr val="white"/>
              </a:solidFill>
              <a:latin typeface="Arial"/>
              <a:cs typeface="Arial"/>
            </a:endParaRPr>
          </a:p>
        </p:txBody>
      </p:sp>
      <p:sp>
        <p:nvSpPr>
          <p:cNvPr id="9" name="AutoShape 2" descr="Top 300 hình nền Powerpoint đẹp chuyên nghiệp chất lừ nhất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Rectangle 11"/>
          <p:cNvSpPr/>
          <p:nvPr/>
        </p:nvSpPr>
        <p:spPr>
          <a:xfrm rot="16200000">
            <a:off x="-2285857" y="2847741"/>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latin typeface="Arial"/>
                <a:cs typeface="Arial"/>
              </a:rPr>
              <a:t>CHÍNH TRỊ MÁC - LÊNIN</a:t>
            </a:r>
            <a:r>
              <a:rPr lang="vi-VN" sz="2800" b="1" dirty="0" smtClean="0">
                <a:solidFill>
                  <a:prstClr val="white"/>
                </a:solidFill>
                <a:cs typeface="Arial"/>
              </a:rPr>
              <a:t> </a:t>
            </a:r>
            <a:endParaRPr lang="en-US" sz="2800" b="1" dirty="0">
              <a:solidFill>
                <a:prstClr val="white"/>
              </a:solidFill>
              <a:latin typeface="Arial"/>
              <a:cs typeface="Arial"/>
            </a:endParaRPr>
          </a:p>
        </p:txBody>
      </p:sp>
      <p:sp>
        <p:nvSpPr>
          <p:cNvPr id="13" name="TextBox 12">
            <a:extLst>
              <a:ext uri="{FF2B5EF4-FFF2-40B4-BE49-F238E27FC236}">
                <a16:creationId xmlns="" xmlns:a16="http://schemas.microsoft.com/office/drawing/2014/main" id="{6A4AB588-693A-406D-BD74-051DD4B01E42}"/>
              </a:ext>
            </a:extLst>
          </p:cNvPr>
          <p:cNvSpPr txBox="1"/>
          <p:nvPr/>
        </p:nvSpPr>
        <p:spPr>
          <a:xfrm>
            <a:off x="869395" y="109604"/>
            <a:ext cx="11318639" cy="461665"/>
          </a:xfrm>
          <a:prstGeom prst="rect">
            <a:avLst/>
          </a:prstGeom>
          <a:noFill/>
        </p:spPr>
        <p:txBody>
          <a:bodyPr wrap="square">
            <a:spAutoFit/>
          </a:bodyPr>
          <a:lstStyle/>
          <a:p>
            <a:pPr algn="ctr" defTabSz="914400">
              <a:defRPr/>
            </a:pPr>
            <a:r>
              <a:rPr lang="vi-VN" altLang="en-US" sz="2400" b="1" kern="0" dirty="0" smtClean="0">
                <a:solidFill>
                  <a:srgbClr val="000000"/>
                </a:solidFill>
                <a:cs typeface="Times New Roman" panose="02020603050405020304" pitchFamily="18" charset="0"/>
              </a:rPr>
              <a:t>5.1. </a:t>
            </a:r>
            <a:r>
              <a:rPr lang="vi-VN" altLang="en-US" sz="2400" b="1" kern="0" dirty="0" smtClean="0">
                <a:solidFill>
                  <a:srgbClr val="000000"/>
                </a:solidFill>
                <a:cs typeface="Arial"/>
              </a:rPr>
              <a:t>KINH TẾ THỊ TRƯỜNG ĐỊNH HƯỚNG </a:t>
            </a:r>
            <a:r>
              <a:rPr lang="en-US" altLang="en-US" sz="2400" b="1" kern="0" dirty="0" smtClean="0">
                <a:solidFill>
                  <a:srgbClr val="000000"/>
                </a:solidFill>
                <a:latin typeface="Arial"/>
                <a:cs typeface="Arial"/>
              </a:rPr>
              <a:t>XÃ </a:t>
            </a:r>
            <a:r>
              <a:rPr lang="vi-VN" altLang="en-US" sz="2400" b="1" kern="0" dirty="0" smtClean="0">
                <a:solidFill>
                  <a:srgbClr val="000000"/>
                </a:solidFill>
                <a:cs typeface="Arial"/>
              </a:rPr>
              <a:t>HỘI CH</a:t>
            </a:r>
            <a:r>
              <a:rPr lang="en-US" altLang="en-US" sz="2400" b="1" kern="0" dirty="0" smtClean="0">
                <a:solidFill>
                  <a:srgbClr val="000000"/>
                </a:solidFill>
                <a:latin typeface="Arial"/>
                <a:cs typeface="Arial"/>
              </a:rPr>
              <a:t>Ủ</a:t>
            </a:r>
            <a:r>
              <a:rPr lang="vi-VN" altLang="en-US" sz="2400" b="1" kern="0" dirty="0" smtClean="0">
                <a:solidFill>
                  <a:srgbClr val="000000"/>
                </a:solidFill>
                <a:cs typeface="Arial"/>
              </a:rPr>
              <a:t> NGHĨA Ở VIỆT NAM</a:t>
            </a:r>
            <a:endParaRPr lang="en-US" altLang="en-US" sz="2400" b="1" kern="0" dirty="0" smtClean="0">
              <a:solidFill>
                <a:srgbClr val="000000"/>
              </a:solidFill>
              <a:latin typeface="Arial"/>
              <a:cs typeface="Arial"/>
            </a:endParaRPr>
          </a:p>
        </p:txBody>
      </p:sp>
      <p:grpSp>
        <p:nvGrpSpPr>
          <p:cNvPr id="14" name="Group 21">
            <a:extLst>
              <a:ext uri="{FF2B5EF4-FFF2-40B4-BE49-F238E27FC236}">
                <a16:creationId xmlns="" xmlns:a16="http://schemas.microsoft.com/office/drawing/2014/main" id="{F41F37FD-3DC8-4DC5-8321-28BD04D602D6}"/>
              </a:ext>
            </a:extLst>
          </p:cNvPr>
          <p:cNvGrpSpPr>
            <a:grpSpLocks/>
          </p:cNvGrpSpPr>
          <p:nvPr/>
        </p:nvGrpSpPr>
        <p:grpSpPr bwMode="auto">
          <a:xfrm>
            <a:off x="1669138" y="696849"/>
            <a:ext cx="10184030" cy="0"/>
            <a:chOff x="-964" y="576"/>
            <a:chExt cx="5298" cy="0"/>
          </a:xfrm>
        </p:grpSpPr>
        <p:sp>
          <p:nvSpPr>
            <p:cNvPr id="15"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ea typeface="Arial Unicode MS"/>
                <a:cs typeface="Arial"/>
              </a:endParaRPr>
            </a:p>
          </p:txBody>
        </p:sp>
        <p:sp>
          <p:nvSpPr>
            <p:cNvPr id="16"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latin typeface="Arial"/>
                <a:ea typeface="Arial Unicode MS"/>
                <a:cs typeface="Arial"/>
              </a:endParaRPr>
            </a:p>
          </p:txBody>
        </p:sp>
      </p:grpSp>
      <p:sp>
        <p:nvSpPr>
          <p:cNvPr id="17" name="TextBox 16">
            <a:extLst>
              <a:ext uri="{FF2B5EF4-FFF2-40B4-BE49-F238E27FC236}">
                <a16:creationId xmlns="" xmlns:a16="http://schemas.microsoft.com/office/drawing/2014/main" id="{C0898034-4748-4471-977E-7A6B4D513588}"/>
              </a:ext>
            </a:extLst>
          </p:cNvPr>
          <p:cNvSpPr txBox="1"/>
          <p:nvPr/>
        </p:nvSpPr>
        <p:spPr>
          <a:xfrm>
            <a:off x="2014404" y="978427"/>
            <a:ext cx="8781415" cy="461665"/>
          </a:xfrm>
          <a:prstGeom prst="rect">
            <a:avLst/>
          </a:prstGeom>
          <a:noFill/>
        </p:spPr>
        <p:txBody>
          <a:bodyPr wrap="square">
            <a:spAutoFit/>
          </a:bodyPr>
          <a:lstStyle/>
          <a:p>
            <a:pPr algn="ctr" defTabSz="914400"/>
            <a:r>
              <a:rPr lang="en-US" altLang="en-US" sz="2400" b="1" kern="0" dirty="0" smtClean="0">
                <a:solidFill>
                  <a:srgbClr val="002060"/>
                </a:solidFill>
                <a:latin typeface="Arial"/>
                <a:cs typeface="Arial"/>
              </a:rPr>
              <a:t>5.1.1. </a:t>
            </a:r>
            <a:r>
              <a:rPr lang="vi-VN" altLang="en-US" sz="2400" b="1" kern="0" dirty="0" smtClean="0">
                <a:solidFill>
                  <a:srgbClr val="002060"/>
                </a:solidFill>
                <a:cs typeface="Arial"/>
              </a:rPr>
              <a:t>Khái</a:t>
            </a:r>
            <a:r>
              <a:rPr lang="en-US" altLang="en-US" sz="2400" b="1" kern="0" dirty="0" smtClean="0">
                <a:solidFill>
                  <a:srgbClr val="002060"/>
                </a:solidFill>
                <a:latin typeface="Arial"/>
                <a:cs typeface="Arial"/>
              </a:rPr>
              <a:t> </a:t>
            </a:r>
            <a:r>
              <a:rPr lang="vi-VN" altLang="en-US" sz="2400" b="1" kern="0" dirty="0" smtClean="0">
                <a:solidFill>
                  <a:srgbClr val="002060"/>
                </a:solidFill>
                <a:cs typeface="Arial"/>
              </a:rPr>
              <a:t>niệm</a:t>
            </a:r>
            <a:r>
              <a:rPr lang="en-US" altLang="en-US" sz="2400" b="1" kern="0" dirty="0" smtClean="0">
                <a:solidFill>
                  <a:srgbClr val="002060"/>
                </a:solidFill>
                <a:latin typeface="Arial"/>
                <a:cs typeface="Arial"/>
              </a:rPr>
              <a:t> KTTT </a:t>
            </a:r>
            <a:r>
              <a:rPr lang="en-US" altLang="en-US" sz="2400" b="1" kern="0" dirty="0" err="1" smtClean="0">
                <a:solidFill>
                  <a:srgbClr val="002060"/>
                </a:solidFill>
                <a:latin typeface="Arial"/>
                <a:cs typeface="Arial"/>
              </a:rPr>
              <a:t>định</a:t>
            </a:r>
            <a:r>
              <a:rPr lang="en-US" altLang="en-US" sz="2400" b="1" kern="0" dirty="0" smtClean="0">
                <a:solidFill>
                  <a:srgbClr val="002060"/>
                </a:solidFill>
                <a:latin typeface="Arial"/>
                <a:cs typeface="Arial"/>
              </a:rPr>
              <a:t> </a:t>
            </a:r>
            <a:r>
              <a:rPr lang="en-US" altLang="en-US" sz="2400" b="1" kern="0" dirty="0" err="1" smtClean="0">
                <a:solidFill>
                  <a:srgbClr val="002060"/>
                </a:solidFill>
                <a:latin typeface="Arial"/>
                <a:cs typeface="Arial"/>
              </a:rPr>
              <a:t>hướng</a:t>
            </a:r>
            <a:r>
              <a:rPr lang="en-US" altLang="en-US" sz="2400" b="1" kern="0" dirty="0" smtClean="0">
                <a:solidFill>
                  <a:srgbClr val="002060"/>
                </a:solidFill>
                <a:latin typeface="Arial"/>
                <a:cs typeface="Arial"/>
              </a:rPr>
              <a:t> XHCN ở </a:t>
            </a:r>
            <a:r>
              <a:rPr lang="en-US" altLang="en-US" sz="2400" b="1" kern="0" dirty="0" err="1" smtClean="0">
                <a:solidFill>
                  <a:srgbClr val="002060"/>
                </a:solidFill>
                <a:latin typeface="Arial"/>
                <a:cs typeface="Arial"/>
              </a:rPr>
              <a:t>Việt</a:t>
            </a:r>
            <a:r>
              <a:rPr lang="en-US" altLang="en-US" sz="2400" b="1" kern="0" dirty="0" smtClean="0">
                <a:solidFill>
                  <a:srgbClr val="002060"/>
                </a:solidFill>
                <a:latin typeface="Arial"/>
                <a:cs typeface="Arial"/>
              </a:rPr>
              <a:t> Nam </a:t>
            </a:r>
            <a:r>
              <a:rPr lang="vi-VN" altLang="en-US" sz="2400" b="1" kern="0" dirty="0" smtClean="0">
                <a:solidFill>
                  <a:srgbClr val="002060"/>
                </a:solidFill>
                <a:cs typeface="Arial"/>
              </a:rPr>
              <a:t> </a:t>
            </a:r>
            <a:endParaRPr lang="en-US" sz="2400" b="1" kern="0" dirty="0" smtClean="0">
              <a:solidFill>
                <a:srgbClr val="002060"/>
              </a:solidFill>
              <a:latin typeface="Arial"/>
              <a:cs typeface="Arial"/>
            </a:endParaRPr>
          </a:p>
        </p:txBody>
      </p:sp>
      <p:sp>
        <p:nvSpPr>
          <p:cNvPr id="18" name="Rectangle 17"/>
          <p:cNvSpPr>
            <a:spLocks noChangeArrowheads="1"/>
          </p:cNvSpPr>
          <p:nvPr/>
        </p:nvSpPr>
        <p:spPr bwMode="auto">
          <a:xfrm>
            <a:off x="2459827" y="1587576"/>
            <a:ext cx="821436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eaLnBrk="1" fontAlgn="auto" latinLnBrk="0" hangingPunct="1">
              <a:lnSpc>
                <a:spcPct val="100000"/>
              </a:lnSpc>
              <a:spcBef>
                <a:spcPct val="0"/>
              </a:spcBef>
              <a:spcAft>
                <a:spcPts val="0"/>
              </a:spcAft>
              <a:buClrTx/>
              <a:buSzTx/>
              <a:buFontTx/>
              <a:buNone/>
              <a:tabLst/>
              <a:defRPr/>
            </a:pPr>
            <a:r>
              <a:rPr kumimoji="0" lang="vi-VN" altLang="en-US" sz="2400" b="0" i="0" u="none" strike="noStrike" kern="0" cap="none" spc="0" normalizeH="0" baseline="0" noProof="0" dirty="0">
                <a:ln>
                  <a:noFill/>
                </a:ln>
                <a:solidFill>
                  <a:srgbClr val="000099"/>
                </a:solidFill>
                <a:effectLst/>
                <a:uLnTx/>
                <a:uFillTx/>
                <a:cs typeface="Arial" panose="020B0604020202020204" pitchFamily="34" charset="0"/>
              </a:rPr>
              <a:t>Khái</a:t>
            </a:r>
            <a:r>
              <a:rPr kumimoji="0" lang="en-US" altLang="en-US" sz="2400" b="0" i="0" u="none" strike="noStrike" kern="0" cap="none" spc="0" normalizeH="0" baseline="0" noProof="0" dirty="0">
                <a:ln>
                  <a:noFill/>
                </a:ln>
                <a:solidFill>
                  <a:srgbClr val="000099"/>
                </a:solidFill>
                <a:effectLst/>
                <a:uLnTx/>
                <a:uFillTx/>
                <a:latin typeface="Arial"/>
                <a:cs typeface="Arial" panose="020B0604020202020204" pitchFamily="34" charset="0"/>
              </a:rPr>
              <a:t> </a:t>
            </a:r>
            <a:r>
              <a:rPr kumimoji="0" lang="en-US" altLang="en-US" sz="2400" b="0" i="0" u="none" strike="noStrike" kern="0" cap="none" spc="0" normalizeH="0" baseline="0" noProof="0" dirty="0" err="1">
                <a:ln>
                  <a:noFill/>
                </a:ln>
                <a:solidFill>
                  <a:srgbClr val="000099"/>
                </a:solidFill>
                <a:effectLst/>
                <a:uLnTx/>
                <a:uFillTx/>
                <a:latin typeface="Arial"/>
                <a:cs typeface="Arial" panose="020B0604020202020204" pitchFamily="34" charset="0"/>
              </a:rPr>
              <a:t>niệm</a:t>
            </a:r>
            <a:r>
              <a:rPr kumimoji="0" lang="vi-VN" altLang="en-US" sz="2400" b="0" i="0" u="none" strike="noStrike" kern="0" cap="none" spc="0" normalizeH="0" baseline="0" noProof="0" dirty="0">
                <a:ln>
                  <a:noFill/>
                </a:ln>
                <a:solidFill>
                  <a:srgbClr val="000099"/>
                </a:solidFill>
                <a:effectLst/>
                <a:uLnTx/>
                <a:uFillTx/>
                <a:cs typeface="Arial" panose="020B0604020202020204" pitchFamily="34" charset="0"/>
              </a:rPr>
              <a:t> Kinh tế thị trường định hướng XHCN</a:t>
            </a:r>
            <a:r>
              <a:rPr kumimoji="0" lang="en-US" altLang="en-US" sz="2400" b="0" i="0" u="none" strike="noStrike" kern="0" cap="none" spc="0" normalizeH="0" baseline="0" noProof="0" dirty="0">
                <a:ln>
                  <a:noFill/>
                </a:ln>
                <a:solidFill>
                  <a:srgbClr val="000099"/>
                </a:solidFill>
                <a:effectLst/>
                <a:uLnTx/>
                <a:uFillTx/>
                <a:latin typeface="Arial"/>
                <a:cs typeface="Arial" panose="020B0604020202020204" pitchFamily="34" charset="0"/>
              </a:rPr>
              <a:t> </a:t>
            </a:r>
            <a:r>
              <a:rPr kumimoji="0" lang="en-US" altLang="en-US" sz="2400" b="0" i="0" u="none" strike="noStrike" kern="0" cap="none" spc="0" normalizeH="0" baseline="0" noProof="0" dirty="0" err="1">
                <a:ln>
                  <a:noFill/>
                </a:ln>
                <a:solidFill>
                  <a:srgbClr val="000099"/>
                </a:solidFill>
                <a:effectLst/>
                <a:uLnTx/>
                <a:uFillTx/>
                <a:latin typeface="Arial"/>
                <a:cs typeface="Arial" panose="020B0604020202020204" pitchFamily="34" charset="0"/>
              </a:rPr>
              <a:t>đa</a:t>
            </a:r>
            <a:r>
              <a:rPr kumimoji="0" lang="en-US" altLang="en-US" sz="2400" b="0" i="0" u="none" strike="noStrike" kern="0" cap="none" spc="0" normalizeH="0" baseline="0" noProof="0" dirty="0">
                <a:ln>
                  <a:noFill/>
                </a:ln>
                <a:solidFill>
                  <a:srgbClr val="000099"/>
                </a:solidFill>
                <a:effectLst/>
                <a:uLnTx/>
                <a:uFillTx/>
                <a:latin typeface="Arial"/>
                <a:cs typeface="Arial" panose="020B0604020202020204" pitchFamily="34" charset="0"/>
              </a:rPr>
              <a:t>̃ </a:t>
            </a:r>
            <a:r>
              <a:rPr kumimoji="0" lang="en-US" altLang="en-US" sz="2400" b="0" i="0" u="none" strike="noStrike" kern="0" cap="none" spc="0" normalizeH="0" baseline="0" noProof="0" dirty="0" err="1">
                <a:ln>
                  <a:noFill/>
                </a:ln>
                <a:solidFill>
                  <a:srgbClr val="000099"/>
                </a:solidFill>
                <a:effectLst/>
                <a:uLnTx/>
                <a:uFillTx/>
                <a:latin typeface="Arial"/>
                <a:cs typeface="Arial" panose="020B0604020202020204" pitchFamily="34" charset="0"/>
              </a:rPr>
              <a:t>làm</a:t>
            </a:r>
            <a:r>
              <a:rPr kumimoji="0" lang="en-US" altLang="en-US" sz="2400" b="0" i="0" u="none" strike="noStrike" kern="0" cap="none" spc="0" normalizeH="0" baseline="0" noProof="0" dirty="0">
                <a:ln>
                  <a:noFill/>
                </a:ln>
                <a:solidFill>
                  <a:srgbClr val="000099"/>
                </a:solidFill>
                <a:effectLst/>
                <a:uLnTx/>
                <a:uFillTx/>
                <a:latin typeface="Arial"/>
                <a:cs typeface="Arial" panose="020B0604020202020204" pitchFamily="34" charset="0"/>
              </a:rPr>
              <a:t> </a:t>
            </a:r>
            <a:r>
              <a:rPr kumimoji="0" lang="en-US" altLang="en-US" sz="2400" b="0" i="0" u="none" strike="noStrike" kern="0" cap="none" spc="0" normalizeH="0" baseline="0" noProof="0" dirty="0" err="1">
                <a:ln>
                  <a:noFill/>
                </a:ln>
                <a:solidFill>
                  <a:srgbClr val="000099"/>
                </a:solidFill>
                <a:effectLst/>
                <a:uLnTx/>
                <a:uFillTx/>
                <a:latin typeface="Arial"/>
                <a:cs typeface="Arial" panose="020B0604020202020204" pitchFamily="34" charset="0"/>
              </a:rPr>
              <a:t>ro</a:t>
            </a:r>
            <a:r>
              <a:rPr kumimoji="0" lang="en-US" altLang="en-US" sz="2400" b="0" i="0" u="none" strike="noStrike" kern="0" cap="none" spc="0" normalizeH="0" baseline="0" noProof="0" dirty="0">
                <a:ln>
                  <a:noFill/>
                </a:ln>
                <a:solidFill>
                  <a:srgbClr val="000099"/>
                </a:solidFill>
                <a:effectLst/>
                <a:uLnTx/>
                <a:uFillTx/>
                <a:latin typeface="Arial"/>
                <a:cs typeface="Arial" panose="020B0604020202020204" pitchFamily="34" charset="0"/>
              </a:rPr>
              <a:t>̃ </a:t>
            </a:r>
            <a:r>
              <a:rPr kumimoji="0" lang="en-US" altLang="en-US" sz="2400" b="0" i="0" u="none" strike="noStrike" kern="0" cap="none" spc="0" normalizeH="0" baseline="0" noProof="0" dirty="0" err="1">
                <a:ln>
                  <a:noFill/>
                </a:ln>
                <a:solidFill>
                  <a:srgbClr val="000099"/>
                </a:solidFill>
                <a:effectLst/>
                <a:uLnTx/>
                <a:uFillTx/>
                <a:latin typeface="Arial"/>
                <a:cs typeface="Arial" panose="020B0604020202020204" pitchFamily="34" charset="0"/>
              </a:rPr>
              <a:t>được</a:t>
            </a:r>
            <a:r>
              <a:rPr kumimoji="0" lang="en-US" altLang="en-US" sz="2400" b="0" i="0" u="none" strike="noStrike" kern="0" cap="none" spc="0" normalizeH="0" baseline="0" noProof="0" dirty="0">
                <a:ln>
                  <a:noFill/>
                </a:ln>
                <a:solidFill>
                  <a:srgbClr val="000099"/>
                </a:solidFill>
                <a:effectLst/>
                <a:uLnTx/>
                <a:uFillTx/>
                <a:latin typeface="Arial"/>
                <a:cs typeface="Arial" panose="020B0604020202020204" pitchFamily="34" charset="0"/>
              </a:rPr>
              <a:t> </a:t>
            </a:r>
            <a:r>
              <a:rPr kumimoji="0" lang="en-US" altLang="en-US" sz="2400" b="1" i="0" u="none" strike="noStrike" kern="0" cap="none" spc="0" normalizeH="0" baseline="0" noProof="0" dirty="0" smtClean="0">
                <a:ln>
                  <a:noFill/>
                </a:ln>
                <a:solidFill>
                  <a:srgbClr val="FF0000"/>
                </a:solidFill>
                <a:effectLst/>
                <a:uLnTx/>
                <a:uFillTx/>
                <a:latin typeface="Arial"/>
                <a:cs typeface="Arial" panose="020B0604020202020204" pitchFamily="34" charset="0"/>
              </a:rPr>
              <a:t>3 </a:t>
            </a:r>
            <a:r>
              <a:rPr kumimoji="0" lang="en-US" altLang="en-US" sz="2400" b="1" i="0" u="none" strike="noStrike" kern="0" cap="none" spc="0" normalizeH="0" baseline="0" noProof="0" dirty="0" err="1">
                <a:ln>
                  <a:noFill/>
                </a:ln>
                <a:solidFill>
                  <a:srgbClr val="FF0000"/>
                </a:solidFill>
                <a:effectLst/>
                <a:uLnTx/>
                <a:uFillTx/>
                <a:latin typeface="Arial"/>
                <a:cs typeface="Arial" panose="020B0604020202020204" pitchFamily="34" charset="0"/>
              </a:rPr>
              <a:t>vấn</a:t>
            </a:r>
            <a:r>
              <a:rPr kumimoji="0" lang="en-US" altLang="en-US" sz="2400" b="1" i="0" u="none" strike="noStrike" kern="0" cap="none" spc="0" normalizeH="0" baseline="0" noProof="0" dirty="0">
                <a:ln>
                  <a:noFill/>
                </a:ln>
                <a:solidFill>
                  <a:srgbClr val="FF0000"/>
                </a:solidFill>
                <a:effectLst/>
                <a:uLnTx/>
                <a:uFillTx/>
                <a:latin typeface="Arial"/>
                <a:cs typeface="Arial" panose="020B0604020202020204" pitchFamily="34" charset="0"/>
              </a:rPr>
              <a:t> </a:t>
            </a:r>
            <a:r>
              <a:rPr kumimoji="0" lang="en-US" altLang="en-US" sz="2400" b="1" i="0" u="none" strike="noStrike" kern="0" cap="none" spc="0" normalizeH="0" baseline="0" noProof="0" dirty="0" err="1">
                <a:ln>
                  <a:noFill/>
                </a:ln>
                <a:solidFill>
                  <a:srgbClr val="FF0000"/>
                </a:solidFill>
                <a:effectLst/>
                <a:uLnTx/>
                <a:uFillTx/>
                <a:latin typeface="Arial"/>
                <a:cs typeface="Arial" panose="020B0604020202020204" pitchFamily="34" charset="0"/>
              </a:rPr>
              <a:t>đề</a:t>
            </a:r>
            <a:r>
              <a:rPr kumimoji="0" lang="en-US" altLang="en-US" sz="2400" b="1" i="0" u="none" strike="noStrike" kern="0" cap="none" spc="0" normalizeH="0" baseline="0" noProof="0" dirty="0">
                <a:ln>
                  <a:noFill/>
                </a:ln>
                <a:solidFill>
                  <a:srgbClr val="FF0000"/>
                </a:solidFill>
                <a:effectLst/>
                <a:uLnTx/>
                <a:uFillTx/>
                <a:latin typeface="Arial"/>
                <a:cs typeface="Arial" panose="020B0604020202020204" pitchFamily="34" charset="0"/>
              </a:rPr>
              <a:t> </a:t>
            </a:r>
            <a:r>
              <a:rPr kumimoji="0" lang="en-US" altLang="en-US" sz="2400" b="1" i="0" u="none" strike="noStrike" kern="0" cap="none" spc="0" normalizeH="0" baseline="0" noProof="0" dirty="0" err="1">
                <a:ln>
                  <a:noFill/>
                </a:ln>
                <a:solidFill>
                  <a:srgbClr val="FF0000"/>
                </a:solidFill>
                <a:effectLst/>
                <a:uLnTx/>
                <a:uFillTx/>
                <a:latin typeface="Arial"/>
                <a:cs typeface="Arial" panose="020B0604020202020204" pitchFamily="34" charset="0"/>
              </a:rPr>
              <a:t>cơ</a:t>
            </a:r>
            <a:r>
              <a:rPr kumimoji="0" lang="en-US" altLang="en-US" sz="2400" b="1" i="0" u="none" strike="noStrike" kern="0" cap="none" spc="0" normalizeH="0" baseline="0" noProof="0" dirty="0">
                <a:ln>
                  <a:noFill/>
                </a:ln>
                <a:solidFill>
                  <a:srgbClr val="FF0000"/>
                </a:solidFill>
                <a:effectLst/>
                <a:uLnTx/>
                <a:uFillTx/>
                <a:latin typeface="Arial"/>
                <a:cs typeface="Arial" panose="020B0604020202020204" pitchFamily="34" charset="0"/>
              </a:rPr>
              <a:t> </a:t>
            </a:r>
            <a:r>
              <a:rPr kumimoji="0" lang="en-US" altLang="en-US" sz="2400" b="1" i="0" u="none" strike="noStrike" kern="0" cap="none" spc="0" normalizeH="0" baseline="0" noProof="0" dirty="0" err="1">
                <a:ln>
                  <a:noFill/>
                </a:ln>
                <a:solidFill>
                  <a:srgbClr val="FF0000"/>
                </a:solidFill>
                <a:effectLst/>
                <a:uLnTx/>
                <a:uFillTx/>
                <a:latin typeface="Arial"/>
                <a:cs typeface="Arial" panose="020B0604020202020204" pitchFamily="34" charset="0"/>
              </a:rPr>
              <a:t>bản</a:t>
            </a:r>
            <a:r>
              <a:rPr kumimoji="0" lang="en-US" altLang="en-US" sz="2400" b="0" i="0" u="none" strike="noStrike" kern="0" cap="none" spc="0" normalizeH="0" baseline="0" noProof="0" dirty="0">
                <a:ln>
                  <a:noFill/>
                </a:ln>
                <a:solidFill>
                  <a:srgbClr val="000099"/>
                </a:solidFill>
                <a:effectLst/>
                <a:uLnTx/>
                <a:uFillTx/>
                <a:latin typeface="Arial"/>
                <a:cs typeface="Arial" panose="020B0604020202020204" pitchFamily="34" charset="0"/>
              </a:rPr>
              <a:t>: </a:t>
            </a:r>
          </a:p>
        </p:txBody>
      </p:sp>
      <p:graphicFrame>
        <p:nvGraphicFramePr>
          <p:cNvPr id="19" name="Diagram 18"/>
          <p:cNvGraphicFramePr/>
          <p:nvPr>
            <p:extLst>
              <p:ext uri="{D42A27DB-BD31-4B8C-83A1-F6EECF244321}">
                <p14:modId xmlns:p14="http://schemas.microsoft.com/office/powerpoint/2010/main" val="1625999084"/>
              </p:ext>
            </p:extLst>
          </p:nvPr>
        </p:nvGraphicFramePr>
        <p:xfrm>
          <a:off x="2459827" y="2566219"/>
          <a:ext cx="7873930" cy="40678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9284854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150+ Hình Nền Slide PowerPoint Đẹp Cho Thuyết Trình | Power points, Hình nền,  Học tậ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70328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 y="0"/>
            <a:ext cx="753826" cy="6858000"/>
          </a:xfrm>
          <a:prstGeom prst="rect">
            <a:avLst/>
          </a:prstGeom>
          <a:solidFill>
            <a:srgbClr val="0033CC"/>
          </a:solidFill>
          <a:ln w="25400" cap="flat" cmpd="sng" algn="ctr">
            <a:solidFill>
              <a:srgbClr val="4F81BD">
                <a:shade val="50000"/>
              </a:srgbClr>
            </a:solidFill>
            <a:prstDash val="solid"/>
          </a:ln>
          <a:effectLst/>
        </p:spPr>
        <p:txBody>
          <a:bodyPr rtlCol="0" anchor="ctr"/>
          <a:lstStyle/>
          <a:p>
            <a:pPr algn="ctr" defTabSz="914400"/>
            <a:endParaRPr lang="en-US" kern="0" smtClean="0">
              <a:solidFill>
                <a:prstClr val="white"/>
              </a:solidFill>
              <a:cs typeface="Arial"/>
            </a:endParaRPr>
          </a:p>
        </p:txBody>
      </p:sp>
      <p:sp>
        <p:nvSpPr>
          <p:cNvPr id="5" name="Rectangle 4"/>
          <p:cNvSpPr/>
          <p:nvPr/>
        </p:nvSpPr>
        <p:spPr>
          <a:xfrm rot="16200000">
            <a:off x="-2285857" y="2847741"/>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latin typeface="Arial"/>
                <a:cs typeface="Arial"/>
              </a:rPr>
              <a:t>CHÍNH TRỊ MÁC - LÊNIN</a:t>
            </a:r>
            <a:r>
              <a:rPr lang="vi-VN" sz="2800" b="1" dirty="0" smtClean="0">
                <a:solidFill>
                  <a:prstClr val="white"/>
                </a:solidFill>
                <a:cs typeface="Arial"/>
              </a:rPr>
              <a:t> </a:t>
            </a:r>
            <a:endParaRPr lang="en-US" sz="2800" b="1" dirty="0">
              <a:solidFill>
                <a:prstClr val="white"/>
              </a:solidFill>
              <a:latin typeface="Arial"/>
              <a:cs typeface="Arial"/>
            </a:endParaRPr>
          </a:p>
        </p:txBody>
      </p:sp>
      <p:sp>
        <p:nvSpPr>
          <p:cNvPr id="6" name="TextBox 5">
            <a:extLst>
              <a:ext uri="{FF2B5EF4-FFF2-40B4-BE49-F238E27FC236}">
                <a16:creationId xmlns="" xmlns:a16="http://schemas.microsoft.com/office/drawing/2014/main" id="{6A4AB588-693A-406D-BD74-051DD4B01E42}"/>
              </a:ext>
            </a:extLst>
          </p:cNvPr>
          <p:cNvSpPr txBox="1"/>
          <p:nvPr/>
        </p:nvSpPr>
        <p:spPr>
          <a:xfrm>
            <a:off x="873361" y="215482"/>
            <a:ext cx="11318639" cy="461665"/>
          </a:xfrm>
          <a:prstGeom prst="rect">
            <a:avLst/>
          </a:prstGeom>
          <a:noFill/>
        </p:spPr>
        <p:txBody>
          <a:bodyPr wrap="square">
            <a:spAutoFit/>
          </a:bodyPr>
          <a:lstStyle/>
          <a:p>
            <a:pPr algn="ctr" defTabSz="914400">
              <a:defRPr/>
            </a:pPr>
            <a:r>
              <a:rPr lang="vi-VN" altLang="en-US" sz="2400" b="1" kern="0" dirty="0" smtClean="0">
                <a:solidFill>
                  <a:srgbClr val="000000"/>
                </a:solidFill>
                <a:cs typeface="Times New Roman" panose="02020603050405020304" pitchFamily="18" charset="0"/>
              </a:rPr>
              <a:t>5.1. </a:t>
            </a:r>
            <a:r>
              <a:rPr lang="vi-VN" altLang="en-US" sz="2400" b="1" kern="0" dirty="0" smtClean="0">
                <a:solidFill>
                  <a:srgbClr val="000000"/>
                </a:solidFill>
                <a:cs typeface="Arial"/>
              </a:rPr>
              <a:t>KINH TẾ THỊ TRƯỜNG ĐỊNH HƯỚNG </a:t>
            </a:r>
            <a:r>
              <a:rPr lang="en-US" altLang="en-US" sz="2400" b="1" kern="0" dirty="0" smtClean="0">
                <a:solidFill>
                  <a:srgbClr val="000000"/>
                </a:solidFill>
                <a:latin typeface="Arial"/>
                <a:cs typeface="Arial"/>
              </a:rPr>
              <a:t>XÃ </a:t>
            </a:r>
            <a:r>
              <a:rPr lang="vi-VN" altLang="en-US" sz="2400" b="1" kern="0" dirty="0" smtClean="0">
                <a:solidFill>
                  <a:srgbClr val="000000"/>
                </a:solidFill>
                <a:cs typeface="Arial"/>
              </a:rPr>
              <a:t>HỘI CH</a:t>
            </a:r>
            <a:r>
              <a:rPr lang="en-US" altLang="en-US" sz="2400" b="1" kern="0" dirty="0" smtClean="0">
                <a:solidFill>
                  <a:srgbClr val="000000"/>
                </a:solidFill>
                <a:latin typeface="Arial"/>
                <a:cs typeface="Arial"/>
              </a:rPr>
              <a:t>Ủ</a:t>
            </a:r>
            <a:r>
              <a:rPr lang="vi-VN" altLang="en-US" sz="2400" b="1" kern="0" dirty="0" smtClean="0">
                <a:solidFill>
                  <a:srgbClr val="000000"/>
                </a:solidFill>
                <a:cs typeface="Arial"/>
              </a:rPr>
              <a:t> NGHĨA Ở VIỆT NAM</a:t>
            </a:r>
            <a:endParaRPr lang="en-US" altLang="en-US" sz="2400" b="1" kern="0" dirty="0" smtClean="0">
              <a:solidFill>
                <a:srgbClr val="000000"/>
              </a:solidFill>
              <a:latin typeface="Arial"/>
              <a:cs typeface="Arial"/>
            </a:endParaRPr>
          </a:p>
        </p:txBody>
      </p:sp>
      <p:grpSp>
        <p:nvGrpSpPr>
          <p:cNvPr id="7" name="Group 21">
            <a:extLst>
              <a:ext uri="{FF2B5EF4-FFF2-40B4-BE49-F238E27FC236}">
                <a16:creationId xmlns="" xmlns:a16="http://schemas.microsoft.com/office/drawing/2014/main" id="{F41F37FD-3DC8-4DC5-8321-28BD04D602D6}"/>
              </a:ext>
            </a:extLst>
          </p:cNvPr>
          <p:cNvGrpSpPr>
            <a:grpSpLocks/>
          </p:cNvGrpSpPr>
          <p:nvPr/>
        </p:nvGrpSpPr>
        <p:grpSpPr bwMode="auto">
          <a:xfrm>
            <a:off x="1669138" y="774509"/>
            <a:ext cx="10184030" cy="0"/>
            <a:chOff x="-964" y="576"/>
            <a:chExt cx="5298" cy="0"/>
          </a:xfrm>
        </p:grpSpPr>
        <p:sp>
          <p:nvSpPr>
            <p:cNvPr id="8"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latin typeface="Arial"/>
                <a:ea typeface="Arial Unicode MS"/>
                <a:cs typeface="Arial"/>
              </a:endParaRPr>
            </a:p>
          </p:txBody>
        </p:sp>
        <p:sp>
          <p:nvSpPr>
            <p:cNvPr id="9"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latin typeface="Arial"/>
                <a:ea typeface="Arial Unicode MS"/>
                <a:cs typeface="Arial"/>
              </a:endParaRPr>
            </a:p>
          </p:txBody>
        </p:sp>
      </p:grpSp>
      <p:sp>
        <p:nvSpPr>
          <p:cNvPr id="10" name="TextBox 9">
            <a:extLst>
              <a:ext uri="{FF2B5EF4-FFF2-40B4-BE49-F238E27FC236}">
                <a16:creationId xmlns="" xmlns:a16="http://schemas.microsoft.com/office/drawing/2014/main" id="{C0898034-4748-4471-977E-7A6B4D513588}"/>
              </a:ext>
            </a:extLst>
          </p:cNvPr>
          <p:cNvSpPr txBox="1"/>
          <p:nvPr/>
        </p:nvSpPr>
        <p:spPr>
          <a:xfrm>
            <a:off x="1798129" y="1025298"/>
            <a:ext cx="8595739" cy="461665"/>
          </a:xfrm>
          <a:prstGeom prst="rect">
            <a:avLst/>
          </a:prstGeom>
          <a:noFill/>
        </p:spPr>
        <p:txBody>
          <a:bodyPr wrap="square">
            <a:spAutoFit/>
          </a:bodyPr>
          <a:lstStyle/>
          <a:p>
            <a:pPr algn="ctr" defTabSz="914400"/>
            <a:r>
              <a:rPr lang="en-US" altLang="en-US" sz="2400" b="1" kern="0" dirty="0" smtClean="0">
                <a:solidFill>
                  <a:srgbClr val="0033CC"/>
                </a:solidFill>
                <a:latin typeface="Arial"/>
                <a:cs typeface="Arial"/>
              </a:rPr>
              <a:t>5.1.1. </a:t>
            </a:r>
            <a:r>
              <a:rPr lang="vi-VN" altLang="en-US" sz="2400" b="1" kern="0" dirty="0" smtClean="0">
                <a:solidFill>
                  <a:srgbClr val="0033CC"/>
                </a:solidFill>
                <a:cs typeface="Arial"/>
              </a:rPr>
              <a:t>Khái</a:t>
            </a:r>
            <a:r>
              <a:rPr lang="en-US" altLang="en-US" sz="2400" b="1" kern="0" dirty="0" smtClean="0">
                <a:solidFill>
                  <a:srgbClr val="0033CC"/>
                </a:solidFill>
                <a:latin typeface="Arial"/>
                <a:cs typeface="Arial"/>
              </a:rPr>
              <a:t> </a:t>
            </a:r>
            <a:r>
              <a:rPr lang="vi-VN" altLang="en-US" sz="2400" b="1" kern="0" dirty="0" smtClean="0">
                <a:solidFill>
                  <a:srgbClr val="0033CC"/>
                </a:solidFill>
                <a:cs typeface="Arial"/>
              </a:rPr>
              <a:t>niệm</a:t>
            </a:r>
            <a:r>
              <a:rPr lang="en-US" altLang="en-US" sz="2400" b="1" kern="0" dirty="0" smtClean="0">
                <a:solidFill>
                  <a:srgbClr val="0033CC"/>
                </a:solidFill>
                <a:latin typeface="Arial"/>
                <a:cs typeface="Arial"/>
              </a:rPr>
              <a:t> KTTT </a:t>
            </a:r>
            <a:r>
              <a:rPr lang="en-US" altLang="en-US" sz="2400" b="1" kern="0" dirty="0" err="1" smtClean="0">
                <a:solidFill>
                  <a:srgbClr val="0033CC"/>
                </a:solidFill>
                <a:latin typeface="Arial"/>
                <a:cs typeface="Arial"/>
              </a:rPr>
              <a:t>định</a:t>
            </a:r>
            <a:r>
              <a:rPr lang="en-US" altLang="en-US" sz="2400" b="1" kern="0" dirty="0" smtClean="0">
                <a:solidFill>
                  <a:srgbClr val="0033CC"/>
                </a:solidFill>
                <a:latin typeface="Arial"/>
                <a:cs typeface="Arial"/>
              </a:rPr>
              <a:t> </a:t>
            </a:r>
            <a:r>
              <a:rPr lang="en-US" altLang="en-US" sz="2400" b="1" kern="0" dirty="0" err="1" smtClean="0">
                <a:solidFill>
                  <a:srgbClr val="0033CC"/>
                </a:solidFill>
                <a:latin typeface="Arial"/>
                <a:cs typeface="Arial"/>
              </a:rPr>
              <a:t>hướng</a:t>
            </a:r>
            <a:r>
              <a:rPr lang="en-US" altLang="en-US" sz="2400" b="1" kern="0" dirty="0" smtClean="0">
                <a:solidFill>
                  <a:srgbClr val="0033CC"/>
                </a:solidFill>
                <a:latin typeface="Arial"/>
                <a:cs typeface="Arial"/>
              </a:rPr>
              <a:t> XHCN ở </a:t>
            </a:r>
            <a:r>
              <a:rPr lang="en-US" altLang="en-US" sz="2400" b="1" kern="0" dirty="0" err="1" smtClean="0">
                <a:solidFill>
                  <a:srgbClr val="0033CC"/>
                </a:solidFill>
                <a:latin typeface="Arial"/>
                <a:cs typeface="Arial"/>
              </a:rPr>
              <a:t>Việt</a:t>
            </a:r>
            <a:r>
              <a:rPr lang="en-US" altLang="en-US" sz="2400" b="1" kern="0" dirty="0" smtClean="0">
                <a:solidFill>
                  <a:srgbClr val="0033CC"/>
                </a:solidFill>
                <a:latin typeface="Arial"/>
                <a:cs typeface="Arial"/>
              </a:rPr>
              <a:t> Nam </a:t>
            </a:r>
            <a:r>
              <a:rPr lang="vi-VN" altLang="en-US" sz="2400" b="1" kern="0" dirty="0" smtClean="0">
                <a:solidFill>
                  <a:srgbClr val="0033CC"/>
                </a:solidFill>
                <a:cs typeface="Arial"/>
              </a:rPr>
              <a:t> </a:t>
            </a:r>
            <a:endParaRPr lang="en-US" sz="2400" b="1" kern="0" dirty="0" smtClean="0">
              <a:solidFill>
                <a:srgbClr val="0033CC"/>
              </a:solidFill>
              <a:latin typeface="Arial"/>
              <a:cs typeface="Arial"/>
            </a:endParaRPr>
          </a:p>
        </p:txBody>
      </p:sp>
      <p:sp>
        <p:nvSpPr>
          <p:cNvPr id="11" name="TextBox 10">
            <a:extLst>
              <a:ext uri="{FF2B5EF4-FFF2-40B4-BE49-F238E27FC236}">
                <a16:creationId xmlns="" xmlns:a16="http://schemas.microsoft.com/office/drawing/2014/main" id="{63AD179E-5C9A-455A-8901-C8D5AFC974FC}"/>
              </a:ext>
            </a:extLst>
          </p:cNvPr>
          <p:cNvSpPr txBox="1"/>
          <p:nvPr/>
        </p:nvSpPr>
        <p:spPr>
          <a:xfrm>
            <a:off x="2071754" y="2284081"/>
            <a:ext cx="6113602" cy="1569660"/>
          </a:xfrm>
          <a:prstGeom prst="rect">
            <a:avLst/>
          </a:prstGeom>
          <a:noFill/>
        </p:spPr>
        <p:txBody>
          <a:bodyPr wrap="square">
            <a:spAutoFit/>
          </a:bodyPr>
          <a:lstStyle/>
          <a:p>
            <a:pPr defTabSz="914400"/>
            <a:r>
              <a:rPr lang="vi-VN" sz="2400" kern="0" dirty="0" smtClean="0">
                <a:solidFill>
                  <a:srgbClr val="002060"/>
                </a:solidFill>
                <a:cs typeface="Arial" panose="020B0604020202020204" pitchFamily="34" charset="0"/>
              </a:rPr>
              <a:t>+ Vừa có đặc trưng vốn có của </a:t>
            </a:r>
            <a:r>
              <a:rPr lang="vi-VN" sz="2400" b="1" kern="0" dirty="0" smtClean="0">
                <a:solidFill>
                  <a:srgbClr val="FF0066"/>
                </a:solidFill>
                <a:cs typeface="Arial" panose="020B0604020202020204" pitchFamily="34" charset="0"/>
              </a:rPr>
              <a:t>kinh tế thị trường</a:t>
            </a:r>
            <a:r>
              <a:rPr lang="en-US" sz="2400" b="1" kern="0" dirty="0" smtClean="0">
                <a:solidFill>
                  <a:srgbClr val="FF0066"/>
                </a:solidFill>
                <a:latin typeface="Arial" panose="020B0604020202020204" pitchFamily="34" charset="0"/>
                <a:cs typeface="Arial" panose="020B0604020202020204" pitchFamily="34" charset="0"/>
              </a:rPr>
              <a:t> </a:t>
            </a:r>
            <a:r>
              <a:rPr lang="en-US" sz="2400" b="1" kern="0" dirty="0" err="1" smtClean="0">
                <a:solidFill>
                  <a:srgbClr val="FF0066"/>
                </a:solidFill>
                <a:latin typeface="Arial" panose="020B0604020202020204" pitchFamily="34" charset="0"/>
                <a:cs typeface="Arial" panose="020B0604020202020204" pitchFamily="34" charset="0"/>
              </a:rPr>
              <a:t>nói</a:t>
            </a:r>
            <a:r>
              <a:rPr lang="en-US" sz="2400" b="1" kern="0" dirty="0" smtClean="0">
                <a:solidFill>
                  <a:srgbClr val="FF0066"/>
                </a:solidFill>
                <a:latin typeface="Arial" panose="020B0604020202020204" pitchFamily="34" charset="0"/>
                <a:cs typeface="Arial" panose="020B0604020202020204" pitchFamily="34" charset="0"/>
              </a:rPr>
              <a:t> </a:t>
            </a:r>
            <a:r>
              <a:rPr lang="en-US" sz="2400" b="1" kern="0" dirty="0" err="1" smtClean="0">
                <a:solidFill>
                  <a:srgbClr val="FF0066"/>
                </a:solidFill>
                <a:latin typeface="Arial" panose="020B0604020202020204" pitchFamily="34" charset="0"/>
                <a:cs typeface="Arial" panose="020B0604020202020204" pitchFamily="34" charset="0"/>
              </a:rPr>
              <a:t>chung</a:t>
            </a:r>
            <a:r>
              <a:rPr lang="en-US" sz="2400" b="1" kern="0" dirty="0" smtClean="0">
                <a:solidFill>
                  <a:srgbClr val="FF0066"/>
                </a:solidFill>
                <a:latin typeface="Arial" panose="020B0604020202020204" pitchFamily="34" charset="0"/>
                <a:cs typeface="Arial" panose="020B0604020202020204" pitchFamily="34" charset="0"/>
              </a:rPr>
              <a:t> </a:t>
            </a:r>
            <a:r>
              <a:rPr lang="en-US" sz="2400" b="1" kern="0" dirty="0" smtClean="0">
                <a:solidFill>
                  <a:srgbClr val="660066"/>
                </a:solidFill>
                <a:latin typeface="Arial" panose="020B0604020202020204" pitchFamily="34" charset="0"/>
                <a:cs typeface="Arial" panose="020B0604020202020204" pitchFamily="34" charset="0"/>
              </a:rPr>
              <a:t>(</a:t>
            </a:r>
            <a:r>
              <a:rPr lang="en-US" sz="2400" b="1" kern="0" dirty="0" err="1">
                <a:solidFill>
                  <a:srgbClr val="660066"/>
                </a:solidFill>
                <a:latin typeface="Arial" panose="020B0604020202020204" pitchFamily="34" charset="0"/>
                <a:cs typeface="Arial" panose="020B0604020202020204" pitchFamily="34" charset="0"/>
              </a:rPr>
              <a:t>T</a:t>
            </a:r>
            <a:r>
              <a:rPr lang="en-US" sz="2400" b="1" kern="0" dirty="0" err="1" smtClean="0">
                <a:solidFill>
                  <a:srgbClr val="660066"/>
                </a:solidFill>
                <a:latin typeface="Arial" panose="020B0604020202020204" pitchFamily="34" charset="0"/>
                <a:cs typeface="Arial" panose="020B0604020202020204" pitchFamily="34" charset="0"/>
              </a:rPr>
              <a:t>ính</a:t>
            </a:r>
            <a:r>
              <a:rPr lang="en-US" sz="2400" b="1" kern="0" dirty="0" smtClean="0">
                <a:solidFill>
                  <a:srgbClr val="660066"/>
                </a:solidFill>
                <a:latin typeface="Arial" panose="020B0604020202020204" pitchFamily="34" charset="0"/>
                <a:cs typeface="Arial" panose="020B0604020202020204" pitchFamily="34" charset="0"/>
              </a:rPr>
              <a:t> </a:t>
            </a:r>
            <a:r>
              <a:rPr lang="en-US" sz="2400" b="1" kern="0" dirty="0" err="1" smtClean="0">
                <a:solidFill>
                  <a:srgbClr val="660066"/>
                </a:solidFill>
                <a:latin typeface="Arial" panose="020B0604020202020204" pitchFamily="34" charset="0"/>
                <a:cs typeface="Arial" panose="020B0604020202020204" pitchFamily="34" charset="0"/>
              </a:rPr>
              <a:t>phổ</a:t>
            </a:r>
            <a:r>
              <a:rPr lang="en-US" sz="2400" b="1" kern="0" dirty="0" smtClean="0">
                <a:solidFill>
                  <a:srgbClr val="660066"/>
                </a:solidFill>
                <a:latin typeface="Arial" panose="020B0604020202020204" pitchFamily="34" charset="0"/>
                <a:cs typeface="Arial" panose="020B0604020202020204" pitchFamily="34" charset="0"/>
              </a:rPr>
              <a:t> </a:t>
            </a:r>
            <a:r>
              <a:rPr lang="en-US" sz="2400" b="1" kern="0" dirty="0" err="1" smtClean="0">
                <a:solidFill>
                  <a:srgbClr val="660066"/>
                </a:solidFill>
                <a:latin typeface="Arial" panose="020B0604020202020204" pitchFamily="34" charset="0"/>
                <a:cs typeface="Arial" panose="020B0604020202020204" pitchFamily="34" charset="0"/>
              </a:rPr>
              <a:t>biến</a:t>
            </a:r>
            <a:r>
              <a:rPr lang="en-US" sz="2400" b="1" kern="0" dirty="0" smtClean="0">
                <a:solidFill>
                  <a:srgbClr val="660066"/>
                </a:solidFill>
                <a:latin typeface="Arial" panose="020B0604020202020204" pitchFamily="34" charset="0"/>
                <a:cs typeface="Arial" panose="020B0604020202020204" pitchFamily="34" charset="0"/>
              </a:rPr>
              <a:t>)</a:t>
            </a:r>
            <a:r>
              <a:rPr lang="vi-VN" sz="2400" kern="0" dirty="0" smtClean="0">
                <a:solidFill>
                  <a:srgbClr val="660066"/>
                </a:solidFill>
                <a:cs typeface="Arial" panose="020B0604020202020204" pitchFamily="34" charset="0"/>
              </a:rPr>
              <a:t>. </a:t>
            </a:r>
            <a:r>
              <a:rPr lang="vi-VN" sz="2400" kern="0" dirty="0" smtClean="0">
                <a:solidFill>
                  <a:srgbClr val="002060"/>
                </a:solidFill>
                <a:cs typeface="Arial" panose="020B0604020202020204" pitchFamily="34" charset="0"/>
              </a:rPr>
              <a:t>(1)</a:t>
            </a:r>
            <a:endParaRPr lang="en-US" sz="2400" kern="0" dirty="0" smtClean="0">
              <a:solidFill>
                <a:srgbClr val="002060"/>
              </a:solidFill>
              <a:latin typeface="Arial" panose="020B0604020202020204" pitchFamily="34" charset="0"/>
              <a:cs typeface="Arial" panose="020B0604020202020204" pitchFamily="34" charset="0"/>
            </a:endParaRPr>
          </a:p>
          <a:p>
            <a:pPr defTabSz="914400">
              <a:defRPr/>
            </a:pPr>
            <a:r>
              <a:rPr lang="vi-VN" sz="2400" kern="0" dirty="0" smtClean="0">
                <a:solidFill>
                  <a:srgbClr val="002060"/>
                </a:solidFill>
                <a:cs typeface="Arial" panose="020B0604020202020204" pitchFamily="34" charset="0"/>
              </a:rPr>
              <a:t> + Vừa có đặc </a:t>
            </a:r>
            <a:r>
              <a:rPr lang="vi-VN" sz="2400" b="1" kern="0" dirty="0" smtClean="0">
                <a:solidFill>
                  <a:srgbClr val="000000"/>
                </a:solidFill>
                <a:cs typeface="Arial" panose="020B0604020202020204" pitchFamily="34" charset="0"/>
              </a:rPr>
              <a:t>trưng riêng của Việt Nam</a:t>
            </a:r>
            <a:r>
              <a:rPr lang="en-US" sz="2400" kern="0" dirty="0" smtClean="0">
                <a:solidFill>
                  <a:srgbClr val="000000"/>
                </a:solidFill>
                <a:latin typeface="Arial" panose="020B0604020202020204" pitchFamily="34" charset="0"/>
                <a:cs typeface="Arial" panose="020B0604020202020204" pitchFamily="34" charset="0"/>
              </a:rPr>
              <a:t> </a:t>
            </a:r>
            <a:r>
              <a:rPr lang="en-US" sz="2400" b="1" kern="0" dirty="0">
                <a:solidFill>
                  <a:srgbClr val="660066"/>
                </a:solidFill>
                <a:latin typeface="Arial" panose="020B0604020202020204" pitchFamily="34" charset="0"/>
                <a:cs typeface="Arial" panose="020B0604020202020204" pitchFamily="34" charset="0"/>
              </a:rPr>
              <a:t>(</a:t>
            </a:r>
            <a:r>
              <a:rPr lang="en-US" sz="2400" b="1" kern="0" dirty="0" err="1">
                <a:solidFill>
                  <a:srgbClr val="660066"/>
                </a:solidFill>
                <a:latin typeface="Arial" panose="020B0604020202020204" pitchFamily="34" charset="0"/>
                <a:cs typeface="Arial" panose="020B0604020202020204" pitchFamily="34" charset="0"/>
              </a:rPr>
              <a:t>Tính</a:t>
            </a:r>
            <a:r>
              <a:rPr lang="en-US" sz="2400" b="1" kern="0" dirty="0">
                <a:solidFill>
                  <a:srgbClr val="660066"/>
                </a:solidFill>
                <a:latin typeface="Arial" panose="020B0604020202020204" pitchFamily="34" charset="0"/>
                <a:cs typeface="Arial" panose="020B0604020202020204" pitchFamily="34" charset="0"/>
              </a:rPr>
              <a:t> </a:t>
            </a:r>
            <a:r>
              <a:rPr lang="en-US" sz="2400" b="1" kern="0" dirty="0" err="1">
                <a:solidFill>
                  <a:srgbClr val="660066"/>
                </a:solidFill>
                <a:latin typeface="Arial" panose="020B0604020202020204" pitchFamily="34" charset="0"/>
                <a:cs typeface="Arial" panose="020B0604020202020204" pitchFamily="34" charset="0"/>
              </a:rPr>
              <a:t>đặc</a:t>
            </a:r>
            <a:r>
              <a:rPr lang="en-US" sz="2400" b="1" kern="0" dirty="0">
                <a:solidFill>
                  <a:srgbClr val="660066"/>
                </a:solidFill>
                <a:latin typeface="Arial" panose="020B0604020202020204" pitchFamily="34" charset="0"/>
                <a:cs typeface="Arial" panose="020B0604020202020204" pitchFamily="34" charset="0"/>
              </a:rPr>
              <a:t> </a:t>
            </a:r>
            <a:r>
              <a:rPr lang="en-US" sz="2400" b="1" kern="0" dirty="0" err="1">
                <a:solidFill>
                  <a:srgbClr val="660066"/>
                </a:solidFill>
                <a:latin typeface="Arial" panose="020B0604020202020204" pitchFamily="34" charset="0"/>
                <a:cs typeface="Arial" panose="020B0604020202020204" pitchFamily="34" charset="0"/>
              </a:rPr>
              <a:t>thù</a:t>
            </a:r>
            <a:r>
              <a:rPr lang="en-US" sz="2400" b="1" kern="0" dirty="0">
                <a:solidFill>
                  <a:srgbClr val="660066"/>
                </a:solidFill>
                <a:latin typeface="Arial" panose="020B0604020202020204" pitchFamily="34" charset="0"/>
                <a:cs typeface="Arial" panose="020B0604020202020204" pitchFamily="34" charset="0"/>
              </a:rPr>
              <a:t>)</a:t>
            </a:r>
            <a:r>
              <a:rPr lang="vi-VN" sz="2400" kern="0" dirty="0" smtClean="0">
                <a:solidFill>
                  <a:srgbClr val="000000"/>
                </a:solidFill>
                <a:cs typeface="Arial" panose="020B0604020202020204" pitchFamily="34" charset="0"/>
              </a:rPr>
              <a:t>.</a:t>
            </a:r>
            <a:r>
              <a:rPr lang="vi-VN" sz="2400" kern="0" dirty="0" smtClean="0">
                <a:solidFill>
                  <a:srgbClr val="002060"/>
                </a:solidFill>
                <a:cs typeface="Arial" panose="020B0604020202020204" pitchFamily="34" charset="0"/>
              </a:rPr>
              <a:t> (2)</a:t>
            </a:r>
            <a:endParaRPr lang="en-US" sz="2400" kern="0" dirty="0" smtClean="0">
              <a:solidFill>
                <a:srgbClr val="002060"/>
              </a:solidFill>
              <a:latin typeface="Arial" panose="020B0604020202020204" pitchFamily="34" charset="0"/>
              <a:cs typeface="Arial" panose="020B0604020202020204" pitchFamily="34" charset="0"/>
            </a:endParaRPr>
          </a:p>
        </p:txBody>
      </p:sp>
      <p:sp>
        <p:nvSpPr>
          <p:cNvPr id="2" name="Rectangle 1"/>
          <p:cNvSpPr/>
          <p:nvPr/>
        </p:nvSpPr>
        <p:spPr>
          <a:xfrm>
            <a:off x="2154272" y="1554974"/>
            <a:ext cx="5725478" cy="461665"/>
          </a:xfrm>
          <a:prstGeom prst="rect">
            <a:avLst/>
          </a:prstGeom>
        </p:spPr>
        <p:txBody>
          <a:bodyPr wrap="none">
            <a:spAutoFit/>
          </a:bodyPr>
          <a:lstStyle/>
          <a:p>
            <a:r>
              <a:rPr lang="en-US" sz="2400" b="1" dirty="0" smtClean="0">
                <a:solidFill>
                  <a:srgbClr val="663300"/>
                </a:solidFill>
                <a:latin typeface="Arial" panose="020B0604020202020204" pitchFamily="34" charset="0"/>
                <a:cs typeface="Arial" panose="020B0604020202020204" pitchFamily="34" charset="0"/>
              </a:rPr>
              <a:t>KTTT </a:t>
            </a:r>
            <a:r>
              <a:rPr lang="en-US" sz="2400" b="1" dirty="0" err="1" smtClean="0">
                <a:solidFill>
                  <a:srgbClr val="663300"/>
                </a:solidFill>
                <a:latin typeface="Arial" panose="020B0604020202020204" pitchFamily="34" charset="0"/>
                <a:cs typeface="Arial" panose="020B0604020202020204" pitchFamily="34" charset="0"/>
              </a:rPr>
              <a:t>định</a:t>
            </a:r>
            <a:r>
              <a:rPr lang="en-US" sz="2400" b="1" dirty="0" smtClean="0">
                <a:solidFill>
                  <a:srgbClr val="663300"/>
                </a:solidFill>
                <a:latin typeface="Arial" panose="020B0604020202020204" pitchFamily="34" charset="0"/>
                <a:cs typeface="Arial" panose="020B0604020202020204" pitchFamily="34" charset="0"/>
              </a:rPr>
              <a:t> </a:t>
            </a:r>
            <a:r>
              <a:rPr lang="en-US" sz="2400" b="1" dirty="0" err="1" smtClean="0">
                <a:solidFill>
                  <a:srgbClr val="663300"/>
                </a:solidFill>
                <a:latin typeface="Arial" panose="020B0604020202020204" pitchFamily="34" charset="0"/>
                <a:cs typeface="Arial" panose="020B0604020202020204" pitchFamily="34" charset="0"/>
              </a:rPr>
              <a:t>hướng</a:t>
            </a:r>
            <a:r>
              <a:rPr lang="en-US" sz="2400" b="1" dirty="0" smtClean="0">
                <a:solidFill>
                  <a:srgbClr val="663300"/>
                </a:solidFill>
                <a:latin typeface="Arial" panose="020B0604020202020204" pitchFamily="34" charset="0"/>
                <a:cs typeface="Arial" panose="020B0604020202020204" pitchFamily="34" charset="0"/>
              </a:rPr>
              <a:t> XHCN ở </a:t>
            </a:r>
            <a:r>
              <a:rPr lang="en-US" sz="2400" b="1" dirty="0" err="1">
                <a:solidFill>
                  <a:srgbClr val="663300"/>
                </a:solidFill>
                <a:latin typeface="Arial" panose="020B0604020202020204" pitchFamily="34" charset="0"/>
                <a:cs typeface="Arial" panose="020B0604020202020204" pitchFamily="34" charset="0"/>
              </a:rPr>
              <a:t>Việt</a:t>
            </a:r>
            <a:r>
              <a:rPr lang="en-US" sz="2400" b="1" dirty="0">
                <a:solidFill>
                  <a:srgbClr val="663300"/>
                </a:solidFill>
                <a:latin typeface="Arial" panose="020B0604020202020204" pitchFamily="34" charset="0"/>
                <a:cs typeface="Arial" panose="020B0604020202020204" pitchFamily="34" charset="0"/>
              </a:rPr>
              <a:t> </a:t>
            </a:r>
            <a:r>
              <a:rPr lang="en-US" sz="2400" b="1" dirty="0" smtClean="0">
                <a:solidFill>
                  <a:srgbClr val="663300"/>
                </a:solidFill>
                <a:latin typeface="Arial" panose="020B0604020202020204" pitchFamily="34" charset="0"/>
                <a:cs typeface="Arial" panose="020B0604020202020204" pitchFamily="34" charset="0"/>
              </a:rPr>
              <a:t>Nam: </a:t>
            </a:r>
            <a:endParaRPr lang="en-US" sz="2400" b="1" dirty="0">
              <a:solidFill>
                <a:srgbClr val="663300"/>
              </a:solidFill>
              <a:latin typeface="Arial" panose="020B0604020202020204" pitchFamily="34" charset="0"/>
              <a:cs typeface="Arial" panose="020B0604020202020204" pitchFamily="34" charset="0"/>
            </a:endParaRPr>
          </a:p>
        </p:txBody>
      </p:sp>
      <p:pic>
        <p:nvPicPr>
          <p:cNvPr id="2052" name="Picture 4" descr="Phát triển kinh tế thị trường định hướng xã hội chủ nghĩa là lựa chọn đúng  của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5357" y="1769806"/>
            <a:ext cx="3897094" cy="3731342"/>
          </a:xfrm>
          <a:prstGeom prst="rect">
            <a:avLst/>
          </a:prstGeom>
          <a:noFill/>
          <a:extLst>
            <a:ext uri="{909E8E84-426E-40DD-AFC4-6F175D3DCCD1}">
              <a14:hiddenFill xmlns:a14="http://schemas.microsoft.com/office/drawing/2010/main">
                <a:solidFill>
                  <a:srgbClr val="FFFFFF"/>
                </a:solidFill>
              </a14:hiddenFill>
            </a:ext>
          </a:extLst>
        </p:spPr>
      </p:pic>
      <p:sp>
        <p:nvSpPr>
          <p:cNvPr id="4" name="Right Arrow 3"/>
          <p:cNvSpPr/>
          <p:nvPr/>
        </p:nvSpPr>
        <p:spPr>
          <a:xfrm>
            <a:off x="1519084" y="1547894"/>
            <a:ext cx="520151" cy="4687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p:cNvSpPr/>
          <p:nvPr/>
        </p:nvSpPr>
        <p:spPr>
          <a:xfrm>
            <a:off x="1396364" y="3989763"/>
            <a:ext cx="6673956" cy="1200329"/>
          </a:xfrm>
          <a:prstGeom prst="rect">
            <a:avLst/>
          </a:prstGeom>
        </p:spPr>
        <p:txBody>
          <a:bodyPr wrap="square">
            <a:spAutoFit/>
          </a:bodyPr>
          <a:lstStyle/>
          <a:p>
            <a:pPr algn="ctr"/>
            <a:r>
              <a:rPr lang="en-US" sz="2400" i="1" dirty="0" smtClean="0">
                <a:solidFill>
                  <a:srgbClr val="000000"/>
                </a:solidFill>
                <a:latin typeface="Times New Roman" panose="02020603050405020304" pitchFamily="18" charset="0"/>
                <a:cs typeface="Times New Roman" panose="02020603050405020304" pitchFamily="18" charset="0"/>
              </a:rPr>
              <a:t>KTTT</a:t>
            </a:r>
            <a:r>
              <a:rPr lang="vi-VN" sz="2400" i="1" dirty="0" smtClean="0">
                <a:solidFill>
                  <a:srgbClr val="000000"/>
                </a:solidFill>
                <a:latin typeface="Times New Roman" panose="02020603050405020304" pitchFamily="18" charset="0"/>
                <a:cs typeface="Times New Roman" panose="02020603050405020304" pitchFamily="18" charset="0"/>
              </a:rPr>
              <a:t> </a:t>
            </a:r>
            <a:r>
              <a:rPr lang="vi-VN" sz="2400" i="1" dirty="0">
                <a:solidFill>
                  <a:srgbClr val="000000"/>
                </a:solidFill>
                <a:latin typeface="Times New Roman" panose="02020603050405020304" pitchFamily="18" charset="0"/>
                <a:cs typeface="Times New Roman" panose="02020603050405020304" pitchFamily="18" charset="0"/>
              </a:rPr>
              <a:t>định hướng </a:t>
            </a:r>
            <a:r>
              <a:rPr lang="en-US" sz="2400" i="1" dirty="0" smtClean="0">
                <a:solidFill>
                  <a:srgbClr val="000000"/>
                </a:solidFill>
                <a:latin typeface="Times New Roman" panose="02020603050405020304" pitchFamily="18" charset="0"/>
                <a:cs typeface="Times New Roman" panose="02020603050405020304" pitchFamily="18" charset="0"/>
              </a:rPr>
              <a:t>XHCN</a:t>
            </a:r>
            <a:r>
              <a:rPr lang="vi-VN" sz="2400" i="1" dirty="0" smtClean="0">
                <a:solidFill>
                  <a:srgbClr val="000000"/>
                </a:solidFill>
                <a:latin typeface="Times New Roman" panose="02020603050405020304" pitchFamily="18" charset="0"/>
                <a:cs typeface="Times New Roman" panose="02020603050405020304" pitchFamily="18" charset="0"/>
              </a:rPr>
              <a:t> </a:t>
            </a:r>
            <a:r>
              <a:rPr lang="vi-VN" sz="2400" i="1" dirty="0">
                <a:solidFill>
                  <a:srgbClr val="000000"/>
                </a:solidFill>
                <a:latin typeface="Times New Roman" panose="02020603050405020304" pitchFamily="18" charset="0"/>
                <a:cs typeface="Times New Roman" panose="02020603050405020304" pitchFamily="18" charset="0"/>
              </a:rPr>
              <a:t>Việt Nam là một kiểu nền </a:t>
            </a:r>
            <a:r>
              <a:rPr lang="en-US" sz="2400" i="1" dirty="0" smtClean="0">
                <a:solidFill>
                  <a:srgbClr val="000000"/>
                </a:solidFill>
                <a:latin typeface="Times New Roman" panose="02020603050405020304" pitchFamily="18" charset="0"/>
                <a:cs typeface="Times New Roman" panose="02020603050405020304" pitchFamily="18" charset="0"/>
              </a:rPr>
              <a:t>KTTT</a:t>
            </a:r>
            <a:r>
              <a:rPr lang="vi-VN" sz="2400" i="1" dirty="0" smtClean="0">
                <a:solidFill>
                  <a:srgbClr val="000000"/>
                </a:solidFill>
                <a:latin typeface="Times New Roman" panose="02020603050405020304" pitchFamily="18" charset="0"/>
                <a:cs typeface="Times New Roman" panose="02020603050405020304" pitchFamily="18" charset="0"/>
              </a:rPr>
              <a:t> </a:t>
            </a:r>
            <a:r>
              <a:rPr lang="vi-VN" sz="2400" b="1" i="1" dirty="0">
                <a:solidFill>
                  <a:srgbClr val="FF0000"/>
                </a:solidFill>
                <a:latin typeface="Times New Roman" panose="02020603050405020304" pitchFamily="18" charset="0"/>
                <a:cs typeface="Times New Roman" panose="02020603050405020304" pitchFamily="18" charset="0"/>
              </a:rPr>
              <a:t>phù hợp </a:t>
            </a:r>
            <a:r>
              <a:rPr lang="vi-VN" sz="2400" i="1" dirty="0">
                <a:solidFill>
                  <a:srgbClr val="000000"/>
                </a:solidFill>
                <a:latin typeface="Times New Roman" panose="02020603050405020304" pitchFamily="18" charset="0"/>
                <a:cs typeface="Times New Roman" panose="02020603050405020304" pitchFamily="18" charset="0"/>
              </a:rPr>
              <a:t>với Việt Nam, </a:t>
            </a:r>
            <a:r>
              <a:rPr lang="vi-VN" sz="2400" b="1" i="1" dirty="0">
                <a:solidFill>
                  <a:srgbClr val="FF0000"/>
                </a:solidFill>
                <a:latin typeface="Times New Roman" panose="02020603050405020304" pitchFamily="18" charset="0"/>
                <a:cs typeface="Times New Roman" panose="02020603050405020304" pitchFamily="18" charset="0"/>
              </a:rPr>
              <a:t>phản </a:t>
            </a:r>
            <a:r>
              <a:rPr lang="vi-VN" sz="2400" b="1" i="1" dirty="0" smtClean="0">
                <a:solidFill>
                  <a:srgbClr val="FF0000"/>
                </a:solidFill>
                <a:latin typeface="Times New Roman" panose="02020603050405020304" pitchFamily="18" charset="0"/>
                <a:cs typeface="Times New Roman" panose="02020603050405020304" pitchFamily="18" charset="0"/>
              </a:rPr>
              <a:t>ánh</a:t>
            </a:r>
            <a:r>
              <a:rPr lang="en-US" sz="2400" b="1" i="1" dirty="0" smtClean="0">
                <a:solidFill>
                  <a:srgbClr val="FF0000"/>
                </a:solidFill>
                <a:latin typeface="Times New Roman" panose="02020603050405020304" pitchFamily="18" charset="0"/>
                <a:cs typeface="Times New Roman" panose="02020603050405020304" pitchFamily="18" charset="0"/>
              </a:rPr>
              <a:t> </a:t>
            </a:r>
            <a:r>
              <a:rPr lang="vi-VN" sz="2400" b="1" i="1" dirty="0" smtClean="0">
                <a:solidFill>
                  <a:srgbClr val="FF0000"/>
                </a:solidFill>
                <a:latin typeface="Times New Roman" panose="02020603050405020304" pitchFamily="18" charset="0"/>
                <a:cs typeface="Times New Roman" panose="02020603050405020304" pitchFamily="18" charset="0"/>
              </a:rPr>
              <a:t>trình </a:t>
            </a:r>
            <a:r>
              <a:rPr lang="vi-VN" sz="2400" b="1" i="1" dirty="0">
                <a:solidFill>
                  <a:srgbClr val="FF0000"/>
                </a:solidFill>
                <a:latin typeface="Times New Roman" panose="02020603050405020304" pitchFamily="18" charset="0"/>
                <a:cs typeface="Times New Roman" panose="02020603050405020304" pitchFamily="18" charset="0"/>
              </a:rPr>
              <a:t>độ phát triển </a:t>
            </a:r>
            <a:r>
              <a:rPr lang="vi-VN" sz="2400" i="1" dirty="0">
                <a:solidFill>
                  <a:srgbClr val="000000"/>
                </a:solidFill>
                <a:latin typeface="Times New Roman" panose="02020603050405020304" pitchFamily="18" charset="0"/>
                <a:cs typeface="Times New Roman" panose="02020603050405020304" pitchFamily="18" charset="0"/>
              </a:rPr>
              <a:t>và </a:t>
            </a:r>
            <a:r>
              <a:rPr lang="vi-VN" sz="2400" b="1" i="1" dirty="0">
                <a:solidFill>
                  <a:srgbClr val="FF0000"/>
                </a:solidFill>
                <a:latin typeface="Times New Roman" panose="02020603050405020304" pitchFamily="18" charset="0"/>
                <a:cs typeface="Times New Roman" panose="02020603050405020304" pitchFamily="18" charset="0"/>
              </a:rPr>
              <a:t>điều kiện lịch sử </a:t>
            </a:r>
            <a:r>
              <a:rPr lang="vi-VN" sz="2400" i="1" dirty="0">
                <a:solidFill>
                  <a:srgbClr val="000000"/>
                </a:solidFill>
                <a:latin typeface="Times New Roman" panose="02020603050405020304" pitchFamily="18" charset="0"/>
                <a:cs typeface="Times New Roman" panose="02020603050405020304" pitchFamily="18" charset="0"/>
              </a:rPr>
              <a:t>của Việt Nam. </a:t>
            </a:r>
          </a:p>
        </p:txBody>
      </p:sp>
    </p:spTree>
    <p:extLst>
      <p:ext uri="{BB962C8B-B14F-4D97-AF65-F5344CB8AC3E}">
        <p14:creationId xmlns:p14="http://schemas.microsoft.com/office/powerpoint/2010/main" val="183789519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Mách bạn với hơn 99 hình ảnh đẹp để chèn vào powerpoint mới nhất - Tin Học  Vu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1" y="0"/>
            <a:ext cx="752168" cy="6858000"/>
          </a:xfrm>
          <a:prstGeom prst="rect">
            <a:avLst/>
          </a:prstGeom>
          <a:solidFill>
            <a:srgbClr val="0033CC"/>
          </a:solidFill>
          <a:ln w="25400" cap="flat" cmpd="sng" algn="ctr">
            <a:solidFill>
              <a:srgbClr val="4472C4"/>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panose="020F0502020204030204"/>
            </a:endParaRPr>
          </a:p>
        </p:txBody>
      </p:sp>
      <p:sp>
        <p:nvSpPr>
          <p:cNvPr id="7" name="Rectangle 6"/>
          <p:cNvSpPr/>
          <p:nvPr/>
        </p:nvSpPr>
        <p:spPr>
          <a:xfrm rot="16200000">
            <a:off x="-2285857" y="2847741"/>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8" name="TextBox 7">
            <a:extLst>
              <a:ext uri="{FF2B5EF4-FFF2-40B4-BE49-F238E27FC236}">
                <a16:creationId xmlns="" xmlns:a16="http://schemas.microsoft.com/office/drawing/2014/main" id="{6A4AB588-693A-406D-BD74-051DD4B01E42}"/>
              </a:ext>
            </a:extLst>
          </p:cNvPr>
          <p:cNvSpPr txBox="1"/>
          <p:nvPr/>
        </p:nvSpPr>
        <p:spPr>
          <a:xfrm>
            <a:off x="740625" y="232982"/>
            <a:ext cx="11318639" cy="461665"/>
          </a:xfrm>
          <a:prstGeom prst="rect">
            <a:avLst/>
          </a:prstGeom>
          <a:noFill/>
        </p:spPr>
        <p:txBody>
          <a:bodyPr wrap="square">
            <a:spAutoFit/>
          </a:bodyPr>
          <a:lstStyle/>
          <a:p>
            <a:pPr algn="ctr" defTabSz="914400"/>
            <a:r>
              <a:rPr lang="vi-VN" altLang="en-US" sz="2400" b="1" kern="0" dirty="0" smtClean="0">
                <a:solidFill>
                  <a:srgbClr val="000000"/>
                </a:solidFill>
                <a:cs typeface="Times New Roman" panose="02020603050405020304" pitchFamily="18" charset="0"/>
              </a:rPr>
              <a:t>5.1. </a:t>
            </a:r>
            <a:r>
              <a:rPr lang="vi-VN" altLang="en-US" sz="2400" b="1" kern="0" dirty="0" smtClean="0">
                <a:solidFill>
                  <a:srgbClr val="000000"/>
                </a:solidFill>
                <a:cs typeface="Arial"/>
              </a:rPr>
              <a:t>KINH TẾ THỊ TRƯỜNG ĐỊNH HƯỚNG </a:t>
            </a:r>
            <a:r>
              <a:rPr lang="en-US" altLang="en-US" sz="2400" b="1" kern="0" dirty="0" smtClean="0">
                <a:solidFill>
                  <a:srgbClr val="000000"/>
                </a:solidFill>
                <a:cs typeface="Arial"/>
              </a:rPr>
              <a:t>XÃ </a:t>
            </a:r>
            <a:r>
              <a:rPr lang="vi-VN" altLang="en-US" sz="2400" b="1" kern="0" dirty="0" smtClean="0">
                <a:solidFill>
                  <a:srgbClr val="000000"/>
                </a:solidFill>
                <a:cs typeface="Arial"/>
              </a:rPr>
              <a:t>HỘI CH</a:t>
            </a:r>
            <a:r>
              <a:rPr lang="en-US" altLang="en-US" sz="2400" b="1" kern="0" dirty="0" smtClean="0">
                <a:solidFill>
                  <a:srgbClr val="000000"/>
                </a:solidFill>
                <a:cs typeface="Arial"/>
              </a:rPr>
              <a:t>Ủ</a:t>
            </a:r>
            <a:r>
              <a:rPr lang="vi-VN" altLang="en-US" sz="2400" b="1" kern="0" dirty="0" smtClean="0">
                <a:solidFill>
                  <a:srgbClr val="000000"/>
                </a:solidFill>
                <a:cs typeface="Arial"/>
              </a:rPr>
              <a:t> NGHĨA Ở VIỆT NAM</a:t>
            </a:r>
            <a:endParaRPr lang="en-US" altLang="en-US" sz="2400" b="1" kern="0" dirty="0" smtClean="0">
              <a:solidFill>
                <a:srgbClr val="000000"/>
              </a:solidFill>
              <a:cs typeface="Arial"/>
            </a:endParaRPr>
          </a:p>
        </p:txBody>
      </p:sp>
      <p:grpSp>
        <p:nvGrpSpPr>
          <p:cNvPr id="9" name="Group 21">
            <a:extLst>
              <a:ext uri="{FF2B5EF4-FFF2-40B4-BE49-F238E27FC236}">
                <a16:creationId xmlns="" xmlns:a16="http://schemas.microsoft.com/office/drawing/2014/main" id="{F41F37FD-3DC8-4DC5-8321-28BD04D602D6}"/>
              </a:ext>
            </a:extLst>
          </p:cNvPr>
          <p:cNvGrpSpPr>
            <a:grpSpLocks/>
          </p:cNvGrpSpPr>
          <p:nvPr/>
        </p:nvGrpSpPr>
        <p:grpSpPr bwMode="auto">
          <a:xfrm>
            <a:off x="1307929" y="820227"/>
            <a:ext cx="10184030" cy="0"/>
            <a:chOff x="-964" y="576"/>
            <a:chExt cx="5298" cy="0"/>
          </a:xfrm>
        </p:grpSpPr>
        <p:sp>
          <p:nvSpPr>
            <p:cNvPr id="10"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11"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12" name="Title 1">
            <a:extLst>
              <a:ext uri="{FF2B5EF4-FFF2-40B4-BE49-F238E27FC236}">
                <a16:creationId xmlns="" xmlns:a16="http://schemas.microsoft.com/office/drawing/2014/main" id="{F121CF91-3086-4C65-8D1B-3F45546973B7}"/>
              </a:ext>
            </a:extLst>
          </p:cNvPr>
          <p:cNvSpPr txBox="1">
            <a:spLocks noChangeArrowheads="1"/>
          </p:cNvSpPr>
          <p:nvPr/>
        </p:nvSpPr>
        <p:spPr>
          <a:xfrm>
            <a:off x="988286" y="962066"/>
            <a:ext cx="10435023" cy="76500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defTabSz="914400"/>
            <a:r>
              <a:rPr lang="en-US" altLang="en-US" sz="2400" b="1" kern="0" dirty="0" smtClean="0">
                <a:solidFill>
                  <a:srgbClr val="002060"/>
                </a:solidFill>
                <a:latin typeface="Arial" panose="020B0604020202020204" pitchFamily="34" charset="0"/>
                <a:cs typeface="Arial" panose="020B0604020202020204" pitchFamily="34" charset="0"/>
              </a:rPr>
              <a:t>5.1.2. </a:t>
            </a:r>
            <a:r>
              <a:rPr lang="vi-VN" altLang="en-US" sz="2400" b="1" kern="0" dirty="0" smtClean="0">
                <a:solidFill>
                  <a:srgbClr val="002060"/>
                </a:solidFill>
                <a:latin typeface="Arial" panose="020B0604020202020204" pitchFamily="34" charset="0"/>
                <a:cs typeface="Arial" panose="020B0604020202020204" pitchFamily="34" charset="0"/>
              </a:rPr>
              <a:t>Tính tất yếu khách quan của việc phát triển </a:t>
            </a:r>
            <a:r>
              <a:rPr lang="en-US" altLang="en-US" sz="2400" b="1" kern="0" dirty="0" smtClean="0">
                <a:solidFill>
                  <a:srgbClr val="002060"/>
                </a:solidFill>
                <a:latin typeface="Arial" panose="020B0604020202020204" pitchFamily="34" charset="0"/>
                <a:cs typeface="Arial" panose="020B0604020202020204" pitchFamily="34" charset="0"/>
              </a:rPr>
              <a:t>KTTT</a:t>
            </a:r>
            <a:r>
              <a:rPr lang="vi-VN" altLang="en-US" sz="2400" b="1" kern="0" dirty="0" smtClean="0">
                <a:solidFill>
                  <a:srgbClr val="002060"/>
                </a:solidFill>
                <a:latin typeface="Arial" panose="020B0604020202020204" pitchFamily="34" charset="0"/>
                <a:cs typeface="Arial" panose="020B0604020202020204" pitchFamily="34" charset="0"/>
              </a:rPr>
              <a:t> </a:t>
            </a:r>
            <a:endParaRPr lang="en-US" altLang="en-US" sz="2400" b="1" kern="0" dirty="0" smtClean="0">
              <a:solidFill>
                <a:srgbClr val="002060"/>
              </a:solidFill>
              <a:latin typeface="Arial" panose="020B0604020202020204" pitchFamily="34" charset="0"/>
              <a:cs typeface="Arial" panose="020B0604020202020204" pitchFamily="34" charset="0"/>
            </a:endParaRPr>
          </a:p>
          <a:p>
            <a:pPr algn="ctr" defTabSz="914400"/>
            <a:r>
              <a:rPr lang="vi-VN" altLang="en-US" sz="2400" b="1" kern="0" dirty="0" smtClean="0">
                <a:solidFill>
                  <a:srgbClr val="002060"/>
                </a:solidFill>
                <a:latin typeface="Arial" panose="020B0604020202020204" pitchFamily="34" charset="0"/>
                <a:cs typeface="Arial" panose="020B0604020202020204" pitchFamily="34" charset="0"/>
              </a:rPr>
              <a:t>định hướng XHCN ở Việt Nam</a:t>
            </a:r>
            <a:endParaRPr lang="en-US" altLang="en-US" sz="2400" b="1" kern="0" dirty="0">
              <a:solidFill>
                <a:srgbClr val="002060"/>
              </a:solidFill>
              <a:latin typeface="Arial" panose="020B0604020202020204" pitchFamily="34" charset="0"/>
              <a:cs typeface="Arial" panose="020B0604020202020204" pitchFamily="34" charset="0"/>
            </a:endParaRPr>
          </a:p>
        </p:txBody>
      </p:sp>
      <p:sp>
        <p:nvSpPr>
          <p:cNvPr id="27" name="TextBox 26">
            <a:extLst>
              <a:ext uri="{FF2B5EF4-FFF2-40B4-BE49-F238E27FC236}">
                <a16:creationId xmlns="" xmlns:a16="http://schemas.microsoft.com/office/drawing/2014/main" id="{273AA47A-E731-4CCD-9D83-D5D1C35231AE}"/>
              </a:ext>
            </a:extLst>
          </p:cNvPr>
          <p:cNvSpPr txBox="1"/>
          <p:nvPr/>
        </p:nvSpPr>
        <p:spPr>
          <a:xfrm>
            <a:off x="2158649" y="1889198"/>
            <a:ext cx="9893960" cy="830997"/>
          </a:xfrm>
          <a:prstGeom prst="rect">
            <a:avLst/>
          </a:prstGeom>
          <a:noFill/>
        </p:spPr>
        <p:txBody>
          <a:bodyPr wrap="square">
            <a:spAutoFit/>
          </a:bodyPr>
          <a:lstStyle/>
          <a:p>
            <a:pPr algn="ctr">
              <a:spcBef>
                <a:spcPts val="0"/>
              </a:spcBef>
              <a:defRPr/>
            </a:pPr>
            <a:r>
              <a:rPr lang="en-US" sz="2400" b="1" u="sng" dirty="0" err="1">
                <a:solidFill>
                  <a:srgbClr val="FF3399"/>
                </a:solidFill>
                <a:cs typeface="Times New Roman" panose="02020603050405020304" pitchFamily="18" charset="0"/>
              </a:rPr>
              <a:t>Thứ</a:t>
            </a:r>
            <a:r>
              <a:rPr lang="en-US" sz="2400" b="1" u="sng" dirty="0">
                <a:solidFill>
                  <a:srgbClr val="FF3399"/>
                </a:solidFill>
                <a:cs typeface="Times New Roman" panose="02020603050405020304" pitchFamily="18" charset="0"/>
              </a:rPr>
              <a:t> </a:t>
            </a:r>
            <a:r>
              <a:rPr lang="en-US" sz="2400" b="1" u="sng" dirty="0" err="1">
                <a:solidFill>
                  <a:srgbClr val="FF3399"/>
                </a:solidFill>
                <a:cs typeface="Times New Roman" panose="02020603050405020304" pitchFamily="18" charset="0"/>
              </a:rPr>
              <a:t>nhất</a:t>
            </a:r>
            <a:r>
              <a:rPr lang="vi-VN" sz="2400" dirty="0">
                <a:solidFill>
                  <a:srgbClr val="000000"/>
                </a:solidFill>
                <a:cs typeface="Times New Roman" panose="02020603050405020304" pitchFamily="18" charset="0"/>
              </a:rPr>
              <a:t>, phát triển kinh tế thị trường định hướng XHCN là phù hợp với </a:t>
            </a:r>
            <a:r>
              <a:rPr lang="en-US" sz="2400" dirty="0" err="1" smtClean="0">
                <a:solidFill>
                  <a:srgbClr val="000000"/>
                </a:solidFill>
                <a:cs typeface="Times New Roman" panose="02020603050405020304" pitchFamily="18" charset="0"/>
              </a:rPr>
              <a:t>xu</a:t>
            </a:r>
            <a:r>
              <a:rPr lang="en-US" sz="2400" dirty="0" smtClean="0">
                <a:solidFill>
                  <a:srgbClr val="000000"/>
                </a:solidFill>
                <a:cs typeface="Times New Roman" panose="02020603050405020304" pitchFamily="18" charset="0"/>
              </a:rPr>
              <a:t> </a:t>
            </a:r>
            <a:r>
              <a:rPr lang="en-US" sz="2400" dirty="0" err="1" smtClean="0">
                <a:solidFill>
                  <a:srgbClr val="000000"/>
                </a:solidFill>
                <a:cs typeface="Times New Roman" panose="02020603050405020304" pitchFamily="18" charset="0"/>
              </a:rPr>
              <a:t>hướng</a:t>
            </a:r>
            <a:r>
              <a:rPr lang="en-US" sz="2400" dirty="0" smtClean="0">
                <a:solidFill>
                  <a:srgbClr val="000000"/>
                </a:solidFill>
                <a:cs typeface="Times New Roman" panose="02020603050405020304" pitchFamily="18" charset="0"/>
              </a:rPr>
              <a:t> </a:t>
            </a:r>
            <a:r>
              <a:rPr lang="vi-VN" sz="2400" b="1" dirty="0" smtClean="0">
                <a:solidFill>
                  <a:srgbClr val="FF0000"/>
                </a:solidFill>
                <a:cs typeface="Times New Roman" panose="02020603050405020304" pitchFamily="18" charset="0"/>
              </a:rPr>
              <a:t>phát </a:t>
            </a:r>
            <a:r>
              <a:rPr lang="vi-VN" sz="2400" b="1" dirty="0">
                <a:solidFill>
                  <a:srgbClr val="FF0000"/>
                </a:solidFill>
                <a:cs typeface="Times New Roman" panose="02020603050405020304" pitchFamily="18" charset="0"/>
              </a:rPr>
              <a:t>triển khách </a:t>
            </a:r>
            <a:r>
              <a:rPr lang="vi-VN" sz="2400" b="1" dirty="0" smtClean="0">
                <a:solidFill>
                  <a:srgbClr val="FF0000"/>
                </a:solidFill>
                <a:cs typeface="Times New Roman" panose="02020603050405020304" pitchFamily="18" charset="0"/>
              </a:rPr>
              <a:t>quan</a:t>
            </a:r>
            <a:r>
              <a:rPr lang="en-US" sz="2400" b="1" dirty="0" smtClean="0">
                <a:solidFill>
                  <a:srgbClr val="FF0000"/>
                </a:solidFill>
                <a:cs typeface="Times New Roman" panose="02020603050405020304" pitchFamily="18" charset="0"/>
              </a:rPr>
              <a:t> </a:t>
            </a:r>
            <a:r>
              <a:rPr lang="en-US" sz="2400" b="1" dirty="0" err="1" smtClean="0">
                <a:solidFill>
                  <a:srgbClr val="FF0000"/>
                </a:solidFill>
                <a:cs typeface="Times New Roman" panose="02020603050405020304" pitchFamily="18" charset="0"/>
              </a:rPr>
              <a:t>của</a:t>
            </a:r>
            <a:r>
              <a:rPr lang="en-US" sz="2400" b="1" dirty="0" smtClean="0">
                <a:solidFill>
                  <a:srgbClr val="FF0000"/>
                </a:solidFill>
                <a:cs typeface="Times New Roman" panose="02020603050405020304" pitchFamily="18" charset="0"/>
              </a:rPr>
              <a:t> </a:t>
            </a:r>
            <a:r>
              <a:rPr lang="en-US" sz="2400" b="1" dirty="0" err="1" smtClean="0">
                <a:solidFill>
                  <a:srgbClr val="FF0000"/>
                </a:solidFill>
                <a:cs typeface="Times New Roman" panose="02020603050405020304" pitchFamily="18" charset="0"/>
              </a:rPr>
              <a:t>Việt</a:t>
            </a:r>
            <a:r>
              <a:rPr lang="en-US" sz="2400" b="1" dirty="0" smtClean="0">
                <a:solidFill>
                  <a:srgbClr val="FF0000"/>
                </a:solidFill>
                <a:cs typeface="Times New Roman" panose="02020603050405020304" pitchFamily="18" charset="0"/>
              </a:rPr>
              <a:t> Nam </a:t>
            </a:r>
            <a:endParaRPr lang="en-US" sz="2400" dirty="0">
              <a:solidFill>
                <a:srgbClr val="FF0000"/>
              </a:solidFill>
              <a:latin typeface="Times New Roman" panose="02020603050405020304" pitchFamily="18" charset="0"/>
              <a:cs typeface="Times New Roman" panose="02020603050405020304" pitchFamily="18" charset="0"/>
            </a:endParaRPr>
          </a:p>
        </p:txBody>
      </p:sp>
      <p:sp>
        <p:nvSpPr>
          <p:cNvPr id="28" name="Arrow: Up 3">
            <a:extLst>
              <a:ext uri="{FF2B5EF4-FFF2-40B4-BE49-F238E27FC236}">
                <a16:creationId xmlns="" xmlns:a16="http://schemas.microsoft.com/office/drawing/2014/main" id="{38B6D26D-253F-4EC2-B878-8DD85FDDC607}"/>
              </a:ext>
            </a:extLst>
          </p:cNvPr>
          <p:cNvSpPr/>
          <p:nvPr/>
        </p:nvSpPr>
        <p:spPr>
          <a:xfrm>
            <a:off x="1156206" y="2277481"/>
            <a:ext cx="319315" cy="3628572"/>
          </a:xfrm>
          <a:prstGeom prst="upArrow">
            <a:avLst/>
          </a:prstGeom>
          <a:solidFill>
            <a:srgbClr val="CC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FF0000"/>
              </a:solidFill>
            </a:endParaRPr>
          </a:p>
        </p:txBody>
      </p:sp>
      <p:sp>
        <p:nvSpPr>
          <p:cNvPr id="29" name="Minus Sign 4">
            <a:extLst>
              <a:ext uri="{FF2B5EF4-FFF2-40B4-BE49-F238E27FC236}">
                <a16:creationId xmlns="" xmlns:a16="http://schemas.microsoft.com/office/drawing/2014/main" id="{BE5CBB34-1E0A-4C40-91B0-44DB9CBE4205}"/>
              </a:ext>
            </a:extLst>
          </p:cNvPr>
          <p:cNvSpPr/>
          <p:nvPr/>
        </p:nvSpPr>
        <p:spPr>
          <a:xfrm>
            <a:off x="867737" y="5496324"/>
            <a:ext cx="3178629" cy="588855"/>
          </a:xfrm>
          <a:prstGeom prst="mathMinus">
            <a:avLst/>
          </a:prstGeom>
          <a:solidFill>
            <a:srgbClr val="CC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72077DD5-5F9B-4F2F-BB98-8D92B9075480}"/>
              </a:ext>
            </a:extLst>
          </p:cNvPr>
          <p:cNvSpPr txBox="1"/>
          <p:nvPr/>
        </p:nvSpPr>
        <p:spPr>
          <a:xfrm>
            <a:off x="1475521" y="2684511"/>
            <a:ext cx="3048000" cy="369332"/>
          </a:xfrm>
          <a:prstGeom prst="rect">
            <a:avLst/>
          </a:prstGeom>
          <a:noFill/>
        </p:spPr>
        <p:txBody>
          <a:bodyPr wrap="square">
            <a:spAutoFit/>
          </a:bodyPr>
          <a:lstStyle/>
          <a:p>
            <a:r>
              <a:rPr lang="en-US" b="1" dirty="0" err="1">
                <a:solidFill>
                  <a:srgbClr val="000000"/>
                </a:solidFill>
                <a:cs typeface="Times New Roman" panose="02020603050405020304" pitchFamily="18" charset="0"/>
              </a:rPr>
              <a:t>Kinh</a:t>
            </a:r>
            <a:r>
              <a:rPr lang="en-US" b="1" dirty="0">
                <a:solidFill>
                  <a:srgbClr val="000000"/>
                </a:solidFill>
                <a:cs typeface="Times New Roman" panose="02020603050405020304" pitchFamily="18" charset="0"/>
              </a:rPr>
              <a:t> </a:t>
            </a:r>
            <a:r>
              <a:rPr lang="en-US" b="1" dirty="0" err="1">
                <a:solidFill>
                  <a:srgbClr val="000000"/>
                </a:solidFill>
                <a:cs typeface="Times New Roman" panose="02020603050405020304" pitchFamily="18" charset="0"/>
              </a:rPr>
              <a:t>tế</a:t>
            </a:r>
            <a:r>
              <a:rPr lang="en-US" b="1" dirty="0">
                <a:solidFill>
                  <a:srgbClr val="000000"/>
                </a:solidFill>
                <a:cs typeface="Times New Roman" panose="02020603050405020304" pitchFamily="18" charset="0"/>
              </a:rPr>
              <a:t> </a:t>
            </a:r>
            <a:r>
              <a:rPr lang="en-US" b="1" dirty="0" err="1">
                <a:solidFill>
                  <a:srgbClr val="000000"/>
                </a:solidFill>
                <a:cs typeface="Times New Roman" panose="02020603050405020304" pitchFamily="18" charset="0"/>
              </a:rPr>
              <a:t>thị</a:t>
            </a:r>
            <a:r>
              <a:rPr lang="en-US" b="1" dirty="0">
                <a:solidFill>
                  <a:srgbClr val="000000"/>
                </a:solidFill>
                <a:cs typeface="Times New Roman" panose="02020603050405020304" pitchFamily="18" charset="0"/>
              </a:rPr>
              <a:t> </a:t>
            </a:r>
            <a:r>
              <a:rPr lang="en-US" b="1" dirty="0" err="1">
                <a:solidFill>
                  <a:srgbClr val="000000"/>
                </a:solidFill>
                <a:cs typeface="Times New Roman" panose="02020603050405020304" pitchFamily="18" charset="0"/>
              </a:rPr>
              <a:t>trường</a:t>
            </a:r>
            <a:r>
              <a:rPr lang="vi-VN" sz="1800" b="1" dirty="0">
                <a:solidFill>
                  <a:srgbClr val="000000"/>
                </a:solidFill>
                <a:cs typeface="Times New Roman" panose="02020603050405020304" pitchFamily="18" charset="0"/>
              </a:rPr>
              <a:t> </a:t>
            </a:r>
            <a:endParaRPr lang="en-US" dirty="0">
              <a:solidFill>
                <a:srgbClr val="000000"/>
              </a:solidFill>
            </a:endParaRPr>
          </a:p>
        </p:txBody>
      </p:sp>
      <p:sp>
        <p:nvSpPr>
          <p:cNvPr id="31" name="TextBox 30">
            <a:extLst>
              <a:ext uri="{FF2B5EF4-FFF2-40B4-BE49-F238E27FC236}">
                <a16:creationId xmlns="" xmlns:a16="http://schemas.microsoft.com/office/drawing/2014/main" id="{CA3559E5-DD77-4F81-A21D-7A3C778F6666}"/>
              </a:ext>
            </a:extLst>
          </p:cNvPr>
          <p:cNvSpPr txBox="1"/>
          <p:nvPr/>
        </p:nvSpPr>
        <p:spPr>
          <a:xfrm>
            <a:off x="1463775" y="5246120"/>
            <a:ext cx="2148116" cy="369332"/>
          </a:xfrm>
          <a:prstGeom prst="rect">
            <a:avLst/>
          </a:prstGeom>
          <a:noFill/>
        </p:spPr>
        <p:txBody>
          <a:bodyPr wrap="square">
            <a:spAutoFit/>
          </a:bodyPr>
          <a:lstStyle/>
          <a:p>
            <a:r>
              <a:rPr lang="en-US" b="1" dirty="0" err="1">
                <a:solidFill>
                  <a:srgbClr val="000000"/>
                </a:solidFill>
                <a:cs typeface="Times New Roman" panose="02020603050405020304" pitchFamily="18" charset="0"/>
              </a:rPr>
              <a:t>Kinh</a:t>
            </a:r>
            <a:r>
              <a:rPr lang="en-US" b="1" dirty="0">
                <a:solidFill>
                  <a:srgbClr val="000000"/>
                </a:solidFill>
                <a:cs typeface="Times New Roman" panose="02020603050405020304" pitchFamily="18" charset="0"/>
              </a:rPr>
              <a:t> </a:t>
            </a:r>
            <a:r>
              <a:rPr lang="en-US" b="1" dirty="0" err="1">
                <a:solidFill>
                  <a:srgbClr val="000000"/>
                </a:solidFill>
                <a:cs typeface="Times New Roman" panose="02020603050405020304" pitchFamily="18" charset="0"/>
              </a:rPr>
              <a:t>tế</a:t>
            </a:r>
            <a:r>
              <a:rPr lang="en-US" b="1" dirty="0">
                <a:solidFill>
                  <a:srgbClr val="000000"/>
                </a:solidFill>
                <a:cs typeface="Times New Roman" panose="02020603050405020304" pitchFamily="18" charset="0"/>
              </a:rPr>
              <a:t> </a:t>
            </a:r>
            <a:r>
              <a:rPr lang="en-US" b="1" dirty="0" err="1">
                <a:solidFill>
                  <a:srgbClr val="000000"/>
                </a:solidFill>
                <a:cs typeface="Times New Roman" panose="02020603050405020304" pitchFamily="18" charset="0"/>
              </a:rPr>
              <a:t>hàng</a:t>
            </a:r>
            <a:r>
              <a:rPr lang="en-US" b="1" dirty="0">
                <a:solidFill>
                  <a:srgbClr val="000000"/>
                </a:solidFill>
                <a:cs typeface="Times New Roman" panose="02020603050405020304" pitchFamily="18" charset="0"/>
              </a:rPr>
              <a:t> </a:t>
            </a:r>
            <a:r>
              <a:rPr lang="en-US" b="1" dirty="0" err="1">
                <a:solidFill>
                  <a:srgbClr val="000000"/>
                </a:solidFill>
                <a:cs typeface="Times New Roman" panose="02020603050405020304" pitchFamily="18" charset="0"/>
              </a:rPr>
              <a:t>hóa</a:t>
            </a:r>
            <a:r>
              <a:rPr lang="vi-VN" sz="1800" b="1" dirty="0">
                <a:solidFill>
                  <a:srgbClr val="000000"/>
                </a:solidFill>
                <a:cs typeface="Times New Roman" panose="02020603050405020304" pitchFamily="18" charset="0"/>
              </a:rPr>
              <a:t> </a:t>
            </a:r>
            <a:endParaRPr lang="en-US" b="1" dirty="0">
              <a:solidFill>
                <a:srgbClr val="000000"/>
              </a:solidFill>
            </a:endParaRPr>
          </a:p>
        </p:txBody>
      </p:sp>
      <p:pic>
        <p:nvPicPr>
          <p:cNvPr id="32" name="Picture 2" descr="Thương nhân nước Việt bán buôn sành sỏi từ thời nào? - Xuất bản">
            <a:extLst>
              <a:ext uri="{FF2B5EF4-FFF2-40B4-BE49-F238E27FC236}">
                <a16:creationId xmlns="" xmlns:a16="http://schemas.microsoft.com/office/drawing/2014/main" id="{370AFCEC-F2B3-4DF3-8198-304C9B1C7D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6303" y="4070877"/>
            <a:ext cx="2637970" cy="1866812"/>
          </a:xfrm>
          <a:prstGeom prst="rect">
            <a:avLst/>
          </a:prstGeom>
          <a:noFill/>
          <a:extLst>
            <a:ext uri="{909E8E84-426E-40DD-AFC4-6F175D3DCCD1}">
              <a14:hiddenFill xmlns:a14="http://schemas.microsoft.com/office/drawing/2010/main">
                <a:solidFill>
                  <a:srgbClr val="FFFFFF"/>
                </a:solidFill>
              </a14:hiddenFill>
            </a:ext>
          </a:extLst>
        </p:spPr>
      </p:pic>
      <p:pic>
        <p:nvPicPr>
          <p:cNvPr id="33" name="Graphic 10" descr="Group of people with solid fill">
            <a:extLst>
              <a:ext uri="{FF2B5EF4-FFF2-40B4-BE49-F238E27FC236}">
                <a16:creationId xmlns="" xmlns:a16="http://schemas.microsoft.com/office/drawing/2014/main" id="{A602BC6C-8B79-428F-86A3-A78796F5D91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5"/>
              </a:ext>
            </a:extLst>
          </a:blip>
          <a:stretch>
            <a:fillRect/>
          </a:stretch>
        </p:blipFill>
        <p:spPr>
          <a:xfrm>
            <a:off x="7608210" y="4051245"/>
            <a:ext cx="3071186" cy="1866812"/>
          </a:xfrm>
          <a:prstGeom prst="rect">
            <a:avLst/>
          </a:prstGeom>
        </p:spPr>
      </p:pic>
      <p:sp>
        <p:nvSpPr>
          <p:cNvPr id="34" name="TextBox 33">
            <a:extLst>
              <a:ext uri="{FF2B5EF4-FFF2-40B4-BE49-F238E27FC236}">
                <a16:creationId xmlns="" xmlns:a16="http://schemas.microsoft.com/office/drawing/2014/main" id="{11E40BEE-9820-4C4D-87C2-1627FCD4D725}"/>
              </a:ext>
            </a:extLst>
          </p:cNvPr>
          <p:cNvSpPr txBox="1"/>
          <p:nvPr/>
        </p:nvSpPr>
        <p:spPr>
          <a:xfrm>
            <a:off x="3918658" y="5984830"/>
            <a:ext cx="2148116" cy="646331"/>
          </a:xfrm>
          <a:prstGeom prst="rect">
            <a:avLst/>
          </a:prstGeom>
          <a:noFill/>
        </p:spPr>
        <p:txBody>
          <a:bodyPr wrap="square">
            <a:spAutoFit/>
          </a:bodyPr>
          <a:lstStyle/>
          <a:p>
            <a:pPr algn="ctr"/>
            <a:r>
              <a:rPr lang="en-US" dirty="0" err="1">
                <a:solidFill>
                  <a:srgbClr val="002060"/>
                </a:solidFill>
                <a:cs typeface="Times New Roman" panose="02020603050405020304" pitchFamily="18" charset="0"/>
              </a:rPr>
              <a:t>Kinh</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tế</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hàng</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hóa</a:t>
            </a:r>
            <a:r>
              <a:rPr lang="vi-VN" sz="1800" dirty="0">
                <a:solidFill>
                  <a:srgbClr val="002060"/>
                </a:solidFill>
                <a:cs typeface="Times New Roman" panose="02020603050405020304" pitchFamily="18" charset="0"/>
              </a:rPr>
              <a:t> </a:t>
            </a:r>
            <a:r>
              <a:rPr lang="en-US" sz="1800" dirty="0" err="1">
                <a:solidFill>
                  <a:srgbClr val="002060"/>
                </a:solidFill>
                <a:cs typeface="Times New Roman" panose="02020603050405020304" pitchFamily="18" charset="0"/>
              </a:rPr>
              <a:t>phong</a:t>
            </a:r>
            <a:r>
              <a:rPr lang="en-US" sz="1800" dirty="0">
                <a:solidFill>
                  <a:srgbClr val="002060"/>
                </a:solidFill>
                <a:cs typeface="Times New Roman" panose="02020603050405020304" pitchFamily="18" charset="0"/>
              </a:rPr>
              <a:t> </a:t>
            </a:r>
            <a:r>
              <a:rPr lang="en-US" sz="1800" dirty="0" err="1">
                <a:solidFill>
                  <a:srgbClr val="002060"/>
                </a:solidFill>
                <a:cs typeface="Times New Roman" panose="02020603050405020304" pitchFamily="18" charset="0"/>
              </a:rPr>
              <a:t>kiến</a:t>
            </a:r>
            <a:endParaRPr lang="en-US" dirty="0">
              <a:solidFill>
                <a:srgbClr val="002060"/>
              </a:solidFill>
            </a:endParaRPr>
          </a:p>
        </p:txBody>
      </p:sp>
      <p:sp>
        <p:nvSpPr>
          <p:cNvPr id="35" name="TextBox 34">
            <a:extLst>
              <a:ext uri="{FF2B5EF4-FFF2-40B4-BE49-F238E27FC236}">
                <a16:creationId xmlns="" xmlns:a16="http://schemas.microsoft.com/office/drawing/2014/main" id="{AD907E42-783C-4267-842B-D4125C1F5C4F}"/>
              </a:ext>
            </a:extLst>
          </p:cNvPr>
          <p:cNvSpPr txBox="1"/>
          <p:nvPr/>
        </p:nvSpPr>
        <p:spPr>
          <a:xfrm>
            <a:off x="7689453" y="5977874"/>
            <a:ext cx="2728686" cy="646331"/>
          </a:xfrm>
          <a:prstGeom prst="rect">
            <a:avLst/>
          </a:prstGeom>
          <a:noFill/>
        </p:spPr>
        <p:txBody>
          <a:bodyPr wrap="square">
            <a:spAutoFit/>
          </a:bodyPr>
          <a:lstStyle/>
          <a:p>
            <a:pPr algn="ctr"/>
            <a:r>
              <a:rPr lang="en-US" dirty="0" err="1">
                <a:solidFill>
                  <a:srgbClr val="002060"/>
                </a:solidFill>
                <a:cs typeface="Times New Roman" panose="02020603050405020304" pitchFamily="18" charset="0"/>
              </a:rPr>
              <a:t>Điều</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kiện</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thuận</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lợi</a:t>
            </a:r>
            <a:endParaRPr lang="en-US" dirty="0">
              <a:solidFill>
                <a:srgbClr val="002060"/>
              </a:solidFill>
              <a:cs typeface="Times New Roman" panose="02020603050405020304" pitchFamily="18" charset="0"/>
            </a:endParaRPr>
          </a:p>
          <a:p>
            <a:pPr algn="ctr"/>
            <a:r>
              <a:rPr lang="en-US" dirty="0" err="1">
                <a:solidFill>
                  <a:srgbClr val="002060"/>
                </a:solidFill>
                <a:cs typeface="Times New Roman" panose="02020603050405020304" pitchFamily="18" charset="0"/>
              </a:rPr>
              <a:t>phát</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triển</a:t>
            </a:r>
            <a:r>
              <a:rPr lang="en-US" dirty="0">
                <a:solidFill>
                  <a:srgbClr val="002060"/>
                </a:solidFill>
                <a:cs typeface="Times New Roman" panose="02020603050405020304" pitchFamily="18" charset="0"/>
              </a:rPr>
              <a:t> KTHH</a:t>
            </a:r>
            <a:endParaRPr lang="en-US" dirty="0">
              <a:solidFill>
                <a:srgbClr val="002060"/>
              </a:solidFill>
            </a:endParaRPr>
          </a:p>
        </p:txBody>
      </p:sp>
      <p:pic>
        <p:nvPicPr>
          <p:cNvPr id="36" name="Picture 4" descr="Hình ảnh Vector Plus Biểu Tượng, Biểu Tượng Cộng, Dấu Cộng Biểu Tượng, Thêm  Vào Vector và PNG với nền trong suốt để tải xuống miễn phí">
            <a:extLst>
              <a:ext uri="{FF2B5EF4-FFF2-40B4-BE49-F238E27FC236}">
                <a16:creationId xmlns="" xmlns:a16="http://schemas.microsoft.com/office/drawing/2014/main" id="{D579790B-DFE8-4212-B162-C219812471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18685" y="4637217"/>
            <a:ext cx="938539" cy="694867"/>
          </a:xfrm>
          <a:prstGeom prst="rect">
            <a:avLst/>
          </a:prstGeom>
          <a:noFill/>
          <a:extLst>
            <a:ext uri="{909E8E84-426E-40DD-AFC4-6F175D3DCCD1}">
              <a14:hiddenFill xmlns:a14="http://schemas.microsoft.com/office/drawing/2010/main">
                <a:solidFill>
                  <a:srgbClr val="FFFFFF"/>
                </a:solidFill>
              </a14:hiddenFill>
            </a:ext>
          </a:extLst>
        </p:spPr>
      </p:pic>
      <p:sp>
        <p:nvSpPr>
          <p:cNvPr id="37" name="AutoShape 10">
            <a:extLst>
              <a:ext uri="{FF2B5EF4-FFF2-40B4-BE49-F238E27FC236}">
                <a16:creationId xmlns="" xmlns:a16="http://schemas.microsoft.com/office/drawing/2014/main" id="{832D7413-7108-4639-9BA1-AD5EA8BD52EE}"/>
              </a:ext>
            </a:extLst>
          </p:cNvPr>
          <p:cNvSpPr>
            <a:spLocks/>
          </p:cNvSpPr>
          <p:nvPr/>
        </p:nvSpPr>
        <p:spPr bwMode="auto">
          <a:xfrm rot="16200000" flipV="1">
            <a:off x="6862410" y="1752495"/>
            <a:ext cx="486438" cy="3991428"/>
          </a:xfrm>
          <a:prstGeom prst="rightBrace">
            <a:avLst>
              <a:gd name="adj1" fmla="val 63889"/>
              <a:gd name="adj2" fmla="val 50000"/>
            </a:avLst>
          </a:prstGeom>
          <a:noFill/>
          <a:ln w="95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400">
                <a:solidFill>
                  <a:schemeClr val="tx1"/>
                </a:solidFill>
                <a:latin typeface="Arial" panose="020B0604020202020204" pitchFamily="34" charset="0"/>
              </a:defRPr>
            </a:lvl4pPr>
            <a:lvl5pPr marL="2057400" indent="-228600">
              <a:spcBef>
                <a:spcPct val="20000"/>
              </a:spcBef>
              <a:buChar char="»"/>
              <a:defRPr sz="24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4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4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4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400">
                <a:solidFill>
                  <a:schemeClr val="tx1"/>
                </a:solidFill>
                <a:latin typeface="Arial" panose="020B0604020202020204" pitchFamily="34" charset="0"/>
              </a:defRPr>
            </a:lvl9pPr>
          </a:lstStyle>
          <a:p>
            <a:pPr marL="0" marR="0" lvl="0" indent="0" algn="l" defTabSz="914286" rtl="0" eaLnBrk="1" fontAlgn="auto" latinLnBrk="0" hangingPunct="1">
              <a:lnSpc>
                <a:spcPct val="100000"/>
              </a:lnSpc>
              <a:spcBef>
                <a:spcPct val="0"/>
              </a:spcBef>
              <a:spcAft>
                <a:spcPts val="0"/>
              </a:spcAft>
              <a:buClrTx/>
              <a:buSzTx/>
              <a:buFontTx/>
              <a:buNone/>
              <a:tabLst/>
              <a:defRPr/>
            </a:pP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Arial Unicode MS"/>
              <a:cs typeface="+mn-cs"/>
            </a:endParaRPr>
          </a:p>
        </p:txBody>
      </p:sp>
      <p:cxnSp>
        <p:nvCxnSpPr>
          <p:cNvPr id="38" name="Connector: Elbow 25">
            <a:extLst>
              <a:ext uri="{FF2B5EF4-FFF2-40B4-BE49-F238E27FC236}">
                <a16:creationId xmlns="" xmlns:a16="http://schemas.microsoft.com/office/drawing/2014/main" id="{B6D63C3D-2E50-4D77-88A0-BCAD451808B3}"/>
              </a:ext>
            </a:extLst>
          </p:cNvPr>
          <p:cNvCxnSpPr>
            <a:cxnSpLocks/>
          </p:cNvCxnSpPr>
          <p:nvPr/>
        </p:nvCxnSpPr>
        <p:spPr>
          <a:xfrm rot="10800000">
            <a:off x="3746304" y="2869178"/>
            <a:ext cx="3359327" cy="703563"/>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39" name="TextBox 38">
            <a:extLst>
              <a:ext uri="{FF2B5EF4-FFF2-40B4-BE49-F238E27FC236}">
                <a16:creationId xmlns="" xmlns:a16="http://schemas.microsoft.com/office/drawing/2014/main" id="{59A8A097-430F-416B-B298-AC52D0D8B27E}"/>
              </a:ext>
            </a:extLst>
          </p:cNvPr>
          <p:cNvSpPr txBox="1"/>
          <p:nvPr/>
        </p:nvSpPr>
        <p:spPr>
          <a:xfrm>
            <a:off x="5686852" y="2953990"/>
            <a:ext cx="3540743" cy="461665"/>
          </a:xfrm>
          <a:prstGeom prst="rect">
            <a:avLst/>
          </a:prstGeom>
          <a:noFill/>
        </p:spPr>
        <p:txBody>
          <a:bodyPr wrap="square">
            <a:spAutoFit/>
          </a:bodyPr>
          <a:lstStyle/>
          <a:p>
            <a:pPr algn="ctr">
              <a:spcBef>
                <a:spcPts val="0"/>
              </a:spcBef>
              <a:defRPr/>
            </a:pPr>
            <a:r>
              <a:rPr lang="en-US" sz="2400" b="1" dirty="0" err="1">
                <a:solidFill>
                  <a:srgbClr val="C00000"/>
                </a:solidFill>
                <a:cs typeface="Times New Roman" panose="02020603050405020304" pitchFamily="18" charset="0"/>
              </a:rPr>
              <a:t>Tất</a:t>
            </a:r>
            <a:r>
              <a:rPr lang="en-US" sz="2400" b="1" dirty="0">
                <a:solidFill>
                  <a:srgbClr val="C00000"/>
                </a:solidFill>
                <a:cs typeface="Times New Roman" panose="02020603050405020304" pitchFamily="18" charset="0"/>
              </a:rPr>
              <a:t> </a:t>
            </a:r>
            <a:r>
              <a:rPr lang="en-US" sz="2400" b="1" dirty="0" err="1">
                <a:solidFill>
                  <a:srgbClr val="C00000"/>
                </a:solidFill>
                <a:cs typeface="Times New Roman" panose="02020603050405020304" pitchFamily="18" charset="0"/>
              </a:rPr>
              <a:t>yếu</a:t>
            </a:r>
            <a:r>
              <a:rPr lang="vi-VN" sz="2400" b="1" dirty="0">
                <a:solidFill>
                  <a:srgbClr val="C00000"/>
                </a:solidFill>
                <a:cs typeface="Times New Roman" panose="02020603050405020304" pitchFamily="18" charset="0"/>
              </a:rPr>
              <a:t> khách </a:t>
            </a:r>
            <a:r>
              <a:rPr lang="vi-VN" sz="2400" b="1" dirty="0" smtClean="0">
                <a:solidFill>
                  <a:srgbClr val="C00000"/>
                </a:solidFill>
                <a:cs typeface="Times New Roman" panose="02020603050405020304" pitchFamily="18" charset="0"/>
              </a:rPr>
              <a:t>quan</a:t>
            </a:r>
            <a:r>
              <a:rPr lang="en-US" sz="2400" b="1" dirty="0" smtClean="0">
                <a:solidFill>
                  <a:srgbClr val="C00000"/>
                </a:solidFill>
                <a:cs typeface="Times New Roman" panose="02020603050405020304" pitchFamily="18" charset="0"/>
              </a:rPr>
              <a:t> (*)</a:t>
            </a:r>
            <a:endParaRPr lang="en-US" sz="2400" b="1" dirty="0">
              <a:solidFill>
                <a:srgbClr val="C00000"/>
              </a:solidFill>
              <a:cs typeface="Times New Roman" panose="02020603050405020304" pitchFamily="18" charset="0"/>
            </a:endParaRPr>
          </a:p>
        </p:txBody>
      </p:sp>
    </p:spTree>
    <p:extLst>
      <p:ext uri="{BB962C8B-B14F-4D97-AF65-F5344CB8AC3E}">
        <p14:creationId xmlns:p14="http://schemas.microsoft.com/office/powerpoint/2010/main" val="1676266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par>
                                <p:cTn id="8" presetID="6" presetClass="entr" presetSubtype="1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circle(in)">
                                      <p:cBhvr>
                                        <p:cTn id="10" dur="2000"/>
                                        <p:tgtEl>
                                          <p:spTgt spid="9"/>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circle(in)">
                                      <p:cBhvr>
                                        <p:cTn id="13" dur="2000"/>
                                        <p:tgtEl>
                                          <p:spTgt spid="12"/>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barn(inVertical)">
                                      <p:cBhvr>
                                        <p:cTn id="18" dur="500"/>
                                        <p:tgtEl>
                                          <p:spTgt spid="27"/>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grpId="0"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circle(in)">
                                      <p:cBhvr>
                                        <p:cTn id="23" dur="2000"/>
                                        <p:tgtEl>
                                          <p:spTgt spid="28"/>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29"/>
                                        </p:tgtEl>
                                        <p:attrNameLst>
                                          <p:attrName>style.visibility</p:attrName>
                                        </p:attrNameLst>
                                      </p:cBhvr>
                                      <p:to>
                                        <p:strVal val="visible"/>
                                      </p:to>
                                    </p:set>
                                    <p:animEffect transition="in" filter="circle(in)">
                                      <p:cBhvr>
                                        <p:cTn id="26" dur="2000"/>
                                        <p:tgtEl>
                                          <p:spTgt spid="29"/>
                                        </p:tgtEl>
                                      </p:cBhvr>
                                    </p:animEffect>
                                  </p:childTnLst>
                                </p:cTn>
                              </p:par>
                              <p:par>
                                <p:cTn id="27" presetID="6" presetClass="entr" presetSubtype="16"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circle(in)">
                                      <p:cBhvr>
                                        <p:cTn id="29" dur="2000"/>
                                        <p:tgtEl>
                                          <p:spTgt spid="30"/>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circle(in)">
                                      <p:cBhvr>
                                        <p:cTn id="32" dur="2000"/>
                                        <p:tgtEl>
                                          <p:spTgt spid="31"/>
                                        </p:tgtEl>
                                      </p:cBhvr>
                                    </p:animEffect>
                                  </p:childTnLst>
                                </p:cTn>
                              </p:par>
                              <p:par>
                                <p:cTn id="33" presetID="6" presetClass="entr" presetSubtype="16" fill="hold" nodeType="withEffect">
                                  <p:stCondLst>
                                    <p:cond delay="0"/>
                                  </p:stCondLst>
                                  <p:childTnLst>
                                    <p:set>
                                      <p:cBhvr>
                                        <p:cTn id="34" dur="1" fill="hold">
                                          <p:stCondLst>
                                            <p:cond delay="0"/>
                                          </p:stCondLst>
                                        </p:cTn>
                                        <p:tgtEl>
                                          <p:spTgt spid="32"/>
                                        </p:tgtEl>
                                        <p:attrNameLst>
                                          <p:attrName>style.visibility</p:attrName>
                                        </p:attrNameLst>
                                      </p:cBhvr>
                                      <p:to>
                                        <p:strVal val="visible"/>
                                      </p:to>
                                    </p:set>
                                    <p:animEffect transition="in" filter="circle(in)">
                                      <p:cBhvr>
                                        <p:cTn id="35" dur="2000"/>
                                        <p:tgtEl>
                                          <p:spTgt spid="32"/>
                                        </p:tgtEl>
                                      </p:cBhvr>
                                    </p:animEffect>
                                  </p:childTnLst>
                                </p:cTn>
                              </p:par>
                              <p:par>
                                <p:cTn id="36" presetID="6" presetClass="entr" presetSubtype="16" fill="hold" nodeType="with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circle(in)">
                                      <p:cBhvr>
                                        <p:cTn id="38" dur="2000"/>
                                        <p:tgtEl>
                                          <p:spTgt spid="33"/>
                                        </p:tgtEl>
                                      </p:cBhvr>
                                    </p:animEffect>
                                  </p:childTnLst>
                                </p:cTn>
                              </p:par>
                              <p:par>
                                <p:cTn id="39" presetID="6" presetClass="entr" presetSubtype="16"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circle(in)">
                                      <p:cBhvr>
                                        <p:cTn id="41" dur="2000"/>
                                        <p:tgtEl>
                                          <p:spTgt spid="34"/>
                                        </p:tgtEl>
                                      </p:cBhvr>
                                    </p:animEffect>
                                  </p:childTnLst>
                                </p:cTn>
                              </p:par>
                              <p:par>
                                <p:cTn id="42" presetID="6" presetClass="entr" presetSubtype="16" fill="hold" grpId="0" nodeType="withEffect">
                                  <p:stCondLst>
                                    <p:cond delay="0"/>
                                  </p:stCondLst>
                                  <p:childTnLst>
                                    <p:set>
                                      <p:cBhvr>
                                        <p:cTn id="43" dur="1" fill="hold">
                                          <p:stCondLst>
                                            <p:cond delay="0"/>
                                          </p:stCondLst>
                                        </p:cTn>
                                        <p:tgtEl>
                                          <p:spTgt spid="35"/>
                                        </p:tgtEl>
                                        <p:attrNameLst>
                                          <p:attrName>style.visibility</p:attrName>
                                        </p:attrNameLst>
                                      </p:cBhvr>
                                      <p:to>
                                        <p:strVal val="visible"/>
                                      </p:to>
                                    </p:set>
                                    <p:animEffect transition="in" filter="circle(in)">
                                      <p:cBhvr>
                                        <p:cTn id="44" dur="2000"/>
                                        <p:tgtEl>
                                          <p:spTgt spid="35"/>
                                        </p:tgtEl>
                                      </p:cBhvr>
                                    </p:animEffect>
                                  </p:childTnLst>
                                </p:cTn>
                              </p:par>
                              <p:par>
                                <p:cTn id="45" presetID="6" presetClass="entr" presetSubtype="16" fill="hold" nodeType="with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circle(in)">
                                      <p:cBhvr>
                                        <p:cTn id="47" dur="2000"/>
                                        <p:tgtEl>
                                          <p:spTgt spid="36"/>
                                        </p:tgtEl>
                                      </p:cBhvr>
                                    </p:animEffect>
                                  </p:childTnLst>
                                </p:cTn>
                              </p:par>
                              <p:par>
                                <p:cTn id="48" presetID="6" presetClass="entr" presetSubtype="16" fill="hold" grpId="0" nodeType="with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circle(in)">
                                      <p:cBhvr>
                                        <p:cTn id="50" dur="2000"/>
                                        <p:tgtEl>
                                          <p:spTgt spid="37"/>
                                        </p:tgtEl>
                                      </p:cBhvr>
                                    </p:animEffect>
                                  </p:childTnLst>
                                </p:cTn>
                              </p:par>
                              <p:par>
                                <p:cTn id="51" presetID="6" presetClass="entr" presetSubtype="16" fill="hold" nodeType="withEffect">
                                  <p:stCondLst>
                                    <p:cond delay="0"/>
                                  </p:stCondLst>
                                  <p:childTnLst>
                                    <p:set>
                                      <p:cBhvr>
                                        <p:cTn id="52" dur="1" fill="hold">
                                          <p:stCondLst>
                                            <p:cond delay="0"/>
                                          </p:stCondLst>
                                        </p:cTn>
                                        <p:tgtEl>
                                          <p:spTgt spid="38"/>
                                        </p:tgtEl>
                                        <p:attrNameLst>
                                          <p:attrName>style.visibility</p:attrName>
                                        </p:attrNameLst>
                                      </p:cBhvr>
                                      <p:to>
                                        <p:strVal val="visible"/>
                                      </p:to>
                                    </p:set>
                                    <p:animEffect transition="in" filter="circle(in)">
                                      <p:cBhvr>
                                        <p:cTn id="53" dur="2000"/>
                                        <p:tgtEl>
                                          <p:spTgt spid="38"/>
                                        </p:tgtEl>
                                      </p:cBhvr>
                                    </p:animEffect>
                                  </p:childTnLst>
                                </p:cTn>
                              </p:par>
                              <p:par>
                                <p:cTn id="54" presetID="6" presetClass="entr" presetSubtype="16" fill="hold" grpId="0" nodeType="withEffect">
                                  <p:stCondLst>
                                    <p:cond delay="0"/>
                                  </p:stCondLst>
                                  <p:childTnLst>
                                    <p:set>
                                      <p:cBhvr>
                                        <p:cTn id="55" dur="1" fill="hold">
                                          <p:stCondLst>
                                            <p:cond delay="0"/>
                                          </p:stCondLst>
                                        </p:cTn>
                                        <p:tgtEl>
                                          <p:spTgt spid="39"/>
                                        </p:tgtEl>
                                        <p:attrNameLst>
                                          <p:attrName>style.visibility</p:attrName>
                                        </p:attrNameLst>
                                      </p:cBhvr>
                                      <p:to>
                                        <p:strVal val="visible"/>
                                      </p:to>
                                    </p:set>
                                    <p:animEffect transition="in" filter="circle(in)">
                                      <p:cBhvr>
                                        <p:cTn id="56"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P spid="27" grpId="0"/>
      <p:bldP spid="28" grpId="0" animBg="1"/>
      <p:bldP spid="29" grpId="0" animBg="1"/>
      <p:bldP spid="30" grpId="0"/>
      <p:bldP spid="31" grpId="0"/>
      <p:bldP spid="34" grpId="0"/>
      <p:bldP spid="35" grpId="0"/>
      <p:bldP spid="37" grpId="0" animBg="1"/>
      <p:bldP spid="3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 y="0"/>
            <a:ext cx="752168" cy="6858000"/>
          </a:xfrm>
          <a:prstGeom prst="rect">
            <a:avLst/>
          </a:prstGeom>
          <a:solidFill>
            <a:srgbClr val="0033CC"/>
          </a:solidFill>
          <a:ln w="25400" cap="flat" cmpd="sng" algn="ctr">
            <a:solidFill>
              <a:srgbClr val="4472C4"/>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prstClr val="white"/>
              </a:solidFill>
              <a:effectLst/>
              <a:uLnTx/>
              <a:uFillTx/>
              <a:latin typeface="Calibri" panose="020F0502020204030204"/>
            </a:endParaRPr>
          </a:p>
        </p:txBody>
      </p:sp>
      <p:sp>
        <p:nvSpPr>
          <p:cNvPr id="3" name="Rectangle 2"/>
          <p:cNvSpPr/>
          <p:nvPr/>
        </p:nvSpPr>
        <p:spPr>
          <a:xfrm rot="16200000">
            <a:off x="-2285857" y="2847741"/>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7" name="Thought Bubble: Cloud 9">
            <a:extLst>
              <a:ext uri="{FF2B5EF4-FFF2-40B4-BE49-F238E27FC236}">
                <a16:creationId xmlns="" xmlns:a16="http://schemas.microsoft.com/office/drawing/2014/main" id="{97786A8F-00A2-4B04-B9FC-323C4F34C9D6}"/>
              </a:ext>
            </a:extLst>
          </p:cNvPr>
          <p:cNvSpPr/>
          <p:nvPr/>
        </p:nvSpPr>
        <p:spPr>
          <a:xfrm>
            <a:off x="4990361" y="1461916"/>
            <a:ext cx="3654620" cy="1564245"/>
          </a:xfrm>
          <a:prstGeom prst="cloudCallout">
            <a:avLst/>
          </a:prstGeom>
          <a:solidFill>
            <a:schemeClr val="bg1"/>
          </a:solidFill>
          <a:ln>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Kinh</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tế</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thị</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trường</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định</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hướng</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XHCN?</a:t>
            </a:r>
            <a:endParaRPr kumimoji="0" lang="en-US" sz="2400" b="0" i="0" u="none" strike="noStrike" kern="1200" cap="none" spc="0" normalizeH="0" baseline="0" noProof="0" dirty="0">
              <a:ln>
                <a:noFill/>
              </a:ln>
              <a:solidFill>
                <a:srgbClr val="000000"/>
              </a:solidFill>
              <a:effectLst/>
              <a:uLnTx/>
              <a:uFillTx/>
              <a:latin typeface="Arial"/>
              <a:ea typeface="+mn-ea"/>
              <a:cs typeface="+mn-cs"/>
            </a:endParaRPr>
          </a:p>
        </p:txBody>
      </p:sp>
      <p:sp>
        <p:nvSpPr>
          <p:cNvPr id="8" name="TextBox 7">
            <a:extLst>
              <a:ext uri="{FF2B5EF4-FFF2-40B4-BE49-F238E27FC236}">
                <a16:creationId xmlns="" xmlns:a16="http://schemas.microsoft.com/office/drawing/2014/main" id="{1122343E-1D11-4667-BD1E-7E8C0383E6B3}"/>
              </a:ext>
            </a:extLst>
          </p:cNvPr>
          <p:cNvSpPr txBox="1"/>
          <p:nvPr/>
        </p:nvSpPr>
        <p:spPr>
          <a:xfrm>
            <a:off x="2183471" y="369914"/>
            <a:ext cx="8287883" cy="461665"/>
          </a:xfrm>
          <a:prstGeom prst="rect">
            <a:avLst/>
          </a:prstGeom>
          <a:noFill/>
          <a:ln>
            <a:solidFill>
              <a:srgbClr val="FF0000"/>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Tại</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sao</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lại</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là</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Kinh</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tế</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thị</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trường</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định</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663300"/>
                </a:solidFill>
                <a:effectLst/>
                <a:uLnTx/>
                <a:uFillTx/>
                <a:latin typeface="Arial"/>
                <a:ea typeface="+mn-ea"/>
                <a:cs typeface="Times New Roman" panose="02020603050405020304" pitchFamily="18" charset="0"/>
              </a:rPr>
              <a:t>hướng</a:t>
            </a:r>
            <a:r>
              <a:rPr kumimoji="0" lang="en-US" altLang="en-US" sz="2400" b="1" i="0" u="none" strike="noStrike" kern="1200" cap="none" spc="0" normalizeH="0" baseline="0" noProof="0" dirty="0">
                <a:ln>
                  <a:noFill/>
                </a:ln>
                <a:solidFill>
                  <a:srgbClr val="663300"/>
                </a:solidFill>
                <a:effectLst/>
                <a:uLnTx/>
                <a:uFillTx/>
                <a:latin typeface="Arial"/>
                <a:ea typeface="+mn-ea"/>
                <a:cs typeface="Times New Roman" panose="02020603050405020304" pitchFamily="18" charset="0"/>
              </a:rPr>
              <a:t> XHCN</a:t>
            </a:r>
            <a:r>
              <a:rPr kumimoji="0" lang="en-US" altLang="en-US" sz="2400" b="1" i="0" u="none" strike="noStrike" kern="1200" cap="none" spc="0" normalizeH="0" baseline="0" noProof="0" dirty="0" smtClean="0">
                <a:ln>
                  <a:noFill/>
                </a:ln>
                <a:solidFill>
                  <a:srgbClr val="663300"/>
                </a:solidFill>
                <a:effectLst/>
                <a:uLnTx/>
                <a:uFillTx/>
                <a:latin typeface="Arial"/>
                <a:ea typeface="+mn-ea"/>
                <a:cs typeface="Times New Roman" panose="02020603050405020304" pitchFamily="18" charset="0"/>
              </a:rPr>
              <a:t>? (*)</a:t>
            </a:r>
            <a:endParaRPr kumimoji="0" lang="en-US" sz="2400" b="0" i="0" u="none" strike="noStrike" kern="1200" cap="none" spc="0" normalizeH="0" baseline="0" noProof="0" dirty="0">
              <a:ln>
                <a:noFill/>
              </a:ln>
              <a:solidFill>
                <a:srgbClr val="663300"/>
              </a:solidFill>
              <a:effectLst/>
              <a:uLnTx/>
              <a:uFillTx/>
              <a:latin typeface="Arial"/>
              <a:ea typeface="+mn-ea"/>
            </a:endParaRPr>
          </a:p>
        </p:txBody>
      </p:sp>
      <p:sp>
        <p:nvSpPr>
          <p:cNvPr id="9" name="TextBox 8">
            <a:extLst>
              <a:ext uri="{FF2B5EF4-FFF2-40B4-BE49-F238E27FC236}">
                <a16:creationId xmlns="" xmlns:a16="http://schemas.microsoft.com/office/drawing/2014/main" id="{192C7DD0-1FCD-4911-93FE-4A394E3CDF4B}"/>
              </a:ext>
            </a:extLst>
          </p:cNvPr>
          <p:cNvSpPr txBox="1"/>
          <p:nvPr/>
        </p:nvSpPr>
        <p:spPr>
          <a:xfrm>
            <a:off x="8845142" y="1294002"/>
            <a:ext cx="3198675" cy="769441"/>
          </a:xfrm>
          <a:prstGeom prst="rect">
            <a:avLst/>
          </a:prstGeom>
          <a:no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QHSX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thống</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trị</a:t>
            </a:r>
            <a:endPar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lang="en-US" sz="2000" dirty="0">
                <a:solidFill>
                  <a:srgbClr val="000000"/>
                </a:solidFill>
                <a:latin typeface="Arial"/>
                <a:cs typeface="Times New Roman" panose="02020603050405020304" pitchFamily="18" charset="0"/>
              </a:rPr>
              <a:t>(</a:t>
            </a:r>
            <a:r>
              <a:rPr lang="en-US" sz="2000" dirty="0" err="1">
                <a:solidFill>
                  <a:srgbClr val="000000"/>
                </a:solidFill>
                <a:latin typeface="Arial"/>
                <a:cs typeface="Times New Roman" panose="02020603050405020304" pitchFamily="18" charset="0"/>
              </a:rPr>
              <a:t>Nhà</a:t>
            </a:r>
            <a:r>
              <a:rPr lang="en-US" sz="2000" dirty="0">
                <a:solidFill>
                  <a:srgbClr val="000000"/>
                </a:solidFill>
                <a:latin typeface="Arial"/>
                <a:cs typeface="Times New Roman" panose="02020603050405020304" pitchFamily="18" charset="0"/>
              </a:rPr>
              <a:t> </a:t>
            </a:r>
            <a:r>
              <a:rPr lang="en-US" sz="2000" dirty="0" err="1">
                <a:solidFill>
                  <a:srgbClr val="000000"/>
                </a:solidFill>
                <a:latin typeface="Arial"/>
                <a:cs typeface="Times New Roman" panose="02020603050405020304" pitchFamily="18" charset="0"/>
              </a:rPr>
              <a:t>nước</a:t>
            </a:r>
            <a:r>
              <a:rPr lang="en-US" sz="2000" dirty="0">
                <a:solidFill>
                  <a:srgbClr val="000000"/>
                </a:solidFill>
                <a:latin typeface="Arial"/>
                <a:cs typeface="Times New Roman" panose="02020603050405020304" pitchFamily="18" charset="0"/>
              </a:rPr>
              <a:t> </a:t>
            </a:r>
            <a:r>
              <a:rPr lang="en-US" sz="2000" dirty="0" err="1">
                <a:solidFill>
                  <a:srgbClr val="000000"/>
                </a:solidFill>
                <a:latin typeface="Arial"/>
                <a:cs typeface="Times New Roman" panose="02020603050405020304" pitchFamily="18" charset="0"/>
              </a:rPr>
              <a:t>định</a:t>
            </a:r>
            <a:r>
              <a:rPr lang="en-US" sz="2000" dirty="0">
                <a:solidFill>
                  <a:srgbClr val="000000"/>
                </a:solidFill>
                <a:latin typeface="Arial"/>
                <a:cs typeface="Times New Roman" panose="02020603050405020304" pitchFamily="18" charset="0"/>
              </a:rPr>
              <a:t> </a:t>
            </a:r>
            <a:r>
              <a:rPr lang="en-US" sz="2000" dirty="0" err="1">
                <a:solidFill>
                  <a:srgbClr val="000000"/>
                </a:solidFill>
                <a:latin typeface="Arial"/>
                <a:cs typeface="Times New Roman" panose="02020603050405020304" pitchFamily="18" charset="0"/>
              </a:rPr>
              <a:t>hướng</a:t>
            </a:r>
            <a:r>
              <a:rPr lang="en-US" sz="2000" dirty="0">
                <a:solidFill>
                  <a:srgbClr val="000000"/>
                </a:solidFill>
                <a:latin typeface="Arial"/>
                <a:cs typeface="Times New Roman" panose="02020603050405020304" pitchFamily="18" charset="0"/>
              </a:rPr>
              <a:t>)</a:t>
            </a:r>
            <a:endParaRPr kumimoji="0" lang="en-US" sz="2000" i="0" u="none" strike="noStrike" kern="1200" cap="none" spc="0" normalizeH="0" baseline="0" noProof="0" dirty="0">
              <a:ln>
                <a:noFill/>
              </a:ln>
              <a:solidFill>
                <a:srgbClr val="000000"/>
              </a:solidFill>
              <a:effectLst/>
              <a:uLnTx/>
              <a:uFillTx/>
              <a:latin typeface="Arial"/>
              <a:ea typeface="+mn-ea"/>
              <a:cs typeface="+mn-cs"/>
            </a:endParaRPr>
          </a:p>
        </p:txBody>
      </p:sp>
      <p:sp>
        <p:nvSpPr>
          <p:cNvPr id="10" name="TextBox 9">
            <a:extLst>
              <a:ext uri="{FF2B5EF4-FFF2-40B4-BE49-F238E27FC236}">
                <a16:creationId xmlns="" xmlns:a16="http://schemas.microsoft.com/office/drawing/2014/main" id="{C8512425-D6CE-4C94-91A2-F09D7C03DAC9}"/>
              </a:ext>
            </a:extLst>
          </p:cNvPr>
          <p:cNvSpPr txBox="1"/>
          <p:nvPr/>
        </p:nvSpPr>
        <p:spPr>
          <a:xfrm>
            <a:off x="9090288" y="3177284"/>
            <a:ext cx="2953529" cy="830997"/>
          </a:xfrm>
          <a:prstGeom prst="rect">
            <a:avLst/>
          </a:prstGeom>
          <a:no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Kinh</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tế</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thị</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trường</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định</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a:t>
            </a:r>
            <a:r>
              <a:rPr kumimoji="0" lang="en-US" altLang="en-US" sz="2400" b="1" i="0" u="none" strike="noStrike" kern="1200" cap="none" spc="0" normalizeH="0" baseline="0" noProof="0" dirty="0" err="1">
                <a:ln>
                  <a:noFill/>
                </a:ln>
                <a:solidFill>
                  <a:srgbClr val="000000"/>
                </a:solidFill>
                <a:effectLst/>
                <a:uLnTx/>
                <a:uFillTx/>
                <a:latin typeface="Arial"/>
                <a:ea typeface="+mn-ea"/>
                <a:cs typeface="Times New Roman" panose="02020603050405020304" pitchFamily="18" charset="0"/>
              </a:rPr>
              <a:t>hướng</a:t>
            </a:r>
            <a:r>
              <a:rPr kumimoji="0" lang="en-US" altLang="en-US" sz="2400" b="1" i="0" u="none" strike="noStrike" kern="1200" cap="none" spc="0" normalizeH="0" baseline="0" noProof="0" dirty="0">
                <a:ln>
                  <a:noFill/>
                </a:ln>
                <a:solidFill>
                  <a:srgbClr val="000000"/>
                </a:solidFill>
                <a:effectLst/>
                <a:uLnTx/>
                <a:uFillTx/>
                <a:latin typeface="Arial"/>
                <a:ea typeface="+mn-ea"/>
                <a:cs typeface="Times New Roman" panose="02020603050405020304" pitchFamily="18" charset="0"/>
              </a:rPr>
              <a:t> XHCN</a:t>
            </a:r>
            <a:endParaRPr kumimoji="0" lang="en-US" sz="2400" b="0" i="0" u="none" strike="noStrike" kern="1200" cap="none" spc="0" normalizeH="0" baseline="0" noProof="0" dirty="0">
              <a:ln>
                <a:noFill/>
              </a:ln>
              <a:solidFill>
                <a:srgbClr val="000000"/>
              </a:solidFill>
              <a:effectLst/>
              <a:uLnTx/>
              <a:uFillTx/>
              <a:latin typeface="Arial"/>
              <a:ea typeface="+mn-ea"/>
              <a:cs typeface="+mn-cs"/>
            </a:endParaRPr>
          </a:p>
        </p:txBody>
      </p:sp>
      <p:pic>
        <p:nvPicPr>
          <p:cNvPr id="11" name="Picture 2" descr="Dân giàu, nước mạnh, dân chủ, công bằng, văn minh là mục tiêu, đích đến của">
            <a:extLst>
              <a:ext uri="{FF2B5EF4-FFF2-40B4-BE49-F238E27FC236}">
                <a16:creationId xmlns="" xmlns:a16="http://schemas.microsoft.com/office/drawing/2014/main" id="{60F897F1-8E81-4EB7-99F3-B7978C3626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9871" y="2541139"/>
            <a:ext cx="3621242" cy="2934284"/>
          </a:xfrm>
          <a:prstGeom prst="rect">
            <a:avLst/>
          </a:prstGeom>
          <a:noFill/>
          <a:extLst>
            <a:ext uri="{909E8E84-426E-40DD-AFC4-6F175D3DCCD1}">
              <a14:hiddenFill xmlns:a14="http://schemas.microsoft.com/office/drawing/2010/main">
                <a:solidFill>
                  <a:srgbClr val="FFFFFF"/>
                </a:solidFill>
              </a14:hiddenFill>
            </a:ext>
          </a:extLst>
        </p:spPr>
      </p:pic>
      <p:sp>
        <p:nvSpPr>
          <p:cNvPr id="12" name="Arrow: Right 4">
            <a:extLst>
              <a:ext uri="{FF2B5EF4-FFF2-40B4-BE49-F238E27FC236}">
                <a16:creationId xmlns="" xmlns:a16="http://schemas.microsoft.com/office/drawing/2014/main" id="{E9924476-774E-49B3-9BB3-CC6ABD7662B6}"/>
              </a:ext>
            </a:extLst>
          </p:cNvPr>
          <p:cNvSpPr/>
          <p:nvPr/>
        </p:nvSpPr>
        <p:spPr>
          <a:xfrm>
            <a:off x="2520394" y="5700281"/>
            <a:ext cx="8314639" cy="164892"/>
          </a:xfrm>
          <a:prstGeom prst="rightArrow">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solidFill>
                <a:srgbClr val="7030A0"/>
              </a:solidFill>
            </a:endParaRPr>
          </a:p>
        </p:txBody>
      </p:sp>
      <p:sp>
        <p:nvSpPr>
          <p:cNvPr id="13" name="Minus Sign 17">
            <a:extLst>
              <a:ext uri="{FF2B5EF4-FFF2-40B4-BE49-F238E27FC236}">
                <a16:creationId xmlns="" xmlns:a16="http://schemas.microsoft.com/office/drawing/2014/main" id="{2E49209D-DA07-4927-8E3B-AE5636BAB620}"/>
              </a:ext>
            </a:extLst>
          </p:cNvPr>
          <p:cNvSpPr/>
          <p:nvPr/>
        </p:nvSpPr>
        <p:spPr>
          <a:xfrm rot="5400000">
            <a:off x="7919132" y="5548068"/>
            <a:ext cx="507962" cy="423021"/>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4" name="Minus Sign 18">
            <a:extLst>
              <a:ext uri="{FF2B5EF4-FFF2-40B4-BE49-F238E27FC236}">
                <a16:creationId xmlns="" xmlns:a16="http://schemas.microsoft.com/office/drawing/2014/main" id="{25615F92-F7EE-4B69-8B2C-F3B165EE577D}"/>
              </a:ext>
            </a:extLst>
          </p:cNvPr>
          <p:cNvSpPr/>
          <p:nvPr/>
        </p:nvSpPr>
        <p:spPr>
          <a:xfrm rot="5400000">
            <a:off x="9662993" y="5584346"/>
            <a:ext cx="461665" cy="458797"/>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5" name="Minus Sign 19">
            <a:extLst>
              <a:ext uri="{FF2B5EF4-FFF2-40B4-BE49-F238E27FC236}">
                <a16:creationId xmlns="" xmlns:a16="http://schemas.microsoft.com/office/drawing/2014/main" id="{5BAE5362-3E46-482A-B421-67DCFF9A8B39}"/>
              </a:ext>
            </a:extLst>
          </p:cNvPr>
          <p:cNvSpPr/>
          <p:nvPr/>
        </p:nvSpPr>
        <p:spPr>
          <a:xfrm rot="5400000">
            <a:off x="6198694" y="5602234"/>
            <a:ext cx="507962" cy="423020"/>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6" name="Minus Sign 20">
            <a:extLst>
              <a:ext uri="{FF2B5EF4-FFF2-40B4-BE49-F238E27FC236}">
                <a16:creationId xmlns="" xmlns:a16="http://schemas.microsoft.com/office/drawing/2014/main" id="{2B868AC0-B1C0-43C1-91D2-309E3DE64601}"/>
              </a:ext>
            </a:extLst>
          </p:cNvPr>
          <p:cNvSpPr/>
          <p:nvPr/>
        </p:nvSpPr>
        <p:spPr>
          <a:xfrm rot="5400000">
            <a:off x="4589707" y="5550379"/>
            <a:ext cx="461665" cy="464695"/>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7" name="Minus Sign 21">
            <a:extLst>
              <a:ext uri="{FF2B5EF4-FFF2-40B4-BE49-F238E27FC236}">
                <a16:creationId xmlns="" xmlns:a16="http://schemas.microsoft.com/office/drawing/2014/main" id="{92C5CB03-7AAE-414B-8DDE-3D3FE5F06FB3}"/>
              </a:ext>
            </a:extLst>
          </p:cNvPr>
          <p:cNvSpPr/>
          <p:nvPr/>
        </p:nvSpPr>
        <p:spPr>
          <a:xfrm rot="5400000">
            <a:off x="2958344" y="5591899"/>
            <a:ext cx="460119" cy="423020"/>
          </a:xfrm>
          <a:prstGeom prst="mathMinus">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US"/>
          </a:p>
        </p:txBody>
      </p:sp>
      <p:sp>
        <p:nvSpPr>
          <p:cNvPr id="18" name="TextBox 17">
            <a:extLst>
              <a:ext uri="{FF2B5EF4-FFF2-40B4-BE49-F238E27FC236}">
                <a16:creationId xmlns="" xmlns:a16="http://schemas.microsoft.com/office/drawing/2014/main" id="{61416F4B-FFAB-469E-9EBE-CA14CB8FE10B}"/>
              </a:ext>
            </a:extLst>
          </p:cNvPr>
          <p:cNvSpPr txBox="1"/>
          <p:nvPr/>
        </p:nvSpPr>
        <p:spPr>
          <a:xfrm>
            <a:off x="1013059" y="1433616"/>
            <a:ext cx="3654620" cy="707886"/>
          </a:xfrm>
          <a:prstGeom prst="rect">
            <a:avLst/>
          </a:prstGeom>
          <a:noFill/>
        </p:spPr>
        <p:txBody>
          <a:bodyPr wrap="square">
            <a:spAutoFit/>
          </a:bodyPr>
          <a:lstStyle/>
          <a:p>
            <a:pPr algn="ctr"/>
            <a:r>
              <a:rPr lang="en-US" sz="2000" dirty="0">
                <a:solidFill>
                  <a:srgbClr val="002060"/>
                </a:solidFill>
                <a:cs typeface="Times New Roman" panose="02020603050405020304" pitchFamily="18" charset="0"/>
              </a:rPr>
              <a:t>“</a:t>
            </a:r>
            <a:r>
              <a:rPr lang="en-US" sz="2000" dirty="0" err="1">
                <a:solidFill>
                  <a:srgbClr val="002060"/>
                </a:solidFill>
                <a:cs typeface="Times New Roman" panose="02020603050405020304" pitchFamily="18" charset="0"/>
              </a:rPr>
              <a:t>Dân</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giàu</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nước</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mạnh</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dân</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chủ</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công</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bằng</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văn</a:t>
            </a:r>
            <a:r>
              <a:rPr lang="en-US" sz="2000" dirty="0">
                <a:solidFill>
                  <a:srgbClr val="002060"/>
                </a:solidFill>
                <a:cs typeface="Times New Roman" panose="02020603050405020304" pitchFamily="18" charset="0"/>
              </a:rPr>
              <a:t> </a:t>
            </a:r>
            <a:r>
              <a:rPr lang="en-US" sz="2000" dirty="0" err="1">
                <a:solidFill>
                  <a:srgbClr val="002060"/>
                </a:solidFill>
                <a:cs typeface="Times New Roman" panose="02020603050405020304" pitchFamily="18" charset="0"/>
              </a:rPr>
              <a:t>minh</a:t>
            </a:r>
            <a:r>
              <a:rPr lang="en-US" sz="2000" dirty="0">
                <a:solidFill>
                  <a:srgbClr val="002060"/>
                </a:solidFill>
                <a:cs typeface="Times New Roman" panose="02020603050405020304" pitchFamily="18" charset="0"/>
              </a:rPr>
              <a:t>” </a:t>
            </a:r>
            <a:endParaRPr lang="en-US" sz="2000" dirty="0">
              <a:solidFill>
                <a:srgbClr val="002060"/>
              </a:solidFill>
            </a:endParaRPr>
          </a:p>
        </p:txBody>
      </p:sp>
      <p:pic>
        <p:nvPicPr>
          <p:cNvPr id="19" name="Picture 4" descr="Quốc kỳ Việt Nam – Wikipedia tiếng Việt">
            <a:extLst>
              <a:ext uri="{FF2B5EF4-FFF2-40B4-BE49-F238E27FC236}">
                <a16:creationId xmlns="" xmlns:a16="http://schemas.microsoft.com/office/drawing/2014/main" id="{F5E1269A-88A7-41D1-839F-AEEB8ACF41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0164" y="3174548"/>
            <a:ext cx="1727434" cy="830998"/>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a:extLst>
              <a:ext uri="{FF2B5EF4-FFF2-40B4-BE49-F238E27FC236}">
                <a16:creationId xmlns="" xmlns:a16="http://schemas.microsoft.com/office/drawing/2014/main" id="{DEA9D7EC-1693-40AE-9D4E-AD307C605345}"/>
              </a:ext>
            </a:extLst>
          </p:cNvPr>
          <p:cNvSpPr txBox="1"/>
          <p:nvPr/>
        </p:nvSpPr>
        <p:spPr>
          <a:xfrm>
            <a:off x="2596795" y="6141226"/>
            <a:ext cx="1183215" cy="461665"/>
          </a:xfrm>
          <a:prstGeom prst="rect">
            <a:avLst/>
          </a:prstGeom>
          <a:no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altLang="en-US" sz="2400" b="1" dirty="0">
                <a:solidFill>
                  <a:srgbClr val="C00000"/>
                </a:solidFill>
                <a:latin typeface="Arial"/>
                <a:cs typeface="Times New Roman" panose="02020603050405020304" pitchFamily="18" charset="0"/>
              </a:rPr>
              <a:t>CSNT</a:t>
            </a:r>
            <a:endParaRPr kumimoji="0" lang="en-US" altLang="en-US" sz="2400" b="1" i="0" u="none" strike="noStrike" kern="1200" cap="none" spc="0" normalizeH="0" baseline="0" noProof="0" dirty="0">
              <a:ln>
                <a:noFill/>
              </a:ln>
              <a:solidFill>
                <a:srgbClr val="C00000"/>
              </a:solidFill>
              <a:effectLst/>
              <a:uLnTx/>
              <a:uFillTx/>
              <a:latin typeface="Arial"/>
              <a:ea typeface="+mn-ea"/>
              <a:cs typeface="Times New Roman" panose="02020603050405020304" pitchFamily="18" charset="0"/>
            </a:endParaRPr>
          </a:p>
        </p:txBody>
      </p:sp>
      <p:sp>
        <p:nvSpPr>
          <p:cNvPr id="21" name="TextBox 20">
            <a:extLst>
              <a:ext uri="{FF2B5EF4-FFF2-40B4-BE49-F238E27FC236}">
                <a16:creationId xmlns="" xmlns:a16="http://schemas.microsoft.com/office/drawing/2014/main" id="{49931841-A25B-4FF0-98AA-B6A306E0BD7A}"/>
              </a:ext>
            </a:extLst>
          </p:cNvPr>
          <p:cNvSpPr txBox="1"/>
          <p:nvPr/>
        </p:nvSpPr>
        <p:spPr>
          <a:xfrm>
            <a:off x="4130363" y="6090031"/>
            <a:ext cx="1183215" cy="461665"/>
          </a:xfrm>
          <a:prstGeom prst="rect">
            <a:avLst/>
          </a:prstGeom>
          <a:no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altLang="en-US" sz="2400" b="1" dirty="0">
                <a:solidFill>
                  <a:srgbClr val="C00000"/>
                </a:solidFill>
                <a:latin typeface="Arial"/>
                <a:cs typeface="Times New Roman" panose="02020603050405020304" pitchFamily="18" charset="0"/>
              </a:rPr>
              <a:t>CHNL</a:t>
            </a:r>
            <a:endParaRPr kumimoji="0" lang="en-US" altLang="en-US" sz="2400" b="1" i="0" u="none" strike="noStrike" kern="1200" cap="none" spc="0" normalizeH="0" baseline="0" noProof="0" dirty="0">
              <a:ln>
                <a:noFill/>
              </a:ln>
              <a:solidFill>
                <a:srgbClr val="C00000"/>
              </a:solidFill>
              <a:effectLst/>
              <a:uLnTx/>
              <a:uFillTx/>
              <a:latin typeface="Arial"/>
              <a:ea typeface="+mn-ea"/>
              <a:cs typeface="Times New Roman" panose="02020603050405020304" pitchFamily="18" charset="0"/>
            </a:endParaRPr>
          </a:p>
        </p:txBody>
      </p:sp>
      <p:sp>
        <p:nvSpPr>
          <p:cNvPr id="22" name="TextBox 21">
            <a:extLst>
              <a:ext uri="{FF2B5EF4-FFF2-40B4-BE49-F238E27FC236}">
                <a16:creationId xmlns="" xmlns:a16="http://schemas.microsoft.com/office/drawing/2014/main" id="{39340A68-D361-4F10-9056-D0C878216A42}"/>
              </a:ext>
            </a:extLst>
          </p:cNvPr>
          <p:cNvSpPr txBox="1"/>
          <p:nvPr/>
        </p:nvSpPr>
        <p:spPr>
          <a:xfrm>
            <a:off x="5695209" y="6061750"/>
            <a:ext cx="1183215" cy="461665"/>
          </a:xfrm>
          <a:prstGeom prst="rect">
            <a:avLst/>
          </a:prstGeom>
          <a:no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C00000"/>
                </a:solidFill>
                <a:effectLst/>
                <a:uLnTx/>
                <a:uFillTx/>
                <a:latin typeface="Arial"/>
                <a:ea typeface="+mn-ea"/>
                <a:cs typeface="Times New Roman" panose="02020603050405020304" pitchFamily="18" charset="0"/>
              </a:rPr>
              <a:t>PK</a:t>
            </a:r>
          </a:p>
        </p:txBody>
      </p:sp>
      <p:sp>
        <p:nvSpPr>
          <p:cNvPr id="23" name="TextBox 22">
            <a:extLst>
              <a:ext uri="{FF2B5EF4-FFF2-40B4-BE49-F238E27FC236}">
                <a16:creationId xmlns="" xmlns:a16="http://schemas.microsoft.com/office/drawing/2014/main" id="{6CF31A27-15A1-4889-BE6E-6E12623B60C1}"/>
              </a:ext>
            </a:extLst>
          </p:cNvPr>
          <p:cNvSpPr txBox="1"/>
          <p:nvPr/>
        </p:nvSpPr>
        <p:spPr>
          <a:xfrm>
            <a:off x="7572273" y="6046586"/>
            <a:ext cx="1183215" cy="461665"/>
          </a:xfrm>
          <a:prstGeom prst="rect">
            <a:avLst/>
          </a:prstGeom>
          <a:no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C00000"/>
                </a:solidFill>
                <a:effectLst/>
                <a:uLnTx/>
                <a:uFillTx/>
                <a:latin typeface="Arial"/>
                <a:ea typeface="+mn-ea"/>
                <a:cs typeface="Times New Roman" panose="02020603050405020304" pitchFamily="18" charset="0"/>
              </a:rPr>
              <a:t>TBCN</a:t>
            </a:r>
          </a:p>
        </p:txBody>
      </p:sp>
      <p:sp>
        <p:nvSpPr>
          <p:cNvPr id="24" name="TextBox 23">
            <a:extLst>
              <a:ext uri="{FF2B5EF4-FFF2-40B4-BE49-F238E27FC236}">
                <a16:creationId xmlns="" xmlns:a16="http://schemas.microsoft.com/office/drawing/2014/main" id="{66218820-8FA1-4A87-8112-865032D82C3B}"/>
              </a:ext>
            </a:extLst>
          </p:cNvPr>
          <p:cNvSpPr txBox="1"/>
          <p:nvPr/>
        </p:nvSpPr>
        <p:spPr>
          <a:xfrm>
            <a:off x="9449337" y="6118478"/>
            <a:ext cx="1183215" cy="461665"/>
          </a:xfrm>
          <a:prstGeom prst="rect">
            <a:avLst/>
          </a:prstGeom>
          <a:no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C00000"/>
                </a:solidFill>
                <a:effectLst/>
                <a:uLnTx/>
                <a:uFillTx/>
                <a:latin typeface="Arial"/>
                <a:ea typeface="+mn-ea"/>
                <a:cs typeface="Times New Roman" panose="02020603050405020304" pitchFamily="18" charset="0"/>
              </a:rPr>
              <a:t>XHCN</a:t>
            </a:r>
          </a:p>
        </p:txBody>
      </p:sp>
      <p:sp>
        <p:nvSpPr>
          <p:cNvPr id="25" name="Arrow: Curved Down 15">
            <a:extLst>
              <a:ext uri="{FF2B5EF4-FFF2-40B4-BE49-F238E27FC236}">
                <a16:creationId xmlns="" xmlns:a16="http://schemas.microsoft.com/office/drawing/2014/main" id="{2F848C0E-45F2-4412-9665-465D7DCA1CA0}"/>
              </a:ext>
            </a:extLst>
          </p:cNvPr>
          <p:cNvSpPr/>
          <p:nvPr/>
        </p:nvSpPr>
        <p:spPr>
          <a:xfrm>
            <a:off x="6440112" y="4704045"/>
            <a:ext cx="3654620" cy="876132"/>
          </a:xfrm>
          <a:prstGeom prst="curved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6" name="TextBox 25">
            <a:extLst>
              <a:ext uri="{FF2B5EF4-FFF2-40B4-BE49-F238E27FC236}">
                <a16:creationId xmlns="" xmlns:a16="http://schemas.microsoft.com/office/drawing/2014/main" id="{2358DE5B-2559-45E4-90DA-BE75985F3A38}"/>
              </a:ext>
            </a:extLst>
          </p:cNvPr>
          <p:cNvSpPr txBox="1"/>
          <p:nvPr/>
        </p:nvSpPr>
        <p:spPr>
          <a:xfrm>
            <a:off x="7269102" y="4895545"/>
            <a:ext cx="1899238" cy="461665"/>
          </a:xfrm>
          <a:prstGeom prst="rect">
            <a:avLst/>
          </a:prstGeom>
          <a:noFill/>
          <a:ln>
            <a:solidFill>
              <a:schemeClr val="bg1"/>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i="0" u="none" strike="noStrike" kern="1200" cap="none" spc="0" normalizeH="0" baseline="0" noProof="0" dirty="0">
                <a:ln>
                  <a:noFill/>
                </a:ln>
                <a:solidFill>
                  <a:srgbClr val="0033CC"/>
                </a:solidFill>
                <a:effectLst/>
                <a:uLnTx/>
                <a:uFillTx/>
                <a:latin typeface="Arial"/>
                <a:ea typeface="+mn-ea"/>
                <a:cs typeface="Times New Roman" panose="02020603050405020304" pitchFamily="18" charset="0"/>
              </a:rPr>
              <a:t>KTTT TBCN</a:t>
            </a:r>
          </a:p>
        </p:txBody>
      </p:sp>
      <p:cxnSp>
        <p:nvCxnSpPr>
          <p:cNvPr id="27" name="Straight Connector 26">
            <a:extLst>
              <a:ext uri="{FF2B5EF4-FFF2-40B4-BE49-F238E27FC236}">
                <a16:creationId xmlns="" xmlns:a16="http://schemas.microsoft.com/office/drawing/2014/main" id="{CCA55E84-C542-4038-88BF-A710B0204AD9}"/>
              </a:ext>
            </a:extLst>
          </p:cNvPr>
          <p:cNvCxnSpPr/>
          <p:nvPr/>
        </p:nvCxnSpPr>
        <p:spPr>
          <a:xfrm>
            <a:off x="7269102" y="4572000"/>
            <a:ext cx="1821186" cy="785210"/>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 xmlns:a16="http://schemas.microsoft.com/office/drawing/2014/main" id="{476531EA-98E3-419F-B5E2-991037763734}"/>
              </a:ext>
            </a:extLst>
          </p:cNvPr>
          <p:cNvCxnSpPr>
            <a:cxnSpLocks/>
          </p:cNvCxnSpPr>
          <p:nvPr/>
        </p:nvCxnSpPr>
        <p:spPr>
          <a:xfrm flipH="1">
            <a:off x="7402286" y="4479187"/>
            <a:ext cx="1498755" cy="916897"/>
          </a:xfrm>
          <a:prstGeom prst="line">
            <a:avLst/>
          </a:prstGeom>
          <a:ln>
            <a:solidFill>
              <a:srgbClr val="FF0000"/>
            </a:solidFill>
          </a:ln>
        </p:spPr>
        <p:style>
          <a:lnRef idx="2">
            <a:schemeClr val="accent1"/>
          </a:lnRef>
          <a:fillRef idx="0">
            <a:schemeClr val="accent1"/>
          </a:fillRef>
          <a:effectRef idx="1">
            <a:schemeClr val="accent1"/>
          </a:effectRef>
          <a:fontRef idx="minor">
            <a:schemeClr val="tx1"/>
          </a:fontRef>
        </p:style>
      </p:cxnSp>
      <p:cxnSp>
        <p:nvCxnSpPr>
          <p:cNvPr id="29" name="Connector: Elbow 49">
            <a:extLst>
              <a:ext uri="{FF2B5EF4-FFF2-40B4-BE49-F238E27FC236}">
                <a16:creationId xmlns="" xmlns:a16="http://schemas.microsoft.com/office/drawing/2014/main" id="{5A4F25DE-04A9-45AC-A0FF-D7AA312B4D0B}"/>
              </a:ext>
            </a:extLst>
          </p:cNvPr>
          <p:cNvCxnSpPr>
            <a:cxnSpLocks/>
          </p:cNvCxnSpPr>
          <p:nvPr/>
        </p:nvCxnSpPr>
        <p:spPr>
          <a:xfrm>
            <a:off x="3942150" y="1244219"/>
            <a:ext cx="1292084" cy="644905"/>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30" name="Connector: Elbow 54">
            <a:extLst>
              <a:ext uri="{FF2B5EF4-FFF2-40B4-BE49-F238E27FC236}">
                <a16:creationId xmlns="" xmlns:a16="http://schemas.microsoft.com/office/drawing/2014/main" id="{AAC0C3C2-86D7-478D-93A0-3F20307B0387}"/>
              </a:ext>
            </a:extLst>
          </p:cNvPr>
          <p:cNvCxnSpPr>
            <a:cxnSpLocks/>
          </p:cNvCxnSpPr>
          <p:nvPr/>
        </p:nvCxnSpPr>
        <p:spPr>
          <a:xfrm rot="10800000" flipV="1">
            <a:off x="8454800" y="1197128"/>
            <a:ext cx="1427080" cy="496550"/>
          </a:xfrm>
          <a:prstGeom prst="bentConnector3">
            <a:avLst/>
          </a:prstGeom>
          <a:ln>
            <a:tailEnd type="triangle"/>
          </a:ln>
        </p:spPr>
        <p:style>
          <a:lnRef idx="1">
            <a:schemeClr val="dk1"/>
          </a:lnRef>
          <a:fillRef idx="0">
            <a:schemeClr val="dk1"/>
          </a:fillRef>
          <a:effectRef idx="0">
            <a:schemeClr val="dk1"/>
          </a:effectRef>
          <a:fontRef idx="minor">
            <a:schemeClr val="tx1"/>
          </a:fontRef>
        </p:style>
      </p:cxnSp>
      <p:cxnSp>
        <p:nvCxnSpPr>
          <p:cNvPr id="31" name="Straight Arrow Connector 30">
            <a:extLst>
              <a:ext uri="{FF2B5EF4-FFF2-40B4-BE49-F238E27FC236}">
                <a16:creationId xmlns="" xmlns:a16="http://schemas.microsoft.com/office/drawing/2014/main" id="{F841FCAD-DB77-49B8-8485-357A141A0E50}"/>
              </a:ext>
            </a:extLst>
          </p:cNvPr>
          <p:cNvCxnSpPr/>
          <p:nvPr/>
        </p:nvCxnSpPr>
        <p:spPr>
          <a:xfrm>
            <a:off x="3942150" y="867162"/>
            <a:ext cx="0" cy="63362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32" name="Connector: Elbow 59">
            <a:extLst>
              <a:ext uri="{FF2B5EF4-FFF2-40B4-BE49-F238E27FC236}">
                <a16:creationId xmlns="" xmlns:a16="http://schemas.microsoft.com/office/drawing/2014/main" id="{9AC341AA-7AA6-431C-8395-9ABE38A23DC8}"/>
              </a:ext>
            </a:extLst>
          </p:cNvPr>
          <p:cNvCxnSpPr>
            <a:cxnSpLocks/>
          </p:cNvCxnSpPr>
          <p:nvPr/>
        </p:nvCxnSpPr>
        <p:spPr>
          <a:xfrm rot="10800000">
            <a:off x="8364368" y="2540313"/>
            <a:ext cx="1451840" cy="57332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23855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in)">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par>
                                <p:cTn id="13" presetID="6"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circle(in)">
                                      <p:cBhvr>
                                        <p:cTn id="15" dur="2000"/>
                                        <p:tgtEl>
                                          <p:spTgt spid="9"/>
                                        </p:tgtEl>
                                      </p:cBhvr>
                                    </p:animEffect>
                                  </p:childTnLst>
                                </p:cTn>
                              </p:par>
                              <p:par>
                                <p:cTn id="16" presetID="6"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ircle(in)">
                                      <p:cBhvr>
                                        <p:cTn id="18" dur="2000"/>
                                        <p:tgtEl>
                                          <p:spTgt spid="10"/>
                                        </p:tgtEl>
                                      </p:cBhvr>
                                    </p:animEffect>
                                  </p:childTnLst>
                                </p:cTn>
                              </p:par>
                              <p:par>
                                <p:cTn id="19" presetID="6" presetClass="entr" presetSubtype="1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ircle(in)">
                                      <p:cBhvr>
                                        <p:cTn id="21" dur="2000"/>
                                        <p:tgtEl>
                                          <p:spTgt spid="11"/>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circle(in)">
                                      <p:cBhvr>
                                        <p:cTn id="24" dur="2000"/>
                                        <p:tgtEl>
                                          <p:spTgt spid="12"/>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circle(in)">
                                      <p:cBhvr>
                                        <p:cTn id="27" dur="2000"/>
                                        <p:tgtEl>
                                          <p:spTgt spid="13"/>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circle(in)">
                                      <p:cBhvr>
                                        <p:cTn id="30" dur="2000"/>
                                        <p:tgtEl>
                                          <p:spTgt spid="14"/>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circle(in)">
                                      <p:cBhvr>
                                        <p:cTn id="33" dur="2000"/>
                                        <p:tgtEl>
                                          <p:spTgt spid="15"/>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circle(in)">
                                      <p:cBhvr>
                                        <p:cTn id="36" dur="2000"/>
                                        <p:tgtEl>
                                          <p:spTgt spid="16"/>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circle(in)">
                                      <p:cBhvr>
                                        <p:cTn id="39" dur="2000"/>
                                        <p:tgtEl>
                                          <p:spTgt spid="17"/>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circle(in)">
                                      <p:cBhvr>
                                        <p:cTn id="42" dur="2000"/>
                                        <p:tgtEl>
                                          <p:spTgt spid="18"/>
                                        </p:tgtEl>
                                      </p:cBhvr>
                                    </p:animEffect>
                                  </p:childTnLst>
                                </p:cTn>
                              </p:par>
                              <p:par>
                                <p:cTn id="43" presetID="6" presetClass="entr" presetSubtype="16"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circle(in)">
                                      <p:cBhvr>
                                        <p:cTn id="45" dur="2000"/>
                                        <p:tgtEl>
                                          <p:spTgt spid="19"/>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circle(in)">
                                      <p:cBhvr>
                                        <p:cTn id="48" dur="2000"/>
                                        <p:tgtEl>
                                          <p:spTgt spid="20"/>
                                        </p:tgtEl>
                                      </p:cBhvr>
                                    </p:animEffect>
                                  </p:childTnLst>
                                </p:cTn>
                              </p:par>
                              <p:par>
                                <p:cTn id="49" presetID="6" presetClass="entr" presetSubtype="16" fill="hold" grpId="0"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circle(in)">
                                      <p:cBhvr>
                                        <p:cTn id="51" dur="2000"/>
                                        <p:tgtEl>
                                          <p:spTgt spid="21"/>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circle(in)">
                                      <p:cBhvr>
                                        <p:cTn id="54" dur="2000"/>
                                        <p:tgtEl>
                                          <p:spTgt spid="22"/>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circle(in)">
                                      <p:cBhvr>
                                        <p:cTn id="57" dur="2000"/>
                                        <p:tgtEl>
                                          <p:spTgt spid="23"/>
                                        </p:tgtEl>
                                      </p:cBhvr>
                                    </p:animEffect>
                                  </p:childTnLst>
                                </p:cTn>
                              </p:par>
                              <p:par>
                                <p:cTn id="58" presetID="6" presetClass="entr" presetSubtype="16" fill="hold" grpId="0"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circle(in)">
                                      <p:cBhvr>
                                        <p:cTn id="60" dur="2000"/>
                                        <p:tgtEl>
                                          <p:spTgt spid="24"/>
                                        </p:tgtEl>
                                      </p:cBhvr>
                                    </p:animEffect>
                                  </p:childTnLst>
                                </p:cTn>
                              </p:par>
                              <p:par>
                                <p:cTn id="61" presetID="6" presetClass="entr" presetSubtype="16" fill="hold" grpId="0"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circle(in)">
                                      <p:cBhvr>
                                        <p:cTn id="63" dur="2000"/>
                                        <p:tgtEl>
                                          <p:spTgt spid="25"/>
                                        </p:tgtEl>
                                      </p:cBhvr>
                                    </p:animEffect>
                                  </p:childTnLst>
                                </p:cTn>
                              </p:par>
                              <p:par>
                                <p:cTn id="64" presetID="6" presetClass="entr" presetSubtype="16" fill="hold" grpId="0" nodeType="withEffect">
                                  <p:stCondLst>
                                    <p:cond delay="0"/>
                                  </p:stCondLst>
                                  <p:childTnLst>
                                    <p:set>
                                      <p:cBhvr>
                                        <p:cTn id="65" dur="1" fill="hold">
                                          <p:stCondLst>
                                            <p:cond delay="0"/>
                                          </p:stCondLst>
                                        </p:cTn>
                                        <p:tgtEl>
                                          <p:spTgt spid="26"/>
                                        </p:tgtEl>
                                        <p:attrNameLst>
                                          <p:attrName>style.visibility</p:attrName>
                                        </p:attrNameLst>
                                      </p:cBhvr>
                                      <p:to>
                                        <p:strVal val="visible"/>
                                      </p:to>
                                    </p:set>
                                    <p:animEffect transition="in" filter="circle(in)">
                                      <p:cBhvr>
                                        <p:cTn id="66" dur="2000"/>
                                        <p:tgtEl>
                                          <p:spTgt spid="26"/>
                                        </p:tgtEl>
                                      </p:cBhvr>
                                    </p:animEffect>
                                  </p:childTnLst>
                                </p:cTn>
                              </p:par>
                              <p:par>
                                <p:cTn id="67" presetID="6" presetClass="entr" presetSubtype="16" fill="hold" nodeType="with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circle(in)">
                                      <p:cBhvr>
                                        <p:cTn id="69" dur="2000"/>
                                        <p:tgtEl>
                                          <p:spTgt spid="27"/>
                                        </p:tgtEl>
                                      </p:cBhvr>
                                    </p:animEffect>
                                  </p:childTnLst>
                                </p:cTn>
                              </p:par>
                              <p:par>
                                <p:cTn id="70" presetID="6" presetClass="entr" presetSubtype="16" fill="hold" nodeType="withEffect">
                                  <p:stCondLst>
                                    <p:cond delay="0"/>
                                  </p:stCondLst>
                                  <p:childTnLst>
                                    <p:set>
                                      <p:cBhvr>
                                        <p:cTn id="71" dur="1" fill="hold">
                                          <p:stCondLst>
                                            <p:cond delay="0"/>
                                          </p:stCondLst>
                                        </p:cTn>
                                        <p:tgtEl>
                                          <p:spTgt spid="28"/>
                                        </p:tgtEl>
                                        <p:attrNameLst>
                                          <p:attrName>style.visibility</p:attrName>
                                        </p:attrNameLst>
                                      </p:cBhvr>
                                      <p:to>
                                        <p:strVal val="visible"/>
                                      </p:to>
                                    </p:set>
                                    <p:animEffect transition="in" filter="circle(in)">
                                      <p:cBhvr>
                                        <p:cTn id="72" dur="2000"/>
                                        <p:tgtEl>
                                          <p:spTgt spid="28"/>
                                        </p:tgtEl>
                                      </p:cBhvr>
                                    </p:animEffect>
                                  </p:childTnLst>
                                </p:cTn>
                              </p:par>
                              <p:par>
                                <p:cTn id="73" presetID="6" presetClass="entr" presetSubtype="16" fill="hold"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circle(in)">
                                      <p:cBhvr>
                                        <p:cTn id="75" dur="2000"/>
                                        <p:tgtEl>
                                          <p:spTgt spid="29"/>
                                        </p:tgtEl>
                                      </p:cBhvr>
                                    </p:animEffect>
                                  </p:childTnLst>
                                </p:cTn>
                              </p:par>
                              <p:par>
                                <p:cTn id="76" presetID="6" presetClass="entr" presetSubtype="16" fill="hold" nodeType="withEffect">
                                  <p:stCondLst>
                                    <p:cond delay="0"/>
                                  </p:stCondLst>
                                  <p:childTnLst>
                                    <p:set>
                                      <p:cBhvr>
                                        <p:cTn id="77" dur="1" fill="hold">
                                          <p:stCondLst>
                                            <p:cond delay="0"/>
                                          </p:stCondLst>
                                        </p:cTn>
                                        <p:tgtEl>
                                          <p:spTgt spid="30"/>
                                        </p:tgtEl>
                                        <p:attrNameLst>
                                          <p:attrName>style.visibility</p:attrName>
                                        </p:attrNameLst>
                                      </p:cBhvr>
                                      <p:to>
                                        <p:strVal val="visible"/>
                                      </p:to>
                                    </p:set>
                                    <p:animEffect transition="in" filter="circle(in)">
                                      <p:cBhvr>
                                        <p:cTn id="78" dur="2000"/>
                                        <p:tgtEl>
                                          <p:spTgt spid="30"/>
                                        </p:tgtEl>
                                      </p:cBhvr>
                                    </p:animEffect>
                                  </p:childTnLst>
                                </p:cTn>
                              </p:par>
                              <p:par>
                                <p:cTn id="79" presetID="6" presetClass="entr" presetSubtype="16" fill="hold" nodeType="withEffect">
                                  <p:stCondLst>
                                    <p:cond delay="0"/>
                                  </p:stCondLst>
                                  <p:childTnLst>
                                    <p:set>
                                      <p:cBhvr>
                                        <p:cTn id="80" dur="1" fill="hold">
                                          <p:stCondLst>
                                            <p:cond delay="0"/>
                                          </p:stCondLst>
                                        </p:cTn>
                                        <p:tgtEl>
                                          <p:spTgt spid="32"/>
                                        </p:tgtEl>
                                        <p:attrNameLst>
                                          <p:attrName>style.visibility</p:attrName>
                                        </p:attrNameLst>
                                      </p:cBhvr>
                                      <p:to>
                                        <p:strVal val="visible"/>
                                      </p:to>
                                    </p:set>
                                    <p:animEffect transition="in" filter="circle(in)">
                                      <p:cBhvr>
                                        <p:cTn id="81"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animBg="1"/>
      <p:bldP spid="13" grpId="0" animBg="1"/>
      <p:bldP spid="14" grpId="0" animBg="1"/>
      <p:bldP spid="15" grpId="0" animBg="1"/>
      <p:bldP spid="16" grpId="0" animBg="1"/>
      <p:bldP spid="17" grpId="0" animBg="1"/>
      <p:bldP spid="18" grpId="0"/>
      <p:bldP spid="20" grpId="0" animBg="1"/>
      <p:bldP spid="21" grpId="0" animBg="1"/>
      <p:bldP spid="22" grpId="0" animBg="1"/>
      <p:bldP spid="23" grpId="0" animBg="1"/>
      <p:bldP spid="24" grpId="0" animBg="1"/>
      <p:bldP spid="25"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Title 1">
            <a:extLst>
              <a:ext uri="{FF2B5EF4-FFF2-40B4-BE49-F238E27FC236}">
                <a16:creationId xmlns="" xmlns:a16="http://schemas.microsoft.com/office/drawing/2014/main" id="{0E6BA917-911C-4954-B06A-12A127CD2495}"/>
              </a:ext>
            </a:extLst>
          </p:cNvPr>
          <p:cNvSpPr txBox="1">
            <a:spLocks noChangeArrowheads="1"/>
          </p:cNvSpPr>
          <p:nvPr/>
        </p:nvSpPr>
        <p:spPr>
          <a:xfrm>
            <a:off x="1618938" y="422385"/>
            <a:ext cx="8364511" cy="9133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defTabSz="914400"/>
            <a:r>
              <a:rPr lang="en-US" altLang="en-US" sz="2400" b="1" kern="0" dirty="0">
                <a:solidFill>
                  <a:srgbClr val="0033CC"/>
                </a:solidFill>
                <a:latin typeface="Arial" panose="020B0604020202020204" pitchFamily="34" charset="0"/>
                <a:cs typeface="Arial" panose="020B0604020202020204" pitchFamily="34" charset="0"/>
              </a:rPr>
              <a:t>5.1.2. </a:t>
            </a:r>
            <a:r>
              <a:rPr lang="vi-VN" altLang="en-US" sz="2400" b="1" kern="0" dirty="0">
                <a:solidFill>
                  <a:srgbClr val="0033CC"/>
                </a:solidFill>
                <a:latin typeface="Arial" panose="020B0604020202020204" pitchFamily="34" charset="0"/>
                <a:cs typeface="Arial" panose="020B0604020202020204" pitchFamily="34" charset="0"/>
              </a:rPr>
              <a:t>Tính tất yếu khách quan của việc phát triển </a:t>
            </a:r>
            <a:r>
              <a:rPr lang="en-US" altLang="en-US" sz="2400" b="1" kern="0" dirty="0" smtClean="0">
                <a:solidFill>
                  <a:srgbClr val="0033CC"/>
                </a:solidFill>
                <a:latin typeface="Arial" panose="020B0604020202020204" pitchFamily="34" charset="0"/>
                <a:cs typeface="Arial" panose="020B0604020202020204" pitchFamily="34" charset="0"/>
              </a:rPr>
              <a:t>KTTT </a:t>
            </a:r>
            <a:r>
              <a:rPr lang="en-US" altLang="en-US" sz="2400" b="1" kern="0" dirty="0" err="1" smtClean="0">
                <a:solidFill>
                  <a:srgbClr val="0033CC"/>
                </a:solidFill>
                <a:latin typeface="Arial" panose="020B0604020202020204" pitchFamily="34" charset="0"/>
                <a:cs typeface="Arial" panose="020B0604020202020204" pitchFamily="34" charset="0"/>
              </a:rPr>
              <a:t>định</a:t>
            </a:r>
            <a:r>
              <a:rPr lang="en-US" altLang="en-US" sz="2400" b="1" kern="0" dirty="0" smtClean="0">
                <a:solidFill>
                  <a:srgbClr val="0033CC"/>
                </a:solidFill>
                <a:latin typeface="Arial" panose="020B0604020202020204" pitchFamily="34" charset="0"/>
                <a:cs typeface="Arial" panose="020B0604020202020204" pitchFamily="34" charset="0"/>
              </a:rPr>
              <a:t> </a:t>
            </a:r>
            <a:r>
              <a:rPr lang="en-US" altLang="en-US" sz="2400" b="1" kern="0" dirty="0" err="1" smtClean="0">
                <a:solidFill>
                  <a:srgbClr val="0033CC"/>
                </a:solidFill>
                <a:latin typeface="Arial" panose="020B0604020202020204" pitchFamily="34" charset="0"/>
                <a:cs typeface="Arial" panose="020B0604020202020204" pitchFamily="34" charset="0"/>
              </a:rPr>
              <a:t>hướng</a:t>
            </a:r>
            <a:r>
              <a:rPr lang="vi-VN" altLang="en-US" sz="2400" b="1" kern="0" dirty="0" smtClean="0">
                <a:solidFill>
                  <a:srgbClr val="0033CC"/>
                </a:solidFill>
                <a:latin typeface="Arial" panose="020B0604020202020204" pitchFamily="34" charset="0"/>
                <a:cs typeface="Arial" panose="020B0604020202020204" pitchFamily="34" charset="0"/>
              </a:rPr>
              <a:t> </a:t>
            </a:r>
            <a:r>
              <a:rPr lang="vi-VN" altLang="en-US" sz="2400" b="1" kern="0" dirty="0">
                <a:solidFill>
                  <a:srgbClr val="0033CC"/>
                </a:solidFill>
                <a:latin typeface="Arial" panose="020B0604020202020204" pitchFamily="34" charset="0"/>
                <a:cs typeface="Arial" panose="020B0604020202020204" pitchFamily="34" charset="0"/>
              </a:rPr>
              <a:t>XHCN ở Việt Nam</a:t>
            </a:r>
            <a:endParaRPr lang="en-US" altLang="en-US" sz="2400" b="1" kern="0" dirty="0">
              <a:solidFill>
                <a:srgbClr val="0033CC"/>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 xmlns:a16="http://schemas.microsoft.com/office/drawing/2014/main" id="{C3F3A3C4-D2BD-4415-949C-1F839A0E8CED}"/>
              </a:ext>
            </a:extLst>
          </p:cNvPr>
          <p:cNvSpPr txBox="1"/>
          <p:nvPr/>
        </p:nvSpPr>
        <p:spPr>
          <a:xfrm>
            <a:off x="1618939" y="1749415"/>
            <a:ext cx="9280120" cy="830997"/>
          </a:xfrm>
          <a:prstGeom prst="rect">
            <a:avLst/>
          </a:prstGeom>
          <a:noFill/>
        </p:spPr>
        <p:txBody>
          <a:bodyPr wrap="square">
            <a:spAutoFit/>
          </a:bodyPr>
          <a:lstStyle/>
          <a:p>
            <a:pPr algn="ctr">
              <a:spcBef>
                <a:spcPts val="0"/>
              </a:spcBef>
              <a:defRPr/>
            </a:pPr>
            <a:r>
              <a:rPr lang="en-US" sz="2400" b="1" u="sng" dirty="0" err="1">
                <a:solidFill>
                  <a:srgbClr val="FF3399"/>
                </a:solidFill>
                <a:cs typeface="Times New Roman" panose="02020603050405020304" pitchFamily="18" charset="0"/>
              </a:rPr>
              <a:t>Thứ</a:t>
            </a:r>
            <a:r>
              <a:rPr lang="en-US" sz="2400" b="1" u="sng" dirty="0">
                <a:solidFill>
                  <a:srgbClr val="FF3399"/>
                </a:solidFill>
                <a:cs typeface="Times New Roman" panose="02020603050405020304" pitchFamily="18" charset="0"/>
              </a:rPr>
              <a:t> </a:t>
            </a:r>
            <a:r>
              <a:rPr lang="en-US" sz="2400" b="1" dirty="0" err="1">
                <a:solidFill>
                  <a:srgbClr val="FF3399"/>
                </a:solidFill>
                <a:cs typeface="Times New Roman" panose="02020603050405020304" pitchFamily="18" charset="0"/>
              </a:rPr>
              <a:t>hai</a:t>
            </a:r>
            <a:r>
              <a:rPr lang="en-US" sz="2400" dirty="0">
                <a:solidFill>
                  <a:schemeClr val="tx1">
                    <a:lumMod val="85000"/>
                    <a:lumOff val="15000"/>
                  </a:schemeClr>
                </a:solidFill>
                <a:cs typeface="Times New Roman" panose="02020603050405020304" pitchFamily="18" charset="0"/>
              </a:rPr>
              <a:t>, do </a:t>
            </a:r>
            <a:r>
              <a:rPr lang="en-US" sz="2400" b="1" dirty="0" smtClean="0">
                <a:solidFill>
                  <a:srgbClr val="CC6600"/>
                </a:solidFill>
                <a:cs typeface="Times New Roman" panose="02020603050405020304" pitchFamily="18" charset="0"/>
              </a:rPr>
              <a:t>t</a:t>
            </a:r>
            <a:r>
              <a:rPr lang="vi-VN" sz="2400" b="1" dirty="0" smtClean="0">
                <a:solidFill>
                  <a:srgbClr val="CC6600"/>
                </a:solidFill>
                <a:cs typeface="Times New Roman" panose="02020603050405020304" pitchFamily="18" charset="0"/>
              </a:rPr>
              <a:t>ính ưu việt của kinh tế thị trường </a:t>
            </a:r>
            <a:r>
              <a:rPr lang="vi-VN" sz="2400" dirty="0" smtClean="0">
                <a:solidFill>
                  <a:schemeClr val="tx1">
                    <a:lumMod val="85000"/>
                    <a:lumOff val="15000"/>
                  </a:schemeClr>
                </a:solidFill>
                <a:cs typeface="Times New Roman" panose="02020603050405020304" pitchFamily="18" charset="0"/>
              </a:rPr>
              <a:t>trong </a:t>
            </a:r>
            <a:r>
              <a:rPr lang="vi-VN" sz="2400" dirty="0">
                <a:solidFill>
                  <a:schemeClr val="tx1">
                    <a:lumMod val="85000"/>
                    <a:lumOff val="15000"/>
                  </a:schemeClr>
                </a:solidFill>
                <a:cs typeface="Times New Roman" panose="02020603050405020304" pitchFamily="18" charset="0"/>
              </a:rPr>
              <a:t>thúc đẩy phát </a:t>
            </a:r>
            <a:r>
              <a:rPr lang="vi-VN" sz="2400" dirty="0" smtClean="0">
                <a:solidFill>
                  <a:schemeClr val="tx1">
                    <a:lumMod val="85000"/>
                    <a:lumOff val="15000"/>
                  </a:schemeClr>
                </a:solidFill>
                <a:cs typeface="Times New Roman" panose="02020603050405020304" pitchFamily="18" charset="0"/>
              </a:rPr>
              <a:t>triển đối </a:t>
            </a:r>
            <a:r>
              <a:rPr lang="vi-VN" sz="2400" dirty="0">
                <a:solidFill>
                  <a:schemeClr val="tx1">
                    <a:lumMod val="85000"/>
                    <a:lumOff val="15000"/>
                  </a:schemeClr>
                </a:solidFill>
                <a:cs typeface="Times New Roman" panose="02020603050405020304" pitchFamily="18" charset="0"/>
              </a:rPr>
              <a:t>với Việt </a:t>
            </a:r>
            <a:r>
              <a:rPr lang="vi-VN" sz="2400" dirty="0" smtClean="0">
                <a:solidFill>
                  <a:schemeClr val="tx1">
                    <a:lumMod val="85000"/>
                    <a:lumOff val="15000"/>
                  </a:schemeClr>
                </a:solidFill>
                <a:cs typeface="Times New Roman" panose="02020603050405020304" pitchFamily="18" charset="0"/>
              </a:rPr>
              <a:t>Nam</a:t>
            </a:r>
            <a:r>
              <a:rPr lang="en-US" sz="2400" dirty="0" smtClean="0">
                <a:solidFill>
                  <a:schemeClr val="tx1">
                    <a:lumMod val="85000"/>
                    <a:lumOff val="15000"/>
                  </a:schemeClr>
                </a:solidFill>
                <a:cs typeface="Times New Roman" panose="02020603050405020304" pitchFamily="18" charset="0"/>
              </a:rPr>
              <a:t> </a:t>
            </a:r>
            <a:r>
              <a:rPr lang="en-US" sz="2400" dirty="0" err="1" smtClean="0">
                <a:solidFill>
                  <a:schemeClr val="tx1">
                    <a:lumMod val="85000"/>
                    <a:lumOff val="15000"/>
                  </a:schemeClr>
                </a:solidFill>
                <a:cs typeface="Times New Roman" panose="02020603050405020304" pitchFamily="18" charset="0"/>
              </a:rPr>
              <a:t>theo</a:t>
            </a:r>
            <a:r>
              <a:rPr lang="en-US" sz="2400" dirty="0" smtClean="0">
                <a:solidFill>
                  <a:schemeClr val="tx1">
                    <a:lumMod val="85000"/>
                    <a:lumOff val="15000"/>
                  </a:schemeClr>
                </a:solidFill>
                <a:cs typeface="Times New Roman" panose="02020603050405020304" pitchFamily="18" charset="0"/>
              </a:rPr>
              <a:t> </a:t>
            </a:r>
            <a:r>
              <a:rPr lang="en-US" sz="2400" dirty="0" err="1" smtClean="0">
                <a:solidFill>
                  <a:schemeClr val="tx1">
                    <a:lumMod val="85000"/>
                    <a:lumOff val="15000"/>
                  </a:schemeClr>
                </a:solidFill>
                <a:cs typeface="Times New Roman" panose="02020603050405020304" pitchFamily="18" charset="0"/>
              </a:rPr>
              <a:t>định</a:t>
            </a:r>
            <a:r>
              <a:rPr lang="en-US" sz="2400" dirty="0" smtClean="0">
                <a:solidFill>
                  <a:schemeClr val="tx1">
                    <a:lumMod val="85000"/>
                    <a:lumOff val="15000"/>
                  </a:schemeClr>
                </a:solidFill>
                <a:cs typeface="Times New Roman" panose="02020603050405020304" pitchFamily="18" charset="0"/>
              </a:rPr>
              <a:t> </a:t>
            </a:r>
            <a:r>
              <a:rPr lang="en-US" sz="2400" dirty="0" err="1" smtClean="0">
                <a:solidFill>
                  <a:schemeClr val="tx1">
                    <a:lumMod val="85000"/>
                    <a:lumOff val="15000"/>
                  </a:schemeClr>
                </a:solidFill>
                <a:cs typeface="Times New Roman" panose="02020603050405020304" pitchFamily="18" charset="0"/>
              </a:rPr>
              <a:t>hướng</a:t>
            </a:r>
            <a:r>
              <a:rPr lang="en-US" sz="2400" dirty="0" smtClean="0">
                <a:solidFill>
                  <a:schemeClr val="tx1">
                    <a:lumMod val="85000"/>
                    <a:lumOff val="15000"/>
                  </a:schemeClr>
                </a:solidFill>
                <a:cs typeface="Times New Roman" panose="02020603050405020304" pitchFamily="18" charset="0"/>
              </a:rPr>
              <a:t> XHCN</a:t>
            </a:r>
            <a:r>
              <a:rPr lang="vi-VN" sz="2400" dirty="0" smtClean="0">
                <a:solidFill>
                  <a:schemeClr val="tx1">
                    <a:lumMod val="85000"/>
                    <a:lumOff val="15000"/>
                  </a:schemeClr>
                </a:solidFill>
                <a:cs typeface="Times New Roman" panose="02020603050405020304" pitchFamily="18" charset="0"/>
              </a:rPr>
              <a:t>.</a:t>
            </a:r>
            <a:endParaRPr lang="en-US" sz="2400" dirty="0">
              <a:solidFill>
                <a:schemeClr val="tx1">
                  <a:lumMod val="85000"/>
                  <a:lumOff val="15000"/>
                </a:schemeClr>
              </a:solidFill>
              <a:cs typeface="Times New Roman" panose="02020603050405020304" pitchFamily="18" charset="0"/>
            </a:endParaRPr>
          </a:p>
        </p:txBody>
      </p:sp>
      <p:sp>
        <p:nvSpPr>
          <p:cNvPr id="44" name="TextBox 43">
            <a:extLst>
              <a:ext uri="{FF2B5EF4-FFF2-40B4-BE49-F238E27FC236}">
                <a16:creationId xmlns="" xmlns:a16="http://schemas.microsoft.com/office/drawing/2014/main" id="{BF88DBE4-462D-445A-87E2-F1F7171264C2}"/>
              </a:ext>
            </a:extLst>
          </p:cNvPr>
          <p:cNvSpPr txBox="1"/>
          <p:nvPr/>
        </p:nvSpPr>
        <p:spPr>
          <a:xfrm>
            <a:off x="2188172" y="2717793"/>
            <a:ext cx="2377187" cy="1323439"/>
          </a:xfrm>
          <a:prstGeom prst="rect">
            <a:avLst/>
          </a:prstGeom>
          <a:noFill/>
          <a:ln>
            <a:solidFill>
              <a:srgbClr val="FF0000"/>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altLang="en-US" sz="800" i="0" u="none" strike="noStrike" kern="1200" cap="none" spc="0" normalizeH="0" baseline="0" noProof="0" dirty="0" smtClean="0">
              <a:ln>
                <a:noFill/>
              </a:ln>
              <a:solidFill>
                <a:srgbClr val="7030A0"/>
              </a:solidFill>
              <a:effectLst/>
              <a:uLnTx/>
              <a:uFillTx/>
              <a:latin typeface="Arial"/>
              <a:ea typeface="+mn-ea"/>
              <a:cs typeface="Times New Roman" panose="02020603050405020304" pitchFamily="18"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i="0" u="none" strike="noStrike" kern="1200" cap="none" spc="0" normalizeH="0" baseline="0" noProof="0" dirty="0" err="1" smtClean="0">
                <a:ln>
                  <a:noFill/>
                </a:ln>
                <a:solidFill>
                  <a:srgbClr val="7030A0"/>
                </a:solidFill>
                <a:effectLst/>
                <a:uLnTx/>
                <a:uFillTx/>
                <a:latin typeface="Arial"/>
                <a:ea typeface="+mn-ea"/>
                <a:cs typeface="Times New Roman" panose="02020603050405020304" pitchFamily="18" charset="0"/>
              </a:rPr>
              <a:t>Kinh</a:t>
            </a:r>
            <a:r>
              <a:rPr kumimoji="0" lang="en-US" altLang="en-US" sz="2400" i="0" u="none" strike="noStrike" kern="1200" cap="none" spc="0" normalizeH="0" baseline="0" noProof="0" dirty="0" smtClean="0">
                <a:ln>
                  <a:noFill/>
                </a:ln>
                <a:solidFill>
                  <a:srgbClr val="7030A0"/>
                </a:solidFill>
                <a:effectLst/>
                <a:uLnTx/>
                <a:uFillTx/>
                <a:latin typeface="Arial"/>
                <a:ea typeface="+mn-ea"/>
                <a:cs typeface="Times New Roman" panose="02020603050405020304" pitchFamily="18" charset="0"/>
              </a:rPr>
              <a:t> </a:t>
            </a:r>
            <a:r>
              <a:rPr kumimoji="0" lang="en-US" altLang="en-US" sz="2400" i="0" u="none" strike="noStrike" kern="1200" cap="none" spc="0" normalizeH="0" baseline="0" noProof="0" dirty="0" err="1">
                <a:ln>
                  <a:noFill/>
                </a:ln>
                <a:solidFill>
                  <a:srgbClr val="7030A0"/>
                </a:solidFill>
                <a:effectLst/>
                <a:uLnTx/>
                <a:uFillTx/>
                <a:latin typeface="Arial"/>
                <a:ea typeface="+mn-ea"/>
                <a:cs typeface="Times New Roman" panose="02020603050405020304" pitchFamily="18" charset="0"/>
              </a:rPr>
              <a:t>tế</a:t>
            </a:r>
            <a:r>
              <a:rPr kumimoji="0" lang="en-US" altLang="en-US" sz="2400" i="0" u="none" strike="noStrike" kern="1200" cap="none" spc="0" normalizeH="0" baseline="0" noProof="0" dirty="0">
                <a:ln>
                  <a:noFill/>
                </a:ln>
                <a:solidFill>
                  <a:srgbClr val="7030A0"/>
                </a:solidFill>
                <a:effectLst/>
                <a:uLnTx/>
                <a:uFillTx/>
                <a:latin typeface="Arial"/>
                <a:ea typeface="+mn-ea"/>
                <a:cs typeface="Times New Roman" panose="02020603050405020304" pitchFamily="18" charset="0"/>
              </a:rPr>
              <a:t> </a:t>
            </a:r>
            <a:r>
              <a:rPr kumimoji="0" lang="en-US" altLang="en-US" sz="2400" i="0" u="none" strike="noStrike" kern="1200" cap="none" spc="0" normalizeH="0" baseline="0" noProof="0" dirty="0" err="1">
                <a:ln>
                  <a:noFill/>
                </a:ln>
                <a:solidFill>
                  <a:srgbClr val="7030A0"/>
                </a:solidFill>
                <a:effectLst/>
                <a:uLnTx/>
                <a:uFillTx/>
                <a:latin typeface="Arial"/>
                <a:ea typeface="+mn-ea"/>
                <a:cs typeface="Times New Roman" panose="02020603050405020304" pitchFamily="18" charset="0"/>
              </a:rPr>
              <a:t>thị</a:t>
            </a:r>
            <a:r>
              <a:rPr kumimoji="0" lang="en-US" altLang="en-US" sz="2400" i="0" u="none" strike="noStrike" kern="1200" cap="none" spc="0" normalizeH="0" baseline="0" noProof="0" dirty="0">
                <a:ln>
                  <a:noFill/>
                </a:ln>
                <a:solidFill>
                  <a:srgbClr val="7030A0"/>
                </a:solidFill>
                <a:effectLst/>
                <a:uLnTx/>
                <a:uFillTx/>
                <a:latin typeface="Arial"/>
                <a:ea typeface="+mn-ea"/>
                <a:cs typeface="Times New Roman" panose="02020603050405020304" pitchFamily="18" charset="0"/>
              </a:rPr>
              <a:t> </a:t>
            </a:r>
            <a:r>
              <a:rPr kumimoji="0" lang="en-US" altLang="en-US" sz="2400" i="0" u="none" strike="noStrike" kern="1200" cap="none" spc="0" normalizeH="0" baseline="0" noProof="0" dirty="0" err="1" smtClean="0">
                <a:ln>
                  <a:noFill/>
                </a:ln>
                <a:solidFill>
                  <a:srgbClr val="7030A0"/>
                </a:solidFill>
                <a:effectLst/>
                <a:uLnTx/>
                <a:uFillTx/>
                <a:latin typeface="Arial"/>
                <a:ea typeface="+mn-ea"/>
                <a:cs typeface="Times New Roman" panose="02020603050405020304" pitchFamily="18" charset="0"/>
              </a:rPr>
              <a:t>trường</a:t>
            </a:r>
            <a:endParaRPr kumimoji="0" lang="en-US" altLang="en-US" sz="2400" i="0" u="none" strike="noStrike" kern="1200" cap="none" spc="0" normalizeH="0" baseline="0" noProof="0" dirty="0" smtClean="0">
              <a:ln>
                <a:noFill/>
              </a:ln>
              <a:solidFill>
                <a:srgbClr val="7030A0"/>
              </a:solidFill>
              <a:effectLst/>
              <a:uLnTx/>
              <a:uFillTx/>
              <a:latin typeface="Arial"/>
              <a:ea typeface="+mn-ea"/>
              <a:cs typeface="Times New Roman" panose="02020603050405020304" pitchFamily="18"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srgbClr val="7030A0"/>
              </a:solidFill>
              <a:effectLst/>
              <a:uLnTx/>
              <a:uFillTx/>
              <a:latin typeface="Arial"/>
              <a:ea typeface="+mn-ea"/>
            </a:endParaRPr>
          </a:p>
        </p:txBody>
      </p:sp>
      <p:cxnSp>
        <p:nvCxnSpPr>
          <p:cNvPr id="5" name="Straight Arrow Connector 4">
            <a:extLst>
              <a:ext uri="{FF2B5EF4-FFF2-40B4-BE49-F238E27FC236}">
                <a16:creationId xmlns="" xmlns:a16="http://schemas.microsoft.com/office/drawing/2014/main" id="{C9140E2E-7A1B-4958-8BAB-241ABD41C37F}"/>
              </a:ext>
            </a:extLst>
          </p:cNvPr>
          <p:cNvCxnSpPr>
            <a:cxnSpLocks/>
            <a:stCxn id="44" idx="3"/>
            <a:endCxn id="48" idx="1"/>
          </p:cNvCxnSpPr>
          <p:nvPr/>
        </p:nvCxnSpPr>
        <p:spPr>
          <a:xfrm>
            <a:off x="4565359" y="3379513"/>
            <a:ext cx="3448137" cy="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8" name="TextBox 47">
            <a:extLst>
              <a:ext uri="{FF2B5EF4-FFF2-40B4-BE49-F238E27FC236}">
                <a16:creationId xmlns="" xmlns:a16="http://schemas.microsoft.com/office/drawing/2014/main" id="{4D5B163C-93D9-437B-A02A-1F07FC591D1F}"/>
              </a:ext>
            </a:extLst>
          </p:cNvPr>
          <p:cNvSpPr txBox="1"/>
          <p:nvPr/>
        </p:nvSpPr>
        <p:spPr>
          <a:xfrm>
            <a:off x="8013496" y="2779349"/>
            <a:ext cx="2162892" cy="1200329"/>
          </a:xfrm>
          <a:prstGeom prst="rect">
            <a:avLst/>
          </a:prstGeom>
          <a:noFill/>
          <a:ln>
            <a:solidFill>
              <a:srgbClr val="FF0000"/>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dirty="0" err="1">
                <a:solidFill>
                  <a:srgbClr val="663300"/>
                </a:solidFill>
                <a:latin typeface="Arial"/>
                <a:cs typeface="Times New Roman" panose="02020603050405020304" pitchFamily="18" charset="0"/>
              </a:rPr>
              <a:t>Phân</a:t>
            </a:r>
            <a:r>
              <a:rPr lang="en-US" sz="2400" dirty="0">
                <a:solidFill>
                  <a:srgbClr val="663300"/>
                </a:solidFill>
                <a:latin typeface="Arial"/>
                <a:cs typeface="Times New Roman" panose="02020603050405020304" pitchFamily="18" charset="0"/>
              </a:rPr>
              <a:t> </a:t>
            </a:r>
            <a:r>
              <a:rPr lang="en-US" sz="2400" dirty="0" err="1">
                <a:solidFill>
                  <a:srgbClr val="663300"/>
                </a:solidFill>
                <a:latin typeface="Arial"/>
                <a:cs typeface="Times New Roman" panose="02020603050405020304" pitchFamily="18" charset="0"/>
              </a:rPr>
              <a:t>bổ</a:t>
            </a:r>
            <a:r>
              <a:rPr lang="en-US" sz="2400" dirty="0">
                <a:solidFill>
                  <a:srgbClr val="663300"/>
                </a:solidFill>
                <a:latin typeface="Arial"/>
                <a:cs typeface="Times New Roman" panose="02020603050405020304" pitchFamily="18" charset="0"/>
              </a:rPr>
              <a:t> </a:t>
            </a:r>
            <a:r>
              <a:rPr lang="en-US" sz="2400" dirty="0" err="1">
                <a:solidFill>
                  <a:srgbClr val="663300"/>
                </a:solidFill>
                <a:latin typeface="Arial"/>
                <a:cs typeface="Times New Roman" panose="02020603050405020304" pitchFamily="18" charset="0"/>
              </a:rPr>
              <a:t>nguồn</a:t>
            </a:r>
            <a:r>
              <a:rPr lang="en-US" sz="2400" dirty="0">
                <a:solidFill>
                  <a:srgbClr val="663300"/>
                </a:solidFill>
                <a:latin typeface="Arial"/>
                <a:cs typeface="Times New Roman" panose="02020603050405020304" pitchFamily="18" charset="0"/>
              </a:rPr>
              <a:t> </a:t>
            </a:r>
            <a:r>
              <a:rPr lang="en-US" sz="2400" dirty="0" err="1">
                <a:solidFill>
                  <a:srgbClr val="663300"/>
                </a:solidFill>
                <a:latin typeface="Arial"/>
                <a:cs typeface="Times New Roman" panose="02020603050405020304" pitchFamily="18" charset="0"/>
              </a:rPr>
              <a:t>lực</a:t>
            </a:r>
            <a:r>
              <a:rPr lang="en-US" sz="2400" dirty="0">
                <a:solidFill>
                  <a:srgbClr val="663300"/>
                </a:solidFill>
                <a:latin typeface="Arial"/>
                <a:cs typeface="Times New Roman" panose="02020603050405020304" pitchFamily="18" charset="0"/>
              </a:rPr>
              <a:t> </a:t>
            </a:r>
            <a:r>
              <a:rPr lang="en-US" sz="2400" dirty="0" err="1">
                <a:solidFill>
                  <a:srgbClr val="663300"/>
                </a:solidFill>
                <a:latin typeface="Arial"/>
                <a:cs typeface="Times New Roman" panose="02020603050405020304" pitchFamily="18" charset="0"/>
              </a:rPr>
              <a:t>hiệu</a:t>
            </a:r>
            <a:r>
              <a:rPr lang="en-US" sz="2400" dirty="0">
                <a:solidFill>
                  <a:srgbClr val="663300"/>
                </a:solidFill>
                <a:latin typeface="Arial"/>
                <a:cs typeface="Times New Roman" panose="02020603050405020304" pitchFamily="18" charset="0"/>
              </a:rPr>
              <a:t> </a:t>
            </a:r>
            <a:r>
              <a:rPr lang="en-US" sz="2400" dirty="0" err="1">
                <a:solidFill>
                  <a:srgbClr val="663300"/>
                </a:solidFill>
                <a:latin typeface="Arial"/>
                <a:cs typeface="Times New Roman" panose="02020603050405020304" pitchFamily="18" charset="0"/>
              </a:rPr>
              <a:t>quả</a:t>
            </a:r>
            <a:endParaRPr kumimoji="0" lang="en-US" sz="2400" i="0" u="none" strike="noStrike" kern="1200" cap="none" spc="0" normalizeH="0" baseline="0" noProof="0" dirty="0">
              <a:ln>
                <a:noFill/>
              </a:ln>
              <a:solidFill>
                <a:srgbClr val="663300"/>
              </a:solidFill>
              <a:effectLst/>
              <a:uLnTx/>
              <a:uFillTx/>
              <a:latin typeface="Arial"/>
            </a:endParaRPr>
          </a:p>
        </p:txBody>
      </p:sp>
      <p:sp>
        <p:nvSpPr>
          <p:cNvPr id="50" name="TextBox 49">
            <a:extLst>
              <a:ext uri="{FF2B5EF4-FFF2-40B4-BE49-F238E27FC236}">
                <a16:creationId xmlns="" xmlns:a16="http://schemas.microsoft.com/office/drawing/2014/main" id="{490EC074-948B-4847-8A5D-04D6A6A038FB}"/>
              </a:ext>
            </a:extLst>
          </p:cNvPr>
          <p:cNvSpPr txBox="1"/>
          <p:nvPr/>
        </p:nvSpPr>
        <p:spPr>
          <a:xfrm>
            <a:off x="5267114" y="2783210"/>
            <a:ext cx="1858157" cy="461665"/>
          </a:xfrm>
          <a:prstGeom prst="rect">
            <a:avLst/>
          </a:prstGeom>
          <a:noFill/>
        </p:spPr>
        <p:txBody>
          <a:bodyPr wrap="square">
            <a:spAutoFit/>
          </a:bodyPr>
          <a:lstStyle/>
          <a:p>
            <a:pPr algn="ctr"/>
            <a:r>
              <a:rPr lang="en-US" sz="2400" b="1" dirty="0" err="1">
                <a:solidFill>
                  <a:srgbClr val="0070C0"/>
                </a:solidFill>
                <a:latin typeface="Arial"/>
                <a:cs typeface="Times New Roman" panose="02020603050405020304" pitchFamily="18" charset="0"/>
              </a:rPr>
              <a:t>Quy</a:t>
            </a:r>
            <a:r>
              <a:rPr lang="en-US" sz="2400" b="1" dirty="0">
                <a:solidFill>
                  <a:srgbClr val="0070C0"/>
                </a:solidFill>
                <a:latin typeface="Arial"/>
                <a:cs typeface="Times New Roman" panose="02020603050405020304" pitchFamily="18" charset="0"/>
              </a:rPr>
              <a:t> </a:t>
            </a:r>
            <a:r>
              <a:rPr lang="en-US" sz="2400" b="1" dirty="0" err="1">
                <a:solidFill>
                  <a:srgbClr val="0070C0"/>
                </a:solidFill>
                <a:latin typeface="Arial"/>
                <a:cs typeface="Times New Roman" panose="02020603050405020304" pitchFamily="18" charset="0"/>
              </a:rPr>
              <a:t>luật</a:t>
            </a:r>
            <a:r>
              <a:rPr lang="en-US" sz="2400" b="1" dirty="0">
                <a:solidFill>
                  <a:srgbClr val="0070C0"/>
                </a:solidFill>
                <a:latin typeface="Arial"/>
                <a:cs typeface="Times New Roman" panose="02020603050405020304" pitchFamily="18" charset="0"/>
              </a:rPr>
              <a:t> </a:t>
            </a:r>
            <a:endParaRPr lang="en-US" sz="2400" b="1" dirty="0">
              <a:solidFill>
                <a:srgbClr val="0070C0"/>
              </a:solidFill>
            </a:endParaRPr>
          </a:p>
        </p:txBody>
      </p:sp>
      <p:sp>
        <p:nvSpPr>
          <p:cNvPr id="51" name="TextBox 50">
            <a:extLst>
              <a:ext uri="{FF2B5EF4-FFF2-40B4-BE49-F238E27FC236}">
                <a16:creationId xmlns="" xmlns:a16="http://schemas.microsoft.com/office/drawing/2014/main" id="{BC762482-8446-4140-9BA8-DB38964C27C6}"/>
              </a:ext>
            </a:extLst>
          </p:cNvPr>
          <p:cNvSpPr txBox="1"/>
          <p:nvPr/>
        </p:nvSpPr>
        <p:spPr>
          <a:xfrm>
            <a:off x="4751828" y="3474949"/>
            <a:ext cx="2888731" cy="830997"/>
          </a:xfrm>
          <a:prstGeom prst="rect">
            <a:avLst/>
          </a:prstGeom>
          <a:noFill/>
        </p:spPr>
        <p:txBody>
          <a:bodyPr wrap="square">
            <a:spAutoFit/>
          </a:bodyPr>
          <a:lstStyle/>
          <a:p>
            <a:pPr algn="ctr"/>
            <a:r>
              <a:rPr lang="en-US" sz="2400" b="1" dirty="0" err="1">
                <a:solidFill>
                  <a:srgbClr val="0070C0"/>
                </a:solidFill>
                <a:latin typeface="Arial"/>
                <a:cs typeface="Times New Roman" panose="02020603050405020304" pitchFamily="18" charset="0"/>
              </a:rPr>
              <a:t>Cung</a:t>
            </a:r>
            <a:r>
              <a:rPr lang="en-US" sz="2400" b="1" dirty="0">
                <a:solidFill>
                  <a:srgbClr val="0070C0"/>
                </a:solidFill>
                <a:latin typeface="Arial"/>
                <a:cs typeface="Times New Roman" panose="02020603050405020304" pitchFamily="18" charset="0"/>
              </a:rPr>
              <a:t> </a:t>
            </a:r>
            <a:r>
              <a:rPr lang="en-US" sz="2400" b="1" dirty="0" err="1">
                <a:solidFill>
                  <a:srgbClr val="0070C0"/>
                </a:solidFill>
                <a:latin typeface="Arial"/>
                <a:cs typeface="Times New Roman" panose="02020603050405020304" pitchFamily="18" charset="0"/>
              </a:rPr>
              <a:t>cầu</a:t>
            </a:r>
            <a:r>
              <a:rPr lang="en-US" sz="2400" b="1" dirty="0">
                <a:solidFill>
                  <a:srgbClr val="0070C0"/>
                </a:solidFill>
                <a:latin typeface="Arial"/>
                <a:cs typeface="Times New Roman" panose="02020603050405020304" pitchFamily="18" charset="0"/>
              </a:rPr>
              <a:t>, </a:t>
            </a:r>
            <a:r>
              <a:rPr lang="en-US" sz="2400" b="1" dirty="0" err="1">
                <a:solidFill>
                  <a:srgbClr val="0070C0"/>
                </a:solidFill>
                <a:latin typeface="Arial"/>
                <a:cs typeface="Times New Roman" panose="02020603050405020304" pitchFamily="18" charset="0"/>
              </a:rPr>
              <a:t>cạnh</a:t>
            </a:r>
            <a:r>
              <a:rPr lang="en-US" sz="2400" b="1" dirty="0">
                <a:solidFill>
                  <a:srgbClr val="0070C0"/>
                </a:solidFill>
                <a:latin typeface="Arial"/>
                <a:cs typeface="Times New Roman" panose="02020603050405020304" pitchFamily="18" charset="0"/>
              </a:rPr>
              <a:t> </a:t>
            </a:r>
            <a:r>
              <a:rPr lang="en-US" sz="2400" b="1" dirty="0" err="1">
                <a:solidFill>
                  <a:srgbClr val="0070C0"/>
                </a:solidFill>
                <a:latin typeface="Arial"/>
                <a:cs typeface="Times New Roman" panose="02020603050405020304" pitchFamily="18" charset="0"/>
              </a:rPr>
              <a:t>tranh</a:t>
            </a:r>
            <a:r>
              <a:rPr lang="en-US" sz="2400" b="1" dirty="0">
                <a:solidFill>
                  <a:srgbClr val="0070C0"/>
                </a:solidFill>
                <a:latin typeface="Arial"/>
                <a:cs typeface="Times New Roman" panose="02020603050405020304" pitchFamily="18" charset="0"/>
              </a:rPr>
              <a:t> </a:t>
            </a:r>
            <a:endParaRPr lang="en-US" sz="2400" b="1" dirty="0">
              <a:solidFill>
                <a:srgbClr val="0070C0"/>
              </a:solidFill>
            </a:endParaRPr>
          </a:p>
        </p:txBody>
      </p:sp>
      <p:pic>
        <p:nvPicPr>
          <p:cNvPr id="43010" name="Picture 2" descr="Những điều cần nhớ khi tìm thuê phòng trọ Đà Nẵng - Viraland">
            <a:extLst>
              <a:ext uri="{FF2B5EF4-FFF2-40B4-BE49-F238E27FC236}">
                <a16:creationId xmlns="" xmlns:a16="http://schemas.microsoft.com/office/drawing/2014/main" id="{A863BA76-87B4-44BF-8EA4-2BAF71A2CF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49899" y="4575223"/>
            <a:ext cx="2698405" cy="1917179"/>
          </a:xfrm>
          <a:prstGeom prst="rect">
            <a:avLst/>
          </a:prstGeom>
          <a:noFill/>
          <a:extLst>
            <a:ext uri="{909E8E84-426E-40DD-AFC4-6F175D3DCCD1}">
              <a14:hiddenFill xmlns:a14="http://schemas.microsoft.com/office/drawing/2010/main">
                <a:solidFill>
                  <a:srgbClr val="FFFFFF"/>
                </a:solidFill>
              </a14:hiddenFill>
            </a:ext>
          </a:extLst>
        </p:spPr>
      </p:pic>
      <p:pic>
        <p:nvPicPr>
          <p:cNvPr id="43012" name="Picture 4" descr="Nhóm sinh viên png | PNGEgg">
            <a:extLst>
              <a:ext uri="{FF2B5EF4-FFF2-40B4-BE49-F238E27FC236}">
                <a16:creationId xmlns="" xmlns:a16="http://schemas.microsoft.com/office/drawing/2014/main" id="{E2F66E6E-0034-4993-9A72-022B0C88641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63711" y="4566925"/>
            <a:ext cx="2222609" cy="2028748"/>
          </a:xfrm>
          <a:prstGeom prst="rect">
            <a:avLst/>
          </a:prstGeom>
          <a:noFill/>
          <a:extLst>
            <a:ext uri="{909E8E84-426E-40DD-AFC4-6F175D3DCCD1}">
              <a14:hiddenFill xmlns:a14="http://schemas.microsoft.com/office/drawing/2010/main">
                <a:solidFill>
                  <a:srgbClr val="FFFFFF"/>
                </a:solidFill>
              </a14:hiddenFill>
            </a:ext>
          </a:extLst>
        </p:spPr>
      </p:pic>
      <p:sp>
        <p:nvSpPr>
          <p:cNvPr id="8" name="Arrow: Curved Down 7">
            <a:extLst>
              <a:ext uri="{FF2B5EF4-FFF2-40B4-BE49-F238E27FC236}">
                <a16:creationId xmlns="" xmlns:a16="http://schemas.microsoft.com/office/drawing/2014/main" id="{72AB7F07-E5C6-4DDB-ACDD-C25B6F4AE029}"/>
              </a:ext>
            </a:extLst>
          </p:cNvPr>
          <p:cNvSpPr/>
          <p:nvPr/>
        </p:nvSpPr>
        <p:spPr>
          <a:xfrm>
            <a:off x="3019272" y="3880215"/>
            <a:ext cx="2377187" cy="647060"/>
          </a:xfrm>
          <a:prstGeom prst="curvedDownArrow">
            <a:avLst/>
          </a:prstGeom>
          <a:solidFill>
            <a:srgbClr val="00B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pic>
        <p:nvPicPr>
          <p:cNvPr id="55" name="Graphic 54" descr="Group of people with solid fill">
            <a:extLst>
              <a:ext uri="{FF2B5EF4-FFF2-40B4-BE49-F238E27FC236}">
                <a16:creationId xmlns="" xmlns:a16="http://schemas.microsoft.com/office/drawing/2014/main" id="{417A4BE1-CEE8-4DA9-BFD0-1A26311506C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6"/>
              </a:ext>
            </a:extLst>
          </a:blip>
          <a:stretch>
            <a:fillRect/>
          </a:stretch>
        </p:blipFill>
        <p:spPr>
          <a:xfrm>
            <a:off x="8671319" y="4638941"/>
            <a:ext cx="2893102" cy="1866812"/>
          </a:xfrm>
          <a:prstGeom prst="rect">
            <a:avLst/>
          </a:prstGeom>
        </p:spPr>
      </p:pic>
      <p:sp>
        <p:nvSpPr>
          <p:cNvPr id="58" name="Arrow: Curved Down 57">
            <a:extLst>
              <a:ext uri="{FF2B5EF4-FFF2-40B4-BE49-F238E27FC236}">
                <a16:creationId xmlns="" xmlns:a16="http://schemas.microsoft.com/office/drawing/2014/main" id="{75260085-1E96-4897-A7B9-5FE7DB259262}"/>
              </a:ext>
            </a:extLst>
          </p:cNvPr>
          <p:cNvSpPr/>
          <p:nvPr/>
        </p:nvSpPr>
        <p:spPr>
          <a:xfrm rot="10800000" flipV="1">
            <a:off x="7442488" y="3928163"/>
            <a:ext cx="2377186" cy="647060"/>
          </a:xfrm>
          <a:prstGeom prst="curvedDownArrow">
            <a:avLst/>
          </a:prstGeom>
          <a:solidFill>
            <a:srgbClr val="00B050"/>
          </a:solid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Heptagon 10">
            <a:extLst>
              <a:ext uri="{FF2B5EF4-FFF2-40B4-BE49-F238E27FC236}">
                <a16:creationId xmlns="" xmlns:a16="http://schemas.microsoft.com/office/drawing/2014/main" id="{10190255-D949-4462-8E1B-DBCD26954855}"/>
              </a:ext>
            </a:extLst>
          </p:cNvPr>
          <p:cNvSpPr/>
          <p:nvPr/>
        </p:nvSpPr>
        <p:spPr>
          <a:xfrm>
            <a:off x="1592077" y="2861413"/>
            <a:ext cx="416604" cy="405501"/>
          </a:xfrm>
          <a:prstGeom prst="heptagon">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sz="2400" dirty="0"/>
              <a:t>1</a:t>
            </a:r>
          </a:p>
        </p:txBody>
      </p:sp>
      <p:sp>
        <p:nvSpPr>
          <p:cNvPr id="16" name="Rectangle 15"/>
          <p:cNvSpPr/>
          <p:nvPr/>
        </p:nvSpPr>
        <p:spPr>
          <a:xfrm>
            <a:off x="23442" y="0"/>
            <a:ext cx="831917"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defRPr/>
            </a:pPr>
            <a:endParaRPr lang="en-US" kern="0" smtClean="0">
              <a:solidFill>
                <a:prstClr val="white"/>
              </a:solidFill>
              <a:latin typeface="Calibri" panose="020F0502020204030204"/>
            </a:endParaRPr>
          </a:p>
        </p:txBody>
      </p:sp>
      <p:sp>
        <p:nvSpPr>
          <p:cNvPr id="17" name="Rectangle 16"/>
          <p:cNvSpPr/>
          <p:nvPr/>
        </p:nvSpPr>
        <p:spPr>
          <a:xfrm rot="16200000">
            <a:off x="-2142232" y="3005304"/>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grpSp>
        <p:nvGrpSpPr>
          <p:cNvPr id="18" name="Group 21">
            <a:extLst>
              <a:ext uri="{FF2B5EF4-FFF2-40B4-BE49-F238E27FC236}">
                <a16:creationId xmlns="" xmlns:a16="http://schemas.microsoft.com/office/drawing/2014/main" id="{F41F37FD-3DC8-4DC5-8321-28BD04D602D6}"/>
              </a:ext>
            </a:extLst>
          </p:cNvPr>
          <p:cNvGrpSpPr>
            <a:grpSpLocks/>
          </p:cNvGrpSpPr>
          <p:nvPr/>
        </p:nvGrpSpPr>
        <p:grpSpPr bwMode="auto">
          <a:xfrm>
            <a:off x="1380391" y="1335762"/>
            <a:ext cx="10184030" cy="0"/>
            <a:chOff x="-964" y="576"/>
            <a:chExt cx="5298" cy="0"/>
          </a:xfrm>
        </p:grpSpPr>
        <p:sp>
          <p:nvSpPr>
            <p:cNvPr id="19"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20"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Tree>
    <p:extLst>
      <p:ext uri="{BB962C8B-B14F-4D97-AF65-F5344CB8AC3E}">
        <p14:creationId xmlns:p14="http://schemas.microsoft.com/office/powerpoint/2010/main" val="1897081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circle(in)">
                                      <p:cBhvr>
                                        <p:cTn id="7" dur="2000"/>
                                        <p:tgtEl>
                                          <p:spTgt spid="4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circle(in)">
                                      <p:cBhvr>
                                        <p:cTn id="10" dur="2000"/>
                                        <p:tgtEl>
                                          <p:spTgt spid="43"/>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grpId="0" nodeType="click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wheel(1)">
                                      <p:cBhvr>
                                        <p:cTn id="15" dur="2000"/>
                                        <p:tgtEl>
                                          <p:spTgt spid="44"/>
                                        </p:tgtEl>
                                      </p:cBhvr>
                                    </p:animEffect>
                                  </p:childTnLst>
                                </p:cTn>
                              </p:par>
                              <p:par>
                                <p:cTn id="16" presetID="21" presetClass="entr" presetSubtype="1"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1)">
                                      <p:cBhvr>
                                        <p:cTn id="18" dur="2000"/>
                                        <p:tgtEl>
                                          <p:spTgt spid="5"/>
                                        </p:tgtEl>
                                      </p:cBhvr>
                                    </p:animEffect>
                                  </p:childTnLst>
                                </p:cTn>
                              </p:par>
                              <p:par>
                                <p:cTn id="19" presetID="21" presetClass="entr" presetSubtype="1" fill="hold" grpId="0" nodeType="withEffect">
                                  <p:stCondLst>
                                    <p:cond delay="0"/>
                                  </p:stCondLst>
                                  <p:childTnLst>
                                    <p:set>
                                      <p:cBhvr>
                                        <p:cTn id="20" dur="1" fill="hold">
                                          <p:stCondLst>
                                            <p:cond delay="0"/>
                                          </p:stCondLst>
                                        </p:cTn>
                                        <p:tgtEl>
                                          <p:spTgt spid="48"/>
                                        </p:tgtEl>
                                        <p:attrNameLst>
                                          <p:attrName>style.visibility</p:attrName>
                                        </p:attrNameLst>
                                      </p:cBhvr>
                                      <p:to>
                                        <p:strVal val="visible"/>
                                      </p:to>
                                    </p:set>
                                    <p:animEffect transition="in" filter="wheel(1)">
                                      <p:cBhvr>
                                        <p:cTn id="21" dur="2000"/>
                                        <p:tgtEl>
                                          <p:spTgt spid="48"/>
                                        </p:tgtEl>
                                      </p:cBhvr>
                                    </p:animEffect>
                                  </p:childTnLst>
                                </p:cTn>
                              </p:par>
                              <p:par>
                                <p:cTn id="22" presetID="21" presetClass="entr" presetSubtype="1" fill="hold" grpId="0" nodeType="withEffect">
                                  <p:stCondLst>
                                    <p:cond delay="0"/>
                                  </p:stCondLst>
                                  <p:childTnLst>
                                    <p:set>
                                      <p:cBhvr>
                                        <p:cTn id="23" dur="1" fill="hold">
                                          <p:stCondLst>
                                            <p:cond delay="0"/>
                                          </p:stCondLst>
                                        </p:cTn>
                                        <p:tgtEl>
                                          <p:spTgt spid="50"/>
                                        </p:tgtEl>
                                        <p:attrNameLst>
                                          <p:attrName>style.visibility</p:attrName>
                                        </p:attrNameLst>
                                      </p:cBhvr>
                                      <p:to>
                                        <p:strVal val="visible"/>
                                      </p:to>
                                    </p:set>
                                    <p:animEffect transition="in" filter="wheel(1)">
                                      <p:cBhvr>
                                        <p:cTn id="24" dur="2000"/>
                                        <p:tgtEl>
                                          <p:spTgt spid="50"/>
                                        </p:tgtEl>
                                      </p:cBhvr>
                                    </p:animEffect>
                                  </p:childTnLst>
                                </p:cTn>
                              </p:par>
                              <p:par>
                                <p:cTn id="25" presetID="21" presetClass="entr" presetSubtype="1" fill="hold" grpId="0" nodeType="with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wheel(1)">
                                      <p:cBhvr>
                                        <p:cTn id="27" dur="2000"/>
                                        <p:tgtEl>
                                          <p:spTgt spid="51"/>
                                        </p:tgtEl>
                                      </p:cBhvr>
                                    </p:animEffect>
                                  </p:childTnLst>
                                </p:cTn>
                              </p:par>
                              <p:par>
                                <p:cTn id="28" presetID="21" presetClass="entr" presetSubtype="1" fill="hold" nodeType="withEffect">
                                  <p:stCondLst>
                                    <p:cond delay="0"/>
                                  </p:stCondLst>
                                  <p:childTnLst>
                                    <p:set>
                                      <p:cBhvr>
                                        <p:cTn id="29" dur="1" fill="hold">
                                          <p:stCondLst>
                                            <p:cond delay="0"/>
                                          </p:stCondLst>
                                        </p:cTn>
                                        <p:tgtEl>
                                          <p:spTgt spid="43010"/>
                                        </p:tgtEl>
                                        <p:attrNameLst>
                                          <p:attrName>style.visibility</p:attrName>
                                        </p:attrNameLst>
                                      </p:cBhvr>
                                      <p:to>
                                        <p:strVal val="visible"/>
                                      </p:to>
                                    </p:set>
                                    <p:animEffect transition="in" filter="wheel(1)">
                                      <p:cBhvr>
                                        <p:cTn id="30" dur="2000"/>
                                        <p:tgtEl>
                                          <p:spTgt spid="43010"/>
                                        </p:tgtEl>
                                      </p:cBhvr>
                                    </p:animEffect>
                                  </p:childTnLst>
                                </p:cTn>
                              </p:par>
                              <p:par>
                                <p:cTn id="31" presetID="21" presetClass="entr" presetSubtype="1" fill="hold" nodeType="withEffect">
                                  <p:stCondLst>
                                    <p:cond delay="0"/>
                                  </p:stCondLst>
                                  <p:childTnLst>
                                    <p:set>
                                      <p:cBhvr>
                                        <p:cTn id="32" dur="1" fill="hold">
                                          <p:stCondLst>
                                            <p:cond delay="0"/>
                                          </p:stCondLst>
                                        </p:cTn>
                                        <p:tgtEl>
                                          <p:spTgt spid="43012"/>
                                        </p:tgtEl>
                                        <p:attrNameLst>
                                          <p:attrName>style.visibility</p:attrName>
                                        </p:attrNameLst>
                                      </p:cBhvr>
                                      <p:to>
                                        <p:strVal val="visible"/>
                                      </p:to>
                                    </p:set>
                                    <p:animEffect transition="in" filter="wheel(1)">
                                      <p:cBhvr>
                                        <p:cTn id="33" dur="2000"/>
                                        <p:tgtEl>
                                          <p:spTgt spid="43012"/>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heel(1)">
                                      <p:cBhvr>
                                        <p:cTn id="36" dur="2000"/>
                                        <p:tgtEl>
                                          <p:spTgt spid="8"/>
                                        </p:tgtEl>
                                      </p:cBhvr>
                                    </p:animEffect>
                                  </p:childTnLst>
                                </p:cTn>
                              </p:par>
                              <p:par>
                                <p:cTn id="37" presetID="21" presetClass="entr" presetSubtype="1" fill="hold" nodeType="withEffect">
                                  <p:stCondLst>
                                    <p:cond delay="0"/>
                                  </p:stCondLst>
                                  <p:childTnLst>
                                    <p:set>
                                      <p:cBhvr>
                                        <p:cTn id="38" dur="1" fill="hold">
                                          <p:stCondLst>
                                            <p:cond delay="0"/>
                                          </p:stCondLst>
                                        </p:cTn>
                                        <p:tgtEl>
                                          <p:spTgt spid="55"/>
                                        </p:tgtEl>
                                        <p:attrNameLst>
                                          <p:attrName>style.visibility</p:attrName>
                                        </p:attrNameLst>
                                      </p:cBhvr>
                                      <p:to>
                                        <p:strVal val="visible"/>
                                      </p:to>
                                    </p:set>
                                    <p:animEffect transition="in" filter="wheel(1)">
                                      <p:cBhvr>
                                        <p:cTn id="39" dur="2000"/>
                                        <p:tgtEl>
                                          <p:spTgt spid="55"/>
                                        </p:tgtEl>
                                      </p:cBhvr>
                                    </p:animEffect>
                                  </p:childTnLst>
                                </p:cTn>
                              </p:par>
                              <p:par>
                                <p:cTn id="40" presetID="21" presetClass="entr" presetSubtype="1" fill="hold" grpId="0" nodeType="withEffect">
                                  <p:stCondLst>
                                    <p:cond delay="0"/>
                                  </p:stCondLst>
                                  <p:childTnLst>
                                    <p:set>
                                      <p:cBhvr>
                                        <p:cTn id="41" dur="1" fill="hold">
                                          <p:stCondLst>
                                            <p:cond delay="0"/>
                                          </p:stCondLst>
                                        </p:cTn>
                                        <p:tgtEl>
                                          <p:spTgt spid="58"/>
                                        </p:tgtEl>
                                        <p:attrNameLst>
                                          <p:attrName>style.visibility</p:attrName>
                                        </p:attrNameLst>
                                      </p:cBhvr>
                                      <p:to>
                                        <p:strVal val="visible"/>
                                      </p:to>
                                    </p:set>
                                    <p:animEffect transition="in" filter="wheel(1)">
                                      <p:cBhvr>
                                        <p:cTn id="42" dur="2000"/>
                                        <p:tgtEl>
                                          <p:spTgt spid="58"/>
                                        </p:tgtEl>
                                      </p:cBhvr>
                                    </p:animEffect>
                                  </p:childTnLst>
                                </p:cTn>
                              </p:par>
                              <p:par>
                                <p:cTn id="43" presetID="21" presetClass="entr" presetSubtype="1"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wheel(1)">
                                      <p:cBhvr>
                                        <p:cTn id="45" dur="2000"/>
                                        <p:tgtEl>
                                          <p:spTgt spid="11"/>
                                        </p:tgtEl>
                                      </p:cBhvr>
                                    </p:animEffect>
                                  </p:childTnLst>
                                </p:cTn>
                              </p:par>
                              <p:par>
                                <p:cTn id="46" presetID="6" presetClass="entr" presetSubtype="16" fill="hold" nodeType="with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circle(in)">
                                      <p:cBhvr>
                                        <p:cTn id="48"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P spid="43" grpId="0"/>
      <p:bldP spid="44" grpId="0" animBg="1"/>
      <p:bldP spid="48" grpId="0" animBg="1"/>
      <p:bldP spid="50" grpId="0"/>
      <p:bldP spid="51" grpId="0"/>
      <p:bldP spid="8" grpId="0" animBg="1"/>
      <p:bldP spid="58"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8">
            <a:extLst>
              <a:ext uri="{FF2B5EF4-FFF2-40B4-BE49-F238E27FC236}">
                <a16:creationId xmlns="" xmlns:a16="http://schemas.microsoft.com/office/drawing/2014/main" id="{55FA5AB7-89A4-43E2-A0B2-BFCCA770A6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9644156" y="3905579"/>
            <a:ext cx="2547841" cy="2952420"/>
          </a:xfrm>
          <a:prstGeom prst="rect">
            <a:avLst/>
          </a:prstGeom>
        </p:spPr>
      </p:pic>
      <p:sp>
        <p:nvSpPr>
          <p:cNvPr id="18" name="Title 1">
            <a:extLst>
              <a:ext uri="{FF2B5EF4-FFF2-40B4-BE49-F238E27FC236}">
                <a16:creationId xmlns="" xmlns:a16="http://schemas.microsoft.com/office/drawing/2014/main" id="{729A7F36-8447-464B-88BE-A105ABBF6BB3}"/>
              </a:ext>
            </a:extLst>
          </p:cNvPr>
          <p:cNvSpPr txBox="1">
            <a:spLocks noChangeArrowheads="1"/>
          </p:cNvSpPr>
          <p:nvPr/>
        </p:nvSpPr>
        <p:spPr>
          <a:xfrm>
            <a:off x="1597600" y="187981"/>
            <a:ext cx="10149900" cy="9133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defTabSz="914400"/>
            <a:r>
              <a:rPr lang="en-US" altLang="en-US" sz="2400" b="1" kern="0" dirty="0">
                <a:solidFill>
                  <a:srgbClr val="0033CC"/>
                </a:solidFill>
                <a:latin typeface="Arial" panose="020B0604020202020204" pitchFamily="34" charset="0"/>
                <a:cs typeface="Arial" panose="020B0604020202020204" pitchFamily="34" charset="0"/>
              </a:rPr>
              <a:t>5.1.2. </a:t>
            </a:r>
            <a:r>
              <a:rPr lang="vi-VN" altLang="en-US" sz="2400" b="1" kern="0" dirty="0">
                <a:solidFill>
                  <a:srgbClr val="0033CC"/>
                </a:solidFill>
                <a:latin typeface="Arial" panose="020B0604020202020204" pitchFamily="34" charset="0"/>
                <a:cs typeface="Arial" panose="020B0604020202020204" pitchFamily="34" charset="0"/>
              </a:rPr>
              <a:t>Tính tất yếu khách quan của việc phát </a:t>
            </a:r>
            <a:r>
              <a:rPr lang="vi-VN" altLang="en-US" sz="2400" b="1" kern="0" dirty="0" smtClean="0">
                <a:solidFill>
                  <a:srgbClr val="0033CC"/>
                </a:solidFill>
                <a:latin typeface="Arial" panose="020B0604020202020204" pitchFamily="34" charset="0"/>
                <a:cs typeface="Arial" panose="020B0604020202020204" pitchFamily="34" charset="0"/>
              </a:rPr>
              <a:t>triể</a:t>
            </a:r>
            <a:r>
              <a:rPr lang="en-US" altLang="en-US" sz="2400" b="1" kern="0" dirty="0" smtClean="0">
                <a:solidFill>
                  <a:srgbClr val="0033CC"/>
                </a:solidFill>
                <a:latin typeface="Arial" panose="020B0604020202020204" pitchFamily="34" charset="0"/>
                <a:cs typeface="Arial" panose="020B0604020202020204" pitchFamily="34" charset="0"/>
              </a:rPr>
              <a:t>n KTTT </a:t>
            </a:r>
            <a:r>
              <a:rPr lang="vi-VN" altLang="en-US" sz="2400" b="1" kern="0" dirty="0" smtClean="0">
                <a:solidFill>
                  <a:srgbClr val="0033CC"/>
                </a:solidFill>
                <a:latin typeface="Arial" panose="020B0604020202020204" pitchFamily="34" charset="0"/>
                <a:cs typeface="Arial" panose="020B0604020202020204" pitchFamily="34" charset="0"/>
              </a:rPr>
              <a:t>định </a:t>
            </a:r>
            <a:r>
              <a:rPr lang="vi-VN" altLang="en-US" sz="2400" b="1" kern="0" dirty="0">
                <a:solidFill>
                  <a:srgbClr val="0033CC"/>
                </a:solidFill>
                <a:latin typeface="Arial" panose="020B0604020202020204" pitchFamily="34" charset="0"/>
                <a:cs typeface="Arial" panose="020B0604020202020204" pitchFamily="34" charset="0"/>
              </a:rPr>
              <a:t>hướng XHCN ở Việt Nam</a:t>
            </a:r>
            <a:endParaRPr lang="en-US" altLang="en-US" sz="2400" b="1" kern="0" dirty="0">
              <a:solidFill>
                <a:srgbClr val="0033CC"/>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 xmlns:a16="http://schemas.microsoft.com/office/drawing/2014/main" id="{4CF63F00-4EDD-48DC-9E3E-5CD1516935A0}"/>
              </a:ext>
            </a:extLst>
          </p:cNvPr>
          <p:cNvSpPr txBox="1"/>
          <p:nvPr/>
        </p:nvSpPr>
        <p:spPr>
          <a:xfrm>
            <a:off x="1582355" y="2092551"/>
            <a:ext cx="2377187" cy="954107"/>
          </a:xfrm>
          <a:prstGeom prst="rect">
            <a:avLst/>
          </a:prstGeom>
          <a:noFill/>
          <a:ln>
            <a:solidFill>
              <a:srgbClr val="FF0000"/>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800" i="0" u="none" strike="noStrike" kern="1200" cap="none" spc="0" normalizeH="0" baseline="0" noProof="0" dirty="0" err="1">
                <a:ln>
                  <a:noFill/>
                </a:ln>
                <a:solidFill>
                  <a:srgbClr val="002060"/>
                </a:solidFill>
                <a:effectLst/>
                <a:uLnTx/>
                <a:uFillTx/>
                <a:latin typeface="Arial"/>
                <a:ea typeface="+mn-ea"/>
                <a:cs typeface="Times New Roman" panose="02020603050405020304" pitchFamily="18" charset="0"/>
              </a:rPr>
              <a:t>Kinh</a:t>
            </a:r>
            <a:r>
              <a:rPr kumimoji="0" lang="en-US" altLang="en-US" sz="2800" i="0" u="none" strike="noStrike" kern="1200" cap="none" spc="0" normalizeH="0" baseline="0" noProof="0" dirty="0">
                <a:ln>
                  <a:noFill/>
                </a:ln>
                <a:solidFill>
                  <a:srgbClr val="002060"/>
                </a:solidFill>
                <a:effectLst/>
                <a:uLnTx/>
                <a:uFillTx/>
                <a:latin typeface="Arial"/>
                <a:ea typeface="+mn-ea"/>
                <a:cs typeface="Times New Roman" panose="02020603050405020304" pitchFamily="18" charset="0"/>
              </a:rPr>
              <a:t> </a:t>
            </a:r>
            <a:r>
              <a:rPr kumimoji="0" lang="en-US" altLang="en-US" sz="2800" i="0" u="none" strike="noStrike" kern="1200" cap="none" spc="0" normalizeH="0" baseline="0" noProof="0" dirty="0" err="1">
                <a:ln>
                  <a:noFill/>
                </a:ln>
                <a:solidFill>
                  <a:srgbClr val="002060"/>
                </a:solidFill>
                <a:effectLst/>
                <a:uLnTx/>
                <a:uFillTx/>
                <a:latin typeface="Arial"/>
                <a:ea typeface="+mn-ea"/>
                <a:cs typeface="Times New Roman" panose="02020603050405020304" pitchFamily="18" charset="0"/>
              </a:rPr>
              <a:t>tế</a:t>
            </a:r>
            <a:r>
              <a:rPr kumimoji="0" lang="en-US" altLang="en-US" sz="2800" i="0" u="none" strike="noStrike" kern="1200" cap="none" spc="0" normalizeH="0" baseline="0" noProof="0" dirty="0">
                <a:ln>
                  <a:noFill/>
                </a:ln>
                <a:solidFill>
                  <a:srgbClr val="002060"/>
                </a:solidFill>
                <a:effectLst/>
                <a:uLnTx/>
                <a:uFillTx/>
                <a:latin typeface="Arial"/>
                <a:ea typeface="+mn-ea"/>
                <a:cs typeface="Times New Roman" panose="02020603050405020304" pitchFamily="18" charset="0"/>
              </a:rPr>
              <a:t> </a:t>
            </a:r>
            <a:r>
              <a:rPr kumimoji="0" lang="en-US" altLang="en-US" sz="2800" i="0" u="none" strike="noStrike" kern="1200" cap="none" spc="0" normalizeH="0" baseline="0" noProof="0" dirty="0" err="1">
                <a:ln>
                  <a:noFill/>
                </a:ln>
                <a:solidFill>
                  <a:srgbClr val="002060"/>
                </a:solidFill>
                <a:effectLst/>
                <a:uLnTx/>
                <a:uFillTx/>
                <a:latin typeface="Arial"/>
                <a:ea typeface="+mn-ea"/>
                <a:cs typeface="Times New Roman" panose="02020603050405020304" pitchFamily="18" charset="0"/>
              </a:rPr>
              <a:t>thị</a:t>
            </a:r>
            <a:r>
              <a:rPr kumimoji="0" lang="en-US" altLang="en-US" sz="2800" i="0" u="none" strike="noStrike" kern="1200" cap="none" spc="0" normalizeH="0" baseline="0" noProof="0" dirty="0">
                <a:ln>
                  <a:noFill/>
                </a:ln>
                <a:solidFill>
                  <a:srgbClr val="002060"/>
                </a:solidFill>
                <a:effectLst/>
                <a:uLnTx/>
                <a:uFillTx/>
                <a:latin typeface="Arial"/>
                <a:ea typeface="+mn-ea"/>
                <a:cs typeface="Times New Roman" panose="02020603050405020304" pitchFamily="18" charset="0"/>
              </a:rPr>
              <a:t> </a:t>
            </a:r>
            <a:r>
              <a:rPr kumimoji="0" lang="en-US" altLang="en-US" sz="2800" i="0" u="none" strike="noStrike" kern="1200" cap="none" spc="0" normalizeH="0" baseline="0" noProof="0" dirty="0" err="1" smtClean="0">
                <a:ln>
                  <a:noFill/>
                </a:ln>
                <a:solidFill>
                  <a:srgbClr val="002060"/>
                </a:solidFill>
                <a:effectLst/>
                <a:uLnTx/>
                <a:uFillTx/>
                <a:latin typeface="Arial"/>
                <a:ea typeface="+mn-ea"/>
                <a:cs typeface="Times New Roman" panose="02020603050405020304" pitchFamily="18" charset="0"/>
              </a:rPr>
              <a:t>trường</a:t>
            </a:r>
            <a:endParaRPr kumimoji="0" lang="en-US" sz="2800" i="0" u="none" strike="noStrike" kern="1200" cap="none" spc="0" normalizeH="0" baseline="0" noProof="0" dirty="0">
              <a:ln>
                <a:noFill/>
              </a:ln>
              <a:solidFill>
                <a:srgbClr val="002060"/>
              </a:solidFill>
              <a:effectLst/>
              <a:uLnTx/>
              <a:uFillTx/>
              <a:latin typeface="Arial"/>
              <a:ea typeface="+mn-ea"/>
            </a:endParaRPr>
          </a:p>
        </p:txBody>
      </p:sp>
      <p:cxnSp>
        <p:nvCxnSpPr>
          <p:cNvPr id="20" name="Straight Arrow Connector 19">
            <a:extLst>
              <a:ext uri="{FF2B5EF4-FFF2-40B4-BE49-F238E27FC236}">
                <a16:creationId xmlns="" xmlns:a16="http://schemas.microsoft.com/office/drawing/2014/main" id="{1F54DBF2-D96D-4EFA-B46B-20DD11A9750D}"/>
              </a:ext>
            </a:extLst>
          </p:cNvPr>
          <p:cNvCxnSpPr>
            <a:cxnSpLocks/>
            <a:stCxn id="19" idx="3"/>
            <a:endCxn id="21" idx="1"/>
          </p:cNvCxnSpPr>
          <p:nvPr/>
        </p:nvCxnSpPr>
        <p:spPr>
          <a:xfrm flipV="1">
            <a:off x="3959542" y="1725574"/>
            <a:ext cx="3582182" cy="84403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1" name="TextBox 20">
            <a:extLst>
              <a:ext uri="{FF2B5EF4-FFF2-40B4-BE49-F238E27FC236}">
                <a16:creationId xmlns="" xmlns:a16="http://schemas.microsoft.com/office/drawing/2014/main" id="{9414EFDB-7040-4FB0-8A07-13B11DA34DE1}"/>
              </a:ext>
            </a:extLst>
          </p:cNvPr>
          <p:cNvSpPr txBox="1"/>
          <p:nvPr/>
        </p:nvSpPr>
        <p:spPr>
          <a:xfrm>
            <a:off x="7541724" y="1310075"/>
            <a:ext cx="2420388" cy="830997"/>
          </a:xfrm>
          <a:prstGeom prst="rect">
            <a:avLst/>
          </a:prstGeom>
          <a:noFill/>
          <a:ln>
            <a:solidFill>
              <a:srgbClr val="FF0000"/>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dirty="0" err="1">
                <a:solidFill>
                  <a:srgbClr val="7030A0"/>
                </a:solidFill>
                <a:latin typeface="Arial"/>
                <a:cs typeface="Times New Roman" panose="02020603050405020304" pitchFamily="18" charset="0"/>
              </a:rPr>
              <a:t>Lực</a:t>
            </a:r>
            <a:r>
              <a:rPr lang="en-US" sz="2400" dirty="0">
                <a:solidFill>
                  <a:srgbClr val="7030A0"/>
                </a:solidFill>
                <a:latin typeface="Arial"/>
                <a:cs typeface="Times New Roman" panose="02020603050405020304" pitchFamily="18" charset="0"/>
              </a:rPr>
              <a:t> </a:t>
            </a:r>
            <a:r>
              <a:rPr lang="en-US" sz="2400" dirty="0" err="1">
                <a:solidFill>
                  <a:srgbClr val="7030A0"/>
                </a:solidFill>
                <a:latin typeface="Arial"/>
                <a:cs typeface="Times New Roman" panose="02020603050405020304" pitchFamily="18" charset="0"/>
              </a:rPr>
              <a:t>lượng</a:t>
            </a:r>
            <a:r>
              <a:rPr lang="en-US" sz="2400" dirty="0">
                <a:solidFill>
                  <a:srgbClr val="7030A0"/>
                </a:solidFill>
                <a:latin typeface="Arial"/>
                <a:cs typeface="Times New Roman" panose="02020603050405020304" pitchFamily="18" charset="0"/>
              </a:rPr>
              <a:t> </a:t>
            </a:r>
            <a:r>
              <a:rPr lang="en-US" sz="2400" dirty="0" err="1">
                <a:solidFill>
                  <a:srgbClr val="7030A0"/>
                </a:solidFill>
                <a:latin typeface="Arial"/>
                <a:cs typeface="Times New Roman" panose="02020603050405020304" pitchFamily="18" charset="0"/>
              </a:rPr>
              <a:t>sản</a:t>
            </a:r>
            <a:r>
              <a:rPr lang="en-US" sz="2400" dirty="0">
                <a:solidFill>
                  <a:srgbClr val="7030A0"/>
                </a:solidFill>
                <a:latin typeface="Arial"/>
                <a:cs typeface="Times New Roman" panose="02020603050405020304" pitchFamily="18" charset="0"/>
              </a:rPr>
              <a:t> </a:t>
            </a:r>
            <a:r>
              <a:rPr lang="en-US" sz="2400" dirty="0" err="1">
                <a:solidFill>
                  <a:srgbClr val="7030A0"/>
                </a:solidFill>
                <a:latin typeface="Arial"/>
                <a:cs typeface="Times New Roman" panose="02020603050405020304" pitchFamily="18" charset="0"/>
              </a:rPr>
              <a:t>xuất</a:t>
            </a:r>
            <a:endParaRPr kumimoji="0" lang="en-US" sz="2400" i="0" u="none" strike="noStrike" kern="1200" cap="none" spc="0" normalizeH="0" baseline="0" noProof="0" dirty="0">
              <a:ln>
                <a:noFill/>
              </a:ln>
              <a:solidFill>
                <a:srgbClr val="7030A0"/>
              </a:solidFill>
              <a:effectLst/>
              <a:uLnTx/>
              <a:uFillTx/>
              <a:latin typeface="Arial"/>
            </a:endParaRPr>
          </a:p>
        </p:txBody>
      </p:sp>
      <p:sp>
        <p:nvSpPr>
          <p:cNvPr id="22" name="TextBox 21">
            <a:extLst>
              <a:ext uri="{FF2B5EF4-FFF2-40B4-BE49-F238E27FC236}">
                <a16:creationId xmlns="" xmlns:a16="http://schemas.microsoft.com/office/drawing/2014/main" id="{37C27485-186F-4980-BD3E-4CC19B385862}"/>
              </a:ext>
            </a:extLst>
          </p:cNvPr>
          <p:cNvSpPr txBox="1"/>
          <p:nvPr/>
        </p:nvSpPr>
        <p:spPr>
          <a:xfrm>
            <a:off x="5411908" y="2164255"/>
            <a:ext cx="1858158" cy="405350"/>
          </a:xfrm>
          <a:prstGeom prst="rect">
            <a:avLst/>
          </a:prstGeom>
          <a:noFill/>
        </p:spPr>
        <p:txBody>
          <a:bodyPr wrap="square">
            <a:spAutoFit/>
          </a:bodyPr>
          <a:lstStyle/>
          <a:p>
            <a:pPr algn="ctr"/>
            <a:r>
              <a:rPr lang="en-US" sz="2000" b="1" dirty="0" err="1">
                <a:solidFill>
                  <a:srgbClr val="0070C0"/>
                </a:solidFill>
                <a:latin typeface="Arial"/>
                <a:cs typeface="Times New Roman" panose="02020603050405020304" pitchFamily="18" charset="0"/>
              </a:rPr>
              <a:t>Thúc</a:t>
            </a:r>
            <a:r>
              <a:rPr lang="en-US" sz="2000" b="1" dirty="0">
                <a:solidFill>
                  <a:srgbClr val="0070C0"/>
                </a:solidFill>
                <a:latin typeface="Arial"/>
                <a:cs typeface="Times New Roman" panose="02020603050405020304" pitchFamily="18" charset="0"/>
              </a:rPr>
              <a:t> </a:t>
            </a:r>
            <a:r>
              <a:rPr lang="en-US" sz="2000" b="1" dirty="0" err="1">
                <a:solidFill>
                  <a:srgbClr val="0070C0"/>
                </a:solidFill>
                <a:latin typeface="Arial"/>
                <a:cs typeface="Times New Roman" panose="02020603050405020304" pitchFamily="18" charset="0"/>
              </a:rPr>
              <a:t>đẩy</a:t>
            </a:r>
            <a:endParaRPr lang="en-US" sz="2000" b="1" dirty="0">
              <a:solidFill>
                <a:srgbClr val="0070C0"/>
              </a:solidFill>
            </a:endParaRPr>
          </a:p>
        </p:txBody>
      </p:sp>
      <p:sp>
        <p:nvSpPr>
          <p:cNvPr id="24" name="Heptagon 23">
            <a:extLst>
              <a:ext uri="{FF2B5EF4-FFF2-40B4-BE49-F238E27FC236}">
                <a16:creationId xmlns="" xmlns:a16="http://schemas.microsoft.com/office/drawing/2014/main" id="{E0594575-D6DF-41DC-A12E-0093F94D0F44}"/>
              </a:ext>
            </a:extLst>
          </p:cNvPr>
          <p:cNvSpPr/>
          <p:nvPr/>
        </p:nvSpPr>
        <p:spPr>
          <a:xfrm>
            <a:off x="975378" y="1902042"/>
            <a:ext cx="416604" cy="405501"/>
          </a:xfrm>
          <a:prstGeom prst="heptagon">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en-US" dirty="0"/>
              <a:t>2</a:t>
            </a:r>
          </a:p>
        </p:txBody>
      </p:sp>
      <p:sp>
        <p:nvSpPr>
          <p:cNvPr id="25" name="TextBox 24">
            <a:extLst>
              <a:ext uri="{FF2B5EF4-FFF2-40B4-BE49-F238E27FC236}">
                <a16:creationId xmlns="" xmlns:a16="http://schemas.microsoft.com/office/drawing/2014/main" id="{E2FAA1D0-72B2-4F07-9F12-3F2C86958C80}"/>
              </a:ext>
            </a:extLst>
          </p:cNvPr>
          <p:cNvSpPr txBox="1"/>
          <p:nvPr/>
        </p:nvSpPr>
        <p:spPr>
          <a:xfrm>
            <a:off x="7529580" y="2308082"/>
            <a:ext cx="2591848" cy="830997"/>
          </a:xfrm>
          <a:prstGeom prst="rect">
            <a:avLst/>
          </a:prstGeom>
          <a:noFill/>
          <a:ln>
            <a:solidFill>
              <a:srgbClr val="FF0000"/>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dirty="0" err="1">
                <a:solidFill>
                  <a:srgbClr val="FF0066"/>
                </a:solidFill>
                <a:latin typeface="Arial"/>
                <a:cs typeface="Times New Roman" panose="02020603050405020304" pitchFamily="18" charset="0"/>
              </a:rPr>
              <a:t>Cải</a:t>
            </a:r>
            <a:r>
              <a:rPr lang="en-US" sz="2400" dirty="0">
                <a:solidFill>
                  <a:srgbClr val="FF0066"/>
                </a:solidFill>
                <a:latin typeface="Arial"/>
                <a:cs typeface="Times New Roman" panose="02020603050405020304" pitchFamily="18" charset="0"/>
              </a:rPr>
              <a:t> </a:t>
            </a:r>
            <a:r>
              <a:rPr lang="en-US" sz="2400" dirty="0" err="1">
                <a:solidFill>
                  <a:srgbClr val="FF0066"/>
                </a:solidFill>
                <a:latin typeface="Arial"/>
                <a:cs typeface="Times New Roman" panose="02020603050405020304" pitchFamily="18" charset="0"/>
              </a:rPr>
              <a:t>tiến</a:t>
            </a:r>
            <a:r>
              <a:rPr lang="en-US" sz="2400" dirty="0">
                <a:solidFill>
                  <a:srgbClr val="FF0066"/>
                </a:solidFill>
                <a:latin typeface="Arial"/>
                <a:cs typeface="Times New Roman" panose="02020603050405020304" pitchFamily="18" charset="0"/>
              </a:rPr>
              <a:t> </a:t>
            </a:r>
            <a:r>
              <a:rPr lang="en-US" sz="2400" dirty="0" err="1">
                <a:solidFill>
                  <a:srgbClr val="FF0066"/>
                </a:solidFill>
                <a:latin typeface="Arial"/>
                <a:cs typeface="Times New Roman" panose="02020603050405020304" pitchFamily="18" charset="0"/>
              </a:rPr>
              <a:t>kỹ</a:t>
            </a:r>
            <a:r>
              <a:rPr lang="en-US" sz="2400" dirty="0">
                <a:solidFill>
                  <a:srgbClr val="FF0066"/>
                </a:solidFill>
                <a:latin typeface="Arial"/>
                <a:cs typeface="Times New Roman" panose="02020603050405020304" pitchFamily="18" charset="0"/>
              </a:rPr>
              <a:t> </a:t>
            </a:r>
            <a:r>
              <a:rPr lang="en-US" sz="2400" dirty="0" err="1">
                <a:solidFill>
                  <a:srgbClr val="FF0066"/>
                </a:solidFill>
                <a:latin typeface="Arial"/>
                <a:cs typeface="Times New Roman" panose="02020603050405020304" pitchFamily="18" charset="0"/>
              </a:rPr>
              <a:t>thuật</a:t>
            </a:r>
            <a:r>
              <a:rPr lang="en-US" sz="2400" dirty="0">
                <a:solidFill>
                  <a:srgbClr val="FF0066"/>
                </a:solidFill>
                <a:latin typeface="Arial"/>
                <a:cs typeface="Times New Roman" panose="02020603050405020304" pitchFamily="18" charset="0"/>
              </a:rPr>
              <a:t>, </a:t>
            </a:r>
            <a:r>
              <a:rPr lang="en-US" sz="2400" dirty="0" err="1">
                <a:solidFill>
                  <a:srgbClr val="FF0066"/>
                </a:solidFill>
                <a:latin typeface="Arial"/>
                <a:cs typeface="Times New Roman" panose="02020603050405020304" pitchFamily="18" charset="0"/>
              </a:rPr>
              <a:t>công</a:t>
            </a:r>
            <a:r>
              <a:rPr lang="en-US" sz="2400" dirty="0">
                <a:solidFill>
                  <a:srgbClr val="FF0066"/>
                </a:solidFill>
                <a:latin typeface="Arial"/>
                <a:cs typeface="Times New Roman" panose="02020603050405020304" pitchFamily="18" charset="0"/>
              </a:rPr>
              <a:t> </a:t>
            </a:r>
            <a:r>
              <a:rPr lang="en-US" sz="2400" dirty="0" err="1">
                <a:solidFill>
                  <a:srgbClr val="FF0066"/>
                </a:solidFill>
                <a:latin typeface="Arial"/>
                <a:cs typeface="Times New Roman" panose="02020603050405020304" pitchFamily="18" charset="0"/>
              </a:rPr>
              <a:t>nghệ</a:t>
            </a:r>
            <a:endParaRPr kumimoji="0" lang="en-US" sz="2400" i="0" u="none" strike="noStrike" kern="1200" cap="none" spc="0" normalizeH="0" baseline="0" noProof="0" dirty="0">
              <a:ln>
                <a:noFill/>
              </a:ln>
              <a:solidFill>
                <a:srgbClr val="FF0066"/>
              </a:solidFill>
              <a:effectLst/>
              <a:uLnTx/>
              <a:uFillTx/>
              <a:latin typeface="Arial"/>
            </a:endParaRPr>
          </a:p>
        </p:txBody>
      </p:sp>
      <p:sp>
        <p:nvSpPr>
          <p:cNvPr id="26" name="TextBox 25">
            <a:extLst>
              <a:ext uri="{FF2B5EF4-FFF2-40B4-BE49-F238E27FC236}">
                <a16:creationId xmlns="" xmlns:a16="http://schemas.microsoft.com/office/drawing/2014/main" id="{9F5F102C-B521-47F0-8738-6E84FC41A8BA}"/>
              </a:ext>
            </a:extLst>
          </p:cNvPr>
          <p:cNvSpPr txBox="1"/>
          <p:nvPr/>
        </p:nvSpPr>
        <p:spPr>
          <a:xfrm>
            <a:off x="7592740" y="3429000"/>
            <a:ext cx="2420387" cy="830997"/>
          </a:xfrm>
          <a:prstGeom prst="rect">
            <a:avLst/>
          </a:prstGeom>
          <a:noFill/>
          <a:ln>
            <a:solidFill>
              <a:srgbClr val="FF0000"/>
            </a:solidFill>
          </a:ln>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dirty="0" err="1">
                <a:solidFill>
                  <a:srgbClr val="663300"/>
                </a:solidFill>
                <a:latin typeface="Arial"/>
                <a:cs typeface="Times New Roman" panose="02020603050405020304" pitchFamily="18" charset="0"/>
              </a:rPr>
              <a:t>Nâng</a:t>
            </a:r>
            <a:r>
              <a:rPr lang="en-US" sz="2400" dirty="0">
                <a:solidFill>
                  <a:srgbClr val="663300"/>
                </a:solidFill>
                <a:latin typeface="Arial"/>
                <a:cs typeface="Times New Roman" panose="02020603050405020304" pitchFamily="18" charset="0"/>
              </a:rPr>
              <a:t> </a:t>
            </a:r>
            <a:r>
              <a:rPr lang="en-US" sz="2400" dirty="0" err="1">
                <a:solidFill>
                  <a:srgbClr val="663300"/>
                </a:solidFill>
                <a:latin typeface="Arial"/>
                <a:cs typeface="Times New Roman" panose="02020603050405020304" pitchFamily="18" charset="0"/>
              </a:rPr>
              <a:t>cao</a:t>
            </a:r>
            <a:r>
              <a:rPr lang="en-US" sz="2400" dirty="0">
                <a:solidFill>
                  <a:srgbClr val="663300"/>
                </a:solidFill>
                <a:latin typeface="Arial"/>
                <a:cs typeface="Times New Roman" panose="02020603050405020304" pitchFamily="18" charset="0"/>
              </a:rPr>
              <a:t> </a:t>
            </a:r>
            <a:r>
              <a:rPr lang="en-US" sz="2400" dirty="0" err="1">
                <a:solidFill>
                  <a:srgbClr val="663300"/>
                </a:solidFill>
                <a:latin typeface="Arial"/>
                <a:cs typeface="Times New Roman" panose="02020603050405020304" pitchFamily="18" charset="0"/>
              </a:rPr>
              <a:t>năng</a:t>
            </a:r>
            <a:r>
              <a:rPr lang="en-US" sz="2400" dirty="0">
                <a:solidFill>
                  <a:srgbClr val="663300"/>
                </a:solidFill>
                <a:latin typeface="Arial"/>
                <a:cs typeface="Times New Roman" panose="02020603050405020304" pitchFamily="18" charset="0"/>
              </a:rPr>
              <a:t> </a:t>
            </a:r>
            <a:r>
              <a:rPr lang="en-US" sz="2400" dirty="0" err="1">
                <a:solidFill>
                  <a:srgbClr val="663300"/>
                </a:solidFill>
                <a:latin typeface="Arial"/>
                <a:cs typeface="Times New Roman" panose="02020603050405020304" pitchFamily="18" charset="0"/>
              </a:rPr>
              <a:t>suất</a:t>
            </a:r>
            <a:r>
              <a:rPr lang="en-US" sz="2400" dirty="0">
                <a:solidFill>
                  <a:srgbClr val="663300"/>
                </a:solidFill>
                <a:latin typeface="Arial"/>
                <a:cs typeface="Times New Roman" panose="02020603050405020304" pitchFamily="18" charset="0"/>
              </a:rPr>
              <a:t> lao </a:t>
            </a:r>
            <a:r>
              <a:rPr lang="en-US" sz="2400" dirty="0" err="1">
                <a:solidFill>
                  <a:srgbClr val="663300"/>
                </a:solidFill>
                <a:latin typeface="Arial"/>
                <a:cs typeface="Times New Roman" panose="02020603050405020304" pitchFamily="18" charset="0"/>
              </a:rPr>
              <a:t>động</a:t>
            </a:r>
            <a:endParaRPr kumimoji="0" lang="en-US" sz="2400" i="0" u="none" strike="noStrike" kern="1200" cap="none" spc="0" normalizeH="0" baseline="0" noProof="0" dirty="0">
              <a:ln>
                <a:noFill/>
              </a:ln>
              <a:solidFill>
                <a:srgbClr val="663300"/>
              </a:solidFill>
              <a:effectLst/>
              <a:uLnTx/>
              <a:uFillTx/>
              <a:latin typeface="Arial"/>
            </a:endParaRPr>
          </a:p>
        </p:txBody>
      </p:sp>
      <p:cxnSp>
        <p:nvCxnSpPr>
          <p:cNvPr id="14" name="Straight Arrow Connector 13">
            <a:extLst>
              <a:ext uri="{FF2B5EF4-FFF2-40B4-BE49-F238E27FC236}">
                <a16:creationId xmlns="" xmlns:a16="http://schemas.microsoft.com/office/drawing/2014/main" id="{D9DA746A-3562-492E-87F8-B1B7BA54DE74}"/>
              </a:ext>
            </a:extLst>
          </p:cNvPr>
          <p:cNvCxnSpPr>
            <a:cxnSpLocks/>
            <a:stCxn id="19" idx="3"/>
            <a:endCxn id="26" idx="1"/>
          </p:cNvCxnSpPr>
          <p:nvPr/>
        </p:nvCxnSpPr>
        <p:spPr>
          <a:xfrm>
            <a:off x="3959542" y="2569605"/>
            <a:ext cx="3633198" cy="127489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Straight Arrow Connector 27">
            <a:extLst>
              <a:ext uri="{FF2B5EF4-FFF2-40B4-BE49-F238E27FC236}">
                <a16:creationId xmlns="" xmlns:a16="http://schemas.microsoft.com/office/drawing/2014/main" id="{D59D5698-92F6-4AB6-80BA-A40EFF3603B7}"/>
              </a:ext>
            </a:extLst>
          </p:cNvPr>
          <p:cNvCxnSpPr>
            <a:cxnSpLocks/>
            <a:stCxn id="19" idx="3"/>
          </p:cNvCxnSpPr>
          <p:nvPr/>
        </p:nvCxnSpPr>
        <p:spPr>
          <a:xfrm>
            <a:off x="3959542" y="2569605"/>
            <a:ext cx="3570038" cy="12311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44034" name="Picture 2" descr="Top Điện thoại Samsung tầm trung đáng mua hiện nay - VINH TRAN MOBILE">
            <a:extLst>
              <a:ext uri="{FF2B5EF4-FFF2-40B4-BE49-F238E27FC236}">
                <a16:creationId xmlns="" xmlns:a16="http://schemas.microsoft.com/office/drawing/2014/main" id="{9A4EDA26-13B7-4948-A1D1-1BABE275AE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87055" y="1770289"/>
            <a:ext cx="1858157" cy="1382647"/>
          </a:xfrm>
          <a:prstGeom prst="rect">
            <a:avLst/>
          </a:prstGeom>
          <a:noFill/>
          <a:extLst>
            <a:ext uri="{909E8E84-426E-40DD-AFC4-6F175D3DCCD1}">
              <a14:hiddenFill xmlns:a14="http://schemas.microsoft.com/office/drawing/2010/main">
                <a:solidFill>
                  <a:srgbClr val="FFFFFF"/>
                </a:solidFill>
              </a14:hiddenFill>
            </a:ext>
          </a:extLst>
        </p:spPr>
      </p:pic>
      <p:pic>
        <p:nvPicPr>
          <p:cNvPr id="44036" name="Picture 4" descr="Ký ức kinh tế Việt Nam thời bao cấp qua tranh biếm hoạ">
            <a:extLst>
              <a:ext uri="{FF2B5EF4-FFF2-40B4-BE49-F238E27FC236}">
                <a16:creationId xmlns="" xmlns:a16="http://schemas.microsoft.com/office/drawing/2014/main" id="{0715F347-93D9-46E6-B272-71D070DD8FF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21859" y="3357184"/>
            <a:ext cx="3719388" cy="2565779"/>
          </a:xfrm>
          <a:prstGeom prst="rect">
            <a:avLst/>
          </a:prstGeom>
          <a:noFill/>
          <a:extLst>
            <a:ext uri="{909E8E84-426E-40DD-AFC4-6F175D3DCCD1}">
              <a14:hiddenFill xmlns:a14="http://schemas.microsoft.com/office/drawing/2010/main">
                <a:solidFill>
                  <a:srgbClr val="FFFFFF"/>
                </a:solidFill>
              </a14:hiddenFill>
            </a:ext>
          </a:extLst>
        </p:spPr>
      </p:pic>
      <p:sp>
        <p:nvSpPr>
          <p:cNvPr id="43" name="TextBox 42">
            <a:extLst>
              <a:ext uri="{FF2B5EF4-FFF2-40B4-BE49-F238E27FC236}">
                <a16:creationId xmlns="" xmlns:a16="http://schemas.microsoft.com/office/drawing/2014/main" id="{1C22EA6F-5CAA-4740-90E2-618245D47E2C}"/>
              </a:ext>
            </a:extLst>
          </p:cNvPr>
          <p:cNvSpPr txBox="1"/>
          <p:nvPr/>
        </p:nvSpPr>
        <p:spPr>
          <a:xfrm>
            <a:off x="1667909" y="6167653"/>
            <a:ext cx="1858158" cy="405350"/>
          </a:xfrm>
          <a:prstGeom prst="rect">
            <a:avLst/>
          </a:prstGeom>
          <a:noFill/>
        </p:spPr>
        <p:txBody>
          <a:bodyPr wrap="square">
            <a:spAutoFit/>
          </a:bodyPr>
          <a:lstStyle/>
          <a:p>
            <a:pPr algn="ctr"/>
            <a:r>
              <a:rPr lang="en-US" sz="2000" b="1" dirty="0" err="1">
                <a:solidFill>
                  <a:srgbClr val="0070C0"/>
                </a:solidFill>
                <a:latin typeface="Arial"/>
                <a:cs typeface="Times New Roman" panose="02020603050405020304" pitchFamily="18" charset="0"/>
              </a:rPr>
              <a:t>Thời</a:t>
            </a:r>
            <a:r>
              <a:rPr lang="en-US" sz="2000" b="1" dirty="0">
                <a:solidFill>
                  <a:srgbClr val="0070C0"/>
                </a:solidFill>
                <a:latin typeface="Arial"/>
                <a:cs typeface="Times New Roman" panose="02020603050405020304" pitchFamily="18" charset="0"/>
              </a:rPr>
              <a:t> bao </a:t>
            </a:r>
            <a:r>
              <a:rPr lang="en-US" sz="2000" b="1" dirty="0" err="1">
                <a:solidFill>
                  <a:srgbClr val="0070C0"/>
                </a:solidFill>
                <a:latin typeface="Arial"/>
                <a:cs typeface="Times New Roman" panose="02020603050405020304" pitchFamily="18" charset="0"/>
              </a:rPr>
              <a:t>cấp</a:t>
            </a:r>
            <a:endParaRPr lang="en-US" sz="2000" b="1" dirty="0">
              <a:solidFill>
                <a:srgbClr val="0070C0"/>
              </a:solidFill>
            </a:endParaRPr>
          </a:p>
        </p:txBody>
      </p:sp>
      <p:pic>
        <p:nvPicPr>
          <p:cNvPr id="44038" name="Picture 6" descr="Danh sách các mặt hàng tiêu dùng thiết yếu trong siêu thị cửa hàng">
            <a:extLst>
              <a:ext uri="{FF2B5EF4-FFF2-40B4-BE49-F238E27FC236}">
                <a16:creationId xmlns="" xmlns:a16="http://schemas.microsoft.com/office/drawing/2014/main" id="{479F01AA-9C6A-469C-AB9C-84147C0B341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57410" y="4444663"/>
            <a:ext cx="2055372" cy="1896176"/>
          </a:xfrm>
          <a:prstGeom prst="rect">
            <a:avLst/>
          </a:prstGeom>
          <a:noFill/>
          <a:extLst>
            <a:ext uri="{909E8E84-426E-40DD-AFC4-6F175D3DCCD1}">
              <a14:hiddenFill xmlns:a14="http://schemas.microsoft.com/office/drawing/2010/main">
                <a:solidFill>
                  <a:srgbClr val="FFFFFF"/>
                </a:solidFill>
              </a14:hiddenFill>
            </a:ext>
          </a:extLst>
        </p:spPr>
      </p:pic>
      <p:pic>
        <p:nvPicPr>
          <p:cNvPr id="44040" name="Picture 8" descr="Tối ưu hóa nhà kho với kệ chứa hàng hạng nặng công nghiệp | Tin tức |  Navavina">
            <a:extLst>
              <a:ext uri="{FF2B5EF4-FFF2-40B4-BE49-F238E27FC236}">
                <a16:creationId xmlns="" xmlns:a16="http://schemas.microsoft.com/office/drawing/2014/main" id="{ED72045F-B9F3-4EA0-834B-A778339F614B}"/>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111603" y="4444663"/>
            <a:ext cx="2258317" cy="1896175"/>
          </a:xfrm>
          <a:prstGeom prst="rect">
            <a:avLst/>
          </a:prstGeom>
          <a:noFill/>
          <a:extLst>
            <a:ext uri="{909E8E84-426E-40DD-AFC4-6F175D3DCCD1}">
              <a14:hiddenFill xmlns:a14="http://schemas.microsoft.com/office/drawing/2010/main">
                <a:solidFill>
                  <a:srgbClr val="FFFFFF"/>
                </a:solidFill>
              </a14:hiddenFill>
            </a:ext>
          </a:extLst>
        </p:spPr>
      </p:pic>
      <p:sp>
        <p:nvSpPr>
          <p:cNvPr id="23" name="Rectangle 22"/>
          <p:cNvSpPr/>
          <p:nvPr/>
        </p:nvSpPr>
        <p:spPr>
          <a:xfrm>
            <a:off x="1"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27" name="Rectangle 26"/>
          <p:cNvSpPr/>
          <p:nvPr/>
        </p:nvSpPr>
        <p:spPr>
          <a:xfrm rot="16200000">
            <a:off x="-2285857" y="2847741"/>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grpSp>
        <p:nvGrpSpPr>
          <p:cNvPr id="30" name="Group 21">
            <a:extLst>
              <a:ext uri="{FF2B5EF4-FFF2-40B4-BE49-F238E27FC236}">
                <a16:creationId xmlns="" xmlns:a16="http://schemas.microsoft.com/office/drawing/2014/main" id="{F41F37FD-3DC8-4DC5-8321-28BD04D602D6}"/>
              </a:ext>
            </a:extLst>
          </p:cNvPr>
          <p:cNvGrpSpPr>
            <a:grpSpLocks/>
          </p:cNvGrpSpPr>
          <p:nvPr/>
        </p:nvGrpSpPr>
        <p:grpSpPr bwMode="auto">
          <a:xfrm>
            <a:off x="1667909" y="1101358"/>
            <a:ext cx="10184030" cy="0"/>
            <a:chOff x="-964" y="576"/>
            <a:chExt cx="5298" cy="0"/>
          </a:xfrm>
        </p:grpSpPr>
        <p:sp>
          <p:nvSpPr>
            <p:cNvPr id="31"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endParaRPr>
            </a:p>
          </p:txBody>
        </p:sp>
        <p:sp>
          <p:nvSpPr>
            <p:cNvPr id="32"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endParaRPr>
            </a:p>
          </p:txBody>
        </p:sp>
      </p:grpSp>
    </p:spTree>
    <p:extLst>
      <p:ext uri="{BB962C8B-B14F-4D97-AF65-F5344CB8AC3E}">
        <p14:creationId xmlns:p14="http://schemas.microsoft.com/office/powerpoint/2010/main" val="4073602605"/>
      </p:ext>
    </p:extLst>
  </p:cSld>
  <p:clrMapOvr>
    <a:masterClrMapping/>
  </p:clrMapOvr>
  <p:transition>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258951" y="3013722"/>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pic>
        <p:nvPicPr>
          <p:cNvPr id="2050" name="Picture 2" descr="Ảnh hình nền Powerpoint học tập đẹ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524" y="0"/>
            <a:ext cx="11402475" cy="6858000"/>
          </a:xfrm>
          <a:prstGeom prst="rect">
            <a:avLst/>
          </a:prstGeom>
          <a:noFill/>
          <a:extLst>
            <a:ext uri="{909E8E84-426E-40DD-AFC4-6F175D3DCCD1}">
              <a14:hiddenFill xmlns:a14="http://schemas.microsoft.com/office/drawing/2010/main">
                <a:solidFill>
                  <a:srgbClr val="FFFFFF"/>
                </a:solidFill>
              </a14:hiddenFill>
            </a:ext>
          </a:extLst>
        </p:spPr>
      </p:pic>
      <p:sp>
        <p:nvSpPr>
          <p:cNvPr id="22" name="Title 1">
            <a:extLst>
              <a:ext uri="{FF2B5EF4-FFF2-40B4-BE49-F238E27FC236}">
                <a16:creationId xmlns="" xmlns:a16="http://schemas.microsoft.com/office/drawing/2014/main" id="{695A0C7A-8FB6-43E0-AA78-E2B6C2498AAD}"/>
              </a:ext>
            </a:extLst>
          </p:cNvPr>
          <p:cNvSpPr txBox="1">
            <a:spLocks noChangeArrowheads="1"/>
          </p:cNvSpPr>
          <p:nvPr/>
        </p:nvSpPr>
        <p:spPr>
          <a:xfrm>
            <a:off x="894643" y="61556"/>
            <a:ext cx="11127948" cy="9133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defTabSz="914400"/>
            <a:r>
              <a:rPr lang="en-US" altLang="en-US" sz="2400" b="1" kern="0" dirty="0">
                <a:solidFill>
                  <a:srgbClr val="0033CC"/>
                </a:solidFill>
                <a:latin typeface="Arial" panose="020B0604020202020204" pitchFamily="34" charset="0"/>
                <a:cs typeface="Arial" panose="020B0604020202020204" pitchFamily="34" charset="0"/>
              </a:rPr>
              <a:t>5.1.2. </a:t>
            </a:r>
            <a:r>
              <a:rPr lang="vi-VN" altLang="en-US" sz="2400" b="1" kern="0" dirty="0">
                <a:solidFill>
                  <a:srgbClr val="0033CC"/>
                </a:solidFill>
                <a:latin typeface="Arial" panose="020B0604020202020204" pitchFamily="34" charset="0"/>
                <a:cs typeface="Arial" panose="020B0604020202020204" pitchFamily="34" charset="0"/>
              </a:rPr>
              <a:t>Tính tất yếu khách quan của việc phát triển kinh tế</a:t>
            </a:r>
            <a:endParaRPr lang="en-US" altLang="en-US" sz="2400" b="1" kern="0" dirty="0">
              <a:solidFill>
                <a:srgbClr val="0033CC"/>
              </a:solidFill>
              <a:latin typeface="Arial" panose="020B0604020202020204" pitchFamily="34" charset="0"/>
              <a:cs typeface="Arial" panose="020B0604020202020204" pitchFamily="34" charset="0"/>
            </a:endParaRPr>
          </a:p>
          <a:p>
            <a:pPr algn="ctr" defTabSz="914400"/>
            <a:r>
              <a:rPr lang="vi-VN" altLang="en-US" sz="2400" b="1" kern="0" dirty="0">
                <a:solidFill>
                  <a:srgbClr val="0033CC"/>
                </a:solidFill>
                <a:latin typeface="Arial" panose="020B0604020202020204" pitchFamily="34" charset="0"/>
                <a:cs typeface="Arial" panose="020B0604020202020204" pitchFamily="34" charset="0"/>
              </a:rPr>
              <a:t>thị trường định hướng XHCN ở Việt Nam</a:t>
            </a:r>
            <a:endParaRPr lang="en-US" altLang="en-US" sz="2400" b="1" kern="0" dirty="0">
              <a:solidFill>
                <a:srgbClr val="0033CC"/>
              </a:solidFill>
              <a:latin typeface="Arial" panose="020B0604020202020204" pitchFamily="34" charset="0"/>
              <a:cs typeface="Arial" panose="020B0604020202020204" pitchFamily="34" charset="0"/>
            </a:endParaRPr>
          </a:p>
        </p:txBody>
      </p:sp>
      <p:sp>
        <p:nvSpPr>
          <p:cNvPr id="23" name="TextBox 22">
            <a:extLst>
              <a:ext uri="{FF2B5EF4-FFF2-40B4-BE49-F238E27FC236}">
                <a16:creationId xmlns="" xmlns:a16="http://schemas.microsoft.com/office/drawing/2014/main" id="{39F371D6-945D-45D0-8C06-653A429F5C69}"/>
              </a:ext>
            </a:extLst>
          </p:cNvPr>
          <p:cNvSpPr txBox="1"/>
          <p:nvPr/>
        </p:nvSpPr>
        <p:spPr>
          <a:xfrm>
            <a:off x="3110724" y="1131813"/>
            <a:ext cx="7573924" cy="461665"/>
          </a:xfrm>
          <a:prstGeom prst="rect">
            <a:avLst/>
          </a:prstGeom>
          <a:noFill/>
        </p:spPr>
        <p:txBody>
          <a:bodyPr wrap="square">
            <a:spAutoFit/>
          </a:bodyPr>
          <a:lstStyle/>
          <a:p>
            <a:pPr algn="ctr">
              <a:defRPr/>
            </a:pPr>
            <a:r>
              <a:rPr lang="en-US" sz="2400" b="1" u="sng" dirty="0" err="1">
                <a:solidFill>
                  <a:srgbClr val="FF3399"/>
                </a:solidFill>
                <a:cs typeface="Times New Roman" panose="02020603050405020304" pitchFamily="18" charset="0"/>
              </a:rPr>
              <a:t>Thứ</a:t>
            </a:r>
            <a:r>
              <a:rPr lang="en-US" sz="2400" b="1" u="sng" dirty="0">
                <a:solidFill>
                  <a:srgbClr val="FF3399"/>
                </a:solidFill>
                <a:cs typeface="Times New Roman" panose="02020603050405020304" pitchFamily="18" charset="0"/>
              </a:rPr>
              <a:t> </a:t>
            </a:r>
            <a:r>
              <a:rPr lang="en-US" sz="2400" b="1" u="sng" dirty="0" err="1">
                <a:solidFill>
                  <a:srgbClr val="FF3399"/>
                </a:solidFill>
                <a:cs typeface="Times New Roman" panose="02020603050405020304" pitchFamily="18" charset="0"/>
              </a:rPr>
              <a:t>ba</a:t>
            </a:r>
            <a:r>
              <a:rPr lang="vi-VN" sz="2400" dirty="0">
                <a:solidFill>
                  <a:srgbClr val="000000"/>
                </a:solidFill>
                <a:cs typeface="Times New Roman" panose="02020603050405020304" pitchFamily="18" charset="0"/>
              </a:rPr>
              <a:t>,</a:t>
            </a:r>
            <a:r>
              <a:rPr lang="en-US" sz="2400" dirty="0">
                <a:solidFill>
                  <a:srgbClr val="000000"/>
                </a:solidFill>
                <a:cs typeface="Times New Roman" panose="02020603050405020304" pitchFamily="18" charset="0"/>
              </a:rPr>
              <a:t> p</a:t>
            </a:r>
            <a:r>
              <a:rPr lang="vi-VN" sz="2400" dirty="0">
                <a:solidFill>
                  <a:srgbClr val="000000"/>
                </a:solidFill>
                <a:cs typeface="Times New Roman" panose="02020603050405020304" pitchFamily="18" charset="0"/>
              </a:rPr>
              <a:t>hù hợp với </a:t>
            </a:r>
            <a:r>
              <a:rPr lang="vi-VN" sz="2400" b="1" dirty="0">
                <a:solidFill>
                  <a:srgbClr val="000000"/>
                </a:solidFill>
                <a:cs typeface="Times New Roman" panose="02020603050405020304" pitchFamily="18" charset="0"/>
              </a:rPr>
              <a:t>nguyện vọng </a:t>
            </a:r>
            <a:r>
              <a:rPr lang="en-US" sz="2400" b="1" dirty="0" err="1">
                <a:solidFill>
                  <a:srgbClr val="000000"/>
                </a:solidFill>
                <a:cs typeface="Times New Roman" panose="02020603050405020304" pitchFamily="18" charset="0"/>
              </a:rPr>
              <a:t>của</a:t>
            </a:r>
            <a:r>
              <a:rPr lang="en-US" sz="2400" b="1" dirty="0">
                <a:solidFill>
                  <a:srgbClr val="000000"/>
                </a:solidFill>
                <a:cs typeface="Times New Roman" panose="02020603050405020304" pitchFamily="18" charset="0"/>
              </a:rPr>
              <a:t> </a:t>
            </a:r>
            <a:r>
              <a:rPr lang="en-US" sz="2400" b="1" dirty="0" err="1">
                <a:solidFill>
                  <a:srgbClr val="000000"/>
                </a:solidFill>
                <a:cs typeface="Times New Roman" panose="02020603050405020304" pitchFamily="18" charset="0"/>
              </a:rPr>
              <a:t>nhân</a:t>
            </a:r>
            <a:r>
              <a:rPr lang="en-US" sz="2400" b="1" dirty="0">
                <a:solidFill>
                  <a:srgbClr val="000000"/>
                </a:solidFill>
                <a:cs typeface="Times New Roman" panose="02020603050405020304" pitchFamily="18" charset="0"/>
              </a:rPr>
              <a:t> </a:t>
            </a:r>
            <a:r>
              <a:rPr lang="en-US" sz="2400" b="1" dirty="0" err="1">
                <a:solidFill>
                  <a:srgbClr val="000000"/>
                </a:solidFill>
                <a:cs typeface="Times New Roman" panose="02020603050405020304" pitchFamily="18" charset="0"/>
              </a:rPr>
              <a:t>dân</a:t>
            </a:r>
            <a:r>
              <a:rPr lang="vi-VN" sz="2400" dirty="0">
                <a:solidFill>
                  <a:srgbClr val="000000"/>
                </a:solidFill>
                <a:cs typeface="Times New Roman" panose="02020603050405020304" pitchFamily="18" charset="0"/>
              </a:rPr>
              <a:t> </a:t>
            </a:r>
            <a:endParaRPr lang="en-US" sz="2400" dirty="0">
              <a:solidFill>
                <a:srgbClr val="002060"/>
              </a:solidFill>
              <a:latin typeface="Times New Roman" panose="02020603050405020304" pitchFamily="18" charset="0"/>
              <a:cs typeface="Times New Roman" panose="02020603050405020304" pitchFamily="18" charset="0"/>
            </a:endParaRPr>
          </a:p>
        </p:txBody>
      </p:sp>
      <p:grpSp>
        <p:nvGrpSpPr>
          <p:cNvPr id="24" name="Group 21">
            <a:extLst>
              <a:ext uri="{FF2B5EF4-FFF2-40B4-BE49-F238E27FC236}">
                <a16:creationId xmlns="" xmlns:a16="http://schemas.microsoft.com/office/drawing/2014/main" id="{F41F37FD-3DC8-4DC5-8321-28BD04D602D6}"/>
              </a:ext>
            </a:extLst>
          </p:cNvPr>
          <p:cNvGrpSpPr>
            <a:grpSpLocks/>
          </p:cNvGrpSpPr>
          <p:nvPr/>
        </p:nvGrpSpPr>
        <p:grpSpPr bwMode="auto">
          <a:xfrm flipV="1">
            <a:off x="2454600" y="954016"/>
            <a:ext cx="8886172" cy="45719"/>
            <a:chOff x="-964" y="576"/>
            <a:chExt cx="5298" cy="0"/>
          </a:xfrm>
        </p:grpSpPr>
        <p:sp>
          <p:nvSpPr>
            <p:cNvPr id="25"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endParaRPr>
            </a:p>
          </p:txBody>
        </p:sp>
        <p:sp>
          <p:nvSpPr>
            <p:cNvPr id="26"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endParaRPr>
            </a:p>
          </p:txBody>
        </p:sp>
      </p:grpSp>
      <p:cxnSp>
        <p:nvCxnSpPr>
          <p:cNvPr id="27" name="Google Shape;272;p29"/>
          <p:cNvCxnSpPr>
            <a:cxnSpLocks/>
          </p:cNvCxnSpPr>
          <p:nvPr/>
        </p:nvCxnSpPr>
        <p:spPr>
          <a:xfrm>
            <a:off x="6699692" y="1937916"/>
            <a:ext cx="0" cy="3601854"/>
          </a:xfrm>
          <a:prstGeom prst="straightConnector1">
            <a:avLst/>
          </a:prstGeom>
          <a:noFill/>
          <a:ln w="19050" cap="flat" cmpd="sng">
            <a:solidFill>
              <a:srgbClr val="162D5A"/>
            </a:solidFill>
            <a:prstDash val="solid"/>
            <a:round/>
            <a:headEnd type="oval" w="med" len="med"/>
            <a:tailEnd type="oval" w="med" len="med"/>
          </a:ln>
        </p:spPr>
      </p:cxnSp>
      <p:pic>
        <p:nvPicPr>
          <p:cNvPr id="28" name="Picture 2" descr="Infographic] Cách mạng Tháng Tám 1945: Mở ra kỷ nguyên mới cho đất nước">
            <a:extLst>
              <a:ext uri="{FF2B5EF4-FFF2-40B4-BE49-F238E27FC236}">
                <a16:creationId xmlns="" xmlns:a16="http://schemas.microsoft.com/office/drawing/2014/main" id="{DA6E08C0-F6C0-4192-AB7A-A159AE18D99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0758" y="1937915"/>
            <a:ext cx="2981328" cy="2379829"/>
          </a:xfrm>
          <a:prstGeom prst="rect">
            <a:avLst/>
          </a:prstGeom>
          <a:noFill/>
          <a:extLst>
            <a:ext uri="{909E8E84-426E-40DD-AFC4-6F175D3DCCD1}">
              <a14:hiddenFill xmlns:a14="http://schemas.microsoft.com/office/drawing/2010/main">
                <a:solidFill>
                  <a:srgbClr val="FFFFFF"/>
                </a:solidFill>
              </a14:hiddenFill>
            </a:ext>
          </a:extLst>
        </p:spPr>
      </p:pic>
      <p:sp>
        <p:nvSpPr>
          <p:cNvPr id="29" name="TextBox 28">
            <a:extLst>
              <a:ext uri="{FF2B5EF4-FFF2-40B4-BE49-F238E27FC236}">
                <a16:creationId xmlns="" xmlns:a16="http://schemas.microsoft.com/office/drawing/2014/main" id="{C7F75A92-52D1-484A-8564-0253D5253EB3}"/>
              </a:ext>
            </a:extLst>
          </p:cNvPr>
          <p:cNvSpPr txBox="1"/>
          <p:nvPr/>
        </p:nvSpPr>
        <p:spPr>
          <a:xfrm>
            <a:off x="5013355" y="1937916"/>
            <a:ext cx="1338849" cy="1138773"/>
          </a:xfrm>
          <a:prstGeom prst="rect">
            <a:avLst/>
          </a:prstGeom>
          <a:noFill/>
          <a:ln>
            <a:solidFill>
              <a:srgbClr val="FF00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err="1">
                <a:ln>
                  <a:noFill/>
                </a:ln>
                <a:solidFill>
                  <a:srgbClr val="0070C0"/>
                </a:solidFill>
                <a:effectLst/>
                <a:uLnTx/>
                <a:uFillTx/>
                <a:cs typeface="Times New Roman" panose="02020603050405020304" pitchFamily="18" charset="0"/>
              </a:rPr>
              <a:t>Việt</a:t>
            </a:r>
            <a:r>
              <a:rPr kumimoji="0" lang="en-US" sz="2400" b="1" i="0" u="none" strike="noStrike" kern="0" cap="none" spc="0" normalizeH="0" baseline="0" noProof="0" dirty="0">
                <a:ln>
                  <a:noFill/>
                </a:ln>
                <a:solidFill>
                  <a:srgbClr val="0070C0"/>
                </a:solidFill>
                <a:effectLst/>
                <a:uLnTx/>
                <a:uFillTx/>
                <a:cs typeface="Times New Roman" panose="02020603050405020304" pitchFamily="18" charset="0"/>
              </a:rPr>
              <a:t> Nam</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srgbClr val="663300"/>
                </a:solidFill>
                <a:effectLst/>
                <a:uLnTx/>
                <a:uFillTx/>
                <a:cs typeface="Times New Roman" panose="02020603050405020304" pitchFamily="18" charset="0"/>
              </a:rPr>
              <a:t>(</a:t>
            </a:r>
            <a:r>
              <a:rPr kumimoji="0" lang="en-US" sz="2000" b="0" i="0" u="none" strike="noStrike" kern="0" cap="none" spc="0" normalizeH="0" baseline="0" noProof="0" dirty="0">
                <a:ln>
                  <a:noFill/>
                </a:ln>
                <a:solidFill>
                  <a:srgbClr val="663300"/>
                </a:solidFill>
                <a:effectLst/>
                <a:uLnTx/>
                <a:uFillTx/>
                <a:cs typeface="Times New Roman" panose="02020603050405020304" pitchFamily="18" charset="0"/>
              </a:rPr>
              <a:t>CMVS)</a:t>
            </a:r>
            <a:endParaRPr kumimoji="0" lang="en-US" sz="2000" b="0" i="0" u="none" strike="noStrike" kern="0" cap="none" spc="0" normalizeH="0" baseline="0" noProof="0" dirty="0">
              <a:ln>
                <a:noFill/>
              </a:ln>
              <a:solidFill>
                <a:srgbClr val="663300"/>
              </a:solidFill>
              <a:effectLst/>
              <a:uLnTx/>
              <a:uFillTx/>
            </a:endParaRPr>
          </a:p>
        </p:txBody>
      </p:sp>
      <p:sp>
        <p:nvSpPr>
          <p:cNvPr id="30" name="TextBox 29">
            <a:extLst>
              <a:ext uri="{FF2B5EF4-FFF2-40B4-BE49-F238E27FC236}">
                <a16:creationId xmlns="" xmlns:a16="http://schemas.microsoft.com/office/drawing/2014/main" id="{5A0D3E87-C05B-428A-B3AE-F3CA8BE75631}"/>
              </a:ext>
            </a:extLst>
          </p:cNvPr>
          <p:cNvSpPr txBox="1"/>
          <p:nvPr/>
        </p:nvSpPr>
        <p:spPr>
          <a:xfrm>
            <a:off x="6915905" y="1937916"/>
            <a:ext cx="2378766" cy="1138773"/>
          </a:xfrm>
          <a:prstGeom prst="rect">
            <a:avLst/>
          </a:prstGeom>
          <a:noFill/>
          <a:ln>
            <a:solidFill>
              <a:srgbClr val="FF00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err="1">
                <a:ln>
                  <a:noFill/>
                </a:ln>
                <a:solidFill>
                  <a:srgbClr val="0070C0"/>
                </a:solidFill>
                <a:effectLst/>
                <a:uLnTx/>
                <a:uFillTx/>
                <a:cs typeface="Times New Roman" panose="02020603050405020304" pitchFamily="18" charset="0"/>
              </a:rPr>
              <a:t>Các</a:t>
            </a:r>
            <a:r>
              <a:rPr kumimoji="0" lang="en-US" sz="2400" b="1" i="0" u="none" strike="noStrike" kern="0" cap="none" spc="0" normalizeH="0" baseline="0" noProof="0" dirty="0">
                <a:ln>
                  <a:noFill/>
                </a:ln>
                <a:solidFill>
                  <a:srgbClr val="0070C0"/>
                </a:solidFill>
                <a:effectLst/>
                <a:uLnTx/>
                <a:uFillTx/>
                <a:cs typeface="Times New Roman" panose="02020603050405020304" pitchFamily="18" charset="0"/>
              </a:rPr>
              <a:t> </a:t>
            </a:r>
            <a:r>
              <a:rPr kumimoji="0" lang="en-US" sz="2400" b="1" i="0" u="none" strike="noStrike" kern="0" cap="none" spc="0" normalizeH="0" baseline="0" noProof="0" dirty="0" err="1">
                <a:ln>
                  <a:noFill/>
                </a:ln>
                <a:solidFill>
                  <a:srgbClr val="0070C0"/>
                </a:solidFill>
                <a:effectLst/>
                <a:uLnTx/>
                <a:uFillTx/>
                <a:cs typeface="Times New Roman" panose="02020603050405020304" pitchFamily="18" charset="0"/>
              </a:rPr>
              <a:t>nước</a:t>
            </a:r>
            <a:r>
              <a:rPr kumimoji="0" lang="en-US" sz="2400" b="1" i="0" u="none" strike="noStrike" kern="0" cap="none" spc="0" normalizeH="0" baseline="0" noProof="0" dirty="0">
                <a:ln>
                  <a:noFill/>
                </a:ln>
                <a:solidFill>
                  <a:srgbClr val="0070C0"/>
                </a:solidFill>
                <a:effectLst/>
                <a:uLnTx/>
                <a:uFillTx/>
                <a:cs typeface="Times New Roman" panose="02020603050405020304" pitchFamily="18" charset="0"/>
              </a:rPr>
              <a:t> TBCN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a:ln>
                  <a:noFill/>
                </a:ln>
                <a:solidFill>
                  <a:srgbClr val="663300"/>
                </a:solidFill>
                <a:effectLst/>
                <a:uLnTx/>
                <a:uFillTx/>
                <a:cs typeface="Times New Roman" panose="02020603050405020304" pitchFamily="18" charset="0"/>
              </a:rPr>
              <a:t>(CMTS)</a:t>
            </a:r>
            <a:endParaRPr kumimoji="0" lang="en-US" sz="2000" b="0" i="0" u="none" strike="noStrike" kern="0" cap="none" spc="0" normalizeH="0" baseline="0" noProof="0" dirty="0">
              <a:ln>
                <a:noFill/>
              </a:ln>
              <a:solidFill>
                <a:srgbClr val="663300"/>
              </a:solidFill>
              <a:effectLst/>
              <a:uLnTx/>
              <a:uFillTx/>
            </a:endParaRPr>
          </a:p>
        </p:txBody>
      </p:sp>
      <p:pic>
        <p:nvPicPr>
          <p:cNvPr id="31" name="Picture 6" descr="Sử 8- Bài 2 -CÁCH MẠNG TƯ SẢN PHÁP 1789-1794 - Cùng nhau chia sẻ">
            <a:extLst>
              <a:ext uri="{FF2B5EF4-FFF2-40B4-BE49-F238E27FC236}">
                <a16:creationId xmlns="" xmlns:a16="http://schemas.microsoft.com/office/drawing/2014/main" id="{0E9BC338-DC59-4BB8-B5F8-BBE4FEEF74B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397437" y="1904103"/>
            <a:ext cx="2625155" cy="2413641"/>
          </a:xfrm>
          <a:prstGeom prst="rect">
            <a:avLst/>
          </a:prstGeom>
          <a:noFill/>
          <a:extLst>
            <a:ext uri="{909E8E84-426E-40DD-AFC4-6F175D3DCCD1}">
              <a14:hiddenFill xmlns:a14="http://schemas.microsoft.com/office/drawing/2010/main">
                <a:solidFill>
                  <a:srgbClr val="FFFFFF"/>
                </a:solidFill>
              </a14:hiddenFill>
            </a:ext>
          </a:extLst>
        </p:spPr>
      </p:pic>
      <p:sp>
        <p:nvSpPr>
          <p:cNvPr id="32" name="TextBox 31">
            <a:extLst>
              <a:ext uri="{FF2B5EF4-FFF2-40B4-BE49-F238E27FC236}">
                <a16:creationId xmlns="" xmlns:a16="http://schemas.microsoft.com/office/drawing/2014/main" id="{B79018BE-2623-4FA8-8356-0DE71B195F04}"/>
              </a:ext>
            </a:extLst>
          </p:cNvPr>
          <p:cNvSpPr txBox="1"/>
          <p:nvPr/>
        </p:nvSpPr>
        <p:spPr>
          <a:xfrm>
            <a:off x="1121622" y="4694693"/>
            <a:ext cx="4687409" cy="830997"/>
          </a:xfrm>
          <a:prstGeom prst="rect">
            <a:avLst/>
          </a:prstGeom>
          <a:noFill/>
          <a:ln>
            <a:solidFill>
              <a:srgbClr val="00B05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Nhà</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nước</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Việt</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Nam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là</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Nhà</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nước</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của</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dân</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do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dân</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và</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vì</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dân</a:t>
            </a:r>
            <a:endParaRPr kumimoji="0" lang="en-US" sz="2400" b="0" i="0" u="none" strike="noStrike" kern="0" cap="none" spc="0" normalizeH="0" baseline="0" noProof="0" dirty="0" smtClean="0">
              <a:ln>
                <a:noFill/>
              </a:ln>
              <a:solidFill>
                <a:srgbClr val="002060"/>
              </a:solidFill>
              <a:effectLst/>
              <a:uLnTx/>
              <a:uFillTx/>
            </a:endParaRPr>
          </a:p>
        </p:txBody>
      </p:sp>
      <p:sp>
        <p:nvSpPr>
          <p:cNvPr id="33" name="TextBox 32">
            <a:extLst>
              <a:ext uri="{FF2B5EF4-FFF2-40B4-BE49-F238E27FC236}">
                <a16:creationId xmlns="" xmlns:a16="http://schemas.microsoft.com/office/drawing/2014/main" id="{C916CFD0-3C4F-49AD-A715-465A30F95969}"/>
              </a:ext>
            </a:extLst>
          </p:cNvPr>
          <p:cNvSpPr txBox="1"/>
          <p:nvPr/>
        </p:nvSpPr>
        <p:spPr>
          <a:xfrm>
            <a:off x="7320427" y="4653384"/>
            <a:ext cx="4554248" cy="1200329"/>
          </a:xfrm>
          <a:prstGeom prst="rect">
            <a:avLst/>
          </a:prstGeom>
          <a:noFill/>
          <a:ln>
            <a:solidFill>
              <a:srgbClr val="00B05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Nhà</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nước</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Tư</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bản</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do GCTS</a:t>
            </a:r>
            <a:r>
              <a:rPr kumimoji="0" lang="en-US" sz="2400" b="0" i="0" u="none" strike="noStrike" kern="0" cap="none" spc="0" normalizeH="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thực</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hiện</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và</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đảm</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bảo</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quyền</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lợi</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a:t>
            </a:r>
            <a:r>
              <a:rPr kumimoji="0" lang="en-US" sz="2400" b="0" i="0" u="none" strike="noStrike" kern="0" cap="none" spc="0" normalizeH="0" baseline="0" noProof="0" dirty="0" err="1" smtClean="0">
                <a:ln>
                  <a:noFill/>
                </a:ln>
                <a:solidFill>
                  <a:srgbClr val="002060"/>
                </a:solidFill>
                <a:effectLst/>
                <a:uLnTx/>
                <a:uFillTx/>
                <a:cs typeface="Times New Roman" panose="02020603050405020304" pitchFamily="18" charset="0"/>
              </a:rPr>
              <a:t>của</a:t>
            </a:r>
            <a:r>
              <a:rPr kumimoji="0" lang="en-US" sz="2400" b="0" i="0" u="none" strike="noStrike" kern="0" cap="none" spc="0" normalizeH="0" baseline="0" noProof="0" dirty="0" smtClean="0">
                <a:ln>
                  <a:noFill/>
                </a:ln>
                <a:solidFill>
                  <a:srgbClr val="002060"/>
                </a:solidFill>
                <a:effectLst/>
                <a:uLnTx/>
                <a:uFillTx/>
                <a:cs typeface="Times New Roman" panose="02020603050405020304" pitchFamily="18" charset="0"/>
              </a:rPr>
              <a:t> GCTS</a:t>
            </a:r>
            <a:endParaRPr kumimoji="0" lang="en-US" sz="2400" b="0" i="0" u="none" strike="noStrike" kern="0" cap="none" spc="0" normalizeH="0" baseline="0" noProof="0" dirty="0" smtClean="0">
              <a:ln>
                <a:noFill/>
              </a:ln>
              <a:solidFill>
                <a:srgbClr val="002060"/>
              </a:solidFill>
              <a:effectLst/>
              <a:uLnTx/>
              <a:uFillTx/>
            </a:endParaRPr>
          </a:p>
        </p:txBody>
      </p:sp>
      <p:cxnSp>
        <p:nvCxnSpPr>
          <p:cNvPr id="34" name="Google Shape;272;p29">
            <a:extLst>
              <a:ext uri="{FF2B5EF4-FFF2-40B4-BE49-F238E27FC236}">
                <a16:creationId xmlns="" xmlns:a16="http://schemas.microsoft.com/office/drawing/2014/main" id="{A1D9231E-9AC4-4074-85E9-44F40BB19C43}"/>
              </a:ext>
            </a:extLst>
          </p:cNvPr>
          <p:cNvCxnSpPr>
            <a:cxnSpLocks/>
          </p:cNvCxnSpPr>
          <p:nvPr/>
        </p:nvCxnSpPr>
        <p:spPr>
          <a:xfrm flipH="1">
            <a:off x="6078957" y="5539770"/>
            <a:ext cx="1241470" cy="0"/>
          </a:xfrm>
          <a:prstGeom prst="straightConnector1">
            <a:avLst/>
          </a:prstGeom>
          <a:noFill/>
          <a:ln w="19050" cap="flat" cmpd="sng">
            <a:solidFill>
              <a:srgbClr val="162D5A"/>
            </a:solidFill>
            <a:prstDash val="solid"/>
            <a:round/>
            <a:headEnd type="oval" w="med" len="med"/>
            <a:tailEnd type="oval" w="med" len="med"/>
          </a:ln>
        </p:spPr>
      </p:cxnSp>
      <p:sp>
        <p:nvSpPr>
          <p:cNvPr id="35" name="TextBox 34">
            <a:extLst>
              <a:ext uri="{FF2B5EF4-FFF2-40B4-BE49-F238E27FC236}">
                <a16:creationId xmlns="" xmlns:a16="http://schemas.microsoft.com/office/drawing/2014/main" id="{D576401C-42E7-44FF-AD79-C34CDD806E27}"/>
              </a:ext>
            </a:extLst>
          </p:cNvPr>
          <p:cNvSpPr txBox="1"/>
          <p:nvPr/>
        </p:nvSpPr>
        <p:spPr>
          <a:xfrm>
            <a:off x="1626949" y="6149371"/>
            <a:ext cx="10145486" cy="461665"/>
          </a:xfrm>
          <a:prstGeom prst="rect">
            <a:avLst/>
          </a:prstGeom>
          <a:noFill/>
        </p:spPr>
        <p:txBody>
          <a:bodyPr wrap="square">
            <a:spAutoFit/>
          </a:bodyPr>
          <a:lstStyle/>
          <a:p>
            <a:pPr algn="ctr">
              <a:defRPr/>
            </a:pPr>
            <a:r>
              <a:rPr lang="en-US" sz="2000" b="1" dirty="0">
                <a:solidFill>
                  <a:schemeClr val="bg1"/>
                </a:solidFill>
                <a:latin typeface="Times New Roman" panose="02020603050405020304" pitchFamily="18" charset="0"/>
                <a:cs typeface="Times New Roman" panose="02020603050405020304" pitchFamily="18" charset="0"/>
              </a:rPr>
              <a:t>→ </a:t>
            </a:r>
            <a:r>
              <a:rPr lang="en-US" sz="2400" b="1" dirty="0" err="1">
                <a:solidFill>
                  <a:schemeClr val="bg1"/>
                </a:solidFill>
                <a:cs typeface="Times New Roman" panose="02020603050405020304" pitchFamily="18" charset="0"/>
              </a:rPr>
              <a:t>Không</a:t>
            </a:r>
            <a:r>
              <a:rPr lang="en-US" sz="2400" b="1" dirty="0">
                <a:solidFill>
                  <a:schemeClr val="bg1"/>
                </a:solidFill>
                <a:cs typeface="Times New Roman" panose="02020603050405020304" pitchFamily="18" charset="0"/>
              </a:rPr>
              <a:t> </a:t>
            </a:r>
            <a:r>
              <a:rPr lang="en-US" sz="2400" b="1" dirty="0" err="1">
                <a:solidFill>
                  <a:schemeClr val="bg1"/>
                </a:solidFill>
                <a:cs typeface="Times New Roman" panose="02020603050405020304" pitchFamily="18" charset="0"/>
              </a:rPr>
              <a:t>chọn</a:t>
            </a:r>
            <a:r>
              <a:rPr lang="en-US" sz="2400" b="1" dirty="0">
                <a:solidFill>
                  <a:schemeClr val="bg1"/>
                </a:solidFill>
                <a:cs typeface="Times New Roman" panose="02020603050405020304" pitchFamily="18" charset="0"/>
              </a:rPr>
              <a:t> </a:t>
            </a:r>
            <a:r>
              <a:rPr lang="en-US" sz="2400" b="1" dirty="0" err="1">
                <a:solidFill>
                  <a:schemeClr val="bg1"/>
                </a:solidFill>
                <a:cs typeface="Times New Roman" panose="02020603050405020304" pitchFamily="18" charset="0"/>
              </a:rPr>
              <a:t>mô</a:t>
            </a:r>
            <a:r>
              <a:rPr lang="en-US" sz="2400" b="1" dirty="0">
                <a:solidFill>
                  <a:schemeClr val="bg1"/>
                </a:solidFill>
                <a:cs typeface="Times New Roman" panose="02020603050405020304" pitchFamily="18" charset="0"/>
              </a:rPr>
              <a:t> </a:t>
            </a:r>
            <a:r>
              <a:rPr lang="en-US" sz="2400" b="1" dirty="0" err="1">
                <a:solidFill>
                  <a:schemeClr val="bg1"/>
                </a:solidFill>
                <a:cs typeface="Times New Roman" panose="02020603050405020304" pitchFamily="18" charset="0"/>
              </a:rPr>
              <a:t>hình</a:t>
            </a:r>
            <a:r>
              <a:rPr lang="en-US" sz="2400" b="1" dirty="0">
                <a:solidFill>
                  <a:schemeClr val="bg1"/>
                </a:solidFill>
                <a:cs typeface="Times New Roman" panose="02020603050405020304" pitchFamily="18" charset="0"/>
              </a:rPr>
              <a:t> </a:t>
            </a:r>
            <a:r>
              <a:rPr lang="en-US" sz="2400" b="1" dirty="0" err="1">
                <a:solidFill>
                  <a:schemeClr val="bg1"/>
                </a:solidFill>
                <a:cs typeface="Times New Roman" panose="02020603050405020304" pitchFamily="18" charset="0"/>
              </a:rPr>
              <a:t>Kinh</a:t>
            </a:r>
            <a:r>
              <a:rPr lang="en-US" sz="2400" b="1" dirty="0">
                <a:solidFill>
                  <a:schemeClr val="bg1"/>
                </a:solidFill>
                <a:cs typeface="Times New Roman" panose="02020603050405020304" pitchFamily="18" charset="0"/>
              </a:rPr>
              <a:t> </a:t>
            </a:r>
            <a:r>
              <a:rPr lang="en-US" sz="2400" b="1" dirty="0" err="1">
                <a:solidFill>
                  <a:schemeClr val="bg1"/>
                </a:solidFill>
                <a:cs typeface="Times New Roman" panose="02020603050405020304" pitchFamily="18" charset="0"/>
              </a:rPr>
              <a:t>tế</a:t>
            </a:r>
            <a:r>
              <a:rPr lang="en-US" sz="2400" b="1" dirty="0">
                <a:solidFill>
                  <a:schemeClr val="bg1"/>
                </a:solidFill>
                <a:cs typeface="Times New Roman" panose="02020603050405020304" pitchFamily="18" charset="0"/>
              </a:rPr>
              <a:t> </a:t>
            </a:r>
            <a:r>
              <a:rPr lang="en-US" sz="2400" b="1" dirty="0" err="1">
                <a:solidFill>
                  <a:schemeClr val="bg1"/>
                </a:solidFill>
                <a:cs typeface="Times New Roman" panose="02020603050405020304" pitchFamily="18" charset="0"/>
              </a:rPr>
              <a:t>thị</a:t>
            </a:r>
            <a:r>
              <a:rPr lang="en-US" sz="2400" b="1" dirty="0">
                <a:solidFill>
                  <a:schemeClr val="bg1"/>
                </a:solidFill>
                <a:cs typeface="Times New Roman" panose="02020603050405020304" pitchFamily="18" charset="0"/>
              </a:rPr>
              <a:t> </a:t>
            </a:r>
            <a:r>
              <a:rPr lang="en-US" sz="2400" b="1" dirty="0" err="1">
                <a:solidFill>
                  <a:schemeClr val="bg1"/>
                </a:solidFill>
                <a:cs typeface="Times New Roman" panose="02020603050405020304" pitchFamily="18" charset="0"/>
              </a:rPr>
              <a:t>trường</a:t>
            </a:r>
            <a:r>
              <a:rPr lang="en-US" sz="2400" b="1" dirty="0">
                <a:solidFill>
                  <a:schemeClr val="bg1"/>
                </a:solidFill>
                <a:cs typeface="Times New Roman" panose="02020603050405020304" pitchFamily="18" charset="0"/>
              </a:rPr>
              <a:t> TBCN</a:t>
            </a:r>
            <a:r>
              <a:rPr lang="vi-VN" sz="2400" dirty="0">
                <a:solidFill>
                  <a:schemeClr val="bg1"/>
                </a:solidFill>
                <a:cs typeface="Times New Roman" panose="02020603050405020304" pitchFamily="18" charset="0"/>
              </a:rPr>
              <a:t> </a:t>
            </a:r>
            <a:endParaRPr lang="en-US"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8407895"/>
      </p:ext>
    </p:extLst>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circle(in)">
                                      <p:cBhvr>
                                        <p:cTn id="7" dur="2000"/>
                                        <p:tgtEl>
                                          <p:spTgt spid="2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3"/>
                                        </p:tgtEl>
                                        <p:attrNameLst>
                                          <p:attrName>style.visibility</p:attrName>
                                        </p:attrNameLst>
                                      </p:cBhvr>
                                      <p:to>
                                        <p:strVal val="visible"/>
                                      </p:to>
                                    </p:set>
                                    <p:animEffect transition="in" filter="circle(in)">
                                      <p:cBhvr>
                                        <p:cTn id="10" dur="2000"/>
                                        <p:tgtEl>
                                          <p:spTgt spid="23"/>
                                        </p:tgtEl>
                                      </p:cBhvr>
                                    </p:animEffect>
                                  </p:childTnLst>
                                </p:cTn>
                              </p:par>
                              <p:par>
                                <p:cTn id="11" presetID="6" presetClass="entr" presetSubtype="16" fill="hold" nodeType="withEffect">
                                  <p:stCondLst>
                                    <p:cond delay="0"/>
                                  </p:stCondLst>
                                  <p:childTnLst>
                                    <p:set>
                                      <p:cBhvr>
                                        <p:cTn id="12" dur="1" fill="hold">
                                          <p:stCondLst>
                                            <p:cond delay="0"/>
                                          </p:stCondLst>
                                        </p:cTn>
                                        <p:tgtEl>
                                          <p:spTgt spid="24"/>
                                        </p:tgtEl>
                                        <p:attrNameLst>
                                          <p:attrName>style.visibility</p:attrName>
                                        </p:attrNameLst>
                                      </p:cBhvr>
                                      <p:to>
                                        <p:strVal val="visible"/>
                                      </p:to>
                                    </p:set>
                                    <p:animEffect transition="in" filter="circle(in)">
                                      <p:cBhvr>
                                        <p:cTn id="13" dur="2000"/>
                                        <p:tgtEl>
                                          <p:spTgt spid="24"/>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27"/>
                                        </p:tgtEl>
                                        <p:attrNameLst>
                                          <p:attrName>style.visibility</p:attrName>
                                        </p:attrNameLst>
                                      </p:cBhvr>
                                      <p:to>
                                        <p:strVal val="visible"/>
                                      </p:to>
                                    </p:set>
                                    <p:animEffect transition="in" filter="circle(in)">
                                      <p:cBhvr>
                                        <p:cTn id="18" dur="2000"/>
                                        <p:tgtEl>
                                          <p:spTgt spid="27"/>
                                        </p:tgtEl>
                                      </p:cBhvr>
                                    </p:animEffect>
                                  </p:childTnLst>
                                </p:cTn>
                              </p:par>
                              <p:par>
                                <p:cTn id="19" presetID="6" presetClass="entr" presetSubtype="16" fill="hold" nodeType="with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circle(in)">
                                      <p:cBhvr>
                                        <p:cTn id="21" dur="2000"/>
                                        <p:tgtEl>
                                          <p:spTgt spid="28"/>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29"/>
                                        </p:tgtEl>
                                        <p:attrNameLst>
                                          <p:attrName>style.visibility</p:attrName>
                                        </p:attrNameLst>
                                      </p:cBhvr>
                                      <p:to>
                                        <p:strVal val="visible"/>
                                      </p:to>
                                    </p:set>
                                    <p:animEffect transition="in" filter="circle(in)">
                                      <p:cBhvr>
                                        <p:cTn id="24" dur="2000"/>
                                        <p:tgtEl>
                                          <p:spTgt spid="29"/>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circle(in)">
                                      <p:cBhvr>
                                        <p:cTn id="27" dur="2000"/>
                                        <p:tgtEl>
                                          <p:spTgt spid="30"/>
                                        </p:tgtEl>
                                      </p:cBhvr>
                                    </p:animEffect>
                                  </p:childTnLst>
                                </p:cTn>
                              </p:par>
                              <p:par>
                                <p:cTn id="28" presetID="6" presetClass="entr" presetSubtype="16" fill="hold" nodeType="withEffect">
                                  <p:stCondLst>
                                    <p:cond delay="0"/>
                                  </p:stCondLst>
                                  <p:childTnLst>
                                    <p:set>
                                      <p:cBhvr>
                                        <p:cTn id="29" dur="1" fill="hold">
                                          <p:stCondLst>
                                            <p:cond delay="0"/>
                                          </p:stCondLst>
                                        </p:cTn>
                                        <p:tgtEl>
                                          <p:spTgt spid="31"/>
                                        </p:tgtEl>
                                        <p:attrNameLst>
                                          <p:attrName>style.visibility</p:attrName>
                                        </p:attrNameLst>
                                      </p:cBhvr>
                                      <p:to>
                                        <p:strVal val="visible"/>
                                      </p:to>
                                    </p:set>
                                    <p:animEffect transition="in" filter="circle(in)">
                                      <p:cBhvr>
                                        <p:cTn id="30" dur="2000"/>
                                        <p:tgtEl>
                                          <p:spTgt spid="31"/>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circle(in)">
                                      <p:cBhvr>
                                        <p:cTn id="33" dur="2000"/>
                                        <p:tgtEl>
                                          <p:spTgt spid="32"/>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33"/>
                                        </p:tgtEl>
                                        <p:attrNameLst>
                                          <p:attrName>style.visibility</p:attrName>
                                        </p:attrNameLst>
                                      </p:cBhvr>
                                      <p:to>
                                        <p:strVal val="visible"/>
                                      </p:to>
                                    </p:set>
                                    <p:animEffect transition="in" filter="circle(in)">
                                      <p:cBhvr>
                                        <p:cTn id="36" dur="2000"/>
                                        <p:tgtEl>
                                          <p:spTgt spid="33"/>
                                        </p:tgtEl>
                                      </p:cBhvr>
                                    </p:animEffect>
                                  </p:childTnLst>
                                </p:cTn>
                              </p:par>
                              <p:par>
                                <p:cTn id="37" presetID="6" presetClass="entr" presetSubtype="16" fill="hold" nodeType="with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circle(in)">
                                      <p:cBhvr>
                                        <p:cTn id="39" dur="2000"/>
                                        <p:tgtEl>
                                          <p:spTgt spid="34"/>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circle(in)">
                                      <p:cBhvr>
                                        <p:cTn id="42" dur="20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9" grpId="0" animBg="1"/>
      <p:bldP spid="30" grpId="0" animBg="1"/>
      <p:bldP spid="32" grpId="0" animBg="1"/>
      <p:bldP spid="33" grpId="0" animBg="1"/>
      <p:bldP spid="3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258951" y="3013722"/>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itle 1">
            <a:extLst>
              <a:ext uri="{FF2B5EF4-FFF2-40B4-BE49-F238E27FC236}">
                <a16:creationId xmlns="" xmlns:a16="http://schemas.microsoft.com/office/drawing/2014/main" id="{695A0C7A-8FB6-43E0-AA78-E2B6C2498AAD}"/>
              </a:ext>
            </a:extLst>
          </p:cNvPr>
          <p:cNvSpPr txBox="1">
            <a:spLocks noChangeArrowheads="1"/>
          </p:cNvSpPr>
          <p:nvPr/>
        </p:nvSpPr>
        <p:spPr>
          <a:xfrm>
            <a:off x="1541296" y="105906"/>
            <a:ext cx="8364511" cy="91337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a:lstStyle>
          <a:p>
            <a:pPr algn="ctr" defTabSz="914400"/>
            <a:r>
              <a:rPr lang="en-US" altLang="en-US" sz="2400" b="1" kern="0" dirty="0">
                <a:solidFill>
                  <a:srgbClr val="0033CC"/>
                </a:solidFill>
                <a:latin typeface="Arial" panose="020B0604020202020204" pitchFamily="34" charset="0"/>
                <a:cs typeface="Arial" panose="020B0604020202020204" pitchFamily="34" charset="0"/>
              </a:rPr>
              <a:t>5.1.2. </a:t>
            </a:r>
            <a:r>
              <a:rPr lang="vi-VN" altLang="en-US" sz="2400" b="1" kern="0" dirty="0">
                <a:solidFill>
                  <a:srgbClr val="0033CC"/>
                </a:solidFill>
                <a:latin typeface="Arial" panose="020B0604020202020204" pitchFamily="34" charset="0"/>
                <a:cs typeface="Arial" panose="020B0604020202020204" pitchFamily="34" charset="0"/>
              </a:rPr>
              <a:t>Tính tất yếu khách quan của việc phát triển kinh tế</a:t>
            </a:r>
            <a:endParaRPr lang="en-US" altLang="en-US" sz="2400" b="1" kern="0" dirty="0">
              <a:solidFill>
                <a:srgbClr val="0033CC"/>
              </a:solidFill>
              <a:latin typeface="Arial" panose="020B0604020202020204" pitchFamily="34" charset="0"/>
              <a:cs typeface="Arial" panose="020B0604020202020204" pitchFamily="34" charset="0"/>
            </a:endParaRPr>
          </a:p>
          <a:p>
            <a:pPr algn="ctr" defTabSz="914400"/>
            <a:r>
              <a:rPr lang="vi-VN" altLang="en-US" sz="2400" b="1" kern="0" dirty="0">
                <a:solidFill>
                  <a:srgbClr val="0033CC"/>
                </a:solidFill>
                <a:latin typeface="Arial" panose="020B0604020202020204" pitchFamily="34" charset="0"/>
                <a:cs typeface="Arial" panose="020B0604020202020204" pitchFamily="34" charset="0"/>
              </a:rPr>
              <a:t>thị trường định hướng XHCN ở Việt Nam</a:t>
            </a:r>
            <a:endParaRPr lang="en-US" altLang="en-US" sz="2400" b="1" kern="0" dirty="0">
              <a:solidFill>
                <a:srgbClr val="0033CC"/>
              </a:solidFill>
              <a:latin typeface="Arial" panose="020B0604020202020204" pitchFamily="34" charset="0"/>
              <a:cs typeface="Arial" panose="020B0604020202020204" pitchFamily="34" charset="0"/>
            </a:endParaRP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332565" y="1042772"/>
            <a:ext cx="9118433" cy="45719"/>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endParaRPr>
            </a:p>
          </p:txBody>
        </p:sp>
      </p:grpSp>
      <p:grpSp>
        <p:nvGrpSpPr>
          <p:cNvPr id="8" name="Group 3">
            <a:extLst>
              <a:ext uri="{FF2B5EF4-FFF2-40B4-BE49-F238E27FC236}">
                <a16:creationId xmlns="" xmlns:a16="http://schemas.microsoft.com/office/drawing/2014/main" id="{9EA20E99-6CB8-432A-A00F-10FBD7071E2D}"/>
              </a:ext>
            </a:extLst>
          </p:cNvPr>
          <p:cNvGrpSpPr>
            <a:grpSpLocks/>
          </p:cNvGrpSpPr>
          <p:nvPr/>
        </p:nvGrpSpPr>
        <p:grpSpPr bwMode="auto">
          <a:xfrm>
            <a:off x="1918337" y="2350294"/>
            <a:ext cx="1912938" cy="3605213"/>
            <a:chOff x="513" y="998"/>
            <a:chExt cx="1109" cy="2271"/>
          </a:xfrm>
          <a:solidFill>
            <a:srgbClr val="000000"/>
          </a:solidFill>
        </p:grpSpPr>
        <p:sp>
          <p:nvSpPr>
            <p:cNvPr id="9" name="Freeform 4">
              <a:extLst>
                <a:ext uri="{FF2B5EF4-FFF2-40B4-BE49-F238E27FC236}">
                  <a16:creationId xmlns="" xmlns:a16="http://schemas.microsoft.com/office/drawing/2014/main" id="{6C78D409-09AA-43F1-980F-38A4E6DA71A2}"/>
                </a:ext>
              </a:extLst>
            </p:cNvPr>
            <p:cNvSpPr>
              <a:spLocks/>
            </p:cNvSpPr>
            <p:nvPr/>
          </p:nvSpPr>
          <p:spPr bwMode="gray">
            <a:xfrm flipV="1">
              <a:off x="683" y="2087"/>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grpFill/>
            <a:ln w="9525" cap="flat" cmpd="sng">
              <a:solidFill>
                <a:srgbClr val="000000"/>
              </a:solidFill>
              <a:prstDash val="solid"/>
              <a:round/>
              <a:headEnd type="none" w="med" len="med"/>
              <a:tailEnd type="none"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494B58"/>
                </a:solidFill>
                <a:effectLst/>
                <a:uLnTx/>
                <a:uFillTx/>
              </a:endParaRPr>
            </a:p>
          </p:txBody>
        </p:sp>
        <p:sp>
          <p:nvSpPr>
            <p:cNvPr id="10" name="Freeform 5">
              <a:extLst>
                <a:ext uri="{FF2B5EF4-FFF2-40B4-BE49-F238E27FC236}">
                  <a16:creationId xmlns="" xmlns:a16="http://schemas.microsoft.com/office/drawing/2014/main" id="{05AA135D-1081-4614-A13E-29F76376C737}"/>
                </a:ext>
              </a:extLst>
            </p:cNvPr>
            <p:cNvSpPr>
              <a:spLocks/>
            </p:cNvSpPr>
            <p:nvPr/>
          </p:nvSpPr>
          <p:spPr bwMode="gray">
            <a:xfrm rot="-5400000">
              <a:off x="917" y="1548"/>
              <a:ext cx="301" cy="1109"/>
            </a:xfrm>
            <a:custGeom>
              <a:avLst/>
              <a:gdLst>
                <a:gd name="T0" fmla="*/ 31753 w 142"/>
                <a:gd name="T1" fmla="*/ 274 h 604"/>
                <a:gd name="T2" fmla="*/ 38642 w 142"/>
                <a:gd name="T3" fmla="*/ 111992 h 604"/>
                <a:gd name="T4" fmla="*/ 0 w 142"/>
                <a:gd name="T5" fmla="*/ 112332 h 604"/>
                <a:gd name="T6" fmla="*/ 62299 w 142"/>
                <a:gd name="T7" fmla="*/ 143217 h 604"/>
                <a:gd name="T8" fmla="*/ 122647 w 142"/>
                <a:gd name="T9" fmla="*/ 112332 h 604"/>
                <a:gd name="T10" fmla="*/ 86368 w 142"/>
                <a:gd name="T11" fmla="*/ 112332 h 604"/>
                <a:gd name="T12" fmla="*/ 85537 w 142"/>
                <a:gd name="T13" fmla="*/ 0 h 604"/>
                <a:gd name="T14" fmla="*/ 31753 w 142"/>
                <a:gd name="T15" fmla="*/ 274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grpFill/>
            <a:ln w="9525" cap="flat" cmpd="sng">
              <a:solidFill>
                <a:srgbClr val="000000"/>
              </a:solidFill>
              <a:prstDash val="solid"/>
              <a:round/>
              <a:headEnd type="none" w="med" len="med"/>
              <a:tailEnd type="none"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494B58"/>
                </a:solidFill>
                <a:effectLst/>
                <a:uLnTx/>
                <a:uFillTx/>
              </a:endParaRPr>
            </a:p>
          </p:txBody>
        </p:sp>
        <p:sp>
          <p:nvSpPr>
            <p:cNvPr id="11" name="Freeform 6">
              <a:extLst>
                <a:ext uri="{FF2B5EF4-FFF2-40B4-BE49-F238E27FC236}">
                  <a16:creationId xmlns="" xmlns:a16="http://schemas.microsoft.com/office/drawing/2014/main" id="{6852FE57-C5BB-402E-B1D6-5741273534F9}"/>
                </a:ext>
              </a:extLst>
            </p:cNvPr>
            <p:cNvSpPr>
              <a:spLocks/>
            </p:cNvSpPr>
            <p:nvPr/>
          </p:nvSpPr>
          <p:spPr bwMode="gray">
            <a:xfrm>
              <a:off x="677" y="998"/>
              <a:ext cx="933" cy="1182"/>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grpFill/>
            <a:ln w="9525" cap="flat" cmpd="sng">
              <a:solidFill>
                <a:srgbClr val="000000"/>
              </a:solidFill>
              <a:prstDash val="solid"/>
              <a:round/>
              <a:headEnd type="none" w="med" len="med"/>
              <a:tailEnd type="none"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smtClean="0">
                <a:ln>
                  <a:noFill/>
                </a:ln>
                <a:solidFill>
                  <a:srgbClr val="494B58"/>
                </a:solidFill>
                <a:effectLst/>
                <a:uLnTx/>
                <a:uFillTx/>
              </a:endParaRPr>
            </a:p>
          </p:txBody>
        </p:sp>
      </p:grpSp>
      <p:sp>
        <p:nvSpPr>
          <p:cNvPr id="12" name="AutoShape 7">
            <a:extLst>
              <a:ext uri="{FF2B5EF4-FFF2-40B4-BE49-F238E27FC236}">
                <a16:creationId xmlns="" xmlns:a16="http://schemas.microsoft.com/office/drawing/2014/main" id="{EA1D468E-948F-47DC-A166-DF80F49D89C4}"/>
              </a:ext>
            </a:extLst>
          </p:cNvPr>
          <p:cNvSpPr>
            <a:spLocks noChangeArrowheads="1"/>
          </p:cNvSpPr>
          <p:nvPr/>
        </p:nvSpPr>
        <p:spPr bwMode="gray">
          <a:xfrm>
            <a:off x="4459924" y="3619501"/>
            <a:ext cx="6309676" cy="1066800"/>
          </a:xfrm>
          <a:prstGeom prst="roundRect">
            <a:avLst>
              <a:gd name="adj" fmla="val 11505"/>
            </a:avLst>
          </a:prstGeom>
          <a:solidFill>
            <a:srgbClr val="FF0066"/>
          </a:solidFill>
          <a:ln>
            <a:solidFill>
              <a:srgbClr val="000000"/>
            </a:solid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2000">
              <a:solidFill>
                <a:srgbClr val="494B58"/>
              </a:solidFill>
              <a:latin typeface="Arial"/>
            </a:endParaRPr>
          </a:p>
        </p:txBody>
      </p:sp>
      <p:sp>
        <p:nvSpPr>
          <p:cNvPr id="13" name="AutoShape 8">
            <a:extLst>
              <a:ext uri="{FF2B5EF4-FFF2-40B4-BE49-F238E27FC236}">
                <a16:creationId xmlns="" xmlns:a16="http://schemas.microsoft.com/office/drawing/2014/main" id="{C8707EA6-5BD5-4FFB-8225-0040E2038428}"/>
              </a:ext>
            </a:extLst>
          </p:cNvPr>
          <p:cNvSpPr>
            <a:spLocks noChangeArrowheads="1"/>
          </p:cNvSpPr>
          <p:nvPr/>
        </p:nvSpPr>
        <p:spPr bwMode="gray">
          <a:xfrm>
            <a:off x="4867910" y="4046536"/>
            <a:ext cx="376238" cy="344488"/>
          </a:xfrm>
          <a:prstGeom prst="rightArrow">
            <a:avLst>
              <a:gd name="adj1" fmla="val 50000"/>
              <a:gd name="adj2" fmla="val 45507"/>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2000">
              <a:solidFill>
                <a:srgbClr val="494B58"/>
              </a:solidFill>
              <a:latin typeface="Arial"/>
            </a:endParaRPr>
          </a:p>
        </p:txBody>
      </p:sp>
      <p:sp>
        <p:nvSpPr>
          <p:cNvPr id="14" name="AutoShape 9">
            <a:extLst>
              <a:ext uri="{FF2B5EF4-FFF2-40B4-BE49-F238E27FC236}">
                <a16:creationId xmlns="" xmlns:a16="http://schemas.microsoft.com/office/drawing/2014/main" id="{95235D53-305C-445D-9E5A-6D2561475C3D}"/>
              </a:ext>
            </a:extLst>
          </p:cNvPr>
          <p:cNvSpPr>
            <a:spLocks noChangeArrowheads="1"/>
          </p:cNvSpPr>
          <p:nvPr/>
        </p:nvSpPr>
        <p:spPr bwMode="ltGray">
          <a:xfrm>
            <a:off x="4402300" y="5301722"/>
            <a:ext cx="6271578" cy="1183538"/>
          </a:xfrm>
          <a:prstGeom prst="roundRect">
            <a:avLst>
              <a:gd name="adj" fmla="val 11505"/>
            </a:avLst>
          </a:prstGeom>
          <a:solidFill>
            <a:srgbClr val="7030A0"/>
          </a:solidFill>
          <a:ln>
            <a:solidFill>
              <a:srgbClr val="000000"/>
            </a:solid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2000" dirty="0">
              <a:solidFill>
                <a:srgbClr val="494B58"/>
              </a:solidFill>
              <a:latin typeface="Arial"/>
            </a:endParaRPr>
          </a:p>
        </p:txBody>
      </p:sp>
      <p:sp>
        <p:nvSpPr>
          <p:cNvPr id="15" name="AutoShape 10">
            <a:extLst>
              <a:ext uri="{FF2B5EF4-FFF2-40B4-BE49-F238E27FC236}">
                <a16:creationId xmlns="" xmlns:a16="http://schemas.microsoft.com/office/drawing/2014/main" id="{0F341ACA-98D8-44C6-BA06-EB8E0D5DA293}"/>
              </a:ext>
            </a:extLst>
          </p:cNvPr>
          <p:cNvSpPr>
            <a:spLocks noChangeArrowheads="1"/>
          </p:cNvSpPr>
          <p:nvPr/>
        </p:nvSpPr>
        <p:spPr bwMode="gray">
          <a:xfrm>
            <a:off x="4896544" y="5775029"/>
            <a:ext cx="376238" cy="347662"/>
          </a:xfrm>
          <a:prstGeom prst="rightArrow">
            <a:avLst>
              <a:gd name="adj1" fmla="val 50000"/>
              <a:gd name="adj2" fmla="val 45091"/>
            </a:avLst>
          </a:prstGeom>
          <a:solidFill>
            <a:srgbClr val="FEFEFE"/>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2000">
              <a:solidFill>
                <a:srgbClr val="494B58"/>
              </a:solidFill>
              <a:latin typeface="Arial"/>
            </a:endParaRPr>
          </a:p>
        </p:txBody>
      </p:sp>
      <p:sp>
        <p:nvSpPr>
          <p:cNvPr id="16" name="AutoShape 11">
            <a:extLst>
              <a:ext uri="{FF2B5EF4-FFF2-40B4-BE49-F238E27FC236}">
                <a16:creationId xmlns="" xmlns:a16="http://schemas.microsoft.com/office/drawing/2014/main" id="{DA86C6D2-C508-489E-924B-21A314466923}"/>
              </a:ext>
            </a:extLst>
          </p:cNvPr>
          <p:cNvSpPr>
            <a:spLocks noChangeArrowheads="1"/>
          </p:cNvSpPr>
          <p:nvPr/>
        </p:nvSpPr>
        <p:spPr bwMode="gray">
          <a:xfrm>
            <a:off x="4495035" y="1921412"/>
            <a:ext cx="6309676" cy="1163862"/>
          </a:xfrm>
          <a:prstGeom prst="roundRect">
            <a:avLst>
              <a:gd name="adj" fmla="val 11505"/>
            </a:avLst>
          </a:prstGeom>
          <a:solidFill>
            <a:srgbClr val="006600"/>
          </a:solidFill>
          <a:ln>
            <a:solidFill>
              <a:srgbClr val="000000"/>
            </a:solid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2000" dirty="0">
              <a:solidFill>
                <a:srgbClr val="494B58"/>
              </a:solidFill>
              <a:latin typeface="Arial"/>
            </a:endParaRPr>
          </a:p>
        </p:txBody>
      </p:sp>
      <p:sp>
        <p:nvSpPr>
          <p:cNvPr id="17" name="AutoShape 12">
            <a:extLst>
              <a:ext uri="{FF2B5EF4-FFF2-40B4-BE49-F238E27FC236}">
                <a16:creationId xmlns="" xmlns:a16="http://schemas.microsoft.com/office/drawing/2014/main" id="{C199047B-6670-4437-B610-BCE06F99A188}"/>
              </a:ext>
            </a:extLst>
          </p:cNvPr>
          <p:cNvSpPr>
            <a:spLocks noChangeArrowheads="1"/>
          </p:cNvSpPr>
          <p:nvPr/>
        </p:nvSpPr>
        <p:spPr bwMode="gray">
          <a:xfrm>
            <a:off x="4867910" y="2331892"/>
            <a:ext cx="376238" cy="344488"/>
          </a:xfrm>
          <a:prstGeom prst="rightArrow">
            <a:avLst>
              <a:gd name="adj1" fmla="val 50000"/>
              <a:gd name="adj2" fmla="val 45507"/>
            </a:avLst>
          </a:prstGeom>
          <a:gradFill>
            <a:gsLst>
              <a:gs pos="0">
                <a:srgbClr val="FDDDAA">
                  <a:lumMod val="60000"/>
                  <a:lumOff val="40000"/>
                </a:srgbClr>
              </a:gs>
              <a:gs pos="50000">
                <a:srgbClr val="FFFFFF">
                  <a:gamma/>
                  <a:tint val="0"/>
                  <a:invGamma/>
                </a:srgbClr>
              </a:gs>
              <a:gs pos="100000">
                <a:srgbClr val="FDDDAA">
                  <a:lumMod val="40000"/>
                  <a:lumOff val="60000"/>
                </a:srgbClr>
              </a:gs>
            </a:gsLst>
            <a:lin ang="2700000" scaled="1"/>
          </a:gradFill>
          <a:ln>
            <a:noFill/>
          </a:ln>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marL="0" marR="0" lvl="0" indent="0" defTabSz="914400" eaLnBrk="1" fontAlgn="auto" latinLnBrk="0" hangingPunct="1">
              <a:lnSpc>
                <a:spcPct val="100000"/>
              </a:lnSpc>
              <a:spcBef>
                <a:spcPct val="0"/>
              </a:spcBef>
              <a:spcAft>
                <a:spcPts val="0"/>
              </a:spcAft>
              <a:buClrTx/>
              <a:buSzTx/>
              <a:buFontTx/>
              <a:buNone/>
              <a:tabLst/>
              <a:defRPr/>
            </a:pPr>
            <a:endParaRPr kumimoji="0" lang="en-US" altLang="en-US" sz="2000" b="0" i="0" u="none" strike="noStrike" kern="0" cap="none" spc="0" normalizeH="0" baseline="0" noProof="0">
              <a:ln>
                <a:noFill/>
              </a:ln>
              <a:solidFill>
                <a:srgbClr val="494B58"/>
              </a:solidFill>
              <a:effectLst/>
              <a:uLnTx/>
              <a:uFillTx/>
              <a:latin typeface="Arial"/>
              <a:cs typeface="Arial" panose="020B0604020202020204" pitchFamily="34" charset="0"/>
            </a:endParaRPr>
          </a:p>
        </p:txBody>
      </p:sp>
      <p:sp>
        <p:nvSpPr>
          <p:cNvPr id="18" name="AutoShape 13">
            <a:extLst>
              <a:ext uri="{FF2B5EF4-FFF2-40B4-BE49-F238E27FC236}">
                <a16:creationId xmlns="" xmlns:a16="http://schemas.microsoft.com/office/drawing/2014/main" id="{AEC77DF6-453E-4330-92E3-4D7CC6972884}"/>
              </a:ext>
            </a:extLst>
          </p:cNvPr>
          <p:cNvSpPr>
            <a:spLocks noChangeArrowheads="1"/>
          </p:cNvSpPr>
          <p:nvPr/>
        </p:nvSpPr>
        <p:spPr bwMode="gray">
          <a:xfrm>
            <a:off x="3877311" y="1920732"/>
            <a:ext cx="1158875" cy="1165222"/>
          </a:xfrm>
          <a:prstGeom prst="roundRect">
            <a:avLst>
              <a:gd name="adj" fmla="val 11921"/>
            </a:avLst>
          </a:prstGeom>
          <a:solidFill>
            <a:srgbClr val="006600"/>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000" b="1" i="0" u="none" strike="noStrike" kern="0" cap="none" spc="0" normalizeH="0" baseline="0" noProof="0" dirty="0" smtClean="0">
                <a:ln>
                  <a:noFill/>
                </a:ln>
                <a:solidFill>
                  <a:srgbClr val="FFFFFF"/>
                </a:solidFill>
                <a:effectLst/>
                <a:uLnTx/>
                <a:uFillTx/>
              </a:rPr>
              <a:t>Thứ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000" b="1" i="0" u="none" strike="noStrike" kern="0" cap="none" spc="0" normalizeH="0" baseline="0" noProof="0" dirty="0" smtClean="0">
                <a:ln>
                  <a:noFill/>
                </a:ln>
                <a:solidFill>
                  <a:srgbClr val="FFFFFF"/>
                </a:solidFill>
                <a:effectLst/>
                <a:uLnTx/>
                <a:uFillTx/>
              </a:rPr>
              <a:t>nhất </a:t>
            </a:r>
            <a:endParaRPr kumimoji="0" lang="en-US" sz="2000" b="1" i="0" u="none" strike="noStrike" kern="0" cap="none" spc="0" normalizeH="0" baseline="0" noProof="0" dirty="0" smtClean="0">
              <a:ln>
                <a:noFill/>
              </a:ln>
              <a:solidFill>
                <a:srgbClr val="FFFFFF"/>
              </a:solidFill>
              <a:effectLst/>
              <a:uLnTx/>
              <a:uFillTx/>
            </a:endParaRPr>
          </a:p>
        </p:txBody>
      </p:sp>
      <p:sp>
        <p:nvSpPr>
          <p:cNvPr id="19" name="Freeform 14">
            <a:extLst>
              <a:ext uri="{FF2B5EF4-FFF2-40B4-BE49-F238E27FC236}">
                <a16:creationId xmlns="" xmlns:a16="http://schemas.microsoft.com/office/drawing/2014/main" id="{C43EB0B3-8802-4639-B5C3-2CBE212B9412}"/>
              </a:ext>
            </a:extLst>
          </p:cNvPr>
          <p:cNvSpPr>
            <a:spLocks/>
          </p:cNvSpPr>
          <p:nvPr/>
        </p:nvSpPr>
        <p:spPr bwMode="gray">
          <a:xfrm>
            <a:off x="3940811" y="1985817"/>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a:gsLst>
              <a:gs pos="0">
                <a:srgbClr val="FDDDAA">
                  <a:lumMod val="60000"/>
                  <a:lumOff val="40000"/>
                </a:srgbClr>
              </a:gs>
              <a:gs pos="50000">
                <a:srgbClr val="FFFFFF">
                  <a:gamma/>
                  <a:tint val="0"/>
                  <a:invGamma/>
                </a:srgbClr>
              </a:gs>
              <a:gs pos="100000">
                <a:srgbClr val="FDDDAA">
                  <a:lumMod val="40000"/>
                  <a:lumOff val="60000"/>
                </a:srgbClr>
              </a:gs>
            </a:gsLst>
            <a:lin ang="2700000" scaled="1"/>
          </a:gradFill>
          <a:ln w="0">
            <a:no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494B58"/>
              </a:solidFill>
              <a:effectLst/>
              <a:uLnTx/>
              <a:uFillTx/>
            </a:endParaRPr>
          </a:p>
        </p:txBody>
      </p:sp>
      <p:sp>
        <p:nvSpPr>
          <p:cNvPr id="20" name="AutoShape 15">
            <a:extLst>
              <a:ext uri="{FF2B5EF4-FFF2-40B4-BE49-F238E27FC236}">
                <a16:creationId xmlns="" xmlns:a16="http://schemas.microsoft.com/office/drawing/2014/main" id="{0AF94469-1172-4B8A-B69E-5BDC5D959B69}"/>
              </a:ext>
            </a:extLst>
          </p:cNvPr>
          <p:cNvSpPr>
            <a:spLocks noChangeArrowheads="1"/>
          </p:cNvSpPr>
          <p:nvPr/>
        </p:nvSpPr>
        <p:spPr bwMode="gray">
          <a:xfrm>
            <a:off x="3890011" y="3609975"/>
            <a:ext cx="1146175" cy="1071563"/>
          </a:xfrm>
          <a:prstGeom prst="roundRect">
            <a:avLst>
              <a:gd name="adj" fmla="val 11921"/>
            </a:avLst>
          </a:prstGeom>
          <a:solidFill>
            <a:srgbClr val="FF0066"/>
          </a:soli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2000">
              <a:solidFill>
                <a:srgbClr val="494B58"/>
              </a:solidFill>
              <a:latin typeface="Arial"/>
            </a:endParaRPr>
          </a:p>
        </p:txBody>
      </p:sp>
      <p:sp>
        <p:nvSpPr>
          <p:cNvPr id="21" name="Freeform 16">
            <a:extLst>
              <a:ext uri="{FF2B5EF4-FFF2-40B4-BE49-F238E27FC236}">
                <a16:creationId xmlns="" xmlns:a16="http://schemas.microsoft.com/office/drawing/2014/main" id="{88D6C62E-CADB-4622-9C50-5AB4224784FA}"/>
              </a:ext>
            </a:extLst>
          </p:cNvPr>
          <p:cNvSpPr>
            <a:spLocks/>
          </p:cNvSpPr>
          <p:nvPr/>
        </p:nvSpPr>
        <p:spPr bwMode="gray">
          <a:xfrm>
            <a:off x="3943986" y="3675061"/>
            <a:ext cx="811213" cy="649288"/>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w="0">
            <a:no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494B58"/>
              </a:solidFill>
              <a:effectLst/>
              <a:uLnTx/>
              <a:uFillTx/>
            </a:endParaRPr>
          </a:p>
        </p:txBody>
      </p:sp>
      <p:sp>
        <p:nvSpPr>
          <p:cNvPr id="22" name="AutoShape 17">
            <a:extLst>
              <a:ext uri="{FF2B5EF4-FFF2-40B4-BE49-F238E27FC236}">
                <a16:creationId xmlns="" xmlns:a16="http://schemas.microsoft.com/office/drawing/2014/main" id="{0D0D5EF6-68D8-4531-BBFE-1FAA6FBA8B6F}"/>
              </a:ext>
            </a:extLst>
          </p:cNvPr>
          <p:cNvSpPr>
            <a:spLocks noChangeArrowheads="1"/>
          </p:cNvSpPr>
          <p:nvPr/>
        </p:nvSpPr>
        <p:spPr bwMode="gray">
          <a:xfrm>
            <a:off x="3837506" y="5246864"/>
            <a:ext cx="1165225" cy="1238395"/>
          </a:xfrm>
          <a:prstGeom prst="roundRect">
            <a:avLst>
              <a:gd name="adj" fmla="val 11921"/>
            </a:avLst>
          </a:prstGeom>
          <a:solidFill>
            <a:srgbClr val="7030A0"/>
          </a:solidFill>
          <a:ln w="25400">
            <a:solidFill>
              <a:srgbClr val="FEFEFE"/>
            </a:solidFill>
            <a:round/>
            <a:headEnd/>
            <a:tailEnd/>
          </a:ln>
          <a:effectLst>
            <a:outerShdw dist="53882" dir="2700000" algn="ctr" rotWithShape="0">
              <a:srgbClr val="000000">
                <a:alpha val="50000"/>
              </a:srgbClr>
            </a:outerShdw>
          </a:effectLst>
        </p:spPr>
        <p:txBody>
          <a:bodyPr wrap="none" anchor="ct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endParaRPr lang="en-US" altLang="en-US" sz="2000">
              <a:solidFill>
                <a:srgbClr val="494B58"/>
              </a:solidFill>
              <a:latin typeface="Arial"/>
            </a:endParaRPr>
          </a:p>
        </p:txBody>
      </p:sp>
      <p:sp>
        <p:nvSpPr>
          <p:cNvPr id="23" name="Freeform 18">
            <a:extLst>
              <a:ext uri="{FF2B5EF4-FFF2-40B4-BE49-F238E27FC236}">
                <a16:creationId xmlns="" xmlns:a16="http://schemas.microsoft.com/office/drawing/2014/main" id="{14C8EF91-31FD-41BD-B186-35A40019B687}"/>
              </a:ext>
            </a:extLst>
          </p:cNvPr>
          <p:cNvSpPr>
            <a:spLocks/>
          </p:cNvSpPr>
          <p:nvPr/>
        </p:nvSpPr>
        <p:spPr bwMode="gray">
          <a:xfrm>
            <a:off x="3907355" y="5283856"/>
            <a:ext cx="811213" cy="649287"/>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rgbClr val="FFFFFF"/>
          </a:solidFill>
          <a:ln w="0">
            <a:no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a:ln>
                <a:noFill/>
              </a:ln>
              <a:solidFill>
                <a:srgbClr val="494B58"/>
              </a:solidFill>
              <a:effectLst/>
              <a:uLnTx/>
              <a:uFillTx/>
            </a:endParaRPr>
          </a:p>
        </p:txBody>
      </p:sp>
      <p:pic>
        <p:nvPicPr>
          <p:cNvPr id="24" name="Picture 19" descr="YG_circle001">
            <a:extLst>
              <a:ext uri="{FF2B5EF4-FFF2-40B4-BE49-F238E27FC236}">
                <a16:creationId xmlns="" xmlns:a16="http://schemas.microsoft.com/office/drawing/2014/main" id="{17061A10-1567-4427-95E9-25BDA86587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32114" y="3287937"/>
            <a:ext cx="2053045"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Rectangle 24">
            <a:extLst>
              <a:ext uri="{FF2B5EF4-FFF2-40B4-BE49-F238E27FC236}">
                <a16:creationId xmlns="" xmlns:a16="http://schemas.microsoft.com/office/drawing/2014/main" id="{C63D39DE-4A8E-4DFC-BB75-A60E973DD145}"/>
              </a:ext>
            </a:extLst>
          </p:cNvPr>
          <p:cNvSpPr/>
          <p:nvPr/>
        </p:nvSpPr>
        <p:spPr>
          <a:xfrm>
            <a:off x="1777048" y="3711574"/>
            <a:ext cx="831850" cy="400110"/>
          </a:xfrm>
          <a:prstGeom prst="rect">
            <a:avLst/>
          </a:prstGeom>
        </p:spPr>
        <p:txBody>
          <a:bodyPr>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pt-BR" sz="2000" b="1" i="0" u="none" strike="noStrike" kern="0" cap="none" spc="0" normalizeH="0" baseline="0" noProof="0" dirty="0">
                <a:ln>
                  <a:noFill/>
                </a:ln>
                <a:solidFill>
                  <a:srgbClr val="FF0000"/>
                </a:solidFill>
                <a:effectLst/>
                <a:uLnTx/>
                <a:uFillTx/>
              </a:rPr>
              <a:t> </a:t>
            </a:r>
            <a:endParaRPr kumimoji="0" lang="en-US" sz="2000" b="1" i="0" u="none" strike="noStrike" kern="0" cap="none" spc="0" normalizeH="0" baseline="0" noProof="0" dirty="0">
              <a:ln>
                <a:noFill/>
              </a:ln>
              <a:solidFill>
                <a:srgbClr val="FF0000"/>
              </a:solidFill>
              <a:effectLst/>
              <a:uLnTx/>
              <a:uFillTx/>
            </a:endParaRPr>
          </a:p>
        </p:txBody>
      </p:sp>
      <p:sp>
        <p:nvSpPr>
          <p:cNvPr id="27" name="TextBox 26">
            <a:extLst>
              <a:ext uri="{FF2B5EF4-FFF2-40B4-BE49-F238E27FC236}">
                <a16:creationId xmlns="" xmlns:a16="http://schemas.microsoft.com/office/drawing/2014/main" id="{97CB27D2-FB53-499D-98FF-5EC4566F5C71}"/>
              </a:ext>
            </a:extLst>
          </p:cNvPr>
          <p:cNvSpPr txBox="1"/>
          <p:nvPr/>
        </p:nvSpPr>
        <p:spPr>
          <a:xfrm>
            <a:off x="1541296" y="3557060"/>
            <a:ext cx="1176974" cy="1323439"/>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000" b="1" i="0" u="none" strike="noStrike" kern="0" cap="none" spc="0" normalizeH="0" baseline="0" noProof="0" dirty="0" smtClean="0">
                <a:ln>
                  <a:noFill/>
                </a:ln>
                <a:solidFill>
                  <a:srgbClr val="7030A0"/>
                </a:solidFill>
                <a:effectLst/>
                <a:uLnTx/>
                <a:uFillTx/>
              </a:rPr>
              <a:t>Tính</a:t>
            </a:r>
            <a:endParaRPr kumimoji="0" lang="en-US" altLang="en-US" sz="2000" b="1" i="0" u="none" strike="noStrike" kern="0" cap="none" spc="0" normalizeH="0" baseline="0" noProof="0" dirty="0" smtClean="0">
              <a:ln>
                <a:noFill/>
              </a:ln>
              <a:solidFill>
                <a:srgbClr val="7030A0"/>
              </a:solidFill>
              <a:effectLst/>
              <a:uLnTx/>
              <a:uFillTx/>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000" b="1" i="0" u="none" strike="noStrike" kern="0" cap="none" spc="0" normalizeH="0" baseline="0" noProof="0" dirty="0" smtClean="0">
                <a:ln>
                  <a:noFill/>
                </a:ln>
                <a:solidFill>
                  <a:srgbClr val="7030A0"/>
                </a:solidFill>
                <a:effectLst/>
                <a:uLnTx/>
                <a:uFillTx/>
              </a:rPr>
              <a:t> tất yếu khách quan </a:t>
            </a:r>
            <a:endParaRPr kumimoji="0" lang="en-US" sz="2000" b="1" i="0" u="none" strike="noStrike" kern="0" cap="none" spc="0" normalizeH="0" baseline="0" noProof="0" dirty="0" smtClean="0">
              <a:ln>
                <a:noFill/>
              </a:ln>
              <a:solidFill>
                <a:srgbClr val="7030A0"/>
              </a:solidFill>
              <a:effectLst/>
              <a:uLnTx/>
              <a:uFillTx/>
            </a:endParaRPr>
          </a:p>
        </p:txBody>
      </p:sp>
      <p:sp>
        <p:nvSpPr>
          <p:cNvPr id="28" name="TextBox 27">
            <a:extLst>
              <a:ext uri="{FF2B5EF4-FFF2-40B4-BE49-F238E27FC236}">
                <a16:creationId xmlns="" xmlns:a16="http://schemas.microsoft.com/office/drawing/2014/main" id="{C605C37B-7C97-4A1B-BEDE-383FBF380A01}"/>
              </a:ext>
            </a:extLst>
          </p:cNvPr>
          <p:cNvSpPr txBox="1"/>
          <p:nvPr/>
        </p:nvSpPr>
        <p:spPr>
          <a:xfrm>
            <a:off x="4987420" y="3711574"/>
            <a:ext cx="5941379" cy="830997"/>
          </a:xfrm>
          <a:prstGeom prst="rect">
            <a:avLst/>
          </a:prstGeom>
          <a:noFill/>
        </p:spPr>
        <p:txBody>
          <a:bodyPr wrap="square">
            <a:spAutoFit/>
          </a:bodyPr>
          <a:lstStyle/>
          <a:p>
            <a:pPr algn="ctr">
              <a:defRPr/>
            </a:pPr>
            <a:r>
              <a:rPr lang="vi-VN" sz="2400" b="1" dirty="0">
                <a:solidFill>
                  <a:srgbClr val="FFFFFF"/>
                </a:solidFill>
                <a:cs typeface="Times New Roman" panose="02020603050405020304" pitchFamily="18" charset="0"/>
              </a:rPr>
              <a:t>Tính ưu việt của kinh tế thị trường </a:t>
            </a:r>
            <a:r>
              <a:rPr lang="vi-VN" sz="2400" dirty="0">
                <a:solidFill>
                  <a:srgbClr val="FFFFFF"/>
                </a:solidFill>
                <a:cs typeface="Times New Roman" panose="02020603050405020304" pitchFamily="18" charset="0"/>
              </a:rPr>
              <a:t>trong thúc đẩy phát triển đối với Việt Nam.</a:t>
            </a:r>
            <a:endParaRPr lang="en-US" sz="2400" dirty="0">
              <a:solidFill>
                <a:srgbClr val="FFFFFF"/>
              </a:solidFill>
              <a:cs typeface="Times New Roman" panose="02020603050405020304" pitchFamily="18" charset="0"/>
            </a:endParaRPr>
          </a:p>
        </p:txBody>
      </p:sp>
      <p:sp>
        <p:nvSpPr>
          <p:cNvPr id="29" name="TextBox 28">
            <a:extLst>
              <a:ext uri="{FF2B5EF4-FFF2-40B4-BE49-F238E27FC236}">
                <a16:creationId xmlns="" xmlns:a16="http://schemas.microsoft.com/office/drawing/2014/main" id="{02AC2E94-F0E4-4131-9E95-239606EE6C1A}"/>
              </a:ext>
            </a:extLst>
          </p:cNvPr>
          <p:cNvSpPr txBox="1"/>
          <p:nvPr/>
        </p:nvSpPr>
        <p:spPr>
          <a:xfrm>
            <a:off x="3927857" y="3770699"/>
            <a:ext cx="1043434" cy="707886"/>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000" b="1" i="0" u="none" strike="noStrike" kern="0" cap="none" spc="0" normalizeH="0" baseline="0" noProof="0" dirty="0" smtClean="0">
                <a:ln>
                  <a:noFill/>
                </a:ln>
                <a:solidFill>
                  <a:srgbClr val="FFFFFF"/>
                </a:solidFill>
                <a:effectLst/>
                <a:uLnTx/>
                <a:uFillTx/>
              </a:rPr>
              <a:t>Thứ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000" b="1" i="0" u="none" strike="noStrike" kern="0" cap="none" spc="0" normalizeH="0" baseline="0" noProof="0" dirty="0" smtClean="0">
                <a:ln>
                  <a:noFill/>
                </a:ln>
                <a:solidFill>
                  <a:srgbClr val="FFFFFF"/>
                </a:solidFill>
                <a:effectLst/>
                <a:uLnTx/>
                <a:uFillTx/>
              </a:rPr>
              <a:t>hai </a:t>
            </a:r>
            <a:endParaRPr kumimoji="0" lang="en-US" sz="2000" b="1" i="0" u="none" strike="noStrike" kern="0" cap="none" spc="0" normalizeH="0" baseline="0" noProof="0" dirty="0" smtClean="0">
              <a:ln>
                <a:noFill/>
              </a:ln>
              <a:solidFill>
                <a:srgbClr val="FFFFFF"/>
              </a:solidFill>
              <a:effectLst/>
              <a:uLnTx/>
              <a:uFillTx/>
            </a:endParaRPr>
          </a:p>
        </p:txBody>
      </p:sp>
      <p:sp>
        <p:nvSpPr>
          <p:cNvPr id="30" name="TextBox 29">
            <a:extLst>
              <a:ext uri="{FF2B5EF4-FFF2-40B4-BE49-F238E27FC236}">
                <a16:creationId xmlns="" xmlns:a16="http://schemas.microsoft.com/office/drawing/2014/main" id="{72622FA1-4DC3-4A94-B2BF-A617DC3D47DF}"/>
              </a:ext>
            </a:extLst>
          </p:cNvPr>
          <p:cNvSpPr txBox="1"/>
          <p:nvPr/>
        </p:nvSpPr>
        <p:spPr>
          <a:xfrm>
            <a:off x="3917524" y="5434176"/>
            <a:ext cx="1043434" cy="707886"/>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000" b="1" i="0" u="none" strike="noStrike" kern="0" cap="none" spc="0" normalizeH="0" baseline="0" noProof="0" dirty="0" smtClean="0">
                <a:ln>
                  <a:noFill/>
                </a:ln>
                <a:solidFill>
                  <a:srgbClr val="FFFFFF"/>
                </a:solidFill>
                <a:effectLst/>
                <a:uLnTx/>
                <a:uFillTx/>
              </a:rPr>
              <a:t>Thứ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altLang="en-US" sz="2000" b="1" i="0" u="none" strike="noStrike" kern="0" cap="none" spc="0" normalizeH="0" baseline="0" noProof="0" dirty="0" smtClean="0">
                <a:ln>
                  <a:noFill/>
                </a:ln>
                <a:solidFill>
                  <a:srgbClr val="FFFFFF"/>
                </a:solidFill>
                <a:effectLst/>
                <a:uLnTx/>
                <a:uFillTx/>
              </a:rPr>
              <a:t>ba </a:t>
            </a:r>
            <a:endParaRPr kumimoji="0" lang="en-US" sz="2000" b="1" i="0" u="none" strike="noStrike" kern="0" cap="none" spc="0" normalizeH="0" baseline="0" noProof="0" dirty="0" smtClean="0">
              <a:ln>
                <a:noFill/>
              </a:ln>
              <a:solidFill>
                <a:srgbClr val="FFFFFF"/>
              </a:solidFill>
              <a:effectLst/>
              <a:uLnTx/>
              <a:uFillTx/>
            </a:endParaRPr>
          </a:p>
        </p:txBody>
      </p:sp>
      <p:sp>
        <p:nvSpPr>
          <p:cNvPr id="31" name="TextBox 30">
            <a:extLst>
              <a:ext uri="{FF2B5EF4-FFF2-40B4-BE49-F238E27FC236}">
                <a16:creationId xmlns="" xmlns:a16="http://schemas.microsoft.com/office/drawing/2014/main" id="{658D5F6D-033A-4F74-8ACB-351F70BA86A5}"/>
              </a:ext>
            </a:extLst>
          </p:cNvPr>
          <p:cNvSpPr txBox="1"/>
          <p:nvPr/>
        </p:nvSpPr>
        <p:spPr>
          <a:xfrm>
            <a:off x="5146718" y="2166660"/>
            <a:ext cx="5304388"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0" i="0" u="none" strike="noStrike" kern="0" cap="none" spc="0" normalizeH="0" baseline="0" noProof="0" dirty="0" smtClean="0">
                <a:ln>
                  <a:noFill/>
                </a:ln>
                <a:solidFill>
                  <a:srgbClr val="FFFFFF"/>
                </a:solidFill>
                <a:effectLst/>
                <a:uLnTx/>
                <a:uFillTx/>
                <a:cs typeface="Times New Roman" panose="02020603050405020304" pitchFamily="18" charset="0"/>
              </a:rPr>
              <a:t>Phù hợp với tính </a:t>
            </a:r>
            <a:r>
              <a:rPr kumimoji="0" lang="vi-VN" sz="2400" b="1" i="0" u="none" strike="noStrike" kern="0" cap="none" spc="0" normalizeH="0" baseline="0" noProof="0" dirty="0" smtClean="0">
                <a:ln>
                  <a:noFill/>
                </a:ln>
                <a:solidFill>
                  <a:srgbClr val="FFFFFF"/>
                </a:solidFill>
                <a:effectLst/>
                <a:uLnTx/>
                <a:uFillTx/>
                <a:cs typeface="Times New Roman" panose="02020603050405020304" pitchFamily="18" charset="0"/>
              </a:rPr>
              <a:t>quy luật phát triển</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smtClean="0">
                <a:ln>
                  <a:noFill/>
                </a:ln>
                <a:solidFill>
                  <a:srgbClr val="FFFFFF"/>
                </a:solidFill>
                <a:effectLst/>
                <a:uLnTx/>
                <a:uFillTx/>
                <a:cs typeface="Times New Roman" panose="02020603050405020304" pitchFamily="18" charset="0"/>
              </a:rPr>
              <a:t>khách quan</a:t>
            </a:r>
            <a:r>
              <a:rPr kumimoji="0" lang="vi-VN" sz="2400" b="0" i="0" u="none" strike="noStrike" kern="0" cap="none" spc="0" normalizeH="0" baseline="0" noProof="0" dirty="0" smtClean="0">
                <a:ln>
                  <a:noFill/>
                </a:ln>
                <a:solidFill>
                  <a:srgbClr val="FFFFFF"/>
                </a:solidFill>
                <a:effectLst/>
                <a:uLnTx/>
                <a:uFillTx/>
                <a:cs typeface="Times New Roman" panose="02020603050405020304" pitchFamily="18" charset="0"/>
              </a:rPr>
              <a:t>.</a:t>
            </a:r>
            <a:endParaRPr kumimoji="0" lang="en-US" sz="2400" b="0" i="0" u="none" strike="noStrike" kern="0" cap="none" spc="0" normalizeH="0" baseline="0" noProof="0" dirty="0" smtClean="0">
              <a:ln>
                <a:noFill/>
              </a:ln>
              <a:solidFill>
                <a:srgbClr val="FFFFFF"/>
              </a:solidFill>
              <a:effectLst/>
              <a:uLnTx/>
              <a:uFillTx/>
            </a:endParaRPr>
          </a:p>
        </p:txBody>
      </p:sp>
      <p:sp>
        <p:nvSpPr>
          <p:cNvPr id="32" name="Rectangle 31"/>
          <p:cNvSpPr/>
          <p:nvPr/>
        </p:nvSpPr>
        <p:spPr>
          <a:xfrm>
            <a:off x="5455202" y="5586449"/>
            <a:ext cx="4389343" cy="830997"/>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rPr>
              <a:t>Phù</a:t>
            </a:r>
            <a:r>
              <a:rPr kumimoji="0" lang="en-US" sz="2400" b="0" i="0" u="none" strike="noStrike" kern="0" cap="none" spc="0" normalizeH="0" baseline="0" noProof="0" dirty="0" smtClean="0">
                <a:ln>
                  <a:noFill/>
                </a:ln>
                <a:solidFill>
                  <a:srgbClr val="FFFFFF"/>
                </a:solidFill>
                <a:effectLst/>
                <a:uLnTx/>
                <a:uFillTx/>
              </a:rPr>
              <a:t> </a:t>
            </a:r>
            <a:r>
              <a:rPr kumimoji="0" lang="en-US" sz="2400" b="0" i="0" u="none" strike="noStrike" kern="0" cap="none" spc="0" normalizeH="0" baseline="0" noProof="0" dirty="0" err="1" smtClean="0">
                <a:ln>
                  <a:noFill/>
                </a:ln>
                <a:solidFill>
                  <a:srgbClr val="FFFFFF"/>
                </a:solidFill>
                <a:effectLst/>
                <a:uLnTx/>
                <a:uFillTx/>
              </a:rPr>
              <a:t>hợp</a:t>
            </a:r>
            <a:r>
              <a:rPr kumimoji="0" lang="en-US" sz="2400" b="0" i="0" u="none" strike="noStrike" kern="0" cap="none" spc="0" normalizeH="0" baseline="0" noProof="0" dirty="0" smtClean="0">
                <a:ln>
                  <a:noFill/>
                </a:ln>
                <a:solidFill>
                  <a:srgbClr val="FFFFFF"/>
                </a:solidFill>
                <a:effectLst/>
                <a:uLnTx/>
                <a:uFillTx/>
              </a:rPr>
              <a:t> </a:t>
            </a:r>
            <a:r>
              <a:rPr kumimoji="0" lang="en-US" sz="2400" b="0" i="0" u="none" strike="noStrike" kern="0" cap="none" spc="0" normalizeH="0" baseline="0" noProof="0" dirty="0" err="1" smtClean="0">
                <a:ln>
                  <a:noFill/>
                </a:ln>
                <a:solidFill>
                  <a:srgbClr val="FFFFFF"/>
                </a:solidFill>
                <a:effectLst/>
                <a:uLnTx/>
                <a:uFillTx/>
              </a:rPr>
              <a:t>với</a:t>
            </a:r>
            <a:r>
              <a:rPr kumimoji="0" lang="en-US" sz="2400" b="0" i="0" u="none" strike="noStrike" kern="0" cap="none" spc="0" normalizeH="0" baseline="0" noProof="0" dirty="0" smtClean="0">
                <a:ln>
                  <a:noFill/>
                </a:ln>
                <a:solidFill>
                  <a:srgbClr val="FFFFFF"/>
                </a:solidFill>
                <a:effectLst/>
                <a:uLnTx/>
                <a:uFillTx/>
              </a:rPr>
              <a:t> </a:t>
            </a:r>
            <a:r>
              <a:rPr kumimoji="0" lang="en-US" sz="2400" b="0" i="0" u="none" strike="noStrike" kern="0" cap="none" spc="0" normalizeH="0" baseline="0" noProof="0" dirty="0" err="1" smtClean="0">
                <a:ln>
                  <a:noFill/>
                </a:ln>
                <a:solidFill>
                  <a:srgbClr val="FFFFFF"/>
                </a:solidFill>
                <a:effectLst/>
                <a:uLnTx/>
                <a:uFillTx/>
              </a:rPr>
              <a:t>nguyện</a:t>
            </a:r>
            <a:r>
              <a:rPr kumimoji="0" lang="en-US" sz="2400" b="0" i="0" u="none" strike="noStrike" kern="0" cap="none" spc="0" normalizeH="0" baseline="0" noProof="0" dirty="0" smtClean="0">
                <a:ln>
                  <a:noFill/>
                </a:ln>
                <a:solidFill>
                  <a:srgbClr val="FFFFFF"/>
                </a:solidFill>
                <a:effectLst/>
                <a:uLnTx/>
                <a:uFillTx/>
              </a:rPr>
              <a:t> </a:t>
            </a:r>
            <a:r>
              <a:rPr kumimoji="0" lang="en-US" sz="2400" b="0" i="0" u="none" strike="noStrike" kern="0" cap="none" spc="0" normalizeH="0" baseline="0" noProof="0" dirty="0" err="1" smtClean="0">
                <a:ln>
                  <a:noFill/>
                </a:ln>
                <a:solidFill>
                  <a:srgbClr val="FFFFFF"/>
                </a:solidFill>
                <a:effectLst/>
                <a:uLnTx/>
                <a:uFillTx/>
              </a:rPr>
              <a:t>vọng</a:t>
            </a:r>
            <a:r>
              <a:rPr kumimoji="0" lang="en-US" sz="2400" b="0" i="0" u="none" strike="noStrike" kern="0" cap="none" spc="0" normalizeH="0" baseline="0" noProof="0" dirty="0" smtClean="0">
                <a:ln>
                  <a:noFill/>
                </a:ln>
                <a:solidFill>
                  <a:srgbClr val="FFFFFF"/>
                </a:solidFill>
                <a:effectLst/>
                <a:uLnTx/>
                <a:uFillTx/>
              </a:rPr>
              <a:t> </a:t>
            </a:r>
            <a:r>
              <a:rPr kumimoji="0" lang="en-US" sz="2400" b="0" i="0" u="none" strike="noStrike" kern="0" cap="none" spc="0" normalizeH="0" baseline="0" noProof="0" dirty="0" err="1" smtClean="0">
                <a:ln>
                  <a:noFill/>
                </a:ln>
                <a:solidFill>
                  <a:srgbClr val="FFFFFF"/>
                </a:solidFill>
                <a:effectLst/>
                <a:uLnTx/>
                <a:uFillTx/>
              </a:rPr>
              <a:t>của</a:t>
            </a:r>
            <a:r>
              <a:rPr kumimoji="0" lang="en-US" sz="2400" b="0" i="0" u="none" strike="noStrike" kern="0" cap="none" spc="0" normalizeH="0" baseline="0" noProof="0" dirty="0" smtClean="0">
                <a:ln>
                  <a:noFill/>
                </a:ln>
                <a:solidFill>
                  <a:srgbClr val="FFFFFF"/>
                </a:solidFill>
                <a:effectLst/>
                <a:uLnTx/>
                <a:uFillTx/>
              </a:rPr>
              <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rPr>
              <a:t>nhân</a:t>
            </a:r>
            <a:r>
              <a:rPr kumimoji="0" lang="en-US" sz="2400" b="0" i="0" u="none" strike="noStrike" kern="0" cap="none" spc="0" normalizeH="0" baseline="0" noProof="0" dirty="0" smtClean="0">
                <a:ln>
                  <a:noFill/>
                </a:ln>
                <a:solidFill>
                  <a:srgbClr val="FFFFFF"/>
                </a:solidFill>
                <a:effectLst/>
                <a:uLnTx/>
                <a:uFillTx/>
              </a:rPr>
              <a:t> </a:t>
            </a:r>
            <a:r>
              <a:rPr kumimoji="0" lang="en-US" sz="2400" b="0" i="0" u="none" strike="noStrike" kern="0" cap="none" spc="0" normalizeH="0" baseline="0" noProof="0" dirty="0" err="1" smtClean="0">
                <a:ln>
                  <a:noFill/>
                </a:ln>
                <a:solidFill>
                  <a:srgbClr val="FFFFFF"/>
                </a:solidFill>
                <a:effectLst/>
                <a:uLnTx/>
                <a:uFillTx/>
              </a:rPr>
              <a:t>dân</a:t>
            </a:r>
            <a:endParaRPr kumimoji="0" lang="en-US" sz="2400" b="0" i="0" u="none" strike="noStrike" kern="0" cap="none" spc="0" normalizeH="0" baseline="0" noProof="0" dirty="0" smtClean="0">
              <a:ln>
                <a:noFill/>
              </a:ln>
              <a:solidFill>
                <a:srgbClr val="FFFFFF"/>
              </a:solidFill>
              <a:effectLst/>
              <a:uLnTx/>
              <a:uFillTx/>
            </a:endParaRPr>
          </a:p>
        </p:txBody>
      </p:sp>
      <p:sp>
        <p:nvSpPr>
          <p:cNvPr id="33" name="TextBox 32">
            <a:extLst>
              <a:ext uri="{FF2B5EF4-FFF2-40B4-BE49-F238E27FC236}">
                <a16:creationId xmlns="" xmlns:a16="http://schemas.microsoft.com/office/drawing/2014/main" id="{D576401C-42E7-44FF-AD79-C34CDD806E27}"/>
              </a:ext>
            </a:extLst>
          </p:cNvPr>
          <p:cNvSpPr txBox="1"/>
          <p:nvPr/>
        </p:nvSpPr>
        <p:spPr>
          <a:xfrm>
            <a:off x="3940811" y="1343822"/>
            <a:ext cx="6863900" cy="461665"/>
          </a:xfrm>
          <a:prstGeom prst="rect">
            <a:avLst/>
          </a:prstGeom>
          <a:noFill/>
        </p:spPr>
        <p:txBody>
          <a:bodyPr wrap="square">
            <a:spAutoFit/>
          </a:bodyPr>
          <a:lstStyle/>
          <a:p>
            <a:pPr algn="ctr">
              <a:defRPr/>
            </a:pPr>
            <a:r>
              <a:rPr lang="en-US" sz="2400" b="1" dirty="0" err="1" smtClean="0">
                <a:solidFill>
                  <a:srgbClr val="000000"/>
                </a:solidFill>
                <a:latin typeface="+mj-lt"/>
                <a:cs typeface="Times New Roman" panose="02020603050405020304" pitchFamily="18" charset="0"/>
              </a:rPr>
              <a:t>Tính</a:t>
            </a:r>
            <a:r>
              <a:rPr lang="en-US" sz="2400" b="1" dirty="0" smtClean="0">
                <a:solidFill>
                  <a:srgbClr val="000000"/>
                </a:solidFill>
                <a:latin typeface="+mj-lt"/>
                <a:cs typeface="Times New Roman" panose="02020603050405020304" pitchFamily="18" charset="0"/>
              </a:rPr>
              <a:t> </a:t>
            </a:r>
            <a:r>
              <a:rPr lang="en-US" sz="2400" b="1" dirty="0" err="1" smtClean="0">
                <a:solidFill>
                  <a:srgbClr val="000000"/>
                </a:solidFill>
                <a:latin typeface="+mj-lt"/>
                <a:cs typeface="Times New Roman" panose="02020603050405020304" pitchFamily="18" charset="0"/>
              </a:rPr>
              <a:t>quy</a:t>
            </a:r>
            <a:r>
              <a:rPr lang="en-US" sz="2400" b="1" dirty="0" smtClean="0">
                <a:solidFill>
                  <a:srgbClr val="000000"/>
                </a:solidFill>
                <a:latin typeface="+mj-lt"/>
                <a:cs typeface="Times New Roman" panose="02020603050405020304" pitchFamily="18" charset="0"/>
              </a:rPr>
              <a:t> </a:t>
            </a:r>
            <a:r>
              <a:rPr lang="en-US" sz="2400" b="1" dirty="0" err="1" smtClean="0">
                <a:solidFill>
                  <a:srgbClr val="000000"/>
                </a:solidFill>
                <a:latin typeface="+mj-lt"/>
                <a:cs typeface="Times New Roman" panose="02020603050405020304" pitchFamily="18" charset="0"/>
              </a:rPr>
              <a:t>luật</a:t>
            </a:r>
            <a:endParaRPr lang="en-US" sz="2400" b="1" dirty="0">
              <a:solidFill>
                <a:srgbClr val="000000"/>
              </a:solidFill>
              <a:latin typeface="+mj-lt"/>
              <a:cs typeface="Times New Roman" panose="02020603050405020304" pitchFamily="18" charset="0"/>
            </a:endParaRPr>
          </a:p>
        </p:txBody>
      </p:sp>
      <p:sp>
        <p:nvSpPr>
          <p:cNvPr id="34" name="TextBox 33">
            <a:extLst>
              <a:ext uri="{FF2B5EF4-FFF2-40B4-BE49-F238E27FC236}">
                <a16:creationId xmlns="" xmlns:a16="http://schemas.microsoft.com/office/drawing/2014/main" id="{D576401C-42E7-44FF-AD79-C34CDD806E27}"/>
              </a:ext>
            </a:extLst>
          </p:cNvPr>
          <p:cNvSpPr txBox="1"/>
          <p:nvPr/>
        </p:nvSpPr>
        <p:spPr>
          <a:xfrm>
            <a:off x="3905700" y="3088628"/>
            <a:ext cx="6863900" cy="461665"/>
          </a:xfrm>
          <a:prstGeom prst="rect">
            <a:avLst/>
          </a:prstGeom>
          <a:noFill/>
        </p:spPr>
        <p:txBody>
          <a:bodyPr wrap="square">
            <a:spAutoFit/>
          </a:bodyPr>
          <a:lstStyle/>
          <a:p>
            <a:pPr algn="ctr">
              <a:defRPr/>
            </a:pPr>
            <a:r>
              <a:rPr lang="en-US" sz="2400" b="1" dirty="0" err="1" smtClean="0">
                <a:solidFill>
                  <a:srgbClr val="000000"/>
                </a:solidFill>
                <a:latin typeface="+mj-lt"/>
                <a:cs typeface="Times New Roman" panose="02020603050405020304" pitchFamily="18" charset="0"/>
              </a:rPr>
              <a:t>Tính</a:t>
            </a:r>
            <a:r>
              <a:rPr lang="en-US" sz="2400" b="1" dirty="0" smtClean="0">
                <a:solidFill>
                  <a:srgbClr val="000000"/>
                </a:solidFill>
                <a:latin typeface="+mj-lt"/>
                <a:cs typeface="Times New Roman" panose="02020603050405020304" pitchFamily="18" charset="0"/>
              </a:rPr>
              <a:t> </a:t>
            </a:r>
            <a:r>
              <a:rPr lang="en-US" sz="2400" b="1" dirty="0" err="1" smtClean="0">
                <a:solidFill>
                  <a:srgbClr val="000000"/>
                </a:solidFill>
                <a:latin typeface="+mj-lt"/>
                <a:cs typeface="Times New Roman" panose="02020603050405020304" pitchFamily="18" charset="0"/>
              </a:rPr>
              <a:t>kinh</a:t>
            </a:r>
            <a:r>
              <a:rPr lang="en-US" sz="2400" b="1" dirty="0" smtClean="0">
                <a:solidFill>
                  <a:srgbClr val="000000"/>
                </a:solidFill>
                <a:latin typeface="+mj-lt"/>
                <a:cs typeface="Times New Roman" panose="02020603050405020304" pitchFamily="18" charset="0"/>
              </a:rPr>
              <a:t> </a:t>
            </a:r>
            <a:r>
              <a:rPr lang="en-US" sz="2400" b="1" dirty="0" err="1" smtClean="0">
                <a:solidFill>
                  <a:srgbClr val="000000"/>
                </a:solidFill>
                <a:latin typeface="+mj-lt"/>
                <a:cs typeface="Times New Roman" panose="02020603050405020304" pitchFamily="18" charset="0"/>
              </a:rPr>
              <a:t>tế</a:t>
            </a:r>
            <a:endParaRPr lang="en-US" sz="2400" b="1" dirty="0">
              <a:solidFill>
                <a:srgbClr val="000000"/>
              </a:solidFill>
              <a:latin typeface="+mj-lt"/>
              <a:cs typeface="Times New Roman" panose="02020603050405020304" pitchFamily="18" charset="0"/>
            </a:endParaRPr>
          </a:p>
        </p:txBody>
      </p:sp>
      <p:sp>
        <p:nvSpPr>
          <p:cNvPr id="35" name="TextBox 34">
            <a:extLst>
              <a:ext uri="{FF2B5EF4-FFF2-40B4-BE49-F238E27FC236}">
                <a16:creationId xmlns="" xmlns:a16="http://schemas.microsoft.com/office/drawing/2014/main" id="{D576401C-42E7-44FF-AD79-C34CDD806E27}"/>
              </a:ext>
            </a:extLst>
          </p:cNvPr>
          <p:cNvSpPr txBox="1"/>
          <p:nvPr/>
        </p:nvSpPr>
        <p:spPr>
          <a:xfrm>
            <a:off x="3905700" y="4725517"/>
            <a:ext cx="6863900" cy="461665"/>
          </a:xfrm>
          <a:prstGeom prst="rect">
            <a:avLst/>
          </a:prstGeom>
          <a:noFill/>
        </p:spPr>
        <p:txBody>
          <a:bodyPr wrap="square">
            <a:spAutoFit/>
          </a:bodyPr>
          <a:lstStyle/>
          <a:p>
            <a:pPr algn="ctr">
              <a:defRPr/>
            </a:pPr>
            <a:r>
              <a:rPr lang="en-US" sz="2400" b="1" dirty="0" err="1" smtClean="0">
                <a:solidFill>
                  <a:srgbClr val="000000"/>
                </a:solidFill>
                <a:latin typeface="+mj-lt"/>
                <a:cs typeface="Times New Roman" panose="02020603050405020304" pitchFamily="18" charset="0"/>
              </a:rPr>
              <a:t>Tính</a:t>
            </a:r>
            <a:r>
              <a:rPr lang="en-US" sz="2400" b="1" dirty="0" smtClean="0">
                <a:solidFill>
                  <a:srgbClr val="000000"/>
                </a:solidFill>
                <a:latin typeface="+mj-lt"/>
                <a:cs typeface="Times New Roman" panose="02020603050405020304" pitchFamily="18" charset="0"/>
              </a:rPr>
              <a:t> </a:t>
            </a:r>
            <a:r>
              <a:rPr lang="en-US" sz="2400" b="1" dirty="0" err="1" smtClean="0">
                <a:solidFill>
                  <a:srgbClr val="000000"/>
                </a:solidFill>
                <a:latin typeface="+mj-lt"/>
                <a:cs typeface="Times New Roman" panose="02020603050405020304" pitchFamily="18" charset="0"/>
              </a:rPr>
              <a:t>xã</a:t>
            </a:r>
            <a:r>
              <a:rPr lang="en-US" sz="2400" b="1" dirty="0" smtClean="0">
                <a:solidFill>
                  <a:srgbClr val="000000"/>
                </a:solidFill>
                <a:latin typeface="+mj-lt"/>
                <a:cs typeface="Times New Roman" panose="02020603050405020304" pitchFamily="18" charset="0"/>
              </a:rPr>
              <a:t> </a:t>
            </a:r>
            <a:r>
              <a:rPr lang="en-US" sz="2400" b="1" dirty="0" err="1" smtClean="0">
                <a:solidFill>
                  <a:srgbClr val="000000"/>
                </a:solidFill>
                <a:latin typeface="+mj-lt"/>
                <a:cs typeface="Times New Roman" panose="02020603050405020304" pitchFamily="18" charset="0"/>
              </a:rPr>
              <a:t>hội</a:t>
            </a:r>
            <a:endParaRPr lang="en-US" sz="2400" b="1" dirty="0">
              <a:solidFill>
                <a:srgbClr val="000000"/>
              </a:solidFill>
              <a:latin typeface="+mj-lt"/>
              <a:cs typeface="Times New Roman" panose="02020603050405020304" pitchFamily="18" charset="0"/>
            </a:endParaRPr>
          </a:p>
        </p:txBody>
      </p:sp>
      <p:pic>
        <p:nvPicPr>
          <p:cNvPr id="36" name="Picture 3" descr="Ảnh động đẹp (18)">
            <a:extLst>
              <a:ext uri="{FF2B5EF4-FFF2-40B4-BE49-F238E27FC236}">
                <a16:creationId xmlns="" xmlns:a16="http://schemas.microsoft.com/office/drawing/2014/main" id="{4325AC84-05E7-4842-967F-5CC3E2400F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04563" y="105906"/>
            <a:ext cx="1114648" cy="2751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2578351"/>
      </p:ext>
    </p:extLst>
  </p:cSld>
  <p:clrMapOvr>
    <a:masterClrMapping/>
  </p:clrMapOvr>
  <p:transition>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258951" y="3013722"/>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grpSp>
        <p:nvGrpSpPr>
          <p:cNvPr id="4" name="Group 21">
            <a:extLst>
              <a:ext uri="{FF2B5EF4-FFF2-40B4-BE49-F238E27FC236}">
                <a16:creationId xmlns="" xmlns:a16="http://schemas.microsoft.com/office/drawing/2014/main" id="{F41F37FD-3DC8-4DC5-8321-28BD04D602D6}"/>
              </a:ext>
            </a:extLst>
          </p:cNvPr>
          <p:cNvGrpSpPr>
            <a:grpSpLocks/>
          </p:cNvGrpSpPr>
          <p:nvPr/>
        </p:nvGrpSpPr>
        <p:grpSpPr bwMode="auto">
          <a:xfrm>
            <a:off x="1415847" y="967342"/>
            <a:ext cx="10184030" cy="0"/>
            <a:chOff x="-964" y="576"/>
            <a:chExt cx="5298" cy="0"/>
          </a:xfrm>
        </p:grpSpPr>
        <p:sp>
          <p:nvSpPr>
            <p:cNvPr id="5"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endParaRPr>
            </a:p>
          </p:txBody>
        </p:sp>
        <p:sp>
          <p:nvSpPr>
            <p:cNvPr id="6"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endParaRPr>
            </a:p>
          </p:txBody>
        </p:sp>
      </p:grpSp>
      <p:sp>
        <p:nvSpPr>
          <p:cNvPr id="7" name="TextBox 6">
            <a:extLst>
              <a:ext uri="{FF2B5EF4-FFF2-40B4-BE49-F238E27FC236}">
                <a16:creationId xmlns="" xmlns:a16="http://schemas.microsoft.com/office/drawing/2014/main" id="{CD11130A-8574-4D9D-8C20-EA233F4557F7}"/>
              </a:ext>
            </a:extLst>
          </p:cNvPr>
          <p:cNvSpPr txBox="1"/>
          <p:nvPr/>
        </p:nvSpPr>
        <p:spPr>
          <a:xfrm>
            <a:off x="1743080" y="136345"/>
            <a:ext cx="8741947" cy="830997"/>
          </a:xfrm>
          <a:prstGeom prst="rect">
            <a:avLst/>
          </a:prstGeom>
          <a:noFill/>
        </p:spPr>
        <p:txBody>
          <a:bodyPr wrap="square">
            <a:spAutoFit/>
          </a:bodyPr>
          <a:lstStyle/>
          <a:p>
            <a:pPr algn="ctr"/>
            <a:r>
              <a:rPr lang="en-US" sz="2400" b="1" dirty="0">
                <a:solidFill>
                  <a:srgbClr val="000000"/>
                </a:solidFill>
              </a:rPr>
              <a:t>5.1.3.</a:t>
            </a:r>
            <a:r>
              <a:rPr lang="vi-VN" sz="2400" b="1" i="0" dirty="0">
                <a:solidFill>
                  <a:srgbClr val="000000"/>
                </a:solidFill>
                <a:effectLst/>
              </a:rPr>
              <a:t> Đặc trưng của kinh tế thị trường định hướng</a:t>
            </a:r>
            <a:endParaRPr lang="en-US" sz="2400" b="1" i="0" dirty="0">
              <a:solidFill>
                <a:srgbClr val="000000"/>
              </a:solidFill>
              <a:effectLst/>
            </a:endParaRPr>
          </a:p>
          <a:p>
            <a:pPr algn="ctr"/>
            <a:r>
              <a:rPr lang="vi-VN" sz="2400" b="1" i="0" dirty="0">
                <a:solidFill>
                  <a:srgbClr val="000000"/>
                </a:solidFill>
                <a:effectLst/>
              </a:rPr>
              <a:t>xã hội chủ nghĩa ở Việt Nam</a:t>
            </a:r>
          </a:p>
        </p:txBody>
      </p:sp>
      <p:grpSp>
        <p:nvGrpSpPr>
          <p:cNvPr id="9" name="Group 21">
            <a:extLst>
              <a:ext uri="{FF2B5EF4-FFF2-40B4-BE49-F238E27FC236}">
                <a16:creationId xmlns="" xmlns:a16="http://schemas.microsoft.com/office/drawing/2014/main" id="{384DED93-3935-4B9C-9EBA-AB4C5F792350}"/>
              </a:ext>
            </a:extLst>
          </p:cNvPr>
          <p:cNvGrpSpPr>
            <a:grpSpLocks/>
          </p:cNvGrpSpPr>
          <p:nvPr/>
        </p:nvGrpSpPr>
        <p:grpSpPr bwMode="auto">
          <a:xfrm>
            <a:off x="3681940" y="3032166"/>
            <a:ext cx="1438512" cy="1366623"/>
            <a:chOff x="2371725" y="2324100"/>
            <a:chExt cx="1744663" cy="1739900"/>
          </a:xfrm>
        </p:grpSpPr>
        <p:sp>
          <p:nvSpPr>
            <p:cNvPr id="11" name="Freeform 10">
              <a:extLst>
                <a:ext uri="{FF2B5EF4-FFF2-40B4-BE49-F238E27FC236}">
                  <a16:creationId xmlns="" xmlns:a16="http://schemas.microsoft.com/office/drawing/2014/main" id="{7B0D31BA-E579-4533-BA25-F673E282E956}"/>
                </a:ext>
              </a:extLst>
            </p:cNvPr>
            <p:cNvSpPr>
              <a:spLocks/>
            </p:cNvSpPr>
            <p:nvPr/>
          </p:nvSpPr>
          <p:spPr bwMode="auto">
            <a:xfrm>
              <a:off x="2371725" y="2324100"/>
              <a:ext cx="1744663" cy="1739900"/>
            </a:xfrm>
            <a:custGeom>
              <a:avLst/>
              <a:gdLst/>
              <a:ahLst/>
              <a:cxnLst>
                <a:cxn ang="0">
                  <a:pos x="1099" y="606"/>
                </a:cxn>
                <a:cxn ang="0">
                  <a:pos x="1089" y="668"/>
                </a:cxn>
                <a:cxn ang="0">
                  <a:pos x="1072" y="728"/>
                </a:cxn>
                <a:cxn ang="0">
                  <a:pos x="1048" y="785"/>
                </a:cxn>
                <a:cxn ang="0">
                  <a:pos x="1018" y="839"/>
                </a:cxn>
                <a:cxn ang="0">
                  <a:pos x="983" y="888"/>
                </a:cxn>
                <a:cxn ang="0">
                  <a:pos x="942" y="933"/>
                </a:cxn>
                <a:cxn ang="0">
                  <a:pos x="897" y="974"/>
                </a:cxn>
                <a:cxn ang="0">
                  <a:pos x="848" y="1010"/>
                </a:cxn>
                <a:cxn ang="0">
                  <a:pos x="795" y="1040"/>
                </a:cxn>
                <a:cxn ang="0">
                  <a:pos x="738" y="1063"/>
                </a:cxn>
                <a:cxn ang="0">
                  <a:pos x="678" y="1081"/>
                </a:cxn>
                <a:cxn ang="0">
                  <a:pos x="616" y="1092"/>
                </a:cxn>
                <a:cxn ang="0">
                  <a:pos x="551" y="1096"/>
                </a:cxn>
                <a:cxn ang="0">
                  <a:pos x="487" y="1092"/>
                </a:cxn>
                <a:cxn ang="0">
                  <a:pos x="425" y="1081"/>
                </a:cxn>
                <a:cxn ang="0">
                  <a:pos x="365" y="1064"/>
                </a:cxn>
                <a:cxn ang="0">
                  <a:pos x="309" y="1040"/>
                </a:cxn>
                <a:cxn ang="0">
                  <a:pos x="256" y="1010"/>
                </a:cxn>
                <a:cxn ang="0">
                  <a:pos x="206" y="975"/>
                </a:cxn>
                <a:cxn ang="0">
                  <a:pos x="161" y="935"/>
                </a:cxn>
                <a:cxn ang="0">
                  <a:pos x="121" y="889"/>
                </a:cxn>
                <a:cxn ang="0">
                  <a:pos x="86" y="840"/>
                </a:cxn>
                <a:cxn ang="0">
                  <a:pos x="56" y="787"/>
                </a:cxn>
                <a:cxn ang="0">
                  <a:pos x="32" y="731"/>
                </a:cxn>
                <a:cxn ang="0">
                  <a:pos x="14" y="671"/>
                </a:cxn>
                <a:cxn ang="0">
                  <a:pos x="3" y="609"/>
                </a:cxn>
                <a:cxn ang="0">
                  <a:pos x="0" y="545"/>
                </a:cxn>
                <a:cxn ang="0">
                  <a:pos x="4" y="480"/>
                </a:cxn>
                <a:cxn ang="0">
                  <a:pos x="15" y="417"/>
                </a:cxn>
                <a:cxn ang="0">
                  <a:pos x="33" y="356"/>
                </a:cxn>
                <a:cxn ang="0">
                  <a:pos x="58" y="299"/>
                </a:cxn>
                <a:cxn ang="0">
                  <a:pos x="88" y="245"/>
                </a:cxn>
                <a:cxn ang="0">
                  <a:pos x="125" y="196"/>
                </a:cxn>
                <a:cxn ang="0">
                  <a:pos x="167" y="150"/>
                </a:cxn>
                <a:cxn ang="0">
                  <a:pos x="213" y="110"/>
                </a:cxn>
                <a:cxn ang="0">
                  <a:pos x="264" y="75"/>
                </a:cxn>
                <a:cxn ang="0">
                  <a:pos x="319" y="46"/>
                </a:cxn>
                <a:cxn ang="0">
                  <a:pos x="377" y="22"/>
                </a:cxn>
                <a:cxn ang="0">
                  <a:pos x="438" y="6"/>
                </a:cxn>
              </a:cxnLst>
              <a:rect l="0" t="0" r="r" b="b"/>
              <a:pathLst>
                <a:path w="1099" h="1096">
                  <a:moveTo>
                    <a:pt x="470" y="0"/>
                  </a:moveTo>
                  <a:lnTo>
                    <a:pt x="1099" y="606"/>
                  </a:lnTo>
                  <a:lnTo>
                    <a:pt x="1095" y="638"/>
                  </a:lnTo>
                  <a:lnTo>
                    <a:pt x="1089" y="668"/>
                  </a:lnTo>
                  <a:lnTo>
                    <a:pt x="1081" y="699"/>
                  </a:lnTo>
                  <a:lnTo>
                    <a:pt x="1072" y="728"/>
                  </a:lnTo>
                  <a:lnTo>
                    <a:pt x="1061" y="757"/>
                  </a:lnTo>
                  <a:lnTo>
                    <a:pt x="1048" y="785"/>
                  </a:lnTo>
                  <a:lnTo>
                    <a:pt x="1034" y="812"/>
                  </a:lnTo>
                  <a:lnTo>
                    <a:pt x="1018" y="839"/>
                  </a:lnTo>
                  <a:lnTo>
                    <a:pt x="1001" y="864"/>
                  </a:lnTo>
                  <a:lnTo>
                    <a:pt x="983" y="888"/>
                  </a:lnTo>
                  <a:lnTo>
                    <a:pt x="963" y="911"/>
                  </a:lnTo>
                  <a:lnTo>
                    <a:pt x="942" y="933"/>
                  </a:lnTo>
                  <a:lnTo>
                    <a:pt x="920" y="954"/>
                  </a:lnTo>
                  <a:lnTo>
                    <a:pt x="897" y="974"/>
                  </a:lnTo>
                  <a:lnTo>
                    <a:pt x="873" y="992"/>
                  </a:lnTo>
                  <a:lnTo>
                    <a:pt x="848" y="1010"/>
                  </a:lnTo>
                  <a:lnTo>
                    <a:pt x="822" y="1025"/>
                  </a:lnTo>
                  <a:lnTo>
                    <a:pt x="795" y="1040"/>
                  </a:lnTo>
                  <a:lnTo>
                    <a:pt x="767" y="1052"/>
                  </a:lnTo>
                  <a:lnTo>
                    <a:pt x="738" y="1063"/>
                  </a:lnTo>
                  <a:lnTo>
                    <a:pt x="709" y="1073"/>
                  </a:lnTo>
                  <a:lnTo>
                    <a:pt x="678" y="1081"/>
                  </a:lnTo>
                  <a:lnTo>
                    <a:pt x="647" y="1088"/>
                  </a:lnTo>
                  <a:lnTo>
                    <a:pt x="616" y="1092"/>
                  </a:lnTo>
                  <a:lnTo>
                    <a:pt x="584" y="1095"/>
                  </a:lnTo>
                  <a:lnTo>
                    <a:pt x="551" y="1096"/>
                  </a:lnTo>
                  <a:lnTo>
                    <a:pt x="519" y="1095"/>
                  </a:lnTo>
                  <a:lnTo>
                    <a:pt x="487" y="1092"/>
                  </a:lnTo>
                  <a:lnTo>
                    <a:pt x="455" y="1088"/>
                  </a:lnTo>
                  <a:lnTo>
                    <a:pt x="425" y="1081"/>
                  </a:lnTo>
                  <a:lnTo>
                    <a:pt x="395" y="1073"/>
                  </a:lnTo>
                  <a:lnTo>
                    <a:pt x="365" y="1064"/>
                  </a:lnTo>
                  <a:lnTo>
                    <a:pt x="337" y="1053"/>
                  </a:lnTo>
                  <a:lnTo>
                    <a:pt x="309" y="1040"/>
                  </a:lnTo>
                  <a:lnTo>
                    <a:pt x="282" y="1026"/>
                  </a:lnTo>
                  <a:lnTo>
                    <a:pt x="256" y="1010"/>
                  </a:lnTo>
                  <a:lnTo>
                    <a:pt x="230" y="993"/>
                  </a:lnTo>
                  <a:lnTo>
                    <a:pt x="206" y="975"/>
                  </a:lnTo>
                  <a:lnTo>
                    <a:pt x="183" y="955"/>
                  </a:lnTo>
                  <a:lnTo>
                    <a:pt x="161" y="935"/>
                  </a:lnTo>
                  <a:lnTo>
                    <a:pt x="140" y="913"/>
                  </a:lnTo>
                  <a:lnTo>
                    <a:pt x="121" y="889"/>
                  </a:lnTo>
                  <a:lnTo>
                    <a:pt x="103" y="866"/>
                  </a:lnTo>
                  <a:lnTo>
                    <a:pt x="86" y="840"/>
                  </a:lnTo>
                  <a:lnTo>
                    <a:pt x="70" y="814"/>
                  </a:lnTo>
                  <a:lnTo>
                    <a:pt x="56" y="787"/>
                  </a:lnTo>
                  <a:lnTo>
                    <a:pt x="43" y="760"/>
                  </a:lnTo>
                  <a:lnTo>
                    <a:pt x="32" y="731"/>
                  </a:lnTo>
                  <a:lnTo>
                    <a:pt x="22" y="702"/>
                  </a:lnTo>
                  <a:lnTo>
                    <a:pt x="14" y="671"/>
                  </a:lnTo>
                  <a:lnTo>
                    <a:pt x="8" y="641"/>
                  </a:lnTo>
                  <a:lnTo>
                    <a:pt x="3" y="609"/>
                  </a:lnTo>
                  <a:lnTo>
                    <a:pt x="1" y="577"/>
                  </a:lnTo>
                  <a:lnTo>
                    <a:pt x="0" y="545"/>
                  </a:lnTo>
                  <a:lnTo>
                    <a:pt x="1" y="512"/>
                  </a:lnTo>
                  <a:lnTo>
                    <a:pt x="4" y="480"/>
                  </a:lnTo>
                  <a:lnTo>
                    <a:pt x="8" y="448"/>
                  </a:lnTo>
                  <a:lnTo>
                    <a:pt x="15" y="417"/>
                  </a:lnTo>
                  <a:lnTo>
                    <a:pt x="23" y="386"/>
                  </a:lnTo>
                  <a:lnTo>
                    <a:pt x="33" y="356"/>
                  </a:lnTo>
                  <a:lnTo>
                    <a:pt x="44" y="327"/>
                  </a:lnTo>
                  <a:lnTo>
                    <a:pt x="58" y="299"/>
                  </a:lnTo>
                  <a:lnTo>
                    <a:pt x="72" y="272"/>
                  </a:lnTo>
                  <a:lnTo>
                    <a:pt x="88" y="245"/>
                  </a:lnTo>
                  <a:lnTo>
                    <a:pt x="106" y="220"/>
                  </a:lnTo>
                  <a:lnTo>
                    <a:pt x="125" y="196"/>
                  </a:lnTo>
                  <a:lnTo>
                    <a:pt x="145" y="172"/>
                  </a:lnTo>
                  <a:lnTo>
                    <a:pt x="167" y="150"/>
                  </a:lnTo>
                  <a:lnTo>
                    <a:pt x="189" y="130"/>
                  </a:lnTo>
                  <a:lnTo>
                    <a:pt x="213" y="110"/>
                  </a:lnTo>
                  <a:lnTo>
                    <a:pt x="238" y="92"/>
                  </a:lnTo>
                  <a:lnTo>
                    <a:pt x="264" y="75"/>
                  </a:lnTo>
                  <a:lnTo>
                    <a:pt x="291" y="60"/>
                  </a:lnTo>
                  <a:lnTo>
                    <a:pt x="319" y="46"/>
                  </a:lnTo>
                  <a:lnTo>
                    <a:pt x="347" y="33"/>
                  </a:lnTo>
                  <a:lnTo>
                    <a:pt x="377" y="22"/>
                  </a:lnTo>
                  <a:lnTo>
                    <a:pt x="407" y="13"/>
                  </a:lnTo>
                  <a:lnTo>
                    <a:pt x="438" y="6"/>
                  </a:lnTo>
                  <a:lnTo>
                    <a:pt x="470" y="0"/>
                  </a:lnTo>
                  <a:close/>
                </a:path>
              </a:pathLst>
            </a:custGeom>
            <a:gradFill>
              <a:gsLst>
                <a:gs pos="0">
                  <a:srgbClr val="A00000"/>
                </a:gs>
                <a:gs pos="100000">
                  <a:srgbClr val="FF0000"/>
                </a:gs>
              </a:gsLst>
              <a:lin ang="5400000" scaled="0"/>
            </a:gradFill>
            <a:ln w="66675">
              <a:solidFill>
                <a:sysClr val="window" lastClr="FFFFFF">
                  <a:lumMod val="85000"/>
                </a:sysClr>
              </a:solid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mj-lt"/>
              </a:endParaRPr>
            </a:p>
          </p:txBody>
        </p:sp>
        <p:sp>
          <p:nvSpPr>
            <p:cNvPr id="12" name="Freeform 11">
              <a:extLst>
                <a:ext uri="{FF2B5EF4-FFF2-40B4-BE49-F238E27FC236}">
                  <a16:creationId xmlns="" xmlns:a16="http://schemas.microsoft.com/office/drawing/2014/main" id="{D64D66E1-A476-476D-A254-AF8B11448437}"/>
                </a:ext>
              </a:extLst>
            </p:cNvPr>
            <p:cNvSpPr>
              <a:spLocks/>
            </p:cNvSpPr>
            <p:nvPr/>
          </p:nvSpPr>
          <p:spPr bwMode="auto">
            <a:xfrm>
              <a:off x="3121833" y="2352859"/>
              <a:ext cx="972985" cy="941846"/>
            </a:xfrm>
            <a:custGeom>
              <a:avLst/>
              <a:gdLst/>
              <a:ahLst/>
              <a:cxnLst>
                <a:cxn ang="0">
                  <a:pos x="4" y="0"/>
                </a:cxn>
                <a:cxn ang="0">
                  <a:pos x="633" y="606"/>
                </a:cxn>
                <a:cxn ang="0">
                  <a:pos x="603" y="610"/>
                </a:cxn>
                <a:cxn ang="0">
                  <a:pos x="573" y="612"/>
                </a:cxn>
                <a:cxn ang="0">
                  <a:pos x="540" y="612"/>
                </a:cxn>
                <a:cxn ang="0">
                  <a:pos x="508" y="611"/>
                </a:cxn>
                <a:cxn ang="0">
                  <a:pos x="476" y="607"/>
                </a:cxn>
                <a:cxn ang="0">
                  <a:pos x="446" y="602"/>
                </a:cxn>
                <a:cxn ang="0">
                  <a:pos x="415" y="595"/>
                </a:cxn>
                <a:cxn ang="0">
                  <a:pos x="386" y="587"/>
                </a:cxn>
                <a:cxn ang="0">
                  <a:pos x="356" y="577"/>
                </a:cxn>
                <a:cxn ang="0">
                  <a:pos x="328" y="565"/>
                </a:cxn>
                <a:cxn ang="0">
                  <a:pos x="300" y="552"/>
                </a:cxn>
                <a:cxn ang="0">
                  <a:pos x="274" y="537"/>
                </a:cxn>
                <a:cxn ang="0">
                  <a:pos x="248" y="521"/>
                </a:cxn>
                <a:cxn ang="0">
                  <a:pos x="223" y="504"/>
                </a:cxn>
                <a:cxn ang="0">
                  <a:pos x="199" y="485"/>
                </a:cxn>
                <a:cxn ang="0">
                  <a:pos x="177" y="465"/>
                </a:cxn>
                <a:cxn ang="0">
                  <a:pos x="155" y="444"/>
                </a:cxn>
                <a:cxn ang="0">
                  <a:pos x="135" y="422"/>
                </a:cxn>
                <a:cxn ang="0">
                  <a:pos x="116" y="399"/>
                </a:cxn>
                <a:cxn ang="0">
                  <a:pos x="98" y="374"/>
                </a:cxn>
                <a:cxn ang="0">
                  <a:pos x="81" y="348"/>
                </a:cxn>
                <a:cxn ang="0">
                  <a:pos x="66" y="322"/>
                </a:cxn>
                <a:cxn ang="0">
                  <a:pos x="52" y="295"/>
                </a:cxn>
                <a:cxn ang="0">
                  <a:pos x="40" y="267"/>
                </a:cxn>
                <a:cxn ang="0">
                  <a:pos x="29" y="238"/>
                </a:cxn>
                <a:cxn ang="0">
                  <a:pos x="20" y="208"/>
                </a:cxn>
                <a:cxn ang="0">
                  <a:pos x="12" y="177"/>
                </a:cxn>
                <a:cxn ang="0">
                  <a:pos x="7" y="146"/>
                </a:cxn>
                <a:cxn ang="0">
                  <a:pos x="3" y="115"/>
                </a:cxn>
                <a:cxn ang="0">
                  <a:pos x="0" y="82"/>
                </a:cxn>
                <a:cxn ang="0">
                  <a:pos x="0" y="55"/>
                </a:cxn>
                <a:cxn ang="0">
                  <a:pos x="1" y="27"/>
                </a:cxn>
                <a:cxn ang="0">
                  <a:pos x="4" y="0"/>
                </a:cxn>
              </a:cxnLst>
              <a:rect l="0" t="0" r="r" b="b"/>
              <a:pathLst>
                <a:path w="633" h="612">
                  <a:moveTo>
                    <a:pt x="4" y="0"/>
                  </a:moveTo>
                  <a:lnTo>
                    <a:pt x="633" y="606"/>
                  </a:lnTo>
                  <a:lnTo>
                    <a:pt x="603" y="610"/>
                  </a:lnTo>
                  <a:lnTo>
                    <a:pt x="573" y="612"/>
                  </a:lnTo>
                  <a:lnTo>
                    <a:pt x="540" y="612"/>
                  </a:lnTo>
                  <a:lnTo>
                    <a:pt x="508" y="611"/>
                  </a:lnTo>
                  <a:lnTo>
                    <a:pt x="476" y="607"/>
                  </a:lnTo>
                  <a:lnTo>
                    <a:pt x="446" y="602"/>
                  </a:lnTo>
                  <a:lnTo>
                    <a:pt x="415" y="595"/>
                  </a:lnTo>
                  <a:lnTo>
                    <a:pt x="386" y="587"/>
                  </a:lnTo>
                  <a:lnTo>
                    <a:pt x="356" y="577"/>
                  </a:lnTo>
                  <a:lnTo>
                    <a:pt x="328" y="565"/>
                  </a:lnTo>
                  <a:lnTo>
                    <a:pt x="300" y="552"/>
                  </a:lnTo>
                  <a:lnTo>
                    <a:pt x="274" y="537"/>
                  </a:lnTo>
                  <a:lnTo>
                    <a:pt x="248" y="521"/>
                  </a:lnTo>
                  <a:lnTo>
                    <a:pt x="223" y="504"/>
                  </a:lnTo>
                  <a:lnTo>
                    <a:pt x="199" y="485"/>
                  </a:lnTo>
                  <a:lnTo>
                    <a:pt x="177" y="465"/>
                  </a:lnTo>
                  <a:lnTo>
                    <a:pt x="155" y="444"/>
                  </a:lnTo>
                  <a:lnTo>
                    <a:pt x="135" y="422"/>
                  </a:lnTo>
                  <a:lnTo>
                    <a:pt x="116" y="399"/>
                  </a:lnTo>
                  <a:lnTo>
                    <a:pt x="98" y="374"/>
                  </a:lnTo>
                  <a:lnTo>
                    <a:pt x="81" y="348"/>
                  </a:lnTo>
                  <a:lnTo>
                    <a:pt x="66" y="322"/>
                  </a:lnTo>
                  <a:lnTo>
                    <a:pt x="52" y="295"/>
                  </a:lnTo>
                  <a:lnTo>
                    <a:pt x="40" y="267"/>
                  </a:lnTo>
                  <a:lnTo>
                    <a:pt x="29" y="238"/>
                  </a:lnTo>
                  <a:lnTo>
                    <a:pt x="20" y="208"/>
                  </a:lnTo>
                  <a:lnTo>
                    <a:pt x="12" y="177"/>
                  </a:lnTo>
                  <a:lnTo>
                    <a:pt x="7" y="146"/>
                  </a:lnTo>
                  <a:lnTo>
                    <a:pt x="3" y="115"/>
                  </a:lnTo>
                  <a:lnTo>
                    <a:pt x="0" y="82"/>
                  </a:lnTo>
                  <a:lnTo>
                    <a:pt x="0" y="55"/>
                  </a:lnTo>
                  <a:lnTo>
                    <a:pt x="1" y="27"/>
                  </a:lnTo>
                  <a:lnTo>
                    <a:pt x="4" y="0"/>
                  </a:lnTo>
                  <a:close/>
                </a:path>
              </a:pathLst>
            </a:custGeom>
            <a:solidFill>
              <a:sysClr val="window" lastClr="FFFFFF"/>
            </a:solidFill>
            <a:ln w="0">
              <a:no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mj-lt"/>
              </a:endParaRPr>
            </a:p>
          </p:txBody>
        </p:sp>
      </p:grpSp>
      <p:grpSp>
        <p:nvGrpSpPr>
          <p:cNvPr id="14" name="Group 18">
            <a:extLst>
              <a:ext uri="{FF2B5EF4-FFF2-40B4-BE49-F238E27FC236}">
                <a16:creationId xmlns="" xmlns:a16="http://schemas.microsoft.com/office/drawing/2014/main" id="{600EF013-EDFE-4641-B590-529376303DC0}"/>
              </a:ext>
            </a:extLst>
          </p:cNvPr>
          <p:cNvGrpSpPr>
            <a:grpSpLocks/>
          </p:cNvGrpSpPr>
          <p:nvPr/>
        </p:nvGrpSpPr>
        <p:grpSpPr bwMode="auto">
          <a:xfrm>
            <a:off x="5749908" y="1374088"/>
            <a:ext cx="1381844" cy="1152525"/>
            <a:chOff x="2371725" y="2324100"/>
            <a:chExt cx="1744663" cy="1739900"/>
          </a:xfrm>
          <a:solidFill>
            <a:srgbClr val="CC6600"/>
          </a:solidFill>
        </p:grpSpPr>
        <p:sp>
          <p:nvSpPr>
            <p:cNvPr id="16" name="Freeform 10">
              <a:extLst>
                <a:ext uri="{FF2B5EF4-FFF2-40B4-BE49-F238E27FC236}">
                  <a16:creationId xmlns="" xmlns:a16="http://schemas.microsoft.com/office/drawing/2014/main" id="{871166C2-E9E6-4472-9501-32B5A28ACE96}"/>
                </a:ext>
              </a:extLst>
            </p:cNvPr>
            <p:cNvSpPr>
              <a:spLocks/>
            </p:cNvSpPr>
            <p:nvPr/>
          </p:nvSpPr>
          <p:spPr bwMode="auto">
            <a:xfrm>
              <a:off x="2371725" y="2324100"/>
              <a:ext cx="1744663" cy="1739900"/>
            </a:xfrm>
            <a:custGeom>
              <a:avLst/>
              <a:gdLst/>
              <a:ahLst/>
              <a:cxnLst>
                <a:cxn ang="0">
                  <a:pos x="1099" y="606"/>
                </a:cxn>
                <a:cxn ang="0">
                  <a:pos x="1089" y="668"/>
                </a:cxn>
                <a:cxn ang="0">
                  <a:pos x="1072" y="728"/>
                </a:cxn>
                <a:cxn ang="0">
                  <a:pos x="1048" y="785"/>
                </a:cxn>
                <a:cxn ang="0">
                  <a:pos x="1018" y="839"/>
                </a:cxn>
                <a:cxn ang="0">
                  <a:pos x="983" y="888"/>
                </a:cxn>
                <a:cxn ang="0">
                  <a:pos x="942" y="933"/>
                </a:cxn>
                <a:cxn ang="0">
                  <a:pos x="897" y="974"/>
                </a:cxn>
                <a:cxn ang="0">
                  <a:pos x="848" y="1010"/>
                </a:cxn>
                <a:cxn ang="0">
                  <a:pos x="795" y="1040"/>
                </a:cxn>
                <a:cxn ang="0">
                  <a:pos x="738" y="1063"/>
                </a:cxn>
                <a:cxn ang="0">
                  <a:pos x="678" y="1081"/>
                </a:cxn>
                <a:cxn ang="0">
                  <a:pos x="616" y="1092"/>
                </a:cxn>
                <a:cxn ang="0">
                  <a:pos x="551" y="1096"/>
                </a:cxn>
                <a:cxn ang="0">
                  <a:pos x="487" y="1092"/>
                </a:cxn>
                <a:cxn ang="0">
                  <a:pos x="425" y="1081"/>
                </a:cxn>
                <a:cxn ang="0">
                  <a:pos x="365" y="1064"/>
                </a:cxn>
                <a:cxn ang="0">
                  <a:pos x="309" y="1040"/>
                </a:cxn>
                <a:cxn ang="0">
                  <a:pos x="256" y="1010"/>
                </a:cxn>
                <a:cxn ang="0">
                  <a:pos x="206" y="975"/>
                </a:cxn>
                <a:cxn ang="0">
                  <a:pos x="161" y="935"/>
                </a:cxn>
                <a:cxn ang="0">
                  <a:pos x="121" y="889"/>
                </a:cxn>
                <a:cxn ang="0">
                  <a:pos x="86" y="840"/>
                </a:cxn>
                <a:cxn ang="0">
                  <a:pos x="56" y="787"/>
                </a:cxn>
                <a:cxn ang="0">
                  <a:pos x="32" y="731"/>
                </a:cxn>
                <a:cxn ang="0">
                  <a:pos x="14" y="671"/>
                </a:cxn>
                <a:cxn ang="0">
                  <a:pos x="3" y="609"/>
                </a:cxn>
                <a:cxn ang="0">
                  <a:pos x="0" y="545"/>
                </a:cxn>
                <a:cxn ang="0">
                  <a:pos x="4" y="480"/>
                </a:cxn>
                <a:cxn ang="0">
                  <a:pos x="15" y="417"/>
                </a:cxn>
                <a:cxn ang="0">
                  <a:pos x="33" y="356"/>
                </a:cxn>
                <a:cxn ang="0">
                  <a:pos x="58" y="299"/>
                </a:cxn>
                <a:cxn ang="0">
                  <a:pos x="88" y="245"/>
                </a:cxn>
                <a:cxn ang="0">
                  <a:pos x="125" y="196"/>
                </a:cxn>
                <a:cxn ang="0">
                  <a:pos x="167" y="150"/>
                </a:cxn>
                <a:cxn ang="0">
                  <a:pos x="213" y="110"/>
                </a:cxn>
                <a:cxn ang="0">
                  <a:pos x="264" y="75"/>
                </a:cxn>
                <a:cxn ang="0">
                  <a:pos x="319" y="46"/>
                </a:cxn>
                <a:cxn ang="0">
                  <a:pos x="377" y="22"/>
                </a:cxn>
                <a:cxn ang="0">
                  <a:pos x="438" y="6"/>
                </a:cxn>
              </a:cxnLst>
              <a:rect l="0" t="0" r="r" b="b"/>
              <a:pathLst>
                <a:path w="1099" h="1096">
                  <a:moveTo>
                    <a:pt x="470" y="0"/>
                  </a:moveTo>
                  <a:lnTo>
                    <a:pt x="1099" y="606"/>
                  </a:lnTo>
                  <a:lnTo>
                    <a:pt x="1095" y="638"/>
                  </a:lnTo>
                  <a:lnTo>
                    <a:pt x="1089" y="668"/>
                  </a:lnTo>
                  <a:lnTo>
                    <a:pt x="1081" y="699"/>
                  </a:lnTo>
                  <a:lnTo>
                    <a:pt x="1072" y="728"/>
                  </a:lnTo>
                  <a:lnTo>
                    <a:pt x="1061" y="757"/>
                  </a:lnTo>
                  <a:lnTo>
                    <a:pt x="1048" y="785"/>
                  </a:lnTo>
                  <a:lnTo>
                    <a:pt x="1034" y="812"/>
                  </a:lnTo>
                  <a:lnTo>
                    <a:pt x="1018" y="839"/>
                  </a:lnTo>
                  <a:lnTo>
                    <a:pt x="1001" y="864"/>
                  </a:lnTo>
                  <a:lnTo>
                    <a:pt x="983" y="888"/>
                  </a:lnTo>
                  <a:lnTo>
                    <a:pt x="963" y="911"/>
                  </a:lnTo>
                  <a:lnTo>
                    <a:pt x="942" y="933"/>
                  </a:lnTo>
                  <a:lnTo>
                    <a:pt x="920" y="954"/>
                  </a:lnTo>
                  <a:lnTo>
                    <a:pt x="897" y="974"/>
                  </a:lnTo>
                  <a:lnTo>
                    <a:pt x="873" y="992"/>
                  </a:lnTo>
                  <a:lnTo>
                    <a:pt x="848" y="1010"/>
                  </a:lnTo>
                  <a:lnTo>
                    <a:pt x="822" y="1025"/>
                  </a:lnTo>
                  <a:lnTo>
                    <a:pt x="795" y="1040"/>
                  </a:lnTo>
                  <a:lnTo>
                    <a:pt x="767" y="1052"/>
                  </a:lnTo>
                  <a:lnTo>
                    <a:pt x="738" y="1063"/>
                  </a:lnTo>
                  <a:lnTo>
                    <a:pt x="709" y="1073"/>
                  </a:lnTo>
                  <a:lnTo>
                    <a:pt x="678" y="1081"/>
                  </a:lnTo>
                  <a:lnTo>
                    <a:pt x="647" y="1088"/>
                  </a:lnTo>
                  <a:lnTo>
                    <a:pt x="616" y="1092"/>
                  </a:lnTo>
                  <a:lnTo>
                    <a:pt x="584" y="1095"/>
                  </a:lnTo>
                  <a:lnTo>
                    <a:pt x="551" y="1096"/>
                  </a:lnTo>
                  <a:lnTo>
                    <a:pt x="519" y="1095"/>
                  </a:lnTo>
                  <a:lnTo>
                    <a:pt x="487" y="1092"/>
                  </a:lnTo>
                  <a:lnTo>
                    <a:pt x="455" y="1088"/>
                  </a:lnTo>
                  <a:lnTo>
                    <a:pt x="425" y="1081"/>
                  </a:lnTo>
                  <a:lnTo>
                    <a:pt x="395" y="1073"/>
                  </a:lnTo>
                  <a:lnTo>
                    <a:pt x="365" y="1064"/>
                  </a:lnTo>
                  <a:lnTo>
                    <a:pt x="337" y="1053"/>
                  </a:lnTo>
                  <a:lnTo>
                    <a:pt x="309" y="1040"/>
                  </a:lnTo>
                  <a:lnTo>
                    <a:pt x="282" y="1026"/>
                  </a:lnTo>
                  <a:lnTo>
                    <a:pt x="256" y="1010"/>
                  </a:lnTo>
                  <a:lnTo>
                    <a:pt x="230" y="993"/>
                  </a:lnTo>
                  <a:lnTo>
                    <a:pt x="206" y="975"/>
                  </a:lnTo>
                  <a:lnTo>
                    <a:pt x="183" y="955"/>
                  </a:lnTo>
                  <a:lnTo>
                    <a:pt x="161" y="935"/>
                  </a:lnTo>
                  <a:lnTo>
                    <a:pt x="140" y="913"/>
                  </a:lnTo>
                  <a:lnTo>
                    <a:pt x="121" y="889"/>
                  </a:lnTo>
                  <a:lnTo>
                    <a:pt x="103" y="866"/>
                  </a:lnTo>
                  <a:lnTo>
                    <a:pt x="86" y="840"/>
                  </a:lnTo>
                  <a:lnTo>
                    <a:pt x="70" y="814"/>
                  </a:lnTo>
                  <a:lnTo>
                    <a:pt x="56" y="787"/>
                  </a:lnTo>
                  <a:lnTo>
                    <a:pt x="43" y="760"/>
                  </a:lnTo>
                  <a:lnTo>
                    <a:pt x="32" y="731"/>
                  </a:lnTo>
                  <a:lnTo>
                    <a:pt x="22" y="702"/>
                  </a:lnTo>
                  <a:lnTo>
                    <a:pt x="14" y="671"/>
                  </a:lnTo>
                  <a:lnTo>
                    <a:pt x="8" y="641"/>
                  </a:lnTo>
                  <a:lnTo>
                    <a:pt x="3" y="609"/>
                  </a:lnTo>
                  <a:lnTo>
                    <a:pt x="1" y="577"/>
                  </a:lnTo>
                  <a:lnTo>
                    <a:pt x="0" y="545"/>
                  </a:lnTo>
                  <a:lnTo>
                    <a:pt x="1" y="512"/>
                  </a:lnTo>
                  <a:lnTo>
                    <a:pt x="4" y="480"/>
                  </a:lnTo>
                  <a:lnTo>
                    <a:pt x="8" y="448"/>
                  </a:lnTo>
                  <a:lnTo>
                    <a:pt x="15" y="417"/>
                  </a:lnTo>
                  <a:lnTo>
                    <a:pt x="23" y="386"/>
                  </a:lnTo>
                  <a:lnTo>
                    <a:pt x="33" y="356"/>
                  </a:lnTo>
                  <a:lnTo>
                    <a:pt x="44" y="327"/>
                  </a:lnTo>
                  <a:lnTo>
                    <a:pt x="58" y="299"/>
                  </a:lnTo>
                  <a:lnTo>
                    <a:pt x="72" y="272"/>
                  </a:lnTo>
                  <a:lnTo>
                    <a:pt x="88" y="245"/>
                  </a:lnTo>
                  <a:lnTo>
                    <a:pt x="106" y="220"/>
                  </a:lnTo>
                  <a:lnTo>
                    <a:pt x="125" y="196"/>
                  </a:lnTo>
                  <a:lnTo>
                    <a:pt x="145" y="172"/>
                  </a:lnTo>
                  <a:lnTo>
                    <a:pt x="167" y="150"/>
                  </a:lnTo>
                  <a:lnTo>
                    <a:pt x="189" y="130"/>
                  </a:lnTo>
                  <a:lnTo>
                    <a:pt x="213" y="110"/>
                  </a:lnTo>
                  <a:lnTo>
                    <a:pt x="238" y="92"/>
                  </a:lnTo>
                  <a:lnTo>
                    <a:pt x="264" y="75"/>
                  </a:lnTo>
                  <a:lnTo>
                    <a:pt x="291" y="60"/>
                  </a:lnTo>
                  <a:lnTo>
                    <a:pt x="319" y="46"/>
                  </a:lnTo>
                  <a:lnTo>
                    <a:pt x="347" y="33"/>
                  </a:lnTo>
                  <a:lnTo>
                    <a:pt x="377" y="22"/>
                  </a:lnTo>
                  <a:lnTo>
                    <a:pt x="407" y="13"/>
                  </a:lnTo>
                  <a:lnTo>
                    <a:pt x="438" y="6"/>
                  </a:lnTo>
                  <a:lnTo>
                    <a:pt x="470" y="0"/>
                  </a:lnTo>
                  <a:close/>
                </a:path>
              </a:pathLst>
            </a:custGeom>
            <a:grpFill/>
            <a:ln w="66675">
              <a:solidFill>
                <a:sysClr val="window" lastClr="FFFFFF">
                  <a:lumMod val="85000"/>
                </a:sysClr>
              </a:solid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ndParaRPr>
            </a:p>
          </p:txBody>
        </p:sp>
        <p:sp>
          <p:nvSpPr>
            <p:cNvPr id="17" name="Freeform 11">
              <a:extLst>
                <a:ext uri="{FF2B5EF4-FFF2-40B4-BE49-F238E27FC236}">
                  <a16:creationId xmlns="" xmlns:a16="http://schemas.microsoft.com/office/drawing/2014/main" id="{EAB8BCEB-C3DD-4D03-B7BF-853F6B306770}"/>
                </a:ext>
              </a:extLst>
            </p:cNvPr>
            <p:cNvSpPr>
              <a:spLocks/>
            </p:cNvSpPr>
            <p:nvPr/>
          </p:nvSpPr>
          <p:spPr bwMode="auto">
            <a:xfrm>
              <a:off x="3121835" y="2352859"/>
              <a:ext cx="972985" cy="941847"/>
            </a:xfrm>
            <a:custGeom>
              <a:avLst/>
              <a:gdLst/>
              <a:ahLst/>
              <a:cxnLst>
                <a:cxn ang="0">
                  <a:pos x="4" y="0"/>
                </a:cxn>
                <a:cxn ang="0">
                  <a:pos x="633" y="606"/>
                </a:cxn>
                <a:cxn ang="0">
                  <a:pos x="603" y="610"/>
                </a:cxn>
                <a:cxn ang="0">
                  <a:pos x="573" y="612"/>
                </a:cxn>
                <a:cxn ang="0">
                  <a:pos x="540" y="612"/>
                </a:cxn>
                <a:cxn ang="0">
                  <a:pos x="508" y="611"/>
                </a:cxn>
                <a:cxn ang="0">
                  <a:pos x="476" y="607"/>
                </a:cxn>
                <a:cxn ang="0">
                  <a:pos x="446" y="602"/>
                </a:cxn>
                <a:cxn ang="0">
                  <a:pos x="415" y="595"/>
                </a:cxn>
                <a:cxn ang="0">
                  <a:pos x="386" y="587"/>
                </a:cxn>
                <a:cxn ang="0">
                  <a:pos x="356" y="577"/>
                </a:cxn>
                <a:cxn ang="0">
                  <a:pos x="328" y="565"/>
                </a:cxn>
                <a:cxn ang="0">
                  <a:pos x="300" y="552"/>
                </a:cxn>
                <a:cxn ang="0">
                  <a:pos x="274" y="537"/>
                </a:cxn>
                <a:cxn ang="0">
                  <a:pos x="248" y="521"/>
                </a:cxn>
                <a:cxn ang="0">
                  <a:pos x="223" y="504"/>
                </a:cxn>
                <a:cxn ang="0">
                  <a:pos x="199" y="485"/>
                </a:cxn>
                <a:cxn ang="0">
                  <a:pos x="177" y="465"/>
                </a:cxn>
                <a:cxn ang="0">
                  <a:pos x="155" y="444"/>
                </a:cxn>
                <a:cxn ang="0">
                  <a:pos x="135" y="422"/>
                </a:cxn>
                <a:cxn ang="0">
                  <a:pos x="116" y="399"/>
                </a:cxn>
                <a:cxn ang="0">
                  <a:pos x="98" y="374"/>
                </a:cxn>
                <a:cxn ang="0">
                  <a:pos x="81" y="348"/>
                </a:cxn>
                <a:cxn ang="0">
                  <a:pos x="66" y="322"/>
                </a:cxn>
                <a:cxn ang="0">
                  <a:pos x="52" y="295"/>
                </a:cxn>
                <a:cxn ang="0">
                  <a:pos x="40" y="267"/>
                </a:cxn>
                <a:cxn ang="0">
                  <a:pos x="29" y="238"/>
                </a:cxn>
                <a:cxn ang="0">
                  <a:pos x="20" y="208"/>
                </a:cxn>
                <a:cxn ang="0">
                  <a:pos x="12" y="177"/>
                </a:cxn>
                <a:cxn ang="0">
                  <a:pos x="7" y="146"/>
                </a:cxn>
                <a:cxn ang="0">
                  <a:pos x="3" y="115"/>
                </a:cxn>
                <a:cxn ang="0">
                  <a:pos x="0" y="82"/>
                </a:cxn>
                <a:cxn ang="0">
                  <a:pos x="0" y="55"/>
                </a:cxn>
                <a:cxn ang="0">
                  <a:pos x="1" y="27"/>
                </a:cxn>
                <a:cxn ang="0">
                  <a:pos x="4" y="0"/>
                </a:cxn>
              </a:cxnLst>
              <a:rect l="0" t="0" r="r" b="b"/>
              <a:pathLst>
                <a:path w="633" h="612">
                  <a:moveTo>
                    <a:pt x="4" y="0"/>
                  </a:moveTo>
                  <a:lnTo>
                    <a:pt x="633" y="606"/>
                  </a:lnTo>
                  <a:lnTo>
                    <a:pt x="603" y="610"/>
                  </a:lnTo>
                  <a:lnTo>
                    <a:pt x="573" y="612"/>
                  </a:lnTo>
                  <a:lnTo>
                    <a:pt x="540" y="612"/>
                  </a:lnTo>
                  <a:lnTo>
                    <a:pt x="508" y="611"/>
                  </a:lnTo>
                  <a:lnTo>
                    <a:pt x="476" y="607"/>
                  </a:lnTo>
                  <a:lnTo>
                    <a:pt x="446" y="602"/>
                  </a:lnTo>
                  <a:lnTo>
                    <a:pt x="415" y="595"/>
                  </a:lnTo>
                  <a:lnTo>
                    <a:pt x="386" y="587"/>
                  </a:lnTo>
                  <a:lnTo>
                    <a:pt x="356" y="577"/>
                  </a:lnTo>
                  <a:lnTo>
                    <a:pt x="328" y="565"/>
                  </a:lnTo>
                  <a:lnTo>
                    <a:pt x="300" y="552"/>
                  </a:lnTo>
                  <a:lnTo>
                    <a:pt x="274" y="537"/>
                  </a:lnTo>
                  <a:lnTo>
                    <a:pt x="248" y="521"/>
                  </a:lnTo>
                  <a:lnTo>
                    <a:pt x="223" y="504"/>
                  </a:lnTo>
                  <a:lnTo>
                    <a:pt x="199" y="485"/>
                  </a:lnTo>
                  <a:lnTo>
                    <a:pt x="177" y="465"/>
                  </a:lnTo>
                  <a:lnTo>
                    <a:pt x="155" y="444"/>
                  </a:lnTo>
                  <a:lnTo>
                    <a:pt x="135" y="422"/>
                  </a:lnTo>
                  <a:lnTo>
                    <a:pt x="116" y="399"/>
                  </a:lnTo>
                  <a:lnTo>
                    <a:pt x="98" y="374"/>
                  </a:lnTo>
                  <a:lnTo>
                    <a:pt x="81" y="348"/>
                  </a:lnTo>
                  <a:lnTo>
                    <a:pt x="66" y="322"/>
                  </a:lnTo>
                  <a:lnTo>
                    <a:pt x="52" y="295"/>
                  </a:lnTo>
                  <a:lnTo>
                    <a:pt x="40" y="267"/>
                  </a:lnTo>
                  <a:lnTo>
                    <a:pt x="29" y="238"/>
                  </a:lnTo>
                  <a:lnTo>
                    <a:pt x="20" y="208"/>
                  </a:lnTo>
                  <a:lnTo>
                    <a:pt x="12" y="177"/>
                  </a:lnTo>
                  <a:lnTo>
                    <a:pt x="7" y="146"/>
                  </a:lnTo>
                  <a:lnTo>
                    <a:pt x="3" y="115"/>
                  </a:lnTo>
                  <a:lnTo>
                    <a:pt x="0" y="82"/>
                  </a:lnTo>
                  <a:lnTo>
                    <a:pt x="0" y="55"/>
                  </a:lnTo>
                  <a:lnTo>
                    <a:pt x="1" y="27"/>
                  </a:lnTo>
                  <a:lnTo>
                    <a:pt x="4" y="0"/>
                  </a:lnTo>
                  <a:close/>
                </a:path>
              </a:pathLst>
            </a:custGeom>
            <a:grpFill/>
            <a:ln w="0">
              <a:no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latin typeface="Calibri"/>
              </a:endParaRPr>
            </a:p>
          </p:txBody>
        </p:sp>
      </p:grpSp>
      <p:grpSp>
        <p:nvGrpSpPr>
          <p:cNvPr id="19" name="Group 15">
            <a:extLst>
              <a:ext uri="{FF2B5EF4-FFF2-40B4-BE49-F238E27FC236}">
                <a16:creationId xmlns="" xmlns:a16="http://schemas.microsoft.com/office/drawing/2014/main" id="{4F9E5082-9945-4A1D-89E0-15AD8ED5527F}"/>
              </a:ext>
            </a:extLst>
          </p:cNvPr>
          <p:cNvGrpSpPr>
            <a:grpSpLocks/>
          </p:cNvGrpSpPr>
          <p:nvPr/>
        </p:nvGrpSpPr>
        <p:grpSpPr bwMode="auto">
          <a:xfrm>
            <a:off x="4803985" y="2129400"/>
            <a:ext cx="1283094" cy="1383712"/>
            <a:chOff x="2371725" y="2324100"/>
            <a:chExt cx="1744663" cy="1739900"/>
          </a:xfrm>
          <a:solidFill>
            <a:srgbClr val="006600"/>
          </a:solidFill>
        </p:grpSpPr>
        <p:sp>
          <p:nvSpPr>
            <p:cNvPr id="21" name="Freeform 10">
              <a:extLst>
                <a:ext uri="{FF2B5EF4-FFF2-40B4-BE49-F238E27FC236}">
                  <a16:creationId xmlns="" xmlns:a16="http://schemas.microsoft.com/office/drawing/2014/main" id="{76246F5A-7CE9-4F89-AD09-97E713F1CCC2}"/>
                </a:ext>
              </a:extLst>
            </p:cNvPr>
            <p:cNvSpPr>
              <a:spLocks/>
            </p:cNvSpPr>
            <p:nvPr/>
          </p:nvSpPr>
          <p:spPr bwMode="auto">
            <a:xfrm>
              <a:off x="2371725" y="2324100"/>
              <a:ext cx="1744663" cy="1739900"/>
            </a:xfrm>
            <a:custGeom>
              <a:avLst/>
              <a:gdLst/>
              <a:ahLst/>
              <a:cxnLst>
                <a:cxn ang="0">
                  <a:pos x="1099" y="606"/>
                </a:cxn>
                <a:cxn ang="0">
                  <a:pos x="1089" y="668"/>
                </a:cxn>
                <a:cxn ang="0">
                  <a:pos x="1072" y="728"/>
                </a:cxn>
                <a:cxn ang="0">
                  <a:pos x="1048" y="785"/>
                </a:cxn>
                <a:cxn ang="0">
                  <a:pos x="1018" y="839"/>
                </a:cxn>
                <a:cxn ang="0">
                  <a:pos x="983" y="888"/>
                </a:cxn>
                <a:cxn ang="0">
                  <a:pos x="942" y="933"/>
                </a:cxn>
                <a:cxn ang="0">
                  <a:pos x="897" y="974"/>
                </a:cxn>
                <a:cxn ang="0">
                  <a:pos x="848" y="1010"/>
                </a:cxn>
                <a:cxn ang="0">
                  <a:pos x="795" y="1040"/>
                </a:cxn>
                <a:cxn ang="0">
                  <a:pos x="738" y="1063"/>
                </a:cxn>
                <a:cxn ang="0">
                  <a:pos x="678" y="1081"/>
                </a:cxn>
                <a:cxn ang="0">
                  <a:pos x="616" y="1092"/>
                </a:cxn>
                <a:cxn ang="0">
                  <a:pos x="551" y="1096"/>
                </a:cxn>
                <a:cxn ang="0">
                  <a:pos x="487" y="1092"/>
                </a:cxn>
                <a:cxn ang="0">
                  <a:pos x="425" y="1081"/>
                </a:cxn>
                <a:cxn ang="0">
                  <a:pos x="365" y="1064"/>
                </a:cxn>
                <a:cxn ang="0">
                  <a:pos x="309" y="1040"/>
                </a:cxn>
                <a:cxn ang="0">
                  <a:pos x="256" y="1010"/>
                </a:cxn>
                <a:cxn ang="0">
                  <a:pos x="206" y="975"/>
                </a:cxn>
                <a:cxn ang="0">
                  <a:pos x="161" y="935"/>
                </a:cxn>
                <a:cxn ang="0">
                  <a:pos x="121" y="889"/>
                </a:cxn>
                <a:cxn ang="0">
                  <a:pos x="86" y="840"/>
                </a:cxn>
                <a:cxn ang="0">
                  <a:pos x="56" y="787"/>
                </a:cxn>
                <a:cxn ang="0">
                  <a:pos x="32" y="731"/>
                </a:cxn>
                <a:cxn ang="0">
                  <a:pos x="14" y="671"/>
                </a:cxn>
                <a:cxn ang="0">
                  <a:pos x="3" y="609"/>
                </a:cxn>
                <a:cxn ang="0">
                  <a:pos x="0" y="545"/>
                </a:cxn>
                <a:cxn ang="0">
                  <a:pos x="4" y="480"/>
                </a:cxn>
                <a:cxn ang="0">
                  <a:pos x="15" y="417"/>
                </a:cxn>
                <a:cxn ang="0">
                  <a:pos x="33" y="356"/>
                </a:cxn>
                <a:cxn ang="0">
                  <a:pos x="58" y="299"/>
                </a:cxn>
                <a:cxn ang="0">
                  <a:pos x="88" y="245"/>
                </a:cxn>
                <a:cxn ang="0">
                  <a:pos x="125" y="196"/>
                </a:cxn>
                <a:cxn ang="0">
                  <a:pos x="167" y="150"/>
                </a:cxn>
                <a:cxn ang="0">
                  <a:pos x="213" y="110"/>
                </a:cxn>
                <a:cxn ang="0">
                  <a:pos x="264" y="75"/>
                </a:cxn>
                <a:cxn ang="0">
                  <a:pos x="319" y="46"/>
                </a:cxn>
                <a:cxn ang="0">
                  <a:pos x="377" y="22"/>
                </a:cxn>
                <a:cxn ang="0">
                  <a:pos x="438" y="6"/>
                </a:cxn>
              </a:cxnLst>
              <a:rect l="0" t="0" r="r" b="b"/>
              <a:pathLst>
                <a:path w="1099" h="1096">
                  <a:moveTo>
                    <a:pt x="470" y="0"/>
                  </a:moveTo>
                  <a:lnTo>
                    <a:pt x="1099" y="606"/>
                  </a:lnTo>
                  <a:lnTo>
                    <a:pt x="1095" y="638"/>
                  </a:lnTo>
                  <a:lnTo>
                    <a:pt x="1089" y="668"/>
                  </a:lnTo>
                  <a:lnTo>
                    <a:pt x="1081" y="699"/>
                  </a:lnTo>
                  <a:lnTo>
                    <a:pt x="1072" y="728"/>
                  </a:lnTo>
                  <a:lnTo>
                    <a:pt x="1061" y="757"/>
                  </a:lnTo>
                  <a:lnTo>
                    <a:pt x="1048" y="785"/>
                  </a:lnTo>
                  <a:lnTo>
                    <a:pt x="1034" y="812"/>
                  </a:lnTo>
                  <a:lnTo>
                    <a:pt x="1018" y="839"/>
                  </a:lnTo>
                  <a:lnTo>
                    <a:pt x="1001" y="864"/>
                  </a:lnTo>
                  <a:lnTo>
                    <a:pt x="983" y="888"/>
                  </a:lnTo>
                  <a:lnTo>
                    <a:pt x="963" y="911"/>
                  </a:lnTo>
                  <a:lnTo>
                    <a:pt x="942" y="933"/>
                  </a:lnTo>
                  <a:lnTo>
                    <a:pt x="920" y="954"/>
                  </a:lnTo>
                  <a:lnTo>
                    <a:pt x="897" y="974"/>
                  </a:lnTo>
                  <a:lnTo>
                    <a:pt x="873" y="992"/>
                  </a:lnTo>
                  <a:lnTo>
                    <a:pt x="848" y="1010"/>
                  </a:lnTo>
                  <a:lnTo>
                    <a:pt x="822" y="1025"/>
                  </a:lnTo>
                  <a:lnTo>
                    <a:pt x="795" y="1040"/>
                  </a:lnTo>
                  <a:lnTo>
                    <a:pt x="767" y="1052"/>
                  </a:lnTo>
                  <a:lnTo>
                    <a:pt x="738" y="1063"/>
                  </a:lnTo>
                  <a:lnTo>
                    <a:pt x="709" y="1073"/>
                  </a:lnTo>
                  <a:lnTo>
                    <a:pt x="678" y="1081"/>
                  </a:lnTo>
                  <a:lnTo>
                    <a:pt x="647" y="1088"/>
                  </a:lnTo>
                  <a:lnTo>
                    <a:pt x="616" y="1092"/>
                  </a:lnTo>
                  <a:lnTo>
                    <a:pt x="584" y="1095"/>
                  </a:lnTo>
                  <a:lnTo>
                    <a:pt x="551" y="1096"/>
                  </a:lnTo>
                  <a:lnTo>
                    <a:pt x="519" y="1095"/>
                  </a:lnTo>
                  <a:lnTo>
                    <a:pt x="487" y="1092"/>
                  </a:lnTo>
                  <a:lnTo>
                    <a:pt x="455" y="1088"/>
                  </a:lnTo>
                  <a:lnTo>
                    <a:pt x="425" y="1081"/>
                  </a:lnTo>
                  <a:lnTo>
                    <a:pt x="395" y="1073"/>
                  </a:lnTo>
                  <a:lnTo>
                    <a:pt x="365" y="1064"/>
                  </a:lnTo>
                  <a:lnTo>
                    <a:pt x="337" y="1053"/>
                  </a:lnTo>
                  <a:lnTo>
                    <a:pt x="309" y="1040"/>
                  </a:lnTo>
                  <a:lnTo>
                    <a:pt x="282" y="1026"/>
                  </a:lnTo>
                  <a:lnTo>
                    <a:pt x="256" y="1010"/>
                  </a:lnTo>
                  <a:lnTo>
                    <a:pt x="230" y="993"/>
                  </a:lnTo>
                  <a:lnTo>
                    <a:pt x="206" y="975"/>
                  </a:lnTo>
                  <a:lnTo>
                    <a:pt x="183" y="955"/>
                  </a:lnTo>
                  <a:lnTo>
                    <a:pt x="161" y="935"/>
                  </a:lnTo>
                  <a:lnTo>
                    <a:pt x="140" y="913"/>
                  </a:lnTo>
                  <a:lnTo>
                    <a:pt x="121" y="889"/>
                  </a:lnTo>
                  <a:lnTo>
                    <a:pt x="103" y="866"/>
                  </a:lnTo>
                  <a:lnTo>
                    <a:pt x="86" y="840"/>
                  </a:lnTo>
                  <a:lnTo>
                    <a:pt x="70" y="814"/>
                  </a:lnTo>
                  <a:lnTo>
                    <a:pt x="56" y="787"/>
                  </a:lnTo>
                  <a:lnTo>
                    <a:pt x="43" y="760"/>
                  </a:lnTo>
                  <a:lnTo>
                    <a:pt x="32" y="731"/>
                  </a:lnTo>
                  <a:lnTo>
                    <a:pt x="22" y="702"/>
                  </a:lnTo>
                  <a:lnTo>
                    <a:pt x="14" y="671"/>
                  </a:lnTo>
                  <a:lnTo>
                    <a:pt x="8" y="641"/>
                  </a:lnTo>
                  <a:lnTo>
                    <a:pt x="3" y="609"/>
                  </a:lnTo>
                  <a:lnTo>
                    <a:pt x="1" y="577"/>
                  </a:lnTo>
                  <a:lnTo>
                    <a:pt x="0" y="545"/>
                  </a:lnTo>
                  <a:lnTo>
                    <a:pt x="1" y="512"/>
                  </a:lnTo>
                  <a:lnTo>
                    <a:pt x="4" y="480"/>
                  </a:lnTo>
                  <a:lnTo>
                    <a:pt x="8" y="448"/>
                  </a:lnTo>
                  <a:lnTo>
                    <a:pt x="15" y="417"/>
                  </a:lnTo>
                  <a:lnTo>
                    <a:pt x="23" y="386"/>
                  </a:lnTo>
                  <a:lnTo>
                    <a:pt x="33" y="356"/>
                  </a:lnTo>
                  <a:lnTo>
                    <a:pt x="44" y="327"/>
                  </a:lnTo>
                  <a:lnTo>
                    <a:pt x="58" y="299"/>
                  </a:lnTo>
                  <a:lnTo>
                    <a:pt x="72" y="272"/>
                  </a:lnTo>
                  <a:lnTo>
                    <a:pt x="88" y="245"/>
                  </a:lnTo>
                  <a:lnTo>
                    <a:pt x="106" y="220"/>
                  </a:lnTo>
                  <a:lnTo>
                    <a:pt x="125" y="196"/>
                  </a:lnTo>
                  <a:lnTo>
                    <a:pt x="145" y="172"/>
                  </a:lnTo>
                  <a:lnTo>
                    <a:pt x="167" y="150"/>
                  </a:lnTo>
                  <a:lnTo>
                    <a:pt x="189" y="130"/>
                  </a:lnTo>
                  <a:lnTo>
                    <a:pt x="213" y="110"/>
                  </a:lnTo>
                  <a:lnTo>
                    <a:pt x="238" y="92"/>
                  </a:lnTo>
                  <a:lnTo>
                    <a:pt x="264" y="75"/>
                  </a:lnTo>
                  <a:lnTo>
                    <a:pt x="291" y="60"/>
                  </a:lnTo>
                  <a:lnTo>
                    <a:pt x="319" y="46"/>
                  </a:lnTo>
                  <a:lnTo>
                    <a:pt x="347" y="33"/>
                  </a:lnTo>
                  <a:lnTo>
                    <a:pt x="377" y="22"/>
                  </a:lnTo>
                  <a:lnTo>
                    <a:pt x="407" y="13"/>
                  </a:lnTo>
                  <a:lnTo>
                    <a:pt x="438" y="6"/>
                  </a:lnTo>
                  <a:lnTo>
                    <a:pt x="470" y="0"/>
                  </a:lnTo>
                  <a:close/>
                </a:path>
              </a:pathLst>
            </a:custGeom>
            <a:grpFill/>
            <a:ln w="66675">
              <a:solidFill>
                <a:sysClr val="window" lastClr="FFFFFF">
                  <a:lumMod val="85000"/>
                </a:sysClr>
              </a:solid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mj-lt"/>
              </a:endParaRPr>
            </a:p>
          </p:txBody>
        </p:sp>
        <p:sp>
          <p:nvSpPr>
            <p:cNvPr id="22" name="Freeform 11">
              <a:extLst>
                <a:ext uri="{FF2B5EF4-FFF2-40B4-BE49-F238E27FC236}">
                  <a16:creationId xmlns="" xmlns:a16="http://schemas.microsoft.com/office/drawing/2014/main" id="{2148BDAF-97B8-4738-82A7-4016B14AA67D}"/>
                </a:ext>
              </a:extLst>
            </p:cNvPr>
            <p:cNvSpPr>
              <a:spLocks/>
            </p:cNvSpPr>
            <p:nvPr/>
          </p:nvSpPr>
          <p:spPr bwMode="auto">
            <a:xfrm>
              <a:off x="3121835" y="2352859"/>
              <a:ext cx="972985" cy="941846"/>
            </a:xfrm>
            <a:custGeom>
              <a:avLst/>
              <a:gdLst/>
              <a:ahLst/>
              <a:cxnLst>
                <a:cxn ang="0">
                  <a:pos x="4" y="0"/>
                </a:cxn>
                <a:cxn ang="0">
                  <a:pos x="633" y="606"/>
                </a:cxn>
                <a:cxn ang="0">
                  <a:pos x="603" y="610"/>
                </a:cxn>
                <a:cxn ang="0">
                  <a:pos x="573" y="612"/>
                </a:cxn>
                <a:cxn ang="0">
                  <a:pos x="540" y="612"/>
                </a:cxn>
                <a:cxn ang="0">
                  <a:pos x="508" y="611"/>
                </a:cxn>
                <a:cxn ang="0">
                  <a:pos x="476" y="607"/>
                </a:cxn>
                <a:cxn ang="0">
                  <a:pos x="446" y="602"/>
                </a:cxn>
                <a:cxn ang="0">
                  <a:pos x="415" y="595"/>
                </a:cxn>
                <a:cxn ang="0">
                  <a:pos x="386" y="587"/>
                </a:cxn>
                <a:cxn ang="0">
                  <a:pos x="356" y="577"/>
                </a:cxn>
                <a:cxn ang="0">
                  <a:pos x="328" y="565"/>
                </a:cxn>
                <a:cxn ang="0">
                  <a:pos x="300" y="552"/>
                </a:cxn>
                <a:cxn ang="0">
                  <a:pos x="274" y="537"/>
                </a:cxn>
                <a:cxn ang="0">
                  <a:pos x="248" y="521"/>
                </a:cxn>
                <a:cxn ang="0">
                  <a:pos x="223" y="504"/>
                </a:cxn>
                <a:cxn ang="0">
                  <a:pos x="199" y="485"/>
                </a:cxn>
                <a:cxn ang="0">
                  <a:pos x="177" y="465"/>
                </a:cxn>
                <a:cxn ang="0">
                  <a:pos x="155" y="444"/>
                </a:cxn>
                <a:cxn ang="0">
                  <a:pos x="135" y="422"/>
                </a:cxn>
                <a:cxn ang="0">
                  <a:pos x="116" y="399"/>
                </a:cxn>
                <a:cxn ang="0">
                  <a:pos x="98" y="374"/>
                </a:cxn>
                <a:cxn ang="0">
                  <a:pos x="81" y="348"/>
                </a:cxn>
                <a:cxn ang="0">
                  <a:pos x="66" y="322"/>
                </a:cxn>
                <a:cxn ang="0">
                  <a:pos x="52" y="295"/>
                </a:cxn>
                <a:cxn ang="0">
                  <a:pos x="40" y="267"/>
                </a:cxn>
                <a:cxn ang="0">
                  <a:pos x="29" y="238"/>
                </a:cxn>
                <a:cxn ang="0">
                  <a:pos x="20" y="208"/>
                </a:cxn>
                <a:cxn ang="0">
                  <a:pos x="12" y="177"/>
                </a:cxn>
                <a:cxn ang="0">
                  <a:pos x="7" y="146"/>
                </a:cxn>
                <a:cxn ang="0">
                  <a:pos x="3" y="115"/>
                </a:cxn>
                <a:cxn ang="0">
                  <a:pos x="0" y="82"/>
                </a:cxn>
                <a:cxn ang="0">
                  <a:pos x="0" y="55"/>
                </a:cxn>
                <a:cxn ang="0">
                  <a:pos x="1" y="27"/>
                </a:cxn>
                <a:cxn ang="0">
                  <a:pos x="4" y="0"/>
                </a:cxn>
              </a:cxnLst>
              <a:rect l="0" t="0" r="r" b="b"/>
              <a:pathLst>
                <a:path w="633" h="612">
                  <a:moveTo>
                    <a:pt x="4" y="0"/>
                  </a:moveTo>
                  <a:lnTo>
                    <a:pt x="633" y="606"/>
                  </a:lnTo>
                  <a:lnTo>
                    <a:pt x="603" y="610"/>
                  </a:lnTo>
                  <a:lnTo>
                    <a:pt x="573" y="612"/>
                  </a:lnTo>
                  <a:lnTo>
                    <a:pt x="540" y="612"/>
                  </a:lnTo>
                  <a:lnTo>
                    <a:pt x="508" y="611"/>
                  </a:lnTo>
                  <a:lnTo>
                    <a:pt x="476" y="607"/>
                  </a:lnTo>
                  <a:lnTo>
                    <a:pt x="446" y="602"/>
                  </a:lnTo>
                  <a:lnTo>
                    <a:pt x="415" y="595"/>
                  </a:lnTo>
                  <a:lnTo>
                    <a:pt x="386" y="587"/>
                  </a:lnTo>
                  <a:lnTo>
                    <a:pt x="356" y="577"/>
                  </a:lnTo>
                  <a:lnTo>
                    <a:pt x="328" y="565"/>
                  </a:lnTo>
                  <a:lnTo>
                    <a:pt x="300" y="552"/>
                  </a:lnTo>
                  <a:lnTo>
                    <a:pt x="274" y="537"/>
                  </a:lnTo>
                  <a:lnTo>
                    <a:pt x="248" y="521"/>
                  </a:lnTo>
                  <a:lnTo>
                    <a:pt x="223" y="504"/>
                  </a:lnTo>
                  <a:lnTo>
                    <a:pt x="199" y="485"/>
                  </a:lnTo>
                  <a:lnTo>
                    <a:pt x="177" y="465"/>
                  </a:lnTo>
                  <a:lnTo>
                    <a:pt x="155" y="444"/>
                  </a:lnTo>
                  <a:lnTo>
                    <a:pt x="135" y="422"/>
                  </a:lnTo>
                  <a:lnTo>
                    <a:pt x="116" y="399"/>
                  </a:lnTo>
                  <a:lnTo>
                    <a:pt x="98" y="374"/>
                  </a:lnTo>
                  <a:lnTo>
                    <a:pt x="81" y="348"/>
                  </a:lnTo>
                  <a:lnTo>
                    <a:pt x="66" y="322"/>
                  </a:lnTo>
                  <a:lnTo>
                    <a:pt x="52" y="295"/>
                  </a:lnTo>
                  <a:lnTo>
                    <a:pt x="40" y="267"/>
                  </a:lnTo>
                  <a:lnTo>
                    <a:pt x="29" y="238"/>
                  </a:lnTo>
                  <a:lnTo>
                    <a:pt x="20" y="208"/>
                  </a:lnTo>
                  <a:lnTo>
                    <a:pt x="12" y="177"/>
                  </a:lnTo>
                  <a:lnTo>
                    <a:pt x="7" y="146"/>
                  </a:lnTo>
                  <a:lnTo>
                    <a:pt x="3" y="115"/>
                  </a:lnTo>
                  <a:lnTo>
                    <a:pt x="0" y="82"/>
                  </a:lnTo>
                  <a:lnTo>
                    <a:pt x="0" y="55"/>
                  </a:lnTo>
                  <a:lnTo>
                    <a:pt x="1" y="27"/>
                  </a:lnTo>
                  <a:lnTo>
                    <a:pt x="4" y="0"/>
                  </a:lnTo>
                  <a:close/>
                </a:path>
              </a:pathLst>
            </a:custGeom>
            <a:grpFill/>
            <a:ln w="0">
              <a:no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mj-lt"/>
              </a:endParaRPr>
            </a:p>
          </p:txBody>
        </p:sp>
      </p:grpSp>
      <p:sp>
        <p:nvSpPr>
          <p:cNvPr id="23" name="Folded Corner 52">
            <a:extLst>
              <a:ext uri="{FF2B5EF4-FFF2-40B4-BE49-F238E27FC236}">
                <a16:creationId xmlns="" xmlns:a16="http://schemas.microsoft.com/office/drawing/2014/main" id="{FCC789FE-4EB5-4BE6-9721-653ACA4BFB46}"/>
              </a:ext>
            </a:extLst>
          </p:cNvPr>
          <p:cNvSpPr/>
          <p:nvPr/>
        </p:nvSpPr>
        <p:spPr>
          <a:xfrm>
            <a:off x="8077675" y="1443917"/>
            <a:ext cx="2567250" cy="870669"/>
          </a:xfrm>
          <a:prstGeom prst="foldedCorner">
            <a:avLst>
              <a:gd name="adj" fmla="val 27047"/>
            </a:avLst>
          </a:prstGeom>
          <a:solidFill>
            <a:srgbClr val="CC6600"/>
          </a:solidFill>
          <a:ln w="25400" cap="flat" cmpd="sng" algn="ctr">
            <a:solidFill>
              <a:srgbClr val="FFFFFF"/>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mj-lt"/>
            </a:endParaRPr>
          </a:p>
        </p:txBody>
      </p:sp>
      <p:sp>
        <p:nvSpPr>
          <p:cNvPr id="24" name="Folded Corner 53">
            <a:extLst>
              <a:ext uri="{FF2B5EF4-FFF2-40B4-BE49-F238E27FC236}">
                <a16:creationId xmlns="" xmlns:a16="http://schemas.microsoft.com/office/drawing/2014/main" id="{CCC97A8E-01D6-4AC0-8579-B7C33796DD11}"/>
              </a:ext>
            </a:extLst>
          </p:cNvPr>
          <p:cNvSpPr/>
          <p:nvPr/>
        </p:nvSpPr>
        <p:spPr>
          <a:xfrm>
            <a:off x="5857807" y="3647638"/>
            <a:ext cx="2902122" cy="927131"/>
          </a:xfrm>
          <a:prstGeom prst="foldedCorner">
            <a:avLst>
              <a:gd name="adj" fmla="val 21927"/>
            </a:avLst>
          </a:prstGeom>
          <a:gradFill>
            <a:gsLst>
              <a:gs pos="0">
                <a:srgbClr val="A00000"/>
              </a:gs>
              <a:gs pos="100000">
                <a:srgbClr val="FF0000"/>
              </a:gs>
            </a:gsLst>
            <a:lin ang="5400000" scaled="0"/>
          </a:gradFill>
          <a:ln w="25400" cap="flat" cmpd="sng" algn="ctr">
            <a:solidFill>
              <a:srgbClr val="FFFFFF"/>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mj-lt"/>
            </a:endParaRPr>
          </a:p>
        </p:txBody>
      </p:sp>
      <p:sp>
        <p:nvSpPr>
          <p:cNvPr id="25" name="Folded Corner 54">
            <a:extLst>
              <a:ext uri="{FF2B5EF4-FFF2-40B4-BE49-F238E27FC236}">
                <a16:creationId xmlns="" xmlns:a16="http://schemas.microsoft.com/office/drawing/2014/main" id="{30911C07-9C44-4569-A303-2CD3F8398010}"/>
              </a:ext>
            </a:extLst>
          </p:cNvPr>
          <p:cNvSpPr/>
          <p:nvPr/>
        </p:nvSpPr>
        <p:spPr>
          <a:xfrm>
            <a:off x="6932882" y="2507226"/>
            <a:ext cx="3552145" cy="988506"/>
          </a:xfrm>
          <a:prstGeom prst="foldedCorner">
            <a:avLst>
              <a:gd name="adj" fmla="val 25303"/>
            </a:avLst>
          </a:prstGeom>
          <a:solidFill>
            <a:srgbClr val="006600"/>
          </a:solidFill>
          <a:ln w="25400" cap="flat" cmpd="sng" algn="ctr">
            <a:solidFill>
              <a:srgbClr val="FFFFFF"/>
            </a:solidFill>
            <a:prstDash val="solid"/>
          </a:ln>
          <a:effectLst/>
        </p:spPr>
        <p:txBody>
          <a:bodyPr anchor="ctr"/>
          <a:lstStyle/>
          <a:p>
            <a:pPr lvl="0" algn="ctr" defTabSz="914400">
              <a:defRPr/>
            </a:pPr>
            <a:endParaRPr lang="en-US" sz="2400" kern="0" dirty="0" smtClean="0">
              <a:solidFill>
                <a:prstClr val="white"/>
              </a:solidFill>
              <a:latin typeface="+mj-lt"/>
            </a:endParaRPr>
          </a:p>
          <a:p>
            <a:pPr lvl="0" algn="ctr" defTabSz="914400">
              <a:defRPr/>
            </a:pPr>
            <a:r>
              <a:rPr lang="en-US" sz="2400" kern="0" dirty="0" err="1" smtClean="0">
                <a:solidFill>
                  <a:prstClr val="white"/>
                </a:solidFill>
                <a:latin typeface="+mj-lt"/>
              </a:rPr>
              <a:t>Về</a:t>
            </a:r>
            <a:r>
              <a:rPr lang="en-US" sz="2400" kern="0" dirty="0" smtClean="0">
                <a:solidFill>
                  <a:prstClr val="white"/>
                </a:solidFill>
                <a:latin typeface="+mj-lt"/>
              </a:rPr>
              <a:t> </a:t>
            </a:r>
            <a:r>
              <a:rPr lang="en-US" sz="2400" kern="0" dirty="0" err="1">
                <a:solidFill>
                  <a:prstClr val="white"/>
                </a:solidFill>
                <a:latin typeface="+mj-lt"/>
              </a:rPr>
              <a:t>quan</a:t>
            </a:r>
            <a:r>
              <a:rPr lang="en-US" sz="2400" kern="0" dirty="0">
                <a:solidFill>
                  <a:prstClr val="white"/>
                </a:solidFill>
                <a:latin typeface="+mj-lt"/>
              </a:rPr>
              <a:t> </a:t>
            </a:r>
            <a:r>
              <a:rPr lang="en-US" sz="2400" kern="0" dirty="0" err="1">
                <a:solidFill>
                  <a:prstClr val="white"/>
                </a:solidFill>
                <a:latin typeface="+mj-lt"/>
              </a:rPr>
              <a:t>hệ</a:t>
            </a:r>
            <a:r>
              <a:rPr lang="en-US" sz="2400" kern="0" dirty="0">
                <a:solidFill>
                  <a:prstClr val="white"/>
                </a:solidFill>
                <a:latin typeface="+mj-lt"/>
              </a:rPr>
              <a:t> </a:t>
            </a:r>
            <a:r>
              <a:rPr lang="en-US" sz="2400" kern="0" dirty="0" err="1">
                <a:solidFill>
                  <a:prstClr val="white"/>
                </a:solidFill>
                <a:latin typeface="+mj-lt"/>
              </a:rPr>
              <a:t>sở</a:t>
            </a:r>
            <a:r>
              <a:rPr lang="en-US" sz="2400" kern="0" dirty="0">
                <a:solidFill>
                  <a:prstClr val="white"/>
                </a:solidFill>
                <a:latin typeface="+mj-lt"/>
              </a:rPr>
              <a:t> </a:t>
            </a:r>
            <a:r>
              <a:rPr lang="en-US" sz="2400" kern="0" dirty="0" err="1">
                <a:solidFill>
                  <a:prstClr val="white"/>
                </a:solidFill>
                <a:latin typeface="+mj-lt"/>
              </a:rPr>
              <a:t>hữu</a:t>
            </a:r>
            <a:r>
              <a:rPr lang="en-US" sz="2400" kern="0" dirty="0">
                <a:solidFill>
                  <a:prstClr val="white"/>
                </a:solidFill>
                <a:latin typeface="+mj-lt"/>
              </a:rPr>
              <a:t> </a:t>
            </a:r>
            <a:r>
              <a:rPr lang="en-US" sz="2400" kern="0" dirty="0" err="1">
                <a:solidFill>
                  <a:prstClr val="white"/>
                </a:solidFill>
                <a:latin typeface="+mj-lt"/>
              </a:rPr>
              <a:t>và</a:t>
            </a:r>
            <a:r>
              <a:rPr lang="en-US" sz="2400" kern="0" dirty="0">
                <a:solidFill>
                  <a:prstClr val="white"/>
                </a:solidFill>
                <a:latin typeface="+mj-lt"/>
              </a:rPr>
              <a:t> </a:t>
            </a:r>
            <a:r>
              <a:rPr lang="en-US" sz="2400" kern="0" dirty="0" err="1">
                <a:solidFill>
                  <a:prstClr val="white"/>
                </a:solidFill>
                <a:latin typeface="+mj-lt"/>
              </a:rPr>
              <a:t>thành</a:t>
            </a:r>
            <a:r>
              <a:rPr lang="en-US" sz="2400" kern="0" dirty="0">
                <a:solidFill>
                  <a:prstClr val="white"/>
                </a:solidFill>
                <a:latin typeface="+mj-lt"/>
              </a:rPr>
              <a:t> </a:t>
            </a:r>
            <a:r>
              <a:rPr lang="en-US" sz="2400" kern="0" dirty="0" err="1">
                <a:solidFill>
                  <a:prstClr val="white"/>
                </a:solidFill>
                <a:latin typeface="+mj-lt"/>
              </a:rPr>
              <a:t>phần</a:t>
            </a:r>
            <a:r>
              <a:rPr lang="en-US" sz="2400" kern="0" dirty="0">
                <a:solidFill>
                  <a:prstClr val="white"/>
                </a:solidFill>
                <a:latin typeface="+mj-lt"/>
              </a:rPr>
              <a:t> </a:t>
            </a:r>
            <a:r>
              <a:rPr lang="en-US" sz="2400" kern="0" dirty="0" err="1">
                <a:solidFill>
                  <a:prstClr val="white"/>
                </a:solidFill>
                <a:latin typeface="+mj-lt"/>
              </a:rPr>
              <a:t>kinh</a:t>
            </a:r>
            <a:r>
              <a:rPr lang="en-US" sz="2400" kern="0" dirty="0">
                <a:solidFill>
                  <a:prstClr val="white"/>
                </a:solidFill>
                <a:latin typeface="+mj-lt"/>
              </a:rPr>
              <a:t> </a:t>
            </a:r>
            <a:r>
              <a:rPr lang="en-US" sz="2400" kern="0" dirty="0" err="1">
                <a:solidFill>
                  <a:prstClr val="white"/>
                </a:solidFill>
                <a:latin typeface="+mj-lt"/>
              </a:rPr>
              <a:t>tế</a:t>
            </a:r>
            <a:endParaRPr lang="en-US" sz="2400" kern="0" dirty="0">
              <a:solidFill>
                <a:prstClr val="white"/>
              </a:solidFill>
              <a:latin typeface="+mj-lt"/>
            </a:endParaRPr>
          </a:p>
        </p:txBody>
      </p:sp>
      <p:sp>
        <p:nvSpPr>
          <p:cNvPr id="26" name="Up Arrow 56">
            <a:extLst>
              <a:ext uri="{FF2B5EF4-FFF2-40B4-BE49-F238E27FC236}">
                <a16:creationId xmlns="" xmlns:a16="http://schemas.microsoft.com/office/drawing/2014/main" id="{EC673B0F-3165-4AA7-ADC6-F7DB288FAFD2}"/>
              </a:ext>
            </a:extLst>
          </p:cNvPr>
          <p:cNvSpPr/>
          <p:nvPr/>
        </p:nvSpPr>
        <p:spPr>
          <a:xfrm rot="5400000">
            <a:off x="7415015" y="1783624"/>
            <a:ext cx="452437" cy="609486"/>
          </a:xfrm>
          <a:prstGeom prst="upArrow">
            <a:avLst/>
          </a:prstGeom>
          <a:solidFill>
            <a:srgbClr val="000000"/>
          </a:solidFill>
          <a:ln w="25400" cap="flat" cmpd="sng" algn="ctr">
            <a:noFill/>
            <a:prstDash val="solid"/>
          </a:ln>
          <a:effectLst/>
        </p:spPr>
        <p:txBody>
          <a:bodyPr anchor="ctr"/>
          <a:lstStyle/>
          <a:p>
            <a:pPr algn="ctr">
              <a:defRPr/>
            </a:pPr>
            <a:endParaRPr lang="en-US" sz="2400" kern="0">
              <a:solidFill>
                <a:prstClr val="white"/>
              </a:solidFill>
              <a:latin typeface="+mj-lt"/>
            </a:endParaRPr>
          </a:p>
        </p:txBody>
      </p:sp>
      <p:sp>
        <p:nvSpPr>
          <p:cNvPr id="27" name="Up Arrow 57">
            <a:extLst>
              <a:ext uri="{FF2B5EF4-FFF2-40B4-BE49-F238E27FC236}">
                <a16:creationId xmlns="" xmlns:a16="http://schemas.microsoft.com/office/drawing/2014/main" id="{99EFB900-6AE0-4745-98B7-7981B541F315}"/>
              </a:ext>
            </a:extLst>
          </p:cNvPr>
          <p:cNvSpPr/>
          <p:nvPr/>
        </p:nvSpPr>
        <p:spPr>
          <a:xfrm rot="5400000">
            <a:off x="3790486" y="4749194"/>
            <a:ext cx="452437" cy="588278"/>
          </a:xfrm>
          <a:prstGeom prst="upArrow">
            <a:avLst/>
          </a:prstGeom>
          <a:solidFill>
            <a:srgbClr val="000000"/>
          </a:solidFill>
          <a:ln w="25400" cap="flat" cmpd="sng" algn="ctr">
            <a:noFill/>
            <a:prstDash val="solid"/>
          </a:ln>
          <a:effectLst/>
        </p:spPr>
        <p:txBody>
          <a:bodyPr anchor="ctr"/>
          <a:lstStyle/>
          <a:p>
            <a:pPr algn="ctr">
              <a:defRPr/>
            </a:pPr>
            <a:endParaRPr lang="en-US" sz="2400" kern="0">
              <a:solidFill>
                <a:prstClr val="white"/>
              </a:solidFill>
              <a:latin typeface="+mj-lt"/>
            </a:endParaRPr>
          </a:p>
        </p:txBody>
      </p:sp>
      <p:sp>
        <p:nvSpPr>
          <p:cNvPr id="28" name="Up Arrow 58">
            <a:extLst>
              <a:ext uri="{FF2B5EF4-FFF2-40B4-BE49-F238E27FC236}">
                <a16:creationId xmlns="" xmlns:a16="http://schemas.microsoft.com/office/drawing/2014/main" id="{E648856C-3603-4E67-A2EB-E4E815ADD5DB}"/>
              </a:ext>
            </a:extLst>
          </p:cNvPr>
          <p:cNvSpPr/>
          <p:nvPr/>
        </p:nvSpPr>
        <p:spPr>
          <a:xfrm rot="5400000">
            <a:off x="6264012" y="2640672"/>
            <a:ext cx="454025" cy="606757"/>
          </a:xfrm>
          <a:prstGeom prst="upArrow">
            <a:avLst/>
          </a:prstGeom>
          <a:solidFill>
            <a:srgbClr val="000000"/>
          </a:solidFill>
          <a:ln w="25400" cap="flat" cmpd="sng" algn="ctr">
            <a:noFill/>
            <a:prstDash val="solid"/>
          </a:ln>
          <a:effectLst/>
        </p:spPr>
        <p:txBody>
          <a:bodyPr anchor="ctr"/>
          <a:lstStyle/>
          <a:p>
            <a:pPr algn="ctr">
              <a:defRPr/>
            </a:pPr>
            <a:endParaRPr lang="en-US" sz="2400" kern="0">
              <a:solidFill>
                <a:prstClr val="white"/>
              </a:solidFill>
              <a:latin typeface="+mj-lt"/>
            </a:endParaRPr>
          </a:p>
        </p:txBody>
      </p:sp>
      <p:sp>
        <p:nvSpPr>
          <p:cNvPr id="29" name="TextBox 28">
            <a:extLst>
              <a:ext uri="{FF2B5EF4-FFF2-40B4-BE49-F238E27FC236}">
                <a16:creationId xmlns="" xmlns:a16="http://schemas.microsoft.com/office/drawing/2014/main" id="{3EB9F7D3-1E33-48FC-ACFC-1049C9F6AF53}"/>
              </a:ext>
            </a:extLst>
          </p:cNvPr>
          <p:cNvSpPr txBox="1"/>
          <p:nvPr/>
        </p:nvSpPr>
        <p:spPr>
          <a:xfrm>
            <a:off x="8366055" y="1698752"/>
            <a:ext cx="1847765" cy="461665"/>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mj-lt"/>
              </a:rPr>
              <a:t>Về</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mục</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tiêu</a:t>
            </a:r>
            <a:endParaRPr kumimoji="0" lang="en-US" sz="2400" b="0" i="0" u="none" strike="noStrike" kern="0" cap="none" spc="0" normalizeH="0" baseline="0" noProof="0" dirty="0" smtClean="0">
              <a:ln>
                <a:noFill/>
              </a:ln>
              <a:solidFill>
                <a:srgbClr val="FFFFFF"/>
              </a:solidFill>
              <a:effectLst/>
              <a:uLnTx/>
              <a:uFillTx/>
              <a:latin typeface="+mj-lt"/>
            </a:endParaRPr>
          </a:p>
        </p:txBody>
      </p:sp>
      <p:sp>
        <p:nvSpPr>
          <p:cNvPr id="31" name="TextBox 30">
            <a:extLst>
              <a:ext uri="{FF2B5EF4-FFF2-40B4-BE49-F238E27FC236}">
                <a16:creationId xmlns="" xmlns:a16="http://schemas.microsoft.com/office/drawing/2014/main" id="{70CEA6E8-E6A5-4D4D-A73A-C603D888148B}"/>
              </a:ext>
            </a:extLst>
          </p:cNvPr>
          <p:cNvSpPr txBox="1"/>
          <p:nvPr/>
        </p:nvSpPr>
        <p:spPr>
          <a:xfrm>
            <a:off x="5993020" y="3733801"/>
            <a:ext cx="2650170" cy="830997"/>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mj-lt"/>
              </a:rPr>
              <a:t>Về</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quan</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hệ</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quản</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lý</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nền</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kinh</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tế</a:t>
            </a:r>
            <a:endParaRPr kumimoji="0" lang="en-US" sz="2400" b="0" i="0" u="none" strike="noStrike" kern="0" cap="none" spc="0" normalizeH="0" baseline="0" noProof="0" dirty="0" smtClean="0">
              <a:ln>
                <a:noFill/>
              </a:ln>
              <a:solidFill>
                <a:srgbClr val="FFFFFF"/>
              </a:solidFill>
              <a:effectLst/>
              <a:uLnTx/>
              <a:uFillTx/>
              <a:latin typeface="+mj-lt"/>
            </a:endParaRPr>
          </a:p>
        </p:txBody>
      </p:sp>
      <p:sp>
        <p:nvSpPr>
          <p:cNvPr id="32" name="Folded Corner 53">
            <a:extLst>
              <a:ext uri="{FF2B5EF4-FFF2-40B4-BE49-F238E27FC236}">
                <a16:creationId xmlns="" xmlns:a16="http://schemas.microsoft.com/office/drawing/2014/main" id="{9638268F-CA26-43FF-8EEE-78472C7EA01E}"/>
              </a:ext>
            </a:extLst>
          </p:cNvPr>
          <p:cNvSpPr/>
          <p:nvPr/>
        </p:nvSpPr>
        <p:spPr>
          <a:xfrm>
            <a:off x="4392604" y="4602775"/>
            <a:ext cx="3376159" cy="866245"/>
          </a:xfrm>
          <a:prstGeom prst="foldedCorner">
            <a:avLst>
              <a:gd name="adj" fmla="val 21927"/>
            </a:avLst>
          </a:prstGeom>
          <a:solidFill>
            <a:srgbClr val="0033CC"/>
          </a:solidFill>
          <a:ln w="25400" cap="flat" cmpd="sng" algn="ctr">
            <a:solidFill>
              <a:srgbClr val="FFFFFF"/>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white"/>
              </a:solidFill>
              <a:effectLst/>
              <a:uLnTx/>
              <a:uFillTx/>
              <a:latin typeface="+mj-lt"/>
            </a:endParaRPr>
          </a:p>
        </p:txBody>
      </p:sp>
      <p:sp>
        <p:nvSpPr>
          <p:cNvPr id="33" name="Up Arrow 57">
            <a:extLst>
              <a:ext uri="{FF2B5EF4-FFF2-40B4-BE49-F238E27FC236}">
                <a16:creationId xmlns="" xmlns:a16="http://schemas.microsoft.com/office/drawing/2014/main" id="{04CA1ECB-9475-4C0D-A4C9-1686F3B41C6B}"/>
              </a:ext>
            </a:extLst>
          </p:cNvPr>
          <p:cNvSpPr/>
          <p:nvPr/>
        </p:nvSpPr>
        <p:spPr>
          <a:xfrm rot="5400000">
            <a:off x="5334149" y="3675770"/>
            <a:ext cx="452437" cy="627833"/>
          </a:xfrm>
          <a:prstGeom prst="upArrow">
            <a:avLst>
              <a:gd name="adj1" fmla="val 50000"/>
              <a:gd name="adj2" fmla="val 50000"/>
            </a:avLst>
          </a:prstGeom>
          <a:solidFill>
            <a:srgbClr val="000000"/>
          </a:solidFill>
          <a:ln w="25400" cap="flat" cmpd="sng" algn="ctr">
            <a:noFill/>
            <a:prstDash val="solid"/>
          </a:ln>
          <a:effectLst/>
        </p:spPr>
        <p:txBody>
          <a:bodyPr anchor="ctr"/>
          <a:lstStyle/>
          <a:p>
            <a:pPr algn="ctr">
              <a:defRPr/>
            </a:pPr>
            <a:endParaRPr lang="en-US" sz="2400" kern="0">
              <a:solidFill>
                <a:prstClr val="white"/>
              </a:solidFill>
              <a:latin typeface="+mj-lt"/>
            </a:endParaRPr>
          </a:p>
        </p:txBody>
      </p:sp>
      <p:sp>
        <p:nvSpPr>
          <p:cNvPr id="34" name="TextBox 33">
            <a:extLst>
              <a:ext uri="{FF2B5EF4-FFF2-40B4-BE49-F238E27FC236}">
                <a16:creationId xmlns="" xmlns:a16="http://schemas.microsoft.com/office/drawing/2014/main" id="{49480109-C8F8-4A2F-9FF9-D2A88CFC8293}"/>
              </a:ext>
            </a:extLst>
          </p:cNvPr>
          <p:cNvSpPr txBox="1"/>
          <p:nvPr/>
        </p:nvSpPr>
        <p:spPr>
          <a:xfrm>
            <a:off x="4419087" y="4789210"/>
            <a:ext cx="3366024" cy="46166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000000"/>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Về</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quan</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hệ</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phân</a:t>
            </a:r>
            <a:r>
              <a:rPr kumimoji="0" lang="en-US" sz="2400" b="0" i="0" u="none" strike="noStrike" kern="0" cap="none" spc="0" normalizeH="0" baseline="0" noProof="0" dirty="0" smtClean="0">
                <a:ln>
                  <a:noFill/>
                </a:ln>
                <a:solidFill>
                  <a:srgbClr val="FFFFFF"/>
                </a:solidFill>
                <a:effectLst/>
                <a:uLnTx/>
                <a:uFillTx/>
                <a:latin typeface="+mj-lt"/>
              </a:rPr>
              <a:t> </a:t>
            </a:r>
            <a:r>
              <a:rPr kumimoji="0" lang="en-US" sz="2400" b="0" i="0" u="none" strike="noStrike" kern="0" cap="none" spc="0" normalizeH="0" baseline="0" noProof="0" dirty="0" err="1" smtClean="0">
                <a:ln>
                  <a:noFill/>
                </a:ln>
                <a:solidFill>
                  <a:srgbClr val="FFFFFF"/>
                </a:solidFill>
                <a:effectLst/>
                <a:uLnTx/>
                <a:uFillTx/>
                <a:latin typeface="+mj-lt"/>
              </a:rPr>
              <a:t>phối</a:t>
            </a:r>
            <a:endParaRPr kumimoji="0" lang="en-US" sz="2400" b="0" i="0" u="none" strike="noStrike" kern="0" cap="none" spc="0" normalizeH="0" baseline="0" noProof="0" dirty="0" smtClean="0">
              <a:ln>
                <a:noFill/>
              </a:ln>
              <a:solidFill>
                <a:srgbClr val="FFFFFF"/>
              </a:solidFill>
              <a:effectLst/>
              <a:uLnTx/>
              <a:uFillTx/>
              <a:latin typeface="+mj-lt"/>
            </a:endParaRPr>
          </a:p>
        </p:txBody>
      </p:sp>
      <p:grpSp>
        <p:nvGrpSpPr>
          <p:cNvPr id="36" name="Group 21">
            <a:extLst>
              <a:ext uri="{FF2B5EF4-FFF2-40B4-BE49-F238E27FC236}">
                <a16:creationId xmlns="" xmlns:a16="http://schemas.microsoft.com/office/drawing/2014/main" id="{5CD5B68F-D33E-4D38-A7D6-1561B322E39D}"/>
              </a:ext>
            </a:extLst>
          </p:cNvPr>
          <p:cNvGrpSpPr>
            <a:grpSpLocks/>
          </p:cNvGrpSpPr>
          <p:nvPr/>
        </p:nvGrpSpPr>
        <p:grpSpPr bwMode="auto">
          <a:xfrm>
            <a:off x="2309628" y="3946041"/>
            <a:ext cx="1438512" cy="1366623"/>
            <a:chOff x="2371725" y="2324100"/>
            <a:chExt cx="1744663" cy="1739900"/>
          </a:xfrm>
        </p:grpSpPr>
        <p:sp>
          <p:nvSpPr>
            <p:cNvPr id="38" name="Freeform 10">
              <a:extLst>
                <a:ext uri="{FF2B5EF4-FFF2-40B4-BE49-F238E27FC236}">
                  <a16:creationId xmlns="" xmlns:a16="http://schemas.microsoft.com/office/drawing/2014/main" id="{F232F177-7431-4AA6-A555-97D3EEDFA00E}"/>
                </a:ext>
              </a:extLst>
            </p:cNvPr>
            <p:cNvSpPr>
              <a:spLocks/>
            </p:cNvSpPr>
            <p:nvPr/>
          </p:nvSpPr>
          <p:spPr bwMode="auto">
            <a:xfrm>
              <a:off x="2371725" y="2324100"/>
              <a:ext cx="1744663" cy="1739900"/>
            </a:xfrm>
            <a:custGeom>
              <a:avLst/>
              <a:gdLst/>
              <a:ahLst/>
              <a:cxnLst>
                <a:cxn ang="0">
                  <a:pos x="1099" y="606"/>
                </a:cxn>
                <a:cxn ang="0">
                  <a:pos x="1089" y="668"/>
                </a:cxn>
                <a:cxn ang="0">
                  <a:pos x="1072" y="728"/>
                </a:cxn>
                <a:cxn ang="0">
                  <a:pos x="1048" y="785"/>
                </a:cxn>
                <a:cxn ang="0">
                  <a:pos x="1018" y="839"/>
                </a:cxn>
                <a:cxn ang="0">
                  <a:pos x="983" y="888"/>
                </a:cxn>
                <a:cxn ang="0">
                  <a:pos x="942" y="933"/>
                </a:cxn>
                <a:cxn ang="0">
                  <a:pos x="897" y="974"/>
                </a:cxn>
                <a:cxn ang="0">
                  <a:pos x="848" y="1010"/>
                </a:cxn>
                <a:cxn ang="0">
                  <a:pos x="795" y="1040"/>
                </a:cxn>
                <a:cxn ang="0">
                  <a:pos x="738" y="1063"/>
                </a:cxn>
                <a:cxn ang="0">
                  <a:pos x="678" y="1081"/>
                </a:cxn>
                <a:cxn ang="0">
                  <a:pos x="616" y="1092"/>
                </a:cxn>
                <a:cxn ang="0">
                  <a:pos x="551" y="1096"/>
                </a:cxn>
                <a:cxn ang="0">
                  <a:pos x="487" y="1092"/>
                </a:cxn>
                <a:cxn ang="0">
                  <a:pos x="425" y="1081"/>
                </a:cxn>
                <a:cxn ang="0">
                  <a:pos x="365" y="1064"/>
                </a:cxn>
                <a:cxn ang="0">
                  <a:pos x="309" y="1040"/>
                </a:cxn>
                <a:cxn ang="0">
                  <a:pos x="256" y="1010"/>
                </a:cxn>
                <a:cxn ang="0">
                  <a:pos x="206" y="975"/>
                </a:cxn>
                <a:cxn ang="0">
                  <a:pos x="161" y="935"/>
                </a:cxn>
                <a:cxn ang="0">
                  <a:pos x="121" y="889"/>
                </a:cxn>
                <a:cxn ang="0">
                  <a:pos x="86" y="840"/>
                </a:cxn>
                <a:cxn ang="0">
                  <a:pos x="56" y="787"/>
                </a:cxn>
                <a:cxn ang="0">
                  <a:pos x="32" y="731"/>
                </a:cxn>
                <a:cxn ang="0">
                  <a:pos x="14" y="671"/>
                </a:cxn>
                <a:cxn ang="0">
                  <a:pos x="3" y="609"/>
                </a:cxn>
                <a:cxn ang="0">
                  <a:pos x="0" y="545"/>
                </a:cxn>
                <a:cxn ang="0">
                  <a:pos x="4" y="480"/>
                </a:cxn>
                <a:cxn ang="0">
                  <a:pos x="15" y="417"/>
                </a:cxn>
                <a:cxn ang="0">
                  <a:pos x="33" y="356"/>
                </a:cxn>
                <a:cxn ang="0">
                  <a:pos x="58" y="299"/>
                </a:cxn>
                <a:cxn ang="0">
                  <a:pos x="88" y="245"/>
                </a:cxn>
                <a:cxn ang="0">
                  <a:pos x="125" y="196"/>
                </a:cxn>
                <a:cxn ang="0">
                  <a:pos x="167" y="150"/>
                </a:cxn>
                <a:cxn ang="0">
                  <a:pos x="213" y="110"/>
                </a:cxn>
                <a:cxn ang="0">
                  <a:pos x="264" y="75"/>
                </a:cxn>
                <a:cxn ang="0">
                  <a:pos x="319" y="46"/>
                </a:cxn>
                <a:cxn ang="0">
                  <a:pos x="377" y="22"/>
                </a:cxn>
                <a:cxn ang="0">
                  <a:pos x="438" y="6"/>
                </a:cxn>
              </a:cxnLst>
              <a:rect l="0" t="0" r="r" b="b"/>
              <a:pathLst>
                <a:path w="1099" h="1096">
                  <a:moveTo>
                    <a:pt x="470" y="0"/>
                  </a:moveTo>
                  <a:lnTo>
                    <a:pt x="1099" y="606"/>
                  </a:lnTo>
                  <a:lnTo>
                    <a:pt x="1095" y="638"/>
                  </a:lnTo>
                  <a:lnTo>
                    <a:pt x="1089" y="668"/>
                  </a:lnTo>
                  <a:lnTo>
                    <a:pt x="1081" y="699"/>
                  </a:lnTo>
                  <a:lnTo>
                    <a:pt x="1072" y="728"/>
                  </a:lnTo>
                  <a:lnTo>
                    <a:pt x="1061" y="757"/>
                  </a:lnTo>
                  <a:lnTo>
                    <a:pt x="1048" y="785"/>
                  </a:lnTo>
                  <a:lnTo>
                    <a:pt x="1034" y="812"/>
                  </a:lnTo>
                  <a:lnTo>
                    <a:pt x="1018" y="839"/>
                  </a:lnTo>
                  <a:lnTo>
                    <a:pt x="1001" y="864"/>
                  </a:lnTo>
                  <a:lnTo>
                    <a:pt x="983" y="888"/>
                  </a:lnTo>
                  <a:lnTo>
                    <a:pt x="963" y="911"/>
                  </a:lnTo>
                  <a:lnTo>
                    <a:pt x="942" y="933"/>
                  </a:lnTo>
                  <a:lnTo>
                    <a:pt x="920" y="954"/>
                  </a:lnTo>
                  <a:lnTo>
                    <a:pt x="897" y="974"/>
                  </a:lnTo>
                  <a:lnTo>
                    <a:pt x="873" y="992"/>
                  </a:lnTo>
                  <a:lnTo>
                    <a:pt x="848" y="1010"/>
                  </a:lnTo>
                  <a:lnTo>
                    <a:pt x="822" y="1025"/>
                  </a:lnTo>
                  <a:lnTo>
                    <a:pt x="795" y="1040"/>
                  </a:lnTo>
                  <a:lnTo>
                    <a:pt x="767" y="1052"/>
                  </a:lnTo>
                  <a:lnTo>
                    <a:pt x="738" y="1063"/>
                  </a:lnTo>
                  <a:lnTo>
                    <a:pt x="709" y="1073"/>
                  </a:lnTo>
                  <a:lnTo>
                    <a:pt x="678" y="1081"/>
                  </a:lnTo>
                  <a:lnTo>
                    <a:pt x="647" y="1088"/>
                  </a:lnTo>
                  <a:lnTo>
                    <a:pt x="616" y="1092"/>
                  </a:lnTo>
                  <a:lnTo>
                    <a:pt x="584" y="1095"/>
                  </a:lnTo>
                  <a:lnTo>
                    <a:pt x="551" y="1096"/>
                  </a:lnTo>
                  <a:lnTo>
                    <a:pt x="519" y="1095"/>
                  </a:lnTo>
                  <a:lnTo>
                    <a:pt x="487" y="1092"/>
                  </a:lnTo>
                  <a:lnTo>
                    <a:pt x="455" y="1088"/>
                  </a:lnTo>
                  <a:lnTo>
                    <a:pt x="425" y="1081"/>
                  </a:lnTo>
                  <a:lnTo>
                    <a:pt x="395" y="1073"/>
                  </a:lnTo>
                  <a:lnTo>
                    <a:pt x="365" y="1064"/>
                  </a:lnTo>
                  <a:lnTo>
                    <a:pt x="337" y="1053"/>
                  </a:lnTo>
                  <a:lnTo>
                    <a:pt x="309" y="1040"/>
                  </a:lnTo>
                  <a:lnTo>
                    <a:pt x="282" y="1026"/>
                  </a:lnTo>
                  <a:lnTo>
                    <a:pt x="256" y="1010"/>
                  </a:lnTo>
                  <a:lnTo>
                    <a:pt x="230" y="993"/>
                  </a:lnTo>
                  <a:lnTo>
                    <a:pt x="206" y="975"/>
                  </a:lnTo>
                  <a:lnTo>
                    <a:pt x="183" y="955"/>
                  </a:lnTo>
                  <a:lnTo>
                    <a:pt x="161" y="935"/>
                  </a:lnTo>
                  <a:lnTo>
                    <a:pt x="140" y="913"/>
                  </a:lnTo>
                  <a:lnTo>
                    <a:pt x="121" y="889"/>
                  </a:lnTo>
                  <a:lnTo>
                    <a:pt x="103" y="866"/>
                  </a:lnTo>
                  <a:lnTo>
                    <a:pt x="86" y="840"/>
                  </a:lnTo>
                  <a:lnTo>
                    <a:pt x="70" y="814"/>
                  </a:lnTo>
                  <a:lnTo>
                    <a:pt x="56" y="787"/>
                  </a:lnTo>
                  <a:lnTo>
                    <a:pt x="43" y="760"/>
                  </a:lnTo>
                  <a:lnTo>
                    <a:pt x="32" y="731"/>
                  </a:lnTo>
                  <a:lnTo>
                    <a:pt x="22" y="702"/>
                  </a:lnTo>
                  <a:lnTo>
                    <a:pt x="14" y="671"/>
                  </a:lnTo>
                  <a:lnTo>
                    <a:pt x="8" y="641"/>
                  </a:lnTo>
                  <a:lnTo>
                    <a:pt x="3" y="609"/>
                  </a:lnTo>
                  <a:lnTo>
                    <a:pt x="1" y="577"/>
                  </a:lnTo>
                  <a:lnTo>
                    <a:pt x="0" y="545"/>
                  </a:lnTo>
                  <a:lnTo>
                    <a:pt x="1" y="512"/>
                  </a:lnTo>
                  <a:lnTo>
                    <a:pt x="4" y="480"/>
                  </a:lnTo>
                  <a:lnTo>
                    <a:pt x="8" y="448"/>
                  </a:lnTo>
                  <a:lnTo>
                    <a:pt x="15" y="417"/>
                  </a:lnTo>
                  <a:lnTo>
                    <a:pt x="23" y="386"/>
                  </a:lnTo>
                  <a:lnTo>
                    <a:pt x="33" y="356"/>
                  </a:lnTo>
                  <a:lnTo>
                    <a:pt x="44" y="327"/>
                  </a:lnTo>
                  <a:lnTo>
                    <a:pt x="58" y="299"/>
                  </a:lnTo>
                  <a:lnTo>
                    <a:pt x="72" y="272"/>
                  </a:lnTo>
                  <a:lnTo>
                    <a:pt x="88" y="245"/>
                  </a:lnTo>
                  <a:lnTo>
                    <a:pt x="106" y="220"/>
                  </a:lnTo>
                  <a:lnTo>
                    <a:pt x="125" y="196"/>
                  </a:lnTo>
                  <a:lnTo>
                    <a:pt x="145" y="172"/>
                  </a:lnTo>
                  <a:lnTo>
                    <a:pt x="167" y="150"/>
                  </a:lnTo>
                  <a:lnTo>
                    <a:pt x="189" y="130"/>
                  </a:lnTo>
                  <a:lnTo>
                    <a:pt x="213" y="110"/>
                  </a:lnTo>
                  <a:lnTo>
                    <a:pt x="238" y="92"/>
                  </a:lnTo>
                  <a:lnTo>
                    <a:pt x="264" y="75"/>
                  </a:lnTo>
                  <a:lnTo>
                    <a:pt x="291" y="60"/>
                  </a:lnTo>
                  <a:lnTo>
                    <a:pt x="319" y="46"/>
                  </a:lnTo>
                  <a:lnTo>
                    <a:pt x="347" y="33"/>
                  </a:lnTo>
                  <a:lnTo>
                    <a:pt x="377" y="22"/>
                  </a:lnTo>
                  <a:lnTo>
                    <a:pt x="407" y="13"/>
                  </a:lnTo>
                  <a:lnTo>
                    <a:pt x="438" y="6"/>
                  </a:lnTo>
                  <a:lnTo>
                    <a:pt x="470" y="0"/>
                  </a:lnTo>
                  <a:close/>
                </a:path>
              </a:pathLst>
            </a:custGeom>
            <a:solidFill>
              <a:srgbClr val="0033CC"/>
            </a:solidFill>
            <a:ln w="66675">
              <a:solidFill>
                <a:sysClr val="window" lastClr="FFFFFF">
                  <a:lumMod val="85000"/>
                </a:sysClr>
              </a:solid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mj-lt"/>
              </a:endParaRPr>
            </a:p>
          </p:txBody>
        </p:sp>
        <p:sp>
          <p:nvSpPr>
            <p:cNvPr id="39" name="Freeform 11">
              <a:extLst>
                <a:ext uri="{FF2B5EF4-FFF2-40B4-BE49-F238E27FC236}">
                  <a16:creationId xmlns="" xmlns:a16="http://schemas.microsoft.com/office/drawing/2014/main" id="{C6460B44-59D3-4E0B-A039-1847459312C4}"/>
                </a:ext>
              </a:extLst>
            </p:cNvPr>
            <p:cNvSpPr>
              <a:spLocks/>
            </p:cNvSpPr>
            <p:nvPr/>
          </p:nvSpPr>
          <p:spPr bwMode="auto">
            <a:xfrm>
              <a:off x="3121833" y="2352859"/>
              <a:ext cx="972985" cy="941846"/>
            </a:xfrm>
            <a:custGeom>
              <a:avLst/>
              <a:gdLst/>
              <a:ahLst/>
              <a:cxnLst>
                <a:cxn ang="0">
                  <a:pos x="4" y="0"/>
                </a:cxn>
                <a:cxn ang="0">
                  <a:pos x="633" y="606"/>
                </a:cxn>
                <a:cxn ang="0">
                  <a:pos x="603" y="610"/>
                </a:cxn>
                <a:cxn ang="0">
                  <a:pos x="573" y="612"/>
                </a:cxn>
                <a:cxn ang="0">
                  <a:pos x="540" y="612"/>
                </a:cxn>
                <a:cxn ang="0">
                  <a:pos x="508" y="611"/>
                </a:cxn>
                <a:cxn ang="0">
                  <a:pos x="476" y="607"/>
                </a:cxn>
                <a:cxn ang="0">
                  <a:pos x="446" y="602"/>
                </a:cxn>
                <a:cxn ang="0">
                  <a:pos x="415" y="595"/>
                </a:cxn>
                <a:cxn ang="0">
                  <a:pos x="386" y="587"/>
                </a:cxn>
                <a:cxn ang="0">
                  <a:pos x="356" y="577"/>
                </a:cxn>
                <a:cxn ang="0">
                  <a:pos x="328" y="565"/>
                </a:cxn>
                <a:cxn ang="0">
                  <a:pos x="300" y="552"/>
                </a:cxn>
                <a:cxn ang="0">
                  <a:pos x="274" y="537"/>
                </a:cxn>
                <a:cxn ang="0">
                  <a:pos x="248" y="521"/>
                </a:cxn>
                <a:cxn ang="0">
                  <a:pos x="223" y="504"/>
                </a:cxn>
                <a:cxn ang="0">
                  <a:pos x="199" y="485"/>
                </a:cxn>
                <a:cxn ang="0">
                  <a:pos x="177" y="465"/>
                </a:cxn>
                <a:cxn ang="0">
                  <a:pos x="155" y="444"/>
                </a:cxn>
                <a:cxn ang="0">
                  <a:pos x="135" y="422"/>
                </a:cxn>
                <a:cxn ang="0">
                  <a:pos x="116" y="399"/>
                </a:cxn>
                <a:cxn ang="0">
                  <a:pos x="98" y="374"/>
                </a:cxn>
                <a:cxn ang="0">
                  <a:pos x="81" y="348"/>
                </a:cxn>
                <a:cxn ang="0">
                  <a:pos x="66" y="322"/>
                </a:cxn>
                <a:cxn ang="0">
                  <a:pos x="52" y="295"/>
                </a:cxn>
                <a:cxn ang="0">
                  <a:pos x="40" y="267"/>
                </a:cxn>
                <a:cxn ang="0">
                  <a:pos x="29" y="238"/>
                </a:cxn>
                <a:cxn ang="0">
                  <a:pos x="20" y="208"/>
                </a:cxn>
                <a:cxn ang="0">
                  <a:pos x="12" y="177"/>
                </a:cxn>
                <a:cxn ang="0">
                  <a:pos x="7" y="146"/>
                </a:cxn>
                <a:cxn ang="0">
                  <a:pos x="3" y="115"/>
                </a:cxn>
                <a:cxn ang="0">
                  <a:pos x="0" y="82"/>
                </a:cxn>
                <a:cxn ang="0">
                  <a:pos x="0" y="55"/>
                </a:cxn>
                <a:cxn ang="0">
                  <a:pos x="1" y="27"/>
                </a:cxn>
                <a:cxn ang="0">
                  <a:pos x="4" y="0"/>
                </a:cxn>
              </a:cxnLst>
              <a:rect l="0" t="0" r="r" b="b"/>
              <a:pathLst>
                <a:path w="633" h="612">
                  <a:moveTo>
                    <a:pt x="4" y="0"/>
                  </a:moveTo>
                  <a:lnTo>
                    <a:pt x="633" y="606"/>
                  </a:lnTo>
                  <a:lnTo>
                    <a:pt x="603" y="610"/>
                  </a:lnTo>
                  <a:lnTo>
                    <a:pt x="573" y="612"/>
                  </a:lnTo>
                  <a:lnTo>
                    <a:pt x="540" y="612"/>
                  </a:lnTo>
                  <a:lnTo>
                    <a:pt x="508" y="611"/>
                  </a:lnTo>
                  <a:lnTo>
                    <a:pt x="476" y="607"/>
                  </a:lnTo>
                  <a:lnTo>
                    <a:pt x="446" y="602"/>
                  </a:lnTo>
                  <a:lnTo>
                    <a:pt x="415" y="595"/>
                  </a:lnTo>
                  <a:lnTo>
                    <a:pt x="386" y="587"/>
                  </a:lnTo>
                  <a:lnTo>
                    <a:pt x="356" y="577"/>
                  </a:lnTo>
                  <a:lnTo>
                    <a:pt x="328" y="565"/>
                  </a:lnTo>
                  <a:lnTo>
                    <a:pt x="300" y="552"/>
                  </a:lnTo>
                  <a:lnTo>
                    <a:pt x="274" y="537"/>
                  </a:lnTo>
                  <a:lnTo>
                    <a:pt x="248" y="521"/>
                  </a:lnTo>
                  <a:lnTo>
                    <a:pt x="223" y="504"/>
                  </a:lnTo>
                  <a:lnTo>
                    <a:pt x="199" y="485"/>
                  </a:lnTo>
                  <a:lnTo>
                    <a:pt x="177" y="465"/>
                  </a:lnTo>
                  <a:lnTo>
                    <a:pt x="155" y="444"/>
                  </a:lnTo>
                  <a:lnTo>
                    <a:pt x="135" y="422"/>
                  </a:lnTo>
                  <a:lnTo>
                    <a:pt x="116" y="399"/>
                  </a:lnTo>
                  <a:lnTo>
                    <a:pt x="98" y="374"/>
                  </a:lnTo>
                  <a:lnTo>
                    <a:pt x="81" y="348"/>
                  </a:lnTo>
                  <a:lnTo>
                    <a:pt x="66" y="322"/>
                  </a:lnTo>
                  <a:lnTo>
                    <a:pt x="52" y="295"/>
                  </a:lnTo>
                  <a:lnTo>
                    <a:pt x="40" y="267"/>
                  </a:lnTo>
                  <a:lnTo>
                    <a:pt x="29" y="238"/>
                  </a:lnTo>
                  <a:lnTo>
                    <a:pt x="20" y="208"/>
                  </a:lnTo>
                  <a:lnTo>
                    <a:pt x="12" y="177"/>
                  </a:lnTo>
                  <a:lnTo>
                    <a:pt x="7" y="146"/>
                  </a:lnTo>
                  <a:lnTo>
                    <a:pt x="3" y="115"/>
                  </a:lnTo>
                  <a:lnTo>
                    <a:pt x="0" y="82"/>
                  </a:lnTo>
                  <a:lnTo>
                    <a:pt x="0" y="55"/>
                  </a:lnTo>
                  <a:lnTo>
                    <a:pt x="1" y="27"/>
                  </a:lnTo>
                  <a:lnTo>
                    <a:pt x="4" y="0"/>
                  </a:lnTo>
                  <a:close/>
                </a:path>
              </a:pathLst>
            </a:custGeom>
            <a:solidFill>
              <a:sysClr val="window" lastClr="FFFFFF"/>
            </a:solidFill>
            <a:ln w="0">
              <a:no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mj-lt"/>
              </a:endParaRPr>
            </a:p>
          </p:txBody>
        </p:sp>
      </p:grpSp>
      <p:pic>
        <p:nvPicPr>
          <p:cNvPr id="40" name="Picture 2">
            <a:extLst>
              <a:ext uri="{FF2B5EF4-FFF2-40B4-BE49-F238E27FC236}">
                <a16:creationId xmlns="" xmlns:a16="http://schemas.microsoft.com/office/drawing/2014/main" id="{3588A26A-A017-4875-ACF3-967043A0117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83340" y="4424345"/>
            <a:ext cx="2070269" cy="2378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2" name="Group 21">
            <a:extLst>
              <a:ext uri="{FF2B5EF4-FFF2-40B4-BE49-F238E27FC236}">
                <a16:creationId xmlns="" xmlns:a16="http://schemas.microsoft.com/office/drawing/2014/main" id="{AAF65D68-6A8B-4A28-9FCE-7F3F401EE81E}"/>
              </a:ext>
            </a:extLst>
          </p:cNvPr>
          <p:cNvGrpSpPr>
            <a:grpSpLocks/>
          </p:cNvGrpSpPr>
          <p:nvPr/>
        </p:nvGrpSpPr>
        <p:grpSpPr bwMode="auto">
          <a:xfrm>
            <a:off x="1441761" y="4891893"/>
            <a:ext cx="1438512" cy="1366623"/>
            <a:chOff x="2371725" y="2324100"/>
            <a:chExt cx="1744663" cy="1739900"/>
          </a:xfrm>
        </p:grpSpPr>
        <p:sp>
          <p:nvSpPr>
            <p:cNvPr id="44" name="Freeform 10">
              <a:extLst>
                <a:ext uri="{FF2B5EF4-FFF2-40B4-BE49-F238E27FC236}">
                  <a16:creationId xmlns="" xmlns:a16="http://schemas.microsoft.com/office/drawing/2014/main" id="{ADF9EACE-CD4D-430D-8AA2-0C2F91F6166D}"/>
                </a:ext>
              </a:extLst>
            </p:cNvPr>
            <p:cNvSpPr>
              <a:spLocks/>
            </p:cNvSpPr>
            <p:nvPr/>
          </p:nvSpPr>
          <p:spPr bwMode="auto">
            <a:xfrm>
              <a:off x="2371725" y="2324100"/>
              <a:ext cx="1744663" cy="1739900"/>
            </a:xfrm>
            <a:custGeom>
              <a:avLst/>
              <a:gdLst/>
              <a:ahLst/>
              <a:cxnLst>
                <a:cxn ang="0">
                  <a:pos x="1099" y="606"/>
                </a:cxn>
                <a:cxn ang="0">
                  <a:pos x="1089" y="668"/>
                </a:cxn>
                <a:cxn ang="0">
                  <a:pos x="1072" y="728"/>
                </a:cxn>
                <a:cxn ang="0">
                  <a:pos x="1048" y="785"/>
                </a:cxn>
                <a:cxn ang="0">
                  <a:pos x="1018" y="839"/>
                </a:cxn>
                <a:cxn ang="0">
                  <a:pos x="983" y="888"/>
                </a:cxn>
                <a:cxn ang="0">
                  <a:pos x="942" y="933"/>
                </a:cxn>
                <a:cxn ang="0">
                  <a:pos x="897" y="974"/>
                </a:cxn>
                <a:cxn ang="0">
                  <a:pos x="848" y="1010"/>
                </a:cxn>
                <a:cxn ang="0">
                  <a:pos x="795" y="1040"/>
                </a:cxn>
                <a:cxn ang="0">
                  <a:pos x="738" y="1063"/>
                </a:cxn>
                <a:cxn ang="0">
                  <a:pos x="678" y="1081"/>
                </a:cxn>
                <a:cxn ang="0">
                  <a:pos x="616" y="1092"/>
                </a:cxn>
                <a:cxn ang="0">
                  <a:pos x="551" y="1096"/>
                </a:cxn>
                <a:cxn ang="0">
                  <a:pos x="487" y="1092"/>
                </a:cxn>
                <a:cxn ang="0">
                  <a:pos x="425" y="1081"/>
                </a:cxn>
                <a:cxn ang="0">
                  <a:pos x="365" y="1064"/>
                </a:cxn>
                <a:cxn ang="0">
                  <a:pos x="309" y="1040"/>
                </a:cxn>
                <a:cxn ang="0">
                  <a:pos x="256" y="1010"/>
                </a:cxn>
                <a:cxn ang="0">
                  <a:pos x="206" y="975"/>
                </a:cxn>
                <a:cxn ang="0">
                  <a:pos x="161" y="935"/>
                </a:cxn>
                <a:cxn ang="0">
                  <a:pos x="121" y="889"/>
                </a:cxn>
                <a:cxn ang="0">
                  <a:pos x="86" y="840"/>
                </a:cxn>
                <a:cxn ang="0">
                  <a:pos x="56" y="787"/>
                </a:cxn>
                <a:cxn ang="0">
                  <a:pos x="32" y="731"/>
                </a:cxn>
                <a:cxn ang="0">
                  <a:pos x="14" y="671"/>
                </a:cxn>
                <a:cxn ang="0">
                  <a:pos x="3" y="609"/>
                </a:cxn>
                <a:cxn ang="0">
                  <a:pos x="0" y="545"/>
                </a:cxn>
                <a:cxn ang="0">
                  <a:pos x="4" y="480"/>
                </a:cxn>
                <a:cxn ang="0">
                  <a:pos x="15" y="417"/>
                </a:cxn>
                <a:cxn ang="0">
                  <a:pos x="33" y="356"/>
                </a:cxn>
                <a:cxn ang="0">
                  <a:pos x="58" y="299"/>
                </a:cxn>
                <a:cxn ang="0">
                  <a:pos x="88" y="245"/>
                </a:cxn>
                <a:cxn ang="0">
                  <a:pos x="125" y="196"/>
                </a:cxn>
                <a:cxn ang="0">
                  <a:pos x="167" y="150"/>
                </a:cxn>
                <a:cxn ang="0">
                  <a:pos x="213" y="110"/>
                </a:cxn>
                <a:cxn ang="0">
                  <a:pos x="264" y="75"/>
                </a:cxn>
                <a:cxn ang="0">
                  <a:pos x="319" y="46"/>
                </a:cxn>
                <a:cxn ang="0">
                  <a:pos x="377" y="22"/>
                </a:cxn>
                <a:cxn ang="0">
                  <a:pos x="438" y="6"/>
                </a:cxn>
              </a:cxnLst>
              <a:rect l="0" t="0" r="r" b="b"/>
              <a:pathLst>
                <a:path w="1099" h="1096">
                  <a:moveTo>
                    <a:pt x="470" y="0"/>
                  </a:moveTo>
                  <a:lnTo>
                    <a:pt x="1099" y="606"/>
                  </a:lnTo>
                  <a:lnTo>
                    <a:pt x="1095" y="638"/>
                  </a:lnTo>
                  <a:lnTo>
                    <a:pt x="1089" y="668"/>
                  </a:lnTo>
                  <a:lnTo>
                    <a:pt x="1081" y="699"/>
                  </a:lnTo>
                  <a:lnTo>
                    <a:pt x="1072" y="728"/>
                  </a:lnTo>
                  <a:lnTo>
                    <a:pt x="1061" y="757"/>
                  </a:lnTo>
                  <a:lnTo>
                    <a:pt x="1048" y="785"/>
                  </a:lnTo>
                  <a:lnTo>
                    <a:pt x="1034" y="812"/>
                  </a:lnTo>
                  <a:lnTo>
                    <a:pt x="1018" y="839"/>
                  </a:lnTo>
                  <a:lnTo>
                    <a:pt x="1001" y="864"/>
                  </a:lnTo>
                  <a:lnTo>
                    <a:pt x="983" y="888"/>
                  </a:lnTo>
                  <a:lnTo>
                    <a:pt x="963" y="911"/>
                  </a:lnTo>
                  <a:lnTo>
                    <a:pt x="942" y="933"/>
                  </a:lnTo>
                  <a:lnTo>
                    <a:pt x="920" y="954"/>
                  </a:lnTo>
                  <a:lnTo>
                    <a:pt x="897" y="974"/>
                  </a:lnTo>
                  <a:lnTo>
                    <a:pt x="873" y="992"/>
                  </a:lnTo>
                  <a:lnTo>
                    <a:pt x="848" y="1010"/>
                  </a:lnTo>
                  <a:lnTo>
                    <a:pt x="822" y="1025"/>
                  </a:lnTo>
                  <a:lnTo>
                    <a:pt x="795" y="1040"/>
                  </a:lnTo>
                  <a:lnTo>
                    <a:pt x="767" y="1052"/>
                  </a:lnTo>
                  <a:lnTo>
                    <a:pt x="738" y="1063"/>
                  </a:lnTo>
                  <a:lnTo>
                    <a:pt x="709" y="1073"/>
                  </a:lnTo>
                  <a:lnTo>
                    <a:pt x="678" y="1081"/>
                  </a:lnTo>
                  <a:lnTo>
                    <a:pt x="647" y="1088"/>
                  </a:lnTo>
                  <a:lnTo>
                    <a:pt x="616" y="1092"/>
                  </a:lnTo>
                  <a:lnTo>
                    <a:pt x="584" y="1095"/>
                  </a:lnTo>
                  <a:lnTo>
                    <a:pt x="551" y="1096"/>
                  </a:lnTo>
                  <a:lnTo>
                    <a:pt x="519" y="1095"/>
                  </a:lnTo>
                  <a:lnTo>
                    <a:pt x="487" y="1092"/>
                  </a:lnTo>
                  <a:lnTo>
                    <a:pt x="455" y="1088"/>
                  </a:lnTo>
                  <a:lnTo>
                    <a:pt x="425" y="1081"/>
                  </a:lnTo>
                  <a:lnTo>
                    <a:pt x="395" y="1073"/>
                  </a:lnTo>
                  <a:lnTo>
                    <a:pt x="365" y="1064"/>
                  </a:lnTo>
                  <a:lnTo>
                    <a:pt x="337" y="1053"/>
                  </a:lnTo>
                  <a:lnTo>
                    <a:pt x="309" y="1040"/>
                  </a:lnTo>
                  <a:lnTo>
                    <a:pt x="282" y="1026"/>
                  </a:lnTo>
                  <a:lnTo>
                    <a:pt x="256" y="1010"/>
                  </a:lnTo>
                  <a:lnTo>
                    <a:pt x="230" y="993"/>
                  </a:lnTo>
                  <a:lnTo>
                    <a:pt x="206" y="975"/>
                  </a:lnTo>
                  <a:lnTo>
                    <a:pt x="183" y="955"/>
                  </a:lnTo>
                  <a:lnTo>
                    <a:pt x="161" y="935"/>
                  </a:lnTo>
                  <a:lnTo>
                    <a:pt x="140" y="913"/>
                  </a:lnTo>
                  <a:lnTo>
                    <a:pt x="121" y="889"/>
                  </a:lnTo>
                  <a:lnTo>
                    <a:pt x="103" y="866"/>
                  </a:lnTo>
                  <a:lnTo>
                    <a:pt x="86" y="840"/>
                  </a:lnTo>
                  <a:lnTo>
                    <a:pt x="70" y="814"/>
                  </a:lnTo>
                  <a:lnTo>
                    <a:pt x="56" y="787"/>
                  </a:lnTo>
                  <a:lnTo>
                    <a:pt x="43" y="760"/>
                  </a:lnTo>
                  <a:lnTo>
                    <a:pt x="32" y="731"/>
                  </a:lnTo>
                  <a:lnTo>
                    <a:pt x="22" y="702"/>
                  </a:lnTo>
                  <a:lnTo>
                    <a:pt x="14" y="671"/>
                  </a:lnTo>
                  <a:lnTo>
                    <a:pt x="8" y="641"/>
                  </a:lnTo>
                  <a:lnTo>
                    <a:pt x="3" y="609"/>
                  </a:lnTo>
                  <a:lnTo>
                    <a:pt x="1" y="577"/>
                  </a:lnTo>
                  <a:lnTo>
                    <a:pt x="0" y="545"/>
                  </a:lnTo>
                  <a:lnTo>
                    <a:pt x="1" y="512"/>
                  </a:lnTo>
                  <a:lnTo>
                    <a:pt x="4" y="480"/>
                  </a:lnTo>
                  <a:lnTo>
                    <a:pt x="8" y="448"/>
                  </a:lnTo>
                  <a:lnTo>
                    <a:pt x="15" y="417"/>
                  </a:lnTo>
                  <a:lnTo>
                    <a:pt x="23" y="386"/>
                  </a:lnTo>
                  <a:lnTo>
                    <a:pt x="33" y="356"/>
                  </a:lnTo>
                  <a:lnTo>
                    <a:pt x="44" y="327"/>
                  </a:lnTo>
                  <a:lnTo>
                    <a:pt x="58" y="299"/>
                  </a:lnTo>
                  <a:lnTo>
                    <a:pt x="72" y="272"/>
                  </a:lnTo>
                  <a:lnTo>
                    <a:pt x="88" y="245"/>
                  </a:lnTo>
                  <a:lnTo>
                    <a:pt x="106" y="220"/>
                  </a:lnTo>
                  <a:lnTo>
                    <a:pt x="125" y="196"/>
                  </a:lnTo>
                  <a:lnTo>
                    <a:pt x="145" y="172"/>
                  </a:lnTo>
                  <a:lnTo>
                    <a:pt x="167" y="150"/>
                  </a:lnTo>
                  <a:lnTo>
                    <a:pt x="189" y="130"/>
                  </a:lnTo>
                  <a:lnTo>
                    <a:pt x="213" y="110"/>
                  </a:lnTo>
                  <a:lnTo>
                    <a:pt x="238" y="92"/>
                  </a:lnTo>
                  <a:lnTo>
                    <a:pt x="264" y="75"/>
                  </a:lnTo>
                  <a:lnTo>
                    <a:pt x="291" y="60"/>
                  </a:lnTo>
                  <a:lnTo>
                    <a:pt x="319" y="46"/>
                  </a:lnTo>
                  <a:lnTo>
                    <a:pt x="347" y="33"/>
                  </a:lnTo>
                  <a:lnTo>
                    <a:pt x="377" y="22"/>
                  </a:lnTo>
                  <a:lnTo>
                    <a:pt x="407" y="13"/>
                  </a:lnTo>
                  <a:lnTo>
                    <a:pt x="438" y="6"/>
                  </a:lnTo>
                  <a:lnTo>
                    <a:pt x="470" y="0"/>
                  </a:lnTo>
                  <a:close/>
                </a:path>
              </a:pathLst>
            </a:custGeom>
            <a:solidFill>
              <a:srgbClr val="660066"/>
            </a:solidFill>
            <a:ln w="66675">
              <a:solidFill>
                <a:sysClr val="window" lastClr="FFFFFF">
                  <a:lumMod val="85000"/>
                </a:sysClr>
              </a:solid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dirty="0">
                <a:ln>
                  <a:noFill/>
                </a:ln>
                <a:solidFill>
                  <a:prstClr val="black"/>
                </a:solidFill>
                <a:effectLst/>
                <a:uLnTx/>
                <a:uFillTx/>
                <a:latin typeface="+mj-lt"/>
              </a:endParaRPr>
            </a:p>
          </p:txBody>
        </p:sp>
        <p:sp>
          <p:nvSpPr>
            <p:cNvPr id="45" name="Freeform 11">
              <a:extLst>
                <a:ext uri="{FF2B5EF4-FFF2-40B4-BE49-F238E27FC236}">
                  <a16:creationId xmlns="" xmlns:a16="http://schemas.microsoft.com/office/drawing/2014/main" id="{A91EEC84-E4AC-469F-A83F-C70F0B74DAC8}"/>
                </a:ext>
              </a:extLst>
            </p:cNvPr>
            <p:cNvSpPr>
              <a:spLocks/>
            </p:cNvSpPr>
            <p:nvPr/>
          </p:nvSpPr>
          <p:spPr bwMode="auto">
            <a:xfrm>
              <a:off x="3121833" y="2352859"/>
              <a:ext cx="972985" cy="941846"/>
            </a:xfrm>
            <a:custGeom>
              <a:avLst/>
              <a:gdLst/>
              <a:ahLst/>
              <a:cxnLst>
                <a:cxn ang="0">
                  <a:pos x="4" y="0"/>
                </a:cxn>
                <a:cxn ang="0">
                  <a:pos x="633" y="606"/>
                </a:cxn>
                <a:cxn ang="0">
                  <a:pos x="603" y="610"/>
                </a:cxn>
                <a:cxn ang="0">
                  <a:pos x="573" y="612"/>
                </a:cxn>
                <a:cxn ang="0">
                  <a:pos x="540" y="612"/>
                </a:cxn>
                <a:cxn ang="0">
                  <a:pos x="508" y="611"/>
                </a:cxn>
                <a:cxn ang="0">
                  <a:pos x="476" y="607"/>
                </a:cxn>
                <a:cxn ang="0">
                  <a:pos x="446" y="602"/>
                </a:cxn>
                <a:cxn ang="0">
                  <a:pos x="415" y="595"/>
                </a:cxn>
                <a:cxn ang="0">
                  <a:pos x="386" y="587"/>
                </a:cxn>
                <a:cxn ang="0">
                  <a:pos x="356" y="577"/>
                </a:cxn>
                <a:cxn ang="0">
                  <a:pos x="328" y="565"/>
                </a:cxn>
                <a:cxn ang="0">
                  <a:pos x="300" y="552"/>
                </a:cxn>
                <a:cxn ang="0">
                  <a:pos x="274" y="537"/>
                </a:cxn>
                <a:cxn ang="0">
                  <a:pos x="248" y="521"/>
                </a:cxn>
                <a:cxn ang="0">
                  <a:pos x="223" y="504"/>
                </a:cxn>
                <a:cxn ang="0">
                  <a:pos x="199" y="485"/>
                </a:cxn>
                <a:cxn ang="0">
                  <a:pos x="177" y="465"/>
                </a:cxn>
                <a:cxn ang="0">
                  <a:pos x="155" y="444"/>
                </a:cxn>
                <a:cxn ang="0">
                  <a:pos x="135" y="422"/>
                </a:cxn>
                <a:cxn ang="0">
                  <a:pos x="116" y="399"/>
                </a:cxn>
                <a:cxn ang="0">
                  <a:pos x="98" y="374"/>
                </a:cxn>
                <a:cxn ang="0">
                  <a:pos x="81" y="348"/>
                </a:cxn>
                <a:cxn ang="0">
                  <a:pos x="66" y="322"/>
                </a:cxn>
                <a:cxn ang="0">
                  <a:pos x="52" y="295"/>
                </a:cxn>
                <a:cxn ang="0">
                  <a:pos x="40" y="267"/>
                </a:cxn>
                <a:cxn ang="0">
                  <a:pos x="29" y="238"/>
                </a:cxn>
                <a:cxn ang="0">
                  <a:pos x="20" y="208"/>
                </a:cxn>
                <a:cxn ang="0">
                  <a:pos x="12" y="177"/>
                </a:cxn>
                <a:cxn ang="0">
                  <a:pos x="7" y="146"/>
                </a:cxn>
                <a:cxn ang="0">
                  <a:pos x="3" y="115"/>
                </a:cxn>
                <a:cxn ang="0">
                  <a:pos x="0" y="82"/>
                </a:cxn>
                <a:cxn ang="0">
                  <a:pos x="0" y="55"/>
                </a:cxn>
                <a:cxn ang="0">
                  <a:pos x="1" y="27"/>
                </a:cxn>
                <a:cxn ang="0">
                  <a:pos x="4" y="0"/>
                </a:cxn>
              </a:cxnLst>
              <a:rect l="0" t="0" r="r" b="b"/>
              <a:pathLst>
                <a:path w="633" h="612">
                  <a:moveTo>
                    <a:pt x="4" y="0"/>
                  </a:moveTo>
                  <a:lnTo>
                    <a:pt x="633" y="606"/>
                  </a:lnTo>
                  <a:lnTo>
                    <a:pt x="603" y="610"/>
                  </a:lnTo>
                  <a:lnTo>
                    <a:pt x="573" y="612"/>
                  </a:lnTo>
                  <a:lnTo>
                    <a:pt x="540" y="612"/>
                  </a:lnTo>
                  <a:lnTo>
                    <a:pt x="508" y="611"/>
                  </a:lnTo>
                  <a:lnTo>
                    <a:pt x="476" y="607"/>
                  </a:lnTo>
                  <a:lnTo>
                    <a:pt x="446" y="602"/>
                  </a:lnTo>
                  <a:lnTo>
                    <a:pt x="415" y="595"/>
                  </a:lnTo>
                  <a:lnTo>
                    <a:pt x="386" y="587"/>
                  </a:lnTo>
                  <a:lnTo>
                    <a:pt x="356" y="577"/>
                  </a:lnTo>
                  <a:lnTo>
                    <a:pt x="328" y="565"/>
                  </a:lnTo>
                  <a:lnTo>
                    <a:pt x="300" y="552"/>
                  </a:lnTo>
                  <a:lnTo>
                    <a:pt x="274" y="537"/>
                  </a:lnTo>
                  <a:lnTo>
                    <a:pt x="248" y="521"/>
                  </a:lnTo>
                  <a:lnTo>
                    <a:pt x="223" y="504"/>
                  </a:lnTo>
                  <a:lnTo>
                    <a:pt x="199" y="485"/>
                  </a:lnTo>
                  <a:lnTo>
                    <a:pt x="177" y="465"/>
                  </a:lnTo>
                  <a:lnTo>
                    <a:pt x="155" y="444"/>
                  </a:lnTo>
                  <a:lnTo>
                    <a:pt x="135" y="422"/>
                  </a:lnTo>
                  <a:lnTo>
                    <a:pt x="116" y="399"/>
                  </a:lnTo>
                  <a:lnTo>
                    <a:pt x="98" y="374"/>
                  </a:lnTo>
                  <a:lnTo>
                    <a:pt x="81" y="348"/>
                  </a:lnTo>
                  <a:lnTo>
                    <a:pt x="66" y="322"/>
                  </a:lnTo>
                  <a:lnTo>
                    <a:pt x="52" y="295"/>
                  </a:lnTo>
                  <a:lnTo>
                    <a:pt x="40" y="267"/>
                  </a:lnTo>
                  <a:lnTo>
                    <a:pt x="29" y="238"/>
                  </a:lnTo>
                  <a:lnTo>
                    <a:pt x="20" y="208"/>
                  </a:lnTo>
                  <a:lnTo>
                    <a:pt x="12" y="177"/>
                  </a:lnTo>
                  <a:lnTo>
                    <a:pt x="7" y="146"/>
                  </a:lnTo>
                  <a:lnTo>
                    <a:pt x="3" y="115"/>
                  </a:lnTo>
                  <a:lnTo>
                    <a:pt x="0" y="82"/>
                  </a:lnTo>
                  <a:lnTo>
                    <a:pt x="0" y="55"/>
                  </a:lnTo>
                  <a:lnTo>
                    <a:pt x="1" y="27"/>
                  </a:lnTo>
                  <a:lnTo>
                    <a:pt x="4" y="0"/>
                  </a:lnTo>
                  <a:close/>
                </a:path>
              </a:pathLst>
            </a:custGeom>
            <a:solidFill>
              <a:sysClr val="window" lastClr="FFFFFF"/>
            </a:solidFill>
            <a:ln w="0">
              <a:noFill/>
              <a:prstDash val="solid"/>
              <a:round/>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prstClr val="black"/>
                </a:solidFill>
                <a:effectLst/>
                <a:uLnTx/>
                <a:uFillTx/>
                <a:latin typeface="+mj-lt"/>
              </a:endParaRPr>
            </a:p>
          </p:txBody>
        </p:sp>
      </p:grpSp>
      <p:sp>
        <p:nvSpPr>
          <p:cNvPr id="46" name="Up Arrow 57">
            <a:extLst>
              <a:ext uri="{FF2B5EF4-FFF2-40B4-BE49-F238E27FC236}">
                <a16:creationId xmlns="" xmlns:a16="http://schemas.microsoft.com/office/drawing/2014/main" id="{14A8F30F-0CC7-4F2D-83E6-376AFAB01EB4}"/>
              </a:ext>
            </a:extLst>
          </p:cNvPr>
          <p:cNvSpPr/>
          <p:nvPr/>
        </p:nvSpPr>
        <p:spPr>
          <a:xfrm rot="5400000">
            <a:off x="2793848" y="5662252"/>
            <a:ext cx="452437" cy="588278"/>
          </a:xfrm>
          <a:prstGeom prst="upArrow">
            <a:avLst/>
          </a:prstGeom>
          <a:solidFill>
            <a:srgbClr val="000000"/>
          </a:solidFill>
          <a:ln w="25400" cap="flat" cmpd="sng" algn="ctr">
            <a:noFill/>
            <a:prstDash val="solid"/>
          </a:ln>
          <a:effectLst/>
        </p:spPr>
        <p:txBody>
          <a:bodyPr anchor="ctr"/>
          <a:lstStyle/>
          <a:p>
            <a:pPr algn="ctr">
              <a:defRPr/>
            </a:pPr>
            <a:endParaRPr lang="en-US" sz="2400" kern="0">
              <a:solidFill>
                <a:prstClr val="white"/>
              </a:solidFill>
              <a:latin typeface="+mj-lt"/>
            </a:endParaRPr>
          </a:p>
        </p:txBody>
      </p:sp>
      <p:sp>
        <p:nvSpPr>
          <p:cNvPr id="47" name="Folded Corner 53">
            <a:extLst>
              <a:ext uri="{FF2B5EF4-FFF2-40B4-BE49-F238E27FC236}">
                <a16:creationId xmlns="" xmlns:a16="http://schemas.microsoft.com/office/drawing/2014/main" id="{EF79BC25-4380-4F74-B359-2A03C5D0B933}"/>
              </a:ext>
            </a:extLst>
          </p:cNvPr>
          <p:cNvSpPr/>
          <p:nvPr/>
        </p:nvSpPr>
        <p:spPr>
          <a:xfrm>
            <a:off x="3355601" y="5650750"/>
            <a:ext cx="3545295" cy="965520"/>
          </a:xfrm>
          <a:prstGeom prst="foldedCorner">
            <a:avLst>
              <a:gd name="adj" fmla="val 21927"/>
            </a:avLst>
          </a:prstGeom>
          <a:solidFill>
            <a:srgbClr val="660066"/>
          </a:solidFill>
          <a:ln w="25400" cap="flat" cmpd="sng" algn="ctr">
            <a:solidFill>
              <a:srgbClr val="FFFFFF"/>
            </a:solidFill>
            <a:prstDash val="solid"/>
          </a:ln>
          <a:effectLst/>
        </p:spPr>
        <p:txBody>
          <a:bodyPr anchor="ctr"/>
          <a:lstStyle/>
          <a:p>
            <a:pPr lvl="0" defTabSz="914400">
              <a:defRPr/>
            </a:pPr>
            <a:endParaRPr lang="en-US" sz="2400" kern="0" dirty="0" smtClean="0">
              <a:solidFill>
                <a:srgbClr val="FFFFFF"/>
              </a:solidFill>
            </a:endParaRPr>
          </a:p>
          <a:p>
            <a:pPr lvl="0" algn="ctr" defTabSz="914400">
              <a:defRPr/>
            </a:pPr>
            <a:r>
              <a:rPr lang="vi-VN" sz="2000" kern="0" dirty="0" smtClean="0">
                <a:solidFill>
                  <a:srgbClr val="FFFFFF"/>
                </a:solidFill>
              </a:rPr>
              <a:t>Về </a:t>
            </a:r>
            <a:r>
              <a:rPr lang="vi-VN" sz="2000" kern="0" dirty="0">
                <a:solidFill>
                  <a:srgbClr val="FFFFFF"/>
                </a:solidFill>
              </a:rPr>
              <a:t>quan hệ giữa gắn tăng trưởng kinh tế với công bằng xã hội</a:t>
            </a:r>
          </a:p>
        </p:txBody>
      </p:sp>
    </p:spTree>
    <p:extLst>
      <p:ext uri="{BB962C8B-B14F-4D97-AF65-F5344CB8AC3E}">
        <p14:creationId xmlns:p14="http://schemas.microsoft.com/office/powerpoint/2010/main" val="20105825"/>
      </p:ext>
    </p:extLst>
  </p:cSld>
  <p:clrMapOvr>
    <a:masterClrMapping/>
  </p:clrMapOvr>
  <p:transition>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258951" y="3013722"/>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406029" y="244331"/>
            <a:ext cx="10342311" cy="523220"/>
          </a:xfrm>
          <a:prstGeom prst="rect">
            <a:avLst/>
          </a:prstGeom>
          <a:noFill/>
        </p:spPr>
        <p:txBody>
          <a:bodyPr wrap="square">
            <a:spAutoFit/>
          </a:bodyPr>
          <a:lstStyle/>
          <a:p>
            <a:pPr algn="ctr"/>
            <a:r>
              <a:rPr lang="en-US" sz="2800" b="1" dirty="0">
                <a:solidFill>
                  <a:srgbClr val="000000"/>
                </a:solidFill>
                <a:ea typeface="Arial Unicode MS"/>
              </a:rPr>
              <a:t>5.1.3.</a:t>
            </a:r>
            <a:r>
              <a:rPr lang="vi-VN" sz="2800" b="1" dirty="0">
                <a:solidFill>
                  <a:srgbClr val="000000"/>
                </a:solidFill>
                <a:ea typeface="Arial Unicode MS"/>
              </a:rPr>
              <a:t> Đặc trưng của </a:t>
            </a:r>
            <a:r>
              <a:rPr lang="en-US" sz="2800" b="1" dirty="0" smtClean="0">
                <a:solidFill>
                  <a:srgbClr val="000000"/>
                </a:solidFill>
                <a:ea typeface="Arial Unicode MS"/>
              </a:rPr>
              <a:t>KTTT</a:t>
            </a:r>
            <a:r>
              <a:rPr lang="vi-VN" sz="2800" b="1" dirty="0" smtClean="0">
                <a:solidFill>
                  <a:srgbClr val="000000"/>
                </a:solidFill>
                <a:ea typeface="Arial Unicode MS"/>
              </a:rPr>
              <a:t> </a:t>
            </a:r>
            <a:r>
              <a:rPr lang="vi-VN" sz="2800" b="1" dirty="0">
                <a:solidFill>
                  <a:srgbClr val="000000"/>
                </a:solidFill>
                <a:ea typeface="Arial Unicode MS"/>
              </a:rPr>
              <a:t>định </a:t>
            </a:r>
            <a:r>
              <a:rPr lang="vi-VN" sz="2800" b="1" dirty="0" smtClean="0">
                <a:solidFill>
                  <a:srgbClr val="000000"/>
                </a:solidFill>
                <a:ea typeface="Arial Unicode MS"/>
              </a:rPr>
              <a:t>hướng</a:t>
            </a:r>
            <a:r>
              <a:rPr lang="en-US" sz="2800" b="1" dirty="0" smtClean="0">
                <a:solidFill>
                  <a:srgbClr val="000000"/>
                </a:solidFill>
                <a:ea typeface="Arial Unicode MS"/>
              </a:rPr>
              <a:t> XHCN</a:t>
            </a:r>
            <a:r>
              <a:rPr lang="vi-VN" sz="2800" b="1" dirty="0" smtClean="0">
                <a:solidFill>
                  <a:srgbClr val="000000"/>
                </a:solidFill>
                <a:ea typeface="Arial Unicode MS"/>
              </a:rPr>
              <a:t> </a:t>
            </a:r>
            <a:r>
              <a:rPr lang="vi-VN" sz="28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406029" y="941256"/>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endParaRPr>
            </a:p>
          </p:txBody>
        </p:sp>
      </p:grpSp>
      <p:sp>
        <p:nvSpPr>
          <p:cNvPr id="8" name="TextBox 7">
            <a:extLst>
              <a:ext uri="{FF2B5EF4-FFF2-40B4-BE49-F238E27FC236}">
                <a16:creationId xmlns="" xmlns:a16="http://schemas.microsoft.com/office/drawing/2014/main" id="{4D494A45-E49D-4B38-9D7C-9D2D40350DA7}"/>
              </a:ext>
            </a:extLst>
          </p:cNvPr>
          <p:cNvSpPr txBox="1"/>
          <p:nvPr/>
        </p:nvSpPr>
        <p:spPr>
          <a:xfrm>
            <a:off x="4936934" y="1197397"/>
            <a:ext cx="2881411" cy="523220"/>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800" b="1" dirty="0" smtClean="0">
                <a:solidFill>
                  <a:srgbClr val="0033CC"/>
                </a:solidFill>
                <a:ea typeface="Arial Unicode MS"/>
              </a:rPr>
              <a:t> </a:t>
            </a:r>
            <a:r>
              <a:rPr lang="en-US" sz="2800" b="1" dirty="0" err="1" smtClean="0">
                <a:solidFill>
                  <a:srgbClr val="0033CC"/>
                </a:solidFill>
                <a:ea typeface="Arial Unicode MS"/>
              </a:rPr>
              <a:t>Về</a:t>
            </a:r>
            <a:r>
              <a:rPr lang="en-US" sz="2800" b="1" dirty="0" smtClean="0">
                <a:solidFill>
                  <a:srgbClr val="0033CC"/>
                </a:solidFill>
                <a:ea typeface="Arial Unicode MS"/>
              </a:rPr>
              <a:t> </a:t>
            </a:r>
            <a:r>
              <a:rPr lang="en-US" sz="2800" b="1" dirty="0" err="1">
                <a:solidFill>
                  <a:srgbClr val="0033CC"/>
                </a:solidFill>
                <a:ea typeface="Arial Unicode MS"/>
              </a:rPr>
              <a:t>mục</a:t>
            </a:r>
            <a:r>
              <a:rPr lang="en-US" sz="2800" b="1" dirty="0">
                <a:solidFill>
                  <a:srgbClr val="0033CC"/>
                </a:solidFill>
                <a:ea typeface="Arial Unicode MS"/>
              </a:rPr>
              <a:t> </a:t>
            </a:r>
            <a:r>
              <a:rPr lang="en-US" sz="2800" b="1" dirty="0" err="1">
                <a:solidFill>
                  <a:srgbClr val="0033CC"/>
                </a:solidFill>
                <a:ea typeface="Arial Unicode MS"/>
              </a:rPr>
              <a:t>tiêu</a:t>
            </a:r>
            <a:endParaRPr lang="en-US" sz="2800" b="1" dirty="0">
              <a:solidFill>
                <a:srgbClr val="0033CC"/>
              </a:solidFill>
              <a:ea typeface="Arial Unicode MS"/>
            </a:endParaRPr>
          </a:p>
        </p:txBody>
      </p:sp>
      <p:pic>
        <p:nvPicPr>
          <p:cNvPr id="1026" name="Picture 2" descr="Hình nền đẹp cho các bài giảng điện tử"/>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0107" y="2241755"/>
            <a:ext cx="9206654" cy="3864077"/>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3561893" y="3271837"/>
            <a:ext cx="5631492" cy="1569660"/>
          </a:xfrm>
          <a:prstGeom prst="rect">
            <a:avLst/>
          </a:prstGeom>
        </p:spPr>
        <p:txBody>
          <a:bodyPr wrap="square">
            <a:spAutoFit/>
          </a:bodyPr>
          <a:lstStyle/>
          <a:p>
            <a:pPr algn="ctr"/>
            <a:r>
              <a:rPr lang="vi-VN" sz="3200" dirty="0">
                <a:solidFill>
                  <a:srgbClr val="006600"/>
                </a:solidFill>
              </a:rPr>
              <a:t>Kinh tế thị trường định hướng xã hội chủ nghĩa là hướng tới </a:t>
            </a:r>
            <a:r>
              <a:rPr lang="en-US" sz="3200" dirty="0" err="1" smtClean="0">
                <a:solidFill>
                  <a:srgbClr val="006600"/>
                </a:solidFill>
              </a:rPr>
              <a:t>thực</a:t>
            </a:r>
            <a:r>
              <a:rPr lang="en-US" sz="3200" dirty="0" smtClean="0">
                <a:solidFill>
                  <a:srgbClr val="006600"/>
                </a:solidFill>
              </a:rPr>
              <a:t> </a:t>
            </a:r>
            <a:r>
              <a:rPr lang="en-US" sz="3200" dirty="0" err="1" smtClean="0">
                <a:solidFill>
                  <a:srgbClr val="006600"/>
                </a:solidFill>
              </a:rPr>
              <a:t>hiện</a:t>
            </a:r>
            <a:r>
              <a:rPr lang="en-US" sz="3200" dirty="0" smtClean="0">
                <a:solidFill>
                  <a:srgbClr val="006600"/>
                </a:solidFill>
              </a:rPr>
              <a:t> </a:t>
            </a:r>
            <a:r>
              <a:rPr lang="en-US" sz="3200" dirty="0" err="1" smtClean="0">
                <a:solidFill>
                  <a:srgbClr val="006600"/>
                </a:solidFill>
              </a:rPr>
              <a:t>mục</a:t>
            </a:r>
            <a:r>
              <a:rPr lang="en-US" sz="3200" dirty="0" smtClean="0">
                <a:solidFill>
                  <a:srgbClr val="006600"/>
                </a:solidFill>
              </a:rPr>
              <a:t> </a:t>
            </a:r>
            <a:r>
              <a:rPr lang="en-US" sz="3200" dirty="0" err="1" smtClean="0">
                <a:solidFill>
                  <a:srgbClr val="006600"/>
                </a:solidFill>
              </a:rPr>
              <a:t>tiêu</a:t>
            </a:r>
            <a:r>
              <a:rPr lang="en-US" sz="3200" dirty="0" smtClean="0">
                <a:solidFill>
                  <a:srgbClr val="006600"/>
                </a:solidFill>
              </a:rPr>
              <a:t> </a:t>
            </a:r>
            <a:r>
              <a:rPr lang="en-US" sz="3200" dirty="0" err="1" smtClean="0">
                <a:solidFill>
                  <a:srgbClr val="006600"/>
                </a:solidFill>
              </a:rPr>
              <a:t>gì</a:t>
            </a:r>
            <a:r>
              <a:rPr lang="en-US" sz="3200" dirty="0" smtClean="0">
                <a:solidFill>
                  <a:srgbClr val="006600"/>
                </a:solidFill>
              </a:rPr>
              <a:t>?</a:t>
            </a:r>
            <a:endParaRPr lang="en-US" sz="3200" dirty="0">
              <a:solidFill>
                <a:srgbClr val="006600"/>
              </a:solidFill>
            </a:endParaRPr>
          </a:p>
        </p:txBody>
      </p:sp>
    </p:spTree>
    <p:extLst>
      <p:ext uri="{BB962C8B-B14F-4D97-AF65-F5344CB8AC3E}">
        <p14:creationId xmlns:p14="http://schemas.microsoft.com/office/powerpoint/2010/main" val="1473017757"/>
      </p:ext>
    </p:extLst>
  </p:cSld>
  <p:clrMapOvr>
    <a:masterClrMapping/>
  </p:clrMapOvr>
  <p:transition>
    <p:wedg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ình nền Powerpoint đẹp, chuyên nghiệp 21 | Hình ảnh, Hình nền, Giáo dụ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9524" y="2094271"/>
            <a:ext cx="11402475" cy="476372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4" name="Rectangle 3"/>
          <p:cNvSpPr/>
          <p:nvPr/>
        </p:nvSpPr>
        <p:spPr>
          <a:xfrm rot="16200000">
            <a:off x="-2258951" y="3013722"/>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5" name="TextBox 4">
            <a:extLst>
              <a:ext uri="{FF2B5EF4-FFF2-40B4-BE49-F238E27FC236}">
                <a16:creationId xmlns="" xmlns:a16="http://schemas.microsoft.com/office/drawing/2014/main" id="{BD021E3A-7ED8-4774-9965-0EC53B453FAB}"/>
              </a:ext>
            </a:extLst>
          </p:cNvPr>
          <p:cNvSpPr txBox="1"/>
          <p:nvPr/>
        </p:nvSpPr>
        <p:spPr>
          <a:xfrm>
            <a:off x="1319605" y="192461"/>
            <a:ext cx="10342311" cy="523220"/>
          </a:xfrm>
          <a:prstGeom prst="rect">
            <a:avLst/>
          </a:prstGeom>
          <a:noFill/>
        </p:spPr>
        <p:txBody>
          <a:bodyPr wrap="square">
            <a:spAutoFit/>
          </a:bodyPr>
          <a:lstStyle/>
          <a:p>
            <a:pPr algn="ctr"/>
            <a:r>
              <a:rPr lang="en-US" sz="2800" b="1" dirty="0">
                <a:solidFill>
                  <a:srgbClr val="000000"/>
                </a:solidFill>
              </a:rPr>
              <a:t>5.1.3.</a:t>
            </a:r>
            <a:r>
              <a:rPr lang="vi-VN" sz="2800" b="1" i="0" dirty="0">
                <a:solidFill>
                  <a:srgbClr val="000000"/>
                </a:solidFill>
                <a:effectLst/>
              </a:rPr>
              <a:t> Đặc trưng của </a:t>
            </a:r>
            <a:r>
              <a:rPr lang="en-US" sz="2800" b="1" dirty="0" smtClean="0">
                <a:solidFill>
                  <a:srgbClr val="000000"/>
                </a:solidFill>
              </a:rPr>
              <a:t>KTTT</a:t>
            </a:r>
            <a:r>
              <a:rPr lang="vi-VN" sz="2800" b="1" i="0" dirty="0" smtClean="0">
                <a:solidFill>
                  <a:srgbClr val="000000"/>
                </a:solidFill>
                <a:effectLst/>
              </a:rPr>
              <a:t> </a:t>
            </a:r>
            <a:r>
              <a:rPr lang="vi-VN" sz="2800" b="1" i="0" dirty="0">
                <a:solidFill>
                  <a:srgbClr val="000000"/>
                </a:solidFill>
                <a:effectLst/>
              </a:rPr>
              <a:t>định </a:t>
            </a:r>
            <a:r>
              <a:rPr lang="vi-VN" sz="2800" b="1" i="0" dirty="0" smtClean="0">
                <a:solidFill>
                  <a:srgbClr val="000000"/>
                </a:solidFill>
                <a:effectLst/>
              </a:rPr>
              <a:t>hướng</a:t>
            </a:r>
            <a:r>
              <a:rPr lang="en-US" sz="2800" b="1" i="0" dirty="0" smtClean="0">
                <a:solidFill>
                  <a:srgbClr val="000000"/>
                </a:solidFill>
                <a:effectLst/>
              </a:rPr>
              <a:t> </a:t>
            </a:r>
            <a:r>
              <a:rPr lang="en-US" sz="2800" b="1" dirty="0" smtClean="0">
                <a:solidFill>
                  <a:srgbClr val="000000"/>
                </a:solidFill>
              </a:rPr>
              <a:t>XHCN</a:t>
            </a:r>
            <a:r>
              <a:rPr lang="vi-VN" sz="2800" b="1" i="0" dirty="0" smtClean="0">
                <a:solidFill>
                  <a:srgbClr val="000000"/>
                </a:solidFill>
                <a:effectLst/>
              </a:rPr>
              <a:t> </a:t>
            </a:r>
            <a:r>
              <a:rPr lang="vi-VN" sz="2800" b="1" i="0" dirty="0">
                <a:solidFill>
                  <a:srgbClr val="000000"/>
                </a:solidFill>
                <a:effectLst/>
              </a:rPr>
              <a:t>ở Việt Nam</a:t>
            </a:r>
          </a:p>
        </p:txBody>
      </p:sp>
      <p:grpSp>
        <p:nvGrpSpPr>
          <p:cNvPr id="6" name="Group 21">
            <a:extLst>
              <a:ext uri="{FF2B5EF4-FFF2-40B4-BE49-F238E27FC236}">
                <a16:creationId xmlns="" xmlns:a16="http://schemas.microsoft.com/office/drawing/2014/main" id="{F41F37FD-3DC8-4DC5-8321-28BD04D602D6}"/>
              </a:ext>
            </a:extLst>
          </p:cNvPr>
          <p:cNvGrpSpPr>
            <a:grpSpLocks/>
          </p:cNvGrpSpPr>
          <p:nvPr/>
        </p:nvGrpSpPr>
        <p:grpSpPr bwMode="auto">
          <a:xfrm>
            <a:off x="1479771" y="823269"/>
            <a:ext cx="10184030" cy="0"/>
            <a:chOff x="-964" y="576"/>
            <a:chExt cx="5298" cy="0"/>
          </a:xfrm>
        </p:grpSpPr>
        <p:sp>
          <p:nvSpPr>
            <p:cNvPr id="7"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cs typeface="Arial"/>
              </a:endParaRPr>
            </a:p>
          </p:txBody>
        </p:sp>
        <p:sp>
          <p:nvSpPr>
            <p:cNvPr id="8"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grpSp>
      <p:pic>
        <p:nvPicPr>
          <p:cNvPr id="3074" name="Picture 2" descr="Phát triển kinh tế thị trường định hướng xã hội chủ nghĩa ở Việt Nam trong  bối cảnh mới - Tạp chí Tài chín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6425" y="1794194"/>
            <a:ext cx="4534617" cy="360371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 xmlns:a16="http://schemas.microsoft.com/office/drawing/2014/main" id="{4D494A45-E49D-4B38-9D7C-9D2D40350DA7}"/>
              </a:ext>
            </a:extLst>
          </p:cNvPr>
          <p:cNvSpPr txBox="1"/>
          <p:nvPr/>
        </p:nvSpPr>
        <p:spPr>
          <a:xfrm>
            <a:off x="4781095" y="1066582"/>
            <a:ext cx="2881411" cy="430887"/>
          </a:xfrm>
          <a:prstGeom prst="rect">
            <a:avLst/>
          </a:prstGeom>
          <a:noFill/>
          <a:ln>
            <a:solidFill>
              <a:srgbClr val="663300"/>
            </a:solidFill>
          </a:ln>
        </p:spPr>
        <p:txBody>
          <a:bodyPr wrap="square">
            <a:spAutoFit/>
          </a:bodyPr>
          <a:lstStyle/>
          <a:p>
            <a:pPr marL="342900" indent="-342900" algn="l">
              <a:buFont typeface="Wingdings" panose="05000000000000000000" pitchFamily="2" charset="2"/>
              <a:buChar char="q"/>
            </a:pPr>
            <a:r>
              <a:rPr lang="en-US" sz="2200" b="1" i="0" dirty="0" err="1" smtClean="0">
                <a:solidFill>
                  <a:srgbClr val="0033CC"/>
                </a:solidFill>
                <a:effectLst/>
                <a:latin typeface="+mj-lt"/>
              </a:rPr>
              <a:t>Về</a:t>
            </a:r>
            <a:r>
              <a:rPr lang="en-US" sz="2200" b="1" i="0" dirty="0" smtClean="0">
                <a:solidFill>
                  <a:srgbClr val="0033CC"/>
                </a:solidFill>
                <a:effectLst/>
                <a:latin typeface="+mj-lt"/>
              </a:rPr>
              <a:t> </a:t>
            </a:r>
            <a:r>
              <a:rPr lang="en-US" sz="2200" b="1" i="0" dirty="0" err="1">
                <a:solidFill>
                  <a:srgbClr val="0033CC"/>
                </a:solidFill>
                <a:effectLst/>
                <a:latin typeface="+mj-lt"/>
              </a:rPr>
              <a:t>mục</a:t>
            </a:r>
            <a:r>
              <a:rPr lang="en-US" sz="2200" b="1" i="0" dirty="0">
                <a:solidFill>
                  <a:srgbClr val="0033CC"/>
                </a:solidFill>
                <a:effectLst/>
                <a:latin typeface="+mj-lt"/>
              </a:rPr>
              <a:t> </a:t>
            </a:r>
            <a:r>
              <a:rPr lang="en-US" sz="2200" b="1" i="0" dirty="0" err="1">
                <a:solidFill>
                  <a:srgbClr val="0033CC"/>
                </a:solidFill>
                <a:effectLst/>
                <a:latin typeface="+mj-lt"/>
              </a:rPr>
              <a:t>tiêu</a:t>
            </a:r>
            <a:endParaRPr lang="en-US" sz="2200" b="1" i="0" dirty="0">
              <a:solidFill>
                <a:srgbClr val="0033CC"/>
              </a:solidFill>
              <a:effectLst/>
              <a:latin typeface="+mj-lt"/>
            </a:endParaRPr>
          </a:p>
        </p:txBody>
      </p:sp>
      <p:grpSp>
        <p:nvGrpSpPr>
          <p:cNvPr id="11" name="Group 3">
            <a:extLst>
              <a:ext uri="{FF2B5EF4-FFF2-40B4-BE49-F238E27FC236}">
                <a16:creationId xmlns="" xmlns:a16="http://schemas.microsoft.com/office/drawing/2014/main" id="{4C029C17-79FE-4A68-90ED-6F3B8AE0B56D}"/>
              </a:ext>
            </a:extLst>
          </p:cNvPr>
          <p:cNvGrpSpPr>
            <a:grpSpLocks/>
          </p:cNvGrpSpPr>
          <p:nvPr/>
        </p:nvGrpSpPr>
        <p:grpSpPr bwMode="auto">
          <a:xfrm>
            <a:off x="1237261" y="1862951"/>
            <a:ext cx="5616575" cy="1137989"/>
            <a:chOff x="912" y="1008"/>
            <a:chExt cx="3984" cy="912"/>
          </a:xfrm>
        </p:grpSpPr>
        <p:sp>
          <p:nvSpPr>
            <p:cNvPr id="12" name="AutoShape 4">
              <a:extLst>
                <a:ext uri="{FF2B5EF4-FFF2-40B4-BE49-F238E27FC236}">
                  <a16:creationId xmlns="" xmlns:a16="http://schemas.microsoft.com/office/drawing/2014/main" id="{02FB9DEC-9710-43CB-A508-CE282DAC21F7}"/>
                </a:ext>
              </a:extLst>
            </p:cNvPr>
            <p:cNvSpPr>
              <a:spLocks noChangeArrowheads="1"/>
            </p:cNvSpPr>
            <p:nvPr/>
          </p:nvSpPr>
          <p:spPr bwMode="gray">
            <a:xfrm>
              <a:off x="912" y="1008"/>
              <a:ext cx="3984" cy="912"/>
            </a:xfrm>
            <a:prstGeom prst="roundRect">
              <a:avLst>
                <a:gd name="adj" fmla="val 10889"/>
              </a:avLst>
            </a:prstGeom>
            <a:gradFill rotWithShape="1">
              <a:gsLst>
                <a:gs pos="0">
                  <a:srgbClr val="DDDDDD"/>
                </a:gs>
                <a:gs pos="50000">
                  <a:srgbClr val="F3F3F3"/>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defTabSz="914400" fontAlgn="base">
                <a:spcBef>
                  <a:spcPct val="0"/>
                </a:spcBef>
                <a:spcAft>
                  <a:spcPct val="0"/>
                </a:spcAft>
                <a:buNone/>
              </a:pPr>
              <a:endParaRPr lang="en-US" altLang="en-US" sz="1800" b="1">
                <a:solidFill>
                  <a:prstClr val="black"/>
                </a:solidFill>
                <a:cs typeface="Arial" panose="020B0604020202020204" pitchFamily="34" charset="0"/>
              </a:endParaRPr>
            </a:p>
          </p:txBody>
        </p:sp>
        <p:grpSp>
          <p:nvGrpSpPr>
            <p:cNvPr id="13" name="Group 5">
              <a:extLst>
                <a:ext uri="{FF2B5EF4-FFF2-40B4-BE49-F238E27FC236}">
                  <a16:creationId xmlns="" xmlns:a16="http://schemas.microsoft.com/office/drawing/2014/main" id="{F2B1C8B6-2BB4-4ED3-9B1B-73351160E499}"/>
                </a:ext>
              </a:extLst>
            </p:cNvPr>
            <p:cNvGrpSpPr>
              <a:grpSpLocks/>
            </p:cNvGrpSpPr>
            <p:nvPr/>
          </p:nvGrpSpPr>
          <p:grpSpPr bwMode="auto">
            <a:xfrm>
              <a:off x="999" y="1092"/>
              <a:ext cx="768" cy="746"/>
              <a:chOff x="999" y="1092"/>
              <a:chExt cx="768" cy="746"/>
            </a:xfrm>
          </p:grpSpPr>
          <p:sp>
            <p:nvSpPr>
              <p:cNvPr id="14" name="AutoShape 6">
                <a:extLst>
                  <a:ext uri="{FF2B5EF4-FFF2-40B4-BE49-F238E27FC236}">
                    <a16:creationId xmlns="" xmlns:a16="http://schemas.microsoft.com/office/drawing/2014/main" id="{F6490AEC-FF08-413B-ABAC-43955DB734B6}"/>
                  </a:ext>
                </a:extLst>
              </p:cNvPr>
              <p:cNvSpPr>
                <a:spLocks noChangeArrowheads="1"/>
              </p:cNvSpPr>
              <p:nvPr/>
            </p:nvSpPr>
            <p:spPr bwMode="gray">
              <a:xfrm>
                <a:off x="999" y="1092"/>
                <a:ext cx="768" cy="746"/>
              </a:xfrm>
              <a:prstGeom prst="roundRect">
                <a:avLst>
                  <a:gd name="adj" fmla="val 11921"/>
                </a:avLst>
              </a:prstGeom>
              <a:solidFill>
                <a:srgbClr val="7030A0"/>
              </a:solidFill>
              <a:ln w="38100">
                <a:solidFill>
                  <a:schemeClr val="bg1"/>
                </a:solidFill>
                <a:round/>
                <a:headEnd/>
                <a:tailEnd/>
              </a:ln>
              <a:effectLst/>
            </p:spPr>
            <p:txBody>
              <a:bodyPr wrap="none" anchor="ct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15" name="Freeform 7">
                <a:extLst>
                  <a:ext uri="{FF2B5EF4-FFF2-40B4-BE49-F238E27FC236}">
                    <a16:creationId xmlns="" xmlns:a16="http://schemas.microsoft.com/office/drawing/2014/main" id="{68ABC325-F7E2-47A5-805D-0B47C9157D4D}"/>
                  </a:ext>
                </a:extLst>
              </p:cNvPr>
              <p:cNvSpPr>
                <a:spLocks/>
              </p:cNvSpPr>
              <p:nvPr/>
            </p:nvSpPr>
            <p:spPr bwMode="gray">
              <a:xfrm>
                <a:off x="1047" y="1138"/>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accent1">
                      <a:gamma/>
                      <a:tint val="54510"/>
                      <a:invGamma/>
                    </a:schemeClr>
                  </a:gs>
                  <a:gs pos="50000">
                    <a:schemeClr val="accent1">
                      <a:alpha val="0"/>
                    </a:schemeClr>
                  </a:gs>
                  <a:gs pos="100000">
                    <a:schemeClr val="accent1">
                      <a:gamma/>
                      <a:tint val="54510"/>
                      <a:invGamma/>
                    </a:schemeClr>
                  </a:gs>
                </a:gsLst>
                <a:lin ang="2700000" scaled="1"/>
              </a:gradFill>
              <a:ln>
                <a:noFill/>
              </a:ln>
            </p:spPr>
            <p:txBody>
              <a:bodyP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16" name="Text Box 8">
                <a:extLst>
                  <a:ext uri="{FF2B5EF4-FFF2-40B4-BE49-F238E27FC236}">
                    <a16:creationId xmlns="" xmlns:a16="http://schemas.microsoft.com/office/drawing/2014/main" id="{CEBBD4B0-211E-4100-B783-E345DA4CB0A2}"/>
                  </a:ext>
                </a:extLst>
              </p:cNvPr>
              <p:cNvSpPr txBox="1">
                <a:spLocks noChangeArrowheads="1"/>
              </p:cNvSpPr>
              <p:nvPr/>
            </p:nvSpPr>
            <p:spPr bwMode="gray">
              <a:xfrm>
                <a:off x="1235" y="1295"/>
                <a:ext cx="276" cy="381"/>
              </a:xfrm>
              <a:prstGeom prst="rect">
                <a:avLst/>
              </a:prstGeom>
              <a:noFill/>
              <a:ln>
                <a:noFill/>
              </a:ln>
              <a:effectLst/>
            </p:spPr>
            <p:txBody>
              <a:bodyPr wrap="none">
                <a:spAutoFit/>
              </a:bodyPr>
              <a:lstStyle/>
              <a:p>
                <a:pPr algn="ctr" defTabSz="914400" eaLnBrk="0" fontAlgn="base" hangingPunct="0">
                  <a:spcBef>
                    <a:spcPct val="0"/>
                  </a:spcBef>
                  <a:spcAft>
                    <a:spcPct val="0"/>
                  </a:spcAft>
                  <a:defRPr/>
                </a:pPr>
                <a:r>
                  <a:rPr lang="en-US" sz="2800" dirty="0">
                    <a:solidFill>
                      <a:srgbClr val="FFFFFF"/>
                    </a:solidFill>
                    <a:effectLst>
                      <a:outerShdw blurRad="38100" dist="38100" dir="2700000" algn="tl">
                        <a:srgbClr val="C0C0C0"/>
                      </a:outerShdw>
                    </a:effectLst>
                    <a:latin typeface="Arial" charset="0"/>
                    <a:cs typeface="Arial" panose="020B0604020202020204" pitchFamily="34" charset="0"/>
                  </a:rPr>
                  <a:t>1</a:t>
                </a:r>
              </a:p>
            </p:txBody>
          </p:sp>
        </p:grpSp>
      </p:grpSp>
      <p:grpSp>
        <p:nvGrpSpPr>
          <p:cNvPr id="17" name="Group 10">
            <a:extLst>
              <a:ext uri="{FF2B5EF4-FFF2-40B4-BE49-F238E27FC236}">
                <a16:creationId xmlns="" xmlns:a16="http://schemas.microsoft.com/office/drawing/2014/main" id="{5531D5F2-C3B8-4F6E-9B09-6149193131FE}"/>
              </a:ext>
            </a:extLst>
          </p:cNvPr>
          <p:cNvGrpSpPr>
            <a:grpSpLocks/>
          </p:cNvGrpSpPr>
          <p:nvPr/>
        </p:nvGrpSpPr>
        <p:grpSpPr bwMode="auto">
          <a:xfrm>
            <a:off x="1237261" y="3188722"/>
            <a:ext cx="5616575" cy="1236612"/>
            <a:chOff x="912" y="2016"/>
            <a:chExt cx="3984" cy="912"/>
          </a:xfrm>
        </p:grpSpPr>
        <p:sp>
          <p:nvSpPr>
            <p:cNvPr id="18" name="AutoShape 11">
              <a:extLst>
                <a:ext uri="{FF2B5EF4-FFF2-40B4-BE49-F238E27FC236}">
                  <a16:creationId xmlns="" xmlns:a16="http://schemas.microsoft.com/office/drawing/2014/main" id="{8B17BD6A-51C5-4A71-B8B0-6EF39214B56B}"/>
                </a:ext>
              </a:extLst>
            </p:cNvPr>
            <p:cNvSpPr>
              <a:spLocks noChangeArrowheads="1"/>
            </p:cNvSpPr>
            <p:nvPr/>
          </p:nvSpPr>
          <p:spPr bwMode="gray">
            <a:xfrm>
              <a:off x="912" y="2016"/>
              <a:ext cx="3984" cy="912"/>
            </a:xfrm>
            <a:prstGeom prst="roundRect">
              <a:avLst>
                <a:gd name="adj" fmla="val 10889"/>
              </a:avLst>
            </a:prstGeom>
            <a:gradFill rotWithShape="1">
              <a:gsLst>
                <a:gs pos="0">
                  <a:srgbClr val="DDDDDD"/>
                </a:gs>
                <a:gs pos="50000">
                  <a:srgbClr val="F2F2F2"/>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defTabSz="914400" fontAlgn="base">
                <a:spcBef>
                  <a:spcPct val="0"/>
                </a:spcBef>
                <a:spcAft>
                  <a:spcPct val="0"/>
                </a:spcAft>
                <a:buNone/>
              </a:pPr>
              <a:endParaRPr lang="en-US" altLang="en-US" sz="1800" b="1">
                <a:solidFill>
                  <a:prstClr val="black"/>
                </a:solidFill>
                <a:cs typeface="Arial" panose="020B0604020202020204" pitchFamily="34" charset="0"/>
              </a:endParaRPr>
            </a:p>
          </p:txBody>
        </p:sp>
        <p:grpSp>
          <p:nvGrpSpPr>
            <p:cNvPr id="19" name="Group 12">
              <a:extLst>
                <a:ext uri="{FF2B5EF4-FFF2-40B4-BE49-F238E27FC236}">
                  <a16:creationId xmlns="" xmlns:a16="http://schemas.microsoft.com/office/drawing/2014/main" id="{CF71BE78-E24C-4732-B366-F94C1CB62E81}"/>
                </a:ext>
              </a:extLst>
            </p:cNvPr>
            <p:cNvGrpSpPr>
              <a:grpSpLocks/>
            </p:cNvGrpSpPr>
            <p:nvPr/>
          </p:nvGrpSpPr>
          <p:grpSpPr bwMode="auto">
            <a:xfrm>
              <a:off x="999" y="2100"/>
              <a:ext cx="768" cy="746"/>
              <a:chOff x="999" y="2100"/>
              <a:chExt cx="768" cy="746"/>
            </a:xfrm>
          </p:grpSpPr>
          <p:sp>
            <p:nvSpPr>
              <p:cNvPr id="20" name="AutoShape 13">
                <a:extLst>
                  <a:ext uri="{FF2B5EF4-FFF2-40B4-BE49-F238E27FC236}">
                    <a16:creationId xmlns="" xmlns:a16="http://schemas.microsoft.com/office/drawing/2014/main" id="{F22EF3A2-C261-443F-B127-B6A0F1C8FFCB}"/>
                  </a:ext>
                </a:extLst>
              </p:cNvPr>
              <p:cNvSpPr>
                <a:spLocks noChangeArrowheads="1"/>
              </p:cNvSpPr>
              <p:nvPr/>
            </p:nvSpPr>
            <p:spPr bwMode="gray">
              <a:xfrm>
                <a:off x="999" y="2100"/>
                <a:ext cx="768" cy="746"/>
              </a:xfrm>
              <a:prstGeom prst="roundRect">
                <a:avLst>
                  <a:gd name="adj" fmla="val 11921"/>
                </a:avLst>
              </a:prstGeom>
              <a:solidFill>
                <a:srgbClr val="FF3399"/>
              </a:solidFill>
              <a:ln w="38100">
                <a:solidFill>
                  <a:schemeClr val="bg1"/>
                </a:solidFill>
                <a:round/>
                <a:headEnd/>
                <a:tailEnd/>
              </a:ln>
              <a:effectLst/>
            </p:spPr>
            <p:txBody>
              <a:bodyPr wrap="none" anchor="ct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21" name="Freeform 14">
                <a:extLst>
                  <a:ext uri="{FF2B5EF4-FFF2-40B4-BE49-F238E27FC236}">
                    <a16:creationId xmlns="" xmlns:a16="http://schemas.microsoft.com/office/drawing/2014/main" id="{360F84D5-890D-43F6-99FA-748342CF4EAC}"/>
                  </a:ext>
                </a:extLst>
              </p:cNvPr>
              <p:cNvSpPr>
                <a:spLocks/>
              </p:cNvSpPr>
              <p:nvPr/>
            </p:nvSpPr>
            <p:spPr bwMode="gray">
              <a:xfrm>
                <a:off x="1047" y="214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2353"/>
                      <a:invGamma/>
                    </a:schemeClr>
                  </a:gs>
                  <a:gs pos="100000">
                    <a:schemeClr val="hlink">
                      <a:alpha val="0"/>
                    </a:schemeClr>
                  </a:gs>
                </a:gsLst>
                <a:lin ang="2700000" scaled="1"/>
              </a:gradFill>
              <a:ln>
                <a:noFill/>
              </a:ln>
            </p:spPr>
            <p:txBody>
              <a:bodyP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22" name="Text Box 15">
                <a:extLst>
                  <a:ext uri="{FF2B5EF4-FFF2-40B4-BE49-F238E27FC236}">
                    <a16:creationId xmlns="" xmlns:a16="http://schemas.microsoft.com/office/drawing/2014/main" id="{005F3B1D-EAAD-482F-9581-1CD6F46AAFFA}"/>
                  </a:ext>
                </a:extLst>
              </p:cNvPr>
              <p:cNvSpPr txBox="1">
                <a:spLocks noChangeArrowheads="1"/>
              </p:cNvSpPr>
              <p:nvPr/>
            </p:nvSpPr>
            <p:spPr bwMode="gray">
              <a:xfrm>
                <a:off x="1235" y="2304"/>
                <a:ext cx="276" cy="380"/>
              </a:xfrm>
              <a:prstGeom prst="rect">
                <a:avLst/>
              </a:prstGeom>
              <a:noFill/>
              <a:ln>
                <a:noFill/>
              </a:ln>
              <a:effectLst/>
            </p:spPr>
            <p:txBody>
              <a:bodyPr wrap="none">
                <a:spAutoFit/>
              </a:bodyPr>
              <a:lstStyle/>
              <a:p>
                <a:pPr algn="ctr" defTabSz="914400" eaLnBrk="0" fontAlgn="base" hangingPunct="0">
                  <a:spcBef>
                    <a:spcPct val="0"/>
                  </a:spcBef>
                  <a:spcAft>
                    <a:spcPct val="0"/>
                  </a:spcAft>
                  <a:defRPr/>
                </a:pPr>
                <a:r>
                  <a:rPr lang="en-US" sz="2800">
                    <a:solidFill>
                      <a:srgbClr val="FFFFFF"/>
                    </a:solidFill>
                    <a:effectLst>
                      <a:outerShdw blurRad="38100" dist="38100" dir="2700000" algn="tl">
                        <a:srgbClr val="C0C0C0"/>
                      </a:outerShdw>
                    </a:effectLst>
                    <a:latin typeface="Arial" charset="0"/>
                    <a:cs typeface="Arial" panose="020B0604020202020204" pitchFamily="34" charset="0"/>
                  </a:rPr>
                  <a:t>2</a:t>
                </a:r>
              </a:p>
            </p:txBody>
          </p:sp>
        </p:grpSp>
      </p:grpSp>
      <p:grpSp>
        <p:nvGrpSpPr>
          <p:cNvPr id="23" name="Group 17">
            <a:extLst>
              <a:ext uri="{FF2B5EF4-FFF2-40B4-BE49-F238E27FC236}">
                <a16:creationId xmlns="" xmlns:a16="http://schemas.microsoft.com/office/drawing/2014/main" id="{96BB208C-0260-449B-8324-A50441369845}"/>
              </a:ext>
            </a:extLst>
          </p:cNvPr>
          <p:cNvGrpSpPr>
            <a:grpSpLocks/>
          </p:cNvGrpSpPr>
          <p:nvPr/>
        </p:nvGrpSpPr>
        <p:grpSpPr bwMode="auto">
          <a:xfrm>
            <a:off x="1237261" y="4715711"/>
            <a:ext cx="5616575" cy="1345876"/>
            <a:chOff x="912" y="3036"/>
            <a:chExt cx="3984" cy="912"/>
          </a:xfrm>
        </p:grpSpPr>
        <p:sp>
          <p:nvSpPr>
            <p:cNvPr id="24" name="AutoShape 18">
              <a:extLst>
                <a:ext uri="{FF2B5EF4-FFF2-40B4-BE49-F238E27FC236}">
                  <a16:creationId xmlns="" xmlns:a16="http://schemas.microsoft.com/office/drawing/2014/main" id="{1FDADCD2-9857-4934-BE90-DE3B92598D54}"/>
                </a:ext>
              </a:extLst>
            </p:cNvPr>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defTabSz="914400" fontAlgn="base">
                <a:spcBef>
                  <a:spcPct val="0"/>
                </a:spcBef>
                <a:spcAft>
                  <a:spcPct val="0"/>
                </a:spcAft>
                <a:buNone/>
              </a:pPr>
              <a:endParaRPr lang="en-US" altLang="en-US" sz="1800" b="1">
                <a:solidFill>
                  <a:prstClr val="black"/>
                </a:solidFill>
                <a:cs typeface="Arial" panose="020B0604020202020204" pitchFamily="34" charset="0"/>
              </a:endParaRPr>
            </a:p>
          </p:txBody>
        </p:sp>
        <p:grpSp>
          <p:nvGrpSpPr>
            <p:cNvPr id="25" name="Group 19">
              <a:extLst>
                <a:ext uri="{FF2B5EF4-FFF2-40B4-BE49-F238E27FC236}">
                  <a16:creationId xmlns="" xmlns:a16="http://schemas.microsoft.com/office/drawing/2014/main" id="{258F6C4C-BC4C-4351-A366-290749A3BFF0}"/>
                </a:ext>
              </a:extLst>
            </p:cNvPr>
            <p:cNvGrpSpPr>
              <a:grpSpLocks/>
            </p:cNvGrpSpPr>
            <p:nvPr/>
          </p:nvGrpSpPr>
          <p:grpSpPr bwMode="auto">
            <a:xfrm>
              <a:off x="999" y="3120"/>
              <a:ext cx="768" cy="746"/>
              <a:chOff x="999" y="3120"/>
              <a:chExt cx="768" cy="746"/>
            </a:xfrm>
          </p:grpSpPr>
          <p:sp>
            <p:nvSpPr>
              <p:cNvPr id="26" name="AutoShape 20">
                <a:extLst>
                  <a:ext uri="{FF2B5EF4-FFF2-40B4-BE49-F238E27FC236}">
                    <a16:creationId xmlns="" xmlns:a16="http://schemas.microsoft.com/office/drawing/2014/main" id="{F6AAD111-3462-4EE4-A51D-A545567B64D8}"/>
                  </a:ext>
                </a:extLst>
              </p:cNvPr>
              <p:cNvSpPr>
                <a:spLocks noChangeArrowheads="1"/>
              </p:cNvSpPr>
              <p:nvPr/>
            </p:nvSpPr>
            <p:spPr bwMode="gray">
              <a:xfrm>
                <a:off x="999" y="3120"/>
                <a:ext cx="768" cy="746"/>
              </a:xfrm>
              <a:prstGeom prst="roundRect">
                <a:avLst>
                  <a:gd name="adj" fmla="val 11921"/>
                </a:avLst>
              </a:prstGeom>
              <a:solidFill>
                <a:srgbClr val="006600"/>
              </a:solidFill>
              <a:ln w="38100">
                <a:solidFill>
                  <a:schemeClr val="bg1"/>
                </a:solidFill>
                <a:round/>
                <a:headEnd/>
                <a:tailEnd/>
              </a:ln>
              <a:effectLst/>
            </p:spPr>
            <p:txBody>
              <a:bodyPr wrap="none" anchor="ct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27" name="Freeform 21">
                <a:extLst>
                  <a:ext uri="{FF2B5EF4-FFF2-40B4-BE49-F238E27FC236}">
                    <a16:creationId xmlns="" xmlns:a16="http://schemas.microsoft.com/office/drawing/2014/main" id="{D5E10FDE-6CF4-4EBD-B12B-3C721B707E92}"/>
                  </a:ext>
                </a:extLst>
              </p:cNvPr>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p:spPr>
            <p:txBody>
              <a:bodyP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28" name="Text Box 22">
                <a:extLst>
                  <a:ext uri="{FF2B5EF4-FFF2-40B4-BE49-F238E27FC236}">
                    <a16:creationId xmlns="" xmlns:a16="http://schemas.microsoft.com/office/drawing/2014/main" id="{1F08E7B2-2CD4-4244-BBDC-E32E9E6DB6A4}"/>
                  </a:ext>
                </a:extLst>
              </p:cNvPr>
              <p:cNvSpPr txBox="1">
                <a:spLocks noChangeArrowheads="1"/>
              </p:cNvSpPr>
              <p:nvPr/>
            </p:nvSpPr>
            <p:spPr bwMode="gray">
              <a:xfrm>
                <a:off x="1235" y="3324"/>
                <a:ext cx="276" cy="380"/>
              </a:xfrm>
              <a:prstGeom prst="rect">
                <a:avLst/>
              </a:prstGeom>
              <a:noFill/>
              <a:ln>
                <a:noFill/>
              </a:ln>
              <a:effectLst/>
            </p:spPr>
            <p:txBody>
              <a:bodyPr wrap="none">
                <a:spAutoFit/>
              </a:bodyPr>
              <a:lstStyle/>
              <a:p>
                <a:pPr algn="ctr" defTabSz="914400" eaLnBrk="0" fontAlgn="base" hangingPunct="0">
                  <a:spcBef>
                    <a:spcPct val="0"/>
                  </a:spcBef>
                  <a:spcAft>
                    <a:spcPct val="0"/>
                  </a:spcAft>
                  <a:defRPr/>
                </a:pPr>
                <a:r>
                  <a:rPr lang="en-US" sz="2800">
                    <a:solidFill>
                      <a:srgbClr val="FFFFFF"/>
                    </a:solidFill>
                    <a:effectLst>
                      <a:outerShdw blurRad="38100" dist="38100" dir="2700000" algn="tl">
                        <a:srgbClr val="C0C0C0"/>
                      </a:outerShdw>
                    </a:effectLst>
                    <a:latin typeface="Arial" charset="0"/>
                    <a:cs typeface="Arial" panose="020B0604020202020204" pitchFamily="34" charset="0"/>
                  </a:rPr>
                  <a:t>3</a:t>
                </a:r>
              </a:p>
            </p:txBody>
          </p:sp>
        </p:grpSp>
      </p:grpSp>
      <p:sp>
        <p:nvSpPr>
          <p:cNvPr id="29" name="TextBox 28">
            <a:extLst>
              <a:ext uri="{FF2B5EF4-FFF2-40B4-BE49-F238E27FC236}">
                <a16:creationId xmlns="" xmlns:a16="http://schemas.microsoft.com/office/drawing/2014/main" id="{0EB6BAC8-F9B3-49E7-BA78-AFA33493496C}"/>
              </a:ext>
            </a:extLst>
          </p:cNvPr>
          <p:cNvSpPr txBox="1"/>
          <p:nvPr/>
        </p:nvSpPr>
        <p:spPr>
          <a:xfrm>
            <a:off x="2586437" y="1955405"/>
            <a:ext cx="3958165" cy="1107996"/>
          </a:xfrm>
          <a:prstGeom prst="rect">
            <a:avLst/>
          </a:prstGeom>
          <a:noFill/>
        </p:spPr>
        <p:txBody>
          <a:bodyPr wrap="square">
            <a:spAutoFit/>
          </a:bodyPr>
          <a:lstStyle/>
          <a:p>
            <a:pPr algn="ctr"/>
            <a:r>
              <a:rPr lang="vi-VN" b="0" i="0" dirty="0">
                <a:solidFill>
                  <a:srgbClr val="010101"/>
                </a:solidFill>
                <a:effectLst/>
                <a:latin typeface="Muli"/>
              </a:rPr>
              <a:t> </a:t>
            </a:r>
            <a:r>
              <a:rPr lang="en-US" sz="2200" b="0" i="0" dirty="0">
                <a:solidFill>
                  <a:srgbClr val="663300"/>
                </a:solidFill>
                <a:effectLst/>
                <a:latin typeface="+mj-lt"/>
              </a:rPr>
              <a:t>P</a:t>
            </a:r>
            <a:r>
              <a:rPr lang="vi-VN" sz="2200" b="0" i="0" dirty="0">
                <a:solidFill>
                  <a:srgbClr val="663300"/>
                </a:solidFill>
                <a:effectLst/>
                <a:latin typeface="+mj-lt"/>
              </a:rPr>
              <a:t>hát triển </a:t>
            </a:r>
            <a:r>
              <a:rPr lang="en-US" sz="2200" dirty="0" smtClean="0">
                <a:solidFill>
                  <a:srgbClr val="663300"/>
                </a:solidFill>
                <a:latin typeface="+mj-lt"/>
              </a:rPr>
              <a:t>LLSX</a:t>
            </a:r>
            <a:r>
              <a:rPr lang="vi-VN" sz="2200" b="0" i="0" dirty="0" smtClean="0">
                <a:solidFill>
                  <a:srgbClr val="663300"/>
                </a:solidFill>
                <a:effectLst/>
                <a:latin typeface="+mj-lt"/>
              </a:rPr>
              <a:t>, </a:t>
            </a:r>
            <a:r>
              <a:rPr lang="vi-VN" sz="2200" b="0" i="0" dirty="0">
                <a:solidFill>
                  <a:srgbClr val="663300"/>
                </a:solidFill>
                <a:effectLst/>
                <a:latin typeface="+mj-lt"/>
              </a:rPr>
              <a:t>xây dựng cơ sở vật chất - kỹ thuật của </a:t>
            </a:r>
            <a:r>
              <a:rPr lang="en-US" sz="2200" dirty="0" smtClean="0">
                <a:solidFill>
                  <a:srgbClr val="663300"/>
                </a:solidFill>
                <a:latin typeface="+mj-lt"/>
              </a:rPr>
              <a:t>CNXH</a:t>
            </a:r>
            <a:endParaRPr lang="en-US" sz="2200" dirty="0">
              <a:solidFill>
                <a:srgbClr val="663300"/>
              </a:solidFill>
              <a:latin typeface="+mj-lt"/>
            </a:endParaRPr>
          </a:p>
        </p:txBody>
      </p:sp>
      <p:sp>
        <p:nvSpPr>
          <p:cNvPr id="30" name="TextBox 29">
            <a:extLst>
              <a:ext uri="{FF2B5EF4-FFF2-40B4-BE49-F238E27FC236}">
                <a16:creationId xmlns="" xmlns:a16="http://schemas.microsoft.com/office/drawing/2014/main" id="{F0A02227-0639-4411-961F-3044C7FCB78B}"/>
              </a:ext>
            </a:extLst>
          </p:cNvPr>
          <p:cNvSpPr txBox="1"/>
          <p:nvPr/>
        </p:nvSpPr>
        <p:spPr>
          <a:xfrm>
            <a:off x="2461335" y="3291317"/>
            <a:ext cx="4110451" cy="1107996"/>
          </a:xfrm>
          <a:prstGeom prst="rect">
            <a:avLst/>
          </a:prstGeom>
          <a:noFill/>
        </p:spPr>
        <p:txBody>
          <a:bodyPr wrap="square">
            <a:spAutoFit/>
          </a:bodyPr>
          <a:lstStyle/>
          <a:p>
            <a:pPr algn="ctr"/>
            <a:r>
              <a:rPr lang="vi-VN" b="0" i="0" dirty="0">
                <a:solidFill>
                  <a:srgbClr val="010101"/>
                </a:solidFill>
                <a:effectLst/>
                <a:latin typeface="Muli"/>
              </a:rPr>
              <a:t> </a:t>
            </a:r>
            <a:r>
              <a:rPr lang="en-US" sz="2200" dirty="0" err="1">
                <a:solidFill>
                  <a:srgbClr val="0070C0"/>
                </a:solidFill>
                <a:latin typeface="+mj-lt"/>
              </a:rPr>
              <a:t>Từng</a:t>
            </a:r>
            <a:r>
              <a:rPr lang="en-US" sz="2200" dirty="0">
                <a:solidFill>
                  <a:srgbClr val="0070C0"/>
                </a:solidFill>
                <a:latin typeface="+mj-lt"/>
              </a:rPr>
              <a:t> </a:t>
            </a:r>
            <a:r>
              <a:rPr lang="en-US" sz="2200" dirty="0" err="1">
                <a:solidFill>
                  <a:srgbClr val="0070C0"/>
                </a:solidFill>
                <a:latin typeface="+mj-lt"/>
              </a:rPr>
              <a:t>bước</a:t>
            </a:r>
            <a:r>
              <a:rPr lang="en-US" sz="2200" dirty="0">
                <a:solidFill>
                  <a:srgbClr val="0070C0"/>
                </a:solidFill>
                <a:latin typeface="+mj-lt"/>
              </a:rPr>
              <a:t> </a:t>
            </a:r>
            <a:r>
              <a:rPr lang="en-US" sz="2200" dirty="0" err="1">
                <a:solidFill>
                  <a:srgbClr val="0070C0"/>
                </a:solidFill>
                <a:latin typeface="+mj-lt"/>
              </a:rPr>
              <a:t>xây</a:t>
            </a:r>
            <a:r>
              <a:rPr lang="en-US" sz="2200" dirty="0">
                <a:solidFill>
                  <a:srgbClr val="0070C0"/>
                </a:solidFill>
                <a:latin typeface="+mj-lt"/>
              </a:rPr>
              <a:t> </a:t>
            </a:r>
            <a:r>
              <a:rPr lang="en-US" sz="2200" dirty="0" err="1">
                <a:solidFill>
                  <a:srgbClr val="0070C0"/>
                </a:solidFill>
                <a:latin typeface="+mj-lt"/>
              </a:rPr>
              <a:t>dựng</a:t>
            </a:r>
            <a:r>
              <a:rPr lang="en-US" sz="2200" dirty="0">
                <a:solidFill>
                  <a:srgbClr val="0070C0"/>
                </a:solidFill>
                <a:latin typeface="+mj-lt"/>
              </a:rPr>
              <a:t> QHSX </a:t>
            </a:r>
            <a:r>
              <a:rPr lang="en-US" sz="2200" dirty="0" err="1">
                <a:solidFill>
                  <a:srgbClr val="0070C0"/>
                </a:solidFill>
                <a:latin typeface="+mj-lt"/>
              </a:rPr>
              <a:t>tiến</a:t>
            </a:r>
            <a:r>
              <a:rPr lang="en-US" sz="2200" dirty="0">
                <a:solidFill>
                  <a:srgbClr val="0070C0"/>
                </a:solidFill>
                <a:latin typeface="+mj-lt"/>
              </a:rPr>
              <a:t> </a:t>
            </a:r>
            <a:r>
              <a:rPr lang="en-US" sz="2200" dirty="0" err="1">
                <a:solidFill>
                  <a:srgbClr val="0070C0"/>
                </a:solidFill>
                <a:latin typeface="+mj-lt"/>
              </a:rPr>
              <a:t>bộ</a:t>
            </a:r>
            <a:r>
              <a:rPr lang="en-US" sz="2200" dirty="0">
                <a:solidFill>
                  <a:srgbClr val="0070C0"/>
                </a:solidFill>
                <a:latin typeface="+mj-lt"/>
              </a:rPr>
              <a:t> </a:t>
            </a:r>
            <a:r>
              <a:rPr lang="en-US" sz="2200" dirty="0" err="1">
                <a:solidFill>
                  <a:srgbClr val="0070C0"/>
                </a:solidFill>
                <a:latin typeface="+mj-lt"/>
              </a:rPr>
              <a:t>phù</a:t>
            </a:r>
            <a:r>
              <a:rPr lang="en-US" sz="2200" dirty="0">
                <a:solidFill>
                  <a:srgbClr val="0070C0"/>
                </a:solidFill>
                <a:latin typeface="+mj-lt"/>
              </a:rPr>
              <a:t> </a:t>
            </a:r>
            <a:r>
              <a:rPr lang="en-US" sz="2200" dirty="0" err="1">
                <a:solidFill>
                  <a:srgbClr val="0070C0"/>
                </a:solidFill>
                <a:latin typeface="+mj-lt"/>
              </a:rPr>
              <a:t>hợp</a:t>
            </a:r>
            <a:r>
              <a:rPr lang="en-US" sz="2200" dirty="0">
                <a:solidFill>
                  <a:srgbClr val="0070C0"/>
                </a:solidFill>
                <a:latin typeface="+mj-lt"/>
              </a:rPr>
              <a:t> </a:t>
            </a:r>
            <a:r>
              <a:rPr lang="en-US" sz="2200" dirty="0" err="1">
                <a:solidFill>
                  <a:srgbClr val="0070C0"/>
                </a:solidFill>
                <a:latin typeface="+mj-lt"/>
              </a:rPr>
              <a:t>với</a:t>
            </a:r>
            <a:r>
              <a:rPr lang="en-US" sz="2200" dirty="0">
                <a:solidFill>
                  <a:srgbClr val="0070C0"/>
                </a:solidFill>
                <a:latin typeface="+mj-lt"/>
              </a:rPr>
              <a:t> </a:t>
            </a:r>
            <a:r>
              <a:rPr lang="en-US" sz="2200" dirty="0" err="1">
                <a:solidFill>
                  <a:srgbClr val="0070C0"/>
                </a:solidFill>
                <a:latin typeface="+mj-lt"/>
              </a:rPr>
              <a:t>trình</a:t>
            </a:r>
            <a:r>
              <a:rPr lang="en-US" sz="2200" dirty="0">
                <a:solidFill>
                  <a:srgbClr val="0070C0"/>
                </a:solidFill>
                <a:latin typeface="+mj-lt"/>
              </a:rPr>
              <a:t> </a:t>
            </a:r>
            <a:r>
              <a:rPr lang="en-US" sz="2200" dirty="0" err="1">
                <a:solidFill>
                  <a:srgbClr val="0070C0"/>
                </a:solidFill>
                <a:latin typeface="+mj-lt"/>
              </a:rPr>
              <a:t>độ</a:t>
            </a:r>
            <a:r>
              <a:rPr lang="en-US" sz="2200" dirty="0">
                <a:solidFill>
                  <a:srgbClr val="0070C0"/>
                </a:solidFill>
                <a:latin typeface="+mj-lt"/>
              </a:rPr>
              <a:t> </a:t>
            </a:r>
            <a:r>
              <a:rPr lang="en-US" sz="2200" dirty="0" err="1">
                <a:solidFill>
                  <a:srgbClr val="0070C0"/>
                </a:solidFill>
                <a:latin typeface="+mj-lt"/>
              </a:rPr>
              <a:t>của</a:t>
            </a:r>
            <a:r>
              <a:rPr lang="en-US" sz="2200" dirty="0">
                <a:solidFill>
                  <a:srgbClr val="0070C0"/>
                </a:solidFill>
                <a:latin typeface="+mj-lt"/>
              </a:rPr>
              <a:t> LLSX</a:t>
            </a:r>
          </a:p>
        </p:txBody>
      </p:sp>
      <p:sp>
        <p:nvSpPr>
          <p:cNvPr id="31" name="TextBox 30">
            <a:extLst>
              <a:ext uri="{FF2B5EF4-FFF2-40B4-BE49-F238E27FC236}">
                <a16:creationId xmlns="" xmlns:a16="http://schemas.microsoft.com/office/drawing/2014/main" id="{69B97973-8859-4A40-AABA-55F8AF567A82}"/>
              </a:ext>
            </a:extLst>
          </p:cNvPr>
          <p:cNvSpPr txBox="1"/>
          <p:nvPr/>
        </p:nvSpPr>
        <p:spPr>
          <a:xfrm>
            <a:off x="2442625" y="4846003"/>
            <a:ext cx="4339771" cy="1107996"/>
          </a:xfrm>
          <a:prstGeom prst="rect">
            <a:avLst/>
          </a:prstGeom>
          <a:noFill/>
        </p:spPr>
        <p:txBody>
          <a:bodyPr wrap="square">
            <a:spAutoFit/>
          </a:bodyPr>
          <a:lstStyle/>
          <a:p>
            <a:pPr algn="ctr"/>
            <a:r>
              <a:rPr lang="en-US" sz="2200" b="0" i="0" dirty="0">
                <a:solidFill>
                  <a:srgbClr val="C00000"/>
                </a:solidFill>
                <a:effectLst/>
                <a:latin typeface="+mj-lt"/>
              </a:rPr>
              <a:t>N</a:t>
            </a:r>
            <a:r>
              <a:rPr lang="vi-VN" sz="2200" b="0" i="0" dirty="0">
                <a:solidFill>
                  <a:srgbClr val="C00000"/>
                </a:solidFill>
                <a:effectLst/>
                <a:latin typeface="+mj-lt"/>
              </a:rPr>
              <a:t>âng cao đời sống nhân dân, thực hiện “dân giàu, nước mạnh, dân chủ, công bằng, văn minh”.</a:t>
            </a:r>
            <a:endParaRPr lang="en-US" sz="2200" dirty="0">
              <a:solidFill>
                <a:srgbClr val="C00000"/>
              </a:solidFill>
              <a:latin typeface="+mj-lt"/>
            </a:endParaRPr>
          </a:p>
        </p:txBody>
      </p:sp>
    </p:spTree>
    <p:extLst>
      <p:ext uri="{BB962C8B-B14F-4D97-AF65-F5344CB8AC3E}">
        <p14:creationId xmlns:p14="http://schemas.microsoft.com/office/powerpoint/2010/main" val="175190366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a:t>
            </a:r>
            <a:r>
              <a:rPr lang="en-US" sz="2800" dirty="0" smtClean="0">
                <a:solidFill>
                  <a:prstClr val="white"/>
                </a:solidFill>
                <a:cs typeface="Arial"/>
              </a:rPr>
              <a:t>MÁC</a:t>
            </a:r>
            <a:r>
              <a:rPr lang="en-US" sz="2800" b="1" dirty="0" smtClean="0">
                <a:solidFill>
                  <a:prstClr val="white"/>
                </a:solidFill>
                <a:cs typeface="Arial"/>
              </a:rPr>
              <a:t>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rPr>
              <a:t>5.1.3.</a:t>
            </a:r>
            <a:r>
              <a:rPr lang="vi-VN" sz="2600" b="1" i="0" dirty="0">
                <a:solidFill>
                  <a:srgbClr val="000000"/>
                </a:solidFill>
                <a:effectLst/>
              </a:rPr>
              <a:t> Đặc trưng của </a:t>
            </a:r>
            <a:r>
              <a:rPr lang="en-US" sz="2600" b="1" dirty="0" smtClean="0">
                <a:solidFill>
                  <a:srgbClr val="000000"/>
                </a:solidFill>
              </a:rPr>
              <a:t>KTTT</a:t>
            </a:r>
            <a:r>
              <a:rPr lang="vi-VN" sz="2600" b="1" i="0" dirty="0" smtClean="0">
                <a:solidFill>
                  <a:srgbClr val="000000"/>
                </a:solidFill>
                <a:effectLst/>
              </a:rPr>
              <a:t> </a:t>
            </a:r>
            <a:r>
              <a:rPr lang="vi-VN" sz="2600" b="1" i="0" dirty="0">
                <a:solidFill>
                  <a:srgbClr val="000000"/>
                </a:solidFill>
                <a:effectLst/>
              </a:rPr>
              <a:t>định </a:t>
            </a:r>
            <a:r>
              <a:rPr lang="vi-VN" sz="2600" b="1" i="0" dirty="0" smtClean="0">
                <a:solidFill>
                  <a:srgbClr val="000000"/>
                </a:solidFill>
                <a:effectLst/>
              </a:rPr>
              <a:t>hướng</a:t>
            </a:r>
            <a:r>
              <a:rPr lang="en-US" sz="2600" b="1" i="0" dirty="0" smtClean="0">
                <a:solidFill>
                  <a:srgbClr val="000000"/>
                </a:solidFill>
                <a:effectLst/>
              </a:rPr>
              <a:t> </a:t>
            </a:r>
            <a:r>
              <a:rPr lang="en-US" sz="2600" b="1" dirty="0" smtClean="0">
                <a:solidFill>
                  <a:srgbClr val="000000"/>
                </a:solidFill>
              </a:rPr>
              <a:t>XHCN</a:t>
            </a:r>
            <a:r>
              <a:rPr lang="vi-VN" sz="2600" b="1" i="0" dirty="0" smtClean="0">
                <a:solidFill>
                  <a:srgbClr val="000000"/>
                </a:solidFill>
                <a:effectLst/>
              </a:rPr>
              <a:t> </a:t>
            </a:r>
            <a:r>
              <a:rPr lang="vi-VN" sz="2600" b="1" i="0" dirty="0">
                <a:solidFill>
                  <a:srgbClr val="000000"/>
                </a:solidFill>
                <a:effectLst/>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grpSp>
      <p:sp>
        <p:nvSpPr>
          <p:cNvPr id="8" name="TextBox 7">
            <a:extLst>
              <a:ext uri="{FF2B5EF4-FFF2-40B4-BE49-F238E27FC236}">
                <a16:creationId xmlns="" xmlns:a16="http://schemas.microsoft.com/office/drawing/2014/main" id="{FAAC45F4-AEBE-49AE-8B32-D2C369032005}"/>
              </a:ext>
            </a:extLst>
          </p:cNvPr>
          <p:cNvSpPr txBox="1"/>
          <p:nvPr/>
        </p:nvSpPr>
        <p:spPr>
          <a:xfrm>
            <a:off x="2744365" y="943898"/>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70C0"/>
                </a:solidFill>
                <a:latin typeface="Avenir Roman"/>
                <a:cs typeface="Helvetica"/>
              </a:rPr>
              <a:t>Về</a:t>
            </a:r>
            <a:r>
              <a:rPr lang="en-US" sz="2400" b="1" dirty="0" smtClean="0">
                <a:solidFill>
                  <a:srgbClr val="0070C0"/>
                </a:solidFill>
                <a:latin typeface="Avenir Roman"/>
                <a:cs typeface="Helvetica"/>
              </a:rPr>
              <a:t> </a:t>
            </a:r>
            <a:r>
              <a:rPr lang="en-US" sz="2400" b="1" dirty="0" err="1">
                <a:solidFill>
                  <a:srgbClr val="0070C0"/>
                </a:solidFill>
                <a:latin typeface="Avenir Roman"/>
                <a:cs typeface="Helvetica"/>
              </a:rPr>
              <a:t>quan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hệ</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sở</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hữu</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và</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thành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phần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kinh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tế</a:t>
            </a:r>
            <a:endParaRPr lang="en-US" sz="2400" b="1" dirty="0">
              <a:solidFill>
                <a:srgbClr val="0070C0"/>
              </a:solidFill>
              <a:latin typeface="Avenir Roman"/>
              <a:cs typeface="Helvetica"/>
            </a:endParaRPr>
          </a:p>
        </p:txBody>
      </p:sp>
      <p:sp>
        <p:nvSpPr>
          <p:cNvPr id="9" name="TextBox 8">
            <a:extLst>
              <a:ext uri="{FF2B5EF4-FFF2-40B4-BE49-F238E27FC236}">
                <a16:creationId xmlns="" xmlns:a16="http://schemas.microsoft.com/office/drawing/2014/main" id="{C71C49C4-FCF2-42B4-9278-E4B81BFD0456}"/>
              </a:ext>
            </a:extLst>
          </p:cNvPr>
          <p:cNvSpPr txBox="1"/>
          <p:nvPr/>
        </p:nvSpPr>
        <p:spPr>
          <a:xfrm>
            <a:off x="4550804" y="1605928"/>
            <a:ext cx="316865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342900" indent="-342900">
              <a:buFont typeface="Wingdings" panose="05000000000000000000" pitchFamily="2" charset="2"/>
              <a:buChar char="Ø"/>
            </a:pPr>
            <a:r>
              <a:rPr lang="en-US" sz="2200" b="1" i="0" dirty="0" err="1">
                <a:solidFill>
                  <a:srgbClr val="FF0066"/>
                </a:solidFill>
                <a:effectLst/>
                <a:latin typeface="Arial" panose="020B0604020202020204" pitchFamily="34" charset="0"/>
                <a:cs typeface="Arial" panose="020B0604020202020204" pitchFamily="34" charset="0"/>
              </a:rPr>
              <a:t>Về</a:t>
            </a:r>
            <a:r>
              <a:rPr lang="en-US" sz="2200" b="1" i="0" dirty="0">
                <a:solidFill>
                  <a:srgbClr val="FF0066"/>
                </a:solidFill>
                <a:effectLst/>
                <a:latin typeface="Arial" panose="020B0604020202020204" pitchFamily="34" charset="0"/>
                <a:cs typeface="Arial" panose="020B0604020202020204" pitchFamily="34" charset="0"/>
              </a:rPr>
              <a:t> </a:t>
            </a:r>
            <a:r>
              <a:rPr lang="en-US" sz="2200" b="1" i="0" dirty="0" err="1">
                <a:solidFill>
                  <a:srgbClr val="FF0066"/>
                </a:solidFill>
                <a:effectLst/>
                <a:latin typeface="Arial" panose="020B0604020202020204" pitchFamily="34" charset="0"/>
                <a:cs typeface="Arial" panose="020B0604020202020204" pitchFamily="34" charset="0"/>
              </a:rPr>
              <a:t>quan</a:t>
            </a:r>
            <a:r>
              <a:rPr lang="en-US" sz="2200" b="1" i="0" dirty="0">
                <a:solidFill>
                  <a:srgbClr val="FF0066"/>
                </a:solidFill>
                <a:effectLst/>
                <a:latin typeface="Arial" panose="020B0604020202020204" pitchFamily="34" charset="0"/>
                <a:cs typeface="Arial" panose="020B0604020202020204" pitchFamily="34" charset="0"/>
              </a:rPr>
              <a:t> </a:t>
            </a:r>
            <a:r>
              <a:rPr lang="en-US" sz="2200" b="1" i="0" dirty="0" err="1">
                <a:solidFill>
                  <a:srgbClr val="FF0066"/>
                </a:solidFill>
                <a:effectLst/>
                <a:latin typeface="Arial" panose="020B0604020202020204" pitchFamily="34" charset="0"/>
                <a:cs typeface="Arial" panose="020B0604020202020204" pitchFamily="34" charset="0"/>
              </a:rPr>
              <a:t>hệ</a:t>
            </a:r>
            <a:r>
              <a:rPr lang="en-US" sz="2200" b="1" i="0" dirty="0">
                <a:solidFill>
                  <a:srgbClr val="FF0066"/>
                </a:solidFill>
                <a:effectLst/>
                <a:latin typeface="Arial" panose="020B0604020202020204" pitchFamily="34" charset="0"/>
                <a:cs typeface="Arial" panose="020B0604020202020204" pitchFamily="34" charset="0"/>
              </a:rPr>
              <a:t> </a:t>
            </a:r>
            <a:r>
              <a:rPr lang="en-US" sz="2200" b="1" i="0" dirty="0" err="1">
                <a:solidFill>
                  <a:srgbClr val="FF0066"/>
                </a:solidFill>
                <a:effectLst/>
                <a:latin typeface="Arial" panose="020B0604020202020204" pitchFamily="34" charset="0"/>
                <a:cs typeface="Arial" panose="020B0604020202020204" pitchFamily="34" charset="0"/>
              </a:rPr>
              <a:t>sở</a:t>
            </a:r>
            <a:r>
              <a:rPr lang="en-US" sz="2200" b="1" i="0" dirty="0">
                <a:solidFill>
                  <a:srgbClr val="FF0066"/>
                </a:solidFill>
                <a:effectLst/>
                <a:latin typeface="Arial" panose="020B0604020202020204" pitchFamily="34" charset="0"/>
                <a:cs typeface="Arial" panose="020B0604020202020204" pitchFamily="34" charset="0"/>
              </a:rPr>
              <a:t> </a:t>
            </a:r>
            <a:r>
              <a:rPr lang="en-US" sz="2200" b="1" i="0" dirty="0" err="1">
                <a:solidFill>
                  <a:srgbClr val="FF0066"/>
                </a:solidFill>
                <a:effectLst/>
                <a:latin typeface="Arial" panose="020B0604020202020204" pitchFamily="34" charset="0"/>
                <a:cs typeface="Arial" panose="020B0604020202020204" pitchFamily="34" charset="0"/>
              </a:rPr>
              <a:t>hữu</a:t>
            </a:r>
            <a:r>
              <a:rPr lang="en-US" sz="2200" b="1" i="0" dirty="0">
                <a:solidFill>
                  <a:srgbClr val="FF0066"/>
                </a:solidFill>
                <a:effectLst/>
                <a:latin typeface="Arial" panose="020B0604020202020204" pitchFamily="34" charset="0"/>
                <a:cs typeface="Arial" panose="020B0604020202020204" pitchFamily="34" charset="0"/>
              </a:rPr>
              <a:t> </a:t>
            </a:r>
            <a:endParaRPr lang="en-US" sz="2200" dirty="0">
              <a:solidFill>
                <a:srgbClr val="FF0066"/>
              </a:solidFill>
              <a:latin typeface="Arial" panose="020B0604020202020204" pitchFamily="34" charset="0"/>
              <a:cs typeface="Arial" panose="020B0604020202020204" pitchFamily="34" charset="0"/>
            </a:endParaRPr>
          </a:p>
        </p:txBody>
      </p:sp>
      <p:sp>
        <p:nvSpPr>
          <p:cNvPr id="10" name="Cloud Callout 9"/>
          <p:cNvSpPr/>
          <p:nvPr/>
        </p:nvSpPr>
        <p:spPr>
          <a:xfrm flipH="1">
            <a:off x="4188851" y="2237181"/>
            <a:ext cx="4603822" cy="1154948"/>
          </a:xfrm>
          <a:prstGeom prst="cloudCallout">
            <a:avLst/>
          </a:prstGeom>
          <a:solidFill>
            <a:schemeClr val="bg1"/>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5551629" y="2486102"/>
            <a:ext cx="2613216" cy="523220"/>
          </a:xfrm>
          <a:prstGeom prst="rect">
            <a:avLst/>
          </a:prstGeom>
        </p:spPr>
        <p:txBody>
          <a:bodyPr wrap="none">
            <a:spAutoFit/>
          </a:bodyPr>
          <a:lstStyle/>
          <a:p>
            <a:r>
              <a:rPr lang="en-US" sz="2800" b="1" dirty="0" err="1" smtClean="0"/>
              <a:t>Sở</a:t>
            </a:r>
            <a:r>
              <a:rPr lang="en-US" sz="2800" b="1" dirty="0" smtClean="0"/>
              <a:t> </a:t>
            </a:r>
            <a:r>
              <a:rPr lang="en-US" sz="2800" b="1" dirty="0" err="1" smtClean="0"/>
              <a:t>hữu</a:t>
            </a:r>
            <a:r>
              <a:rPr lang="en-US" sz="2800" b="1" dirty="0" smtClean="0"/>
              <a:t> </a:t>
            </a:r>
            <a:r>
              <a:rPr lang="en-US" sz="2800" b="1" dirty="0" err="1" smtClean="0"/>
              <a:t>là</a:t>
            </a:r>
            <a:r>
              <a:rPr lang="en-US" sz="2800" b="1" dirty="0" smtClean="0"/>
              <a:t> </a:t>
            </a:r>
            <a:r>
              <a:rPr lang="en-US" sz="2800" b="1" dirty="0" err="1" smtClean="0"/>
              <a:t>gì</a:t>
            </a:r>
            <a:r>
              <a:rPr lang="en-US" sz="2800" b="1" dirty="0" smtClean="0"/>
              <a:t>? </a:t>
            </a:r>
            <a:endParaRPr lang="en-US" sz="2800" b="1" dirty="0"/>
          </a:p>
        </p:txBody>
      </p:sp>
      <p:pic>
        <p:nvPicPr>
          <p:cNvPr id="13" name="Picture 16"/>
          <p:cNvPicPr>
            <a:picLocks noChangeAspect="1"/>
          </p:cNvPicPr>
          <p:nvPr/>
        </p:nvPicPr>
        <p:blipFill>
          <a:blip r:embed="rId3"/>
          <a:srcRect/>
          <a:stretch>
            <a:fillRect/>
          </a:stretch>
        </p:blipFill>
        <p:spPr>
          <a:xfrm>
            <a:off x="1909809" y="3022321"/>
            <a:ext cx="9762204" cy="3599215"/>
          </a:xfrm>
          <a:prstGeom prst="rect">
            <a:avLst/>
          </a:prstGeom>
        </p:spPr>
      </p:pic>
      <p:sp>
        <p:nvSpPr>
          <p:cNvPr id="14" name="Rectangle 13"/>
          <p:cNvSpPr/>
          <p:nvPr/>
        </p:nvSpPr>
        <p:spPr>
          <a:xfrm>
            <a:off x="2757227" y="3807461"/>
            <a:ext cx="8067368" cy="2015936"/>
          </a:xfrm>
          <a:prstGeom prst="rect">
            <a:avLst/>
          </a:prstGeom>
        </p:spPr>
        <p:txBody>
          <a:bodyPr wrap="square">
            <a:spAutoFit/>
          </a:bodyPr>
          <a:lstStyle/>
          <a:p>
            <a:pPr algn="just"/>
            <a:r>
              <a:rPr lang="vi-VN" sz="2500" i="1" dirty="0">
                <a:latin typeface="Times New Roman" panose="02020603050405020304" pitchFamily="18" charset="0"/>
                <a:cs typeface="Times New Roman" panose="02020603050405020304" pitchFamily="18" charset="0"/>
              </a:rPr>
              <a:t>Sở hữu được hiểu là quan hệ giữa con người với con người trong quá trinh sản xuất và tái sản xuất xã hội trên cơ sở chiếm hữu nguồn lực của quá trình sản xuất và kết quả lao động tương ứng của quá trình sản xuất hay tái sản xuất ấy trong một điều kiện lịch sừ nhất định.</a:t>
            </a:r>
            <a:endParaRPr lang="en-US" sz="2500" i="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82486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circle(in)">
                                      <p:cBhvr>
                                        <p:cTn id="13" dur="2000"/>
                                        <p:tgtEl>
                                          <p:spTgt spid="8"/>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circle(in)">
                                      <p:cBhvr>
                                        <p:cTn id="16" dur="20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down)">
                                      <p:cBhvr>
                                        <p:cTn id="21" dur="500"/>
                                        <p:tgtEl>
                                          <p:spTgt spid="10"/>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circle(in)">
                                      <p:cBhvr>
                                        <p:cTn id="26" dur="2000"/>
                                        <p:tgtEl>
                                          <p:spTgt spid="11"/>
                                        </p:tgtEl>
                                      </p:cBhvr>
                                    </p:animEffect>
                                  </p:childTnLst>
                                </p:cTn>
                              </p:par>
                              <p:par>
                                <p:cTn id="27" presetID="6" presetClass="entr" presetSubtype="16"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circle(in)">
                                      <p:cBhvr>
                                        <p:cTn id="29" dur="2000"/>
                                        <p:tgtEl>
                                          <p:spTgt spid="13"/>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circle(in)">
                                      <p:cBhvr>
                                        <p:cTn id="32"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P spid="10" grpId="0" animBg="1"/>
      <p:bldP spid="11"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a:t>
            </a:r>
            <a:r>
              <a:rPr lang="en-US" sz="2800" dirty="0" smtClean="0">
                <a:solidFill>
                  <a:prstClr val="white"/>
                </a:solidFill>
                <a:cs typeface="Arial"/>
              </a:rPr>
              <a:t>MÁC</a:t>
            </a:r>
            <a:r>
              <a:rPr lang="en-US" sz="2800" b="1" dirty="0" smtClean="0">
                <a:solidFill>
                  <a:prstClr val="white"/>
                </a:solidFill>
                <a:cs typeface="Arial"/>
              </a:rPr>
              <a:t>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rPr>
              <a:t>5.1.3.</a:t>
            </a:r>
            <a:r>
              <a:rPr lang="vi-VN" sz="2600" b="1" dirty="0">
                <a:solidFill>
                  <a:srgbClr val="000000"/>
                </a:solidFill>
              </a:rPr>
              <a:t> Đặc trưng của </a:t>
            </a:r>
            <a:r>
              <a:rPr lang="en-US" sz="2600" b="1" dirty="0" smtClean="0">
                <a:solidFill>
                  <a:srgbClr val="000000"/>
                </a:solidFill>
              </a:rPr>
              <a:t>KTTT</a:t>
            </a:r>
            <a:r>
              <a:rPr lang="vi-VN" sz="2600" b="1" dirty="0" smtClean="0">
                <a:solidFill>
                  <a:srgbClr val="000000"/>
                </a:solidFill>
              </a:rPr>
              <a:t> </a:t>
            </a:r>
            <a:r>
              <a:rPr lang="vi-VN" sz="2600" b="1" dirty="0">
                <a:solidFill>
                  <a:srgbClr val="000000"/>
                </a:solidFill>
              </a:rPr>
              <a:t>định </a:t>
            </a:r>
            <a:r>
              <a:rPr lang="vi-VN" sz="2600" b="1" dirty="0" smtClean="0">
                <a:solidFill>
                  <a:srgbClr val="000000"/>
                </a:solidFill>
              </a:rPr>
              <a:t>hướng</a:t>
            </a:r>
            <a:r>
              <a:rPr lang="en-US" sz="2600" b="1" dirty="0" smtClean="0">
                <a:solidFill>
                  <a:srgbClr val="000000"/>
                </a:solidFill>
              </a:rPr>
              <a:t> XHCN</a:t>
            </a:r>
            <a:r>
              <a:rPr lang="vi-VN" sz="2600" b="1" dirty="0" smtClean="0">
                <a:solidFill>
                  <a:srgbClr val="000000"/>
                </a:solidFill>
              </a:rPr>
              <a:t> </a:t>
            </a:r>
            <a:r>
              <a:rPr lang="vi-VN" sz="2600" b="1" dirty="0">
                <a:solidFill>
                  <a:srgbClr val="000000"/>
                </a:solidFill>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grpSp>
      <p:sp>
        <p:nvSpPr>
          <p:cNvPr id="8" name="TextBox 7">
            <a:extLst>
              <a:ext uri="{FF2B5EF4-FFF2-40B4-BE49-F238E27FC236}">
                <a16:creationId xmlns="" xmlns:a16="http://schemas.microsoft.com/office/drawing/2014/main" id="{FAAC45F4-AEBE-49AE-8B32-D2C369032005}"/>
              </a:ext>
            </a:extLst>
          </p:cNvPr>
          <p:cNvSpPr txBox="1"/>
          <p:nvPr/>
        </p:nvSpPr>
        <p:spPr>
          <a:xfrm>
            <a:off x="2744365" y="943898"/>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70C0"/>
                </a:solidFill>
                <a:latin typeface="Avenir Roman"/>
                <a:cs typeface="Helvetica"/>
              </a:rPr>
              <a:t>Về</a:t>
            </a:r>
            <a:r>
              <a:rPr lang="en-US" sz="2400" b="1" dirty="0" smtClean="0">
                <a:solidFill>
                  <a:srgbClr val="0070C0"/>
                </a:solidFill>
                <a:latin typeface="Avenir Roman"/>
                <a:cs typeface="Helvetica"/>
              </a:rPr>
              <a:t> </a:t>
            </a:r>
            <a:r>
              <a:rPr lang="en-US" sz="2400" b="1" dirty="0" err="1">
                <a:solidFill>
                  <a:srgbClr val="0070C0"/>
                </a:solidFill>
                <a:latin typeface="Avenir Roman"/>
                <a:cs typeface="Helvetica"/>
              </a:rPr>
              <a:t>quan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hệ</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sở</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hữu</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và</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thành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phần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kinh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tế</a:t>
            </a:r>
            <a:endParaRPr lang="en-US" sz="2400" b="1" dirty="0">
              <a:solidFill>
                <a:srgbClr val="0070C0"/>
              </a:solidFill>
              <a:latin typeface="Avenir Roman"/>
              <a:cs typeface="Helvetica"/>
            </a:endParaRPr>
          </a:p>
        </p:txBody>
      </p:sp>
      <p:sp>
        <p:nvSpPr>
          <p:cNvPr id="9" name="TextBox 8">
            <a:extLst>
              <a:ext uri="{FF2B5EF4-FFF2-40B4-BE49-F238E27FC236}">
                <a16:creationId xmlns="" xmlns:a16="http://schemas.microsoft.com/office/drawing/2014/main" id="{C71C49C4-FCF2-42B4-9278-E4B81BFD0456}"/>
              </a:ext>
            </a:extLst>
          </p:cNvPr>
          <p:cNvSpPr txBox="1"/>
          <p:nvPr/>
        </p:nvSpPr>
        <p:spPr>
          <a:xfrm>
            <a:off x="4550804" y="1605928"/>
            <a:ext cx="316865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342900" indent="-342900">
              <a:buFont typeface="Wingdings" panose="05000000000000000000" pitchFamily="2" charset="2"/>
              <a:buChar char="Ø"/>
            </a:pPr>
            <a:r>
              <a:rPr lang="en-US" sz="2200" b="1" dirty="0" err="1">
                <a:solidFill>
                  <a:srgbClr val="FF0066"/>
                </a:solidFill>
                <a:cs typeface="Arial" panose="020B0604020202020204" pitchFamily="34" charset="0"/>
              </a:rPr>
              <a:t>Về</a:t>
            </a:r>
            <a:r>
              <a:rPr lang="en-US" sz="2200" b="1" dirty="0">
                <a:solidFill>
                  <a:srgbClr val="FF0066"/>
                </a:solidFill>
                <a:cs typeface="Arial" panose="020B0604020202020204" pitchFamily="34" charset="0"/>
              </a:rPr>
              <a:t> </a:t>
            </a:r>
            <a:r>
              <a:rPr lang="en-US" sz="2200" b="1" dirty="0" err="1">
                <a:solidFill>
                  <a:srgbClr val="FF0066"/>
                </a:solidFill>
                <a:cs typeface="Arial" panose="020B0604020202020204" pitchFamily="34" charset="0"/>
              </a:rPr>
              <a:t>quan</a:t>
            </a:r>
            <a:r>
              <a:rPr lang="en-US" sz="2200" b="1" dirty="0">
                <a:solidFill>
                  <a:srgbClr val="FF0066"/>
                </a:solidFill>
                <a:cs typeface="Arial" panose="020B0604020202020204" pitchFamily="34" charset="0"/>
              </a:rPr>
              <a:t> </a:t>
            </a:r>
            <a:r>
              <a:rPr lang="en-US" sz="2200" b="1" dirty="0" err="1">
                <a:solidFill>
                  <a:srgbClr val="FF0066"/>
                </a:solidFill>
                <a:cs typeface="Arial" panose="020B0604020202020204" pitchFamily="34" charset="0"/>
              </a:rPr>
              <a:t>hệ</a:t>
            </a:r>
            <a:r>
              <a:rPr lang="en-US" sz="2200" b="1" dirty="0">
                <a:solidFill>
                  <a:srgbClr val="FF0066"/>
                </a:solidFill>
                <a:cs typeface="Arial" panose="020B0604020202020204" pitchFamily="34" charset="0"/>
              </a:rPr>
              <a:t> </a:t>
            </a:r>
            <a:r>
              <a:rPr lang="en-US" sz="2200" b="1" dirty="0" err="1">
                <a:solidFill>
                  <a:srgbClr val="FF0066"/>
                </a:solidFill>
                <a:cs typeface="Arial" panose="020B0604020202020204" pitchFamily="34" charset="0"/>
              </a:rPr>
              <a:t>sở</a:t>
            </a:r>
            <a:r>
              <a:rPr lang="en-US" sz="2200" b="1" dirty="0">
                <a:solidFill>
                  <a:srgbClr val="FF0066"/>
                </a:solidFill>
                <a:cs typeface="Arial" panose="020B0604020202020204" pitchFamily="34" charset="0"/>
              </a:rPr>
              <a:t> </a:t>
            </a:r>
            <a:r>
              <a:rPr lang="en-US" sz="2200" b="1" dirty="0" err="1">
                <a:solidFill>
                  <a:srgbClr val="FF0066"/>
                </a:solidFill>
                <a:cs typeface="Arial" panose="020B0604020202020204" pitchFamily="34" charset="0"/>
              </a:rPr>
              <a:t>hữu</a:t>
            </a:r>
            <a:r>
              <a:rPr lang="en-US" sz="2200" b="1" dirty="0">
                <a:solidFill>
                  <a:srgbClr val="FF0066"/>
                </a:solidFill>
                <a:cs typeface="Arial" panose="020B0604020202020204" pitchFamily="34" charset="0"/>
              </a:rPr>
              <a:t> </a:t>
            </a:r>
            <a:endParaRPr lang="en-US" sz="2200" dirty="0">
              <a:solidFill>
                <a:srgbClr val="FF0066"/>
              </a:solidFill>
              <a:cs typeface="Arial" panose="020B0604020202020204" pitchFamily="34" charset="0"/>
            </a:endParaRPr>
          </a:p>
        </p:txBody>
      </p:sp>
      <p:sp>
        <p:nvSpPr>
          <p:cNvPr id="15" name="Oval 14">
            <a:extLst>
              <a:ext uri="{FF2B5EF4-FFF2-40B4-BE49-F238E27FC236}">
                <a16:creationId xmlns="" xmlns:a16="http://schemas.microsoft.com/office/drawing/2014/main" id="{24A40363-86E0-41FF-AFF6-5F540489509F}"/>
              </a:ext>
            </a:extLst>
          </p:cNvPr>
          <p:cNvSpPr/>
          <p:nvPr/>
        </p:nvSpPr>
        <p:spPr>
          <a:xfrm>
            <a:off x="4791836" y="2237180"/>
            <a:ext cx="3143250" cy="1331235"/>
          </a:xfrm>
          <a:prstGeom prst="ellipse">
            <a:avLst/>
          </a:prstGeom>
          <a:solidFill>
            <a:srgbClr val="663300"/>
          </a:solidFill>
          <a:ln w="25400" cap="flat" cmpd="sng" algn="ctr">
            <a:solidFill>
              <a:srgbClr val="FFFFFF"/>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smtClean="0">
              <a:ln>
                <a:noFill/>
              </a:ln>
              <a:solidFill>
                <a:srgbClr val="FFFFFF"/>
              </a:solidFill>
              <a:effectLst/>
              <a:uLnTx/>
              <a:uFillTx/>
              <a:latin typeface="Arial"/>
              <a:cs typeface="Arial" panose="020B0604020202020204" pitchFamily="34" charset="0"/>
            </a:endParaRPr>
          </a:p>
        </p:txBody>
      </p:sp>
      <p:sp>
        <p:nvSpPr>
          <p:cNvPr id="16" name="Rectangle: Rounded Corners 111">
            <a:extLst>
              <a:ext uri="{FF2B5EF4-FFF2-40B4-BE49-F238E27FC236}">
                <a16:creationId xmlns="" xmlns:a16="http://schemas.microsoft.com/office/drawing/2014/main" id="{50B5D2B3-D2BD-45D6-9E56-3867A5311A13}"/>
              </a:ext>
            </a:extLst>
          </p:cNvPr>
          <p:cNvSpPr/>
          <p:nvPr/>
        </p:nvSpPr>
        <p:spPr>
          <a:xfrm>
            <a:off x="3263071" y="4148092"/>
            <a:ext cx="2014539" cy="1937449"/>
          </a:xfrm>
          <a:prstGeom prst="roundRect">
            <a:avLst/>
          </a:prstGeom>
          <a:solidFill>
            <a:srgbClr val="008000"/>
          </a:solidFill>
          <a:ln w="25400" cap="flat" cmpd="sng" algn="ctr">
            <a:solidFill>
              <a:srgbClr val="FFFFFF"/>
            </a:solidFill>
            <a:prstDash val="solid"/>
          </a:ln>
          <a:effectLst/>
        </p:spPr>
        <p:txBody>
          <a:bodyPr rtlCol="0" anchor="ctr"/>
          <a:lstStyle/>
          <a:p>
            <a:pPr lvl="0" algn="ctr" defTabSz="914400"/>
            <a:r>
              <a:rPr lang="en-US" sz="2400" b="1" dirty="0" err="1" smtClean="0">
                <a:solidFill>
                  <a:schemeClr val="bg1"/>
                </a:solidFill>
              </a:rPr>
              <a:t>Nội</a:t>
            </a:r>
            <a:r>
              <a:rPr lang="en-US" sz="2400" b="1" dirty="0" smtClean="0">
                <a:solidFill>
                  <a:schemeClr val="bg1"/>
                </a:solidFill>
              </a:rPr>
              <a:t> dung </a:t>
            </a:r>
            <a:r>
              <a:rPr lang="en-US" sz="2400" b="1" dirty="0" err="1">
                <a:solidFill>
                  <a:schemeClr val="bg1"/>
                </a:solidFill>
              </a:rPr>
              <a:t>kinh</a:t>
            </a:r>
            <a:r>
              <a:rPr lang="en-US" sz="2400" b="1" dirty="0">
                <a:solidFill>
                  <a:schemeClr val="bg1"/>
                </a:solidFill>
              </a:rPr>
              <a:t> </a:t>
            </a:r>
            <a:r>
              <a:rPr lang="en-US" sz="2400" b="1" dirty="0" err="1" smtClean="0">
                <a:solidFill>
                  <a:schemeClr val="bg1"/>
                </a:solidFill>
              </a:rPr>
              <a:t>tê</a:t>
            </a:r>
            <a:endParaRPr kumimoji="0" lang="en-US" sz="2400" b="1" u="none" strike="noStrike" kern="0" cap="none" spc="0" normalizeH="0" baseline="0" noProof="0" dirty="0" smtClean="0">
              <a:ln>
                <a:noFill/>
              </a:ln>
              <a:solidFill>
                <a:schemeClr val="bg1"/>
              </a:solidFill>
              <a:effectLst/>
              <a:uLnTx/>
              <a:uFillTx/>
              <a:latin typeface="Arial"/>
              <a:cs typeface="Arial" panose="020B0604020202020204" pitchFamily="34" charset="0"/>
            </a:endParaRPr>
          </a:p>
        </p:txBody>
      </p:sp>
      <p:sp>
        <p:nvSpPr>
          <p:cNvPr id="17" name="Rectangle: Rounded Corners 115">
            <a:extLst>
              <a:ext uri="{FF2B5EF4-FFF2-40B4-BE49-F238E27FC236}">
                <a16:creationId xmlns="" xmlns:a16="http://schemas.microsoft.com/office/drawing/2014/main" id="{DBDCA3B5-E132-4214-B775-29CE3D761FC3}"/>
              </a:ext>
            </a:extLst>
          </p:cNvPr>
          <p:cNvSpPr/>
          <p:nvPr/>
        </p:nvSpPr>
        <p:spPr>
          <a:xfrm>
            <a:off x="7536462" y="4148092"/>
            <a:ext cx="2067813" cy="1937449"/>
          </a:xfrm>
          <a:prstGeom prst="roundRect">
            <a:avLst/>
          </a:prstGeom>
          <a:solidFill>
            <a:srgbClr val="3333FF"/>
          </a:solidFill>
          <a:ln w="25400" cap="flat" cmpd="sng" algn="ctr">
            <a:solidFill>
              <a:srgbClr val="FFFFFF"/>
            </a:solidFill>
            <a:prstDash val="solid"/>
          </a:ln>
          <a:effectLst/>
        </p:spPr>
        <p:txBody>
          <a:bodyPr rtlCol="0" anchor="ctr"/>
          <a:lstStyle/>
          <a:p>
            <a:pPr lvl="0" algn="ctr" defTabSz="914400"/>
            <a:r>
              <a:rPr lang="en-US" sz="2400" b="1" kern="0" dirty="0" err="1">
                <a:solidFill>
                  <a:srgbClr val="FFFFFF"/>
                </a:solidFill>
                <a:cs typeface="Arial" panose="020B0604020202020204" pitchFamily="34" charset="0"/>
              </a:rPr>
              <a:t>Nội</a:t>
            </a:r>
            <a:r>
              <a:rPr lang="en-US" sz="2400" b="1" kern="0" dirty="0">
                <a:solidFill>
                  <a:srgbClr val="FFFFFF"/>
                </a:solidFill>
                <a:cs typeface="Arial" panose="020B0604020202020204" pitchFamily="34" charset="0"/>
              </a:rPr>
              <a:t> dung </a:t>
            </a:r>
            <a:r>
              <a:rPr lang="en-US" sz="2400" b="1" kern="0" dirty="0" err="1" smtClean="0">
                <a:solidFill>
                  <a:srgbClr val="FFFFFF"/>
                </a:solidFill>
                <a:cs typeface="Arial" panose="020B0604020202020204" pitchFamily="34" charset="0"/>
              </a:rPr>
              <a:t>pháp</a:t>
            </a:r>
            <a:r>
              <a:rPr lang="en-US" sz="2400" b="1" kern="0" dirty="0" smtClean="0">
                <a:solidFill>
                  <a:srgbClr val="FFFFFF"/>
                </a:solidFill>
                <a:cs typeface="Arial" panose="020B0604020202020204" pitchFamily="34" charset="0"/>
              </a:rPr>
              <a:t> </a:t>
            </a:r>
            <a:r>
              <a:rPr lang="en-US" sz="2400" b="1" kern="0" dirty="0" err="1" smtClean="0">
                <a:solidFill>
                  <a:srgbClr val="FFFFFF"/>
                </a:solidFill>
                <a:cs typeface="Arial" panose="020B0604020202020204" pitchFamily="34" charset="0"/>
              </a:rPr>
              <a:t>lý</a:t>
            </a:r>
            <a:endParaRPr lang="en-US" sz="2400" b="1" kern="0" dirty="0">
              <a:solidFill>
                <a:srgbClr val="FFFFFF"/>
              </a:solidFill>
              <a:cs typeface="Arial" panose="020B0604020202020204" pitchFamily="34" charset="0"/>
            </a:endParaRPr>
          </a:p>
        </p:txBody>
      </p:sp>
      <p:sp>
        <p:nvSpPr>
          <p:cNvPr id="18" name="Freeform 8">
            <a:extLst>
              <a:ext uri="{FF2B5EF4-FFF2-40B4-BE49-F238E27FC236}">
                <a16:creationId xmlns="" xmlns:a16="http://schemas.microsoft.com/office/drawing/2014/main" id="{949CC953-057C-4562-91DE-3B65D25A171A}"/>
              </a:ext>
            </a:extLst>
          </p:cNvPr>
          <p:cNvSpPr>
            <a:spLocks/>
          </p:cNvSpPr>
          <p:nvPr/>
        </p:nvSpPr>
        <p:spPr bwMode="gray">
          <a:xfrm>
            <a:off x="5292692" y="3568415"/>
            <a:ext cx="1058195" cy="1195466"/>
          </a:xfrm>
          <a:custGeom>
            <a:avLst/>
            <a:gdLst>
              <a:gd name="T0" fmla="*/ 2147483646 w 580"/>
              <a:gd name="T1" fmla="*/ 0 h 798"/>
              <a:gd name="T2" fmla="*/ 2147483646 w 580"/>
              <a:gd name="T3" fmla="*/ 2147483646 h 798"/>
              <a:gd name="T4" fmla="*/ 2147483646 w 580"/>
              <a:gd name="T5" fmla="*/ 2147483646 h 798"/>
              <a:gd name="T6" fmla="*/ 2147483646 w 580"/>
              <a:gd name="T7" fmla="*/ 2147483646 h 798"/>
              <a:gd name="T8" fmla="*/ 2147483646 w 580"/>
              <a:gd name="T9" fmla="*/ 2147483646 h 798"/>
              <a:gd name="T10" fmla="*/ 2147483646 w 580"/>
              <a:gd name="T11" fmla="*/ 2147483646 h 798"/>
              <a:gd name="T12" fmla="*/ 2147483646 w 580"/>
              <a:gd name="T13" fmla="*/ 2147483646 h 798"/>
              <a:gd name="T14" fmla="*/ 2147483646 w 580"/>
              <a:gd name="T15" fmla="*/ 2147483646 h 798"/>
              <a:gd name="T16" fmla="*/ 2147483646 w 580"/>
              <a:gd name="T17" fmla="*/ 2147483646 h 798"/>
              <a:gd name="T18" fmla="*/ 2147483646 w 580"/>
              <a:gd name="T19" fmla="*/ 2147483646 h 798"/>
              <a:gd name="T20" fmla="*/ 2147483646 w 580"/>
              <a:gd name="T21" fmla="*/ 2147483646 h 798"/>
              <a:gd name="T22" fmla="*/ 2147483646 w 580"/>
              <a:gd name="T23" fmla="*/ 2147483646 h 798"/>
              <a:gd name="T24" fmla="*/ 0 w 580"/>
              <a:gd name="T25" fmla="*/ 2147483646 h 798"/>
              <a:gd name="T26" fmla="*/ 2147483646 w 580"/>
              <a:gd name="T27" fmla="*/ 2147483646 h 798"/>
              <a:gd name="T28" fmla="*/ 2147483646 w 580"/>
              <a:gd name="T29" fmla="*/ 2147483646 h 798"/>
              <a:gd name="T30" fmla="*/ 2147483646 w 580"/>
              <a:gd name="T31" fmla="*/ 2147483646 h 798"/>
              <a:gd name="T32" fmla="*/ 2147483646 w 580"/>
              <a:gd name="T33" fmla="*/ 2147483646 h 798"/>
              <a:gd name="T34" fmla="*/ 2147483646 w 580"/>
              <a:gd name="T35" fmla="*/ 2147483646 h 798"/>
              <a:gd name="T36" fmla="*/ 2147483646 w 580"/>
              <a:gd name="T37" fmla="*/ 2147483646 h 798"/>
              <a:gd name="T38" fmla="*/ 2147483646 w 580"/>
              <a:gd name="T39" fmla="*/ 2147483646 h 798"/>
              <a:gd name="T40" fmla="*/ 2147483646 w 580"/>
              <a:gd name="T41" fmla="*/ 2147483646 h 798"/>
              <a:gd name="T42" fmla="*/ 2147483646 w 580"/>
              <a:gd name="T43" fmla="*/ 2147483646 h 798"/>
              <a:gd name="T44" fmla="*/ 2147483646 w 580"/>
              <a:gd name="T45" fmla="*/ 2147483646 h 798"/>
              <a:gd name="T46" fmla="*/ 2147483646 w 580"/>
              <a:gd name="T47" fmla="*/ 2147483646 h 798"/>
              <a:gd name="T48" fmla="*/ 2147483646 w 580"/>
              <a:gd name="T49" fmla="*/ 2147483646 h 798"/>
              <a:gd name="T50" fmla="*/ 2147483646 w 580"/>
              <a:gd name="T51" fmla="*/ 2147483646 h 798"/>
              <a:gd name="T52" fmla="*/ 2147483646 w 580"/>
              <a:gd name="T53" fmla="*/ 0 h 798"/>
              <a:gd name="T54" fmla="*/ 2147483646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000000"/>
          </a:solidFill>
          <a:ln>
            <a:noFill/>
          </a:ln>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dirty="0" smtClean="0">
              <a:ln>
                <a:noFill/>
              </a:ln>
              <a:solidFill>
                <a:srgbClr val="000000"/>
              </a:solidFill>
              <a:effectLst/>
              <a:uLnTx/>
              <a:uFillTx/>
            </a:endParaRPr>
          </a:p>
        </p:txBody>
      </p:sp>
      <p:sp>
        <p:nvSpPr>
          <p:cNvPr id="19" name="Freeform 10">
            <a:extLst>
              <a:ext uri="{FF2B5EF4-FFF2-40B4-BE49-F238E27FC236}">
                <a16:creationId xmlns="" xmlns:a16="http://schemas.microsoft.com/office/drawing/2014/main" id="{4544CAD7-152F-407E-ACD6-CC165A843A52}"/>
              </a:ext>
            </a:extLst>
          </p:cNvPr>
          <p:cNvSpPr>
            <a:spLocks/>
          </p:cNvSpPr>
          <p:nvPr/>
        </p:nvSpPr>
        <p:spPr bwMode="gray">
          <a:xfrm flipH="1">
            <a:off x="6461433" y="3595884"/>
            <a:ext cx="985168" cy="1190783"/>
          </a:xfrm>
          <a:custGeom>
            <a:avLst/>
            <a:gdLst>
              <a:gd name="T0" fmla="*/ 2147483646 w 580"/>
              <a:gd name="T1" fmla="*/ 0 h 798"/>
              <a:gd name="T2" fmla="*/ 2147483646 w 580"/>
              <a:gd name="T3" fmla="*/ 2147483646 h 798"/>
              <a:gd name="T4" fmla="*/ 2147483646 w 580"/>
              <a:gd name="T5" fmla="*/ 2147483646 h 798"/>
              <a:gd name="T6" fmla="*/ 2147483646 w 580"/>
              <a:gd name="T7" fmla="*/ 2147483646 h 798"/>
              <a:gd name="T8" fmla="*/ 2147483646 w 580"/>
              <a:gd name="T9" fmla="*/ 2147483646 h 798"/>
              <a:gd name="T10" fmla="*/ 2147483646 w 580"/>
              <a:gd name="T11" fmla="*/ 2147483646 h 798"/>
              <a:gd name="T12" fmla="*/ 2147483646 w 580"/>
              <a:gd name="T13" fmla="*/ 2147483646 h 798"/>
              <a:gd name="T14" fmla="*/ 2147483646 w 580"/>
              <a:gd name="T15" fmla="*/ 2147483646 h 798"/>
              <a:gd name="T16" fmla="*/ 2147483646 w 580"/>
              <a:gd name="T17" fmla="*/ 2147483646 h 798"/>
              <a:gd name="T18" fmla="*/ 2147483646 w 580"/>
              <a:gd name="T19" fmla="*/ 2147483646 h 798"/>
              <a:gd name="T20" fmla="*/ 2147483646 w 580"/>
              <a:gd name="T21" fmla="*/ 2147483646 h 798"/>
              <a:gd name="T22" fmla="*/ 2147483646 w 580"/>
              <a:gd name="T23" fmla="*/ 2147483646 h 798"/>
              <a:gd name="T24" fmla="*/ 0 w 580"/>
              <a:gd name="T25" fmla="*/ 2147483646 h 798"/>
              <a:gd name="T26" fmla="*/ 2147483646 w 580"/>
              <a:gd name="T27" fmla="*/ 2147483646 h 798"/>
              <a:gd name="T28" fmla="*/ 2147483646 w 580"/>
              <a:gd name="T29" fmla="*/ 2147483646 h 798"/>
              <a:gd name="T30" fmla="*/ 2147483646 w 580"/>
              <a:gd name="T31" fmla="*/ 2147483646 h 798"/>
              <a:gd name="T32" fmla="*/ 2147483646 w 580"/>
              <a:gd name="T33" fmla="*/ 2147483646 h 798"/>
              <a:gd name="T34" fmla="*/ 2147483646 w 580"/>
              <a:gd name="T35" fmla="*/ 2147483646 h 798"/>
              <a:gd name="T36" fmla="*/ 2147483646 w 580"/>
              <a:gd name="T37" fmla="*/ 2147483646 h 798"/>
              <a:gd name="T38" fmla="*/ 2147483646 w 580"/>
              <a:gd name="T39" fmla="*/ 2147483646 h 798"/>
              <a:gd name="T40" fmla="*/ 2147483646 w 580"/>
              <a:gd name="T41" fmla="*/ 2147483646 h 798"/>
              <a:gd name="T42" fmla="*/ 2147483646 w 580"/>
              <a:gd name="T43" fmla="*/ 2147483646 h 798"/>
              <a:gd name="T44" fmla="*/ 2147483646 w 580"/>
              <a:gd name="T45" fmla="*/ 2147483646 h 798"/>
              <a:gd name="T46" fmla="*/ 2147483646 w 580"/>
              <a:gd name="T47" fmla="*/ 2147483646 h 798"/>
              <a:gd name="T48" fmla="*/ 2147483646 w 580"/>
              <a:gd name="T49" fmla="*/ 2147483646 h 798"/>
              <a:gd name="T50" fmla="*/ 2147483646 w 580"/>
              <a:gd name="T51" fmla="*/ 2147483646 h 798"/>
              <a:gd name="T52" fmla="*/ 2147483646 w 580"/>
              <a:gd name="T53" fmla="*/ 0 h 798"/>
              <a:gd name="T54" fmla="*/ 2147483646 w 580"/>
              <a:gd name="T55" fmla="*/ 0 h 79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rgbClr val="000000"/>
          </a:solidFill>
          <a:ln>
            <a:noFill/>
          </a:ln>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smtClean="0">
              <a:ln>
                <a:noFill/>
              </a:ln>
              <a:solidFill>
                <a:srgbClr val="000000"/>
              </a:solidFill>
              <a:effectLst/>
              <a:uLnTx/>
              <a:uFillTx/>
            </a:endParaRPr>
          </a:p>
        </p:txBody>
      </p:sp>
      <p:sp>
        <p:nvSpPr>
          <p:cNvPr id="20" name="TextBox 19">
            <a:extLst>
              <a:ext uri="{FF2B5EF4-FFF2-40B4-BE49-F238E27FC236}">
                <a16:creationId xmlns="" xmlns:a16="http://schemas.microsoft.com/office/drawing/2014/main" id="{377C517F-F23F-4ED4-96E5-4C865ACB5949}"/>
              </a:ext>
            </a:extLst>
          </p:cNvPr>
          <p:cNvSpPr txBox="1"/>
          <p:nvPr/>
        </p:nvSpPr>
        <p:spPr>
          <a:xfrm>
            <a:off x="5233907" y="2557865"/>
            <a:ext cx="2212694" cy="46166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rPr>
              <a:t>Sở</a:t>
            </a:r>
            <a:r>
              <a:rPr kumimoji="0" lang="en-US" sz="2400" b="0" i="0" u="none" strike="noStrike" kern="0" cap="none" spc="0" normalizeH="0" noProof="0" dirty="0" smtClean="0">
                <a:ln>
                  <a:noFill/>
                </a:ln>
                <a:solidFill>
                  <a:srgbClr val="FFFFFF"/>
                </a:solidFill>
                <a:effectLst/>
                <a:uLnTx/>
                <a:uFillTx/>
              </a:rPr>
              <a:t> </a:t>
            </a:r>
            <a:r>
              <a:rPr kumimoji="0" lang="en-US" sz="2400" b="0" i="0" u="none" strike="noStrike" kern="0" cap="none" spc="0" normalizeH="0" noProof="0" dirty="0" err="1" smtClean="0">
                <a:ln>
                  <a:noFill/>
                </a:ln>
                <a:solidFill>
                  <a:srgbClr val="FFFFFF"/>
                </a:solidFill>
                <a:effectLst/>
                <a:uLnTx/>
                <a:uFillTx/>
              </a:rPr>
              <a:t>hữu</a:t>
            </a:r>
            <a:endParaRPr kumimoji="0" lang="en-US" sz="2400" b="0" i="0" u="none" strike="noStrike" kern="0" cap="none" spc="0" normalizeH="0" baseline="0" noProof="0" dirty="0" smtClean="0">
              <a:ln>
                <a:noFill/>
              </a:ln>
              <a:solidFill>
                <a:srgbClr val="FFFFFF"/>
              </a:solidFill>
              <a:effectLst/>
              <a:uLnTx/>
              <a:uFillTx/>
            </a:endParaRPr>
          </a:p>
        </p:txBody>
      </p:sp>
    </p:spTree>
    <p:extLst>
      <p:ext uri="{BB962C8B-B14F-4D97-AF65-F5344CB8AC3E}">
        <p14:creationId xmlns:p14="http://schemas.microsoft.com/office/powerpoint/2010/main" val="142342457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a:t>
            </a:r>
            <a:r>
              <a:rPr lang="en-US" sz="2800" dirty="0" smtClean="0">
                <a:solidFill>
                  <a:prstClr val="white"/>
                </a:solidFill>
                <a:cs typeface="Arial"/>
              </a:rPr>
              <a:t>MÁC</a:t>
            </a:r>
            <a:r>
              <a:rPr lang="en-US" sz="2800" b="1" dirty="0" smtClean="0">
                <a:solidFill>
                  <a:prstClr val="white"/>
                </a:solidFill>
                <a:cs typeface="Arial"/>
              </a:rPr>
              <a:t>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703329" y="363202"/>
            <a:ext cx="9340381" cy="492443"/>
          </a:xfrm>
          <a:prstGeom prst="rect">
            <a:avLst/>
          </a:prstGeom>
          <a:noFill/>
        </p:spPr>
        <p:txBody>
          <a:bodyPr wrap="square">
            <a:spAutoFit/>
          </a:bodyPr>
          <a:lstStyle/>
          <a:p>
            <a:pPr algn="ctr"/>
            <a:r>
              <a:rPr lang="en-US" sz="2600" b="1" dirty="0">
                <a:solidFill>
                  <a:srgbClr val="000000"/>
                </a:solidFill>
              </a:rPr>
              <a:t>5.1.3.</a:t>
            </a:r>
            <a:r>
              <a:rPr lang="vi-VN" sz="2600" b="1" dirty="0">
                <a:solidFill>
                  <a:srgbClr val="000000"/>
                </a:solidFill>
              </a:rPr>
              <a:t> Đặc trưng của </a:t>
            </a:r>
            <a:r>
              <a:rPr lang="en-US" sz="2600" b="1" dirty="0" smtClean="0">
                <a:solidFill>
                  <a:srgbClr val="000000"/>
                </a:solidFill>
              </a:rPr>
              <a:t>KTTT</a:t>
            </a:r>
            <a:r>
              <a:rPr lang="vi-VN" sz="2600" b="1" dirty="0" smtClean="0">
                <a:solidFill>
                  <a:srgbClr val="000000"/>
                </a:solidFill>
              </a:rPr>
              <a:t> </a:t>
            </a:r>
            <a:r>
              <a:rPr lang="vi-VN" sz="2600" b="1" dirty="0">
                <a:solidFill>
                  <a:srgbClr val="000000"/>
                </a:solidFill>
              </a:rPr>
              <a:t>định </a:t>
            </a:r>
            <a:r>
              <a:rPr lang="vi-VN" sz="2600" b="1" dirty="0" smtClean="0">
                <a:solidFill>
                  <a:srgbClr val="000000"/>
                </a:solidFill>
              </a:rPr>
              <a:t>hướng</a:t>
            </a:r>
            <a:r>
              <a:rPr lang="en-US" sz="2600" b="1" dirty="0" smtClean="0">
                <a:solidFill>
                  <a:srgbClr val="000000"/>
                </a:solidFill>
              </a:rPr>
              <a:t> XHCN</a:t>
            </a:r>
            <a:r>
              <a:rPr lang="vi-VN" sz="2600" b="1" dirty="0" smtClean="0">
                <a:solidFill>
                  <a:srgbClr val="000000"/>
                </a:solidFill>
              </a:rPr>
              <a:t> </a:t>
            </a:r>
            <a:r>
              <a:rPr lang="vi-VN" sz="2600" b="1" dirty="0">
                <a:solidFill>
                  <a:srgbClr val="000000"/>
                </a:solidFill>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81505" y="1009003"/>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grpSp>
      <p:sp>
        <p:nvSpPr>
          <p:cNvPr id="8" name="TextBox 7">
            <a:extLst>
              <a:ext uri="{FF2B5EF4-FFF2-40B4-BE49-F238E27FC236}">
                <a16:creationId xmlns="" xmlns:a16="http://schemas.microsoft.com/office/drawing/2014/main" id="{FAAC45F4-AEBE-49AE-8B32-D2C369032005}"/>
              </a:ext>
            </a:extLst>
          </p:cNvPr>
          <p:cNvSpPr txBox="1"/>
          <p:nvPr/>
        </p:nvSpPr>
        <p:spPr>
          <a:xfrm>
            <a:off x="2698648" y="1230081"/>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2060"/>
                </a:solidFill>
                <a:latin typeface="Avenir Roman"/>
                <a:cs typeface="Helvetica"/>
              </a:rPr>
              <a:t>Về</a:t>
            </a:r>
            <a:r>
              <a:rPr lang="en-US" sz="2400" b="1" dirty="0" smtClean="0">
                <a:solidFill>
                  <a:srgbClr val="002060"/>
                </a:solidFill>
                <a:latin typeface="Avenir Roman"/>
                <a:cs typeface="Helvetica"/>
              </a:rPr>
              <a:t> </a:t>
            </a:r>
            <a:r>
              <a:rPr lang="en-US" sz="2400" b="1" dirty="0" err="1">
                <a:solidFill>
                  <a:srgbClr val="002060"/>
                </a:solidFill>
                <a:latin typeface="Avenir Roman"/>
                <a:cs typeface="Helvetica"/>
              </a:rPr>
              <a:t>quan</a:t>
            </a:r>
            <a:r>
              <a:rPr lang="en-US" sz="2400" b="1" dirty="0">
                <a:solidFill>
                  <a:srgbClr val="002060"/>
                </a:solidFill>
                <a:latin typeface="Avenir Roman"/>
                <a:cs typeface="Helvetica"/>
              </a:rPr>
              <a:t> </a:t>
            </a:r>
            <a:r>
              <a:rPr lang="en-US" sz="2400" b="1" dirty="0" err="1">
                <a:solidFill>
                  <a:srgbClr val="002060"/>
                </a:solidFill>
                <a:latin typeface="Avenir Roman"/>
                <a:cs typeface="Helvetica"/>
              </a:rPr>
              <a:t>hệ</a:t>
            </a:r>
            <a:r>
              <a:rPr lang="en-US" sz="2400" b="1" dirty="0">
                <a:solidFill>
                  <a:srgbClr val="002060"/>
                </a:solidFill>
                <a:latin typeface="Avenir Roman"/>
                <a:cs typeface="Helvetica"/>
              </a:rPr>
              <a:t> </a:t>
            </a:r>
            <a:r>
              <a:rPr lang="en-US" sz="2400" b="1" dirty="0" err="1">
                <a:solidFill>
                  <a:srgbClr val="002060"/>
                </a:solidFill>
                <a:latin typeface="Avenir Roman"/>
                <a:cs typeface="Helvetica"/>
              </a:rPr>
              <a:t>sở</a:t>
            </a:r>
            <a:r>
              <a:rPr lang="en-US" sz="2400" b="1" dirty="0">
                <a:solidFill>
                  <a:srgbClr val="002060"/>
                </a:solidFill>
                <a:latin typeface="Avenir Roman"/>
                <a:cs typeface="Helvetica"/>
              </a:rPr>
              <a:t> </a:t>
            </a:r>
            <a:r>
              <a:rPr lang="en-US" sz="2400" b="1" dirty="0" err="1">
                <a:solidFill>
                  <a:srgbClr val="002060"/>
                </a:solidFill>
                <a:latin typeface="Avenir Roman"/>
                <a:cs typeface="Helvetica"/>
              </a:rPr>
              <a:t>hữu</a:t>
            </a:r>
            <a:r>
              <a:rPr lang="en-US" sz="2400" b="1" dirty="0">
                <a:solidFill>
                  <a:srgbClr val="002060"/>
                </a:solidFill>
                <a:latin typeface="Avenir Roman"/>
                <a:cs typeface="Helvetica"/>
              </a:rPr>
              <a:t> </a:t>
            </a:r>
            <a:r>
              <a:rPr lang="en-US" sz="2400" b="1" dirty="0" err="1">
                <a:solidFill>
                  <a:srgbClr val="002060"/>
                </a:solidFill>
                <a:latin typeface="Avenir Roman"/>
                <a:cs typeface="Helvetica"/>
              </a:rPr>
              <a:t>và</a:t>
            </a:r>
            <a:r>
              <a:rPr lang="en-US" sz="2400" b="1" dirty="0">
                <a:solidFill>
                  <a:srgbClr val="002060"/>
                </a:solidFill>
                <a:latin typeface="Avenir Roman"/>
                <a:cs typeface="Helvetica"/>
              </a:rPr>
              <a:t> </a:t>
            </a:r>
            <a:r>
              <a:rPr lang="en-US" sz="2400" b="1" dirty="0" err="1">
                <a:solidFill>
                  <a:srgbClr val="002060"/>
                </a:solidFill>
                <a:latin typeface="Avenir Roman"/>
                <a:cs typeface="Helvetica"/>
              </a:rPr>
              <a:t>thành</a:t>
            </a:r>
            <a:r>
              <a:rPr lang="en-US" sz="2400" b="1" dirty="0">
                <a:solidFill>
                  <a:srgbClr val="002060"/>
                </a:solidFill>
                <a:latin typeface="Avenir Roman"/>
                <a:cs typeface="Helvetica"/>
              </a:rPr>
              <a:t> </a:t>
            </a:r>
            <a:r>
              <a:rPr lang="en-US" sz="2400" b="1" dirty="0" err="1">
                <a:solidFill>
                  <a:srgbClr val="002060"/>
                </a:solidFill>
                <a:latin typeface="Avenir Roman"/>
                <a:cs typeface="Helvetica"/>
              </a:rPr>
              <a:t>phần</a:t>
            </a:r>
            <a:r>
              <a:rPr lang="en-US" sz="2400" b="1" dirty="0">
                <a:solidFill>
                  <a:srgbClr val="002060"/>
                </a:solidFill>
                <a:latin typeface="Avenir Roman"/>
                <a:cs typeface="Helvetica"/>
              </a:rPr>
              <a:t> </a:t>
            </a:r>
            <a:r>
              <a:rPr lang="en-US" sz="2400" b="1" dirty="0" err="1">
                <a:solidFill>
                  <a:srgbClr val="002060"/>
                </a:solidFill>
                <a:latin typeface="Avenir Roman"/>
                <a:cs typeface="Helvetica"/>
              </a:rPr>
              <a:t>kinh</a:t>
            </a:r>
            <a:r>
              <a:rPr lang="en-US" sz="2400" b="1" dirty="0">
                <a:solidFill>
                  <a:srgbClr val="002060"/>
                </a:solidFill>
                <a:latin typeface="Avenir Roman"/>
                <a:cs typeface="Helvetica"/>
              </a:rPr>
              <a:t> </a:t>
            </a:r>
            <a:r>
              <a:rPr lang="en-US" sz="2400" b="1" dirty="0" err="1">
                <a:solidFill>
                  <a:srgbClr val="002060"/>
                </a:solidFill>
                <a:latin typeface="Avenir Roman"/>
                <a:cs typeface="Helvetica"/>
              </a:rPr>
              <a:t>tế</a:t>
            </a:r>
            <a:endParaRPr lang="en-US" sz="2400" b="1" dirty="0">
              <a:solidFill>
                <a:srgbClr val="002060"/>
              </a:solidFill>
              <a:latin typeface="Avenir Roman"/>
              <a:cs typeface="Helvetica"/>
            </a:endParaRPr>
          </a:p>
        </p:txBody>
      </p:sp>
      <p:sp>
        <p:nvSpPr>
          <p:cNvPr id="9" name="TextBox 8">
            <a:extLst>
              <a:ext uri="{FF2B5EF4-FFF2-40B4-BE49-F238E27FC236}">
                <a16:creationId xmlns="" xmlns:a16="http://schemas.microsoft.com/office/drawing/2014/main" id="{C71C49C4-FCF2-42B4-9278-E4B81BFD0456}"/>
              </a:ext>
            </a:extLst>
          </p:cNvPr>
          <p:cNvSpPr txBox="1"/>
          <p:nvPr/>
        </p:nvSpPr>
        <p:spPr>
          <a:xfrm>
            <a:off x="4550804" y="1877471"/>
            <a:ext cx="316865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342900" indent="-342900">
              <a:buFont typeface="Wingdings" panose="05000000000000000000" pitchFamily="2" charset="2"/>
              <a:buChar char="Ø"/>
            </a:pPr>
            <a:r>
              <a:rPr lang="en-US" sz="2200" b="1" dirty="0" err="1">
                <a:solidFill>
                  <a:srgbClr val="FF0066"/>
                </a:solidFill>
                <a:cs typeface="Arial" panose="020B0604020202020204" pitchFamily="34" charset="0"/>
              </a:rPr>
              <a:t>Về</a:t>
            </a:r>
            <a:r>
              <a:rPr lang="en-US" sz="2200" b="1" dirty="0">
                <a:solidFill>
                  <a:srgbClr val="FF0066"/>
                </a:solidFill>
                <a:cs typeface="Arial" panose="020B0604020202020204" pitchFamily="34" charset="0"/>
              </a:rPr>
              <a:t> </a:t>
            </a:r>
            <a:r>
              <a:rPr lang="en-US" sz="2200" b="1" dirty="0" err="1">
                <a:solidFill>
                  <a:srgbClr val="FF0066"/>
                </a:solidFill>
                <a:cs typeface="Arial" panose="020B0604020202020204" pitchFamily="34" charset="0"/>
              </a:rPr>
              <a:t>quan</a:t>
            </a:r>
            <a:r>
              <a:rPr lang="en-US" sz="2200" b="1" dirty="0">
                <a:solidFill>
                  <a:srgbClr val="FF0066"/>
                </a:solidFill>
                <a:cs typeface="Arial" panose="020B0604020202020204" pitchFamily="34" charset="0"/>
              </a:rPr>
              <a:t> </a:t>
            </a:r>
            <a:r>
              <a:rPr lang="en-US" sz="2200" b="1" dirty="0" err="1">
                <a:solidFill>
                  <a:srgbClr val="FF0066"/>
                </a:solidFill>
                <a:cs typeface="Arial" panose="020B0604020202020204" pitchFamily="34" charset="0"/>
              </a:rPr>
              <a:t>hệ</a:t>
            </a:r>
            <a:r>
              <a:rPr lang="en-US" sz="2200" b="1" dirty="0">
                <a:solidFill>
                  <a:srgbClr val="FF0066"/>
                </a:solidFill>
                <a:cs typeface="Arial" panose="020B0604020202020204" pitchFamily="34" charset="0"/>
              </a:rPr>
              <a:t> </a:t>
            </a:r>
            <a:r>
              <a:rPr lang="en-US" sz="2200" b="1" dirty="0" err="1">
                <a:solidFill>
                  <a:srgbClr val="FF0066"/>
                </a:solidFill>
                <a:cs typeface="Arial" panose="020B0604020202020204" pitchFamily="34" charset="0"/>
              </a:rPr>
              <a:t>sở</a:t>
            </a:r>
            <a:r>
              <a:rPr lang="en-US" sz="2200" b="1" dirty="0">
                <a:solidFill>
                  <a:srgbClr val="FF0066"/>
                </a:solidFill>
                <a:cs typeface="Arial" panose="020B0604020202020204" pitchFamily="34" charset="0"/>
              </a:rPr>
              <a:t> </a:t>
            </a:r>
            <a:r>
              <a:rPr lang="en-US" sz="2200" b="1" dirty="0" err="1">
                <a:solidFill>
                  <a:srgbClr val="FF0066"/>
                </a:solidFill>
                <a:cs typeface="Arial" panose="020B0604020202020204" pitchFamily="34" charset="0"/>
              </a:rPr>
              <a:t>hữu</a:t>
            </a:r>
            <a:r>
              <a:rPr lang="en-US" sz="2200" b="1" dirty="0">
                <a:solidFill>
                  <a:srgbClr val="FF0066"/>
                </a:solidFill>
                <a:cs typeface="Arial" panose="020B0604020202020204" pitchFamily="34" charset="0"/>
              </a:rPr>
              <a:t> </a:t>
            </a:r>
            <a:endParaRPr lang="en-US" sz="2200" dirty="0">
              <a:solidFill>
                <a:srgbClr val="FF0066"/>
              </a:solidFill>
              <a:cs typeface="Arial" panose="020B0604020202020204" pitchFamily="34" charset="0"/>
            </a:endParaRPr>
          </a:p>
        </p:txBody>
      </p:sp>
      <p:sp>
        <p:nvSpPr>
          <p:cNvPr id="10" name="Cloud Callout 9"/>
          <p:cNvSpPr/>
          <p:nvPr/>
        </p:nvSpPr>
        <p:spPr>
          <a:xfrm>
            <a:off x="2256503" y="2816942"/>
            <a:ext cx="8377084" cy="2846439"/>
          </a:xfrm>
          <a:prstGeom prst="cloudCallout">
            <a:avLst/>
          </a:prstGeom>
          <a:solidFill>
            <a:srgbClr val="6633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err="1" smtClean="0"/>
              <a:t>Nước</a:t>
            </a:r>
            <a:r>
              <a:rPr lang="en-US" sz="3200" dirty="0" smtClean="0"/>
              <a:t> ta </a:t>
            </a:r>
            <a:r>
              <a:rPr lang="en-US" sz="3200" dirty="0" err="1" smtClean="0"/>
              <a:t>hiện</a:t>
            </a:r>
            <a:r>
              <a:rPr lang="en-US" sz="3200" dirty="0" smtClean="0"/>
              <a:t> nay </a:t>
            </a:r>
            <a:r>
              <a:rPr lang="en-US" sz="3200" dirty="0" err="1" smtClean="0"/>
              <a:t>có</a:t>
            </a:r>
            <a:r>
              <a:rPr lang="en-US" sz="3200" dirty="0" smtClean="0"/>
              <a:t> </a:t>
            </a:r>
            <a:r>
              <a:rPr lang="en-US" sz="3200" dirty="0" err="1" smtClean="0"/>
              <a:t>những</a:t>
            </a:r>
            <a:r>
              <a:rPr lang="en-US" sz="3200" dirty="0" smtClean="0"/>
              <a:t> </a:t>
            </a:r>
            <a:r>
              <a:rPr lang="en-US" sz="3200" dirty="0" err="1" smtClean="0"/>
              <a:t>quan</a:t>
            </a:r>
            <a:r>
              <a:rPr lang="en-US" sz="3200" dirty="0" smtClean="0"/>
              <a:t> </a:t>
            </a:r>
            <a:r>
              <a:rPr lang="en-US" sz="3200" dirty="0" err="1"/>
              <a:t>hệ</a:t>
            </a:r>
            <a:r>
              <a:rPr lang="en-US" sz="3200" dirty="0"/>
              <a:t> </a:t>
            </a:r>
            <a:r>
              <a:rPr lang="en-US" sz="3200" dirty="0" err="1"/>
              <a:t>sở</a:t>
            </a:r>
            <a:r>
              <a:rPr lang="en-US" sz="3200" dirty="0"/>
              <a:t> </a:t>
            </a:r>
            <a:r>
              <a:rPr lang="en-US" sz="3200" dirty="0" err="1" smtClean="0"/>
              <a:t>hữu</a:t>
            </a:r>
            <a:r>
              <a:rPr lang="en-US" sz="3200" dirty="0" smtClean="0"/>
              <a:t> </a:t>
            </a:r>
            <a:r>
              <a:rPr lang="en-US" sz="3200" dirty="0" err="1" smtClean="0"/>
              <a:t>nào</a:t>
            </a:r>
            <a:r>
              <a:rPr lang="en-US" sz="3200" dirty="0" smtClean="0"/>
              <a:t>? </a:t>
            </a:r>
            <a:endParaRPr lang="en-US" sz="3200" dirty="0"/>
          </a:p>
        </p:txBody>
      </p:sp>
    </p:spTree>
    <p:extLst>
      <p:ext uri="{BB962C8B-B14F-4D97-AF65-F5344CB8AC3E}">
        <p14:creationId xmlns:p14="http://schemas.microsoft.com/office/powerpoint/2010/main" val="1129176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down)">
                                      <p:cBhvr>
                                        <p:cTn id="2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rPr>
              <a:t>5.1.3.</a:t>
            </a:r>
            <a:r>
              <a:rPr lang="vi-VN" sz="2600" b="1" i="0" dirty="0">
                <a:solidFill>
                  <a:srgbClr val="000000"/>
                </a:solidFill>
                <a:effectLst/>
              </a:rPr>
              <a:t> Đặc trưng của </a:t>
            </a:r>
            <a:r>
              <a:rPr lang="en-US" sz="2600" b="1" dirty="0" smtClean="0">
                <a:solidFill>
                  <a:srgbClr val="000000"/>
                </a:solidFill>
              </a:rPr>
              <a:t>KTTT</a:t>
            </a:r>
            <a:r>
              <a:rPr lang="vi-VN" sz="2600" b="1" i="0" dirty="0" smtClean="0">
                <a:solidFill>
                  <a:srgbClr val="000000"/>
                </a:solidFill>
                <a:effectLst/>
              </a:rPr>
              <a:t> </a:t>
            </a:r>
            <a:r>
              <a:rPr lang="vi-VN" sz="2600" b="1" i="0" dirty="0">
                <a:solidFill>
                  <a:srgbClr val="000000"/>
                </a:solidFill>
                <a:effectLst/>
              </a:rPr>
              <a:t>định </a:t>
            </a:r>
            <a:r>
              <a:rPr lang="vi-VN" sz="2600" b="1" i="0" dirty="0" smtClean="0">
                <a:solidFill>
                  <a:srgbClr val="000000"/>
                </a:solidFill>
                <a:effectLst/>
              </a:rPr>
              <a:t>hướng</a:t>
            </a:r>
            <a:r>
              <a:rPr lang="en-US" sz="2600" b="1" i="0" dirty="0" smtClean="0">
                <a:solidFill>
                  <a:srgbClr val="000000"/>
                </a:solidFill>
                <a:effectLst/>
              </a:rPr>
              <a:t> </a:t>
            </a:r>
            <a:r>
              <a:rPr lang="en-US" sz="2600" b="1" dirty="0" smtClean="0">
                <a:solidFill>
                  <a:srgbClr val="000000"/>
                </a:solidFill>
              </a:rPr>
              <a:t>XHCN</a:t>
            </a:r>
            <a:r>
              <a:rPr lang="vi-VN" sz="2600" b="1" i="0" dirty="0" smtClean="0">
                <a:solidFill>
                  <a:srgbClr val="000000"/>
                </a:solidFill>
                <a:effectLst/>
              </a:rPr>
              <a:t> </a:t>
            </a:r>
            <a:r>
              <a:rPr lang="vi-VN" sz="2600" b="1" i="0" dirty="0">
                <a:solidFill>
                  <a:srgbClr val="000000"/>
                </a:solidFill>
                <a:effectLst/>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grpSp>
      <p:pic>
        <p:nvPicPr>
          <p:cNvPr id="5122" name="Picture 2" descr="Tổng hợp hình nền slide đẹp nhất - Hình nền Background cho PowerPoi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9525" y="943898"/>
            <a:ext cx="11402474" cy="5914102"/>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 xmlns:a16="http://schemas.microsoft.com/office/drawing/2014/main" id="{FAAC45F4-AEBE-49AE-8B32-D2C369032005}"/>
              </a:ext>
            </a:extLst>
          </p:cNvPr>
          <p:cNvSpPr txBox="1"/>
          <p:nvPr/>
        </p:nvSpPr>
        <p:spPr>
          <a:xfrm>
            <a:off x="2744365" y="943898"/>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70C0"/>
                </a:solidFill>
                <a:latin typeface="Avenir Roman"/>
                <a:cs typeface="Helvetica"/>
              </a:rPr>
              <a:t>Về</a:t>
            </a:r>
            <a:r>
              <a:rPr lang="en-US" sz="2400" b="1" dirty="0" smtClean="0">
                <a:solidFill>
                  <a:srgbClr val="0070C0"/>
                </a:solidFill>
                <a:latin typeface="Avenir Roman"/>
                <a:cs typeface="Helvetica"/>
              </a:rPr>
              <a:t> </a:t>
            </a:r>
            <a:r>
              <a:rPr lang="en-US" sz="2400" b="1" dirty="0" err="1">
                <a:solidFill>
                  <a:srgbClr val="0070C0"/>
                </a:solidFill>
                <a:latin typeface="Avenir Roman"/>
                <a:cs typeface="Helvetica"/>
              </a:rPr>
              <a:t>quan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hệ</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sở</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hữu</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và</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thành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phần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kinh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tế</a:t>
            </a:r>
            <a:endParaRPr lang="en-US" sz="2400" b="1" dirty="0">
              <a:solidFill>
                <a:srgbClr val="0070C0"/>
              </a:solidFill>
              <a:latin typeface="Avenir Roman"/>
              <a:cs typeface="Helvetica"/>
            </a:endParaRPr>
          </a:p>
        </p:txBody>
      </p:sp>
      <p:sp>
        <p:nvSpPr>
          <p:cNvPr id="10" name="TextBox 9">
            <a:extLst>
              <a:ext uri="{FF2B5EF4-FFF2-40B4-BE49-F238E27FC236}">
                <a16:creationId xmlns="" xmlns:a16="http://schemas.microsoft.com/office/drawing/2014/main" id="{C71C49C4-FCF2-42B4-9278-E4B81BFD0456}"/>
              </a:ext>
            </a:extLst>
          </p:cNvPr>
          <p:cNvSpPr txBox="1"/>
          <p:nvPr/>
        </p:nvSpPr>
        <p:spPr>
          <a:xfrm>
            <a:off x="3177023" y="1522098"/>
            <a:ext cx="3168650" cy="43088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342900" indent="-342900">
              <a:buFont typeface="Wingdings" panose="05000000000000000000" pitchFamily="2" charset="2"/>
              <a:buChar char="Ø"/>
            </a:pPr>
            <a:r>
              <a:rPr lang="en-US" sz="2200" b="1" i="0" dirty="0" err="1">
                <a:solidFill>
                  <a:srgbClr val="FF0066"/>
                </a:solidFill>
                <a:effectLst/>
                <a:latin typeface="Arial" panose="020B0604020202020204" pitchFamily="34" charset="0"/>
                <a:cs typeface="Arial" panose="020B0604020202020204" pitchFamily="34" charset="0"/>
              </a:rPr>
              <a:t>Về</a:t>
            </a:r>
            <a:r>
              <a:rPr lang="en-US" sz="2200" b="1" i="0" dirty="0">
                <a:solidFill>
                  <a:srgbClr val="FF0066"/>
                </a:solidFill>
                <a:effectLst/>
                <a:latin typeface="Arial" panose="020B0604020202020204" pitchFamily="34" charset="0"/>
                <a:cs typeface="Arial" panose="020B0604020202020204" pitchFamily="34" charset="0"/>
              </a:rPr>
              <a:t> </a:t>
            </a:r>
            <a:r>
              <a:rPr lang="en-US" sz="2200" b="1" i="0" dirty="0" err="1">
                <a:solidFill>
                  <a:srgbClr val="FF0066"/>
                </a:solidFill>
                <a:effectLst/>
                <a:latin typeface="Arial" panose="020B0604020202020204" pitchFamily="34" charset="0"/>
                <a:cs typeface="Arial" panose="020B0604020202020204" pitchFamily="34" charset="0"/>
              </a:rPr>
              <a:t>quan</a:t>
            </a:r>
            <a:r>
              <a:rPr lang="en-US" sz="2200" b="1" i="0" dirty="0">
                <a:solidFill>
                  <a:srgbClr val="FF0066"/>
                </a:solidFill>
                <a:effectLst/>
                <a:latin typeface="Arial" panose="020B0604020202020204" pitchFamily="34" charset="0"/>
                <a:cs typeface="Arial" panose="020B0604020202020204" pitchFamily="34" charset="0"/>
              </a:rPr>
              <a:t> </a:t>
            </a:r>
            <a:r>
              <a:rPr lang="en-US" sz="2200" b="1" i="0" dirty="0" err="1">
                <a:solidFill>
                  <a:srgbClr val="FF0066"/>
                </a:solidFill>
                <a:effectLst/>
                <a:latin typeface="Arial" panose="020B0604020202020204" pitchFamily="34" charset="0"/>
                <a:cs typeface="Arial" panose="020B0604020202020204" pitchFamily="34" charset="0"/>
              </a:rPr>
              <a:t>hệ</a:t>
            </a:r>
            <a:r>
              <a:rPr lang="en-US" sz="2200" b="1" i="0" dirty="0">
                <a:solidFill>
                  <a:srgbClr val="FF0066"/>
                </a:solidFill>
                <a:effectLst/>
                <a:latin typeface="Arial" panose="020B0604020202020204" pitchFamily="34" charset="0"/>
                <a:cs typeface="Arial" panose="020B0604020202020204" pitchFamily="34" charset="0"/>
              </a:rPr>
              <a:t> </a:t>
            </a:r>
            <a:r>
              <a:rPr lang="en-US" sz="2200" b="1" i="0" dirty="0" err="1">
                <a:solidFill>
                  <a:srgbClr val="FF0066"/>
                </a:solidFill>
                <a:effectLst/>
                <a:latin typeface="Arial" panose="020B0604020202020204" pitchFamily="34" charset="0"/>
                <a:cs typeface="Arial" panose="020B0604020202020204" pitchFamily="34" charset="0"/>
              </a:rPr>
              <a:t>sở</a:t>
            </a:r>
            <a:r>
              <a:rPr lang="en-US" sz="2200" b="1" i="0" dirty="0">
                <a:solidFill>
                  <a:srgbClr val="FF0066"/>
                </a:solidFill>
                <a:effectLst/>
                <a:latin typeface="Arial" panose="020B0604020202020204" pitchFamily="34" charset="0"/>
                <a:cs typeface="Arial" panose="020B0604020202020204" pitchFamily="34" charset="0"/>
              </a:rPr>
              <a:t> </a:t>
            </a:r>
            <a:r>
              <a:rPr lang="en-US" sz="2200" b="1" i="0" dirty="0" err="1">
                <a:solidFill>
                  <a:srgbClr val="FF0066"/>
                </a:solidFill>
                <a:effectLst/>
                <a:latin typeface="Arial" panose="020B0604020202020204" pitchFamily="34" charset="0"/>
                <a:cs typeface="Arial" panose="020B0604020202020204" pitchFamily="34" charset="0"/>
              </a:rPr>
              <a:t>hữu</a:t>
            </a:r>
            <a:r>
              <a:rPr lang="en-US" sz="2200" b="1" i="0" dirty="0">
                <a:solidFill>
                  <a:srgbClr val="FF0066"/>
                </a:solidFill>
                <a:effectLst/>
                <a:latin typeface="Arial" panose="020B0604020202020204" pitchFamily="34" charset="0"/>
                <a:cs typeface="Arial" panose="020B0604020202020204" pitchFamily="34" charset="0"/>
              </a:rPr>
              <a:t> </a:t>
            </a:r>
            <a:endParaRPr lang="en-US" sz="2200" dirty="0">
              <a:solidFill>
                <a:srgbClr val="FF0066"/>
              </a:solidFill>
              <a:latin typeface="Arial" panose="020B0604020202020204" pitchFamily="34" charset="0"/>
              <a:cs typeface="Arial" panose="020B0604020202020204" pitchFamily="34" charset="0"/>
            </a:endParaRPr>
          </a:p>
        </p:txBody>
      </p:sp>
      <p:sp>
        <p:nvSpPr>
          <p:cNvPr id="11" name="Shape 2248">
            <a:extLst>
              <a:ext uri="{FF2B5EF4-FFF2-40B4-BE49-F238E27FC236}">
                <a16:creationId xmlns="" xmlns:a16="http://schemas.microsoft.com/office/drawing/2014/main" id="{1F05EC9E-CB2C-46C5-82A3-BC14C7F129F2}"/>
              </a:ext>
            </a:extLst>
          </p:cNvPr>
          <p:cNvSpPr/>
          <p:nvPr/>
        </p:nvSpPr>
        <p:spPr>
          <a:xfrm>
            <a:off x="4924571" y="2235537"/>
            <a:ext cx="2208213" cy="913500"/>
          </a:xfrm>
          <a:prstGeom prst="roundRect">
            <a:avLst>
              <a:gd name="adj" fmla="val 7260"/>
            </a:avLst>
          </a:prstGeom>
          <a:solidFill>
            <a:srgbClr val="00B050"/>
          </a:solidFill>
          <a:ln w="12700">
            <a:miter lim="400000"/>
          </a:ln>
        </p:spPr>
        <p:txBody>
          <a:bodyPr lIns="22860" rIns="22860" anchor="ctr"/>
          <a:lstStyle/>
          <a:p>
            <a:pPr marL="0" marR="0" lvl="0" indent="0" algn="ctr" defTabSz="914217" eaLnBrk="1" fontAlgn="auto" latinLnBrk="0" hangingPunct="0">
              <a:lnSpc>
                <a:spcPct val="100000"/>
              </a:lnSpc>
              <a:spcBef>
                <a:spcPts val="0"/>
              </a:spcBef>
              <a:spcAft>
                <a:spcPts val="0"/>
              </a:spcAft>
              <a:buClrTx/>
              <a:buSzTx/>
              <a:buFontTx/>
              <a:buNone/>
              <a:tabLst/>
              <a:defRPr>
                <a:solidFill>
                  <a:srgbClr val="FFFFFF"/>
                </a:solidFill>
              </a:defRPr>
            </a:pPr>
            <a:endParaRPr kumimoji="0" sz="2000" b="0" i="0" u="none" strike="noStrike" kern="0" cap="none" spc="0" normalizeH="0" baseline="0" noProof="0">
              <a:ln>
                <a:noFill/>
              </a:ln>
              <a:solidFill>
                <a:srgbClr val="FFFFFF"/>
              </a:solidFill>
              <a:effectLst/>
              <a:uLnTx/>
              <a:uFillTx/>
              <a:latin typeface="Helvetica"/>
              <a:cs typeface="Helvetica"/>
              <a:sym typeface="Helvetica"/>
            </a:endParaRPr>
          </a:p>
        </p:txBody>
      </p:sp>
      <p:sp>
        <p:nvSpPr>
          <p:cNvPr id="12" name="Shape 2250">
            <a:extLst>
              <a:ext uri="{FF2B5EF4-FFF2-40B4-BE49-F238E27FC236}">
                <a16:creationId xmlns="" xmlns:a16="http://schemas.microsoft.com/office/drawing/2014/main" id="{60CFB25A-D90F-4820-A6D6-C01E2BCA7697}"/>
              </a:ext>
            </a:extLst>
          </p:cNvPr>
          <p:cNvSpPr/>
          <p:nvPr/>
        </p:nvSpPr>
        <p:spPr>
          <a:xfrm>
            <a:off x="4909410" y="3712481"/>
            <a:ext cx="2208213" cy="866033"/>
          </a:xfrm>
          <a:prstGeom prst="roundRect">
            <a:avLst>
              <a:gd name="adj" fmla="val 7260"/>
            </a:avLst>
          </a:prstGeom>
          <a:solidFill>
            <a:srgbClr val="000000"/>
          </a:solidFill>
          <a:ln w="12700">
            <a:miter lim="400000"/>
          </a:ln>
        </p:spPr>
        <p:txBody>
          <a:bodyPr lIns="22860" rIns="22860" anchor="ctr"/>
          <a:lstStyle/>
          <a:p>
            <a:pPr algn="ctr" defTabSz="914217" hangingPunct="0">
              <a:defRPr>
                <a:solidFill>
                  <a:srgbClr val="FFFFFF"/>
                </a:solidFill>
              </a:defRPr>
            </a:pPr>
            <a:endParaRPr sz="2000" kern="0">
              <a:solidFill>
                <a:srgbClr val="FFFFFF"/>
              </a:solidFill>
              <a:latin typeface="Helvetica"/>
              <a:cs typeface="Helvetica"/>
              <a:sym typeface="Helvetica"/>
            </a:endParaRPr>
          </a:p>
        </p:txBody>
      </p:sp>
      <p:sp>
        <p:nvSpPr>
          <p:cNvPr id="13" name="Shape 2252">
            <a:extLst>
              <a:ext uri="{FF2B5EF4-FFF2-40B4-BE49-F238E27FC236}">
                <a16:creationId xmlns="" xmlns:a16="http://schemas.microsoft.com/office/drawing/2014/main" id="{D6D9A960-5591-4206-BC1D-AD7AF11D5243}"/>
              </a:ext>
            </a:extLst>
          </p:cNvPr>
          <p:cNvSpPr/>
          <p:nvPr/>
        </p:nvSpPr>
        <p:spPr>
          <a:xfrm>
            <a:off x="4909410" y="4897600"/>
            <a:ext cx="2208213" cy="1023880"/>
          </a:xfrm>
          <a:prstGeom prst="roundRect">
            <a:avLst>
              <a:gd name="adj" fmla="val 7260"/>
            </a:avLst>
          </a:prstGeom>
          <a:solidFill>
            <a:srgbClr val="CC0000"/>
          </a:solidFill>
          <a:ln w="12700">
            <a:miter lim="400000"/>
          </a:ln>
        </p:spPr>
        <p:txBody>
          <a:bodyPr lIns="22860" rIns="22860" anchor="ctr"/>
          <a:lstStyle/>
          <a:p>
            <a:pPr marL="0" marR="0" lvl="0" indent="0" algn="ctr" defTabSz="914217" eaLnBrk="1" fontAlgn="auto" latinLnBrk="0" hangingPunct="0">
              <a:lnSpc>
                <a:spcPct val="100000"/>
              </a:lnSpc>
              <a:spcBef>
                <a:spcPts val="0"/>
              </a:spcBef>
              <a:spcAft>
                <a:spcPts val="0"/>
              </a:spcAft>
              <a:buClrTx/>
              <a:buSzTx/>
              <a:buFontTx/>
              <a:buNone/>
              <a:tabLst/>
              <a:defRPr>
                <a:solidFill>
                  <a:srgbClr val="FFFFFF"/>
                </a:solidFill>
              </a:defRPr>
            </a:pPr>
            <a:endParaRPr kumimoji="0" sz="2000" b="0" i="0" u="none" strike="noStrike" kern="0" cap="none" spc="0" normalizeH="0" baseline="0" noProof="0">
              <a:ln>
                <a:noFill/>
              </a:ln>
              <a:solidFill>
                <a:srgbClr val="FFFFFF"/>
              </a:solidFill>
              <a:effectLst/>
              <a:uLnTx/>
              <a:uFillTx/>
              <a:latin typeface="Helvetica"/>
              <a:cs typeface="Helvetica"/>
              <a:sym typeface="Helvetica"/>
            </a:endParaRPr>
          </a:p>
        </p:txBody>
      </p:sp>
      <p:sp>
        <p:nvSpPr>
          <p:cNvPr id="14" name="Shape 2254">
            <a:extLst>
              <a:ext uri="{FF2B5EF4-FFF2-40B4-BE49-F238E27FC236}">
                <a16:creationId xmlns="" xmlns:a16="http://schemas.microsoft.com/office/drawing/2014/main" id="{4B17F428-BB2F-43CA-9840-2731E27CA21B}"/>
              </a:ext>
            </a:extLst>
          </p:cNvPr>
          <p:cNvSpPr/>
          <p:nvPr/>
        </p:nvSpPr>
        <p:spPr>
          <a:xfrm>
            <a:off x="1687257" y="3516112"/>
            <a:ext cx="2170193" cy="1396732"/>
          </a:xfrm>
          <a:prstGeom prst="roundRect">
            <a:avLst>
              <a:gd name="adj" fmla="val 7260"/>
            </a:avLst>
          </a:prstGeom>
          <a:solidFill>
            <a:srgbClr val="7030A0"/>
          </a:solidFill>
          <a:ln w="12700">
            <a:miter lim="400000"/>
          </a:ln>
        </p:spPr>
        <p:txBody>
          <a:bodyPr lIns="22860" rIns="22860" anchor="ctr"/>
          <a:lstStyle/>
          <a:p>
            <a:pPr marL="0" marR="0" lvl="0" indent="0" algn="ctr" defTabSz="914217" eaLnBrk="1" fontAlgn="auto" latinLnBrk="0" hangingPunct="0">
              <a:lnSpc>
                <a:spcPct val="100000"/>
              </a:lnSpc>
              <a:spcBef>
                <a:spcPts val="0"/>
              </a:spcBef>
              <a:spcAft>
                <a:spcPts val="0"/>
              </a:spcAft>
              <a:buClrTx/>
              <a:buSzTx/>
              <a:buFontTx/>
              <a:buNone/>
              <a:tabLst/>
              <a:defRPr>
                <a:solidFill>
                  <a:srgbClr val="FFFFFF"/>
                </a:solidFill>
              </a:defRPr>
            </a:pPr>
            <a:endParaRPr kumimoji="0" sz="2000" b="0" i="0" u="none" strike="noStrike" kern="0" cap="none" spc="0" normalizeH="0" baseline="0" noProof="0">
              <a:ln>
                <a:noFill/>
              </a:ln>
              <a:solidFill>
                <a:srgbClr val="FFFFFF"/>
              </a:solidFill>
              <a:effectLst/>
              <a:uLnTx/>
              <a:uFillTx/>
              <a:latin typeface="Helvetica"/>
              <a:cs typeface="Helvetica"/>
              <a:sym typeface="Helvetica"/>
            </a:endParaRPr>
          </a:p>
        </p:txBody>
      </p:sp>
      <p:sp>
        <p:nvSpPr>
          <p:cNvPr id="15" name="Shape 2256">
            <a:extLst>
              <a:ext uri="{FF2B5EF4-FFF2-40B4-BE49-F238E27FC236}">
                <a16:creationId xmlns="" xmlns:a16="http://schemas.microsoft.com/office/drawing/2014/main" id="{75F4B486-989B-4B6A-9D80-B338711B1CEE}"/>
              </a:ext>
            </a:extLst>
          </p:cNvPr>
          <p:cNvSpPr/>
          <p:nvPr/>
        </p:nvSpPr>
        <p:spPr>
          <a:xfrm>
            <a:off x="8030534" y="1923476"/>
            <a:ext cx="2206625" cy="944234"/>
          </a:xfrm>
          <a:prstGeom prst="roundRect">
            <a:avLst>
              <a:gd name="adj" fmla="val 7260"/>
            </a:avLst>
          </a:prstGeom>
          <a:solidFill>
            <a:srgbClr val="1EA185"/>
          </a:solidFill>
          <a:ln w="12700">
            <a:miter lim="400000"/>
          </a:ln>
        </p:spPr>
        <p:txBody>
          <a:bodyPr lIns="22860" rIns="22860" anchor="ctr"/>
          <a:lstStyle/>
          <a:p>
            <a:pPr marL="0" marR="0" lvl="0" indent="0" algn="ctr" defTabSz="914217" eaLnBrk="1" fontAlgn="auto" latinLnBrk="0" hangingPunct="0">
              <a:lnSpc>
                <a:spcPct val="100000"/>
              </a:lnSpc>
              <a:spcBef>
                <a:spcPts val="0"/>
              </a:spcBef>
              <a:spcAft>
                <a:spcPts val="0"/>
              </a:spcAft>
              <a:buClrTx/>
              <a:buSzTx/>
              <a:buFontTx/>
              <a:buNone/>
              <a:tabLst/>
              <a:defRPr>
                <a:solidFill>
                  <a:srgbClr val="FFFFFF"/>
                </a:solidFill>
              </a:defRPr>
            </a:pPr>
            <a:endParaRPr kumimoji="0" sz="1600" b="0" i="0" u="none" strike="noStrike" kern="0" cap="none" spc="0" normalizeH="0" baseline="0" noProof="0">
              <a:ln>
                <a:noFill/>
              </a:ln>
              <a:solidFill>
                <a:srgbClr val="FFFFFF"/>
              </a:solidFill>
              <a:effectLst/>
              <a:uLnTx/>
              <a:uFillTx/>
              <a:latin typeface="Helvetica"/>
              <a:cs typeface="Helvetica"/>
              <a:sym typeface="Helvetica"/>
            </a:endParaRPr>
          </a:p>
        </p:txBody>
      </p:sp>
      <p:sp>
        <p:nvSpPr>
          <p:cNvPr id="16" name="Shape 2258">
            <a:extLst>
              <a:ext uri="{FF2B5EF4-FFF2-40B4-BE49-F238E27FC236}">
                <a16:creationId xmlns="" xmlns:a16="http://schemas.microsoft.com/office/drawing/2014/main" id="{9D414E0A-3FC4-4672-8DDC-BF6F75AC841D}"/>
              </a:ext>
            </a:extLst>
          </p:cNvPr>
          <p:cNvSpPr/>
          <p:nvPr/>
        </p:nvSpPr>
        <p:spPr>
          <a:xfrm>
            <a:off x="8030534" y="3019751"/>
            <a:ext cx="2206625" cy="992721"/>
          </a:xfrm>
          <a:prstGeom prst="roundRect">
            <a:avLst>
              <a:gd name="adj" fmla="val 7260"/>
            </a:avLst>
          </a:prstGeom>
          <a:solidFill>
            <a:srgbClr val="00B050"/>
          </a:solidFill>
          <a:ln w="12700">
            <a:miter lim="400000"/>
          </a:ln>
        </p:spPr>
        <p:txBody>
          <a:bodyPr lIns="22860" rIns="22860" anchor="ctr"/>
          <a:lstStyle/>
          <a:p>
            <a:pPr marL="0" marR="0" lvl="0" indent="0" algn="ctr" defTabSz="914217" eaLnBrk="1" fontAlgn="auto" latinLnBrk="0" hangingPunct="0">
              <a:lnSpc>
                <a:spcPct val="100000"/>
              </a:lnSpc>
              <a:spcBef>
                <a:spcPts val="0"/>
              </a:spcBef>
              <a:spcAft>
                <a:spcPts val="0"/>
              </a:spcAft>
              <a:buClrTx/>
              <a:buSzTx/>
              <a:buFontTx/>
              <a:buNone/>
              <a:tabLst/>
              <a:defRPr>
                <a:solidFill>
                  <a:srgbClr val="FFFFFF"/>
                </a:solidFill>
              </a:defRPr>
            </a:pPr>
            <a:endParaRPr kumimoji="0" sz="2000" b="0" i="0" u="none" strike="noStrike" kern="0" cap="none" spc="0" normalizeH="0" baseline="0" noProof="0">
              <a:ln>
                <a:noFill/>
              </a:ln>
              <a:solidFill>
                <a:srgbClr val="FFFFFF"/>
              </a:solidFill>
              <a:effectLst/>
              <a:uLnTx/>
              <a:uFillTx/>
              <a:latin typeface="Helvetica"/>
              <a:cs typeface="Helvetica"/>
              <a:sym typeface="Helvetica"/>
            </a:endParaRPr>
          </a:p>
        </p:txBody>
      </p:sp>
      <p:sp>
        <p:nvSpPr>
          <p:cNvPr id="17" name="Shape 2260">
            <a:extLst>
              <a:ext uri="{FF2B5EF4-FFF2-40B4-BE49-F238E27FC236}">
                <a16:creationId xmlns="" xmlns:a16="http://schemas.microsoft.com/office/drawing/2014/main" id="{68088BE5-A570-4D9C-A210-8304EFED7B81}"/>
              </a:ext>
            </a:extLst>
          </p:cNvPr>
          <p:cNvSpPr/>
          <p:nvPr/>
        </p:nvSpPr>
        <p:spPr>
          <a:xfrm>
            <a:off x="8078060" y="4185275"/>
            <a:ext cx="2206625" cy="917114"/>
          </a:xfrm>
          <a:prstGeom prst="roundRect">
            <a:avLst>
              <a:gd name="adj" fmla="val 7260"/>
            </a:avLst>
          </a:prstGeom>
          <a:solidFill>
            <a:srgbClr val="CC0000"/>
          </a:solidFill>
          <a:ln w="12700">
            <a:solidFill>
              <a:schemeClr val="accent1"/>
            </a:solidFill>
            <a:miter lim="400000"/>
          </a:ln>
        </p:spPr>
        <p:txBody>
          <a:bodyPr lIns="22860" rIns="22860" anchor="ctr"/>
          <a:lstStyle/>
          <a:p>
            <a:pPr marL="0" marR="0" lvl="0" indent="0" algn="ctr" defTabSz="914217" eaLnBrk="1" fontAlgn="auto" latinLnBrk="0" hangingPunct="0">
              <a:lnSpc>
                <a:spcPct val="100000"/>
              </a:lnSpc>
              <a:spcBef>
                <a:spcPts val="0"/>
              </a:spcBef>
              <a:spcAft>
                <a:spcPts val="0"/>
              </a:spcAft>
              <a:buClrTx/>
              <a:buSzTx/>
              <a:buFontTx/>
              <a:buNone/>
              <a:tabLst/>
              <a:defRPr>
                <a:solidFill>
                  <a:srgbClr val="FFFFFF"/>
                </a:solidFill>
              </a:defRPr>
            </a:pPr>
            <a:endParaRPr kumimoji="0" sz="2000" b="0" i="0" u="none" strike="noStrike" kern="0" cap="none" spc="0" normalizeH="0" baseline="0" noProof="0">
              <a:ln>
                <a:noFill/>
              </a:ln>
              <a:solidFill>
                <a:srgbClr val="FFFFFF"/>
              </a:solidFill>
              <a:effectLst/>
              <a:uLnTx/>
              <a:uFillTx/>
              <a:latin typeface="Helvetica"/>
              <a:cs typeface="Helvetica"/>
              <a:sym typeface="Helvetica"/>
            </a:endParaRPr>
          </a:p>
        </p:txBody>
      </p:sp>
      <p:sp>
        <p:nvSpPr>
          <p:cNvPr id="18" name="Shape 2262">
            <a:extLst>
              <a:ext uri="{FF2B5EF4-FFF2-40B4-BE49-F238E27FC236}">
                <a16:creationId xmlns="" xmlns:a16="http://schemas.microsoft.com/office/drawing/2014/main" id="{EC23B3DE-9467-4CE4-83D0-B51CA93676EC}"/>
              </a:ext>
            </a:extLst>
          </p:cNvPr>
          <p:cNvSpPr/>
          <p:nvPr/>
        </p:nvSpPr>
        <p:spPr>
          <a:xfrm>
            <a:off x="8078060" y="5245161"/>
            <a:ext cx="2206625" cy="924111"/>
          </a:xfrm>
          <a:prstGeom prst="roundRect">
            <a:avLst>
              <a:gd name="adj" fmla="val 7260"/>
            </a:avLst>
          </a:prstGeom>
          <a:solidFill>
            <a:srgbClr val="BD392F"/>
          </a:solidFill>
          <a:ln w="12700">
            <a:miter lim="400000"/>
          </a:ln>
        </p:spPr>
        <p:txBody>
          <a:bodyPr lIns="22860" rIns="22860" anchor="ctr"/>
          <a:lstStyle/>
          <a:p>
            <a:pPr marL="0" marR="0" lvl="0" indent="0" algn="ctr" defTabSz="914217" eaLnBrk="1" fontAlgn="auto" latinLnBrk="0" hangingPunct="0">
              <a:lnSpc>
                <a:spcPct val="100000"/>
              </a:lnSpc>
              <a:spcBef>
                <a:spcPts val="0"/>
              </a:spcBef>
              <a:spcAft>
                <a:spcPts val="0"/>
              </a:spcAft>
              <a:buClrTx/>
              <a:buSzTx/>
              <a:buFontTx/>
              <a:buNone/>
              <a:tabLst/>
              <a:defRPr>
                <a:solidFill>
                  <a:srgbClr val="FFFFFF"/>
                </a:solidFill>
              </a:defRPr>
            </a:pPr>
            <a:endParaRPr kumimoji="0" sz="2000" b="0" i="0" u="none" strike="noStrike" kern="0" cap="none" spc="0" normalizeH="0" baseline="0" noProof="0">
              <a:ln>
                <a:noFill/>
              </a:ln>
              <a:solidFill>
                <a:srgbClr val="FFFFFF"/>
              </a:solidFill>
              <a:effectLst/>
              <a:uLnTx/>
              <a:uFillTx/>
              <a:latin typeface="Helvetica"/>
              <a:cs typeface="Helvetica"/>
              <a:sym typeface="Helvetica"/>
            </a:endParaRPr>
          </a:p>
        </p:txBody>
      </p:sp>
      <p:sp>
        <p:nvSpPr>
          <p:cNvPr id="19" name="Shape 2264">
            <a:extLst>
              <a:ext uri="{FF2B5EF4-FFF2-40B4-BE49-F238E27FC236}">
                <a16:creationId xmlns="" xmlns:a16="http://schemas.microsoft.com/office/drawing/2014/main" id="{EED4B511-19AA-4CA6-A222-8E8F2BA05B9E}"/>
              </a:ext>
            </a:extLst>
          </p:cNvPr>
          <p:cNvSpPr/>
          <p:nvPr/>
        </p:nvSpPr>
        <p:spPr>
          <a:xfrm flipH="1">
            <a:off x="3939446" y="2867710"/>
            <a:ext cx="947737" cy="116152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ln w="12700">
            <a:solidFill>
              <a:srgbClr val="A6A6A6"/>
            </a:solidFill>
            <a:prstDash val="sysDot"/>
            <a:bevel/>
            <a:headEnd type="oval"/>
            <a:tailEnd type="oval"/>
          </a:ln>
        </p:spPr>
        <p:txBody>
          <a:bodyPr lIns="22860" rIns="22860" anchor="ctr"/>
          <a:lstStyle/>
          <a:p>
            <a:pPr defTabSz="914217" hangingPunct="0">
              <a:defRPr/>
            </a:pPr>
            <a:endParaRPr sz="2000" kern="0">
              <a:solidFill>
                <a:srgbClr val="445469"/>
              </a:solidFill>
              <a:latin typeface="Helvetica"/>
              <a:cs typeface="Helvetica"/>
              <a:sym typeface="Helvetica"/>
            </a:endParaRPr>
          </a:p>
        </p:txBody>
      </p:sp>
      <p:sp>
        <p:nvSpPr>
          <p:cNvPr id="20" name="Shape 2265">
            <a:extLst>
              <a:ext uri="{FF2B5EF4-FFF2-40B4-BE49-F238E27FC236}">
                <a16:creationId xmlns="" xmlns:a16="http://schemas.microsoft.com/office/drawing/2014/main" id="{EAC7AE53-58C4-4929-B303-36F56CDF5F98}"/>
              </a:ext>
            </a:extLst>
          </p:cNvPr>
          <p:cNvSpPr/>
          <p:nvPr/>
        </p:nvSpPr>
        <p:spPr>
          <a:xfrm rot="10800000">
            <a:off x="3950560" y="4456275"/>
            <a:ext cx="958850" cy="10092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0800" y="0"/>
                </a:lnTo>
                <a:lnTo>
                  <a:pt x="10800" y="21600"/>
                </a:lnTo>
                <a:lnTo>
                  <a:pt x="21600" y="21600"/>
                </a:lnTo>
              </a:path>
            </a:pathLst>
          </a:custGeom>
          <a:ln w="12700">
            <a:solidFill>
              <a:srgbClr val="A6A6A6"/>
            </a:solidFill>
            <a:prstDash val="sysDot"/>
            <a:bevel/>
            <a:headEnd type="oval"/>
            <a:tailEnd type="oval"/>
          </a:ln>
        </p:spPr>
        <p:txBody>
          <a:bodyPr lIns="22860" rIns="22860" anchor="ctr"/>
          <a:lstStyle/>
          <a:p>
            <a:pPr defTabSz="914217" hangingPunct="0">
              <a:defRPr/>
            </a:pPr>
            <a:endParaRPr sz="2000" kern="0">
              <a:solidFill>
                <a:srgbClr val="445469"/>
              </a:solidFill>
              <a:latin typeface="Helvetica"/>
              <a:cs typeface="Helvetica"/>
              <a:sym typeface="Helvetica"/>
            </a:endParaRPr>
          </a:p>
        </p:txBody>
      </p:sp>
      <p:sp>
        <p:nvSpPr>
          <p:cNvPr id="26" name="TextBox 25">
            <a:extLst>
              <a:ext uri="{FF2B5EF4-FFF2-40B4-BE49-F238E27FC236}">
                <a16:creationId xmlns="" xmlns:a16="http://schemas.microsoft.com/office/drawing/2014/main" id="{CA84C0D9-99AB-4959-96C8-56349CD2A690}"/>
              </a:ext>
            </a:extLst>
          </p:cNvPr>
          <p:cNvSpPr txBox="1"/>
          <p:nvPr/>
        </p:nvSpPr>
        <p:spPr>
          <a:xfrm>
            <a:off x="1982593" y="3747516"/>
            <a:ext cx="1436344" cy="830997"/>
          </a:xfrm>
          <a:prstGeom prst="rect">
            <a:avLst/>
          </a:prstGeom>
          <a:no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err="1" smtClean="0">
                <a:ln>
                  <a:noFill/>
                </a:ln>
                <a:solidFill>
                  <a:srgbClr val="FFFFFF"/>
                </a:solidFill>
                <a:effectLst/>
                <a:uLnTx/>
                <a:uFillTx/>
                <a:latin typeface="Avenir Roman"/>
                <a:cs typeface="Helvetica"/>
              </a:rPr>
              <a:t>Quan</a:t>
            </a:r>
            <a:r>
              <a:rPr kumimoji="0" lang="en-US" sz="2400" b="1" i="0" u="none" strike="noStrike" kern="0" cap="none" spc="0" normalizeH="0" baseline="0" noProof="0" dirty="0" smtClean="0">
                <a:ln>
                  <a:noFill/>
                </a:ln>
                <a:solidFill>
                  <a:srgbClr val="FFFFFF"/>
                </a:solidFill>
                <a:effectLst/>
                <a:uLnTx/>
                <a:uFillTx/>
                <a:latin typeface="Avenir Roman"/>
                <a:cs typeface="Helvetica"/>
              </a:rPr>
              <a:t> </a:t>
            </a:r>
            <a:r>
              <a:rPr kumimoji="0" lang="en-US" sz="2400" b="1" i="0" u="none" strike="noStrike" kern="0" cap="none" spc="0" normalizeH="0" baseline="0" noProof="0" dirty="0" err="1" smtClean="0">
                <a:ln>
                  <a:noFill/>
                </a:ln>
                <a:solidFill>
                  <a:srgbClr val="FFFFFF"/>
                </a:solidFill>
                <a:effectLst/>
                <a:uLnTx/>
                <a:uFillTx/>
                <a:latin typeface="Avenir Roman"/>
                <a:cs typeface="Helvetica"/>
              </a:rPr>
              <a:t>hệ</a:t>
            </a:r>
            <a:endParaRPr kumimoji="0" lang="en-US" sz="2400" b="1" i="0" u="none" strike="noStrike" kern="0" cap="none" spc="0" normalizeH="0" baseline="0" noProof="0" dirty="0" smtClean="0">
              <a:ln>
                <a:noFill/>
              </a:ln>
              <a:solidFill>
                <a:srgbClr val="FFFFFF"/>
              </a:solidFill>
              <a:effectLst/>
              <a:uLnTx/>
              <a:uFillTx/>
              <a:latin typeface="Avenir Roman"/>
              <a:cs typeface="Helvetica"/>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FFFFFF"/>
                </a:solidFill>
                <a:effectLst/>
                <a:uLnTx/>
                <a:uFillTx/>
                <a:latin typeface="Avenir Roman"/>
                <a:cs typeface="Helvetica"/>
              </a:rPr>
              <a:t> </a:t>
            </a:r>
            <a:r>
              <a:rPr kumimoji="0" lang="en-US" sz="2400" b="1" i="0" u="none" strike="noStrike" kern="0" cap="none" spc="0" normalizeH="0" baseline="0" noProof="0" dirty="0" err="1" smtClean="0">
                <a:ln>
                  <a:noFill/>
                </a:ln>
                <a:solidFill>
                  <a:srgbClr val="FFFFFF"/>
                </a:solidFill>
                <a:effectLst/>
                <a:uLnTx/>
                <a:uFillTx/>
                <a:latin typeface="Avenir Roman"/>
                <a:cs typeface="Helvetica"/>
              </a:rPr>
              <a:t>sở</a:t>
            </a:r>
            <a:r>
              <a:rPr kumimoji="0" lang="en-US" sz="2400" b="1" i="0" u="none" strike="noStrike" kern="0" cap="none" spc="0" normalizeH="0" baseline="0" noProof="0" dirty="0" smtClean="0">
                <a:ln>
                  <a:noFill/>
                </a:ln>
                <a:solidFill>
                  <a:srgbClr val="FFFFFF"/>
                </a:solidFill>
                <a:effectLst/>
                <a:uLnTx/>
                <a:uFillTx/>
                <a:latin typeface="Avenir Roman"/>
                <a:cs typeface="Helvetica"/>
              </a:rPr>
              <a:t> </a:t>
            </a:r>
            <a:r>
              <a:rPr kumimoji="0" lang="en-US" sz="2400" b="1" i="0" u="none" strike="noStrike" kern="0" cap="none" spc="0" normalizeH="0" baseline="0" noProof="0" dirty="0" err="1" smtClean="0">
                <a:ln>
                  <a:noFill/>
                </a:ln>
                <a:solidFill>
                  <a:srgbClr val="FFFFFF"/>
                </a:solidFill>
                <a:effectLst/>
                <a:uLnTx/>
                <a:uFillTx/>
                <a:latin typeface="Avenir Roman"/>
                <a:cs typeface="Helvetica"/>
              </a:rPr>
              <a:t>hữu</a:t>
            </a:r>
            <a:r>
              <a:rPr kumimoji="0" lang="en-US" sz="2400" b="1" i="0" u="none" strike="noStrike" kern="0" cap="none" spc="0" normalizeH="0" baseline="0" noProof="0" dirty="0" smtClean="0">
                <a:ln>
                  <a:noFill/>
                </a:ln>
                <a:solidFill>
                  <a:srgbClr val="FFFFFF"/>
                </a:solidFill>
                <a:effectLst/>
                <a:uLnTx/>
                <a:uFillTx/>
                <a:latin typeface="Avenir Roman"/>
                <a:cs typeface="Helvetica"/>
              </a:rPr>
              <a:t> </a:t>
            </a:r>
            <a:endParaRPr kumimoji="0" lang="en-US" sz="2400" b="1" i="0" u="none" strike="noStrike" kern="0" cap="none" spc="0" normalizeH="0" baseline="0" noProof="0" dirty="0" smtClean="0">
              <a:ln>
                <a:noFill/>
              </a:ln>
              <a:solidFill>
                <a:srgbClr val="FFFFFF"/>
              </a:solidFill>
              <a:effectLst/>
              <a:uLnTx/>
              <a:uFillTx/>
              <a:latin typeface="Helvetica"/>
              <a:cs typeface="Helvetica"/>
            </a:endParaRPr>
          </a:p>
        </p:txBody>
      </p:sp>
      <p:sp>
        <p:nvSpPr>
          <p:cNvPr id="27" name="TextBox 26">
            <a:extLst>
              <a:ext uri="{FF2B5EF4-FFF2-40B4-BE49-F238E27FC236}">
                <a16:creationId xmlns="" xmlns:a16="http://schemas.microsoft.com/office/drawing/2014/main" id="{95A355CE-C49F-412B-913E-0C67987E02BA}"/>
              </a:ext>
            </a:extLst>
          </p:cNvPr>
          <p:cNvSpPr txBox="1"/>
          <p:nvPr/>
        </p:nvSpPr>
        <p:spPr>
          <a:xfrm>
            <a:off x="5160235" y="2313416"/>
            <a:ext cx="1957388" cy="830997"/>
          </a:xfrm>
          <a:prstGeom prst="rect">
            <a:avLst/>
          </a:prstGeom>
          <a:no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Avenir Roman"/>
                <a:cs typeface="Helvetica"/>
              </a:rPr>
              <a:t>Sở</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hữu</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tư</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nhân</a:t>
            </a:r>
            <a:endParaRPr kumimoji="0" lang="en-US" sz="2400" b="0" i="0" u="none" strike="noStrike" kern="0" cap="none" spc="0" normalizeH="0" baseline="0" noProof="0" dirty="0" smtClean="0">
              <a:ln>
                <a:noFill/>
              </a:ln>
              <a:solidFill>
                <a:srgbClr val="FFFFFF"/>
              </a:solidFill>
              <a:effectLst/>
              <a:uLnTx/>
              <a:uFillTx/>
              <a:latin typeface="Helvetica"/>
              <a:cs typeface="Helvetica"/>
            </a:endParaRPr>
          </a:p>
        </p:txBody>
      </p:sp>
      <p:sp>
        <p:nvSpPr>
          <p:cNvPr id="28" name="TextBox 27">
            <a:extLst>
              <a:ext uri="{FF2B5EF4-FFF2-40B4-BE49-F238E27FC236}">
                <a16:creationId xmlns="" xmlns:a16="http://schemas.microsoft.com/office/drawing/2014/main" id="{BE6F7A40-3BF7-4D67-8702-456E5B142205}"/>
              </a:ext>
            </a:extLst>
          </p:cNvPr>
          <p:cNvSpPr txBox="1"/>
          <p:nvPr/>
        </p:nvSpPr>
        <p:spPr>
          <a:xfrm>
            <a:off x="4953388" y="5050000"/>
            <a:ext cx="2157021" cy="830997"/>
          </a:xfrm>
          <a:prstGeom prst="rect">
            <a:avLst/>
          </a:prstGeom>
          <a:no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Avenir Roman"/>
                <a:cs typeface="Helvetica"/>
              </a:rPr>
              <a:t>Sở</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hữu</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công</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cộng</a:t>
            </a:r>
            <a:endParaRPr kumimoji="0" lang="en-US" sz="2400" b="0" i="0" u="none" strike="noStrike" kern="0" cap="none" spc="0" normalizeH="0" baseline="0" noProof="0" dirty="0" smtClean="0">
              <a:ln>
                <a:noFill/>
              </a:ln>
              <a:solidFill>
                <a:srgbClr val="FFFFFF"/>
              </a:solidFill>
              <a:effectLst/>
              <a:uLnTx/>
              <a:uFillTx/>
              <a:latin typeface="Helvetica"/>
              <a:cs typeface="Helvetica"/>
            </a:endParaRPr>
          </a:p>
        </p:txBody>
      </p:sp>
      <p:sp>
        <p:nvSpPr>
          <p:cNvPr id="29" name="TextBox 28">
            <a:extLst>
              <a:ext uri="{FF2B5EF4-FFF2-40B4-BE49-F238E27FC236}">
                <a16:creationId xmlns="" xmlns:a16="http://schemas.microsoft.com/office/drawing/2014/main" id="{982DA6A2-8A12-470D-94EC-879C4F1D9E1D}"/>
              </a:ext>
            </a:extLst>
          </p:cNvPr>
          <p:cNvSpPr txBox="1"/>
          <p:nvPr/>
        </p:nvSpPr>
        <p:spPr>
          <a:xfrm>
            <a:off x="5049984" y="3767686"/>
            <a:ext cx="1957388" cy="830997"/>
          </a:xfrm>
          <a:prstGeom prst="rect">
            <a:avLst/>
          </a:prstGeom>
          <a:no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Avenir Roman"/>
                <a:cs typeface="Helvetica"/>
              </a:rPr>
              <a:t>Sở</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hữu</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Avenir Roman"/>
                <a:cs typeface="Helvetica"/>
              </a:rPr>
              <a:t>hỗn</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hợp</a:t>
            </a:r>
            <a:endParaRPr kumimoji="0" lang="en-US" sz="2400" b="0" i="0" u="none" strike="noStrike" kern="0" cap="none" spc="0" normalizeH="0" baseline="0" noProof="0" dirty="0" smtClean="0">
              <a:ln>
                <a:noFill/>
              </a:ln>
              <a:solidFill>
                <a:srgbClr val="FFFFFF"/>
              </a:solidFill>
              <a:effectLst/>
              <a:uLnTx/>
              <a:uFillTx/>
              <a:latin typeface="Helvetica"/>
              <a:cs typeface="Helvetica"/>
            </a:endParaRPr>
          </a:p>
        </p:txBody>
      </p:sp>
      <p:sp>
        <p:nvSpPr>
          <p:cNvPr id="30" name="TextBox 29">
            <a:extLst>
              <a:ext uri="{FF2B5EF4-FFF2-40B4-BE49-F238E27FC236}">
                <a16:creationId xmlns="" xmlns:a16="http://schemas.microsoft.com/office/drawing/2014/main" id="{21DCFFF7-C093-4E8C-AFF7-1158B5DFB99C}"/>
              </a:ext>
            </a:extLst>
          </p:cNvPr>
          <p:cNvSpPr txBox="1"/>
          <p:nvPr/>
        </p:nvSpPr>
        <p:spPr>
          <a:xfrm>
            <a:off x="8078060" y="1965579"/>
            <a:ext cx="2184400" cy="830997"/>
          </a:xfrm>
          <a:prstGeom prst="rect">
            <a:avLst/>
          </a:prstGeom>
          <a:solidFill>
            <a:srgbClr val="00B050"/>
          </a:solid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Avenir Roman"/>
                <a:cs typeface="Helvetica"/>
              </a:rPr>
              <a:t>Sở</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hữu</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cá</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thể</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tiểu</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chủ</a:t>
            </a:r>
            <a:endParaRPr kumimoji="0" lang="en-US" sz="2400" b="0" i="0" u="none" strike="noStrike" kern="0" cap="none" spc="0" normalizeH="0" baseline="0" noProof="0" dirty="0" smtClean="0">
              <a:ln>
                <a:noFill/>
              </a:ln>
              <a:solidFill>
                <a:srgbClr val="FFFFFF"/>
              </a:solidFill>
              <a:effectLst/>
              <a:uLnTx/>
              <a:uFillTx/>
              <a:latin typeface="Helvetica"/>
              <a:cs typeface="Helvetica"/>
            </a:endParaRPr>
          </a:p>
        </p:txBody>
      </p:sp>
      <p:sp>
        <p:nvSpPr>
          <p:cNvPr id="31" name="TextBox 30">
            <a:extLst>
              <a:ext uri="{FF2B5EF4-FFF2-40B4-BE49-F238E27FC236}">
                <a16:creationId xmlns="" xmlns:a16="http://schemas.microsoft.com/office/drawing/2014/main" id="{21CD26CA-6820-4412-A910-EA47DAFAE035}"/>
              </a:ext>
            </a:extLst>
          </p:cNvPr>
          <p:cNvSpPr txBox="1"/>
          <p:nvPr/>
        </p:nvSpPr>
        <p:spPr>
          <a:xfrm>
            <a:off x="8028253" y="3096599"/>
            <a:ext cx="2186836" cy="830997"/>
          </a:xfrm>
          <a:prstGeom prst="rect">
            <a:avLst/>
          </a:prstGeom>
          <a:solidFill>
            <a:srgbClr val="00B050"/>
          </a:solid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Avenir Roman"/>
                <a:cs typeface="Helvetica"/>
              </a:rPr>
              <a:t>Sở</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hữu</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tư</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bản</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tư</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nhân</a:t>
            </a:r>
            <a:endParaRPr kumimoji="0" lang="en-US" sz="2400" b="0" i="0" u="none" strike="noStrike" kern="0" cap="none" spc="0" normalizeH="0" baseline="0" noProof="0" dirty="0" smtClean="0">
              <a:ln>
                <a:noFill/>
              </a:ln>
              <a:solidFill>
                <a:srgbClr val="FFFFFF"/>
              </a:solidFill>
              <a:effectLst/>
              <a:uLnTx/>
              <a:uFillTx/>
              <a:latin typeface="Helvetica"/>
              <a:cs typeface="Helvetica"/>
            </a:endParaRPr>
          </a:p>
        </p:txBody>
      </p:sp>
      <p:sp>
        <p:nvSpPr>
          <p:cNvPr id="32" name="TextBox 31">
            <a:extLst>
              <a:ext uri="{FF2B5EF4-FFF2-40B4-BE49-F238E27FC236}">
                <a16:creationId xmlns="" xmlns:a16="http://schemas.microsoft.com/office/drawing/2014/main" id="{AAE097C7-C8A2-4569-B84F-F8624D53E1B1}"/>
              </a:ext>
            </a:extLst>
          </p:cNvPr>
          <p:cNvSpPr txBox="1"/>
          <p:nvPr/>
        </p:nvSpPr>
        <p:spPr>
          <a:xfrm>
            <a:off x="8142977" y="4210555"/>
            <a:ext cx="1957388" cy="830997"/>
          </a:xfrm>
          <a:prstGeom prst="rect">
            <a:avLst/>
          </a:prstGeom>
          <a:no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FFFFFF"/>
                </a:solidFill>
                <a:effectLst/>
                <a:uLnTx/>
                <a:uFillTx/>
                <a:latin typeface="Avenir Roman"/>
                <a:cs typeface="Helvetica"/>
              </a:rPr>
              <a:t>Sở</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hữu</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nhà</a:t>
            </a:r>
            <a:r>
              <a:rPr kumimoji="0" lang="en-US" sz="2400" b="0" i="0" u="none" strike="noStrike" kern="0" cap="none" spc="0" normalizeH="0" baseline="0" noProof="0" dirty="0" smtClean="0">
                <a:ln>
                  <a:noFill/>
                </a:ln>
                <a:solidFill>
                  <a:srgbClr val="FFFFFF"/>
                </a:solidFill>
                <a:effectLst/>
                <a:uLnTx/>
                <a:uFillTx/>
                <a:latin typeface="Avenir Roman"/>
                <a:cs typeface="Helvetica"/>
              </a:rPr>
              <a:t> </a:t>
            </a:r>
            <a:r>
              <a:rPr kumimoji="0" lang="en-US" sz="2400" b="0" i="0" u="none" strike="noStrike" kern="0" cap="none" spc="0" normalizeH="0" baseline="0" noProof="0" dirty="0" err="1" smtClean="0">
                <a:ln>
                  <a:noFill/>
                </a:ln>
                <a:solidFill>
                  <a:srgbClr val="FFFFFF"/>
                </a:solidFill>
                <a:effectLst/>
                <a:uLnTx/>
                <a:uFillTx/>
                <a:latin typeface="Avenir Roman"/>
                <a:cs typeface="Helvetica"/>
              </a:rPr>
              <a:t>nước</a:t>
            </a:r>
            <a:endParaRPr kumimoji="0" lang="en-US" sz="2400" b="0" i="0" u="none" strike="noStrike" kern="0" cap="none" spc="0" normalizeH="0" baseline="0" noProof="0" dirty="0" smtClean="0">
              <a:ln>
                <a:noFill/>
              </a:ln>
              <a:solidFill>
                <a:srgbClr val="FFFFFF"/>
              </a:solidFill>
              <a:effectLst/>
              <a:uLnTx/>
              <a:uFillTx/>
              <a:latin typeface="Helvetica"/>
              <a:cs typeface="Helvetica"/>
            </a:endParaRPr>
          </a:p>
        </p:txBody>
      </p:sp>
      <p:sp>
        <p:nvSpPr>
          <p:cNvPr id="33" name="TextBox 32">
            <a:extLst>
              <a:ext uri="{FF2B5EF4-FFF2-40B4-BE49-F238E27FC236}">
                <a16:creationId xmlns="" xmlns:a16="http://schemas.microsoft.com/office/drawing/2014/main" id="{189363A6-6D58-40F0-8109-731FA65EE5D4}"/>
              </a:ext>
            </a:extLst>
          </p:cNvPr>
          <p:cNvSpPr txBox="1"/>
          <p:nvPr/>
        </p:nvSpPr>
        <p:spPr>
          <a:xfrm>
            <a:off x="8155152" y="5316295"/>
            <a:ext cx="1957388" cy="707886"/>
          </a:xfrm>
          <a:prstGeom prst="rect">
            <a:avLst/>
          </a:prstGeom>
          <a:solidFill>
            <a:srgbClr val="CC0000"/>
          </a:solid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err="1" smtClean="0">
                <a:ln>
                  <a:noFill/>
                </a:ln>
                <a:solidFill>
                  <a:srgbClr val="FFFFFF"/>
                </a:solidFill>
                <a:effectLst/>
                <a:uLnTx/>
                <a:uFillTx/>
                <a:latin typeface="Avenir Roman"/>
                <a:cs typeface="Helvetica"/>
              </a:rPr>
              <a:t>Sở</a:t>
            </a:r>
            <a:r>
              <a:rPr kumimoji="0" lang="en-US" sz="2000" b="0" i="0" u="none" strike="noStrike" kern="0" cap="none" spc="0" normalizeH="0" baseline="0" noProof="0" dirty="0" smtClean="0">
                <a:ln>
                  <a:noFill/>
                </a:ln>
                <a:solidFill>
                  <a:srgbClr val="FFFFFF"/>
                </a:solidFill>
                <a:effectLst/>
                <a:uLnTx/>
                <a:uFillTx/>
                <a:latin typeface="Avenir Roman"/>
                <a:cs typeface="Helvetica"/>
              </a:rPr>
              <a:t> </a:t>
            </a:r>
            <a:r>
              <a:rPr kumimoji="0" lang="en-US" sz="2000" b="0" i="0" u="none" strike="noStrike" kern="0" cap="none" spc="0" normalizeH="0" baseline="0" noProof="0" dirty="0" err="1" smtClean="0">
                <a:ln>
                  <a:noFill/>
                </a:ln>
                <a:solidFill>
                  <a:srgbClr val="FFFFFF"/>
                </a:solidFill>
                <a:effectLst/>
                <a:uLnTx/>
                <a:uFillTx/>
                <a:latin typeface="Avenir Roman"/>
                <a:cs typeface="Helvetica"/>
              </a:rPr>
              <a:t>hữu</a:t>
            </a:r>
            <a:endParaRPr kumimoji="0" lang="en-US" sz="2000" b="0" i="0" u="none" strike="noStrike" kern="0" cap="none" spc="0" normalizeH="0" baseline="0" noProof="0" dirty="0" smtClean="0">
              <a:ln>
                <a:noFill/>
              </a:ln>
              <a:solidFill>
                <a:srgbClr val="FFFFFF"/>
              </a:solidFill>
              <a:effectLst/>
              <a:uLnTx/>
              <a:uFillTx/>
              <a:latin typeface="Avenir Roman"/>
              <a:cs typeface="Helvetica"/>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0" i="0" u="none" strike="noStrike" kern="0" cap="none" spc="0" normalizeH="0" baseline="0" noProof="0" dirty="0" smtClean="0">
                <a:ln>
                  <a:noFill/>
                </a:ln>
                <a:solidFill>
                  <a:srgbClr val="FFFFFF"/>
                </a:solidFill>
                <a:effectLst/>
                <a:uLnTx/>
                <a:uFillTx/>
                <a:latin typeface="Avenir Roman"/>
                <a:cs typeface="Helvetica"/>
              </a:rPr>
              <a:t> </a:t>
            </a:r>
            <a:r>
              <a:rPr kumimoji="0" lang="en-US" sz="2000" b="0" i="0" u="none" strike="noStrike" kern="0" cap="none" spc="0" normalizeH="0" baseline="0" noProof="0" dirty="0" err="1" smtClean="0">
                <a:ln>
                  <a:noFill/>
                </a:ln>
                <a:solidFill>
                  <a:srgbClr val="FFFFFF"/>
                </a:solidFill>
                <a:effectLst/>
                <a:uLnTx/>
                <a:uFillTx/>
                <a:latin typeface="Avenir Roman"/>
                <a:cs typeface="Helvetica"/>
              </a:rPr>
              <a:t>tập</a:t>
            </a:r>
            <a:r>
              <a:rPr kumimoji="0" lang="en-US" sz="2000" b="0" i="0" u="none" strike="noStrike" kern="0" cap="none" spc="0" normalizeH="0" baseline="0" noProof="0" dirty="0" smtClean="0">
                <a:ln>
                  <a:noFill/>
                </a:ln>
                <a:solidFill>
                  <a:srgbClr val="FFFFFF"/>
                </a:solidFill>
                <a:effectLst/>
                <a:uLnTx/>
                <a:uFillTx/>
                <a:latin typeface="Avenir Roman"/>
                <a:cs typeface="Helvetica"/>
              </a:rPr>
              <a:t> </a:t>
            </a:r>
            <a:r>
              <a:rPr kumimoji="0" lang="en-US" sz="2000" b="0" i="0" u="none" strike="noStrike" kern="0" cap="none" spc="0" normalizeH="0" baseline="0" noProof="0" dirty="0" err="1" smtClean="0">
                <a:ln>
                  <a:noFill/>
                </a:ln>
                <a:solidFill>
                  <a:srgbClr val="FFFFFF"/>
                </a:solidFill>
                <a:effectLst/>
                <a:uLnTx/>
                <a:uFillTx/>
                <a:latin typeface="Avenir Roman"/>
                <a:cs typeface="Helvetica"/>
              </a:rPr>
              <a:t>thể</a:t>
            </a:r>
            <a:endParaRPr kumimoji="0" lang="en-US" sz="2000" b="0" i="0" u="none" strike="noStrike" kern="0" cap="none" spc="0" normalizeH="0" baseline="0" noProof="0" dirty="0" smtClean="0">
              <a:ln>
                <a:noFill/>
              </a:ln>
              <a:solidFill>
                <a:srgbClr val="FFFFFF"/>
              </a:solidFill>
              <a:effectLst/>
              <a:uLnTx/>
              <a:uFillTx/>
              <a:latin typeface="Helvetica"/>
              <a:cs typeface="Helvetica"/>
            </a:endParaRPr>
          </a:p>
        </p:txBody>
      </p:sp>
      <p:sp>
        <p:nvSpPr>
          <p:cNvPr id="34" name="AutoShape 10">
            <a:extLst>
              <a:ext uri="{FF2B5EF4-FFF2-40B4-BE49-F238E27FC236}">
                <a16:creationId xmlns="" xmlns:a16="http://schemas.microsoft.com/office/drawing/2014/main" id="{E071B0B8-73E7-48DB-8222-76B6696474F5}"/>
              </a:ext>
            </a:extLst>
          </p:cNvPr>
          <p:cNvSpPr>
            <a:spLocks/>
          </p:cNvSpPr>
          <p:nvPr/>
        </p:nvSpPr>
        <p:spPr bwMode="auto">
          <a:xfrm flipV="1">
            <a:off x="7107255" y="3005636"/>
            <a:ext cx="384837" cy="2319282"/>
          </a:xfrm>
          <a:prstGeom prst="rightBrace">
            <a:avLst>
              <a:gd name="adj1" fmla="val 63889"/>
              <a:gd name="adj2" fmla="val 50000"/>
            </a:avLst>
          </a:prstGeom>
          <a:noFill/>
          <a:ln w="9525">
            <a:solidFill>
              <a:srgbClr val="0000FF"/>
            </a:solidFill>
            <a:round/>
            <a:headEnd/>
            <a:tailEnd/>
          </a:ln>
          <a:extLst>
            <a:ext uri="{909E8E84-426E-40DD-AFC4-6F175D3DCCD1}">
              <a14:hiddenFill xmlns:a14="http://schemas.microsoft.com/office/drawing/2010/main">
                <a:solidFill>
                  <a:srgbClr val="FFFFFF"/>
                </a:solidFill>
              </a14:hiddenFill>
            </a:ext>
          </a:extLst>
        </p:spPr>
        <p:txBody>
          <a:bodyPr/>
          <a:lstStyle>
            <a:lvl1pPr>
              <a:spcBef>
                <a:spcPct val="20000"/>
              </a:spcBef>
              <a:buChar char="•"/>
              <a:defRPr sz="2400">
                <a:solidFill>
                  <a:schemeClr val="tx1"/>
                </a:solidFill>
                <a:latin typeface="Arial" panose="020B0604020202020204" pitchFamily="34" charset="0"/>
              </a:defRPr>
            </a:lvl1pPr>
            <a:lvl2pPr marL="742950" indent="-285750">
              <a:spcBef>
                <a:spcPct val="20000"/>
              </a:spcBef>
              <a:buChar char="–"/>
              <a:defRPr sz="24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400">
                <a:solidFill>
                  <a:schemeClr val="tx1"/>
                </a:solidFill>
                <a:latin typeface="Arial" panose="020B0604020202020204" pitchFamily="34" charset="0"/>
              </a:defRPr>
            </a:lvl4pPr>
            <a:lvl5pPr marL="2057400" indent="-228600">
              <a:spcBef>
                <a:spcPct val="20000"/>
              </a:spcBef>
              <a:buChar char="»"/>
              <a:defRPr sz="24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4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4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4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400">
                <a:solidFill>
                  <a:schemeClr val="tx1"/>
                </a:solidFill>
                <a:latin typeface="Arial" panose="020B0604020202020204" pitchFamily="34" charset="0"/>
              </a:defRPr>
            </a:lvl9pPr>
          </a:lstStyle>
          <a:p>
            <a:pPr>
              <a:spcBef>
                <a:spcPct val="0"/>
              </a:spcBef>
              <a:buFontTx/>
              <a:buNone/>
              <a:defRPr/>
            </a:pPr>
            <a:endParaRPr lang="en-US" altLang="en-US" sz="2000">
              <a:solidFill>
                <a:prstClr val="black"/>
              </a:solidFill>
              <a:cs typeface="Helvetica"/>
            </a:endParaRPr>
          </a:p>
        </p:txBody>
      </p:sp>
      <p:sp>
        <p:nvSpPr>
          <p:cNvPr id="43" name="Curved Up Arrow 42"/>
          <p:cNvSpPr/>
          <p:nvPr/>
        </p:nvSpPr>
        <p:spPr>
          <a:xfrm rot="4313760">
            <a:off x="1991931" y="5373636"/>
            <a:ext cx="1308952" cy="688573"/>
          </a:xfrm>
          <a:prstGeom prst="curvedUpArrow">
            <a:avLst/>
          </a:prstGeom>
          <a:solidFill>
            <a:srgbClr val="FFFFFF"/>
          </a:solidFill>
          <a:ln w="12700" cap="flat">
            <a:solidFill>
              <a:srgbClr val="1EA185"/>
            </a:solidFill>
            <a:prstDash val="solid"/>
            <a:miter lim="800000"/>
          </a:ln>
          <a:effectLst/>
          <a:sp3d/>
        </p:spPr>
        <p:txBody>
          <a:bodyPr rot="0" spcFirstLastPara="1" vertOverflow="overflow" horzOverflow="overflow" vert="horz" wrap="square" lIns="45719" tIns="45719" rIns="45719" bIns="45719" numCol="1" spcCol="38100" rtlCol="0" anchor="ctr">
            <a:spAutoFit/>
          </a:bodyPr>
          <a:lstStyle/>
          <a:p>
            <a:pPr marL="0" marR="0" lvl="0" indent="0" defTabSz="1828433" eaLnBrk="1" fontAlgn="auto" latinLnBrk="0" hangingPunct="0">
              <a:lnSpc>
                <a:spcPct val="100000"/>
              </a:lnSpc>
              <a:spcBef>
                <a:spcPts val="0"/>
              </a:spcBef>
              <a:spcAft>
                <a:spcPts val="0"/>
              </a:spcAft>
              <a:buClrTx/>
              <a:buSzTx/>
              <a:buFontTx/>
              <a:buNone/>
              <a:tabLst/>
              <a:defRPr/>
            </a:pPr>
            <a:endParaRPr kumimoji="0" lang="en-US" sz="3600" b="0" i="0" u="none" strike="noStrike" kern="0" cap="none" spc="0" normalizeH="0" baseline="0" noProof="0" smtClean="0">
              <a:ln>
                <a:noFill/>
              </a:ln>
              <a:solidFill>
                <a:srgbClr val="445469"/>
              </a:solidFill>
              <a:effectLst/>
              <a:uLnTx/>
              <a:uFillTx/>
              <a:latin typeface="Helvetica"/>
              <a:cs typeface="Helvetica"/>
              <a:sym typeface="Helvetica"/>
            </a:endParaRPr>
          </a:p>
        </p:txBody>
      </p:sp>
      <p:sp>
        <p:nvSpPr>
          <p:cNvPr id="44" name="Rectangle 43"/>
          <p:cNvSpPr/>
          <p:nvPr/>
        </p:nvSpPr>
        <p:spPr>
          <a:xfrm>
            <a:off x="2763640" y="6266128"/>
            <a:ext cx="5251759" cy="461665"/>
          </a:xfrm>
          <a:prstGeom prst="rect">
            <a:avLst/>
          </a:prstGeom>
        </p:spPr>
        <p:txBody>
          <a:bodyPr wrap="none">
            <a:spAutoFit/>
          </a:bodyPr>
          <a:lstStyle/>
          <a:p>
            <a:pPr algn="ctr"/>
            <a:r>
              <a:rPr lang="en-US" sz="2400" b="1" dirty="0" err="1" smtClean="0">
                <a:solidFill>
                  <a:srgbClr val="0070C0"/>
                </a:solidFill>
                <a:latin typeface="Avenir Roman"/>
                <a:cs typeface="Helvetica"/>
              </a:rPr>
              <a:t>Cơ</a:t>
            </a:r>
            <a:r>
              <a:rPr lang="en-US" sz="2400" b="1" dirty="0" smtClean="0">
                <a:solidFill>
                  <a:srgbClr val="0070C0"/>
                </a:solidFill>
                <a:latin typeface="Avenir Roman"/>
                <a:cs typeface="Helvetica"/>
              </a:rPr>
              <a:t> </a:t>
            </a:r>
            <a:r>
              <a:rPr lang="en-US" sz="2400" b="1" dirty="0" err="1" smtClean="0">
                <a:solidFill>
                  <a:srgbClr val="0070C0"/>
                </a:solidFill>
                <a:latin typeface="Avenir Roman"/>
                <a:cs typeface="Helvetica"/>
              </a:rPr>
              <a:t>sở</a:t>
            </a:r>
            <a:r>
              <a:rPr lang="en-US" sz="2400" b="1" dirty="0" smtClean="0">
                <a:solidFill>
                  <a:srgbClr val="0070C0"/>
                </a:solidFill>
                <a:latin typeface="Avenir Roman"/>
                <a:cs typeface="Helvetica"/>
              </a:rPr>
              <a:t> </a:t>
            </a:r>
            <a:r>
              <a:rPr lang="en-US" sz="2400" b="1" dirty="0" err="1" smtClean="0">
                <a:solidFill>
                  <a:srgbClr val="0070C0"/>
                </a:solidFill>
                <a:latin typeface="Avenir Roman"/>
                <a:cs typeface="Helvetica"/>
              </a:rPr>
              <a:t>xác</a:t>
            </a:r>
            <a:r>
              <a:rPr lang="en-US" sz="2400" b="1" dirty="0" smtClean="0">
                <a:solidFill>
                  <a:srgbClr val="0070C0"/>
                </a:solidFill>
                <a:latin typeface="Avenir Roman"/>
                <a:cs typeface="Helvetica"/>
              </a:rPr>
              <a:t> </a:t>
            </a:r>
            <a:r>
              <a:rPr lang="en-US" sz="2400" b="1" dirty="0" err="1" smtClean="0">
                <a:solidFill>
                  <a:srgbClr val="0070C0"/>
                </a:solidFill>
                <a:latin typeface="Avenir Roman"/>
                <a:cs typeface="Helvetica"/>
              </a:rPr>
              <a:t>định</a:t>
            </a:r>
            <a:r>
              <a:rPr lang="en-US" sz="2400" b="1" dirty="0" smtClean="0">
                <a:solidFill>
                  <a:srgbClr val="0070C0"/>
                </a:solidFill>
                <a:latin typeface="Avenir Roman"/>
                <a:cs typeface="Helvetica"/>
              </a:rPr>
              <a:t> </a:t>
            </a:r>
            <a:r>
              <a:rPr lang="en-US" sz="2400" b="1" dirty="0" err="1" smtClean="0">
                <a:solidFill>
                  <a:srgbClr val="0070C0"/>
                </a:solidFill>
                <a:latin typeface="Avenir Roman"/>
                <a:cs typeface="Helvetica"/>
              </a:rPr>
              <a:t>thành</a:t>
            </a:r>
            <a:r>
              <a:rPr lang="en-US" sz="2400" b="1" dirty="0" smtClean="0">
                <a:solidFill>
                  <a:srgbClr val="0070C0"/>
                </a:solidFill>
                <a:latin typeface="Avenir Roman"/>
                <a:cs typeface="Helvetica"/>
              </a:rPr>
              <a:t> </a:t>
            </a:r>
            <a:r>
              <a:rPr lang="en-US" sz="2400" b="1" dirty="0" err="1">
                <a:solidFill>
                  <a:srgbClr val="0070C0"/>
                </a:solidFill>
                <a:latin typeface="Avenir Roman"/>
                <a:cs typeface="Helvetica"/>
              </a:rPr>
              <a:t>phần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kinh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tế</a:t>
            </a:r>
            <a:endParaRPr lang="en-US" sz="2400" b="1" dirty="0">
              <a:solidFill>
                <a:srgbClr val="0070C0"/>
              </a:solidFill>
              <a:latin typeface="Avenir Roman"/>
              <a:cs typeface="Helvetica"/>
            </a:endParaRPr>
          </a:p>
        </p:txBody>
      </p:sp>
      <p:cxnSp>
        <p:nvCxnSpPr>
          <p:cNvPr id="47" name="Straight Arrow Connector 46"/>
          <p:cNvCxnSpPr>
            <a:stCxn id="27" idx="3"/>
          </p:cNvCxnSpPr>
          <p:nvPr/>
        </p:nvCxnSpPr>
        <p:spPr>
          <a:xfrm>
            <a:off x="7117623" y="2728915"/>
            <a:ext cx="925897" cy="8567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a:stCxn id="27" idx="3"/>
            <a:endCxn id="15" idx="1"/>
          </p:cNvCxnSpPr>
          <p:nvPr/>
        </p:nvCxnSpPr>
        <p:spPr>
          <a:xfrm flipV="1">
            <a:off x="7117623" y="2395593"/>
            <a:ext cx="912911" cy="33332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a:off x="7136334" y="5359972"/>
            <a:ext cx="923043" cy="3545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121" name="Straight Arrow Connector 5120"/>
          <p:cNvCxnSpPr>
            <a:stCxn id="34" idx="0"/>
            <a:endCxn id="17" idx="1"/>
          </p:cNvCxnSpPr>
          <p:nvPr/>
        </p:nvCxnSpPr>
        <p:spPr>
          <a:xfrm flipV="1">
            <a:off x="7107255" y="4643832"/>
            <a:ext cx="970805" cy="68108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7967959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11" name="TextBox 10">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rPr>
              <a:t>5.1.3.</a:t>
            </a:r>
            <a:r>
              <a:rPr lang="vi-VN" sz="2600" b="1" dirty="0">
                <a:solidFill>
                  <a:srgbClr val="000000"/>
                </a:solidFill>
              </a:rPr>
              <a:t> Đặc trưng của </a:t>
            </a:r>
            <a:r>
              <a:rPr lang="en-US" sz="2600" b="1" dirty="0" smtClean="0">
                <a:solidFill>
                  <a:srgbClr val="000000"/>
                </a:solidFill>
              </a:rPr>
              <a:t>KTTT</a:t>
            </a:r>
            <a:r>
              <a:rPr lang="vi-VN" sz="2600" b="1" dirty="0" smtClean="0">
                <a:solidFill>
                  <a:srgbClr val="000000"/>
                </a:solidFill>
              </a:rPr>
              <a:t> </a:t>
            </a:r>
            <a:r>
              <a:rPr lang="vi-VN" sz="2600" b="1" dirty="0">
                <a:solidFill>
                  <a:srgbClr val="000000"/>
                </a:solidFill>
              </a:rPr>
              <a:t>định </a:t>
            </a:r>
            <a:r>
              <a:rPr lang="vi-VN" sz="2600" b="1" dirty="0" smtClean="0">
                <a:solidFill>
                  <a:srgbClr val="000000"/>
                </a:solidFill>
              </a:rPr>
              <a:t>hướng</a:t>
            </a:r>
            <a:r>
              <a:rPr lang="en-US" sz="2600" b="1" dirty="0" smtClean="0">
                <a:solidFill>
                  <a:srgbClr val="000000"/>
                </a:solidFill>
              </a:rPr>
              <a:t> XHCN</a:t>
            </a:r>
            <a:r>
              <a:rPr lang="vi-VN" sz="2600" b="1" dirty="0" smtClean="0">
                <a:solidFill>
                  <a:srgbClr val="000000"/>
                </a:solidFill>
              </a:rPr>
              <a:t> </a:t>
            </a:r>
            <a:r>
              <a:rPr lang="vi-VN" sz="2600" b="1" dirty="0">
                <a:solidFill>
                  <a:srgbClr val="000000"/>
                </a:solidFill>
              </a:rPr>
              <a:t>ở Việt Nam</a:t>
            </a:r>
          </a:p>
        </p:txBody>
      </p:sp>
      <p:grpSp>
        <p:nvGrpSpPr>
          <p:cNvPr id="12"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13"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cs typeface="Arial"/>
              </a:endParaRPr>
            </a:p>
          </p:txBody>
        </p:sp>
        <p:sp>
          <p:nvSpPr>
            <p:cNvPr id="14"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grpSp>
      <p:sp>
        <p:nvSpPr>
          <p:cNvPr id="15" name="TextBox 14">
            <a:extLst>
              <a:ext uri="{FF2B5EF4-FFF2-40B4-BE49-F238E27FC236}">
                <a16:creationId xmlns="" xmlns:a16="http://schemas.microsoft.com/office/drawing/2014/main" id="{FAAC45F4-AEBE-49AE-8B32-D2C369032005}"/>
              </a:ext>
            </a:extLst>
          </p:cNvPr>
          <p:cNvSpPr txBox="1"/>
          <p:nvPr/>
        </p:nvSpPr>
        <p:spPr>
          <a:xfrm>
            <a:off x="2729617" y="1179115"/>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70C0"/>
                </a:solidFill>
                <a:latin typeface="Avenir Roman"/>
                <a:cs typeface="Helvetica"/>
              </a:rPr>
              <a:t>Về</a:t>
            </a:r>
            <a:r>
              <a:rPr lang="en-US" sz="2400" b="1" dirty="0" smtClean="0">
                <a:solidFill>
                  <a:srgbClr val="0070C0"/>
                </a:solidFill>
                <a:latin typeface="Avenir Roman"/>
                <a:cs typeface="Helvetica"/>
              </a:rPr>
              <a:t> </a:t>
            </a:r>
            <a:r>
              <a:rPr lang="en-US" sz="2400" b="1" dirty="0" err="1">
                <a:solidFill>
                  <a:srgbClr val="0070C0"/>
                </a:solidFill>
                <a:latin typeface="Avenir Roman"/>
                <a:cs typeface="Helvetica"/>
              </a:rPr>
              <a:t>quan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hệ</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sở</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hữu</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và</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thành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phần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kinh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tế</a:t>
            </a:r>
            <a:endParaRPr lang="en-US" sz="2400" b="1" dirty="0">
              <a:solidFill>
                <a:srgbClr val="0070C0"/>
              </a:solidFill>
              <a:latin typeface="Avenir Roman"/>
              <a:cs typeface="Helvetica"/>
            </a:endParaRPr>
          </a:p>
        </p:txBody>
      </p:sp>
      <p:sp>
        <p:nvSpPr>
          <p:cNvPr id="16" name="TextBox 15">
            <a:extLst>
              <a:ext uri="{FF2B5EF4-FFF2-40B4-BE49-F238E27FC236}">
                <a16:creationId xmlns="" xmlns:a16="http://schemas.microsoft.com/office/drawing/2014/main" id="{31267F93-CCA7-407A-927A-C619519320DB}"/>
              </a:ext>
            </a:extLst>
          </p:cNvPr>
          <p:cNvSpPr txBox="1"/>
          <p:nvPr/>
        </p:nvSpPr>
        <p:spPr>
          <a:xfrm>
            <a:off x="4003670" y="1941606"/>
            <a:ext cx="4025146" cy="461665"/>
          </a:xfrm>
          <a:prstGeom prst="rect">
            <a:avLst/>
          </a:prstGeom>
          <a:noFill/>
          <a:ln>
            <a:solidFill>
              <a:schemeClr val="bg1"/>
            </a:solidFill>
          </a:ln>
        </p:spPr>
        <p:txBody>
          <a:bodyPr wrap="square">
            <a:spAutoFit/>
          </a:bodyPr>
          <a:lstStyle/>
          <a:p>
            <a:pPr marL="342900" indent="-342900" algn="ctr">
              <a:buFont typeface="Wingdings" panose="05000000000000000000" pitchFamily="2" charset="2"/>
              <a:buChar char="Ø"/>
            </a:pPr>
            <a:r>
              <a:rPr lang="en-US" sz="2400" b="1" dirty="0" err="1">
                <a:solidFill>
                  <a:srgbClr val="FF0066"/>
                </a:solidFill>
              </a:rPr>
              <a:t>Về</a:t>
            </a:r>
            <a:r>
              <a:rPr lang="en-US" sz="2400" b="1" dirty="0">
                <a:solidFill>
                  <a:srgbClr val="FF0066"/>
                </a:solidFill>
              </a:rPr>
              <a:t> </a:t>
            </a:r>
            <a:r>
              <a:rPr lang="en-US" sz="2400" b="1" dirty="0" err="1">
                <a:solidFill>
                  <a:srgbClr val="FF0066"/>
                </a:solidFill>
              </a:rPr>
              <a:t>thành</a:t>
            </a:r>
            <a:r>
              <a:rPr lang="en-US" sz="2400" b="1" dirty="0">
                <a:solidFill>
                  <a:srgbClr val="FF0066"/>
                </a:solidFill>
              </a:rPr>
              <a:t> </a:t>
            </a:r>
            <a:r>
              <a:rPr lang="en-US" sz="2400" b="1" dirty="0" err="1">
                <a:solidFill>
                  <a:srgbClr val="FF0066"/>
                </a:solidFill>
              </a:rPr>
              <a:t>phần</a:t>
            </a:r>
            <a:r>
              <a:rPr lang="en-US" sz="2400" b="1" dirty="0">
                <a:solidFill>
                  <a:srgbClr val="FF0066"/>
                </a:solidFill>
              </a:rPr>
              <a:t> </a:t>
            </a:r>
            <a:r>
              <a:rPr lang="en-US" sz="2400" b="1" dirty="0" err="1">
                <a:solidFill>
                  <a:srgbClr val="FF0066"/>
                </a:solidFill>
              </a:rPr>
              <a:t>kinh</a:t>
            </a:r>
            <a:r>
              <a:rPr lang="en-US" sz="2400" b="1" dirty="0">
                <a:solidFill>
                  <a:srgbClr val="FF0066"/>
                </a:solidFill>
              </a:rPr>
              <a:t> </a:t>
            </a:r>
            <a:r>
              <a:rPr lang="en-US" sz="2400" b="1" dirty="0" err="1">
                <a:solidFill>
                  <a:srgbClr val="FF0066"/>
                </a:solidFill>
              </a:rPr>
              <a:t>tế</a:t>
            </a:r>
            <a:endParaRPr lang="en-US" sz="2400" b="1" dirty="0">
              <a:solidFill>
                <a:srgbClr val="FF0066"/>
              </a:solidFill>
            </a:endParaRPr>
          </a:p>
        </p:txBody>
      </p:sp>
      <p:sp>
        <p:nvSpPr>
          <p:cNvPr id="5" name="Cloud Callout 4"/>
          <p:cNvSpPr/>
          <p:nvPr/>
        </p:nvSpPr>
        <p:spPr>
          <a:xfrm>
            <a:off x="3119084" y="2934929"/>
            <a:ext cx="6032090" cy="2846439"/>
          </a:xfrm>
          <a:prstGeom prst="cloudCallout">
            <a:avLst/>
          </a:prstGeom>
          <a:solidFill>
            <a:srgbClr val="6633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400" b="1" dirty="0" err="1" smtClean="0">
                <a:solidFill>
                  <a:schemeClr val="bg1"/>
                </a:solidFill>
              </a:rPr>
              <a:t>Kể</a:t>
            </a:r>
            <a:r>
              <a:rPr lang="en-US" sz="2400" b="1" dirty="0" smtClean="0">
                <a:solidFill>
                  <a:schemeClr val="bg1"/>
                </a:solidFill>
              </a:rPr>
              <a:t> </a:t>
            </a:r>
            <a:r>
              <a:rPr lang="en-US" sz="2400" b="1" dirty="0" err="1" smtClean="0">
                <a:solidFill>
                  <a:schemeClr val="bg1"/>
                </a:solidFill>
              </a:rPr>
              <a:t>tên</a:t>
            </a:r>
            <a:r>
              <a:rPr lang="en-US" sz="2400" b="1" dirty="0" smtClean="0">
                <a:solidFill>
                  <a:schemeClr val="bg1"/>
                </a:solidFill>
              </a:rPr>
              <a:t> </a:t>
            </a:r>
            <a:r>
              <a:rPr lang="en-US" sz="2400" b="1" dirty="0" err="1" smtClean="0">
                <a:solidFill>
                  <a:schemeClr val="bg1"/>
                </a:solidFill>
              </a:rPr>
              <a:t>các</a:t>
            </a:r>
            <a:r>
              <a:rPr lang="en-US" sz="2400" b="1" dirty="0" smtClean="0">
                <a:solidFill>
                  <a:schemeClr val="bg1"/>
                </a:solidFill>
              </a:rPr>
              <a:t> </a:t>
            </a:r>
            <a:r>
              <a:rPr lang="en-US" sz="2400" b="1" dirty="0" err="1" smtClean="0">
                <a:solidFill>
                  <a:schemeClr val="bg1"/>
                </a:solidFill>
              </a:rPr>
              <a:t>thành</a:t>
            </a:r>
            <a:r>
              <a:rPr lang="en-US" sz="2400" b="1" dirty="0" smtClean="0">
                <a:solidFill>
                  <a:schemeClr val="bg1"/>
                </a:solidFill>
              </a:rPr>
              <a:t> </a:t>
            </a:r>
            <a:r>
              <a:rPr lang="en-US" sz="2400" b="1" dirty="0" err="1">
                <a:solidFill>
                  <a:schemeClr val="bg1"/>
                </a:solidFill>
              </a:rPr>
              <a:t>phần</a:t>
            </a:r>
            <a:r>
              <a:rPr lang="en-US" sz="2400" b="1" dirty="0">
                <a:solidFill>
                  <a:schemeClr val="bg1"/>
                </a:solidFill>
              </a:rPr>
              <a:t> </a:t>
            </a:r>
            <a:r>
              <a:rPr lang="en-US" sz="2400" b="1" dirty="0" err="1">
                <a:solidFill>
                  <a:schemeClr val="bg1"/>
                </a:solidFill>
              </a:rPr>
              <a:t>kinh</a:t>
            </a:r>
            <a:r>
              <a:rPr lang="en-US" sz="2400" b="1" dirty="0">
                <a:solidFill>
                  <a:schemeClr val="bg1"/>
                </a:solidFill>
              </a:rPr>
              <a:t> </a:t>
            </a:r>
            <a:r>
              <a:rPr lang="en-US" sz="2400" b="1" dirty="0" err="1" smtClean="0">
                <a:solidFill>
                  <a:schemeClr val="bg1"/>
                </a:solidFill>
              </a:rPr>
              <a:t>tế</a:t>
            </a:r>
            <a:r>
              <a:rPr lang="en-US" sz="2400" b="1" dirty="0" smtClean="0">
                <a:solidFill>
                  <a:schemeClr val="bg1"/>
                </a:solidFill>
              </a:rPr>
              <a:t> </a:t>
            </a:r>
            <a:r>
              <a:rPr lang="en-US" sz="2400" b="1" dirty="0" err="1" smtClean="0">
                <a:solidFill>
                  <a:schemeClr val="bg1"/>
                </a:solidFill>
              </a:rPr>
              <a:t>hiện</a:t>
            </a:r>
            <a:r>
              <a:rPr lang="en-US" sz="2400" b="1" dirty="0" smtClean="0">
                <a:solidFill>
                  <a:schemeClr val="bg1"/>
                </a:solidFill>
              </a:rPr>
              <a:t> nay ở </a:t>
            </a:r>
            <a:r>
              <a:rPr lang="en-US" sz="2400" b="1" dirty="0" err="1" smtClean="0">
                <a:solidFill>
                  <a:schemeClr val="bg1"/>
                </a:solidFill>
              </a:rPr>
              <a:t>nước</a:t>
            </a:r>
            <a:r>
              <a:rPr lang="en-US" sz="2400" b="1" dirty="0" smtClean="0">
                <a:solidFill>
                  <a:schemeClr val="bg1"/>
                </a:solidFill>
              </a:rPr>
              <a:t> ta?</a:t>
            </a:r>
            <a:endParaRPr lang="en-US" sz="2400" b="1" dirty="0">
              <a:solidFill>
                <a:schemeClr val="bg1"/>
              </a:solidFill>
            </a:endParaRPr>
          </a:p>
        </p:txBody>
      </p:sp>
    </p:spTree>
    <p:extLst>
      <p:ext uri="{BB962C8B-B14F-4D97-AF65-F5344CB8AC3E}">
        <p14:creationId xmlns:p14="http://schemas.microsoft.com/office/powerpoint/2010/main" val="38213695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11" name="TextBox 10">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rPr>
              <a:t>5.1.3.</a:t>
            </a:r>
            <a:r>
              <a:rPr lang="vi-VN" sz="2600" b="1" i="0" dirty="0">
                <a:solidFill>
                  <a:srgbClr val="000000"/>
                </a:solidFill>
                <a:effectLst/>
              </a:rPr>
              <a:t> Đặc trưng của </a:t>
            </a:r>
            <a:r>
              <a:rPr lang="en-US" sz="2600" b="1" dirty="0" smtClean="0">
                <a:solidFill>
                  <a:srgbClr val="000000"/>
                </a:solidFill>
              </a:rPr>
              <a:t>KTTT</a:t>
            </a:r>
            <a:r>
              <a:rPr lang="vi-VN" sz="2600" b="1" i="0" dirty="0" smtClean="0">
                <a:solidFill>
                  <a:srgbClr val="000000"/>
                </a:solidFill>
                <a:effectLst/>
              </a:rPr>
              <a:t> </a:t>
            </a:r>
            <a:r>
              <a:rPr lang="vi-VN" sz="2600" b="1" i="0" dirty="0">
                <a:solidFill>
                  <a:srgbClr val="000000"/>
                </a:solidFill>
                <a:effectLst/>
              </a:rPr>
              <a:t>định </a:t>
            </a:r>
            <a:r>
              <a:rPr lang="vi-VN" sz="2600" b="1" i="0" dirty="0" smtClean="0">
                <a:solidFill>
                  <a:srgbClr val="000000"/>
                </a:solidFill>
                <a:effectLst/>
              </a:rPr>
              <a:t>hướng</a:t>
            </a:r>
            <a:r>
              <a:rPr lang="en-US" sz="2600" b="1" i="0" dirty="0" smtClean="0">
                <a:solidFill>
                  <a:srgbClr val="000000"/>
                </a:solidFill>
                <a:effectLst/>
              </a:rPr>
              <a:t> </a:t>
            </a:r>
            <a:r>
              <a:rPr lang="en-US" sz="2600" b="1" dirty="0" smtClean="0">
                <a:solidFill>
                  <a:srgbClr val="000000"/>
                </a:solidFill>
              </a:rPr>
              <a:t>XHCN</a:t>
            </a:r>
            <a:r>
              <a:rPr lang="vi-VN" sz="2600" b="1" i="0" dirty="0" smtClean="0">
                <a:solidFill>
                  <a:srgbClr val="000000"/>
                </a:solidFill>
                <a:effectLst/>
              </a:rPr>
              <a:t> </a:t>
            </a:r>
            <a:r>
              <a:rPr lang="vi-VN" sz="2600" b="1" i="0" dirty="0">
                <a:solidFill>
                  <a:srgbClr val="000000"/>
                </a:solidFill>
                <a:effectLst/>
              </a:rPr>
              <a:t>ở Việt Nam</a:t>
            </a:r>
          </a:p>
        </p:txBody>
      </p:sp>
      <p:grpSp>
        <p:nvGrpSpPr>
          <p:cNvPr id="12"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13"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cs typeface="Arial"/>
              </a:endParaRPr>
            </a:p>
          </p:txBody>
        </p:sp>
        <p:sp>
          <p:nvSpPr>
            <p:cNvPr id="14"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cs typeface="Arial"/>
              </a:endParaRPr>
            </a:p>
          </p:txBody>
        </p:sp>
      </p:grpSp>
      <p:sp>
        <p:nvSpPr>
          <p:cNvPr id="15" name="TextBox 14">
            <a:extLst>
              <a:ext uri="{FF2B5EF4-FFF2-40B4-BE49-F238E27FC236}">
                <a16:creationId xmlns="" xmlns:a16="http://schemas.microsoft.com/office/drawing/2014/main" id="{FAAC45F4-AEBE-49AE-8B32-D2C369032005}"/>
              </a:ext>
            </a:extLst>
          </p:cNvPr>
          <p:cNvSpPr txBox="1"/>
          <p:nvPr/>
        </p:nvSpPr>
        <p:spPr>
          <a:xfrm>
            <a:off x="2744365" y="943898"/>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70C0"/>
                </a:solidFill>
                <a:latin typeface="Avenir Roman"/>
                <a:cs typeface="Helvetica"/>
              </a:rPr>
              <a:t>Về</a:t>
            </a:r>
            <a:r>
              <a:rPr lang="en-US" sz="2400" b="1" dirty="0" smtClean="0">
                <a:solidFill>
                  <a:srgbClr val="0070C0"/>
                </a:solidFill>
                <a:latin typeface="Avenir Roman"/>
                <a:cs typeface="Helvetica"/>
              </a:rPr>
              <a:t> </a:t>
            </a:r>
            <a:r>
              <a:rPr lang="en-US" sz="2400" b="1" dirty="0" err="1">
                <a:solidFill>
                  <a:srgbClr val="0070C0"/>
                </a:solidFill>
                <a:latin typeface="Avenir Roman"/>
                <a:cs typeface="Helvetica"/>
              </a:rPr>
              <a:t>quan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hệ</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sở</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hữu</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và</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thành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phần</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kinh</a:t>
            </a:r>
            <a:r>
              <a:rPr lang="en-US" sz="2400" b="1" dirty="0">
                <a:solidFill>
                  <a:srgbClr val="0070C0"/>
                </a:solidFill>
                <a:latin typeface="Avenir Roman"/>
                <a:cs typeface="Helvetica"/>
              </a:rPr>
              <a:t> </a:t>
            </a:r>
            <a:r>
              <a:rPr lang="en-US" sz="2400" b="1" dirty="0" err="1">
                <a:solidFill>
                  <a:srgbClr val="0070C0"/>
                </a:solidFill>
                <a:latin typeface="Avenir Roman"/>
                <a:cs typeface="Helvetica"/>
              </a:rPr>
              <a:t>tế</a:t>
            </a:r>
            <a:endParaRPr lang="en-US" sz="2400" b="1" dirty="0">
              <a:solidFill>
                <a:srgbClr val="0070C0"/>
              </a:solidFill>
              <a:latin typeface="Avenir Roman"/>
              <a:cs typeface="Helvetica"/>
            </a:endParaRPr>
          </a:p>
        </p:txBody>
      </p:sp>
      <p:sp>
        <p:nvSpPr>
          <p:cNvPr id="16" name="TextBox 15">
            <a:extLst>
              <a:ext uri="{FF2B5EF4-FFF2-40B4-BE49-F238E27FC236}">
                <a16:creationId xmlns="" xmlns:a16="http://schemas.microsoft.com/office/drawing/2014/main" id="{31267F93-CCA7-407A-927A-C619519320DB}"/>
              </a:ext>
            </a:extLst>
          </p:cNvPr>
          <p:cNvSpPr txBox="1"/>
          <p:nvPr/>
        </p:nvSpPr>
        <p:spPr>
          <a:xfrm>
            <a:off x="4018419" y="1459684"/>
            <a:ext cx="4025146" cy="400110"/>
          </a:xfrm>
          <a:prstGeom prst="rect">
            <a:avLst/>
          </a:prstGeom>
          <a:noFill/>
          <a:ln>
            <a:solidFill>
              <a:schemeClr val="bg1"/>
            </a:solidFill>
          </a:ln>
        </p:spPr>
        <p:txBody>
          <a:bodyPr wrap="square">
            <a:spAutoFit/>
          </a:bodyPr>
          <a:lstStyle/>
          <a:p>
            <a:pPr marL="342900" indent="-342900" algn="ctr">
              <a:buFont typeface="Wingdings" panose="05000000000000000000" pitchFamily="2" charset="2"/>
              <a:buChar char="Ø"/>
            </a:pPr>
            <a:r>
              <a:rPr lang="en-US" sz="2000" b="1" i="0" dirty="0" err="1">
                <a:solidFill>
                  <a:srgbClr val="FF0066"/>
                </a:solidFill>
                <a:effectLst/>
                <a:latin typeface="+mj-lt"/>
              </a:rPr>
              <a:t>Về</a:t>
            </a:r>
            <a:r>
              <a:rPr lang="en-US" sz="2000" b="1" i="0" dirty="0">
                <a:solidFill>
                  <a:srgbClr val="FF0066"/>
                </a:solidFill>
                <a:effectLst/>
                <a:latin typeface="+mj-lt"/>
              </a:rPr>
              <a:t> </a:t>
            </a:r>
            <a:r>
              <a:rPr lang="en-US" sz="2000" b="1" i="0" dirty="0" err="1">
                <a:solidFill>
                  <a:srgbClr val="FF0066"/>
                </a:solidFill>
                <a:effectLst/>
                <a:latin typeface="+mj-lt"/>
              </a:rPr>
              <a:t>thành</a:t>
            </a:r>
            <a:r>
              <a:rPr lang="en-US" sz="2000" b="1" i="0" dirty="0">
                <a:solidFill>
                  <a:srgbClr val="FF0066"/>
                </a:solidFill>
                <a:effectLst/>
                <a:latin typeface="+mj-lt"/>
              </a:rPr>
              <a:t> </a:t>
            </a:r>
            <a:r>
              <a:rPr lang="en-US" sz="2000" b="1" i="0" dirty="0" err="1">
                <a:solidFill>
                  <a:srgbClr val="FF0066"/>
                </a:solidFill>
                <a:effectLst/>
                <a:latin typeface="+mj-lt"/>
              </a:rPr>
              <a:t>phần</a:t>
            </a:r>
            <a:r>
              <a:rPr lang="en-US" sz="2000" b="1" i="0" dirty="0">
                <a:solidFill>
                  <a:srgbClr val="FF0066"/>
                </a:solidFill>
                <a:effectLst/>
                <a:latin typeface="+mj-lt"/>
              </a:rPr>
              <a:t> </a:t>
            </a:r>
            <a:r>
              <a:rPr lang="en-US" sz="2000" b="1" i="0" dirty="0" err="1">
                <a:solidFill>
                  <a:srgbClr val="FF0066"/>
                </a:solidFill>
                <a:effectLst/>
                <a:latin typeface="+mj-lt"/>
              </a:rPr>
              <a:t>kinh</a:t>
            </a:r>
            <a:r>
              <a:rPr lang="en-US" sz="2000" b="1" i="0" dirty="0">
                <a:solidFill>
                  <a:srgbClr val="FF0066"/>
                </a:solidFill>
                <a:effectLst/>
                <a:latin typeface="+mj-lt"/>
              </a:rPr>
              <a:t> </a:t>
            </a:r>
            <a:r>
              <a:rPr lang="en-US" sz="2000" b="1" i="0" dirty="0" err="1">
                <a:solidFill>
                  <a:srgbClr val="FF0066"/>
                </a:solidFill>
                <a:effectLst/>
                <a:latin typeface="+mj-lt"/>
              </a:rPr>
              <a:t>tế</a:t>
            </a:r>
            <a:endParaRPr lang="en-US" sz="2000" b="1" i="0" dirty="0">
              <a:solidFill>
                <a:srgbClr val="FF0066"/>
              </a:solidFill>
              <a:effectLst/>
              <a:latin typeface="+mj-lt"/>
            </a:endParaRPr>
          </a:p>
        </p:txBody>
      </p:sp>
      <p:sp>
        <p:nvSpPr>
          <p:cNvPr id="18" name="Right Arrow Callout 17"/>
          <p:cNvSpPr/>
          <p:nvPr/>
        </p:nvSpPr>
        <p:spPr>
          <a:xfrm>
            <a:off x="986265" y="2130199"/>
            <a:ext cx="1638236" cy="4059890"/>
          </a:xfrm>
          <a:prstGeom prst="rightArrowCallout">
            <a:avLst/>
          </a:prstGeom>
          <a:solidFill>
            <a:srgbClr val="CC66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p:cNvSpPr/>
          <p:nvPr/>
        </p:nvSpPr>
        <p:spPr>
          <a:xfrm rot="16200000">
            <a:off x="-300666" y="3771523"/>
            <a:ext cx="3377848" cy="461665"/>
          </a:xfrm>
          <a:prstGeom prst="rect">
            <a:avLst/>
          </a:prstGeom>
        </p:spPr>
        <p:txBody>
          <a:bodyPr wrap="none">
            <a:spAutoFit/>
          </a:bodyPr>
          <a:lstStyle/>
          <a:p>
            <a:r>
              <a:rPr lang="en-US" sz="2400" b="1" dirty="0" err="1">
                <a:solidFill>
                  <a:schemeClr val="bg1"/>
                </a:solidFill>
              </a:rPr>
              <a:t>Về</a:t>
            </a:r>
            <a:r>
              <a:rPr lang="en-US" sz="2400" b="1" dirty="0">
                <a:solidFill>
                  <a:schemeClr val="bg1"/>
                </a:solidFill>
              </a:rPr>
              <a:t> </a:t>
            </a:r>
            <a:r>
              <a:rPr lang="en-US" sz="2400" b="1" dirty="0" err="1">
                <a:solidFill>
                  <a:schemeClr val="bg1"/>
                </a:solidFill>
              </a:rPr>
              <a:t>thành</a:t>
            </a:r>
            <a:r>
              <a:rPr lang="en-US" sz="2400" b="1" dirty="0">
                <a:solidFill>
                  <a:schemeClr val="bg1"/>
                </a:solidFill>
              </a:rPr>
              <a:t> </a:t>
            </a:r>
            <a:r>
              <a:rPr lang="en-US" sz="2400" b="1" dirty="0" err="1">
                <a:solidFill>
                  <a:schemeClr val="bg1"/>
                </a:solidFill>
              </a:rPr>
              <a:t>phần</a:t>
            </a:r>
            <a:r>
              <a:rPr lang="en-US" sz="2400" b="1" dirty="0">
                <a:solidFill>
                  <a:schemeClr val="bg1"/>
                </a:solidFill>
              </a:rPr>
              <a:t> </a:t>
            </a:r>
            <a:r>
              <a:rPr lang="en-US" sz="2400" b="1" dirty="0" err="1">
                <a:solidFill>
                  <a:schemeClr val="bg1"/>
                </a:solidFill>
              </a:rPr>
              <a:t>kinh</a:t>
            </a:r>
            <a:r>
              <a:rPr lang="en-US" sz="2400" b="1" dirty="0">
                <a:solidFill>
                  <a:schemeClr val="bg1"/>
                </a:solidFill>
              </a:rPr>
              <a:t> </a:t>
            </a:r>
            <a:r>
              <a:rPr lang="en-US" sz="2400" b="1" dirty="0" err="1">
                <a:solidFill>
                  <a:schemeClr val="bg1"/>
                </a:solidFill>
              </a:rPr>
              <a:t>tế</a:t>
            </a:r>
            <a:endParaRPr lang="en-US" sz="2400" b="1" dirty="0">
              <a:solidFill>
                <a:schemeClr val="bg1"/>
              </a:solidFill>
            </a:endParaRPr>
          </a:p>
        </p:txBody>
      </p:sp>
      <p:sp>
        <p:nvSpPr>
          <p:cNvPr id="20" name="Line 27">
            <a:extLst>
              <a:ext uri="{FF2B5EF4-FFF2-40B4-BE49-F238E27FC236}">
                <a16:creationId xmlns="" xmlns:a16="http://schemas.microsoft.com/office/drawing/2014/main" id="{E460AC31-D494-429B-832B-D86B71BC3D0F}"/>
              </a:ext>
            </a:extLst>
          </p:cNvPr>
          <p:cNvSpPr>
            <a:spLocks noChangeShapeType="1"/>
          </p:cNvSpPr>
          <p:nvPr/>
        </p:nvSpPr>
        <p:spPr bwMode="black">
          <a:xfrm flipV="1">
            <a:off x="2153733" y="2573482"/>
            <a:ext cx="3018205" cy="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494B58"/>
              </a:solidFill>
              <a:effectLst/>
              <a:uLnTx/>
              <a:uFillTx/>
            </a:endParaRPr>
          </a:p>
        </p:txBody>
      </p:sp>
      <p:sp>
        <p:nvSpPr>
          <p:cNvPr id="21" name="Line 28">
            <a:extLst>
              <a:ext uri="{FF2B5EF4-FFF2-40B4-BE49-F238E27FC236}">
                <a16:creationId xmlns="" xmlns:a16="http://schemas.microsoft.com/office/drawing/2014/main" id="{864E6B32-E977-42D7-9188-46ABC0BDFAA1}"/>
              </a:ext>
            </a:extLst>
          </p:cNvPr>
          <p:cNvSpPr>
            <a:spLocks noChangeShapeType="1"/>
          </p:cNvSpPr>
          <p:nvPr/>
        </p:nvSpPr>
        <p:spPr bwMode="black">
          <a:xfrm flipV="1">
            <a:off x="2104599" y="3551309"/>
            <a:ext cx="3044282" cy="20684"/>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494B58"/>
              </a:solidFill>
              <a:effectLst/>
              <a:uLnTx/>
              <a:uFillTx/>
            </a:endParaRPr>
          </a:p>
        </p:txBody>
      </p:sp>
      <p:sp>
        <p:nvSpPr>
          <p:cNvPr id="22" name="Line 32">
            <a:extLst>
              <a:ext uri="{FF2B5EF4-FFF2-40B4-BE49-F238E27FC236}">
                <a16:creationId xmlns="" xmlns:a16="http://schemas.microsoft.com/office/drawing/2014/main" id="{637B7DB2-AE43-42B3-9279-9EEC0564FEE2}"/>
              </a:ext>
            </a:extLst>
          </p:cNvPr>
          <p:cNvSpPr>
            <a:spLocks noChangeShapeType="1"/>
          </p:cNvSpPr>
          <p:nvPr/>
        </p:nvSpPr>
        <p:spPr bwMode="black">
          <a:xfrm>
            <a:off x="2153733" y="5061856"/>
            <a:ext cx="3018205" cy="3653"/>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494B58"/>
              </a:solidFill>
              <a:effectLst/>
              <a:uLnTx/>
              <a:uFillTx/>
            </a:endParaRPr>
          </a:p>
        </p:txBody>
      </p:sp>
      <p:sp>
        <p:nvSpPr>
          <p:cNvPr id="28" name="Line 32">
            <a:extLst>
              <a:ext uri="{FF2B5EF4-FFF2-40B4-BE49-F238E27FC236}">
                <a16:creationId xmlns="" xmlns:a16="http://schemas.microsoft.com/office/drawing/2014/main" id="{F8265BBB-1FAD-4A3F-97E5-BF58D7BC1132}"/>
              </a:ext>
            </a:extLst>
          </p:cNvPr>
          <p:cNvSpPr>
            <a:spLocks noChangeShapeType="1"/>
          </p:cNvSpPr>
          <p:nvPr/>
        </p:nvSpPr>
        <p:spPr bwMode="black">
          <a:xfrm>
            <a:off x="2207744" y="6104512"/>
            <a:ext cx="3018205" cy="3386"/>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smtClean="0">
              <a:ln>
                <a:noFill/>
              </a:ln>
              <a:solidFill>
                <a:srgbClr val="494B58"/>
              </a:solidFill>
              <a:effectLst/>
              <a:uLnTx/>
              <a:uFillTx/>
            </a:endParaRPr>
          </a:p>
        </p:txBody>
      </p:sp>
      <p:sp>
        <p:nvSpPr>
          <p:cNvPr id="29" name="TextBox 28">
            <a:extLst>
              <a:ext uri="{FF2B5EF4-FFF2-40B4-BE49-F238E27FC236}">
                <a16:creationId xmlns="" xmlns:a16="http://schemas.microsoft.com/office/drawing/2014/main" id="{5FA288E7-4EDE-4597-B08A-757B95C421CF}"/>
              </a:ext>
            </a:extLst>
          </p:cNvPr>
          <p:cNvSpPr txBox="1"/>
          <p:nvPr/>
        </p:nvSpPr>
        <p:spPr>
          <a:xfrm>
            <a:off x="5311293" y="4564829"/>
            <a:ext cx="2166399" cy="830997"/>
          </a:xfrm>
          <a:prstGeom prst="rect">
            <a:avLst/>
          </a:prstGeom>
          <a:noFill/>
          <a:ln>
            <a:solidFill>
              <a:srgbClr val="6633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00B050"/>
                </a:solidFill>
                <a:effectLst/>
                <a:uLnTx/>
                <a:uFillTx/>
              </a:rPr>
              <a:t>K</a:t>
            </a:r>
            <a:r>
              <a:rPr kumimoji="0" lang="vi-VN" sz="2400" b="1" i="0" u="none" strike="noStrike" kern="0" cap="none" spc="0" normalizeH="0" baseline="0" noProof="0" dirty="0" smtClean="0">
                <a:ln>
                  <a:noFill/>
                </a:ln>
                <a:solidFill>
                  <a:srgbClr val="00B050"/>
                </a:solidFill>
                <a:effectLst/>
                <a:uLnTx/>
                <a:uFillTx/>
              </a:rPr>
              <a:t>inh tế</a:t>
            </a:r>
            <a:endParaRPr kumimoji="0" lang="en-US" sz="2400" b="1" i="0" u="none" strike="noStrike" kern="0" cap="none" spc="0" normalizeH="0" baseline="0" noProof="0" dirty="0" smtClean="0">
              <a:ln>
                <a:noFill/>
              </a:ln>
              <a:solidFill>
                <a:srgbClr val="00B050"/>
              </a:solidFill>
              <a:effectLst/>
              <a:uLnTx/>
              <a:uFillTx/>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smtClean="0">
                <a:ln>
                  <a:noFill/>
                </a:ln>
                <a:solidFill>
                  <a:srgbClr val="00B050"/>
                </a:solidFill>
                <a:effectLst/>
                <a:uLnTx/>
                <a:uFillTx/>
              </a:rPr>
              <a:t> tư nhân </a:t>
            </a:r>
            <a:endParaRPr kumimoji="0" lang="en-US" sz="2400" b="1" i="0" u="none" strike="noStrike" kern="0" cap="none" spc="0" normalizeH="0" baseline="0" noProof="0" dirty="0" smtClean="0">
              <a:ln>
                <a:noFill/>
              </a:ln>
              <a:solidFill>
                <a:srgbClr val="00B050"/>
              </a:solidFill>
              <a:effectLst/>
              <a:uLnTx/>
              <a:uFillTx/>
            </a:endParaRPr>
          </a:p>
        </p:txBody>
      </p:sp>
      <p:sp>
        <p:nvSpPr>
          <p:cNvPr id="30" name="TextBox 29">
            <a:extLst>
              <a:ext uri="{FF2B5EF4-FFF2-40B4-BE49-F238E27FC236}">
                <a16:creationId xmlns="" xmlns:a16="http://schemas.microsoft.com/office/drawing/2014/main" id="{AE510EDC-4F5D-46CA-8E1E-65BF6E64D152}"/>
              </a:ext>
            </a:extLst>
          </p:cNvPr>
          <p:cNvSpPr txBox="1"/>
          <p:nvPr/>
        </p:nvSpPr>
        <p:spPr>
          <a:xfrm>
            <a:off x="5291522" y="2219179"/>
            <a:ext cx="2205943" cy="830997"/>
          </a:xfrm>
          <a:prstGeom prst="rect">
            <a:avLst/>
          </a:prstGeom>
          <a:noFill/>
          <a:ln>
            <a:solidFill>
              <a:srgbClr val="6633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DBBDE5">
                    <a:lumMod val="50000"/>
                  </a:srgbClr>
                </a:solidFill>
                <a:effectLst/>
                <a:uLnTx/>
                <a:uFillTx/>
              </a:rPr>
              <a:t>K</a:t>
            </a:r>
            <a:r>
              <a:rPr kumimoji="0" lang="vi-VN" sz="2400" b="1" i="0" u="none" strike="noStrike" kern="0" cap="none" spc="0" normalizeH="0" baseline="0" noProof="0" dirty="0" smtClean="0">
                <a:ln>
                  <a:noFill/>
                </a:ln>
                <a:solidFill>
                  <a:srgbClr val="DBBDE5">
                    <a:lumMod val="50000"/>
                  </a:srgbClr>
                </a:solidFill>
                <a:effectLst/>
                <a:uLnTx/>
                <a:uFillTx/>
              </a:rPr>
              <a:t>inh tế </a:t>
            </a:r>
            <a:endParaRPr kumimoji="0" lang="en-US" sz="2400" b="1" i="0" u="none" strike="noStrike" kern="0" cap="none" spc="0" normalizeH="0" baseline="0" noProof="0" dirty="0" smtClean="0">
              <a:ln>
                <a:noFill/>
              </a:ln>
              <a:solidFill>
                <a:srgbClr val="DBBDE5">
                  <a:lumMod val="50000"/>
                </a:srgbClr>
              </a:solidFill>
              <a:effectLst/>
              <a:uLnTx/>
              <a:uFillTx/>
            </a:endParaRPr>
          </a:p>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2400" b="1" i="0" u="none" strike="noStrike" kern="0" cap="none" spc="0" normalizeH="0" baseline="0" noProof="0" dirty="0" smtClean="0">
                <a:ln>
                  <a:noFill/>
                </a:ln>
                <a:solidFill>
                  <a:srgbClr val="DBBDE5">
                    <a:lumMod val="50000"/>
                  </a:srgbClr>
                </a:solidFill>
                <a:effectLst/>
                <a:uLnTx/>
                <a:uFillTx/>
              </a:rPr>
              <a:t>nhà nước</a:t>
            </a:r>
            <a:endParaRPr kumimoji="0" lang="en-US" sz="2400" b="1" i="0" u="none" strike="noStrike" kern="0" cap="none" spc="0" normalizeH="0" baseline="0" noProof="0" dirty="0" smtClean="0">
              <a:ln>
                <a:noFill/>
              </a:ln>
              <a:solidFill>
                <a:srgbClr val="DBBDE5">
                  <a:lumMod val="50000"/>
                </a:srgbClr>
              </a:solidFill>
              <a:effectLst/>
              <a:uLnTx/>
              <a:uFillTx/>
            </a:endParaRPr>
          </a:p>
        </p:txBody>
      </p:sp>
      <p:sp>
        <p:nvSpPr>
          <p:cNvPr id="31" name="TextBox 30">
            <a:extLst>
              <a:ext uri="{FF2B5EF4-FFF2-40B4-BE49-F238E27FC236}">
                <a16:creationId xmlns="" xmlns:a16="http://schemas.microsoft.com/office/drawing/2014/main" id="{6107433C-5C11-4BE6-B402-37359C53C63E}"/>
              </a:ext>
            </a:extLst>
          </p:cNvPr>
          <p:cNvSpPr txBox="1"/>
          <p:nvPr/>
        </p:nvSpPr>
        <p:spPr>
          <a:xfrm>
            <a:off x="5331066" y="3206163"/>
            <a:ext cx="2166399" cy="1200329"/>
          </a:xfrm>
          <a:prstGeom prst="rect">
            <a:avLst/>
          </a:prstGeom>
          <a:noFill/>
          <a:ln>
            <a:solidFill>
              <a:srgbClr val="6633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smtClean="0">
                <a:ln>
                  <a:noFill/>
                </a:ln>
                <a:solidFill>
                  <a:srgbClr val="FF3399"/>
                </a:solidFill>
                <a:effectLst/>
                <a:uLnTx/>
                <a:uFillTx/>
              </a:rPr>
              <a:t>K</a:t>
            </a:r>
            <a:r>
              <a:rPr kumimoji="0" lang="vi-VN" sz="2400" b="1" i="0" u="none" strike="noStrike" kern="0" cap="none" spc="0" normalizeH="0" baseline="0" noProof="0" dirty="0" smtClean="0">
                <a:ln>
                  <a:noFill/>
                </a:ln>
                <a:solidFill>
                  <a:srgbClr val="FF3399"/>
                </a:solidFill>
                <a:effectLst/>
                <a:uLnTx/>
                <a:uFillTx/>
              </a:rPr>
              <a:t>inh tế tập thể, hợp tác xã; </a:t>
            </a:r>
            <a:endParaRPr kumimoji="0" lang="en-US" sz="2400" b="1" i="0" u="none" strike="noStrike" kern="0" cap="none" spc="0" normalizeH="0" baseline="0" noProof="0" dirty="0" smtClean="0">
              <a:ln>
                <a:noFill/>
              </a:ln>
              <a:solidFill>
                <a:srgbClr val="FF3399"/>
              </a:solidFill>
              <a:effectLst/>
              <a:uLnTx/>
              <a:uFillTx/>
            </a:endParaRPr>
          </a:p>
        </p:txBody>
      </p:sp>
      <p:sp>
        <p:nvSpPr>
          <p:cNvPr id="32" name="TextBox 31">
            <a:extLst>
              <a:ext uri="{FF2B5EF4-FFF2-40B4-BE49-F238E27FC236}">
                <a16:creationId xmlns="" xmlns:a16="http://schemas.microsoft.com/office/drawing/2014/main" id="{D8896B1E-49F6-4985-8BF8-6B16D47258C0}"/>
              </a:ext>
            </a:extLst>
          </p:cNvPr>
          <p:cNvSpPr txBox="1"/>
          <p:nvPr/>
        </p:nvSpPr>
        <p:spPr>
          <a:xfrm>
            <a:off x="5297923" y="5589924"/>
            <a:ext cx="2232683" cy="1200329"/>
          </a:xfrm>
          <a:prstGeom prst="rect">
            <a:avLst/>
          </a:prstGeom>
          <a:noFill/>
          <a:ln>
            <a:solidFill>
              <a:srgbClr val="663300"/>
            </a:solidFill>
          </a:ln>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smtClean="0">
                <a:ln>
                  <a:noFill/>
                </a:ln>
                <a:solidFill>
                  <a:srgbClr val="000000"/>
                </a:solidFill>
                <a:effectLst/>
                <a:uLnTx/>
                <a:uFillTx/>
              </a:rPr>
              <a:t>K</a:t>
            </a:r>
            <a:r>
              <a:rPr kumimoji="0" lang="vi-VN" sz="2400" b="0" i="0" u="none" strike="noStrike" kern="0" cap="none" spc="0" normalizeH="0" baseline="0" noProof="0" dirty="0" smtClean="0">
                <a:ln>
                  <a:noFill/>
                </a:ln>
                <a:solidFill>
                  <a:srgbClr val="000000"/>
                </a:solidFill>
                <a:effectLst/>
                <a:uLnTx/>
                <a:uFillTx/>
              </a:rPr>
              <a:t>inh tế có vốn đầu tư nước ngoài. </a:t>
            </a:r>
            <a:endParaRPr kumimoji="0" lang="en-US" sz="2400" b="0" i="0" u="none" strike="noStrike" kern="0" cap="none" spc="0" normalizeH="0" baseline="0" noProof="0" dirty="0" smtClean="0">
              <a:ln>
                <a:noFill/>
              </a:ln>
              <a:solidFill>
                <a:srgbClr val="494B58"/>
              </a:solidFill>
              <a:effectLst/>
              <a:uLnTx/>
              <a:uFillTx/>
            </a:endParaRPr>
          </a:p>
        </p:txBody>
      </p:sp>
      <p:sp>
        <p:nvSpPr>
          <p:cNvPr id="33" name="TextBox 32">
            <a:extLst>
              <a:ext uri="{FF2B5EF4-FFF2-40B4-BE49-F238E27FC236}">
                <a16:creationId xmlns="" xmlns:a16="http://schemas.microsoft.com/office/drawing/2014/main" id="{27C9E7DB-F799-48D8-A85E-BCF87A3F1A12}"/>
              </a:ext>
            </a:extLst>
          </p:cNvPr>
          <p:cNvSpPr txBox="1"/>
          <p:nvPr/>
        </p:nvSpPr>
        <p:spPr>
          <a:xfrm>
            <a:off x="2207745" y="2081435"/>
            <a:ext cx="2726650" cy="461665"/>
          </a:xfrm>
          <a:prstGeom prst="rect">
            <a:avLst/>
          </a:prstGeom>
          <a:no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C00000"/>
                </a:solidFill>
                <a:effectLst/>
                <a:uLnTx/>
                <a:uFillTx/>
              </a:rPr>
              <a:t>Sở</a:t>
            </a:r>
            <a:r>
              <a:rPr kumimoji="0" lang="en-US" sz="2400" b="0" i="0" u="none" strike="noStrike" kern="0" cap="none" spc="0" normalizeH="0" baseline="0" noProof="0" dirty="0" smtClean="0">
                <a:ln>
                  <a:noFill/>
                </a:ln>
                <a:solidFill>
                  <a:srgbClr val="C00000"/>
                </a:solidFill>
                <a:effectLst/>
                <a:uLnTx/>
                <a:uFillTx/>
              </a:rPr>
              <a:t> </a:t>
            </a:r>
            <a:r>
              <a:rPr kumimoji="0" lang="en-US" sz="2400" b="0" i="0" u="none" strike="noStrike" kern="0" cap="none" spc="0" normalizeH="0" baseline="0" noProof="0" dirty="0" err="1" smtClean="0">
                <a:ln>
                  <a:noFill/>
                </a:ln>
                <a:solidFill>
                  <a:srgbClr val="C00000"/>
                </a:solidFill>
                <a:effectLst/>
                <a:uLnTx/>
                <a:uFillTx/>
              </a:rPr>
              <a:t>hữu</a:t>
            </a:r>
            <a:r>
              <a:rPr kumimoji="0" lang="en-US" sz="2400" b="0" i="0" u="none" strike="noStrike" kern="0" cap="none" spc="0" normalizeH="0" baseline="0" noProof="0" dirty="0" smtClean="0">
                <a:ln>
                  <a:noFill/>
                </a:ln>
                <a:solidFill>
                  <a:srgbClr val="C00000"/>
                </a:solidFill>
                <a:effectLst/>
                <a:uLnTx/>
                <a:uFillTx/>
              </a:rPr>
              <a:t> </a:t>
            </a:r>
            <a:r>
              <a:rPr kumimoji="0" lang="en-US" sz="2400" b="0" i="0" u="none" strike="noStrike" kern="0" cap="none" spc="0" normalizeH="0" baseline="0" noProof="0" dirty="0" err="1" smtClean="0">
                <a:ln>
                  <a:noFill/>
                </a:ln>
                <a:solidFill>
                  <a:srgbClr val="C00000"/>
                </a:solidFill>
                <a:effectLst/>
                <a:uLnTx/>
                <a:uFillTx/>
              </a:rPr>
              <a:t>nhà</a:t>
            </a:r>
            <a:r>
              <a:rPr kumimoji="0" lang="en-US" sz="2400" b="0" i="0" u="none" strike="noStrike" kern="0" cap="none" spc="0" normalizeH="0" baseline="0" noProof="0" dirty="0" smtClean="0">
                <a:ln>
                  <a:noFill/>
                </a:ln>
                <a:solidFill>
                  <a:srgbClr val="C00000"/>
                </a:solidFill>
                <a:effectLst/>
                <a:uLnTx/>
                <a:uFillTx/>
              </a:rPr>
              <a:t> </a:t>
            </a:r>
            <a:r>
              <a:rPr kumimoji="0" lang="en-US" sz="2400" b="0" i="0" u="none" strike="noStrike" kern="0" cap="none" spc="0" normalizeH="0" baseline="0" noProof="0" dirty="0" err="1" smtClean="0">
                <a:ln>
                  <a:noFill/>
                </a:ln>
                <a:solidFill>
                  <a:srgbClr val="C00000"/>
                </a:solidFill>
                <a:effectLst/>
                <a:uLnTx/>
                <a:uFillTx/>
              </a:rPr>
              <a:t>nước</a:t>
            </a:r>
            <a:endParaRPr kumimoji="0" lang="en-US" sz="2400" b="0" i="0" u="none" strike="noStrike" kern="0" cap="none" spc="0" normalizeH="0" baseline="0" noProof="0" dirty="0" smtClean="0">
              <a:ln>
                <a:noFill/>
              </a:ln>
              <a:solidFill>
                <a:srgbClr val="C00000"/>
              </a:solidFill>
              <a:effectLst/>
              <a:uLnTx/>
              <a:uFillTx/>
            </a:endParaRPr>
          </a:p>
        </p:txBody>
      </p:sp>
      <p:sp>
        <p:nvSpPr>
          <p:cNvPr id="34" name="TextBox 33">
            <a:extLst>
              <a:ext uri="{FF2B5EF4-FFF2-40B4-BE49-F238E27FC236}">
                <a16:creationId xmlns="" xmlns:a16="http://schemas.microsoft.com/office/drawing/2014/main" id="{A2E5F63B-3DEE-44DD-8E17-E3F7302CC121}"/>
              </a:ext>
            </a:extLst>
          </p:cNvPr>
          <p:cNvSpPr txBox="1"/>
          <p:nvPr/>
        </p:nvSpPr>
        <p:spPr>
          <a:xfrm>
            <a:off x="2269828" y="3016766"/>
            <a:ext cx="2713823" cy="461665"/>
          </a:xfrm>
          <a:prstGeom prst="rect">
            <a:avLst/>
          </a:prstGeom>
          <a:noFill/>
          <a:ln w="12700" cap="flat">
            <a:noFill/>
            <a:miter lim="400000"/>
          </a:ln>
          <a:effectLst/>
          <a:sp3d/>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33CC33"/>
                </a:solidFill>
                <a:effectLst/>
                <a:uLnTx/>
                <a:uFillTx/>
              </a:rPr>
              <a:t>Sở</a:t>
            </a:r>
            <a:r>
              <a:rPr kumimoji="0" lang="en-US" sz="2400" b="0" i="0" u="none" strike="noStrike" kern="0" cap="none" spc="0" normalizeH="0" baseline="0" noProof="0" dirty="0" smtClean="0">
                <a:ln>
                  <a:noFill/>
                </a:ln>
                <a:solidFill>
                  <a:srgbClr val="33CC33"/>
                </a:solidFill>
                <a:effectLst/>
                <a:uLnTx/>
                <a:uFillTx/>
              </a:rPr>
              <a:t> </a:t>
            </a:r>
            <a:r>
              <a:rPr kumimoji="0" lang="en-US" sz="2400" b="0" i="0" u="none" strike="noStrike" kern="0" cap="none" spc="0" normalizeH="0" baseline="0" noProof="0" dirty="0" err="1" smtClean="0">
                <a:ln>
                  <a:noFill/>
                </a:ln>
                <a:solidFill>
                  <a:srgbClr val="33CC33"/>
                </a:solidFill>
                <a:effectLst/>
                <a:uLnTx/>
                <a:uFillTx/>
              </a:rPr>
              <a:t>hữu</a:t>
            </a:r>
            <a:r>
              <a:rPr kumimoji="0" lang="en-US" sz="2400" b="0" i="0" u="none" strike="noStrike" kern="0" cap="none" spc="0" normalizeH="0" baseline="0" noProof="0" dirty="0" smtClean="0">
                <a:ln>
                  <a:noFill/>
                </a:ln>
                <a:solidFill>
                  <a:srgbClr val="33CC33"/>
                </a:solidFill>
                <a:effectLst/>
                <a:uLnTx/>
                <a:uFillTx/>
              </a:rPr>
              <a:t> </a:t>
            </a:r>
            <a:r>
              <a:rPr kumimoji="0" lang="en-US" sz="2400" b="0" i="0" u="none" strike="noStrike" kern="0" cap="none" spc="0" normalizeH="0" baseline="0" noProof="0" dirty="0" err="1" smtClean="0">
                <a:ln>
                  <a:noFill/>
                </a:ln>
                <a:solidFill>
                  <a:srgbClr val="33CC33"/>
                </a:solidFill>
                <a:effectLst/>
                <a:uLnTx/>
                <a:uFillTx/>
              </a:rPr>
              <a:t>tập</a:t>
            </a:r>
            <a:r>
              <a:rPr kumimoji="0" lang="en-US" sz="2400" b="0" i="0" u="none" strike="noStrike" kern="0" cap="none" spc="0" normalizeH="0" baseline="0" noProof="0" dirty="0" smtClean="0">
                <a:ln>
                  <a:noFill/>
                </a:ln>
                <a:solidFill>
                  <a:srgbClr val="33CC33"/>
                </a:solidFill>
                <a:effectLst/>
                <a:uLnTx/>
                <a:uFillTx/>
              </a:rPr>
              <a:t> </a:t>
            </a:r>
            <a:r>
              <a:rPr kumimoji="0" lang="en-US" sz="2400" b="0" i="0" u="none" strike="noStrike" kern="0" cap="none" spc="0" normalizeH="0" baseline="0" noProof="0" dirty="0" err="1" smtClean="0">
                <a:ln>
                  <a:noFill/>
                </a:ln>
                <a:solidFill>
                  <a:srgbClr val="33CC33"/>
                </a:solidFill>
                <a:effectLst/>
                <a:uLnTx/>
                <a:uFillTx/>
              </a:rPr>
              <a:t>thể</a:t>
            </a:r>
            <a:endParaRPr kumimoji="0" lang="en-US" sz="2400" b="0" i="0" u="none" strike="noStrike" kern="0" cap="none" spc="0" normalizeH="0" baseline="0" noProof="0" dirty="0" smtClean="0">
              <a:ln>
                <a:noFill/>
              </a:ln>
              <a:solidFill>
                <a:srgbClr val="33CC33"/>
              </a:solidFill>
              <a:effectLst/>
              <a:uLnTx/>
              <a:uFillTx/>
            </a:endParaRPr>
          </a:p>
        </p:txBody>
      </p:sp>
      <p:sp>
        <p:nvSpPr>
          <p:cNvPr id="35" name="TextBox 34">
            <a:extLst>
              <a:ext uri="{FF2B5EF4-FFF2-40B4-BE49-F238E27FC236}">
                <a16:creationId xmlns="" xmlns:a16="http://schemas.microsoft.com/office/drawing/2014/main" id="{8EF5CB6A-F90B-4A0C-97BF-18557687DB55}"/>
              </a:ext>
            </a:extLst>
          </p:cNvPr>
          <p:cNvSpPr txBox="1"/>
          <p:nvPr/>
        </p:nvSpPr>
        <p:spPr>
          <a:xfrm>
            <a:off x="2403988" y="4463867"/>
            <a:ext cx="2593048" cy="461665"/>
          </a:xfrm>
          <a:prstGeom prst="rect">
            <a:avLst/>
          </a:prstGeom>
          <a:noFill/>
          <a:ln w="12700" cap="flat">
            <a:noFill/>
            <a:miter lim="400000"/>
          </a:ln>
          <a:effectLst/>
          <a:sp3d/>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00B0F0"/>
                </a:solidFill>
                <a:effectLst/>
                <a:uLnTx/>
                <a:uFillTx/>
              </a:rPr>
              <a:t>Sở</a:t>
            </a:r>
            <a:r>
              <a:rPr kumimoji="0" lang="en-US" sz="2400" b="0" i="0" u="none" strike="noStrike" kern="0" cap="none" spc="0" normalizeH="0" baseline="0" noProof="0" dirty="0" smtClean="0">
                <a:ln>
                  <a:noFill/>
                </a:ln>
                <a:solidFill>
                  <a:srgbClr val="00B0F0"/>
                </a:solidFill>
                <a:effectLst/>
                <a:uLnTx/>
                <a:uFillTx/>
              </a:rPr>
              <a:t> </a:t>
            </a:r>
            <a:r>
              <a:rPr kumimoji="0" lang="en-US" sz="2400" b="0" i="0" u="none" strike="noStrike" kern="0" cap="none" spc="0" normalizeH="0" baseline="0" noProof="0" dirty="0" err="1" smtClean="0">
                <a:ln>
                  <a:noFill/>
                </a:ln>
                <a:solidFill>
                  <a:srgbClr val="00B0F0"/>
                </a:solidFill>
                <a:effectLst/>
                <a:uLnTx/>
                <a:uFillTx/>
              </a:rPr>
              <a:t>hữu</a:t>
            </a:r>
            <a:r>
              <a:rPr kumimoji="0" lang="en-US" sz="2400" b="0" i="0" u="none" strike="noStrike" kern="0" cap="none" spc="0" normalizeH="0" baseline="0" noProof="0" dirty="0" smtClean="0">
                <a:ln>
                  <a:noFill/>
                </a:ln>
                <a:solidFill>
                  <a:srgbClr val="00B0F0"/>
                </a:solidFill>
                <a:effectLst/>
                <a:uLnTx/>
                <a:uFillTx/>
              </a:rPr>
              <a:t>  </a:t>
            </a:r>
            <a:r>
              <a:rPr kumimoji="0" lang="en-US" sz="2400" b="0" i="0" u="none" strike="noStrike" kern="0" cap="none" spc="0" normalizeH="0" baseline="0" noProof="0" dirty="0" err="1" smtClean="0">
                <a:ln>
                  <a:noFill/>
                </a:ln>
                <a:solidFill>
                  <a:srgbClr val="00B0F0"/>
                </a:solidFill>
                <a:effectLst/>
                <a:uLnTx/>
                <a:uFillTx/>
              </a:rPr>
              <a:t>tư</a:t>
            </a:r>
            <a:r>
              <a:rPr kumimoji="0" lang="en-US" sz="2400" b="0" i="0" u="none" strike="noStrike" kern="0" cap="none" spc="0" normalizeH="0" baseline="0" noProof="0" dirty="0" smtClean="0">
                <a:ln>
                  <a:noFill/>
                </a:ln>
                <a:solidFill>
                  <a:srgbClr val="00B0F0"/>
                </a:solidFill>
                <a:effectLst/>
                <a:uLnTx/>
                <a:uFillTx/>
              </a:rPr>
              <a:t> </a:t>
            </a:r>
            <a:r>
              <a:rPr kumimoji="0" lang="en-US" sz="2400" b="0" i="0" u="none" strike="noStrike" kern="0" cap="none" spc="0" normalizeH="0" baseline="0" noProof="0" dirty="0" err="1" smtClean="0">
                <a:ln>
                  <a:noFill/>
                </a:ln>
                <a:solidFill>
                  <a:srgbClr val="00B0F0"/>
                </a:solidFill>
                <a:effectLst/>
                <a:uLnTx/>
                <a:uFillTx/>
              </a:rPr>
              <a:t>nhân</a:t>
            </a:r>
            <a:endParaRPr kumimoji="0" lang="en-US" sz="2400" b="0" i="0" u="none" strike="noStrike" kern="0" cap="none" spc="0" normalizeH="0" baseline="0" noProof="0" dirty="0" smtClean="0">
              <a:ln>
                <a:noFill/>
              </a:ln>
              <a:solidFill>
                <a:srgbClr val="00B0F0"/>
              </a:solidFill>
              <a:effectLst/>
              <a:uLnTx/>
              <a:uFillTx/>
            </a:endParaRPr>
          </a:p>
        </p:txBody>
      </p:sp>
      <p:sp>
        <p:nvSpPr>
          <p:cNvPr id="36" name="TextBox 35">
            <a:extLst>
              <a:ext uri="{FF2B5EF4-FFF2-40B4-BE49-F238E27FC236}">
                <a16:creationId xmlns="" xmlns:a16="http://schemas.microsoft.com/office/drawing/2014/main" id="{E22145CB-DDBB-41F4-9785-D398920E5291}"/>
              </a:ext>
            </a:extLst>
          </p:cNvPr>
          <p:cNvSpPr txBox="1"/>
          <p:nvPr/>
        </p:nvSpPr>
        <p:spPr>
          <a:xfrm>
            <a:off x="2461647" y="5528404"/>
            <a:ext cx="2850088" cy="461665"/>
          </a:xfrm>
          <a:prstGeom prst="rect">
            <a:avLst/>
          </a:prstGeom>
          <a:noFill/>
          <a:ln w="12700" cap="flat">
            <a:noFill/>
            <a:miter lim="400000"/>
          </a:ln>
          <a:effectLst/>
          <a:sp3d/>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2400" b="0" i="0" u="none" strike="noStrike" kern="0" cap="none" spc="0" normalizeH="0" baseline="0" noProof="0" dirty="0" err="1" smtClean="0">
                <a:ln>
                  <a:noFill/>
                </a:ln>
                <a:solidFill>
                  <a:srgbClr val="7030A0"/>
                </a:solidFill>
                <a:effectLst/>
                <a:uLnTx/>
                <a:uFillTx/>
              </a:rPr>
              <a:t>Sở</a:t>
            </a:r>
            <a:r>
              <a:rPr kumimoji="0" lang="en-US" sz="2400" b="0" i="0" u="none" strike="noStrike" kern="0" cap="none" spc="0" normalizeH="0" baseline="0" noProof="0" dirty="0" smtClean="0">
                <a:ln>
                  <a:noFill/>
                </a:ln>
                <a:solidFill>
                  <a:srgbClr val="7030A0"/>
                </a:solidFill>
                <a:effectLst/>
                <a:uLnTx/>
                <a:uFillTx/>
              </a:rPr>
              <a:t> </a:t>
            </a:r>
            <a:r>
              <a:rPr kumimoji="0" lang="en-US" sz="2400" b="0" i="0" u="none" strike="noStrike" kern="0" cap="none" spc="0" normalizeH="0" baseline="0" noProof="0" dirty="0" err="1" smtClean="0">
                <a:ln>
                  <a:noFill/>
                </a:ln>
                <a:solidFill>
                  <a:srgbClr val="7030A0"/>
                </a:solidFill>
                <a:effectLst/>
                <a:uLnTx/>
                <a:uFillTx/>
              </a:rPr>
              <a:t>hữu</a:t>
            </a:r>
            <a:r>
              <a:rPr kumimoji="0" lang="en-US" sz="2400" b="0" i="0" u="none" strike="noStrike" kern="0" cap="none" spc="0" normalizeH="0" baseline="0" noProof="0" dirty="0" smtClean="0">
                <a:ln>
                  <a:noFill/>
                </a:ln>
                <a:solidFill>
                  <a:srgbClr val="7030A0"/>
                </a:solidFill>
                <a:effectLst/>
                <a:uLnTx/>
                <a:uFillTx/>
              </a:rPr>
              <a:t>  </a:t>
            </a:r>
            <a:r>
              <a:rPr kumimoji="0" lang="en-US" sz="2400" b="0" i="0" u="none" strike="noStrike" kern="0" cap="none" spc="0" normalizeH="0" baseline="0" noProof="0" dirty="0" err="1" smtClean="0">
                <a:ln>
                  <a:noFill/>
                </a:ln>
                <a:solidFill>
                  <a:srgbClr val="7030A0"/>
                </a:solidFill>
                <a:effectLst/>
                <a:uLnTx/>
                <a:uFillTx/>
              </a:rPr>
              <a:t>hỗn</a:t>
            </a:r>
            <a:r>
              <a:rPr kumimoji="0" lang="en-US" sz="2400" b="0" i="0" u="none" strike="noStrike" kern="0" cap="none" spc="0" normalizeH="0" baseline="0" noProof="0" dirty="0" smtClean="0">
                <a:ln>
                  <a:noFill/>
                </a:ln>
                <a:solidFill>
                  <a:srgbClr val="7030A0"/>
                </a:solidFill>
                <a:effectLst/>
                <a:uLnTx/>
                <a:uFillTx/>
              </a:rPr>
              <a:t> </a:t>
            </a:r>
            <a:r>
              <a:rPr kumimoji="0" lang="en-US" sz="2400" b="0" i="0" u="none" strike="noStrike" kern="0" cap="none" spc="0" normalizeH="0" baseline="0" noProof="0" dirty="0" err="1" smtClean="0">
                <a:ln>
                  <a:noFill/>
                </a:ln>
                <a:solidFill>
                  <a:srgbClr val="7030A0"/>
                </a:solidFill>
                <a:effectLst/>
                <a:uLnTx/>
                <a:uFillTx/>
              </a:rPr>
              <a:t>hợp</a:t>
            </a:r>
            <a:endParaRPr kumimoji="0" lang="en-US" sz="2400" b="0" i="0" u="none" strike="noStrike" kern="0" cap="none" spc="0" normalizeH="0" baseline="0" noProof="0" dirty="0" smtClean="0">
              <a:ln>
                <a:noFill/>
              </a:ln>
              <a:solidFill>
                <a:srgbClr val="7030A0"/>
              </a:solidFill>
              <a:effectLst/>
              <a:uLnTx/>
              <a:uFillTx/>
            </a:endParaRPr>
          </a:p>
        </p:txBody>
      </p:sp>
      <p:pic>
        <p:nvPicPr>
          <p:cNvPr id="37" name="Picture 2" descr="Khái niệm &amp;#39;Doanh nghiệp nhà nước&amp;#39; sẽ thay đổi từ 01/01/2021">
            <a:extLst>
              <a:ext uri="{FF2B5EF4-FFF2-40B4-BE49-F238E27FC236}">
                <a16:creationId xmlns="" xmlns:a16="http://schemas.microsoft.com/office/drawing/2014/main" id="{695C2F18-6947-45D2-979D-4A815ACCDFA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85859" y="1805182"/>
            <a:ext cx="2351300" cy="1137034"/>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4" descr="liên minh hợp tác xã việt nam - các bài viết về liên minh hợp tác xã việt  nam, tin tức liên minh hợp tác xã việt nam">
            <a:extLst>
              <a:ext uri="{FF2B5EF4-FFF2-40B4-BE49-F238E27FC236}">
                <a16:creationId xmlns="" xmlns:a16="http://schemas.microsoft.com/office/drawing/2014/main" id="{F92DD941-084E-4D45-9A3F-7B158611C32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82972" y="3007033"/>
            <a:ext cx="2254187" cy="1137034"/>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6" descr="Kinh tế tư nhân Việt Nam: Động lực phát triển và những kỳ vọng mới">
            <a:extLst>
              <a:ext uri="{FF2B5EF4-FFF2-40B4-BE49-F238E27FC236}">
                <a16:creationId xmlns="" xmlns:a16="http://schemas.microsoft.com/office/drawing/2014/main" id="{98B84D62-C785-4655-8708-B9A289DF507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43565" y="4215890"/>
            <a:ext cx="2193594" cy="1234618"/>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8" descr="Thành Lập Công Ty Vốn Đầu Tư Nước Ngoài tại Việt Nam 2019 – DC Counsel –  Văn Phòng Công Ty Luật Sư Tư Vấn Pháp Lý TP.HCM">
            <a:extLst>
              <a:ext uri="{FF2B5EF4-FFF2-40B4-BE49-F238E27FC236}">
                <a16:creationId xmlns="" xmlns:a16="http://schemas.microsoft.com/office/drawing/2014/main" id="{44180DCD-772E-4A0E-BEDA-0445B16B15D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82972" y="5528404"/>
            <a:ext cx="1221909" cy="1234618"/>
          </a:xfrm>
          <a:prstGeom prst="rect">
            <a:avLst/>
          </a:prstGeom>
          <a:noFill/>
          <a:extLst>
            <a:ext uri="{909E8E84-426E-40DD-AFC4-6F175D3DCCD1}">
              <a14:hiddenFill xmlns:a14="http://schemas.microsoft.com/office/drawing/2010/main">
                <a:solidFill>
                  <a:srgbClr val="FFFFFF"/>
                </a:solidFill>
              </a14:hiddenFill>
            </a:ext>
          </a:extLst>
        </p:spPr>
      </p:pic>
      <p:sp>
        <p:nvSpPr>
          <p:cNvPr id="41" name="TextBox 40">
            <a:extLst>
              <a:ext uri="{FF2B5EF4-FFF2-40B4-BE49-F238E27FC236}">
                <a16:creationId xmlns="" xmlns:a16="http://schemas.microsoft.com/office/drawing/2014/main" id="{54F087A3-8CB1-4CA2-83FB-DF44DC5F03F6}"/>
              </a:ext>
            </a:extLst>
          </p:cNvPr>
          <p:cNvSpPr txBox="1"/>
          <p:nvPr/>
        </p:nvSpPr>
        <p:spPr>
          <a:xfrm>
            <a:off x="10237159" y="2127870"/>
            <a:ext cx="1759209" cy="584775"/>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err="1" smtClean="0">
                <a:ln>
                  <a:noFill/>
                </a:ln>
                <a:solidFill>
                  <a:srgbClr val="DBBDE5">
                    <a:lumMod val="50000"/>
                  </a:srgbClr>
                </a:solidFill>
                <a:effectLst/>
                <a:uLnTx/>
                <a:uFillTx/>
              </a:rPr>
              <a:t>Doanh</a:t>
            </a:r>
            <a:r>
              <a:rPr kumimoji="0" lang="en-US" sz="1600" b="0" i="0" u="none" strike="noStrike" kern="0" cap="none" spc="0" normalizeH="0" baseline="0" noProof="0" dirty="0" smtClean="0">
                <a:ln>
                  <a:noFill/>
                </a:ln>
                <a:solidFill>
                  <a:srgbClr val="DBBDE5">
                    <a:lumMod val="50000"/>
                  </a:srgbClr>
                </a:solidFill>
                <a:effectLst/>
                <a:uLnTx/>
                <a:uFillTx/>
              </a:rPr>
              <a:t> </a:t>
            </a:r>
            <a:r>
              <a:rPr kumimoji="0" lang="en-US" sz="1600" b="0" i="0" u="none" strike="noStrike" kern="0" cap="none" spc="0" normalizeH="0" baseline="0" noProof="0" dirty="0" err="1" smtClean="0">
                <a:ln>
                  <a:noFill/>
                </a:ln>
                <a:solidFill>
                  <a:srgbClr val="DBBDE5">
                    <a:lumMod val="50000"/>
                  </a:srgbClr>
                </a:solidFill>
                <a:effectLst/>
                <a:uLnTx/>
                <a:uFillTx/>
              </a:rPr>
              <a:t>nghiệp</a:t>
            </a:r>
            <a:r>
              <a:rPr kumimoji="0" lang="en-US" sz="1600" b="0" i="0" u="none" strike="noStrike" kern="0" cap="none" spc="0" normalizeH="0" baseline="0" noProof="0" dirty="0" smtClean="0">
                <a:ln>
                  <a:noFill/>
                </a:ln>
                <a:solidFill>
                  <a:srgbClr val="DBBDE5">
                    <a:lumMod val="50000"/>
                  </a:srgbClr>
                </a:solidFill>
                <a:effectLst/>
                <a:uLnTx/>
                <a:uFillTx/>
              </a:rPr>
              <a:t> </a:t>
            </a:r>
            <a:r>
              <a:rPr kumimoji="0" lang="vi-VN" sz="1600" b="0" i="0" u="none" strike="noStrike" kern="0" cap="none" spc="0" normalizeH="0" baseline="0" noProof="0" dirty="0" smtClean="0">
                <a:ln>
                  <a:noFill/>
                </a:ln>
                <a:solidFill>
                  <a:srgbClr val="DBBDE5">
                    <a:lumMod val="50000"/>
                  </a:srgbClr>
                </a:solidFill>
                <a:effectLst/>
                <a:uLnTx/>
                <a:uFillTx/>
              </a:rPr>
              <a:t>nhà nước</a:t>
            </a:r>
            <a:endParaRPr kumimoji="0" lang="en-US" sz="1600" b="0" i="0" u="none" strike="noStrike" kern="0" cap="none" spc="0" normalizeH="0" baseline="0" noProof="0" dirty="0" smtClean="0">
              <a:ln>
                <a:noFill/>
              </a:ln>
              <a:solidFill>
                <a:srgbClr val="494B58"/>
              </a:solidFill>
              <a:effectLst/>
              <a:uLnTx/>
              <a:uFillTx/>
            </a:endParaRPr>
          </a:p>
        </p:txBody>
      </p:sp>
      <p:sp>
        <p:nvSpPr>
          <p:cNvPr id="42" name="TextBox 41">
            <a:extLst>
              <a:ext uri="{FF2B5EF4-FFF2-40B4-BE49-F238E27FC236}">
                <a16:creationId xmlns="" xmlns:a16="http://schemas.microsoft.com/office/drawing/2014/main" id="{6D7BE152-C5B3-419F-924E-0AC441AC9922}"/>
              </a:ext>
            </a:extLst>
          </p:cNvPr>
          <p:cNvSpPr txBox="1"/>
          <p:nvPr/>
        </p:nvSpPr>
        <p:spPr>
          <a:xfrm>
            <a:off x="10270315" y="3368254"/>
            <a:ext cx="1550440" cy="338554"/>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err="1" smtClean="0">
                <a:ln>
                  <a:noFill/>
                </a:ln>
                <a:solidFill>
                  <a:srgbClr val="FF0066"/>
                </a:solidFill>
                <a:effectLst/>
                <a:uLnTx/>
                <a:uFillTx/>
              </a:rPr>
              <a:t>Hợp</a:t>
            </a:r>
            <a:r>
              <a:rPr kumimoji="0" lang="en-US" sz="1600" b="0" i="0" u="none" strike="noStrike" kern="0" cap="none" spc="0" normalizeH="0" baseline="0" noProof="0" dirty="0" smtClean="0">
                <a:ln>
                  <a:noFill/>
                </a:ln>
                <a:solidFill>
                  <a:srgbClr val="FF0066"/>
                </a:solidFill>
                <a:effectLst/>
                <a:uLnTx/>
                <a:uFillTx/>
              </a:rPr>
              <a:t> </a:t>
            </a:r>
            <a:r>
              <a:rPr kumimoji="0" lang="en-US" sz="1600" b="0" i="0" u="none" strike="noStrike" kern="0" cap="none" spc="0" normalizeH="0" baseline="0" noProof="0" dirty="0" err="1" smtClean="0">
                <a:ln>
                  <a:noFill/>
                </a:ln>
                <a:solidFill>
                  <a:srgbClr val="FF0066"/>
                </a:solidFill>
                <a:effectLst/>
                <a:uLnTx/>
                <a:uFillTx/>
              </a:rPr>
              <a:t>tác</a:t>
            </a:r>
            <a:r>
              <a:rPr kumimoji="0" lang="en-US" sz="1600" b="0" i="0" u="none" strike="noStrike" kern="0" cap="none" spc="0" normalizeH="0" baseline="0" noProof="0" dirty="0" smtClean="0">
                <a:ln>
                  <a:noFill/>
                </a:ln>
                <a:solidFill>
                  <a:srgbClr val="FF0066"/>
                </a:solidFill>
                <a:effectLst/>
                <a:uLnTx/>
                <a:uFillTx/>
              </a:rPr>
              <a:t> </a:t>
            </a:r>
            <a:r>
              <a:rPr kumimoji="0" lang="en-US" sz="1600" b="0" i="0" u="none" strike="noStrike" kern="0" cap="none" spc="0" normalizeH="0" baseline="0" noProof="0" dirty="0" err="1" smtClean="0">
                <a:ln>
                  <a:noFill/>
                </a:ln>
                <a:solidFill>
                  <a:srgbClr val="FF0066"/>
                </a:solidFill>
                <a:effectLst/>
                <a:uLnTx/>
                <a:uFillTx/>
              </a:rPr>
              <a:t>xã</a:t>
            </a:r>
            <a:endParaRPr kumimoji="0" lang="en-US" sz="1600" b="0" i="0" u="none" strike="noStrike" kern="0" cap="none" spc="0" normalizeH="0" baseline="0" noProof="0" dirty="0" smtClean="0">
              <a:ln>
                <a:noFill/>
              </a:ln>
              <a:solidFill>
                <a:srgbClr val="FF0066"/>
              </a:solidFill>
              <a:effectLst/>
              <a:uLnTx/>
              <a:uFillTx/>
            </a:endParaRPr>
          </a:p>
        </p:txBody>
      </p:sp>
      <p:sp>
        <p:nvSpPr>
          <p:cNvPr id="43" name="TextBox 42">
            <a:extLst>
              <a:ext uri="{FF2B5EF4-FFF2-40B4-BE49-F238E27FC236}">
                <a16:creationId xmlns="" xmlns:a16="http://schemas.microsoft.com/office/drawing/2014/main" id="{F781EEBB-4D8E-467E-AB1E-0A44B301E23D}"/>
              </a:ext>
            </a:extLst>
          </p:cNvPr>
          <p:cNvSpPr txBox="1"/>
          <p:nvPr/>
        </p:nvSpPr>
        <p:spPr>
          <a:xfrm>
            <a:off x="10485959" y="4406555"/>
            <a:ext cx="1498125" cy="646331"/>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800" b="0" i="0" u="none" strike="noStrike" kern="0" cap="none" spc="0" normalizeH="0" baseline="0" noProof="0" dirty="0" err="1" smtClean="0">
                <a:ln>
                  <a:noFill/>
                </a:ln>
                <a:solidFill>
                  <a:srgbClr val="00B050"/>
                </a:solidFill>
                <a:effectLst/>
                <a:uLnTx/>
                <a:uFillTx/>
              </a:rPr>
              <a:t>Công</a:t>
            </a:r>
            <a:r>
              <a:rPr kumimoji="0" lang="en-US" sz="1800" b="0" i="0" u="none" strike="noStrike" kern="0" cap="none" spc="0" normalizeH="0" baseline="0" noProof="0" dirty="0" smtClean="0">
                <a:ln>
                  <a:noFill/>
                </a:ln>
                <a:solidFill>
                  <a:srgbClr val="00B050"/>
                </a:solidFill>
                <a:effectLst/>
                <a:uLnTx/>
                <a:uFillTx/>
              </a:rPr>
              <a:t> ty </a:t>
            </a:r>
            <a:r>
              <a:rPr kumimoji="0" lang="en-US" sz="1800" b="0" i="0" u="none" strike="noStrike" kern="0" cap="none" spc="0" normalizeH="0" baseline="0" noProof="0" dirty="0" err="1" smtClean="0">
                <a:ln>
                  <a:noFill/>
                </a:ln>
                <a:solidFill>
                  <a:srgbClr val="00B050"/>
                </a:solidFill>
                <a:effectLst/>
                <a:uLnTx/>
                <a:uFillTx/>
              </a:rPr>
              <a:t>tư</a:t>
            </a:r>
            <a:r>
              <a:rPr kumimoji="0" lang="en-US" sz="1800" b="0" i="0" u="none" strike="noStrike" kern="0" cap="none" spc="0" normalizeH="0" baseline="0" noProof="0" dirty="0" smtClean="0">
                <a:ln>
                  <a:noFill/>
                </a:ln>
                <a:solidFill>
                  <a:srgbClr val="00B050"/>
                </a:solidFill>
                <a:effectLst/>
                <a:uLnTx/>
                <a:uFillTx/>
              </a:rPr>
              <a:t> </a:t>
            </a:r>
            <a:r>
              <a:rPr kumimoji="0" lang="en-US" sz="1800" b="0" i="0" u="none" strike="noStrike" kern="0" cap="none" spc="0" normalizeH="0" baseline="0" noProof="0" dirty="0" err="1" smtClean="0">
                <a:ln>
                  <a:noFill/>
                </a:ln>
                <a:solidFill>
                  <a:srgbClr val="00B050"/>
                </a:solidFill>
                <a:effectLst/>
                <a:uLnTx/>
                <a:uFillTx/>
              </a:rPr>
              <a:t>nhân</a:t>
            </a:r>
            <a:endParaRPr kumimoji="0" lang="en-US" sz="1800" b="0" i="0" u="none" strike="noStrike" kern="0" cap="none" spc="0" normalizeH="0" baseline="0" noProof="0" dirty="0" smtClean="0">
              <a:ln>
                <a:noFill/>
              </a:ln>
              <a:solidFill>
                <a:srgbClr val="00B050"/>
              </a:solidFill>
              <a:effectLst/>
              <a:uLnTx/>
              <a:uFillTx/>
            </a:endParaRPr>
          </a:p>
        </p:txBody>
      </p:sp>
      <p:pic>
        <p:nvPicPr>
          <p:cNvPr id="44" name="Picture 10" descr="Top 5 công ty nước ngoài lớn nhất tại Việt Nam - Toplist.vn">
            <a:extLst>
              <a:ext uri="{FF2B5EF4-FFF2-40B4-BE49-F238E27FC236}">
                <a16:creationId xmlns="" xmlns:a16="http://schemas.microsoft.com/office/drawing/2014/main" id="{D1697B1D-0874-4FA1-A643-760DC82B5C8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248728" y="5528404"/>
            <a:ext cx="1021586" cy="1158989"/>
          </a:xfrm>
          <a:prstGeom prst="rect">
            <a:avLst/>
          </a:prstGeom>
          <a:noFill/>
          <a:extLst>
            <a:ext uri="{909E8E84-426E-40DD-AFC4-6F175D3DCCD1}">
              <a14:hiddenFill xmlns:a14="http://schemas.microsoft.com/office/drawing/2010/main">
                <a:solidFill>
                  <a:srgbClr val="FFFFFF"/>
                </a:solidFill>
              </a14:hiddenFill>
            </a:ext>
          </a:extLst>
        </p:spPr>
      </p:pic>
      <p:sp>
        <p:nvSpPr>
          <p:cNvPr id="45" name="TextBox 44">
            <a:extLst>
              <a:ext uri="{FF2B5EF4-FFF2-40B4-BE49-F238E27FC236}">
                <a16:creationId xmlns="" xmlns:a16="http://schemas.microsoft.com/office/drawing/2014/main" id="{5F786684-C700-4B04-835A-401635204BA6}"/>
              </a:ext>
            </a:extLst>
          </p:cNvPr>
          <p:cNvSpPr txBox="1"/>
          <p:nvPr/>
        </p:nvSpPr>
        <p:spPr>
          <a:xfrm>
            <a:off x="10485959" y="5730214"/>
            <a:ext cx="1577780" cy="830997"/>
          </a:xfrm>
          <a:prstGeom prst="rect">
            <a:avLst/>
          </a:prstGeom>
          <a:noFill/>
        </p:spPr>
        <p:txBody>
          <a:bodyPr wrap="squar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1600" b="0" i="0" u="none" strike="noStrike" kern="0" cap="none" spc="0" normalizeH="0" baseline="0" noProof="0" dirty="0" err="1" smtClean="0">
                <a:ln>
                  <a:noFill/>
                </a:ln>
                <a:solidFill>
                  <a:srgbClr val="000000"/>
                </a:solidFill>
                <a:effectLst/>
                <a:uLnTx/>
                <a:uFillTx/>
              </a:rPr>
              <a:t>Công</a:t>
            </a:r>
            <a:r>
              <a:rPr kumimoji="0" lang="en-US" sz="1600" b="0" i="0" u="none" strike="noStrike" kern="0" cap="none" spc="0" normalizeH="0" baseline="0" noProof="0" dirty="0" smtClean="0">
                <a:ln>
                  <a:noFill/>
                </a:ln>
                <a:solidFill>
                  <a:srgbClr val="000000"/>
                </a:solidFill>
                <a:effectLst/>
                <a:uLnTx/>
                <a:uFillTx/>
              </a:rPr>
              <a:t> ty </a:t>
            </a:r>
            <a:r>
              <a:rPr kumimoji="0" lang="en-US" sz="1600" b="0" i="0" u="none" strike="noStrike" kern="0" cap="none" spc="0" normalizeH="0" baseline="0" noProof="0" dirty="0" err="1" smtClean="0">
                <a:ln>
                  <a:noFill/>
                </a:ln>
                <a:solidFill>
                  <a:srgbClr val="000000"/>
                </a:solidFill>
                <a:effectLst/>
                <a:uLnTx/>
                <a:uFillTx/>
              </a:rPr>
              <a:t>có</a:t>
            </a:r>
            <a:r>
              <a:rPr kumimoji="0" lang="en-US" sz="1600" b="0" i="0" u="none" strike="noStrike" kern="0" cap="none" spc="0" normalizeH="0" baseline="0" noProof="0" dirty="0" smtClean="0">
                <a:ln>
                  <a:noFill/>
                </a:ln>
                <a:solidFill>
                  <a:srgbClr val="000000"/>
                </a:solidFill>
                <a:effectLst/>
                <a:uLnTx/>
                <a:uFillTx/>
              </a:rPr>
              <a:t> </a:t>
            </a:r>
            <a:r>
              <a:rPr kumimoji="0" lang="en-US" sz="1600" b="0" i="0" u="none" strike="noStrike" kern="0" cap="none" spc="0" normalizeH="0" baseline="0" noProof="0" dirty="0" err="1" smtClean="0">
                <a:ln>
                  <a:noFill/>
                </a:ln>
                <a:solidFill>
                  <a:srgbClr val="000000"/>
                </a:solidFill>
                <a:effectLst/>
                <a:uLnTx/>
                <a:uFillTx/>
              </a:rPr>
              <a:t>vốn</a:t>
            </a:r>
            <a:r>
              <a:rPr kumimoji="0" lang="en-US" sz="1600" b="0" i="0" u="none" strike="noStrike" kern="0" cap="none" spc="0" normalizeH="0" baseline="0" noProof="0" dirty="0" smtClean="0">
                <a:ln>
                  <a:noFill/>
                </a:ln>
                <a:solidFill>
                  <a:srgbClr val="000000"/>
                </a:solidFill>
                <a:effectLst/>
                <a:uLnTx/>
                <a:uFillTx/>
              </a:rPr>
              <a:t> </a:t>
            </a:r>
            <a:r>
              <a:rPr kumimoji="0" lang="en-US" sz="1600" b="0" i="0" u="none" strike="noStrike" kern="0" cap="none" spc="0" normalizeH="0" baseline="0" noProof="0" dirty="0" err="1" smtClean="0">
                <a:ln>
                  <a:noFill/>
                </a:ln>
                <a:solidFill>
                  <a:srgbClr val="000000"/>
                </a:solidFill>
                <a:effectLst/>
                <a:uLnTx/>
                <a:uFillTx/>
              </a:rPr>
              <a:t>đầu</a:t>
            </a:r>
            <a:r>
              <a:rPr kumimoji="0" lang="en-US" sz="1600" b="0" i="0" u="none" strike="noStrike" kern="0" cap="none" spc="0" normalizeH="0" baseline="0" noProof="0" dirty="0" smtClean="0">
                <a:ln>
                  <a:noFill/>
                </a:ln>
                <a:solidFill>
                  <a:srgbClr val="000000"/>
                </a:solidFill>
                <a:effectLst/>
                <a:uLnTx/>
                <a:uFillTx/>
              </a:rPr>
              <a:t> </a:t>
            </a:r>
            <a:r>
              <a:rPr kumimoji="0" lang="en-US" sz="1600" b="0" i="0" u="none" strike="noStrike" kern="0" cap="none" spc="0" normalizeH="0" baseline="0" noProof="0" dirty="0" err="1" smtClean="0">
                <a:ln>
                  <a:noFill/>
                </a:ln>
                <a:solidFill>
                  <a:srgbClr val="000000"/>
                </a:solidFill>
                <a:effectLst/>
                <a:uLnTx/>
                <a:uFillTx/>
              </a:rPr>
              <a:t>tư</a:t>
            </a:r>
            <a:r>
              <a:rPr kumimoji="0" lang="en-US" sz="1600" b="0" i="0" u="none" strike="noStrike" kern="0" cap="none" spc="0" normalizeH="0" baseline="0" noProof="0" dirty="0" smtClean="0">
                <a:ln>
                  <a:noFill/>
                </a:ln>
                <a:solidFill>
                  <a:srgbClr val="000000"/>
                </a:solidFill>
                <a:effectLst/>
                <a:uLnTx/>
                <a:uFillTx/>
              </a:rPr>
              <a:t> </a:t>
            </a:r>
            <a:r>
              <a:rPr kumimoji="0" lang="en-US" sz="1600" b="0" i="0" u="none" strike="noStrike" kern="0" cap="none" spc="0" normalizeH="0" baseline="0" noProof="0" dirty="0" err="1" smtClean="0">
                <a:ln>
                  <a:noFill/>
                </a:ln>
                <a:solidFill>
                  <a:srgbClr val="000000"/>
                </a:solidFill>
                <a:effectLst/>
                <a:uLnTx/>
                <a:uFillTx/>
              </a:rPr>
              <a:t>nước</a:t>
            </a:r>
            <a:r>
              <a:rPr kumimoji="0" lang="en-US" sz="1600" b="0" i="0" u="none" strike="noStrike" kern="0" cap="none" spc="0" normalizeH="0" baseline="0" noProof="0" dirty="0" smtClean="0">
                <a:ln>
                  <a:noFill/>
                </a:ln>
                <a:solidFill>
                  <a:srgbClr val="000000"/>
                </a:solidFill>
                <a:effectLst/>
                <a:uLnTx/>
                <a:uFillTx/>
              </a:rPr>
              <a:t> </a:t>
            </a:r>
            <a:r>
              <a:rPr kumimoji="0" lang="en-US" sz="1600" b="0" i="0" u="none" strike="noStrike" kern="0" cap="none" spc="0" normalizeH="0" baseline="0" noProof="0" dirty="0" err="1" smtClean="0">
                <a:ln>
                  <a:noFill/>
                </a:ln>
                <a:solidFill>
                  <a:srgbClr val="000000"/>
                </a:solidFill>
                <a:effectLst/>
                <a:uLnTx/>
                <a:uFillTx/>
              </a:rPr>
              <a:t>ngoài</a:t>
            </a:r>
            <a:endParaRPr kumimoji="0" lang="en-US" sz="1600" b="0" i="0" u="none" strike="noStrike" kern="0" cap="none" spc="0" normalizeH="0" baseline="0" noProof="0" dirty="0" smtClean="0">
              <a:ln>
                <a:noFill/>
              </a:ln>
              <a:solidFill>
                <a:srgbClr val="000000"/>
              </a:solidFill>
              <a:effectLst/>
              <a:uLnTx/>
              <a:uFillTx/>
            </a:endParaRPr>
          </a:p>
        </p:txBody>
      </p:sp>
    </p:spTree>
    <p:extLst>
      <p:ext uri="{BB962C8B-B14F-4D97-AF65-F5344CB8AC3E}">
        <p14:creationId xmlns:p14="http://schemas.microsoft.com/office/powerpoint/2010/main" val="20740351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Rectangle 42"/>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44" name="Rectangle 43"/>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5" name="TextBox 44">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48"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52"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55"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56" name="TextBox 55">
            <a:extLst>
              <a:ext uri="{FF2B5EF4-FFF2-40B4-BE49-F238E27FC236}">
                <a16:creationId xmlns="" xmlns:a16="http://schemas.microsoft.com/office/drawing/2014/main" id="{FAAC45F4-AEBE-49AE-8B32-D2C369032005}"/>
              </a:ext>
            </a:extLst>
          </p:cNvPr>
          <p:cNvSpPr txBox="1"/>
          <p:nvPr/>
        </p:nvSpPr>
        <p:spPr>
          <a:xfrm>
            <a:off x="2744365" y="943898"/>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70C0"/>
                </a:solidFill>
                <a:latin typeface="Avenir Roman"/>
                <a:ea typeface="Arial Unicode MS"/>
                <a:cs typeface="Helvetica"/>
              </a:rPr>
              <a:t>Về</a:t>
            </a:r>
            <a:r>
              <a:rPr lang="en-US" sz="2400" b="1" dirty="0" smtClean="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quan</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hệ</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sở</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hữu</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và</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thành</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phần</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kinh</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tế</a:t>
            </a:r>
            <a:endParaRPr lang="en-US" sz="2400" b="1" dirty="0">
              <a:solidFill>
                <a:srgbClr val="0070C0"/>
              </a:solidFill>
              <a:latin typeface="Avenir Roman"/>
              <a:ea typeface="Arial Unicode MS"/>
              <a:cs typeface="Helvetica"/>
            </a:endParaRPr>
          </a:p>
        </p:txBody>
      </p:sp>
      <p:sp>
        <p:nvSpPr>
          <p:cNvPr id="57" name="TextBox 56">
            <a:extLst>
              <a:ext uri="{FF2B5EF4-FFF2-40B4-BE49-F238E27FC236}">
                <a16:creationId xmlns="" xmlns:a16="http://schemas.microsoft.com/office/drawing/2014/main" id="{31267F93-CCA7-407A-927A-C619519320DB}"/>
              </a:ext>
            </a:extLst>
          </p:cNvPr>
          <p:cNvSpPr txBox="1"/>
          <p:nvPr/>
        </p:nvSpPr>
        <p:spPr>
          <a:xfrm>
            <a:off x="2905497" y="1551751"/>
            <a:ext cx="4025146" cy="400110"/>
          </a:xfrm>
          <a:prstGeom prst="rect">
            <a:avLst/>
          </a:prstGeom>
          <a:noFill/>
          <a:ln>
            <a:solidFill>
              <a:sysClr val="window" lastClr="FFFFFF"/>
            </a:solidFill>
          </a:ln>
        </p:spPr>
        <p:txBody>
          <a:bodyPr wrap="square">
            <a:spAutoFit/>
          </a:bodyPr>
          <a:lstStyle/>
          <a:p>
            <a:pPr marL="342900" marR="0" lvl="0" indent="-342900" algn="ctr"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0" cap="none" spc="0" normalizeH="0" baseline="0" noProof="0" dirty="0" err="1" smtClean="0">
                <a:ln>
                  <a:noFill/>
                </a:ln>
                <a:solidFill>
                  <a:srgbClr val="FF0066"/>
                </a:solidFill>
                <a:effectLst/>
                <a:uLnTx/>
                <a:uFillTx/>
                <a:ea typeface="Arial Unicode MS"/>
              </a:rPr>
              <a:t>Về</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thành</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phần</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kinh</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tế</a:t>
            </a:r>
            <a:endParaRPr kumimoji="0" lang="en-US" sz="2000" b="1" i="0" u="none" strike="noStrike" kern="0" cap="none" spc="0" normalizeH="0" baseline="0" noProof="0" dirty="0" smtClean="0">
              <a:ln>
                <a:noFill/>
              </a:ln>
              <a:solidFill>
                <a:srgbClr val="FF0066"/>
              </a:solidFill>
              <a:effectLst/>
              <a:uLnTx/>
              <a:uFillTx/>
              <a:ea typeface="Arial Unicode MS"/>
            </a:endParaRPr>
          </a:p>
        </p:txBody>
      </p:sp>
      <p:grpSp>
        <p:nvGrpSpPr>
          <p:cNvPr id="58" name="Google Shape;1125;p49">
            <a:extLst>
              <a:ext uri="{FF2B5EF4-FFF2-40B4-BE49-F238E27FC236}">
                <a16:creationId xmlns="" xmlns:a16="http://schemas.microsoft.com/office/drawing/2014/main" id="{4680584E-CAAB-4731-8B4E-59AF3864406E}"/>
              </a:ext>
            </a:extLst>
          </p:cNvPr>
          <p:cNvGrpSpPr/>
          <p:nvPr/>
        </p:nvGrpSpPr>
        <p:grpSpPr>
          <a:xfrm>
            <a:off x="3501983" y="3933787"/>
            <a:ext cx="5214228" cy="1766800"/>
            <a:chOff x="718225" y="2934800"/>
            <a:chExt cx="4251600" cy="1325100"/>
          </a:xfrm>
        </p:grpSpPr>
        <p:sp>
          <p:nvSpPr>
            <p:cNvPr id="59" name="Google Shape;1126;p49">
              <a:extLst>
                <a:ext uri="{FF2B5EF4-FFF2-40B4-BE49-F238E27FC236}">
                  <a16:creationId xmlns="" xmlns:a16="http://schemas.microsoft.com/office/drawing/2014/main" id="{56223F76-CFEF-4293-A280-71BD381C1B01}"/>
                </a:ext>
              </a:extLst>
            </p:cNvPr>
            <p:cNvSpPr/>
            <p:nvPr/>
          </p:nvSpPr>
          <p:spPr>
            <a:xfrm>
              <a:off x="718225" y="2934800"/>
              <a:ext cx="3452100" cy="1325100"/>
            </a:xfrm>
            <a:prstGeom prst="roundRect">
              <a:avLst>
                <a:gd name="adj" fmla="val 21344"/>
              </a:avLst>
            </a:prstGeom>
            <a:noFill/>
            <a:ln w="9525" cap="flat" cmpd="sng">
              <a:solidFill>
                <a:schemeClr val="lt1"/>
              </a:solidFill>
              <a:prstDash val="dash"/>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FFFFFF"/>
                </a:solidFill>
                <a:cs typeface="Arial"/>
                <a:sym typeface="Arial"/>
              </a:endParaRPr>
            </a:p>
          </p:txBody>
        </p:sp>
        <p:cxnSp>
          <p:nvCxnSpPr>
            <p:cNvPr id="60" name="Google Shape;1127;p49">
              <a:extLst>
                <a:ext uri="{FF2B5EF4-FFF2-40B4-BE49-F238E27FC236}">
                  <a16:creationId xmlns="" xmlns:a16="http://schemas.microsoft.com/office/drawing/2014/main" id="{28CD6C04-9C8F-4888-B647-6E233EAA3861}"/>
                </a:ext>
              </a:extLst>
            </p:cNvPr>
            <p:cNvCxnSpPr>
              <a:stCxn id="59" idx="3"/>
            </p:cNvCxnSpPr>
            <p:nvPr/>
          </p:nvCxnSpPr>
          <p:spPr>
            <a:xfrm>
              <a:off x="4170325" y="3597350"/>
              <a:ext cx="799500" cy="0"/>
            </a:xfrm>
            <a:prstGeom prst="straightConnector1">
              <a:avLst/>
            </a:prstGeom>
            <a:noFill/>
            <a:ln w="9525" cap="flat" cmpd="sng">
              <a:solidFill>
                <a:schemeClr val="lt1"/>
              </a:solidFill>
              <a:prstDash val="dash"/>
              <a:round/>
              <a:headEnd type="none" w="med" len="med"/>
              <a:tailEnd type="none" w="med" len="med"/>
            </a:ln>
          </p:spPr>
        </p:cxnSp>
      </p:grpSp>
      <p:sp>
        <p:nvSpPr>
          <p:cNvPr id="61" name="TextBox 60">
            <a:extLst>
              <a:ext uri="{FF2B5EF4-FFF2-40B4-BE49-F238E27FC236}">
                <a16:creationId xmlns="" xmlns:a16="http://schemas.microsoft.com/office/drawing/2014/main" id="{6929F193-7EB7-4AAA-8560-659A075803C2}"/>
              </a:ext>
            </a:extLst>
          </p:cNvPr>
          <p:cNvSpPr txBox="1"/>
          <p:nvPr/>
        </p:nvSpPr>
        <p:spPr>
          <a:xfrm>
            <a:off x="3948883" y="2028940"/>
            <a:ext cx="5083758" cy="400110"/>
          </a:xfrm>
          <a:prstGeom prst="rect">
            <a:avLst/>
          </a:prstGeom>
          <a:noFill/>
          <a:ln>
            <a:solidFill>
              <a:schemeClr val="bg1"/>
            </a:solidFill>
          </a:ln>
        </p:spPr>
        <p:txBody>
          <a:bodyPr wrap="square">
            <a:spAutoFit/>
          </a:bodyPr>
          <a:lstStyle/>
          <a:p>
            <a:pPr marL="342900" indent="-342900" algn="ctr">
              <a:buFont typeface="Wingdings" panose="05000000000000000000" pitchFamily="2" charset="2"/>
              <a:buChar char="ü"/>
            </a:pPr>
            <a:r>
              <a:rPr lang="en-US" sz="2000" b="1" i="0" dirty="0" err="1">
                <a:solidFill>
                  <a:srgbClr val="002060"/>
                </a:solidFill>
                <a:effectLst/>
                <a:latin typeface="+mj-lt"/>
              </a:rPr>
              <a:t>Vị</a:t>
            </a:r>
            <a:r>
              <a:rPr lang="en-US" sz="2000" b="1" i="0" dirty="0">
                <a:solidFill>
                  <a:srgbClr val="002060"/>
                </a:solidFill>
                <a:effectLst/>
                <a:latin typeface="+mj-lt"/>
              </a:rPr>
              <a:t> </a:t>
            </a:r>
            <a:r>
              <a:rPr lang="en-US" sz="2000" b="1" i="0" dirty="0" err="1">
                <a:solidFill>
                  <a:srgbClr val="002060"/>
                </a:solidFill>
                <a:effectLst/>
                <a:latin typeface="+mj-lt"/>
              </a:rPr>
              <a:t>trí</a:t>
            </a:r>
            <a:r>
              <a:rPr lang="en-US" sz="2000" b="1" i="0" dirty="0">
                <a:solidFill>
                  <a:srgbClr val="002060"/>
                </a:solidFill>
                <a:effectLst/>
                <a:latin typeface="+mj-lt"/>
              </a:rPr>
              <a:t> </a:t>
            </a:r>
            <a:r>
              <a:rPr lang="en-US" sz="2000" b="1" i="0" dirty="0" err="1">
                <a:solidFill>
                  <a:srgbClr val="002060"/>
                </a:solidFill>
                <a:effectLst/>
                <a:latin typeface="+mj-lt"/>
              </a:rPr>
              <a:t>của</a:t>
            </a:r>
            <a:r>
              <a:rPr lang="en-US" sz="2000" b="1" i="0" dirty="0">
                <a:solidFill>
                  <a:srgbClr val="002060"/>
                </a:solidFill>
                <a:effectLst/>
                <a:latin typeface="+mj-lt"/>
              </a:rPr>
              <a:t> </a:t>
            </a:r>
            <a:r>
              <a:rPr lang="en-US" sz="2000" b="1" i="0" dirty="0" err="1">
                <a:solidFill>
                  <a:srgbClr val="002060"/>
                </a:solidFill>
                <a:effectLst/>
                <a:latin typeface="+mj-lt"/>
              </a:rPr>
              <a:t>các</a:t>
            </a:r>
            <a:r>
              <a:rPr lang="en-US" sz="2000" b="1" i="0" dirty="0">
                <a:solidFill>
                  <a:srgbClr val="002060"/>
                </a:solidFill>
                <a:effectLst/>
                <a:latin typeface="+mj-lt"/>
              </a:rPr>
              <a:t> </a:t>
            </a:r>
            <a:r>
              <a:rPr lang="en-US" sz="2000" b="1" i="0" dirty="0" err="1">
                <a:solidFill>
                  <a:srgbClr val="002060"/>
                </a:solidFill>
                <a:effectLst/>
                <a:latin typeface="+mj-lt"/>
              </a:rPr>
              <a:t>thành</a:t>
            </a:r>
            <a:r>
              <a:rPr lang="en-US" sz="2000" b="1" i="0" dirty="0">
                <a:solidFill>
                  <a:srgbClr val="002060"/>
                </a:solidFill>
                <a:effectLst/>
                <a:latin typeface="+mj-lt"/>
              </a:rPr>
              <a:t> </a:t>
            </a:r>
            <a:r>
              <a:rPr lang="en-US" sz="2000" b="1" i="0" dirty="0" err="1">
                <a:solidFill>
                  <a:srgbClr val="002060"/>
                </a:solidFill>
                <a:effectLst/>
                <a:latin typeface="+mj-lt"/>
              </a:rPr>
              <a:t>phần</a:t>
            </a:r>
            <a:r>
              <a:rPr lang="en-US" sz="2000" b="1" i="0" dirty="0">
                <a:solidFill>
                  <a:srgbClr val="002060"/>
                </a:solidFill>
                <a:effectLst/>
                <a:latin typeface="+mj-lt"/>
              </a:rPr>
              <a:t> </a:t>
            </a:r>
            <a:r>
              <a:rPr lang="en-US" sz="2000" b="1" i="0" dirty="0" err="1">
                <a:solidFill>
                  <a:srgbClr val="002060"/>
                </a:solidFill>
                <a:effectLst/>
                <a:latin typeface="+mj-lt"/>
              </a:rPr>
              <a:t>kinh</a:t>
            </a:r>
            <a:r>
              <a:rPr lang="en-US" sz="2000" b="1" i="0" dirty="0">
                <a:solidFill>
                  <a:srgbClr val="002060"/>
                </a:solidFill>
                <a:effectLst/>
                <a:latin typeface="+mj-lt"/>
              </a:rPr>
              <a:t> </a:t>
            </a:r>
            <a:r>
              <a:rPr lang="en-US" sz="2000" b="1" i="0" dirty="0" err="1">
                <a:solidFill>
                  <a:srgbClr val="002060"/>
                </a:solidFill>
                <a:effectLst/>
                <a:latin typeface="+mj-lt"/>
              </a:rPr>
              <a:t>tế</a:t>
            </a:r>
            <a:endParaRPr lang="en-US" sz="2000" b="1" i="0" dirty="0">
              <a:solidFill>
                <a:srgbClr val="002060"/>
              </a:solidFill>
              <a:effectLst/>
              <a:latin typeface="+mj-lt"/>
            </a:endParaRPr>
          </a:p>
        </p:txBody>
      </p:sp>
      <p:grpSp>
        <p:nvGrpSpPr>
          <p:cNvPr id="62" name="Group 61">
            <a:extLst>
              <a:ext uri="{FF2B5EF4-FFF2-40B4-BE49-F238E27FC236}">
                <a16:creationId xmlns="" xmlns:a16="http://schemas.microsoft.com/office/drawing/2014/main" id="{BCAE37BF-57E6-4433-80A1-4EE5138A79A5}"/>
              </a:ext>
            </a:extLst>
          </p:cNvPr>
          <p:cNvGrpSpPr/>
          <p:nvPr/>
        </p:nvGrpSpPr>
        <p:grpSpPr>
          <a:xfrm>
            <a:off x="4617900" y="3751293"/>
            <a:ext cx="2312743" cy="1667679"/>
            <a:chOff x="6724539" y="1872152"/>
            <a:chExt cx="2057954" cy="967954"/>
          </a:xfrm>
        </p:grpSpPr>
        <p:sp>
          <p:nvSpPr>
            <p:cNvPr id="63" name="Freeform 5">
              <a:extLst>
                <a:ext uri="{FF2B5EF4-FFF2-40B4-BE49-F238E27FC236}">
                  <a16:creationId xmlns="" xmlns:a16="http://schemas.microsoft.com/office/drawing/2014/main" id="{82714942-8781-4756-B482-06D145455BB6}"/>
                </a:ext>
              </a:extLst>
            </p:cNvPr>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rgbClr val="C00000"/>
            </a:solidFill>
            <a:ln>
              <a:noFill/>
            </a:ln>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4" name="Oval 9">
              <a:extLst>
                <a:ext uri="{FF2B5EF4-FFF2-40B4-BE49-F238E27FC236}">
                  <a16:creationId xmlns="" xmlns:a16="http://schemas.microsoft.com/office/drawing/2014/main" id="{CCDB801E-7A21-450A-93D8-A0AA653B496A}"/>
                </a:ext>
              </a:extLst>
            </p:cNvPr>
            <p:cNvSpPr>
              <a:spLocks noChangeArrowheads="1"/>
            </p:cNvSpPr>
            <p:nvPr/>
          </p:nvSpPr>
          <p:spPr bwMode="auto">
            <a:xfrm>
              <a:off x="6724539" y="1872152"/>
              <a:ext cx="2057954" cy="578367"/>
            </a:xfrm>
            <a:prstGeom prst="ellipse">
              <a:avLst/>
            </a:prstGeom>
            <a:solidFill>
              <a:srgbClr val="C00000"/>
            </a:solidFill>
            <a:ln>
              <a:noFill/>
            </a:ln>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5" name="Oval 17">
              <a:extLst>
                <a:ext uri="{FF2B5EF4-FFF2-40B4-BE49-F238E27FC236}">
                  <a16:creationId xmlns="" xmlns:a16="http://schemas.microsoft.com/office/drawing/2014/main" id="{A78BE271-1E65-4270-BC5B-4C834C37FFD5}"/>
                </a:ext>
              </a:extLst>
            </p:cNvPr>
            <p:cNvSpPr>
              <a:spLocks noChangeArrowheads="1"/>
            </p:cNvSpPr>
            <p:nvPr/>
          </p:nvSpPr>
          <p:spPr bwMode="auto">
            <a:xfrm>
              <a:off x="7207013" y="2117595"/>
              <a:ext cx="1093006" cy="220044"/>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grpSp>
        <p:nvGrpSpPr>
          <p:cNvPr id="66" name="Group 65">
            <a:extLst>
              <a:ext uri="{FF2B5EF4-FFF2-40B4-BE49-F238E27FC236}">
                <a16:creationId xmlns="" xmlns:a16="http://schemas.microsoft.com/office/drawing/2014/main" id="{144FA4D0-DBFA-4845-8DFE-623AF37CBE12}"/>
              </a:ext>
            </a:extLst>
          </p:cNvPr>
          <p:cNvGrpSpPr/>
          <p:nvPr/>
        </p:nvGrpSpPr>
        <p:grpSpPr>
          <a:xfrm>
            <a:off x="4075693" y="2819544"/>
            <a:ext cx="2312743" cy="1543032"/>
            <a:chOff x="4955522" y="1819842"/>
            <a:chExt cx="2514366" cy="1182626"/>
          </a:xfrm>
        </p:grpSpPr>
        <p:grpSp>
          <p:nvGrpSpPr>
            <p:cNvPr id="67" name="Group 66">
              <a:extLst>
                <a:ext uri="{FF2B5EF4-FFF2-40B4-BE49-F238E27FC236}">
                  <a16:creationId xmlns="" xmlns:a16="http://schemas.microsoft.com/office/drawing/2014/main" id="{59B33B90-C403-4839-AF46-9C6BC091977C}"/>
                </a:ext>
              </a:extLst>
            </p:cNvPr>
            <p:cNvGrpSpPr/>
            <p:nvPr/>
          </p:nvGrpSpPr>
          <p:grpSpPr>
            <a:xfrm>
              <a:off x="4955522" y="1819842"/>
              <a:ext cx="2514366" cy="1182626"/>
              <a:chOff x="7064781" y="1349909"/>
              <a:chExt cx="2057954" cy="967954"/>
            </a:xfrm>
          </p:grpSpPr>
          <p:sp>
            <p:nvSpPr>
              <p:cNvPr id="69" name="Freeform 5">
                <a:extLst>
                  <a:ext uri="{FF2B5EF4-FFF2-40B4-BE49-F238E27FC236}">
                    <a16:creationId xmlns="" xmlns:a16="http://schemas.microsoft.com/office/drawing/2014/main" id="{1BE8923E-1A67-473D-A45C-96D247F46617}"/>
                  </a:ext>
                </a:extLst>
              </p:cNvPr>
              <p:cNvSpPr>
                <a:spLocks/>
              </p:cNvSpPr>
              <p:nvPr/>
            </p:nvSpPr>
            <p:spPr bwMode="auto">
              <a:xfrm>
                <a:off x="7064781" y="1639093"/>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dirty="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0" name="Oval 9">
                <a:extLst>
                  <a:ext uri="{FF2B5EF4-FFF2-40B4-BE49-F238E27FC236}">
                    <a16:creationId xmlns="" xmlns:a16="http://schemas.microsoft.com/office/drawing/2014/main" id="{0A523EDA-6F8B-4A3B-8990-6F7FF6FA0EF8}"/>
                  </a:ext>
                </a:extLst>
              </p:cNvPr>
              <p:cNvSpPr>
                <a:spLocks noChangeArrowheads="1"/>
              </p:cNvSpPr>
              <p:nvPr/>
            </p:nvSpPr>
            <p:spPr bwMode="auto">
              <a:xfrm>
                <a:off x="7064781" y="1349909"/>
                <a:ext cx="2057954" cy="578367"/>
              </a:xfrm>
              <a:prstGeom prst="ellipse">
                <a:avLst/>
              </a:prstGeom>
              <a:solidFill>
                <a:srgbClr val="00B05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sp>
          <p:nvSpPr>
            <p:cNvPr id="68" name="Oval 67">
              <a:extLst>
                <a:ext uri="{FF2B5EF4-FFF2-40B4-BE49-F238E27FC236}">
                  <a16:creationId xmlns="" xmlns:a16="http://schemas.microsoft.com/office/drawing/2014/main" id="{7DF6E042-5CD5-4B20-A0F5-4691451D8210}"/>
                </a:ext>
              </a:extLst>
            </p:cNvPr>
            <p:cNvSpPr>
              <a:spLocks noChangeArrowheads="1"/>
            </p:cNvSpPr>
            <p:nvPr/>
          </p:nvSpPr>
          <p:spPr bwMode="auto">
            <a:xfrm>
              <a:off x="5431967" y="2012041"/>
              <a:ext cx="1561475" cy="314356"/>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sp>
        <p:nvSpPr>
          <p:cNvPr id="71" name="Content Placeholder 2">
            <a:extLst>
              <a:ext uri="{FF2B5EF4-FFF2-40B4-BE49-F238E27FC236}">
                <a16:creationId xmlns="" xmlns:a16="http://schemas.microsoft.com/office/drawing/2014/main" id="{F303179D-A7D8-4974-96AC-67DDD748A74D}"/>
              </a:ext>
            </a:extLst>
          </p:cNvPr>
          <p:cNvSpPr txBox="1">
            <a:spLocks/>
          </p:cNvSpPr>
          <p:nvPr/>
        </p:nvSpPr>
        <p:spPr>
          <a:xfrm>
            <a:off x="6403592" y="2910139"/>
            <a:ext cx="5084229" cy="83139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ctr">
              <a:buFont typeface="Wingdings" panose="05000000000000000000" pitchFamily="2" charset="2"/>
              <a:buChar char="§"/>
              <a:defRPr/>
            </a:pPr>
            <a:r>
              <a:rPr lang="en-US" sz="2400" b="1" dirty="0">
                <a:solidFill>
                  <a:srgbClr val="00B050"/>
                </a:solidFill>
              </a:rPr>
              <a:t>K</a:t>
            </a:r>
            <a:r>
              <a:rPr lang="vi-VN" sz="2400" b="1" i="0" dirty="0">
                <a:solidFill>
                  <a:srgbClr val="00B050"/>
                </a:solidFill>
                <a:effectLst/>
              </a:rPr>
              <a:t>inh tế nhà nước</a:t>
            </a:r>
            <a:r>
              <a:rPr lang="en-US" sz="2400" b="1" i="0" dirty="0">
                <a:solidFill>
                  <a:srgbClr val="00B050"/>
                </a:solidFill>
                <a:effectLst/>
              </a:rPr>
              <a:t> </a:t>
            </a:r>
            <a:r>
              <a:rPr lang="en-US" sz="2400" b="1" i="0" dirty="0" err="1">
                <a:solidFill>
                  <a:srgbClr val="00B050"/>
                </a:solidFill>
                <a:effectLst/>
              </a:rPr>
              <a:t>giữ</a:t>
            </a:r>
            <a:r>
              <a:rPr lang="en-US" sz="2400" b="1" i="0" dirty="0">
                <a:solidFill>
                  <a:srgbClr val="00B050"/>
                </a:solidFill>
                <a:effectLst/>
              </a:rPr>
              <a:t> </a:t>
            </a:r>
            <a:r>
              <a:rPr lang="en-US" sz="2400" b="1" i="0" dirty="0" err="1">
                <a:solidFill>
                  <a:srgbClr val="00B050"/>
                </a:solidFill>
                <a:effectLst/>
              </a:rPr>
              <a:t>vai</a:t>
            </a:r>
            <a:r>
              <a:rPr lang="en-US" sz="2400" b="1" i="0" dirty="0">
                <a:solidFill>
                  <a:srgbClr val="00B050"/>
                </a:solidFill>
                <a:effectLst/>
              </a:rPr>
              <a:t> </a:t>
            </a:r>
            <a:r>
              <a:rPr lang="en-US" sz="2400" b="1" i="0" dirty="0" err="1">
                <a:solidFill>
                  <a:srgbClr val="00B050"/>
                </a:solidFill>
                <a:effectLst/>
              </a:rPr>
              <a:t>trò</a:t>
            </a:r>
            <a:r>
              <a:rPr lang="en-US" sz="2400" b="1" i="0" dirty="0">
                <a:solidFill>
                  <a:srgbClr val="00B050"/>
                </a:solidFill>
                <a:effectLst/>
              </a:rPr>
              <a:t> </a:t>
            </a:r>
            <a:r>
              <a:rPr lang="en-US" sz="2400" b="1" i="0" dirty="0" err="1">
                <a:solidFill>
                  <a:srgbClr val="00B050"/>
                </a:solidFill>
                <a:effectLst/>
              </a:rPr>
              <a:t>chủ</a:t>
            </a:r>
            <a:r>
              <a:rPr lang="en-US" sz="2400" b="1" i="0" dirty="0">
                <a:solidFill>
                  <a:srgbClr val="00B050"/>
                </a:solidFill>
                <a:effectLst/>
              </a:rPr>
              <a:t> </a:t>
            </a:r>
            <a:r>
              <a:rPr lang="en-US" sz="2400" b="1" i="0" dirty="0" err="1">
                <a:solidFill>
                  <a:srgbClr val="00B050"/>
                </a:solidFill>
                <a:effectLst/>
              </a:rPr>
              <a:t>đạo</a:t>
            </a:r>
            <a:endParaRPr lang="en-US" sz="2400" i="1" dirty="0">
              <a:solidFill>
                <a:srgbClr val="00B050"/>
              </a:solidFill>
              <a:latin typeface="Lato" panose="020F0502020204030203" pitchFamily="34" charset="0"/>
              <a:ea typeface="Lato" panose="020F0502020204030203" pitchFamily="34" charset="0"/>
              <a:cs typeface="Lato" panose="020F0502020204030203" pitchFamily="34" charset="0"/>
            </a:endParaRPr>
          </a:p>
        </p:txBody>
      </p:sp>
      <p:sp>
        <p:nvSpPr>
          <p:cNvPr id="72" name="Rectangle 71">
            <a:extLst>
              <a:ext uri="{FF2B5EF4-FFF2-40B4-BE49-F238E27FC236}">
                <a16:creationId xmlns="" xmlns:a16="http://schemas.microsoft.com/office/drawing/2014/main" id="{298A9897-2D1A-447B-9140-982E4450E8E1}"/>
              </a:ext>
            </a:extLst>
          </p:cNvPr>
          <p:cNvSpPr/>
          <p:nvPr/>
        </p:nvSpPr>
        <p:spPr>
          <a:xfrm>
            <a:off x="6898935" y="3821590"/>
            <a:ext cx="4764983" cy="830997"/>
          </a:xfrm>
          <a:prstGeom prst="rect">
            <a:avLst/>
          </a:prstGeom>
        </p:spPr>
        <p:txBody>
          <a:bodyPr wrap="square">
            <a:spAutoFit/>
          </a:bodyPr>
          <a:lstStyle/>
          <a:p>
            <a:pPr marL="342900" indent="-342900" algn="ctr">
              <a:buFont typeface="Wingdings" panose="05000000000000000000" pitchFamily="2" charset="2"/>
              <a:buChar char="§"/>
            </a:pPr>
            <a:r>
              <a:rPr lang="en-US" sz="2400" dirty="0">
                <a:solidFill>
                  <a:srgbClr val="C00000"/>
                </a:solidFill>
              </a:rPr>
              <a:t>K</a:t>
            </a:r>
            <a:r>
              <a:rPr lang="vi-VN" sz="2400" b="0" i="0" dirty="0">
                <a:solidFill>
                  <a:srgbClr val="C00000"/>
                </a:solidFill>
                <a:effectLst/>
              </a:rPr>
              <a:t>inh tế tư nhân là một động lực quan trọng của nền kinh tế</a:t>
            </a:r>
            <a:endParaRPr lang="en-US" sz="2400" dirty="0">
              <a:solidFill>
                <a:srgbClr val="C00000"/>
              </a:solidFill>
            </a:endParaRPr>
          </a:p>
        </p:txBody>
      </p:sp>
      <p:sp>
        <p:nvSpPr>
          <p:cNvPr id="73" name="Rectangle 72">
            <a:extLst>
              <a:ext uri="{FF2B5EF4-FFF2-40B4-BE49-F238E27FC236}">
                <a16:creationId xmlns="" xmlns:a16="http://schemas.microsoft.com/office/drawing/2014/main" id="{473A0599-5B5F-4E26-A8C0-CFC750E4E2E3}"/>
              </a:ext>
            </a:extLst>
          </p:cNvPr>
          <p:cNvSpPr/>
          <p:nvPr/>
        </p:nvSpPr>
        <p:spPr>
          <a:xfrm>
            <a:off x="7274626" y="4860268"/>
            <a:ext cx="4917374" cy="1200329"/>
          </a:xfrm>
          <a:prstGeom prst="rect">
            <a:avLst/>
          </a:prstGeom>
        </p:spPr>
        <p:txBody>
          <a:bodyPr wrap="square">
            <a:spAutoFit/>
          </a:bodyPr>
          <a:lstStyle/>
          <a:p>
            <a:pPr marL="342900" indent="-342900" algn="ctr">
              <a:buFont typeface="Wingdings" panose="05000000000000000000" pitchFamily="2" charset="2"/>
              <a:buChar char="§"/>
            </a:pPr>
            <a:r>
              <a:rPr lang="en-US" sz="2400" dirty="0" err="1">
                <a:solidFill>
                  <a:srgbClr val="002060"/>
                </a:solidFill>
                <a:latin typeface="Arial" panose="020B0604020202020204" pitchFamily="34" charset="0"/>
                <a:cs typeface="Arial" panose="020B0604020202020204" pitchFamily="34" charset="0"/>
              </a:rPr>
              <a:t>C</a:t>
            </a:r>
            <a:r>
              <a:rPr lang="en-US" sz="2400" b="0" i="0" dirty="0" err="1">
                <a:solidFill>
                  <a:srgbClr val="002060"/>
                </a:solidFill>
                <a:effectLst/>
                <a:latin typeface="Arial" panose="020B0604020202020204" pitchFamily="34" charset="0"/>
                <a:cs typeface="Arial" panose="020B0604020202020204" pitchFamily="34" charset="0"/>
              </a:rPr>
              <a:t>ác</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chủ</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thể</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thuộc</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các</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thành</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phần</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kinh</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tế</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bình</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đẳng</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hợp</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tác</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và</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cạnh</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tranh</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theo</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pháp</a:t>
            </a:r>
            <a:r>
              <a:rPr lang="en-US" sz="2400" b="0" i="0" dirty="0">
                <a:solidFill>
                  <a:srgbClr val="002060"/>
                </a:solidFill>
                <a:effectLst/>
                <a:latin typeface="Arial" panose="020B0604020202020204" pitchFamily="34" charset="0"/>
                <a:cs typeface="Arial" panose="020B0604020202020204" pitchFamily="34" charset="0"/>
              </a:rPr>
              <a:t> </a:t>
            </a:r>
            <a:r>
              <a:rPr lang="en-US" sz="2400" b="0" i="0" dirty="0" err="1">
                <a:solidFill>
                  <a:srgbClr val="002060"/>
                </a:solidFill>
                <a:effectLst/>
                <a:latin typeface="Arial" panose="020B0604020202020204" pitchFamily="34" charset="0"/>
                <a:cs typeface="Arial" panose="020B0604020202020204" pitchFamily="34" charset="0"/>
              </a:rPr>
              <a:t>luật</a:t>
            </a:r>
            <a:r>
              <a:rPr lang="en-US" sz="2400" b="0" i="0" dirty="0">
                <a:solidFill>
                  <a:srgbClr val="002060"/>
                </a:solidFill>
                <a:effectLst/>
                <a:latin typeface="Arial" panose="020B0604020202020204" pitchFamily="34" charset="0"/>
                <a:cs typeface="Arial" panose="020B0604020202020204" pitchFamily="34" charset="0"/>
              </a:rPr>
              <a:t>”.</a:t>
            </a:r>
            <a:endParaRPr lang="en-US" sz="2400" dirty="0">
              <a:solidFill>
                <a:srgbClr val="002060"/>
              </a:solidFill>
              <a:latin typeface="Arial" panose="020B0604020202020204" pitchFamily="34" charset="0"/>
              <a:cs typeface="Arial" panose="020B0604020202020204" pitchFamily="34" charset="0"/>
            </a:endParaRPr>
          </a:p>
        </p:txBody>
      </p:sp>
      <p:pic>
        <p:nvPicPr>
          <p:cNvPr id="74" name="Picture 2" descr="Đại hội Đảng toàn quốc lần thứ XII thành công tốt đẹp: Toàn Đảng, toàn dân,  toàn quân ra sức thi đua thực hiện thắng lợi Nghị quyết Đại hội XII của">
            <a:extLst>
              <a:ext uri="{FF2B5EF4-FFF2-40B4-BE49-F238E27FC236}">
                <a16:creationId xmlns="" xmlns:a16="http://schemas.microsoft.com/office/drawing/2014/main" id="{707DF612-9B65-41B6-A2F5-84CBABA244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9571" y="2833725"/>
            <a:ext cx="2986002" cy="3042203"/>
          </a:xfrm>
          <a:prstGeom prst="rect">
            <a:avLst/>
          </a:prstGeom>
          <a:noFill/>
          <a:extLst>
            <a:ext uri="{909E8E84-426E-40DD-AFC4-6F175D3DCCD1}">
              <a14:hiddenFill xmlns:a14="http://schemas.microsoft.com/office/drawing/2010/main">
                <a:solidFill>
                  <a:srgbClr val="FFFFFF"/>
                </a:solidFill>
              </a14:hiddenFill>
            </a:ext>
          </a:extLst>
        </p:spPr>
      </p:pic>
      <p:grpSp>
        <p:nvGrpSpPr>
          <p:cNvPr id="75" name="Group 74">
            <a:extLst>
              <a:ext uri="{FF2B5EF4-FFF2-40B4-BE49-F238E27FC236}">
                <a16:creationId xmlns="" xmlns:a16="http://schemas.microsoft.com/office/drawing/2014/main" id="{3F2DD295-D61D-437D-B020-887A1B172573}"/>
              </a:ext>
            </a:extLst>
          </p:cNvPr>
          <p:cNvGrpSpPr/>
          <p:nvPr/>
        </p:nvGrpSpPr>
        <p:grpSpPr>
          <a:xfrm>
            <a:off x="5232064" y="4988133"/>
            <a:ext cx="2312743" cy="1720526"/>
            <a:chOff x="6724539" y="1872152"/>
            <a:chExt cx="2057954" cy="967954"/>
          </a:xfrm>
        </p:grpSpPr>
        <p:sp>
          <p:nvSpPr>
            <p:cNvPr id="76" name="Freeform 5">
              <a:extLst>
                <a:ext uri="{FF2B5EF4-FFF2-40B4-BE49-F238E27FC236}">
                  <a16:creationId xmlns="" xmlns:a16="http://schemas.microsoft.com/office/drawing/2014/main" id="{0EE1067C-7EEB-4060-A822-5FE5F52CBDAF}"/>
                </a:ext>
              </a:extLst>
            </p:cNvPr>
            <p:cNvSpPr>
              <a:spLocks/>
            </p:cNvSpPr>
            <p:nvPr/>
          </p:nvSpPr>
          <p:spPr bwMode="auto">
            <a:xfrm>
              <a:off x="6724539" y="2161336"/>
              <a:ext cx="2057954" cy="678770"/>
            </a:xfrm>
            <a:custGeom>
              <a:avLst/>
              <a:gdLst>
                <a:gd name="T0" fmla="*/ 1446 w 1446"/>
                <a:gd name="T1" fmla="*/ 0 h 475"/>
                <a:gd name="T2" fmla="*/ 1446 w 1446"/>
                <a:gd name="T3" fmla="*/ 273 h 475"/>
                <a:gd name="T4" fmla="*/ 723 w 1446"/>
                <a:gd name="T5" fmla="*/ 475 h 475"/>
                <a:gd name="T6" fmla="*/ 0 w 1446"/>
                <a:gd name="T7" fmla="*/ 273 h 475"/>
                <a:gd name="T8" fmla="*/ 0 w 1446"/>
                <a:gd name="T9" fmla="*/ 0 h 475"/>
                <a:gd name="T10" fmla="*/ 723 w 1446"/>
                <a:gd name="T11" fmla="*/ 84 h 475"/>
                <a:gd name="T12" fmla="*/ 1446 w 1446"/>
                <a:gd name="T13" fmla="*/ 0 h 475"/>
              </a:gdLst>
              <a:ahLst/>
              <a:cxnLst>
                <a:cxn ang="0">
                  <a:pos x="T0" y="T1"/>
                </a:cxn>
                <a:cxn ang="0">
                  <a:pos x="T2" y="T3"/>
                </a:cxn>
                <a:cxn ang="0">
                  <a:pos x="T4" y="T5"/>
                </a:cxn>
                <a:cxn ang="0">
                  <a:pos x="T6" y="T7"/>
                </a:cxn>
                <a:cxn ang="0">
                  <a:pos x="T8" y="T9"/>
                </a:cxn>
                <a:cxn ang="0">
                  <a:pos x="T10" y="T11"/>
                </a:cxn>
                <a:cxn ang="0">
                  <a:pos x="T12" y="T13"/>
                </a:cxn>
              </a:cxnLst>
              <a:rect l="0" t="0" r="r" b="b"/>
              <a:pathLst>
                <a:path w="1446" h="475">
                  <a:moveTo>
                    <a:pt x="1446" y="0"/>
                  </a:moveTo>
                  <a:cubicBezTo>
                    <a:pt x="1446" y="273"/>
                    <a:pt x="1446" y="273"/>
                    <a:pt x="1446" y="273"/>
                  </a:cubicBezTo>
                  <a:cubicBezTo>
                    <a:pt x="1446" y="384"/>
                    <a:pt x="1122" y="475"/>
                    <a:pt x="723" y="475"/>
                  </a:cubicBezTo>
                  <a:cubicBezTo>
                    <a:pt x="324" y="475"/>
                    <a:pt x="0" y="384"/>
                    <a:pt x="0" y="273"/>
                  </a:cubicBezTo>
                  <a:cubicBezTo>
                    <a:pt x="0" y="0"/>
                    <a:pt x="0" y="0"/>
                    <a:pt x="0" y="0"/>
                  </a:cubicBezTo>
                  <a:cubicBezTo>
                    <a:pt x="0" y="0"/>
                    <a:pt x="440" y="84"/>
                    <a:pt x="723" y="84"/>
                  </a:cubicBezTo>
                  <a:cubicBezTo>
                    <a:pt x="967" y="84"/>
                    <a:pt x="1446" y="0"/>
                    <a:pt x="1446" y="0"/>
                  </a:cubicBezTo>
                </a:path>
              </a:pathLst>
            </a:custGeom>
            <a:solidFill>
              <a:srgbClr val="009DD9">
                <a:lumMod val="75000"/>
              </a:srgbClr>
            </a:solidFill>
            <a:ln>
              <a:noFill/>
            </a:ln>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7" name="Oval 76">
              <a:extLst>
                <a:ext uri="{FF2B5EF4-FFF2-40B4-BE49-F238E27FC236}">
                  <a16:creationId xmlns="" xmlns:a16="http://schemas.microsoft.com/office/drawing/2014/main" id="{A23050E6-F48C-4D94-BAA4-9A3658ACD084}"/>
                </a:ext>
              </a:extLst>
            </p:cNvPr>
            <p:cNvSpPr>
              <a:spLocks noChangeArrowheads="1"/>
            </p:cNvSpPr>
            <p:nvPr/>
          </p:nvSpPr>
          <p:spPr bwMode="auto">
            <a:xfrm>
              <a:off x="6724539" y="1872152"/>
              <a:ext cx="2057954" cy="578367"/>
            </a:xfrm>
            <a:prstGeom prst="ellipse">
              <a:avLst/>
            </a:prstGeom>
            <a:solidFill>
              <a:srgbClr val="009DD9"/>
            </a:solidFill>
            <a:ln>
              <a:noFill/>
            </a:ln>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8" name="Oval 17">
              <a:extLst>
                <a:ext uri="{FF2B5EF4-FFF2-40B4-BE49-F238E27FC236}">
                  <a16:creationId xmlns="" xmlns:a16="http://schemas.microsoft.com/office/drawing/2014/main" id="{89F2643A-DEE0-4731-A36C-A45A42359C12}"/>
                </a:ext>
              </a:extLst>
            </p:cNvPr>
            <p:cNvSpPr>
              <a:spLocks noChangeArrowheads="1"/>
            </p:cNvSpPr>
            <p:nvPr/>
          </p:nvSpPr>
          <p:spPr bwMode="auto">
            <a:xfrm>
              <a:off x="7207013" y="2117595"/>
              <a:ext cx="1093006" cy="220044"/>
            </a:xfrm>
            <a:prstGeom prst="ellipse">
              <a:avLst/>
            </a:prstGeom>
            <a:solidFill>
              <a:schemeClr val="bg1"/>
            </a:solidFill>
            <a:ln>
              <a:noFill/>
            </a:ln>
          </p:spPr>
          <p:txBody>
            <a:bodyPr vert="horz" wrap="square" lIns="91440" tIns="45720" rIns="91440" bIns="45720" numCol="1" anchor="t" anchorCtr="0" compatLnSpc="1">
              <a:prstTxWarp prst="textNoShape">
                <a:avLst/>
              </a:prstTxWarp>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400" b="0" i="0" u="none" strike="noStrike" kern="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spTree>
    <p:extLst>
      <p:ext uri="{BB962C8B-B14F-4D97-AF65-F5344CB8AC3E}">
        <p14:creationId xmlns:p14="http://schemas.microsoft.com/office/powerpoint/2010/main" val="31144315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8" name="TextBox 7">
            <a:extLst>
              <a:ext uri="{FF2B5EF4-FFF2-40B4-BE49-F238E27FC236}">
                <a16:creationId xmlns="" xmlns:a16="http://schemas.microsoft.com/office/drawing/2014/main" id="{FAAC45F4-AEBE-49AE-8B32-D2C369032005}"/>
              </a:ext>
            </a:extLst>
          </p:cNvPr>
          <p:cNvSpPr txBox="1"/>
          <p:nvPr/>
        </p:nvSpPr>
        <p:spPr>
          <a:xfrm>
            <a:off x="2744365" y="943898"/>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70C0"/>
                </a:solidFill>
                <a:latin typeface="Avenir Roman"/>
                <a:ea typeface="Arial Unicode MS"/>
                <a:cs typeface="Helvetica"/>
              </a:rPr>
              <a:t>Về</a:t>
            </a:r>
            <a:r>
              <a:rPr lang="en-US" sz="2400" b="1" dirty="0" smtClean="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quan</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hệ</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sở</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hữu</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và</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thành</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phần</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kinh</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tế</a:t>
            </a:r>
            <a:endParaRPr lang="en-US" sz="2400" b="1" dirty="0">
              <a:solidFill>
                <a:srgbClr val="0070C0"/>
              </a:solidFill>
              <a:latin typeface="Avenir Roman"/>
              <a:ea typeface="Arial Unicode MS"/>
              <a:cs typeface="Helvetica"/>
            </a:endParaRPr>
          </a:p>
        </p:txBody>
      </p:sp>
      <p:sp>
        <p:nvSpPr>
          <p:cNvPr id="9" name="TextBox 8">
            <a:extLst>
              <a:ext uri="{FF2B5EF4-FFF2-40B4-BE49-F238E27FC236}">
                <a16:creationId xmlns="" xmlns:a16="http://schemas.microsoft.com/office/drawing/2014/main" id="{31267F93-CCA7-407A-927A-C619519320DB}"/>
              </a:ext>
            </a:extLst>
          </p:cNvPr>
          <p:cNvSpPr txBox="1"/>
          <p:nvPr/>
        </p:nvSpPr>
        <p:spPr>
          <a:xfrm>
            <a:off x="2905497" y="1577274"/>
            <a:ext cx="4025146" cy="400110"/>
          </a:xfrm>
          <a:prstGeom prst="rect">
            <a:avLst/>
          </a:prstGeom>
          <a:noFill/>
          <a:ln>
            <a:solidFill>
              <a:sysClr val="window" lastClr="FFFFFF"/>
            </a:solidFill>
          </a:ln>
        </p:spPr>
        <p:txBody>
          <a:bodyPr wrap="square">
            <a:spAutoFit/>
          </a:bodyPr>
          <a:lstStyle/>
          <a:p>
            <a:pPr marL="342900" marR="0" lvl="0" indent="-342900" algn="ctr"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0" cap="none" spc="0" normalizeH="0" baseline="0" noProof="0" dirty="0" err="1" smtClean="0">
                <a:ln>
                  <a:noFill/>
                </a:ln>
                <a:solidFill>
                  <a:srgbClr val="FF0066"/>
                </a:solidFill>
                <a:effectLst/>
                <a:uLnTx/>
                <a:uFillTx/>
                <a:ea typeface="Arial Unicode MS"/>
              </a:rPr>
              <a:t>Về</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thành</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phần</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kinh</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tế</a:t>
            </a:r>
            <a:endParaRPr kumimoji="0" lang="en-US" sz="2000" b="1" i="0" u="none" strike="noStrike" kern="0" cap="none" spc="0" normalizeH="0" baseline="0" noProof="0" dirty="0" smtClean="0">
              <a:ln>
                <a:noFill/>
              </a:ln>
              <a:solidFill>
                <a:srgbClr val="FF0066"/>
              </a:solidFill>
              <a:effectLst/>
              <a:uLnTx/>
              <a:uFillTx/>
              <a:ea typeface="Arial Unicode MS"/>
            </a:endParaRPr>
          </a:p>
        </p:txBody>
      </p:sp>
      <p:sp>
        <p:nvSpPr>
          <p:cNvPr id="10" name="TextBox 9">
            <a:extLst>
              <a:ext uri="{FF2B5EF4-FFF2-40B4-BE49-F238E27FC236}">
                <a16:creationId xmlns="" xmlns:a16="http://schemas.microsoft.com/office/drawing/2014/main" id="{6929F193-7EB7-4AAA-8560-659A075803C2}"/>
              </a:ext>
            </a:extLst>
          </p:cNvPr>
          <p:cNvSpPr txBox="1"/>
          <p:nvPr/>
        </p:nvSpPr>
        <p:spPr>
          <a:xfrm>
            <a:off x="3948883" y="2190342"/>
            <a:ext cx="5083758" cy="400110"/>
          </a:xfrm>
          <a:prstGeom prst="rect">
            <a:avLst/>
          </a:prstGeom>
          <a:noFill/>
          <a:ln>
            <a:solidFill>
              <a:schemeClr val="bg1"/>
            </a:solidFill>
          </a:ln>
        </p:spPr>
        <p:txBody>
          <a:bodyPr wrap="square">
            <a:spAutoFit/>
          </a:bodyPr>
          <a:lstStyle/>
          <a:p>
            <a:pPr marL="342900" indent="-342900" algn="ctr">
              <a:buFont typeface="Wingdings" panose="05000000000000000000" pitchFamily="2" charset="2"/>
              <a:buChar char="ü"/>
            </a:pPr>
            <a:r>
              <a:rPr lang="en-US" sz="2000" b="1" i="0" dirty="0" err="1">
                <a:solidFill>
                  <a:srgbClr val="002060"/>
                </a:solidFill>
                <a:effectLst/>
                <a:latin typeface="+mj-lt"/>
              </a:rPr>
              <a:t>Vị</a:t>
            </a:r>
            <a:r>
              <a:rPr lang="en-US" sz="2000" b="1" i="0" dirty="0">
                <a:solidFill>
                  <a:srgbClr val="002060"/>
                </a:solidFill>
                <a:effectLst/>
                <a:latin typeface="+mj-lt"/>
              </a:rPr>
              <a:t> </a:t>
            </a:r>
            <a:r>
              <a:rPr lang="en-US" sz="2000" b="1" i="0" dirty="0" err="1">
                <a:solidFill>
                  <a:srgbClr val="002060"/>
                </a:solidFill>
                <a:effectLst/>
                <a:latin typeface="+mj-lt"/>
              </a:rPr>
              <a:t>trí</a:t>
            </a:r>
            <a:r>
              <a:rPr lang="en-US" sz="2000" b="1" i="0" dirty="0">
                <a:solidFill>
                  <a:srgbClr val="002060"/>
                </a:solidFill>
                <a:effectLst/>
                <a:latin typeface="+mj-lt"/>
              </a:rPr>
              <a:t> </a:t>
            </a:r>
            <a:r>
              <a:rPr lang="en-US" sz="2000" b="1" i="0" dirty="0" err="1">
                <a:solidFill>
                  <a:srgbClr val="002060"/>
                </a:solidFill>
                <a:effectLst/>
                <a:latin typeface="+mj-lt"/>
              </a:rPr>
              <a:t>của</a:t>
            </a:r>
            <a:r>
              <a:rPr lang="en-US" sz="2000" b="1" i="0" dirty="0">
                <a:solidFill>
                  <a:srgbClr val="002060"/>
                </a:solidFill>
                <a:effectLst/>
                <a:latin typeface="+mj-lt"/>
              </a:rPr>
              <a:t> </a:t>
            </a:r>
            <a:r>
              <a:rPr lang="en-US" sz="2000" b="1" i="0" dirty="0" err="1">
                <a:solidFill>
                  <a:srgbClr val="002060"/>
                </a:solidFill>
                <a:effectLst/>
                <a:latin typeface="+mj-lt"/>
              </a:rPr>
              <a:t>các</a:t>
            </a:r>
            <a:r>
              <a:rPr lang="en-US" sz="2000" b="1" i="0" dirty="0">
                <a:solidFill>
                  <a:srgbClr val="002060"/>
                </a:solidFill>
                <a:effectLst/>
                <a:latin typeface="+mj-lt"/>
              </a:rPr>
              <a:t> </a:t>
            </a:r>
            <a:r>
              <a:rPr lang="en-US" sz="2000" b="1" i="0" dirty="0" err="1">
                <a:solidFill>
                  <a:srgbClr val="002060"/>
                </a:solidFill>
                <a:effectLst/>
                <a:latin typeface="+mj-lt"/>
              </a:rPr>
              <a:t>thành</a:t>
            </a:r>
            <a:r>
              <a:rPr lang="en-US" sz="2000" b="1" i="0" dirty="0">
                <a:solidFill>
                  <a:srgbClr val="002060"/>
                </a:solidFill>
                <a:effectLst/>
                <a:latin typeface="+mj-lt"/>
              </a:rPr>
              <a:t> </a:t>
            </a:r>
            <a:r>
              <a:rPr lang="en-US" sz="2000" b="1" i="0" dirty="0" err="1">
                <a:solidFill>
                  <a:srgbClr val="002060"/>
                </a:solidFill>
                <a:effectLst/>
                <a:latin typeface="+mj-lt"/>
              </a:rPr>
              <a:t>phần</a:t>
            </a:r>
            <a:r>
              <a:rPr lang="en-US" sz="2000" b="1" i="0" dirty="0">
                <a:solidFill>
                  <a:srgbClr val="002060"/>
                </a:solidFill>
                <a:effectLst/>
                <a:latin typeface="+mj-lt"/>
              </a:rPr>
              <a:t> </a:t>
            </a:r>
            <a:r>
              <a:rPr lang="en-US" sz="2000" b="1" i="0" dirty="0" err="1">
                <a:solidFill>
                  <a:srgbClr val="002060"/>
                </a:solidFill>
                <a:effectLst/>
                <a:latin typeface="+mj-lt"/>
              </a:rPr>
              <a:t>kinh</a:t>
            </a:r>
            <a:r>
              <a:rPr lang="en-US" sz="2000" b="1" i="0" dirty="0">
                <a:solidFill>
                  <a:srgbClr val="002060"/>
                </a:solidFill>
                <a:effectLst/>
                <a:latin typeface="+mj-lt"/>
              </a:rPr>
              <a:t> </a:t>
            </a:r>
            <a:r>
              <a:rPr lang="en-US" sz="2000" b="1" i="0" dirty="0" err="1">
                <a:solidFill>
                  <a:srgbClr val="002060"/>
                </a:solidFill>
                <a:effectLst/>
                <a:latin typeface="+mj-lt"/>
              </a:rPr>
              <a:t>tế</a:t>
            </a:r>
            <a:endParaRPr lang="en-US" sz="2000" b="1" i="0" dirty="0">
              <a:solidFill>
                <a:srgbClr val="002060"/>
              </a:solidFill>
              <a:effectLst/>
              <a:latin typeface="+mj-lt"/>
            </a:endParaRPr>
          </a:p>
        </p:txBody>
      </p:sp>
      <p:sp>
        <p:nvSpPr>
          <p:cNvPr id="12" name="Cloud Callout 11"/>
          <p:cNvSpPr/>
          <p:nvPr/>
        </p:nvSpPr>
        <p:spPr>
          <a:xfrm>
            <a:off x="2744365" y="2803410"/>
            <a:ext cx="7461309" cy="3287674"/>
          </a:xfrm>
          <a:prstGeom prst="cloudCallout">
            <a:avLst/>
          </a:prstGeom>
          <a:solidFill>
            <a:srgbClr val="00B05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a:off x="4785335" y="3337032"/>
            <a:ext cx="4505704" cy="1754326"/>
          </a:xfrm>
          <a:prstGeom prst="rect">
            <a:avLst/>
          </a:prstGeom>
        </p:spPr>
        <p:txBody>
          <a:bodyPr wrap="square">
            <a:spAutoFit/>
          </a:bodyPr>
          <a:lstStyle/>
          <a:p>
            <a:pPr algn="ctr"/>
            <a:r>
              <a:rPr lang="en-US" sz="3600" dirty="0" err="1" smtClean="0">
                <a:solidFill>
                  <a:schemeClr val="bg1"/>
                </a:solidFill>
              </a:rPr>
              <a:t>Tại</a:t>
            </a:r>
            <a:r>
              <a:rPr lang="en-US" sz="3600" dirty="0" smtClean="0">
                <a:solidFill>
                  <a:schemeClr val="bg1"/>
                </a:solidFill>
              </a:rPr>
              <a:t> </a:t>
            </a:r>
            <a:r>
              <a:rPr lang="en-US" sz="3600" dirty="0" err="1" smtClean="0">
                <a:solidFill>
                  <a:schemeClr val="bg1"/>
                </a:solidFill>
              </a:rPr>
              <a:t>sao</a:t>
            </a:r>
            <a:r>
              <a:rPr lang="en-US" sz="3600" dirty="0" smtClean="0">
                <a:solidFill>
                  <a:schemeClr val="bg1"/>
                </a:solidFill>
              </a:rPr>
              <a:t> k</a:t>
            </a:r>
            <a:r>
              <a:rPr lang="vi-VN" sz="3600" dirty="0" smtClean="0">
                <a:solidFill>
                  <a:schemeClr val="bg1"/>
                </a:solidFill>
              </a:rPr>
              <a:t>inh </a:t>
            </a:r>
            <a:r>
              <a:rPr lang="vi-VN" sz="3600" dirty="0">
                <a:solidFill>
                  <a:schemeClr val="bg1"/>
                </a:solidFill>
              </a:rPr>
              <a:t>tế nhà </a:t>
            </a:r>
            <a:r>
              <a:rPr lang="vi-VN" sz="3600" dirty="0" smtClean="0">
                <a:solidFill>
                  <a:schemeClr val="bg1"/>
                </a:solidFill>
              </a:rPr>
              <a:t>nước</a:t>
            </a:r>
            <a:r>
              <a:rPr lang="en-US" sz="3600" dirty="0" smtClean="0">
                <a:solidFill>
                  <a:schemeClr val="bg1"/>
                </a:solidFill>
              </a:rPr>
              <a:t> </a:t>
            </a:r>
            <a:r>
              <a:rPr lang="vi-VN" sz="3600" dirty="0" smtClean="0">
                <a:solidFill>
                  <a:schemeClr val="bg1"/>
                </a:solidFill>
              </a:rPr>
              <a:t>giữ </a:t>
            </a:r>
            <a:r>
              <a:rPr lang="vi-VN" sz="3600" dirty="0">
                <a:solidFill>
                  <a:schemeClr val="bg1"/>
                </a:solidFill>
              </a:rPr>
              <a:t>vai trò chủ </a:t>
            </a:r>
            <a:r>
              <a:rPr lang="vi-VN" sz="3600" dirty="0" smtClean="0">
                <a:solidFill>
                  <a:schemeClr val="bg1"/>
                </a:solidFill>
              </a:rPr>
              <a:t>đạo</a:t>
            </a:r>
            <a:r>
              <a:rPr lang="en-US" sz="3600" dirty="0" smtClean="0">
                <a:solidFill>
                  <a:schemeClr val="bg1"/>
                </a:solidFill>
              </a:rPr>
              <a:t>?</a:t>
            </a:r>
            <a:endParaRPr lang="vi-VN" sz="3600" dirty="0">
              <a:solidFill>
                <a:schemeClr val="bg1"/>
              </a:solidFill>
            </a:endParaRPr>
          </a:p>
        </p:txBody>
      </p:sp>
    </p:spTree>
    <p:extLst>
      <p:ext uri="{BB962C8B-B14F-4D97-AF65-F5344CB8AC3E}">
        <p14:creationId xmlns:p14="http://schemas.microsoft.com/office/powerpoint/2010/main" val="367430902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8" name="TextBox 7">
            <a:extLst>
              <a:ext uri="{FF2B5EF4-FFF2-40B4-BE49-F238E27FC236}">
                <a16:creationId xmlns="" xmlns:a16="http://schemas.microsoft.com/office/drawing/2014/main" id="{FAAC45F4-AEBE-49AE-8B32-D2C369032005}"/>
              </a:ext>
            </a:extLst>
          </p:cNvPr>
          <p:cNvSpPr txBox="1"/>
          <p:nvPr/>
        </p:nvSpPr>
        <p:spPr>
          <a:xfrm>
            <a:off x="2744365" y="943898"/>
            <a:ext cx="7492794"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70C0"/>
                </a:solidFill>
                <a:latin typeface="Avenir Roman"/>
                <a:ea typeface="Arial Unicode MS"/>
                <a:cs typeface="Helvetica"/>
              </a:rPr>
              <a:t>Về</a:t>
            </a:r>
            <a:r>
              <a:rPr lang="en-US" sz="2400" b="1" dirty="0" smtClean="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quan</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hệ</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sở</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hữu</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và</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thành</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phần</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kinh</a:t>
            </a:r>
            <a:r>
              <a:rPr lang="en-US" sz="2400" b="1" dirty="0">
                <a:solidFill>
                  <a:srgbClr val="0070C0"/>
                </a:solidFill>
                <a:latin typeface="Avenir Roman"/>
                <a:ea typeface="Arial Unicode MS"/>
                <a:cs typeface="Helvetica"/>
              </a:rPr>
              <a:t> </a:t>
            </a:r>
            <a:r>
              <a:rPr lang="en-US" sz="2400" b="1" dirty="0" err="1">
                <a:solidFill>
                  <a:srgbClr val="0070C0"/>
                </a:solidFill>
                <a:latin typeface="Avenir Roman"/>
                <a:ea typeface="Arial Unicode MS"/>
                <a:cs typeface="Helvetica"/>
              </a:rPr>
              <a:t>tế</a:t>
            </a:r>
            <a:endParaRPr lang="en-US" sz="2400" b="1" dirty="0">
              <a:solidFill>
                <a:srgbClr val="0070C0"/>
              </a:solidFill>
              <a:latin typeface="Avenir Roman"/>
              <a:ea typeface="Arial Unicode MS"/>
              <a:cs typeface="Helvetica"/>
            </a:endParaRPr>
          </a:p>
        </p:txBody>
      </p:sp>
      <p:sp>
        <p:nvSpPr>
          <p:cNvPr id="9" name="TextBox 8">
            <a:extLst>
              <a:ext uri="{FF2B5EF4-FFF2-40B4-BE49-F238E27FC236}">
                <a16:creationId xmlns="" xmlns:a16="http://schemas.microsoft.com/office/drawing/2014/main" id="{31267F93-CCA7-407A-927A-C619519320DB}"/>
              </a:ext>
            </a:extLst>
          </p:cNvPr>
          <p:cNvSpPr txBox="1"/>
          <p:nvPr/>
        </p:nvSpPr>
        <p:spPr>
          <a:xfrm>
            <a:off x="2905497" y="1577274"/>
            <a:ext cx="4025146" cy="400110"/>
          </a:xfrm>
          <a:prstGeom prst="rect">
            <a:avLst/>
          </a:prstGeom>
          <a:noFill/>
          <a:ln>
            <a:solidFill>
              <a:sysClr val="window" lastClr="FFFFFF"/>
            </a:solidFill>
          </a:ln>
        </p:spPr>
        <p:txBody>
          <a:bodyPr wrap="square">
            <a:spAutoFit/>
          </a:bodyPr>
          <a:lstStyle/>
          <a:p>
            <a:pPr marL="342900" marR="0" lvl="0" indent="-342900" algn="ctr" defTabSz="91440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0" cap="none" spc="0" normalizeH="0" baseline="0" noProof="0" dirty="0" err="1" smtClean="0">
                <a:ln>
                  <a:noFill/>
                </a:ln>
                <a:solidFill>
                  <a:srgbClr val="FF0066"/>
                </a:solidFill>
                <a:effectLst/>
                <a:uLnTx/>
                <a:uFillTx/>
                <a:ea typeface="Arial Unicode MS"/>
              </a:rPr>
              <a:t>Về</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thành</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phần</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kinh</a:t>
            </a:r>
            <a:r>
              <a:rPr kumimoji="0" lang="en-US" sz="2000" b="1" i="0" u="none" strike="noStrike" kern="0" cap="none" spc="0" normalizeH="0" baseline="0" noProof="0" dirty="0" smtClean="0">
                <a:ln>
                  <a:noFill/>
                </a:ln>
                <a:solidFill>
                  <a:srgbClr val="FF0066"/>
                </a:solidFill>
                <a:effectLst/>
                <a:uLnTx/>
                <a:uFillTx/>
                <a:ea typeface="Arial Unicode MS"/>
              </a:rPr>
              <a:t> </a:t>
            </a:r>
            <a:r>
              <a:rPr kumimoji="0" lang="en-US" sz="2000" b="1" i="0" u="none" strike="noStrike" kern="0" cap="none" spc="0" normalizeH="0" baseline="0" noProof="0" dirty="0" err="1" smtClean="0">
                <a:ln>
                  <a:noFill/>
                </a:ln>
                <a:solidFill>
                  <a:srgbClr val="FF0066"/>
                </a:solidFill>
                <a:effectLst/>
                <a:uLnTx/>
                <a:uFillTx/>
                <a:ea typeface="Arial Unicode MS"/>
              </a:rPr>
              <a:t>tế</a:t>
            </a:r>
            <a:endParaRPr kumimoji="0" lang="en-US" sz="2000" b="1" i="0" u="none" strike="noStrike" kern="0" cap="none" spc="0" normalizeH="0" baseline="0" noProof="0" dirty="0" smtClean="0">
              <a:ln>
                <a:noFill/>
              </a:ln>
              <a:solidFill>
                <a:srgbClr val="FF0066"/>
              </a:solidFill>
              <a:effectLst/>
              <a:uLnTx/>
              <a:uFillTx/>
              <a:ea typeface="Arial Unicode MS"/>
            </a:endParaRPr>
          </a:p>
        </p:txBody>
      </p:sp>
      <p:sp>
        <p:nvSpPr>
          <p:cNvPr id="10" name="TextBox 9">
            <a:extLst>
              <a:ext uri="{FF2B5EF4-FFF2-40B4-BE49-F238E27FC236}">
                <a16:creationId xmlns="" xmlns:a16="http://schemas.microsoft.com/office/drawing/2014/main" id="{6929F193-7EB7-4AAA-8560-659A075803C2}"/>
              </a:ext>
            </a:extLst>
          </p:cNvPr>
          <p:cNvSpPr txBox="1"/>
          <p:nvPr/>
        </p:nvSpPr>
        <p:spPr>
          <a:xfrm>
            <a:off x="3948883" y="2028940"/>
            <a:ext cx="5083758" cy="400110"/>
          </a:xfrm>
          <a:prstGeom prst="rect">
            <a:avLst/>
          </a:prstGeom>
          <a:noFill/>
          <a:ln>
            <a:solidFill>
              <a:schemeClr val="bg1"/>
            </a:solidFill>
          </a:ln>
        </p:spPr>
        <p:txBody>
          <a:bodyPr wrap="square">
            <a:spAutoFit/>
          </a:bodyPr>
          <a:lstStyle/>
          <a:p>
            <a:pPr marL="342900" indent="-342900" algn="ctr">
              <a:buFont typeface="Wingdings" panose="05000000000000000000" pitchFamily="2" charset="2"/>
              <a:buChar char="ü"/>
            </a:pPr>
            <a:r>
              <a:rPr lang="en-US" sz="2000" b="1" i="0" dirty="0" err="1">
                <a:solidFill>
                  <a:srgbClr val="002060"/>
                </a:solidFill>
                <a:effectLst/>
                <a:latin typeface="+mj-lt"/>
              </a:rPr>
              <a:t>Vị</a:t>
            </a:r>
            <a:r>
              <a:rPr lang="en-US" sz="2000" b="1" i="0" dirty="0">
                <a:solidFill>
                  <a:srgbClr val="002060"/>
                </a:solidFill>
                <a:effectLst/>
                <a:latin typeface="+mj-lt"/>
              </a:rPr>
              <a:t> </a:t>
            </a:r>
            <a:r>
              <a:rPr lang="en-US" sz="2000" b="1" i="0" dirty="0" err="1">
                <a:solidFill>
                  <a:srgbClr val="002060"/>
                </a:solidFill>
                <a:effectLst/>
                <a:latin typeface="+mj-lt"/>
              </a:rPr>
              <a:t>trí</a:t>
            </a:r>
            <a:r>
              <a:rPr lang="en-US" sz="2000" b="1" i="0" dirty="0">
                <a:solidFill>
                  <a:srgbClr val="002060"/>
                </a:solidFill>
                <a:effectLst/>
                <a:latin typeface="+mj-lt"/>
              </a:rPr>
              <a:t> </a:t>
            </a:r>
            <a:r>
              <a:rPr lang="en-US" sz="2000" b="1" i="0" dirty="0" err="1">
                <a:solidFill>
                  <a:srgbClr val="002060"/>
                </a:solidFill>
                <a:effectLst/>
                <a:latin typeface="+mj-lt"/>
              </a:rPr>
              <a:t>của</a:t>
            </a:r>
            <a:r>
              <a:rPr lang="en-US" sz="2000" b="1" i="0" dirty="0">
                <a:solidFill>
                  <a:srgbClr val="002060"/>
                </a:solidFill>
                <a:effectLst/>
                <a:latin typeface="+mj-lt"/>
              </a:rPr>
              <a:t> </a:t>
            </a:r>
            <a:r>
              <a:rPr lang="en-US" sz="2000" b="1" i="0" dirty="0" err="1">
                <a:solidFill>
                  <a:srgbClr val="002060"/>
                </a:solidFill>
                <a:effectLst/>
                <a:latin typeface="+mj-lt"/>
              </a:rPr>
              <a:t>các</a:t>
            </a:r>
            <a:r>
              <a:rPr lang="en-US" sz="2000" b="1" i="0" dirty="0">
                <a:solidFill>
                  <a:srgbClr val="002060"/>
                </a:solidFill>
                <a:effectLst/>
                <a:latin typeface="+mj-lt"/>
              </a:rPr>
              <a:t> </a:t>
            </a:r>
            <a:r>
              <a:rPr lang="en-US" sz="2000" b="1" i="0" dirty="0" err="1">
                <a:solidFill>
                  <a:srgbClr val="002060"/>
                </a:solidFill>
                <a:effectLst/>
                <a:latin typeface="+mj-lt"/>
              </a:rPr>
              <a:t>thành</a:t>
            </a:r>
            <a:r>
              <a:rPr lang="en-US" sz="2000" b="1" i="0" dirty="0">
                <a:solidFill>
                  <a:srgbClr val="002060"/>
                </a:solidFill>
                <a:effectLst/>
                <a:latin typeface="+mj-lt"/>
              </a:rPr>
              <a:t> </a:t>
            </a:r>
            <a:r>
              <a:rPr lang="en-US" sz="2000" b="1" i="0" dirty="0" err="1">
                <a:solidFill>
                  <a:srgbClr val="002060"/>
                </a:solidFill>
                <a:effectLst/>
                <a:latin typeface="+mj-lt"/>
              </a:rPr>
              <a:t>phần</a:t>
            </a:r>
            <a:r>
              <a:rPr lang="en-US" sz="2000" b="1" i="0" dirty="0">
                <a:solidFill>
                  <a:srgbClr val="002060"/>
                </a:solidFill>
                <a:effectLst/>
                <a:latin typeface="+mj-lt"/>
              </a:rPr>
              <a:t> </a:t>
            </a:r>
            <a:r>
              <a:rPr lang="en-US" sz="2000" b="1" i="0" dirty="0" err="1">
                <a:solidFill>
                  <a:srgbClr val="002060"/>
                </a:solidFill>
                <a:effectLst/>
                <a:latin typeface="+mj-lt"/>
              </a:rPr>
              <a:t>kinh</a:t>
            </a:r>
            <a:r>
              <a:rPr lang="en-US" sz="2000" b="1" i="0" dirty="0">
                <a:solidFill>
                  <a:srgbClr val="002060"/>
                </a:solidFill>
                <a:effectLst/>
                <a:latin typeface="+mj-lt"/>
              </a:rPr>
              <a:t> </a:t>
            </a:r>
            <a:r>
              <a:rPr lang="en-US" sz="2000" b="1" i="0" dirty="0" err="1">
                <a:solidFill>
                  <a:srgbClr val="002060"/>
                </a:solidFill>
                <a:effectLst/>
                <a:latin typeface="+mj-lt"/>
              </a:rPr>
              <a:t>tế</a:t>
            </a:r>
            <a:endParaRPr lang="en-US" sz="2000" b="1" i="0" dirty="0">
              <a:solidFill>
                <a:srgbClr val="002060"/>
              </a:solidFill>
              <a:effectLst/>
              <a:latin typeface="+mj-lt"/>
            </a:endParaRPr>
          </a:p>
        </p:txBody>
      </p:sp>
      <p:grpSp>
        <p:nvGrpSpPr>
          <p:cNvPr id="11" name="Group 4">
            <a:extLst>
              <a:ext uri="{FF2B5EF4-FFF2-40B4-BE49-F238E27FC236}">
                <a16:creationId xmlns="" xmlns:a16="http://schemas.microsoft.com/office/drawing/2014/main" id="{16DDB340-E1ED-4082-BA2C-F8E9EBE51E4B}"/>
              </a:ext>
            </a:extLst>
          </p:cNvPr>
          <p:cNvGrpSpPr>
            <a:grpSpLocks/>
          </p:cNvGrpSpPr>
          <p:nvPr/>
        </p:nvGrpSpPr>
        <p:grpSpPr bwMode="auto">
          <a:xfrm>
            <a:off x="1402445" y="2943209"/>
            <a:ext cx="2162750" cy="2243847"/>
            <a:chOff x="2457" y="2000"/>
            <a:chExt cx="901" cy="888"/>
          </a:xfrm>
        </p:grpSpPr>
        <p:pic>
          <p:nvPicPr>
            <p:cNvPr id="12" name="Picture 5" descr="circuler_1">
              <a:extLst>
                <a:ext uri="{FF2B5EF4-FFF2-40B4-BE49-F238E27FC236}">
                  <a16:creationId xmlns="" xmlns:a16="http://schemas.microsoft.com/office/drawing/2014/main" id="{847E8923-A7F0-4DE9-9596-6FC982DB353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ltGray">
            <a:xfrm>
              <a:off x="2457" y="2000"/>
              <a:ext cx="901" cy="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Oval 6">
              <a:extLst>
                <a:ext uri="{FF2B5EF4-FFF2-40B4-BE49-F238E27FC236}">
                  <a16:creationId xmlns="" xmlns:a16="http://schemas.microsoft.com/office/drawing/2014/main" id="{AFA7C1A1-9531-4345-B3EE-205A344CBB9D}"/>
                </a:ext>
              </a:extLst>
            </p:cNvPr>
            <p:cNvSpPr>
              <a:spLocks noChangeArrowheads="1"/>
            </p:cNvSpPr>
            <p:nvPr/>
          </p:nvSpPr>
          <p:spPr bwMode="ltGray">
            <a:xfrm>
              <a:off x="2457" y="2000"/>
              <a:ext cx="895" cy="888"/>
            </a:xfrm>
            <a:prstGeom prst="ellipse">
              <a:avLst/>
            </a:prstGeom>
            <a:solidFill>
              <a:srgbClr val="CC6600"/>
            </a:solidFill>
            <a:ln w="9525" algn="ctr">
              <a:noFill/>
              <a:round/>
              <a:headEnd/>
              <a:tailEnd/>
            </a:ln>
            <a:effectLst/>
          </p:spPr>
          <p:txBody>
            <a:bodyPr wrap="none" anchor="ctr"/>
            <a:lstStyle/>
            <a:p>
              <a:pPr defTabSz="914400" fontAlgn="base">
                <a:spcBef>
                  <a:spcPct val="0"/>
                </a:spcBef>
                <a:spcAft>
                  <a:spcPct val="0"/>
                </a:spcAft>
                <a:defRPr/>
              </a:pPr>
              <a:endParaRPr lang="en-US" sz="2000" b="1">
                <a:solidFill>
                  <a:srgbClr val="FFFFFF"/>
                </a:solidFill>
                <a:cs typeface="Arial" panose="020B0604020202020204" pitchFamily="34" charset="0"/>
              </a:endParaRPr>
            </a:p>
          </p:txBody>
        </p:sp>
        <p:sp>
          <p:nvSpPr>
            <p:cNvPr id="14" name="Freeform 7">
              <a:extLst>
                <a:ext uri="{FF2B5EF4-FFF2-40B4-BE49-F238E27FC236}">
                  <a16:creationId xmlns="" xmlns:a16="http://schemas.microsoft.com/office/drawing/2014/main" id="{F8AA51E9-CF24-42BA-9A2B-C837B8CF2514}"/>
                </a:ext>
              </a:extLst>
            </p:cNvPr>
            <p:cNvSpPr>
              <a:spLocks/>
            </p:cNvSpPr>
            <p:nvPr/>
          </p:nvSpPr>
          <p:spPr bwMode="ltGray">
            <a:xfrm>
              <a:off x="2550" y="2018"/>
              <a:ext cx="703" cy="308"/>
            </a:xfrm>
            <a:custGeom>
              <a:avLst/>
              <a:gdLst>
                <a:gd name="T0" fmla="*/ 196 w 1321"/>
                <a:gd name="T1" fmla="*/ 32 h 712"/>
                <a:gd name="T2" fmla="*/ 199 w 1321"/>
                <a:gd name="T3" fmla="*/ 36 h 712"/>
                <a:gd name="T4" fmla="*/ 199 w 1321"/>
                <a:gd name="T5" fmla="*/ 39 h 712"/>
                <a:gd name="T6" fmla="*/ 199 w 1321"/>
                <a:gd name="T7" fmla="*/ 42 h 712"/>
                <a:gd name="T8" fmla="*/ 196 w 1321"/>
                <a:gd name="T9" fmla="*/ 45 h 712"/>
                <a:gd name="T10" fmla="*/ 192 w 1321"/>
                <a:gd name="T11" fmla="*/ 47 h 712"/>
                <a:gd name="T12" fmla="*/ 187 w 1321"/>
                <a:gd name="T13" fmla="*/ 49 h 712"/>
                <a:gd name="T14" fmla="*/ 180 w 1321"/>
                <a:gd name="T15" fmla="*/ 51 h 712"/>
                <a:gd name="T16" fmla="*/ 173 w 1321"/>
                <a:gd name="T17" fmla="*/ 53 h 712"/>
                <a:gd name="T18" fmla="*/ 164 w 1321"/>
                <a:gd name="T19" fmla="*/ 54 h 712"/>
                <a:gd name="T20" fmla="*/ 155 w 1321"/>
                <a:gd name="T21" fmla="*/ 55 h 712"/>
                <a:gd name="T22" fmla="*/ 146 w 1321"/>
                <a:gd name="T23" fmla="*/ 56 h 712"/>
                <a:gd name="T24" fmla="*/ 135 w 1321"/>
                <a:gd name="T25" fmla="*/ 57 h 712"/>
                <a:gd name="T26" fmla="*/ 125 w 1321"/>
                <a:gd name="T27" fmla="*/ 58 h 712"/>
                <a:gd name="T28" fmla="*/ 120 w 1321"/>
                <a:gd name="T29" fmla="*/ 58 h 712"/>
                <a:gd name="T30" fmla="*/ 72 w 1321"/>
                <a:gd name="T31" fmla="*/ 58 h 712"/>
                <a:gd name="T32" fmla="*/ 71 w 1321"/>
                <a:gd name="T33" fmla="*/ 58 h 712"/>
                <a:gd name="T34" fmla="*/ 62 w 1321"/>
                <a:gd name="T35" fmla="*/ 57 h 712"/>
                <a:gd name="T36" fmla="*/ 52 w 1321"/>
                <a:gd name="T37" fmla="*/ 57 h 712"/>
                <a:gd name="T38" fmla="*/ 44 w 1321"/>
                <a:gd name="T39" fmla="*/ 56 h 712"/>
                <a:gd name="T40" fmla="*/ 36 w 1321"/>
                <a:gd name="T41" fmla="*/ 56 h 712"/>
                <a:gd name="T42" fmla="*/ 28 w 1321"/>
                <a:gd name="T43" fmla="*/ 55 h 712"/>
                <a:gd name="T44" fmla="*/ 21 w 1321"/>
                <a:gd name="T45" fmla="*/ 54 h 712"/>
                <a:gd name="T46" fmla="*/ 15 w 1321"/>
                <a:gd name="T47" fmla="*/ 52 h 712"/>
                <a:gd name="T48" fmla="*/ 10 w 1321"/>
                <a:gd name="T49" fmla="*/ 51 h 712"/>
                <a:gd name="T50" fmla="*/ 6 w 1321"/>
                <a:gd name="T51" fmla="*/ 49 h 712"/>
                <a:gd name="T52" fmla="*/ 3 w 1321"/>
                <a:gd name="T53" fmla="*/ 47 h 712"/>
                <a:gd name="T54" fmla="*/ 1 w 1321"/>
                <a:gd name="T55" fmla="*/ 45 h 712"/>
                <a:gd name="T56" fmla="*/ 0 w 1321"/>
                <a:gd name="T57" fmla="*/ 42 h 712"/>
                <a:gd name="T58" fmla="*/ 0 w 1321"/>
                <a:gd name="T59" fmla="*/ 42 h 712"/>
                <a:gd name="T60" fmla="*/ 1 w 1321"/>
                <a:gd name="T61" fmla="*/ 39 h 712"/>
                <a:gd name="T62" fmla="*/ 3 w 1321"/>
                <a:gd name="T63" fmla="*/ 36 h 712"/>
                <a:gd name="T64" fmla="*/ 7 w 1321"/>
                <a:gd name="T65" fmla="*/ 30 h 712"/>
                <a:gd name="T66" fmla="*/ 14 w 1321"/>
                <a:gd name="T67" fmla="*/ 24 h 712"/>
                <a:gd name="T68" fmla="*/ 22 w 1321"/>
                <a:gd name="T69" fmla="*/ 19 h 712"/>
                <a:gd name="T70" fmla="*/ 31 w 1321"/>
                <a:gd name="T71" fmla="*/ 14 h 712"/>
                <a:gd name="T72" fmla="*/ 41 w 1321"/>
                <a:gd name="T73" fmla="*/ 10 h 712"/>
                <a:gd name="T74" fmla="*/ 51 w 1321"/>
                <a:gd name="T75" fmla="*/ 6 h 712"/>
                <a:gd name="T76" fmla="*/ 63 w 1321"/>
                <a:gd name="T77" fmla="*/ 4 h 712"/>
                <a:gd name="T78" fmla="*/ 75 w 1321"/>
                <a:gd name="T79" fmla="*/ 2 h 712"/>
                <a:gd name="T80" fmla="*/ 87 w 1321"/>
                <a:gd name="T81" fmla="*/ 0 h 712"/>
                <a:gd name="T82" fmla="*/ 101 w 1321"/>
                <a:gd name="T83" fmla="*/ 0 h 712"/>
                <a:gd name="T84" fmla="*/ 101 w 1321"/>
                <a:gd name="T85" fmla="*/ 0 h 712"/>
                <a:gd name="T86" fmla="*/ 114 w 1321"/>
                <a:gd name="T87" fmla="*/ 0 h 712"/>
                <a:gd name="T88" fmla="*/ 128 w 1321"/>
                <a:gd name="T89" fmla="*/ 2 h 712"/>
                <a:gd name="T90" fmla="*/ 140 w 1321"/>
                <a:gd name="T91" fmla="*/ 4 h 712"/>
                <a:gd name="T92" fmla="*/ 152 w 1321"/>
                <a:gd name="T93" fmla="*/ 7 h 712"/>
                <a:gd name="T94" fmla="*/ 163 w 1321"/>
                <a:gd name="T95" fmla="*/ 11 h 712"/>
                <a:gd name="T96" fmla="*/ 173 w 1321"/>
                <a:gd name="T97" fmla="*/ 16 h 712"/>
                <a:gd name="T98" fmla="*/ 182 w 1321"/>
                <a:gd name="T99" fmla="*/ 21 h 712"/>
                <a:gd name="T100" fmla="*/ 189 w 1321"/>
                <a:gd name="T101" fmla="*/ 26 h 712"/>
                <a:gd name="T102" fmla="*/ 196 w 1321"/>
                <a:gd name="T103" fmla="*/ 32 h 712"/>
                <a:gd name="T104" fmla="*/ 196 w 1321"/>
                <a:gd name="T105" fmla="*/ 32 h 71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321" h="712">
                  <a:moveTo>
                    <a:pt x="1301" y="401"/>
                  </a:moveTo>
                  <a:lnTo>
                    <a:pt x="1317" y="442"/>
                  </a:lnTo>
                  <a:lnTo>
                    <a:pt x="1321" y="481"/>
                  </a:lnTo>
                  <a:lnTo>
                    <a:pt x="1315" y="516"/>
                  </a:lnTo>
                  <a:lnTo>
                    <a:pt x="1298" y="550"/>
                  </a:lnTo>
                  <a:lnTo>
                    <a:pt x="1272" y="579"/>
                  </a:lnTo>
                  <a:lnTo>
                    <a:pt x="1239" y="604"/>
                  </a:lnTo>
                  <a:lnTo>
                    <a:pt x="1196" y="628"/>
                  </a:lnTo>
                  <a:lnTo>
                    <a:pt x="1147" y="649"/>
                  </a:lnTo>
                  <a:lnTo>
                    <a:pt x="1092" y="667"/>
                  </a:lnTo>
                  <a:lnTo>
                    <a:pt x="1031" y="683"/>
                  </a:lnTo>
                  <a:lnTo>
                    <a:pt x="967" y="694"/>
                  </a:lnTo>
                  <a:lnTo>
                    <a:pt x="896" y="704"/>
                  </a:lnTo>
                  <a:lnTo>
                    <a:pt x="824" y="710"/>
                  </a:lnTo>
                  <a:lnTo>
                    <a:pt x="795" y="712"/>
                  </a:lnTo>
                  <a:lnTo>
                    <a:pt x="476" y="712"/>
                  </a:lnTo>
                  <a:lnTo>
                    <a:pt x="472" y="712"/>
                  </a:lnTo>
                  <a:lnTo>
                    <a:pt x="409" y="708"/>
                  </a:lnTo>
                  <a:lnTo>
                    <a:pt x="348" y="704"/>
                  </a:lnTo>
                  <a:lnTo>
                    <a:pt x="290" y="696"/>
                  </a:lnTo>
                  <a:lnTo>
                    <a:pt x="235" y="689"/>
                  </a:lnTo>
                  <a:lnTo>
                    <a:pt x="186" y="677"/>
                  </a:lnTo>
                  <a:lnTo>
                    <a:pt x="141" y="663"/>
                  </a:lnTo>
                  <a:lnTo>
                    <a:pt x="102" y="648"/>
                  </a:lnTo>
                  <a:lnTo>
                    <a:pt x="67" y="630"/>
                  </a:lnTo>
                  <a:lnTo>
                    <a:pt x="39" y="608"/>
                  </a:lnTo>
                  <a:lnTo>
                    <a:pt x="18" y="583"/>
                  </a:lnTo>
                  <a:lnTo>
                    <a:pt x="6" y="554"/>
                  </a:lnTo>
                  <a:lnTo>
                    <a:pt x="0" y="524"/>
                  </a:lnTo>
                  <a:lnTo>
                    <a:pt x="0" y="520"/>
                  </a:lnTo>
                  <a:lnTo>
                    <a:pt x="4" y="487"/>
                  </a:lnTo>
                  <a:lnTo>
                    <a:pt x="16" y="446"/>
                  </a:lnTo>
                  <a:lnTo>
                    <a:pt x="51" y="370"/>
                  </a:lnTo>
                  <a:lnTo>
                    <a:pt x="94" y="299"/>
                  </a:lnTo>
                  <a:lnTo>
                    <a:pt x="147" y="235"/>
                  </a:lnTo>
                  <a:lnTo>
                    <a:pt x="204" y="176"/>
                  </a:lnTo>
                  <a:lnTo>
                    <a:pt x="270" y="125"/>
                  </a:lnTo>
                  <a:lnTo>
                    <a:pt x="341" y="82"/>
                  </a:lnTo>
                  <a:lnTo>
                    <a:pt x="415" y="47"/>
                  </a:lnTo>
                  <a:lnTo>
                    <a:pt x="497" y="21"/>
                  </a:lnTo>
                  <a:lnTo>
                    <a:pt x="581" y="6"/>
                  </a:lnTo>
                  <a:lnTo>
                    <a:pt x="667" y="0"/>
                  </a:lnTo>
                  <a:lnTo>
                    <a:pt x="759" y="6"/>
                  </a:lnTo>
                  <a:lnTo>
                    <a:pt x="847" y="23"/>
                  </a:lnTo>
                  <a:lnTo>
                    <a:pt x="932" y="53"/>
                  </a:lnTo>
                  <a:lnTo>
                    <a:pt x="1010" y="90"/>
                  </a:lnTo>
                  <a:lnTo>
                    <a:pt x="1082" y="137"/>
                  </a:lnTo>
                  <a:lnTo>
                    <a:pt x="1149" y="194"/>
                  </a:lnTo>
                  <a:lnTo>
                    <a:pt x="1208" y="256"/>
                  </a:lnTo>
                  <a:lnTo>
                    <a:pt x="1258" y="325"/>
                  </a:lnTo>
                  <a:lnTo>
                    <a:pt x="1301" y="401"/>
                  </a:lnTo>
                  <a:close/>
                </a:path>
              </a:pathLst>
            </a:custGeom>
            <a:no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defTabSz="914400" eaLnBrk="0" fontAlgn="base" hangingPunct="0">
                <a:spcBef>
                  <a:spcPct val="0"/>
                </a:spcBef>
                <a:spcAft>
                  <a:spcPct val="0"/>
                </a:spcAft>
                <a:defRPr/>
              </a:pPr>
              <a:endParaRPr lang="en-US" sz="2000">
                <a:solidFill>
                  <a:srgbClr val="FFFFFF"/>
                </a:solidFill>
                <a:cs typeface="Arial" panose="020B0604020202020204" pitchFamily="34" charset="0"/>
              </a:endParaRPr>
            </a:p>
          </p:txBody>
        </p:sp>
        <p:grpSp>
          <p:nvGrpSpPr>
            <p:cNvPr id="15" name="Group 8">
              <a:extLst>
                <a:ext uri="{FF2B5EF4-FFF2-40B4-BE49-F238E27FC236}">
                  <a16:creationId xmlns="" xmlns:a16="http://schemas.microsoft.com/office/drawing/2014/main" id="{CB35D4F0-90CF-4528-8C8B-97D52586F85E}"/>
                </a:ext>
              </a:extLst>
            </p:cNvPr>
            <p:cNvGrpSpPr>
              <a:grpSpLocks/>
            </p:cNvGrpSpPr>
            <p:nvPr/>
          </p:nvGrpSpPr>
          <p:grpSpPr bwMode="auto">
            <a:xfrm rot="-1297425" flipH="1" flipV="1">
              <a:off x="2525" y="2693"/>
              <a:ext cx="781" cy="188"/>
              <a:chOff x="2532" y="1051"/>
              <a:chExt cx="893" cy="246"/>
            </a:xfrm>
          </p:grpSpPr>
          <p:grpSp>
            <p:nvGrpSpPr>
              <p:cNvPr id="16" name="Group 9">
                <a:extLst>
                  <a:ext uri="{FF2B5EF4-FFF2-40B4-BE49-F238E27FC236}">
                    <a16:creationId xmlns="" xmlns:a16="http://schemas.microsoft.com/office/drawing/2014/main" id="{6A337B0E-0A56-4BDD-BBDA-303A42373B1E}"/>
                  </a:ext>
                </a:extLst>
              </p:cNvPr>
              <p:cNvGrpSpPr>
                <a:grpSpLocks/>
              </p:cNvGrpSpPr>
              <p:nvPr/>
            </p:nvGrpSpPr>
            <p:grpSpPr bwMode="auto">
              <a:xfrm>
                <a:off x="2532" y="1051"/>
                <a:ext cx="743" cy="185"/>
                <a:chOff x="1565" y="2568"/>
                <a:chExt cx="1118" cy="279"/>
              </a:xfrm>
            </p:grpSpPr>
            <p:sp>
              <p:nvSpPr>
                <p:cNvPr id="22" name="AutoShape 10">
                  <a:extLst>
                    <a:ext uri="{FF2B5EF4-FFF2-40B4-BE49-F238E27FC236}">
                      <a16:creationId xmlns="" xmlns:a16="http://schemas.microsoft.com/office/drawing/2014/main" id="{B1E9C51F-E781-4731-8E94-9624BFB1088C}"/>
                    </a:ext>
                  </a:extLst>
                </p:cNvPr>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23" name="AutoShape 11">
                  <a:extLst>
                    <a:ext uri="{FF2B5EF4-FFF2-40B4-BE49-F238E27FC236}">
                      <a16:creationId xmlns="" xmlns:a16="http://schemas.microsoft.com/office/drawing/2014/main" id="{0397F0BA-856D-49B9-893A-70F4945040EA}"/>
                    </a:ext>
                  </a:extLst>
                </p:cNvPr>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24" name="AutoShape 12">
                  <a:extLst>
                    <a:ext uri="{FF2B5EF4-FFF2-40B4-BE49-F238E27FC236}">
                      <a16:creationId xmlns="" xmlns:a16="http://schemas.microsoft.com/office/drawing/2014/main" id="{2C801A06-BF23-48BD-8BB4-869DF49B35FE}"/>
                    </a:ext>
                  </a:extLst>
                </p:cNvPr>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25" name="AutoShape 13">
                  <a:extLst>
                    <a:ext uri="{FF2B5EF4-FFF2-40B4-BE49-F238E27FC236}">
                      <a16:creationId xmlns="" xmlns:a16="http://schemas.microsoft.com/office/drawing/2014/main" id="{5662446F-464D-43F7-B047-61130162C78C}"/>
                    </a:ext>
                  </a:extLst>
                </p:cNvPr>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nvGrpSpPr>
              <p:cNvPr id="17" name="Group 14">
                <a:extLst>
                  <a:ext uri="{FF2B5EF4-FFF2-40B4-BE49-F238E27FC236}">
                    <a16:creationId xmlns="" xmlns:a16="http://schemas.microsoft.com/office/drawing/2014/main" id="{10E1E451-CAF0-4433-9DB4-7D727F3E01FE}"/>
                  </a:ext>
                </a:extLst>
              </p:cNvPr>
              <p:cNvGrpSpPr>
                <a:grpSpLocks/>
              </p:cNvGrpSpPr>
              <p:nvPr/>
            </p:nvGrpSpPr>
            <p:grpSpPr bwMode="auto">
              <a:xfrm rot="1353540">
                <a:off x="2682" y="1111"/>
                <a:ext cx="743" cy="186"/>
                <a:chOff x="1565" y="2568"/>
                <a:chExt cx="1118" cy="279"/>
              </a:xfrm>
            </p:grpSpPr>
            <p:sp>
              <p:nvSpPr>
                <p:cNvPr id="18" name="AutoShape 15">
                  <a:extLst>
                    <a:ext uri="{FF2B5EF4-FFF2-40B4-BE49-F238E27FC236}">
                      <a16:creationId xmlns="" xmlns:a16="http://schemas.microsoft.com/office/drawing/2014/main" id="{BBB562BA-44AA-47A0-A5D7-878E74080ED8}"/>
                    </a:ext>
                  </a:extLst>
                </p:cNvPr>
                <p:cNvSpPr>
                  <a:spLocks noChangeArrowheads="1"/>
                </p:cNvSpPr>
                <p:nvPr/>
              </p:nvSpPr>
              <p:spPr bwMode="ltGray">
                <a:xfrm rot="5263130">
                  <a:off x="1859"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19" name="AutoShape 16">
                  <a:extLst>
                    <a:ext uri="{FF2B5EF4-FFF2-40B4-BE49-F238E27FC236}">
                      <a16:creationId xmlns="" xmlns:a16="http://schemas.microsoft.com/office/drawing/2014/main" id="{D2D11FFF-C261-4DEB-803D-7BC768B8233B}"/>
                    </a:ext>
                  </a:extLst>
                </p:cNvPr>
                <p:cNvSpPr>
                  <a:spLocks noChangeArrowheads="1"/>
                </p:cNvSpPr>
                <p:nvPr/>
              </p:nvSpPr>
              <p:spPr bwMode="ltGray">
                <a:xfrm rot="6078281">
                  <a:off x="1995" y="2274"/>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20" name="AutoShape 17">
                  <a:extLst>
                    <a:ext uri="{FF2B5EF4-FFF2-40B4-BE49-F238E27FC236}">
                      <a16:creationId xmlns="" xmlns:a16="http://schemas.microsoft.com/office/drawing/2014/main" id="{7E9A5917-5DB9-4D1C-8714-49C40530FF2E}"/>
                    </a:ext>
                  </a:extLst>
                </p:cNvPr>
                <p:cNvSpPr>
                  <a:spLocks noChangeArrowheads="1"/>
                </p:cNvSpPr>
                <p:nvPr/>
              </p:nvSpPr>
              <p:spPr bwMode="ltGray">
                <a:xfrm rot="6373927">
                  <a:off x="2071" y="229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21" name="AutoShape 18">
                  <a:extLst>
                    <a:ext uri="{FF2B5EF4-FFF2-40B4-BE49-F238E27FC236}">
                      <a16:creationId xmlns="" xmlns:a16="http://schemas.microsoft.com/office/drawing/2014/main" id="{B7EB5B42-DFEC-453A-9538-1EE80C981CC5}"/>
                    </a:ext>
                  </a:extLst>
                </p:cNvPr>
                <p:cNvSpPr>
                  <a:spLocks noChangeArrowheads="1"/>
                </p:cNvSpPr>
                <p:nvPr/>
              </p:nvSpPr>
              <p:spPr bwMode="ltGray">
                <a:xfrm rot="6906312">
                  <a:off x="2161" y="2326"/>
                  <a:ext cx="227" cy="816"/>
                </a:xfrm>
                <a:prstGeom prst="moon">
                  <a:avLst>
                    <a:gd name="adj" fmla="val 49773"/>
                  </a:avLst>
                </a:prstGeom>
                <a:solidFill>
                  <a:srgbClr val="F8F8F8">
                    <a:alpha val="392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grpSp>
      <p:grpSp>
        <p:nvGrpSpPr>
          <p:cNvPr id="26" name="Group 19">
            <a:extLst>
              <a:ext uri="{FF2B5EF4-FFF2-40B4-BE49-F238E27FC236}">
                <a16:creationId xmlns="" xmlns:a16="http://schemas.microsoft.com/office/drawing/2014/main" id="{2C592143-FEE0-455A-B3DD-215D631DF82C}"/>
              </a:ext>
            </a:extLst>
          </p:cNvPr>
          <p:cNvGrpSpPr>
            <a:grpSpLocks/>
          </p:cNvGrpSpPr>
          <p:nvPr/>
        </p:nvGrpSpPr>
        <p:grpSpPr bwMode="auto">
          <a:xfrm rot="16200000">
            <a:off x="2595812" y="3590132"/>
            <a:ext cx="3396504" cy="1484852"/>
            <a:chOff x="564" y="1992"/>
            <a:chExt cx="2658" cy="984"/>
          </a:xfrm>
          <a:solidFill>
            <a:srgbClr val="000000"/>
          </a:solidFill>
        </p:grpSpPr>
        <p:sp>
          <p:nvSpPr>
            <p:cNvPr id="27" name="Freeform 20">
              <a:extLst>
                <a:ext uri="{FF2B5EF4-FFF2-40B4-BE49-F238E27FC236}">
                  <a16:creationId xmlns="" xmlns:a16="http://schemas.microsoft.com/office/drawing/2014/main" id="{2A80E25D-70B9-4519-B471-6D4950834824}"/>
                </a:ext>
              </a:extLst>
            </p:cNvPr>
            <p:cNvSpPr>
              <a:spLocks/>
            </p:cNvSpPr>
            <p:nvPr/>
          </p:nvSpPr>
          <p:spPr bwMode="invGray">
            <a:xfrm>
              <a:off x="564" y="2001"/>
              <a:ext cx="1197" cy="867"/>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000" b="1">
                <a:solidFill>
                  <a:srgbClr val="FFFFFF"/>
                </a:solidFill>
                <a:cs typeface="Arial" panose="020B0604020202020204" pitchFamily="34" charset="0"/>
              </a:endParaRPr>
            </a:p>
          </p:txBody>
        </p:sp>
        <p:sp>
          <p:nvSpPr>
            <p:cNvPr id="28" name="Freeform 21">
              <a:extLst>
                <a:ext uri="{FF2B5EF4-FFF2-40B4-BE49-F238E27FC236}">
                  <a16:creationId xmlns="" xmlns:a16="http://schemas.microsoft.com/office/drawing/2014/main" id="{60E06DF8-030F-44B3-A270-47B4C9FB975D}"/>
                </a:ext>
              </a:extLst>
            </p:cNvPr>
            <p:cNvSpPr>
              <a:spLocks/>
            </p:cNvSpPr>
            <p:nvPr/>
          </p:nvSpPr>
          <p:spPr bwMode="invGray">
            <a:xfrm>
              <a:off x="1770" y="1992"/>
              <a:ext cx="232" cy="984"/>
            </a:xfrm>
            <a:custGeom>
              <a:avLst/>
              <a:gdLst/>
              <a:ahLst/>
              <a:cxnLst>
                <a:cxn ang="0">
                  <a:pos x="37" y="1"/>
                </a:cxn>
                <a:cxn ang="0">
                  <a:pos x="45" y="472"/>
                </a:cxn>
                <a:cxn ang="0">
                  <a:pos x="0" y="474"/>
                </a:cxn>
                <a:cxn ang="0">
                  <a:pos x="72" y="604"/>
                </a:cxn>
                <a:cxn ang="0">
                  <a:pos x="142" y="474"/>
                </a:cxn>
                <a:cxn ang="0">
                  <a:pos x="100" y="474"/>
                </a:cxn>
                <a:cxn ang="0">
                  <a:pos x="99" y="0"/>
                </a:cxn>
                <a:cxn ang="0">
                  <a:pos x="37" y="1"/>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000" b="1">
                <a:solidFill>
                  <a:srgbClr val="FFFFFF"/>
                </a:solidFill>
                <a:cs typeface="Arial" panose="020B0604020202020204" pitchFamily="34" charset="0"/>
              </a:endParaRPr>
            </a:p>
          </p:txBody>
        </p:sp>
        <p:sp>
          <p:nvSpPr>
            <p:cNvPr id="29" name="Freeform 22">
              <a:extLst>
                <a:ext uri="{FF2B5EF4-FFF2-40B4-BE49-F238E27FC236}">
                  <a16:creationId xmlns="" xmlns:a16="http://schemas.microsoft.com/office/drawing/2014/main" id="{CF39D083-BA34-4675-89E7-0BBF9B373B7F}"/>
                </a:ext>
              </a:extLst>
            </p:cNvPr>
            <p:cNvSpPr>
              <a:spLocks/>
            </p:cNvSpPr>
            <p:nvPr/>
          </p:nvSpPr>
          <p:spPr bwMode="invGray">
            <a:xfrm flipH="1">
              <a:off x="2025" y="2003"/>
              <a:ext cx="1197" cy="867"/>
            </a:xfrm>
            <a:custGeom>
              <a:avLst/>
              <a:gdLst/>
              <a:ahLst/>
              <a:cxnLst>
                <a:cxn ang="0">
                  <a:pos x="0" y="0"/>
                </a:cxn>
                <a:cxn ang="0">
                  <a:pos x="382" y="202"/>
                </a:cxn>
                <a:cxn ang="0">
                  <a:pos x="577" y="202"/>
                </a:cxn>
                <a:cxn ang="0">
                  <a:pos x="637" y="249"/>
                </a:cxn>
                <a:cxn ang="0">
                  <a:pos x="639" y="402"/>
                </a:cxn>
                <a:cxn ang="0">
                  <a:pos x="598" y="400"/>
                </a:cxn>
                <a:cxn ang="0">
                  <a:pos x="669" y="532"/>
                </a:cxn>
                <a:cxn ang="0">
                  <a:pos x="735" y="402"/>
                </a:cxn>
                <a:cxn ang="0">
                  <a:pos x="696" y="402"/>
                </a:cxn>
                <a:cxn ang="0">
                  <a:pos x="694" y="226"/>
                </a:cxn>
                <a:cxn ang="0">
                  <a:pos x="616" y="150"/>
                </a:cxn>
                <a:cxn ang="0">
                  <a:pos x="335" y="149"/>
                </a:cxn>
                <a:cxn ang="0">
                  <a:pos x="69" y="0"/>
                </a:cxn>
                <a:cxn ang="0">
                  <a:pos x="0" y="0"/>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grpFill/>
            <a:ln w="9525" cap="flat" cmpd="sng">
              <a:noFill/>
              <a:prstDash val="solid"/>
              <a:round/>
              <a:headEnd type="none" w="med" len="med"/>
              <a:tailEnd type="none" w="med" len="med"/>
            </a:ln>
            <a:effectLst/>
          </p:spPr>
          <p:txBody>
            <a:bodyPr wrap="none" anchor="ctr"/>
            <a:lstStyle/>
            <a:p>
              <a:pPr defTabSz="914400" fontAlgn="base">
                <a:spcBef>
                  <a:spcPct val="0"/>
                </a:spcBef>
                <a:spcAft>
                  <a:spcPct val="0"/>
                </a:spcAft>
                <a:defRPr/>
              </a:pPr>
              <a:endParaRPr lang="en-US" sz="2000" b="1">
                <a:solidFill>
                  <a:srgbClr val="FFFFFF"/>
                </a:solidFill>
                <a:cs typeface="Arial" panose="020B0604020202020204" pitchFamily="34" charset="0"/>
              </a:endParaRPr>
            </a:p>
          </p:txBody>
        </p:sp>
      </p:grpSp>
      <p:grpSp>
        <p:nvGrpSpPr>
          <p:cNvPr id="30" name="Group 23">
            <a:extLst>
              <a:ext uri="{FF2B5EF4-FFF2-40B4-BE49-F238E27FC236}">
                <a16:creationId xmlns="" xmlns:a16="http://schemas.microsoft.com/office/drawing/2014/main" id="{9DF6E46E-F0D2-4AA5-86C2-31B86626EB24}"/>
              </a:ext>
            </a:extLst>
          </p:cNvPr>
          <p:cNvGrpSpPr>
            <a:grpSpLocks/>
          </p:cNvGrpSpPr>
          <p:nvPr/>
        </p:nvGrpSpPr>
        <p:grpSpPr bwMode="auto">
          <a:xfrm>
            <a:off x="5018122" y="4091271"/>
            <a:ext cx="582782" cy="398462"/>
            <a:chOff x="2180" y="1267"/>
            <a:chExt cx="1350" cy="1030"/>
          </a:xfrm>
          <a:solidFill>
            <a:srgbClr val="FF3399"/>
          </a:solidFill>
        </p:grpSpPr>
        <p:sp>
          <p:nvSpPr>
            <p:cNvPr id="31" name="Oval 24">
              <a:extLst>
                <a:ext uri="{FF2B5EF4-FFF2-40B4-BE49-F238E27FC236}">
                  <a16:creationId xmlns="" xmlns:a16="http://schemas.microsoft.com/office/drawing/2014/main" id="{3EB2ABC1-45DD-4356-87D9-91D6A648B8F2}"/>
                </a:ext>
              </a:extLst>
            </p:cNvPr>
            <p:cNvSpPr>
              <a:spLocks noChangeArrowheads="1"/>
            </p:cNvSpPr>
            <p:nvPr/>
          </p:nvSpPr>
          <p:spPr bwMode="gray">
            <a:xfrm>
              <a:off x="2299" y="1267"/>
              <a:ext cx="1022" cy="1030"/>
            </a:xfrm>
            <a:prstGeom prst="ellipse">
              <a:avLst/>
            </a:prstGeom>
            <a:grpFill/>
            <a:ln w="28575">
              <a:solidFill>
                <a:srgbClr val="EAEAEA"/>
              </a:solidFill>
              <a:round/>
              <a:headEnd/>
              <a:tailEnd/>
            </a:ln>
            <a:effectLst/>
          </p:spPr>
          <p:txBody>
            <a:bodyPr wrap="none" anchor="ctr"/>
            <a:lstStyle/>
            <a:p>
              <a:pPr defTabSz="914400" fontAlgn="base">
                <a:spcBef>
                  <a:spcPct val="0"/>
                </a:spcBef>
                <a:spcAft>
                  <a:spcPct val="0"/>
                </a:spcAft>
                <a:defRPr/>
              </a:pPr>
              <a:endParaRPr lang="en-US" sz="2000" b="1">
                <a:solidFill>
                  <a:srgbClr val="FFFFFF"/>
                </a:solidFill>
                <a:cs typeface="Arial" panose="020B0604020202020204" pitchFamily="34" charset="0"/>
              </a:endParaRPr>
            </a:p>
          </p:txBody>
        </p:sp>
        <p:grpSp>
          <p:nvGrpSpPr>
            <p:cNvPr id="32" name="Group 25">
              <a:extLst>
                <a:ext uri="{FF2B5EF4-FFF2-40B4-BE49-F238E27FC236}">
                  <a16:creationId xmlns="" xmlns:a16="http://schemas.microsoft.com/office/drawing/2014/main" id="{B5318B92-3759-4572-80FF-FC7162B1954F}"/>
                </a:ext>
              </a:extLst>
            </p:cNvPr>
            <p:cNvGrpSpPr>
              <a:grpSpLocks/>
            </p:cNvGrpSpPr>
            <p:nvPr/>
          </p:nvGrpSpPr>
          <p:grpSpPr bwMode="auto">
            <a:xfrm rot="10082854">
              <a:off x="2180" y="2013"/>
              <a:ext cx="926" cy="237"/>
              <a:chOff x="2598" y="1026"/>
              <a:chExt cx="957" cy="242"/>
            </a:xfrm>
            <a:grpFill/>
          </p:grpSpPr>
          <p:grpSp>
            <p:nvGrpSpPr>
              <p:cNvPr id="56" name="Group 26">
                <a:extLst>
                  <a:ext uri="{FF2B5EF4-FFF2-40B4-BE49-F238E27FC236}">
                    <a16:creationId xmlns="" xmlns:a16="http://schemas.microsoft.com/office/drawing/2014/main" id="{11D4692B-279A-4082-BABE-9DC58FE7CB3D}"/>
                  </a:ext>
                </a:extLst>
              </p:cNvPr>
              <p:cNvGrpSpPr>
                <a:grpSpLocks/>
              </p:cNvGrpSpPr>
              <p:nvPr/>
            </p:nvGrpSpPr>
            <p:grpSpPr bwMode="auto">
              <a:xfrm rot="-9970459" flipH="1" flipV="1">
                <a:off x="2598" y="1026"/>
                <a:ext cx="957" cy="242"/>
                <a:chOff x="2532" y="1051"/>
                <a:chExt cx="893" cy="246"/>
              </a:xfrm>
              <a:grpFill/>
            </p:grpSpPr>
            <p:grpSp>
              <p:nvGrpSpPr>
                <p:cNvPr id="68" name="Group 27">
                  <a:extLst>
                    <a:ext uri="{FF2B5EF4-FFF2-40B4-BE49-F238E27FC236}">
                      <a16:creationId xmlns="" xmlns:a16="http://schemas.microsoft.com/office/drawing/2014/main" id="{F35B34ED-7C67-4E23-9054-933CD6590C4E}"/>
                    </a:ext>
                  </a:extLst>
                </p:cNvPr>
                <p:cNvGrpSpPr>
                  <a:grpSpLocks/>
                </p:cNvGrpSpPr>
                <p:nvPr/>
              </p:nvGrpSpPr>
              <p:grpSpPr bwMode="auto">
                <a:xfrm>
                  <a:off x="2532" y="1051"/>
                  <a:ext cx="743" cy="185"/>
                  <a:chOff x="1565" y="2568"/>
                  <a:chExt cx="1118" cy="279"/>
                </a:xfrm>
                <a:grpFill/>
              </p:grpSpPr>
              <p:sp>
                <p:nvSpPr>
                  <p:cNvPr id="74" name="AutoShape 28">
                    <a:extLst>
                      <a:ext uri="{FF2B5EF4-FFF2-40B4-BE49-F238E27FC236}">
                        <a16:creationId xmlns="" xmlns:a16="http://schemas.microsoft.com/office/drawing/2014/main" id="{62BCAE9C-DF3F-46A7-BCE6-01C0A9B1325D}"/>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75" name="AutoShape 29">
                    <a:extLst>
                      <a:ext uri="{FF2B5EF4-FFF2-40B4-BE49-F238E27FC236}">
                        <a16:creationId xmlns="" xmlns:a16="http://schemas.microsoft.com/office/drawing/2014/main" id="{3DE99300-A93D-48A6-A08D-396D9B7AB03A}"/>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76" name="AutoShape 30">
                    <a:extLst>
                      <a:ext uri="{FF2B5EF4-FFF2-40B4-BE49-F238E27FC236}">
                        <a16:creationId xmlns="" xmlns:a16="http://schemas.microsoft.com/office/drawing/2014/main" id="{FD5651AF-C23B-4D10-A950-51B3913414BE}"/>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77" name="AutoShape 31">
                    <a:extLst>
                      <a:ext uri="{FF2B5EF4-FFF2-40B4-BE49-F238E27FC236}">
                        <a16:creationId xmlns="" xmlns:a16="http://schemas.microsoft.com/office/drawing/2014/main" id="{AA438E24-6A62-4263-A76F-B1012A43D42A}"/>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nvGrpSpPr>
                <p:cNvPr id="69" name="Group 32">
                  <a:extLst>
                    <a:ext uri="{FF2B5EF4-FFF2-40B4-BE49-F238E27FC236}">
                      <a16:creationId xmlns="" xmlns:a16="http://schemas.microsoft.com/office/drawing/2014/main" id="{1E31EEE5-8159-41DA-A6FD-17FF1CB9BE97}"/>
                    </a:ext>
                  </a:extLst>
                </p:cNvPr>
                <p:cNvGrpSpPr>
                  <a:grpSpLocks/>
                </p:cNvGrpSpPr>
                <p:nvPr/>
              </p:nvGrpSpPr>
              <p:grpSpPr bwMode="auto">
                <a:xfrm rot="1353540">
                  <a:off x="2682" y="1111"/>
                  <a:ext cx="743" cy="186"/>
                  <a:chOff x="1565" y="2568"/>
                  <a:chExt cx="1118" cy="279"/>
                </a:xfrm>
                <a:grpFill/>
              </p:grpSpPr>
              <p:sp>
                <p:nvSpPr>
                  <p:cNvPr id="70" name="AutoShape 33">
                    <a:extLst>
                      <a:ext uri="{FF2B5EF4-FFF2-40B4-BE49-F238E27FC236}">
                        <a16:creationId xmlns="" xmlns:a16="http://schemas.microsoft.com/office/drawing/2014/main" id="{0468CE87-449E-4C67-A951-CC5B49AACC51}"/>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71" name="AutoShape 34">
                    <a:extLst>
                      <a:ext uri="{FF2B5EF4-FFF2-40B4-BE49-F238E27FC236}">
                        <a16:creationId xmlns="" xmlns:a16="http://schemas.microsoft.com/office/drawing/2014/main" id="{3F37AE49-2F31-4B62-8EC8-1DEF2CC9198E}"/>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72" name="AutoShape 35">
                    <a:extLst>
                      <a:ext uri="{FF2B5EF4-FFF2-40B4-BE49-F238E27FC236}">
                        <a16:creationId xmlns="" xmlns:a16="http://schemas.microsoft.com/office/drawing/2014/main" id="{707C150C-9439-4B47-A7C4-6699F92DE2F4}"/>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73" name="AutoShape 36">
                    <a:extLst>
                      <a:ext uri="{FF2B5EF4-FFF2-40B4-BE49-F238E27FC236}">
                        <a16:creationId xmlns="" xmlns:a16="http://schemas.microsoft.com/office/drawing/2014/main" id="{3948757E-801B-4A79-8880-280790086E9C}"/>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grpSp>
            <p:nvGrpSpPr>
              <p:cNvPr id="57" name="Group 37">
                <a:extLst>
                  <a:ext uri="{FF2B5EF4-FFF2-40B4-BE49-F238E27FC236}">
                    <a16:creationId xmlns="" xmlns:a16="http://schemas.microsoft.com/office/drawing/2014/main" id="{C417E378-51B6-45D3-932F-26C435E3C453}"/>
                  </a:ext>
                </a:extLst>
              </p:cNvPr>
              <p:cNvGrpSpPr>
                <a:grpSpLocks/>
              </p:cNvGrpSpPr>
              <p:nvPr/>
            </p:nvGrpSpPr>
            <p:grpSpPr bwMode="auto">
              <a:xfrm rot="-9970459" flipH="1" flipV="1">
                <a:off x="2688" y="1056"/>
                <a:ext cx="784" cy="198"/>
                <a:chOff x="2532" y="1051"/>
                <a:chExt cx="893" cy="246"/>
              </a:xfrm>
              <a:grpFill/>
            </p:grpSpPr>
            <p:grpSp>
              <p:nvGrpSpPr>
                <p:cNvPr id="58" name="Group 38">
                  <a:extLst>
                    <a:ext uri="{FF2B5EF4-FFF2-40B4-BE49-F238E27FC236}">
                      <a16:creationId xmlns="" xmlns:a16="http://schemas.microsoft.com/office/drawing/2014/main" id="{51DD9399-8B86-44E1-B236-B9750F8BEA7F}"/>
                    </a:ext>
                  </a:extLst>
                </p:cNvPr>
                <p:cNvGrpSpPr>
                  <a:grpSpLocks/>
                </p:cNvGrpSpPr>
                <p:nvPr/>
              </p:nvGrpSpPr>
              <p:grpSpPr bwMode="auto">
                <a:xfrm>
                  <a:off x="2532" y="1051"/>
                  <a:ext cx="743" cy="185"/>
                  <a:chOff x="1565" y="2568"/>
                  <a:chExt cx="1118" cy="279"/>
                </a:xfrm>
                <a:grpFill/>
              </p:grpSpPr>
              <p:sp>
                <p:nvSpPr>
                  <p:cNvPr id="64" name="AutoShape 39">
                    <a:extLst>
                      <a:ext uri="{FF2B5EF4-FFF2-40B4-BE49-F238E27FC236}">
                        <a16:creationId xmlns="" xmlns:a16="http://schemas.microsoft.com/office/drawing/2014/main" id="{B7953727-97B0-480F-8D29-35B8F25BEB27}"/>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65" name="AutoShape 40">
                    <a:extLst>
                      <a:ext uri="{FF2B5EF4-FFF2-40B4-BE49-F238E27FC236}">
                        <a16:creationId xmlns="" xmlns:a16="http://schemas.microsoft.com/office/drawing/2014/main" id="{5F0D5B38-0EF4-4C6B-B0B2-D79B5F767AAA}"/>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66" name="AutoShape 41">
                    <a:extLst>
                      <a:ext uri="{FF2B5EF4-FFF2-40B4-BE49-F238E27FC236}">
                        <a16:creationId xmlns="" xmlns:a16="http://schemas.microsoft.com/office/drawing/2014/main" id="{E34CAAF7-0B14-4380-943B-109D2D0C9A1E}"/>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67" name="AutoShape 42">
                    <a:extLst>
                      <a:ext uri="{FF2B5EF4-FFF2-40B4-BE49-F238E27FC236}">
                        <a16:creationId xmlns="" xmlns:a16="http://schemas.microsoft.com/office/drawing/2014/main" id="{EBA2F72F-C6DD-458A-88D0-2CA42FE4F8C4}"/>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nvGrpSpPr>
                <p:cNvPr id="59" name="Group 43">
                  <a:extLst>
                    <a:ext uri="{FF2B5EF4-FFF2-40B4-BE49-F238E27FC236}">
                      <a16:creationId xmlns="" xmlns:a16="http://schemas.microsoft.com/office/drawing/2014/main" id="{982F2EB1-C51B-4222-BA40-D4AC5A3F7C38}"/>
                    </a:ext>
                  </a:extLst>
                </p:cNvPr>
                <p:cNvGrpSpPr>
                  <a:grpSpLocks/>
                </p:cNvGrpSpPr>
                <p:nvPr/>
              </p:nvGrpSpPr>
              <p:grpSpPr bwMode="auto">
                <a:xfrm rot="1353540">
                  <a:off x="2682" y="1111"/>
                  <a:ext cx="743" cy="186"/>
                  <a:chOff x="1565" y="2568"/>
                  <a:chExt cx="1118" cy="279"/>
                </a:xfrm>
                <a:grpFill/>
              </p:grpSpPr>
              <p:sp>
                <p:nvSpPr>
                  <p:cNvPr id="60" name="AutoShape 44">
                    <a:extLst>
                      <a:ext uri="{FF2B5EF4-FFF2-40B4-BE49-F238E27FC236}">
                        <a16:creationId xmlns="" xmlns:a16="http://schemas.microsoft.com/office/drawing/2014/main" id="{BCFCE32E-B450-4929-B4F0-864BD693F72F}"/>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61" name="AutoShape 45">
                    <a:extLst>
                      <a:ext uri="{FF2B5EF4-FFF2-40B4-BE49-F238E27FC236}">
                        <a16:creationId xmlns="" xmlns:a16="http://schemas.microsoft.com/office/drawing/2014/main" id="{8E17D753-6990-4FEA-A4E5-04A22622C6AE}"/>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62" name="AutoShape 46">
                    <a:extLst>
                      <a:ext uri="{FF2B5EF4-FFF2-40B4-BE49-F238E27FC236}">
                        <a16:creationId xmlns="" xmlns:a16="http://schemas.microsoft.com/office/drawing/2014/main" id="{D3C34718-E5BE-425A-8721-58BDA68D4BDB}"/>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63" name="AutoShape 47">
                    <a:extLst>
                      <a:ext uri="{FF2B5EF4-FFF2-40B4-BE49-F238E27FC236}">
                        <a16:creationId xmlns="" xmlns:a16="http://schemas.microsoft.com/office/drawing/2014/main" id="{0CFE4B6E-F6F9-48B2-92AF-0D17A9D588DF}"/>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grpSp>
        <p:grpSp>
          <p:nvGrpSpPr>
            <p:cNvPr id="33" name="Group 48">
              <a:extLst>
                <a:ext uri="{FF2B5EF4-FFF2-40B4-BE49-F238E27FC236}">
                  <a16:creationId xmlns="" xmlns:a16="http://schemas.microsoft.com/office/drawing/2014/main" id="{41B7EDBD-BD3A-44C1-B074-C4B6D44445E9}"/>
                </a:ext>
              </a:extLst>
            </p:cNvPr>
            <p:cNvGrpSpPr>
              <a:grpSpLocks/>
            </p:cNvGrpSpPr>
            <p:nvPr/>
          </p:nvGrpSpPr>
          <p:grpSpPr bwMode="auto">
            <a:xfrm>
              <a:off x="2604" y="1361"/>
              <a:ext cx="926" cy="237"/>
              <a:chOff x="2598" y="1026"/>
              <a:chExt cx="957" cy="242"/>
            </a:xfrm>
            <a:grpFill/>
          </p:grpSpPr>
          <p:grpSp>
            <p:nvGrpSpPr>
              <p:cNvPr id="34" name="Group 49">
                <a:extLst>
                  <a:ext uri="{FF2B5EF4-FFF2-40B4-BE49-F238E27FC236}">
                    <a16:creationId xmlns="" xmlns:a16="http://schemas.microsoft.com/office/drawing/2014/main" id="{F5956F6F-5E20-446F-A7AB-BE2B02742021}"/>
                  </a:ext>
                </a:extLst>
              </p:cNvPr>
              <p:cNvGrpSpPr>
                <a:grpSpLocks/>
              </p:cNvGrpSpPr>
              <p:nvPr/>
            </p:nvGrpSpPr>
            <p:grpSpPr bwMode="auto">
              <a:xfrm rot="-9970459" flipH="1" flipV="1">
                <a:off x="2598" y="1026"/>
                <a:ext cx="957" cy="242"/>
                <a:chOff x="2532" y="1051"/>
                <a:chExt cx="893" cy="246"/>
              </a:xfrm>
              <a:grpFill/>
            </p:grpSpPr>
            <p:grpSp>
              <p:nvGrpSpPr>
                <p:cNvPr id="46" name="Group 50">
                  <a:extLst>
                    <a:ext uri="{FF2B5EF4-FFF2-40B4-BE49-F238E27FC236}">
                      <a16:creationId xmlns="" xmlns:a16="http://schemas.microsoft.com/office/drawing/2014/main" id="{B97D326C-F67C-4D0E-B4BF-E9F4C5CC3F24}"/>
                    </a:ext>
                  </a:extLst>
                </p:cNvPr>
                <p:cNvGrpSpPr>
                  <a:grpSpLocks/>
                </p:cNvGrpSpPr>
                <p:nvPr/>
              </p:nvGrpSpPr>
              <p:grpSpPr bwMode="auto">
                <a:xfrm>
                  <a:off x="2532" y="1051"/>
                  <a:ext cx="743" cy="185"/>
                  <a:chOff x="1565" y="2568"/>
                  <a:chExt cx="1118" cy="279"/>
                </a:xfrm>
                <a:grpFill/>
              </p:grpSpPr>
              <p:sp>
                <p:nvSpPr>
                  <p:cNvPr id="52" name="AutoShape 51">
                    <a:extLst>
                      <a:ext uri="{FF2B5EF4-FFF2-40B4-BE49-F238E27FC236}">
                        <a16:creationId xmlns="" xmlns:a16="http://schemas.microsoft.com/office/drawing/2014/main" id="{B0F55A23-5A64-443C-AAC3-FD8E7600549D}"/>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53" name="AutoShape 52">
                    <a:extLst>
                      <a:ext uri="{FF2B5EF4-FFF2-40B4-BE49-F238E27FC236}">
                        <a16:creationId xmlns="" xmlns:a16="http://schemas.microsoft.com/office/drawing/2014/main" id="{F79FC48C-031D-47DC-A9D1-D6425A9872FF}"/>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54" name="AutoShape 53">
                    <a:extLst>
                      <a:ext uri="{FF2B5EF4-FFF2-40B4-BE49-F238E27FC236}">
                        <a16:creationId xmlns="" xmlns:a16="http://schemas.microsoft.com/office/drawing/2014/main" id="{0A795C7B-D34F-4E5C-88EB-058380CD183E}"/>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55" name="AutoShape 54">
                    <a:extLst>
                      <a:ext uri="{FF2B5EF4-FFF2-40B4-BE49-F238E27FC236}">
                        <a16:creationId xmlns="" xmlns:a16="http://schemas.microsoft.com/office/drawing/2014/main" id="{B6BEE050-8612-493B-B59C-EA3F05E47EBD}"/>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nvGrpSpPr>
                <p:cNvPr id="47" name="Group 55">
                  <a:extLst>
                    <a:ext uri="{FF2B5EF4-FFF2-40B4-BE49-F238E27FC236}">
                      <a16:creationId xmlns="" xmlns:a16="http://schemas.microsoft.com/office/drawing/2014/main" id="{03BBFB45-4073-4C41-91B4-E78E7BC16614}"/>
                    </a:ext>
                  </a:extLst>
                </p:cNvPr>
                <p:cNvGrpSpPr>
                  <a:grpSpLocks/>
                </p:cNvGrpSpPr>
                <p:nvPr/>
              </p:nvGrpSpPr>
              <p:grpSpPr bwMode="auto">
                <a:xfrm rot="1353540">
                  <a:off x="2682" y="1111"/>
                  <a:ext cx="743" cy="186"/>
                  <a:chOff x="1565" y="2568"/>
                  <a:chExt cx="1118" cy="279"/>
                </a:xfrm>
                <a:grpFill/>
              </p:grpSpPr>
              <p:sp>
                <p:nvSpPr>
                  <p:cNvPr id="48" name="AutoShape 56">
                    <a:extLst>
                      <a:ext uri="{FF2B5EF4-FFF2-40B4-BE49-F238E27FC236}">
                        <a16:creationId xmlns="" xmlns:a16="http://schemas.microsoft.com/office/drawing/2014/main" id="{B64859EB-883F-41B2-B6DB-5CDB1281FFCA}"/>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49" name="AutoShape 57">
                    <a:extLst>
                      <a:ext uri="{FF2B5EF4-FFF2-40B4-BE49-F238E27FC236}">
                        <a16:creationId xmlns="" xmlns:a16="http://schemas.microsoft.com/office/drawing/2014/main" id="{D26C4C68-5CAF-4882-B810-E172AF0180C6}"/>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50" name="AutoShape 58">
                    <a:extLst>
                      <a:ext uri="{FF2B5EF4-FFF2-40B4-BE49-F238E27FC236}">
                        <a16:creationId xmlns="" xmlns:a16="http://schemas.microsoft.com/office/drawing/2014/main" id="{2EF9074A-CCE5-44BD-8D0A-57DAD3873214}"/>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51" name="AutoShape 59">
                    <a:extLst>
                      <a:ext uri="{FF2B5EF4-FFF2-40B4-BE49-F238E27FC236}">
                        <a16:creationId xmlns="" xmlns:a16="http://schemas.microsoft.com/office/drawing/2014/main" id="{40E4126E-31E7-48AD-95FB-6FB934392047}"/>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grpSp>
            <p:nvGrpSpPr>
              <p:cNvPr id="35" name="Group 60">
                <a:extLst>
                  <a:ext uri="{FF2B5EF4-FFF2-40B4-BE49-F238E27FC236}">
                    <a16:creationId xmlns="" xmlns:a16="http://schemas.microsoft.com/office/drawing/2014/main" id="{54A78C27-899B-4E70-B5FA-4531BA4ED53E}"/>
                  </a:ext>
                </a:extLst>
              </p:cNvPr>
              <p:cNvGrpSpPr>
                <a:grpSpLocks/>
              </p:cNvGrpSpPr>
              <p:nvPr/>
            </p:nvGrpSpPr>
            <p:grpSpPr bwMode="auto">
              <a:xfrm rot="-9970459" flipH="1" flipV="1">
                <a:off x="2688" y="1056"/>
                <a:ext cx="784" cy="198"/>
                <a:chOff x="2532" y="1051"/>
                <a:chExt cx="893" cy="246"/>
              </a:xfrm>
              <a:grpFill/>
            </p:grpSpPr>
            <p:grpSp>
              <p:nvGrpSpPr>
                <p:cNvPr id="36" name="Group 61">
                  <a:extLst>
                    <a:ext uri="{FF2B5EF4-FFF2-40B4-BE49-F238E27FC236}">
                      <a16:creationId xmlns="" xmlns:a16="http://schemas.microsoft.com/office/drawing/2014/main" id="{4977355B-1018-4804-8F5C-418296EFDDA0}"/>
                    </a:ext>
                  </a:extLst>
                </p:cNvPr>
                <p:cNvGrpSpPr>
                  <a:grpSpLocks/>
                </p:cNvGrpSpPr>
                <p:nvPr/>
              </p:nvGrpSpPr>
              <p:grpSpPr bwMode="auto">
                <a:xfrm>
                  <a:off x="2532" y="1051"/>
                  <a:ext cx="743" cy="185"/>
                  <a:chOff x="1565" y="2568"/>
                  <a:chExt cx="1118" cy="279"/>
                </a:xfrm>
                <a:grpFill/>
              </p:grpSpPr>
              <p:sp>
                <p:nvSpPr>
                  <p:cNvPr id="42" name="AutoShape 62">
                    <a:extLst>
                      <a:ext uri="{FF2B5EF4-FFF2-40B4-BE49-F238E27FC236}">
                        <a16:creationId xmlns="" xmlns:a16="http://schemas.microsoft.com/office/drawing/2014/main" id="{2DFBC7CC-0653-45E0-AA85-B0FDA424F859}"/>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43" name="AutoShape 63">
                    <a:extLst>
                      <a:ext uri="{FF2B5EF4-FFF2-40B4-BE49-F238E27FC236}">
                        <a16:creationId xmlns="" xmlns:a16="http://schemas.microsoft.com/office/drawing/2014/main" id="{60FC504B-D47F-4695-B00E-159EFF403800}"/>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44" name="AutoShape 64">
                    <a:extLst>
                      <a:ext uri="{FF2B5EF4-FFF2-40B4-BE49-F238E27FC236}">
                        <a16:creationId xmlns="" xmlns:a16="http://schemas.microsoft.com/office/drawing/2014/main" id="{1F363838-1A21-4D10-8A16-7317473225B1}"/>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45" name="AutoShape 65">
                    <a:extLst>
                      <a:ext uri="{FF2B5EF4-FFF2-40B4-BE49-F238E27FC236}">
                        <a16:creationId xmlns="" xmlns:a16="http://schemas.microsoft.com/office/drawing/2014/main" id="{1D3243F2-0938-4681-A9C8-251A69684417}"/>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nvGrpSpPr>
                <p:cNvPr id="37" name="Group 66">
                  <a:extLst>
                    <a:ext uri="{FF2B5EF4-FFF2-40B4-BE49-F238E27FC236}">
                      <a16:creationId xmlns="" xmlns:a16="http://schemas.microsoft.com/office/drawing/2014/main" id="{0E703C3C-2738-42B4-A52C-FC29E45B5E79}"/>
                    </a:ext>
                  </a:extLst>
                </p:cNvPr>
                <p:cNvGrpSpPr>
                  <a:grpSpLocks/>
                </p:cNvGrpSpPr>
                <p:nvPr/>
              </p:nvGrpSpPr>
              <p:grpSpPr bwMode="auto">
                <a:xfrm rot="1353540">
                  <a:off x="2682" y="1111"/>
                  <a:ext cx="743" cy="186"/>
                  <a:chOff x="1565" y="2568"/>
                  <a:chExt cx="1118" cy="279"/>
                </a:xfrm>
                <a:grpFill/>
              </p:grpSpPr>
              <p:sp>
                <p:nvSpPr>
                  <p:cNvPr id="38" name="AutoShape 67">
                    <a:extLst>
                      <a:ext uri="{FF2B5EF4-FFF2-40B4-BE49-F238E27FC236}">
                        <a16:creationId xmlns="" xmlns:a16="http://schemas.microsoft.com/office/drawing/2014/main" id="{9510FFB9-8825-44F2-81C0-82E3262ED391}"/>
                      </a:ext>
                    </a:extLst>
                  </p:cNvPr>
                  <p:cNvSpPr>
                    <a:spLocks noChangeArrowheads="1"/>
                  </p:cNvSpPr>
                  <p:nvPr/>
                </p:nvSpPr>
                <p:spPr bwMode="gray">
                  <a:xfrm rot="5263130">
                    <a:off x="1859"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39" name="AutoShape 68">
                    <a:extLst>
                      <a:ext uri="{FF2B5EF4-FFF2-40B4-BE49-F238E27FC236}">
                        <a16:creationId xmlns="" xmlns:a16="http://schemas.microsoft.com/office/drawing/2014/main" id="{89922029-0A95-4EAD-9472-917D4993123D}"/>
                      </a:ext>
                    </a:extLst>
                  </p:cNvPr>
                  <p:cNvSpPr>
                    <a:spLocks noChangeArrowheads="1"/>
                  </p:cNvSpPr>
                  <p:nvPr/>
                </p:nvSpPr>
                <p:spPr bwMode="gray">
                  <a:xfrm rot="6078281">
                    <a:off x="1995" y="2274"/>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40" name="AutoShape 69">
                    <a:extLst>
                      <a:ext uri="{FF2B5EF4-FFF2-40B4-BE49-F238E27FC236}">
                        <a16:creationId xmlns="" xmlns:a16="http://schemas.microsoft.com/office/drawing/2014/main" id="{4F628604-127F-4073-AACD-D4F4AD495A5F}"/>
                      </a:ext>
                    </a:extLst>
                  </p:cNvPr>
                  <p:cNvSpPr>
                    <a:spLocks noChangeArrowheads="1"/>
                  </p:cNvSpPr>
                  <p:nvPr/>
                </p:nvSpPr>
                <p:spPr bwMode="gray">
                  <a:xfrm rot="6373927">
                    <a:off x="2071" y="229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sp>
                <p:nvSpPr>
                  <p:cNvPr id="41" name="AutoShape 70">
                    <a:extLst>
                      <a:ext uri="{FF2B5EF4-FFF2-40B4-BE49-F238E27FC236}">
                        <a16:creationId xmlns="" xmlns:a16="http://schemas.microsoft.com/office/drawing/2014/main" id="{1E325C3A-DD19-4C41-A4F7-26E750937C08}"/>
                      </a:ext>
                    </a:extLst>
                  </p:cNvPr>
                  <p:cNvSpPr>
                    <a:spLocks noChangeArrowheads="1"/>
                  </p:cNvSpPr>
                  <p:nvPr/>
                </p:nvSpPr>
                <p:spPr bwMode="gray">
                  <a:xfrm rot="6906312">
                    <a:off x="2161" y="2326"/>
                    <a:ext cx="227" cy="816"/>
                  </a:xfrm>
                  <a:prstGeom prst="moon">
                    <a:avLst>
                      <a:gd name="adj" fmla="val 49773"/>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Open Sans" panose="020B060603050402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Open Sans" panose="020B060603050402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Open Sans" panose="020B060603050402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Open Sans" panose="020B060603050402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Open Sans" panose="020B0606030504020204" pitchFamily="34" charset="0"/>
                      </a:defRPr>
                    </a:lvl9pPr>
                  </a:lstStyle>
                  <a:p>
                    <a:pPr defTabSz="914400" fontAlgn="base">
                      <a:lnSpc>
                        <a:spcPct val="100000"/>
                      </a:lnSpc>
                      <a:spcBef>
                        <a:spcPct val="0"/>
                      </a:spcBef>
                      <a:spcAft>
                        <a:spcPct val="0"/>
                      </a:spcAft>
                      <a:buFontTx/>
                      <a:buNone/>
                      <a:defRPr/>
                    </a:pPr>
                    <a:endParaRPr lang="en-US" altLang="en-US" sz="2000" b="1">
                      <a:solidFill>
                        <a:srgbClr val="FFFFFF"/>
                      </a:solidFill>
                      <a:latin typeface="Arial" panose="020B0604020202020204" pitchFamily="34" charset="0"/>
                      <a:cs typeface="Arial" panose="020B0604020202020204" pitchFamily="34" charset="0"/>
                    </a:endParaRPr>
                  </a:p>
                </p:txBody>
              </p:sp>
            </p:grpSp>
          </p:grpSp>
        </p:grpSp>
      </p:grpSp>
      <p:cxnSp>
        <p:nvCxnSpPr>
          <p:cNvPr id="78" name="AutoShape 71">
            <a:extLst>
              <a:ext uri="{FF2B5EF4-FFF2-40B4-BE49-F238E27FC236}">
                <a16:creationId xmlns="" xmlns:a16="http://schemas.microsoft.com/office/drawing/2014/main" id="{F562A2B6-711B-4A78-9E8B-363D6773F12C}"/>
              </a:ext>
            </a:extLst>
          </p:cNvPr>
          <p:cNvCxnSpPr>
            <a:cxnSpLocks noChangeShapeType="1"/>
          </p:cNvCxnSpPr>
          <p:nvPr/>
        </p:nvCxnSpPr>
        <p:spPr bwMode="auto">
          <a:xfrm rot="16200000">
            <a:off x="5121588" y="3548983"/>
            <a:ext cx="1401762" cy="669925"/>
          </a:xfrm>
          <a:prstGeom prst="bentConnector2">
            <a:avLst/>
          </a:prstGeom>
          <a:noFill/>
          <a:ln w="19050">
            <a:solidFill>
              <a:srgbClr val="000000"/>
            </a:solidFill>
            <a:miter lim="800000"/>
            <a:headEnd/>
            <a:tailEnd type="triangle" w="med" len="med"/>
          </a:ln>
          <a:extLst>
            <a:ext uri="{909E8E84-426E-40DD-AFC4-6F175D3DCCD1}">
              <a14:hiddenFill xmlns:a14="http://schemas.microsoft.com/office/drawing/2010/main">
                <a:noFill/>
              </a14:hiddenFill>
            </a:ext>
          </a:extLst>
        </p:spPr>
      </p:cxnSp>
      <p:cxnSp>
        <p:nvCxnSpPr>
          <p:cNvPr id="79" name="AutoShape 72">
            <a:extLst>
              <a:ext uri="{FF2B5EF4-FFF2-40B4-BE49-F238E27FC236}">
                <a16:creationId xmlns="" xmlns:a16="http://schemas.microsoft.com/office/drawing/2014/main" id="{98D0D703-C3C6-4ED7-8A1B-4A2332A350BB}"/>
              </a:ext>
            </a:extLst>
          </p:cNvPr>
          <p:cNvCxnSpPr>
            <a:cxnSpLocks noChangeShapeType="1"/>
          </p:cNvCxnSpPr>
          <p:nvPr/>
        </p:nvCxnSpPr>
        <p:spPr bwMode="auto">
          <a:xfrm rot="16200000" flipH="1">
            <a:off x="5125952" y="4927800"/>
            <a:ext cx="1395412" cy="669925"/>
          </a:xfrm>
          <a:prstGeom prst="bentConnector2">
            <a:avLst/>
          </a:prstGeom>
          <a:noFill/>
          <a:ln w="19050">
            <a:solidFill>
              <a:srgbClr val="000000"/>
            </a:solidFill>
            <a:miter lim="800000"/>
            <a:headEnd/>
            <a:tailEnd type="triangle" w="med" len="med"/>
          </a:ln>
          <a:extLst>
            <a:ext uri="{909E8E84-426E-40DD-AFC4-6F175D3DCCD1}">
              <a14:hiddenFill xmlns:a14="http://schemas.microsoft.com/office/drawing/2010/main">
                <a:noFill/>
              </a14:hiddenFill>
            </a:ext>
          </a:extLst>
        </p:spPr>
      </p:cxnSp>
      <p:sp>
        <p:nvSpPr>
          <p:cNvPr id="80" name="Line 73">
            <a:extLst>
              <a:ext uri="{FF2B5EF4-FFF2-40B4-BE49-F238E27FC236}">
                <a16:creationId xmlns="" xmlns:a16="http://schemas.microsoft.com/office/drawing/2014/main" id="{D5DE9A0A-3D00-4B37-B8D1-3ABBCEAA89EF}"/>
              </a:ext>
            </a:extLst>
          </p:cNvPr>
          <p:cNvSpPr>
            <a:spLocks noChangeShapeType="1"/>
          </p:cNvSpPr>
          <p:nvPr/>
        </p:nvSpPr>
        <p:spPr bwMode="auto">
          <a:xfrm>
            <a:off x="5510681" y="4338084"/>
            <a:ext cx="58278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defTabSz="914400" eaLnBrk="0" fontAlgn="base" latinLnBrk="0" hangingPunct="0">
              <a:lnSpc>
                <a:spcPct val="100000"/>
              </a:lnSpc>
              <a:spcBef>
                <a:spcPct val="0"/>
              </a:spcBef>
              <a:spcAft>
                <a:spcPct val="0"/>
              </a:spcAft>
              <a:buClrTx/>
              <a:buSzTx/>
              <a:buFontTx/>
              <a:buNone/>
              <a:tabLst/>
              <a:defRPr/>
            </a:pPr>
            <a:endParaRPr kumimoji="0" lang="en-US" sz="2000" b="0" i="0" u="none" strike="noStrike" kern="0" cap="none" spc="0" normalizeH="0" baseline="0" noProof="0">
              <a:ln>
                <a:noFill/>
              </a:ln>
              <a:solidFill>
                <a:srgbClr val="FFFFFF"/>
              </a:solidFill>
              <a:effectLst/>
              <a:uLnTx/>
              <a:uFillTx/>
              <a:cs typeface="Arial" panose="020B0604020202020204" pitchFamily="34" charset="0"/>
            </a:endParaRPr>
          </a:p>
        </p:txBody>
      </p:sp>
      <p:grpSp>
        <p:nvGrpSpPr>
          <p:cNvPr id="81" name="Group 74">
            <a:extLst>
              <a:ext uri="{FF2B5EF4-FFF2-40B4-BE49-F238E27FC236}">
                <a16:creationId xmlns="" xmlns:a16="http://schemas.microsoft.com/office/drawing/2014/main" id="{92F2D86B-4CB4-4356-A0CD-95D0786CE90F}"/>
              </a:ext>
            </a:extLst>
          </p:cNvPr>
          <p:cNvGrpSpPr>
            <a:grpSpLocks/>
          </p:cNvGrpSpPr>
          <p:nvPr/>
        </p:nvGrpSpPr>
        <p:grpSpPr bwMode="auto">
          <a:xfrm>
            <a:off x="6165060" y="2600761"/>
            <a:ext cx="5395380" cy="1127125"/>
            <a:chOff x="2289" y="1260"/>
            <a:chExt cx="1335" cy="672"/>
          </a:xfrm>
        </p:grpSpPr>
        <p:sp>
          <p:nvSpPr>
            <p:cNvPr id="82" name="AutoShape 75">
              <a:extLst>
                <a:ext uri="{FF2B5EF4-FFF2-40B4-BE49-F238E27FC236}">
                  <a16:creationId xmlns="" xmlns:a16="http://schemas.microsoft.com/office/drawing/2014/main" id="{43071A04-D0A3-4DE0-9E0F-FC185338E878}"/>
                </a:ext>
              </a:extLst>
            </p:cNvPr>
            <p:cNvSpPr>
              <a:spLocks noChangeArrowheads="1"/>
            </p:cNvSpPr>
            <p:nvPr/>
          </p:nvSpPr>
          <p:spPr bwMode="ltGray">
            <a:xfrm>
              <a:off x="2289" y="1260"/>
              <a:ext cx="1335" cy="672"/>
            </a:xfrm>
            <a:prstGeom prst="roundRect">
              <a:avLst>
                <a:gd name="adj" fmla="val 11921"/>
              </a:avLst>
            </a:prstGeom>
            <a:solidFill>
              <a:srgbClr val="002060"/>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000" b="1" i="0" u="none" strike="noStrike" kern="0" cap="none" spc="0" normalizeH="0" baseline="0" noProof="0">
                <a:ln>
                  <a:noFill/>
                </a:ln>
                <a:solidFill>
                  <a:srgbClr val="FFFFFF"/>
                </a:solidFill>
                <a:effectLst/>
                <a:uLnTx/>
                <a:uFillTx/>
                <a:cs typeface="Arial" panose="020B0604020202020204" pitchFamily="34" charset="0"/>
              </a:endParaRPr>
            </a:p>
          </p:txBody>
        </p:sp>
        <p:pic>
          <p:nvPicPr>
            <p:cNvPr id="83" name="Picture 76" descr="Picture4">
              <a:extLst>
                <a:ext uri="{FF2B5EF4-FFF2-40B4-BE49-F238E27FC236}">
                  <a16:creationId xmlns="" xmlns:a16="http://schemas.microsoft.com/office/drawing/2014/main" id="{E1CE7690-9656-4CA2-B6DA-8424BA2D66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1280"/>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4" name="Group 77">
            <a:extLst>
              <a:ext uri="{FF2B5EF4-FFF2-40B4-BE49-F238E27FC236}">
                <a16:creationId xmlns="" xmlns:a16="http://schemas.microsoft.com/office/drawing/2014/main" id="{48FEC7C6-9C77-4B1E-91FA-6564C96AEA07}"/>
              </a:ext>
            </a:extLst>
          </p:cNvPr>
          <p:cNvGrpSpPr>
            <a:grpSpLocks/>
          </p:cNvGrpSpPr>
          <p:nvPr/>
        </p:nvGrpSpPr>
        <p:grpSpPr bwMode="auto">
          <a:xfrm>
            <a:off x="6169762" y="3876747"/>
            <a:ext cx="5390678" cy="1127125"/>
            <a:chOff x="2291" y="2228"/>
            <a:chExt cx="1335" cy="672"/>
          </a:xfrm>
        </p:grpSpPr>
        <p:sp>
          <p:nvSpPr>
            <p:cNvPr id="85" name="AutoShape 78">
              <a:extLst>
                <a:ext uri="{FF2B5EF4-FFF2-40B4-BE49-F238E27FC236}">
                  <a16:creationId xmlns="" xmlns:a16="http://schemas.microsoft.com/office/drawing/2014/main" id="{9D513DA6-9033-47D9-A594-F203D7FE2CA1}"/>
                </a:ext>
              </a:extLst>
            </p:cNvPr>
            <p:cNvSpPr>
              <a:spLocks noChangeArrowheads="1"/>
            </p:cNvSpPr>
            <p:nvPr/>
          </p:nvSpPr>
          <p:spPr bwMode="ltGray">
            <a:xfrm>
              <a:off x="2291" y="2228"/>
              <a:ext cx="1335" cy="672"/>
            </a:xfrm>
            <a:prstGeom prst="roundRect">
              <a:avLst>
                <a:gd name="adj" fmla="val 11921"/>
              </a:avLst>
            </a:prstGeom>
            <a:solidFill>
              <a:srgbClr val="006600"/>
            </a:soli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000" b="1" i="0" u="none" strike="noStrike" kern="0" cap="none" spc="0" normalizeH="0" baseline="0" noProof="0">
                <a:ln>
                  <a:noFill/>
                </a:ln>
                <a:solidFill>
                  <a:srgbClr val="FFFFFF"/>
                </a:solidFill>
                <a:effectLst/>
                <a:uLnTx/>
                <a:uFillTx/>
                <a:cs typeface="Arial" panose="020B0604020202020204" pitchFamily="34" charset="0"/>
              </a:endParaRPr>
            </a:p>
          </p:txBody>
        </p:sp>
        <p:pic>
          <p:nvPicPr>
            <p:cNvPr id="86" name="Picture 79" descr="Picture4">
              <a:extLst>
                <a:ext uri="{FF2B5EF4-FFF2-40B4-BE49-F238E27FC236}">
                  <a16:creationId xmlns="" xmlns:a16="http://schemas.microsoft.com/office/drawing/2014/main" id="{64E06BC0-1DA6-478C-953E-1E15416573C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2250"/>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87" name="Group 80">
            <a:extLst>
              <a:ext uri="{FF2B5EF4-FFF2-40B4-BE49-F238E27FC236}">
                <a16:creationId xmlns="" xmlns:a16="http://schemas.microsoft.com/office/drawing/2014/main" id="{418ECA17-4E71-48AA-9439-236A592FB468}"/>
              </a:ext>
            </a:extLst>
          </p:cNvPr>
          <p:cNvGrpSpPr>
            <a:grpSpLocks/>
          </p:cNvGrpSpPr>
          <p:nvPr/>
        </p:nvGrpSpPr>
        <p:grpSpPr bwMode="auto">
          <a:xfrm>
            <a:off x="6205329" y="5328963"/>
            <a:ext cx="5390678" cy="1127125"/>
            <a:chOff x="2293" y="3198"/>
            <a:chExt cx="1335" cy="672"/>
          </a:xfrm>
        </p:grpSpPr>
        <p:sp>
          <p:nvSpPr>
            <p:cNvPr id="88" name="AutoShape 81">
              <a:extLst>
                <a:ext uri="{FF2B5EF4-FFF2-40B4-BE49-F238E27FC236}">
                  <a16:creationId xmlns="" xmlns:a16="http://schemas.microsoft.com/office/drawing/2014/main" id="{F41EBD51-1285-4357-ADE6-F221391F640A}"/>
                </a:ext>
              </a:extLst>
            </p:cNvPr>
            <p:cNvSpPr>
              <a:spLocks noChangeArrowheads="1"/>
            </p:cNvSpPr>
            <p:nvPr/>
          </p:nvSpPr>
          <p:spPr bwMode="ltGray">
            <a:xfrm>
              <a:off x="2293" y="3198"/>
              <a:ext cx="1335" cy="672"/>
            </a:xfrm>
            <a:prstGeom prst="roundRect">
              <a:avLst>
                <a:gd name="adj" fmla="val 11921"/>
              </a:avLst>
            </a:prstGeom>
            <a:gradFill rotWithShape="1">
              <a:gsLst>
                <a:gs pos="0">
                  <a:srgbClr val="A05024"/>
                </a:gs>
                <a:gs pos="100000">
                  <a:srgbClr val="A05024">
                    <a:gamma/>
                    <a:shade val="69804"/>
                    <a:invGamma/>
                  </a:srgbClr>
                </a:gs>
              </a:gsLst>
              <a:lin ang="5400000" scaled="1"/>
            </a:gradFill>
            <a:ln w="25400">
              <a:solidFill>
                <a:srgbClr val="FEFEFE"/>
              </a:solidFill>
              <a:round/>
              <a:headEnd/>
              <a:tailEnd/>
            </a:ln>
            <a:effectLst>
              <a:outerShdw dist="53882" dir="2700000" algn="ctr" rotWithShape="0">
                <a:srgbClr val="000000">
                  <a:alpha val="50000"/>
                </a:srgbClr>
              </a:outerShdw>
            </a:effectLst>
          </p:spPr>
          <p:txBody>
            <a:bodyPr wrap="none" anchor="ctr"/>
            <a:lstStyle/>
            <a:p>
              <a:pPr marL="0" marR="0" lvl="0" indent="0" defTabSz="914400" eaLnBrk="1" fontAlgn="base" latinLnBrk="0" hangingPunct="1">
                <a:lnSpc>
                  <a:spcPct val="100000"/>
                </a:lnSpc>
                <a:spcBef>
                  <a:spcPct val="0"/>
                </a:spcBef>
                <a:spcAft>
                  <a:spcPct val="0"/>
                </a:spcAft>
                <a:buClrTx/>
                <a:buSzTx/>
                <a:buFontTx/>
                <a:buNone/>
                <a:tabLst/>
                <a:defRPr/>
              </a:pPr>
              <a:endParaRPr kumimoji="0" lang="en-US" sz="2000" b="1" i="0" u="none" strike="noStrike" kern="0" cap="none" spc="0" normalizeH="0" baseline="0" noProof="0">
                <a:ln>
                  <a:noFill/>
                </a:ln>
                <a:solidFill>
                  <a:srgbClr val="FFFFFF"/>
                </a:solidFill>
                <a:effectLst/>
                <a:uLnTx/>
                <a:uFillTx/>
                <a:cs typeface="Arial" panose="020B0604020202020204" pitchFamily="34" charset="0"/>
              </a:endParaRPr>
            </a:p>
          </p:txBody>
        </p:sp>
        <p:pic>
          <p:nvPicPr>
            <p:cNvPr id="89" name="Picture 82" descr="Picture4">
              <a:extLst>
                <a:ext uri="{FF2B5EF4-FFF2-40B4-BE49-F238E27FC236}">
                  <a16:creationId xmlns="" xmlns:a16="http://schemas.microsoft.com/office/drawing/2014/main" id="{D5D66791-7402-4274-85BA-322A5E6A72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ltGray">
            <a:xfrm>
              <a:off x="2313" y="3216"/>
              <a:ext cx="386" cy="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90" name="TextBox 89">
            <a:extLst>
              <a:ext uri="{FF2B5EF4-FFF2-40B4-BE49-F238E27FC236}">
                <a16:creationId xmlns="" xmlns:a16="http://schemas.microsoft.com/office/drawing/2014/main" id="{111807BE-2B9D-44D6-BF06-F32869E2775E}"/>
              </a:ext>
            </a:extLst>
          </p:cNvPr>
          <p:cNvSpPr txBox="1"/>
          <p:nvPr/>
        </p:nvSpPr>
        <p:spPr>
          <a:xfrm>
            <a:off x="1822107" y="3307921"/>
            <a:ext cx="1404521" cy="1631216"/>
          </a:xfrm>
          <a:prstGeom prst="rect">
            <a:avLst/>
          </a:prstGeom>
          <a:noFill/>
        </p:spPr>
        <p:txBody>
          <a:bodyPr wrap="square">
            <a:spAutoFit/>
          </a:bodyPr>
          <a:lstStyle/>
          <a:p>
            <a:pPr algn="ctr"/>
            <a:r>
              <a:rPr lang="en-US" sz="2000" b="1" dirty="0">
                <a:solidFill>
                  <a:srgbClr val="FFFFFF"/>
                </a:solidFill>
                <a:cs typeface="Arial" panose="020B0604020202020204" pitchFamily="34" charset="0"/>
              </a:rPr>
              <a:t>K</a:t>
            </a:r>
            <a:r>
              <a:rPr lang="vi-VN" sz="2000" b="1" dirty="0">
                <a:solidFill>
                  <a:srgbClr val="FFFFFF"/>
                </a:solidFill>
                <a:cs typeface="Arial" panose="020B0604020202020204" pitchFamily="34" charset="0"/>
              </a:rPr>
              <a:t>inh tế nhà </a:t>
            </a:r>
            <a:r>
              <a:rPr lang="vi-VN" sz="2000" b="1" dirty="0" smtClean="0">
                <a:solidFill>
                  <a:srgbClr val="FFFFFF"/>
                </a:solidFill>
                <a:cs typeface="Arial" panose="020B0604020202020204" pitchFamily="34" charset="0"/>
              </a:rPr>
              <a:t>nước</a:t>
            </a:r>
            <a:r>
              <a:rPr lang="en-US" sz="2000" b="1" dirty="0" smtClean="0">
                <a:solidFill>
                  <a:srgbClr val="FFFFFF"/>
                </a:solidFill>
                <a:cs typeface="Arial" panose="020B0604020202020204" pitchFamily="34" charset="0"/>
              </a:rPr>
              <a:t> </a:t>
            </a:r>
            <a:r>
              <a:rPr lang="en-US" sz="2000" b="1" dirty="0" err="1" smtClean="0">
                <a:solidFill>
                  <a:srgbClr val="FFFFFF"/>
                </a:solidFill>
                <a:cs typeface="Arial" panose="020B0604020202020204" pitchFamily="34" charset="0"/>
              </a:rPr>
              <a:t>giữ</a:t>
            </a:r>
            <a:r>
              <a:rPr lang="en-US" sz="2000" b="1" dirty="0" smtClean="0">
                <a:solidFill>
                  <a:srgbClr val="FFFFFF"/>
                </a:solidFill>
                <a:cs typeface="Arial" panose="020B0604020202020204" pitchFamily="34" charset="0"/>
              </a:rPr>
              <a:t> </a:t>
            </a:r>
            <a:r>
              <a:rPr lang="en-US" sz="2000" b="1" dirty="0" err="1" smtClean="0">
                <a:solidFill>
                  <a:srgbClr val="FFFFFF"/>
                </a:solidFill>
                <a:cs typeface="Arial" panose="020B0604020202020204" pitchFamily="34" charset="0"/>
              </a:rPr>
              <a:t>vai</a:t>
            </a:r>
            <a:r>
              <a:rPr lang="en-US" sz="2000" b="1" dirty="0" smtClean="0">
                <a:solidFill>
                  <a:srgbClr val="FFFFFF"/>
                </a:solidFill>
                <a:cs typeface="Arial" panose="020B0604020202020204" pitchFamily="34" charset="0"/>
              </a:rPr>
              <a:t> </a:t>
            </a:r>
            <a:r>
              <a:rPr lang="en-US" sz="2000" b="1" dirty="0" err="1" smtClean="0">
                <a:solidFill>
                  <a:srgbClr val="FFFFFF"/>
                </a:solidFill>
                <a:cs typeface="Arial" panose="020B0604020202020204" pitchFamily="34" charset="0"/>
              </a:rPr>
              <a:t>trò</a:t>
            </a:r>
            <a:r>
              <a:rPr lang="en-US" sz="2000" b="1" dirty="0" smtClean="0">
                <a:solidFill>
                  <a:srgbClr val="FFFFFF"/>
                </a:solidFill>
                <a:cs typeface="Arial" panose="020B0604020202020204" pitchFamily="34" charset="0"/>
              </a:rPr>
              <a:t> </a:t>
            </a:r>
            <a:r>
              <a:rPr lang="en-US" sz="2000" b="1" dirty="0" err="1" smtClean="0">
                <a:solidFill>
                  <a:srgbClr val="FFFFFF"/>
                </a:solidFill>
                <a:cs typeface="Arial" panose="020B0604020202020204" pitchFamily="34" charset="0"/>
              </a:rPr>
              <a:t>chủ</a:t>
            </a:r>
            <a:r>
              <a:rPr lang="en-US" sz="2000" b="1" dirty="0" smtClean="0">
                <a:solidFill>
                  <a:srgbClr val="FFFFFF"/>
                </a:solidFill>
                <a:cs typeface="Arial" panose="020B0604020202020204" pitchFamily="34" charset="0"/>
              </a:rPr>
              <a:t> </a:t>
            </a:r>
            <a:r>
              <a:rPr lang="en-US" sz="2000" b="1" dirty="0" err="1" smtClean="0">
                <a:solidFill>
                  <a:srgbClr val="FFFFFF"/>
                </a:solidFill>
                <a:cs typeface="Arial" panose="020B0604020202020204" pitchFamily="34" charset="0"/>
              </a:rPr>
              <a:t>đạo</a:t>
            </a:r>
            <a:r>
              <a:rPr lang="en-US" sz="2000" b="1" dirty="0" smtClean="0">
                <a:solidFill>
                  <a:srgbClr val="FFFFFF"/>
                </a:solidFill>
                <a:cs typeface="Arial" panose="020B0604020202020204" pitchFamily="34" charset="0"/>
              </a:rPr>
              <a:t> </a:t>
            </a:r>
            <a:r>
              <a:rPr lang="en-US" sz="2000" b="1" dirty="0" err="1" smtClean="0">
                <a:solidFill>
                  <a:srgbClr val="FFFFFF"/>
                </a:solidFill>
                <a:cs typeface="Arial" panose="020B0604020202020204" pitchFamily="34" charset="0"/>
              </a:rPr>
              <a:t>vì</a:t>
            </a:r>
            <a:r>
              <a:rPr lang="en-US" sz="2000" b="1" dirty="0" smtClean="0">
                <a:solidFill>
                  <a:srgbClr val="FFFFFF"/>
                </a:solidFill>
                <a:cs typeface="Arial" panose="020B0604020202020204" pitchFamily="34" charset="0"/>
              </a:rPr>
              <a:t>: </a:t>
            </a:r>
            <a:endParaRPr lang="en-US" sz="2000" dirty="0">
              <a:solidFill>
                <a:srgbClr val="FFFFFF"/>
              </a:solidFill>
              <a:cs typeface="Arial" panose="020B0604020202020204" pitchFamily="34" charset="0"/>
            </a:endParaRPr>
          </a:p>
        </p:txBody>
      </p:sp>
      <p:sp>
        <p:nvSpPr>
          <p:cNvPr id="91" name="TextBox 90">
            <a:extLst>
              <a:ext uri="{FF2B5EF4-FFF2-40B4-BE49-F238E27FC236}">
                <a16:creationId xmlns="" xmlns:a16="http://schemas.microsoft.com/office/drawing/2014/main" id="{E9961E81-7896-4258-800F-D89BAAFAD737}"/>
              </a:ext>
            </a:extLst>
          </p:cNvPr>
          <p:cNvSpPr txBox="1"/>
          <p:nvPr/>
        </p:nvSpPr>
        <p:spPr>
          <a:xfrm>
            <a:off x="6258597" y="2634306"/>
            <a:ext cx="5080670" cy="1107996"/>
          </a:xfrm>
          <a:prstGeom prst="rect">
            <a:avLst/>
          </a:prstGeom>
          <a:noFill/>
        </p:spPr>
        <p:txBody>
          <a:bodyPr wrap="square">
            <a:spAutoFit/>
          </a:bodyPr>
          <a:lstStyle/>
          <a:p>
            <a:pPr algn="ctr"/>
            <a:r>
              <a:rPr lang="en-US" sz="2000" dirty="0">
                <a:solidFill>
                  <a:srgbClr val="FFFFFF"/>
                </a:solidFill>
                <a:cs typeface="Arial" panose="020B0604020202020204" pitchFamily="34" charset="0"/>
              </a:rPr>
              <a:t>L</a:t>
            </a:r>
            <a:r>
              <a:rPr lang="vi-VN" sz="2200" dirty="0">
                <a:solidFill>
                  <a:srgbClr val="FFFFFF"/>
                </a:solidFill>
                <a:cs typeface="Arial" panose="020B0604020202020204" pitchFamily="34" charset="0"/>
              </a:rPr>
              <a:t>à đòn bẩy để thúc đẩy tăng trưởng nhanh, bền vững và giải quyết các vấn đề xã hội</a:t>
            </a:r>
            <a:endParaRPr lang="en-US" sz="2200" dirty="0">
              <a:solidFill>
                <a:srgbClr val="FFFFFF"/>
              </a:solidFill>
              <a:cs typeface="Arial" panose="020B0604020202020204" pitchFamily="34" charset="0"/>
            </a:endParaRPr>
          </a:p>
        </p:txBody>
      </p:sp>
      <p:sp>
        <p:nvSpPr>
          <p:cNvPr id="92" name="TextBox 91">
            <a:extLst>
              <a:ext uri="{FF2B5EF4-FFF2-40B4-BE49-F238E27FC236}">
                <a16:creationId xmlns="" xmlns:a16="http://schemas.microsoft.com/office/drawing/2014/main" id="{80170CC6-3339-4748-AA9F-83821781EA75}"/>
              </a:ext>
            </a:extLst>
          </p:cNvPr>
          <p:cNvSpPr txBox="1"/>
          <p:nvPr/>
        </p:nvSpPr>
        <p:spPr>
          <a:xfrm>
            <a:off x="6279247" y="4017181"/>
            <a:ext cx="5165079" cy="769441"/>
          </a:xfrm>
          <a:prstGeom prst="rect">
            <a:avLst/>
          </a:prstGeom>
          <a:noFill/>
        </p:spPr>
        <p:txBody>
          <a:bodyPr wrap="square">
            <a:spAutoFit/>
          </a:bodyPr>
          <a:lstStyle/>
          <a:p>
            <a:pPr algn="ctr"/>
            <a:r>
              <a:rPr lang="vi-VN" sz="2000" dirty="0">
                <a:solidFill>
                  <a:srgbClr val="FFFFFF"/>
                </a:solidFill>
                <a:cs typeface="Arial" panose="020B0604020202020204" pitchFamily="34" charset="0"/>
              </a:rPr>
              <a:t> </a:t>
            </a:r>
            <a:r>
              <a:rPr lang="en-US" sz="2200" dirty="0">
                <a:solidFill>
                  <a:srgbClr val="FFFFFF"/>
                </a:solidFill>
                <a:cs typeface="Arial" panose="020B0604020202020204" pitchFamily="34" charset="0"/>
              </a:rPr>
              <a:t>M</a:t>
            </a:r>
            <a:r>
              <a:rPr lang="vi-VN" sz="2200" dirty="0">
                <a:solidFill>
                  <a:srgbClr val="FFFFFF"/>
                </a:solidFill>
                <a:cs typeface="Arial" panose="020B0604020202020204" pitchFamily="34" charset="0"/>
              </a:rPr>
              <a:t>ở đường, hướng dẫn, hỗ trợ các thành phần kinh tế khác cùng phát triển</a:t>
            </a:r>
            <a:endParaRPr lang="en-US" sz="2200" dirty="0">
              <a:solidFill>
                <a:srgbClr val="FFFFFF"/>
              </a:solidFill>
              <a:cs typeface="Arial" panose="020B0604020202020204" pitchFamily="34" charset="0"/>
            </a:endParaRPr>
          </a:p>
        </p:txBody>
      </p:sp>
      <p:sp>
        <p:nvSpPr>
          <p:cNvPr id="93" name="TextBox 92">
            <a:extLst>
              <a:ext uri="{FF2B5EF4-FFF2-40B4-BE49-F238E27FC236}">
                <a16:creationId xmlns="" xmlns:a16="http://schemas.microsoft.com/office/drawing/2014/main" id="{3EDBE028-9E17-4498-AFA0-08A49A89D51D}"/>
              </a:ext>
            </a:extLst>
          </p:cNvPr>
          <p:cNvSpPr txBox="1"/>
          <p:nvPr/>
        </p:nvSpPr>
        <p:spPr>
          <a:xfrm>
            <a:off x="6351285" y="5328963"/>
            <a:ext cx="5362712" cy="1107996"/>
          </a:xfrm>
          <a:prstGeom prst="rect">
            <a:avLst/>
          </a:prstGeom>
          <a:noFill/>
        </p:spPr>
        <p:txBody>
          <a:bodyPr wrap="square">
            <a:spAutoFit/>
          </a:bodyPr>
          <a:lstStyle/>
          <a:p>
            <a:pPr algn="ctr"/>
            <a:r>
              <a:rPr lang="en-US" sz="2000" dirty="0">
                <a:solidFill>
                  <a:srgbClr val="FFFFFF"/>
                </a:solidFill>
                <a:cs typeface="Arial" panose="020B0604020202020204" pitchFamily="34" charset="0"/>
              </a:rPr>
              <a:t>L</a:t>
            </a:r>
            <a:r>
              <a:rPr lang="vi-VN" sz="2200" dirty="0">
                <a:solidFill>
                  <a:srgbClr val="FFFFFF"/>
                </a:solidFill>
                <a:cs typeface="Arial" panose="020B0604020202020204" pitchFamily="34" charset="0"/>
              </a:rPr>
              <a:t>àm lực lượng vật chất để nhà nước thực hiện chức năng điều tiết, quản lý nền kinh tế. </a:t>
            </a:r>
            <a:endParaRPr lang="en-US" sz="2200" dirty="0">
              <a:solidFill>
                <a:srgbClr val="FFFFFF"/>
              </a:solidFill>
              <a:cs typeface="Arial" panose="020B0604020202020204" pitchFamily="34" charset="0"/>
            </a:endParaRPr>
          </a:p>
        </p:txBody>
      </p:sp>
      <p:cxnSp>
        <p:nvCxnSpPr>
          <p:cNvPr id="95" name="Elbow Connector 94"/>
          <p:cNvCxnSpPr/>
          <p:nvPr/>
        </p:nvCxnSpPr>
        <p:spPr>
          <a:xfrm>
            <a:off x="3948883" y="3462899"/>
            <a:ext cx="914400" cy="914400"/>
          </a:xfrm>
          <a:prstGeom prst="bentConnector3">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254479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94" name="TextBox 93">
            <a:extLst>
              <a:ext uri="{FF2B5EF4-FFF2-40B4-BE49-F238E27FC236}">
                <a16:creationId xmlns="" xmlns:a16="http://schemas.microsoft.com/office/drawing/2014/main" id="{5807A725-56DD-463B-8F1F-38FE8EE606D0}"/>
              </a:ext>
            </a:extLst>
          </p:cNvPr>
          <p:cNvSpPr txBox="1"/>
          <p:nvPr/>
        </p:nvSpPr>
        <p:spPr>
          <a:xfrm>
            <a:off x="3233536" y="1021593"/>
            <a:ext cx="5803185"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i="0" dirty="0" err="1" smtClean="0">
                <a:solidFill>
                  <a:srgbClr val="0033CC"/>
                </a:solidFill>
                <a:effectLst/>
                <a:latin typeface="+mj-lt"/>
              </a:rPr>
              <a:t>Về</a:t>
            </a:r>
            <a:r>
              <a:rPr lang="en-US" sz="2400" b="1" i="0" dirty="0" smtClean="0">
                <a:solidFill>
                  <a:srgbClr val="0033CC"/>
                </a:solidFill>
                <a:effectLst/>
                <a:latin typeface="+mj-lt"/>
              </a:rPr>
              <a:t> </a:t>
            </a:r>
            <a:r>
              <a:rPr lang="en-US" sz="2400" b="1" i="0" dirty="0" err="1">
                <a:solidFill>
                  <a:srgbClr val="0033CC"/>
                </a:solidFill>
                <a:effectLst/>
                <a:latin typeface="+mj-lt"/>
              </a:rPr>
              <a:t>quan</a:t>
            </a:r>
            <a:r>
              <a:rPr lang="en-US" sz="2400" b="1" i="0" dirty="0">
                <a:solidFill>
                  <a:srgbClr val="0033CC"/>
                </a:solidFill>
                <a:effectLst/>
                <a:latin typeface="+mj-lt"/>
              </a:rPr>
              <a:t> </a:t>
            </a:r>
            <a:r>
              <a:rPr lang="en-US" sz="2400" b="1" i="0" dirty="0" err="1">
                <a:solidFill>
                  <a:srgbClr val="0033CC"/>
                </a:solidFill>
                <a:effectLst/>
                <a:latin typeface="+mj-lt"/>
              </a:rPr>
              <a:t>hệ</a:t>
            </a:r>
            <a:r>
              <a:rPr lang="en-US" sz="2400" b="1" i="0" dirty="0">
                <a:solidFill>
                  <a:srgbClr val="0033CC"/>
                </a:solidFill>
                <a:effectLst/>
                <a:latin typeface="+mj-lt"/>
              </a:rPr>
              <a:t> </a:t>
            </a:r>
            <a:r>
              <a:rPr lang="en-US" sz="2400" b="1" i="0" dirty="0" err="1">
                <a:solidFill>
                  <a:srgbClr val="0033CC"/>
                </a:solidFill>
                <a:effectLst/>
                <a:latin typeface="+mj-lt"/>
              </a:rPr>
              <a:t>quản</a:t>
            </a:r>
            <a:r>
              <a:rPr lang="en-US" sz="2400" b="1" i="0" dirty="0">
                <a:solidFill>
                  <a:srgbClr val="0033CC"/>
                </a:solidFill>
                <a:effectLst/>
                <a:latin typeface="+mj-lt"/>
              </a:rPr>
              <a:t> </a:t>
            </a:r>
            <a:r>
              <a:rPr lang="en-US" sz="2400" b="1" i="0" dirty="0" err="1">
                <a:solidFill>
                  <a:srgbClr val="0033CC"/>
                </a:solidFill>
                <a:effectLst/>
                <a:latin typeface="+mj-lt"/>
              </a:rPr>
              <a:t>lý</a:t>
            </a:r>
            <a:r>
              <a:rPr lang="en-US" sz="2400" b="1" i="0" dirty="0">
                <a:solidFill>
                  <a:srgbClr val="0033CC"/>
                </a:solidFill>
                <a:effectLst/>
                <a:latin typeface="+mj-lt"/>
              </a:rPr>
              <a:t> </a:t>
            </a:r>
            <a:r>
              <a:rPr lang="en-US" sz="2400" b="1" i="0" dirty="0" err="1">
                <a:solidFill>
                  <a:srgbClr val="0033CC"/>
                </a:solidFill>
                <a:effectLst/>
                <a:latin typeface="+mj-lt"/>
              </a:rPr>
              <a:t>nền</a:t>
            </a:r>
            <a:r>
              <a:rPr lang="en-US" sz="2400" b="1" i="0" dirty="0">
                <a:solidFill>
                  <a:srgbClr val="0033CC"/>
                </a:solidFill>
                <a:effectLst/>
                <a:latin typeface="+mj-lt"/>
              </a:rPr>
              <a:t> </a:t>
            </a:r>
            <a:r>
              <a:rPr lang="en-US" sz="2400" b="1" i="0" dirty="0" err="1">
                <a:solidFill>
                  <a:srgbClr val="0033CC"/>
                </a:solidFill>
                <a:effectLst/>
                <a:latin typeface="+mj-lt"/>
              </a:rPr>
              <a:t>kinh</a:t>
            </a:r>
            <a:r>
              <a:rPr lang="en-US" sz="2400" b="1" i="0" dirty="0">
                <a:solidFill>
                  <a:srgbClr val="0033CC"/>
                </a:solidFill>
                <a:effectLst/>
                <a:latin typeface="+mj-lt"/>
              </a:rPr>
              <a:t> </a:t>
            </a:r>
            <a:r>
              <a:rPr lang="en-US" sz="2400" b="1" i="0" dirty="0" err="1">
                <a:solidFill>
                  <a:srgbClr val="0033CC"/>
                </a:solidFill>
                <a:effectLst/>
                <a:latin typeface="+mj-lt"/>
              </a:rPr>
              <a:t>tế</a:t>
            </a:r>
            <a:endParaRPr lang="en-US" sz="2400" b="1" i="0" dirty="0">
              <a:solidFill>
                <a:srgbClr val="0033CC"/>
              </a:solidFill>
              <a:effectLst/>
              <a:latin typeface="+mj-lt"/>
            </a:endParaRPr>
          </a:p>
        </p:txBody>
      </p:sp>
      <p:pic>
        <p:nvPicPr>
          <p:cNvPr id="10" name="Picture 18" descr="Chính phủ họp triển khai công việc sau khi được kiện toàn nhân sự - Báo  Nhân Dân">
            <a:extLst>
              <a:ext uri="{FF2B5EF4-FFF2-40B4-BE49-F238E27FC236}">
                <a16:creationId xmlns="" xmlns:a16="http://schemas.microsoft.com/office/drawing/2014/main" id="{21DC3B80-A1F2-4910-8BCB-15DEDC2781A9}"/>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67447" y="2791459"/>
            <a:ext cx="2838369" cy="18655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0" descr="Hình minh họa trên Internet">
            <a:extLst>
              <a:ext uri="{FF2B5EF4-FFF2-40B4-BE49-F238E27FC236}">
                <a16:creationId xmlns="" xmlns:a16="http://schemas.microsoft.com/office/drawing/2014/main" id="{88C59026-3A0E-4916-B345-5952318396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6182" y="2569699"/>
            <a:ext cx="3433893" cy="2577488"/>
          </a:xfrm>
          <a:prstGeom prst="rect">
            <a:avLst/>
          </a:prstGeom>
          <a:noFill/>
          <a:extLst>
            <a:ext uri="{909E8E84-426E-40DD-AFC4-6F175D3DCCD1}">
              <a14:hiddenFill xmlns:a14="http://schemas.microsoft.com/office/drawing/2010/main">
                <a:solidFill>
                  <a:srgbClr val="FFFFFF"/>
                </a:solidFill>
              </a14:hiddenFill>
            </a:ext>
          </a:extLst>
        </p:spPr>
      </p:pic>
      <p:sp>
        <p:nvSpPr>
          <p:cNvPr id="12" name="Arrow: U-Turn 13">
            <a:extLst>
              <a:ext uri="{FF2B5EF4-FFF2-40B4-BE49-F238E27FC236}">
                <a16:creationId xmlns="" xmlns:a16="http://schemas.microsoft.com/office/drawing/2014/main" id="{49910F28-EEE7-433D-8FE3-65547DEDA73E}"/>
              </a:ext>
            </a:extLst>
          </p:cNvPr>
          <p:cNvSpPr/>
          <p:nvPr/>
        </p:nvSpPr>
        <p:spPr>
          <a:xfrm>
            <a:off x="3237578" y="1829974"/>
            <a:ext cx="6254765" cy="766509"/>
          </a:xfrm>
          <a:prstGeom prst="uturnArrow">
            <a:avLst/>
          </a:prstGeom>
          <a:solidFill>
            <a:srgbClr val="81C341"/>
          </a:solidFill>
          <a:ln w="12700" cap="flat" cmpd="sng" algn="ctr">
            <a:noFill/>
            <a:prstDash val="solid"/>
            <a:miter lim="800000"/>
          </a:ln>
          <a:effectLst/>
        </p:spPr>
        <p:txBody>
          <a:bodyPr rtlCol="0"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en-US" sz="1800" b="0" i="0" u="none" strike="noStrike" kern="0" cap="none" spc="0" normalizeH="0" baseline="0" noProof="0">
              <a:ln>
                <a:noFill/>
              </a:ln>
              <a:solidFill>
                <a:srgbClr val="000000"/>
              </a:solidFill>
              <a:effectLst/>
              <a:uLnTx/>
              <a:uFillTx/>
              <a:latin typeface="Open Sans"/>
              <a:ea typeface="+mn-ea"/>
              <a:cs typeface="+mn-cs"/>
            </a:endParaRPr>
          </a:p>
        </p:txBody>
      </p:sp>
      <p:sp>
        <p:nvSpPr>
          <p:cNvPr id="13" name="Google Shape;790;p37">
            <a:extLst>
              <a:ext uri="{FF2B5EF4-FFF2-40B4-BE49-F238E27FC236}">
                <a16:creationId xmlns="" xmlns:a16="http://schemas.microsoft.com/office/drawing/2014/main" id="{CFF3112A-DDEA-4460-B99B-26A62173D78A}"/>
              </a:ext>
            </a:extLst>
          </p:cNvPr>
          <p:cNvSpPr txBox="1"/>
          <p:nvPr/>
        </p:nvSpPr>
        <p:spPr>
          <a:xfrm>
            <a:off x="4147930" y="2107857"/>
            <a:ext cx="3896140" cy="488627"/>
          </a:xfrm>
          <a:prstGeom prst="rect">
            <a:avLst/>
          </a:prstGeom>
          <a:noFill/>
          <a:ln>
            <a:solidFill>
              <a:srgbClr val="000000"/>
            </a:solidFill>
          </a:ln>
        </p:spPr>
        <p:txBody>
          <a:bodyPr spcFirstLastPara="1" wrap="square" lIns="121900" tIns="121900" rIns="121900" bIns="121900" anchor="t" anchorCtr="0">
            <a:noAutofit/>
          </a:bodyPr>
          <a:lstStyle/>
          <a:p>
            <a:pPr algn="ctr" defTabSz="1219170">
              <a:spcAft>
                <a:spcPts val="2133"/>
              </a:spcAft>
              <a:buClr>
                <a:srgbClr val="000000"/>
              </a:buClr>
            </a:pPr>
            <a:r>
              <a:rPr lang="en-US" sz="2200" b="1" dirty="0">
                <a:cs typeface="Times New Roman" panose="02020603050405020304" pitchFamily="18" charset="0"/>
              </a:rPr>
              <a:t>Can </a:t>
            </a:r>
            <a:r>
              <a:rPr lang="en-US" sz="2200" b="1" dirty="0" err="1">
                <a:cs typeface="Times New Roman" panose="02020603050405020304" pitchFamily="18" charset="0"/>
              </a:rPr>
              <a:t>thiệp</a:t>
            </a:r>
            <a:r>
              <a:rPr lang="en-US" sz="2200" b="1" dirty="0">
                <a:cs typeface="Times New Roman" panose="02020603050405020304" pitchFamily="18" charset="0"/>
              </a:rPr>
              <a:t> </a:t>
            </a:r>
            <a:r>
              <a:rPr lang="en-US" sz="2200" b="1" dirty="0" err="1">
                <a:cs typeface="Times New Roman" panose="02020603050405020304" pitchFamily="18" charset="0"/>
              </a:rPr>
              <a:t>của</a:t>
            </a:r>
            <a:r>
              <a:rPr lang="en-US" sz="2200" b="1" dirty="0">
                <a:cs typeface="Times New Roman" panose="02020603050405020304" pitchFamily="18" charset="0"/>
              </a:rPr>
              <a:t> </a:t>
            </a:r>
            <a:r>
              <a:rPr lang="en-US" sz="2200" b="1" dirty="0" err="1">
                <a:cs typeface="Times New Roman" panose="02020603050405020304" pitchFamily="18" charset="0"/>
              </a:rPr>
              <a:t>Nhà</a:t>
            </a:r>
            <a:r>
              <a:rPr lang="en-US" sz="2200" b="1" dirty="0">
                <a:cs typeface="Times New Roman" panose="02020603050405020304" pitchFamily="18" charset="0"/>
              </a:rPr>
              <a:t> </a:t>
            </a:r>
            <a:r>
              <a:rPr lang="en-US" sz="2200" b="1" dirty="0" err="1">
                <a:cs typeface="Times New Roman" panose="02020603050405020304" pitchFamily="18" charset="0"/>
              </a:rPr>
              <a:t>nước</a:t>
            </a:r>
            <a:endParaRPr lang="en-US" sz="2200" b="1" dirty="0">
              <a:cs typeface="Times New Roman" panose="02020603050405020304" pitchFamily="18" charset="0"/>
            </a:endParaRPr>
          </a:p>
          <a:p>
            <a:pPr algn="ctr" defTabSz="1219170">
              <a:spcAft>
                <a:spcPts val="2133"/>
              </a:spcAft>
              <a:buClr>
                <a:srgbClr val="000000"/>
              </a:buClr>
            </a:pPr>
            <a:endParaRPr sz="1733" kern="0" dirty="0">
              <a:solidFill>
                <a:srgbClr val="1F1A33"/>
              </a:solidFill>
              <a:latin typeface="Roboto Slab Regular"/>
              <a:ea typeface="Roboto Slab Regular"/>
              <a:cs typeface="Roboto Slab Regular"/>
              <a:sym typeface="Roboto Slab Regular"/>
            </a:endParaRPr>
          </a:p>
        </p:txBody>
      </p:sp>
      <p:sp>
        <p:nvSpPr>
          <p:cNvPr id="14" name="TextBox 13">
            <a:extLst>
              <a:ext uri="{FF2B5EF4-FFF2-40B4-BE49-F238E27FC236}">
                <a16:creationId xmlns="" xmlns:a16="http://schemas.microsoft.com/office/drawing/2014/main" id="{B2177153-BAA5-4EE8-B669-D2E5B1E30A14}"/>
              </a:ext>
            </a:extLst>
          </p:cNvPr>
          <p:cNvSpPr txBox="1"/>
          <p:nvPr/>
        </p:nvSpPr>
        <p:spPr>
          <a:xfrm>
            <a:off x="3805817" y="3083905"/>
            <a:ext cx="4383731" cy="707886"/>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10101"/>
                </a:solidFill>
              </a:rPr>
              <a:t>K</a:t>
            </a:r>
            <a:r>
              <a:rPr lang="vi-VN" sz="2000" b="0" i="0" dirty="0">
                <a:solidFill>
                  <a:srgbClr val="010101"/>
                </a:solidFill>
                <a:effectLst/>
              </a:rPr>
              <a:t>hắc phục những hạn chế, khuyết tật của kinh té thị trường</a:t>
            </a:r>
            <a:r>
              <a:rPr lang="en-US" sz="2000" b="0" i="0" dirty="0">
                <a:solidFill>
                  <a:srgbClr val="010101"/>
                </a:solidFill>
                <a:effectLst/>
              </a:rPr>
              <a:t>.</a:t>
            </a:r>
            <a:endParaRPr lang="en-US" sz="2000" dirty="0"/>
          </a:p>
        </p:txBody>
      </p:sp>
      <p:sp>
        <p:nvSpPr>
          <p:cNvPr id="15" name="TextBox 14">
            <a:extLst>
              <a:ext uri="{FF2B5EF4-FFF2-40B4-BE49-F238E27FC236}">
                <a16:creationId xmlns="" xmlns:a16="http://schemas.microsoft.com/office/drawing/2014/main" id="{51575BA5-B60D-40C7-8D3B-7B0E1F90B390}"/>
              </a:ext>
            </a:extLst>
          </p:cNvPr>
          <p:cNvSpPr txBox="1"/>
          <p:nvPr/>
        </p:nvSpPr>
        <p:spPr>
          <a:xfrm>
            <a:off x="3810618" y="3856713"/>
            <a:ext cx="4378930" cy="707886"/>
          </a:xfrm>
          <a:prstGeom prst="rect">
            <a:avLst/>
          </a:prstGeom>
          <a:noFill/>
        </p:spPr>
        <p:txBody>
          <a:bodyPr wrap="square">
            <a:spAutoFit/>
          </a:bodyPr>
          <a:lstStyle/>
          <a:p>
            <a:pPr marL="342900" indent="-342900" algn="just">
              <a:buFont typeface="Wingdings" panose="05000000000000000000" pitchFamily="2" charset="2"/>
              <a:buChar char="§"/>
            </a:pPr>
            <a:r>
              <a:rPr lang="en-US" sz="2000" b="0" i="0" dirty="0">
                <a:solidFill>
                  <a:srgbClr val="010101"/>
                </a:solidFill>
                <a:effectLst/>
              </a:rPr>
              <a:t>Đ</a:t>
            </a:r>
            <a:r>
              <a:rPr lang="vi-VN" sz="2000" b="0" i="0" dirty="0">
                <a:solidFill>
                  <a:srgbClr val="010101"/>
                </a:solidFill>
                <a:effectLst/>
              </a:rPr>
              <a:t>ịnh hướng chúng theo mục tiêu đã địn</a:t>
            </a:r>
            <a:r>
              <a:rPr lang="en-US" sz="2000" b="0" i="0" dirty="0">
                <a:solidFill>
                  <a:srgbClr val="010101"/>
                </a:solidFill>
                <a:effectLst/>
              </a:rPr>
              <a:t>h.</a:t>
            </a:r>
            <a:endParaRPr lang="en-US" sz="2000" dirty="0"/>
          </a:p>
        </p:txBody>
      </p:sp>
      <p:cxnSp>
        <p:nvCxnSpPr>
          <p:cNvPr id="16" name="Straight Arrow Connector 15">
            <a:extLst>
              <a:ext uri="{FF2B5EF4-FFF2-40B4-BE49-F238E27FC236}">
                <a16:creationId xmlns="" xmlns:a16="http://schemas.microsoft.com/office/drawing/2014/main" id="{3BC22CE9-E75D-4E25-83BF-10360AC33D89}"/>
              </a:ext>
            </a:extLst>
          </p:cNvPr>
          <p:cNvCxnSpPr>
            <a:stCxn id="13" idx="2"/>
          </p:cNvCxnSpPr>
          <p:nvPr/>
        </p:nvCxnSpPr>
        <p:spPr>
          <a:xfrm>
            <a:off x="6096000" y="2596484"/>
            <a:ext cx="0" cy="542491"/>
          </a:xfrm>
          <a:prstGeom prst="straightConnector1">
            <a:avLst/>
          </a:prstGeom>
          <a:ln>
            <a:solidFill>
              <a:schemeClr val="tx1"/>
            </a:solidFill>
            <a:tailEnd type="triangle"/>
          </a:ln>
        </p:spPr>
        <p:style>
          <a:lnRef idx="3">
            <a:schemeClr val="dk1"/>
          </a:lnRef>
          <a:fillRef idx="0">
            <a:schemeClr val="dk1"/>
          </a:fillRef>
          <a:effectRef idx="2">
            <a:schemeClr val="dk1"/>
          </a:effectRef>
          <a:fontRef idx="minor">
            <a:schemeClr val="tx1"/>
          </a:fontRef>
        </p:style>
      </p:cxnSp>
      <p:pic>
        <p:nvPicPr>
          <p:cNvPr id="17" name="Picture 22" descr="Giá xăng dầu tiếp đà giảm sau khi Mỹ nâng lệnh trừng phạt lên Iran">
            <a:extLst>
              <a:ext uri="{FF2B5EF4-FFF2-40B4-BE49-F238E27FC236}">
                <a16:creationId xmlns="" xmlns:a16="http://schemas.microsoft.com/office/drawing/2014/main" id="{63A6B22F-ABAE-425F-AD14-E8E66083FEC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67447" y="5348343"/>
            <a:ext cx="2838370" cy="1459465"/>
          </a:xfrm>
          <a:prstGeom prst="rect">
            <a:avLst/>
          </a:prstGeom>
          <a:noFill/>
          <a:extLst>
            <a:ext uri="{909E8E84-426E-40DD-AFC4-6F175D3DCCD1}">
              <a14:hiddenFill xmlns:a14="http://schemas.microsoft.com/office/drawing/2010/main">
                <a:solidFill>
                  <a:srgbClr val="FFFFFF"/>
                </a:solidFill>
              </a14:hiddenFill>
            </a:ext>
          </a:extLst>
        </p:spPr>
      </p:pic>
      <p:cxnSp>
        <p:nvCxnSpPr>
          <p:cNvPr id="18" name="Straight Arrow Connector 17">
            <a:extLst>
              <a:ext uri="{FF2B5EF4-FFF2-40B4-BE49-F238E27FC236}">
                <a16:creationId xmlns="" xmlns:a16="http://schemas.microsoft.com/office/drawing/2014/main" id="{07F2AD6D-9A30-4BA5-A53A-BC58E02A0DB5}"/>
              </a:ext>
            </a:extLst>
          </p:cNvPr>
          <p:cNvCxnSpPr>
            <a:cxnSpLocks/>
          </p:cNvCxnSpPr>
          <p:nvPr/>
        </p:nvCxnSpPr>
        <p:spPr>
          <a:xfrm>
            <a:off x="2089400" y="4656974"/>
            <a:ext cx="0" cy="277883"/>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9" name="TextBox 18">
            <a:extLst>
              <a:ext uri="{FF2B5EF4-FFF2-40B4-BE49-F238E27FC236}">
                <a16:creationId xmlns="" xmlns:a16="http://schemas.microsoft.com/office/drawing/2014/main" id="{CE431D80-E37E-490D-A86E-85D66123B703}"/>
              </a:ext>
            </a:extLst>
          </p:cNvPr>
          <p:cNvSpPr txBox="1"/>
          <p:nvPr/>
        </p:nvSpPr>
        <p:spPr>
          <a:xfrm>
            <a:off x="789526" y="4956934"/>
            <a:ext cx="3208942" cy="369332"/>
          </a:xfrm>
          <a:prstGeom prst="rect">
            <a:avLst/>
          </a:prstGeom>
          <a:noFill/>
        </p:spPr>
        <p:txBody>
          <a:bodyPr wrap="square">
            <a:spAutoFit/>
          </a:bodyPr>
          <a:lstStyle/>
          <a:p>
            <a:pPr algn="ctr"/>
            <a:r>
              <a:rPr lang="en-US" b="1" i="0" dirty="0" err="1">
                <a:solidFill>
                  <a:srgbClr val="FF0066"/>
                </a:solidFill>
                <a:effectLst/>
              </a:rPr>
              <a:t>Gi</a:t>
            </a:r>
            <a:r>
              <a:rPr lang="en-US" b="1" dirty="0" err="1">
                <a:solidFill>
                  <a:srgbClr val="FF0066"/>
                </a:solidFill>
              </a:rPr>
              <a:t>á</a:t>
            </a:r>
            <a:r>
              <a:rPr lang="en-US" b="1" dirty="0">
                <a:solidFill>
                  <a:srgbClr val="FF0066"/>
                </a:solidFill>
              </a:rPr>
              <a:t> </a:t>
            </a:r>
            <a:r>
              <a:rPr lang="en-US" b="1" dirty="0" err="1">
                <a:solidFill>
                  <a:srgbClr val="FF0066"/>
                </a:solidFill>
              </a:rPr>
              <a:t>cả</a:t>
            </a:r>
            <a:r>
              <a:rPr lang="en-US" b="1" dirty="0">
                <a:solidFill>
                  <a:srgbClr val="FF0066"/>
                </a:solidFill>
              </a:rPr>
              <a:t> </a:t>
            </a:r>
            <a:r>
              <a:rPr lang="en-US" b="1" dirty="0" err="1">
                <a:solidFill>
                  <a:srgbClr val="FF0066"/>
                </a:solidFill>
              </a:rPr>
              <a:t>biến</a:t>
            </a:r>
            <a:r>
              <a:rPr lang="en-US" b="1" dirty="0">
                <a:solidFill>
                  <a:srgbClr val="FF0066"/>
                </a:solidFill>
              </a:rPr>
              <a:t> </a:t>
            </a:r>
            <a:r>
              <a:rPr lang="en-US" b="1" dirty="0" err="1">
                <a:solidFill>
                  <a:srgbClr val="FF0066"/>
                </a:solidFill>
              </a:rPr>
              <a:t>động</a:t>
            </a:r>
            <a:r>
              <a:rPr lang="en-US" b="1" dirty="0">
                <a:solidFill>
                  <a:srgbClr val="FF0066"/>
                </a:solidFill>
              </a:rPr>
              <a:t> </a:t>
            </a:r>
            <a:r>
              <a:rPr lang="en-US" b="1" dirty="0" err="1">
                <a:solidFill>
                  <a:srgbClr val="FF0066"/>
                </a:solidFill>
              </a:rPr>
              <a:t>lớn</a:t>
            </a:r>
            <a:r>
              <a:rPr lang="vi-VN" sz="1800" b="1" i="0" dirty="0">
                <a:solidFill>
                  <a:srgbClr val="FF0066"/>
                </a:solidFill>
                <a:effectLst/>
              </a:rPr>
              <a:t> </a:t>
            </a:r>
            <a:endParaRPr lang="en-US" b="1" dirty="0">
              <a:solidFill>
                <a:srgbClr val="FF0066"/>
              </a:solidFill>
            </a:endParaRPr>
          </a:p>
        </p:txBody>
      </p:sp>
      <p:sp>
        <p:nvSpPr>
          <p:cNvPr id="20" name="TextBox 19">
            <a:extLst>
              <a:ext uri="{FF2B5EF4-FFF2-40B4-BE49-F238E27FC236}">
                <a16:creationId xmlns="" xmlns:a16="http://schemas.microsoft.com/office/drawing/2014/main" id="{C8541514-FA6E-4E39-A439-8065CDB3F9AC}"/>
              </a:ext>
            </a:extLst>
          </p:cNvPr>
          <p:cNvSpPr txBox="1"/>
          <p:nvPr/>
        </p:nvSpPr>
        <p:spPr>
          <a:xfrm>
            <a:off x="4455886" y="5603267"/>
            <a:ext cx="1857828" cy="923330"/>
          </a:xfrm>
          <a:prstGeom prst="rect">
            <a:avLst/>
          </a:prstGeom>
          <a:noFill/>
        </p:spPr>
        <p:txBody>
          <a:bodyPr wrap="square">
            <a:spAutoFit/>
          </a:bodyPr>
          <a:lstStyle/>
          <a:p>
            <a:pPr algn="ctr"/>
            <a:r>
              <a:rPr lang="en-US" sz="1800" b="1" dirty="0" err="1">
                <a:solidFill>
                  <a:srgbClr val="002060"/>
                </a:solidFill>
                <a:cs typeface="Times New Roman" panose="02020603050405020304" pitchFamily="18" charset="0"/>
              </a:rPr>
              <a:t>Nhà</a:t>
            </a:r>
            <a:r>
              <a:rPr lang="en-US" sz="1800" b="1" dirty="0">
                <a:solidFill>
                  <a:srgbClr val="002060"/>
                </a:solidFill>
                <a:cs typeface="Times New Roman" panose="02020603050405020304" pitchFamily="18" charset="0"/>
              </a:rPr>
              <a:t> </a:t>
            </a:r>
            <a:r>
              <a:rPr lang="en-US" sz="1800" b="1" dirty="0" err="1">
                <a:solidFill>
                  <a:srgbClr val="002060"/>
                </a:solidFill>
                <a:cs typeface="Times New Roman" panose="02020603050405020304" pitchFamily="18" charset="0"/>
              </a:rPr>
              <a:t>nước</a:t>
            </a:r>
            <a:r>
              <a:rPr lang="en-US" sz="1800" b="1" dirty="0">
                <a:solidFill>
                  <a:srgbClr val="002060"/>
                </a:solidFill>
                <a:cs typeface="Times New Roman" panose="02020603050405020304" pitchFamily="18" charset="0"/>
              </a:rPr>
              <a:t> </a:t>
            </a:r>
            <a:r>
              <a:rPr lang="en-US" sz="1800" b="1" dirty="0" err="1">
                <a:solidFill>
                  <a:srgbClr val="002060"/>
                </a:solidFill>
                <a:cs typeface="Times New Roman" panose="02020603050405020304" pitchFamily="18" charset="0"/>
              </a:rPr>
              <a:t>điều</a:t>
            </a:r>
            <a:r>
              <a:rPr lang="en-US" sz="1800" b="1" dirty="0">
                <a:solidFill>
                  <a:srgbClr val="002060"/>
                </a:solidFill>
                <a:cs typeface="Times New Roman" panose="02020603050405020304" pitchFamily="18" charset="0"/>
              </a:rPr>
              <a:t> </a:t>
            </a:r>
            <a:r>
              <a:rPr lang="en-US" sz="1800" b="1" dirty="0" err="1">
                <a:solidFill>
                  <a:srgbClr val="002060"/>
                </a:solidFill>
                <a:cs typeface="Times New Roman" panose="02020603050405020304" pitchFamily="18" charset="0"/>
              </a:rPr>
              <a:t>tiết</a:t>
            </a:r>
            <a:r>
              <a:rPr lang="en-US" sz="1800" b="1" dirty="0">
                <a:solidFill>
                  <a:srgbClr val="002060"/>
                </a:solidFill>
                <a:cs typeface="Times New Roman" panose="02020603050405020304" pitchFamily="18" charset="0"/>
              </a:rPr>
              <a:t> </a:t>
            </a:r>
            <a:r>
              <a:rPr lang="en-US" sz="1800" b="1" dirty="0" err="1">
                <a:solidFill>
                  <a:srgbClr val="002060"/>
                </a:solidFill>
                <a:cs typeface="Times New Roman" panose="02020603050405020304" pitchFamily="18" charset="0"/>
              </a:rPr>
              <a:t>giá</a:t>
            </a:r>
            <a:r>
              <a:rPr lang="en-US" sz="1800" b="1" dirty="0">
                <a:solidFill>
                  <a:srgbClr val="002060"/>
                </a:solidFill>
                <a:cs typeface="Times New Roman" panose="02020603050405020304" pitchFamily="18" charset="0"/>
              </a:rPr>
              <a:t> </a:t>
            </a:r>
            <a:r>
              <a:rPr lang="en-US" sz="1800" b="1" dirty="0" err="1">
                <a:solidFill>
                  <a:srgbClr val="002060"/>
                </a:solidFill>
                <a:cs typeface="Times New Roman" panose="02020603050405020304" pitchFamily="18" charset="0"/>
              </a:rPr>
              <a:t>xăng</a:t>
            </a:r>
            <a:r>
              <a:rPr lang="en-US" sz="1800" b="1" dirty="0">
                <a:solidFill>
                  <a:srgbClr val="002060"/>
                </a:solidFill>
                <a:cs typeface="Times New Roman" panose="02020603050405020304" pitchFamily="18" charset="0"/>
              </a:rPr>
              <a:t> </a:t>
            </a:r>
            <a:r>
              <a:rPr lang="en-US" sz="1800" b="1" dirty="0" err="1">
                <a:solidFill>
                  <a:srgbClr val="002060"/>
                </a:solidFill>
                <a:cs typeface="Times New Roman" panose="02020603050405020304" pitchFamily="18" charset="0"/>
              </a:rPr>
              <a:t>dầu</a:t>
            </a:r>
            <a:endParaRPr lang="en-US" dirty="0">
              <a:solidFill>
                <a:srgbClr val="002060"/>
              </a:solidFill>
            </a:endParaRPr>
          </a:p>
        </p:txBody>
      </p:sp>
      <p:cxnSp>
        <p:nvCxnSpPr>
          <p:cNvPr id="21" name="Straight Arrow Connector 20">
            <a:extLst>
              <a:ext uri="{FF2B5EF4-FFF2-40B4-BE49-F238E27FC236}">
                <a16:creationId xmlns="" xmlns:a16="http://schemas.microsoft.com/office/drawing/2014/main" id="{10B28E2B-CD44-4B75-813F-F97AEA5BD11B}"/>
              </a:ext>
            </a:extLst>
          </p:cNvPr>
          <p:cNvCxnSpPr/>
          <p:nvPr/>
        </p:nvCxnSpPr>
        <p:spPr>
          <a:xfrm>
            <a:off x="3805817" y="6078075"/>
            <a:ext cx="650069"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2" name="TextBox 21">
            <a:extLst>
              <a:ext uri="{FF2B5EF4-FFF2-40B4-BE49-F238E27FC236}">
                <a16:creationId xmlns="" xmlns:a16="http://schemas.microsoft.com/office/drawing/2014/main" id="{3BCBD11C-CC02-4385-9DFE-15578BAE190D}"/>
              </a:ext>
            </a:extLst>
          </p:cNvPr>
          <p:cNvSpPr txBox="1"/>
          <p:nvPr/>
        </p:nvSpPr>
        <p:spPr>
          <a:xfrm>
            <a:off x="7159902" y="6102536"/>
            <a:ext cx="2680784" cy="369332"/>
          </a:xfrm>
          <a:prstGeom prst="rect">
            <a:avLst/>
          </a:prstGeom>
          <a:noFill/>
        </p:spPr>
        <p:txBody>
          <a:bodyPr wrap="square">
            <a:spAutoFit/>
          </a:bodyPr>
          <a:lstStyle/>
          <a:p>
            <a:pPr algn="just"/>
            <a:r>
              <a:rPr lang="en-US" dirty="0" err="1">
                <a:solidFill>
                  <a:srgbClr val="002060"/>
                </a:solidFill>
                <a:cs typeface="Times New Roman" panose="02020603050405020304" pitchFamily="18" charset="0"/>
              </a:rPr>
              <a:t>Quỹ</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bình</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ổn</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xăng</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dầu</a:t>
            </a:r>
            <a:r>
              <a:rPr lang="en-US" dirty="0">
                <a:solidFill>
                  <a:srgbClr val="002060"/>
                </a:solidFill>
                <a:cs typeface="Times New Roman" panose="02020603050405020304" pitchFamily="18" charset="0"/>
              </a:rPr>
              <a:t>…</a:t>
            </a:r>
            <a:endParaRPr lang="en-US" dirty="0">
              <a:solidFill>
                <a:srgbClr val="002060"/>
              </a:solidFill>
            </a:endParaRPr>
          </a:p>
        </p:txBody>
      </p:sp>
      <p:sp>
        <p:nvSpPr>
          <p:cNvPr id="23" name="TextBox 22">
            <a:extLst>
              <a:ext uri="{FF2B5EF4-FFF2-40B4-BE49-F238E27FC236}">
                <a16:creationId xmlns="" xmlns:a16="http://schemas.microsoft.com/office/drawing/2014/main" id="{3ADD86F4-9442-40C2-85C7-935534974ED2}"/>
              </a:ext>
            </a:extLst>
          </p:cNvPr>
          <p:cNvSpPr txBox="1"/>
          <p:nvPr/>
        </p:nvSpPr>
        <p:spPr>
          <a:xfrm>
            <a:off x="7033471" y="5322916"/>
            <a:ext cx="2458872" cy="369332"/>
          </a:xfrm>
          <a:prstGeom prst="rect">
            <a:avLst/>
          </a:prstGeom>
          <a:noFill/>
        </p:spPr>
        <p:txBody>
          <a:bodyPr wrap="square">
            <a:spAutoFit/>
          </a:bodyPr>
          <a:lstStyle/>
          <a:p>
            <a:pPr algn="ctr"/>
            <a:r>
              <a:rPr lang="en-US" dirty="0" err="1">
                <a:solidFill>
                  <a:srgbClr val="002060"/>
                </a:solidFill>
                <a:cs typeface="Times New Roman" panose="02020603050405020304" pitchFamily="18" charset="0"/>
              </a:rPr>
              <a:t>Thuế</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xuất</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nhập</a:t>
            </a:r>
            <a:r>
              <a:rPr lang="en-US" dirty="0">
                <a:solidFill>
                  <a:srgbClr val="002060"/>
                </a:solidFill>
                <a:cs typeface="Times New Roman" panose="02020603050405020304" pitchFamily="18" charset="0"/>
              </a:rPr>
              <a:t> </a:t>
            </a:r>
            <a:r>
              <a:rPr lang="en-US" dirty="0" err="1">
                <a:solidFill>
                  <a:srgbClr val="002060"/>
                </a:solidFill>
                <a:cs typeface="Times New Roman" panose="02020603050405020304" pitchFamily="18" charset="0"/>
              </a:rPr>
              <a:t>khẩu</a:t>
            </a:r>
            <a:endParaRPr lang="en-US" dirty="0">
              <a:solidFill>
                <a:srgbClr val="002060"/>
              </a:solidFill>
            </a:endParaRPr>
          </a:p>
        </p:txBody>
      </p:sp>
      <p:cxnSp>
        <p:nvCxnSpPr>
          <p:cNvPr id="24" name="Straight Arrow Connector 23">
            <a:extLst>
              <a:ext uri="{FF2B5EF4-FFF2-40B4-BE49-F238E27FC236}">
                <a16:creationId xmlns="" xmlns:a16="http://schemas.microsoft.com/office/drawing/2014/main" id="{1C58FCE4-C47F-44FA-8989-08F31BA73660}"/>
              </a:ext>
            </a:extLst>
          </p:cNvPr>
          <p:cNvCxnSpPr>
            <a:cxnSpLocks/>
            <a:stCxn id="20" idx="3"/>
          </p:cNvCxnSpPr>
          <p:nvPr/>
        </p:nvCxnSpPr>
        <p:spPr>
          <a:xfrm flipV="1">
            <a:off x="6313714" y="5523184"/>
            <a:ext cx="843032" cy="54174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a:extLst>
              <a:ext uri="{FF2B5EF4-FFF2-40B4-BE49-F238E27FC236}">
                <a16:creationId xmlns="" xmlns:a16="http://schemas.microsoft.com/office/drawing/2014/main" id="{791DC527-D47C-44A5-9C48-0B153C95EB6B}"/>
              </a:ext>
            </a:extLst>
          </p:cNvPr>
          <p:cNvCxnSpPr>
            <a:stCxn id="20" idx="3"/>
            <a:endCxn id="22" idx="1"/>
          </p:cNvCxnSpPr>
          <p:nvPr/>
        </p:nvCxnSpPr>
        <p:spPr>
          <a:xfrm>
            <a:off x="6313714" y="6064932"/>
            <a:ext cx="846188" cy="22227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026" name="Picture 2" descr="https://lh3.googleusercontent.com/-FsKJ7eBF8Tg/WsHE18CwDAI/AAAAAAAABIQ/cSheJf75e-Yy7L_3S3qvVnOGvhpIeY19gCHMYCw/1-mau_slide_powerpoint_dep_ctu.vn_(20).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10543724" y="5523184"/>
            <a:ext cx="1417217" cy="1284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2655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94"/>
                                        </p:tgtEl>
                                        <p:attrNameLst>
                                          <p:attrName>style.visibility</p:attrName>
                                        </p:attrNameLst>
                                      </p:cBhvr>
                                      <p:to>
                                        <p:strVal val="visible"/>
                                      </p:to>
                                    </p:set>
                                    <p:animEffect transition="in" filter="circle(in)">
                                      <p:cBhvr>
                                        <p:cTn id="13" dur="2000"/>
                                        <p:tgtEl>
                                          <p:spTgt spid="94"/>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circle(in)">
                                      <p:cBhvr>
                                        <p:cTn id="18" dur="2000"/>
                                        <p:tgtEl>
                                          <p:spTgt spid="10"/>
                                        </p:tgtEl>
                                      </p:cBhvr>
                                    </p:animEffect>
                                  </p:childTnLst>
                                </p:cTn>
                              </p:par>
                              <p:par>
                                <p:cTn id="19" presetID="6" presetClass="entr" presetSubtype="16" fill="hold"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circle(in)">
                                      <p:cBhvr>
                                        <p:cTn id="21" dur="2000"/>
                                        <p:tgtEl>
                                          <p:spTgt spid="11"/>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circle(in)">
                                      <p:cBhvr>
                                        <p:cTn id="24" dur="2000"/>
                                        <p:tgtEl>
                                          <p:spTgt spid="12"/>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circle(in)">
                                      <p:cBhvr>
                                        <p:cTn id="27" dur="2000"/>
                                        <p:tgtEl>
                                          <p:spTgt spid="13"/>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circle(in)">
                                      <p:cBhvr>
                                        <p:cTn id="30" dur="2000"/>
                                        <p:tgtEl>
                                          <p:spTgt spid="14"/>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circle(in)">
                                      <p:cBhvr>
                                        <p:cTn id="33" dur="2000"/>
                                        <p:tgtEl>
                                          <p:spTgt spid="15"/>
                                        </p:tgtEl>
                                      </p:cBhvr>
                                    </p:animEffect>
                                  </p:childTnLst>
                                </p:cTn>
                              </p:par>
                              <p:par>
                                <p:cTn id="34" presetID="6" presetClass="entr" presetSubtype="16" fill="hold"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circle(in)">
                                      <p:cBhvr>
                                        <p:cTn id="36" dur="2000"/>
                                        <p:tgtEl>
                                          <p:spTgt spid="16"/>
                                        </p:tgtEl>
                                      </p:cBhvr>
                                    </p:animEffect>
                                  </p:childTnLst>
                                </p:cTn>
                              </p:par>
                              <p:par>
                                <p:cTn id="37" presetID="6" presetClass="entr" presetSubtype="16" fill="hold"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circle(in)">
                                      <p:cBhvr>
                                        <p:cTn id="39" dur="2000"/>
                                        <p:tgtEl>
                                          <p:spTgt spid="17"/>
                                        </p:tgtEl>
                                      </p:cBhvr>
                                    </p:animEffect>
                                  </p:childTnLst>
                                </p:cTn>
                              </p:par>
                              <p:par>
                                <p:cTn id="40" presetID="6" presetClass="entr" presetSubtype="16"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circle(in)">
                                      <p:cBhvr>
                                        <p:cTn id="42" dur="2000"/>
                                        <p:tgtEl>
                                          <p:spTgt spid="18"/>
                                        </p:tgtEl>
                                      </p:cBhvr>
                                    </p:animEffect>
                                  </p:childTnLst>
                                </p:cTn>
                              </p:par>
                              <p:par>
                                <p:cTn id="43" presetID="6" presetClass="entr" presetSubtype="16"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circle(in)">
                                      <p:cBhvr>
                                        <p:cTn id="45" dur="2000"/>
                                        <p:tgtEl>
                                          <p:spTgt spid="19"/>
                                        </p:tgtEl>
                                      </p:cBhvr>
                                    </p:animEffect>
                                  </p:childTnLst>
                                </p:cTn>
                              </p:par>
                              <p:par>
                                <p:cTn id="46" presetID="6" presetClass="entr" presetSubtype="16" fill="hold" grpId="0" nodeType="with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circle(in)">
                                      <p:cBhvr>
                                        <p:cTn id="48" dur="2000"/>
                                        <p:tgtEl>
                                          <p:spTgt spid="20"/>
                                        </p:tgtEl>
                                      </p:cBhvr>
                                    </p:animEffect>
                                  </p:childTnLst>
                                </p:cTn>
                              </p:par>
                              <p:par>
                                <p:cTn id="49" presetID="6" presetClass="entr" presetSubtype="16" fill="hold" nodeType="with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circle(in)">
                                      <p:cBhvr>
                                        <p:cTn id="51" dur="2000"/>
                                        <p:tgtEl>
                                          <p:spTgt spid="21"/>
                                        </p:tgtEl>
                                      </p:cBhvr>
                                    </p:animEffect>
                                  </p:childTnLst>
                                </p:cTn>
                              </p:par>
                              <p:par>
                                <p:cTn id="52" presetID="6" presetClass="entr" presetSubtype="16" fill="hold" grpId="0" nodeType="withEffect">
                                  <p:stCondLst>
                                    <p:cond delay="0"/>
                                  </p:stCondLst>
                                  <p:childTnLst>
                                    <p:set>
                                      <p:cBhvr>
                                        <p:cTn id="53" dur="1" fill="hold">
                                          <p:stCondLst>
                                            <p:cond delay="0"/>
                                          </p:stCondLst>
                                        </p:cTn>
                                        <p:tgtEl>
                                          <p:spTgt spid="22"/>
                                        </p:tgtEl>
                                        <p:attrNameLst>
                                          <p:attrName>style.visibility</p:attrName>
                                        </p:attrNameLst>
                                      </p:cBhvr>
                                      <p:to>
                                        <p:strVal val="visible"/>
                                      </p:to>
                                    </p:set>
                                    <p:animEffect transition="in" filter="circle(in)">
                                      <p:cBhvr>
                                        <p:cTn id="54" dur="2000"/>
                                        <p:tgtEl>
                                          <p:spTgt spid="22"/>
                                        </p:tgtEl>
                                      </p:cBhvr>
                                    </p:animEffect>
                                  </p:childTnLst>
                                </p:cTn>
                              </p:par>
                              <p:par>
                                <p:cTn id="55" presetID="6" presetClass="entr" presetSubtype="16" fill="hold" grpId="0" nodeType="with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circle(in)">
                                      <p:cBhvr>
                                        <p:cTn id="57" dur="2000"/>
                                        <p:tgtEl>
                                          <p:spTgt spid="23"/>
                                        </p:tgtEl>
                                      </p:cBhvr>
                                    </p:animEffect>
                                  </p:childTnLst>
                                </p:cTn>
                              </p:par>
                              <p:par>
                                <p:cTn id="58" presetID="6" presetClass="entr" presetSubtype="16" fill="hold" nodeType="withEffect">
                                  <p:stCondLst>
                                    <p:cond delay="0"/>
                                  </p:stCondLst>
                                  <p:childTnLst>
                                    <p:set>
                                      <p:cBhvr>
                                        <p:cTn id="59" dur="1" fill="hold">
                                          <p:stCondLst>
                                            <p:cond delay="0"/>
                                          </p:stCondLst>
                                        </p:cTn>
                                        <p:tgtEl>
                                          <p:spTgt spid="24"/>
                                        </p:tgtEl>
                                        <p:attrNameLst>
                                          <p:attrName>style.visibility</p:attrName>
                                        </p:attrNameLst>
                                      </p:cBhvr>
                                      <p:to>
                                        <p:strVal val="visible"/>
                                      </p:to>
                                    </p:set>
                                    <p:animEffect transition="in" filter="circle(in)">
                                      <p:cBhvr>
                                        <p:cTn id="60" dur="2000"/>
                                        <p:tgtEl>
                                          <p:spTgt spid="24"/>
                                        </p:tgtEl>
                                      </p:cBhvr>
                                    </p:animEffect>
                                  </p:childTnLst>
                                </p:cTn>
                              </p:par>
                              <p:par>
                                <p:cTn id="61" presetID="6" presetClass="entr" presetSubtype="16" fill="hold" nodeType="with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circle(in)">
                                      <p:cBhvr>
                                        <p:cTn id="63" dur="2000"/>
                                        <p:tgtEl>
                                          <p:spTgt spid="25"/>
                                        </p:tgtEl>
                                      </p:cBhvr>
                                    </p:animEffect>
                                  </p:childTnLst>
                                </p:cTn>
                              </p:par>
                              <p:par>
                                <p:cTn id="64" presetID="6" presetClass="entr" presetSubtype="16" fill="hold" nodeType="withEffect">
                                  <p:stCondLst>
                                    <p:cond delay="0"/>
                                  </p:stCondLst>
                                  <p:childTnLst>
                                    <p:set>
                                      <p:cBhvr>
                                        <p:cTn id="65" dur="1" fill="hold">
                                          <p:stCondLst>
                                            <p:cond delay="0"/>
                                          </p:stCondLst>
                                        </p:cTn>
                                        <p:tgtEl>
                                          <p:spTgt spid="1026"/>
                                        </p:tgtEl>
                                        <p:attrNameLst>
                                          <p:attrName>style.visibility</p:attrName>
                                        </p:attrNameLst>
                                      </p:cBhvr>
                                      <p:to>
                                        <p:strVal val="visible"/>
                                      </p:to>
                                    </p:set>
                                    <p:animEffect transition="in" filter="circle(in)">
                                      <p:cBhvr>
                                        <p:cTn id="66"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4" grpId="0" animBg="1"/>
      <p:bldP spid="12" grpId="0" animBg="1"/>
      <p:bldP spid="13" grpId="0" animBg="1"/>
      <p:bldP spid="14" grpId="0"/>
      <p:bldP spid="15" grpId="0"/>
      <p:bldP spid="19" grpId="0"/>
      <p:bldP spid="20" grpId="0"/>
      <p:bldP spid="22" grpId="0"/>
      <p:bldP spid="23"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94" name="TextBox 93">
            <a:extLst>
              <a:ext uri="{FF2B5EF4-FFF2-40B4-BE49-F238E27FC236}">
                <a16:creationId xmlns="" xmlns:a16="http://schemas.microsoft.com/office/drawing/2014/main" id="{5807A725-56DD-463B-8F1F-38FE8EE606D0}"/>
              </a:ext>
            </a:extLst>
          </p:cNvPr>
          <p:cNvSpPr txBox="1"/>
          <p:nvPr/>
        </p:nvSpPr>
        <p:spPr>
          <a:xfrm>
            <a:off x="3233536" y="1079936"/>
            <a:ext cx="5803185"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i="0" dirty="0" smtClean="0">
                <a:solidFill>
                  <a:srgbClr val="0070C0"/>
                </a:solidFill>
                <a:effectLst/>
                <a:latin typeface="+mj-lt"/>
              </a:rPr>
              <a:t> </a:t>
            </a:r>
            <a:r>
              <a:rPr lang="en-US" sz="2400" b="1" i="0" dirty="0" err="1">
                <a:solidFill>
                  <a:srgbClr val="0033CC"/>
                </a:solidFill>
                <a:effectLst/>
                <a:latin typeface="+mj-lt"/>
              </a:rPr>
              <a:t>Về</a:t>
            </a:r>
            <a:r>
              <a:rPr lang="en-US" sz="2400" b="1" i="0" dirty="0">
                <a:solidFill>
                  <a:srgbClr val="0033CC"/>
                </a:solidFill>
                <a:effectLst/>
                <a:latin typeface="+mj-lt"/>
              </a:rPr>
              <a:t> </a:t>
            </a:r>
            <a:r>
              <a:rPr lang="en-US" sz="2400" b="1" i="0" dirty="0" err="1">
                <a:solidFill>
                  <a:srgbClr val="0033CC"/>
                </a:solidFill>
                <a:effectLst/>
                <a:latin typeface="+mj-lt"/>
              </a:rPr>
              <a:t>quan</a:t>
            </a:r>
            <a:r>
              <a:rPr lang="en-US" sz="2400" b="1" i="0" dirty="0">
                <a:solidFill>
                  <a:srgbClr val="0033CC"/>
                </a:solidFill>
                <a:effectLst/>
                <a:latin typeface="+mj-lt"/>
              </a:rPr>
              <a:t> </a:t>
            </a:r>
            <a:r>
              <a:rPr lang="en-US" sz="2400" b="1" i="0" dirty="0" err="1">
                <a:solidFill>
                  <a:srgbClr val="0033CC"/>
                </a:solidFill>
                <a:effectLst/>
                <a:latin typeface="+mj-lt"/>
              </a:rPr>
              <a:t>hệ</a:t>
            </a:r>
            <a:r>
              <a:rPr lang="en-US" sz="2400" b="1" i="0" dirty="0">
                <a:solidFill>
                  <a:srgbClr val="0033CC"/>
                </a:solidFill>
                <a:effectLst/>
                <a:latin typeface="+mj-lt"/>
              </a:rPr>
              <a:t> </a:t>
            </a:r>
            <a:r>
              <a:rPr lang="en-US" sz="2400" b="1" i="0" dirty="0" err="1">
                <a:solidFill>
                  <a:srgbClr val="0033CC"/>
                </a:solidFill>
                <a:effectLst/>
                <a:latin typeface="+mj-lt"/>
              </a:rPr>
              <a:t>quản</a:t>
            </a:r>
            <a:r>
              <a:rPr lang="en-US" sz="2400" b="1" i="0" dirty="0">
                <a:solidFill>
                  <a:srgbClr val="0033CC"/>
                </a:solidFill>
                <a:effectLst/>
                <a:latin typeface="+mj-lt"/>
              </a:rPr>
              <a:t> </a:t>
            </a:r>
            <a:r>
              <a:rPr lang="en-US" sz="2400" b="1" i="0" dirty="0" err="1">
                <a:solidFill>
                  <a:srgbClr val="0033CC"/>
                </a:solidFill>
                <a:effectLst/>
                <a:latin typeface="+mj-lt"/>
              </a:rPr>
              <a:t>lý</a:t>
            </a:r>
            <a:r>
              <a:rPr lang="en-US" sz="2400" b="1" i="0" dirty="0">
                <a:solidFill>
                  <a:srgbClr val="0033CC"/>
                </a:solidFill>
                <a:effectLst/>
                <a:latin typeface="+mj-lt"/>
              </a:rPr>
              <a:t> </a:t>
            </a:r>
            <a:r>
              <a:rPr lang="en-US" sz="2400" b="1" i="0" dirty="0" err="1">
                <a:solidFill>
                  <a:srgbClr val="0033CC"/>
                </a:solidFill>
                <a:effectLst/>
                <a:latin typeface="+mj-lt"/>
              </a:rPr>
              <a:t>nền</a:t>
            </a:r>
            <a:r>
              <a:rPr lang="en-US" sz="2400" b="1" i="0" dirty="0">
                <a:solidFill>
                  <a:srgbClr val="0033CC"/>
                </a:solidFill>
                <a:effectLst/>
                <a:latin typeface="+mj-lt"/>
              </a:rPr>
              <a:t> </a:t>
            </a:r>
            <a:r>
              <a:rPr lang="en-US" sz="2400" b="1" i="0" dirty="0" err="1">
                <a:solidFill>
                  <a:srgbClr val="0033CC"/>
                </a:solidFill>
                <a:effectLst/>
                <a:latin typeface="+mj-lt"/>
              </a:rPr>
              <a:t>kinh</a:t>
            </a:r>
            <a:r>
              <a:rPr lang="en-US" sz="2400" b="1" i="0" dirty="0">
                <a:solidFill>
                  <a:srgbClr val="0033CC"/>
                </a:solidFill>
                <a:effectLst/>
                <a:latin typeface="+mj-lt"/>
              </a:rPr>
              <a:t> </a:t>
            </a:r>
            <a:r>
              <a:rPr lang="en-US" sz="2400" b="1" i="0" dirty="0" err="1">
                <a:solidFill>
                  <a:srgbClr val="0033CC"/>
                </a:solidFill>
                <a:effectLst/>
                <a:latin typeface="+mj-lt"/>
              </a:rPr>
              <a:t>tế</a:t>
            </a:r>
            <a:endParaRPr lang="en-US" sz="2400" b="1" i="0" dirty="0">
              <a:solidFill>
                <a:srgbClr val="0033CC"/>
              </a:solidFill>
              <a:effectLst/>
              <a:latin typeface="+mj-lt"/>
            </a:endParaRPr>
          </a:p>
        </p:txBody>
      </p:sp>
      <p:sp>
        <p:nvSpPr>
          <p:cNvPr id="9" name="Freeform 6">
            <a:extLst>
              <a:ext uri="{FF2B5EF4-FFF2-40B4-BE49-F238E27FC236}">
                <a16:creationId xmlns="" xmlns:a16="http://schemas.microsoft.com/office/drawing/2014/main" id="{7973ACF7-7B1E-4A4B-9AF8-BB69190553CB}"/>
              </a:ext>
            </a:extLst>
          </p:cNvPr>
          <p:cNvSpPr>
            <a:spLocks/>
          </p:cNvSpPr>
          <p:nvPr/>
        </p:nvSpPr>
        <p:spPr bwMode="auto">
          <a:xfrm>
            <a:off x="7260524" y="3349452"/>
            <a:ext cx="2891367" cy="332317"/>
          </a:xfrm>
          <a:custGeom>
            <a:avLst/>
            <a:gdLst>
              <a:gd name="T0" fmla="*/ 1287 w 1366"/>
              <a:gd name="T1" fmla="*/ 107 h 157"/>
              <a:gd name="T2" fmla="*/ 0 w 1366"/>
              <a:gd name="T3" fmla="*/ 107 h 157"/>
              <a:gd name="T4" fmla="*/ 0 w 1366"/>
              <a:gd name="T5" fmla="*/ 51 h 157"/>
              <a:gd name="T6" fmla="*/ 1287 w 1366"/>
              <a:gd name="T7" fmla="*/ 51 h 157"/>
              <a:gd name="T8" fmla="*/ 1287 w 1366"/>
              <a:gd name="T9" fmla="*/ 0 h 157"/>
              <a:gd name="T10" fmla="*/ 1366 w 1366"/>
              <a:gd name="T11" fmla="*/ 78 h 157"/>
              <a:gd name="T12" fmla="*/ 1287 w 1366"/>
              <a:gd name="T13" fmla="*/ 157 h 157"/>
              <a:gd name="T14" fmla="*/ 1287 w 1366"/>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6" h="157">
                <a:moveTo>
                  <a:pt x="1287" y="107"/>
                </a:moveTo>
                <a:lnTo>
                  <a:pt x="0" y="107"/>
                </a:lnTo>
                <a:lnTo>
                  <a:pt x="0" y="51"/>
                </a:lnTo>
                <a:lnTo>
                  <a:pt x="1287" y="51"/>
                </a:lnTo>
                <a:lnTo>
                  <a:pt x="1287" y="0"/>
                </a:lnTo>
                <a:lnTo>
                  <a:pt x="1366" y="78"/>
                </a:lnTo>
                <a:lnTo>
                  <a:pt x="1287" y="157"/>
                </a:lnTo>
                <a:lnTo>
                  <a:pt x="1287" y="107"/>
                </a:lnTo>
                <a:close/>
              </a:path>
            </a:pathLst>
          </a:custGeom>
          <a:solidFill>
            <a:srgbClr val="000000"/>
          </a:solidFill>
          <a:ln>
            <a:noFill/>
          </a:ln>
        </p:spPr>
        <p:txBody>
          <a:bodyPr vert="horz" wrap="square" lIns="121920" tIns="60960" rIns="121920" bIns="6096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0" name="Freeform 9">
            <a:extLst>
              <a:ext uri="{FF2B5EF4-FFF2-40B4-BE49-F238E27FC236}">
                <a16:creationId xmlns="" xmlns:a16="http://schemas.microsoft.com/office/drawing/2014/main" id="{B0BE55A8-D7E6-4AB3-90F5-D07063C123E4}"/>
              </a:ext>
            </a:extLst>
          </p:cNvPr>
          <p:cNvSpPr>
            <a:spLocks/>
          </p:cNvSpPr>
          <p:nvPr/>
        </p:nvSpPr>
        <p:spPr bwMode="auto">
          <a:xfrm>
            <a:off x="7260524" y="212813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7030A0"/>
          </a:solidFill>
          <a:ln>
            <a:noFill/>
          </a:ln>
        </p:spPr>
        <p:txBody>
          <a:bodyPr vert="horz" wrap="square" lIns="121920" tIns="60960" rIns="121920" bIns="6096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1" name="Freeform 10">
            <a:extLst>
              <a:ext uri="{FF2B5EF4-FFF2-40B4-BE49-F238E27FC236}">
                <a16:creationId xmlns="" xmlns:a16="http://schemas.microsoft.com/office/drawing/2014/main" id="{6633FF3F-E750-45E6-B541-E43BB84111D0}"/>
              </a:ext>
            </a:extLst>
          </p:cNvPr>
          <p:cNvSpPr>
            <a:spLocks/>
          </p:cNvSpPr>
          <p:nvPr/>
        </p:nvSpPr>
        <p:spPr bwMode="auto">
          <a:xfrm>
            <a:off x="7260524" y="366060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00B050"/>
          </a:solidFill>
          <a:ln>
            <a:noFill/>
          </a:ln>
        </p:spPr>
        <p:txBody>
          <a:bodyPr vert="horz" wrap="square" lIns="121920" tIns="60960" rIns="121920" bIns="6096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2" name="Freeform 14">
            <a:extLst>
              <a:ext uri="{FF2B5EF4-FFF2-40B4-BE49-F238E27FC236}">
                <a16:creationId xmlns="" xmlns:a16="http://schemas.microsoft.com/office/drawing/2014/main" id="{660C2DD6-E2E1-41AB-A001-AFA0D0402A1D}"/>
              </a:ext>
            </a:extLst>
          </p:cNvPr>
          <p:cNvSpPr>
            <a:spLocks/>
          </p:cNvSpPr>
          <p:nvPr/>
        </p:nvSpPr>
        <p:spPr bwMode="auto">
          <a:xfrm flipH="1">
            <a:off x="2649336" y="3349452"/>
            <a:ext cx="2893484" cy="332317"/>
          </a:xfrm>
          <a:custGeom>
            <a:avLst/>
            <a:gdLst>
              <a:gd name="T0" fmla="*/ 1288 w 1367"/>
              <a:gd name="T1" fmla="*/ 107 h 157"/>
              <a:gd name="T2" fmla="*/ 0 w 1367"/>
              <a:gd name="T3" fmla="*/ 107 h 157"/>
              <a:gd name="T4" fmla="*/ 0 w 1367"/>
              <a:gd name="T5" fmla="*/ 51 h 157"/>
              <a:gd name="T6" fmla="*/ 1288 w 1367"/>
              <a:gd name="T7" fmla="*/ 51 h 157"/>
              <a:gd name="T8" fmla="*/ 1288 w 1367"/>
              <a:gd name="T9" fmla="*/ 0 h 157"/>
              <a:gd name="T10" fmla="*/ 1367 w 1367"/>
              <a:gd name="T11" fmla="*/ 78 h 157"/>
              <a:gd name="T12" fmla="*/ 1288 w 1367"/>
              <a:gd name="T13" fmla="*/ 157 h 157"/>
              <a:gd name="T14" fmla="*/ 1288 w 1367"/>
              <a:gd name="T15" fmla="*/ 107 h 1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67" h="157">
                <a:moveTo>
                  <a:pt x="1288" y="107"/>
                </a:moveTo>
                <a:lnTo>
                  <a:pt x="0" y="107"/>
                </a:lnTo>
                <a:lnTo>
                  <a:pt x="0" y="51"/>
                </a:lnTo>
                <a:lnTo>
                  <a:pt x="1288" y="51"/>
                </a:lnTo>
                <a:lnTo>
                  <a:pt x="1288" y="0"/>
                </a:lnTo>
                <a:lnTo>
                  <a:pt x="1367" y="78"/>
                </a:lnTo>
                <a:lnTo>
                  <a:pt x="1288" y="157"/>
                </a:lnTo>
                <a:lnTo>
                  <a:pt x="1288" y="107"/>
                </a:lnTo>
                <a:close/>
              </a:path>
            </a:pathLst>
          </a:custGeom>
          <a:solidFill>
            <a:srgbClr val="0033CC"/>
          </a:solidFill>
          <a:ln>
            <a:noFill/>
          </a:ln>
        </p:spPr>
        <p:txBody>
          <a:bodyPr vert="horz" wrap="square" lIns="121920" tIns="60960" rIns="121920" bIns="6096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3" name="Freeform 17">
            <a:extLst>
              <a:ext uri="{FF2B5EF4-FFF2-40B4-BE49-F238E27FC236}">
                <a16:creationId xmlns="" xmlns:a16="http://schemas.microsoft.com/office/drawing/2014/main" id="{2AB50381-D970-4953-AD8D-97ED949F38E8}"/>
              </a:ext>
            </a:extLst>
          </p:cNvPr>
          <p:cNvSpPr>
            <a:spLocks/>
          </p:cNvSpPr>
          <p:nvPr/>
        </p:nvSpPr>
        <p:spPr bwMode="auto">
          <a:xfrm flipH="1">
            <a:off x="3233536" y="2128134"/>
            <a:ext cx="2309284" cy="1238251"/>
          </a:xfrm>
          <a:custGeom>
            <a:avLst/>
            <a:gdLst>
              <a:gd name="T0" fmla="*/ 0 w 900"/>
              <a:gd name="T1" fmla="*/ 436 h 483"/>
              <a:gd name="T2" fmla="*/ 574 w 900"/>
              <a:gd name="T3" fmla="*/ 436 h 483"/>
              <a:gd name="T4" fmla="*/ 596 w 900"/>
              <a:gd name="T5" fmla="*/ 431 h 483"/>
              <a:gd name="T6" fmla="*/ 599 w 900"/>
              <a:gd name="T7" fmla="*/ 427 h 483"/>
              <a:gd name="T8" fmla="*/ 601 w 900"/>
              <a:gd name="T9" fmla="*/ 419 h 483"/>
              <a:gd name="T10" fmla="*/ 601 w 900"/>
              <a:gd name="T11" fmla="*/ 144 h 483"/>
              <a:gd name="T12" fmla="*/ 605 w 900"/>
              <a:gd name="T13" fmla="*/ 102 h 483"/>
              <a:gd name="T14" fmla="*/ 612 w 900"/>
              <a:gd name="T15" fmla="*/ 77 h 483"/>
              <a:gd name="T16" fmla="*/ 637 w 900"/>
              <a:gd name="T17" fmla="*/ 49 h 483"/>
              <a:gd name="T18" fmla="*/ 672 w 900"/>
              <a:gd name="T19" fmla="*/ 42 h 483"/>
              <a:gd name="T20" fmla="*/ 835 w 900"/>
              <a:gd name="T21" fmla="*/ 42 h 483"/>
              <a:gd name="T22" fmla="*/ 835 w 900"/>
              <a:gd name="T23" fmla="*/ 0 h 483"/>
              <a:gd name="T24" fmla="*/ 900 w 900"/>
              <a:gd name="T25" fmla="*/ 65 h 483"/>
              <a:gd name="T26" fmla="*/ 835 w 900"/>
              <a:gd name="T27" fmla="*/ 130 h 483"/>
              <a:gd name="T28" fmla="*/ 835 w 900"/>
              <a:gd name="T29" fmla="*/ 89 h 483"/>
              <a:gd name="T30" fmla="*/ 672 w 900"/>
              <a:gd name="T31" fmla="*/ 89 h 483"/>
              <a:gd name="T32" fmla="*/ 660 w 900"/>
              <a:gd name="T33" fmla="*/ 90 h 483"/>
              <a:gd name="T34" fmla="*/ 657 w 900"/>
              <a:gd name="T35" fmla="*/ 93 h 483"/>
              <a:gd name="T36" fmla="*/ 652 w 900"/>
              <a:gd name="T37" fmla="*/ 107 h 483"/>
              <a:gd name="T38" fmla="*/ 649 w 900"/>
              <a:gd name="T39" fmla="*/ 144 h 483"/>
              <a:gd name="T40" fmla="*/ 648 w 900"/>
              <a:gd name="T41" fmla="*/ 419 h 483"/>
              <a:gd name="T42" fmla="*/ 641 w 900"/>
              <a:gd name="T43" fmla="*/ 448 h 483"/>
              <a:gd name="T44" fmla="*/ 611 w 900"/>
              <a:gd name="T45" fmla="*/ 476 h 483"/>
              <a:gd name="T46" fmla="*/ 574 w 900"/>
              <a:gd name="T47" fmla="*/ 483 h 483"/>
              <a:gd name="T48" fmla="*/ 0 w 900"/>
              <a:gd name="T49" fmla="*/ 483 h 483"/>
              <a:gd name="T50" fmla="*/ 0 w 900"/>
              <a:gd name="T51" fmla="*/ 436 h 4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483">
                <a:moveTo>
                  <a:pt x="0" y="436"/>
                </a:moveTo>
                <a:cubicBezTo>
                  <a:pt x="574" y="436"/>
                  <a:pt x="574" y="436"/>
                  <a:pt x="574" y="436"/>
                </a:cubicBezTo>
                <a:cubicBezTo>
                  <a:pt x="584" y="436"/>
                  <a:pt x="592" y="433"/>
                  <a:pt x="596" y="431"/>
                </a:cubicBezTo>
                <a:cubicBezTo>
                  <a:pt x="598" y="429"/>
                  <a:pt x="599" y="428"/>
                  <a:pt x="599" y="427"/>
                </a:cubicBezTo>
                <a:cubicBezTo>
                  <a:pt x="600" y="425"/>
                  <a:pt x="601" y="423"/>
                  <a:pt x="601" y="419"/>
                </a:cubicBezTo>
                <a:cubicBezTo>
                  <a:pt x="601" y="144"/>
                  <a:pt x="601" y="144"/>
                  <a:pt x="601" y="144"/>
                </a:cubicBezTo>
                <a:cubicBezTo>
                  <a:pt x="601" y="128"/>
                  <a:pt x="602" y="114"/>
                  <a:pt x="605" y="102"/>
                </a:cubicBezTo>
                <a:cubicBezTo>
                  <a:pt x="606" y="93"/>
                  <a:pt x="609" y="84"/>
                  <a:pt x="612" y="77"/>
                </a:cubicBezTo>
                <a:cubicBezTo>
                  <a:pt x="617" y="65"/>
                  <a:pt x="626" y="55"/>
                  <a:pt x="637" y="49"/>
                </a:cubicBezTo>
                <a:cubicBezTo>
                  <a:pt x="648" y="43"/>
                  <a:pt x="660" y="42"/>
                  <a:pt x="672" y="42"/>
                </a:cubicBezTo>
                <a:cubicBezTo>
                  <a:pt x="835" y="42"/>
                  <a:pt x="835" y="42"/>
                  <a:pt x="835" y="42"/>
                </a:cubicBezTo>
                <a:cubicBezTo>
                  <a:pt x="835" y="0"/>
                  <a:pt x="835" y="0"/>
                  <a:pt x="835" y="0"/>
                </a:cubicBezTo>
                <a:cubicBezTo>
                  <a:pt x="900" y="65"/>
                  <a:pt x="900" y="65"/>
                  <a:pt x="900" y="65"/>
                </a:cubicBezTo>
                <a:cubicBezTo>
                  <a:pt x="835" y="130"/>
                  <a:pt x="835" y="130"/>
                  <a:pt x="835" y="130"/>
                </a:cubicBezTo>
                <a:cubicBezTo>
                  <a:pt x="835" y="89"/>
                  <a:pt x="835" y="89"/>
                  <a:pt x="835" y="89"/>
                </a:cubicBezTo>
                <a:cubicBezTo>
                  <a:pt x="672" y="89"/>
                  <a:pt x="672" y="89"/>
                  <a:pt x="672" y="89"/>
                </a:cubicBezTo>
                <a:cubicBezTo>
                  <a:pt x="666" y="89"/>
                  <a:pt x="662" y="90"/>
                  <a:pt x="660" y="90"/>
                </a:cubicBezTo>
                <a:cubicBezTo>
                  <a:pt x="659" y="91"/>
                  <a:pt x="658" y="92"/>
                  <a:pt x="657" y="93"/>
                </a:cubicBezTo>
                <a:cubicBezTo>
                  <a:pt x="656" y="94"/>
                  <a:pt x="653" y="99"/>
                  <a:pt x="652" y="107"/>
                </a:cubicBezTo>
                <a:cubicBezTo>
                  <a:pt x="650" y="115"/>
                  <a:pt x="649" y="128"/>
                  <a:pt x="649" y="144"/>
                </a:cubicBezTo>
                <a:cubicBezTo>
                  <a:pt x="648" y="419"/>
                  <a:pt x="648" y="419"/>
                  <a:pt x="648" y="419"/>
                </a:cubicBezTo>
                <a:cubicBezTo>
                  <a:pt x="648" y="430"/>
                  <a:pt x="646" y="440"/>
                  <a:pt x="641" y="448"/>
                </a:cubicBezTo>
                <a:cubicBezTo>
                  <a:pt x="634" y="462"/>
                  <a:pt x="623" y="471"/>
                  <a:pt x="611" y="476"/>
                </a:cubicBezTo>
                <a:cubicBezTo>
                  <a:pt x="599" y="481"/>
                  <a:pt x="586" y="483"/>
                  <a:pt x="574" y="483"/>
                </a:cubicBezTo>
                <a:cubicBezTo>
                  <a:pt x="0" y="483"/>
                  <a:pt x="0" y="483"/>
                  <a:pt x="0" y="483"/>
                </a:cubicBezTo>
                <a:lnTo>
                  <a:pt x="0" y="436"/>
                </a:lnTo>
                <a:close/>
              </a:path>
            </a:pathLst>
          </a:custGeom>
          <a:solidFill>
            <a:srgbClr val="FF0066"/>
          </a:solidFill>
          <a:ln>
            <a:noFill/>
          </a:ln>
        </p:spPr>
        <p:txBody>
          <a:bodyPr vert="horz" wrap="square" lIns="121920" tIns="60960" rIns="121920" bIns="6096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4" name="Freeform 18">
            <a:extLst>
              <a:ext uri="{FF2B5EF4-FFF2-40B4-BE49-F238E27FC236}">
                <a16:creationId xmlns="" xmlns:a16="http://schemas.microsoft.com/office/drawing/2014/main" id="{4A41BB43-971D-4ACD-A7A2-0C753F836BAF}"/>
              </a:ext>
            </a:extLst>
          </p:cNvPr>
          <p:cNvSpPr>
            <a:spLocks/>
          </p:cNvSpPr>
          <p:nvPr/>
        </p:nvSpPr>
        <p:spPr bwMode="auto">
          <a:xfrm flipH="1">
            <a:off x="3233536" y="3660601"/>
            <a:ext cx="2309284" cy="1667933"/>
          </a:xfrm>
          <a:custGeom>
            <a:avLst/>
            <a:gdLst>
              <a:gd name="T0" fmla="*/ 835 w 900"/>
              <a:gd name="T1" fmla="*/ 608 h 650"/>
              <a:gd name="T2" fmla="*/ 672 w 900"/>
              <a:gd name="T3" fmla="*/ 608 h 650"/>
              <a:gd name="T4" fmla="*/ 641 w 900"/>
              <a:gd name="T5" fmla="*/ 602 h 650"/>
              <a:gd name="T6" fmla="*/ 621 w 900"/>
              <a:gd name="T7" fmla="*/ 587 h 650"/>
              <a:gd name="T8" fmla="*/ 605 w 900"/>
              <a:gd name="T9" fmla="*/ 553 h 650"/>
              <a:gd name="T10" fmla="*/ 601 w 900"/>
              <a:gd name="T11" fmla="*/ 506 h 650"/>
              <a:gd name="T12" fmla="*/ 601 w 900"/>
              <a:gd name="T13" fmla="*/ 64 h 650"/>
              <a:gd name="T14" fmla="*/ 599 w 900"/>
              <a:gd name="T15" fmla="*/ 57 h 650"/>
              <a:gd name="T16" fmla="*/ 592 w 900"/>
              <a:gd name="T17" fmla="*/ 51 h 650"/>
              <a:gd name="T18" fmla="*/ 574 w 900"/>
              <a:gd name="T19" fmla="*/ 47 h 650"/>
              <a:gd name="T20" fmla="*/ 0 w 900"/>
              <a:gd name="T21" fmla="*/ 47 h 650"/>
              <a:gd name="T22" fmla="*/ 0 w 900"/>
              <a:gd name="T23" fmla="*/ 0 h 650"/>
              <a:gd name="T24" fmla="*/ 574 w 900"/>
              <a:gd name="T25" fmla="*/ 0 h 650"/>
              <a:gd name="T26" fmla="*/ 623 w 900"/>
              <a:gd name="T27" fmla="*/ 14 h 650"/>
              <a:gd name="T28" fmla="*/ 641 w 900"/>
              <a:gd name="T29" fmla="*/ 35 h 650"/>
              <a:gd name="T30" fmla="*/ 648 w 900"/>
              <a:gd name="T31" fmla="*/ 64 h 650"/>
              <a:gd name="T32" fmla="*/ 649 w 900"/>
              <a:gd name="T33" fmla="*/ 506 h 650"/>
              <a:gd name="T34" fmla="*/ 651 w 900"/>
              <a:gd name="T35" fmla="*/ 540 h 650"/>
              <a:gd name="T36" fmla="*/ 655 w 900"/>
              <a:gd name="T37" fmla="*/ 553 h 650"/>
              <a:gd name="T38" fmla="*/ 660 w 900"/>
              <a:gd name="T39" fmla="*/ 559 h 650"/>
              <a:gd name="T40" fmla="*/ 672 w 900"/>
              <a:gd name="T41" fmla="*/ 561 h 650"/>
              <a:gd name="T42" fmla="*/ 835 w 900"/>
              <a:gd name="T43" fmla="*/ 561 h 650"/>
              <a:gd name="T44" fmla="*/ 835 w 900"/>
              <a:gd name="T45" fmla="*/ 520 h 650"/>
              <a:gd name="T46" fmla="*/ 900 w 900"/>
              <a:gd name="T47" fmla="*/ 585 h 650"/>
              <a:gd name="T48" fmla="*/ 835 w 900"/>
              <a:gd name="T49" fmla="*/ 650 h 650"/>
              <a:gd name="T50" fmla="*/ 835 w 900"/>
              <a:gd name="T51" fmla="*/ 608 h 6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00" h="650">
                <a:moveTo>
                  <a:pt x="835" y="608"/>
                </a:moveTo>
                <a:cubicBezTo>
                  <a:pt x="672" y="608"/>
                  <a:pt x="672" y="608"/>
                  <a:pt x="672" y="608"/>
                </a:cubicBezTo>
                <a:cubicBezTo>
                  <a:pt x="661" y="608"/>
                  <a:pt x="651" y="607"/>
                  <a:pt x="641" y="602"/>
                </a:cubicBezTo>
                <a:cubicBezTo>
                  <a:pt x="633" y="599"/>
                  <a:pt x="626" y="594"/>
                  <a:pt x="621" y="587"/>
                </a:cubicBezTo>
                <a:cubicBezTo>
                  <a:pt x="613" y="578"/>
                  <a:pt x="608" y="566"/>
                  <a:pt x="605" y="553"/>
                </a:cubicBezTo>
                <a:cubicBezTo>
                  <a:pt x="603" y="539"/>
                  <a:pt x="601" y="524"/>
                  <a:pt x="601" y="506"/>
                </a:cubicBezTo>
                <a:cubicBezTo>
                  <a:pt x="601" y="64"/>
                  <a:pt x="601" y="64"/>
                  <a:pt x="601" y="64"/>
                </a:cubicBezTo>
                <a:cubicBezTo>
                  <a:pt x="601" y="60"/>
                  <a:pt x="600" y="58"/>
                  <a:pt x="599" y="57"/>
                </a:cubicBezTo>
                <a:cubicBezTo>
                  <a:pt x="598" y="54"/>
                  <a:pt x="596" y="53"/>
                  <a:pt x="592" y="51"/>
                </a:cubicBezTo>
                <a:cubicBezTo>
                  <a:pt x="588" y="49"/>
                  <a:pt x="581" y="47"/>
                  <a:pt x="574" y="47"/>
                </a:cubicBezTo>
                <a:cubicBezTo>
                  <a:pt x="0" y="47"/>
                  <a:pt x="0" y="47"/>
                  <a:pt x="0" y="47"/>
                </a:cubicBezTo>
                <a:cubicBezTo>
                  <a:pt x="0" y="0"/>
                  <a:pt x="0" y="0"/>
                  <a:pt x="0" y="0"/>
                </a:cubicBezTo>
                <a:cubicBezTo>
                  <a:pt x="574" y="0"/>
                  <a:pt x="574" y="0"/>
                  <a:pt x="574" y="0"/>
                </a:cubicBezTo>
                <a:cubicBezTo>
                  <a:pt x="591" y="0"/>
                  <a:pt x="608" y="4"/>
                  <a:pt x="623" y="14"/>
                </a:cubicBezTo>
                <a:cubicBezTo>
                  <a:pt x="630" y="19"/>
                  <a:pt x="637" y="26"/>
                  <a:pt x="641" y="35"/>
                </a:cubicBezTo>
                <a:cubicBezTo>
                  <a:pt x="646" y="43"/>
                  <a:pt x="648" y="53"/>
                  <a:pt x="648" y="64"/>
                </a:cubicBezTo>
                <a:cubicBezTo>
                  <a:pt x="649" y="506"/>
                  <a:pt x="649" y="506"/>
                  <a:pt x="649" y="506"/>
                </a:cubicBezTo>
                <a:cubicBezTo>
                  <a:pt x="649" y="520"/>
                  <a:pt x="650" y="532"/>
                  <a:pt x="651" y="540"/>
                </a:cubicBezTo>
                <a:cubicBezTo>
                  <a:pt x="652" y="546"/>
                  <a:pt x="654" y="550"/>
                  <a:pt x="655" y="553"/>
                </a:cubicBezTo>
                <a:cubicBezTo>
                  <a:pt x="657" y="557"/>
                  <a:pt x="658" y="558"/>
                  <a:pt x="660" y="559"/>
                </a:cubicBezTo>
                <a:cubicBezTo>
                  <a:pt x="661" y="560"/>
                  <a:pt x="665" y="561"/>
                  <a:pt x="672" y="561"/>
                </a:cubicBezTo>
                <a:cubicBezTo>
                  <a:pt x="835" y="561"/>
                  <a:pt x="835" y="561"/>
                  <a:pt x="835" y="561"/>
                </a:cubicBezTo>
                <a:cubicBezTo>
                  <a:pt x="835" y="520"/>
                  <a:pt x="835" y="520"/>
                  <a:pt x="835" y="520"/>
                </a:cubicBezTo>
                <a:cubicBezTo>
                  <a:pt x="900" y="585"/>
                  <a:pt x="900" y="585"/>
                  <a:pt x="900" y="585"/>
                </a:cubicBezTo>
                <a:cubicBezTo>
                  <a:pt x="835" y="650"/>
                  <a:pt x="835" y="650"/>
                  <a:pt x="835" y="650"/>
                </a:cubicBezTo>
                <a:lnTo>
                  <a:pt x="835" y="608"/>
                </a:lnTo>
                <a:close/>
              </a:path>
            </a:pathLst>
          </a:custGeom>
          <a:solidFill>
            <a:srgbClr val="663300"/>
          </a:solidFill>
          <a:ln>
            <a:noFill/>
          </a:ln>
        </p:spPr>
        <p:txBody>
          <a:bodyPr vert="horz" wrap="square" lIns="121920" tIns="60960" rIns="121920" bIns="6096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grpSp>
        <p:nvGrpSpPr>
          <p:cNvPr id="15" name="Group 14">
            <a:extLst>
              <a:ext uri="{FF2B5EF4-FFF2-40B4-BE49-F238E27FC236}">
                <a16:creationId xmlns="" xmlns:a16="http://schemas.microsoft.com/office/drawing/2014/main" id="{32273F51-4939-422F-A425-AC11E7DFEA77}"/>
              </a:ext>
            </a:extLst>
          </p:cNvPr>
          <p:cNvGrpSpPr/>
          <p:nvPr/>
        </p:nvGrpSpPr>
        <p:grpSpPr>
          <a:xfrm>
            <a:off x="5190175" y="2308926"/>
            <a:ext cx="2453501" cy="2453501"/>
            <a:chOff x="3628840" y="2107269"/>
            <a:chExt cx="1840126" cy="1840126"/>
          </a:xfrm>
        </p:grpSpPr>
        <p:sp>
          <p:nvSpPr>
            <p:cNvPr id="16" name="Oval 15">
              <a:extLst>
                <a:ext uri="{FF2B5EF4-FFF2-40B4-BE49-F238E27FC236}">
                  <a16:creationId xmlns="" xmlns:a16="http://schemas.microsoft.com/office/drawing/2014/main" id="{A45F5AA1-5E34-4051-9387-A9A316FE7CD9}"/>
                </a:ext>
              </a:extLst>
            </p:cNvPr>
            <p:cNvSpPr/>
            <p:nvPr/>
          </p:nvSpPr>
          <p:spPr>
            <a:xfrm>
              <a:off x="3628840" y="2107269"/>
              <a:ext cx="1840126" cy="1840126"/>
            </a:xfrm>
            <a:prstGeom prst="ellipse">
              <a:avLst/>
            </a:prstGeom>
            <a:solidFill>
              <a:srgbClr val="F8F8F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white"/>
                </a:solidFill>
                <a:effectLst/>
                <a:uLnTx/>
                <a:uFillTx/>
                <a:latin typeface="Arial" panose="020B0604020202020204" pitchFamily="34" charset="0"/>
                <a:cs typeface="Arial" panose="020B0604020202020204" pitchFamily="34" charset="0"/>
              </a:endParaRPr>
            </a:p>
          </p:txBody>
        </p:sp>
        <p:sp>
          <p:nvSpPr>
            <p:cNvPr id="17" name="Oval 16">
              <a:extLst>
                <a:ext uri="{FF2B5EF4-FFF2-40B4-BE49-F238E27FC236}">
                  <a16:creationId xmlns="" xmlns:a16="http://schemas.microsoft.com/office/drawing/2014/main" id="{5EDF6366-A7F5-4D93-8962-67C7C3A91F0E}"/>
                </a:ext>
              </a:extLst>
            </p:cNvPr>
            <p:cNvSpPr/>
            <p:nvPr/>
          </p:nvSpPr>
          <p:spPr>
            <a:xfrm>
              <a:off x="3788521" y="2266950"/>
              <a:ext cx="1520765" cy="1520765"/>
            </a:xfrm>
            <a:prstGeom prst="ellipse">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19" name="Freeform 29">
              <a:extLst>
                <a:ext uri="{FF2B5EF4-FFF2-40B4-BE49-F238E27FC236}">
                  <a16:creationId xmlns="" xmlns:a16="http://schemas.microsoft.com/office/drawing/2014/main" id="{F244E5AC-3CBB-4E96-A110-FC66064E5065}"/>
                </a:ext>
              </a:extLst>
            </p:cNvPr>
            <p:cNvSpPr>
              <a:spLocks noEditPoints="1"/>
            </p:cNvSpPr>
            <p:nvPr/>
          </p:nvSpPr>
          <p:spPr bwMode="auto">
            <a:xfrm>
              <a:off x="3893323" y="2780196"/>
              <a:ext cx="481318" cy="482383"/>
            </a:xfrm>
            <a:custGeom>
              <a:avLst/>
              <a:gdLst>
                <a:gd name="T0" fmla="*/ 256 w 511"/>
                <a:gd name="T1" fmla="*/ 0 h 512"/>
                <a:gd name="T2" fmla="*/ 0 w 511"/>
                <a:gd name="T3" fmla="*/ 256 h 512"/>
                <a:gd name="T4" fmla="*/ 256 w 511"/>
                <a:gd name="T5" fmla="*/ 512 h 512"/>
                <a:gd name="T6" fmla="*/ 511 w 511"/>
                <a:gd name="T7" fmla="*/ 256 h 512"/>
                <a:gd name="T8" fmla="*/ 256 w 511"/>
                <a:gd name="T9" fmla="*/ 0 h 512"/>
                <a:gd name="T10" fmla="*/ 256 w 511"/>
                <a:gd name="T11" fmla="*/ 475 h 512"/>
                <a:gd name="T12" fmla="*/ 36 w 511"/>
                <a:gd name="T13" fmla="*/ 256 h 512"/>
                <a:gd name="T14" fmla="*/ 256 w 511"/>
                <a:gd name="T15" fmla="*/ 37 h 512"/>
                <a:gd name="T16" fmla="*/ 475 w 511"/>
                <a:gd name="T17" fmla="*/ 256 h 512"/>
                <a:gd name="T18" fmla="*/ 256 w 511"/>
                <a:gd name="T19" fmla="*/ 475 h 5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1" h="512">
                  <a:moveTo>
                    <a:pt x="256" y="0"/>
                  </a:moveTo>
                  <a:cubicBezTo>
                    <a:pt x="114" y="0"/>
                    <a:pt x="0" y="115"/>
                    <a:pt x="0" y="256"/>
                  </a:cubicBezTo>
                  <a:cubicBezTo>
                    <a:pt x="0" y="397"/>
                    <a:pt x="114" y="512"/>
                    <a:pt x="256" y="512"/>
                  </a:cubicBezTo>
                  <a:cubicBezTo>
                    <a:pt x="397" y="512"/>
                    <a:pt x="511" y="397"/>
                    <a:pt x="511" y="256"/>
                  </a:cubicBezTo>
                  <a:cubicBezTo>
                    <a:pt x="511" y="115"/>
                    <a:pt x="397" y="0"/>
                    <a:pt x="256" y="0"/>
                  </a:cubicBezTo>
                  <a:close/>
                  <a:moveTo>
                    <a:pt x="256" y="475"/>
                  </a:moveTo>
                  <a:cubicBezTo>
                    <a:pt x="135" y="475"/>
                    <a:pt x="36" y="377"/>
                    <a:pt x="36" y="256"/>
                  </a:cubicBezTo>
                  <a:cubicBezTo>
                    <a:pt x="36" y="135"/>
                    <a:pt x="135" y="37"/>
                    <a:pt x="256" y="37"/>
                  </a:cubicBezTo>
                  <a:cubicBezTo>
                    <a:pt x="377" y="37"/>
                    <a:pt x="475" y="135"/>
                    <a:pt x="475" y="256"/>
                  </a:cubicBezTo>
                  <a:cubicBezTo>
                    <a:pt x="475" y="377"/>
                    <a:pt x="377" y="475"/>
                    <a:pt x="256" y="475"/>
                  </a:cubicBezTo>
                  <a:close/>
                </a:path>
              </a:pathLst>
            </a:custGeom>
            <a:gradFill>
              <a:gsLst>
                <a:gs pos="53000">
                  <a:schemeClr val="accent5"/>
                </a:gs>
                <a:gs pos="100000">
                  <a:schemeClr val="accent6">
                    <a:alpha val="30000"/>
                  </a:schemeClr>
                </a:gs>
              </a:gsLst>
              <a:lin ang="0" scaled="0"/>
            </a:gradFill>
            <a:ln>
              <a:noFill/>
            </a:ln>
          </p:spPr>
          <p:txBody>
            <a:bodyPr vert="horz" wrap="square" lIns="121920" tIns="60960" rIns="121920" bIns="6096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grpSp>
      <p:sp>
        <p:nvSpPr>
          <p:cNvPr id="24" name="TextBox 23">
            <a:extLst>
              <a:ext uri="{FF2B5EF4-FFF2-40B4-BE49-F238E27FC236}">
                <a16:creationId xmlns="" xmlns:a16="http://schemas.microsoft.com/office/drawing/2014/main" id="{D2B4F63C-041C-40E3-963A-9A68C8B0F2B3}"/>
              </a:ext>
            </a:extLst>
          </p:cNvPr>
          <p:cNvSpPr txBox="1"/>
          <p:nvPr/>
        </p:nvSpPr>
        <p:spPr>
          <a:xfrm>
            <a:off x="1803176" y="2054405"/>
            <a:ext cx="1430360" cy="954107"/>
          </a:xfrm>
          <a:prstGeom prst="rect">
            <a:avLst/>
          </a:prstGeom>
          <a:noFill/>
        </p:spPr>
        <p:txBody>
          <a:bodyPr wrap="square">
            <a:spAutoFit/>
          </a:bodyPr>
          <a:lstStyle/>
          <a:p>
            <a:pPr algn="ctr"/>
            <a:r>
              <a:rPr lang="en-US" sz="2800" b="1" dirty="0">
                <a:solidFill>
                  <a:srgbClr val="7030A0"/>
                </a:solidFill>
                <a:latin typeface="Arial" panose="020B0604020202020204" pitchFamily="34" charset="0"/>
                <a:cs typeface="Arial" panose="020B0604020202020204" pitchFamily="34" charset="0"/>
              </a:rPr>
              <a:t>P</a:t>
            </a:r>
            <a:r>
              <a:rPr lang="vi-VN" sz="2800" b="1" i="0" dirty="0">
                <a:solidFill>
                  <a:srgbClr val="7030A0"/>
                </a:solidFill>
                <a:effectLst/>
                <a:latin typeface="Arial" panose="020B0604020202020204" pitchFamily="34" charset="0"/>
                <a:cs typeface="Arial" panose="020B0604020202020204" pitchFamily="34" charset="0"/>
              </a:rPr>
              <a:t>háp luật</a:t>
            </a:r>
            <a:endParaRPr lang="en-US" sz="2800" b="1" i="0" dirty="0">
              <a:solidFill>
                <a:srgbClr val="7030A0"/>
              </a:solidFill>
              <a:effectLst/>
              <a:latin typeface="Arial" panose="020B0604020202020204" pitchFamily="34" charset="0"/>
              <a:cs typeface="Arial" panose="020B0604020202020204" pitchFamily="34" charset="0"/>
            </a:endParaRPr>
          </a:p>
        </p:txBody>
      </p:sp>
      <p:sp>
        <p:nvSpPr>
          <p:cNvPr id="25" name="TextBox 24">
            <a:extLst>
              <a:ext uri="{FF2B5EF4-FFF2-40B4-BE49-F238E27FC236}">
                <a16:creationId xmlns="" xmlns:a16="http://schemas.microsoft.com/office/drawing/2014/main" id="{AE6DE714-2E34-4F3D-AE9E-24F468A77C86}"/>
              </a:ext>
            </a:extLst>
          </p:cNvPr>
          <p:cNvSpPr txBox="1"/>
          <p:nvPr/>
        </p:nvSpPr>
        <p:spPr>
          <a:xfrm>
            <a:off x="9597714" y="2078925"/>
            <a:ext cx="1914109" cy="954107"/>
          </a:xfrm>
          <a:prstGeom prst="rect">
            <a:avLst/>
          </a:prstGeom>
          <a:noFill/>
        </p:spPr>
        <p:txBody>
          <a:bodyPr wrap="square">
            <a:spAutoFit/>
          </a:bodyPr>
          <a:lstStyle/>
          <a:p>
            <a:pPr algn="ctr"/>
            <a:r>
              <a:rPr lang="en-US" sz="2800" b="1" dirty="0">
                <a:solidFill>
                  <a:srgbClr val="C00000"/>
                </a:solidFill>
                <a:latin typeface="Arial" panose="020B0604020202020204" pitchFamily="34" charset="0"/>
                <a:cs typeface="Arial" panose="020B0604020202020204" pitchFamily="34" charset="0"/>
              </a:rPr>
              <a:t>C</a:t>
            </a:r>
            <a:r>
              <a:rPr lang="vi-VN" sz="2800" b="1" i="0" dirty="0">
                <a:solidFill>
                  <a:srgbClr val="C00000"/>
                </a:solidFill>
                <a:effectLst/>
                <a:latin typeface="Arial" panose="020B0604020202020204" pitchFamily="34" charset="0"/>
                <a:cs typeface="Arial" panose="020B0604020202020204" pitchFamily="34" charset="0"/>
              </a:rPr>
              <a:t>hiến lược</a:t>
            </a:r>
            <a:endParaRPr lang="en-US" sz="2800" b="1" i="0" dirty="0">
              <a:solidFill>
                <a:srgbClr val="C00000"/>
              </a:solidFill>
              <a:effectLst/>
              <a:latin typeface="Arial" panose="020B0604020202020204" pitchFamily="34" charset="0"/>
              <a:cs typeface="Arial" panose="020B0604020202020204" pitchFamily="34" charset="0"/>
            </a:endParaRPr>
          </a:p>
        </p:txBody>
      </p:sp>
      <p:sp>
        <p:nvSpPr>
          <p:cNvPr id="26" name="TextBox 25">
            <a:extLst>
              <a:ext uri="{FF2B5EF4-FFF2-40B4-BE49-F238E27FC236}">
                <a16:creationId xmlns="" xmlns:a16="http://schemas.microsoft.com/office/drawing/2014/main" id="{6AED5322-B149-4DCD-88B1-235AD98D6916}"/>
              </a:ext>
            </a:extLst>
          </p:cNvPr>
          <p:cNvSpPr txBox="1"/>
          <p:nvPr/>
        </p:nvSpPr>
        <p:spPr>
          <a:xfrm>
            <a:off x="10386951" y="3312437"/>
            <a:ext cx="1681775" cy="954107"/>
          </a:xfrm>
          <a:prstGeom prst="rect">
            <a:avLst/>
          </a:prstGeom>
          <a:noFill/>
        </p:spPr>
        <p:txBody>
          <a:bodyPr wrap="square">
            <a:spAutoFit/>
          </a:bodyPr>
          <a:lstStyle/>
          <a:p>
            <a:pPr algn="ctr"/>
            <a:r>
              <a:rPr lang="en-US" sz="2800" b="1" dirty="0">
                <a:solidFill>
                  <a:srgbClr val="00B050"/>
                </a:solidFill>
                <a:latin typeface="Arial" panose="020B0604020202020204" pitchFamily="34" charset="0"/>
                <a:cs typeface="Arial" panose="020B0604020202020204" pitchFamily="34" charset="0"/>
              </a:rPr>
              <a:t>K</a:t>
            </a:r>
            <a:r>
              <a:rPr lang="vi-VN" sz="2800" b="1" i="0" dirty="0">
                <a:solidFill>
                  <a:srgbClr val="00B050"/>
                </a:solidFill>
                <a:effectLst/>
                <a:latin typeface="Arial" panose="020B0604020202020204" pitchFamily="34" charset="0"/>
                <a:cs typeface="Arial" panose="020B0604020202020204" pitchFamily="34" charset="0"/>
              </a:rPr>
              <a:t>ế hoạch</a:t>
            </a:r>
            <a:endParaRPr lang="en-US" sz="2800" b="1" i="0" dirty="0">
              <a:solidFill>
                <a:srgbClr val="00B050"/>
              </a:solidFill>
              <a:effectLst/>
              <a:latin typeface="Arial" panose="020B0604020202020204" pitchFamily="34" charset="0"/>
              <a:cs typeface="Arial" panose="020B0604020202020204" pitchFamily="34" charset="0"/>
            </a:endParaRPr>
          </a:p>
        </p:txBody>
      </p:sp>
      <p:sp>
        <p:nvSpPr>
          <p:cNvPr id="27" name="TextBox 26">
            <a:extLst>
              <a:ext uri="{FF2B5EF4-FFF2-40B4-BE49-F238E27FC236}">
                <a16:creationId xmlns="" xmlns:a16="http://schemas.microsoft.com/office/drawing/2014/main" id="{D54DC521-A38F-4BAC-8C9C-AD8F20C30803}"/>
              </a:ext>
            </a:extLst>
          </p:cNvPr>
          <p:cNvSpPr txBox="1"/>
          <p:nvPr/>
        </p:nvSpPr>
        <p:spPr>
          <a:xfrm>
            <a:off x="1090439" y="3296825"/>
            <a:ext cx="1653116" cy="954107"/>
          </a:xfrm>
          <a:prstGeom prst="rect">
            <a:avLst/>
          </a:prstGeom>
          <a:noFill/>
        </p:spPr>
        <p:txBody>
          <a:bodyPr wrap="square">
            <a:spAutoFit/>
          </a:bodyPr>
          <a:lstStyle/>
          <a:p>
            <a:pPr algn="ctr"/>
            <a:r>
              <a:rPr lang="en-US" sz="2800" b="1" i="0" dirty="0">
                <a:solidFill>
                  <a:srgbClr val="663300"/>
                </a:solidFill>
                <a:effectLst/>
                <a:latin typeface="Arial" panose="020B0604020202020204" pitchFamily="34" charset="0"/>
                <a:cs typeface="Arial" panose="020B0604020202020204" pitchFamily="34" charset="0"/>
              </a:rPr>
              <a:t>Q</a:t>
            </a:r>
            <a:r>
              <a:rPr lang="vi-VN" sz="2800" b="1" i="0" dirty="0">
                <a:solidFill>
                  <a:srgbClr val="663300"/>
                </a:solidFill>
                <a:effectLst/>
                <a:latin typeface="Arial" panose="020B0604020202020204" pitchFamily="34" charset="0"/>
                <a:cs typeface="Arial" panose="020B0604020202020204" pitchFamily="34" charset="0"/>
              </a:rPr>
              <a:t>uy hoạch</a:t>
            </a:r>
            <a:endParaRPr lang="en-US" sz="2800" b="1" dirty="0">
              <a:solidFill>
                <a:srgbClr val="663300"/>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 xmlns:a16="http://schemas.microsoft.com/office/drawing/2014/main" id="{8CB23BE5-B0DA-4388-A183-C62C63EEBB1D}"/>
              </a:ext>
            </a:extLst>
          </p:cNvPr>
          <p:cNvSpPr txBox="1"/>
          <p:nvPr/>
        </p:nvSpPr>
        <p:spPr>
          <a:xfrm>
            <a:off x="1335428" y="4903087"/>
            <a:ext cx="1653117" cy="1384995"/>
          </a:xfrm>
          <a:prstGeom prst="rect">
            <a:avLst/>
          </a:prstGeom>
          <a:noFill/>
        </p:spPr>
        <p:txBody>
          <a:bodyPr wrap="square">
            <a:spAutoFit/>
          </a:bodyPr>
          <a:lstStyle/>
          <a:p>
            <a:pPr algn="ctr"/>
            <a:r>
              <a:rPr lang="en-US" sz="2800" b="1" i="0" dirty="0">
                <a:solidFill>
                  <a:srgbClr val="010101"/>
                </a:solidFill>
                <a:effectLst/>
                <a:latin typeface="Arial" panose="020B0604020202020204" pitchFamily="34" charset="0"/>
                <a:cs typeface="Arial" panose="020B0604020202020204" pitchFamily="34" charset="0"/>
              </a:rPr>
              <a:t>C</a:t>
            </a:r>
            <a:r>
              <a:rPr lang="vi-VN" sz="2800" b="1" i="0" dirty="0">
                <a:solidFill>
                  <a:srgbClr val="010101"/>
                </a:solidFill>
                <a:effectLst/>
                <a:latin typeface="Arial" panose="020B0604020202020204" pitchFamily="34" charset="0"/>
                <a:cs typeface="Arial" panose="020B0604020202020204" pitchFamily="34" charset="0"/>
              </a:rPr>
              <a:t>ơ chế chính sách</a:t>
            </a:r>
            <a:endParaRPr lang="en-US" sz="2800" b="1" i="0" dirty="0">
              <a:solidFill>
                <a:srgbClr val="010101"/>
              </a:solidFill>
              <a:effectLst/>
              <a:latin typeface="Arial" panose="020B0604020202020204" pitchFamily="34" charset="0"/>
              <a:cs typeface="Arial" panose="020B0604020202020204" pitchFamily="34" charset="0"/>
            </a:endParaRPr>
          </a:p>
        </p:txBody>
      </p:sp>
      <p:sp>
        <p:nvSpPr>
          <p:cNvPr id="29" name="TextBox 28">
            <a:extLst>
              <a:ext uri="{FF2B5EF4-FFF2-40B4-BE49-F238E27FC236}">
                <a16:creationId xmlns="" xmlns:a16="http://schemas.microsoft.com/office/drawing/2014/main" id="{ADBB2541-35D0-45BA-8B40-3E861AFC8005}"/>
              </a:ext>
            </a:extLst>
          </p:cNvPr>
          <p:cNvSpPr txBox="1"/>
          <p:nvPr/>
        </p:nvSpPr>
        <p:spPr>
          <a:xfrm>
            <a:off x="9661910" y="4959202"/>
            <a:ext cx="1681775" cy="954107"/>
          </a:xfrm>
          <a:prstGeom prst="rect">
            <a:avLst/>
          </a:prstGeom>
          <a:noFill/>
        </p:spPr>
        <p:txBody>
          <a:bodyPr wrap="square">
            <a:spAutoFit/>
          </a:bodyPr>
          <a:lstStyle/>
          <a:p>
            <a:pPr algn="ctr"/>
            <a:r>
              <a:rPr lang="en-US" sz="2800" b="1" dirty="0">
                <a:solidFill>
                  <a:srgbClr val="FF3399"/>
                </a:solidFill>
                <a:latin typeface="Arial" panose="020B0604020202020204" pitchFamily="34" charset="0"/>
                <a:cs typeface="Arial" panose="020B0604020202020204" pitchFamily="34" charset="0"/>
              </a:rPr>
              <a:t>C</a:t>
            </a:r>
            <a:r>
              <a:rPr lang="vi-VN" sz="2800" b="1" i="0" dirty="0">
                <a:solidFill>
                  <a:srgbClr val="FF3399"/>
                </a:solidFill>
                <a:effectLst/>
                <a:latin typeface="Arial" panose="020B0604020202020204" pitchFamily="34" charset="0"/>
                <a:cs typeface="Arial" panose="020B0604020202020204" pitchFamily="34" charset="0"/>
              </a:rPr>
              <a:t>ông cụ kinh tế </a:t>
            </a:r>
            <a:endParaRPr lang="en-US" sz="2800" b="1" dirty="0">
              <a:solidFill>
                <a:srgbClr val="FF3399"/>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 xmlns:a16="http://schemas.microsoft.com/office/drawing/2014/main" id="{C8541514-FA6E-4E39-A439-8065CDB3F9AC}"/>
              </a:ext>
            </a:extLst>
          </p:cNvPr>
          <p:cNvSpPr txBox="1"/>
          <p:nvPr/>
        </p:nvSpPr>
        <p:spPr>
          <a:xfrm>
            <a:off x="5514467" y="2731569"/>
            <a:ext cx="1857828" cy="1631216"/>
          </a:xfrm>
          <a:prstGeom prst="rect">
            <a:avLst/>
          </a:prstGeom>
          <a:noFill/>
        </p:spPr>
        <p:txBody>
          <a:bodyPr wrap="square">
            <a:spAutoFit/>
          </a:bodyPr>
          <a:lstStyle/>
          <a:p>
            <a:pPr algn="ctr"/>
            <a:r>
              <a:rPr lang="en-US" sz="2000" dirty="0" err="1" smtClean="0">
                <a:solidFill>
                  <a:schemeClr val="bg1"/>
                </a:solidFill>
                <a:cs typeface="Times New Roman" panose="02020603050405020304" pitchFamily="18" charset="0"/>
              </a:rPr>
              <a:t>Nhà</a:t>
            </a:r>
            <a:r>
              <a:rPr lang="en-US" sz="2000" dirty="0" smtClean="0">
                <a:solidFill>
                  <a:schemeClr val="bg1"/>
                </a:solidFill>
                <a:cs typeface="Times New Roman" panose="02020603050405020304" pitchFamily="18" charset="0"/>
              </a:rPr>
              <a:t> </a:t>
            </a:r>
            <a:r>
              <a:rPr lang="en-US" sz="2000" dirty="0" err="1" smtClean="0">
                <a:solidFill>
                  <a:schemeClr val="bg1"/>
                </a:solidFill>
                <a:cs typeface="Times New Roman" panose="02020603050405020304" pitchFamily="18" charset="0"/>
              </a:rPr>
              <a:t>nước</a:t>
            </a:r>
            <a:endParaRPr lang="en-US" sz="2000" dirty="0" smtClean="0">
              <a:solidFill>
                <a:schemeClr val="bg1"/>
              </a:solidFill>
              <a:cs typeface="Times New Roman" panose="02020603050405020304" pitchFamily="18" charset="0"/>
            </a:endParaRPr>
          </a:p>
          <a:p>
            <a:pPr algn="ctr"/>
            <a:r>
              <a:rPr lang="en-US" sz="2000" dirty="0" err="1" smtClean="0">
                <a:solidFill>
                  <a:schemeClr val="bg1"/>
                </a:solidFill>
                <a:cs typeface="Times New Roman" panose="02020603050405020304" pitchFamily="18" charset="0"/>
              </a:rPr>
              <a:t>quản</a:t>
            </a:r>
            <a:r>
              <a:rPr lang="en-US" sz="2000" dirty="0" smtClean="0">
                <a:solidFill>
                  <a:schemeClr val="bg1"/>
                </a:solidFill>
                <a:cs typeface="Times New Roman" panose="02020603050405020304" pitchFamily="18" charset="0"/>
              </a:rPr>
              <a:t> </a:t>
            </a:r>
            <a:r>
              <a:rPr lang="en-US" sz="2000" dirty="0" err="1" smtClean="0">
                <a:solidFill>
                  <a:schemeClr val="bg1"/>
                </a:solidFill>
                <a:cs typeface="Times New Roman" panose="02020603050405020304" pitchFamily="18" charset="0"/>
              </a:rPr>
              <a:t>lý</a:t>
            </a:r>
            <a:r>
              <a:rPr lang="en-US" sz="2000" dirty="0" smtClean="0">
                <a:solidFill>
                  <a:schemeClr val="bg1"/>
                </a:solidFill>
                <a:cs typeface="Times New Roman" panose="02020603050405020304" pitchFamily="18" charset="0"/>
              </a:rPr>
              <a:t> </a:t>
            </a:r>
            <a:r>
              <a:rPr lang="en-US" sz="2000" dirty="0" err="1" smtClean="0">
                <a:solidFill>
                  <a:schemeClr val="bg1"/>
                </a:solidFill>
                <a:cs typeface="Times New Roman" panose="02020603050405020304" pitchFamily="18" charset="0"/>
              </a:rPr>
              <a:t>nền</a:t>
            </a:r>
            <a:r>
              <a:rPr lang="en-US" sz="2000" dirty="0" smtClean="0">
                <a:solidFill>
                  <a:schemeClr val="bg1"/>
                </a:solidFill>
                <a:cs typeface="Times New Roman" panose="02020603050405020304" pitchFamily="18" charset="0"/>
              </a:rPr>
              <a:t> KTTT  </a:t>
            </a:r>
            <a:r>
              <a:rPr lang="en-US" sz="2000" dirty="0" err="1" smtClean="0">
                <a:solidFill>
                  <a:schemeClr val="bg1"/>
                </a:solidFill>
                <a:cs typeface="Times New Roman" panose="02020603050405020304" pitchFamily="18" charset="0"/>
              </a:rPr>
              <a:t>định</a:t>
            </a:r>
            <a:r>
              <a:rPr lang="en-US" sz="2000" dirty="0" smtClean="0">
                <a:solidFill>
                  <a:schemeClr val="bg1"/>
                </a:solidFill>
                <a:cs typeface="Times New Roman" panose="02020603050405020304" pitchFamily="18" charset="0"/>
              </a:rPr>
              <a:t> </a:t>
            </a:r>
            <a:r>
              <a:rPr lang="en-US" sz="2000" dirty="0" err="1" smtClean="0">
                <a:solidFill>
                  <a:schemeClr val="bg1"/>
                </a:solidFill>
                <a:cs typeface="Times New Roman" panose="02020603050405020304" pitchFamily="18" charset="0"/>
              </a:rPr>
              <a:t>hướng</a:t>
            </a:r>
            <a:r>
              <a:rPr lang="en-US" sz="2000" dirty="0" smtClean="0">
                <a:solidFill>
                  <a:schemeClr val="bg1"/>
                </a:solidFill>
                <a:cs typeface="Times New Roman" panose="02020603050405020304" pitchFamily="18" charset="0"/>
              </a:rPr>
              <a:t> XHCN </a:t>
            </a:r>
            <a:r>
              <a:rPr lang="en-US" sz="2000" dirty="0" err="1" smtClean="0">
                <a:solidFill>
                  <a:schemeClr val="bg1"/>
                </a:solidFill>
                <a:cs typeface="Times New Roman" panose="02020603050405020304" pitchFamily="18" charset="0"/>
              </a:rPr>
              <a:t>thông</a:t>
            </a:r>
            <a:r>
              <a:rPr lang="en-US" sz="2000" dirty="0" smtClean="0">
                <a:solidFill>
                  <a:schemeClr val="bg1"/>
                </a:solidFill>
                <a:cs typeface="Times New Roman" panose="02020603050405020304" pitchFamily="18" charset="0"/>
              </a:rPr>
              <a:t> qua:</a:t>
            </a:r>
            <a:endParaRPr lang="en-US" sz="2000" dirty="0">
              <a:solidFill>
                <a:schemeClr val="bg1"/>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0174" y="4765200"/>
            <a:ext cx="2545603" cy="1715100"/>
          </a:xfrm>
          <a:prstGeom prst="rect">
            <a:avLst/>
          </a:prstGeom>
        </p:spPr>
      </p:pic>
    </p:spTree>
    <p:extLst>
      <p:ext uri="{BB962C8B-B14F-4D97-AF65-F5344CB8AC3E}">
        <p14:creationId xmlns:p14="http://schemas.microsoft.com/office/powerpoint/2010/main" val="145945935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94" name="TextBox 93">
            <a:extLst>
              <a:ext uri="{FF2B5EF4-FFF2-40B4-BE49-F238E27FC236}">
                <a16:creationId xmlns="" xmlns:a16="http://schemas.microsoft.com/office/drawing/2014/main" id="{5807A725-56DD-463B-8F1F-38FE8EE606D0}"/>
              </a:ext>
            </a:extLst>
          </p:cNvPr>
          <p:cNvSpPr txBox="1"/>
          <p:nvPr/>
        </p:nvSpPr>
        <p:spPr>
          <a:xfrm>
            <a:off x="3233536" y="1021593"/>
            <a:ext cx="5803185"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dirty="0" err="1" smtClean="0">
                <a:solidFill>
                  <a:srgbClr val="0033CC"/>
                </a:solidFill>
              </a:rPr>
              <a:t>Về</a:t>
            </a:r>
            <a:r>
              <a:rPr lang="en-US" sz="2400" b="1" dirty="0" smtClean="0">
                <a:solidFill>
                  <a:srgbClr val="0033CC"/>
                </a:solidFill>
              </a:rPr>
              <a:t> </a:t>
            </a:r>
            <a:r>
              <a:rPr lang="en-US" sz="2400" b="1" dirty="0" err="1">
                <a:solidFill>
                  <a:srgbClr val="0033CC"/>
                </a:solidFill>
              </a:rPr>
              <a:t>quan</a:t>
            </a:r>
            <a:r>
              <a:rPr lang="en-US" sz="2400" b="1" dirty="0">
                <a:solidFill>
                  <a:srgbClr val="0033CC"/>
                </a:solidFill>
              </a:rPr>
              <a:t> </a:t>
            </a:r>
            <a:r>
              <a:rPr lang="en-US" sz="2400" b="1" dirty="0" err="1">
                <a:solidFill>
                  <a:srgbClr val="0033CC"/>
                </a:solidFill>
              </a:rPr>
              <a:t>hệ</a:t>
            </a:r>
            <a:r>
              <a:rPr lang="en-US" sz="2400" b="1" dirty="0">
                <a:solidFill>
                  <a:srgbClr val="0033CC"/>
                </a:solidFill>
              </a:rPr>
              <a:t> </a:t>
            </a:r>
            <a:r>
              <a:rPr lang="en-US" sz="2400" b="1" dirty="0" err="1">
                <a:solidFill>
                  <a:srgbClr val="0033CC"/>
                </a:solidFill>
              </a:rPr>
              <a:t>quản</a:t>
            </a:r>
            <a:r>
              <a:rPr lang="en-US" sz="2400" b="1" dirty="0">
                <a:solidFill>
                  <a:srgbClr val="0033CC"/>
                </a:solidFill>
              </a:rPr>
              <a:t> </a:t>
            </a:r>
            <a:r>
              <a:rPr lang="en-US" sz="2400" b="1" dirty="0" err="1">
                <a:solidFill>
                  <a:srgbClr val="0033CC"/>
                </a:solidFill>
              </a:rPr>
              <a:t>lý</a:t>
            </a:r>
            <a:r>
              <a:rPr lang="en-US" sz="2400" b="1" dirty="0">
                <a:solidFill>
                  <a:srgbClr val="0033CC"/>
                </a:solidFill>
              </a:rPr>
              <a:t> </a:t>
            </a:r>
            <a:r>
              <a:rPr lang="en-US" sz="2400" b="1" dirty="0" err="1">
                <a:solidFill>
                  <a:srgbClr val="0033CC"/>
                </a:solidFill>
              </a:rPr>
              <a:t>nền</a:t>
            </a:r>
            <a:r>
              <a:rPr lang="en-US" sz="2400" b="1" dirty="0">
                <a:solidFill>
                  <a:srgbClr val="0033CC"/>
                </a:solidFill>
              </a:rPr>
              <a:t> </a:t>
            </a:r>
            <a:r>
              <a:rPr lang="en-US" sz="2400" b="1" dirty="0" err="1">
                <a:solidFill>
                  <a:srgbClr val="0033CC"/>
                </a:solidFill>
              </a:rPr>
              <a:t>kinh</a:t>
            </a:r>
            <a:r>
              <a:rPr lang="en-US" sz="2400" b="1" dirty="0">
                <a:solidFill>
                  <a:srgbClr val="0033CC"/>
                </a:solidFill>
              </a:rPr>
              <a:t> </a:t>
            </a:r>
            <a:r>
              <a:rPr lang="en-US" sz="2400" b="1" dirty="0" err="1">
                <a:solidFill>
                  <a:srgbClr val="0033CC"/>
                </a:solidFill>
              </a:rPr>
              <a:t>tế</a:t>
            </a:r>
            <a:endParaRPr lang="en-US" sz="2400" b="1" dirty="0">
              <a:solidFill>
                <a:srgbClr val="0033CC"/>
              </a:solidFill>
            </a:endParaRPr>
          </a:p>
        </p:txBody>
      </p:sp>
      <p:grpSp>
        <p:nvGrpSpPr>
          <p:cNvPr id="9" name="Google Shape;137;p26">
            <a:extLst>
              <a:ext uri="{FF2B5EF4-FFF2-40B4-BE49-F238E27FC236}">
                <a16:creationId xmlns="" xmlns:a16="http://schemas.microsoft.com/office/drawing/2014/main" id="{5480D442-DF43-43AB-B9DF-13B9C1198EE7}"/>
              </a:ext>
            </a:extLst>
          </p:cNvPr>
          <p:cNvGrpSpPr/>
          <p:nvPr/>
        </p:nvGrpSpPr>
        <p:grpSpPr>
          <a:xfrm>
            <a:off x="1018355" y="2375828"/>
            <a:ext cx="3013572" cy="4044746"/>
            <a:chOff x="1607675" y="475625"/>
            <a:chExt cx="4403850" cy="5000200"/>
          </a:xfrm>
        </p:grpSpPr>
        <p:sp>
          <p:nvSpPr>
            <p:cNvPr id="10" name="Google Shape;138;p26">
              <a:extLst>
                <a:ext uri="{FF2B5EF4-FFF2-40B4-BE49-F238E27FC236}">
                  <a16:creationId xmlns="" xmlns:a16="http://schemas.microsoft.com/office/drawing/2014/main" id="{369B6DBB-F3C8-4BDB-AEB4-A76318B0C543}"/>
                </a:ext>
              </a:extLst>
            </p:cNvPr>
            <p:cNvSpPr/>
            <p:nvPr/>
          </p:nvSpPr>
          <p:spPr>
            <a:xfrm>
              <a:off x="1838450" y="3735125"/>
              <a:ext cx="1328900" cy="1721200"/>
            </a:xfrm>
            <a:custGeom>
              <a:avLst/>
              <a:gdLst/>
              <a:ahLst/>
              <a:cxnLst/>
              <a:rect l="l" t="t" r="r" b="b"/>
              <a:pathLst>
                <a:path w="53156" h="68848" extrusionOk="0">
                  <a:moveTo>
                    <a:pt x="6683" y="0"/>
                  </a:moveTo>
                  <a:cubicBezTo>
                    <a:pt x="4088" y="0"/>
                    <a:pt x="1425" y="1584"/>
                    <a:pt x="734" y="4076"/>
                  </a:cubicBezTo>
                  <a:cubicBezTo>
                    <a:pt x="0" y="6718"/>
                    <a:pt x="1526" y="9431"/>
                    <a:pt x="3199" y="11603"/>
                  </a:cubicBezTo>
                  <a:cubicBezTo>
                    <a:pt x="5685" y="14831"/>
                    <a:pt x="8625" y="17682"/>
                    <a:pt x="11926" y="20068"/>
                  </a:cubicBezTo>
                  <a:cubicBezTo>
                    <a:pt x="12521" y="20498"/>
                    <a:pt x="13165" y="20963"/>
                    <a:pt x="13384" y="21663"/>
                  </a:cubicBezTo>
                  <a:cubicBezTo>
                    <a:pt x="13777" y="22922"/>
                    <a:pt x="12555" y="24151"/>
                    <a:pt x="11294" y="24544"/>
                  </a:cubicBezTo>
                  <a:cubicBezTo>
                    <a:pt x="9866" y="24989"/>
                    <a:pt x="8327" y="24821"/>
                    <a:pt x="6839" y="24972"/>
                  </a:cubicBezTo>
                  <a:cubicBezTo>
                    <a:pt x="5350" y="25122"/>
                    <a:pt x="3729" y="25744"/>
                    <a:pt x="3147" y="27121"/>
                  </a:cubicBezTo>
                  <a:cubicBezTo>
                    <a:pt x="2337" y="29033"/>
                    <a:pt x="3934" y="31072"/>
                    <a:pt x="5517" y="32416"/>
                  </a:cubicBezTo>
                  <a:cubicBezTo>
                    <a:pt x="8693" y="35113"/>
                    <a:pt x="12309" y="37245"/>
                    <a:pt x="16206" y="38722"/>
                  </a:cubicBezTo>
                  <a:cubicBezTo>
                    <a:pt x="17600" y="39250"/>
                    <a:pt x="19069" y="39715"/>
                    <a:pt x="20184" y="40704"/>
                  </a:cubicBezTo>
                  <a:cubicBezTo>
                    <a:pt x="21299" y="41693"/>
                    <a:pt x="21955" y="43394"/>
                    <a:pt x="21252" y="44709"/>
                  </a:cubicBezTo>
                  <a:cubicBezTo>
                    <a:pt x="20692" y="45755"/>
                    <a:pt x="19462" y="46221"/>
                    <a:pt x="18245" y="46221"/>
                  </a:cubicBezTo>
                  <a:cubicBezTo>
                    <a:pt x="17934" y="46221"/>
                    <a:pt x="17623" y="46190"/>
                    <a:pt x="17324" y="46131"/>
                  </a:cubicBezTo>
                  <a:cubicBezTo>
                    <a:pt x="15860" y="45839"/>
                    <a:pt x="14558" y="45034"/>
                    <a:pt x="13166" y="44491"/>
                  </a:cubicBezTo>
                  <a:cubicBezTo>
                    <a:pt x="12167" y="44102"/>
                    <a:pt x="11054" y="43881"/>
                    <a:pt x="9964" y="43881"/>
                  </a:cubicBezTo>
                  <a:cubicBezTo>
                    <a:pt x="8212" y="43881"/>
                    <a:pt x="6521" y="44452"/>
                    <a:pt x="5465" y="45813"/>
                  </a:cubicBezTo>
                  <a:cubicBezTo>
                    <a:pt x="4340" y="47265"/>
                    <a:pt x="4211" y="49309"/>
                    <a:pt x="4743" y="51067"/>
                  </a:cubicBezTo>
                  <a:cubicBezTo>
                    <a:pt x="5273" y="52825"/>
                    <a:pt x="6380" y="54350"/>
                    <a:pt x="7559" y="55759"/>
                  </a:cubicBezTo>
                  <a:cubicBezTo>
                    <a:pt x="11680" y="60682"/>
                    <a:pt x="16993" y="64676"/>
                    <a:pt x="23037" y="66845"/>
                  </a:cubicBezTo>
                  <a:cubicBezTo>
                    <a:pt x="26536" y="68101"/>
                    <a:pt x="29893" y="68847"/>
                    <a:pt x="33278" y="68847"/>
                  </a:cubicBezTo>
                  <a:cubicBezTo>
                    <a:pt x="35740" y="68847"/>
                    <a:pt x="38216" y="68453"/>
                    <a:pt x="40773" y="67573"/>
                  </a:cubicBezTo>
                  <a:lnTo>
                    <a:pt x="40773" y="67573"/>
                  </a:lnTo>
                  <a:lnTo>
                    <a:pt x="40771" y="67574"/>
                  </a:lnTo>
                  <a:cubicBezTo>
                    <a:pt x="50725" y="60930"/>
                    <a:pt x="53156" y="48359"/>
                    <a:pt x="52943" y="37024"/>
                  </a:cubicBezTo>
                  <a:cubicBezTo>
                    <a:pt x="52907" y="35131"/>
                    <a:pt x="53148" y="33141"/>
                    <a:pt x="52263" y="31468"/>
                  </a:cubicBezTo>
                  <a:cubicBezTo>
                    <a:pt x="51569" y="30157"/>
                    <a:pt x="50123" y="29158"/>
                    <a:pt x="48699" y="29158"/>
                  </a:cubicBezTo>
                  <a:cubicBezTo>
                    <a:pt x="48306" y="29158"/>
                    <a:pt x="47914" y="29234"/>
                    <a:pt x="47540" y="29401"/>
                  </a:cubicBezTo>
                  <a:cubicBezTo>
                    <a:pt x="46107" y="30041"/>
                    <a:pt x="45460" y="31665"/>
                    <a:pt x="44644" y="33004"/>
                  </a:cubicBezTo>
                  <a:cubicBezTo>
                    <a:pt x="43556" y="34786"/>
                    <a:pt x="41955" y="36250"/>
                    <a:pt x="40084" y="37174"/>
                  </a:cubicBezTo>
                  <a:cubicBezTo>
                    <a:pt x="39323" y="37549"/>
                    <a:pt x="38452" y="37830"/>
                    <a:pt x="37617" y="37830"/>
                  </a:cubicBezTo>
                  <a:cubicBezTo>
                    <a:pt x="37101" y="37830"/>
                    <a:pt x="36599" y="37723"/>
                    <a:pt x="36144" y="37466"/>
                  </a:cubicBezTo>
                  <a:cubicBezTo>
                    <a:pt x="34504" y="36542"/>
                    <a:pt x="34345" y="34285"/>
                    <a:pt x="34386" y="32403"/>
                  </a:cubicBezTo>
                  <a:cubicBezTo>
                    <a:pt x="34463" y="28899"/>
                    <a:pt x="34539" y="25393"/>
                    <a:pt x="34617" y="21888"/>
                  </a:cubicBezTo>
                  <a:cubicBezTo>
                    <a:pt x="34657" y="20007"/>
                    <a:pt x="34693" y="18088"/>
                    <a:pt x="34127" y="16293"/>
                  </a:cubicBezTo>
                  <a:cubicBezTo>
                    <a:pt x="33562" y="14499"/>
                    <a:pt x="32279" y="12821"/>
                    <a:pt x="30475" y="12293"/>
                  </a:cubicBezTo>
                  <a:cubicBezTo>
                    <a:pt x="30149" y="12198"/>
                    <a:pt x="29809" y="12152"/>
                    <a:pt x="29467" y="12152"/>
                  </a:cubicBezTo>
                  <a:cubicBezTo>
                    <a:pt x="27914" y="12152"/>
                    <a:pt x="26336" y="13094"/>
                    <a:pt x="25999" y="14599"/>
                  </a:cubicBezTo>
                  <a:cubicBezTo>
                    <a:pt x="25827" y="15363"/>
                    <a:pt x="25974" y="16161"/>
                    <a:pt x="25909" y="16940"/>
                  </a:cubicBezTo>
                  <a:cubicBezTo>
                    <a:pt x="25844" y="17720"/>
                    <a:pt x="25462" y="18579"/>
                    <a:pt x="24706" y="18785"/>
                  </a:cubicBezTo>
                  <a:cubicBezTo>
                    <a:pt x="24592" y="18817"/>
                    <a:pt x="24478" y="18831"/>
                    <a:pt x="24364" y="18831"/>
                  </a:cubicBezTo>
                  <a:cubicBezTo>
                    <a:pt x="23721" y="18831"/>
                    <a:pt x="23105" y="18365"/>
                    <a:pt x="22627" y="17891"/>
                  </a:cubicBezTo>
                  <a:cubicBezTo>
                    <a:pt x="20689" y="15962"/>
                    <a:pt x="19393" y="13496"/>
                    <a:pt x="18183" y="11044"/>
                  </a:cubicBezTo>
                  <a:cubicBezTo>
                    <a:pt x="16974" y="8592"/>
                    <a:pt x="15801" y="6083"/>
                    <a:pt x="14048" y="3985"/>
                  </a:cubicBezTo>
                  <a:cubicBezTo>
                    <a:pt x="12296" y="1887"/>
                    <a:pt x="9852" y="209"/>
                    <a:pt x="7126" y="16"/>
                  </a:cubicBezTo>
                  <a:cubicBezTo>
                    <a:pt x="6979" y="5"/>
                    <a:pt x="6831" y="0"/>
                    <a:pt x="6683" y="0"/>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1" name="Google Shape;139;p26">
              <a:extLst>
                <a:ext uri="{FF2B5EF4-FFF2-40B4-BE49-F238E27FC236}">
                  <a16:creationId xmlns="" xmlns:a16="http://schemas.microsoft.com/office/drawing/2014/main" id="{BD35F97F-DBAD-48A7-82D4-4DDE33448D7D}"/>
                </a:ext>
              </a:extLst>
            </p:cNvPr>
            <p:cNvSpPr/>
            <p:nvPr/>
          </p:nvSpPr>
          <p:spPr>
            <a:xfrm>
              <a:off x="1926625" y="3773500"/>
              <a:ext cx="911600" cy="1658225"/>
            </a:xfrm>
            <a:custGeom>
              <a:avLst/>
              <a:gdLst/>
              <a:ahLst/>
              <a:cxnLst/>
              <a:rect l="l" t="t" r="r" b="b"/>
              <a:pathLst>
                <a:path w="36464" h="66329" extrusionOk="0">
                  <a:moveTo>
                    <a:pt x="1" y="0"/>
                  </a:moveTo>
                  <a:cubicBezTo>
                    <a:pt x="1" y="0"/>
                    <a:pt x="60" y="65"/>
                    <a:pt x="184" y="179"/>
                  </a:cubicBezTo>
                  <a:lnTo>
                    <a:pt x="745" y="684"/>
                  </a:lnTo>
                  <a:cubicBezTo>
                    <a:pt x="1239" y="1125"/>
                    <a:pt x="1967" y="1777"/>
                    <a:pt x="2879" y="2642"/>
                  </a:cubicBezTo>
                  <a:cubicBezTo>
                    <a:pt x="4708" y="4366"/>
                    <a:pt x="7273" y="6961"/>
                    <a:pt x="10047" y="10499"/>
                  </a:cubicBezTo>
                  <a:cubicBezTo>
                    <a:pt x="11440" y="12263"/>
                    <a:pt x="12885" y="14260"/>
                    <a:pt x="14395" y="16429"/>
                  </a:cubicBezTo>
                  <a:cubicBezTo>
                    <a:pt x="15902" y="18603"/>
                    <a:pt x="17498" y="20935"/>
                    <a:pt x="19081" y="23450"/>
                  </a:cubicBezTo>
                  <a:cubicBezTo>
                    <a:pt x="20666" y="25963"/>
                    <a:pt x="22249" y="28655"/>
                    <a:pt x="23663" y="31561"/>
                  </a:cubicBezTo>
                  <a:cubicBezTo>
                    <a:pt x="24376" y="33010"/>
                    <a:pt x="25008" y="34526"/>
                    <a:pt x="25652" y="36070"/>
                  </a:cubicBezTo>
                  <a:cubicBezTo>
                    <a:pt x="26293" y="37614"/>
                    <a:pt x="26943" y="39179"/>
                    <a:pt x="27602" y="40764"/>
                  </a:cubicBezTo>
                  <a:cubicBezTo>
                    <a:pt x="30212" y="47112"/>
                    <a:pt x="34599" y="60605"/>
                    <a:pt x="36211" y="66328"/>
                  </a:cubicBezTo>
                  <a:lnTo>
                    <a:pt x="36464" y="66257"/>
                  </a:lnTo>
                  <a:cubicBezTo>
                    <a:pt x="34861" y="60516"/>
                    <a:pt x="30477" y="47010"/>
                    <a:pt x="27865" y="40657"/>
                  </a:cubicBezTo>
                  <a:cubicBezTo>
                    <a:pt x="27206" y="39072"/>
                    <a:pt x="26556" y="37507"/>
                    <a:pt x="25913" y="35961"/>
                  </a:cubicBezTo>
                  <a:cubicBezTo>
                    <a:pt x="25270" y="34420"/>
                    <a:pt x="24631" y="32895"/>
                    <a:pt x="23913" y="31439"/>
                  </a:cubicBezTo>
                  <a:cubicBezTo>
                    <a:pt x="22490" y="28523"/>
                    <a:pt x="20898" y="25825"/>
                    <a:pt x="19304" y="23310"/>
                  </a:cubicBezTo>
                  <a:cubicBezTo>
                    <a:pt x="17710" y="20796"/>
                    <a:pt x="16106" y="18463"/>
                    <a:pt x="14589" y="16294"/>
                  </a:cubicBezTo>
                  <a:cubicBezTo>
                    <a:pt x="13068" y="14128"/>
                    <a:pt x="11611" y="12136"/>
                    <a:pt x="10205" y="10375"/>
                  </a:cubicBezTo>
                  <a:cubicBezTo>
                    <a:pt x="7403" y="6843"/>
                    <a:pt x="4808" y="4262"/>
                    <a:pt x="2955" y="2562"/>
                  </a:cubicBezTo>
                  <a:cubicBezTo>
                    <a:pt x="2029" y="1708"/>
                    <a:pt x="1289" y="1068"/>
                    <a:pt x="782" y="640"/>
                  </a:cubicBezTo>
                  <a:lnTo>
                    <a:pt x="204" y="158"/>
                  </a:lnTo>
                  <a:cubicBezTo>
                    <a:pt x="73" y="51"/>
                    <a:pt x="1" y="0"/>
                    <a:pt x="1"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2" name="Google Shape;140;p26">
              <a:extLst>
                <a:ext uri="{FF2B5EF4-FFF2-40B4-BE49-F238E27FC236}">
                  <a16:creationId xmlns="" xmlns:a16="http://schemas.microsoft.com/office/drawing/2014/main" id="{9D4DBBB5-C7AA-4FAF-8871-F63532D34A73}"/>
                </a:ext>
              </a:extLst>
            </p:cNvPr>
            <p:cNvSpPr/>
            <p:nvPr/>
          </p:nvSpPr>
          <p:spPr>
            <a:xfrm>
              <a:off x="2522200" y="4042400"/>
              <a:ext cx="78575" cy="516350"/>
            </a:xfrm>
            <a:custGeom>
              <a:avLst/>
              <a:gdLst/>
              <a:ahLst/>
              <a:cxnLst/>
              <a:rect l="l" t="t" r="r" b="b"/>
              <a:pathLst>
                <a:path w="3143" h="20654" extrusionOk="0">
                  <a:moveTo>
                    <a:pt x="3123" y="1"/>
                  </a:moveTo>
                  <a:cubicBezTo>
                    <a:pt x="3104" y="1"/>
                    <a:pt x="3020" y="281"/>
                    <a:pt x="2885" y="789"/>
                  </a:cubicBezTo>
                  <a:cubicBezTo>
                    <a:pt x="2746" y="1300"/>
                    <a:pt x="2573" y="2047"/>
                    <a:pt x="2385" y="2975"/>
                  </a:cubicBezTo>
                  <a:cubicBezTo>
                    <a:pt x="1999" y="4828"/>
                    <a:pt x="1604" y="7417"/>
                    <a:pt x="1258" y="10282"/>
                  </a:cubicBezTo>
                  <a:cubicBezTo>
                    <a:pt x="919" y="13121"/>
                    <a:pt x="614" y="15687"/>
                    <a:pt x="385" y="17615"/>
                  </a:cubicBezTo>
                  <a:cubicBezTo>
                    <a:pt x="269" y="18513"/>
                    <a:pt x="172" y="19258"/>
                    <a:pt x="96" y="19835"/>
                  </a:cubicBezTo>
                  <a:cubicBezTo>
                    <a:pt x="28" y="20359"/>
                    <a:pt x="0" y="20650"/>
                    <a:pt x="19" y="20653"/>
                  </a:cubicBezTo>
                  <a:cubicBezTo>
                    <a:pt x="19" y="20653"/>
                    <a:pt x="19" y="20653"/>
                    <a:pt x="19" y="20653"/>
                  </a:cubicBezTo>
                  <a:cubicBezTo>
                    <a:pt x="39" y="20653"/>
                    <a:pt x="105" y="20368"/>
                    <a:pt x="206" y="19852"/>
                  </a:cubicBezTo>
                  <a:cubicBezTo>
                    <a:pt x="309" y="19334"/>
                    <a:pt x="437" y="18578"/>
                    <a:pt x="583" y="17644"/>
                  </a:cubicBezTo>
                  <a:cubicBezTo>
                    <a:pt x="876" y="15774"/>
                    <a:pt x="1195" y="13180"/>
                    <a:pt x="1541" y="10317"/>
                  </a:cubicBezTo>
                  <a:cubicBezTo>
                    <a:pt x="1886" y="7455"/>
                    <a:pt x="2249" y="4871"/>
                    <a:pt x="2582" y="3012"/>
                  </a:cubicBezTo>
                  <a:cubicBezTo>
                    <a:pt x="2746" y="2082"/>
                    <a:pt x="2887" y="1331"/>
                    <a:pt x="2993" y="813"/>
                  </a:cubicBezTo>
                  <a:cubicBezTo>
                    <a:pt x="3095" y="295"/>
                    <a:pt x="3142" y="6"/>
                    <a:pt x="3124" y="1"/>
                  </a:cubicBezTo>
                  <a:cubicBezTo>
                    <a:pt x="3123" y="1"/>
                    <a:pt x="3123" y="1"/>
                    <a:pt x="3123"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3" name="Google Shape;141;p26">
              <a:extLst>
                <a:ext uri="{FF2B5EF4-FFF2-40B4-BE49-F238E27FC236}">
                  <a16:creationId xmlns="" xmlns:a16="http://schemas.microsoft.com/office/drawing/2014/main" id="{F9B631BC-1DB4-4C82-B36E-75F2873AFF3C}"/>
                </a:ext>
              </a:extLst>
            </p:cNvPr>
            <p:cNvSpPr/>
            <p:nvPr/>
          </p:nvSpPr>
          <p:spPr>
            <a:xfrm>
              <a:off x="1911850" y="4436275"/>
              <a:ext cx="610950" cy="122525"/>
            </a:xfrm>
            <a:custGeom>
              <a:avLst/>
              <a:gdLst/>
              <a:ahLst/>
              <a:cxnLst/>
              <a:rect l="l" t="t" r="r" b="b"/>
              <a:pathLst>
                <a:path w="24438" h="4901" extrusionOk="0">
                  <a:moveTo>
                    <a:pt x="256" y="0"/>
                  </a:moveTo>
                  <a:cubicBezTo>
                    <a:pt x="89" y="0"/>
                    <a:pt x="1" y="3"/>
                    <a:pt x="1" y="13"/>
                  </a:cubicBezTo>
                  <a:cubicBezTo>
                    <a:pt x="1" y="23"/>
                    <a:pt x="87" y="38"/>
                    <a:pt x="252" y="58"/>
                  </a:cubicBezTo>
                  <a:cubicBezTo>
                    <a:pt x="452" y="79"/>
                    <a:pt x="690" y="103"/>
                    <a:pt x="977" y="131"/>
                  </a:cubicBezTo>
                  <a:cubicBezTo>
                    <a:pt x="1606" y="191"/>
                    <a:pt x="2515" y="276"/>
                    <a:pt x="3635" y="419"/>
                  </a:cubicBezTo>
                  <a:cubicBezTo>
                    <a:pt x="5876" y="686"/>
                    <a:pt x="8960" y="1166"/>
                    <a:pt x="12337" y="1846"/>
                  </a:cubicBezTo>
                  <a:cubicBezTo>
                    <a:pt x="15715" y="2533"/>
                    <a:pt x="18742" y="3286"/>
                    <a:pt x="20915" y="3896"/>
                  </a:cubicBezTo>
                  <a:cubicBezTo>
                    <a:pt x="22005" y="4194"/>
                    <a:pt x="22879" y="4460"/>
                    <a:pt x="23484" y="4641"/>
                  </a:cubicBezTo>
                  <a:cubicBezTo>
                    <a:pt x="23761" y="4722"/>
                    <a:pt x="23992" y="4789"/>
                    <a:pt x="24183" y="4845"/>
                  </a:cubicBezTo>
                  <a:cubicBezTo>
                    <a:pt x="24315" y="4882"/>
                    <a:pt x="24397" y="4901"/>
                    <a:pt x="24424" y="4901"/>
                  </a:cubicBezTo>
                  <a:cubicBezTo>
                    <a:pt x="24429" y="4901"/>
                    <a:pt x="24432" y="4900"/>
                    <a:pt x="24433" y="4898"/>
                  </a:cubicBezTo>
                  <a:cubicBezTo>
                    <a:pt x="24437" y="4889"/>
                    <a:pt x="24356" y="4853"/>
                    <a:pt x="24201" y="4790"/>
                  </a:cubicBezTo>
                  <a:cubicBezTo>
                    <a:pt x="24014" y="4721"/>
                    <a:pt x="23790" y="4636"/>
                    <a:pt x="23519" y="4535"/>
                  </a:cubicBezTo>
                  <a:cubicBezTo>
                    <a:pt x="22924" y="4322"/>
                    <a:pt x="22056" y="4026"/>
                    <a:pt x="20972" y="3703"/>
                  </a:cubicBezTo>
                  <a:cubicBezTo>
                    <a:pt x="18807" y="3041"/>
                    <a:pt x="15778" y="2255"/>
                    <a:pt x="12393" y="1567"/>
                  </a:cubicBezTo>
                  <a:cubicBezTo>
                    <a:pt x="9008" y="884"/>
                    <a:pt x="5911" y="435"/>
                    <a:pt x="3657" y="219"/>
                  </a:cubicBezTo>
                  <a:cubicBezTo>
                    <a:pt x="2531" y="103"/>
                    <a:pt x="1617" y="47"/>
                    <a:pt x="985" y="21"/>
                  </a:cubicBezTo>
                  <a:lnTo>
                    <a:pt x="256" y="0"/>
                  </a:ln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4" name="Google Shape;142;p26">
              <a:extLst>
                <a:ext uri="{FF2B5EF4-FFF2-40B4-BE49-F238E27FC236}">
                  <a16:creationId xmlns="" xmlns:a16="http://schemas.microsoft.com/office/drawing/2014/main" id="{C12303FA-37F4-4009-8609-7BD25D47B307}"/>
                </a:ext>
              </a:extLst>
            </p:cNvPr>
            <p:cNvSpPr/>
            <p:nvPr/>
          </p:nvSpPr>
          <p:spPr>
            <a:xfrm>
              <a:off x="2778850" y="4467000"/>
              <a:ext cx="320875" cy="767575"/>
            </a:xfrm>
            <a:custGeom>
              <a:avLst/>
              <a:gdLst/>
              <a:ahLst/>
              <a:cxnLst/>
              <a:rect l="l" t="t" r="r" b="b"/>
              <a:pathLst>
                <a:path w="12835" h="30703" extrusionOk="0">
                  <a:moveTo>
                    <a:pt x="12825" y="0"/>
                  </a:moveTo>
                  <a:cubicBezTo>
                    <a:pt x="12814" y="0"/>
                    <a:pt x="12757" y="103"/>
                    <a:pt x="12659" y="296"/>
                  </a:cubicBezTo>
                  <a:cubicBezTo>
                    <a:pt x="12548" y="522"/>
                    <a:pt x="12406" y="810"/>
                    <a:pt x="12232" y="1166"/>
                  </a:cubicBezTo>
                  <a:cubicBezTo>
                    <a:pt x="11863" y="1924"/>
                    <a:pt x="11357" y="3033"/>
                    <a:pt x="10748" y="4411"/>
                  </a:cubicBezTo>
                  <a:cubicBezTo>
                    <a:pt x="9528" y="7165"/>
                    <a:pt x="7960" y="11021"/>
                    <a:pt x="6284" y="15300"/>
                  </a:cubicBezTo>
                  <a:cubicBezTo>
                    <a:pt x="4608" y="19576"/>
                    <a:pt x="3072" y="23440"/>
                    <a:pt x="1901" y="26213"/>
                  </a:cubicBezTo>
                  <a:cubicBezTo>
                    <a:pt x="1320" y="27571"/>
                    <a:pt x="845" y="28682"/>
                    <a:pt x="502" y="29490"/>
                  </a:cubicBezTo>
                  <a:cubicBezTo>
                    <a:pt x="347" y="29855"/>
                    <a:pt x="221" y="30151"/>
                    <a:pt x="123" y="30383"/>
                  </a:cubicBezTo>
                  <a:cubicBezTo>
                    <a:pt x="40" y="30588"/>
                    <a:pt x="0" y="30698"/>
                    <a:pt x="8" y="30702"/>
                  </a:cubicBezTo>
                  <a:cubicBezTo>
                    <a:pt x="8" y="30702"/>
                    <a:pt x="9" y="30702"/>
                    <a:pt x="9" y="30702"/>
                  </a:cubicBezTo>
                  <a:cubicBezTo>
                    <a:pt x="20" y="30702"/>
                    <a:pt x="77" y="30601"/>
                    <a:pt x="175" y="30407"/>
                  </a:cubicBezTo>
                  <a:cubicBezTo>
                    <a:pt x="287" y="30180"/>
                    <a:pt x="427" y="29892"/>
                    <a:pt x="602" y="29536"/>
                  </a:cubicBezTo>
                  <a:cubicBezTo>
                    <a:pt x="971" y="28778"/>
                    <a:pt x="1478" y="27669"/>
                    <a:pt x="2087" y="26291"/>
                  </a:cubicBezTo>
                  <a:cubicBezTo>
                    <a:pt x="3306" y="23537"/>
                    <a:pt x="4874" y="19681"/>
                    <a:pt x="6548" y="15404"/>
                  </a:cubicBezTo>
                  <a:cubicBezTo>
                    <a:pt x="8223" y="11127"/>
                    <a:pt x="9761" y="7262"/>
                    <a:pt x="10933" y="4490"/>
                  </a:cubicBezTo>
                  <a:cubicBezTo>
                    <a:pt x="11513" y="3131"/>
                    <a:pt x="11987" y="2020"/>
                    <a:pt x="12332" y="1212"/>
                  </a:cubicBezTo>
                  <a:cubicBezTo>
                    <a:pt x="12487" y="847"/>
                    <a:pt x="12613" y="552"/>
                    <a:pt x="12711" y="320"/>
                  </a:cubicBezTo>
                  <a:cubicBezTo>
                    <a:pt x="12794" y="115"/>
                    <a:pt x="12834" y="5"/>
                    <a:pt x="12826" y="0"/>
                  </a:cubicBezTo>
                  <a:cubicBezTo>
                    <a:pt x="12825" y="0"/>
                    <a:pt x="12825" y="0"/>
                    <a:pt x="12825"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5" name="Google Shape;143;p26">
              <a:extLst>
                <a:ext uri="{FF2B5EF4-FFF2-40B4-BE49-F238E27FC236}">
                  <a16:creationId xmlns="" xmlns:a16="http://schemas.microsoft.com/office/drawing/2014/main" id="{FDEE8E5A-BC89-4B31-97CE-E553F663F606}"/>
                </a:ext>
              </a:extLst>
            </p:cNvPr>
            <p:cNvSpPr/>
            <p:nvPr/>
          </p:nvSpPr>
          <p:spPr>
            <a:xfrm>
              <a:off x="1969000" y="4963425"/>
              <a:ext cx="810150" cy="271175"/>
            </a:xfrm>
            <a:custGeom>
              <a:avLst/>
              <a:gdLst/>
              <a:ahLst/>
              <a:cxnLst/>
              <a:rect l="l" t="t" r="r" b="b"/>
              <a:pathLst>
                <a:path w="32406" h="10847" extrusionOk="0">
                  <a:moveTo>
                    <a:pt x="11" y="0"/>
                  </a:moveTo>
                  <a:cubicBezTo>
                    <a:pt x="6" y="0"/>
                    <a:pt x="4" y="1"/>
                    <a:pt x="3" y="2"/>
                  </a:cubicBezTo>
                  <a:cubicBezTo>
                    <a:pt x="1" y="11"/>
                    <a:pt x="112" y="56"/>
                    <a:pt x="326" y="132"/>
                  </a:cubicBezTo>
                  <a:lnTo>
                    <a:pt x="1269" y="453"/>
                  </a:lnTo>
                  <a:cubicBezTo>
                    <a:pt x="2123" y="738"/>
                    <a:pt x="3301" y="1131"/>
                    <a:pt x="4742" y="1610"/>
                  </a:cubicBezTo>
                  <a:cubicBezTo>
                    <a:pt x="7673" y="2591"/>
                    <a:pt x="11705" y="3996"/>
                    <a:pt x="16156" y="5558"/>
                  </a:cubicBezTo>
                  <a:cubicBezTo>
                    <a:pt x="20605" y="7120"/>
                    <a:pt x="24653" y="8496"/>
                    <a:pt x="27602" y="9428"/>
                  </a:cubicBezTo>
                  <a:cubicBezTo>
                    <a:pt x="29077" y="9895"/>
                    <a:pt x="30272" y="10261"/>
                    <a:pt x="31104" y="10500"/>
                  </a:cubicBezTo>
                  <a:lnTo>
                    <a:pt x="32063" y="10770"/>
                  </a:lnTo>
                  <a:cubicBezTo>
                    <a:pt x="32253" y="10820"/>
                    <a:pt x="32366" y="10847"/>
                    <a:pt x="32395" y="10847"/>
                  </a:cubicBezTo>
                  <a:cubicBezTo>
                    <a:pt x="32399" y="10847"/>
                    <a:pt x="32402" y="10846"/>
                    <a:pt x="32402" y="10845"/>
                  </a:cubicBezTo>
                  <a:cubicBezTo>
                    <a:pt x="32405" y="10835"/>
                    <a:pt x="32293" y="10791"/>
                    <a:pt x="32079" y="10715"/>
                  </a:cubicBezTo>
                  <a:cubicBezTo>
                    <a:pt x="31836" y="10632"/>
                    <a:pt x="31523" y="10525"/>
                    <a:pt x="31137" y="10394"/>
                  </a:cubicBezTo>
                  <a:cubicBezTo>
                    <a:pt x="30283" y="10109"/>
                    <a:pt x="29105" y="9717"/>
                    <a:pt x="27664" y="9237"/>
                  </a:cubicBezTo>
                  <a:cubicBezTo>
                    <a:pt x="24733" y="8256"/>
                    <a:pt x="20701" y="6851"/>
                    <a:pt x="16250" y="5289"/>
                  </a:cubicBezTo>
                  <a:cubicBezTo>
                    <a:pt x="11797" y="3727"/>
                    <a:pt x="7753" y="2352"/>
                    <a:pt x="4804" y="1419"/>
                  </a:cubicBezTo>
                  <a:cubicBezTo>
                    <a:pt x="3331" y="952"/>
                    <a:pt x="2134" y="585"/>
                    <a:pt x="1302" y="347"/>
                  </a:cubicBezTo>
                  <a:lnTo>
                    <a:pt x="344" y="78"/>
                  </a:lnTo>
                  <a:cubicBezTo>
                    <a:pt x="153" y="27"/>
                    <a:pt x="40" y="0"/>
                    <a:pt x="11"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6" name="Google Shape;144;p26">
              <a:extLst>
                <a:ext uri="{FF2B5EF4-FFF2-40B4-BE49-F238E27FC236}">
                  <a16:creationId xmlns="" xmlns:a16="http://schemas.microsoft.com/office/drawing/2014/main" id="{CC08FC5F-2EA6-474A-81CD-33C6E59BBDC1}"/>
                </a:ext>
              </a:extLst>
            </p:cNvPr>
            <p:cNvSpPr/>
            <p:nvPr/>
          </p:nvSpPr>
          <p:spPr>
            <a:xfrm>
              <a:off x="4121350" y="3245400"/>
              <a:ext cx="1341050" cy="2230425"/>
            </a:xfrm>
            <a:custGeom>
              <a:avLst/>
              <a:gdLst/>
              <a:ahLst/>
              <a:cxnLst/>
              <a:rect l="l" t="t" r="r" b="b"/>
              <a:pathLst>
                <a:path w="53642" h="89217" extrusionOk="0">
                  <a:moveTo>
                    <a:pt x="47307" y="1"/>
                  </a:moveTo>
                  <a:cubicBezTo>
                    <a:pt x="45643" y="1"/>
                    <a:pt x="42458" y="1179"/>
                    <a:pt x="39522" y="8936"/>
                  </a:cubicBezTo>
                  <a:cubicBezTo>
                    <a:pt x="35305" y="20079"/>
                    <a:pt x="33936" y="26387"/>
                    <a:pt x="33936" y="26387"/>
                  </a:cubicBezTo>
                  <a:cubicBezTo>
                    <a:pt x="33936" y="26387"/>
                    <a:pt x="33205" y="27855"/>
                    <a:pt x="32076" y="27855"/>
                  </a:cubicBezTo>
                  <a:cubicBezTo>
                    <a:pt x="31771" y="27855"/>
                    <a:pt x="31437" y="27748"/>
                    <a:pt x="31081" y="27476"/>
                  </a:cubicBezTo>
                  <a:cubicBezTo>
                    <a:pt x="29595" y="26345"/>
                    <a:pt x="27440" y="23179"/>
                    <a:pt x="25231" y="23179"/>
                  </a:cubicBezTo>
                  <a:cubicBezTo>
                    <a:pt x="24945" y="23179"/>
                    <a:pt x="24658" y="23232"/>
                    <a:pt x="24372" y="23349"/>
                  </a:cubicBezTo>
                  <a:cubicBezTo>
                    <a:pt x="21780" y="24409"/>
                    <a:pt x="21226" y="27493"/>
                    <a:pt x="22220" y="31827"/>
                  </a:cubicBezTo>
                  <a:cubicBezTo>
                    <a:pt x="23213" y="36161"/>
                    <a:pt x="25040" y="45737"/>
                    <a:pt x="25202" y="46603"/>
                  </a:cubicBezTo>
                  <a:cubicBezTo>
                    <a:pt x="25330" y="47288"/>
                    <a:pt x="25127" y="48276"/>
                    <a:pt x="24374" y="48276"/>
                  </a:cubicBezTo>
                  <a:cubicBezTo>
                    <a:pt x="24191" y="48276"/>
                    <a:pt x="23977" y="48218"/>
                    <a:pt x="23727" y="48084"/>
                  </a:cubicBezTo>
                  <a:cubicBezTo>
                    <a:pt x="22722" y="47545"/>
                    <a:pt x="17774" y="43199"/>
                    <a:pt x="14214" y="43199"/>
                  </a:cubicBezTo>
                  <a:cubicBezTo>
                    <a:pt x="13233" y="43199"/>
                    <a:pt x="12357" y="43529"/>
                    <a:pt x="11698" y="44361"/>
                  </a:cubicBezTo>
                  <a:cubicBezTo>
                    <a:pt x="8650" y="48209"/>
                    <a:pt x="13401" y="59828"/>
                    <a:pt x="13895" y="61109"/>
                  </a:cubicBezTo>
                  <a:cubicBezTo>
                    <a:pt x="14391" y="62388"/>
                    <a:pt x="14195" y="62980"/>
                    <a:pt x="13604" y="63375"/>
                  </a:cubicBezTo>
                  <a:cubicBezTo>
                    <a:pt x="13563" y="63403"/>
                    <a:pt x="13513" y="63416"/>
                    <a:pt x="13455" y="63416"/>
                  </a:cubicBezTo>
                  <a:cubicBezTo>
                    <a:pt x="12683" y="63416"/>
                    <a:pt x="10486" y="61082"/>
                    <a:pt x="8375" y="59345"/>
                  </a:cubicBezTo>
                  <a:cubicBezTo>
                    <a:pt x="6886" y="58119"/>
                    <a:pt x="5100" y="56936"/>
                    <a:pt x="3604" y="56936"/>
                  </a:cubicBezTo>
                  <a:cubicBezTo>
                    <a:pt x="2819" y="56936"/>
                    <a:pt x="2114" y="57262"/>
                    <a:pt x="1574" y="58076"/>
                  </a:cubicBezTo>
                  <a:cubicBezTo>
                    <a:pt x="0" y="60443"/>
                    <a:pt x="411" y="69508"/>
                    <a:pt x="10585" y="83187"/>
                  </a:cubicBezTo>
                  <a:lnTo>
                    <a:pt x="15714" y="89216"/>
                  </a:lnTo>
                  <a:lnTo>
                    <a:pt x="23557" y="87911"/>
                  </a:lnTo>
                  <a:cubicBezTo>
                    <a:pt x="40172" y="84094"/>
                    <a:pt x="46362" y="77459"/>
                    <a:pt x="46701" y="74637"/>
                  </a:cubicBezTo>
                  <a:cubicBezTo>
                    <a:pt x="47038" y="71815"/>
                    <a:pt x="43638" y="71242"/>
                    <a:pt x="40700" y="71193"/>
                  </a:cubicBezTo>
                  <a:cubicBezTo>
                    <a:pt x="40525" y="71190"/>
                    <a:pt x="40349" y="71188"/>
                    <a:pt x="40171" y="71188"/>
                  </a:cubicBezTo>
                  <a:cubicBezTo>
                    <a:pt x="38758" y="71188"/>
                    <a:pt x="37279" y="71271"/>
                    <a:pt x="36133" y="71271"/>
                  </a:cubicBezTo>
                  <a:cubicBezTo>
                    <a:pt x="35001" y="71271"/>
                    <a:pt x="34195" y="71190"/>
                    <a:pt x="34105" y="70871"/>
                  </a:cubicBezTo>
                  <a:cubicBezTo>
                    <a:pt x="33912" y="70187"/>
                    <a:pt x="34145" y="69610"/>
                    <a:pt x="35353" y="68956"/>
                  </a:cubicBezTo>
                  <a:cubicBezTo>
                    <a:pt x="36560" y="68302"/>
                    <a:pt x="47709" y="62537"/>
                    <a:pt x="47885" y="57631"/>
                  </a:cubicBezTo>
                  <a:cubicBezTo>
                    <a:pt x="48060" y="52724"/>
                    <a:pt x="37736" y="52973"/>
                    <a:pt x="36313" y="52666"/>
                  </a:cubicBezTo>
                  <a:cubicBezTo>
                    <a:pt x="34891" y="52358"/>
                    <a:pt x="35477" y="51126"/>
                    <a:pt x="36149" y="50582"/>
                  </a:cubicBezTo>
                  <a:cubicBezTo>
                    <a:pt x="36835" y="50027"/>
                    <a:pt x="44434" y="43922"/>
                    <a:pt x="48001" y="41267"/>
                  </a:cubicBezTo>
                  <a:cubicBezTo>
                    <a:pt x="51567" y="38612"/>
                    <a:pt x="53145" y="35905"/>
                    <a:pt x="51859" y="33417"/>
                  </a:cubicBezTo>
                  <a:cubicBezTo>
                    <a:pt x="51252" y="32243"/>
                    <a:pt x="49879" y="31956"/>
                    <a:pt x="48388" y="31956"/>
                  </a:cubicBezTo>
                  <a:cubicBezTo>
                    <a:pt x="46967" y="31956"/>
                    <a:pt x="45440" y="32217"/>
                    <a:pt x="44367" y="32217"/>
                  </a:cubicBezTo>
                  <a:cubicBezTo>
                    <a:pt x="44266" y="32217"/>
                    <a:pt x="44170" y="32214"/>
                    <a:pt x="44077" y="32209"/>
                  </a:cubicBezTo>
                  <a:cubicBezTo>
                    <a:pt x="41971" y="32095"/>
                    <a:pt x="42609" y="29528"/>
                    <a:pt x="42609" y="29528"/>
                  </a:cubicBezTo>
                  <a:cubicBezTo>
                    <a:pt x="42609" y="29528"/>
                    <a:pt x="45658" y="23838"/>
                    <a:pt x="49672" y="12621"/>
                  </a:cubicBezTo>
                  <a:cubicBezTo>
                    <a:pt x="53641" y="1529"/>
                    <a:pt x="48488" y="211"/>
                    <a:pt x="48373" y="183"/>
                  </a:cubicBezTo>
                  <a:lnTo>
                    <a:pt x="48373" y="183"/>
                  </a:lnTo>
                  <a:cubicBezTo>
                    <a:pt x="48206" y="118"/>
                    <a:pt x="47832" y="1"/>
                    <a:pt x="47307" y="1"/>
                  </a:cubicBez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7" name="Google Shape;145;p26">
              <a:extLst>
                <a:ext uri="{FF2B5EF4-FFF2-40B4-BE49-F238E27FC236}">
                  <a16:creationId xmlns="" xmlns:a16="http://schemas.microsoft.com/office/drawing/2014/main" id="{204CCAD5-0E25-4989-960E-F68BB47DA8B2}"/>
                </a:ext>
              </a:extLst>
            </p:cNvPr>
            <p:cNvSpPr/>
            <p:nvPr/>
          </p:nvSpPr>
          <p:spPr>
            <a:xfrm>
              <a:off x="4518550" y="3498575"/>
              <a:ext cx="718425" cy="1935850"/>
            </a:xfrm>
            <a:custGeom>
              <a:avLst/>
              <a:gdLst/>
              <a:ahLst/>
              <a:cxnLst/>
              <a:rect l="l" t="t" r="r" b="b"/>
              <a:pathLst>
                <a:path w="28737" h="77434" extrusionOk="0">
                  <a:moveTo>
                    <a:pt x="28736" y="1"/>
                  </a:moveTo>
                  <a:lnTo>
                    <a:pt x="28736" y="1"/>
                  </a:lnTo>
                  <a:cubicBezTo>
                    <a:pt x="28736" y="1"/>
                    <a:pt x="28700" y="78"/>
                    <a:pt x="28640" y="232"/>
                  </a:cubicBezTo>
                  <a:cubicBezTo>
                    <a:pt x="28578" y="396"/>
                    <a:pt x="28492" y="623"/>
                    <a:pt x="28380" y="918"/>
                  </a:cubicBezTo>
                  <a:cubicBezTo>
                    <a:pt x="28155" y="1532"/>
                    <a:pt x="27828" y="2421"/>
                    <a:pt x="27409" y="3562"/>
                  </a:cubicBezTo>
                  <a:cubicBezTo>
                    <a:pt x="26563" y="5869"/>
                    <a:pt x="25344" y="9190"/>
                    <a:pt x="23840" y="13289"/>
                  </a:cubicBezTo>
                  <a:cubicBezTo>
                    <a:pt x="20818" y="21499"/>
                    <a:pt x="16580" y="32818"/>
                    <a:pt x="11888" y="45315"/>
                  </a:cubicBezTo>
                  <a:cubicBezTo>
                    <a:pt x="7194" y="57817"/>
                    <a:pt x="2981" y="69147"/>
                    <a:pt x="1" y="77373"/>
                  </a:cubicBezTo>
                  <a:lnTo>
                    <a:pt x="165" y="77433"/>
                  </a:lnTo>
                  <a:cubicBezTo>
                    <a:pt x="3185" y="69223"/>
                    <a:pt x="7424" y="57903"/>
                    <a:pt x="12119" y="45402"/>
                  </a:cubicBezTo>
                  <a:cubicBezTo>
                    <a:pt x="16811" y="32903"/>
                    <a:pt x="21023" y="21575"/>
                    <a:pt x="24004" y="13349"/>
                  </a:cubicBezTo>
                  <a:cubicBezTo>
                    <a:pt x="25496" y="9237"/>
                    <a:pt x="26690" y="5904"/>
                    <a:pt x="27499" y="3595"/>
                  </a:cubicBezTo>
                  <a:lnTo>
                    <a:pt x="28428" y="934"/>
                  </a:lnTo>
                  <a:cubicBezTo>
                    <a:pt x="28529" y="636"/>
                    <a:pt x="28607" y="406"/>
                    <a:pt x="28664" y="240"/>
                  </a:cubicBezTo>
                  <a:cubicBezTo>
                    <a:pt x="28715" y="83"/>
                    <a:pt x="28736" y="1"/>
                    <a:pt x="28736"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8" name="Google Shape;146;p26">
              <a:extLst>
                <a:ext uri="{FF2B5EF4-FFF2-40B4-BE49-F238E27FC236}">
                  <a16:creationId xmlns="" xmlns:a16="http://schemas.microsoft.com/office/drawing/2014/main" id="{C1C4BE44-8E3D-4033-81A6-196EC55794C6}"/>
                </a:ext>
              </a:extLst>
            </p:cNvPr>
            <p:cNvSpPr/>
            <p:nvPr/>
          </p:nvSpPr>
          <p:spPr>
            <a:xfrm>
              <a:off x="4811975" y="3966325"/>
              <a:ext cx="127650" cy="340250"/>
            </a:xfrm>
            <a:custGeom>
              <a:avLst/>
              <a:gdLst/>
              <a:ahLst/>
              <a:cxnLst/>
              <a:rect l="l" t="t" r="r" b="b"/>
              <a:pathLst>
                <a:path w="5106" h="13610" extrusionOk="0">
                  <a:moveTo>
                    <a:pt x="17" y="0"/>
                  </a:moveTo>
                  <a:cubicBezTo>
                    <a:pt x="16" y="0"/>
                    <a:pt x="16" y="0"/>
                    <a:pt x="16" y="0"/>
                  </a:cubicBezTo>
                  <a:cubicBezTo>
                    <a:pt x="1" y="7"/>
                    <a:pt x="62" y="202"/>
                    <a:pt x="184" y="548"/>
                  </a:cubicBezTo>
                  <a:cubicBezTo>
                    <a:pt x="328" y="941"/>
                    <a:pt x="506" y="1430"/>
                    <a:pt x="718" y="2010"/>
                  </a:cubicBezTo>
                  <a:cubicBezTo>
                    <a:pt x="1181" y="3297"/>
                    <a:pt x="1787" y="4979"/>
                    <a:pt x="2456" y="6839"/>
                  </a:cubicBezTo>
                  <a:cubicBezTo>
                    <a:pt x="3128" y="8728"/>
                    <a:pt x="3746" y="10437"/>
                    <a:pt x="4230" y="11661"/>
                  </a:cubicBezTo>
                  <a:cubicBezTo>
                    <a:pt x="4472" y="12273"/>
                    <a:pt x="4677" y="12764"/>
                    <a:pt x="4829" y="13099"/>
                  </a:cubicBezTo>
                  <a:cubicBezTo>
                    <a:pt x="4979" y="13429"/>
                    <a:pt x="5070" y="13609"/>
                    <a:pt x="5089" y="13609"/>
                  </a:cubicBezTo>
                  <a:cubicBezTo>
                    <a:pt x="5089" y="13609"/>
                    <a:pt x="5090" y="13609"/>
                    <a:pt x="5090" y="13609"/>
                  </a:cubicBezTo>
                  <a:cubicBezTo>
                    <a:pt x="5105" y="13603"/>
                    <a:pt x="5043" y="13409"/>
                    <a:pt x="4918" y="13063"/>
                  </a:cubicBezTo>
                  <a:cubicBezTo>
                    <a:pt x="4777" y="12670"/>
                    <a:pt x="4601" y="12180"/>
                    <a:pt x="4392" y="11601"/>
                  </a:cubicBezTo>
                  <a:lnTo>
                    <a:pt x="2687" y="6757"/>
                  </a:lnTo>
                  <a:cubicBezTo>
                    <a:pt x="2015" y="4868"/>
                    <a:pt x="1375" y="3166"/>
                    <a:pt x="879" y="1948"/>
                  </a:cubicBezTo>
                  <a:cubicBezTo>
                    <a:pt x="632" y="1339"/>
                    <a:pt x="424" y="848"/>
                    <a:pt x="274" y="512"/>
                  </a:cubicBezTo>
                  <a:cubicBezTo>
                    <a:pt x="125" y="183"/>
                    <a:pt x="35" y="0"/>
                    <a:pt x="17"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9" name="Google Shape;147;p26">
              <a:extLst>
                <a:ext uri="{FF2B5EF4-FFF2-40B4-BE49-F238E27FC236}">
                  <a16:creationId xmlns="" xmlns:a16="http://schemas.microsoft.com/office/drawing/2014/main" id="{DA35E987-6FAD-43DE-83CF-D40F97428A6B}"/>
                </a:ext>
              </a:extLst>
            </p:cNvPr>
            <p:cNvSpPr/>
            <p:nvPr/>
          </p:nvSpPr>
          <p:spPr>
            <a:xfrm>
              <a:off x="4957000" y="4149050"/>
              <a:ext cx="388750" cy="159100"/>
            </a:xfrm>
            <a:custGeom>
              <a:avLst/>
              <a:gdLst/>
              <a:ahLst/>
              <a:cxnLst/>
              <a:rect l="l" t="t" r="r" b="b"/>
              <a:pathLst>
                <a:path w="15550" h="6364" extrusionOk="0">
                  <a:moveTo>
                    <a:pt x="15517" y="0"/>
                  </a:moveTo>
                  <a:cubicBezTo>
                    <a:pt x="15342" y="0"/>
                    <a:pt x="11912" y="1351"/>
                    <a:pt x="7728" y="3068"/>
                  </a:cubicBezTo>
                  <a:cubicBezTo>
                    <a:pt x="3449" y="4824"/>
                    <a:pt x="1" y="6298"/>
                    <a:pt x="27" y="6361"/>
                  </a:cubicBezTo>
                  <a:cubicBezTo>
                    <a:pt x="28" y="6363"/>
                    <a:pt x="30" y="6363"/>
                    <a:pt x="34" y="6363"/>
                  </a:cubicBezTo>
                  <a:cubicBezTo>
                    <a:pt x="206" y="6363"/>
                    <a:pt x="3635" y="5014"/>
                    <a:pt x="7822" y="3296"/>
                  </a:cubicBezTo>
                  <a:cubicBezTo>
                    <a:pt x="12101" y="1539"/>
                    <a:pt x="15550" y="64"/>
                    <a:pt x="15523" y="2"/>
                  </a:cubicBezTo>
                  <a:cubicBezTo>
                    <a:pt x="15523" y="1"/>
                    <a:pt x="15521" y="0"/>
                    <a:pt x="15517"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0" name="Google Shape;148;p26">
              <a:extLst>
                <a:ext uri="{FF2B5EF4-FFF2-40B4-BE49-F238E27FC236}">
                  <a16:creationId xmlns="" xmlns:a16="http://schemas.microsoft.com/office/drawing/2014/main" id="{91B70922-245B-4C24-9138-B3622D1329CA}"/>
                </a:ext>
              </a:extLst>
            </p:cNvPr>
            <p:cNvSpPr/>
            <p:nvPr/>
          </p:nvSpPr>
          <p:spPr>
            <a:xfrm>
              <a:off x="4755800" y="4725375"/>
              <a:ext cx="366550" cy="54750"/>
            </a:xfrm>
            <a:custGeom>
              <a:avLst/>
              <a:gdLst/>
              <a:ahLst/>
              <a:cxnLst/>
              <a:rect l="l" t="t" r="r" b="b"/>
              <a:pathLst>
                <a:path w="14662" h="2190" extrusionOk="0">
                  <a:moveTo>
                    <a:pt x="14637" y="1"/>
                  </a:moveTo>
                  <a:cubicBezTo>
                    <a:pt x="14577" y="1"/>
                    <a:pt x="14383" y="31"/>
                    <a:pt x="14078" y="87"/>
                  </a:cubicBezTo>
                  <a:lnTo>
                    <a:pt x="12518" y="383"/>
                  </a:lnTo>
                  <a:cubicBezTo>
                    <a:pt x="11201" y="636"/>
                    <a:pt x="9378" y="969"/>
                    <a:pt x="7356" y="1267"/>
                  </a:cubicBezTo>
                  <a:cubicBezTo>
                    <a:pt x="5333" y="1569"/>
                    <a:pt x="3492" y="1775"/>
                    <a:pt x="2159" y="1920"/>
                  </a:cubicBezTo>
                  <a:lnTo>
                    <a:pt x="580" y="2088"/>
                  </a:lnTo>
                  <a:cubicBezTo>
                    <a:pt x="207" y="2129"/>
                    <a:pt x="1" y="2161"/>
                    <a:pt x="2" y="2177"/>
                  </a:cubicBezTo>
                  <a:cubicBezTo>
                    <a:pt x="3" y="2186"/>
                    <a:pt x="59" y="2190"/>
                    <a:pt x="166" y="2190"/>
                  </a:cubicBezTo>
                  <a:cubicBezTo>
                    <a:pt x="265" y="2190"/>
                    <a:pt x="407" y="2187"/>
                    <a:pt x="587" y="2182"/>
                  </a:cubicBezTo>
                  <a:cubicBezTo>
                    <a:pt x="963" y="2171"/>
                    <a:pt x="1505" y="2138"/>
                    <a:pt x="2176" y="2091"/>
                  </a:cubicBezTo>
                  <a:cubicBezTo>
                    <a:pt x="3514" y="1992"/>
                    <a:pt x="5363" y="1811"/>
                    <a:pt x="7392" y="1509"/>
                  </a:cubicBezTo>
                  <a:cubicBezTo>
                    <a:pt x="9421" y="1211"/>
                    <a:pt x="11243" y="850"/>
                    <a:pt x="12553" y="554"/>
                  </a:cubicBezTo>
                  <a:cubicBezTo>
                    <a:pt x="13208" y="408"/>
                    <a:pt x="13736" y="277"/>
                    <a:pt x="14099" y="180"/>
                  </a:cubicBezTo>
                  <a:cubicBezTo>
                    <a:pt x="14462" y="83"/>
                    <a:pt x="14661" y="21"/>
                    <a:pt x="14657" y="5"/>
                  </a:cubicBezTo>
                  <a:cubicBezTo>
                    <a:pt x="14656" y="2"/>
                    <a:pt x="14650" y="1"/>
                    <a:pt x="14637"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1" name="Google Shape;149;p26">
              <a:extLst>
                <a:ext uri="{FF2B5EF4-FFF2-40B4-BE49-F238E27FC236}">
                  <a16:creationId xmlns="" xmlns:a16="http://schemas.microsoft.com/office/drawing/2014/main" id="{A0E92F68-BCEB-4697-9EEE-53B6602A6CCE}"/>
                </a:ext>
              </a:extLst>
            </p:cNvPr>
            <p:cNvSpPr/>
            <p:nvPr/>
          </p:nvSpPr>
          <p:spPr>
            <a:xfrm>
              <a:off x="4556025" y="4499600"/>
              <a:ext cx="202950" cy="276575"/>
            </a:xfrm>
            <a:custGeom>
              <a:avLst/>
              <a:gdLst/>
              <a:ahLst/>
              <a:cxnLst/>
              <a:rect l="l" t="t" r="r" b="b"/>
              <a:pathLst>
                <a:path w="8118" h="11063" extrusionOk="0">
                  <a:moveTo>
                    <a:pt x="17" y="0"/>
                  </a:moveTo>
                  <a:cubicBezTo>
                    <a:pt x="16" y="0"/>
                    <a:pt x="15" y="1"/>
                    <a:pt x="15" y="1"/>
                  </a:cubicBezTo>
                  <a:cubicBezTo>
                    <a:pt x="1" y="12"/>
                    <a:pt x="101" y="176"/>
                    <a:pt x="294" y="465"/>
                  </a:cubicBezTo>
                  <a:cubicBezTo>
                    <a:pt x="522" y="795"/>
                    <a:pt x="800" y="1197"/>
                    <a:pt x="1130" y="1673"/>
                  </a:cubicBezTo>
                  <a:cubicBezTo>
                    <a:pt x="1844" y="2687"/>
                    <a:pt x="2844" y="4077"/>
                    <a:pt x="3960" y="5604"/>
                  </a:cubicBezTo>
                  <a:cubicBezTo>
                    <a:pt x="5077" y="7132"/>
                    <a:pt x="6099" y="8506"/>
                    <a:pt x="6849" y="9494"/>
                  </a:cubicBezTo>
                  <a:lnTo>
                    <a:pt x="7747" y="10656"/>
                  </a:lnTo>
                  <a:cubicBezTo>
                    <a:pt x="7958" y="10919"/>
                    <a:pt x="8082" y="11062"/>
                    <a:pt x="8103" y="11062"/>
                  </a:cubicBezTo>
                  <a:cubicBezTo>
                    <a:pt x="8103" y="11062"/>
                    <a:pt x="8104" y="11062"/>
                    <a:pt x="8104" y="11062"/>
                  </a:cubicBezTo>
                  <a:cubicBezTo>
                    <a:pt x="8117" y="11052"/>
                    <a:pt x="8018" y="10888"/>
                    <a:pt x="7825" y="10599"/>
                  </a:cubicBezTo>
                  <a:lnTo>
                    <a:pt x="6990" y="9392"/>
                  </a:lnTo>
                  <a:cubicBezTo>
                    <a:pt x="6276" y="8377"/>
                    <a:pt x="5276" y="6985"/>
                    <a:pt x="4159" y="5459"/>
                  </a:cubicBezTo>
                  <a:cubicBezTo>
                    <a:pt x="3042" y="3932"/>
                    <a:pt x="2020" y="2558"/>
                    <a:pt x="1269" y="1570"/>
                  </a:cubicBezTo>
                  <a:lnTo>
                    <a:pt x="372" y="408"/>
                  </a:lnTo>
                  <a:cubicBezTo>
                    <a:pt x="162" y="145"/>
                    <a:pt x="37" y="0"/>
                    <a:pt x="17"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2" name="Google Shape;150;p26">
              <a:extLst>
                <a:ext uri="{FF2B5EF4-FFF2-40B4-BE49-F238E27FC236}">
                  <a16:creationId xmlns="" xmlns:a16="http://schemas.microsoft.com/office/drawing/2014/main" id="{C9BAF592-1F25-4030-AE68-B54B30EA8077}"/>
                </a:ext>
              </a:extLst>
            </p:cNvPr>
            <p:cNvSpPr/>
            <p:nvPr/>
          </p:nvSpPr>
          <p:spPr>
            <a:xfrm>
              <a:off x="4324975" y="4893425"/>
              <a:ext cx="263250" cy="351975"/>
            </a:xfrm>
            <a:custGeom>
              <a:avLst/>
              <a:gdLst/>
              <a:ahLst/>
              <a:cxnLst/>
              <a:rect l="l" t="t" r="r" b="b"/>
              <a:pathLst>
                <a:path w="10530" h="14079" extrusionOk="0">
                  <a:moveTo>
                    <a:pt x="15" y="1"/>
                  </a:moveTo>
                  <a:cubicBezTo>
                    <a:pt x="14" y="1"/>
                    <a:pt x="14" y="1"/>
                    <a:pt x="14" y="1"/>
                  </a:cubicBezTo>
                  <a:cubicBezTo>
                    <a:pt x="1" y="11"/>
                    <a:pt x="135" y="218"/>
                    <a:pt x="388" y="583"/>
                  </a:cubicBezTo>
                  <a:lnTo>
                    <a:pt x="1482" y="2114"/>
                  </a:lnTo>
                  <a:cubicBezTo>
                    <a:pt x="2415" y="3402"/>
                    <a:pt x="3717" y="5169"/>
                    <a:pt x="5166" y="7113"/>
                  </a:cubicBezTo>
                  <a:cubicBezTo>
                    <a:pt x="6616" y="9057"/>
                    <a:pt x="7941" y="10809"/>
                    <a:pt x="8909" y="12068"/>
                  </a:cubicBezTo>
                  <a:lnTo>
                    <a:pt x="10066" y="13554"/>
                  </a:lnTo>
                  <a:cubicBezTo>
                    <a:pt x="10336" y="13893"/>
                    <a:pt x="10495" y="14079"/>
                    <a:pt x="10514" y="14079"/>
                  </a:cubicBezTo>
                  <a:cubicBezTo>
                    <a:pt x="10515" y="14079"/>
                    <a:pt x="10515" y="14079"/>
                    <a:pt x="10516" y="14078"/>
                  </a:cubicBezTo>
                  <a:cubicBezTo>
                    <a:pt x="10530" y="14068"/>
                    <a:pt x="10396" y="13861"/>
                    <a:pt x="10142" y="13496"/>
                  </a:cubicBezTo>
                  <a:lnTo>
                    <a:pt x="9047" y="11965"/>
                  </a:lnTo>
                  <a:cubicBezTo>
                    <a:pt x="8116" y="10678"/>
                    <a:pt x="6813" y="8909"/>
                    <a:pt x="5363" y="6966"/>
                  </a:cubicBezTo>
                  <a:cubicBezTo>
                    <a:pt x="3914" y="5023"/>
                    <a:pt x="2590" y="3272"/>
                    <a:pt x="1622" y="2011"/>
                  </a:cubicBezTo>
                  <a:lnTo>
                    <a:pt x="465" y="526"/>
                  </a:lnTo>
                  <a:cubicBezTo>
                    <a:pt x="194" y="188"/>
                    <a:pt x="36" y="1"/>
                    <a:pt x="15"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3" name="Google Shape;151;p26">
              <a:extLst>
                <a:ext uri="{FF2B5EF4-FFF2-40B4-BE49-F238E27FC236}">
                  <a16:creationId xmlns="" xmlns:a16="http://schemas.microsoft.com/office/drawing/2014/main" id="{9C91ACD6-20BE-4137-9541-0E75BA1B46C7}"/>
                </a:ext>
              </a:extLst>
            </p:cNvPr>
            <p:cNvSpPr/>
            <p:nvPr/>
          </p:nvSpPr>
          <p:spPr>
            <a:xfrm>
              <a:off x="4583925" y="5153575"/>
              <a:ext cx="463050" cy="81800"/>
            </a:xfrm>
            <a:custGeom>
              <a:avLst/>
              <a:gdLst/>
              <a:ahLst/>
              <a:cxnLst/>
              <a:rect l="l" t="t" r="r" b="b"/>
              <a:pathLst>
                <a:path w="18522" h="3272" extrusionOk="0">
                  <a:moveTo>
                    <a:pt x="18503" y="1"/>
                  </a:moveTo>
                  <a:cubicBezTo>
                    <a:pt x="18440" y="1"/>
                    <a:pt x="18191" y="46"/>
                    <a:pt x="17788" y="129"/>
                  </a:cubicBezTo>
                  <a:lnTo>
                    <a:pt x="15816" y="541"/>
                  </a:lnTo>
                  <a:cubicBezTo>
                    <a:pt x="14150" y="891"/>
                    <a:pt x="11846" y="1358"/>
                    <a:pt x="9290" y="1807"/>
                  </a:cubicBezTo>
                  <a:cubicBezTo>
                    <a:pt x="6735" y="2260"/>
                    <a:pt x="4410" y="2604"/>
                    <a:pt x="2726" y="2846"/>
                  </a:cubicBezTo>
                  <a:lnTo>
                    <a:pt x="731" y="3132"/>
                  </a:lnTo>
                  <a:cubicBezTo>
                    <a:pt x="260" y="3202"/>
                    <a:pt x="0" y="3248"/>
                    <a:pt x="3" y="3265"/>
                  </a:cubicBezTo>
                  <a:cubicBezTo>
                    <a:pt x="3" y="3269"/>
                    <a:pt x="22" y="3272"/>
                    <a:pt x="59" y="3272"/>
                  </a:cubicBezTo>
                  <a:cubicBezTo>
                    <a:pt x="160" y="3272"/>
                    <a:pt x="395" y="3256"/>
                    <a:pt x="742" y="3227"/>
                  </a:cubicBezTo>
                  <a:cubicBezTo>
                    <a:pt x="1217" y="3188"/>
                    <a:pt x="1902" y="3116"/>
                    <a:pt x="2748" y="3018"/>
                  </a:cubicBezTo>
                  <a:cubicBezTo>
                    <a:pt x="4439" y="2820"/>
                    <a:pt x="6772" y="2502"/>
                    <a:pt x="9332" y="2049"/>
                  </a:cubicBezTo>
                  <a:cubicBezTo>
                    <a:pt x="11894" y="1599"/>
                    <a:pt x="14196" y="1105"/>
                    <a:pt x="15853" y="711"/>
                  </a:cubicBezTo>
                  <a:cubicBezTo>
                    <a:pt x="16683" y="515"/>
                    <a:pt x="17351" y="346"/>
                    <a:pt x="17810" y="221"/>
                  </a:cubicBezTo>
                  <a:cubicBezTo>
                    <a:pt x="18270" y="97"/>
                    <a:pt x="18522" y="21"/>
                    <a:pt x="18519" y="4"/>
                  </a:cubicBezTo>
                  <a:cubicBezTo>
                    <a:pt x="18518" y="2"/>
                    <a:pt x="18513" y="1"/>
                    <a:pt x="18503"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4" name="Google Shape;152;p26">
              <a:extLst>
                <a:ext uri="{FF2B5EF4-FFF2-40B4-BE49-F238E27FC236}">
                  <a16:creationId xmlns="" xmlns:a16="http://schemas.microsoft.com/office/drawing/2014/main" id="{4E1D3468-AD5D-472C-91DD-9D2DAF576787}"/>
                </a:ext>
              </a:extLst>
            </p:cNvPr>
            <p:cNvSpPr/>
            <p:nvPr/>
          </p:nvSpPr>
          <p:spPr>
            <a:xfrm>
              <a:off x="1803500" y="1861400"/>
              <a:ext cx="246275" cy="246275"/>
            </a:xfrm>
            <a:custGeom>
              <a:avLst/>
              <a:gdLst/>
              <a:ahLst/>
              <a:cxnLst/>
              <a:rect l="l" t="t" r="r" b="b"/>
              <a:pathLst>
                <a:path w="9851" h="9851" extrusionOk="0">
                  <a:moveTo>
                    <a:pt x="4926" y="1"/>
                  </a:moveTo>
                  <a:lnTo>
                    <a:pt x="3184" y="3185"/>
                  </a:lnTo>
                  <a:lnTo>
                    <a:pt x="1" y="4926"/>
                  </a:lnTo>
                  <a:lnTo>
                    <a:pt x="3184" y="6668"/>
                  </a:lnTo>
                  <a:lnTo>
                    <a:pt x="4926" y="9851"/>
                  </a:lnTo>
                  <a:lnTo>
                    <a:pt x="6667" y="6668"/>
                  </a:lnTo>
                  <a:lnTo>
                    <a:pt x="9850" y="4926"/>
                  </a:lnTo>
                  <a:lnTo>
                    <a:pt x="6667" y="3185"/>
                  </a:lnTo>
                  <a:lnTo>
                    <a:pt x="4926" y="1"/>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5" name="Google Shape;153;p26">
              <a:extLst>
                <a:ext uri="{FF2B5EF4-FFF2-40B4-BE49-F238E27FC236}">
                  <a16:creationId xmlns="" xmlns:a16="http://schemas.microsoft.com/office/drawing/2014/main" id="{7FE8A16C-8676-43CF-ACE7-46A7F5207720}"/>
                </a:ext>
              </a:extLst>
            </p:cNvPr>
            <p:cNvSpPr/>
            <p:nvPr/>
          </p:nvSpPr>
          <p:spPr>
            <a:xfrm>
              <a:off x="5043750" y="2362075"/>
              <a:ext cx="184700" cy="184725"/>
            </a:xfrm>
            <a:custGeom>
              <a:avLst/>
              <a:gdLst/>
              <a:ahLst/>
              <a:cxnLst/>
              <a:rect l="l" t="t" r="r" b="b"/>
              <a:pathLst>
                <a:path w="7388" h="7389" extrusionOk="0">
                  <a:moveTo>
                    <a:pt x="3693" y="1"/>
                  </a:moveTo>
                  <a:lnTo>
                    <a:pt x="2388" y="2389"/>
                  </a:lnTo>
                  <a:lnTo>
                    <a:pt x="0" y="3695"/>
                  </a:lnTo>
                  <a:lnTo>
                    <a:pt x="2388" y="5001"/>
                  </a:lnTo>
                  <a:lnTo>
                    <a:pt x="3693" y="7388"/>
                  </a:lnTo>
                  <a:lnTo>
                    <a:pt x="5000" y="5001"/>
                  </a:lnTo>
                  <a:lnTo>
                    <a:pt x="7388" y="3695"/>
                  </a:lnTo>
                  <a:lnTo>
                    <a:pt x="5000" y="2389"/>
                  </a:lnTo>
                  <a:lnTo>
                    <a:pt x="3693" y="1"/>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6" name="Google Shape;154;p26">
              <a:extLst>
                <a:ext uri="{FF2B5EF4-FFF2-40B4-BE49-F238E27FC236}">
                  <a16:creationId xmlns="" xmlns:a16="http://schemas.microsoft.com/office/drawing/2014/main" id="{B1EEECC7-2C79-46B9-9ED6-FA2EF5885D21}"/>
                </a:ext>
              </a:extLst>
            </p:cNvPr>
            <p:cNvSpPr/>
            <p:nvPr/>
          </p:nvSpPr>
          <p:spPr>
            <a:xfrm>
              <a:off x="5310800" y="475625"/>
              <a:ext cx="123125" cy="123175"/>
            </a:xfrm>
            <a:custGeom>
              <a:avLst/>
              <a:gdLst/>
              <a:ahLst/>
              <a:cxnLst/>
              <a:rect l="l" t="t" r="r" b="b"/>
              <a:pathLst>
                <a:path w="4925" h="4927" extrusionOk="0">
                  <a:moveTo>
                    <a:pt x="2463" y="1"/>
                  </a:moveTo>
                  <a:lnTo>
                    <a:pt x="1592" y="1593"/>
                  </a:lnTo>
                  <a:lnTo>
                    <a:pt x="0" y="2464"/>
                  </a:lnTo>
                  <a:lnTo>
                    <a:pt x="1592" y="3334"/>
                  </a:lnTo>
                  <a:lnTo>
                    <a:pt x="2463" y="4927"/>
                  </a:lnTo>
                  <a:lnTo>
                    <a:pt x="3333" y="3334"/>
                  </a:lnTo>
                  <a:lnTo>
                    <a:pt x="4925" y="2464"/>
                  </a:lnTo>
                  <a:lnTo>
                    <a:pt x="3333" y="1593"/>
                  </a:lnTo>
                  <a:lnTo>
                    <a:pt x="2463" y="1"/>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7" name="Google Shape;155;p26">
              <a:extLst>
                <a:ext uri="{FF2B5EF4-FFF2-40B4-BE49-F238E27FC236}">
                  <a16:creationId xmlns="" xmlns:a16="http://schemas.microsoft.com/office/drawing/2014/main" id="{5AB4788C-C29C-40B8-B416-CC9416C918C4}"/>
                </a:ext>
              </a:extLst>
            </p:cNvPr>
            <p:cNvSpPr/>
            <p:nvPr/>
          </p:nvSpPr>
          <p:spPr>
            <a:xfrm>
              <a:off x="2796525" y="2681075"/>
              <a:ext cx="83350" cy="83375"/>
            </a:xfrm>
            <a:custGeom>
              <a:avLst/>
              <a:gdLst/>
              <a:ahLst/>
              <a:cxnLst/>
              <a:rect l="l" t="t" r="r" b="b"/>
              <a:pathLst>
                <a:path w="3334" h="3335" extrusionOk="0">
                  <a:moveTo>
                    <a:pt x="1668" y="0"/>
                  </a:moveTo>
                  <a:lnTo>
                    <a:pt x="1078" y="1078"/>
                  </a:lnTo>
                  <a:lnTo>
                    <a:pt x="1" y="1667"/>
                  </a:lnTo>
                  <a:lnTo>
                    <a:pt x="1078" y="2257"/>
                  </a:lnTo>
                  <a:lnTo>
                    <a:pt x="1668" y="3334"/>
                  </a:lnTo>
                  <a:lnTo>
                    <a:pt x="2256" y="2257"/>
                  </a:lnTo>
                  <a:lnTo>
                    <a:pt x="3334" y="1667"/>
                  </a:lnTo>
                  <a:lnTo>
                    <a:pt x="2256" y="1078"/>
                  </a:lnTo>
                  <a:lnTo>
                    <a:pt x="1668" y="0"/>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8" name="Google Shape;156;p26">
              <a:extLst>
                <a:ext uri="{FF2B5EF4-FFF2-40B4-BE49-F238E27FC236}">
                  <a16:creationId xmlns="" xmlns:a16="http://schemas.microsoft.com/office/drawing/2014/main" id="{161FD845-EE92-4CD3-99C1-ED7B4B7A13DE}"/>
                </a:ext>
              </a:extLst>
            </p:cNvPr>
            <p:cNvSpPr/>
            <p:nvPr/>
          </p:nvSpPr>
          <p:spPr>
            <a:xfrm>
              <a:off x="5491450" y="1867225"/>
              <a:ext cx="83350" cy="83350"/>
            </a:xfrm>
            <a:custGeom>
              <a:avLst/>
              <a:gdLst/>
              <a:ahLst/>
              <a:cxnLst/>
              <a:rect l="l" t="t" r="r" b="b"/>
              <a:pathLst>
                <a:path w="3334" h="3334" extrusionOk="0">
                  <a:moveTo>
                    <a:pt x="1667" y="0"/>
                  </a:moveTo>
                  <a:lnTo>
                    <a:pt x="1078" y="1077"/>
                  </a:lnTo>
                  <a:lnTo>
                    <a:pt x="0" y="1666"/>
                  </a:lnTo>
                  <a:lnTo>
                    <a:pt x="1078" y="2256"/>
                  </a:lnTo>
                  <a:lnTo>
                    <a:pt x="1667" y="3333"/>
                  </a:lnTo>
                  <a:lnTo>
                    <a:pt x="2256" y="2256"/>
                  </a:lnTo>
                  <a:lnTo>
                    <a:pt x="3333" y="1666"/>
                  </a:lnTo>
                  <a:lnTo>
                    <a:pt x="2256" y="1077"/>
                  </a:lnTo>
                  <a:lnTo>
                    <a:pt x="1667" y="0"/>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29" name="Google Shape;157;p26">
              <a:extLst>
                <a:ext uri="{FF2B5EF4-FFF2-40B4-BE49-F238E27FC236}">
                  <a16:creationId xmlns="" xmlns:a16="http://schemas.microsoft.com/office/drawing/2014/main" id="{C3CB8E60-A143-4DE1-9A67-82EBA25D66B0}"/>
                </a:ext>
              </a:extLst>
            </p:cNvPr>
            <p:cNvSpPr/>
            <p:nvPr/>
          </p:nvSpPr>
          <p:spPr>
            <a:xfrm>
              <a:off x="2363650" y="975550"/>
              <a:ext cx="83350" cy="83350"/>
            </a:xfrm>
            <a:custGeom>
              <a:avLst/>
              <a:gdLst/>
              <a:ahLst/>
              <a:cxnLst/>
              <a:rect l="l" t="t" r="r" b="b"/>
              <a:pathLst>
                <a:path w="3334" h="3334" extrusionOk="0">
                  <a:moveTo>
                    <a:pt x="1668" y="0"/>
                  </a:moveTo>
                  <a:lnTo>
                    <a:pt x="1078" y="1078"/>
                  </a:lnTo>
                  <a:lnTo>
                    <a:pt x="1" y="1666"/>
                  </a:lnTo>
                  <a:lnTo>
                    <a:pt x="1078" y="2256"/>
                  </a:lnTo>
                  <a:lnTo>
                    <a:pt x="1668" y="3333"/>
                  </a:lnTo>
                  <a:lnTo>
                    <a:pt x="2256" y="2256"/>
                  </a:lnTo>
                  <a:lnTo>
                    <a:pt x="3334" y="1666"/>
                  </a:lnTo>
                  <a:lnTo>
                    <a:pt x="2256" y="1078"/>
                  </a:lnTo>
                  <a:lnTo>
                    <a:pt x="1668" y="0"/>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0" name="Google Shape;158;p26">
              <a:extLst>
                <a:ext uri="{FF2B5EF4-FFF2-40B4-BE49-F238E27FC236}">
                  <a16:creationId xmlns="" xmlns:a16="http://schemas.microsoft.com/office/drawing/2014/main" id="{4475CE03-7AD8-4821-9959-3B8508309D9B}"/>
                </a:ext>
              </a:extLst>
            </p:cNvPr>
            <p:cNvSpPr/>
            <p:nvPr/>
          </p:nvSpPr>
          <p:spPr>
            <a:xfrm>
              <a:off x="5512425" y="730000"/>
              <a:ext cx="174000" cy="173950"/>
            </a:xfrm>
            <a:custGeom>
              <a:avLst/>
              <a:gdLst/>
              <a:ahLst/>
              <a:cxnLst/>
              <a:rect l="l" t="t" r="r" b="b"/>
              <a:pathLst>
                <a:path w="6960" h="6958" extrusionOk="0">
                  <a:moveTo>
                    <a:pt x="3480" y="1"/>
                  </a:moveTo>
                  <a:lnTo>
                    <a:pt x="2250" y="2249"/>
                  </a:lnTo>
                  <a:lnTo>
                    <a:pt x="1" y="3480"/>
                  </a:lnTo>
                  <a:lnTo>
                    <a:pt x="2250" y="4709"/>
                  </a:lnTo>
                  <a:lnTo>
                    <a:pt x="3480" y="6958"/>
                  </a:lnTo>
                  <a:lnTo>
                    <a:pt x="4709" y="4709"/>
                  </a:lnTo>
                  <a:lnTo>
                    <a:pt x="6959" y="3480"/>
                  </a:lnTo>
                  <a:lnTo>
                    <a:pt x="4709" y="2249"/>
                  </a:lnTo>
                  <a:lnTo>
                    <a:pt x="3480" y="1"/>
                  </a:lnTo>
                  <a:close/>
                </a:path>
              </a:pathLst>
            </a:custGeom>
            <a:solidFill>
              <a:srgbClr val="EBEBE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1" name="Google Shape;159;p26">
              <a:extLst>
                <a:ext uri="{FF2B5EF4-FFF2-40B4-BE49-F238E27FC236}">
                  <a16:creationId xmlns="" xmlns:a16="http://schemas.microsoft.com/office/drawing/2014/main" id="{ECF6211E-5A52-4E6D-AF8A-64355AC6D3E0}"/>
                </a:ext>
              </a:extLst>
            </p:cNvPr>
            <p:cNvSpPr/>
            <p:nvPr/>
          </p:nvSpPr>
          <p:spPr>
            <a:xfrm>
              <a:off x="1607675" y="5436425"/>
              <a:ext cx="4403850" cy="6025"/>
            </a:xfrm>
            <a:custGeom>
              <a:avLst/>
              <a:gdLst/>
              <a:ahLst/>
              <a:cxnLst/>
              <a:rect l="l" t="t" r="r" b="b"/>
              <a:pathLst>
                <a:path w="176154" h="241" extrusionOk="0">
                  <a:moveTo>
                    <a:pt x="88082" y="0"/>
                  </a:moveTo>
                  <a:cubicBezTo>
                    <a:pt x="39428" y="0"/>
                    <a:pt x="0" y="54"/>
                    <a:pt x="0" y="120"/>
                  </a:cubicBezTo>
                  <a:cubicBezTo>
                    <a:pt x="0" y="187"/>
                    <a:pt x="39428" y="240"/>
                    <a:pt x="88080" y="240"/>
                  </a:cubicBezTo>
                  <a:cubicBezTo>
                    <a:pt x="136716" y="240"/>
                    <a:pt x="176153" y="187"/>
                    <a:pt x="176153" y="120"/>
                  </a:cubicBezTo>
                  <a:cubicBezTo>
                    <a:pt x="176153" y="54"/>
                    <a:pt x="136717" y="0"/>
                    <a:pt x="88082"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2" name="Google Shape;160;p26">
              <a:extLst>
                <a:ext uri="{FF2B5EF4-FFF2-40B4-BE49-F238E27FC236}">
                  <a16:creationId xmlns="" xmlns:a16="http://schemas.microsoft.com/office/drawing/2014/main" id="{EC82F7F0-8F71-4076-920D-0FACA8D54EE0}"/>
                </a:ext>
              </a:extLst>
            </p:cNvPr>
            <p:cNvSpPr/>
            <p:nvPr/>
          </p:nvSpPr>
          <p:spPr>
            <a:xfrm>
              <a:off x="2316150" y="4584925"/>
              <a:ext cx="187200" cy="369900"/>
            </a:xfrm>
            <a:custGeom>
              <a:avLst/>
              <a:gdLst/>
              <a:ahLst/>
              <a:cxnLst/>
              <a:rect l="l" t="t" r="r" b="b"/>
              <a:pathLst>
                <a:path w="7488" h="14796" extrusionOk="0">
                  <a:moveTo>
                    <a:pt x="4172" y="1"/>
                  </a:moveTo>
                  <a:cubicBezTo>
                    <a:pt x="4010" y="1"/>
                    <a:pt x="3848" y="21"/>
                    <a:pt x="3689" y="65"/>
                  </a:cubicBezTo>
                  <a:cubicBezTo>
                    <a:pt x="2772" y="316"/>
                    <a:pt x="2209" y="1223"/>
                    <a:pt x="1804" y="2085"/>
                  </a:cubicBezTo>
                  <a:cubicBezTo>
                    <a:pt x="611" y="4627"/>
                    <a:pt x="0" y="7403"/>
                    <a:pt x="15" y="10211"/>
                  </a:cubicBezTo>
                  <a:cubicBezTo>
                    <a:pt x="23" y="11517"/>
                    <a:pt x="190" y="12886"/>
                    <a:pt x="938" y="13957"/>
                  </a:cubicBezTo>
                  <a:cubicBezTo>
                    <a:pt x="1369" y="14560"/>
                    <a:pt x="1978" y="14795"/>
                    <a:pt x="2593" y="14795"/>
                  </a:cubicBezTo>
                  <a:cubicBezTo>
                    <a:pt x="3337" y="14795"/>
                    <a:pt x="4089" y="14452"/>
                    <a:pt x="4547" y="14000"/>
                  </a:cubicBezTo>
                  <a:cubicBezTo>
                    <a:pt x="5385" y="13174"/>
                    <a:pt x="5731" y="11984"/>
                    <a:pt x="6046" y="10850"/>
                  </a:cubicBezTo>
                  <a:cubicBezTo>
                    <a:pt x="6764" y="8259"/>
                    <a:pt x="7488" y="5541"/>
                    <a:pt x="6909" y="2914"/>
                  </a:cubicBezTo>
                  <a:cubicBezTo>
                    <a:pt x="6737" y="2129"/>
                    <a:pt x="6434" y="1348"/>
                    <a:pt x="5877" y="769"/>
                  </a:cubicBezTo>
                  <a:cubicBezTo>
                    <a:pt x="5432" y="309"/>
                    <a:pt x="4802" y="1"/>
                    <a:pt x="4172" y="1"/>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3" name="Google Shape;161;p26">
              <a:extLst>
                <a:ext uri="{FF2B5EF4-FFF2-40B4-BE49-F238E27FC236}">
                  <a16:creationId xmlns="" xmlns:a16="http://schemas.microsoft.com/office/drawing/2014/main" id="{494AC5AC-AD60-4356-A81A-0BEF6A6E43C4}"/>
                </a:ext>
              </a:extLst>
            </p:cNvPr>
            <p:cNvSpPr/>
            <p:nvPr/>
          </p:nvSpPr>
          <p:spPr>
            <a:xfrm>
              <a:off x="2382175" y="5082975"/>
              <a:ext cx="254600" cy="155850"/>
            </a:xfrm>
            <a:custGeom>
              <a:avLst/>
              <a:gdLst/>
              <a:ahLst/>
              <a:cxnLst/>
              <a:rect l="l" t="t" r="r" b="b"/>
              <a:pathLst>
                <a:path w="10184" h="6234" extrusionOk="0">
                  <a:moveTo>
                    <a:pt x="5331" y="1"/>
                  </a:moveTo>
                  <a:cubicBezTo>
                    <a:pt x="4130" y="1"/>
                    <a:pt x="2937" y="231"/>
                    <a:pt x="1879" y="790"/>
                  </a:cubicBezTo>
                  <a:cubicBezTo>
                    <a:pt x="340" y="1602"/>
                    <a:pt x="170" y="3181"/>
                    <a:pt x="170" y="3181"/>
                  </a:cubicBezTo>
                  <a:cubicBezTo>
                    <a:pt x="1" y="3907"/>
                    <a:pt x="22" y="4709"/>
                    <a:pt x="405" y="5347"/>
                  </a:cubicBezTo>
                  <a:cubicBezTo>
                    <a:pt x="715" y="5864"/>
                    <a:pt x="1303" y="6233"/>
                    <a:pt x="1893" y="6233"/>
                  </a:cubicBezTo>
                  <a:cubicBezTo>
                    <a:pt x="2031" y="6233"/>
                    <a:pt x="2169" y="6213"/>
                    <a:pt x="2303" y="6170"/>
                  </a:cubicBezTo>
                  <a:cubicBezTo>
                    <a:pt x="3028" y="5938"/>
                    <a:pt x="3426" y="5173"/>
                    <a:pt x="4029" y="4709"/>
                  </a:cubicBezTo>
                  <a:cubicBezTo>
                    <a:pt x="4713" y="4184"/>
                    <a:pt x="5572" y="4090"/>
                    <a:pt x="6455" y="4090"/>
                  </a:cubicBezTo>
                  <a:cubicBezTo>
                    <a:pt x="6940" y="4090"/>
                    <a:pt x="7432" y="4119"/>
                    <a:pt x="7905" y="4120"/>
                  </a:cubicBezTo>
                  <a:cubicBezTo>
                    <a:pt x="7910" y="4120"/>
                    <a:pt x="7914" y="4120"/>
                    <a:pt x="7919" y="4120"/>
                  </a:cubicBezTo>
                  <a:cubicBezTo>
                    <a:pt x="8468" y="4120"/>
                    <a:pt x="9054" y="4058"/>
                    <a:pt x="9473" y="3705"/>
                  </a:cubicBezTo>
                  <a:cubicBezTo>
                    <a:pt x="10183" y="3108"/>
                    <a:pt x="10053" y="1898"/>
                    <a:pt x="9423" y="1217"/>
                  </a:cubicBezTo>
                  <a:cubicBezTo>
                    <a:pt x="8793" y="535"/>
                    <a:pt x="7837" y="270"/>
                    <a:pt x="6920" y="127"/>
                  </a:cubicBezTo>
                  <a:cubicBezTo>
                    <a:pt x="6396" y="46"/>
                    <a:pt x="5863" y="1"/>
                    <a:pt x="5331" y="1"/>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4" name="Google Shape;162;p26">
              <a:extLst>
                <a:ext uri="{FF2B5EF4-FFF2-40B4-BE49-F238E27FC236}">
                  <a16:creationId xmlns="" xmlns:a16="http://schemas.microsoft.com/office/drawing/2014/main" id="{8E94C835-E4AE-4C76-B6A1-812C16362994}"/>
                </a:ext>
              </a:extLst>
            </p:cNvPr>
            <p:cNvSpPr/>
            <p:nvPr/>
          </p:nvSpPr>
          <p:spPr>
            <a:xfrm>
              <a:off x="1995800" y="4696250"/>
              <a:ext cx="308875" cy="303725"/>
            </a:xfrm>
            <a:custGeom>
              <a:avLst/>
              <a:gdLst/>
              <a:ahLst/>
              <a:cxnLst/>
              <a:rect l="l" t="t" r="r" b="b"/>
              <a:pathLst>
                <a:path w="12355" h="12149" extrusionOk="0">
                  <a:moveTo>
                    <a:pt x="2619" y="0"/>
                  </a:moveTo>
                  <a:cubicBezTo>
                    <a:pt x="2506" y="0"/>
                    <a:pt x="2393" y="6"/>
                    <a:pt x="2279" y="18"/>
                  </a:cubicBezTo>
                  <a:cubicBezTo>
                    <a:pt x="1553" y="94"/>
                    <a:pt x="825" y="473"/>
                    <a:pt x="492" y="1123"/>
                  </a:cubicBezTo>
                  <a:cubicBezTo>
                    <a:pt x="1" y="2082"/>
                    <a:pt x="492" y="3237"/>
                    <a:pt x="1021" y="4178"/>
                  </a:cubicBezTo>
                  <a:cubicBezTo>
                    <a:pt x="1953" y="5836"/>
                    <a:pt x="3014" y="7419"/>
                    <a:pt x="4194" y="8910"/>
                  </a:cubicBezTo>
                  <a:cubicBezTo>
                    <a:pt x="5143" y="10110"/>
                    <a:pt x="6228" y="11291"/>
                    <a:pt x="7662" y="11823"/>
                  </a:cubicBezTo>
                  <a:cubicBezTo>
                    <a:pt x="8230" y="12034"/>
                    <a:pt x="8805" y="12149"/>
                    <a:pt x="9340" y="12149"/>
                  </a:cubicBezTo>
                  <a:cubicBezTo>
                    <a:pt x="10127" y="12149"/>
                    <a:pt x="10825" y="11900"/>
                    <a:pt x="11279" y="11340"/>
                  </a:cubicBezTo>
                  <a:lnTo>
                    <a:pt x="11279" y="11340"/>
                  </a:lnTo>
                  <a:lnTo>
                    <a:pt x="11192" y="11452"/>
                  </a:lnTo>
                  <a:cubicBezTo>
                    <a:pt x="11236" y="11399"/>
                    <a:pt x="11279" y="11344"/>
                    <a:pt x="11320" y="11288"/>
                  </a:cubicBezTo>
                  <a:lnTo>
                    <a:pt x="11320" y="11288"/>
                  </a:lnTo>
                  <a:cubicBezTo>
                    <a:pt x="11322" y="11285"/>
                    <a:pt x="11325" y="11282"/>
                    <a:pt x="11327" y="11279"/>
                  </a:cubicBezTo>
                  <a:lnTo>
                    <a:pt x="11327" y="11279"/>
                  </a:lnTo>
                  <a:lnTo>
                    <a:pt x="11324" y="11283"/>
                  </a:lnTo>
                  <a:lnTo>
                    <a:pt x="11324" y="11283"/>
                  </a:lnTo>
                  <a:cubicBezTo>
                    <a:pt x="12214" y="10073"/>
                    <a:pt x="12355" y="8398"/>
                    <a:pt x="11908" y="6956"/>
                  </a:cubicBezTo>
                  <a:cubicBezTo>
                    <a:pt x="11440" y="5445"/>
                    <a:pt x="10403" y="4165"/>
                    <a:pt x="9213" y="3124"/>
                  </a:cubicBezTo>
                  <a:cubicBezTo>
                    <a:pt x="7811" y="1901"/>
                    <a:pt x="6184" y="962"/>
                    <a:pt x="4423" y="361"/>
                  </a:cubicBezTo>
                  <a:cubicBezTo>
                    <a:pt x="3841" y="163"/>
                    <a:pt x="3231" y="0"/>
                    <a:pt x="2619" y="0"/>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5" name="Google Shape;163;p26">
              <a:extLst>
                <a:ext uri="{FF2B5EF4-FFF2-40B4-BE49-F238E27FC236}">
                  <a16:creationId xmlns="" xmlns:a16="http://schemas.microsoft.com/office/drawing/2014/main" id="{BA7D8C32-1375-451F-B3D4-A4AC633C7B10}"/>
                </a:ext>
              </a:extLst>
            </p:cNvPr>
            <p:cNvSpPr/>
            <p:nvPr/>
          </p:nvSpPr>
          <p:spPr>
            <a:xfrm>
              <a:off x="2342225" y="5129575"/>
              <a:ext cx="172825" cy="309875"/>
            </a:xfrm>
            <a:custGeom>
              <a:avLst/>
              <a:gdLst/>
              <a:ahLst/>
              <a:cxnLst/>
              <a:rect l="l" t="t" r="r" b="b"/>
              <a:pathLst>
                <a:path w="6913" h="12395" extrusionOk="0">
                  <a:moveTo>
                    <a:pt x="6725" y="0"/>
                  </a:moveTo>
                  <a:cubicBezTo>
                    <a:pt x="6622" y="0"/>
                    <a:pt x="6477" y="4"/>
                    <a:pt x="6295" y="10"/>
                  </a:cubicBezTo>
                  <a:cubicBezTo>
                    <a:pt x="5899" y="41"/>
                    <a:pt x="5320" y="147"/>
                    <a:pt x="4668" y="451"/>
                  </a:cubicBezTo>
                  <a:cubicBezTo>
                    <a:pt x="4013" y="748"/>
                    <a:pt x="3314" y="1286"/>
                    <a:pt x="2722" y="2028"/>
                  </a:cubicBezTo>
                  <a:cubicBezTo>
                    <a:pt x="2126" y="2767"/>
                    <a:pt x="1625" y="3689"/>
                    <a:pt x="1224" y="4699"/>
                  </a:cubicBezTo>
                  <a:cubicBezTo>
                    <a:pt x="838" y="5714"/>
                    <a:pt x="550" y="6708"/>
                    <a:pt x="373" y="7633"/>
                  </a:cubicBezTo>
                  <a:cubicBezTo>
                    <a:pt x="197" y="8559"/>
                    <a:pt x="121" y="9400"/>
                    <a:pt x="73" y="10105"/>
                  </a:cubicBezTo>
                  <a:cubicBezTo>
                    <a:pt x="27" y="10812"/>
                    <a:pt x="13" y="11384"/>
                    <a:pt x="7" y="11780"/>
                  </a:cubicBezTo>
                  <a:cubicBezTo>
                    <a:pt x="1" y="12175"/>
                    <a:pt x="8" y="12393"/>
                    <a:pt x="26" y="12394"/>
                  </a:cubicBezTo>
                  <a:cubicBezTo>
                    <a:pt x="26" y="12394"/>
                    <a:pt x="26" y="12394"/>
                    <a:pt x="26" y="12394"/>
                  </a:cubicBezTo>
                  <a:cubicBezTo>
                    <a:pt x="43" y="12394"/>
                    <a:pt x="70" y="12177"/>
                    <a:pt x="104" y="11784"/>
                  </a:cubicBezTo>
                  <a:cubicBezTo>
                    <a:pt x="144" y="11341"/>
                    <a:pt x="192" y="10783"/>
                    <a:pt x="251" y="10120"/>
                  </a:cubicBezTo>
                  <a:cubicBezTo>
                    <a:pt x="321" y="9420"/>
                    <a:pt x="416" y="8586"/>
                    <a:pt x="601" y="7678"/>
                  </a:cubicBezTo>
                  <a:cubicBezTo>
                    <a:pt x="786" y="6772"/>
                    <a:pt x="1079" y="5788"/>
                    <a:pt x="1459" y="4791"/>
                  </a:cubicBezTo>
                  <a:cubicBezTo>
                    <a:pt x="1853" y="3799"/>
                    <a:pt x="2336" y="2897"/>
                    <a:pt x="2904" y="2173"/>
                  </a:cubicBezTo>
                  <a:cubicBezTo>
                    <a:pt x="3467" y="1446"/>
                    <a:pt x="4126" y="917"/>
                    <a:pt x="4747" y="609"/>
                  </a:cubicBezTo>
                  <a:cubicBezTo>
                    <a:pt x="5238" y="362"/>
                    <a:pt x="5764" y="191"/>
                    <a:pt x="6307" y="107"/>
                  </a:cubicBezTo>
                  <a:cubicBezTo>
                    <a:pt x="6695" y="64"/>
                    <a:pt x="6912" y="31"/>
                    <a:pt x="6912" y="14"/>
                  </a:cubicBezTo>
                  <a:cubicBezTo>
                    <a:pt x="6912" y="5"/>
                    <a:pt x="6848" y="0"/>
                    <a:pt x="6725"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6" name="Google Shape;164;p26">
              <a:extLst>
                <a:ext uri="{FF2B5EF4-FFF2-40B4-BE49-F238E27FC236}">
                  <a16:creationId xmlns="" xmlns:a16="http://schemas.microsoft.com/office/drawing/2014/main" id="{CDA4B2E9-45E1-4644-B354-C4C22A0099C5}"/>
                </a:ext>
              </a:extLst>
            </p:cNvPr>
            <p:cNvSpPr/>
            <p:nvPr/>
          </p:nvSpPr>
          <p:spPr>
            <a:xfrm>
              <a:off x="2341050" y="4719650"/>
              <a:ext cx="75775" cy="687775"/>
            </a:xfrm>
            <a:custGeom>
              <a:avLst/>
              <a:gdLst/>
              <a:ahLst/>
              <a:cxnLst/>
              <a:rect l="l" t="t" r="r" b="b"/>
              <a:pathLst>
                <a:path w="3031" h="27511" extrusionOk="0">
                  <a:moveTo>
                    <a:pt x="3022" y="0"/>
                  </a:moveTo>
                  <a:cubicBezTo>
                    <a:pt x="3013" y="0"/>
                    <a:pt x="2980" y="92"/>
                    <a:pt x="2926" y="266"/>
                  </a:cubicBezTo>
                  <a:cubicBezTo>
                    <a:pt x="2866" y="471"/>
                    <a:pt x="2792" y="727"/>
                    <a:pt x="2699" y="1043"/>
                  </a:cubicBezTo>
                  <a:cubicBezTo>
                    <a:pt x="2599" y="1380"/>
                    <a:pt x="2496" y="1798"/>
                    <a:pt x="2378" y="2283"/>
                  </a:cubicBezTo>
                  <a:cubicBezTo>
                    <a:pt x="2256" y="2767"/>
                    <a:pt x="2128" y="3321"/>
                    <a:pt x="2003" y="3937"/>
                  </a:cubicBezTo>
                  <a:cubicBezTo>
                    <a:pt x="1473" y="6395"/>
                    <a:pt x="921" y="9829"/>
                    <a:pt x="537" y="13645"/>
                  </a:cubicBezTo>
                  <a:cubicBezTo>
                    <a:pt x="156" y="17462"/>
                    <a:pt x="1" y="20934"/>
                    <a:pt x="8" y="23447"/>
                  </a:cubicBezTo>
                  <a:cubicBezTo>
                    <a:pt x="5" y="24705"/>
                    <a:pt x="42" y="25721"/>
                    <a:pt x="80" y="26422"/>
                  </a:cubicBezTo>
                  <a:cubicBezTo>
                    <a:pt x="104" y="26750"/>
                    <a:pt x="123" y="27018"/>
                    <a:pt x="138" y="27230"/>
                  </a:cubicBezTo>
                  <a:cubicBezTo>
                    <a:pt x="155" y="27414"/>
                    <a:pt x="167" y="27511"/>
                    <a:pt x="175" y="27511"/>
                  </a:cubicBezTo>
                  <a:cubicBezTo>
                    <a:pt x="175" y="27511"/>
                    <a:pt x="175" y="27511"/>
                    <a:pt x="175" y="27511"/>
                  </a:cubicBezTo>
                  <a:cubicBezTo>
                    <a:pt x="184" y="27511"/>
                    <a:pt x="189" y="27413"/>
                    <a:pt x="189" y="27228"/>
                  </a:cubicBezTo>
                  <a:cubicBezTo>
                    <a:pt x="186" y="27016"/>
                    <a:pt x="183" y="26749"/>
                    <a:pt x="179" y="26420"/>
                  </a:cubicBezTo>
                  <a:cubicBezTo>
                    <a:pt x="170" y="25718"/>
                    <a:pt x="160" y="24703"/>
                    <a:pt x="186" y="23450"/>
                  </a:cubicBezTo>
                  <a:cubicBezTo>
                    <a:pt x="225" y="20942"/>
                    <a:pt x="407" y="17479"/>
                    <a:pt x="787" y="13670"/>
                  </a:cubicBezTo>
                  <a:cubicBezTo>
                    <a:pt x="1170" y="9861"/>
                    <a:pt x="1694" y="6433"/>
                    <a:pt x="2178" y="3973"/>
                  </a:cubicBezTo>
                  <a:cubicBezTo>
                    <a:pt x="2291" y="3356"/>
                    <a:pt x="2407" y="2800"/>
                    <a:pt x="2516" y="2314"/>
                  </a:cubicBezTo>
                  <a:cubicBezTo>
                    <a:pt x="2620" y="1828"/>
                    <a:pt x="2708" y="1407"/>
                    <a:pt x="2794" y="1068"/>
                  </a:cubicBezTo>
                  <a:cubicBezTo>
                    <a:pt x="2868" y="747"/>
                    <a:pt x="2928" y="487"/>
                    <a:pt x="2976" y="280"/>
                  </a:cubicBezTo>
                  <a:cubicBezTo>
                    <a:pt x="3014" y="98"/>
                    <a:pt x="3030" y="2"/>
                    <a:pt x="3023" y="0"/>
                  </a:cubicBezTo>
                  <a:cubicBezTo>
                    <a:pt x="3022" y="0"/>
                    <a:pt x="3022" y="0"/>
                    <a:pt x="3022"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7" name="Google Shape;165;p26">
              <a:extLst>
                <a:ext uri="{FF2B5EF4-FFF2-40B4-BE49-F238E27FC236}">
                  <a16:creationId xmlns="" xmlns:a16="http://schemas.microsoft.com/office/drawing/2014/main" id="{89B552C0-C3D6-44D3-97D8-B7BB6B0F2FED}"/>
                </a:ext>
              </a:extLst>
            </p:cNvPr>
            <p:cNvSpPr/>
            <p:nvPr/>
          </p:nvSpPr>
          <p:spPr>
            <a:xfrm>
              <a:off x="2114850" y="4773725"/>
              <a:ext cx="229800" cy="466350"/>
            </a:xfrm>
            <a:custGeom>
              <a:avLst/>
              <a:gdLst/>
              <a:ahLst/>
              <a:cxnLst/>
              <a:rect l="l" t="t" r="r" b="b"/>
              <a:pathLst>
                <a:path w="9192" h="18654" extrusionOk="0">
                  <a:moveTo>
                    <a:pt x="43" y="1"/>
                  </a:moveTo>
                  <a:cubicBezTo>
                    <a:pt x="42" y="1"/>
                    <a:pt x="41" y="1"/>
                    <a:pt x="40" y="2"/>
                  </a:cubicBezTo>
                  <a:cubicBezTo>
                    <a:pt x="1" y="56"/>
                    <a:pt x="1054" y="663"/>
                    <a:pt x="2391" y="2058"/>
                  </a:cubicBezTo>
                  <a:cubicBezTo>
                    <a:pt x="3721" y="3449"/>
                    <a:pt x="5269" y="5661"/>
                    <a:pt x="6443" y="8370"/>
                  </a:cubicBezTo>
                  <a:cubicBezTo>
                    <a:pt x="7042" y="9716"/>
                    <a:pt x="7523" y="11039"/>
                    <a:pt x="7883" y="12264"/>
                  </a:cubicBezTo>
                  <a:cubicBezTo>
                    <a:pt x="8261" y="13485"/>
                    <a:pt x="8514" y="14610"/>
                    <a:pt x="8706" y="15556"/>
                  </a:cubicBezTo>
                  <a:cubicBezTo>
                    <a:pt x="8889" y="16506"/>
                    <a:pt x="8999" y="17281"/>
                    <a:pt x="9064" y="17818"/>
                  </a:cubicBezTo>
                  <a:cubicBezTo>
                    <a:pt x="9120" y="18354"/>
                    <a:pt x="9158" y="18653"/>
                    <a:pt x="9175" y="18653"/>
                  </a:cubicBezTo>
                  <a:cubicBezTo>
                    <a:pt x="9175" y="18653"/>
                    <a:pt x="9175" y="18653"/>
                    <a:pt x="9175" y="18653"/>
                  </a:cubicBezTo>
                  <a:cubicBezTo>
                    <a:pt x="9192" y="18652"/>
                    <a:pt x="9186" y="18353"/>
                    <a:pt x="9161" y="17810"/>
                  </a:cubicBezTo>
                  <a:cubicBezTo>
                    <a:pt x="9125" y="17267"/>
                    <a:pt x="9043" y="16483"/>
                    <a:pt x="8881" y="15524"/>
                  </a:cubicBezTo>
                  <a:cubicBezTo>
                    <a:pt x="8709" y="14567"/>
                    <a:pt x="8472" y="13431"/>
                    <a:pt x="8104" y="12198"/>
                  </a:cubicBezTo>
                  <a:cubicBezTo>
                    <a:pt x="7754" y="10960"/>
                    <a:pt x="7277" y="9625"/>
                    <a:pt x="6673" y="8268"/>
                  </a:cubicBezTo>
                  <a:cubicBezTo>
                    <a:pt x="5490" y="5537"/>
                    <a:pt x="3898" y="3310"/>
                    <a:pt x="2518" y="1934"/>
                  </a:cubicBezTo>
                  <a:cubicBezTo>
                    <a:pt x="2194" y="1568"/>
                    <a:pt x="1835" y="1306"/>
                    <a:pt x="1547" y="1048"/>
                  </a:cubicBezTo>
                  <a:cubicBezTo>
                    <a:pt x="1397" y="925"/>
                    <a:pt x="1266" y="801"/>
                    <a:pt x="1132" y="704"/>
                  </a:cubicBezTo>
                  <a:lnTo>
                    <a:pt x="755" y="451"/>
                  </a:lnTo>
                  <a:cubicBezTo>
                    <a:pt x="323" y="160"/>
                    <a:pt x="73" y="1"/>
                    <a:pt x="43"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8" name="Google Shape;166;p26">
              <a:extLst>
                <a:ext uri="{FF2B5EF4-FFF2-40B4-BE49-F238E27FC236}">
                  <a16:creationId xmlns="" xmlns:a16="http://schemas.microsoft.com/office/drawing/2014/main" id="{6A1DB77B-98F1-4413-8A92-C76F38CF807C}"/>
                </a:ext>
              </a:extLst>
            </p:cNvPr>
            <p:cNvSpPr/>
            <p:nvPr/>
          </p:nvSpPr>
          <p:spPr>
            <a:xfrm>
              <a:off x="5166950" y="4773950"/>
              <a:ext cx="183100" cy="353000"/>
            </a:xfrm>
            <a:custGeom>
              <a:avLst/>
              <a:gdLst/>
              <a:ahLst/>
              <a:cxnLst/>
              <a:rect l="l" t="t" r="r" b="b"/>
              <a:pathLst>
                <a:path w="7324" h="14120" extrusionOk="0">
                  <a:moveTo>
                    <a:pt x="4648" y="1"/>
                  </a:moveTo>
                  <a:cubicBezTo>
                    <a:pt x="2666" y="1"/>
                    <a:pt x="738" y="4158"/>
                    <a:pt x="426" y="6647"/>
                  </a:cubicBezTo>
                  <a:cubicBezTo>
                    <a:pt x="211" y="8365"/>
                    <a:pt x="0" y="11766"/>
                    <a:pt x="1757" y="14119"/>
                  </a:cubicBezTo>
                  <a:cubicBezTo>
                    <a:pt x="3771" y="12404"/>
                    <a:pt x="5788" y="10125"/>
                    <a:pt x="6632" y="7619"/>
                  </a:cubicBezTo>
                  <a:cubicBezTo>
                    <a:pt x="7068" y="6324"/>
                    <a:pt x="7323" y="4942"/>
                    <a:pt x="7141" y="3587"/>
                  </a:cubicBezTo>
                  <a:cubicBezTo>
                    <a:pt x="6958" y="2232"/>
                    <a:pt x="6301" y="904"/>
                    <a:pt x="5190" y="109"/>
                  </a:cubicBezTo>
                  <a:cubicBezTo>
                    <a:pt x="5010" y="35"/>
                    <a:pt x="4828" y="1"/>
                    <a:pt x="4648"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39" name="Google Shape;167;p26">
              <a:extLst>
                <a:ext uri="{FF2B5EF4-FFF2-40B4-BE49-F238E27FC236}">
                  <a16:creationId xmlns="" xmlns:a16="http://schemas.microsoft.com/office/drawing/2014/main" id="{2185BA31-2D24-4C8A-AF90-5AE3CF58C1C6}"/>
                </a:ext>
              </a:extLst>
            </p:cNvPr>
            <p:cNvSpPr/>
            <p:nvPr/>
          </p:nvSpPr>
          <p:spPr>
            <a:xfrm>
              <a:off x="5250450" y="5134875"/>
              <a:ext cx="213475" cy="131750"/>
            </a:xfrm>
            <a:custGeom>
              <a:avLst/>
              <a:gdLst/>
              <a:ahLst/>
              <a:cxnLst/>
              <a:rect l="l" t="t" r="r" b="b"/>
              <a:pathLst>
                <a:path w="8539" h="5270" extrusionOk="0">
                  <a:moveTo>
                    <a:pt x="5147" y="1"/>
                  </a:moveTo>
                  <a:cubicBezTo>
                    <a:pt x="4072" y="1"/>
                    <a:pt x="3000" y="278"/>
                    <a:pt x="2109" y="872"/>
                  </a:cubicBezTo>
                  <a:cubicBezTo>
                    <a:pt x="839" y="1719"/>
                    <a:pt x="1" y="3247"/>
                    <a:pt x="144" y="4766"/>
                  </a:cubicBezTo>
                  <a:lnTo>
                    <a:pt x="145" y="4766"/>
                  </a:lnTo>
                  <a:cubicBezTo>
                    <a:pt x="914" y="5120"/>
                    <a:pt x="1699" y="5270"/>
                    <a:pt x="2488" y="5270"/>
                  </a:cubicBezTo>
                  <a:cubicBezTo>
                    <a:pt x="3809" y="5270"/>
                    <a:pt x="5143" y="4852"/>
                    <a:pt x="6436" y="4273"/>
                  </a:cubicBezTo>
                  <a:cubicBezTo>
                    <a:pt x="7039" y="4003"/>
                    <a:pt x="7624" y="3644"/>
                    <a:pt x="8008" y="3108"/>
                  </a:cubicBezTo>
                  <a:cubicBezTo>
                    <a:pt x="8391" y="2571"/>
                    <a:pt x="8539" y="1828"/>
                    <a:pt x="8241" y="1239"/>
                  </a:cubicBezTo>
                  <a:cubicBezTo>
                    <a:pt x="7923" y="609"/>
                    <a:pt x="7198" y="299"/>
                    <a:pt x="6508" y="149"/>
                  </a:cubicBezTo>
                  <a:cubicBezTo>
                    <a:pt x="6063" y="51"/>
                    <a:pt x="5605" y="1"/>
                    <a:pt x="5147"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0" name="Google Shape;168;p26">
              <a:extLst>
                <a:ext uri="{FF2B5EF4-FFF2-40B4-BE49-F238E27FC236}">
                  <a16:creationId xmlns="" xmlns:a16="http://schemas.microsoft.com/office/drawing/2014/main" id="{C4AE19E5-D20B-4587-9C2E-AC13E2478365}"/>
                </a:ext>
              </a:extLst>
            </p:cNvPr>
            <p:cNvSpPr/>
            <p:nvPr/>
          </p:nvSpPr>
          <p:spPr>
            <a:xfrm>
              <a:off x="5141425" y="5195350"/>
              <a:ext cx="239275" cy="232975"/>
            </a:xfrm>
            <a:custGeom>
              <a:avLst/>
              <a:gdLst/>
              <a:ahLst/>
              <a:cxnLst/>
              <a:rect l="l" t="t" r="r" b="b"/>
              <a:pathLst>
                <a:path w="9571" h="9319" extrusionOk="0">
                  <a:moveTo>
                    <a:pt x="9297" y="1"/>
                  </a:moveTo>
                  <a:cubicBezTo>
                    <a:pt x="9217" y="1"/>
                    <a:pt x="9120" y="4"/>
                    <a:pt x="9007" y="10"/>
                  </a:cubicBezTo>
                  <a:cubicBezTo>
                    <a:pt x="8648" y="29"/>
                    <a:pt x="8128" y="112"/>
                    <a:pt x="7513" y="308"/>
                  </a:cubicBezTo>
                  <a:cubicBezTo>
                    <a:pt x="6280" y="688"/>
                    <a:pt x="4704" y="1654"/>
                    <a:pt x="3423" y="3155"/>
                  </a:cubicBezTo>
                  <a:cubicBezTo>
                    <a:pt x="2144" y="4656"/>
                    <a:pt x="1347" y="6259"/>
                    <a:pt x="806" y="7408"/>
                  </a:cubicBezTo>
                  <a:cubicBezTo>
                    <a:pt x="536" y="7986"/>
                    <a:pt x="333" y="8461"/>
                    <a:pt x="199" y="8792"/>
                  </a:cubicBezTo>
                  <a:cubicBezTo>
                    <a:pt x="66" y="9121"/>
                    <a:pt x="0" y="9309"/>
                    <a:pt x="19" y="9318"/>
                  </a:cubicBezTo>
                  <a:cubicBezTo>
                    <a:pt x="19" y="9318"/>
                    <a:pt x="20" y="9318"/>
                    <a:pt x="21" y="9318"/>
                  </a:cubicBezTo>
                  <a:cubicBezTo>
                    <a:pt x="68" y="9318"/>
                    <a:pt x="420" y="8617"/>
                    <a:pt x="994" y="7501"/>
                  </a:cubicBezTo>
                  <a:cubicBezTo>
                    <a:pt x="1581" y="6379"/>
                    <a:pt x="2399" y="4813"/>
                    <a:pt x="3648" y="3348"/>
                  </a:cubicBezTo>
                  <a:cubicBezTo>
                    <a:pt x="4897" y="1886"/>
                    <a:pt x="6401" y="926"/>
                    <a:pt x="7582" y="506"/>
                  </a:cubicBezTo>
                  <a:cubicBezTo>
                    <a:pt x="8765" y="70"/>
                    <a:pt x="9570" y="85"/>
                    <a:pt x="9563" y="25"/>
                  </a:cubicBezTo>
                  <a:cubicBezTo>
                    <a:pt x="9563" y="13"/>
                    <a:pt x="9471" y="1"/>
                    <a:pt x="9297"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1" name="Google Shape;169;p26">
              <a:extLst>
                <a:ext uri="{FF2B5EF4-FFF2-40B4-BE49-F238E27FC236}">
                  <a16:creationId xmlns="" xmlns:a16="http://schemas.microsoft.com/office/drawing/2014/main" id="{81A17777-E88E-4034-97B5-4DC6F786BCDC}"/>
                </a:ext>
              </a:extLst>
            </p:cNvPr>
            <p:cNvSpPr/>
            <p:nvPr/>
          </p:nvSpPr>
          <p:spPr>
            <a:xfrm>
              <a:off x="5138400" y="4871175"/>
              <a:ext cx="125825" cy="568275"/>
            </a:xfrm>
            <a:custGeom>
              <a:avLst/>
              <a:gdLst/>
              <a:ahLst/>
              <a:cxnLst/>
              <a:rect l="l" t="t" r="r" b="b"/>
              <a:pathLst>
                <a:path w="5033" h="22731" extrusionOk="0">
                  <a:moveTo>
                    <a:pt x="5012" y="0"/>
                  </a:moveTo>
                  <a:cubicBezTo>
                    <a:pt x="4992" y="0"/>
                    <a:pt x="4914" y="317"/>
                    <a:pt x="4793" y="890"/>
                  </a:cubicBezTo>
                  <a:cubicBezTo>
                    <a:pt x="4664" y="1518"/>
                    <a:pt x="4495" y="2340"/>
                    <a:pt x="4290" y="3332"/>
                  </a:cubicBezTo>
                  <a:cubicBezTo>
                    <a:pt x="3871" y="5396"/>
                    <a:pt x="3286" y="8243"/>
                    <a:pt x="2596" y="11382"/>
                  </a:cubicBezTo>
                  <a:cubicBezTo>
                    <a:pt x="1907" y="14520"/>
                    <a:pt x="1245" y="17353"/>
                    <a:pt x="761" y="19402"/>
                  </a:cubicBezTo>
                  <a:cubicBezTo>
                    <a:pt x="530" y="20389"/>
                    <a:pt x="339" y="21206"/>
                    <a:pt x="193" y="21831"/>
                  </a:cubicBezTo>
                  <a:cubicBezTo>
                    <a:pt x="62" y="22405"/>
                    <a:pt x="0" y="22725"/>
                    <a:pt x="20" y="22730"/>
                  </a:cubicBezTo>
                  <a:cubicBezTo>
                    <a:pt x="20" y="22730"/>
                    <a:pt x="20" y="22730"/>
                    <a:pt x="20" y="22730"/>
                  </a:cubicBezTo>
                  <a:cubicBezTo>
                    <a:pt x="41" y="22730"/>
                    <a:pt x="140" y="22420"/>
                    <a:pt x="305" y="21859"/>
                  </a:cubicBezTo>
                  <a:cubicBezTo>
                    <a:pt x="471" y="21294"/>
                    <a:pt x="696" y="20472"/>
                    <a:pt x="964" y="19453"/>
                  </a:cubicBezTo>
                  <a:cubicBezTo>
                    <a:pt x="1500" y="17415"/>
                    <a:pt x="2197" y="14586"/>
                    <a:pt x="2885" y="11445"/>
                  </a:cubicBezTo>
                  <a:cubicBezTo>
                    <a:pt x="3574" y="8306"/>
                    <a:pt x="4129" y="5447"/>
                    <a:pt x="4496" y="3372"/>
                  </a:cubicBezTo>
                  <a:cubicBezTo>
                    <a:pt x="4679" y="2335"/>
                    <a:pt x="4819" y="1494"/>
                    <a:pt x="4906" y="911"/>
                  </a:cubicBezTo>
                  <a:cubicBezTo>
                    <a:pt x="4994" y="328"/>
                    <a:pt x="5033" y="4"/>
                    <a:pt x="5012" y="0"/>
                  </a:cubicBezTo>
                  <a:cubicBezTo>
                    <a:pt x="5012" y="0"/>
                    <a:pt x="5012" y="0"/>
                    <a:pt x="5012"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2" name="Google Shape;170;p26">
              <a:extLst>
                <a:ext uri="{FF2B5EF4-FFF2-40B4-BE49-F238E27FC236}">
                  <a16:creationId xmlns="" xmlns:a16="http://schemas.microsoft.com/office/drawing/2014/main" id="{B888222B-4066-421B-AB07-D929FD150C4B}"/>
                </a:ext>
              </a:extLst>
            </p:cNvPr>
            <p:cNvSpPr/>
            <p:nvPr/>
          </p:nvSpPr>
          <p:spPr>
            <a:xfrm>
              <a:off x="4978350" y="5035850"/>
              <a:ext cx="174550" cy="236100"/>
            </a:xfrm>
            <a:custGeom>
              <a:avLst/>
              <a:gdLst/>
              <a:ahLst/>
              <a:cxnLst/>
              <a:rect l="l" t="t" r="r" b="b"/>
              <a:pathLst>
                <a:path w="6982" h="9444" extrusionOk="0">
                  <a:moveTo>
                    <a:pt x="1419" y="0"/>
                  </a:moveTo>
                  <a:cubicBezTo>
                    <a:pt x="1211" y="0"/>
                    <a:pt x="1008" y="46"/>
                    <a:pt x="816" y="151"/>
                  </a:cubicBezTo>
                  <a:cubicBezTo>
                    <a:pt x="97" y="545"/>
                    <a:pt x="1" y="1540"/>
                    <a:pt x="113" y="2353"/>
                  </a:cubicBezTo>
                  <a:cubicBezTo>
                    <a:pt x="582" y="5737"/>
                    <a:pt x="3302" y="8694"/>
                    <a:pt x="6636" y="9444"/>
                  </a:cubicBezTo>
                  <a:lnTo>
                    <a:pt x="6736" y="9246"/>
                  </a:lnTo>
                  <a:cubicBezTo>
                    <a:pt x="6982" y="6036"/>
                    <a:pt x="5560" y="2744"/>
                    <a:pt x="3057" y="720"/>
                  </a:cubicBezTo>
                  <a:cubicBezTo>
                    <a:pt x="2590" y="342"/>
                    <a:pt x="1989" y="0"/>
                    <a:pt x="1419"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3" name="Google Shape;171;p26">
              <a:extLst>
                <a:ext uri="{FF2B5EF4-FFF2-40B4-BE49-F238E27FC236}">
                  <a16:creationId xmlns="" xmlns:a16="http://schemas.microsoft.com/office/drawing/2014/main" id="{E05C8993-EF95-416B-87DB-E8E56DD3C838}"/>
                </a:ext>
              </a:extLst>
            </p:cNvPr>
            <p:cNvSpPr/>
            <p:nvPr/>
          </p:nvSpPr>
          <p:spPr>
            <a:xfrm>
              <a:off x="5046050" y="5115300"/>
              <a:ext cx="112525" cy="302275"/>
            </a:xfrm>
            <a:custGeom>
              <a:avLst/>
              <a:gdLst/>
              <a:ahLst/>
              <a:cxnLst/>
              <a:rect l="l" t="t" r="r" b="b"/>
              <a:pathLst>
                <a:path w="4501" h="12091" extrusionOk="0">
                  <a:moveTo>
                    <a:pt x="42" y="1"/>
                  </a:moveTo>
                  <a:cubicBezTo>
                    <a:pt x="39" y="1"/>
                    <a:pt x="38" y="1"/>
                    <a:pt x="37" y="2"/>
                  </a:cubicBezTo>
                  <a:cubicBezTo>
                    <a:pt x="1" y="47"/>
                    <a:pt x="604" y="507"/>
                    <a:pt x="1387" y="1424"/>
                  </a:cubicBezTo>
                  <a:cubicBezTo>
                    <a:pt x="1783" y="1879"/>
                    <a:pt x="2199" y="2465"/>
                    <a:pt x="2604" y="3150"/>
                  </a:cubicBezTo>
                  <a:cubicBezTo>
                    <a:pt x="2994" y="3842"/>
                    <a:pt x="3364" y="4637"/>
                    <a:pt x="3652" y="5509"/>
                  </a:cubicBezTo>
                  <a:cubicBezTo>
                    <a:pt x="3927" y="6384"/>
                    <a:pt x="4087" y="7247"/>
                    <a:pt x="4173" y="8037"/>
                  </a:cubicBezTo>
                  <a:cubicBezTo>
                    <a:pt x="4242" y="8829"/>
                    <a:pt x="4245" y="9548"/>
                    <a:pt x="4189" y="10149"/>
                  </a:cubicBezTo>
                  <a:cubicBezTo>
                    <a:pt x="4086" y="11351"/>
                    <a:pt x="3863" y="12075"/>
                    <a:pt x="3920" y="12091"/>
                  </a:cubicBezTo>
                  <a:cubicBezTo>
                    <a:pt x="3920" y="12091"/>
                    <a:pt x="3921" y="12091"/>
                    <a:pt x="3921" y="12091"/>
                  </a:cubicBezTo>
                  <a:cubicBezTo>
                    <a:pt x="3942" y="12091"/>
                    <a:pt x="4006" y="11914"/>
                    <a:pt x="4106" y="11592"/>
                  </a:cubicBezTo>
                  <a:cubicBezTo>
                    <a:pt x="4172" y="11394"/>
                    <a:pt x="4224" y="11192"/>
                    <a:pt x="4260" y="10987"/>
                  </a:cubicBezTo>
                  <a:cubicBezTo>
                    <a:pt x="4305" y="10748"/>
                    <a:pt x="4373" y="10476"/>
                    <a:pt x="4397" y="10170"/>
                  </a:cubicBezTo>
                  <a:cubicBezTo>
                    <a:pt x="4482" y="9561"/>
                    <a:pt x="4501" y="8826"/>
                    <a:pt x="4445" y="8013"/>
                  </a:cubicBezTo>
                  <a:cubicBezTo>
                    <a:pt x="4305" y="6244"/>
                    <a:pt x="3755" y="4531"/>
                    <a:pt x="2839" y="3011"/>
                  </a:cubicBezTo>
                  <a:cubicBezTo>
                    <a:pt x="2411" y="2318"/>
                    <a:pt x="1967" y="1731"/>
                    <a:pt x="1544" y="1285"/>
                  </a:cubicBezTo>
                  <a:cubicBezTo>
                    <a:pt x="1346" y="1050"/>
                    <a:pt x="1133" y="869"/>
                    <a:pt x="956" y="701"/>
                  </a:cubicBezTo>
                  <a:cubicBezTo>
                    <a:pt x="808" y="556"/>
                    <a:pt x="647" y="422"/>
                    <a:pt x="479" y="299"/>
                  </a:cubicBezTo>
                  <a:cubicBezTo>
                    <a:pt x="225" y="106"/>
                    <a:pt x="72" y="1"/>
                    <a:pt x="42"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4" name="Google Shape;172;p26">
              <a:extLst>
                <a:ext uri="{FF2B5EF4-FFF2-40B4-BE49-F238E27FC236}">
                  <a16:creationId xmlns="" xmlns:a16="http://schemas.microsoft.com/office/drawing/2014/main" id="{9B2D5B2C-1DB1-4A5A-A3AE-E5521CBE9CDF}"/>
                </a:ext>
              </a:extLst>
            </p:cNvPr>
            <p:cNvSpPr/>
            <p:nvPr/>
          </p:nvSpPr>
          <p:spPr>
            <a:xfrm>
              <a:off x="4409525" y="2771275"/>
              <a:ext cx="151825" cy="127250"/>
            </a:xfrm>
            <a:custGeom>
              <a:avLst/>
              <a:gdLst/>
              <a:ahLst/>
              <a:cxnLst/>
              <a:rect l="l" t="t" r="r" b="b"/>
              <a:pathLst>
                <a:path w="6073" h="5090" extrusionOk="0">
                  <a:moveTo>
                    <a:pt x="2979" y="1"/>
                  </a:moveTo>
                  <a:cubicBezTo>
                    <a:pt x="2383" y="1"/>
                    <a:pt x="1796" y="188"/>
                    <a:pt x="1350" y="596"/>
                  </a:cubicBezTo>
                  <a:lnTo>
                    <a:pt x="846" y="1232"/>
                  </a:lnTo>
                  <a:cubicBezTo>
                    <a:pt x="1" y="2725"/>
                    <a:pt x="1141" y="4916"/>
                    <a:pt x="2849" y="5080"/>
                  </a:cubicBezTo>
                  <a:cubicBezTo>
                    <a:pt x="2917" y="5087"/>
                    <a:pt x="2986" y="5090"/>
                    <a:pt x="3054" y="5090"/>
                  </a:cubicBezTo>
                  <a:cubicBezTo>
                    <a:pt x="4677" y="5090"/>
                    <a:pt x="6073" y="3247"/>
                    <a:pt x="5551" y="1686"/>
                  </a:cubicBezTo>
                  <a:cubicBezTo>
                    <a:pt x="5199" y="632"/>
                    <a:pt x="4073" y="1"/>
                    <a:pt x="2979" y="1"/>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5" name="Google Shape;173;p26">
              <a:extLst>
                <a:ext uri="{FF2B5EF4-FFF2-40B4-BE49-F238E27FC236}">
                  <a16:creationId xmlns="" xmlns:a16="http://schemas.microsoft.com/office/drawing/2014/main" id="{0955F69F-9B61-4694-BC67-437416358937}"/>
                </a:ext>
              </a:extLst>
            </p:cNvPr>
            <p:cNvSpPr/>
            <p:nvPr/>
          </p:nvSpPr>
          <p:spPr>
            <a:xfrm>
              <a:off x="4404225" y="2766950"/>
              <a:ext cx="162150" cy="135925"/>
            </a:xfrm>
            <a:custGeom>
              <a:avLst/>
              <a:gdLst/>
              <a:ahLst/>
              <a:cxnLst/>
              <a:rect l="l" t="t" r="r" b="b"/>
              <a:pathLst>
                <a:path w="6486" h="5437" extrusionOk="0">
                  <a:moveTo>
                    <a:pt x="3182" y="1"/>
                  </a:moveTo>
                  <a:cubicBezTo>
                    <a:pt x="2546" y="1"/>
                    <a:pt x="1920" y="201"/>
                    <a:pt x="1443" y="637"/>
                  </a:cubicBezTo>
                  <a:lnTo>
                    <a:pt x="903" y="1315"/>
                  </a:lnTo>
                  <a:cubicBezTo>
                    <a:pt x="1" y="2910"/>
                    <a:pt x="1219" y="5250"/>
                    <a:pt x="3042" y="5425"/>
                  </a:cubicBezTo>
                  <a:cubicBezTo>
                    <a:pt x="3116" y="5433"/>
                    <a:pt x="3189" y="5436"/>
                    <a:pt x="3262" y="5436"/>
                  </a:cubicBezTo>
                  <a:cubicBezTo>
                    <a:pt x="4996" y="5436"/>
                    <a:pt x="6486" y="3468"/>
                    <a:pt x="5929" y="1800"/>
                  </a:cubicBezTo>
                  <a:cubicBezTo>
                    <a:pt x="5553" y="675"/>
                    <a:pt x="4350" y="1"/>
                    <a:pt x="3182"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6" name="Google Shape;174;p26">
              <a:extLst>
                <a:ext uri="{FF2B5EF4-FFF2-40B4-BE49-F238E27FC236}">
                  <a16:creationId xmlns="" xmlns:a16="http://schemas.microsoft.com/office/drawing/2014/main" id="{3AEE78C7-616B-463D-AEAB-4E87D084B0F8}"/>
                </a:ext>
              </a:extLst>
            </p:cNvPr>
            <p:cNvSpPr/>
            <p:nvPr/>
          </p:nvSpPr>
          <p:spPr>
            <a:xfrm>
              <a:off x="4549125" y="2423050"/>
              <a:ext cx="261025" cy="218825"/>
            </a:xfrm>
            <a:custGeom>
              <a:avLst/>
              <a:gdLst/>
              <a:ahLst/>
              <a:cxnLst/>
              <a:rect l="l" t="t" r="r" b="b"/>
              <a:pathLst>
                <a:path w="10441" h="8753" extrusionOk="0">
                  <a:moveTo>
                    <a:pt x="5122" y="1"/>
                  </a:moveTo>
                  <a:cubicBezTo>
                    <a:pt x="4097" y="1"/>
                    <a:pt x="3090" y="322"/>
                    <a:pt x="2323" y="1024"/>
                  </a:cubicBezTo>
                  <a:lnTo>
                    <a:pt x="1454" y="2116"/>
                  </a:lnTo>
                  <a:cubicBezTo>
                    <a:pt x="1" y="4684"/>
                    <a:pt x="1961" y="8451"/>
                    <a:pt x="4898" y="8735"/>
                  </a:cubicBezTo>
                  <a:cubicBezTo>
                    <a:pt x="5016" y="8747"/>
                    <a:pt x="5134" y="8752"/>
                    <a:pt x="5251" y="8752"/>
                  </a:cubicBezTo>
                  <a:cubicBezTo>
                    <a:pt x="8042" y="8752"/>
                    <a:pt x="10441" y="5583"/>
                    <a:pt x="9544" y="2898"/>
                  </a:cubicBezTo>
                  <a:cubicBezTo>
                    <a:pt x="8939" y="1086"/>
                    <a:pt x="7002" y="1"/>
                    <a:pt x="5122" y="1"/>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7" name="Google Shape;175;p26">
              <a:extLst>
                <a:ext uri="{FF2B5EF4-FFF2-40B4-BE49-F238E27FC236}">
                  <a16:creationId xmlns="" xmlns:a16="http://schemas.microsoft.com/office/drawing/2014/main" id="{F156F51F-C36C-40C0-9396-CE1B33B3DEF3}"/>
                </a:ext>
              </a:extLst>
            </p:cNvPr>
            <p:cNvSpPr/>
            <p:nvPr/>
          </p:nvSpPr>
          <p:spPr>
            <a:xfrm>
              <a:off x="4545475" y="2420250"/>
              <a:ext cx="268200" cy="224400"/>
            </a:xfrm>
            <a:custGeom>
              <a:avLst/>
              <a:gdLst/>
              <a:ahLst/>
              <a:cxnLst/>
              <a:rect l="l" t="t" r="r" b="b"/>
              <a:pathLst>
                <a:path w="10728" h="8976" extrusionOk="0">
                  <a:moveTo>
                    <a:pt x="5262" y="1"/>
                  </a:moveTo>
                  <a:cubicBezTo>
                    <a:pt x="4209" y="1"/>
                    <a:pt x="3174" y="331"/>
                    <a:pt x="2386" y="1051"/>
                  </a:cubicBezTo>
                  <a:lnTo>
                    <a:pt x="1493" y="2171"/>
                  </a:lnTo>
                  <a:cubicBezTo>
                    <a:pt x="0" y="4805"/>
                    <a:pt x="2014" y="8667"/>
                    <a:pt x="5032" y="8958"/>
                  </a:cubicBezTo>
                  <a:cubicBezTo>
                    <a:pt x="5153" y="8970"/>
                    <a:pt x="5274" y="8976"/>
                    <a:pt x="5394" y="8976"/>
                  </a:cubicBezTo>
                  <a:cubicBezTo>
                    <a:pt x="8261" y="8976"/>
                    <a:pt x="10728" y="5725"/>
                    <a:pt x="9806" y="2972"/>
                  </a:cubicBezTo>
                  <a:cubicBezTo>
                    <a:pt x="9184" y="1114"/>
                    <a:pt x="7194" y="1"/>
                    <a:pt x="5262"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8" name="Google Shape;180;p26">
              <a:extLst>
                <a:ext uri="{FF2B5EF4-FFF2-40B4-BE49-F238E27FC236}">
                  <a16:creationId xmlns="" xmlns:a16="http://schemas.microsoft.com/office/drawing/2014/main" id="{E0FD231E-7E5B-498C-936D-FEE278E557E2}"/>
                </a:ext>
              </a:extLst>
            </p:cNvPr>
            <p:cNvSpPr/>
            <p:nvPr/>
          </p:nvSpPr>
          <p:spPr>
            <a:xfrm>
              <a:off x="3637550" y="2130500"/>
              <a:ext cx="422900" cy="176100"/>
            </a:xfrm>
            <a:custGeom>
              <a:avLst/>
              <a:gdLst/>
              <a:ahLst/>
              <a:cxnLst/>
              <a:rect l="l" t="t" r="r" b="b"/>
              <a:pathLst>
                <a:path w="16916" h="7044" extrusionOk="0">
                  <a:moveTo>
                    <a:pt x="1102" y="1"/>
                  </a:moveTo>
                  <a:cubicBezTo>
                    <a:pt x="493" y="1"/>
                    <a:pt x="0" y="495"/>
                    <a:pt x="0" y="1104"/>
                  </a:cubicBezTo>
                  <a:cubicBezTo>
                    <a:pt x="0" y="1714"/>
                    <a:pt x="494" y="2208"/>
                    <a:pt x="1104" y="2208"/>
                  </a:cubicBezTo>
                  <a:lnTo>
                    <a:pt x="2718" y="2208"/>
                  </a:lnTo>
                  <a:lnTo>
                    <a:pt x="4860" y="6284"/>
                  </a:lnTo>
                  <a:cubicBezTo>
                    <a:pt x="5105" y="6751"/>
                    <a:pt x="5589" y="7043"/>
                    <a:pt x="6116" y="7043"/>
                  </a:cubicBezTo>
                  <a:lnTo>
                    <a:pt x="11371" y="7043"/>
                  </a:lnTo>
                  <a:cubicBezTo>
                    <a:pt x="11904" y="7043"/>
                    <a:pt x="12391" y="6745"/>
                    <a:pt x="12633" y="6271"/>
                  </a:cubicBezTo>
                  <a:lnTo>
                    <a:pt x="14715" y="2208"/>
                  </a:lnTo>
                  <a:lnTo>
                    <a:pt x="15812" y="2208"/>
                  </a:lnTo>
                  <a:cubicBezTo>
                    <a:pt x="16422" y="2208"/>
                    <a:pt x="16916" y="1714"/>
                    <a:pt x="16916" y="1104"/>
                  </a:cubicBezTo>
                  <a:cubicBezTo>
                    <a:pt x="16916" y="494"/>
                    <a:pt x="16422" y="1"/>
                    <a:pt x="15812" y="1"/>
                  </a:cubicBezTo>
                  <a:lnTo>
                    <a:pt x="1104" y="1"/>
                  </a:lnTo>
                  <a:cubicBezTo>
                    <a:pt x="1103" y="1"/>
                    <a:pt x="1103" y="1"/>
                    <a:pt x="1102"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49" name="Google Shape;181;p26">
              <a:extLst>
                <a:ext uri="{FF2B5EF4-FFF2-40B4-BE49-F238E27FC236}">
                  <a16:creationId xmlns="" xmlns:a16="http://schemas.microsoft.com/office/drawing/2014/main" id="{8B091761-1D7B-46D8-9EB1-C603B213FD71}"/>
                </a:ext>
              </a:extLst>
            </p:cNvPr>
            <p:cNvSpPr/>
            <p:nvPr/>
          </p:nvSpPr>
          <p:spPr>
            <a:xfrm>
              <a:off x="3409875" y="1062725"/>
              <a:ext cx="327175" cy="555300"/>
            </a:xfrm>
            <a:custGeom>
              <a:avLst/>
              <a:gdLst/>
              <a:ahLst/>
              <a:cxnLst/>
              <a:rect l="l" t="t" r="r" b="b"/>
              <a:pathLst>
                <a:path w="13087" h="22212" extrusionOk="0">
                  <a:moveTo>
                    <a:pt x="12340" y="0"/>
                  </a:moveTo>
                  <a:cubicBezTo>
                    <a:pt x="12186" y="0"/>
                    <a:pt x="12007" y="10"/>
                    <a:pt x="11805" y="31"/>
                  </a:cubicBezTo>
                  <a:cubicBezTo>
                    <a:pt x="11066" y="106"/>
                    <a:pt x="10015" y="367"/>
                    <a:pt x="8793" y="906"/>
                  </a:cubicBezTo>
                  <a:cubicBezTo>
                    <a:pt x="7570" y="1442"/>
                    <a:pt x="6193" y="2295"/>
                    <a:pt x="4879" y="3508"/>
                  </a:cubicBezTo>
                  <a:cubicBezTo>
                    <a:pt x="3565" y="4716"/>
                    <a:pt x="2335" y="6309"/>
                    <a:pt x="1447" y="8199"/>
                  </a:cubicBezTo>
                  <a:cubicBezTo>
                    <a:pt x="577" y="10097"/>
                    <a:pt x="153" y="12065"/>
                    <a:pt x="79" y="13848"/>
                  </a:cubicBezTo>
                  <a:cubicBezTo>
                    <a:pt x="0" y="15636"/>
                    <a:pt x="238" y="17237"/>
                    <a:pt x="618" y="18518"/>
                  </a:cubicBezTo>
                  <a:cubicBezTo>
                    <a:pt x="995" y="19800"/>
                    <a:pt x="1474" y="20771"/>
                    <a:pt x="1893" y="21383"/>
                  </a:cubicBezTo>
                  <a:cubicBezTo>
                    <a:pt x="2268" y="21933"/>
                    <a:pt x="2569" y="22211"/>
                    <a:pt x="2730" y="22211"/>
                  </a:cubicBezTo>
                  <a:cubicBezTo>
                    <a:pt x="2749" y="22211"/>
                    <a:pt x="2766" y="22208"/>
                    <a:pt x="2781" y="22200"/>
                  </a:cubicBezTo>
                  <a:cubicBezTo>
                    <a:pt x="3106" y="22035"/>
                    <a:pt x="2552" y="20565"/>
                    <a:pt x="2282" y="18179"/>
                  </a:cubicBezTo>
                  <a:cubicBezTo>
                    <a:pt x="1995" y="15818"/>
                    <a:pt x="2130" y="12441"/>
                    <a:pt x="3625" y="9210"/>
                  </a:cubicBezTo>
                  <a:cubicBezTo>
                    <a:pt x="5128" y="5984"/>
                    <a:pt x="7619" y="3700"/>
                    <a:pt x="9608" y="2396"/>
                  </a:cubicBezTo>
                  <a:cubicBezTo>
                    <a:pt x="11605" y="1063"/>
                    <a:pt x="13086" y="536"/>
                    <a:pt x="13001" y="182"/>
                  </a:cubicBezTo>
                  <a:cubicBezTo>
                    <a:pt x="12975" y="69"/>
                    <a:pt x="12746" y="0"/>
                    <a:pt x="12340"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0" name="Google Shape;182;p26">
              <a:extLst>
                <a:ext uri="{FF2B5EF4-FFF2-40B4-BE49-F238E27FC236}">
                  <a16:creationId xmlns="" xmlns:a16="http://schemas.microsoft.com/office/drawing/2014/main" id="{34F68DD1-BC21-4BBF-9E27-6EC1050EEF6A}"/>
                </a:ext>
              </a:extLst>
            </p:cNvPr>
            <p:cNvSpPr/>
            <p:nvPr/>
          </p:nvSpPr>
          <p:spPr>
            <a:xfrm>
              <a:off x="3789550" y="1028300"/>
              <a:ext cx="126050" cy="60050"/>
            </a:xfrm>
            <a:custGeom>
              <a:avLst/>
              <a:gdLst/>
              <a:ahLst/>
              <a:cxnLst/>
              <a:rect l="l" t="t" r="r" b="b"/>
              <a:pathLst>
                <a:path w="5042" h="2402" extrusionOk="0">
                  <a:moveTo>
                    <a:pt x="2508" y="1"/>
                  </a:moveTo>
                  <a:cubicBezTo>
                    <a:pt x="1774" y="1"/>
                    <a:pt x="1118" y="184"/>
                    <a:pt x="678" y="453"/>
                  </a:cubicBezTo>
                  <a:cubicBezTo>
                    <a:pt x="230" y="723"/>
                    <a:pt x="1" y="1071"/>
                    <a:pt x="55" y="1395"/>
                  </a:cubicBezTo>
                  <a:cubicBezTo>
                    <a:pt x="182" y="2051"/>
                    <a:pt x="1276" y="2390"/>
                    <a:pt x="2514" y="2401"/>
                  </a:cubicBezTo>
                  <a:cubicBezTo>
                    <a:pt x="2518" y="2401"/>
                    <a:pt x="2522" y="2401"/>
                    <a:pt x="2526" y="2401"/>
                  </a:cubicBezTo>
                  <a:cubicBezTo>
                    <a:pt x="3760" y="2401"/>
                    <a:pt x="4851" y="2074"/>
                    <a:pt x="4983" y="1421"/>
                  </a:cubicBezTo>
                  <a:cubicBezTo>
                    <a:pt x="5041" y="1096"/>
                    <a:pt x="4815" y="747"/>
                    <a:pt x="4371" y="472"/>
                  </a:cubicBezTo>
                  <a:cubicBezTo>
                    <a:pt x="3929" y="197"/>
                    <a:pt x="3267" y="4"/>
                    <a:pt x="2527" y="1"/>
                  </a:cubicBezTo>
                  <a:cubicBezTo>
                    <a:pt x="2521" y="1"/>
                    <a:pt x="2514" y="1"/>
                    <a:pt x="2508"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1" name="Google Shape;183;p26">
              <a:extLst>
                <a:ext uri="{FF2B5EF4-FFF2-40B4-BE49-F238E27FC236}">
                  <a16:creationId xmlns="" xmlns:a16="http://schemas.microsoft.com/office/drawing/2014/main" id="{15C037B0-B168-4FAF-A6A0-31A23B72411F}"/>
                </a:ext>
              </a:extLst>
            </p:cNvPr>
            <p:cNvSpPr/>
            <p:nvPr/>
          </p:nvSpPr>
          <p:spPr>
            <a:xfrm>
              <a:off x="3771950" y="2274275"/>
              <a:ext cx="174900" cy="26850"/>
            </a:xfrm>
            <a:custGeom>
              <a:avLst/>
              <a:gdLst/>
              <a:ahLst/>
              <a:cxnLst/>
              <a:rect l="l" t="t" r="r" b="b"/>
              <a:pathLst>
                <a:path w="6996" h="1074" extrusionOk="0">
                  <a:moveTo>
                    <a:pt x="3664" y="0"/>
                  </a:moveTo>
                  <a:cubicBezTo>
                    <a:pt x="3600" y="0"/>
                    <a:pt x="3536" y="1"/>
                    <a:pt x="3471" y="3"/>
                  </a:cubicBezTo>
                  <a:cubicBezTo>
                    <a:pt x="2453" y="35"/>
                    <a:pt x="1552" y="280"/>
                    <a:pt x="944" y="542"/>
                  </a:cubicBezTo>
                  <a:cubicBezTo>
                    <a:pt x="333" y="803"/>
                    <a:pt x="1" y="1049"/>
                    <a:pt x="14" y="1069"/>
                  </a:cubicBezTo>
                  <a:cubicBezTo>
                    <a:pt x="15" y="1072"/>
                    <a:pt x="20" y="1074"/>
                    <a:pt x="26" y="1074"/>
                  </a:cubicBezTo>
                  <a:cubicBezTo>
                    <a:pt x="96" y="1074"/>
                    <a:pt x="446" y="900"/>
                    <a:pt x="1005" y="702"/>
                  </a:cubicBezTo>
                  <a:cubicBezTo>
                    <a:pt x="1615" y="485"/>
                    <a:pt x="2491" y="274"/>
                    <a:pt x="3478" y="243"/>
                  </a:cubicBezTo>
                  <a:cubicBezTo>
                    <a:pt x="3551" y="241"/>
                    <a:pt x="3624" y="240"/>
                    <a:pt x="3696" y="240"/>
                  </a:cubicBezTo>
                  <a:cubicBezTo>
                    <a:pt x="4595" y="240"/>
                    <a:pt x="5396" y="392"/>
                    <a:pt x="5973" y="557"/>
                  </a:cubicBezTo>
                  <a:cubicBezTo>
                    <a:pt x="6538" y="719"/>
                    <a:pt x="6896" y="873"/>
                    <a:pt x="6970" y="873"/>
                  </a:cubicBezTo>
                  <a:cubicBezTo>
                    <a:pt x="6977" y="873"/>
                    <a:pt x="6982" y="872"/>
                    <a:pt x="6983" y="869"/>
                  </a:cubicBezTo>
                  <a:cubicBezTo>
                    <a:pt x="6995" y="846"/>
                    <a:pt x="6649" y="621"/>
                    <a:pt x="6025" y="395"/>
                  </a:cubicBezTo>
                  <a:cubicBezTo>
                    <a:pt x="5442" y="183"/>
                    <a:pt x="4604" y="0"/>
                    <a:pt x="3664"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2" name="Google Shape;184;p26">
              <a:extLst>
                <a:ext uri="{FF2B5EF4-FFF2-40B4-BE49-F238E27FC236}">
                  <a16:creationId xmlns="" xmlns:a16="http://schemas.microsoft.com/office/drawing/2014/main" id="{B354874C-FD36-49ED-803F-4FB21B2FECCD}"/>
                </a:ext>
              </a:extLst>
            </p:cNvPr>
            <p:cNvSpPr/>
            <p:nvPr/>
          </p:nvSpPr>
          <p:spPr>
            <a:xfrm>
              <a:off x="3709250" y="2183925"/>
              <a:ext cx="296950" cy="6025"/>
            </a:xfrm>
            <a:custGeom>
              <a:avLst/>
              <a:gdLst/>
              <a:ahLst/>
              <a:cxnLst/>
              <a:rect l="l" t="t" r="r" b="b"/>
              <a:pathLst>
                <a:path w="11878" h="241" extrusionOk="0">
                  <a:moveTo>
                    <a:pt x="5939" y="0"/>
                  </a:moveTo>
                  <a:cubicBezTo>
                    <a:pt x="2658" y="0"/>
                    <a:pt x="0" y="54"/>
                    <a:pt x="0" y="120"/>
                  </a:cubicBezTo>
                  <a:cubicBezTo>
                    <a:pt x="0" y="187"/>
                    <a:pt x="2659" y="240"/>
                    <a:pt x="5939" y="240"/>
                  </a:cubicBezTo>
                  <a:cubicBezTo>
                    <a:pt x="9218" y="240"/>
                    <a:pt x="11878" y="187"/>
                    <a:pt x="11878" y="120"/>
                  </a:cubicBezTo>
                  <a:cubicBezTo>
                    <a:pt x="11878" y="54"/>
                    <a:pt x="9219" y="0"/>
                    <a:pt x="5939"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3" name="Google Shape;185;p26">
              <a:extLst>
                <a:ext uri="{FF2B5EF4-FFF2-40B4-BE49-F238E27FC236}">
                  <a16:creationId xmlns="" xmlns:a16="http://schemas.microsoft.com/office/drawing/2014/main" id="{CCF00C06-0D2F-46E1-86E2-88052117C9AE}"/>
                </a:ext>
              </a:extLst>
            </p:cNvPr>
            <p:cNvSpPr/>
            <p:nvPr/>
          </p:nvSpPr>
          <p:spPr>
            <a:xfrm>
              <a:off x="3735225" y="2229800"/>
              <a:ext cx="248000" cy="7825"/>
            </a:xfrm>
            <a:custGeom>
              <a:avLst/>
              <a:gdLst/>
              <a:ahLst/>
              <a:cxnLst/>
              <a:rect l="l" t="t" r="r" b="b"/>
              <a:pathLst>
                <a:path w="9920" h="313" extrusionOk="0">
                  <a:moveTo>
                    <a:pt x="9311" y="0"/>
                  </a:moveTo>
                  <a:cubicBezTo>
                    <a:pt x="9083" y="0"/>
                    <a:pt x="8797" y="3"/>
                    <a:pt x="8464" y="8"/>
                  </a:cubicBezTo>
                  <a:lnTo>
                    <a:pt x="4959" y="65"/>
                  </a:lnTo>
                  <a:lnTo>
                    <a:pt x="1454" y="106"/>
                  </a:lnTo>
                  <a:cubicBezTo>
                    <a:pt x="557" y="119"/>
                    <a:pt x="1" y="138"/>
                    <a:pt x="0" y="169"/>
                  </a:cubicBezTo>
                  <a:cubicBezTo>
                    <a:pt x="0" y="202"/>
                    <a:pt x="555" y="245"/>
                    <a:pt x="1452" y="276"/>
                  </a:cubicBezTo>
                  <a:cubicBezTo>
                    <a:pt x="2090" y="298"/>
                    <a:pt x="2900" y="313"/>
                    <a:pt x="3806" y="313"/>
                  </a:cubicBezTo>
                  <a:cubicBezTo>
                    <a:pt x="4177" y="313"/>
                    <a:pt x="4565" y="310"/>
                    <a:pt x="4963" y="305"/>
                  </a:cubicBezTo>
                  <a:cubicBezTo>
                    <a:pt x="6333" y="285"/>
                    <a:pt x="7573" y="234"/>
                    <a:pt x="8470" y="177"/>
                  </a:cubicBezTo>
                  <a:cubicBezTo>
                    <a:pt x="9366" y="121"/>
                    <a:pt x="9919" y="62"/>
                    <a:pt x="9918" y="30"/>
                  </a:cubicBezTo>
                  <a:cubicBezTo>
                    <a:pt x="9917" y="8"/>
                    <a:pt x="9697" y="0"/>
                    <a:pt x="9311"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4" name="Google Shape;186;p26">
              <a:extLst>
                <a:ext uri="{FF2B5EF4-FFF2-40B4-BE49-F238E27FC236}">
                  <a16:creationId xmlns="" xmlns:a16="http://schemas.microsoft.com/office/drawing/2014/main" id="{42A9F8C3-BE73-40D6-9040-51576AEA3A27}"/>
                </a:ext>
              </a:extLst>
            </p:cNvPr>
            <p:cNvSpPr/>
            <p:nvPr/>
          </p:nvSpPr>
          <p:spPr>
            <a:xfrm>
              <a:off x="4213975" y="765600"/>
              <a:ext cx="325000" cy="324975"/>
            </a:xfrm>
            <a:custGeom>
              <a:avLst/>
              <a:gdLst/>
              <a:ahLst/>
              <a:cxnLst/>
              <a:rect l="l" t="t" r="r" b="b"/>
              <a:pathLst>
                <a:path w="13000" h="12999" extrusionOk="0">
                  <a:moveTo>
                    <a:pt x="6499" y="0"/>
                  </a:moveTo>
                  <a:cubicBezTo>
                    <a:pt x="2910" y="0"/>
                    <a:pt x="1" y="2911"/>
                    <a:pt x="1" y="6499"/>
                  </a:cubicBezTo>
                  <a:cubicBezTo>
                    <a:pt x="1" y="10088"/>
                    <a:pt x="2911" y="12999"/>
                    <a:pt x="6499" y="12999"/>
                  </a:cubicBezTo>
                  <a:cubicBezTo>
                    <a:pt x="10089" y="12999"/>
                    <a:pt x="12999" y="10088"/>
                    <a:pt x="12999" y="6499"/>
                  </a:cubicBezTo>
                  <a:cubicBezTo>
                    <a:pt x="12999" y="2909"/>
                    <a:pt x="10089" y="0"/>
                    <a:pt x="6499"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5" name="Google Shape;189;p26">
              <a:extLst>
                <a:ext uri="{FF2B5EF4-FFF2-40B4-BE49-F238E27FC236}">
                  <a16:creationId xmlns="" xmlns:a16="http://schemas.microsoft.com/office/drawing/2014/main" id="{EB9596BD-F0BD-4AB8-921E-3696C726B250}"/>
                </a:ext>
              </a:extLst>
            </p:cNvPr>
            <p:cNvSpPr/>
            <p:nvPr/>
          </p:nvSpPr>
          <p:spPr>
            <a:xfrm>
              <a:off x="2564450" y="1798300"/>
              <a:ext cx="500775" cy="441500"/>
            </a:xfrm>
            <a:custGeom>
              <a:avLst/>
              <a:gdLst/>
              <a:ahLst/>
              <a:cxnLst/>
              <a:rect l="l" t="t" r="r" b="b"/>
              <a:pathLst>
                <a:path w="20031" h="17660" extrusionOk="0">
                  <a:moveTo>
                    <a:pt x="10019" y="1"/>
                  </a:moveTo>
                  <a:cubicBezTo>
                    <a:pt x="6540" y="1"/>
                    <a:pt x="3242" y="2071"/>
                    <a:pt x="1844" y="5491"/>
                  </a:cubicBezTo>
                  <a:cubicBezTo>
                    <a:pt x="0" y="10004"/>
                    <a:pt x="2164" y="15158"/>
                    <a:pt x="6677" y="17001"/>
                  </a:cubicBezTo>
                  <a:cubicBezTo>
                    <a:pt x="7770" y="17448"/>
                    <a:pt x="8901" y="17660"/>
                    <a:pt x="10013" y="17660"/>
                  </a:cubicBezTo>
                  <a:cubicBezTo>
                    <a:pt x="13492" y="17660"/>
                    <a:pt x="16789" y="15589"/>
                    <a:pt x="18187" y="12170"/>
                  </a:cubicBezTo>
                  <a:cubicBezTo>
                    <a:pt x="20030" y="7657"/>
                    <a:pt x="17868" y="2503"/>
                    <a:pt x="13355" y="659"/>
                  </a:cubicBezTo>
                  <a:cubicBezTo>
                    <a:pt x="12262" y="212"/>
                    <a:pt x="11131" y="1"/>
                    <a:pt x="10019" y="1"/>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6" name="Google Shape;191;p26">
              <a:extLst>
                <a:ext uri="{FF2B5EF4-FFF2-40B4-BE49-F238E27FC236}">
                  <a16:creationId xmlns="" xmlns:a16="http://schemas.microsoft.com/office/drawing/2014/main" id="{9EDB1707-47B7-40FD-8FC5-3E74028EF0CE}"/>
                </a:ext>
              </a:extLst>
            </p:cNvPr>
            <p:cNvSpPr/>
            <p:nvPr/>
          </p:nvSpPr>
          <p:spPr>
            <a:xfrm>
              <a:off x="3132850" y="695650"/>
              <a:ext cx="415900" cy="415875"/>
            </a:xfrm>
            <a:custGeom>
              <a:avLst/>
              <a:gdLst/>
              <a:ahLst/>
              <a:cxnLst/>
              <a:rect l="l" t="t" r="r" b="b"/>
              <a:pathLst>
                <a:path w="16636" h="16635" extrusionOk="0">
                  <a:moveTo>
                    <a:pt x="8318" y="0"/>
                  </a:moveTo>
                  <a:cubicBezTo>
                    <a:pt x="3724" y="0"/>
                    <a:pt x="1" y="3724"/>
                    <a:pt x="1" y="8317"/>
                  </a:cubicBezTo>
                  <a:cubicBezTo>
                    <a:pt x="1" y="12910"/>
                    <a:pt x="3724" y="16634"/>
                    <a:pt x="8318" y="16634"/>
                  </a:cubicBezTo>
                  <a:cubicBezTo>
                    <a:pt x="12912" y="16634"/>
                    <a:pt x="16636" y="12910"/>
                    <a:pt x="16636" y="8317"/>
                  </a:cubicBezTo>
                  <a:cubicBezTo>
                    <a:pt x="16636" y="3724"/>
                    <a:pt x="12912" y="0"/>
                    <a:pt x="8318" y="0"/>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7" name="Google Shape;193;p26">
              <a:extLst>
                <a:ext uri="{FF2B5EF4-FFF2-40B4-BE49-F238E27FC236}">
                  <a16:creationId xmlns="" xmlns:a16="http://schemas.microsoft.com/office/drawing/2014/main" id="{2BA0FCAF-C8D9-4709-8534-F5908E507B4E}"/>
                </a:ext>
              </a:extLst>
            </p:cNvPr>
            <p:cNvSpPr/>
            <p:nvPr/>
          </p:nvSpPr>
          <p:spPr>
            <a:xfrm>
              <a:off x="2895525" y="1347325"/>
              <a:ext cx="224175" cy="224175"/>
            </a:xfrm>
            <a:custGeom>
              <a:avLst/>
              <a:gdLst/>
              <a:ahLst/>
              <a:cxnLst/>
              <a:rect l="l" t="t" r="r" b="b"/>
              <a:pathLst>
                <a:path w="8967" h="8967" extrusionOk="0">
                  <a:moveTo>
                    <a:pt x="4483" y="0"/>
                  </a:moveTo>
                  <a:cubicBezTo>
                    <a:pt x="2008" y="0"/>
                    <a:pt x="0" y="2008"/>
                    <a:pt x="0" y="4484"/>
                  </a:cubicBezTo>
                  <a:cubicBezTo>
                    <a:pt x="0" y="6959"/>
                    <a:pt x="2008" y="8967"/>
                    <a:pt x="4483" y="8967"/>
                  </a:cubicBezTo>
                  <a:cubicBezTo>
                    <a:pt x="6960" y="8967"/>
                    <a:pt x="8966" y="6959"/>
                    <a:pt x="8966" y="4484"/>
                  </a:cubicBezTo>
                  <a:cubicBezTo>
                    <a:pt x="8966" y="2008"/>
                    <a:pt x="6959" y="0"/>
                    <a:pt x="4483"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8" name="Google Shape;194;p26">
              <a:extLst>
                <a:ext uri="{FF2B5EF4-FFF2-40B4-BE49-F238E27FC236}">
                  <a16:creationId xmlns="" xmlns:a16="http://schemas.microsoft.com/office/drawing/2014/main" id="{EBD33612-C4CB-450C-AEE5-854D2C08652A}"/>
                </a:ext>
              </a:extLst>
            </p:cNvPr>
            <p:cNvSpPr/>
            <p:nvPr/>
          </p:nvSpPr>
          <p:spPr>
            <a:xfrm>
              <a:off x="4677875" y="997400"/>
              <a:ext cx="59275" cy="59275"/>
            </a:xfrm>
            <a:custGeom>
              <a:avLst/>
              <a:gdLst/>
              <a:ahLst/>
              <a:cxnLst/>
              <a:rect l="l" t="t" r="r" b="b"/>
              <a:pathLst>
                <a:path w="2371" h="2371" extrusionOk="0">
                  <a:moveTo>
                    <a:pt x="1185" y="1"/>
                  </a:moveTo>
                  <a:lnTo>
                    <a:pt x="765" y="767"/>
                  </a:lnTo>
                  <a:lnTo>
                    <a:pt x="0" y="1187"/>
                  </a:lnTo>
                  <a:lnTo>
                    <a:pt x="765" y="1605"/>
                  </a:lnTo>
                  <a:lnTo>
                    <a:pt x="1185" y="2371"/>
                  </a:lnTo>
                  <a:lnTo>
                    <a:pt x="1604" y="1605"/>
                  </a:lnTo>
                  <a:lnTo>
                    <a:pt x="2370" y="1187"/>
                  </a:lnTo>
                  <a:lnTo>
                    <a:pt x="1604" y="767"/>
                  </a:lnTo>
                  <a:lnTo>
                    <a:pt x="1185" y="1"/>
                  </a:ln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59" name="Google Shape;195;p26">
              <a:extLst>
                <a:ext uri="{FF2B5EF4-FFF2-40B4-BE49-F238E27FC236}">
                  <a16:creationId xmlns="" xmlns:a16="http://schemas.microsoft.com/office/drawing/2014/main" id="{E167F3DC-782A-4D6E-B78F-5DDAAAD270EF}"/>
                </a:ext>
              </a:extLst>
            </p:cNvPr>
            <p:cNvSpPr/>
            <p:nvPr/>
          </p:nvSpPr>
          <p:spPr>
            <a:xfrm>
              <a:off x="4203800" y="2059625"/>
              <a:ext cx="59275" cy="59300"/>
            </a:xfrm>
            <a:custGeom>
              <a:avLst/>
              <a:gdLst/>
              <a:ahLst/>
              <a:cxnLst/>
              <a:rect l="l" t="t" r="r" b="b"/>
              <a:pathLst>
                <a:path w="2371" h="2372" extrusionOk="0">
                  <a:moveTo>
                    <a:pt x="1185" y="1"/>
                  </a:moveTo>
                  <a:lnTo>
                    <a:pt x="766" y="767"/>
                  </a:lnTo>
                  <a:lnTo>
                    <a:pt x="0" y="1186"/>
                  </a:lnTo>
                  <a:lnTo>
                    <a:pt x="766" y="1605"/>
                  </a:lnTo>
                  <a:lnTo>
                    <a:pt x="1185" y="2372"/>
                  </a:lnTo>
                  <a:lnTo>
                    <a:pt x="1604" y="1605"/>
                  </a:lnTo>
                  <a:lnTo>
                    <a:pt x="2371" y="1186"/>
                  </a:lnTo>
                  <a:lnTo>
                    <a:pt x="1604" y="767"/>
                  </a:lnTo>
                  <a:lnTo>
                    <a:pt x="1185" y="1"/>
                  </a:ln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0" name="Google Shape;196;p26">
              <a:extLst>
                <a:ext uri="{FF2B5EF4-FFF2-40B4-BE49-F238E27FC236}">
                  <a16:creationId xmlns="" xmlns:a16="http://schemas.microsoft.com/office/drawing/2014/main" id="{C9CC2897-FBEC-4B00-B9B1-877A6C1BEB97}"/>
                </a:ext>
              </a:extLst>
            </p:cNvPr>
            <p:cNvSpPr/>
            <p:nvPr/>
          </p:nvSpPr>
          <p:spPr>
            <a:xfrm>
              <a:off x="2609575" y="1498225"/>
              <a:ext cx="87575" cy="87575"/>
            </a:xfrm>
            <a:custGeom>
              <a:avLst/>
              <a:gdLst/>
              <a:ahLst/>
              <a:cxnLst/>
              <a:rect l="l" t="t" r="r" b="b"/>
              <a:pathLst>
                <a:path w="3503" h="3503" extrusionOk="0">
                  <a:moveTo>
                    <a:pt x="1752" y="0"/>
                  </a:moveTo>
                  <a:lnTo>
                    <a:pt x="1133" y="1133"/>
                  </a:lnTo>
                  <a:lnTo>
                    <a:pt x="1" y="1752"/>
                  </a:lnTo>
                  <a:lnTo>
                    <a:pt x="1133" y="2371"/>
                  </a:lnTo>
                  <a:lnTo>
                    <a:pt x="1752" y="3503"/>
                  </a:lnTo>
                  <a:lnTo>
                    <a:pt x="2371" y="2371"/>
                  </a:lnTo>
                  <a:lnTo>
                    <a:pt x="3503" y="1752"/>
                  </a:lnTo>
                  <a:lnTo>
                    <a:pt x="2371" y="1133"/>
                  </a:lnTo>
                  <a:lnTo>
                    <a:pt x="1752" y="0"/>
                  </a:ln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1" name="Google Shape;197;p26">
              <a:extLst>
                <a:ext uri="{FF2B5EF4-FFF2-40B4-BE49-F238E27FC236}">
                  <a16:creationId xmlns="" xmlns:a16="http://schemas.microsoft.com/office/drawing/2014/main" id="{2B99C8A7-E93A-443B-AB91-57CAF88D8D26}"/>
                </a:ext>
              </a:extLst>
            </p:cNvPr>
            <p:cNvSpPr/>
            <p:nvPr/>
          </p:nvSpPr>
          <p:spPr>
            <a:xfrm>
              <a:off x="3939400" y="565875"/>
              <a:ext cx="87575" cy="87575"/>
            </a:xfrm>
            <a:custGeom>
              <a:avLst/>
              <a:gdLst/>
              <a:ahLst/>
              <a:cxnLst/>
              <a:rect l="l" t="t" r="r" b="b"/>
              <a:pathLst>
                <a:path w="3503" h="3503" extrusionOk="0">
                  <a:moveTo>
                    <a:pt x="1751" y="0"/>
                  </a:moveTo>
                  <a:lnTo>
                    <a:pt x="1132" y="1132"/>
                  </a:lnTo>
                  <a:lnTo>
                    <a:pt x="0" y="1751"/>
                  </a:lnTo>
                  <a:lnTo>
                    <a:pt x="1132" y="2370"/>
                  </a:lnTo>
                  <a:lnTo>
                    <a:pt x="1751" y="3502"/>
                  </a:lnTo>
                  <a:lnTo>
                    <a:pt x="2370" y="2370"/>
                  </a:lnTo>
                  <a:lnTo>
                    <a:pt x="3502" y="1751"/>
                  </a:lnTo>
                  <a:lnTo>
                    <a:pt x="2370" y="1132"/>
                  </a:lnTo>
                  <a:lnTo>
                    <a:pt x="1751" y="0"/>
                  </a:ln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2" name="Google Shape;198;p26">
              <a:extLst>
                <a:ext uri="{FF2B5EF4-FFF2-40B4-BE49-F238E27FC236}">
                  <a16:creationId xmlns="" xmlns:a16="http://schemas.microsoft.com/office/drawing/2014/main" id="{2A0B68CC-DFCA-41C0-9285-E309F616D617}"/>
                </a:ext>
              </a:extLst>
            </p:cNvPr>
            <p:cNvSpPr/>
            <p:nvPr/>
          </p:nvSpPr>
          <p:spPr>
            <a:xfrm>
              <a:off x="4753550" y="1772325"/>
              <a:ext cx="136525" cy="136575"/>
            </a:xfrm>
            <a:custGeom>
              <a:avLst/>
              <a:gdLst/>
              <a:ahLst/>
              <a:cxnLst/>
              <a:rect l="l" t="t" r="r" b="b"/>
              <a:pathLst>
                <a:path w="5461" h="5463" extrusionOk="0">
                  <a:moveTo>
                    <a:pt x="2731" y="0"/>
                  </a:moveTo>
                  <a:lnTo>
                    <a:pt x="1766" y="1766"/>
                  </a:lnTo>
                  <a:lnTo>
                    <a:pt x="0" y="2732"/>
                  </a:lnTo>
                  <a:lnTo>
                    <a:pt x="1766" y="3697"/>
                  </a:lnTo>
                  <a:lnTo>
                    <a:pt x="2731" y="5462"/>
                  </a:lnTo>
                  <a:lnTo>
                    <a:pt x="3696" y="3697"/>
                  </a:lnTo>
                  <a:lnTo>
                    <a:pt x="5461" y="2732"/>
                  </a:lnTo>
                  <a:lnTo>
                    <a:pt x="3696" y="1766"/>
                  </a:lnTo>
                  <a:lnTo>
                    <a:pt x="2731" y="0"/>
                  </a:ln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3" name="Google Shape;199;p26">
              <a:extLst>
                <a:ext uri="{FF2B5EF4-FFF2-40B4-BE49-F238E27FC236}">
                  <a16:creationId xmlns="" xmlns:a16="http://schemas.microsoft.com/office/drawing/2014/main" id="{C0586BB5-ED80-4A43-A0FD-898FB0F7082A}"/>
                </a:ext>
              </a:extLst>
            </p:cNvPr>
            <p:cNvSpPr/>
            <p:nvPr/>
          </p:nvSpPr>
          <p:spPr>
            <a:xfrm>
              <a:off x="3397725" y="2481125"/>
              <a:ext cx="1424450" cy="1765750"/>
            </a:xfrm>
            <a:custGeom>
              <a:avLst/>
              <a:gdLst/>
              <a:ahLst/>
              <a:cxnLst/>
              <a:rect l="l" t="t" r="r" b="b"/>
              <a:pathLst>
                <a:path w="56978" h="70630" extrusionOk="0">
                  <a:moveTo>
                    <a:pt x="19463" y="0"/>
                  </a:moveTo>
                  <a:cubicBezTo>
                    <a:pt x="15594" y="0"/>
                    <a:pt x="11286" y="1700"/>
                    <a:pt x="7115" y="7193"/>
                  </a:cubicBezTo>
                  <a:lnTo>
                    <a:pt x="558" y="31378"/>
                  </a:lnTo>
                  <a:cubicBezTo>
                    <a:pt x="1" y="42375"/>
                    <a:pt x="4600" y="53526"/>
                    <a:pt x="12749" y="60931"/>
                  </a:cubicBezTo>
                  <a:cubicBezTo>
                    <a:pt x="19596" y="67154"/>
                    <a:pt x="28837" y="70629"/>
                    <a:pt x="38077" y="70629"/>
                  </a:cubicBezTo>
                  <a:cubicBezTo>
                    <a:pt x="39833" y="70629"/>
                    <a:pt x="41590" y="70504"/>
                    <a:pt x="43330" y="70248"/>
                  </a:cubicBezTo>
                  <a:cubicBezTo>
                    <a:pt x="47073" y="69696"/>
                    <a:pt x="50916" y="68459"/>
                    <a:pt x="53475" y="65672"/>
                  </a:cubicBezTo>
                  <a:cubicBezTo>
                    <a:pt x="56089" y="62824"/>
                    <a:pt x="56978" y="58573"/>
                    <a:pt x="55969" y="54842"/>
                  </a:cubicBezTo>
                  <a:cubicBezTo>
                    <a:pt x="54959" y="51109"/>
                    <a:pt x="52162" y="47959"/>
                    <a:pt x="48685" y="46271"/>
                  </a:cubicBezTo>
                  <a:cubicBezTo>
                    <a:pt x="46053" y="44992"/>
                    <a:pt x="42861" y="44349"/>
                    <a:pt x="41187" y="41950"/>
                  </a:cubicBezTo>
                  <a:cubicBezTo>
                    <a:pt x="39359" y="39330"/>
                    <a:pt x="40136" y="35782"/>
                    <a:pt x="40874" y="32674"/>
                  </a:cubicBezTo>
                  <a:cubicBezTo>
                    <a:pt x="41612" y="29566"/>
                    <a:pt x="42096" y="25876"/>
                    <a:pt x="39911" y="23545"/>
                  </a:cubicBezTo>
                  <a:cubicBezTo>
                    <a:pt x="38313" y="21841"/>
                    <a:pt x="35553" y="21239"/>
                    <a:pt x="34605" y="19104"/>
                  </a:cubicBezTo>
                  <a:cubicBezTo>
                    <a:pt x="34015" y="17778"/>
                    <a:pt x="34325" y="16250"/>
                    <a:pt x="34414" y="14801"/>
                  </a:cubicBezTo>
                  <a:cubicBezTo>
                    <a:pt x="34749" y="9312"/>
                    <a:pt x="31362" y="3784"/>
                    <a:pt x="26319" y="1591"/>
                  </a:cubicBezTo>
                  <a:cubicBezTo>
                    <a:pt x="24327" y="724"/>
                    <a:pt x="21988" y="0"/>
                    <a:pt x="19463"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4" name="Google Shape;200;p26">
              <a:extLst>
                <a:ext uri="{FF2B5EF4-FFF2-40B4-BE49-F238E27FC236}">
                  <a16:creationId xmlns="" xmlns:a16="http://schemas.microsoft.com/office/drawing/2014/main" id="{1FBB743E-D7C7-4ED7-92B3-727910EB8AC6}"/>
                </a:ext>
              </a:extLst>
            </p:cNvPr>
            <p:cNvSpPr/>
            <p:nvPr/>
          </p:nvSpPr>
          <p:spPr>
            <a:xfrm>
              <a:off x="3709475" y="2496075"/>
              <a:ext cx="988475" cy="1650125"/>
            </a:xfrm>
            <a:custGeom>
              <a:avLst/>
              <a:gdLst/>
              <a:ahLst/>
              <a:cxnLst/>
              <a:rect l="l" t="t" r="r" b="b"/>
              <a:pathLst>
                <a:path w="39539" h="66005" extrusionOk="0">
                  <a:moveTo>
                    <a:pt x="9197" y="1"/>
                  </a:moveTo>
                  <a:cubicBezTo>
                    <a:pt x="7058" y="1"/>
                    <a:pt x="5202" y="721"/>
                    <a:pt x="3869" y="1564"/>
                  </a:cubicBezTo>
                  <a:cubicBezTo>
                    <a:pt x="2239" y="2584"/>
                    <a:pt x="1273" y="3785"/>
                    <a:pt x="720" y="4631"/>
                  </a:cubicBezTo>
                  <a:cubicBezTo>
                    <a:pt x="170" y="5491"/>
                    <a:pt x="1" y="6011"/>
                    <a:pt x="1" y="6011"/>
                  </a:cubicBezTo>
                  <a:cubicBezTo>
                    <a:pt x="1" y="6011"/>
                    <a:pt x="2" y="6011"/>
                    <a:pt x="2" y="6011"/>
                  </a:cubicBezTo>
                  <a:cubicBezTo>
                    <a:pt x="38" y="6011"/>
                    <a:pt x="252" y="5513"/>
                    <a:pt x="817" y="4697"/>
                  </a:cubicBezTo>
                  <a:cubicBezTo>
                    <a:pt x="1395" y="3882"/>
                    <a:pt x="2372" y="2726"/>
                    <a:pt x="3987" y="1755"/>
                  </a:cubicBezTo>
                  <a:cubicBezTo>
                    <a:pt x="5286" y="965"/>
                    <a:pt x="7062" y="301"/>
                    <a:pt x="9093" y="301"/>
                  </a:cubicBezTo>
                  <a:cubicBezTo>
                    <a:pt x="9537" y="301"/>
                    <a:pt x="9992" y="332"/>
                    <a:pt x="10458" y="401"/>
                  </a:cubicBezTo>
                  <a:cubicBezTo>
                    <a:pt x="13016" y="758"/>
                    <a:pt x="15857" y="2268"/>
                    <a:pt x="17580" y="4994"/>
                  </a:cubicBezTo>
                  <a:lnTo>
                    <a:pt x="17582" y="4999"/>
                  </a:lnTo>
                  <a:lnTo>
                    <a:pt x="17596" y="5015"/>
                  </a:lnTo>
                  <a:cubicBezTo>
                    <a:pt x="18620" y="6397"/>
                    <a:pt x="19395" y="8112"/>
                    <a:pt x="19904" y="9943"/>
                  </a:cubicBezTo>
                  <a:cubicBezTo>
                    <a:pt x="20157" y="10862"/>
                    <a:pt x="20358" y="11817"/>
                    <a:pt x="20459" y="12802"/>
                  </a:cubicBezTo>
                  <a:cubicBezTo>
                    <a:pt x="20577" y="13777"/>
                    <a:pt x="20576" y="14803"/>
                    <a:pt x="20703" y="15843"/>
                  </a:cubicBezTo>
                  <a:cubicBezTo>
                    <a:pt x="20824" y="16879"/>
                    <a:pt x="20985" y="17932"/>
                    <a:pt x="21352" y="18969"/>
                  </a:cubicBezTo>
                  <a:cubicBezTo>
                    <a:pt x="21729" y="19981"/>
                    <a:pt x="22199" y="20953"/>
                    <a:pt x="22599" y="21955"/>
                  </a:cubicBezTo>
                  <a:cubicBezTo>
                    <a:pt x="23002" y="22953"/>
                    <a:pt x="23297" y="23997"/>
                    <a:pt x="23324" y="25079"/>
                  </a:cubicBezTo>
                  <a:cubicBezTo>
                    <a:pt x="23337" y="26153"/>
                    <a:pt x="23147" y="27271"/>
                    <a:pt x="22943" y="28374"/>
                  </a:cubicBezTo>
                  <a:cubicBezTo>
                    <a:pt x="22645" y="29934"/>
                    <a:pt x="22255" y="31467"/>
                    <a:pt x="21973" y="33008"/>
                  </a:cubicBezTo>
                  <a:cubicBezTo>
                    <a:pt x="21686" y="34547"/>
                    <a:pt x="21541" y="36101"/>
                    <a:pt x="21581" y="37625"/>
                  </a:cubicBezTo>
                  <a:cubicBezTo>
                    <a:pt x="21651" y="40668"/>
                    <a:pt x="22544" y="43627"/>
                    <a:pt x="24246" y="45888"/>
                  </a:cubicBezTo>
                  <a:cubicBezTo>
                    <a:pt x="25085" y="47019"/>
                    <a:pt x="26111" y="47972"/>
                    <a:pt x="27250" y="48675"/>
                  </a:cubicBezTo>
                  <a:cubicBezTo>
                    <a:pt x="28389" y="49379"/>
                    <a:pt x="29589" y="49851"/>
                    <a:pt x="30724" y="50320"/>
                  </a:cubicBezTo>
                  <a:cubicBezTo>
                    <a:pt x="31861" y="50787"/>
                    <a:pt x="32949" y="51251"/>
                    <a:pt x="33900" y="51856"/>
                  </a:cubicBezTo>
                  <a:cubicBezTo>
                    <a:pt x="34818" y="52429"/>
                    <a:pt x="35658" y="53120"/>
                    <a:pt x="36394" y="53913"/>
                  </a:cubicBezTo>
                  <a:cubicBezTo>
                    <a:pt x="37805" y="55428"/>
                    <a:pt x="38633" y="57174"/>
                    <a:pt x="38955" y="58784"/>
                  </a:cubicBezTo>
                  <a:cubicBezTo>
                    <a:pt x="39305" y="60395"/>
                    <a:pt x="39235" y="61847"/>
                    <a:pt x="38919" y="62959"/>
                  </a:cubicBezTo>
                  <a:cubicBezTo>
                    <a:pt x="38679" y="63818"/>
                    <a:pt x="38261" y="64617"/>
                    <a:pt x="37692" y="65306"/>
                  </a:cubicBezTo>
                  <a:cubicBezTo>
                    <a:pt x="37306" y="65781"/>
                    <a:pt x="37047" y="65983"/>
                    <a:pt x="37068" y="66004"/>
                  </a:cubicBezTo>
                  <a:cubicBezTo>
                    <a:pt x="37068" y="66004"/>
                    <a:pt x="37346" y="65828"/>
                    <a:pt x="37762" y="65365"/>
                  </a:cubicBezTo>
                  <a:cubicBezTo>
                    <a:pt x="38176" y="64908"/>
                    <a:pt x="38738" y="64149"/>
                    <a:pt x="39090" y="63008"/>
                  </a:cubicBezTo>
                  <a:cubicBezTo>
                    <a:pt x="39440" y="61876"/>
                    <a:pt x="39538" y="60384"/>
                    <a:pt x="39205" y="58733"/>
                  </a:cubicBezTo>
                  <a:cubicBezTo>
                    <a:pt x="38900" y="57081"/>
                    <a:pt x="38066" y="55264"/>
                    <a:pt x="36631" y="53695"/>
                  </a:cubicBezTo>
                  <a:cubicBezTo>
                    <a:pt x="35882" y="52873"/>
                    <a:pt x="35027" y="52154"/>
                    <a:pt x="34088" y="51558"/>
                  </a:cubicBezTo>
                  <a:cubicBezTo>
                    <a:pt x="33112" y="50926"/>
                    <a:pt x="32004" y="50446"/>
                    <a:pt x="30869" y="49971"/>
                  </a:cubicBezTo>
                  <a:cubicBezTo>
                    <a:pt x="29735" y="49493"/>
                    <a:pt x="28556" y="49018"/>
                    <a:pt x="27462" y="48334"/>
                  </a:cubicBezTo>
                  <a:cubicBezTo>
                    <a:pt x="26371" y="47653"/>
                    <a:pt x="25389" y="46732"/>
                    <a:pt x="24583" y="45637"/>
                  </a:cubicBezTo>
                  <a:cubicBezTo>
                    <a:pt x="22950" y="43448"/>
                    <a:pt x="22091" y="40584"/>
                    <a:pt x="22028" y="37613"/>
                  </a:cubicBezTo>
                  <a:cubicBezTo>
                    <a:pt x="21992" y="36124"/>
                    <a:pt x="22135" y="34607"/>
                    <a:pt x="22420" y="33089"/>
                  </a:cubicBezTo>
                  <a:cubicBezTo>
                    <a:pt x="22698" y="31568"/>
                    <a:pt x="23089" y="30039"/>
                    <a:pt x="23391" y="28460"/>
                  </a:cubicBezTo>
                  <a:cubicBezTo>
                    <a:pt x="23597" y="27337"/>
                    <a:pt x="23792" y="26223"/>
                    <a:pt x="23779" y="25067"/>
                  </a:cubicBezTo>
                  <a:cubicBezTo>
                    <a:pt x="23750" y="23917"/>
                    <a:pt x="23431" y="22805"/>
                    <a:pt x="23018" y="21788"/>
                  </a:cubicBezTo>
                  <a:cubicBezTo>
                    <a:pt x="22609" y="20766"/>
                    <a:pt x="22137" y="19796"/>
                    <a:pt x="21770" y="18816"/>
                  </a:cubicBezTo>
                  <a:cubicBezTo>
                    <a:pt x="21424" y="17846"/>
                    <a:pt x="21258" y="16809"/>
                    <a:pt x="21137" y="15795"/>
                  </a:cubicBezTo>
                  <a:cubicBezTo>
                    <a:pt x="21010" y="14783"/>
                    <a:pt x="21008" y="13767"/>
                    <a:pt x="20884" y="12754"/>
                  </a:cubicBezTo>
                  <a:cubicBezTo>
                    <a:pt x="20777" y="11747"/>
                    <a:pt x="20567" y="10770"/>
                    <a:pt x="20305" y="9830"/>
                  </a:cubicBezTo>
                  <a:cubicBezTo>
                    <a:pt x="19770" y="7961"/>
                    <a:pt x="18993" y="6240"/>
                    <a:pt x="17906" y="4788"/>
                  </a:cubicBezTo>
                  <a:lnTo>
                    <a:pt x="17906" y="4788"/>
                  </a:lnTo>
                  <a:cubicBezTo>
                    <a:pt x="16091" y="1960"/>
                    <a:pt x="13144" y="434"/>
                    <a:pt x="10502" y="90"/>
                  </a:cubicBezTo>
                  <a:cubicBezTo>
                    <a:pt x="10057" y="29"/>
                    <a:pt x="9622" y="1"/>
                    <a:pt x="9197"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5" name="Google Shape;201;p26">
              <a:extLst>
                <a:ext uri="{FF2B5EF4-FFF2-40B4-BE49-F238E27FC236}">
                  <a16:creationId xmlns="" xmlns:a16="http://schemas.microsoft.com/office/drawing/2014/main" id="{47EA119C-B8D5-4EEC-82CE-217936E17D95}"/>
                </a:ext>
              </a:extLst>
            </p:cNvPr>
            <p:cNvSpPr/>
            <p:nvPr/>
          </p:nvSpPr>
          <p:spPr>
            <a:xfrm>
              <a:off x="2866025" y="3744000"/>
              <a:ext cx="1759600" cy="1711825"/>
            </a:xfrm>
            <a:custGeom>
              <a:avLst/>
              <a:gdLst/>
              <a:ahLst/>
              <a:cxnLst/>
              <a:rect l="l" t="t" r="r" b="b"/>
              <a:pathLst>
                <a:path w="70384" h="68473" extrusionOk="0">
                  <a:moveTo>
                    <a:pt x="45401" y="1"/>
                  </a:moveTo>
                  <a:cubicBezTo>
                    <a:pt x="44126" y="1"/>
                    <a:pt x="43335" y="42"/>
                    <a:pt x="43335" y="42"/>
                  </a:cubicBezTo>
                  <a:lnTo>
                    <a:pt x="22551" y="2573"/>
                  </a:lnTo>
                  <a:cubicBezTo>
                    <a:pt x="22551" y="2573"/>
                    <a:pt x="7394" y="4145"/>
                    <a:pt x="3224" y="16282"/>
                  </a:cubicBezTo>
                  <a:lnTo>
                    <a:pt x="0" y="30722"/>
                  </a:lnTo>
                  <a:lnTo>
                    <a:pt x="16680" y="31386"/>
                  </a:lnTo>
                  <a:lnTo>
                    <a:pt x="17010" y="34140"/>
                  </a:lnTo>
                  <a:cubicBezTo>
                    <a:pt x="17413" y="35619"/>
                    <a:pt x="17924" y="37379"/>
                    <a:pt x="18483" y="38808"/>
                  </a:cubicBezTo>
                  <a:cubicBezTo>
                    <a:pt x="19416" y="41199"/>
                    <a:pt x="21630" y="46238"/>
                    <a:pt x="20316" y="48576"/>
                  </a:cubicBezTo>
                  <a:cubicBezTo>
                    <a:pt x="16999" y="54473"/>
                    <a:pt x="13760" y="68472"/>
                    <a:pt x="13760" y="68472"/>
                  </a:cubicBezTo>
                  <a:lnTo>
                    <a:pt x="61568" y="67851"/>
                  </a:lnTo>
                  <a:lnTo>
                    <a:pt x="55867" y="33055"/>
                  </a:lnTo>
                  <a:lnTo>
                    <a:pt x="70383" y="24595"/>
                  </a:lnTo>
                  <a:lnTo>
                    <a:pt x="70383" y="24595"/>
                  </a:lnTo>
                  <a:cubicBezTo>
                    <a:pt x="70383" y="24595"/>
                    <a:pt x="70383" y="24596"/>
                    <a:pt x="70383" y="24596"/>
                  </a:cubicBezTo>
                  <a:lnTo>
                    <a:pt x="70383" y="24595"/>
                  </a:lnTo>
                  <a:lnTo>
                    <a:pt x="70383" y="24595"/>
                  </a:lnTo>
                  <a:lnTo>
                    <a:pt x="70383" y="24595"/>
                  </a:lnTo>
                  <a:cubicBezTo>
                    <a:pt x="68205" y="12057"/>
                    <a:pt x="64284" y="5910"/>
                    <a:pt x="62933" y="4429"/>
                  </a:cubicBezTo>
                  <a:cubicBezTo>
                    <a:pt x="59307" y="458"/>
                    <a:pt x="49657" y="1"/>
                    <a:pt x="45401" y="1"/>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6" name="Google Shape;202;p26">
              <a:extLst>
                <a:ext uri="{FF2B5EF4-FFF2-40B4-BE49-F238E27FC236}">
                  <a16:creationId xmlns="" xmlns:a16="http://schemas.microsoft.com/office/drawing/2014/main" id="{4548EAA9-6A79-4DF3-9DEE-183476AC8BC0}"/>
                </a:ext>
              </a:extLst>
            </p:cNvPr>
            <p:cNvSpPr/>
            <p:nvPr/>
          </p:nvSpPr>
          <p:spPr>
            <a:xfrm>
              <a:off x="3404800" y="2683350"/>
              <a:ext cx="743850" cy="1399950"/>
            </a:xfrm>
            <a:custGeom>
              <a:avLst/>
              <a:gdLst/>
              <a:ahLst/>
              <a:cxnLst/>
              <a:rect l="l" t="t" r="r" b="b"/>
              <a:pathLst>
                <a:path w="29754" h="55998" extrusionOk="0">
                  <a:moveTo>
                    <a:pt x="19223" y="0"/>
                  </a:moveTo>
                  <a:cubicBezTo>
                    <a:pt x="18707" y="0"/>
                    <a:pt x="18183" y="44"/>
                    <a:pt x="17656" y="134"/>
                  </a:cubicBezTo>
                  <a:lnTo>
                    <a:pt x="2672" y="2705"/>
                  </a:lnTo>
                  <a:cubicBezTo>
                    <a:pt x="1103" y="2975"/>
                    <a:pt x="0" y="4399"/>
                    <a:pt x="135" y="5985"/>
                  </a:cubicBezTo>
                  <a:lnTo>
                    <a:pt x="3411" y="47978"/>
                  </a:lnTo>
                  <a:cubicBezTo>
                    <a:pt x="3770" y="52574"/>
                    <a:pt x="7787" y="55998"/>
                    <a:pt x="12618" y="55998"/>
                  </a:cubicBezTo>
                  <a:cubicBezTo>
                    <a:pt x="12910" y="55998"/>
                    <a:pt x="13205" y="55985"/>
                    <a:pt x="13502" y="55960"/>
                  </a:cubicBezTo>
                  <a:cubicBezTo>
                    <a:pt x="18771" y="55509"/>
                    <a:pt x="22793" y="51149"/>
                    <a:pt x="22490" y="46217"/>
                  </a:cubicBezTo>
                  <a:cubicBezTo>
                    <a:pt x="22171" y="41041"/>
                    <a:pt x="21931" y="35587"/>
                    <a:pt x="21931" y="35587"/>
                  </a:cubicBezTo>
                  <a:cubicBezTo>
                    <a:pt x="21931" y="35587"/>
                    <a:pt x="28526" y="34050"/>
                    <a:pt x="29346" y="25263"/>
                  </a:cubicBezTo>
                  <a:cubicBezTo>
                    <a:pt x="29753" y="20895"/>
                    <a:pt x="29078" y="13820"/>
                    <a:pt x="28339" y="8047"/>
                  </a:cubicBezTo>
                  <a:cubicBezTo>
                    <a:pt x="27742" y="3380"/>
                    <a:pt x="23768" y="0"/>
                    <a:pt x="19223" y="0"/>
                  </a:cubicBez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7" name="Google Shape;203;p26">
              <a:extLst>
                <a:ext uri="{FF2B5EF4-FFF2-40B4-BE49-F238E27FC236}">
                  <a16:creationId xmlns="" xmlns:a16="http://schemas.microsoft.com/office/drawing/2014/main" id="{889DF5FD-0AC0-4451-ABB0-8D1C5E31A7AE}"/>
                </a:ext>
              </a:extLst>
            </p:cNvPr>
            <p:cNvSpPr/>
            <p:nvPr/>
          </p:nvSpPr>
          <p:spPr>
            <a:xfrm>
              <a:off x="3983950" y="2984050"/>
              <a:ext cx="58425" cy="53600"/>
            </a:xfrm>
            <a:custGeom>
              <a:avLst/>
              <a:gdLst/>
              <a:ahLst/>
              <a:cxnLst/>
              <a:rect l="l" t="t" r="r" b="b"/>
              <a:pathLst>
                <a:path w="2337" h="2144" extrusionOk="0">
                  <a:moveTo>
                    <a:pt x="1201" y="1"/>
                  </a:moveTo>
                  <a:cubicBezTo>
                    <a:pt x="1155" y="1"/>
                    <a:pt x="1109" y="3"/>
                    <a:pt x="1062" y="9"/>
                  </a:cubicBezTo>
                  <a:cubicBezTo>
                    <a:pt x="451" y="81"/>
                    <a:pt x="1" y="616"/>
                    <a:pt x="60" y="1204"/>
                  </a:cubicBezTo>
                  <a:cubicBezTo>
                    <a:pt x="114" y="1747"/>
                    <a:pt x="582" y="2144"/>
                    <a:pt x="1136" y="2144"/>
                  </a:cubicBezTo>
                  <a:cubicBezTo>
                    <a:pt x="1182" y="2144"/>
                    <a:pt x="1228" y="2141"/>
                    <a:pt x="1275" y="2136"/>
                  </a:cubicBezTo>
                  <a:cubicBezTo>
                    <a:pt x="1887" y="2062"/>
                    <a:pt x="2336" y="1529"/>
                    <a:pt x="2277" y="941"/>
                  </a:cubicBezTo>
                  <a:cubicBezTo>
                    <a:pt x="2223" y="398"/>
                    <a:pt x="1754" y="1"/>
                    <a:pt x="1201"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8" name="Google Shape;204;p26">
              <a:extLst>
                <a:ext uri="{FF2B5EF4-FFF2-40B4-BE49-F238E27FC236}">
                  <a16:creationId xmlns="" xmlns:a16="http://schemas.microsoft.com/office/drawing/2014/main" id="{22E1E802-C41A-49D4-BA25-C94688B8691B}"/>
                </a:ext>
              </a:extLst>
            </p:cNvPr>
            <p:cNvSpPr/>
            <p:nvPr/>
          </p:nvSpPr>
          <p:spPr>
            <a:xfrm>
              <a:off x="3969200" y="2953200"/>
              <a:ext cx="113200" cy="33025"/>
            </a:xfrm>
            <a:custGeom>
              <a:avLst/>
              <a:gdLst/>
              <a:ahLst/>
              <a:cxnLst/>
              <a:rect l="l" t="t" r="r" b="b"/>
              <a:pathLst>
                <a:path w="4528" h="1321" extrusionOk="0">
                  <a:moveTo>
                    <a:pt x="2410" y="0"/>
                  </a:moveTo>
                  <a:cubicBezTo>
                    <a:pt x="2349" y="0"/>
                    <a:pt x="2286" y="2"/>
                    <a:pt x="2223" y="6"/>
                  </a:cubicBezTo>
                  <a:cubicBezTo>
                    <a:pt x="1475" y="51"/>
                    <a:pt x="849" y="363"/>
                    <a:pt x="489" y="665"/>
                  </a:cubicBezTo>
                  <a:cubicBezTo>
                    <a:pt x="124" y="969"/>
                    <a:pt x="0" y="1241"/>
                    <a:pt x="68" y="1302"/>
                  </a:cubicBezTo>
                  <a:cubicBezTo>
                    <a:pt x="81" y="1315"/>
                    <a:pt x="100" y="1320"/>
                    <a:pt x="124" y="1320"/>
                  </a:cubicBezTo>
                  <a:cubicBezTo>
                    <a:pt x="366" y="1320"/>
                    <a:pt x="1159" y="760"/>
                    <a:pt x="2248" y="703"/>
                  </a:cubicBezTo>
                  <a:cubicBezTo>
                    <a:pt x="2328" y="697"/>
                    <a:pt x="2407" y="695"/>
                    <a:pt x="2484" y="695"/>
                  </a:cubicBezTo>
                  <a:cubicBezTo>
                    <a:pt x="3425" y="695"/>
                    <a:pt x="4138" y="1065"/>
                    <a:pt x="4385" y="1065"/>
                  </a:cubicBezTo>
                  <a:cubicBezTo>
                    <a:pt x="4421" y="1065"/>
                    <a:pt x="4448" y="1057"/>
                    <a:pt x="4463" y="1039"/>
                  </a:cubicBezTo>
                  <a:cubicBezTo>
                    <a:pt x="4528" y="969"/>
                    <a:pt x="4385" y="715"/>
                    <a:pt x="3997" y="455"/>
                  </a:cubicBezTo>
                  <a:cubicBezTo>
                    <a:pt x="3650" y="219"/>
                    <a:pt x="3078" y="0"/>
                    <a:pt x="241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69" name="Google Shape;205;p26">
              <a:extLst>
                <a:ext uri="{FF2B5EF4-FFF2-40B4-BE49-F238E27FC236}">
                  <a16:creationId xmlns="" xmlns:a16="http://schemas.microsoft.com/office/drawing/2014/main" id="{A58CE635-4E7C-4C7D-8F10-D49800C77435}"/>
                </a:ext>
              </a:extLst>
            </p:cNvPr>
            <p:cNvSpPr/>
            <p:nvPr/>
          </p:nvSpPr>
          <p:spPr>
            <a:xfrm>
              <a:off x="3689150" y="3010825"/>
              <a:ext cx="58400" cy="53600"/>
            </a:xfrm>
            <a:custGeom>
              <a:avLst/>
              <a:gdLst/>
              <a:ahLst/>
              <a:cxnLst/>
              <a:rect l="l" t="t" r="r" b="b"/>
              <a:pathLst>
                <a:path w="2336" h="2144" extrusionOk="0">
                  <a:moveTo>
                    <a:pt x="1198" y="1"/>
                  </a:moveTo>
                  <a:cubicBezTo>
                    <a:pt x="1153" y="1"/>
                    <a:pt x="1107" y="3"/>
                    <a:pt x="1061" y="9"/>
                  </a:cubicBezTo>
                  <a:cubicBezTo>
                    <a:pt x="449" y="82"/>
                    <a:pt x="1" y="617"/>
                    <a:pt x="60" y="1204"/>
                  </a:cubicBezTo>
                  <a:cubicBezTo>
                    <a:pt x="114" y="1748"/>
                    <a:pt x="581" y="2144"/>
                    <a:pt x="1134" y="2144"/>
                  </a:cubicBezTo>
                  <a:cubicBezTo>
                    <a:pt x="1180" y="2144"/>
                    <a:pt x="1227" y="2141"/>
                    <a:pt x="1273" y="2135"/>
                  </a:cubicBezTo>
                  <a:cubicBezTo>
                    <a:pt x="1886" y="2063"/>
                    <a:pt x="2336" y="1528"/>
                    <a:pt x="2277" y="941"/>
                  </a:cubicBezTo>
                  <a:cubicBezTo>
                    <a:pt x="2222" y="398"/>
                    <a:pt x="1752" y="1"/>
                    <a:pt x="119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0" name="Google Shape;206;p26">
              <a:extLst>
                <a:ext uri="{FF2B5EF4-FFF2-40B4-BE49-F238E27FC236}">
                  <a16:creationId xmlns="" xmlns:a16="http://schemas.microsoft.com/office/drawing/2014/main" id="{29D21FD5-1417-4F48-81D4-CA1ED557DC03}"/>
                </a:ext>
              </a:extLst>
            </p:cNvPr>
            <p:cNvSpPr/>
            <p:nvPr/>
          </p:nvSpPr>
          <p:spPr>
            <a:xfrm>
              <a:off x="3674575" y="2977850"/>
              <a:ext cx="113200" cy="33025"/>
            </a:xfrm>
            <a:custGeom>
              <a:avLst/>
              <a:gdLst/>
              <a:ahLst/>
              <a:cxnLst/>
              <a:rect l="l" t="t" r="r" b="b"/>
              <a:pathLst>
                <a:path w="4528" h="1321" extrusionOk="0">
                  <a:moveTo>
                    <a:pt x="2410" y="0"/>
                  </a:moveTo>
                  <a:cubicBezTo>
                    <a:pt x="2349" y="0"/>
                    <a:pt x="2286" y="2"/>
                    <a:pt x="2223" y="6"/>
                  </a:cubicBezTo>
                  <a:cubicBezTo>
                    <a:pt x="1477" y="51"/>
                    <a:pt x="850" y="363"/>
                    <a:pt x="491" y="665"/>
                  </a:cubicBezTo>
                  <a:cubicBezTo>
                    <a:pt x="124" y="969"/>
                    <a:pt x="1" y="1241"/>
                    <a:pt x="69" y="1302"/>
                  </a:cubicBezTo>
                  <a:cubicBezTo>
                    <a:pt x="82" y="1315"/>
                    <a:pt x="101" y="1320"/>
                    <a:pt x="126" y="1320"/>
                  </a:cubicBezTo>
                  <a:cubicBezTo>
                    <a:pt x="368" y="1320"/>
                    <a:pt x="1161" y="760"/>
                    <a:pt x="2249" y="702"/>
                  </a:cubicBezTo>
                  <a:cubicBezTo>
                    <a:pt x="2329" y="697"/>
                    <a:pt x="2408" y="694"/>
                    <a:pt x="2485" y="694"/>
                  </a:cubicBezTo>
                  <a:cubicBezTo>
                    <a:pt x="3426" y="694"/>
                    <a:pt x="4139" y="1065"/>
                    <a:pt x="4386" y="1065"/>
                  </a:cubicBezTo>
                  <a:cubicBezTo>
                    <a:pt x="4423" y="1065"/>
                    <a:pt x="4449" y="1057"/>
                    <a:pt x="4465" y="1039"/>
                  </a:cubicBezTo>
                  <a:cubicBezTo>
                    <a:pt x="4528" y="969"/>
                    <a:pt x="4385" y="713"/>
                    <a:pt x="3997" y="455"/>
                  </a:cubicBezTo>
                  <a:cubicBezTo>
                    <a:pt x="3650" y="219"/>
                    <a:pt x="3078" y="0"/>
                    <a:pt x="2410"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1" name="Google Shape;207;p26">
              <a:extLst>
                <a:ext uri="{FF2B5EF4-FFF2-40B4-BE49-F238E27FC236}">
                  <a16:creationId xmlns="" xmlns:a16="http://schemas.microsoft.com/office/drawing/2014/main" id="{15C3206F-7B4B-40B0-AFFE-7006BA5FA2D2}"/>
                </a:ext>
              </a:extLst>
            </p:cNvPr>
            <p:cNvSpPr/>
            <p:nvPr/>
          </p:nvSpPr>
          <p:spPr>
            <a:xfrm>
              <a:off x="3876300" y="2970150"/>
              <a:ext cx="110500" cy="249900"/>
            </a:xfrm>
            <a:custGeom>
              <a:avLst/>
              <a:gdLst/>
              <a:ahLst/>
              <a:cxnLst/>
              <a:rect l="l" t="t" r="r" b="b"/>
              <a:pathLst>
                <a:path w="4420" h="9996" extrusionOk="0">
                  <a:moveTo>
                    <a:pt x="137" y="1"/>
                  </a:moveTo>
                  <a:cubicBezTo>
                    <a:pt x="135" y="1"/>
                    <a:pt x="134" y="1"/>
                    <a:pt x="132" y="2"/>
                  </a:cubicBezTo>
                  <a:cubicBezTo>
                    <a:pt x="0" y="59"/>
                    <a:pt x="1088" y="2733"/>
                    <a:pt x="2561" y="5974"/>
                  </a:cubicBezTo>
                  <a:cubicBezTo>
                    <a:pt x="2929" y="6768"/>
                    <a:pt x="3282" y="7527"/>
                    <a:pt x="3618" y="8249"/>
                  </a:cubicBezTo>
                  <a:cubicBezTo>
                    <a:pt x="3789" y="8596"/>
                    <a:pt x="3939" y="8919"/>
                    <a:pt x="3881" y="9145"/>
                  </a:cubicBezTo>
                  <a:cubicBezTo>
                    <a:pt x="3843" y="9357"/>
                    <a:pt x="3557" y="9437"/>
                    <a:pt x="3252" y="9488"/>
                  </a:cubicBezTo>
                  <a:cubicBezTo>
                    <a:pt x="2054" y="9721"/>
                    <a:pt x="1316" y="9898"/>
                    <a:pt x="1326" y="9967"/>
                  </a:cubicBezTo>
                  <a:cubicBezTo>
                    <a:pt x="1328" y="9986"/>
                    <a:pt x="1392" y="9995"/>
                    <a:pt x="1512" y="9995"/>
                  </a:cubicBezTo>
                  <a:cubicBezTo>
                    <a:pt x="1807" y="9995"/>
                    <a:pt x="2439" y="9938"/>
                    <a:pt x="3303" y="9836"/>
                  </a:cubicBezTo>
                  <a:cubicBezTo>
                    <a:pt x="3453" y="9817"/>
                    <a:pt x="3626" y="9803"/>
                    <a:pt x="3818" y="9730"/>
                  </a:cubicBezTo>
                  <a:cubicBezTo>
                    <a:pt x="4011" y="9664"/>
                    <a:pt x="4225" y="9484"/>
                    <a:pt x="4293" y="9249"/>
                  </a:cubicBezTo>
                  <a:cubicBezTo>
                    <a:pt x="4419" y="8780"/>
                    <a:pt x="4195" y="8398"/>
                    <a:pt x="4056" y="8056"/>
                  </a:cubicBezTo>
                  <a:cubicBezTo>
                    <a:pt x="3732" y="7328"/>
                    <a:pt x="3392" y="6565"/>
                    <a:pt x="3036" y="5765"/>
                  </a:cubicBezTo>
                  <a:cubicBezTo>
                    <a:pt x="1580" y="2560"/>
                    <a:pt x="293" y="1"/>
                    <a:pt x="137"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2" name="Google Shape;208;p26">
              <a:extLst>
                <a:ext uri="{FF2B5EF4-FFF2-40B4-BE49-F238E27FC236}">
                  <a16:creationId xmlns="" xmlns:a16="http://schemas.microsoft.com/office/drawing/2014/main" id="{9C55DFE8-E384-48ED-9C59-61959FE37D3F}"/>
                </a:ext>
              </a:extLst>
            </p:cNvPr>
            <p:cNvSpPr/>
            <p:nvPr/>
          </p:nvSpPr>
          <p:spPr>
            <a:xfrm>
              <a:off x="3656875" y="3514150"/>
              <a:ext cx="296600" cy="115725"/>
            </a:xfrm>
            <a:custGeom>
              <a:avLst/>
              <a:gdLst/>
              <a:ahLst/>
              <a:cxnLst/>
              <a:rect l="l" t="t" r="r" b="b"/>
              <a:pathLst>
                <a:path w="11864" h="4629" extrusionOk="0">
                  <a:moveTo>
                    <a:pt x="0" y="0"/>
                  </a:moveTo>
                  <a:cubicBezTo>
                    <a:pt x="0" y="0"/>
                    <a:pt x="2566" y="4628"/>
                    <a:pt x="9290" y="4628"/>
                  </a:cubicBezTo>
                  <a:cubicBezTo>
                    <a:pt x="10088" y="4628"/>
                    <a:pt x="10945" y="4563"/>
                    <a:pt x="11863" y="4417"/>
                  </a:cubicBezTo>
                  <a:lnTo>
                    <a:pt x="11849" y="2356"/>
                  </a:lnTo>
                  <a:cubicBezTo>
                    <a:pt x="11849" y="2356"/>
                    <a:pt x="11228" y="2436"/>
                    <a:pt x="10180" y="2436"/>
                  </a:cubicBezTo>
                  <a:cubicBezTo>
                    <a:pt x="8022" y="2436"/>
                    <a:pt x="4055" y="2094"/>
                    <a:pt x="0"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3" name="Google Shape;209;p26">
              <a:extLst>
                <a:ext uri="{FF2B5EF4-FFF2-40B4-BE49-F238E27FC236}">
                  <a16:creationId xmlns="" xmlns:a16="http://schemas.microsoft.com/office/drawing/2014/main" id="{6EB26580-9F44-4F8A-8292-302414B9F17D}"/>
                </a:ext>
              </a:extLst>
            </p:cNvPr>
            <p:cNvSpPr/>
            <p:nvPr/>
          </p:nvSpPr>
          <p:spPr>
            <a:xfrm>
              <a:off x="3648525" y="2866650"/>
              <a:ext cx="138850" cy="45050"/>
            </a:xfrm>
            <a:custGeom>
              <a:avLst/>
              <a:gdLst/>
              <a:ahLst/>
              <a:cxnLst/>
              <a:rect l="l" t="t" r="r" b="b"/>
              <a:pathLst>
                <a:path w="5554" h="1802" extrusionOk="0">
                  <a:moveTo>
                    <a:pt x="3466" y="1"/>
                  </a:moveTo>
                  <a:cubicBezTo>
                    <a:pt x="3190" y="1"/>
                    <a:pt x="2898" y="24"/>
                    <a:pt x="2598" y="77"/>
                  </a:cubicBezTo>
                  <a:cubicBezTo>
                    <a:pt x="1759" y="226"/>
                    <a:pt x="1051" y="572"/>
                    <a:pt x="617" y="917"/>
                  </a:cubicBezTo>
                  <a:cubicBezTo>
                    <a:pt x="178" y="1263"/>
                    <a:pt x="0" y="1583"/>
                    <a:pt x="93" y="1717"/>
                  </a:cubicBezTo>
                  <a:cubicBezTo>
                    <a:pt x="137" y="1777"/>
                    <a:pt x="222" y="1802"/>
                    <a:pt x="342" y="1802"/>
                  </a:cubicBezTo>
                  <a:cubicBezTo>
                    <a:pt x="785" y="1802"/>
                    <a:pt x="1706" y="1462"/>
                    <a:pt x="2810" y="1279"/>
                  </a:cubicBezTo>
                  <a:cubicBezTo>
                    <a:pt x="4207" y="1019"/>
                    <a:pt x="5416" y="1097"/>
                    <a:pt x="5513" y="763"/>
                  </a:cubicBezTo>
                  <a:cubicBezTo>
                    <a:pt x="5553" y="605"/>
                    <a:pt x="5277" y="364"/>
                    <a:pt x="4747" y="190"/>
                  </a:cubicBezTo>
                  <a:cubicBezTo>
                    <a:pt x="4408" y="77"/>
                    <a:pt x="3963" y="1"/>
                    <a:pt x="3466"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4" name="Google Shape;210;p26">
              <a:extLst>
                <a:ext uri="{FF2B5EF4-FFF2-40B4-BE49-F238E27FC236}">
                  <a16:creationId xmlns="" xmlns:a16="http://schemas.microsoft.com/office/drawing/2014/main" id="{D03E3083-ACC6-47F8-AE22-84C03251BF23}"/>
                </a:ext>
              </a:extLst>
            </p:cNvPr>
            <p:cNvSpPr/>
            <p:nvPr/>
          </p:nvSpPr>
          <p:spPr>
            <a:xfrm>
              <a:off x="3960025" y="2865175"/>
              <a:ext cx="106250" cy="34225"/>
            </a:xfrm>
            <a:custGeom>
              <a:avLst/>
              <a:gdLst/>
              <a:ahLst/>
              <a:cxnLst/>
              <a:rect l="l" t="t" r="r" b="b"/>
              <a:pathLst>
                <a:path w="4250" h="1369" extrusionOk="0">
                  <a:moveTo>
                    <a:pt x="2197" y="0"/>
                  </a:moveTo>
                  <a:cubicBezTo>
                    <a:pt x="2162" y="0"/>
                    <a:pt x="2126" y="1"/>
                    <a:pt x="2090" y="2"/>
                  </a:cubicBezTo>
                  <a:cubicBezTo>
                    <a:pt x="1406" y="25"/>
                    <a:pt x="813" y="275"/>
                    <a:pt x="467" y="555"/>
                  </a:cubicBezTo>
                  <a:cubicBezTo>
                    <a:pt x="115" y="836"/>
                    <a:pt x="1" y="1118"/>
                    <a:pt x="94" y="1251"/>
                  </a:cubicBezTo>
                  <a:cubicBezTo>
                    <a:pt x="162" y="1338"/>
                    <a:pt x="293" y="1368"/>
                    <a:pt x="473" y="1368"/>
                  </a:cubicBezTo>
                  <a:cubicBezTo>
                    <a:pt x="854" y="1368"/>
                    <a:pt x="1454" y="1233"/>
                    <a:pt x="2130" y="1222"/>
                  </a:cubicBezTo>
                  <a:cubicBezTo>
                    <a:pt x="2237" y="1217"/>
                    <a:pt x="2343" y="1215"/>
                    <a:pt x="2446" y="1215"/>
                  </a:cubicBezTo>
                  <a:cubicBezTo>
                    <a:pt x="2915" y="1215"/>
                    <a:pt x="3335" y="1262"/>
                    <a:pt x="3647" y="1262"/>
                  </a:cubicBezTo>
                  <a:cubicBezTo>
                    <a:pt x="3903" y="1262"/>
                    <a:pt x="4086" y="1230"/>
                    <a:pt x="4164" y="1114"/>
                  </a:cubicBezTo>
                  <a:cubicBezTo>
                    <a:pt x="4249" y="976"/>
                    <a:pt x="4115" y="702"/>
                    <a:pt x="3746" y="445"/>
                  </a:cubicBezTo>
                  <a:cubicBezTo>
                    <a:pt x="3402" y="201"/>
                    <a:pt x="2839" y="0"/>
                    <a:pt x="219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5" name="Google Shape;211;p26">
              <a:extLst>
                <a:ext uri="{FF2B5EF4-FFF2-40B4-BE49-F238E27FC236}">
                  <a16:creationId xmlns="" xmlns:a16="http://schemas.microsoft.com/office/drawing/2014/main" id="{1E1D3A71-102B-4ED3-AF70-9AAC5289C8C3}"/>
                </a:ext>
              </a:extLst>
            </p:cNvPr>
            <p:cNvSpPr/>
            <p:nvPr/>
          </p:nvSpPr>
          <p:spPr>
            <a:xfrm>
              <a:off x="3839500" y="3247775"/>
              <a:ext cx="102275" cy="86250"/>
            </a:xfrm>
            <a:custGeom>
              <a:avLst/>
              <a:gdLst/>
              <a:ahLst/>
              <a:cxnLst/>
              <a:rect l="l" t="t" r="r" b="b"/>
              <a:pathLst>
                <a:path w="4091" h="3450" extrusionOk="0">
                  <a:moveTo>
                    <a:pt x="1168" y="0"/>
                  </a:moveTo>
                  <a:cubicBezTo>
                    <a:pt x="435" y="311"/>
                    <a:pt x="1" y="1182"/>
                    <a:pt x="162" y="1962"/>
                  </a:cubicBezTo>
                  <a:cubicBezTo>
                    <a:pt x="323" y="2741"/>
                    <a:pt x="1040" y="3360"/>
                    <a:pt x="1833" y="3440"/>
                  </a:cubicBezTo>
                  <a:cubicBezTo>
                    <a:pt x="1894" y="3446"/>
                    <a:pt x="1955" y="3449"/>
                    <a:pt x="2016" y="3449"/>
                  </a:cubicBezTo>
                  <a:cubicBezTo>
                    <a:pt x="2747" y="3449"/>
                    <a:pt x="3464" y="3020"/>
                    <a:pt x="3822" y="2378"/>
                  </a:cubicBezTo>
                  <a:cubicBezTo>
                    <a:pt x="3998" y="2060"/>
                    <a:pt x="4090" y="1664"/>
                    <a:pt x="3941" y="1333"/>
                  </a:cubicBezTo>
                  <a:cubicBezTo>
                    <a:pt x="3828" y="1088"/>
                    <a:pt x="3601" y="915"/>
                    <a:pt x="3373" y="772"/>
                  </a:cubicBezTo>
                  <a:cubicBezTo>
                    <a:pt x="2577" y="275"/>
                    <a:pt x="2105" y="9"/>
                    <a:pt x="1168"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6" name="Google Shape;212;p26">
              <a:extLst>
                <a:ext uri="{FF2B5EF4-FFF2-40B4-BE49-F238E27FC236}">
                  <a16:creationId xmlns="" xmlns:a16="http://schemas.microsoft.com/office/drawing/2014/main" id="{418A7E65-6F4A-4A5F-9177-2FC0BCC800B1}"/>
                </a:ext>
              </a:extLst>
            </p:cNvPr>
            <p:cNvSpPr/>
            <p:nvPr/>
          </p:nvSpPr>
          <p:spPr>
            <a:xfrm>
              <a:off x="3827125" y="3245200"/>
              <a:ext cx="115750" cy="66525"/>
            </a:xfrm>
            <a:custGeom>
              <a:avLst/>
              <a:gdLst/>
              <a:ahLst/>
              <a:cxnLst/>
              <a:rect l="l" t="t" r="r" b="b"/>
              <a:pathLst>
                <a:path w="4630" h="2661" extrusionOk="0">
                  <a:moveTo>
                    <a:pt x="112" y="1"/>
                  </a:moveTo>
                  <a:cubicBezTo>
                    <a:pt x="99" y="1"/>
                    <a:pt x="88" y="3"/>
                    <a:pt x="79" y="9"/>
                  </a:cubicBezTo>
                  <a:cubicBezTo>
                    <a:pt x="0" y="61"/>
                    <a:pt x="94" y="377"/>
                    <a:pt x="408" y="780"/>
                  </a:cubicBezTo>
                  <a:cubicBezTo>
                    <a:pt x="717" y="1185"/>
                    <a:pt x="1242" y="1659"/>
                    <a:pt x="1913" y="2042"/>
                  </a:cubicBezTo>
                  <a:cubicBezTo>
                    <a:pt x="2583" y="2422"/>
                    <a:pt x="3273" y="2633"/>
                    <a:pt x="3794" y="2657"/>
                  </a:cubicBezTo>
                  <a:cubicBezTo>
                    <a:pt x="3844" y="2660"/>
                    <a:pt x="3892" y="2661"/>
                    <a:pt x="3938" y="2661"/>
                  </a:cubicBezTo>
                  <a:cubicBezTo>
                    <a:pt x="4374" y="2661"/>
                    <a:pt x="4630" y="2539"/>
                    <a:pt x="4617" y="2457"/>
                  </a:cubicBezTo>
                  <a:cubicBezTo>
                    <a:pt x="4605" y="2351"/>
                    <a:pt x="4314" y="2303"/>
                    <a:pt x="3886" y="2156"/>
                  </a:cubicBezTo>
                  <a:cubicBezTo>
                    <a:pt x="3456" y="2017"/>
                    <a:pt x="2879" y="1760"/>
                    <a:pt x="2269" y="1416"/>
                  </a:cubicBezTo>
                  <a:cubicBezTo>
                    <a:pt x="1100" y="772"/>
                    <a:pt x="332" y="1"/>
                    <a:pt x="112"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7" name="Google Shape;213;p26">
              <a:extLst>
                <a:ext uri="{FF2B5EF4-FFF2-40B4-BE49-F238E27FC236}">
                  <a16:creationId xmlns="" xmlns:a16="http://schemas.microsoft.com/office/drawing/2014/main" id="{31EC9B24-98E2-4C55-877C-AB0CC799C503}"/>
                </a:ext>
              </a:extLst>
            </p:cNvPr>
            <p:cNvSpPr/>
            <p:nvPr/>
          </p:nvSpPr>
          <p:spPr>
            <a:xfrm>
              <a:off x="3164625" y="2645250"/>
              <a:ext cx="592100" cy="1222300"/>
            </a:xfrm>
            <a:custGeom>
              <a:avLst/>
              <a:gdLst/>
              <a:ahLst/>
              <a:cxnLst/>
              <a:rect l="l" t="t" r="r" b="b"/>
              <a:pathLst>
                <a:path w="23684" h="48892" extrusionOk="0">
                  <a:moveTo>
                    <a:pt x="17559" y="1"/>
                  </a:moveTo>
                  <a:cubicBezTo>
                    <a:pt x="16957" y="1"/>
                    <a:pt x="16338" y="69"/>
                    <a:pt x="15725" y="237"/>
                  </a:cubicBezTo>
                  <a:cubicBezTo>
                    <a:pt x="12414" y="1142"/>
                    <a:pt x="10046" y="3713"/>
                    <a:pt x="8515" y="9927"/>
                  </a:cubicBezTo>
                  <a:cubicBezTo>
                    <a:pt x="6983" y="16141"/>
                    <a:pt x="8405" y="21556"/>
                    <a:pt x="5819" y="25443"/>
                  </a:cubicBezTo>
                  <a:cubicBezTo>
                    <a:pt x="3233" y="29329"/>
                    <a:pt x="0" y="32229"/>
                    <a:pt x="388" y="36339"/>
                  </a:cubicBezTo>
                  <a:cubicBezTo>
                    <a:pt x="776" y="40449"/>
                    <a:pt x="3541" y="48891"/>
                    <a:pt x="3541" y="48891"/>
                  </a:cubicBezTo>
                  <a:lnTo>
                    <a:pt x="13421" y="46021"/>
                  </a:lnTo>
                  <a:cubicBezTo>
                    <a:pt x="19404" y="43909"/>
                    <a:pt x="20021" y="30732"/>
                    <a:pt x="15935" y="24429"/>
                  </a:cubicBezTo>
                  <a:cubicBezTo>
                    <a:pt x="18670" y="21434"/>
                    <a:pt x="19244" y="16666"/>
                    <a:pt x="17297" y="13107"/>
                  </a:cubicBezTo>
                  <a:cubicBezTo>
                    <a:pt x="19661" y="12447"/>
                    <a:pt x="21692" y="10690"/>
                    <a:pt x="22688" y="8446"/>
                  </a:cubicBezTo>
                  <a:cubicBezTo>
                    <a:pt x="23683" y="6204"/>
                    <a:pt x="23622" y="3518"/>
                    <a:pt x="22525" y="1323"/>
                  </a:cubicBezTo>
                  <a:cubicBezTo>
                    <a:pt x="22525" y="1323"/>
                    <a:pt x="20209" y="1"/>
                    <a:pt x="17559"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8" name="Google Shape;214;p26">
              <a:extLst>
                <a:ext uri="{FF2B5EF4-FFF2-40B4-BE49-F238E27FC236}">
                  <a16:creationId xmlns="" xmlns:a16="http://schemas.microsoft.com/office/drawing/2014/main" id="{937511F0-4A9A-437B-B80D-FEF25B9C81B2}"/>
                </a:ext>
              </a:extLst>
            </p:cNvPr>
            <p:cNvSpPr/>
            <p:nvPr/>
          </p:nvSpPr>
          <p:spPr>
            <a:xfrm>
              <a:off x="3183050" y="2681200"/>
              <a:ext cx="465800" cy="972525"/>
            </a:xfrm>
            <a:custGeom>
              <a:avLst/>
              <a:gdLst/>
              <a:ahLst/>
              <a:cxnLst/>
              <a:rect l="l" t="t" r="r" b="b"/>
              <a:pathLst>
                <a:path w="18632" h="38901" extrusionOk="0">
                  <a:moveTo>
                    <a:pt x="18442" y="1"/>
                  </a:moveTo>
                  <a:cubicBezTo>
                    <a:pt x="18442" y="1"/>
                    <a:pt x="18442" y="1"/>
                    <a:pt x="18442" y="1"/>
                  </a:cubicBezTo>
                  <a:cubicBezTo>
                    <a:pt x="18400" y="1"/>
                    <a:pt x="18631" y="637"/>
                    <a:pt x="18411" y="1766"/>
                  </a:cubicBezTo>
                  <a:cubicBezTo>
                    <a:pt x="18193" y="2887"/>
                    <a:pt x="17359" y="4394"/>
                    <a:pt x="15851" y="5780"/>
                  </a:cubicBezTo>
                  <a:cubicBezTo>
                    <a:pt x="15102" y="6474"/>
                    <a:pt x="14192" y="7144"/>
                    <a:pt x="13251" y="7907"/>
                  </a:cubicBezTo>
                  <a:cubicBezTo>
                    <a:pt x="12316" y="8670"/>
                    <a:pt x="11316" y="9541"/>
                    <a:pt x="10570" y="10710"/>
                  </a:cubicBezTo>
                  <a:cubicBezTo>
                    <a:pt x="10379" y="11004"/>
                    <a:pt x="10215" y="11314"/>
                    <a:pt x="10083" y="11638"/>
                  </a:cubicBezTo>
                  <a:cubicBezTo>
                    <a:pt x="9928" y="11958"/>
                    <a:pt x="9826" y="12301"/>
                    <a:pt x="9721" y="12647"/>
                  </a:cubicBezTo>
                  <a:cubicBezTo>
                    <a:pt x="9531" y="13357"/>
                    <a:pt x="9411" y="14082"/>
                    <a:pt x="9363" y="14815"/>
                  </a:cubicBezTo>
                  <a:cubicBezTo>
                    <a:pt x="9238" y="16302"/>
                    <a:pt x="9322" y="17840"/>
                    <a:pt x="9229" y="19398"/>
                  </a:cubicBezTo>
                  <a:cubicBezTo>
                    <a:pt x="9191" y="20164"/>
                    <a:pt x="9080" y="20926"/>
                    <a:pt x="8898" y="21672"/>
                  </a:cubicBezTo>
                  <a:cubicBezTo>
                    <a:pt x="8713" y="22404"/>
                    <a:pt x="8393" y="23077"/>
                    <a:pt x="8008" y="23692"/>
                  </a:cubicBezTo>
                  <a:cubicBezTo>
                    <a:pt x="7181" y="24898"/>
                    <a:pt x="5978" y="25711"/>
                    <a:pt x="4907" y="26542"/>
                  </a:cubicBezTo>
                  <a:cubicBezTo>
                    <a:pt x="3816" y="27359"/>
                    <a:pt x="2868" y="28290"/>
                    <a:pt x="2179" y="29297"/>
                  </a:cubicBezTo>
                  <a:cubicBezTo>
                    <a:pt x="1532" y="30225"/>
                    <a:pt x="1019" y="31241"/>
                    <a:pt x="655" y="32313"/>
                  </a:cubicBezTo>
                  <a:cubicBezTo>
                    <a:pt x="357" y="33196"/>
                    <a:pt x="160" y="34111"/>
                    <a:pt x="67" y="35039"/>
                  </a:cubicBezTo>
                  <a:cubicBezTo>
                    <a:pt x="0" y="35857"/>
                    <a:pt x="10" y="36567"/>
                    <a:pt x="69" y="37142"/>
                  </a:cubicBezTo>
                  <a:cubicBezTo>
                    <a:pt x="186" y="38294"/>
                    <a:pt x="399" y="38901"/>
                    <a:pt x="399" y="38901"/>
                  </a:cubicBezTo>
                  <a:cubicBezTo>
                    <a:pt x="402" y="38900"/>
                    <a:pt x="399" y="38861"/>
                    <a:pt x="386" y="38785"/>
                  </a:cubicBezTo>
                  <a:cubicBezTo>
                    <a:pt x="370" y="38695"/>
                    <a:pt x="351" y="38583"/>
                    <a:pt x="327" y="38446"/>
                  </a:cubicBezTo>
                  <a:cubicBezTo>
                    <a:pt x="266" y="38150"/>
                    <a:pt x="206" y="37708"/>
                    <a:pt x="162" y="37136"/>
                  </a:cubicBezTo>
                  <a:cubicBezTo>
                    <a:pt x="118" y="36565"/>
                    <a:pt x="123" y="35862"/>
                    <a:pt x="200" y="35053"/>
                  </a:cubicBezTo>
                  <a:cubicBezTo>
                    <a:pt x="306" y="34138"/>
                    <a:pt x="512" y="33238"/>
                    <a:pt x="816" y="32369"/>
                  </a:cubicBezTo>
                  <a:cubicBezTo>
                    <a:pt x="1185" y="31317"/>
                    <a:pt x="1698" y="30322"/>
                    <a:pt x="2342" y="29413"/>
                  </a:cubicBezTo>
                  <a:cubicBezTo>
                    <a:pt x="3029" y="28424"/>
                    <a:pt x="3953" y="27526"/>
                    <a:pt x="5043" y="26719"/>
                  </a:cubicBezTo>
                  <a:cubicBezTo>
                    <a:pt x="6111" y="25896"/>
                    <a:pt x="7336" y="25079"/>
                    <a:pt x="8202" y="23824"/>
                  </a:cubicBezTo>
                  <a:cubicBezTo>
                    <a:pt x="8606" y="23187"/>
                    <a:pt x="8938" y="22486"/>
                    <a:pt x="9129" y="21733"/>
                  </a:cubicBezTo>
                  <a:cubicBezTo>
                    <a:pt x="9317" y="20972"/>
                    <a:pt x="9430" y="20196"/>
                    <a:pt x="9469" y="19413"/>
                  </a:cubicBezTo>
                  <a:cubicBezTo>
                    <a:pt x="9562" y="17836"/>
                    <a:pt x="9477" y="16301"/>
                    <a:pt x="9597" y="14834"/>
                  </a:cubicBezTo>
                  <a:cubicBezTo>
                    <a:pt x="9642" y="14116"/>
                    <a:pt x="9758" y="13403"/>
                    <a:pt x="9942" y="12708"/>
                  </a:cubicBezTo>
                  <a:cubicBezTo>
                    <a:pt x="10043" y="12372"/>
                    <a:pt x="10140" y="12039"/>
                    <a:pt x="10291" y="11729"/>
                  </a:cubicBezTo>
                  <a:cubicBezTo>
                    <a:pt x="10417" y="11414"/>
                    <a:pt x="10573" y="11113"/>
                    <a:pt x="10757" y="10828"/>
                  </a:cubicBezTo>
                  <a:cubicBezTo>
                    <a:pt x="11474" y="9692"/>
                    <a:pt x="12451" y="8827"/>
                    <a:pt x="13377" y="8061"/>
                  </a:cubicBezTo>
                  <a:cubicBezTo>
                    <a:pt x="14309" y="7294"/>
                    <a:pt x="15214" y="6616"/>
                    <a:pt x="15967" y="5904"/>
                  </a:cubicBezTo>
                  <a:cubicBezTo>
                    <a:pt x="17480" y="4484"/>
                    <a:pt x="18309" y="2934"/>
                    <a:pt x="18502" y="1785"/>
                  </a:cubicBezTo>
                  <a:cubicBezTo>
                    <a:pt x="18609" y="1210"/>
                    <a:pt x="18571" y="755"/>
                    <a:pt x="18542" y="454"/>
                  </a:cubicBezTo>
                  <a:cubicBezTo>
                    <a:pt x="18514" y="316"/>
                    <a:pt x="18491" y="205"/>
                    <a:pt x="18474" y="114"/>
                  </a:cubicBezTo>
                  <a:cubicBezTo>
                    <a:pt x="18457" y="39"/>
                    <a:pt x="18446" y="1"/>
                    <a:pt x="18442"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79" name="Google Shape;215;p26">
              <a:extLst>
                <a:ext uri="{FF2B5EF4-FFF2-40B4-BE49-F238E27FC236}">
                  <a16:creationId xmlns="" xmlns:a16="http://schemas.microsoft.com/office/drawing/2014/main" id="{F815CE63-C9D7-4EF2-89CE-3D57DD6ED9E3}"/>
                </a:ext>
              </a:extLst>
            </p:cNvPr>
            <p:cNvSpPr/>
            <p:nvPr/>
          </p:nvSpPr>
          <p:spPr>
            <a:xfrm>
              <a:off x="3283600" y="4408500"/>
              <a:ext cx="115250" cy="491025"/>
            </a:xfrm>
            <a:custGeom>
              <a:avLst/>
              <a:gdLst/>
              <a:ahLst/>
              <a:cxnLst/>
              <a:rect l="l" t="t" r="r" b="b"/>
              <a:pathLst>
                <a:path w="4610" h="19641" extrusionOk="0">
                  <a:moveTo>
                    <a:pt x="385" y="1"/>
                  </a:moveTo>
                  <a:cubicBezTo>
                    <a:pt x="376" y="1"/>
                    <a:pt x="359" y="70"/>
                    <a:pt x="332" y="202"/>
                  </a:cubicBezTo>
                  <a:cubicBezTo>
                    <a:pt x="307" y="335"/>
                    <a:pt x="262" y="531"/>
                    <a:pt x="229" y="788"/>
                  </a:cubicBezTo>
                  <a:cubicBezTo>
                    <a:pt x="151" y="1298"/>
                    <a:pt x="77" y="2044"/>
                    <a:pt x="55" y="2969"/>
                  </a:cubicBezTo>
                  <a:cubicBezTo>
                    <a:pt x="0" y="4818"/>
                    <a:pt x="262" y="7385"/>
                    <a:pt x="989" y="10114"/>
                  </a:cubicBezTo>
                  <a:cubicBezTo>
                    <a:pt x="1712" y="12843"/>
                    <a:pt x="2667" y="15216"/>
                    <a:pt x="3375" y="16917"/>
                  </a:cubicBezTo>
                  <a:cubicBezTo>
                    <a:pt x="3732" y="17766"/>
                    <a:pt x="4031" y="18449"/>
                    <a:pt x="4242" y="18920"/>
                  </a:cubicBezTo>
                  <a:cubicBezTo>
                    <a:pt x="4452" y="19384"/>
                    <a:pt x="4576" y="19640"/>
                    <a:pt x="4593" y="19640"/>
                  </a:cubicBezTo>
                  <a:cubicBezTo>
                    <a:pt x="4594" y="19640"/>
                    <a:pt x="4594" y="19640"/>
                    <a:pt x="4594" y="19640"/>
                  </a:cubicBezTo>
                  <a:cubicBezTo>
                    <a:pt x="4609" y="19634"/>
                    <a:pt x="4514" y="19364"/>
                    <a:pt x="4329" y="18883"/>
                  </a:cubicBezTo>
                  <a:cubicBezTo>
                    <a:pt x="4126" y="18366"/>
                    <a:pt x="3857" y="17681"/>
                    <a:pt x="3532" y="16852"/>
                  </a:cubicBezTo>
                  <a:cubicBezTo>
                    <a:pt x="2866" y="15137"/>
                    <a:pt x="1939" y="12763"/>
                    <a:pt x="1221" y="10053"/>
                  </a:cubicBezTo>
                  <a:cubicBezTo>
                    <a:pt x="500" y="7343"/>
                    <a:pt x="214" y="4805"/>
                    <a:pt x="224" y="2970"/>
                  </a:cubicBezTo>
                  <a:cubicBezTo>
                    <a:pt x="224" y="2053"/>
                    <a:pt x="274" y="1310"/>
                    <a:pt x="322" y="799"/>
                  </a:cubicBezTo>
                  <a:cubicBezTo>
                    <a:pt x="370" y="287"/>
                    <a:pt x="404" y="3"/>
                    <a:pt x="385" y="1"/>
                  </a:cubicBezTo>
                  <a:cubicBezTo>
                    <a:pt x="385" y="1"/>
                    <a:pt x="385" y="1"/>
                    <a:pt x="385"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0" name="Google Shape;216;p26">
              <a:extLst>
                <a:ext uri="{FF2B5EF4-FFF2-40B4-BE49-F238E27FC236}">
                  <a16:creationId xmlns="" xmlns:a16="http://schemas.microsoft.com/office/drawing/2014/main" id="{167E0063-35E6-4306-AA34-19E999BD47C4}"/>
                </a:ext>
              </a:extLst>
            </p:cNvPr>
            <p:cNvSpPr/>
            <p:nvPr/>
          </p:nvSpPr>
          <p:spPr>
            <a:xfrm>
              <a:off x="3769450" y="4082700"/>
              <a:ext cx="150100" cy="332375"/>
            </a:xfrm>
            <a:custGeom>
              <a:avLst/>
              <a:gdLst/>
              <a:ahLst/>
              <a:cxnLst/>
              <a:rect l="l" t="t" r="r" b="b"/>
              <a:pathLst>
                <a:path w="6004" h="13295" extrusionOk="0">
                  <a:moveTo>
                    <a:pt x="17" y="0"/>
                  </a:moveTo>
                  <a:cubicBezTo>
                    <a:pt x="17" y="0"/>
                    <a:pt x="17" y="0"/>
                    <a:pt x="17" y="0"/>
                  </a:cubicBezTo>
                  <a:cubicBezTo>
                    <a:pt x="0" y="5"/>
                    <a:pt x="35" y="233"/>
                    <a:pt x="112" y="644"/>
                  </a:cubicBezTo>
                  <a:cubicBezTo>
                    <a:pt x="203" y="1100"/>
                    <a:pt x="320" y="1681"/>
                    <a:pt x="460" y="2380"/>
                  </a:cubicBezTo>
                  <a:cubicBezTo>
                    <a:pt x="764" y="3844"/>
                    <a:pt x="1202" y="5861"/>
                    <a:pt x="1699" y="8089"/>
                  </a:cubicBezTo>
                  <a:cubicBezTo>
                    <a:pt x="1950" y="9198"/>
                    <a:pt x="2189" y="10256"/>
                    <a:pt x="2409" y="11224"/>
                  </a:cubicBezTo>
                  <a:cubicBezTo>
                    <a:pt x="2533" y="11702"/>
                    <a:pt x="2584" y="12168"/>
                    <a:pt x="2791" y="12596"/>
                  </a:cubicBezTo>
                  <a:cubicBezTo>
                    <a:pt x="3002" y="13035"/>
                    <a:pt x="3460" y="13253"/>
                    <a:pt x="3843" y="13285"/>
                  </a:cubicBezTo>
                  <a:cubicBezTo>
                    <a:pt x="3905" y="13292"/>
                    <a:pt x="3966" y="13295"/>
                    <a:pt x="4026" y="13295"/>
                  </a:cubicBezTo>
                  <a:cubicBezTo>
                    <a:pt x="4346" y="13295"/>
                    <a:pt x="4633" y="13207"/>
                    <a:pt x="4863" y="13097"/>
                  </a:cubicBezTo>
                  <a:cubicBezTo>
                    <a:pt x="5139" y="12966"/>
                    <a:pt x="5350" y="12811"/>
                    <a:pt x="5516" y="12682"/>
                  </a:cubicBezTo>
                  <a:cubicBezTo>
                    <a:pt x="5843" y="12417"/>
                    <a:pt x="6003" y="12251"/>
                    <a:pt x="5995" y="12239"/>
                  </a:cubicBezTo>
                  <a:cubicBezTo>
                    <a:pt x="5994" y="12238"/>
                    <a:pt x="5993" y="12238"/>
                    <a:pt x="5992" y="12238"/>
                  </a:cubicBezTo>
                  <a:cubicBezTo>
                    <a:pt x="5966" y="12238"/>
                    <a:pt x="5784" y="12379"/>
                    <a:pt x="5461" y="12607"/>
                  </a:cubicBezTo>
                  <a:cubicBezTo>
                    <a:pt x="5160" y="12801"/>
                    <a:pt x="4695" y="13129"/>
                    <a:pt x="4080" y="13129"/>
                  </a:cubicBezTo>
                  <a:cubicBezTo>
                    <a:pt x="4010" y="13129"/>
                    <a:pt x="3939" y="13125"/>
                    <a:pt x="3865" y="13116"/>
                  </a:cubicBezTo>
                  <a:cubicBezTo>
                    <a:pt x="3516" y="13073"/>
                    <a:pt x="3142" y="12882"/>
                    <a:pt x="2970" y="12508"/>
                  </a:cubicBezTo>
                  <a:cubicBezTo>
                    <a:pt x="2796" y="12137"/>
                    <a:pt x="2742" y="11654"/>
                    <a:pt x="2625" y="11176"/>
                  </a:cubicBezTo>
                  <a:cubicBezTo>
                    <a:pt x="2412" y="10206"/>
                    <a:pt x="2178" y="9147"/>
                    <a:pt x="1934" y="8036"/>
                  </a:cubicBezTo>
                  <a:cubicBezTo>
                    <a:pt x="1437" y="5809"/>
                    <a:pt x="973" y="3797"/>
                    <a:pt x="626" y="2343"/>
                  </a:cubicBezTo>
                  <a:cubicBezTo>
                    <a:pt x="457" y="1652"/>
                    <a:pt x="315" y="1074"/>
                    <a:pt x="203" y="624"/>
                  </a:cubicBezTo>
                  <a:cubicBezTo>
                    <a:pt x="99" y="221"/>
                    <a:pt x="34" y="0"/>
                    <a:pt x="1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1" name="Google Shape;217;p26">
              <a:extLst>
                <a:ext uri="{FF2B5EF4-FFF2-40B4-BE49-F238E27FC236}">
                  <a16:creationId xmlns="" xmlns:a16="http://schemas.microsoft.com/office/drawing/2014/main" id="{9DC8D090-7DE6-4F5E-96DA-7AA1ADDD924F}"/>
                </a:ext>
              </a:extLst>
            </p:cNvPr>
            <p:cNvSpPr/>
            <p:nvPr/>
          </p:nvSpPr>
          <p:spPr>
            <a:xfrm>
              <a:off x="3817300" y="4111100"/>
              <a:ext cx="63600" cy="60500"/>
            </a:xfrm>
            <a:custGeom>
              <a:avLst/>
              <a:gdLst/>
              <a:ahLst/>
              <a:cxnLst/>
              <a:rect l="l" t="t" r="r" b="b"/>
              <a:pathLst>
                <a:path w="2544" h="2420" extrusionOk="0">
                  <a:moveTo>
                    <a:pt x="1212" y="1"/>
                  </a:moveTo>
                  <a:cubicBezTo>
                    <a:pt x="1148" y="1"/>
                    <a:pt x="1091" y="7"/>
                    <a:pt x="1042" y="17"/>
                  </a:cubicBezTo>
                  <a:cubicBezTo>
                    <a:pt x="859" y="53"/>
                    <a:pt x="777" y="122"/>
                    <a:pt x="783" y="131"/>
                  </a:cubicBezTo>
                  <a:cubicBezTo>
                    <a:pt x="784" y="135"/>
                    <a:pt x="790" y="137"/>
                    <a:pt x="800" y="137"/>
                  </a:cubicBezTo>
                  <a:cubicBezTo>
                    <a:pt x="835" y="137"/>
                    <a:pt x="920" y="114"/>
                    <a:pt x="1051" y="110"/>
                  </a:cubicBezTo>
                  <a:cubicBezTo>
                    <a:pt x="1062" y="109"/>
                    <a:pt x="1073" y="109"/>
                    <a:pt x="1084" y="109"/>
                  </a:cubicBezTo>
                  <a:cubicBezTo>
                    <a:pt x="1249" y="109"/>
                    <a:pt x="1482" y="157"/>
                    <a:pt x="1717" y="305"/>
                  </a:cubicBezTo>
                  <a:cubicBezTo>
                    <a:pt x="1961" y="464"/>
                    <a:pt x="2218" y="753"/>
                    <a:pt x="2252" y="1127"/>
                  </a:cubicBezTo>
                  <a:cubicBezTo>
                    <a:pt x="2297" y="1500"/>
                    <a:pt x="2031" y="1895"/>
                    <a:pt x="1629" y="2076"/>
                  </a:cubicBezTo>
                  <a:cubicBezTo>
                    <a:pt x="1474" y="2147"/>
                    <a:pt x="1307" y="2183"/>
                    <a:pt x="1147" y="2183"/>
                  </a:cubicBezTo>
                  <a:cubicBezTo>
                    <a:pt x="895" y="2183"/>
                    <a:pt x="657" y="2095"/>
                    <a:pt x="503" y="1924"/>
                  </a:cubicBezTo>
                  <a:cubicBezTo>
                    <a:pt x="243" y="1653"/>
                    <a:pt x="193" y="1269"/>
                    <a:pt x="234" y="982"/>
                  </a:cubicBezTo>
                  <a:cubicBezTo>
                    <a:pt x="278" y="688"/>
                    <a:pt x="407" y="473"/>
                    <a:pt x="523" y="352"/>
                  </a:cubicBezTo>
                  <a:cubicBezTo>
                    <a:pt x="638" y="227"/>
                    <a:pt x="726" y="181"/>
                    <a:pt x="715" y="161"/>
                  </a:cubicBezTo>
                  <a:cubicBezTo>
                    <a:pt x="715" y="160"/>
                    <a:pt x="712" y="159"/>
                    <a:pt x="707" y="159"/>
                  </a:cubicBezTo>
                  <a:cubicBezTo>
                    <a:pt x="679" y="159"/>
                    <a:pt x="585" y="186"/>
                    <a:pt x="460" y="282"/>
                  </a:cubicBezTo>
                  <a:cubicBezTo>
                    <a:pt x="311" y="394"/>
                    <a:pt x="140" y="622"/>
                    <a:pt x="66" y="951"/>
                  </a:cubicBezTo>
                  <a:cubicBezTo>
                    <a:pt x="0" y="1272"/>
                    <a:pt x="26" y="1721"/>
                    <a:pt x="342" y="2076"/>
                  </a:cubicBezTo>
                  <a:cubicBezTo>
                    <a:pt x="537" y="2304"/>
                    <a:pt x="846" y="2419"/>
                    <a:pt x="1165" y="2419"/>
                  </a:cubicBezTo>
                  <a:cubicBezTo>
                    <a:pt x="1356" y="2419"/>
                    <a:pt x="1552" y="2378"/>
                    <a:pt x="1728" y="2294"/>
                  </a:cubicBezTo>
                  <a:cubicBezTo>
                    <a:pt x="2204" y="2086"/>
                    <a:pt x="2544" y="1581"/>
                    <a:pt x="2472" y="1104"/>
                  </a:cubicBezTo>
                  <a:cubicBezTo>
                    <a:pt x="2412" y="634"/>
                    <a:pt x="2090" y="319"/>
                    <a:pt x="1805" y="159"/>
                  </a:cubicBezTo>
                  <a:cubicBezTo>
                    <a:pt x="1589" y="43"/>
                    <a:pt x="1379" y="1"/>
                    <a:pt x="1212"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2" name="Google Shape;218;p26">
              <a:extLst>
                <a:ext uri="{FF2B5EF4-FFF2-40B4-BE49-F238E27FC236}">
                  <a16:creationId xmlns="" xmlns:a16="http://schemas.microsoft.com/office/drawing/2014/main" id="{39860692-D08F-4F90-8F09-A94E8E660029}"/>
                </a:ext>
              </a:extLst>
            </p:cNvPr>
            <p:cNvSpPr/>
            <p:nvPr/>
          </p:nvSpPr>
          <p:spPr>
            <a:xfrm>
              <a:off x="3859700" y="4252575"/>
              <a:ext cx="63625" cy="60500"/>
            </a:xfrm>
            <a:custGeom>
              <a:avLst/>
              <a:gdLst/>
              <a:ahLst/>
              <a:cxnLst/>
              <a:rect l="l" t="t" r="r" b="b"/>
              <a:pathLst>
                <a:path w="2545" h="2420" extrusionOk="0">
                  <a:moveTo>
                    <a:pt x="1212" y="1"/>
                  </a:moveTo>
                  <a:cubicBezTo>
                    <a:pt x="1149" y="1"/>
                    <a:pt x="1092" y="7"/>
                    <a:pt x="1042" y="17"/>
                  </a:cubicBezTo>
                  <a:cubicBezTo>
                    <a:pt x="860" y="53"/>
                    <a:pt x="778" y="122"/>
                    <a:pt x="783" y="131"/>
                  </a:cubicBezTo>
                  <a:cubicBezTo>
                    <a:pt x="785" y="135"/>
                    <a:pt x="791" y="137"/>
                    <a:pt x="801" y="137"/>
                  </a:cubicBezTo>
                  <a:cubicBezTo>
                    <a:pt x="835" y="137"/>
                    <a:pt x="921" y="115"/>
                    <a:pt x="1052" y="111"/>
                  </a:cubicBezTo>
                  <a:cubicBezTo>
                    <a:pt x="1064" y="111"/>
                    <a:pt x="1076" y="110"/>
                    <a:pt x="1089" y="110"/>
                  </a:cubicBezTo>
                  <a:cubicBezTo>
                    <a:pt x="1255" y="110"/>
                    <a:pt x="1485" y="159"/>
                    <a:pt x="1719" y="306"/>
                  </a:cubicBezTo>
                  <a:cubicBezTo>
                    <a:pt x="1961" y="464"/>
                    <a:pt x="2219" y="754"/>
                    <a:pt x="2253" y="1128"/>
                  </a:cubicBezTo>
                  <a:cubicBezTo>
                    <a:pt x="2297" y="1500"/>
                    <a:pt x="2031" y="1895"/>
                    <a:pt x="1629" y="2076"/>
                  </a:cubicBezTo>
                  <a:cubicBezTo>
                    <a:pt x="1474" y="2148"/>
                    <a:pt x="1308" y="2183"/>
                    <a:pt x="1148" y="2183"/>
                  </a:cubicBezTo>
                  <a:cubicBezTo>
                    <a:pt x="895" y="2183"/>
                    <a:pt x="658" y="2095"/>
                    <a:pt x="504" y="1925"/>
                  </a:cubicBezTo>
                  <a:cubicBezTo>
                    <a:pt x="244" y="1654"/>
                    <a:pt x="194" y="1269"/>
                    <a:pt x="234" y="983"/>
                  </a:cubicBezTo>
                  <a:cubicBezTo>
                    <a:pt x="279" y="690"/>
                    <a:pt x="408" y="474"/>
                    <a:pt x="523" y="352"/>
                  </a:cubicBezTo>
                  <a:cubicBezTo>
                    <a:pt x="638" y="228"/>
                    <a:pt x="726" y="181"/>
                    <a:pt x="716" y="161"/>
                  </a:cubicBezTo>
                  <a:cubicBezTo>
                    <a:pt x="715" y="160"/>
                    <a:pt x="712" y="159"/>
                    <a:pt x="707" y="159"/>
                  </a:cubicBezTo>
                  <a:cubicBezTo>
                    <a:pt x="680" y="159"/>
                    <a:pt x="585" y="186"/>
                    <a:pt x="460" y="284"/>
                  </a:cubicBezTo>
                  <a:cubicBezTo>
                    <a:pt x="313" y="394"/>
                    <a:pt x="141" y="622"/>
                    <a:pt x="67" y="952"/>
                  </a:cubicBezTo>
                  <a:cubicBezTo>
                    <a:pt x="1" y="1273"/>
                    <a:pt x="27" y="1721"/>
                    <a:pt x="342" y="2076"/>
                  </a:cubicBezTo>
                  <a:cubicBezTo>
                    <a:pt x="538" y="2305"/>
                    <a:pt x="846" y="2420"/>
                    <a:pt x="1165" y="2420"/>
                  </a:cubicBezTo>
                  <a:cubicBezTo>
                    <a:pt x="1357" y="2420"/>
                    <a:pt x="1552" y="2378"/>
                    <a:pt x="1729" y="2295"/>
                  </a:cubicBezTo>
                  <a:cubicBezTo>
                    <a:pt x="2205" y="2086"/>
                    <a:pt x="2544" y="1582"/>
                    <a:pt x="2472" y="1105"/>
                  </a:cubicBezTo>
                  <a:cubicBezTo>
                    <a:pt x="2412" y="634"/>
                    <a:pt x="2091" y="320"/>
                    <a:pt x="1805" y="159"/>
                  </a:cubicBezTo>
                  <a:cubicBezTo>
                    <a:pt x="1589" y="43"/>
                    <a:pt x="1380" y="1"/>
                    <a:pt x="1212"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3" name="Google Shape;219;p26">
              <a:extLst>
                <a:ext uri="{FF2B5EF4-FFF2-40B4-BE49-F238E27FC236}">
                  <a16:creationId xmlns="" xmlns:a16="http://schemas.microsoft.com/office/drawing/2014/main" id="{55CB8ECD-EBF0-42F4-9D03-7BD0E35A1273}"/>
                </a:ext>
              </a:extLst>
            </p:cNvPr>
            <p:cNvSpPr/>
            <p:nvPr/>
          </p:nvSpPr>
          <p:spPr>
            <a:xfrm>
              <a:off x="3251525" y="3878275"/>
              <a:ext cx="49000" cy="467200"/>
            </a:xfrm>
            <a:custGeom>
              <a:avLst/>
              <a:gdLst/>
              <a:ahLst/>
              <a:cxnLst/>
              <a:rect l="l" t="t" r="r" b="b"/>
              <a:pathLst>
                <a:path w="1960" h="18688" extrusionOk="0">
                  <a:moveTo>
                    <a:pt x="17" y="0"/>
                  </a:moveTo>
                  <a:cubicBezTo>
                    <a:pt x="17" y="0"/>
                    <a:pt x="17" y="0"/>
                    <a:pt x="17" y="0"/>
                  </a:cubicBezTo>
                  <a:cubicBezTo>
                    <a:pt x="0" y="4"/>
                    <a:pt x="50" y="264"/>
                    <a:pt x="150" y="730"/>
                  </a:cubicBezTo>
                  <a:cubicBezTo>
                    <a:pt x="255" y="1195"/>
                    <a:pt x="397" y="1869"/>
                    <a:pt x="560" y="2705"/>
                  </a:cubicBezTo>
                  <a:cubicBezTo>
                    <a:pt x="1424" y="7058"/>
                    <a:pt x="1808" y="11494"/>
                    <a:pt x="1709" y="15930"/>
                  </a:cubicBezTo>
                  <a:cubicBezTo>
                    <a:pt x="1691" y="16782"/>
                    <a:pt x="1668" y="17471"/>
                    <a:pt x="1646" y="17947"/>
                  </a:cubicBezTo>
                  <a:cubicBezTo>
                    <a:pt x="1626" y="18423"/>
                    <a:pt x="1624" y="18687"/>
                    <a:pt x="1640" y="18688"/>
                  </a:cubicBezTo>
                  <a:cubicBezTo>
                    <a:pt x="1640" y="18688"/>
                    <a:pt x="1640" y="18688"/>
                    <a:pt x="1640" y="18688"/>
                  </a:cubicBezTo>
                  <a:cubicBezTo>
                    <a:pt x="1657" y="18688"/>
                    <a:pt x="1692" y="18426"/>
                    <a:pt x="1739" y="17953"/>
                  </a:cubicBezTo>
                  <a:cubicBezTo>
                    <a:pt x="1790" y="17478"/>
                    <a:pt x="1840" y="16788"/>
                    <a:pt x="1879" y="15936"/>
                  </a:cubicBezTo>
                  <a:cubicBezTo>
                    <a:pt x="1960" y="14231"/>
                    <a:pt x="1959" y="11865"/>
                    <a:pt x="1735" y="9265"/>
                  </a:cubicBezTo>
                  <a:cubicBezTo>
                    <a:pt x="1507" y="6666"/>
                    <a:pt x="1101" y="4337"/>
                    <a:pt x="727" y="2671"/>
                  </a:cubicBezTo>
                  <a:cubicBezTo>
                    <a:pt x="542" y="1837"/>
                    <a:pt x="374" y="1166"/>
                    <a:pt x="242" y="708"/>
                  </a:cubicBezTo>
                  <a:cubicBezTo>
                    <a:pt x="113" y="251"/>
                    <a:pt x="34" y="0"/>
                    <a:pt x="17" y="0"/>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4" name="Google Shape;220;p26">
              <a:extLst>
                <a:ext uri="{FF2B5EF4-FFF2-40B4-BE49-F238E27FC236}">
                  <a16:creationId xmlns="" xmlns:a16="http://schemas.microsoft.com/office/drawing/2014/main" id="{F5FB1FDB-B926-4BE7-9956-1B19D5E2FEBC}"/>
                </a:ext>
              </a:extLst>
            </p:cNvPr>
            <p:cNvSpPr/>
            <p:nvPr/>
          </p:nvSpPr>
          <p:spPr>
            <a:xfrm>
              <a:off x="3689000" y="3342700"/>
              <a:ext cx="452575" cy="710000"/>
            </a:xfrm>
            <a:custGeom>
              <a:avLst/>
              <a:gdLst/>
              <a:ahLst/>
              <a:cxnLst/>
              <a:rect l="l" t="t" r="r" b="b"/>
              <a:pathLst>
                <a:path w="18103" h="28400" extrusionOk="0">
                  <a:moveTo>
                    <a:pt x="14033" y="1"/>
                  </a:moveTo>
                  <a:cubicBezTo>
                    <a:pt x="13838" y="1"/>
                    <a:pt x="13582" y="69"/>
                    <a:pt x="13251" y="235"/>
                  </a:cubicBezTo>
                  <a:cubicBezTo>
                    <a:pt x="12118" y="801"/>
                    <a:pt x="13251" y="7271"/>
                    <a:pt x="13251" y="7271"/>
                  </a:cubicBezTo>
                  <a:lnTo>
                    <a:pt x="12604" y="10747"/>
                  </a:lnTo>
                  <a:cubicBezTo>
                    <a:pt x="12604" y="10747"/>
                    <a:pt x="8641" y="9858"/>
                    <a:pt x="8318" y="9696"/>
                  </a:cubicBezTo>
                  <a:cubicBezTo>
                    <a:pt x="8313" y="9694"/>
                    <a:pt x="8307" y="9693"/>
                    <a:pt x="8300" y="9693"/>
                  </a:cubicBezTo>
                  <a:cubicBezTo>
                    <a:pt x="7776" y="9693"/>
                    <a:pt x="0" y="15321"/>
                    <a:pt x="0" y="15321"/>
                  </a:cubicBezTo>
                  <a:cubicBezTo>
                    <a:pt x="0" y="15321"/>
                    <a:pt x="869" y="16035"/>
                    <a:pt x="1920" y="16035"/>
                  </a:cubicBezTo>
                  <a:cubicBezTo>
                    <a:pt x="2162" y="16035"/>
                    <a:pt x="2414" y="15997"/>
                    <a:pt x="2667" y="15904"/>
                  </a:cubicBezTo>
                  <a:cubicBezTo>
                    <a:pt x="3278" y="15679"/>
                    <a:pt x="6457" y="13739"/>
                    <a:pt x="6457" y="13739"/>
                  </a:cubicBezTo>
                  <a:lnTo>
                    <a:pt x="6457" y="13739"/>
                  </a:lnTo>
                  <a:lnTo>
                    <a:pt x="3870" y="17298"/>
                  </a:lnTo>
                  <a:cubicBezTo>
                    <a:pt x="3870" y="17298"/>
                    <a:pt x="2900" y="22635"/>
                    <a:pt x="3142" y="23039"/>
                  </a:cubicBezTo>
                  <a:cubicBezTo>
                    <a:pt x="3200" y="23135"/>
                    <a:pt x="3368" y="23172"/>
                    <a:pt x="3590" y="23172"/>
                  </a:cubicBezTo>
                  <a:cubicBezTo>
                    <a:pt x="4301" y="23172"/>
                    <a:pt x="5569" y="22797"/>
                    <a:pt x="5569" y="22797"/>
                  </a:cubicBezTo>
                  <a:lnTo>
                    <a:pt x="5892" y="20613"/>
                  </a:lnTo>
                  <a:cubicBezTo>
                    <a:pt x="5892" y="20613"/>
                    <a:pt x="6134" y="22149"/>
                    <a:pt x="6377" y="22474"/>
                  </a:cubicBezTo>
                  <a:cubicBezTo>
                    <a:pt x="6430" y="22545"/>
                    <a:pt x="6544" y="22573"/>
                    <a:pt x="6688" y="22573"/>
                  </a:cubicBezTo>
                  <a:cubicBezTo>
                    <a:pt x="7193" y="22573"/>
                    <a:pt x="8075" y="22230"/>
                    <a:pt x="8075" y="22230"/>
                  </a:cubicBezTo>
                  <a:lnTo>
                    <a:pt x="8398" y="24575"/>
                  </a:lnTo>
                  <a:lnTo>
                    <a:pt x="10296" y="28399"/>
                  </a:lnTo>
                  <a:lnTo>
                    <a:pt x="18102" y="26274"/>
                  </a:lnTo>
                  <a:lnTo>
                    <a:pt x="18102" y="13821"/>
                  </a:lnTo>
                  <a:lnTo>
                    <a:pt x="16404" y="12284"/>
                  </a:lnTo>
                  <a:lnTo>
                    <a:pt x="15919" y="5976"/>
                  </a:lnTo>
                  <a:cubicBezTo>
                    <a:pt x="15919" y="5976"/>
                    <a:pt x="14625" y="1367"/>
                    <a:pt x="14625" y="801"/>
                  </a:cubicBezTo>
                  <a:cubicBezTo>
                    <a:pt x="14625" y="401"/>
                    <a:pt x="14504" y="1"/>
                    <a:pt x="14033" y="1"/>
                  </a:cubicBez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5" name="Google Shape;221;p26">
              <a:extLst>
                <a:ext uri="{FF2B5EF4-FFF2-40B4-BE49-F238E27FC236}">
                  <a16:creationId xmlns="" xmlns:a16="http://schemas.microsoft.com/office/drawing/2014/main" id="{D4C2C945-955B-4B05-8658-A8F27766F6BB}"/>
                </a:ext>
              </a:extLst>
            </p:cNvPr>
            <p:cNvSpPr/>
            <p:nvPr/>
          </p:nvSpPr>
          <p:spPr>
            <a:xfrm>
              <a:off x="3940250" y="3999525"/>
              <a:ext cx="685375" cy="1245975"/>
            </a:xfrm>
            <a:custGeom>
              <a:avLst/>
              <a:gdLst/>
              <a:ahLst/>
              <a:cxnLst/>
              <a:rect l="l" t="t" r="r" b="b"/>
              <a:pathLst>
                <a:path w="27415" h="49839" extrusionOk="0">
                  <a:moveTo>
                    <a:pt x="8052" y="1"/>
                  </a:moveTo>
                  <a:lnTo>
                    <a:pt x="0" y="1851"/>
                  </a:lnTo>
                  <a:cubicBezTo>
                    <a:pt x="0" y="2306"/>
                    <a:pt x="1213" y="27686"/>
                    <a:pt x="1486" y="29506"/>
                  </a:cubicBezTo>
                  <a:cubicBezTo>
                    <a:pt x="1759" y="31325"/>
                    <a:pt x="1919" y="48518"/>
                    <a:pt x="11801" y="49839"/>
                  </a:cubicBezTo>
                  <a:cubicBezTo>
                    <a:pt x="11801" y="49839"/>
                    <a:pt x="16747" y="49778"/>
                    <a:pt x="17215" y="49387"/>
                  </a:cubicBezTo>
                  <a:lnTo>
                    <a:pt x="17231" y="49375"/>
                  </a:lnTo>
                  <a:cubicBezTo>
                    <a:pt x="22610" y="45338"/>
                    <a:pt x="26005" y="39191"/>
                    <a:pt x="26387" y="32478"/>
                  </a:cubicBezTo>
                  <a:lnTo>
                    <a:pt x="27414" y="14375"/>
                  </a:lnTo>
                  <a:lnTo>
                    <a:pt x="27414" y="14375"/>
                  </a:lnTo>
                  <a:cubicBezTo>
                    <a:pt x="27414" y="14375"/>
                    <a:pt x="21743" y="15110"/>
                    <a:pt x="14390" y="15746"/>
                  </a:cubicBezTo>
                  <a:lnTo>
                    <a:pt x="14390" y="20498"/>
                  </a:lnTo>
                  <a:cubicBezTo>
                    <a:pt x="14390" y="20498"/>
                    <a:pt x="12676" y="15711"/>
                    <a:pt x="12403" y="14375"/>
                  </a:cubicBezTo>
                  <a:cubicBezTo>
                    <a:pt x="12130" y="13038"/>
                    <a:pt x="8052" y="1"/>
                    <a:pt x="8052" y="1"/>
                  </a:cubicBez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6" name="Google Shape;222;p26">
              <a:extLst>
                <a:ext uri="{FF2B5EF4-FFF2-40B4-BE49-F238E27FC236}">
                  <a16:creationId xmlns="" xmlns:a16="http://schemas.microsoft.com/office/drawing/2014/main" id="{B20B3D2B-ADAC-424A-8E07-6F9A9CDBFC4F}"/>
                </a:ext>
              </a:extLst>
            </p:cNvPr>
            <p:cNvSpPr/>
            <p:nvPr/>
          </p:nvSpPr>
          <p:spPr>
            <a:xfrm>
              <a:off x="3998700" y="3336850"/>
              <a:ext cx="100700" cy="312950"/>
            </a:xfrm>
            <a:custGeom>
              <a:avLst/>
              <a:gdLst/>
              <a:ahLst/>
              <a:cxnLst/>
              <a:rect l="l" t="t" r="r" b="b"/>
              <a:pathLst>
                <a:path w="4028" h="12518" extrusionOk="0">
                  <a:moveTo>
                    <a:pt x="1558" y="0"/>
                  </a:moveTo>
                  <a:lnTo>
                    <a:pt x="1524" y="19"/>
                  </a:lnTo>
                  <a:cubicBezTo>
                    <a:pt x="762" y="428"/>
                    <a:pt x="350" y="1219"/>
                    <a:pt x="180" y="1960"/>
                  </a:cubicBezTo>
                  <a:cubicBezTo>
                    <a:pt x="0" y="2719"/>
                    <a:pt x="67" y="3473"/>
                    <a:pt x="181" y="4152"/>
                  </a:cubicBezTo>
                  <a:cubicBezTo>
                    <a:pt x="295" y="4837"/>
                    <a:pt x="454" y="5470"/>
                    <a:pt x="553" y="6066"/>
                  </a:cubicBezTo>
                  <a:cubicBezTo>
                    <a:pt x="648" y="6616"/>
                    <a:pt x="690" y="7174"/>
                    <a:pt x="679" y="7733"/>
                  </a:cubicBezTo>
                  <a:cubicBezTo>
                    <a:pt x="662" y="8757"/>
                    <a:pt x="469" y="9570"/>
                    <a:pt x="313" y="10117"/>
                  </a:cubicBezTo>
                  <a:cubicBezTo>
                    <a:pt x="150" y="10665"/>
                    <a:pt x="26" y="10956"/>
                    <a:pt x="44" y="10963"/>
                  </a:cubicBezTo>
                  <a:cubicBezTo>
                    <a:pt x="44" y="10963"/>
                    <a:pt x="44" y="10963"/>
                    <a:pt x="45" y="10963"/>
                  </a:cubicBezTo>
                  <a:cubicBezTo>
                    <a:pt x="52" y="10963"/>
                    <a:pt x="90" y="10894"/>
                    <a:pt x="153" y="10760"/>
                  </a:cubicBezTo>
                  <a:cubicBezTo>
                    <a:pt x="218" y="10623"/>
                    <a:pt x="303" y="10416"/>
                    <a:pt x="399" y="10144"/>
                  </a:cubicBezTo>
                  <a:cubicBezTo>
                    <a:pt x="663" y="9368"/>
                    <a:pt x="813" y="8557"/>
                    <a:pt x="844" y="7738"/>
                  </a:cubicBezTo>
                  <a:cubicBezTo>
                    <a:pt x="866" y="7169"/>
                    <a:pt x="832" y="6599"/>
                    <a:pt x="744" y="6035"/>
                  </a:cubicBezTo>
                  <a:cubicBezTo>
                    <a:pt x="652" y="5428"/>
                    <a:pt x="499" y="4791"/>
                    <a:pt x="393" y="4118"/>
                  </a:cubicBezTo>
                  <a:cubicBezTo>
                    <a:pt x="289" y="3446"/>
                    <a:pt x="233" y="2728"/>
                    <a:pt x="405" y="2014"/>
                  </a:cubicBezTo>
                  <a:cubicBezTo>
                    <a:pt x="568" y="1324"/>
                    <a:pt x="945" y="618"/>
                    <a:pt x="1602" y="249"/>
                  </a:cubicBezTo>
                  <a:lnTo>
                    <a:pt x="1602" y="249"/>
                  </a:lnTo>
                  <a:lnTo>
                    <a:pt x="2252" y="341"/>
                  </a:lnTo>
                  <a:lnTo>
                    <a:pt x="2252" y="341"/>
                  </a:lnTo>
                  <a:cubicBezTo>
                    <a:pt x="2252" y="341"/>
                    <a:pt x="2252" y="341"/>
                    <a:pt x="2252" y="341"/>
                  </a:cubicBezTo>
                  <a:cubicBezTo>
                    <a:pt x="2652" y="2386"/>
                    <a:pt x="3029" y="4311"/>
                    <a:pt x="3356" y="5978"/>
                  </a:cubicBezTo>
                  <a:lnTo>
                    <a:pt x="3356" y="5978"/>
                  </a:lnTo>
                  <a:cubicBezTo>
                    <a:pt x="3537" y="7905"/>
                    <a:pt x="3689" y="9529"/>
                    <a:pt x="3801" y="10711"/>
                  </a:cubicBezTo>
                  <a:cubicBezTo>
                    <a:pt x="3860" y="11261"/>
                    <a:pt x="3907" y="11706"/>
                    <a:pt x="3944" y="12046"/>
                  </a:cubicBezTo>
                  <a:cubicBezTo>
                    <a:pt x="3980" y="12353"/>
                    <a:pt x="4005" y="12518"/>
                    <a:pt x="4017" y="12518"/>
                  </a:cubicBezTo>
                  <a:cubicBezTo>
                    <a:pt x="4017" y="12518"/>
                    <a:pt x="4017" y="12518"/>
                    <a:pt x="4017" y="12518"/>
                  </a:cubicBezTo>
                  <a:cubicBezTo>
                    <a:pt x="4028" y="12517"/>
                    <a:pt x="4024" y="12351"/>
                    <a:pt x="4009" y="12040"/>
                  </a:cubicBezTo>
                  <a:cubicBezTo>
                    <a:pt x="3987" y="11697"/>
                    <a:pt x="3959" y="11250"/>
                    <a:pt x="3925" y="10699"/>
                  </a:cubicBezTo>
                  <a:cubicBezTo>
                    <a:pt x="3836" y="9512"/>
                    <a:pt x="3712" y="7882"/>
                    <a:pt x="3566" y="5948"/>
                  </a:cubicBezTo>
                  <a:lnTo>
                    <a:pt x="3566" y="5943"/>
                  </a:lnTo>
                  <a:lnTo>
                    <a:pt x="3565" y="5937"/>
                  </a:lnTo>
                  <a:cubicBezTo>
                    <a:pt x="3246" y="4268"/>
                    <a:pt x="2878" y="2341"/>
                    <a:pt x="2487" y="294"/>
                  </a:cubicBezTo>
                  <a:cubicBezTo>
                    <a:pt x="2481" y="265"/>
                    <a:pt x="2475" y="236"/>
                    <a:pt x="2471" y="210"/>
                  </a:cubicBezTo>
                  <a:lnTo>
                    <a:pt x="2455" y="126"/>
                  </a:lnTo>
                  <a:lnTo>
                    <a:pt x="2369" y="114"/>
                  </a:lnTo>
                  <a:lnTo>
                    <a:pt x="1598" y="6"/>
                  </a:lnTo>
                  <a:lnTo>
                    <a:pt x="1558" y="0"/>
                  </a:ln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7" name="Google Shape;223;p26">
              <a:extLst>
                <a:ext uri="{FF2B5EF4-FFF2-40B4-BE49-F238E27FC236}">
                  <a16:creationId xmlns="" xmlns:a16="http://schemas.microsoft.com/office/drawing/2014/main" id="{1635FD99-8AE7-470E-BC1B-BD5E3B5F4158}"/>
                </a:ext>
              </a:extLst>
            </p:cNvPr>
            <p:cNvSpPr/>
            <p:nvPr/>
          </p:nvSpPr>
          <p:spPr>
            <a:xfrm>
              <a:off x="3689725" y="3581625"/>
              <a:ext cx="367875" cy="165975"/>
            </a:xfrm>
            <a:custGeom>
              <a:avLst/>
              <a:gdLst/>
              <a:ahLst/>
              <a:cxnLst/>
              <a:rect l="l" t="t" r="r" b="b"/>
              <a:pathLst>
                <a:path w="14715" h="6639" extrusionOk="0">
                  <a:moveTo>
                    <a:pt x="8303" y="1"/>
                  </a:moveTo>
                  <a:lnTo>
                    <a:pt x="8263" y="28"/>
                  </a:lnTo>
                  <a:lnTo>
                    <a:pt x="3941" y="2931"/>
                  </a:lnTo>
                  <a:lnTo>
                    <a:pt x="106" y="5530"/>
                  </a:lnTo>
                  <a:lnTo>
                    <a:pt x="0" y="5601"/>
                  </a:lnTo>
                  <a:lnTo>
                    <a:pt x="85" y="5693"/>
                  </a:lnTo>
                  <a:cubicBezTo>
                    <a:pt x="454" y="6096"/>
                    <a:pt x="883" y="6411"/>
                    <a:pt x="1372" y="6567"/>
                  </a:cubicBezTo>
                  <a:cubicBezTo>
                    <a:pt x="1517" y="6614"/>
                    <a:pt x="1669" y="6638"/>
                    <a:pt x="1821" y="6638"/>
                  </a:cubicBezTo>
                  <a:cubicBezTo>
                    <a:pt x="1920" y="6638"/>
                    <a:pt x="2020" y="6628"/>
                    <a:pt x="2117" y="6608"/>
                  </a:cubicBezTo>
                  <a:cubicBezTo>
                    <a:pt x="2365" y="6556"/>
                    <a:pt x="2567" y="6441"/>
                    <a:pt x="2758" y="6345"/>
                  </a:cubicBezTo>
                  <a:cubicBezTo>
                    <a:pt x="3530" y="5942"/>
                    <a:pt x="4188" y="5559"/>
                    <a:pt x="4733" y="5239"/>
                  </a:cubicBezTo>
                  <a:cubicBezTo>
                    <a:pt x="5277" y="4919"/>
                    <a:pt x="5703" y="4660"/>
                    <a:pt x="5993" y="4479"/>
                  </a:cubicBezTo>
                  <a:cubicBezTo>
                    <a:pt x="6282" y="4297"/>
                    <a:pt x="6435" y="4193"/>
                    <a:pt x="6428" y="4183"/>
                  </a:cubicBezTo>
                  <a:cubicBezTo>
                    <a:pt x="6428" y="4182"/>
                    <a:pt x="6427" y="4182"/>
                    <a:pt x="6426" y="4182"/>
                  </a:cubicBezTo>
                  <a:cubicBezTo>
                    <a:pt x="6403" y="4182"/>
                    <a:pt x="6240" y="4265"/>
                    <a:pt x="5958" y="4417"/>
                  </a:cubicBezTo>
                  <a:lnTo>
                    <a:pt x="4667" y="5122"/>
                  </a:lnTo>
                  <a:cubicBezTo>
                    <a:pt x="4114" y="5423"/>
                    <a:pt x="3447" y="5793"/>
                    <a:pt x="2675" y="6179"/>
                  </a:cubicBezTo>
                  <a:cubicBezTo>
                    <a:pt x="2480" y="6275"/>
                    <a:pt x="2284" y="6380"/>
                    <a:pt x="2080" y="6417"/>
                  </a:cubicBezTo>
                  <a:cubicBezTo>
                    <a:pt x="2002" y="6431"/>
                    <a:pt x="1922" y="6439"/>
                    <a:pt x="1843" y="6439"/>
                  </a:cubicBezTo>
                  <a:cubicBezTo>
                    <a:pt x="1704" y="6439"/>
                    <a:pt x="1565" y="6416"/>
                    <a:pt x="1432" y="6371"/>
                  </a:cubicBezTo>
                  <a:cubicBezTo>
                    <a:pt x="1035" y="6242"/>
                    <a:pt x="655" y="5971"/>
                    <a:pt x="338" y="5641"/>
                  </a:cubicBezTo>
                  <a:lnTo>
                    <a:pt x="338" y="5641"/>
                  </a:lnTo>
                  <a:lnTo>
                    <a:pt x="4076" y="3129"/>
                  </a:lnTo>
                  <a:lnTo>
                    <a:pt x="8345" y="232"/>
                  </a:lnTo>
                  <a:lnTo>
                    <a:pt x="8345" y="232"/>
                  </a:lnTo>
                  <a:lnTo>
                    <a:pt x="12926" y="1296"/>
                  </a:lnTo>
                  <a:lnTo>
                    <a:pt x="14239" y="1582"/>
                  </a:lnTo>
                  <a:cubicBezTo>
                    <a:pt x="14498" y="1635"/>
                    <a:pt x="14656" y="1664"/>
                    <a:pt x="14700" y="1664"/>
                  </a:cubicBezTo>
                  <a:cubicBezTo>
                    <a:pt x="14707" y="1664"/>
                    <a:pt x="14712" y="1663"/>
                    <a:pt x="14712" y="1661"/>
                  </a:cubicBezTo>
                  <a:cubicBezTo>
                    <a:pt x="14714" y="1650"/>
                    <a:pt x="14556" y="1599"/>
                    <a:pt x="14256" y="1516"/>
                  </a:cubicBezTo>
                  <a:lnTo>
                    <a:pt x="12957" y="1171"/>
                  </a:lnTo>
                  <a:lnTo>
                    <a:pt x="8349" y="13"/>
                  </a:lnTo>
                  <a:lnTo>
                    <a:pt x="8303" y="1"/>
                  </a:ln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8" name="Google Shape;224;p26">
              <a:extLst>
                <a:ext uri="{FF2B5EF4-FFF2-40B4-BE49-F238E27FC236}">
                  <a16:creationId xmlns="" xmlns:a16="http://schemas.microsoft.com/office/drawing/2014/main" id="{4EF280D5-9599-426B-A92E-AE357E24BC5B}"/>
                </a:ext>
              </a:extLst>
            </p:cNvPr>
            <p:cNvSpPr/>
            <p:nvPr/>
          </p:nvSpPr>
          <p:spPr>
            <a:xfrm>
              <a:off x="3763625" y="3648300"/>
              <a:ext cx="206725" cy="271375"/>
            </a:xfrm>
            <a:custGeom>
              <a:avLst/>
              <a:gdLst/>
              <a:ahLst/>
              <a:cxnLst/>
              <a:rect l="l" t="t" r="r" b="b"/>
              <a:pathLst>
                <a:path w="8269" h="10855" extrusionOk="0">
                  <a:moveTo>
                    <a:pt x="6570" y="0"/>
                  </a:moveTo>
                  <a:cubicBezTo>
                    <a:pt x="6522" y="0"/>
                    <a:pt x="6474" y="4"/>
                    <a:pt x="6425" y="12"/>
                  </a:cubicBezTo>
                  <a:cubicBezTo>
                    <a:pt x="6009" y="64"/>
                    <a:pt x="5568" y="240"/>
                    <a:pt x="5087" y="367"/>
                  </a:cubicBezTo>
                  <a:lnTo>
                    <a:pt x="5063" y="373"/>
                  </a:lnTo>
                  <a:lnTo>
                    <a:pt x="5045" y="391"/>
                  </a:lnTo>
                  <a:cubicBezTo>
                    <a:pt x="4481" y="946"/>
                    <a:pt x="3837" y="1593"/>
                    <a:pt x="3140" y="2313"/>
                  </a:cubicBezTo>
                  <a:cubicBezTo>
                    <a:pt x="2792" y="2674"/>
                    <a:pt x="2431" y="3053"/>
                    <a:pt x="2062" y="3452"/>
                  </a:cubicBezTo>
                  <a:cubicBezTo>
                    <a:pt x="1696" y="3859"/>
                    <a:pt x="1312" y="4251"/>
                    <a:pt x="969" y="4757"/>
                  </a:cubicBezTo>
                  <a:lnTo>
                    <a:pt x="960" y="4772"/>
                  </a:lnTo>
                  <a:lnTo>
                    <a:pt x="956" y="4796"/>
                  </a:lnTo>
                  <a:cubicBezTo>
                    <a:pt x="878" y="5243"/>
                    <a:pt x="800" y="5704"/>
                    <a:pt x="719" y="6171"/>
                  </a:cubicBezTo>
                  <a:cubicBezTo>
                    <a:pt x="468" y="7662"/>
                    <a:pt x="229" y="9080"/>
                    <a:pt x="13" y="10365"/>
                  </a:cubicBezTo>
                  <a:lnTo>
                    <a:pt x="1" y="10437"/>
                  </a:lnTo>
                  <a:lnTo>
                    <a:pt x="58" y="10473"/>
                  </a:lnTo>
                  <a:cubicBezTo>
                    <a:pt x="439" y="10716"/>
                    <a:pt x="864" y="10855"/>
                    <a:pt x="1281" y="10855"/>
                  </a:cubicBezTo>
                  <a:cubicBezTo>
                    <a:pt x="1376" y="10855"/>
                    <a:pt x="1470" y="10847"/>
                    <a:pt x="1564" y="10833"/>
                  </a:cubicBezTo>
                  <a:cubicBezTo>
                    <a:pt x="2067" y="10749"/>
                    <a:pt x="2470" y="10442"/>
                    <a:pt x="2730" y="10107"/>
                  </a:cubicBezTo>
                  <a:lnTo>
                    <a:pt x="2746" y="10086"/>
                  </a:lnTo>
                  <a:lnTo>
                    <a:pt x="2750" y="10063"/>
                  </a:lnTo>
                  <a:cubicBezTo>
                    <a:pt x="2884" y="9004"/>
                    <a:pt x="2994" y="8131"/>
                    <a:pt x="3077" y="7480"/>
                  </a:cubicBezTo>
                  <a:cubicBezTo>
                    <a:pt x="3108" y="7197"/>
                    <a:pt x="3133" y="6964"/>
                    <a:pt x="3154" y="6773"/>
                  </a:cubicBezTo>
                  <a:cubicBezTo>
                    <a:pt x="3169" y="6610"/>
                    <a:pt x="3172" y="6524"/>
                    <a:pt x="3163" y="6523"/>
                  </a:cubicBezTo>
                  <a:cubicBezTo>
                    <a:pt x="3163" y="6523"/>
                    <a:pt x="3163" y="6523"/>
                    <a:pt x="3163" y="6523"/>
                  </a:cubicBezTo>
                  <a:cubicBezTo>
                    <a:pt x="3154" y="6523"/>
                    <a:pt x="3134" y="6607"/>
                    <a:pt x="3103" y="6766"/>
                  </a:cubicBezTo>
                  <a:lnTo>
                    <a:pt x="2979" y="7466"/>
                  </a:lnTo>
                  <a:cubicBezTo>
                    <a:pt x="2877" y="8109"/>
                    <a:pt x="2741" y="8971"/>
                    <a:pt x="2576" y="10014"/>
                  </a:cubicBezTo>
                  <a:lnTo>
                    <a:pt x="2576" y="10014"/>
                  </a:lnTo>
                  <a:cubicBezTo>
                    <a:pt x="2325" y="10314"/>
                    <a:pt x="1966" y="10567"/>
                    <a:pt x="1534" y="10633"/>
                  </a:cubicBezTo>
                  <a:cubicBezTo>
                    <a:pt x="1459" y="10645"/>
                    <a:pt x="1382" y="10650"/>
                    <a:pt x="1304" y="10650"/>
                  </a:cubicBezTo>
                  <a:cubicBezTo>
                    <a:pt x="948" y="10650"/>
                    <a:pt x="569" y="10531"/>
                    <a:pt x="243" y="10332"/>
                  </a:cubicBezTo>
                  <a:lnTo>
                    <a:pt x="243" y="10332"/>
                  </a:lnTo>
                  <a:cubicBezTo>
                    <a:pt x="462" y="9066"/>
                    <a:pt x="703" y="7674"/>
                    <a:pt x="956" y="6213"/>
                  </a:cubicBezTo>
                  <a:cubicBezTo>
                    <a:pt x="1034" y="5754"/>
                    <a:pt x="1111" y="5301"/>
                    <a:pt x="1187" y="4860"/>
                  </a:cubicBezTo>
                  <a:lnTo>
                    <a:pt x="1187" y="4860"/>
                  </a:lnTo>
                  <a:cubicBezTo>
                    <a:pt x="1487" y="4417"/>
                    <a:pt x="1880" y="4002"/>
                    <a:pt x="2232" y="3608"/>
                  </a:cubicBezTo>
                  <a:lnTo>
                    <a:pt x="3297" y="2463"/>
                  </a:lnTo>
                  <a:lnTo>
                    <a:pt x="5154" y="528"/>
                  </a:lnTo>
                  <a:lnTo>
                    <a:pt x="5154" y="528"/>
                  </a:lnTo>
                  <a:cubicBezTo>
                    <a:pt x="5646" y="384"/>
                    <a:pt x="6059" y="209"/>
                    <a:pt x="6444" y="148"/>
                  </a:cubicBezTo>
                  <a:cubicBezTo>
                    <a:pt x="6499" y="137"/>
                    <a:pt x="6553" y="132"/>
                    <a:pt x="6605" y="132"/>
                  </a:cubicBezTo>
                  <a:cubicBezTo>
                    <a:pt x="6734" y="132"/>
                    <a:pt x="6854" y="162"/>
                    <a:pt x="6972" y="198"/>
                  </a:cubicBezTo>
                  <a:cubicBezTo>
                    <a:pt x="7135" y="249"/>
                    <a:pt x="7281" y="309"/>
                    <a:pt x="7413" y="363"/>
                  </a:cubicBezTo>
                  <a:cubicBezTo>
                    <a:pt x="7859" y="565"/>
                    <a:pt x="8164" y="624"/>
                    <a:pt x="8245" y="624"/>
                  </a:cubicBezTo>
                  <a:cubicBezTo>
                    <a:pt x="8259" y="624"/>
                    <a:pt x="8266" y="622"/>
                    <a:pt x="8266" y="619"/>
                  </a:cubicBezTo>
                  <a:cubicBezTo>
                    <a:pt x="8268" y="609"/>
                    <a:pt x="8192" y="591"/>
                    <a:pt x="8051" y="541"/>
                  </a:cubicBezTo>
                  <a:cubicBezTo>
                    <a:pt x="7910" y="492"/>
                    <a:pt x="7710" y="400"/>
                    <a:pt x="7453" y="276"/>
                  </a:cubicBezTo>
                  <a:cubicBezTo>
                    <a:pt x="7323" y="215"/>
                    <a:pt x="7178" y="146"/>
                    <a:pt x="7009" y="87"/>
                  </a:cubicBezTo>
                  <a:cubicBezTo>
                    <a:pt x="6885" y="41"/>
                    <a:pt x="6731" y="0"/>
                    <a:pt x="6570"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89" name="Google Shape;225;p26">
              <a:extLst>
                <a:ext uri="{FF2B5EF4-FFF2-40B4-BE49-F238E27FC236}">
                  <a16:creationId xmlns="" xmlns:a16="http://schemas.microsoft.com/office/drawing/2014/main" id="{D7FD5176-7B45-42E8-BAE5-83740AA0A61A}"/>
                </a:ext>
              </a:extLst>
            </p:cNvPr>
            <p:cNvSpPr/>
            <p:nvPr/>
          </p:nvSpPr>
          <p:spPr>
            <a:xfrm>
              <a:off x="3838100" y="3731675"/>
              <a:ext cx="151350" cy="179175"/>
            </a:xfrm>
            <a:custGeom>
              <a:avLst/>
              <a:gdLst/>
              <a:ahLst/>
              <a:cxnLst/>
              <a:rect l="l" t="t" r="r" b="b"/>
              <a:pathLst>
                <a:path w="6054" h="7167" extrusionOk="0">
                  <a:moveTo>
                    <a:pt x="5781" y="1"/>
                  </a:moveTo>
                  <a:lnTo>
                    <a:pt x="5011" y="15"/>
                  </a:lnTo>
                  <a:lnTo>
                    <a:pt x="2209" y="119"/>
                  </a:lnTo>
                  <a:lnTo>
                    <a:pt x="2167" y="121"/>
                  </a:lnTo>
                  <a:lnTo>
                    <a:pt x="2140" y="156"/>
                  </a:lnTo>
                  <a:lnTo>
                    <a:pt x="28" y="2885"/>
                  </a:lnTo>
                  <a:lnTo>
                    <a:pt x="5" y="2916"/>
                  </a:lnTo>
                  <a:lnTo>
                    <a:pt x="5" y="2956"/>
                  </a:lnTo>
                  <a:cubicBezTo>
                    <a:pt x="3" y="3780"/>
                    <a:pt x="2" y="4648"/>
                    <a:pt x="1" y="5545"/>
                  </a:cubicBezTo>
                  <a:cubicBezTo>
                    <a:pt x="1" y="6041"/>
                    <a:pt x="2" y="6529"/>
                    <a:pt x="2" y="6994"/>
                  </a:cubicBezTo>
                  <a:lnTo>
                    <a:pt x="2" y="7089"/>
                  </a:lnTo>
                  <a:lnTo>
                    <a:pt x="91" y="7109"/>
                  </a:lnTo>
                  <a:cubicBezTo>
                    <a:pt x="258" y="7145"/>
                    <a:pt x="427" y="7166"/>
                    <a:pt x="594" y="7166"/>
                  </a:cubicBezTo>
                  <a:cubicBezTo>
                    <a:pt x="794" y="7166"/>
                    <a:pt x="993" y="7135"/>
                    <a:pt x="1185" y="7060"/>
                  </a:cubicBezTo>
                  <a:cubicBezTo>
                    <a:pt x="1358" y="6989"/>
                    <a:pt x="1521" y="6870"/>
                    <a:pt x="1624" y="6712"/>
                  </a:cubicBezTo>
                  <a:cubicBezTo>
                    <a:pt x="1728" y="6550"/>
                    <a:pt x="1782" y="6391"/>
                    <a:pt x="1832" y="6231"/>
                  </a:cubicBezTo>
                  <a:cubicBezTo>
                    <a:pt x="2008" y="5610"/>
                    <a:pt x="2055" y="5013"/>
                    <a:pt x="2066" y="4455"/>
                  </a:cubicBezTo>
                  <a:lnTo>
                    <a:pt x="2066" y="4455"/>
                  </a:lnTo>
                  <a:cubicBezTo>
                    <a:pt x="2527" y="4123"/>
                    <a:pt x="2887" y="3739"/>
                    <a:pt x="3136" y="3338"/>
                  </a:cubicBezTo>
                  <a:lnTo>
                    <a:pt x="3136" y="3338"/>
                  </a:lnTo>
                  <a:lnTo>
                    <a:pt x="5262" y="3229"/>
                  </a:lnTo>
                  <a:cubicBezTo>
                    <a:pt x="5773" y="3197"/>
                    <a:pt x="6053" y="3171"/>
                    <a:pt x="6053" y="3155"/>
                  </a:cubicBezTo>
                  <a:cubicBezTo>
                    <a:pt x="6053" y="3141"/>
                    <a:pt x="5857" y="3134"/>
                    <a:pt x="5495" y="3134"/>
                  </a:cubicBezTo>
                  <a:cubicBezTo>
                    <a:pt x="5423" y="3134"/>
                    <a:pt x="5344" y="3135"/>
                    <a:pt x="5259" y="3135"/>
                  </a:cubicBezTo>
                  <a:lnTo>
                    <a:pt x="3084" y="3170"/>
                  </a:lnTo>
                  <a:lnTo>
                    <a:pt x="3039" y="3171"/>
                  </a:lnTo>
                  <a:lnTo>
                    <a:pt x="3013" y="3212"/>
                  </a:lnTo>
                  <a:cubicBezTo>
                    <a:pt x="2764" y="3605"/>
                    <a:pt x="2380" y="3999"/>
                    <a:pt x="1910" y="4317"/>
                  </a:cubicBezTo>
                  <a:lnTo>
                    <a:pt x="1866" y="4347"/>
                  </a:lnTo>
                  <a:lnTo>
                    <a:pt x="1863" y="4402"/>
                  </a:lnTo>
                  <a:cubicBezTo>
                    <a:pt x="1847" y="4954"/>
                    <a:pt x="1794" y="5566"/>
                    <a:pt x="1617" y="6167"/>
                  </a:cubicBezTo>
                  <a:cubicBezTo>
                    <a:pt x="1570" y="6314"/>
                    <a:pt x="1513" y="6466"/>
                    <a:pt x="1437" y="6582"/>
                  </a:cubicBezTo>
                  <a:cubicBezTo>
                    <a:pt x="1357" y="6702"/>
                    <a:pt x="1236" y="6789"/>
                    <a:pt x="1097" y="6846"/>
                  </a:cubicBezTo>
                  <a:cubicBezTo>
                    <a:pt x="947" y="6906"/>
                    <a:pt x="775" y="6932"/>
                    <a:pt x="600" y="6932"/>
                  </a:cubicBezTo>
                  <a:cubicBezTo>
                    <a:pt x="480" y="6932"/>
                    <a:pt x="357" y="6919"/>
                    <a:pt x="239" y="6898"/>
                  </a:cubicBezTo>
                  <a:lnTo>
                    <a:pt x="239" y="6898"/>
                  </a:lnTo>
                  <a:cubicBezTo>
                    <a:pt x="239" y="6462"/>
                    <a:pt x="240" y="6007"/>
                    <a:pt x="240" y="5545"/>
                  </a:cubicBezTo>
                  <a:cubicBezTo>
                    <a:pt x="239" y="4663"/>
                    <a:pt x="238" y="3808"/>
                    <a:pt x="236" y="2995"/>
                  </a:cubicBezTo>
                  <a:lnTo>
                    <a:pt x="236" y="2995"/>
                  </a:lnTo>
                  <a:lnTo>
                    <a:pt x="2263" y="306"/>
                  </a:lnTo>
                  <a:lnTo>
                    <a:pt x="2263" y="306"/>
                  </a:lnTo>
                  <a:lnTo>
                    <a:pt x="5016" y="122"/>
                  </a:lnTo>
                  <a:lnTo>
                    <a:pt x="5785" y="57"/>
                  </a:lnTo>
                  <a:cubicBezTo>
                    <a:pt x="5960" y="38"/>
                    <a:pt x="6053" y="24"/>
                    <a:pt x="6053" y="15"/>
                  </a:cubicBezTo>
                  <a:cubicBezTo>
                    <a:pt x="6053" y="5"/>
                    <a:pt x="5959" y="1"/>
                    <a:pt x="5781"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0" name="Google Shape;226;p26">
              <a:extLst>
                <a:ext uri="{FF2B5EF4-FFF2-40B4-BE49-F238E27FC236}">
                  <a16:creationId xmlns="" xmlns:a16="http://schemas.microsoft.com/office/drawing/2014/main" id="{01BE69A7-797B-4E47-B4A7-F43D304EB525}"/>
                </a:ext>
              </a:extLst>
            </p:cNvPr>
            <p:cNvSpPr/>
            <p:nvPr/>
          </p:nvSpPr>
          <p:spPr>
            <a:xfrm>
              <a:off x="3886050" y="3874250"/>
              <a:ext cx="62025" cy="171575"/>
            </a:xfrm>
            <a:custGeom>
              <a:avLst/>
              <a:gdLst/>
              <a:ahLst/>
              <a:cxnLst/>
              <a:rect l="l" t="t" r="r" b="b"/>
              <a:pathLst>
                <a:path w="2481" h="6863" extrusionOk="0">
                  <a:moveTo>
                    <a:pt x="76" y="1"/>
                  </a:moveTo>
                  <a:cubicBezTo>
                    <a:pt x="76" y="1"/>
                    <a:pt x="75" y="1"/>
                    <a:pt x="75" y="1"/>
                  </a:cubicBezTo>
                  <a:cubicBezTo>
                    <a:pt x="75" y="1"/>
                    <a:pt x="75" y="1"/>
                    <a:pt x="75" y="1"/>
                  </a:cubicBezTo>
                  <a:cubicBezTo>
                    <a:pt x="47" y="1"/>
                    <a:pt x="0" y="418"/>
                    <a:pt x="36" y="1089"/>
                  </a:cubicBezTo>
                  <a:cubicBezTo>
                    <a:pt x="72" y="1762"/>
                    <a:pt x="217" y="2691"/>
                    <a:pt x="549" y="3669"/>
                  </a:cubicBezTo>
                  <a:cubicBezTo>
                    <a:pt x="883" y="4646"/>
                    <a:pt x="1337" y="5468"/>
                    <a:pt x="1718" y="6025"/>
                  </a:cubicBezTo>
                  <a:cubicBezTo>
                    <a:pt x="2089" y="6565"/>
                    <a:pt x="2376" y="6863"/>
                    <a:pt x="2411" y="6863"/>
                  </a:cubicBezTo>
                  <a:cubicBezTo>
                    <a:pt x="2412" y="6863"/>
                    <a:pt x="2413" y="6863"/>
                    <a:pt x="2414" y="6862"/>
                  </a:cubicBezTo>
                  <a:cubicBezTo>
                    <a:pt x="2480" y="6819"/>
                    <a:pt x="1421" y="5516"/>
                    <a:pt x="776" y="3592"/>
                  </a:cubicBezTo>
                  <a:cubicBezTo>
                    <a:pt x="111" y="1675"/>
                    <a:pt x="155" y="1"/>
                    <a:pt x="76"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1" name="Google Shape;227;p26">
              <a:extLst>
                <a:ext uri="{FF2B5EF4-FFF2-40B4-BE49-F238E27FC236}">
                  <a16:creationId xmlns="" xmlns:a16="http://schemas.microsoft.com/office/drawing/2014/main" id="{B92FE211-F711-4574-84B2-45BB8BBF7F84}"/>
                </a:ext>
              </a:extLst>
            </p:cNvPr>
            <p:cNvSpPr/>
            <p:nvPr/>
          </p:nvSpPr>
          <p:spPr>
            <a:xfrm>
              <a:off x="3901850" y="3865000"/>
              <a:ext cx="77175" cy="32550"/>
            </a:xfrm>
            <a:custGeom>
              <a:avLst/>
              <a:gdLst/>
              <a:ahLst/>
              <a:cxnLst/>
              <a:rect l="l" t="t" r="r" b="b"/>
              <a:pathLst>
                <a:path w="3087" h="1302" extrusionOk="0">
                  <a:moveTo>
                    <a:pt x="1012" y="0"/>
                  </a:moveTo>
                  <a:cubicBezTo>
                    <a:pt x="813" y="0"/>
                    <a:pt x="634" y="25"/>
                    <a:pt x="489" y="62"/>
                  </a:cubicBezTo>
                  <a:cubicBezTo>
                    <a:pt x="170" y="141"/>
                    <a:pt x="0" y="256"/>
                    <a:pt x="12" y="284"/>
                  </a:cubicBezTo>
                  <a:cubicBezTo>
                    <a:pt x="14" y="291"/>
                    <a:pt x="24" y="294"/>
                    <a:pt x="43" y="294"/>
                  </a:cubicBezTo>
                  <a:cubicBezTo>
                    <a:pt x="137" y="294"/>
                    <a:pt x="435" y="214"/>
                    <a:pt x="835" y="214"/>
                  </a:cubicBezTo>
                  <a:cubicBezTo>
                    <a:pt x="1086" y="214"/>
                    <a:pt x="1377" y="246"/>
                    <a:pt x="1683" y="349"/>
                  </a:cubicBezTo>
                  <a:cubicBezTo>
                    <a:pt x="2547" y="633"/>
                    <a:pt x="2977" y="1301"/>
                    <a:pt x="3054" y="1301"/>
                  </a:cubicBezTo>
                  <a:cubicBezTo>
                    <a:pt x="3056" y="1301"/>
                    <a:pt x="3058" y="1300"/>
                    <a:pt x="3060" y="1299"/>
                  </a:cubicBezTo>
                  <a:cubicBezTo>
                    <a:pt x="3086" y="1285"/>
                    <a:pt x="3020" y="1090"/>
                    <a:pt x="2810" y="836"/>
                  </a:cubicBezTo>
                  <a:cubicBezTo>
                    <a:pt x="2606" y="584"/>
                    <a:pt x="2242" y="281"/>
                    <a:pt x="1760" y="121"/>
                  </a:cubicBezTo>
                  <a:cubicBezTo>
                    <a:pt x="1500" y="34"/>
                    <a:pt x="1243" y="0"/>
                    <a:pt x="1012"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2" name="Google Shape;228;p26">
              <a:extLst>
                <a:ext uri="{FF2B5EF4-FFF2-40B4-BE49-F238E27FC236}">
                  <a16:creationId xmlns="" xmlns:a16="http://schemas.microsoft.com/office/drawing/2014/main" id="{906A83B7-2EE2-4957-A725-164C47D7BEF6}"/>
                </a:ext>
              </a:extLst>
            </p:cNvPr>
            <p:cNvSpPr/>
            <p:nvPr/>
          </p:nvSpPr>
          <p:spPr>
            <a:xfrm>
              <a:off x="3973750" y="3817325"/>
              <a:ext cx="10725" cy="75825"/>
            </a:xfrm>
            <a:custGeom>
              <a:avLst/>
              <a:gdLst/>
              <a:ahLst/>
              <a:cxnLst/>
              <a:rect l="l" t="t" r="r" b="b"/>
              <a:pathLst>
                <a:path w="429" h="3033" extrusionOk="0">
                  <a:moveTo>
                    <a:pt x="362" y="1"/>
                  </a:moveTo>
                  <a:cubicBezTo>
                    <a:pt x="296" y="1"/>
                    <a:pt x="177" y="669"/>
                    <a:pt x="96" y="1502"/>
                  </a:cubicBezTo>
                  <a:cubicBezTo>
                    <a:pt x="14" y="2341"/>
                    <a:pt x="1" y="3027"/>
                    <a:pt x="67" y="3032"/>
                  </a:cubicBezTo>
                  <a:cubicBezTo>
                    <a:pt x="68" y="3032"/>
                    <a:pt x="68" y="3032"/>
                    <a:pt x="68" y="3032"/>
                  </a:cubicBezTo>
                  <a:cubicBezTo>
                    <a:pt x="134" y="3032"/>
                    <a:pt x="253" y="2362"/>
                    <a:pt x="334" y="1531"/>
                  </a:cubicBezTo>
                  <a:cubicBezTo>
                    <a:pt x="416" y="697"/>
                    <a:pt x="429" y="12"/>
                    <a:pt x="363" y="1"/>
                  </a:cubicBezTo>
                  <a:cubicBezTo>
                    <a:pt x="363" y="1"/>
                    <a:pt x="362" y="1"/>
                    <a:pt x="362"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3" name="Google Shape;229;p26">
              <a:extLst>
                <a:ext uri="{FF2B5EF4-FFF2-40B4-BE49-F238E27FC236}">
                  <a16:creationId xmlns="" xmlns:a16="http://schemas.microsoft.com/office/drawing/2014/main" id="{C951E94E-933F-4667-AF08-86F4E79F3737}"/>
                </a:ext>
              </a:extLst>
            </p:cNvPr>
            <p:cNvSpPr/>
            <p:nvPr/>
          </p:nvSpPr>
          <p:spPr>
            <a:xfrm>
              <a:off x="4141425" y="3999525"/>
              <a:ext cx="305900" cy="1025000"/>
            </a:xfrm>
            <a:custGeom>
              <a:avLst/>
              <a:gdLst/>
              <a:ahLst/>
              <a:cxnLst/>
              <a:rect l="l" t="t" r="r" b="b"/>
              <a:pathLst>
                <a:path w="12236" h="41000" extrusionOk="0">
                  <a:moveTo>
                    <a:pt x="6" y="1"/>
                  </a:moveTo>
                  <a:cubicBezTo>
                    <a:pt x="5" y="1"/>
                    <a:pt x="5" y="1"/>
                    <a:pt x="5" y="1"/>
                  </a:cubicBezTo>
                  <a:cubicBezTo>
                    <a:pt x="1" y="2"/>
                    <a:pt x="8" y="40"/>
                    <a:pt x="24" y="111"/>
                  </a:cubicBezTo>
                  <a:cubicBezTo>
                    <a:pt x="46" y="197"/>
                    <a:pt x="72" y="301"/>
                    <a:pt x="105" y="429"/>
                  </a:cubicBezTo>
                  <a:cubicBezTo>
                    <a:pt x="187" y="726"/>
                    <a:pt x="298" y="1131"/>
                    <a:pt x="439" y="1642"/>
                  </a:cubicBezTo>
                  <a:cubicBezTo>
                    <a:pt x="735" y="2694"/>
                    <a:pt x="1173" y="4213"/>
                    <a:pt x="1729" y="6086"/>
                  </a:cubicBezTo>
                  <a:cubicBezTo>
                    <a:pt x="2840" y="9831"/>
                    <a:pt x="4418" y="14996"/>
                    <a:pt x="6286" y="20661"/>
                  </a:cubicBezTo>
                  <a:cubicBezTo>
                    <a:pt x="7225" y="23490"/>
                    <a:pt x="8155" y="26175"/>
                    <a:pt x="9040" y="28603"/>
                  </a:cubicBezTo>
                  <a:cubicBezTo>
                    <a:pt x="9496" y="29812"/>
                    <a:pt x="9920" y="30964"/>
                    <a:pt x="10357" y="32029"/>
                  </a:cubicBezTo>
                  <a:cubicBezTo>
                    <a:pt x="10774" y="33101"/>
                    <a:pt x="11215" y="34076"/>
                    <a:pt x="11528" y="34996"/>
                  </a:cubicBezTo>
                  <a:cubicBezTo>
                    <a:pt x="11844" y="35914"/>
                    <a:pt x="12035" y="36778"/>
                    <a:pt x="12074" y="37545"/>
                  </a:cubicBezTo>
                  <a:cubicBezTo>
                    <a:pt x="12113" y="38313"/>
                    <a:pt x="12018" y="38977"/>
                    <a:pt x="11864" y="39496"/>
                  </a:cubicBezTo>
                  <a:cubicBezTo>
                    <a:pt x="11550" y="40541"/>
                    <a:pt x="11087" y="40982"/>
                    <a:pt x="11121" y="40999"/>
                  </a:cubicBezTo>
                  <a:cubicBezTo>
                    <a:pt x="11121" y="40999"/>
                    <a:pt x="11237" y="40898"/>
                    <a:pt x="11400" y="40661"/>
                  </a:cubicBezTo>
                  <a:cubicBezTo>
                    <a:pt x="11642" y="40313"/>
                    <a:pt x="11827" y="39929"/>
                    <a:pt x="11953" y="39524"/>
                  </a:cubicBezTo>
                  <a:cubicBezTo>
                    <a:pt x="12124" y="39000"/>
                    <a:pt x="12235" y="38325"/>
                    <a:pt x="12208" y="37541"/>
                  </a:cubicBezTo>
                  <a:cubicBezTo>
                    <a:pt x="12181" y="36756"/>
                    <a:pt x="11998" y="35875"/>
                    <a:pt x="11687" y="34944"/>
                  </a:cubicBezTo>
                  <a:cubicBezTo>
                    <a:pt x="11383" y="34009"/>
                    <a:pt x="10949" y="33028"/>
                    <a:pt x="10541" y="31957"/>
                  </a:cubicBezTo>
                  <a:cubicBezTo>
                    <a:pt x="10114" y="30891"/>
                    <a:pt x="9698" y="29737"/>
                    <a:pt x="9248" y="28528"/>
                  </a:cubicBezTo>
                  <a:cubicBezTo>
                    <a:pt x="8374" y="26099"/>
                    <a:pt x="7453" y="23414"/>
                    <a:pt x="6514" y="20586"/>
                  </a:cubicBezTo>
                  <a:cubicBezTo>
                    <a:pt x="4647" y="14924"/>
                    <a:pt x="3045" y="9770"/>
                    <a:pt x="1892" y="6038"/>
                  </a:cubicBezTo>
                  <a:cubicBezTo>
                    <a:pt x="1321" y="4185"/>
                    <a:pt x="856" y="2681"/>
                    <a:pt x="528" y="1617"/>
                  </a:cubicBezTo>
                  <a:cubicBezTo>
                    <a:pt x="369" y="1109"/>
                    <a:pt x="243" y="708"/>
                    <a:pt x="152" y="416"/>
                  </a:cubicBezTo>
                  <a:cubicBezTo>
                    <a:pt x="110" y="290"/>
                    <a:pt x="75" y="189"/>
                    <a:pt x="48" y="105"/>
                  </a:cubicBezTo>
                  <a:cubicBezTo>
                    <a:pt x="24" y="36"/>
                    <a:pt x="9" y="1"/>
                    <a:pt x="6"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5" name="Google Shape;230;p26">
              <a:extLst>
                <a:ext uri="{FF2B5EF4-FFF2-40B4-BE49-F238E27FC236}">
                  <a16:creationId xmlns="" xmlns:a16="http://schemas.microsoft.com/office/drawing/2014/main" id="{D3C37081-C280-4B6F-B3F5-4C3C8317763B}"/>
                </a:ext>
              </a:extLst>
            </p:cNvPr>
            <p:cNvSpPr/>
            <p:nvPr/>
          </p:nvSpPr>
          <p:spPr>
            <a:xfrm>
              <a:off x="2736000" y="4512025"/>
              <a:ext cx="1244100" cy="959225"/>
            </a:xfrm>
            <a:custGeom>
              <a:avLst/>
              <a:gdLst/>
              <a:ahLst/>
              <a:cxnLst/>
              <a:rect l="l" t="t" r="r" b="b"/>
              <a:pathLst>
                <a:path w="49764" h="38369" extrusionOk="0">
                  <a:moveTo>
                    <a:pt x="5614" y="1"/>
                  </a:moveTo>
                  <a:lnTo>
                    <a:pt x="1501" y="23232"/>
                  </a:lnTo>
                  <a:cubicBezTo>
                    <a:pt x="1" y="31033"/>
                    <a:pt x="5932" y="38287"/>
                    <a:pt x="13875" y="38368"/>
                  </a:cubicBezTo>
                  <a:lnTo>
                    <a:pt x="49764" y="37970"/>
                  </a:lnTo>
                  <a:lnTo>
                    <a:pt x="48821" y="26349"/>
                  </a:lnTo>
                  <a:lnTo>
                    <a:pt x="18050" y="21759"/>
                  </a:lnTo>
                  <a:lnTo>
                    <a:pt x="21881" y="665"/>
                  </a:lnTo>
                  <a:lnTo>
                    <a:pt x="5614" y="1"/>
                  </a:ln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6" name="Google Shape;231;p26">
              <a:extLst>
                <a:ext uri="{FF2B5EF4-FFF2-40B4-BE49-F238E27FC236}">
                  <a16:creationId xmlns="" xmlns:a16="http://schemas.microsoft.com/office/drawing/2014/main" id="{263D2779-9F01-4AA4-BEDC-DB426766F2FD}"/>
                </a:ext>
              </a:extLst>
            </p:cNvPr>
            <p:cNvSpPr/>
            <p:nvPr/>
          </p:nvSpPr>
          <p:spPr>
            <a:xfrm>
              <a:off x="3901025" y="5105825"/>
              <a:ext cx="507200" cy="368775"/>
            </a:xfrm>
            <a:custGeom>
              <a:avLst/>
              <a:gdLst/>
              <a:ahLst/>
              <a:cxnLst/>
              <a:rect l="l" t="t" r="r" b="b"/>
              <a:pathLst>
                <a:path w="20288" h="14751" extrusionOk="0">
                  <a:moveTo>
                    <a:pt x="7057" y="0"/>
                  </a:moveTo>
                  <a:cubicBezTo>
                    <a:pt x="7057" y="0"/>
                    <a:pt x="510" y="3127"/>
                    <a:pt x="19" y="3127"/>
                  </a:cubicBezTo>
                  <a:cubicBezTo>
                    <a:pt x="11" y="3127"/>
                    <a:pt x="5" y="3126"/>
                    <a:pt x="0" y="3125"/>
                  </a:cubicBezTo>
                  <a:lnTo>
                    <a:pt x="0" y="3342"/>
                  </a:lnTo>
                  <a:lnTo>
                    <a:pt x="0" y="13273"/>
                  </a:lnTo>
                  <a:lnTo>
                    <a:pt x="3260" y="14247"/>
                  </a:lnTo>
                  <a:cubicBezTo>
                    <a:pt x="4388" y="14583"/>
                    <a:pt x="5553" y="14751"/>
                    <a:pt x="6718" y="14751"/>
                  </a:cubicBezTo>
                  <a:cubicBezTo>
                    <a:pt x="7822" y="14751"/>
                    <a:pt x="8927" y="14600"/>
                    <a:pt x="10001" y="14297"/>
                  </a:cubicBezTo>
                  <a:cubicBezTo>
                    <a:pt x="11368" y="13914"/>
                    <a:pt x="12653" y="13515"/>
                    <a:pt x="12818" y="13326"/>
                  </a:cubicBezTo>
                  <a:cubicBezTo>
                    <a:pt x="13186" y="12905"/>
                    <a:pt x="14079" y="11066"/>
                    <a:pt x="14079" y="11066"/>
                  </a:cubicBezTo>
                  <a:cubicBezTo>
                    <a:pt x="14079" y="11066"/>
                    <a:pt x="15498" y="10541"/>
                    <a:pt x="15655" y="10016"/>
                  </a:cubicBezTo>
                  <a:cubicBezTo>
                    <a:pt x="15813" y="9491"/>
                    <a:pt x="15866" y="8492"/>
                    <a:pt x="15866" y="8492"/>
                  </a:cubicBezTo>
                  <a:cubicBezTo>
                    <a:pt x="15866" y="8492"/>
                    <a:pt x="18473" y="8274"/>
                    <a:pt x="19380" y="7669"/>
                  </a:cubicBezTo>
                  <a:cubicBezTo>
                    <a:pt x="20287" y="7064"/>
                    <a:pt x="20162" y="3731"/>
                    <a:pt x="20162" y="3731"/>
                  </a:cubicBezTo>
                  <a:lnTo>
                    <a:pt x="20162" y="3731"/>
                  </a:lnTo>
                  <a:lnTo>
                    <a:pt x="18952" y="4738"/>
                  </a:lnTo>
                  <a:lnTo>
                    <a:pt x="14114" y="5141"/>
                  </a:lnTo>
                  <a:lnTo>
                    <a:pt x="11291" y="3128"/>
                  </a:lnTo>
                  <a:lnTo>
                    <a:pt x="11291" y="3128"/>
                  </a:lnTo>
                  <a:cubicBezTo>
                    <a:pt x="11291" y="3128"/>
                    <a:pt x="13755" y="3351"/>
                    <a:pt x="15666" y="3351"/>
                  </a:cubicBezTo>
                  <a:cubicBezTo>
                    <a:pt x="16622" y="3351"/>
                    <a:pt x="17440" y="3295"/>
                    <a:pt x="17742" y="3128"/>
                  </a:cubicBezTo>
                  <a:cubicBezTo>
                    <a:pt x="18650" y="2626"/>
                    <a:pt x="18952" y="605"/>
                    <a:pt x="18952" y="605"/>
                  </a:cubicBezTo>
                  <a:lnTo>
                    <a:pt x="7057" y="0"/>
                  </a:ln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7" name="Google Shape;232;p26">
              <a:extLst>
                <a:ext uri="{FF2B5EF4-FFF2-40B4-BE49-F238E27FC236}">
                  <a16:creationId xmlns="" xmlns:a16="http://schemas.microsoft.com/office/drawing/2014/main" id="{E2DD8D78-6D6F-4C9C-B9B0-E29F8F7C30DA}"/>
                </a:ext>
              </a:extLst>
            </p:cNvPr>
            <p:cNvSpPr/>
            <p:nvPr/>
          </p:nvSpPr>
          <p:spPr>
            <a:xfrm>
              <a:off x="4074250" y="5109375"/>
              <a:ext cx="336000" cy="124550"/>
            </a:xfrm>
            <a:custGeom>
              <a:avLst/>
              <a:gdLst/>
              <a:ahLst/>
              <a:cxnLst/>
              <a:rect l="l" t="t" r="r" b="b"/>
              <a:pathLst>
                <a:path w="13440" h="4982" extrusionOk="0">
                  <a:moveTo>
                    <a:pt x="168" y="0"/>
                  </a:moveTo>
                  <a:cubicBezTo>
                    <a:pt x="59" y="0"/>
                    <a:pt x="1" y="3"/>
                    <a:pt x="1" y="9"/>
                  </a:cubicBezTo>
                  <a:cubicBezTo>
                    <a:pt x="0" y="16"/>
                    <a:pt x="80" y="27"/>
                    <a:pt x="234" y="42"/>
                  </a:cubicBezTo>
                  <a:lnTo>
                    <a:pt x="909" y="98"/>
                  </a:lnTo>
                  <a:lnTo>
                    <a:pt x="3426" y="267"/>
                  </a:lnTo>
                  <a:lnTo>
                    <a:pt x="11912" y="762"/>
                  </a:lnTo>
                  <a:lnTo>
                    <a:pt x="11912" y="762"/>
                  </a:lnTo>
                  <a:cubicBezTo>
                    <a:pt x="11809" y="1797"/>
                    <a:pt x="10898" y="2709"/>
                    <a:pt x="9819" y="3028"/>
                  </a:cubicBezTo>
                  <a:cubicBezTo>
                    <a:pt x="9259" y="3204"/>
                    <a:pt x="8678" y="3263"/>
                    <a:pt x="8102" y="3263"/>
                  </a:cubicBezTo>
                  <a:cubicBezTo>
                    <a:pt x="7712" y="3263"/>
                    <a:pt x="7324" y="3236"/>
                    <a:pt x="6946" y="3200"/>
                  </a:cubicBezTo>
                  <a:cubicBezTo>
                    <a:pt x="6108" y="3120"/>
                    <a:pt x="5287" y="3006"/>
                    <a:pt x="4489" y="3006"/>
                  </a:cubicBezTo>
                  <a:cubicBezTo>
                    <a:pt x="4389" y="3006"/>
                    <a:pt x="4289" y="3007"/>
                    <a:pt x="4189" y="3011"/>
                  </a:cubicBezTo>
                  <a:lnTo>
                    <a:pt x="3625" y="3033"/>
                  </a:lnTo>
                  <a:lnTo>
                    <a:pt x="4154" y="3227"/>
                  </a:lnTo>
                  <a:cubicBezTo>
                    <a:pt x="4813" y="3470"/>
                    <a:pt x="5367" y="3912"/>
                    <a:pt x="5977" y="4209"/>
                  </a:cubicBezTo>
                  <a:cubicBezTo>
                    <a:pt x="6550" y="4499"/>
                    <a:pt x="7161" y="4710"/>
                    <a:pt x="7791" y="4837"/>
                  </a:cubicBezTo>
                  <a:cubicBezTo>
                    <a:pt x="8274" y="4933"/>
                    <a:pt x="8763" y="4982"/>
                    <a:pt x="9253" y="4982"/>
                  </a:cubicBezTo>
                  <a:cubicBezTo>
                    <a:pt x="9814" y="4982"/>
                    <a:pt x="10374" y="4918"/>
                    <a:pt x="10924" y="4792"/>
                  </a:cubicBezTo>
                  <a:cubicBezTo>
                    <a:pt x="11784" y="4596"/>
                    <a:pt x="12421" y="4292"/>
                    <a:pt x="12832" y="4054"/>
                  </a:cubicBezTo>
                  <a:cubicBezTo>
                    <a:pt x="13042" y="3941"/>
                    <a:pt x="13189" y="3831"/>
                    <a:pt x="13289" y="3760"/>
                  </a:cubicBezTo>
                  <a:cubicBezTo>
                    <a:pt x="13390" y="3688"/>
                    <a:pt x="13440" y="3649"/>
                    <a:pt x="13437" y="3643"/>
                  </a:cubicBezTo>
                  <a:cubicBezTo>
                    <a:pt x="13436" y="3643"/>
                    <a:pt x="13435" y="3642"/>
                    <a:pt x="13434" y="3642"/>
                  </a:cubicBezTo>
                  <a:cubicBezTo>
                    <a:pt x="13404" y="3642"/>
                    <a:pt x="13195" y="3786"/>
                    <a:pt x="12797" y="3989"/>
                  </a:cubicBezTo>
                  <a:cubicBezTo>
                    <a:pt x="12197" y="4299"/>
                    <a:pt x="11557" y="4524"/>
                    <a:pt x="10895" y="4658"/>
                  </a:cubicBezTo>
                  <a:cubicBezTo>
                    <a:pt x="10394" y="4762"/>
                    <a:pt x="9886" y="4814"/>
                    <a:pt x="9377" y="4814"/>
                  </a:cubicBezTo>
                  <a:cubicBezTo>
                    <a:pt x="8858" y="4814"/>
                    <a:pt x="8339" y="4760"/>
                    <a:pt x="7829" y="4651"/>
                  </a:cubicBezTo>
                  <a:cubicBezTo>
                    <a:pt x="7217" y="4522"/>
                    <a:pt x="6627" y="4310"/>
                    <a:pt x="6072" y="4023"/>
                  </a:cubicBezTo>
                  <a:cubicBezTo>
                    <a:pt x="5627" y="3804"/>
                    <a:pt x="5201" y="3490"/>
                    <a:pt x="4712" y="3235"/>
                  </a:cubicBezTo>
                  <a:lnTo>
                    <a:pt x="4712" y="3235"/>
                  </a:lnTo>
                  <a:cubicBezTo>
                    <a:pt x="5421" y="3257"/>
                    <a:pt x="6159" y="3359"/>
                    <a:pt x="6924" y="3435"/>
                  </a:cubicBezTo>
                  <a:cubicBezTo>
                    <a:pt x="7312" y="3472"/>
                    <a:pt x="7713" y="3502"/>
                    <a:pt x="8120" y="3502"/>
                  </a:cubicBezTo>
                  <a:cubicBezTo>
                    <a:pt x="8706" y="3502"/>
                    <a:pt x="9305" y="3441"/>
                    <a:pt x="9893" y="3256"/>
                  </a:cubicBezTo>
                  <a:cubicBezTo>
                    <a:pt x="10490" y="3075"/>
                    <a:pt x="11039" y="2732"/>
                    <a:pt x="11449" y="2282"/>
                  </a:cubicBezTo>
                  <a:cubicBezTo>
                    <a:pt x="11859" y="1831"/>
                    <a:pt x="12132" y="1253"/>
                    <a:pt x="12155" y="657"/>
                  </a:cubicBezTo>
                  <a:lnTo>
                    <a:pt x="12158" y="541"/>
                  </a:lnTo>
                  <a:lnTo>
                    <a:pt x="12042" y="535"/>
                  </a:lnTo>
                  <a:cubicBezTo>
                    <a:pt x="8607" y="368"/>
                    <a:pt x="5608" y="222"/>
                    <a:pt x="3435" y="117"/>
                  </a:cubicBezTo>
                  <a:lnTo>
                    <a:pt x="914" y="17"/>
                  </a:lnTo>
                  <a:lnTo>
                    <a:pt x="236" y="0"/>
                  </a:lnTo>
                  <a:cubicBezTo>
                    <a:pt x="212" y="0"/>
                    <a:pt x="189" y="0"/>
                    <a:pt x="168" y="0"/>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8" name="Google Shape;233;p26">
              <a:extLst>
                <a:ext uri="{FF2B5EF4-FFF2-40B4-BE49-F238E27FC236}">
                  <a16:creationId xmlns="" xmlns:a16="http://schemas.microsoft.com/office/drawing/2014/main" id="{011ECEB6-500F-4BD7-8DAD-0D77B1309F85}"/>
                </a:ext>
              </a:extLst>
            </p:cNvPr>
            <p:cNvSpPr/>
            <p:nvPr/>
          </p:nvSpPr>
          <p:spPr>
            <a:xfrm>
              <a:off x="4208550" y="5311175"/>
              <a:ext cx="137950" cy="16475"/>
            </a:xfrm>
            <a:custGeom>
              <a:avLst/>
              <a:gdLst/>
              <a:ahLst/>
              <a:cxnLst/>
              <a:rect l="l" t="t" r="r" b="b"/>
              <a:pathLst>
                <a:path w="5518" h="659" extrusionOk="0">
                  <a:moveTo>
                    <a:pt x="5411" y="1"/>
                  </a:moveTo>
                  <a:cubicBezTo>
                    <a:pt x="5094" y="1"/>
                    <a:pt x="4024" y="137"/>
                    <a:pt x="2750" y="275"/>
                  </a:cubicBezTo>
                  <a:cubicBezTo>
                    <a:pt x="1234" y="442"/>
                    <a:pt x="0" y="551"/>
                    <a:pt x="4" y="619"/>
                  </a:cubicBezTo>
                  <a:cubicBezTo>
                    <a:pt x="5" y="644"/>
                    <a:pt x="185" y="659"/>
                    <a:pt x="490" y="659"/>
                  </a:cubicBezTo>
                  <a:cubicBezTo>
                    <a:pt x="991" y="659"/>
                    <a:pt x="1830" y="619"/>
                    <a:pt x="2777" y="513"/>
                  </a:cubicBezTo>
                  <a:cubicBezTo>
                    <a:pt x="4302" y="349"/>
                    <a:pt x="5518" y="80"/>
                    <a:pt x="5507" y="17"/>
                  </a:cubicBezTo>
                  <a:cubicBezTo>
                    <a:pt x="5505" y="6"/>
                    <a:pt x="5472" y="1"/>
                    <a:pt x="5411"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99" name="Google Shape;234;p26">
              <a:extLst>
                <a:ext uri="{FF2B5EF4-FFF2-40B4-BE49-F238E27FC236}">
                  <a16:creationId xmlns="" xmlns:a16="http://schemas.microsoft.com/office/drawing/2014/main" id="{8088F895-6CA5-4824-BCE9-1686AE035F1F}"/>
                </a:ext>
              </a:extLst>
            </p:cNvPr>
            <p:cNvSpPr/>
            <p:nvPr/>
          </p:nvSpPr>
          <p:spPr>
            <a:xfrm>
              <a:off x="4204425" y="5368675"/>
              <a:ext cx="76900" cy="29850"/>
            </a:xfrm>
            <a:custGeom>
              <a:avLst/>
              <a:gdLst/>
              <a:ahLst/>
              <a:cxnLst/>
              <a:rect l="l" t="t" r="r" b="b"/>
              <a:pathLst>
                <a:path w="3076" h="1194" extrusionOk="0">
                  <a:moveTo>
                    <a:pt x="3017" y="1"/>
                  </a:moveTo>
                  <a:cubicBezTo>
                    <a:pt x="2864" y="1"/>
                    <a:pt x="2234" y="200"/>
                    <a:pt x="1495" y="485"/>
                  </a:cubicBezTo>
                  <a:cubicBezTo>
                    <a:pt x="659" y="808"/>
                    <a:pt x="1" y="1121"/>
                    <a:pt x="25" y="1183"/>
                  </a:cubicBezTo>
                  <a:cubicBezTo>
                    <a:pt x="27" y="1190"/>
                    <a:pt x="39" y="1194"/>
                    <a:pt x="60" y="1194"/>
                  </a:cubicBezTo>
                  <a:cubicBezTo>
                    <a:pt x="214" y="1194"/>
                    <a:pt x="844" y="994"/>
                    <a:pt x="1581" y="709"/>
                  </a:cubicBezTo>
                  <a:cubicBezTo>
                    <a:pt x="2418" y="386"/>
                    <a:pt x="3076" y="74"/>
                    <a:pt x="3052" y="11"/>
                  </a:cubicBezTo>
                  <a:cubicBezTo>
                    <a:pt x="3049" y="4"/>
                    <a:pt x="3037" y="1"/>
                    <a:pt x="3017" y="1"/>
                  </a:cubicBezTo>
                  <a:close/>
                </a:path>
              </a:pathLst>
            </a:custGeom>
            <a:solidFill>
              <a:srgbClr val="AA6550"/>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00" name="Google Shape;235;p26">
              <a:extLst>
                <a:ext uri="{FF2B5EF4-FFF2-40B4-BE49-F238E27FC236}">
                  <a16:creationId xmlns="" xmlns:a16="http://schemas.microsoft.com/office/drawing/2014/main" id="{DCA21E25-2CBF-44B1-96EC-026EBEFE0C1C}"/>
                </a:ext>
              </a:extLst>
            </p:cNvPr>
            <p:cNvSpPr/>
            <p:nvPr/>
          </p:nvSpPr>
          <p:spPr>
            <a:xfrm>
              <a:off x="3864375" y="4291450"/>
              <a:ext cx="62925" cy="37450"/>
            </a:xfrm>
            <a:custGeom>
              <a:avLst/>
              <a:gdLst/>
              <a:ahLst/>
              <a:cxnLst/>
              <a:rect l="l" t="t" r="r" b="b"/>
              <a:pathLst>
                <a:path w="2517" h="1498" extrusionOk="0">
                  <a:moveTo>
                    <a:pt x="0" y="106"/>
                  </a:moveTo>
                  <a:cubicBezTo>
                    <a:pt x="51" y="209"/>
                    <a:pt x="116" y="303"/>
                    <a:pt x="193" y="386"/>
                  </a:cubicBezTo>
                  <a:lnTo>
                    <a:pt x="193" y="386"/>
                  </a:lnTo>
                  <a:cubicBezTo>
                    <a:pt x="194" y="367"/>
                    <a:pt x="195" y="347"/>
                    <a:pt x="197" y="328"/>
                  </a:cubicBezTo>
                  <a:lnTo>
                    <a:pt x="0" y="106"/>
                  </a:lnTo>
                  <a:close/>
                  <a:moveTo>
                    <a:pt x="2261" y="1"/>
                  </a:moveTo>
                  <a:cubicBezTo>
                    <a:pt x="2091" y="446"/>
                    <a:pt x="1642" y="771"/>
                    <a:pt x="1165" y="794"/>
                  </a:cubicBezTo>
                  <a:cubicBezTo>
                    <a:pt x="1148" y="795"/>
                    <a:pt x="1130" y="795"/>
                    <a:pt x="1113" y="795"/>
                  </a:cubicBezTo>
                  <a:cubicBezTo>
                    <a:pt x="768" y="795"/>
                    <a:pt x="427" y="639"/>
                    <a:pt x="193" y="386"/>
                  </a:cubicBezTo>
                  <a:lnTo>
                    <a:pt x="193" y="386"/>
                  </a:lnTo>
                  <a:cubicBezTo>
                    <a:pt x="179" y="965"/>
                    <a:pt x="719" y="1498"/>
                    <a:pt x="1294" y="1498"/>
                  </a:cubicBezTo>
                  <a:cubicBezTo>
                    <a:pt x="1342" y="1498"/>
                    <a:pt x="1390" y="1494"/>
                    <a:pt x="1438" y="1486"/>
                  </a:cubicBezTo>
                  <a:cubicBezTo>
                    <a:pt x="2082" y="1385"/>
                    <a:pt x="2517" y="601"/>
                    <a:pt x="2261"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01" name="Google Shape;236;p26">
              <a:extLst>
                <a:ext uri="{FF2B5EF4-FFF2-40B4-BE49-F238E27FC236}">
                  <a16:creationId xmlns="" xmlns:a16="http://schemas.microsoft.com/office/drawing/2014/main" id="{AD37CA2A-129E-48B3-A886-5CDB37C3EC08}"/>
                </a:ext>
              </a:extLst>
            </p:cNvPr>
            <p:cNvSpPr/>
            <p:nvPr/>
          </p:nvSpPr>
          <p:spPr>
            <a:xfrm>
              <a:off x="3824075" y="4151025"/>
              <a:ext cx="62950" cy="37475"/>
            </a:xfrm>
            <a:custGeom>
              <a:avLst/>
              <a:gdLst/>
              <a:ahLst/>
              <a:cxnLst/>
              <a:rect l="l" t="t" r="r" b="b"/>
              <a:pathLst>
                <a:path w="2518" h="1499" extrusionOk="0">
                  <a:moveTo>
                    <a:pt x="1" y="108"/>
                  </a:moveTo>
                  <a:cubicBezTo>
                    <a:pt x="51" y="210"/>
                    <a:pt x="117" y="304"/>
                    <a:pt x="194" y="387"/>
                  </a:cubicBezTo>
                  <a:lnTo>
                    <a:pt x="194" y="387"/>
                  </a:lnTo>
                  <a:cubicBezTo>
                    <a:pt x="195" y="367"/>
                    <a:pt x="196" y="348"/>
                    <a:pt x="197" y="328"/>
                  </a:cubicBezTo>
                  <a:lnTo>
                    <a:pt x="1" y="108"/>
                  </a:lnTo>
                  <a:close/>
                  <a:moveTo>
                    <a:pt x="2262" y="1"/>
                  </a:moveTo>
                  <a:cubicBezTo>
                    <a:pt x="2091" y="447"/>
                    <a:pt x="1643" y="773"/>
                    <a:pt x="1167" y="794"/>
                  </a:cubicBezTo>
                  <a:cubicBezTo>
                    <a:pt x="1149" y="795"/>
                    <a:pt x="1132" y="796"/>
                    <a:pt x="1115" y="796"/>
                  </a:cubicBezTo>
                  <a:cubicBezTo>
                    <a:pt x="769" y="796"/>
                    <a:pt x="429" y="640"/>
                    <a:pt x="194" y="387"/>
                  </a:cubicBezTo>
                  <a:lnTo>
                    <a:pt x="194" y="387"/>
                  </a:lnTo>
                  <a:cubicBezTo>
                    <a:pt x="181" y="966"/>
                    <a:pt x="722" y="1499"/>
                    <a:pt x="1297" y="1499"/>
                  </a:cubicBezTo>
                  <a:cubicBezTo>
                    <a:pt x="1345" y="1499"/>
                    <a:pt x="1392" y="1495"/>
                    <a:pt x="1440" y="1488"/>
                  </a:cubicBezTo>
                  <a:cubicBezTo>
                    <a:pt x="2083" y="1385"/>
                    <a:pt x="2517" y="601"/>
                    <a:pt x="2262"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sp>
          <p:nvSpPr>
            <p:cNvPr id="102" name="Google Shape;237;p26">
              <a:extLst>
                <a:ext uri="{FF2B5EF4-FFF2-40B4-BE49-F238E27FC236}">
                  <a16:creationId xmlns="" xmlns:a16="http://schemas.microsoft.com/office/drawing/2014/main" id="{0419E99B-11B8-46A6-A390-88CBACDFBD12}"/>
                </a:ext>
              </a:extLst>
            </p:cNvPr>
            <p:cNvSpPr/>
            <p:nvPr/>
          </p:nvSpPr>
          <p:spPr>
            <a:xfrm>
              <a:off x="4281325" y="4022375"/>
              <a:ext cx="20950" cy="459825"/>
            </a:xfrm>
            <a:custGeom>
              <a:avLst/>
              <a:gdLst/>
              <a:ahLst/>
              <a:cxnLst/>
              <a:rect l="l" t="t" r="r" b="b"/>
              <a:pathLst>
                <a:path w="838" h="18393" extrusionOk="0">
                  <a:moveTo>
                    <a:pt x="18" y="1"/>
                  </a:moveTo>
                  <a:cubicBezTo>
                    <a:pt x="17" y="1"/>
                    <a:pt x="17" y="1"/>
                    <a:pt x="17" y="1"/>
                  </a:cubicBezTo>
                  <a:cubicBezTo>
                    <a:pt x="1" y="2"/>
                    <a:pt x="12" y="260"/>
                    <a:pt x="44" y="724"/>
                  </a:cubicBezTo>
                  <a:cubicBezTo>
                    <a:pt x="80" y="1232"/>
                    <a:pt x="128" y="1895"/>
                    <a:pt x="184" y="2693"/>
                  </a:cubicBezTo>
                  <a:cubicBezTo>
                    <a:pt x="302" y="4354"/>
                    <a:pt x="443" y="6649"/>
                    <a:pt x="520" y="9189"/>
                  </a:cubicBezTo>
                  <a:cubicBezTo>
                    <a:pt x="596" y="11729"/>
                    <a:pt x="597" y="14030"/>
                    <a:pt x="581" y="15695"/>
                  </a:cubicBezTo>
                  <a:cubicBezTo>
                    <a:pt x="572" y="16495"/>
                    <a:pt x="565" y="17159"/>
                    <a:pt x="560" y="17667"/>
                  </a:cubicBezTo>
                  <a:cubicBezTo>
                    <a:pt x="556" y="18132"/>
                    <a:pt x="562" y="18391"/>
                    <a:pt x="578" y="18392"/>
                  </a:cubicBezTo>
                  <a:cubicBezTo>
                    <a:pt x="578" y="18392"/>
                    <a:pt x="579" y="18392"/>
                    <a:pt x="579" y="18392"/>
                  </a:cubicBezTo>
                  <a:cubicBezTo>
                    <a:pt x="595" y="18392"/>
                    <a:pt x="619" y="18135"/>
                    <a:pt x="653" y="17671"/>
                  </a:cubicBezTo>
                  <a:cubicBezTo>
                    <a:pt x="687" y="17206"/>
                    <a:pt x="720" y="16532"/>
                    <a:pt x="750" y="15698"/>
                  </a:cubicBezTo>
                  <a:cubicBezTo>
                    <a:pt x="811" y="14032"/>
                    <a:pt x="837" y="11725"/>
                    <a:pt x="759" y="9182"/>
                  </a:cubicBezTo>
                  <a:cubicBezTo>
                    <a:pt x="681" y="6638"/>
                    <a:pt x="515" y="4338"/>
                    <a:pt x="354" y="2678"/>
                  </a:cubicBezTo>
                  <a:cubicBezTo>
                    <a:pt x="273" y="1849"/>
                    <a:pt x="197" y="1178"/>
                    <a:pt x="136" y="716"/>
                  </a:cubicBezTo>
                  <a:cubicBezTo>
                    <a:pt x="75" y="255"/>
                    <a:pt x="35" y="1"/>
                    <a:pt x="18" y="1"/>
                  </a:cubicBezTo>
                  <a:close/>
                </a:path>
              </a:pathLst>
            </a:custGeom>
            <a:solidFill>
              <a:srgbClr val="263238"/>
            </a:solidFill>
            <a:ln>
              <a:noFill/>
            </a:ln>
          </p:spPr>
          <p:txBody>
            <a:bodyPr spcFirstLastPara="1" wrap="square" lIns="121900" tIns="121900" rIns="121900" bIns="121900" anchor="ctr" anchorCtr="0">
              <a:noAutofit/>
            </a:bodyPr>
            <a:lstStyle/>
            <a:p>
              <a:pPr defTabSz="1219170">
                <a:buClr>
                  <a:srgbClr val="000000"/>
                </a:buClr>
                <a:defRPr/>
              </a:pPr>
              <a:endParaRPr sz="1867" kern="0">
                <a:solidFill>
                  <a:srgbClr val="000000"/>
                </a:solidFill>
                <a:cs typeface="Arial"/>
                <a:sym typeface="Arial"/>
              </a:endParaRPr>
            </a:p>
          </p:txBody>
        </p:sp>
      </p:grpSp>
      <p:sp>
        <p:nvSpPr>
          <p:cNvPr id="103" name="Thought Bubble: Cloud 1">
            <a:extLst>
              <a:ext uri="{FF2B5EF4-FFF2-40B4-BE49-F238E27FC236}">
                <a16:creationId xmlns="" xmlns:a16="http://schemas.microsoft.com/office/drawing/2014/main" id="{74AC4C17-9E43-4D08-A344-C0E2EE6CC3F9}"/>
              </a:ext>
            </a:extLst>
          </p:cNvPr>
          <p:cNvSpPr/>
          <p:nvPr/>
        </p:nvSpPr>
        <p:spPr>
          <a:xfrm>
            <a:off x="4031927" y="1717984"/>
            <a:ext cx="5083628" cy="1617771"/>
          </a:xfrm>
          <a:prstGeom prst="cloudCallout">
            <a:avLst/>
          </a:prstGeom>
          <a:solidFill>
            <a:srgbClr val="00B050"/>
          </a:solidFill>
        </p:spPr>
        <p:style>
          <a:lnRef idx="3">
            <a:schemeClr val="lt1"/>
          </a:lnRef>
          <a:fillRef idx="1">
            <a:schemeClr val="accent1"/>
          </a:fillRef>
          <a:effectRef idx="1">
            <a:schemeClr val="accent1"/>
          </a:effectRef>
          <a:fontRef idx="minor">
            <a:schemeClr val="lt1"/>
          </a:fontRef>
        </p:style>
        <p:txBody>
          <a:bodyPr rtlCol="0" anchor="ctr"/>
          <a:lstStyle/>
          <a:p>
            <a:pPr algn="ctr"/>
            <a:endParaRPr lang="en-US"/>
          </a:p>
        </p:txBody>
      </p:sp>
      <p:sp>
        <p:nvSpPr>
          <p:cNvPr id="104" name="TextBox 103">
            <a:extLst>
              <a:ext uri="{FF2B5EF4-FFF2-40B4-BE49-F238E27FC236}">
                <a16:creationId xmlns="" xmlns:a16="http://schemas.microsoft.com/office/drawing/2014/main" id="{ED44370C-26F6-4787-AF18-E72F675F6F04}"/>
              </a:ext>
            </a:extLst>
          </p:cNvPr>
          <p:cNvSpPr txBox="1"/>
          <p:nvPr/>
        </p:nvSpPr>
        <p:spPr>
          <a:xfrm>
            <a:off x="4853822" y="1953645"/>
            <a:ext cx="3518350" cy="1200329"/>
          </a:xfrm>
          <a:prstGeom prst="rect">
            <a:avLst/>
          </a:prstGeom>
          <a:noFill/>
        </p:spPr>
        <p:txBody>
          <a:bodyPr wrap="square">
            <a:spAutoFit/>
          </a:bodyPr>
          <a:lstStyle/>
          <a:p>
            <a:pPr algn="ctr"/>
            <a:r>
              <a:rPr lang="en-US" sz="2400" b="1" dirty="0" err="1">
                <a:solidFill>
                  <a:prstClr val="white"/>
                </a:solidFill>
                <a:cs typeface="Arial" panose="020B0604020202020204" pitchFamily="34" charset="0"/>
              </a:rPr>
              <a:t>Tại</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sao</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phải</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có</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sự</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quản</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lý</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của</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nhà</a:t>
            </a:r>
            <a:r>
              <a:rPr lang="en-US" sz="2400" b="1" dirty="0">
                <a:solidFill>
                  <a:prstClr val="white"/>
                </a:solidFill>
                <a:cs typeface="Arial" panose="020B0604020202020204" pitchFamily="34" charset="0"/>
              </a:rPr>
              <a:t> </a:t>
            </a:r>
            <a:r>
              <a:rPr lang="en-US" sz="2400" b="1" dirty="0" err="1">
                <a:solidFill>
                  <a:prstClr val="white"/>
                </a:solidFill>
                <a:cs typeface="Arial" panose="020B0604020202020204" pitchFamily="34" charset="0"/>
              </a:rPr>
              <a:t>nước</a:t>
            </a:r>
            <a:r>
              <a:rPr lang="en-US" sz="2400" b="1" dirty="0">
                <a:solidFill>
                  <a:prstClr val="white"/>
                </a:solidFill>
                <a:cs typeface="Arial" panose="020B0604020202020204" pitchFamily="34" charset="0"/>
              </a:rPr>
              <a:t>?</a:t>
            </a:r>
          </a:p>
        </p:txBody>
      </p:sp>
      <p:sp>
        <p:nvSpPr>
          <p:cNvPr id="105" name="TextBox 104">
            <a:extLst>
              <a:ext uri="{FF2B5EF4-FFF2-40B4-BE49-F238E27FC236}">
                <a16:creationId xmlns="" xmlns:a16="http://schemas.microsoft.com/office/drawing/2014/main" id="{679E4083-7571-42B8-89AC-F026F19572D7}"/>
              </a:ext>
            </a:extLst>
          </p:cNvPr>
          <p:cNvSpPr txBox="1"/>
          <p:nvPr/>
        </p:nvSpPr>
        <p:spPr>
          <a:xfrm>
            <a:off x="4985522" y="3717143"/>
            <a:ext cx="5367846" cy="461665"/>
          </a:xfrm>
          <a:prstGeom prst="rect">
            <a:avLst/>
          </a:prstGeom>
          <a:noFill/>
        </p:spPr>
        <p:txBody>
          <a:bodyPr wrap="square">
            <a:spAutoFit/>
          </a:bodyPr>
          <a:lstStyle/>
          <a:p>
            <a:r>
              <a:rPr lang="en-US" sz="2400" dirty="0" err="1">
                <a:solidFill>
                  <a:srgbClr val="002060"/>
                </a:solidFill>
                <a:cs typeface="Arial" panose="020B0604020202020204" pitchFamily="34" charset="0"/>
              </a:rPr>
              <a:t>Kích</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thích</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giải</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phóng</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sức</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sản</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xuất</a:t>
            </a:r>
            <a:r>
              <a:rPr lang="en-US" sz="2400" dirty="0">
                <a:solidFill>
                  <a:srgbClr val="002060"/>
                </a:solidFill>
                <a:cs typeface="Arial" panose="020B0604020202020204" pitchFamily="34" charset="0"/>
              </a:rPr>
              <a:t>.</a:t>
            </a:r>
          </a:p>
        </p:txBody>
      </p:sp>
      <p:sp>
        <p:nvSpPr>
          <p:cNvPr id="106" name="TextBox 105">
            <a:extLst>
              <a:ext uri="{FF2B5EF4-FFF2-40B4-BE49-F238E27FC236}">
                <a16:creationId xmlns="" xmlns:a16="http://schemas.microsoft.com/office/drawing/2014/main" id="{6C207A5C-CF74-4210-AC05-37292D2CBCA8}"/>
              </a:ext>
            </a:extLst>
          </p:cNvPr>
          <p:cNvSpPr txBox="1"/>
          <p:nvPr/>
        </p:nvSpPr>
        <p:spPr>
          <a:xfrm>
            <a:off x="5097423" y="4625243"/>
            <a:ext cx="6549498" cy="830997"/>
          </a:xfrm>
          <a:prstGeom prst="rect">
            <a:avLst/>
          </a:prstGeom>
          <a:noFill/>
        </p:spPr>
        <p:txBody>
          <a:bodyPr wrap="square">
            <a:spAutoFit/>
          </a:bodyPr>
          <a:lstStyle/>
          <a:p>
            <a:pPr algn="just"/>
            <a:r>
              <a:rPr lang="en-US" sz="2400" dirty="0">
                <a:solidFill>
                  <a:srgbClr val="002060"/>
                </a:solidFill>
                <a:cs typeface="Arial" panose="020B0604020202020204" pitchFamily="34" charset="0"/>
              </a:rPr>
              <a:t>P</a:t>
            </a:r>
            <a:r>
              <a:rPr lang="vi-VN" sz="2400" dirty="0">
                <a:solidFill>
                  <a:srgbClr val="002060"/>
                </a:solidFill>
                <a:cs typeface="Arial" panose="020B0604020202020204" pitchFamily="34" charset="0"/>
              </a:rPr>
              <a:t>hát huy tính tích cực và hạn chế những mặt tiêu cực, khuyết tật của cơ chế thị trường</a:t>
            </a:r>
            <a:r>
              <a:rPr lang="en-US" sz="2400" dirty="0">
                <a:solidFill>
                  <a:srgbClr val="002060"/>
                </a:solidFill>
                <a:cs typeface="Arial" panose="020B0604020202020204" pitchFamily="34" charset="0"/>
              </a:rPr>
              <a:t>.</a:t>
            </a:r>
          </a:p>
        </p:txBody>
      </p:sp>
      <p:sp>
        <p:nvSpPr>
          <p:cNvPr id="107" name="TextBox 106">
            <a:extLst>
              <a:ext uri="{FF2B5EF4-FFF2-40B4-BE49-F238E27FC236}">
                <a16:creationId xmlns="" xmlns:a16="http://schemas.microsoft.com/office/drawing/2014/main" id="{1DF61CAD-516C-4486-AD35-9C2BA2B040B3}"/>
              </a:ext>
            </a:extLst>
          </p:cNvPr>
          <p:cNvSpPr txBox="1"/>
          <p:nvPr/>
        </p:nvSpPr>
        <p:spPr>
          <a:xfrm>
            <a:off x="5104462" y="5562287"/>
            <a:ext cx="6473022" cy="830997"/>
          </a:xfrm>
          <a:prstGeom prst="rect">
            <a:avLst/>
          </a:prstGeom>
          <a:noFill/>
        </p:spPr>
        <p:txBody>
          <a:bodyPr wrap="square">
            <a:spAutoFit/>
          </a:bodyPr>
          <a:lstStyle/>
          <a:p>
            <a:r>
              <a:rPr lang="en-US" sz="2400" dirty="0" err="1">
                <a:solidFill>
                  <a:srgbClr val="002060"/>
                </a:solidFill>
                <a:cs typeface="Arial" panose="020B0604020202020204" pitchFamily="34" charset="0"/>
              </a:rPr>
              <a:t>Bảo</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vệ</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lợi</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ích</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của</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nhân</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dân</a:t>
            </a:r>
            <a:r>
              <a:rPr lang="en-US" sz="2400" dirty="0">
                <a:solidFill>
                  <a:srgbClr val="002060"/>
                </a:solidFill>
                <a:cs typeface="Arial" panose="020B0604020202020204" pitchFamily="34" charset="0"/>
              </a:rPr>
              <a:t> lao </a:t>
            </a:r>
            <a:r>
              <a:rPr lang="en-US" sz="2400" dirty="0" err="1">
                <a:solidFill>
                  <a:srgbClr val="002060"/>
                </a:solidFill>
                <a:cs typeface="Arial" panose="020B0604020202020204" pitchFamily="34" charset="0"/>
              </a:rPr>
              <a:t>động</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và</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của</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toàn</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thể</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quần</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chúng</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nhân</a:t>
            </a:r>
            <a:r>
              <a:rPr lang="en-US" sz="2400" dirty="0">
                <a:solidFill>
                  <a:srgbClr val="002060"/>
                </a:solidFill>
                <a:cs typeface="Arial" panose="020B0604020202020204" pitchFamily="34" charset="0"/>
              </a:rPr>
              <a:t> </a:t>
            </a:r>
            <a:r>
              <a:rPr lang="en-US" sz="2400" dirty="0" err="1">
                <a:solidFill>
                  <a:srgbClr val="002060"/>
                </a:solidFill>
                <a:cs typeface="Arial" panose="020B0604020202020204" pitchFamily="34" charset="0"/>
              </a:rPr>
              <a:t>dân</a:t>
            </a:r>
            <a:r>
              <a:rPr lang="en-US" sz="2400" dirty="0">
                <a:solidFill>
                  <a:srgbClr val="002060"/>
                </a:solidFill>
                <a:cs typeface="Arial" panose="020B0604020202020204" pitchFamily="34" charset="0"/>
              </a:rPr>
              <a:t>.</a:t>
            </a:r>
          </a:p>
        </p:txBody>
      </p:sp>
      <p:sp>
        <p:nvSpPr>
          <p:cNvPr id="108" name="Google Shape;795;p48">
            <a:extLst>
              <a:ext uri="{FF2B5EF4-FFF2-40B4-BE49-F238E27FC236}">
                <a16:creationId xmlns="" xmlns:a16="http://schemas.microsoft.com/office/drawing/2014/main" id="{196AF5A6-3713-4625-816D-2E628C7841FE}"/>
              </a:ext>
            </a:extLst>
          </p:cNvPr>
          <p:cNvSpPr/>
          <p:nvPr/>
        </p:nvSpPr>
        <p:spPr>
          <a:xfrm>
            <a:off x="4511737" y="3706233"/>
            <a:ext cx="422013" cy="412553"/>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0066"/>
          </a:solidFill>
          <a:ln>
            <a:noFill/>
          </a:ln>
        </p:spPr>
        <p:txBody>
          <a:bodyPr spcFirstLastPara="1" wrap="square" lIns="121900" tIns="121900" rIns="121900" bIns="121900" anchor="ctr" anchorCtr="0">
            <a:noAutofit/>
          </a:bodyPr>
          <a:lstStyle/>
          <a:p>
            <a:pPr defTabSz="1219170">
              <a:buClr>
                <a:srgbClr val="000000"/>
              </a:buClr>
              <a:defRPr/>
            </a:pPr>
            <a:endParaRPr sz="2400" kern="0">
              <a:solidFill>
                <a:srgbClr val="000000"/>
              </a:solidFill>
              <a:cs typeface="Arial"/>
              <a:sym typeface="Arial"/>
            </a:endParaRPr>
          </a:p>
        </p:txBody>
      </p:sp>
      <p:sp>
        <p:nvSpPr>
          <p:cNvPr id="109" name="Google Shape;795;p48">
            <a:extLst>
              <a:ext uri="{FF2B5EF4-FFF2-40B4-BE49-F238E27FC236}">
                <a16:creationId xmlns="" xmlns:a16="http://schemas.microsoft.com/office/drawing/2014/main" id="{0218CF3D-809E-4B12-ADFD-AEE49D4D15C8}"/>
              </a:ext>
            </a:extLst>
          </p:cNvPr>
          <p:cNvSpPr/>
          <p:nvPr/>
        </p:nvSpPr>
        <p:spPr>
          <a:xfrm>
            <a:off x="4542419" y="4735981"/>
            <a:ext cx="422013" cy="412553"/>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0066"/>
          </a:solidFill>
          <a:ln>
            <a:noFill/>
          </a:ln>
        </p:spPr>
        <p:txBody>
          <a:bodyPr spcFirstLastPara="1" wrap="square" lIns="121900" tIns="121900" rIns="121900" bIns="121900" anchor="ctr" anchorCtr="0">
            <a:noAutofit/>
          </a:bodyPr>
          <a:lstStyle/>
          <a:p>
            <a:pPr defTabSz="1219170">
              <a:buClr>
                <a:srgbClr val="000000"/>
              </a:buClr>
              <a:defRPr/>
            </a:pPr>
            <a:endParaRPr sz="2400" kern="0">
              <a:solidFill>
                <a:srgbClr val="000000"/>
              </a:solidFill>
              <a:cs typeface="Arial"/>
              <a:sym typeface="Arial"/>
            </a:endParaRPr>
          </a:p>
        </p:txBody>
      </p:sp>
      <p:sp>
        <p:nvSpPr>
          <p:cNvPr id="110" name="Google Shape;795;p48">
            <a:extLst>
              <a:ext uri="{FF2B5EF4-FFF2-40B4-BE49-F238E27FC236}">
                <a16:creationId xmlns="" xmlns:a16="http://schemas.microsoft.com/office/drawing/2014/main" id="{7A65EA7A-0A0C-4662-A351-670F20F0CA02}"/>
              </a:ext>
            </a:extLst>
          </p:cNvPr>
          <p:cNvSpPr/>
          <p:nvPr/>
        </p:nvSpPr>
        <p:spPr>
          <a:xfrm>
            <a:off x="4542420" y="5580888"/>
            <a:ext cx="422013" cy="412553"/>
          </a:xfrm>
          <a:custGeom>
            <a:avLst/>
            <a:gdLst/>
            <a:ahLst/>
            <a:cxnLst/>
            <a:rect l="l" t="t" r="r" b="b"/>
            <a:pathLst>
              <a:path w="15144" h="14460" extrusionOk="0">
                <a:moveTo>
                  <a:pt x="7572" y="1"/>
                </a:moveTo>
                <a:lnTo>
                  <a:pt x="7499" y="25"/>
                </a:lnTo>
                <a:lnTo>
                  <a:pt x="7401" y="74"/>
                </a:lnTo>
                <a:lnTo>
                  <a:pt x="7328" y="172"/>
                </a:lnTo>
                <a:lnTo>
                  <a:pt x="7255" y="294"/>
                </a:lnTo>
                <a:lnTo>
                  <a:pt x="5594" y="4104"/>
                </a:lnTo>
                <a:lnTo>
                  <a:pt x="5521" y="4226"/>
                </a:lnTo>
                <a:lnTo>
                  <a:pt x="5398" y="4373"/>
                </a:lnTo>
                <a:lnTo>
                  <a:pt x="5276" y="4495"/>
                </a:lnTo>
                <a:lnTo>
                  <a:pt x="5130" y="4617"/>
                </a:lnTo>
                <a:lnTo>
                  <a:pt x="4983" y="4715"/>
                </a:lnTo>
                <a:lnTo>
                  <a:pt x="4812" y="4788"/>
                </a:lnTo>
                <a:lnTo>
                  <a:pt x="4666" y="4861"/>
                </a:lnTo>
                <a:lnTo>
                  <a:pt x="4495" y="4886"/>
                </a:lnTo>
                <a:lnTo>
                  <a:pt x="392" y="5301"/>
                </a:lnTo>
                <a:lnTo>
                  <a:pt x="245" y="5325"/>
                </a:lnTo>
                <a:lnTo>
                  <a:pt x="123" y="5374"/>
                </a:lnTo>
                <a:lnTo>
                  <a:pt x="50" y="5423"/>
                </a:lnTo>
                <a:lnTo>
                  <a:pt x="1" y="5521"/>
                </a:lnTo>
                <a:lnTo>
                  <a:pt x="1" y="5594"/>
                </a:lnTo>
                <a:lnTo>
                  <a:pt x="25" y="5692"/>
                </a:lnTo>
                <a:lnTo>
                  <a:pt x="74" y="5789"/>
                </a:lnTo>
                <a:lnTo>
                  <a:pt x="196" y="5911"/>
                </a:lnTo>
                <a:lnTo>
                  <a:pt x="3274" y="8647"/>
                </a:lnTo>
                <a:lnTo>
                  <a:pt x="3396" y="8769"/>
                </a:lnTo>
                <a:lnTo>
                  <a:pt x="3493" y="8915"/>
                </a:lnTo>
                <a:lnTo>
                  <a:pt x="3567" y="9086"/>
                </a:lnTo>
                <a:lnTo>
                  <a:pt x="3640" y="9257"/>
                </a:lnTo>
                <a:lnTo>
                  <a:pt x="3689" y="9428"/>
                </a:lnTo>
                <a:lnTo>
                  <a:pt x="3713" y="9599"/>
                </a:lnTo>
                <a:lnTo>
                  <a:pt x="3713" y="9770"/>
                </a:lnTo>
                <a:lnTo>
                  <a:pt x="3689" y="9941"/>
                </a:lnTo>
                <a:lnTo>
                  <a:pt x="2810" y="13995"/>
                </a:lnTo>
                <a:lnTo>
                  <a:pt x="2785" y="14142"/>
                </a:lnTo>
                <a:lnTo>
                  <a:pt x="2810" y="14240"/>
                </a:lnTo>
                <a:lnTo>
                  <a:pt x="2834" y="14337"/>
                </a:lnTo>
                <a:lnTo>
                  <a:pt x="2883" y="14411"/>
                </a:lnTo>
                <a:lnTo>
                  <a:pt x="2981" y="14435"/>
                </a:lnTo>
                <a:lnTo>
                  <a:pt x="3078" y="14459"/>
                </a:lnTo>
                <a:lnTo>
                  <a:pt x="3200" y="14411"/>
                </a:lnTo>
                <a:lnTo>
                  <a:pt x="3322" y="14362"/>
                </a:lnTo>
                <a:lnTo>
                  <a:pt x="6888" y="12261"/>
                </a:lnTo>
                <a:lnTo>
                  <a:pt x="7035" y="12188"/>
                </a:lnTo>
                <a:lnTo>
                  <a:pt x="7206" y="12139"/>
                </a:lnTo>
                <a:lnTo>
                  <a:pt x="7401" y="12115"/>
                </a:lnTo>
                <a:lnTo>
                  <a:pt x="7743" y="12115"/>
                </a:lnTo>
                <a:lnTo>
                  <a:pt x="7938" y="12139"/>
                </a:lnTo>
                <a:lnTo>
                  <a:pt x="8109" y="12188"/>
                </a:lnTo>
                <a:lnTo>
                  <a:pt x="8256" y="12261"/>
                </a:lnTo>
                <a:lnTo>
                  <a:pt x="11822" y="14362"/>
                </a:lnTo>
                <a:lnTo>
                  <a:pt x="11944" y="14411"/>
                </a:lnTo>
                <a:lnTo>
                  <a:pt x="12066" y="14459"/>
                </a:lnTo>
                <a:lnTo>
                  <a:pt x="12164" y="14435"/>
                </a:lnTo>
                <a:lnTo>
                  <a:pt x="12261" y="14411"/>
                </a:lnTo>
                <a:lnTo>
                  <a:pt x="12310" y="14337"/>
                </a:lnTo>
                <a:lnTo>
                  <a:pt x="12335" y="14240"/>
                </a:lnTo>
                <a:lnTo>
                  <a:pt x="12359" y="14142"/>
                </a:lnTo>
                <a:lnTo>
                  <a:pt x="12335" y="13995"/>
                </a:lnTo>
                <a:lnTo>
                  <a:pt x="11455" y="9941"/>
                </a:lnTo>
                <a:lnTo>
                  <a:pt x="11431" y="9770"/>
                </a:lnTo>
                <a:lnTo>
                  <a:pt x="11431" y="9599"/>
                </a:lnTo>
                <a:lnTo>
                  <a:pt x="11455" y="9428"/>
                </a:lnTo>
                <a:lnTo>
                  <a:pt x="11504" y="9257"/>
                </a:lnTo>
                <a:lnTo>
                  <a:pt x="11577" y="9086"/>
                </a:lnTo>
                <a:lnTo>
                  <a:pt x="11651" y="8915"/>
                </a:lnTo>
                <a:lnTo>
                  <a:pt x="11748" y="8769"/>
                </a:lnTo>
                <a:lnTo>
                  <a:pt x="11870" y="8647"/>
                </a:lnTo>
                <a:lnTo>
                  <a:pt x="14948" y="5911"/>
                </a:lnTo>
                <a:lnTo>
                  <a:pt x="15070" y="5789"/>
                </a:lnTo>
                <a:lnTo>
                  <a:pt x="15119" y="5692"/>
                </a:lnTo>
                <a:lnTo>
                  <a:pt x="15143" y="5594"/>
                </a:lnTo>
                <a:lnTo>
                  <a:pt x="15143" y="5521"/>
                </a:lnTo>
                <a:lnTo>
                  <a:pt x="15094" y="5423"/>
                </a:lnTo>
                <a:lnTo>
                  <a:pt x="15021" y="5374"/>
                </a:lnTo>
                <a:lnTo>
                  <a:pt x="14899" y="5325"/>
                </a:lnTo>
                <a:lnTo>
                  <a:pt x="14752" y="5301"/>
                </a:lnTo>
                <a:lnTo>
                  <a:pt x="10649" y="4886"/>
                </a:lnTo>
                <a:lnTo>
                  <a:pt x="10478" y="4861"/>
                </a:lnTo>
                <a:lnTo>
                  <a:pt x="10332" y="4788"/>
                </a:lnTo>
                <a:lnTo>
                  <a:pt x="10161" y="4715"/>
                </a:lnTo>
                <a:lnTo>
                  <a:pt x="10014" y="4617"/>
                </a:lnTo>
                <a:lnTo>
                  <a:pt x="9868" y="4495"/>
                </a:lnTo>
                <a:lnTo>
                  <a:pt x="9746" y="4373"/>
                </a:lnTo>
                <a:lnTo>
                  <a:pt x="9624" y="4226"/>
                </a:lnTo>
                <a:lnTo>
                  <a:pt x="9550" y="4104"/>
                </a:lnTo>
                <a:lnTo>
                  <a:pt x="7890" y="294"/>
                </a:lnTo>
                <a:lnTo>
                  <a:pt x="7816" y="172"/>
                </a:lnTo>
                <a:lnTo>
                  <a:pt x="7743" y="74"/>
                </a:lnTo>
                <a:lnTo>
                  <a:pt x="7645" y="25"/>
                </a:lnTo>
                <a:lnTo>
                  <a:pt x="7572" y="1"/>
                </a:lnTo>
                <a:close/>
              </a:path>
            </a:pathLst>
          </a:custGeom>
          <a:solidFill>
            <a:srgbClr val="FF0066"/>
          </a:solidFill>
          <a:ln>
            <a:noFill/>
          </a:ln>
        </p:spPr>
        <p:txBody>
          <a:bodyPr spcFirstLastPara="1" wrap="square" lIns="121900" tIns="121900" rIns="121900" bIns="121900" anchor="ctr" anchorCtr="0">
            <a:noAutofit/>
          </a:bodyPr>
          <a:lstStyle/>
          <a:p>
            <a:pPr defTabSz="1219170">
              <a:buClr>
                <a:srgbClr val="000000"/>
              </a:buClr>
              <a:defRPr/>
            </a:pPr>
            <a:endParaRPr sz="2400" kern="0">
              <a:solidFill>
                <a:srgbClr val="000000"/>
              </a:solidFill>
              <a:cs typeface="Arial"/>
              <a:sym typeface="Arial"/>
            </a:endParaRPr>
          </a:p>
        </p:txBody>
      </p:sp>
    </p:spTree>
    <p:extLst>
      <p:ext uri="{BB962C8B-B14F-4D97-AF65-F5344CB8AC3E}">
        <p14:creationId xmlns:p14="http://schemas.microsoft.com/office/powerpoint/2010/main" val="2141373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94"/>
                                        </p:tgtEl>
                                        <p:attrNameLst>
                                          <p:attrName>style.visibility</p:attrName>
                                        </p:attrNameLst>
                                      </p:cBhvr>
                                      <p:to>
                                        <p:strVal val="visible"/>
                                      </p:to>
                                    </p:set>
                                    <p:animEffect transition="in" filter="barn(inVertical)">
                                      <p:cBhvr>
                                        <p:cTn id="13" dur="500"/>
                                        <p:tgtEl>
                                          <p:spTgt spid="94"/>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103"/>
                                        </p:tgtEl>
                                        <p:attrNameLst>
                                          <p:attrName>style.visibility</p:attrName>
                                        </p:attrNameLst>
                                      </p:cBhvr>
                                      <p:to>
                                        <p:strVal val="visible"/>
                                      </p:to>
                                    </p:set>
                                    <p:animEffect transition="in" filter="barn(inVertical)">
                                      <p:cBhvr>
                                        <p:cTn id="16" dur="500"/>
                                        <p:tgtEl>
                                          <p:spTgt spid="103"/>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104"/>
                                        </p:tgtEl>
                                        <p:attrNameLst>
                                          <p:attrName>style.visibility</p:attrName>
                                        </p:attrNameLst>
                                      </p:cBhvr>
                                      <p:to>
                                        <p:strVal val="visible"/>
                                      </p:to>
                                    </p:set>
                                    <p:animEffect transition="in" filter="barn(inVertical)">
                                      <p:cBhvr>
                                        <p:cTn id="19" dur="500"/>
                                        <p:tgtEl>
                                          <p:spTgt spid="10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 fill="hold">
                                          <p:stCondLst>
                                            <p:cond delay="0"/>
                                          </p:stCondLst>
                                        </p:cTn>
                                        <p:tgtEl>
                                          <p:spTgt spid="105"/>
                                        </p:tgtEl>
                                        <p:attrNameLst>
                                          <p:attrName>style.visibility</p:attrName>
                                        </p:attrNameLst>
                                      </p:cBhvr>
                                      <p:to>
                                        <p:strVal val="visible"/>
                                      </p:to>
                                    </p:set>
                                    <p:animEffect transition="in" filter="wipe(down)">
                                      <p:cBhvr>
                                        <p:cTn id="24" dur="500"/>
                                        <p:tgtEl>
                                          <p:spTgt spid="105"/>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6"/>
                                        </p:tgtEl>
                                        <p:attrNameLst>
                                          <p:attrName>style.visibility</p:attrName>
                                        </p:attrNameLst>
                                      </p:cBhvr>
                                      <p:to>
                                        <p:strVal val="visible"/>
                                      </p:to>
                                    </p:set>
                                    <p:animEffect transition="in" filter="wipe(down)">
                                      <p:cBhvr>
                                        <p:cTn id="27" dur="500"/>
                                        <p:tgtEl>
                                          <p:spTgt spid="106"/>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7"/>
                                        </p:tgtEl>
                                        <p:attrNameLst>
                                          <p:attrName>style.visibility</p:attrName>
                                        </p:attrNameLst>
                                      </p:cBhvr>
                                      <p:to>
                                        <p:strVal val="visible"/>
                                      </p:to>
                                    </p:set>
                                    <p:animEffect transition="in" filter="wipe(down)">
                                      <p:cBhvr>
                                        <p:cTn id="30" dur="500"/>
                                        <p:tgtEl>
                                          <p:spTgt spid="107"/>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8"/>
                                        </p:tgtEl>
                                        <p:attrNameLst>
                                          <p:attrName>style.visibility</p:attrName>
                                        </p:attrNameLst>
                                      </p:cBhvr>
                                      <p:to>
                                        <p:strVal val="visible"/>
                                      </p:to>
                                    </p:set>
                                    <p:animEffect transition="in" filter="wipe(down)">
                                      <p:cBhvr>
                                        <p:cTn id="33" dur="500"/>
                                        <p:tgtEl>
                                          <p:spTgt spid="108"/>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9"/>
                                        </p:tgtEl>
                                        <p:attrNameLst>
                                          <p:attrName>style.visibility</p:attrName>
                                        </p:attrNameLst>
                                      </p:cBhvr>
                                      <p:to>
                                        <p:strVal val="visible"/>
                                      </p:to>
                                    </p:set>
                                    <p:animEffect transition="in" filter="wipe(down)">
                                      <p:cBhvr>
                                        <p:cTn id="36" dur="500"/>
                                        <p:tgtEl>
                                          <p:spTgt spid="109"/>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10"/>
                                        </p:tgtEl>
                                        <p:attrNameLst>
                                          <p:attrName>style.visibility</p:attrName>
                                        </p:attrNameLst>
                                      </p:cBhvr>
                                      <p:to>
                                        <p:strVal val="visible"/>
                                      </p:to>
                                    </p:set>
                                    <p:animEffect transition="in" filter="wipe(down)">
                                      <p:cBhvr>
                                        <p:cTn id="39"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4" grpId="0" animBg="1"/>
      <p:bldP spid="103" grpId="0" animBg="1"/>
      <p:bldP spid="104" grpId="0"/>
      <p:bldP spid="105" grpId="0"/>
      <p:bldP spid="106" grpId="0"/>
      <p:bldP spid="107" grpId="0"/>
      <p:bldP spid="108" grpId="0" animBg="1"/>
      <p:bldP spid="109" grpId="0" animBg="1"/>
      <p:bldP spid="110"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001 các hình Background powerpoint đẹp nhất 2020">
            <a:extLst>
              <a:ext uri="{FF2B5EF4-FFF2-40B4-BE49-F238E27FC236}">
                <a16:creationId xmlns="" xmlns:a16="http://schemas.microsoft.com/office/drawing/2014/main" id="{64864BC3-156C-4C38-814E-08CE3A1FCA1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 xmlns:a16="http://schemas.microsoft.com/office/drawing/2014/main" id="{11E7C23E-5916-4CFB-9FBC-5CE00654A43F}"/>
              </a:ext>
            </a:extLst>
          </p:cNvPr>
          <p:cNvSpPr txBox="1"/>
          <p:nvPr/>
        </p:nvSpPr>
        <p:spPr>
          <a:xfrm>
            <a:off x="3427682" y="1022282"/>
            <a:ext cx="5803185"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en-US" sz="2400" b="1" i="0" dirty="0" err="1" smtClean="0">
                <a:solidFill>
                  <a:srgbClr val="0033CC"/>
                </a:solidFill>
                <a:effectLst/>
                <a:latin typeface="+mj-lt"/>
              </a:rPr>
              <a:t>Về</a:t>
            </a:r>
            <a:r>
              <a:rPr lang="en-US" sz="2400" b="1" i="0" dirty="0" smtClean="0">
                <a:solidFill>
                  <a:srgbClr val="0033CC"/>
                </a:solidFill>
                <a:effectLst/>
                <a:latin typeface="+mj-lt"/>
              </a:rPr>
              <a:t> </a:t>
            </a:r>
            <a:r>
              <a:rPr lang="en-US" sz="2400" b="1" i="0" dirty="0" err="1">
                <a:solidFill>
                  <a:srgbClr val="0033CC"/>
                </a:solidFill>
                <a:effectLst/>
                <a:latin typeface="+mj-lt"/>
              </a:rPr>
              <a:t>quan</a:t>
            </a:r>
            <a:r>
              <a:rPr lang="en-US" sz="2400" b="1" i="0" dirty="0">
                <a:solidFill>
                  <a:srgbClr val="0033CC"/>
                </a:solidFill>
                <a:effectLst/>
                <a:latin typeface="+mj-lt"/>
              </a:rPr>
              <a:t> </a:t>
            </a:r>
            <a:r>
              <a:rPr lang="en-US" sz="2400" b="1" i="0" dirty="0" err="1">
                <a:solidFill>
                  <a:srgbClr val="0033CC"/>
                </a:solidFill>
                <a:effectLst/>
                <a:latin typeface="+mj-lt"/>
              </a:rPr>
              <a:t>hệ</a:t>
            </a:r>
            <a:r>
              <a:rPr lang="en-US" sz="2400" b="1" i="0" dirty="0">
                <a:solidFill>
                  <a:srgbClr val="0033CC"/>
                </a:solidFill>
                <a:effectLst/>
                <a:latin typeface="+mj-lt"/>
              </a:rPr>
              <a:t> </a:t>
            </a:r>
            <a:r>
              <a:rPr lang="en-US" sz="2400" b="1" i="0" dirty="0" err="1">
                <a:solidFill>
                  <a:srgbClr val="0033CC"/>
                </a:solidFill>
                <a:effectLst/>
                <a:latin typeface="+mj-lt"/>
              </a:rPr>
              <a:t>phân</a:t>
            </a:r>
            <a:r>
              <a:rPr lang="en-US" sz="2400" b="1" i="0" dirty="0">
                <a:solidFill>
                  <a:srgbClr val="0033CC"/>
                </a:solidFill>
                <a:effectLst/>
                <a:latin typeface="+mj-lt"/>
              </a:rPr>
              <a:t> </a:t>
            </a:r>
            <a:r>
              <a:rPr lang="en-US" sz="2400" b="1" i="0" dirty="0" err="1">
                <a:solidFill>
                  <a:srgbClr val="0033CC"/>
                </a:solidFill>
                <a:effectLst/>
                <a:latin typeface="+mj-lt"/>
              </a:rPr>
              <a:t>phối</a:t>
            </a:r>
            <a:endParaRPr lang="en-US" sz="2400" b="1" i="0" dirty="0">
              <a:solidFill>
                <a:srgbClr val="0033CC"/>
              </a:solidFill>
              <a:effectLst/>
              <a:latin typeface="+mj-lt"/>
            </a:endParaRPr>
          </a:p>
        </p:txBody>
      </p:sp>
      <p:sp>
        <p:nvSpPr>
          <p:cNvPr id="6" name="Line 4">
            <a:extLst>
              <a:ext uri="{FF2B5EF4-FFF2-40B4-BE49-F238E27FC236}">
                <a16:creationId xmlns="" xmlns:a16="http://schemas.microsoft.com/office/drawing/2014/main" id="{009C362C-C529-4519-A032-0048479DB67C}"/>
              </a:ext>
            </a:extLst>
          </p:cNvPr>
          <p:cNvSpPr>
            <a:spLocks noChangeShapeType="1"/>
          </p:cNvSpPr>
          <p:nvPr/>
        </p:nvSpPr>
        <p:spPr bwMode="auto">
          <a:xfrm>
            <a:off x="5389519" y="4024172"/>
            <a:ext cx="609600"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grpSp>
        <p:nvGrpSpPr>
          <p:cNvPr id="7" name="Group 6">
            <a:extLst>
              <a:ext uri="{FF2B5EF4-FFF2-40B4-BE49-F238E27FC236}">
                <a16:creationId xmlns="" xmlns:a16="http://schemas.microsoft.com/office/drawing/2014/main" id="{56E45235-3DA7-41A9-8677-16DB53F1CC6F}"/>
              </a:ext>
            </a:extLst>
          </p:cNvPr>
          <p:cNvGrpSpPr>
            <a:grpSpLocks/>
          </p:cNvGrpSpPr>
          <p:nvPr/>
        </p:nvGrpSpPr>
        <p:grpSpPr bwMode="auto">
          <a:xfrm>
            <a:off x="5091069" y="2762496"/>
            <a:ext cx="990600" cy="381000"/>
            <a:chOff x="1492" y="1538"/>
            <a:chExt cx="624" cy="240"/>
          </a:xfrm>
        </p:grpSpPr>
        <p:sp>
          <p:nvSpPr>
            <p:cNvPr id="8" name="Line 7">
              <a:extLst>
                <a:ext uri="{FF2B5EF4-FFF2-40B4-BE49-F238E27FC236}">
                  <a16:creationId xmlns="" xmlns:a16="http://schemas.microsoft.com/office/drawing/2014/main" id="{3F47D7C6-8236-4F2F-8756-7523507D0E24}"/>
                </a:ext>
              </a:extLst>
            </p:cNvPr>
            <p:cNvSpPr>
              <a:spLocks noChangeShapeType="1"/>
            </p:cNvSpPr>
            <p:nvPr/>
          </p:nvSpPr>
          <p:spPr bwMode="auto">
            <a:xfrm>
              <a:off x="1732" y="1538"/>
              <a:ext cx="38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9" name="Line 8">
              <a:extLst>
                <a:ext uri="{FF2B5EF4-FFF2-40B4-BE49-F238E27FC236}">
                  <a16:creationId xmlns="" xmlns:a16="http://schemas.microsoft.com/office/drawing/2014/main" id="{59AD80E4-9168-47DE-A959-7420301AAB31}"/>
                </a:ext>
              </a:extLst>
            </p:cNvPr>
            <p:cNvSpPr>
              <a:spLocks noChangeShapeType="1"/>
            </p:cNvSpPr>
            <p:nvPr/>
          </p:nvSpPr>
          <p:spPr bwMode="auto">
            <a:xfrm flipV="1">
              <a:off x="1492" y="1538"/>
              <a:ext cx="240" cy="24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grpSp>
      <p:grpSp>
        <p:nvGrpSpPr>
          <p:cNvPr id="10" name="Group 9">
            <a:extLst>
              <a:ext uri="{FF2B5EF4-FFF2-40B4-BE49-F238E27FC236}">
                <a16:creationId xmlns="" xmlns:a16="http://schemas.microsoft.com/office/drawing/2014/main" id="{ADBC2CC1-8F65-4005-8E83-396AD44385D0}"/>
              </a:ext>
            </a:extLst>
          </p:cNvPr>
          <p:cNvGrpSpPr>
            <a:grpSpLocks/>
          </p:cNvGrpSpPr>
          <p:nvPr/>
        </p:nvGrpSpPr>
        <p:grpSpPr bwMode="auto">
          <a:xfrm>
            <a:off x="4895311" y="4939457"/>
            <a:ext cx="1066800" cy="304800"/>
            <a:chOff x="1444" y="3218"/>
            <a:chExt cx="672" cy="192"/>
          </a:xfrm>
        </p:grpSpPr>
        <p:sp>
          <p:nvSpPr>
            <p:cNvPr id="11" name="Line 10">
              <a:extLst>
                <a:ext uri="{FF2B5EF4-FFF2-40B4-BE49-F238E27FC236}">
                  <a16:creationId xmlns="" xmlns:a16="http://schemas.microsoft.com/office/drawing/2014/main" id="{4026D448-3C6B-4F69-95CD-57D15C65EC76}"/>
                </a:ext>
              </a:extLst>
            </p:cNvPr>
            <p:cNvSpPr>
              <a:spLocks noChangeShapeType="1"/>
            </p:cNvSpPr>
            <p:nvPr/>
          </p:nvSpPr>
          <p:spPr bwMode="auto">
            <a:xfrm>
              <a:off x="1732" y="3410"/>
              <a:ext cx="38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sp>
          <p:nvSpPr>
            <p:cNvPr id="12" name="Line 11">
              <a:extLst>
                <a:ext uri="{FF2B5EF4-FFF2-40B4-BE49-F238E27FC236}">
                  <a16:creationId xmlns="" xmlns:a16="http://schemas.microsoft.com/office/drawing/2014/main" id="{7B2B1978-84F9-415E-B902-02B933C3A149}"/>
                </a:ext>
              </a:extLst>
            </p:cNvPr>
            <p:cNvSpPr>
              <a:spLocks noChangeShapeType="1"/>
            </p:cNvSpPr>
            <p:nvPr/>
          </p:nvSpPr>
          <p:spPr bwMode="auto">
            <a:xfrm>
              <a:off x="1444" y="3218"/>
              <a:ext cx="288" cy="19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VnTime" panose="020B7200000000000000" pitchFamily="34" charset="0"/>
                <a:ea typeface="+mn-ea"/>
                <a:cs typeface="Arial" panose="020B0604020202020204" pitchFamily="34" charset="0"/>
              </a:endParaRPr>
            </a:p>
          </p:txBody>
        </p:sp>
      </p:grpSp>
      <p:sp>
        <p:nvSpPr>
          <p:cNvPr id="13" name="AutoShape 12">
            <a:extLst>
              <a:ext uri="{FF2B5EF4-FFF2-40B4-BE49-F238E27FC236}">
                <a16:creationId xmlns="" xmlns:a16="http://schemas.microsoft.com/office/drawing/2014/main" id="{412102B9-1EA2-4A49-87BC-7A02275F7E7D}"/>
              </a:ext>
            </a:extLst>
          </p:cNvPr>
          <p:cNvSpPr>
            <a:spLocks noChangeArrowheads="1"/>
          </p:cNvSpPr>
          <p:nvPr/>
        </p:nvSpPr>
        <p:spPr bwMode="gray">
          <a:xfrm>
            <a:off x="6015446" y="2244612"/>
            <a:ext cx="3041467" cy="1000125"/>
          </a:xfrm>
          <a:prstGeom prst="roundRect">
            <a:avLst>
              <a:gd name="adj" fmla="val 50000"/>
            </a:avLst>
          </a:prstGeom>
          <a:solidFill>
            <a:srgbClr val="00B050"/>
          </a:solidFill>
          <a:ln w="19050">
            <a:solidFill>
              <a:schemeClr val="accent3"/>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tx2"/>
              </a:buClr>
              <a:buFont typeface="Wingdings" panose="05000000000000000000" pitchFamily="2" charset="2"/>
              <a:buChar char="v"/>
              <a:defRPr sz="2800" b="1">
                <a:solidFill>
                  <a:schemeClr val="tx2"/>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4" name="AutoShape 16">
            <a:extLst>
              <a:ext uri="{FF2B5EF4-FFF2-40B4-BE49-F238E27FC236}">
                <a16:creationId xmlns="" xmlns:a16="http://schemas.microsoft.com/office/drawing/2014/main" id="{06C2141A-FA4C-46B5-811E-199618926581}"/>
              </a:ext>
            </a:extLst>
          </p:cNvPr>
          <p:cNvSpPr>
            <a:spLocks noChangeArrowheads="1"/>
          </p:cNvSpPr>
          <p:nvPr/>
        </p:nvSpPr>
        <p:spPr bwMode="gray">
          <a:xfrm>
            <a:off x="6075318" y="3402822"/>
            <a:ext cx="3041467" cy="944223"/>
          </a:xfrm>
          <a:prstGeom prst="roundRect">
            <a:avLst>
              <a:gd name="adj" fmla="val 50000"/>
            </a:avLst>
          </a:prstGeom>
          <a:solidFill>
            <a:srgbClr val="7030A0"/>
          </a:solidFill>
          <a:ln w="19050">
            <a:solidFill>
              <a:schemeClr val="accent3"/>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tx2"/>
              </a:buClr>
              <a:buFont typeface="Wingdings" panose="05000000000000000000" pitchFamily="2" charset="2"/>
              <a:buChar char="v"/>
              <a:defRPr sz="2800" b="1">
                <a:solidFill>
                  <a:schemeClr val="tx2"/>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5" name="Oval 18">
            <a:extLst>
              <a:ext uri="{FF2B5EF4-FFF2-40B4-BE49-F238E27FC236}">
                <a16:creationId xmlns="" xmlns:a16="http://schemas.microsoft.com/office/drawing/2014/main" id="{984FACF5-280B-4EFD-81B9-785640F2D232}"/>
              </a:ext>
            </a:extLst>
          </p:cNvPr>
          <p:cNvSpPr>
            <a:spLocks noChangeArrowheads="1"/>
          </p:cNvSpPr>
          <p:nvPr/>
        </p:nvSpPr>
        <p:spPr bwMode="gray">
          <a:xfrm>
            <a:off x="5986419" y="2651371"/>
            <a:ext cx="228600" cy="228600"/>
          </a:xfrm>
          <a:prstGeom prst="ellipse">
            <a:avLst/>
          </a:prstGeom>
          <a:gradFill rotWithShape="1">
            <a:gsLst>
              <a:gs pos="0">
                <a:srgbClr val="E96E29"/>
              </a:gs>
              <a:gs pos="100000">
                <a:srgbClr val="9B491B"/>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lvl1pPr>
              <a:spcBef>
                <a:spcPct val="20000"/>
              </a:spcBef>
              <a:buClr>
                <a:schemeClr val="tx2"/>
              </a:buClr>
              <a:buFont typeface="Wingdings" panose="05000000000000000000" pitchFamily="2" charset="2"/>
              <a:buChar char="v"/>
              <a:defRPr sz="2800" b="1">
                <a:solidFill>
                  <a:schemeClr val="tx2"/>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6" name="Oval 20">
            <a:extLst>
              <a:ext uri="{FF2B5EF4-FFF2-40B4-BE49-F238E27FC236}">
                <a16:creationId xmlns="" xmlns:a16="http://schemas.microsoft.com/office/drawing/2014/main" id="{160A274F-BCF2-4CA2-B2C2-BD0A900A9666}"/>
              </a:ext>
            </a:extLst>
          </p:cNvPr>
          <p:cNvSpPr>
            <a:spLocks noChangeArrowheads="1"/>
          </p:cNvSpPr>
          <p:nvPr/>
        </p:nvSpPr>
        <p:spPr bwMode="gray">
          <a:xfrm>
            <a:off x="5972371" y="3866965"/>
            <a:ext cx="228600" cy="228600"/>
          </a:xfrm>
          <a:prstGeom prst="ellipse">
            <a:avLst/>
          </a:prstGeom>
          <a:gradFill rotWithShape="1">
            <a:gsLst>
              <a:gs pos="0">
                <a:schemeClr val="accent2"/>
              </a:gs>
              <a:gs pos="100000">
                <a:schemeClr val="accent2">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17" name="AutoShape 24">
            <a:extLst>
              <a:ext uri="{FF2B5EF4-FFF2-40B4-BE49-F238E27FC236}">
                <a16:creationId xmlns="" xmlns:a16="http://schemas.microsoft.com/office/drawing/2014/main" id="{A77EB980-5657-4FDD-99EF-E01584529BA8}"/>
              </a:ext>
            </a:extLst>
          </p:cNvPr>
          <p:cNvSpPr>
            <a:spLocks noChangeArrowheads="1"/>
          </p:cNvSpPr>
          <p:nvPr/>
        </p:nvSpPr>
        <p:spPr bwMode="gray">
          <a:xfrm>
            <a:off x="6081669" y="4779924"/>
            <a:ext cx="3035116" cy="915706"/>
          </a:xfrm>
          <a:prstGeom prst="roundRect">
            <a:avLst>
              <a:gd name="adj" fmla="val 50000"/>
            </a:avLst>
          </a:prstGeom>
          <a:solidFill>
            <a:srgbClr val="00B0F0"/>
          </a:soli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tx2"/>
              </a:buClr>
              <a:buFont typeface="Wingdings" panose="05000000000000000000" pitchFamily="2" charset="2"/>
              <a:buChar char="v"/>
              <a:defRPr sz="2800" b="1">
                <a:solidFill>
                  <a:schemeClr val="tx2"/>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lvl="0" defTabSz="914400" fontAlgn="base">
              <a:spcBef>
                <a:spcPct val="0"/>
              </a:spcBef>
              <a:spcAft>
                <a:spcPct val="0"/>
              </a:spcAft>
              <a:buClrTx/>
              <a:buNone/>
            </a:pPr>
            <a:r>
              <a:rPr lang="en-US" altLang="en-US" sz="2000" dirty="0">
                <a:solidFill>
                  <a:schemeClr val="bg1"/>
                </a:solidFill>
                <a:latin typeface="Arial" pitchFamily="34" charset="0"/>
              </a:rPr>
              <a:t>      </a:t>
            </a:r>
            <a:endParaRPr kumimoji="0" lang="en-US" altLang="en-US" sz="2000" b="0" i="0" u="none" strike="noStrike" kern="1200" cap="none" spc="0" normalizeH="0" baseline="0" noProof="0" dirty="0">
              <a:ln>
                <a:noFill/>
              </a:ln>
              <a:solidFill>
                <a:schemeClr val="bg1"/>
              </a:solidFill>
              <a:effectLst/>
              <a:uLnTx/>
              <a:uFillTx/>
              <a:latin typeface="Arial" panose="020B0604020202020204" pitchFamily="34" charset="0"/>
              <a:cs typeface="Arial" panose="020B0604020202020204" pitchFamily="34" charset="0"/>
            </a:endParaRPr>
          </a:p>
        </p:txBody>
      </p:sp>
      <p:sp>
        <p:nvSpPr>
          <p:cNvPr id="18" name="Oval 26">
            <a:extLst>
              <a:ext uri="{FF2B5EF4-FFF2-40B4-BE49-F238E27FC236}">
                <a16:creationId xmlns="" xmlns:a16="http://schemas.microsoft.com/office/drawing/2014/main" id="{ED0BFCFD-6470-4AD6-94E9-5A108D606A0A}"/>
              </a:ext>
            </a:extLst>
          </p:cNvPr>
          <p:cNvSpPr>
            <a:spLocks noChangeArrowheads="1"/>
          </p:cNvSpPr>
          <p:nvPr/>
        </p:nvSpPr>
        <p:spPr bwMode="gray">
          <a:xfrm>
            <a:off x="5961018" y="5105439"/>
            <a:ext cx="228600" cy="228600"/>
          </a:xfrm>
          <a:prstGeom prst="ellipse">
            <a:avLst/>
          </a:prstGeom>
          <a:gradFill rotWithShape="1">
            <a:gsLst>
              <a:gs pos="0">
                <a:srgbClr val="DCDC48"/>
              </a:gs>
              <a:gs pos="100000">
                <a:srgbClr val="939330"/>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lvl1pPr>
              <a:spcBef>
                <a:spcPct val="20000"/>
              </a:spcBef>
              <a:buClr>
                <a:schemeClr val="tx2"/>
              </a:buClr>
              <a:buFont typeface="Wingdings" panose="05000000000000000000" pitchFamily="2" charset="2"/>
              <a:buChar char="v"/>
              <a:defRPr sz="2800" b="1">
                <a:solidFill>
                  <a:schemeClr val="tx2"/>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grpSp>
        <p:nvGrpSpPr>
          <p:cNvPr id="19" name="Group 27">
            <a:extLst>
              <a:ext uri="{FF2B5EF4-FFF2-40B4-BE49-F238E27FC236}">
                <a16:creationId xmlns="" xmlns:a16="http://schemas.microsoft.com/office/drawing/2014/main" id="{062D2BD4-D50C-48D0-B480-60FC177BB1D1}"/>
              </a:ext>
            </a:extLst>
          </p:cNvPr>
          <p:cNvGrpSpPr>
            <a:grpSpLocks/>
          </p:cNvGrpSpPr>
          <p:nvPr/>
        </p:nvGrpSpPr>
        <p:grpSpPr bwMode="auto">
          <a:xfrm>
            <a:off x="2533469" y="2702864"/>
            <a:ext cx="2839201" cy="2650920"/>
            <a:chOff x="192" y="1835"/>
            <a:chExt cx="1572" cy="1277"/>
          </a:xfrm>
        </p:grpSpPr>
        <p:sp>
          <p:nvSpPr>
            <p:cNvPr id="20" name="Oval 28">
              <a:extLst>
                <a:ext uri="{FF2B5EF4-FFF2-40B4-BE49-F238E27FC236}">
                  <a16:creationId xmlns="" xmlns:a16="http://schemas.microsoft.com/office/drawing/2014/main" id="{D389E699-1401-44CB-958B-B890ABC52F93}"/>
                </a:ext>
              </a:extLst>
            </p:cNvPr>
            <p:cNvSpPr>
              <a:spLocks noChangeArrowheads="1"/>
            </p:cNvSpPr>
            <p:nvPr/>
          </p:nvSpPr>
          <p:spPr bwMode="gray">
            <a:xfrm>
              <a:off x="192" y="2337"/>
              <a:ext cx="144" cy="271"/>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1" name="Oval 29">
              <a:extLst>
                <a:ext uri="{FF2B5EF4-FFF2-40B4-BE49-F238E27FC236}">
                  <a16:creationId xmlns="" xmlns:a16="http://schemas.microsoft.com/office/drawing/2014/main" id="{2A1D43A3-9778-428C-8CCD-699A3BF372FA}"/>
                </a:ext>
              </a:extLst>
            </p:cNvPr>
            <p:cNvSpPr>
              <a:spLocks noChangeArrowheads="1"/>
            </p:cNvSpPr>
            <p:nvPr/>
          </p:nvSpPr>
          <p:spPr bwMode="gray">
            <a:xfrm>
              <a:off x="303" y="2336"/>
              <a:ext cx="1461" cy="271"/>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2" name="Oval 30">
              <a:extLst>
                <a:ext uri="{FF2B5EF4-FFF2-40B4-BE49-F238E27FC236}">
                  <a16:creationId xmlns="" xmlns:a16="http://schemas.microsoft.com/office/drawing/2014/main" id="{E4A2C14D-01E8-4235-80EC-924653503A03}"/>
                </a:ext>
              </a:extLst>
            </p:cNvPr>
            <p:cNvSpPr>
              <a:spLocks noChangeArrowheads="1"/>
            </p:cNvSpPr>
            <p:nvPr/>
          </p:nvSpPr>
          <p:spPr bwMode="gray">
            <a:xfrm>
              <a:off x="288" y="2349"/>
              <a:ext cx="1461" cy="271"/>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i="0" u="none" strike="noStrike" kern="1200" cap="none" spc="0" normalizeH="0" baseline="0" noProof="0">
                <a:ln>
                  <a:noFill/>
                </a:ln>
                <a:solidFill>
                  <a:srgbClr val="000000"/>
                </a:solidFill>
                <a:effectLst/>
                <a:uLnTx/>
                <a:uFillTx/>
                <a:latin typeface="Arial" charset="0"/>
                <a:ea typeface="+mn-ea"/>
                <a:cs typeface="Arial" panose="020B0604020202020204" pitchFamily="34" charset="0"/>
              </a:endParaRPr>
            </a:p>
          </p:txBody>
        </p:sp>
        <p:sp>
          <p:nvSpPr>
            <p:cNvPr id="23" name="Oval 31">
              <a:extLst>
                <a:ext uri="{FF2B5EF4-FFF2-40B4-BE49-F238E27FC236}">
                  <a16:creationId xmlns="" xmlns:a16="http://schemas.microsoft.com/office/drawing/2014/main" id="{D5B341D9-3C0B-426B-9FD0-FAF429C82995}"/>
                </a:ext>
              </a:extLst>
            </p:cNvPr>
            <p:cNvSpPr>
              <a:spLocks noChangeArrowheads="1"/>
            </p:cNvSpPr>
            <p:nvPr/>
          </p:nvSpPr>
          <p:spPr bwMode="gray">
            <a:xfrm>
              <a:off x="375" y="2336"/>
              <a:ext cx="1317" cy="271"/>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lr>
                  <a:schemeClr val="tx2"/>
                </a:buClr>
                <a:buFont typeface="Wingdings" panose="05000000000000000000" pitchFamily="2" charset="2"/>
                <a:buChar char="v"/>
                <a:defRPr sz="2800" b="1">
                  <a:solidFill>
                    <a:schemeClr val="tx2"/>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 name="Oval 32">
              <a:extLst>
                <a:ext uri="{FF2B5EF4-FFF2-40B4-BE49-F238E27FC236}">
                  <a16:creationId xmlns="" xmlns:a16="http://schemas.microsoft.com/office/drawing/2014/main" id="{F58365F7-E15A-4C36-979E-95E751346BB4}"/>
                </a:ext>
              </a:extLst>
            </p:cNvPr>
            <p:cNvSpPr>
              <a:spLocks noChangeArrowheads="1"/>
            </p:cNvSpPr>
            <p:nvPr/>
          </p:nvSpPr>
          <p:spPr bwMode="gray">
            <a:xfrm>
              <a:off x="396" y="1835"/>
              <a:ext cx="1276" cy="127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tx2"/>
                </a:buClr>
                <a:buFont typeface="Wingdings" panose="05000000000000000000" pitchFamily="2" charset="2"/>
                <a:buChar char="v"/>
                <a:defRPr sz="2800" b="1">
                  <a:solidFill>
                    <a:schemeClr val="tx2"/>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5" name="Oval 33">
              <a:extLst>
                <a:ext uri="{FF2B5EF4-FFF2-40B4-BE49-F238E27FC236}">
                  <a16:creationId xmlns="" xmlns:a16="http://schemas.microsoft.com/office/drawing/2014/main" id="{11CDE53E-88BA-4565-A6D2-EAA0B050998B}"/>
                </a:ext>
              </a:extLst>
            </p:cNvPr>
            <p:cNvSpPr>
              <a:spLocks noChangeArrowheads="1"/>
            </p:cNvSpPr>
            <p:nvPr/>
          </p:nvSpPr>
          <p:spPr bwMode="gray">
            <a:xfrm>
              <a:off x="412" y="1842"/>
              <a:ext cx="1246" cy="1246"/>
            </a:xfrm>
            <a:prstGeom prst="ellipse">
              <a:avLst/>
            </a:prstGeom>
            <a:solidFill>
              <a:srgbClr val="0033CC"/>
            </a:solidFill>
            <a:ln w="9525" algn="ctr">
              <a:solidFill>
                <a:srgbClr val="FF0066"/>
              </a:solidFill>
              <a:round/>
              <a:headEnd/>
              <a:tailEnd/>
            </a:ln>
          </p:spPr>
          <p:txBody>
            <a:bodyPr vert="eaVert" wrap="none" anchor="ctr"/>
            <a:lstStyle>
              <a:lvl1pPr>
                <a:spcBef>
                  <a:spcPct val="20000"/>
                </a:spcBef>
                <a:buClr>
                  <a:schemeClr val="tx2"/>
                </a:buClr>
                <a:buFont typeface="Wingdings" panose="05000000000000000000" pitchFamily="2" charset="2"/>
                <a:buChar char="v"/>
                <a:defRPr sz="2800" b="1">
                  <a:solidFill>
                    <a:schemeClr val="tx2"/>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20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grpSp>
      <p:sp>
        <p:nvSpPr>
          <p:cNvPr id="26" name="TextBox 25">
            <a:extLst>
              <a:ext uri="{FF2B5EF4-FFF2-40B4-BE49-F238E27FC236}">
                <a16:creationId xmlns="" xmlns:a16="http://schemas.microsoft.com/office/drawing/2014/main" id="{320A414D-E24F-48EA-9684-D1B71FADE64B}"/>
              </a:ext>
            </a:extLst>
          </p:cNvPr>
          <p:cNvSpPr txBox="1"/>
          <p:nvPr/>
        </p:nvSpPr>
        <p:spPr>
          <a:xfrm>
            <a:off x="3184691" y="3244737"/>
            <a:ext cx="1748256" cy="1200329"/>
          </a:xfrm>
          <a:prstGeom prst="rect">
            <a:avLst/>
          </a:prstGeom>
          <a:noFill/>
        </p:spPr>
        <p:txBody>
          <a:bodyPr wrap="square">
            <a:spAutoFit/>
          </a:bodyPr>
          <a:lstStyle/>
          <a:p>
            <a:pPr algn="ctr"/>
            <a:r>
              <a:rPr lang="en-US" altLang="en-US" sz="2400" b="1" dirty="0" err="1">
                <a:solidFill>
                  <a:schemeClr val="bg1"/>
                </a:solidFill>
                <a:latin typeface="Arial" panose="020B0604020202020204" pitchFamily="34" charset="0"/>
                <a:ea typeface="Arial Unicode MS"/>
                <a:cs typeface="Times New Roman" panose="02020603050405020304" pitchFamily="18" charset="0"/>
              </a:rPr>
              <a:t>Nhiều</a:t>
            </a:r>
            <a:r>
              <a:rPr lang="en-US" altLang="en-US" sz="2400" b="1" dirty="0">
                <a:solidFill>
                  <a:schemeClr val="bg1"/>
                </a:solidFill>
                <a:latin typeface="Arial" panose="020B0604020202020204" pitchFamily="34" charset="0"/>
                <a:ea typeface="Arial Unicode MS"/>
                <a:cs typeface="Times New Roman" panose="02020603050405020304" pitchFamily="18" charset="0"/>
              </a:rPr>
              <a:t> </a:t>
            </a:r>
            <a:r>
              <a:rPr lang="en-US" altLang="en-US" sz="2400" b="1" dirty="0" err="1">
                <a:solidFill>
                  <a:schemeClr val="bg1"/>
                </a:solidFill>
                <a:latin typeface="Arial" panose="020B0604020202020204" pitchFamily="34" charset="0"/>
                <a:ea typeface="Arial Unicode MS"/>
                <a:cs typeface="Times New Roman" panose="02020603050405020304" pitchFamily="18" charset="0"/>
              </a:rPr>
              <a:t>hình</a:t>
            </a:r>
            <a:r>
              <a:rPr lang="en-US" altLang="en-US" sz="2400" b="1" dirty="0">
                <a:solidFill>
                  <a:schemeClr val="bg1"/>
                </a:solidFill>
                <a:latin typeface="Arial" panose="020B0604020202020204" pitchFamily="34" charset="0"/>
                <a:ea typeface="Arial Unicode MS"/>
                <a:cs typeface="Times New Roman" panose="02020603050405020304" pitchFamily="18" charset="0"/>
              </a:rPr>
              <a:t> </a:t>
            </a:r>
            <a:r>
              <a:rPr lang="en-US" altLang="en-US" sz="2400" b="1" dirty="0" err="1">
                <a:solidFill>
                  <a:schemeClr val="bg1"/>
                </a:solidFill>
                <a:latin typeface="Arial" panose="020B0604020202020204" pitchFamily="34" charset="0"/>
                <a:ea typeface="Arial Unicode MS"/>
                <a:cs typeface="Times New Roman" panose="02020603050405020304" pitchFamily="18" charset="0"/>
              </a:rPr>
              <a:t>thức</a:t>
            </a:r>
            <a:r>
              <a:rPr lang="en-US" altLang="en-US" sz="2400" b="1" dirty="0">
                <a:solidFill>
                  <a:schemeClr val="bg1"/>
                </a:solidFill>
                <a:latin typeface="Arial" panose="020B0604020202020204" pitchFamily="34" charset="0"/>
                <a:ea typeface="Arial Unicode MS"/>
                <a:cs typeface="Times New Roman" panose="02020603050405020304" pitchFamily="18" charset="0"/>
              </a:rPr>
              <a:t> </a:t>
            </a:r>
            <a:r>
              <a:rPr lang="en-US" altLang="en-US" sz="2400" b="1" dirty="0" err="1">
                <a:solidFill>
                  <a:schemeClr val="bg1"/>
                </a:solidFill>
                <a:latin typeface="Arial" panose="020B0604020202020204" pitchFamily="34" charset="0"/>
                <a:ea typeface="Arial Unicode MS"/>
                <a:cs typeface="Times New Roman" panose="02020603050405020304" pitchFamily="18" charset="0"/>
              </a:rPr>
              <a:t>phân</a:t>
            </a:r>
            <a:r>
              <a:rPr lang="en-US" altLang="en-US" sz="2400" b="1" dirty="0">
                <a:solidFill>
                  <a:schemeClr val="bg1"/>
                </a:solidFill>
                <a:latin typeface="Arial" panose="020B0604020202020204" pitchFamily="34" charset="0"/>
                <a:ea typeface="Arial Unicode MS"/>
                <a:cs typeface="Times New Roman" panose="02020603050405020304" pitchFamily="18" charset="0"/>
              </a:rPr>
              <a:t> </a:t>
            </a:r>
            <a:r>
              <a:rPr lang="en-US" altLang="en-US" sz="2400" b="1" dirty="0" err="1">
                <a:solidFill>
                  <a:schemeClr val="bg1"/>
                </a:solidFill>
                <a:latin typeface="Arial" panose="020B0604020202020204" pitchFamily="34" charset="0"/>
                <a:ea typeface="Arial Unicode MS"/>
                <a:cs typeface="Times New Roman" panose="02020603050405020304" pitchFamily="18" charset="0"/>
              </a:rPr>
              <a:t>phối</a:t>
            </a:r>
            <a:endParaRPr kumimoji="0" lang="en-US" altLang="en-US" sz="2400" b="1" i="0" u="none" strike="noStrike" kern="1200" cap="none" spc="0" normalizeH="0" noProof="0" dirty="0">
              <a:ln>
                <a:noFill/>
              </a:ln>
              <a:solidFill>
                <a:schemeClr val="bg1"/>
              </a:solidFill>
              <a:effectLst/>
              <a:uLnTx/>
              <a:uFillTx/>
              <a:latin typeface="Arial" panose="020B0604020202020204" pitchFamily="34" charset="0"/>
              <a:ea typeface="Arial Unicode MS"/>
              <a:cs typeface="Times New Roman" panose="02020603050405020304" pitchFamily="18" charset="0"/>
            </a:endParaRPr>
          </a:p>
        </p:txBody>
      </p:sp>
      <p:sp>
        <p:nvSpPr>
          <p:cNvPr id="27" name="TextBox 26">
            <a:extLst>
              <a:ext uri="{FF2B5EF4-FFF2-40B4-BE49-F238E27FC236}">
                <a16:creationId xmlns="" xmlns:a16="http://schemas.microsoft.com/office/drawing/2014/main" id="{FAEC52C9-A3AD-40B2-BC08-22ABC57E0E0A}"/>
              </a:ext>
            </a:extLst>
          </p:cNvPr>
          <p:cNvSpPr txBox="1"/>
          <p:nvPr/>
        </p:nvSpPr>
        <p:spPr>
          <a:xfrm>
            <a:off x="6347230" y="2454796"/>
            <a:ext cx="2454279" cy="707886"/>
          </a:xfrm>
          <a:prstGeom prst="rect">
            <a:avLst/>
          </a:prstGeom>
          <a:noFill/>
        </p:spPr>
        <p:txBody>
          <a:bodyPr wrap="square">
            <a:spAutoFit/>
          </a:bodyPr>
          <a:lstStyle/>
          <a:p>
            <a:pPr algn="ctr"/>
            <a:r>
              <a:rPr lang="en-US" altLang="en-US" sz="2000" dirty="0">
                <a:solidFill>
                  <a:schemeClr val="bg1"/>
                </a:solidFill>
                <a:latin typeface="Arial" pitchFamily="34" charset="0"/>
              </a:rPr>
              <a:t>Theo </a:t>
            </a:r>
            <a:r>
              <a:rPr lang="en-US" altLang="en-US" sz="2000" dirty="0" err="1">
                <a:solidFill>
                  <a:schemeClr val="bg1"/>
                </a:solidFill>
                <a:latin typeface="Arial" pitchFamily="34" charset="0"/>
              </a:rPr>
              <a:t>kết</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quả</a:t>
            </a:r>
            <a:r>
              <a:rPr lang="en-US" altLang="en-US" sz="2000" dirty="0">
                <a:solidFill>
                  <a:schemeClr val="bg1"/>
                </a:solidFill>
                <a:latin typeface="Arial" pitchFamily="34" charset="0"/>
              </a:rPr>
              <a:t> lao </a:t>
            </a:r>
            <a:r>
              <a:rPr lang="en-US" altLang="en-US" sz="2000" dirty="0" err="1">
                <a:solidFill>
                  <a:schemeClr val="bg1"/>
                </a:solidFill>
                <a:latin typeface="Arial" pitchFamily="34" charset="0"/>
              </a:rPr>
              <a:t>động</a:t>
            </a:r>
            <a:endParaRPr lang="en-US" sz="2000" dirty="0">
              <a:solidFill>
                <a:schemeClr val="bg1"/>
              </a:solidFill>
            </a:endParaRPr>
          </a:p>
        </p:txBody>
      </p:sp>
      <p:sp>
        <p:nvSpPr>
          <p:cNvPr id="28" name="TextBox 27">
            <a:extLst>
              <a:ext uri="{FF2B5EF4-FFF2-40B4-BE49-F238E27FC236}">
                <a16:creationId xmlns="" xmlns:a16="http://schemas.microsoft.com/office/drawing/2014/main" id="{82B51C08-823B-4636-8FBC-9DFC62847FF6}"/>
              </a:ext>
            </a:extLst>
          </p:cNvPr>
          <p:cNvSpPr txBox="1"/>
          <p:nvPr/>
        </p:nvSpPr>
        <p:spPr>
          <a:xfrm>
            <a:off x="6226694" y="3557823"/>
            <a:ext cx="2638722" cy="707886"/>
          </a:xfrm>
          <a:prstGeom prst="rect">
            <a:avLst/>
          </a:prstGeom>
          <a:noFill/>
        </p:spPr>
        <p:txBody>
          <a:bodyPr wrap="square">
            <a:spAutoFit/>
          </a:bodyPr>
          <a:lstStyle/>
          <a:p>
            <a:pPr algn="ctr" eaLnBrk="1" hangingPunct="1">
              <a:spcBef>
                <a:spcPct val="20000"/>
              </a:spcBef>
              <a:defRPr/>
            </a:pPr>
            <a:r>
              <a:rPr lang="en-US" altLang="en-US" sz="2000" i="0" dirty="0">
                <a:solidFill>
                  <a:schemeClr val="bg1"/>
                </a:solidFill>
                <a:latin typeface="Arial" pitchFamily="34" charset="0"/>
              </a:rPr>
              <a:t>Theo </a:t>
            </a:r>
            <a:r>
              <a:rPr lang="en-US" altLang="en-US" sz="2000" i="0" dirty="0" err="1">
                <a:solidFill>
                  <a:schemeClr val="bg1"/>
                </a:solidFill>
                <a:latin typeface="Arial" pitchFamily="34" charset="0"/>
              </a:rPr>
              <a:t>hiệu</a:t>
            </a:r>
            <a:r>
              <a:rPr lang="en-US" altLang="en-US" sz="2000" i="0" dirty="0">
                <a:solidFill>
                  <a:schemeClr val="bg1"/>
                </a:solidFill>
                <a:latin typeface="Arial" pitchFamily="34" charset="0"/>
              </a:rPr>
              <a:t> </a:t>
            </a:r>
            <a:r>
              <a:rPr lang="en-US" altLang="en-US" sz="2000" i="0" dirty="0" err="1">
                <a:solidFill>
                  <a:schemeClr val="bg1"/>
                </a:solidFill>
                <a:latin typeface="Arial" pitchFamily="34" charset="0"/>
              </a:rPr>
              <a:t>quả</a:t>
            </a:r>
            <a:r>
              <a:rPr lang="en-US" altLang="en-US" sz="2000" i="0" dirty="0">
                <a:solidFill>
                  <a:schemeClr val="bg1"/>
                </a:solidFill>
                <a:latin typeface="Arial" pitchFamily="34" charset="0"/>
              </a:rPr>
              <a:t> </a:t>
            </a:r>
            <a:r>
              <a:rPr lang="en-US" altLang="en-US" sz="2000" i="0" dirty="0" err="1">
                <a:solidFill>
                  <a:schemeClr val="bg1"/>
                </a:solidFill>
                <a:latin typeface="Arial" pitchFamily="34" charset="0"/>
              </a:rPr>
              <a:t>kinh</a:t>
            </a:r>
            <a:r>
              <a:rPr lang="en-US" altLang="en-US" sz="2000" i="0" dirty="0">
                <a:solidFill>
                  <a:schemeClr val="bg1"/>
                </a:solidFill>
                <a:latin typeface="Arial" pitchFamily="34" charset="0"/>
              </a:rPr>
              <a:t> </a:t>
            </a:r>
            <a:r>
              <a:rPr lang="en-US" altLang="en-US" sz="2000" i="0" dirty="0" err="1">
                <a:solidFill>
                  <a:schemeClr val="bg1"/>
                </a:solidFill>
                <a:latin typeface="Arial" pitchFamily="34" charset="0"/>
              </a:rPr>
              <a:t>tế</a:t>
            </a:r>
            <a:r>
              <a:rPr lang="en-US" altLang="en-US" sz="2000" i="0" dirty="0">
                <a:solidFill>
                  <a:schemeClr val="bg1"/>
                </a:solidFill>
                <a:latin typeface="Arial" pitchFamily="34" charset="0"/>
              </a:rPr>
              <a:t>, </a:t>
            </a:r>
            <a:r>
              <a:rPr lang="en-US" altLang="en-US" sz="2000" i="0" dirty="0" err="1">
                <a:solidFill>
                  <a:schemeClr val="bg1"/>
                </a:solidFill>
                <a:latin typeface="Arial" pitchFamily="34" charset="0"/>
              </a:rPr>
              <a:t>theo</a:t>
            </a:r>
            <a:r>
              <a:rPr lang="en-US" altLang="en-US" sz="2000" i="0" dirty="0">
                <a:solidFill>
                  <a:schemeClr val="bg1"/>
                </a:solidFill>
                <a:latin typeface="Arial" pitchFamily="34" charset="0"/>
              </a:rPr>
              <a:t> </a:t>
            </a:r>
            <a:r>
              <a:rPr lang="en-US" altLang="en-US" sz="2000" dirty="0" err="1">
                <a:solidFill>
                  <a:schemeClr val="bg1"/>
                </a:solidFill>
                <a:latin typeface="Arial" pitchFamily="34" charset="0"/>
              </a:rPr>
              <a:t>đóng</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góp</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vốn</a:t>
            </a:r>
            <a:endParaRPr lang="en-US" altLang="en-US" sz="2000" i="0" dirty="0">
              <a:solidFill>
                <a:schemeClr val="bg1"/>
              </a:solidFill>
              <a:latin typeface="Arial" pitchFamily="34" charset="0"/>
            </a:endParaRPr>
          </a:p>
        </p:txBody>
      </p:sp>
      <p:sp>
        <p:nvSpPr>
          <p:cNvPr id="30" name="TextBox 29">
            <a:extLst>
              <a:ext uri="{FF2B5EF4-FFF2-40B4-BE49-F238E27FC236}">
                <a16:creationId xmlns="" xmlns:a16="http://schemas.microsoft.com/office/drawing/2014/main" id="{E46838F8-418F-4FA6-B5AF-90584447212B}"/>
              </a:ext>
            </a:extLst>
          </p:cNvPr>
          <p:cNvSpPr txBox="1"/>
          <p:nvPr/>
        </p:nvSpPr>
        <p:spPr>
          <a:xfrm>
            <a:off x="6266414" y="4950019"/>
            <a:ext cx="2834840" cy="707886"/>
          </a:xfrm>
          <a:prstGeom prst="rect">
            <a:avLst/>
          </a:prstGeom>
          <a:noFill/>
        </p:spPr>
        <p:txBody>
          <a:bodyPr wrap="square">
            <a:spAutoFit/>
          </a:bodyPr>
          <a:lstStyle/>
          <a:p>
            <a:pPr algn="ctr"/>
            <a:r>
              <a:rPr lang="en-US" altLang="en-US" sz="2000" dirty="0">
                <a:solidFill>
                  <a:schemeClr val="bg1"/>
                </a:solidFill>
                <a:latin typeface="Arial" pitchFamily="34" charset="0"/>
              </a:rPr>
              <a:t>Theo </a:t>
            </a:r>
            <a:r>
              <a:rPr lang="en-US" altLang="en-US" sz="2000" dirty="0" err="1">
                <a:solidFill>
                  <a:schemeClr val="bg1"/>
                </a:solidFill>
                <a:latin typeface="Arial" pitchFamily="34" charset="0"/>
              </a:rPr>
              <a:t>phúc</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lợi</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tập</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thể</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phúc</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lợi</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xã</a:t>
            </a:r>
            <a:r>
              <a:rPr lang="en-US" altLang="en-US" sz="2000" dirty="0">
                <a:solidFill>
                  <a:schemeClr val="bg1"/>
                </a:solidFill>
                <a:latin typeface="Arial" pitchFamily="34" charset="0"/>
              </a:rPr>
              <a:t> </a:t>
            </a:r>
            <a:r>
              <a:rPr lang="en-US" altLang="en-US" sz="2000" dirty="0" err="1">
                <a:solidFill>
                  <a:schemeClr val="bg1"/>
                </a:solidFill>
                <a:latin typeface="Arial" pitchFamily="34" charset="0"/>
              </a:rPr>
              <a:t>hội</a:t>
            </a:r>
            <a:endParaRPr lang="en-US" sz="2000" dirty="0"/>
          </a:p>
        </p:txBody>
      </p:sp>
      <p:sp>
        <p:nvSpPr>
          <p:cNvPr id="29" name="Minus Sign 28">
            <a:extLst>
              <a:ext uri="{FF2B5EF4-FFF2-40B4-BE49-F238E27FC236}">
                <a16:creationId xmlns="" xmlns:a16="http://schemas.microsoft.com/office/drawing/2014/main" id="{B8AC1519-E704-4BCA-B3BF-30280ECC76C7}"/>
              </a:ext>
            </a:extLst>
          </p:cNvPr>
          <p:cNvSpPr/>
          <p:nvPr/>
        </p:nvSpPr>
        <p:spPr>
          <a:xfrm rot="5400000">
            <a:off x="8586146" y="2553709"/>
            <a:ext cx="1298486" cy="335637"/>
          </a:xfrm>
          <a:prstGeom prst="mathMinus">
            <a:avLst/>
          </a:prstGeom>
          <a:solidFill>
            <a:srgbClr val="00B050"/>
          </a:solidFill>
          <a:ln>
            <a:solidFill>
              <a:srgbClr val="00B05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000" dirty="0"/>
          </a:p>
        </p:txBody>
      </p:sp>
      <p:sp>
        <p:nvSpPr>
          <p:cNvPr id="32" name="TextBox 31">
            <a:extLst>
              <a:ext uri="{FF2B5EF4-FFF2-40B4-BE49-F238E27FC236}">
                <a16:creationId xmlns="" xmlns:a16="http://schemas.microsoft.com/office/drawing/2014/main" id="{EB81E3B5-9AC8-482E-BEC6-2F700E30C4E7}"/>
              </a:ext>
            </a:extLst>
          </p:cNvPr>
          <p:cNvSpPr txBox="1"/>
          <p:nvPr/>
        </p:nvSpPr>
        <p:spPr>
          <a:xfrm>
            <a:off x="9350897" y="2029380"/>
            <a:ext cx="2973884" cy="1323439"/>
          </a:xfrm>
          <a:prstGeom prst="rect">
            <a:avLst/>
          </a:prstGeom>
          <a:noFill/>
        </p:spPr>
        <p:txBody>
          <a:bodyPr wrap="square">
            <a:spAutoFit/>
          </a:bodyPr>
          <a:lstStyle/>
          <a:p>
            <a:r>
              <a:rPr lang="en-US" sz="2000" dirty="0" err="1">
                <a:solidFill>
                  <a:srgbClr val="000000"/>
                </a:solidFill>
                <a:latin typeface="Arial" pitchFamily="34" charset="0"/>
              </a:rPr>
              <a:t>Làm</a:t>
            </a:r>
            <a:r>
              <a:rPr lang="en-US" sz="2000" dirty="0">
                <a:solidFill>
                  <a:srgbClr val="000000"/>
                </a:solidFill>
                <a:latin typeface="Arial" pitchFamily="34" charset="0"/>
              </a:rPr>
              <a:t> </a:t>
            </a:r>
            <a:r>
              <a:rPr lang="en-US" sz="2000" dirty="0" err="1">
                <a:solidFill>
                  <a:srgbClr val="000000"/>
                </a:solidFill>
                <a:latin typeface="Arial" pitchFamily="34" charset="0"/>
              </a:rPr>
              <a:t>nhiều</a:t>
            </a:r>
            <a:r>
              <a:rPr lang="en-US" sz="2000" dirty="0">
                <a:solidFill>
                  <a:srgbClr val="000000"/>
                </a:solidFill>
                <a:latin typeface="Arial" pitchFamily="34" charset="0"/>
              </a:rPr>
              <a:t> </a:t>
            </a:r>
            <a:r>
              <a:rPr lang="en-US" sz="2000" dirty="0" err="1">
                <a:solidFill>
                  <a:srgbClr val="000000"/>
                </a:solidFill>
                <a:latin typeface="Arial" pitchFamily="34" charset="0"/>
              </a:rPr>
              <a:t>hưởng</a:t>
            </a:r>
            <a:r>
              <a:rPr lang="en-US" sz="2000" dirty="0">
                <a:solidFill>
                  <a:srgbClr val="000000"/>
                </a:solidFill>
                <a:latin typeface="Arial" pitchFamily="34" charset="0"/>
              </a:rPr>
              <a:t> </a:t>
            </a:r>
            <a:r>
              <a:rPr lang="en-US" sz="2000" dirty="0" err="1">
                <a:solidFill>
                  <a:srgbClr val="000000"/>
                </a:solidFill>
                <a:latin typeface="Arial" pitchFamily="34" charset="0"/>
              </a:rPr>
              <a:t>nhiều</a:t>
            </a:r>
            <a:endParaRPr lang="en-US" sz="2000" dirty="0">
              <a:solidFill>
                <a:srgbClr val="000000"/>
              </a:solidFill>
              <a:latin typeface="Arial" pitchFamily="34" charset="0"/>
            </a:endParaRPr>
          </a:p>
          <a:p>
            <a:r>
              <a:rPr lang="en-US" sz="2000" dirty="0" err="1">
                <a:solidFill>
                  <a:srgbClr val="000000"/>
                </a:solidFill>
                <a:latin typeface="Arial" pitchFamily="34" charset="0"/>
              </a:rPr>
              <a:t>Làm</a:t>
            </a:r>
            <a:r>
              <a:rPr lang="en-US" sz="2000" dirty="0">
                <a:solidFill>
                  <a:srgbClr val="000000"/>
                </a:solidFill>
                <a:latin typeface="Arial" pitchFamily="34" charset="0"/>
              </a:rPr>
              <a:t> </a:t>
            </a:r>
            <a:r>
              <a:rPr lang="en-US" sz="2000" dirty="0" err="1">
                <a:solidFill>
                  <a:srgbClr val="000000"/>
                </a:solidFill>
                <a:latin typeface="Arial" pitchFamily="34" charset="0"/>
              </a:rPr>
              <a:t>ít</a:t>
            </a:r>
            <a:r>
              <a:rPr lang="en-US" sz="2000" dirty="0">
                <a:solidFill>
                  <a:srgbClr val="000000"/>
                </a:solidFill>
                <a:latin typeface="Arial" pitchFamily="34" charset="0"/>
              </a:rPr>
              <a:t> </a:t>
            </a:r>
            <a:r>
              <a:rPr lang="en-US" sz="2000" dirty="0" err="1">
                <a:solidFill>
                  <a:srgbClr val="000000"/>
                </a:solidFill>
                <a:latin typeface="Arial" pitchFamily="34" charset="0"/>
              </a:rPr>
              <a:t>hưởng</a:t>
            </a:r>
            <a:r>
              <a:rPr lang="en-US" sz="2000" dirty="0">
                <a:solidFill>
                  <a:srgbClr val="000000"/>
                </a:solidFill>
                <a:latin typeface="Arial" pitchFamily="34" charset="0"/>
              </a:rPr>
              <a:t> </a:t>
            </a:r>
            <a:r>
              <a:rPr lang="en-US" sz="2000" dirty="0" err="1">
                <a:solidFill>
                  <a:srgbClr val="000000"/>
                </a:solidFill>
                <a:latin typeface="Arial" pitchFamily="34" charset="0"/>
              </a:rPr>
              <a:t>ít</a:t>
            </a:r>
            <a:endParaRPr lang="en-US" sz="2000" dirty="0">
              <a:solidFill>
                <a:srgbClr val="000000"/>
              </a:solidFill>
              <a:latin typeface="Arial" pitchFamily="34" charset="0"/>
            </a:endParaRPr>
          </a:p>
          <a:p>
            <a:r>
              <a:rPr lang="en-US" sz="2000" dirty="0" err="1">
                <a:solidFill>
                  <a:srgbClr val="000000"/>
                </a:solidFill>
                <a:latin typeface="Arial" pitchFamily="34" charset="0"/>
              </a:rPr>
              <a:t>Không</a:t>
            </a:r>
            <a:r>
              <a:rPr lang="en-US" sz="2000" dirty="0">
                <a:solidFill>
                  <a:srgbClr val="000000"/>
                </a:solidFill>
                <a:latin typeface="Arial" pitchFamily="34" charset="0"/>
              </a:rPr>
              <a:t> </a:t>
            </a:r>
            <a:r>
              <a:rPr lang="en-US" sz="2000" dirty="0" err="1">
                <a:solidFill>
                  <a:srgbClr val="000000"/>
                </a:solidFill>
                <a:latin typeface="Arial" pitchFamily="34" charset="0"/>
              </a:rPr>
              <a:t>làm</a:t>
            </a:r>
            <a:r>
              <a:rPr lang="en-US" sz="2000" dirty="0">
                <a:solidFill>
                  <a:srgbClr val="000000"/>
                </a:solidFill>
                <a:latin typeface="Arial" pitchFamily="34" charset="0"/>
              </a:rPr>
              <a:t> </a:t>
            </a:r>
            <a:r>
              <a:rPr lang="en-US" sz="2000" dirty="0" err="1">
                <a:solidFill>
                  <a:srgbClr val="000000"/>
                </a:solidFill>
                <a:latin typeface="Arial" pitchFamily="34" charset="0"/>
              </a:rPr>
              <a:t>không</a:t>
            </a:r>
            <a:r>
              <a:rPr lang="en-US" sz="2000" dirty="0">
                <a:solidFill>
                  <a:srgbClr val="000000"/>
                </a:solidFill>
                <a:latin typeface="Arial" pitchFamily="34" charset="0"/>
              </a:rPr>
              <a:t> </a:t>
            </a:r>
            <a:r>
              <a:rPr lang="en-US" sz="2000" dirty="0" err="1">
                <a:solidFill>
                  <a:srgbClr val="000000"/>
                </a:solidFill>
                <a:latin typeface="Arial" pitchFamily="34" charset="0"/>
              </a:rPr>
              <a:t>hưởng</a:t>
            </a:r>
            <a:endParaRPr lang="en-US" sz="2000" dirty="0">
              <a:solidFill>
                <a:srgbClr val="000000"/>
              </a:solidFill>
            </a:endParaRPr>
          </a:p>
        </p:txBody>
      </p:sp>
      <p:sp>
        <p:nvSpPr>
          <p:cNvPr id="33" name="Minus Sign 32">
            <a:extLst>
              <a:ext uri="{FF2B5EF4-FFF2-40B4-BE49-F238E27FC236}">
                <a16:creationId xmlns="" xmlns:a16="http://schemas.microsoft.com/office/drawing/2014/main" id="{33F71C6D-831A-462B-8F59-014F98984F0A}"/>
              </a:ext>
            </a:extLst>
          </p:cNvPr>
          <p:cNvSpPr/>
          <p:nvPr/>
        </p:nvSpPr>
        <p:spPr>
          <a:xfrm rot="5400000">
            <a:off x="8603207" y="3841244"/>
            <a:ext cx="1298486" cy="335637"/>
          </a:xfrm>
          <a:prstGeom prst="mathMinus">
            <a:avLst/>
          </a:prstGeom>
          <a:solidFill>
            <a:srgbClr val="7030A0"/>
          </a:solidFill>
          <a:ln>
            <a:solidFill>
              <a:srgbClr val="7030A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000" dirty="0"/>
          </a:p>
        </p:txBody>
      </p:sp>
      <p:sp>
        <p:nvSpPr>
          <p:cNvPr id="34" name="Minus Sign 33">
            <a:extLst>
              <a:ext uri="{FF2B5EF4-FFF2-40B4-BE49-F238E27FC236}">
                <a16:creationId xmlns="" xmlns:a16="http://schemas.microsoft.com/office/drawing/2014/main" id="{05293496-DFAE-4EEC-82AE-E992913BA984}"/>
              </a:ext>
            </a:extLst>
          </p:cNvPr>
          <p:cNvSpPr/>
          <p:nvPr/>
        </p:nvSpPr>
        <p:spPr>
          <a:xfrm rot="5400000">
            <a:off x="8667703" y="5224777"/>
            <a:ext cx="1298486" cy="335637"/>
          </a:xfrm>
          <a:prstGeom prst="mathMinus">
            <a:avLst/>
          </a:prstGeom>
          <a:solidFill>
            <a:srgbClr val="00B0F0"/>
          </a:solidFill>
          <a:ln>
            <a:solidFill>
              <a:srgbClr val="00B0F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sz="2000" dirty="0"/>
          </a:p>
        </p:txBody>
      </p:sp>
      <p:pic>
        <p:nvPicPr>
          <p:cNvPr id="36" name="Picture 22" descr="Tỷ giá ngoại tệ ngày 27/4/2021: USD tiếp tục giảm">
            <a:extLst>
              <a:ext uri="{FF2B5EF4-FFF2-40B4-BE49-F238E27FC236}">
                <a16:creationId xmlns="" xmlns:a16="http://schemas.microsoft.com/office/drawing/2014/main" id="{732D2644-3609-4486-A4C5-397AE9FD1A9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635492" y="3486091"/>
            <a:ext cx="2015297" cy="1116987"/>
          </a:xfrm>
          <a:prstGeom prst="rect">
            <a:avLst/>
          </a:prstGeom>
          <a:noFill/>
          <a:extLst>
            <a:ext uri="{909E8E84-426E-40DD-AFC4-6F175D3DCCD1}">
              <a14:hiddenFill xmlns:a14="http://schemas.microsoft.com/office/drawing/2010/main">
                <a:solidFill>
                  <a:srgbClr val="FFFFFF"/>
                </a:solidFill>
              </a14:hiddenFill>
            </a:ext>
          </a:extLst>
        </p:spPr>
      </p:pic>
      <p:sp>
        <p:nvSpPr>
          <p:cNvPr id="37" name="TextBox 36">
            <a:extLst>
              <a:ext uri="{FF2B5EF4-FFF2-40B4-BE49-F238E27FC236}">
                <a16:creationId xmlns="" xmlns:a16="http://schemas.microsoft.com/office/drawing/2014/main" id="{4003CAF0-73F0-4473-A1B0-B7AA416C98C4}"/>
              </a:ext>
            </a:extLst>
          </p:cNvPr>
          <p:cNvSpPr txBox="1"/>
          <p:nvPr/>
        </p:nvSpPr>
        <p:spPr>
          <a:xfrm>
            <a:off x="9500296" y="4718399"/>
            <a:ext cx="2767312" cy="1323439"/>
          </a:xfrm>
          <a:prstGeom prst="rect">
            <a:avLst/>
          </a:prstGeom>
          <a:noFill/>
        </p:spPr>
        <p:txBody>
          <a:bodyPr wrap="square">
            <a:spAutoFit/>
          </a:bodyPr>
          <a:lstStyle/>
          <a:p>
            <a:r>
              <a:rPr lang="en-US" sz="2000" dirty="0" err="1">
                <a:solidFill>
                  <a:srgbClr val="006600"/>
                </a:solidFill>
                <a:latin typeface="Arial" pitchFamily="34" charset="0"/>
              </a:rPr>
              <a:t>Quỹ</a:t>
            </a:r>
            <a:r>
              <a:rPr lang="en-US" sz="2000" dirty="0">
                <a:solidFill>
                  <a:srgbClr val="006600"/>
                </a:solidFill>
                <a:latin typeface="Arial" pitchFamily="34" charset="0"/>
              </a:rPr>
              <a:t> </a:t>
            </a:r>
            <a:r>
              <a:rPr lang="en-US" sz="2000" dirty="0" err="1">
                <a:solidFill>
                  <a:srgbClr val="006600"/>
                </a:solidFill>
                <a:latin typeface="Arial" pitchFamily="34" charset="0"/>
              </a:rPr>
              <a:t>xóa</a:t>
            </a:r>
            <a:r>
              <a:rPr lang="en-US" sz="2000" dirty="0">
                <a:solidFill>
                  <a:srgbClr val="006600"/>
                </a:solidFill>
                <a:latin typeface="Arial" pitchFamily="34" charset="0"/>
              </a:rPr>
              <a:t> </a:t>
            </a:r>
            <a:r>
              <a:rPr lang="en-US" sz="2000" dirty="0" err="1">
                <a:solidFill>
                  <a:srgbClr val="006600"/>
                </a:solidFill>
                <a:latin typeface="Arial" pitchFamily="34" charset="0"/>
              </a:rPr>
              <a:t>đói</a:t>
            </a:r>
            <a:r>
              <a:rPr lang="en-US" sz="2000" dirty="0">
                <a:solidFill>
                  <a:srgbClr val="006600"/>
                </a:solidFill>
                <a:latin typeface="Arial" pitchFamily="34" charset="0"/>
              </a:rPr>
              <a:t> </a:t>
            </a:r>
            <a:r>
              <a:rPr lang="en-US" sz="2000" dirty="0" err="1">
                <a:solidFill>
                  <a:srgbClr val="006600"/>
                </a:solidFill>
                <a:latin typeface="Arial" pitchFamily="34" charset="0"/>
              </a:rPr>
              <a:t>giảm</a:t>
            </a:r>
            <a:r>
              <a:rPr lang="en-US" sz="2000" dirty="0">
                <a:solidFill>
                  <a:srgbClr val="006600"/>
                </a:solidFill>
                <a:latin typeface="Arial" pitchFamily="34" charset="0"/>
              </a:rPr>
              <a:t> </a:t>
            </a:r>
            <a:r>
              <a:rPr lang="en-US" sz="2000" dirty="0" err="1">
                <a:solidFill>
                  <a:srgbClr val="006600"/>
                </a:solidFill>
                <a:latin typeface="Arial" pitchFamily="34" charset="0"/>
              </a:rPr>
              <a:t>nghèo</a:t>
            </a:r>
            <a:endParaRPr lang="en-US" sz="2000" dirty="0">
              <a:solidFill>
                <a:srgbClr val="006600"/>
              </a:solidFill>
              <a:latin typeface="Arial" pitchFamily="34" charset="0"/>
            </a:endParaRPr>
          </a:p>
          <a:p>
            <a:r>
              <a:rPr lang="en-US" sz="2000" dirty="0" err="1">
                <a:solidFill>
                  <a:srgbClr val="006600"/>
                </a:solidFill>
                <a:latin typeface="Arial" pitchFamily="34" charset="0"/>
              </a:rPr>
              <a:t>Quỹ</a:t>
            </a:r>
            <a:r>
              <a:rPr lang="en-US" sz="2000" dirty="0">
                <a:solidFill>
                  <a:srgbClr val="006600"/>
                </a:solidFill>
                <a:latin typeface="Arial" pitchFamily="34" charset="0"/>
              </a:rPr>
              <a:t> </a:t>
            </a:r>
            <a:r>
              <a:rPr lang="en-US" sz="2000" dirty="0" err="1">
                <a:solidFill>
                  <a:srgbClr val="006600"/>
                </a:solidFill>
                <a:latin typeface="Arial" pitchFamily="34" charset="0"/>
              </a:rPr>
              <a:t>đền</a:t>
            </a:r>
            <a:r>
              <a:rPr lang="en-US" sz="2000" dirty="0">
                <a:solidFill>
                  <a:srgbClr val="006600"/>
                </a:solidFill>
                <a:latin typeface="Arial" pitchFamily="34" charset="0"/>
              </a:rPr>
              <a:t> </a:t>
            </a:r>
            <a:r>
              <a:rPr lang="en-US" sz="2000" dirty="0" err="1">
                <a:solidFill>
                  <a:srgbClr val="006600"/>
                </a:solidFill>
                <a:latin typeface="Arial" pitchFamily="34" charset="0"/>
              </a:rPr>
              <a:t>ơn</a:t>
            </a:r>
            <a:r>
              <a:rPr lang="en-US" sz="2000" dirty="0">
                <a:solidFill>
                  <a:srgbClr val="006600"/>
                </a:solidFill>
                <a:latin typeface="Arial" pitchFamily="34" charset="0"/>
              </a:rPr>
              <a:t> </a:t>
            </a:r>
            <a:r>
              <a:rPr lang="en-US" sz="2000" dirty="0" err="1">
                <a:solidFill>
                  <a:srgbClr val="006600"/>
                </a:solidFill>
                <a:latin typeface="Arial" pitchFamily="34" charset="0"/>
              </a:rPr>
              <a:t>đáp</a:t>
            </a:r>
            <a:r>
              <a:rPr lang="en-US" sz="2000" dirty="0">
                <a:solidFill>
                  <a:srgbClr val="006600"/>
                </a:solidFill>
                <a:latin typeface="Arial" pitchFamily="34" charset="0"/>
              </a:rPr>
              <a:t> </a:t>
            </a:r>
            <a:r>
              <a:rPr lang="en-US" sz="2000" dirty="0" err="1">
                <a:solidFill>
                  <a:srgbClr val="006600"/>
                </a:solidFill>
                <a:latin typeface="Arial" pitchFamily="34" charset="0"/>
              </a:rPr>
              <a:t>nghĩa</a:t>
            </a:r>
            <a:endParaRPr lang="en-US" sz="2000" dirty="0">
              <a:solidFill>
                <a:srgbClr val="006600"/>
              </a:solidFill>
              <a:latin typeface="Arial" pitchFamily="34" charset="0"/>
            </a:endParaRPr>
          </a:p>
          <a:p>
            <a:r>
              <a:rPr lang="en-US" sz="2000" dirty="0" err="1">
                <a:solidFill>
                  <a:srgbClr val="006600"/>
                </a:solidFill>
                <a:latin typeface="Arial" pitchFamily="34" charset="0"/>
              </a:rPr>
              <a:t>Quỹ</a:t>
            </a:r>
            <a:r>
              <a:rPr lang="en-US" sz="2000" dirty="0">
                <a:solidFill>
                  <a:srgbClr val="006600"/>
                </a:solidFill>
                <a:latin typeface="Arial" pitchFamily="34" charset="0"/>
              </a:rPr>
              <a:t> </a:t>
            </a:r>
            <a:r>
              <a:rPr lang="en-US" sz="2000" dirty="0" err="1">
                <a:solidFill>
                  <a:srgbClr val="006600"/>
                </a:solidFill>
                <a:latin typeface="Arial" pitchFamily="34" charset="0"/>
              </a:rPr>
              <a:t>hưu</a:t>
            </a:r>
            <a:r>
              <a:rPr lang="en-US" sz="2000" dirty="0">
                <a:solidFill>
                  <a:srgbClr val="006600"/>
                </a:solidFill>
                <a:latin typeface="Arial" pitchFamily="34" charset="0"/>
              </a:rPr>
              <a:t> </a:t>
            </a:r>
            <a:r>
              <a:rPr lang="en-US" sz="2000" dirty="0" err="1">
                <a:solidFill>
                  <a:srgbClr val="006600"/>
                </a:solidFill>
                <a:latin typeface="Arial" pitchFamily="34" charset="0"/>
              </a:rPr>
              <a:t>trí</a:t>
            </a:r>
            <a:r>
              <a:rPr lang="en-US" sz="2000" dirty="0">
                <a:solidFill>
                  <a:srgbClr val="006600"/>
                </a:solidFill>
                <a:latin typeface="Arial" pitchFamily="34" charset="0"/>
              </a:rPr>
              <a:t>….</a:t>
            </a:r>
          </a:p>
        </p:txBody>
      </p:sp>
      <p:sp>
        <p:nvSpPr>
          <p:cNvPr id="38" name="Rectangle 37"/>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9" name="Rectangle 38"/>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0" name="TextBox 39">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41"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42"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43"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Tree>
    <p:extLst>
      <p:ext uri="{BB962C8B-B14F-4D97-AF65-F5344CB8AC3E}">
        <p14:creationId xmlns:p14="http://schemas.microsoft.com/office/powerpoint/2010/main" val="324270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circle(in)">
                                      <p:cBhvr>
                                        <p:cTn id="10" dur="2000"/>
                                        <p:tgtEl>
                                          <p:spTgt spid="40"/>
                                        </p:tgtEl>
                                      </p:cBhvr>
                                    </p:animEffect>
                                  </p:childTnLst>
                                </p:cTn>
                              </p:par>
                              <p:par>
                                <p:cTn id="11" presetID="6" presetClass="entr" presetSubtype="16" fill="hold" nodeType="withEffect">
                                  <p:stCondLst>
                                    <p:cond delay="0"/>
                                  </p:stCondLst>
                                  <p:childTnLst>
                                    <p:set>
                                      <p:cBhvr>
                                        <p:cTn id="12" dur="1" fill="hold">
                                          <p:stCondLst>
                                            <p:cond delay="0"/>
                                          </p:stCondLst>
                                        </p:cTn>
                                        <p:tgtEl>
                                          <p:spTgt spid="41"/>
                                        </p:tgtEl>
                                        <p:attrNameLst>
                                          <p:attrName>style.visibility</p:attrName>
                                        </p:attrNameLst>
                                      </p:cBhvr>
                                      <p:to>
                                        <p:strVal val="visible"/>
                                      </p:to>
                                    </p:set>
                                    <p:animEffect transition="in" filter="circle(in)">
                                      <p:cBhvr>
                                        <p:cTn id="13" dur="2000"/>
                                        <p:tgtEl>
                                          <p:spTgt spid="41"/>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arn(inVertical)">
                                      <p:cBhvr>
                                        <p:cTn id="18" dur="500"/>
                                        <p:tgtEl>
                                          <p:spTgt spid="6"/>
                                        </p:tgtEl>
                                      </p:cBhvr>
                                    </p:animEffect>
                                  </p:childTnLst>
                                </p:cTn>
                              </p:par>
                              <p:par>
                                <p:cTn id="19" presetID="16" presetClass="entr" presetSubtype="2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arn(inVertical)">
                                      <p:cBhvr>
                                        <p:cTn id="21" dur="500"/>
                                        <p:tgtEl>
                                          <p:spTgt spid="7"/>
                                        </p:tgtEl>
                                      </p:cBhvr>
                                    </p:animEffect>
                                  </p:childTnLst>
                                </p:cTn>
                              </p:par>
                              <p:par>
                                <p:cTn id="22" presetID="16" presetClass="entr" presetSubtype="21" fill="hold"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barn(inVertical)">
                                      <p:cBhvr>
                                        <p:cTn id="24" dur="500"/>
                                        <p:tgtEl>
                                          <p:spTgt spid="10"/>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barn(inVertical)">
                                      <p:cBhvr>
                                        <p:cTn id="27" dur="500"/>
                                        <p:tgtEl>
                                          <p:spTgt spid="13"/>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Effect transition="in" filter="barn(inVertical)">
                                      <p:cBhvr>
                                        <p:cTn id="30" dur="500"/>
                                        <p:tgtEl>
                                          <p:spTgt spid="14"/>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arn(inVertical)">
                                      <p:cBhvr>
                                        <p:cTn id="33" dur="500"/>
                                        <p:tgtEl>
                                          <p:spTgt spid="15"/>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barn(inVertical)">
                                      <p:cBhvr>
                                        <p:cTn id="36" dur="500"/>
                                        <p:tgtEl>
                                          <p:spTgt spid="16"/>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barn(inVertical)">
                                      <p:cBhvr>
                                        <p:cTn id="39" dur="500"/>
                                        <p:tgtEl>
                                          <p:spTgt spid="17"/>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barn(inVertical)">
                                      <p:cBhvr>
                                        <p:cTn id="42" dur="500"/>
                                        <p:tgtEl>
                                          <p:spTgt spid="18"/>
                                        </p:tgtEl>
                                      </p:cBhvr>
                                    </p:animEffect>
                                  </p:childTnLst>
                                </p:cTn>
                              </p:par>
                              <p:par>
                                <p:cTn id="43" presetID="16" presetClass="entr" presetSubtype="21"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barn(inVertical)">
                                      <p:cBhvr>
                                        <p:cTn id="45" dur="500"/>
                                        <p:tgtEl>
                                          <p:spTgt spid="19"/>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barn(inVertical)">
                                      <p:cBhvr>
                                        <p:cTn id="48" dur="500"/>
                                        <p:tgtEl>
                                          <p:spTgt spid="26"/>
                                        </p:tgtEl>
                                      </p:cBhvr>
                                    </p:animEffect>
                                  </p:childTnLst>
                                </p:cTn>
                              </p:par>
                              <p:par>
                                <p:cTn id="49" presetID="16" presetClass="entr" presetSubtype="21" fill="hold" grpId="0" nodeType="with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barn(inVertical)">
                                      <p:cBhvr>
                                        <p:cTn id="51" dur="500"/>
                                        <p:tgtEl>
                                          <p:spTgt spid="27"/>
                                        </p:tgtEl>
                                      </p:cBhvr>
                                    </p:animEffect>
                                  </p:childTnLst>
                                </p:cTn>
                              </p:par>
                              <p:par>
                                <p:cTn id="52" presetID="16" presetClass="entr" presetSubtype="21" fill="hold" grpId="0" nodeType="withEffect">
                                  <p:stCondLst>
                                    <p:cond delay="0"/>
                                  </p:stCondLst>
                                  <p:childTnLst>
                                    <p:set>
                                      <p:cBhvr>
                                        <p:cTn id="53" dur="1" fill="hold">
                                          <p:stCondLst>
                                            <p:cond delay="0"/>
                                          </p:stCondLst>
                                        </p:cTn>
                                        <p:tgtEl>
                                          <p:spTgt spid="28"/>
                                        </p:tgtEl>
                                        <p:attrNameLst>
                                          <p:attrName>style.visibility</p:attrName>
                                        </p:attrNameLst>
                                      </p:cBhvr>
                                      <p:to>
                                        <p:strVal val="visible"/>
                                      </p:to>
                                    </p:set>
                                    <p:animEffect transition="in" filter="barn(inVertical)">
                                      <p:cBhvr>
                                        <p:cTn id="54" dur="500"/>
                                        <p:tgtEl>
                                          <p:spTgt spid="28"/>
                                        </p:tgtEl>
                                      </p:cBhvr>
                                    </p:animEffect>
                                  </p:childTnLst>
                                </p:cTn>
                              </p:par>
                              <p:par>
                                <p:cTn id="55" presetID="16" presetClass="entr" presetSubtype="21" fill="hold" grpId="0" nodeType="withEffect">
                                  <p:stCondLst>
                                    <p:cond delay="0"/>
                                  </p:stCondLst>
                                  <p:childTnLst>
                                    <p:set>
                                      <p:cBhvr>
                                        <p:cTn id="56" dur="1" fill="hold">
                                          <p:stCondLst>
                                            <p:cond delay="0"/>
                                          </p:stCondLst>
                                        </p:cTn>
                                        <p:tgtEl>
                                          <p:spTgt spid="30"/>
                                        </p:tgtEl>
                                        <p:attrNameLst>
                                          <p:attrName>style.visibility</p:attrName>
                                        </p:attrNameLst>
                                      </p:cBhvr>
                                      <p:to>
                                        <p:strVal val="visible"/>
                                      </p:to>
                                    </p:set>
                                    <p:animEffect transition="in" filter="barn(inVertical)">
                                      <p:cBhvr>
                                        <p:cTn id="57" dur="500"/>
                                        <p:tgtEl>
                                          <p:spTgt spid="30"/>
                                        </p:tgtEl>
                                      </p:cBhvr>
                                    </p:animEffect>
                                  </p:childTnLst>
                                </p:cTn>
                              </p:par>
                              <p:par>
                                <p:cTn id="58" presetID="16" presetClass="entr" presetSubtype="21" fill="hold" grpId="0" nodeType="withEffect">
                                  <p:stCondLst>
                                    <p:cond delay="0"/>
                                  </p:stCondLst>
                                  <p:childTnLst>
                                    <p:set>
                                      <p:cBhvr>
                                        <p:cTn id="59" dur="1" fill="hold">
                                          <p:stCondLst>
                                            <p:cond delay="0"/>
                                          </p:stCondLst>
                                        </p:cTn>
                                        <p:tgtEl>
                                          <p:spTgt spid="29"/>
                                        </p:tgtEl>
                                        <p:attrNameLst>
                                          <p:attrName>style.visibility</p:attrName>
                                        </p:attrNameLst>
                                      </p:cBhvr>
                                      <p:to>
                                        <p:strVal val="visible"/>
                                      </p:to>
                                    </p:set>
                                    <p:animEffect transition="in" filter="barn(inVertical)">
                                      <p:cBhvr>
                                        <p:cTn id="60" dur="500"/>
                                        <p:tgtEl>
                                          <p:spTgt spid="29"/>
                                        </p:tgtEl>
                                      </p:cBhvr>
                                    </p:animEffect>
                                  </p:childTnLst>
                                </p:cTn>
                              </p:par>
                              <p:par>
                                <p:cTn id="61" presetID="16" presetClass="entr" presetSubtype="21" fill="hold" grpId="0" nodeType="withEffect">
                                  <p:stCondLst>
                                    <p:cond delay="0"/>
                                  </p:stCondLst>
                                  <p:childTnLst>
                                    <p:set>
                                      <p:cBhvr>
                                        <p:cTn id="62" dur="1" fill="hold">
                                          <p:stCondLst>
                                            <p:cond delay="0"/>
                                          </p:stCondLst>
                                        </p:cTn>
                                        <p:tgtEl>
                                          <p:spTgt spid="32"/>
                                        </p:tgtEl>
                                        <p:attrNameLst>
                                          <p:attrName>style.visibility</p:attrName>
                                        </p:attrNameLst>
                                      </p:cBhvr>
                                      <p:to>
                                        <p:strVal val="visible"/>
                                      </p:to>
                                    </p:set>
                                    <p:animEffect transition="in" filter="barn(inVertical)">
                                      <p:cBhvr>
                                        <p:cTn id="63" dur="500"/>
                                        <p:tgtEl>
                                          <p:spTgt spid="32"/>
                                        </p:tgtEl>
                                      </p:cBhvr>
                                    </p:animEffect>
                                  </p:childTnLst>
                                </p:cTn>
                              </p:par>
                              <p:par>
                                <p:cTn id="64" presetID="16" presetClass="entr" presetSubtype="21" fill="hold" grpId="0" nodeType="withEffect">
                                  <p:stCondLst>
                                    <p:cond delay="0"/>
                                  </p:stCondLst>
                                  <p:childTnLst>
                                    <p:set>
                                      <p:cBhvr>
                                        <p:cTn id="65" dur="1" fill="hold">
                                          <p:stCondLst>
                                            <p:cond delay="0"/>
                                          </p:stCondLst>
                                        </p:cTn>
                                        <p:tgtEl>
                                          <p:spTgt spid="33"/>
                                        </p:tgtEl>
                                        <p:attrNameLst>
                                          <p:attrName>style.visibility</p:attrName>
                                        </p:attrNameLst>
                                      </p:cBhvr>
                                      <p:to>
                                        <p:strVal val="visible"/>
                                      </p:to>
                                    </p:set>
                                    <p:animEffect transition="in" filter="barn(inVertical)">
                                      <p:cBhvr>
                                        <p:cTn id="66" dur="500"/>
                                        <p:tgtEl>
                                          <p:spTgt spid="33"/>
                                        </p:tgtEl>
                                      </p:cBhvr>
                                    </p:animEffect>
                                  </p:childTnLst>
                                </p:cTn>
                              </p:par>
                              <p:par>
                                <p:cTn id="67" presetID="16" presetClass="entr" presetSubtype="21" fill="hold" grpId="0" nodeType="withEffect">
                                  <p:stCondLst>
                                    <p:cond delay="0"/>
                                  </p:stCondLst>
                                  <p:childTnLst>
                                    <p:set>
                                      <p:cBhvr>
                                        <p:cTn id="68" dur="1" fill="hold">
                                          <p:stCondLst>
                                            <p:cond delay="0"/>
                                          </p:stCondLst>
                                        </p:cTn>
                                        <p:tgtEl>
                                          <p:spTgt spid="34"/>
                                        </p:tgtEl>
                                        <p:attrNameLst>
                                          <p:attrName>style.visibility</p:attrName>
                                        </p:attrNameLst>
                                      </p:cBhvr>
                                      <p:to>
                                        <p:strVal val="visible"/>
                                      </p:to>
                                    </p:set>
                                    <p:animEffect transition="in" filter="barn(inVertical)">
                                      <p:cBhvr>
                                        <p:cTn id="69" dur="500"/>
                                        <p:tgtEl>
                                          <p:spTgt spid="34"/>
                                        </p:tgtEl>
                                      </p:cBhvr>
                                    </p:animEffect>
                                  </p:childTnLst>
                                </p:cTn>
                              </p:par>
                              <p:par>
                                <p:cTn id="70" presetID="16" presetClass="entr" presetSubtype="21"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barn(inVertical)">
                                      <p:cBhvr>
                                        <p:cTn id="72" dur="500"/>
                                        <p:tgtEl>
                                          <p:spTgt spid="36"/>
                                        </p:tgtEl>
                                      </p:cBhvr>
                                    </p:animEffect>
                                  </p:childTnLst>
                                </p:cTn>
                              </p:par>
                              <p:par>
                                <p:cTn id="73" presetID="16" presetClass="entr" presetSubtype="21" fill="hold" grpId="0" nodeType="withEffect">
                                  <p:stCondLst>
                                    <p:cond delay="0"/>
                                  </p:stCondLst>
                                  <p:childTnLst>
                                    <p:set>
                                      <p:cBhvr>
                                        <p:cTn id="74" dur="1" fill="hold">
                                          <p:stCondLst>
                                            <p:cond delay="0"/>
                                          </p:stCondLst>
                                        </p:cTn>
                                        <p:tgtEl>
                                          <p:spTgt spid="37"/>
                                        </p:tgtEl>
                                        <p:attrNameLst>
                                          <p:attrName>style.visibility</p:attrName>
                                        </p:attrNameLst>
                                      </p:cBhvr>
                                      <p:to>
                                        <p:strVal val="visible"/>
                                      </p:to>
                                    </p:set>
                                    <p:animEffect transition="in" filter="barn(inVertical)">
                                      <p:cBhvr>
                                        <p:cTn id="75"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3" grpId="0" animBg="1"/>
      <p:bldP spid="14" grpId="0" animBg="1"/>
      <p:bldP spid="15" grpId="0" animBg="1"/>
      <p:bldP spid="16" grpId="0" animBg="1"/>
      <p:bldP spid="17" grpId="0" animBg="1"/>
      <p:bldP spid="18" grpId="0" animBg="1"/>
      <p:bldP spid="26" grpId="0"/>
      <p:bldP spid="27" grpId="0"/>
      <p:bldP spid="28" grpId="0"/>
      <p:bldP spid="30" grpId="0"/>
      <p:bldP spid="29" grpId="0" animBg="1"/>
      <p:bldP spid="32" grpId="0"/>
      <p:bldP spid="33" grpId="0" animBg="1"/>
      <p:bldP spid="34" grpId="0" animBg="1"/>
      <p:bldP spid="37" grpId="0"/>
      <p:bldP spid="4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그룹 28">
            <a:extLst>
              <a:ext uri="{FF2B5EF4-FFF2-40B4-BE49-F238E27FC236}">
                <a16:creationId xmlns="" xmlns:a16="http://schemas.microsoft.com/office/drawing/2014/main" id="{2453C9E5-C7D3-4EE3-975F-4E24140198CA}"/>
              </a:ext>
            </a:extLst>
          </p:cNvPr>
          <p:cNvGrpSpPr/>
          <p:nvPr/>
        </p:nvGrpSpPr>
        <p:grpSpPr>
          <a:xfrm>
            <a:off x="-382014" y="2587564"/>
            <a:ext cx="4678923" cy="4100286"/>
            <a:chOff x="857677" y="1615385"/>
            <a:chExt cx="4678923" cy="4623159"/>
          </a:xfrm>
          <a:effectLst>
            <a:outerShdw blurRad="50800" dist="38100" dir="5400000" algn="t" rotWithShape="0">
              <a:prstClr val="black">
                <a:alpha val="40000"/>
              </a:prstClr>
            </a:outerShdw>
          </a:effectLst>
        </p:grpSpPr>
        <p:sp>
          <p:nvSpPr>
            <p:cNvPr id="30" name="Block Arc 7">
              <a:extLst>
                <a:ext uri="{FF2B5EF4-FFF2-40B4-BE49-F238E27FC236}">
                  <a16:creationId xmlns="" xmlns:a16="http://schemas.microsoft.com/office/drawing/2014/main" id="{6BE71DD8-6CC4-4580-AED7-6F320F11A063}"/>
                </a:ext>
              </a:extLst>
            </p:cNvPr>
            <p:cNvSpPr/>
            <p:nvPr/>
          </p:nvSpPr>
          <p:spPr>
            <a:xfrm>
              <a:off x="857677" y="1615385"/>
              <a:ext cx="4623159" cy="4623159"/>
            </a:xfrm>
            <a:prstGeom prst="blockArc">
              <a:avLst>
                <a:gd name="adj1" fmla="val 17994494"/>
                <a:gd name="adj2" fmla="val 3631056"/>
                <a:gd name="adj3" fmla="val 1264"/>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32" name="Oval 56">
              <a:extLst>
                <a:ext uri="{FF2B5EF4-FFF2-40B4-BE49-F238E27FC236}">
                  <a16:creationId xmlns="" xmlns:a16="http://schemas.microsoft.com/office/drawing/2014/main" id="{95B998CA-A2C4-4496-AD40-5C134E1285FF}"/>
                </a:ext>
              </a:extLst>
            </p:cNvPr>
            <p:cNvSpPr/>
            <p:nvPr/>
          </p:nvSpPr>
          <p:spPr>
            <a:xfrm>
              <a:off x="5248568" y="2993078"/>
              <a:ext cx="288032" cy="288032"/>
            </a:xfrm>
            <a:prstGeom prst="ellipse">
              <a:avLst/>
            </a:prstGeom>
            <a:solidFill>
              <a:schemeClr val="accent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4" name="Oval 59">
              <a:extLst>
                <a:ext uri="{FF2B5EF4-FFF2-40B4-BE49-F238E27FC236}">
                  <a16:creationId xmlns="" xmlns:a16="http://schemas.microsoft.com/office/drawing/2014/main" id="{C6F9FA73-9FDE-4170-801E-F44AD53D94AD}"/>
                </a:ext>
              </a:extLst>
            </p:cNvPr>
            <p:cNvSpPr/>
            <p:nvPr/>
          </p:nvSpPr>
          <p:spPr>
            <a:xfrm>
              <a:off x="4388101" y="1926496"/>
              <a:ext cx="288032" cy="288032"/>
            </a:xfrm>
            <a:prstGeom prst="ellipse">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35" name="Oval 60">
              <a:extLst>
                <a:ext uri="{FF2B5EF4-FFF2-40B4-BE49-F238E27FC236}">
                  <a16:creationId xmlns="" xmlns:a16="http://schemas.microsoft.com/office/drawing/2014/main" id="{F15CA8CA-D5D4-4EC5-A932-DF9B44C94387}"/>
                </a:ext>
              </a:extLst>
            </p:cNvPr>
            <p:cNvSpPr/>
            <p:nvPr/>
          </p:nvSpPr>
          <p:spPr>
            <a:xfrm>
              <a:off x="5095184" y="4790935"/>
              <a:ext cx="288032" cy="288032"/>
            </a:xfrm>
            <a:prstGeom prst="ellipse">
              <a:avLst/>
            </a:prstGeom>
            <a:solidFill>
              <a:schemeClr val="accent3"/>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white"/>
                </a:solidFill>
                <a:effectLst/>
                <a:uLnTx/>
                <a:uFillTx/>
                <a:latin typeface="Arial"/>
                <a:ea typeface="Arial Unicode MS"/>
                <a:cs typeface="+mn-cs"/>
              </a:endParaRPr>
            </a:p>
          </p:txBody>
        </p:sp>
      </p:grpSp>
      <p:grpSp>
        <p:nvGrpSpPr>
          <p:cNvPr id="54" name="그룹 53">
            <a:extLst>
              <a:ext uri="{FF2B5EF4-FFF2-40B4-BE49-F238E27FC236}">
                <a16:creationId xmlns="" xmlns:a16="http://schemas.microsoft.com/office/drawing/2014/main" id="{1518F486-5F6C-4E1D-9B59-B4DF1EC943ED}"/>
              </a:ext>
            </a:extLst>
          </p:cNvPr>
          <p:cNvGrpSpPr/>
          <p:nvPr/>
        </p:nvGrpSpPr>
        <p:grpSpPr>
          <a:xfrm>
            <a:off x="-97604" y="2761619"/>
            <a:ext cx="4250497" cy="3800993"/>
            <a:chOff x="735328" y="1762623"/>
            <a:chExt cx="4250497" cy="4250497"/>
          </a:xfrm>
          <a:effectLst>
            <a:outerShdw blurRad="50800" dist="38100" dir="5400000" algn="t" rotWithShape="0">
              <a:prstClr val="black">
                <a:alpha val="40000"/>
              </a:prstClr>
            </a:outerShdw>
          </a:effectLst>
        </p:grpSpPr>
        <p:sp>
          <p:nvSpPr>
            <p:cNvPr id="55" name="Block Arc 43">
              <a:extLst>
                <a:ext uri="{FF2B5EF4-FFF2-40B4-BE49-F238E27FC236}">
                  <a16:creationId xmlns="" xmlns:a16="http://schemas.microsoft.com/office/drawing/2014/main" id="{4075786C-79F6-4736-8A76-A41E05FE84E1}"/>
                </a:ext>
              </a:extLst>
            </p:cNvPr>
            <p:cNvSpPr/>
            <p:nvPr/>
          </p:nvSpPr>
          <p:spPr>
            <a:xfrm>
              <a:off x="735328" y="1762623"/>
              <a:ext cx="4250497" cy="4250497"/>
            </a:xfrm>
            <a:prstGeom prst="blockArc">
              <a:avLst>
                <a:gd name="adj1" fmla="val 4228396"/>
                <a:gd name="adj2" fmla="val 7060926"/>
                <a:gd name="adj3" fmla="val 5247"/>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6" name="Block Arc 53">
              <a:extLst>
                <a:ext uri="{FF2B5EF4-FFF2-40B4-BE49-F238E27FC236}">
                  <a16:creationId xmlns="" xmlns:a16="http://schemas.microsoft.com/office/drawing/2014/main" id="{CB29D639-1F80-4AAA-A028-2CD82D967BBD}"/>
                </a:ext>
              </a:extLst>
            </p:cNvPr>
            <p:cNvSpPr/>
            <p:nvPr/>
          </p:nvSpPr>
          <p:spPr>
            <a:xfrm>
              <a:off x="735328" y="1762623"/>
              <a:ext cx="4250497" cy="4250497"/>
            </a:xfrm>
            <a:prstGeom prst="blockArc">
              <a:avLst>
                <a:gd name="adj1" fmla="val 1492588"/>
                <a:gd name="adj2" fmla="val 4237585"/>
                <a:gd name="adj3" fmla="val 522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7" name="Block Arc 54">
              <a:extLst>
                <a:ext uri="{FF2B5EF4-FFF2-40B4-BE49-F238E27FC236}">
                  <a16:creationId xmlns="" xmlns:a16="http://schemas.microsoft.com/office/drawing/2014/main" id="{A8919B3E-818B-4596-9D74-728408ED7E58}"/>
                </a:ext>
              </a:extLst>
            </p:cNvPr>
            <p:cNvSpPr/>
            <p:nvPr/>
          </p:nvSpPr>
          <p:spPr>
            <a:xfrm>
              <a:off x="735328" y="1762623"/>
              <a:ext cx="4250497" cy="4250497"/>
            </a:xfrm>
            <a:prstGeom prst="blockArc">
              <a:avLst>
                <a:gd name="adj1" fmla="val 20334074"/>
                <a:gd name="adj2" fmla="val 1503961"/>
                <a:gd name="adj3" fmla="val 528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8" name="Block Arc 55">
              <a:extLst>
                <a:ext uri="{FF2B5EF4-FFF2-40B4-BE49-F238E27FC236}">
                  <a16:creationId xmlns="" xmlns:a16="http://schemas.microsoft.com/office/drawing/2014/main" id="{195F0ADC-A8BD-405C-91DC-695718369AB4}"/>
                </a:ext>
              </a:extLst>
            </p:cNvPr>
            <p:cNvSpPr/>
            <p:nvPr/>
          </p:nvSpPr>
          <p:spPr>
            <a:xfrm>
              <a:off x="735328" y="1762623"/>
              <a:ext cx="4250497" cy="4250497"/>
            </a:xfrm>
            <a:prstGeom prst="blockArc">
              <a:avLst>
                <a:gd name="adj1" fmla="val 17549958"/>
                <a:gd name="adj2" fmla="val 20340767"/>
                <a:gd name="adj3" fmla="val 528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59" name="Block Arc 5">
              <a:extLst>
                <a:ext uri="{FF2B5EF4-FFF2-40B4-BE49-F238E27FC236}">
                  <a16:creationId xmlns="" xmlns:a16="http://schemas.microsoft.com/office/drawing/2014/main" id="{61CD51C5-CE1D-4DFE-9CFD-C4D2FA88570F}"/>
                </a:ext>
              </a:extLst>
            </p:cNvPr>
            <p:cNvSpPr/>
            <p:nvPr/>
          </p:nvSpPr>
          <p:spPr>
            <a:xfrm>
              <a:off x="975407" y="1801552"/>
              <a:ext cx="4010418" cy="4211568"/>
            </a:xfrm>
            <a:prstGeom prst="blockArc">
              <a:avLst>
                <a:gd name="adj1" fmla="val 14520241"/>
                <a:gd name="adj2" fmla="val 17553267"/>
                <a:gd name="adj3" fmla="val 5243"/>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77"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dirty="0">
                <a:ln>
                  <a:noFill/>
                </a:ln>
                <a:solidFill>
                  <a:prstClr val="black"/>
                </a:solidFill>
                <a:effectLst/>
                <a:uLnTx/>
                <a:uFillTx/>
                <a:latin typeface="Arial"/>
                <a:ea typeface="Arial Unicode MS"/>
                <a:cs typeface="+mn-cs"/>
              </a:endParaRPr>
            </a:p>
          </p:txBody>
        </p:sp>
      </p:grpSp>
      <p:sp>
        <p:nvSpPr>
          <p:cNvPr id="61" name="Line 7">
            <a:extLst>
              <a:ext uri="{FF2B5EF4-FFF2-40B4-BE49-F238E27FC236}">
                <a16:creationId xmlns="" xmlns:a16="http://schemas.microsoft.com/office/drawing/2014/main" id="{8A5A0B7B-C86C-442D-9F00-24CEFE3ACE76}"/>
              </a:ext>
            </a:extLst>
          </p:cNvPr>
          <p:cNvSpPr>
            <a:spLocks noChangeShapeType="1"/>
          </p:cNvSpPr>
          <p:nvPr/>
        </p:nvSpPr>
        <p:spPr bwMode="auto">
          <a:xfrm>
            <a:off x="3774947" y="1095805"/>
            <a:ext cx="5190782"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91" name="TextBox 36">
            <a:extLst>
              <a:ext uri="{FF2B5EF4-FFF2-40B4-BE49-F238E27FC236}">
                <a16:creationId xmlns="" xmlns:a16="http://schemas.microsoft.com/office/drawing/2014/main" id="{22C4754D-2DC8-4EEF-B5EA-DC25A2A29CA2}"/>
              </a:ext>
            </a:extLst>
          </p:cNvPr>
          <p:cNvSpPr txBox="1">
            <a:spLocks noChangeArrowheads="1"/>
          </p:cNvSpPr>
          <p:nvPr/>
        </p:nvSpPr>
        <p:spPr bwMode="auto">
          <a:xfrm>
            <a:off x="6705808" y="3992028"/>
            <a:ext cx="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286" rtl="0" eaLnBrk="1" fontAlgn="auto" latinLnBrk="0" hangingPunct="1">
              <a:lnSpc>
                <a:spcPct val="100000"/>
              </a:lnSpc>
              <a:spcBef>
                <a:spcPts val="0"/>
              </a:spcBef>
              <a:spcAft>
                <a:spcPts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4" name="TextBox 23">
            <a:extLst>
              <a:ext uri="{FF2B5EF4-FFF2-40B4-BE49-F238E27FC236}">
                <a16:creationId xmlns="" xmlns:a16="http://schemas.microsoft.com/office/drawing/2014/main" id="{815EF50B-8250-4B39-8E67-075E72792D92}"/>
              </a:ext>
            </a:extLst>
          </p:cNvPr>
          <p:cNvSpPr txBox="1"/>
          <p:nvPr/>
        </p:nvSpPr>
        <p:spPr>
          <a:xfrm>
            <a:off x="1767158" y="134536"/>
            <a:ext cx="9340381" cy="830997"/>
          </a:xfrm>
          <a:prstGeom prst="rect">
            <a:avLst/>
          </a:prstGeom>
          <a:noFill/>
        </p:spPr>
        <p:txBody>
          <a:bodyPr wrap="square">
            <a:spAutoFit/>
          </a:bodyPr>
          <a:lstStyle/>
          <a:p>
            <a:pPr algn="ctr"/>
            <a:r>
              <a:rPr lang="en-US" sz="2400" b="1" dirty="0">
                <a:solidFill>
                  <a:srgbClr val="000000"/>
                </a:solidFill>
              </a:rPr>
              <a:t>5.1.3.</a:t>
            </a:r>
            <a:r>
              <a:rPr lang="vi-VN" sz="2400" b="1" i="0" dirty="0">
                <a:solidFill>
                  <a:srgbClr val="000000"/>
                </a:solidFill>
                <a:effectLst/>
              </a:rPr>
              <a:t> Đặc trưng của kinh tế thị trường định hướng</a:t>
            </a:r>
            <a:endParaRPr lang="en-US" sz="2400" b="1" i="0" dirty="0">
              <a:solidFill>
                <a:srgbClr val="000000"/>
              </a:solidFill>
              <a:effectLst/>
            </a:endParaRPr>
          </a:p>
          <a:p>
            <a:pPr algn="ctr"/>
            <a:r>
              <a:rPr lang="vi-VN" sz="2400" b="1" i="0" dirty="0">
                <a:solidFill>
                  <a:srgbClr val="000000"/>
                </a:solidFill>
                <a:effectLst/>
              </a:rPr>
              <a:t>xã hội chủ nghĩa ở Việt Nam</a:t>
            </a:r>
          </a:p>
        </p:txBody>
      </p:sp>
      <p:sp>
        <p:nvSpPr>
          <p:cNvPr id="26" name="TextBox 25">
            <a:extLst>
              <a:ext uri="{FF2B5EF4-FFF2-40B4-BE49-F238E27FC236}">
                <a16:creationId xmlns="" xmlns:a16="http://schemas.microsoft.com/office/drawing/2014/main" id="{7D751AE9-D86C-40B8-AFEE-2C7E5D8F7888}"/>
              </a:ext>
            </a:extLst>
          </p:cNvPr>
          <p:cNvSpPr txBox="1"/>
          <p:nvPr/>
        </p:nvSpPr>
        <p:spPr>
          <a:xfrm>
            <a:off x="2459733" y="1402717"/>
            <a:ext cx="9340381" cy="400110"/>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vi-VN" sz="2000" b="1" i="0" dirty="0" smtClean="0">
                <a:solidFill>
                  <a:srgbClr val="0070C0"/>
                </a:solidFill>
                <a:effectLst/>
                <a:latin typeface="Arial" panose="020B0604020202020204" pitchFamily="34" charset="0"/>
                <a:cs typeface="Arial" panose="020B0604020202020204" pitchFamily="34" charset="0"/>
              </a:rPr>
              <a:t>Về </a:t>
            </a:r>
            <a:r>
              <a:rPr lang="vi-VN" sz="2000" b="1" i="0" dirty="0">
                <a:solidFill>
                  <a:srgbClr val="0070C0"/>
                </a:solidFill>
                <a:effectLst/>
                <a:latin typeface="Arial" panose="020B0604020202020204" pitchFamily="34" charset="0"/>
                <a:cs typeface="Arial" panose="020B0604020202020204" pitchFamily="34" charset="0"/>
              </a:rPr>
              <a:t>quan hệ giữa gắn tăng trưởng kinh tế với công bằng xã hội</a:t>
            </a:r>
            <a:endParaRPr lang="en-US" sz="2000" b="1" i="0" dirty="0">
              <a:solidFill>
                <a:srgbClr val="0070C0"/>
              </a:solidFill>
              <a:effectLst/>
              <a:latin typeface="Arial" panose="020B0604020202020204" pitchFamily="34" charset="0"/>
              <a:cs typeface="Arial" panose="020B0604020202020204" pitchFamily="34" charset="0"/>
            </a:endParaRPr>
          </a:p>
        </p:txBody>
      </p:sp>
      <p:sp>
        <p:nvSpPr>
          <p:cNvPr id="28" name="TextBox 27">
            <a:extLst>
              <a:ext uri="{FF2B5EF4-FFF2-40B4-BE49-F238E27FC236}">
                <a16:creationId xmlns="" xmlns:a16="http://schemas.microsoft.com/office/drawing/2014/main" id="{DF94271B-46D6-48BC-B85E-20ED675750F2}"/>
              </a:ext>
            </a:extLst>
          </p:cNvPr>
          <p:cNvSpPr txBox="1"/>
          <p:nvPr/>
        </p:nvSpPr>
        <p:spPr>
          <a:xfrm>
            <a:off x="2624983" y="2109408"/>
            <a:ext cx="9009879" cy="461665"/>
          </a:xfrm>
          <a:prstGeom prst="rect">
            <a:avLst/>
          </a:prstGeom>
          <a:noFill/>
        </p:spPr>
        <p:txBody>
          <a:bodyPr wrap="square">
            <a:spAutoFit/>
          </a:bodyPr>
          <a:lstStyle/>
          <a:p>
            <a:pPr algn="ctr"/>
            <a:r>
              <a:rPr lang="vi-VN" sz="2400" b="0" i="0" dirty="0">
                <a:solidFill>
                  <a:srgbClr val="002060"/>
                </a:solidFill>
                <a:effectLst/>
                <a:latin typeface="Arial" panose="020B0604020202020204" pitchFamily="34" charset="0"/>
                <a:cs typeface="Arial" panose="020B0604020202020204" pitchFamily="34" charset="0"/>
              </a:rPr>
              <a:t>Nền </a:t>
            </a:r>
            <a:r>
              <a:rPr lang="en-US" sz="2400" dirty="0" smtClean="0">
                <a:solidFill>
                  <a:srgbClr val="002060"/>
                </a:solidFill>
                <a:latin typeface="Arial" panose="020B0604020202020204" pitchFamily="34" charset="0"/>
                <a:cs typeface="Arial" panose="020B0604020202020204" pitchFamily="34" charset="0"/>
              </a:rPr>
              <a:t>KTTT</a:t>
            </a:r>
            <a:r>
              <a:rPr lang="vi-VN" sz="2400" b="0" i="0" dirty="0" smtClean="0">
                <a:solidFill>
                  <a:srgbClr val="002060"/>
                </a:solidFill>
                <a:effectLst/>
                <a:latin typeface="Arial" panose="020B0604020202020204" pitchFamily="34" charset="0"/>
                <a:cs typeface="Arial" panose="020B0604020202020204" pitchFamily="34" charset="0"/>
              </a:rPr>
              <a:t> </a:t>
            </a:r>
            <a:r>
              <a:rPr lang="vi-VN" sz="2400" b="0" i="0" dirty="0">
                <a:solidFill>
                  <a:srgbClr val="002060"/>
                </a:solidFill>
                <a:effectLst/>
                <a:latin typeface="Arial" panose="020B0604020202020204" pitchFamily="34" charset="0"/>
                <a:cs typeface="Arial" panose="020B0604020202020204" pitchFamily="34" charset="0"/>
              </a:rPr>
              <a:t>định </a:t>
            </a:r>
            <a:r>
              <a:rPr lang="vi-VN" sz="2400" b="0" i="0" dirty="0" smtClean="0">
                <a:solidFill>
                  <a:srgbClr val="002060"/>
                </a:solidFill>
                <a:effectLst/>
                <a:latin typeface="Arial" panose="020B0604020202020204" pitchFamily="34" charset="0"/>
                <a:cs typeface="Arial" panose="020B0604020202020204" pitchFamily="34" charset="0"/>
              </a:rPr>
              <a:t>hướng</a:t>
            </a:r>
            <a:r>
              <a:rPr lang="en-US" sz="2400" b="0" i="0" dirty="0" smtClean="0">
                <a:solidFill>
                  <a:srgbClr val="002060"/>
                </a:solidFill>
                <a:effectLst/>
                <a:latin typeface="Arial" panose="020B0604020202020204" pitchFamily="34" charset="0"/>
                <a:cs typeface="Arial" panose="020B0604020202020204" pitchFamily="34" charset="0"/>
              </a:rPr>
              <a:t> XHCN</a:t>
            </a:r>
            <a:r>
              <a:rPr lang="vi-VN" sz="2400" b="0" i="0" dirty="0" smtClean="0">
                <a:solidFill>
                  <a:srgbClr val="002060"/>
                </a:solidFill>
                <a:effectLst/>
                <a:latin typeface="Arial" panose="020B0604020202020204" pitchFamily="34" charset="0"/>
                <a:cs typeface="Arial" panose="020B0604020202020204" pitchFamily="34" charset="0"/>
              </a:rPr>
              <a:t> </a:t>
            </a:r>
            <a:r>
              <a:rPr lang="vi-VN" sz="2400" b="0" i="0" dirty="0">
                <a:solidFill>
                  <a:srgbClr val="002060"/>
                </a:solidFill>
                <a:effectLst/>
                <a:latin typeface="Arial" panose="020B0604020202020204" pitchFamily="34" charset="0"/>
                <a:cs typeface="Arial" panose="020B0604020202020204" pitchFamily="34" charset="0"/>
              </a:rPr>
              <a:t>ở Việt Nam thực hiện</a:t>
            </a:r>
            <a:r>
              <a:rPr lang="en-US" sz="2400" dirty="0">
                <a:solidFill>
                  <a:srgbClr val="002060"/>
                </a:solidFill>
                <a:latin typeface="Arial" panose="020B0604020202020204" pitchFamily="34" charset="0"/>
                <a:cs typeface="Arial" panose="020B0604020202020204" pitchFamily="34" charset="0"/>
              </a:rPr>
              <a:t>:</a:t>
            </a:r>
          </a:p>
        </p:txBody>
      </p:sp>
      <p:sp>
        <p:nvSpPr>
          <p:cNvPr id="39" name="TextBox 38">
            <a:extLst>
              <a:ext uri="{FF2B5EF4-FFF2-40B4-BE49-F238E27FC236}">
                <a16:creationId xmlns="" xmlns:a16="http://schemas.microsoft.com/office/drawing/2014/main" id="{7355B53D-400B-4739-922A-00F24A96EA77}"/>
              </a:ext>
            </a:extLst>
          </p:cNvPr>
          <p:cNvSpPr txBox="1"/>
          <p:nvPr/>
        </p:nvSpPr>
        <p:spPr>
          <a:xfrm>
            <a:off x="3774947" y="2796431"/>
            <a:ext cx="6947130" cy="461665"/>
          </a:xfrm>
          <a:prstGeom prst="rect">
            <a:avLst/>
          </a:prstGeom>
          <a:noFill/>
        </p:spPr>
        <p:txBody>
          <a:bodyPr wrap="square">
            <a:spAutoFit/>
          </a:bodyPr>
          <a:lstStyle/>
          <a:p>
            <a:r>
              <a:rPr lang="en-US" sz="2400" dirty="0">
                <a:solidFill>
                  <a:srgbClr val="006600"/>
                </a:solidFill>
                <a:latin typeface="Arial" panose="020B0604020202020204" pitchFamily="34" charset="0"/>
                <a:cs typeface="Arial" panose="020B0604020202020204" pitchFamily="34" charset="0"/>
              </a:rPr>
              <a:t>G</a:t>
            </a:r>
            <a:r>
              <a:rPr lang="vi-VN" sz="2400" b="0" i="0" dirty="0">
                <a:solidFill>
                  <a:srgbClr val="006600"/>
                </a:solidFill>
                <a:effectLst/>
                <a:latin typeface="Arial" panose="020B0604020202020204" pitchFamily="34" charset="0"/>
                <a:cs typeface="Arial" panose="020B0604020202020204" pitchFamily="34" charset="0"/>
              </a:rPr>
              <a:t>ắn tăng trưởng kinh t</a:t>
            </a:r>
            <a:r>
              <a:rPr lang="en-US" sz="2400" b="0" i="0" dirty="0">
                <a:solidFill>
                  <a:srgbClr val="006600"/>
                </a:solidFill>
                <a:effectLst/>
                <a:latin typeface="Arial" panose="020B0604020202020204" pitchFamily="34" charset="0"/>
                <a:cs typeface="Arial" panose="020B0604020202020204" pitchFamily="34" charset="0"/>
              </a:rPr>
              <a:t>ế</a:t>
            </a:r>
            <a:r>
              <a:rPr lang="vi-VN" sz="2400" b="0" i="0" dirty="0">
                <a:solidFill>
                  <a:srgbClr val="006600"/>
                </a:solidFill>
                <a:effectLst/>
                <a:latin typeface="Arial" panose="020B0604020202020204" pitchFamily="34" charset="0"/>
                <a:cs typeface="Arial" panose="020B0604020202020204" pitchFamily="34" charset="0"/>
              </a:rPr>
              <a:t> với công bằng xã hội</a:t>
            </a:r>
            <a:endParaRPr lang="en-US" sz="2400" dirty="0">
              <a:solidFill>
                <a:srgbClr val="006600"/>
              </a:solidFill>
              <a:latin typeface="Arial" panose="020B0604020202020204" pitchFamily="34" charset="0"/>
              <a:cs typeface="Arial" panose="020B0604020202020204" pitchFamily="34" charset="0"/>
            </a:endParaRPr>
          </a:p>
        </p:txBody>
      </p:sp>
      <p:sp>
        <p:nvSpPr>
          <p:cNvPr id="40" name="TextBox 39">
            <a:extLst>
              <a:ext uri="{FF2B5EF4-FFF2-40B4-BE49-F238E27FC236}">
                <a16:creationId xmlns="" xmlns:a16="http://schemas.microsoft.com/office/drawing/2014/main" id="{7BC73927-C376-47AB-8E07-5C925C3A3D50}"/>
              </a:ext>
            </a:extLst>
          </p:cNvPr>
          <p:cNvSpPr txBox="1"/>
          <p:nvPr/>
        </p:nvSpPr>
        <p:spPr>
          <a:xfrm>
            <a:off x="4455358" y="3806876"/>
            <a:ext cx="7736641" cy="461665"/>
          </a:xfrm>
          <a:prstGeom prst="rect">
            <a:avLst/>
          </a:prstGeom>
          <a:noFill/>
        </p:spPr>
        <p:txBody>
          <a:bodyPr wrap="square">
            <a:spAutoFit/>
          </a:bodyPr>
          <a:lstStyle/>
          <a:p>
            <a:r>
              <a:rPr lang="en-US" sz="2400" b="0" i="0" dirty="0" err="1">
                <a:solidFill>
                  <a:srgbClr val="C00000"/>
                </a:solidFill>
                <a:effectLst/>
                <a:latin typeface="Arial" panose="020B0604020202020204" pitchFamily="34" charset="0"/>
                <a:cs typeface="Arial" panose="020B0604020202020204" pitchFamily="34" charset="0"/>
              </a:rPr>
              <a:t>Phát</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smtClean="0">
                <a:solidFill>
                  <a:srgbClr val="C00000"/>
                </a:solidFill>
                <a:effectLst/>
                <a:latin typeface="Arial" panose="020B0604020202020204" pitchFamily="34" charset="0"/>
                <a:cs typeface="Arial" panose="020B0604020202020204" pitchFamily="34" charset="0"/>
              </a:rPr>
              <a:t>triển</a:t>
            </a:r>
            <a:r>
              <a:rPr lang="en-US" sz="2400" b="0" i="0" dirty="0" smtClean="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kinh</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tế</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đi</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đôi</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với</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phát</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triển</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văn</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hóa</a:t>
            </a:r>
            <a:r>
              <a:rPr lang="en-US" sz="2400" b="0" i="0" dirty="0">
                <a:solidFill>
                  <a:srgbClr val="C00000"/>
                </a:solidFill>
                <a:effectLst/>
                <a:latin typeface="Arial" panose="020B0604020202020204" pitchFamily="34" charset="0"/>
                <a:cs typeface="Arial" panose="020B0604020202020204" pitchFamily="34" charset="0"/>
              </a:rPr>
              <a:t> - </a:t>
            </a:r>
            <a:r>
              <a:rPr lang="en-US" sz="2400" b="0" i="0" dirty="0" err="1">
                <a:solidFill>
                  <a:srgbClr val="C00000"/>
                </a:solidFill>
                <a:effectLst/>
                <a:latin typeface="Arial" panose="020B0604020202020204" pitchFamily="34" charset="0"/>
                <a:cs typeface="Arial" panose="020B0604020202020204" pitchFamily="34" charset="0"/>
              </a:rPr>
              <a:t>xã</a:t>
            </a:r>
            <a:r>
              <a:rPr lang="en-US" sz="2400" b="0" i="0" dirty="0">
                <a:solidFill>
                  <a:srgbClr val="C00000"/>
                </a:solidFill>
                <a:effectLst/>
                <a:latin typeface="Arial" panose="020B0604020202020204" pitchFamily="34" charset="0"/>
                <a:cs typeface="Arial" panose="020B0604020202020204" pitchFamily="34" charset="0"/>
              </a:rPr>
              <a:t> </a:t>
            </a:r>
            <a:r>
              <a:rPr lang="en-US" sz="2400" b="0" i="0" dirty="0" err="1">
                <a:solidFill>
                  <a:srgbClr val="C00000"/>
                </a:solidFill>
                <a:effectLst/>
                <a:latin typeface="Arial" panose="020B0604020202020204" pitchFamily="34" charset="0"/>
                <a:cs typeface="Arial" panose="020B0604020202020204" pitchFamily="34" charset="0"/>
              </a:rPr>
              <a:t>hội</a:t>
            </a:r>
            <a:r>
              <a:rPr lang="en-US" sz="2400" b="0" i="0" dirty="0">
                <a:solidFill>
                  <a:srgbClr val="C00000"/>
                </a:solidFill>
                <a:effectLst/>
                <a:latin typeface="Arial" panose="020B0604020202020204" pitchFamily="34" charset="0"/>
                <a:cs typeface="Arial" panose="020B0604020202020204" pitchFamily="34" charset="0"/>
              </a:rPr>
              <a:t>.</a:t>
            </a:r>
            <a:endParaRPr lang="en-US" sz="2400" dirty="0">
              <a:solidFill>
                <a:srgbClr val="C00000"/>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 xmlns:a16="http://schemas.microsoft.com/office/drawing/2014/main" id="{D619107F-90F4-46C2-A2CE-E27E734E63C5}"/>
              </a:ext>
            </a:extLst>
          </p:cNvPr>
          <p:cNvSpPr txBox="1"/>
          <p:nvPr/>
        </p:nvSpPr>
        <p:spPr>
          <a:xfrm>
            <a:off x="4125637" y="4979852"/>
            <a:ext cx="7509225" cy="1200329"/>
          </a:xfrm>
          <a:prstGeom prst="rect">
            <a:avLst/>
          </a:prstGeom>
          <a:noFill/>
        </p:spPr>
        <p:txBody>
          <a:bodyPr wrap="square">
            <a:spAutoFit/>
          </a:bodyPr>
          <a:lstStyle/>
          <a:p>
            <a:pPr algn="ctr"/>
            <a:r>
              <a:rPr lang="en-US" sz="2400" b="0" i="0" dirty="0">
                <a:solidFill>
                  <a:srgbClr val="010101"/>
                </a:solidFill>
                <a:effectLst/>
                <a:latin typeface="Arial" panose="020B0604020202020204" pitchFamily="34" charset="0"/>
                <a:cs typeface="Arial" panose="020B0604020202020204" pitchFamily="34" charset="0"/>
              </a:rPr>
              <a:t>T</a:t>
            </a:r>
            <a:r>
              <a:rPr lang="vi-VN" sz="2400" b="0" i="0" dirty="0">
                <a:solidFill>
                  <a:srgbClr val="010101"/>
                </a:solidFill>
                <a:effectLst/>
                <a:latin typeface="Arial" panose="020B0604020202020204" pitchFamily="34" charset="0"/>
                <a:cs typeface="Arial" panose="020B0604020202020204" pitchFamily="34" charset="0"/>
              </a:rPr>
              <a:t>hực hiện tiến bộ và công bằng xã hội ngay trong từng chính sách, chiến lược, quy hoạch, kế hoạch và từng giai đoạn phát </a:t>
            </a:r>
            <a:r>
              <a:rPr lang="vi-VN" sz="2400" b="0" i="0" dirty="0" smtClean="0">
                <a:solidFill>
                  <a:srgbClr val="010101"/>
                </a:solidFill>
                <a:effectLst/>
                <a:latin typeface="Arial" panose="020B0604020202020204" pitchFamily="34" charset="0"/>
                <a:cs typeface="Arial" panose="020B0604020202020204" pitchFamily="34" charset="0"/>
              </a:rPr>
              <a:t>tri</a:t>
            </a:r>
            <a:r>
              <a:rPr lang="en-US" sz="2400" dirty="0" err="1" smtClean="0">
                <a:solidFill>
                  <a:srgbClr val="010101"/>
                </a:solidFill>
                <a:latin typeface="Arial" panose="020B0604020202020204" pitchFamily="34" charset="0"/>
                <a:cs typeface="Arial" panose="020B0604020202020204" pitchFamily="34" charset="0"/>
              </a:rPr>
              <a:t>ển</a:t>
            </a:r>
            <a:r>
              <a:rPr lang="vi-VN" sz="2400" b="0" i="0" dirty="0" smtClean="0">
                <a:solidFill>
                  <a:srgbClr val="010101"/>
                </a:solidFill>
                <a:effectLst/>
                <a:latin typeface="Arial" panose="020B0604020202020204" pitchFamily="34" charset="0"/>
                <a:cs typeface="Arial" panose="020B0604020202020204" pitchFamily="34" charset="0"/>
              </a:rPr>
              <a:t> </a:t>
            </a:r>
            <a:r>
              <a:rPr lang="vi-VN" sz="2400" b="0" i="0" dirty="0">
                <a:solidFill>
                  <a:srgbClr val="010101"/>
                </a:solidFill>
                <a:effectLst/>
                <a:latin typeface="Arial" panose="020B0604020202020204" pitchFamily="34" charset="0"/>
                <a:cs typeface="Arial" panose="020B0604020202020204" pitchFamily="34" charset="0"/>
              </a:rPr>
              <a:t>của </a:t>
            </a:r>
            <a:r>
              <a:rPr lang="en-US" sz="2400" dirty="0" smtClean="0">
                <a:solidFill>
                  <a:srgbClr val="010101"/>
                </a:solidFill>
                <a:latin typeface="Arial" panose="020B0604020202020204" pitchFamily="34" charset="0"/>
                <a:cs typeface="Arial" panose="020B0604020202020204" pitchFamily="34" charset="0"/>
              </a:rPr>
              <a:t>KTTT</a:t>
            </a:r>
            <a:r>
              <a:rPr lang="vi-VN" sz="2400" b="0" i="0" dirty="0" smtClean="0">
                <a:solidFill>
                  <a:srgbClr val="010101"/>
                </a:solidFill>
                <a:effectLst/>
                <a:latin typeface="Arial" panose="020B0604020202020204" pitchFamily="34" charset="0"/>
                <a:cs typeface="Arial" panose="020B0604020202020204" pitchFamily="34" charset="0"/>
              </a:rPr>
              <a:t>.</a:t>
            </a:r>
            <a:endParaRPr lang="en-US" sz="2400" dirty="0">
              <a:latin typeface="Arial" panose="020B0604020202020204" pitchFamily="34" charset="0"/>
              <a:cs typeface="Arial" panose="020B0604020202020204" pitchFamily="34" charset="0"/>
            </a:endParaRPr>
          </a:p>
        </p:txBody>
      </p:sp>
      <p:sp>
        <p:nvSpPr>
          <p:cNvPr id="21" name="Rectangle 20"/>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22" name="Rectangle 21"/>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latin typeface="Arial" panose="020B0604020202020204" pitchFamily="34" charset="0"/>
                <a:cs typeface="Arial"/>
              </a:rPr>
              <a:t>KINH TẾ </a:t>
            </a:r>
            <a:r>
              <a:rPr lang="en-US" sz="2800" b="1" dirty="0" smtClean="0">
                <a:solidFill>
                  <a:prstClr val="white"/>
                </a:solidFill>
                <a:latin typeface="Arial"/>
                <a:cs typeface="Arial"/>
              </a:rPr>
              <a:t>CHÍNH TRỊ MÁC - LÊNIN</a:t>
            </a:r>
            <a:r>
              <a:rPr lang="vi-VN" sz="2800" b="1" dirty="0" smtClean="0">
                <a:solidFill>
                  <a:prstClr val="white"/>
                </a:solidFill>
                <a:latin typeface="Arial" panose="020B0604020202020204" pitchFamily="34" charset="0"/>
                <a:cs typeface="Arial"/>
              </a:rPr>
              <a:t> </a:t>
            </a:r>
            <a:endParaRPr lang="en-US" sz="2800" b="1" dirty="0">
              <a:solidFill>
                <a:prstClr val="white"/>
              </a:solidFill>
              <a:latin typeface="Arial"/>
              <a:cs typeface="Arial"/>
            </a:endParaRPr>
          </a:p>
        </p:txBody>
      </p:sp>
    </p:spTree>
    <p:extLst>
      <p:ext uri="{BB962C8B-B14F-4D97-AF65-F5344CB8AC3E}">
        <p14:creationId xmlns:p14="http://schemas.microsoft.com/office/powerpoint/2010/main" val="1438088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wipe(down)">
                                      <p:cBhvr>
                                        <p:cTn id="7" dur="500"/>
                                        <p:tgtEl>
                                          <p:spTgt spid="6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4"/>
                                        </p:tgtEl>
                                        <p:attrNameLst>
                                          <p:attrName>style.visibility</p:attrName>
                                        </p:attrNameLst>
                                      </p:cBhvr>
                                      <p:to>
                                        <p:strVal val="visible"/>
                                      </p:to>
                                    </p:set>
                                    <p:animEffect transition="in" filter="wipe(down)">
                                      <p:cBhvr>
                                        <p:cTn id="10" dur="500"/>
                                        <p:tgtEl>
                                          <p:spTgt spid="2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wipe(down)">
                                      <p:cBhvr>
                                        <p:cTn id="13" dur="500"/>
                                        <p:tgtEl>
                                          <p:spTgt spid="26"/>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circle(in)">
                                      <p:cBhvr>
                                        <p:cTn id="18" dur="2000"/>
                                        <p:tgtEl>
                                          <p:spTgt spid="29"/>
                                        </p:tgtEl>
                                      </p:cBhvr>
                                    </p:animEffect>
                                  </p:childTnLst>
                                </p:cTn>
                              </p:par>
                              <p:par>
                                <p:cTn id="19" presetID="6" presetClass="entr" presetSubtype="16" fill="hold" nodeType="withEffect">
                                  <p:stCondLst>
                                    <p:cond delay="0"/>
                                  </p:stCondLst>
                                  <p:childTnLst>
                                    <p:set>
                                      <p:cBhvr>
                                        <p:cTn id="20" dur="1" fill="hold">
                                          <p:stCondLst>
                                            <p:cond delay="0"/>
                                          </p:stCondLst>
                                        </p:cTn>
                                        <p:tgtEl>
                                          <p:spTgt spid="54"/>
                                        </p:tgtEl>
                                        <p:attrNameLst>
                                          <p:attrName>style.visibility</p:attrName>
                                        </p:attrNameLst>
                                      </p:cBhvr>
                                      <p:to>
                                        <p:strVal val="visible"/>
                                      </p:to>
                                    </p:set>
                                    <p:animEffect transition="in" filter="circle(in)">
                                      <p:cBhvr>
                                        <p:cTn id="21" dur="2000"/>
                                        <p:tgtEl>
                                          <p:spTgt spid="54"/>
                                        </p:tgtEl>
                                      </p:cBhvr>
                                    </p:animEffect>
                                  </p:childTnLst>
                                </p:cTn>
                              </p:par>
                              <p:par>
                                <p:cTn id="22" presetID="6" presetClass="entr" presetSubtype="16" fill="hold" grpId="0" nodeType="withEffect" nodePh="1">
                                  <p:stCondLst>
                                    <p:cond delay="0"/>
                                  </p:stCondLst>
                                  <p:endCondLst>
                                    <p:cond evt="begin" delay="0">
                                      <p:tn val="22"/>
                                    </p:cond>
                                  </p:endCondLst>
                                  <p:childTnLst>
                                    <p:set>
                                      <p:cBhvr>
                                        <p:cTn id="23" dur="1" fill="hold">
                                          <p:stCondLst>
                                            <p:cond delay="0"/>
                                          </p:stCondLst>
                                        </p:cTn>
                                        <p:tgtEl>
                                          <p:spTgt spid="91"/>
                                        </p:tgtEl>
                                        <p:attrNameLst>
                                          <p:attrName>style.visibility</p:attrName>
                                        </p:attrNameLst>
                                      </p:cBhvr>
                                      <p:to>
                                        <p:strVal val="visible"/>
                                      </p:to>
                                    </p:set>
                                    <p:animEffect transition="in" filter="circle(in)">
                                      <p:cBhvr>
                                        <p:cTn id="24" dur="2000"/>
                                        <p:tgtEl>
                                          <p:spTgt spid="91"/>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circle(in)">
                                      <p:cBhvr>
                                        <p:cTn id="27" dur="2000"/>
                                        <p:tgtEl>
                                          <p:spTgt spid="28"/>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39"/>
                                        </p:tgtEl>
                                        <p:attrNameLst>
                                          <p:attrName>style.visibility</p:attrName>
                                        </p:attrNameLst>
                                      </p:cBhvr>
                                      <p:to>
                                        <p:strVal val="visible"/>
                                      </p:to>
                                    </p:set>
                                    <p:animEffect transition="in" filter="circle(in)">
                                      <p:cBhvr>
                                        <p:cTn id="30" dur="2000"/>
                                        <p:tgtEl>
                                          <p:spTgt spid="39"/>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circle(in)">
                                      <p:cBhvr>
                                        <p:cTn id="33" dur="2000"/>
                                        <p:tgtEl>
                                          <p:spTgt spid="40"/>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circle(in)">
                                      <p:cBhvr>
                                        <p:cTn id="36" dur="2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animBg="1"/>
      <p:bldP spid="91" grpId="0"/>
      <p:bldP spid="24" grpId="0"/>
      <p:bldP spid="26" grpId="0" animBg="1"/>
      <p:bldP spid="28" grpId="0"/>
      <p:bldP spid="39" grpId="0"/>
      <p:bldP spid="40" grpId="0"/>
      <p:bldP spid="41"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571248" y="3013722"/>
            <a:ext cx="5950668"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9" name="TextBox 8">
            <a:extLst>
              <a:ext uri="{FF2B5EF4-FFF2-40B4-BE49-F238E27FC236}">
                <a16:creationId xmlns="" xmlns:a16="http://schemas.microsoft.com/office/drawing/2014/main" id="{AE5944EB-6A9F-42D2-B8F9-C0C8A2147E9A}"/>
              </a:ext>
            </a:extLst>
          </p:cNvPr>
          <p:cNvSpPr txBox="1"/>
          <p:nvPr/>
        </p:nvSpPr>
        <p:spPr>
          <a:xfrm>
            <a:off x="1659085" y="982559"/>
            <a:ext cx="10515600" cy="461665"/>
          </a:xfrm>
          <a:prstGeom prst="rect">
            <a:avLst/>
          </a:prstGeom>
          <a:noFill/>
          <a:ln>
            <a:solidFill>
              <a:srgbClr val="663300"/>
            </a:solidFill>
          </a:ln>
        </p:spPr>
        <p:txBody>
          <a:bodyPr wrap="square">
            <a:spAutoFit/>
          </a:bodyPr>
          <a:lstStyle/>
          <a:p>
            <a:pPr marL="342900" indent="-342900" algn="ctr">
              <a:buFont typeface="Wingdings" panose="05000000000000000000" pitchFamily="2" charset="2"/>
              <a:buChar char="q"/>
            </a:pPr>
            <a:r>
              <a:rPr lang="vi-VN" sz="2400" b="1" i="0" dirty="0" smtClean="0">
                <a:solidFill>
                  <a:srgbClr val="0070C0"/>
                </a:solidFill>
                <a:effectLst/>
              </a:rPr>
              <a:t>Về </a:t>
            </a:r>
            <a:r>
              <a:rPr lang="vi-VN" sz="2400" b="1" i="0" dirty="0">
                <a:solidFill>
                  <a:srgbClr val="0070C0"/>
                </a:solidFill>
                <a:effectLst/>
              </a:rPr>
              <a:t>quan hệ giữa gắn tăng trưởng kinh tế với công bằng xã hội</a:t>
            </a:r>
            <a:endParaRPr lang="en-US" sz="2400" b="1" i="0" dirty="0">
              <a:solidFill>
                <a:srgbClr val="0070C0"/>
              </a:solidFill>
              <a:effectLst/>
            </a:endParaRPr>
          </a:p>
        </p:txBody>
      </p:sp>
      <p:sp>
        <p:nvSpPr>
          <p:cNvPr id="10" name="Google Shape;429;p22"/>
          <p:cNvSpPr/>
          <p:nvPr/>
        </p:nvSpPr>
        <p:spPr>
          <a:xfrm>
            <a:off x="5356358" y="2412975"/>
            <a:ext cx="2201099" cy="2264228"/>
          </a:xfrm>
          <a:prstGeom prst="hexagon">
            <a:avLst>
              <a:gd name="adj" fmla="val 29110"/>
              <a:gd name="vf" fmla="val 115470"/>
            </a:avLst>
          </a:prstGeom>
          <a:solidFill>
            <a:srgbClr val="660066"/>
          </a:solidFill>
          <a:ln>
            <a:noFill/>
          </a:ln>
        </p:spPr>
        <p:txBody>
          <a:bodyPr spcFirstLastPara="1" wrap="square" lIns="121900" tIns="121900" rIns="121900" bIns="121900" anchor="ctr" anchorCtr="0">
            <a:noAutofit/>
          </a:bodyPr>
          <a:lstStyle/>
          <a:p>
            <a:pPr algn="ctr" defTabSz="1219170">
              <a:buClr>
                <a:srgbClr val="000000"/>
              </a:buClr>
              <a:defRPr/>
            </a:pPr>
            <a:endParaRPr sz="2400" b="1" kern="0" dirty="0">
              <a:solidFill>
                <a:srgbClr val="FFFFFF"/>
              </a:solidFill>
              <a:ea typeface="Muli"/>
              <a:cs typeface="Arial" panose="020B0604020202020204" pitchFamily="34" charset="0"/>
              <a:sym typeface="Muli"/>
            </a:endParaRPr>
          </a:p>
        </p:txBody>
      </p:sp>
      <p:sp>
        <p:nvSpPr>
          <p:cNvPr id="11" name="Google Shape;431;p22"/>
          <p:cNvSpPr/>
          <p:nvPr/>
        </p:nvSpPr>
        <p:spPr>
          <a:xfrm>
            <a:off x="2728453" y="2412976"/>
            <a:ext cx="2288692" cy="2264228"/>
          </a:xfrm>
          <a:prstGeom prst="hexagon">
            <a:avLst>
              <a:gd name="adj" fmla="val 29110"/>
              <a:gd name="vf" fmla="val 115470"/>
            </a:avLst>
          </a:prstGeom>
          <a:solidFill>
            <a:srgbClr val="00B050"/>
          </a:solidFill>
          <a:ln w="9525" cap="flat" cmpd="sng">
            <a:solidFill>
              <a:srgbClr val="19BBD5"/>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defRPr/>
            </a:pPr>
            <a:endParaRPr sz="2400" kern="0" dirty="0">
              <a:solidFill>
                <a:srgbClr val="FFFFFF"/>
              </a:solidFill>
              <a:ea typeface="Muli"/>
              <a:cs typeface="Arial" panose="020B0604020202020204" pitchFamily="34" charset="0"/>
              <a:sym typeface="Muli"/>
            </a:endParaRPr>
          </a:p>
        </p:txBody>
      </p:sp>
      <p:sp>
        <p:nvSpPr>
          <p:cNvPr id="12" name="Google Shape;432;p22"/>
          <p:cNvSpPr/>
          <p:nvPr/>
        </p:nvSpPr>
        <p:spPr>
          <a:xfrm>
            <a:off x="7744245" y="2412975"/>
            <a:ext cx="2210915" cy="2264228"/>
          </a:xfrm>
          <a:prstGeom prst="hexagon">
            <a:avLst>
              <a:gd name="adj" fmla="val 29110"/>
              <a:gd name="vf" fmla="val 115470"/>
            </a:avLst>
          </a:prstGeom>
          <a:solidFill>
            <a:srgbClr val="CC3300"/>
          </a:solidFill>
          <a:ln w="9525" cap="flat" cmpd="sng">
            <a:solidFill>
              <a:srgbClr val="19BBD5"/>
            </a:solidFill>
            <a:prstDash val="dash"/>
            <a:round/>
            <a:headEnd type="none" w="sm" len="sm"/>
            <a:tailEnd type="none" w="sm" len="sm"/>
          </a:ln>
        </p:spPr>
        <p:txBody>
          <a:bodyPr spcFirstLastPara="1" wrap="square" lIns="121900" tIns="121900" rIns="121900" bIns="121900" anchor="ctr" anchorCtr="0">
            <a:noAutofit/>
          </a:bodyPr>
          <a:lstStyle/>
          <a:p>
            <a:pPr algn="ctr" defTabSz="1219170">
              <a:buClr>
                <a:srgbClr val="000000"/>
              </a:buClr>
              <a:defRPr/>
            </a:pPr>
            <a:endParaRPr sz="2400" kern="0" dirty="0">
              <a:solidFill>
                <a:srgbClr val="FFFFFF"/>
              </a:solidFill>
              <a:ea typeface="Muli"/>
              <a:cs typeface="Arial" panose="020B0604020202020204" pitchFamily="34" charset="0"/>
              <a:sym typeface="Muli"/>
            </a:endParaRPr>
          </a:p>
        </p:txBody>
      </p:sp>
      <p:sp>
        <p:nvSpPr>
          <p:cNvPr id="13" name="TextBox 12">
            <a:extLst>
              <a:ext uri="{FF2B5EF4-FFF2-40B4-BE49-F238E27FC236}">
                <a16:creationId xmlns="" xmlns:a16="http://schemas.microsoft.com/office/drawing/2014/main" id="{1E0D24E7-82CA-4375-B9CB-D04955BD583D}"/>
              </a:ext>
            </a:extLst>
          </p:cNvPr>
          <p:cNvSpPr txBox="1"/>
          <p:nvPr/>
        </p:nvSpPr>
        <p:spPr>
          <a:xfrm>
            <a:off x="3067666" y="2645832"/>
            <a:ext cx="1415854" cy="1569660"/>
          </a:xfrm>
          <a:prstGeom prst="rect">
            <a:avLst/>
          </a:prstGeom>
          <a:noFill/>
        </p:spPr>
        <p:txBody>
          <a:bodyPr wrap="square">
            <a:spAutoFit/>
          </a:bodyPr>
          <a:lstStyle/>
          <a:p>
            <a:pPr algn="ctr"/>
            <a:r>
              <a:rPr lang="en-US" sz="2400" dirty="0">
                <a:solidFill>
                  <a:srgbClr val="FFFFFF"/>
                </a:solidFill>
                <a:cs typeface="Arial" panose="020B0604020202020204" pitchFamily="34" charset="0"/>
              </a:rPr>
              <a:t>C</a:t>
            </a:r>
            <a:r>
              <a:rPr lang="vi-VN" sz="2400" dirty="0">
                <a:solidFill>
                  <a:srgbClr val="FFFFFF"/>
                </a:solidFill>
                <a:cs typeface="Arial" panose="020B0604020202020204" pitchFamily="34" charset="0"/>
              </a:rPr>
              <a:t>hính sách điều tiết thu nhập </a:t>
            </a:r>
            <a:endParaRPr lang="en-US" sz="2400" dirty="0">
              <a:solidFill>
                <a:srgbClr val="FFFFFF"/>
              </a:solidFill>
              <a:cs typeface="Arial" panose="020B0604020202020204" pitchFamily="34" charset="0"/>
            </a:endParaRPr>
          </a:p>
        </p:txBody>
      </p:sp>
      <p:sp>
        <p:nvSpPr>
          <p:cNvPr id="14" name="TextBox 13">
            <a:extLst>
              <a:ext uri="{FF2B5EF4-FFF2-40B4-BE49-F238E27FC236}">
                <a16:creationId xmlns="" xmlns:a16="http://schemas.microsoft.com/office/drawing/2014/main" id="{BC2F17EE-E66C-4339-8EC4-C142C3A6C0FD}"/>
              </a:ext>
            </a:extLst>
          </p:cNvPr>
          <p:cNvSpPr txBox="1"/>
          <p:nvPr/>
        </p:nvSpPr>
        <p:spPr>
          <a:xfrm>
            <a:off x="5737123" y="2707281"/>
            <a:ext cx="1356851" cy="1569660"/>
          </a:xfrm>
          <a:prstGeom prst="rect">
            <a:avLst/>
          </a:prstGeom>
          <a:noFill/>
        </p:spPr>
        <p:txBody>
          <a:bodyPr wrap="square">
            <a:spAutoFit/>
          </a:bodyPr>
          <a:lstStyle/>
          <a:p>
            <a:pPr algn="ctr"/>
            <a:r>
              <a:rPr lang="en-US" sz="2400" dirty="0" err="1">
                <a:solidFill>
                  <a:srgbClr val="FFFFFF"/>
                </a:solidFill>
                <a:cs typeface="Arial" panose="020B0604020202020204" pitchFamily="34" charset="0"/>
              </a:rPr>
              <a:t>Chính</a:t>
            </a:r>
            <a:r>
              <a:rPr lang="en-US" sz="2400" dirty="0">
                <a:solidFill>
                  <a:srgbClr val="FFFFFF"/>
                </a:solidFill>
                <a:cs typeface="Arial" panose="020B0604020202020204" pitchFamily="34" charset="0"/>
              </a:rPr>
              <a:t> </a:t>
            </a:r>
            <a:r>
              <a:rPr lang="en-US" sz="2400" dirty="0" err="1">
                <a:solidFill>
                  <a:srgbClr val="FFFFFF"/>
                </a:solidFill>
                <a:cs typeface="Arial" panose="020B0604020202020204" pitchFamily="34" charset="0"/>
              </a:rPr>
              <a:t>sách</a:t>
            </a:r>
            <a:r>
              <a:rPr lang="en-US" sz="2400" dirty="0">
                <a:solidFill>
                  <a:srgbClr val="FFFFFF"/>
                </a:solidFill>
                <a:cs typeface="Arial" panose="020B0604020202020204" pitchFamily="34" charset="0"/>
              </a:rPr>
              <a:t> a</a:t>
            </a:r>
            <a:r>
              <a:rPr lang="vi-VN" sz="2400" dirty="0">
                <a:solidFill>
                  <a:srgbClr val="FFFFFF"/>
                </a:solidFill>
                <a:cs typeface="Arial" panose="020B0604020202020204" pitchFamily="34" charset="0"/>
              </a:rPr>
              <a:t>n</a:t>
            </a:r>
            <a:r>
              <a:rPr lang="en-US" sz="2400" dirty="0">
                <a:solidFill>
                  <a:srgbClr val="FFFFFF"/>
                </a:solidFill>
                <a:cs typeface="Arial" panose="020B0604020202020204" pitchFamily="34" charset="0"/>
              </a:rPr>
              <a:t> </a:t>
            </a:r>
            <a:r>
              <a:rPr lang="vi-VN" sz="2400" dirty="0">
                <a:solidFill>
                  <a:srgbClr val="FFFFFF"/>
                </a:solidFill>
                <a:cs typeface="Arial" panose="020B0604020202020204" pitchFamily="34" charset="0"/>
              </a:rPr>
              <a:t>sinh xã hội </a:t>
            </a:r>
            <a:endParaRPr lang="en-US" sz="2400" dirty="0">
              <a:solidFill>
                <a:srgbClr val="FFFFFF"/>
              </a:solidFill>
              <a:cs typeface="Arial" panose="020B0604020202020204" pitchFamily="34" charset="0"/>
            </a:endParaRPr>
          </a:p>
        </p:txBody>
      </p:sp>
      <p:sp>
        <p:nvSpPr>
          <p:cNvPr id="15" name="TextBox 14">
            <a:extLst>
              <a:ext uri="{FF2B5EF4-FFF2-40B4-BE49-F238E27FC236}">
                <a16:creationId xmlns="" xmlns:a16="http://schemas.microsoft.com/office/drawing/2014/main" id="{AD83072B-80ED-4115-B439-7C122A2B2E5E}"/>
              </a:ext>
            </a:extLst>
          </p:cNvPr>
          <p:cNvSpPr txBox="1"/>
          <p:nvPr/>
        </p:nvSpPr>
        <p:spPr>
          <a:xfrm>
            <a:off x="8106702" y="2760259"/>
            <a:ext cx="1486000" cy="1569660"/>
          </a:xfrm>
          <a:prstGeom prst="rect">
            <a:avLst/>
          </a:prstGeom>
          <a:noFill/>
        </p:spPr>
        <p:txBody>
          <a:bodyPr wrap="square">
            <a:spAutoFit/>
          </a:bodyPr>
          <a:lstStyle/>
          <a:p>
            <a:pPr algn="ctr"/>
            <a:r>
              <a:rPr lang="en-US" sz="2400" dirty="0" err="1">
                <a:solidFill>
                  <a:srgbClr val="FFFFFF"/>
                </a:solidFill>
                <a:cs typeface="Arial" panose="020B0604020202020204" pitchFamily="34" charset="0"/>
              </a:rPr>
              <a:t>Chính</a:t>
            </a:r>
            <a:r>
              <a:rPr lang="en-US" sz="2400" dirty="0">
                <a:solidFill>
                  <a:srgbClr val="FFFFFF"/>
                </a:solidFill>
                <a:cs typeface="Arial" panose="020B0604020202020204" pitchFamily="34" charset="0"/>
              </a:rPr>
              <a:t> </a:t>
            </a:r>
            <a:r>
              <a:rPr lang="en-US" sz="2400" dirty="0" err="1">
                <a:solidFill>
                  <a:srgbClr val="FFFFFF"/>
                </a:solidFill>
                <a:cs typeface="Arial" panose="020B0604020202020204" pitchFamily="34" charset="0"/>
              </a:rPr>
              <a:t>sách</a:t>
            </a:r>
            <a:r>
              <a:rPr lang="en-US" sz="2400" dirty="0">
                <a:solidFill>
                  <a:srgbClr val="FFFFFF"/>
                </a:solidFill>
                <a:cs typeface="Arial" panose="020B0604020202020204" pitchFamily="34" charset="0"/>
              </a:rPr>
              <a:t> p</a:t>
            </a:r>
            <a:r>
              <a:rPr lang="vi-VN" sz="2400" dirty="0">
                <a:solidFill>
                  <a:srgbClr val="FFFFFF"/>
                </a:solidFill>
                <a:cs typeface="Arial" panose="020B0604020202020204" pitchFamily="34" charset="0"/>
              </a:rPr>
              <a:t>húc lợi xã hội </a:t>
            </a:r>
            <a:endParaRPr lang="en-US" sz="2400" dirty="0">
              <a:solidFill>
                <a:srgbClr val="FFFFFF"/>
              </a:solidFill>
              <a:cs typeface="Arial" panose="020B0604020202020204" pitchFamily="34" charset="0"/>
            </a:endParaRPr>
          </a:p>
        </p:txBody>
      </p:sp>
      <p:sp>
        <p:nvSpPr>
          <p:cNvPr id="16" name="TextBox 15">
            <a:extLst>
              <a:ext uri="{FF2B5EF4-FFF2-40B4-BE49-F238E27FC236}">
                <a16:creationId xmlns="" xmlns:a16="http://schemas.microsoft.com/office/drawing/2014/main" id="{58091B29-AE5F-40FE-B577-D0FCD0DC1094}"/>
              </a:ext>
            </a:extLst>
          </p:cNvPr>
          <p:cNvSpPr txBox="1"/>
          <p:nvPr/>
        </p:nvSpPr>
        <p:spPr>
          <a:xfrm>
            <a:off x="1948594" y="1738530"/>
            <a:ext cx="6457986" cy="461665"/>
          </a:xfrm>
          <a:prstGeom prst="rect">
            <a:avLst/>
          </a:prstGeom>
          <a:noFill/>
        </p:spPr>
        <p:txBody>
          <a:bodyPr wrap="square">
            <a:spAutoFit/>
          </a:bodyPr>
          <a:lstStyle/>
          <a:p>
            <a:pPr marL="285750" indent="-285750" algn="ctr">
              <a:buFont typeface="Wingdings" panose="05000000000000000000" pitchFamily="2" charset="2"/>
              <a:buChar char="§"/>
            </a:pPr>
            <a:r>
              <a:rPr lang="vi-VN" sz="2400" dirty="0">
                <a:solidFill>
                  <a:srgbClr val="010101"/>
                </a:solidFill>
                <a:latin typeface="Muli"/>
              </a:rPr>
              <a:t> </a:t>
            </a:r>
            <a:r>
              <a:rPr lang="en-US" sz="2400" dirty="0">
                <a:solidFill>
                  <a:srgbClr val="002060"/>
                </a:solidFill>
                <a:cs typeface="Arial" panose="020B0604020202020204" pitchFamily="34" charset="0"/>
              </a:rPr>
              <a:t>T</a:t>
            </a:r>
            <a:r>
              <a:rPr lang="vi-VN" sz="2400" dirty="0">
                <a:solidFill>
                  <a:srgbClr val="002060"/>
                </a:solidFill>
                <a:cs typeface="Arial" panose="020B0604020202020204" pitchFamily="34" charset="0"/>
              </a:rPr>
              <a:t>hực hiện công bằng xã hội ở dựa vào</a:t>
            </a:r>
            <a:r>
              <a:rPr lang="en-US" sz="2400" dirty="0">
                <a:solidFill>
                  <a:srgbClr val="002060"/>
                </a:solidFill>
                <a:cs typeface="Arial" panose="020B0604020202020204" pitchFamily="34" charset="0"/>
              </a:rPr>
              <a:t>:</a:t>
            </a:r>
            <a:r>
              <a:rPr lang="vi-VN" sz="2400" dirty="0">
                <a:solidFill>
                  <a:srgbClr val="7030A0"/>
                </a:solidFill>
                <a:cs typeface="Arial" panose="020B0604020202020204" pitchFamily="34" charset="0"/>
              </a:rPr>
              <a:t> </a:t>
            </a:r>
            <a:endParaRPr lang="en-US" sz="2400" dirty="0">
              <a:solidFill>
                <a:srgbClr val="7030A0"/>
              </a:solidFill>
              <a:cs typeface="Arial" panose="020B0604020202020204" pitchFamily="34" charset="0"/>
            </a:endParaRPr>
          </a:p>
        </p:txBody>
      </p:sp>
      <p:sp>
        <p:nvSpPr>
          <p:cNvPr id="17" name="TextBox 16">
            <a:extLst>
              <a:ext uri="{FF2B5EF4-FFF2-40B4-BE49-F238E27FC236}">
                <a16:creationId xmlns="" xmlns:a16="http://schemas.microsoft.com/office/drawing/2014/main" id="{6BDA469F-3879-443C-9FD7-AE7663D7F66F}"/>
              </a:ext>
            </a:extLst>
          </p:cNvPr>
          <p:cNvSpPr txBox="1"/>
          <p:nvPr/>
        </p:nvSpPr>
        <p:spPr>
          <a:xfrm>
            <a:off x="2142070" y="4734974"/>
            <a:ext cx="8965469" cy="1200329"/>
          </a:xfrm>
          <a:prstGeom prst="rect">
            <a:avLst/>
          </a:prstGeom>
          <a:noFill/>
        </p:spPr>
        <p:txBody>
          <a:bodyPr wrap="square">
            <a:spAutoFit/>
          </a:bodyPr>
          <a:lstStyle/>
          <a:p>
            <a:pPr marL="342900" indent="-342900" algn="ctr">
              <a:buFont typeface="Wingdings" panose="05000000000000000000" pitchFamily="2" charset="2"/>
              <a:buChar char="§"/>
            </a:pPr>
            <a:r>
              <a:rPr lang="en-US" sz="2400" dirty="0">
                <a:solidFill>
                  <a:srgbClr val="002060"/>
                </a:solidFill>
                <a:cs typeface="Arial" panose="020B0604020202020204" pitchFamily="34" charset="0"/>
              </a:rPr>
              <a:t>T</a:t>
            </a:r>
            <a:r>
              <a:rPr lang="vi-VN" sz="2400" dirty="0">
                <a:solidFill>
                  <a:srgbClr val="002060"/>
                </a:solidFill>
                <a:cs typeface="Arial" panose="020B0604020202020204" pitchFamily="34" charset="0"/>
              </a:rPr>
              <a:t>ạo ra nh</a:t>
            </a:r>
            <a:r>
              <a:rPr lang="en-US" sz="2400" dirty="0">
                <a:solidFill>
                  <a:srgbClr val="002060"/>
                </a:solidFill>
                <a:cs typeface="Arial" panose="020B0604020202020204" pitchFamily="34" charset="0"/>
              </a:rPr>
              <a:t>ữ</a:t>
            </a:r>
            <a:r>
              <a:rPr lang="vi-VN" sz="2400" dirty="0">
                <a:solidFill>
                  <a:srgbClr val="002060"/>
                </a:solidFill>
                <a:cs typeface="Arial" panose="020B0604020202020204" pitchFamily="34" charset="0"/>
              </a:rPr>
              <a:t>ng đi</a:t>
            </a:r>
            <a:r>
              <a:rPr lang="en-US" sz="2400" dirty="0" err="1">
                <a:solidFill>
                  <a:srgbClr val="002060"/>
                </a:solidFill>
                <a:cs typeface="Arial" panose="020B0604020202020204" pitchFamily="34" charset="0"/>
              </a:rPr>
              <a:t>ều</a:t>
            </a:r>
            <a:r>
              <a:rPr lang="vi-VN" sz="2400" dirty="0">
                <a:solidFill>
                  <a:srgbClr val="002060"/>
                </a:solidFill>
                <a:cs typeface="Arial" panose="020B0604020202020204" pitchFamily="34" charset="0"/>
              </a:rPr>
              <a:t> kiện, tiền đề c</a:t>
            </a:r>
            <a:r>
              <a:rPr lang="en-US" sz="2400" dirty="0">
                <a:solidFill>
                  <a:srgbClr val="002060"/>
                </a:solidFill>
                <a:cs typeface="Arial" panose="020B0604020202020204" pitchFamily="34" charset="0"/>
              </a:rPr>
              <a:t>ầ</a:t>
            </a:r>
            <a:r>
              <a:rPr lang="vi-VN" sz="2400" dirty="0">
                <a:solidFill>
                  <a:srgbClr val="002060"/>
                </a:solidFill>
                <a:cs typeface="Arial" panose="020B0604020202020204" pitchFamily="34" charset="0"/>
              </a:rPr>
              <a:t>n thiết để bảo đảm cho mọi người dân đều có cơ hội như nhau trong việc tiếp cận các dịch vụ xã hội: Giáo dục, y tế, việc làm...</a:t>
            </a:r>
            <a:endParaRPr lang="en-US" sz="2400" dirty="0">
              <a:solidFill>
                <a:srgbClr val="002060"/>
              </a:solidFill>
              <a:cs typeface="Arial" panose="020B0604020202020204" pitchFamily="34" charset="0"/>
            </a:endParaRPr>
          </a:p>
        </p:txBody>
      </p:sp>
      <p:sp>
        <p:nvSpPr>
          <p:cNvPr id="18" name="TextBox 17">
            <a:extLst>
              <a:ext uri="{FF2B5EF4-FFF2-40B4-BE49-F238E27FC236}">
                <a16:creationId xmlns="" xmlns:a16="http://schemas.microsoft.com/office/drawing/2014/main" id="{52972E42-AA9B-4B28-9983-B575BA9FDFE4}"/>
              </a:ext>
            </a:extLst>
          </p:cNvPr>
          <p:cNvSpPr txBox="1"/>
          <p:nvPr/>
        </p:nvSpPr>
        <p:spPr>
          <a:xfrm>
            <a:off x="2249031" y="5935303"/>
            <a:ext cx="9335708" cy="830997"/>
          </a:xfrm>
          <a:prstGeom prst="rect">
            <a:avLst/>
          </a:prstGeom>
          <a:noFill/>
        </p:spPr>
        <p:txBody>
          <a:bodyPr wrap="square">
            <a:spAutoFit/>
          </a:bodyPr>
          <a:lstStyle/>
          <a:p>
            <a:pPr marL="285750" indent="-285750">
              <a:buFont typeface="Wingdings" panose="05000000000000000000" pitchFamily="2" charset="2"/>
              <a:buChar char="§"/>
            </a:pPr>
            <a:r>
              <a:rPr lang="en-US" sz="2400" dirty="0">
                <a:solidFill>
                  <a:srgbClr val="002060"/>
                </a:solidFill>
                <a:cs typeface="Arial" panose="020B0604020202020204" pitchFamily="34" charset="0"/>
              </a:rPr>
              <a:t>K</a:t>
            </a:r>
            <a:r>
              <a:rPr lang="vi-VN" sz="2400" dirty="0">
                <a:solidFill>
                  <a:srgbClr val="002060"/>
                </a:solidFill>
                <a:cs typeface="Arial" panose="020B0604020202020204" pitchFamily="34" charset="0"/>
              </a:rPr>
              <a:t>ết h</a:t>
            </a:r>
            <a:r>
              <a:rPr lang="en-US" sz="2400" dirty="0">
                <a:solidFill>
                  <a:srgbClr val="002060"/>
                </a:solidFill>
                <a:cs typeface="Arial" panose="020B0604020202020204" pitchFamily="34" charset="0"/>
              </a:rPr>
              <a:t>ợ</a:t>
            </a:r>
            <a:r>
              <a:rPr lang="vi-VN" sz="2400" dirty="0">
                <a:solidFill>
                  <a:srgbClr val="002060"/>
                </a:solidFill>
                <a:cs typeface="Arial" panose="020B0604020202020204" pitchFamily="34" charset="0"/>
              </a:rPr>
              <a:t>p sức mạnh của cả nhà nước, cộng đồng và mỗi người dân trong các</a:t>
            </a:r>
            <a:r>
              <a:rPr lang="en-US" sz="2400" dirty="0">
                <a:solidFill>
                  <a:srgbClr val="002060"/>
                </a:solidFill>
                <a:cs typeface="Arial" panose="020B0604020202020204" pitchFamily="34" charset="0"/>
              </a:rPr>
              <a:t> </a:t>
            </a:r>
            <a:r>
              <a:rPr lang="vi-VN" sz="2400" dirty="0">
                <a:solidFill>
                  <a:srgbClr val="002060"/>
                </a:solidFill>
                <a:cs typeface="Arial" panose="020B0604020202020204" pitchFamily="34" charset="0"/>
              </a:rPr>
              <a:t>nhiệm vụ phát triển kinh tế - xã hội.</a:t>
            </a:r>
            <a:endParaRPr lang="en-US" sz="2400" dirty="0">
              <a:solidFill>
                <a:srgbClr val="002060"/>
              </a:solidFill>
              <a:cs typeface="Arial" panose="020B0604020202020204" pitchFamily="34" charset="0"/>
            </a:endParaRPr>
          </a:p>
        </p:txBody>
      </p:sp>
    </p:spTree>
    <p:extLst>
      <p:ext uri="{BB962C8B-B14F-4D97-AF65-F5344CB8AC3E}">
        <p14:creationId xmlns:p14="http://schemas.microsoft.com/office/powerpoint/2010/main" val="16025602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circle(in)">
                                      <p:cBhvr>
                                        <p:cTn id="13" dur="2000"/>
                                        <p:tgtEl>
                                          <p:spTgt spid="9"/>
                                        </p:tgtEl>
                                      </p:cBhvr>
                                    </p:animEffect>
                                  </p:childTnLst>
                                </p:cTn>
                              </p:par>
                              <p:par>
                                <p:cTn id="14" presetID="6" presetClass="entr" presetSubtype="16" fill="hold" grpId="0" nodeType="withEffect">
                                  <p:stCondLst>
                                    <p:cond delay="0"/>
                                  </p:stCondLst>
                                  <p:childTnLst>
                                    <p:set>
                                      <p:cBhvr>
                                        <p:cTn id="15" dur="1" fill="hold">
                                          <p:stCondLst>
                                            <p:cond delay="0"/>
                                          </p:stCondLst>
                                        </p:cTn>
                                        <p:tgtEl>
                                          <p:spTgt spid="16"/>
                                        </p:tgtEl>
                                        <p:attrNameLst>
                                          <p:attrName>style.visibility</p:attrName>
                                        </p:attrNameLst>
                                      </p:cBhvr>
                                      <p:to>
                                        <p:strVal val="visible"/>
                                      </p:to>
                                    </p:set>
                                    <p:animEffect transition="in" filter="circle(in)">
                                      <p:cBhvr>
                                        <p:cTn id="16" dur="2000"/>
                                        <p:tgtEl>
                                          <p:spTgt spid="16"/>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circle(in)">
                                      <p:cBhvr>
                                        <p:cTn id="21" dur="2000"/>
                                        <p:tgtEl>
                                          <p:spTgt spid="10"/>
                                        </p:tgtEl>
                                      </p:cBhvr>
                                    </p:animEffect>
                                  </p:childTnLst>
                                </p:cTn>
                              </p:par>
                              <p:par>
                                <p:cTn id="22" presetID="6" presetClass="entr" presetSubtype="16"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circle(in)">
                                      <p:cBhvr>
                                        <p:cTn id="24" dur="2000"/>
                                        <p:tgtEl>
                                          <p:spTgt spid="11"/>
                                        </p:tgtEl>
                                      </p:cBhvr>
                                    </p:animEffect>
                                  </p:childTnLst>
                                </p:cTn>
                              </p:par>
                              <p:par>
                                <p:cTn id="25" presetID="6" presetClass="entr" presetSubtype="16"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circle(in)">
                                      <p:cBhvr>
                                        <p:cTn id="27" dur="2000"/>
                                        <p:tgtEl>
                                          <p:spTgt spid="12"/>
                                        </p:tgtEl>
                                      </p:cBhvr>
                                    </p:animEffect>
                                  </p:childTnLst>
                                </p:cTn>
                              </p:par>
                              <p:par>
                                <p:cTn id="28" presetID="6" presetClass="entr" presetSubtype="16"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circle(in)">
                                      <p:cBhvr>
                                        <p:cTn id="30" dur="2000"/>
                                        <p:tgtEl>
                                          <p:spTgt spid="13"/>
                                        </p:tgtEl>
                                      </p:cBhvr>
                                    </p:animEffect>
                                  </p:childTnLst>
                                </p:cTn>
                              </p:par>
                              <p:par>
                                <p:cTn id="31" presetID="6" presetClass="entr" presetSubtype="16"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circle(in)">
                                      <p:cBhvr>
                                        <p:cTn id="33" dur="2000"/>
                                        <p:tgtEl>
                                          <p:spTgt spid="14"/>
                                        </p:tgtEl>
                                      </p:cBhvr>
                                    </p:animEffect>
                                  </p:childTnLst>
                                </p:cTn>
                              </p:par>
                              <p:par>
                                <p:cTn id="34" presetID="6" presetClass="entr" presetSubtype="16"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circle(in)">
                                      <p:cBhvr>
                                        <p:cTn id="36" dur="2000"/>
                                        <p:tgtEl>
                                          <p:spTgt spid="15"/>
                                        </p:tgtEl>
                                      </p:cBhvr>
                                    </p:animEffect>
                                  </p:childTnLst>
                                </p:cTn>
                              </p:par>
                              <p:par>
                                <p:cTn id="37" presetID="6" presetClass="entr" presetSubtype="16" fill="hold" grpId="0" nodeType="with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circle(in)">
                                      <p:cBhvr>
                                        <p:cTn id="39" dur="2000"/>
                                        <p:tgtEl>
                                          <p:spTgt spid="17"/>
                                        </p:tgtEl>
                                      </p:cBhvr>
                                    </p:animEffect>
                                  </p:childTnLst>
                                </p:cTn>
                              </p:par>
                              <p:par>
                                <p:cTn id="40" presetID="6" presetClass="entr" presetSubtype="16"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circle(in)">
                                      <p:cBhvr>
                                        <p:cTn id="42"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animBg="1"/>
      <p:bldP spid="10" grpId="0" animBg="1"/>
      <p:bldP spid="11" grpId="0" animBg="1"/>
      <p:bldP spid="12" grpId="0" animBg="1"/>
      <p:bldP spid="13" grpId="0"/>
      <p:bldP spid="14" grpId="0"/>
      <p:bldP spid="15" grpId="0"/>
      <p:bldP spid="16" grpId="0"/>
      <p:bldP spid="17" grpId="0"/>
      <p:bldP spid="1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Top với hơn 84 về hình nền powerpoint chuyên nghiệp hay nhất -  cdgdbentre.edu.v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17290" y="1445341"/>
            <a:ext cx="9082176" cy="508819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4" name="Rectangle 3"/>
          <p:cNvSpPr/>
          <p:nvPr/>
        </p:nvSpPr>
        <p:spPr>
          <a:xfrm rot="16200000">
            <a:off x="-2258951" y="3013722"/>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5" name="TextBox 4">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6" name="Group 21">
            <a:extLst>
              <a:ext uri="{FF2B5EF4-FFF2-40B4-BE49-F238E27FC236}">
                <a16:creationId xmlns="" xmlns:a16="http://schemas.microsoft.com/office/drawing/2014/main" id="{F41F37FD-3DC8-4DC5-8321-28BD04D602D6}"/>
              </a:ext>
            </a:extLst>
          </p:cNvPr>
          <p:cNvGrpSpPr>
            <a:grpSpLocks/>
          </p:cNvGrpSpPr>
          <p:nvPr/>
        </p:nvGrpSpPr>
        <p:grpSpPr bwMode="auto">
          <a:xfrm>
            <a:off x="1136854" y="885160"/>
            <a:ext cx="10184030" cy="0"/>
            <a:chOff x="-964" y="576"/>
            <a:chExt cx="5298" cy="0"/>
          </a:xfrm>
        </p:grpSpPr>
        <p:sp>
          <p:nvSpPr>
            <p:cNvPr id="7"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8"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sp>
        <p:nvSpPr>
          <p:cNvPr id="9" name="TextBox 8">
            <a:extLst>
              <a:ext uri="{FF2B5EF4-FFF2-40B4-BE49-F238E27FC236}">
                <a16:creationId xmlns="" xmlns:a16="http://schemas.microsoft.com/office/drawing/2014/main" id="{BD021E3A-7ED8-4774-9965-0EC53B453FAB}"/>
              </a:ext>
            </a:extLst>
          </p:cNvPr>
          <p:cNvSpPr txBox="1"/>
          <p:nvPr/>
        </p:nvSpPr>
        <p:spPr>
          <a:xfrm>
            <a:off x="4192734" y="3350165"/>
            <a:ext cx="4852220" cy="1692771"/>
          </a:xfrm>
          <a:prstGeom prst="rect">
            <a:avLst/>
          </a:prstGeom>
          <a:noFill/>
        </p:spPr>
        <p:txBody>
          <a:bodyPr wrap="square">
            <a:spAutoFit/>
          </a:bodyPr>
          <a:lstStyle/>
          <a:p>
            <a:pPr algn="ctr"/>
            <a:r>
              <a:rPr lang="vi-VN" sz="2600" b="1" dirty="0" smtClean="0">
                <a:solidFill>
                  <a:srgbClr val="000000"/>
                </a:solidFill>
                <a:ea typeface="Arial Unicode MS"/>
              </a:rPr>
              <a:t>Đ</a:t>
            </a:r>
            <a:r>
              <a:rPr lang="en-US" sz="2600" b="1" dirty="0" err="1" smtClean="0">
                <a:solidFill>
                  <a:srgbClr val="000000"/>
                </a:solidFill>
                <a:ea typeface="Arial Unicode MS"/>
              </a:rPr>
              <a:t>iểm</a:t>
            </a:r>
            <a:r>
              <a:rPr lang="en-US" sz="2600" b="1" dirty="0" smtClean="0">
                <a:solidFill>
                  <a:srgbClr val="000000"/>
                </a:solidFill>
                <a:ea typeface="Arial Unicode MS"/>
              </a:rPr>
              <a:t> </a:t>
            </a:r>
            <a:r>
              <a:rPr lang="en-US" sz="2600" b="1" dirty="0" err="1" smtClean="0">
                <a:solidFill>
                  <a:srgbClr val="000000"/>
                </a:solidFill>
                <a:ea typeface="Arial Unicode MS"/>
              </a:rPr>
              <a:t>khác</a:t>
            </a:r>
            <a:r>
              <a:rPr lang="en-US" sz="2600" b="1" dirty="0" smtClean="0">
                <a:solidFill>
                  <a:srgbClr val="000000"/>
                </a:solidFill>
                <a:ea typeface="Arial Unicode MS"/>
              </a:rPr>
              <a:t> </a:t>
            </a:r>
            <a:r>
              <a:rPr lang="en-US" sz="2600" b="1" dirty="0" err="1" smtClean="0">
                <a:solidFill>
                  <a:srgbClr val="000000"/>
                </a:solidFill>
                <a:ea typeface="Arial Unicode MS"/>
              </a:rPr>
              <a:t>nhau</a:t>
            </a:r>
            <a:r>
              <a:rPr lang="en-US" sz="2600" b="1" dirty="0" smtClean="0">
                <a:solidFill>
                  <a:srgbClr val="000000"/>
                </a:solidFill>
                <a:ea typeface="Arial Unicode MS"/>
              </a:rPr>
              <a:t> </a:t>
            </a:r>
            <a:r>
              <a:rPr lang="en-US" sz="2600" b="1" dirty="0" err="1" smtClean="0">
                <a:solidFill>
                  <a:srgbClr val="000000"/>
                </a:solidFill>
                <a:ea typeface="Arial Unicode MS"/>
              </a:rPr>
              <a:t>cơ</a:t>
            </a:r>
            <a:r>
              <a:rPr lang="en-US" sz="2600" b="1" dirty="0" smtClean="0">
                <a:solidFill>
                  <a:srgbClr val="000000"/>
                </a:solidFill>
                <a:ea typeface="Arial Unicode MS"/>
              </a:rPr>
              <a:t> </a:t>
            </a:r>
            <a:r>
              <a:rPr lang="en-US" sz="2600" b="1" dirty="0" err="1" smtClean="0">
                <a:solidFill>
                  <a:srgbClr val="000000"/>
                </a:solidFill>
                <a:ea typeface="Arial Unicode MS"/>
              </a:rPr>
              <a:t>bản</a:t>
            </a:r>
            <a:r>
              <a:rPr lang="en-US" sz="2600" b="1" dirty="0" smtClean="0">
                <a:solidFill>
                  <a:srgbClr val="000000"/>
                </a:solidFill>
                <a:ea typeface="Arial Unicode MS"/>
              </a:rPr>
              <a:t> </a:t>
            </a:r>
            <a:r>
              <a:rPr lang="en-US" sz="2600" b="1" dirty="0" err="1" smtClean="0">
                <a:solidFill>
                  <a:srgbClr val="000000"/>
                </a:solidFill>
                <a:ea typeface="Arial Unicode MS"/>
              </a:rPr>
              <a:t>của</a:t>
            </a:r>
            <a:r>
              <a:rPr lang="en-US" sz="2600" b="1" dirty="0" smtClean="0">
                <a:solidFill>
                  <a:srgbClr val="000000"/>
                </a:solidFill>
                <a:ea typeface="Arial Unicode MS"/>
              </a:rPr>
              <a:t> </a:t>
            </a:r>
            <a:r>
              <a:rPr lang="vi-VN" sz="2600" b="1" dirty="0" smtClean="0">
                <a:solidFill>
                  <a:srgbClr val="000000"/>
                </a:solidFill>
                <a:ea typeface="Arial Unicode MS"/>
              </a:rPr>
              <a:t> </a:t>
            </a:r>
            <a:r>
              <a:rPr lang="en-US" sz="2600" b="1" dirty="0" err="1" smtClean="0">
                <a:solidFill>
                  <a:srgbClr val="000000"/>
                </a:solidFill>
                <a:ea typeface="Arial Unicode MS"/>
              </a:rPr>
              <a:t>Kinh</a:t>
            </a:r>
            <a:r>
              <a:rPr lang="en-US" sz="2600" b="1" dirty="0" smtClean="0">
                <a:solidFill>
                  <a:srgbClr val="000000"/>
                </a:solidFill>
                <a:ea typeface="Arial Unicode MS"/>
              </a:rPr>
              <a:t> </a:t>
            </a:r>
            <a:r>
              <a:rPr lang="en-US" sz="2600" b="1" dirty="0" err="1" smtClean="0">
                <a:solidFill>
                  <a:srgbClr val="000000"/>
                </a:solidFill>
                <a:ea typeface="Arial Unicode MS"/>
              </a:rPr>
              <a:t>tế</a:t>
            </a:r>
            <a:r>
              <a:rPr lang="en-US" sz="2600" b="1" dirty="0" smtClean="0">
                <a:solidFill>
                  <a:srgbClr val="000000"/>
                </a:solidFill>
                <a:ea typeface="Arial Unicode MS"/>
              </a:rPr>
              <a:t> </a:t>
            </a:r>
            <a:r>
              <a:rPr lang="en-US" sz="2600" b="1" dirty="0" err="1" smtClean="0">
                <a:solidFill>
                  <a:srgbClr val="000000"/>
                </a:solidFill>
                <a:ea typeface="Arial Unicode MS"/>
              </a:rPr>
              <a:t>thị</a:t>
            </a:r>
            <a:r>
              <a:rPr lang="en-US" sz="2600" b="1" dirty="0" smtClean="0">
                <a:solidFill>
                  <a:srgbClr val="000000"/>
                </a:solidFill>
                <a:ea typeface="Arial Unicode MS"/>
              </a:rPr>
              <a:t> </a:t>
            </a:r>
            <a:r>
              <a:rPr lang="en-US" sz="2600" b="1" dirty="0" err="1" smtClean="0">
                <a:solidFill>
                  <a:srgbClr val="000000"/>
                </a:solidFill>
                <a:ea typeface="Arial Unicode MS"/>
              </a:rPr>
              <a:t>trường</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a:t>
            </a:r>
            <a:r>
              <a:rPr lang="vi-VN" sz="2600" b="1" dirty="0" smtClean="0">
                <a:solidFill>
                  <a:srgbClr val="000000"/>
                </a:solidFill>
                <a:ea typeface="Arial Unicode MS"/>
              </a:rPr>
              <a:t>Nam</a:t>
            </a:r>
            <a:r>
              <a:rPr lang="en-US" sz="2600" b="1" dirty="0" smtClean="0">
                <a:solidFill>
                  <a:srgbClr val="000000"/>
                </a:solidFill>
                <a:ea typeface="Arial Unicode MS"/>
              </a:rPr>
              <a:t> </a:t>
            </a:r>
            <a:r>
              <a:rPr lang="en-US" sz="2600" b="1" dirty="0" err="1" smtClean="0">
                <a:solidFill>
                  <a:srgbClr val="000000"/>
                </a:solidFill>
                <a:ea typeface="Arial Unicode MS"/>
              </a:rPr>
              <a:t>với</a:t>
            </a:r>
            <a:r>
              <a:rPr lang="en-US" sz="2600" b="1" dirty="0" smtClean="0">
                <a:solidFill>
                  <a:srgbClr val="000000"/>
                </a:solidFill>
                <a:ea typeface="Arial Unicode MS"/>
              </a:rPr>
              <a:t> </a:t>
            </a:r>
            <a:r>
              <a:rPr lang="en-US" sz="2600" b="1" dirty="0" err="1" smtClean="0">
                <a:solidFill>
                  <a:srgbClr val="000000"/>
                </a:solidFill>
                <a:ea typeface="Arial Unicode MS"/>
              </a:rPr>
              <a:t>Kinh</a:t>
            </a:r>
            <a:r>
              <a:rPr lang="en-US" sz="2600" b="1" dirty="0" smtClean="0">
                <a:solidFill>
                  <a:srgbClr val="000000"/>
                </a:solidFill>
                <a:ea typeface="Arial Unicode MS"/>
              </a:rPr>
              <a:t> </a:t>
            </a:r>
            <a:r>
              <a:rPr lang="en-US" sz="2600" b="1" dirty="0" err="1" smtClean="0">
                <a:solidFill>
                  <a:srgbClr val="000000"/>
                </a:solidFill>
                <a:ea typeface="Arial Unicode MS"/>
              </a:rPr>
              <a:t>tế</a:t>
            </a:r>
            <a:r>
              <a:rPr lang="en-US" sz="2600" b="1" dirty="0" smtClean="0">
                <a:solidFill>
                  <a:srgbClr val="000000"/>
                </a:solidFill>
                <a:ea typeface="Arial Unicode MS"/>
              </a:rPr>
              <a:t> </a:t>
            </a:r>
            <a:r>
              <a:rPr lang="en-US" sz="2600" b="1" dirty="0" err="1" smtClean="0">
                <a:solidFill>
                  <a:srgbClr val="000000"/>
                </a:solidFill>
                <a:ea typeface="Arial Unicode MS"/>
              </a:rPr>
              <a:t>thị</a:t>
            </a:r>
            <a:r>
              <a:rPr lang="en-US" sz="2600" b="1" dirty="0" smtClean="0">
                <a:solidFill>
                  <a:srgbClr val="000000"/>
                </a:solidFill>
                <a:ea typeface="Arial Unicode MS"/>
              </a:rPr>
              <a:t> </a:t>
            </a:r>
            <a:r>
              <a:rPr lang="en-US" sz="2600" b="1" dirty="0" err="1" smtClean="0">
                <a:solidFill>
                  <a:srgbClr val="000000"/>
                </a:solidFill>
                <a:ea typeface="Arial Unicode MS"/>
              </a:rPr>
              <a:t>trường</a:t>
            </a:r>
            <a:r>
              <a:rPr lang="en-US" sz="2600" b="1" dirty="0" smtClean="0">
                <a:solidFill>
                  <a:srgbClr val="000000"/>
                </a:solidFill>
                <a:ea typeface="Arial Unicode MS"/>
              </a:rPr>
              <a:t> TBCN?</a:t>
            </a:r>
            <a:endParaRPr lang="vi-VN" sz="2600" b="1" dirty="0">
              <a:solidFill>
                <a:srgbClr val="000000"/>
              </a:solidFill>
              <a:ea typeface="Arial Unicode MS"/>
            </a:endParaRPr>
          </a:p>
        </p:txBody>
      </p:sp>
      <p:sp>
        <p:nvSpPr>
          <p:cNvPr id="2" name="Rectangle 1"/>
          <p:cNvSpPr/>
          <p:nvPr/>
        </p:nvSpPr>
        <p:spPr>
          <a:xfrm>
            <a:off x="4856817" y="2362189"/>
            <a:ext cx="3203121" cy="707886"/>
          </a:xfrm>
          <a:prstGeom prst="rect">
            <a:avLst/>
          </a:prstGeom>
        </p:spPr>
        <p:txBody>
          <a:bodyPr wrap="none">
            <a:spAutoFit/>
          </a:bodyPr>
          <a:lstStyle/>
          <a:p>
            <a:r>
              <a:rPr lang="en-US" sz="4000" b="1" dirty="0" smtClean="0">
                <a:solidFill>
                  <a:srgbClr val="CC0000"/>
                </a:solidFill>
              </a:rPr>
              <a:t>THẢO LUẬN</a:t>
            </a:r>
            <a:endParaRPr lang="en-US" sz="4000" b="1" dirty="0">
              <a:solidFill>
                <a:srgbClr val="CC0000"/>
              </a:solidFill>
            </a:endParaRPr>
          </a:p>
        </p:txBody>
      </p:sp>
    </p:spTree>
    <p:extLst>
      <p:ext uri="{BB962C8B-B14F-4D97-AF65-F5344CB8AC3E}">
        <p14:creationId xmlns:p14="http://schemas.microsoft.com/office/powerpoint/2010/main" val="321813877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258951" y="3013722"/>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graphicFrame>
        <p:nvGraphicFramePr>
          <p:cNvPr id="8" name="Table 7"/>
          <p:cNvGraphicFramePr>
            <a:graphicFrameLocks noGrp="1"/>
          </p:cNvGraphicFramePr>
          <p:nvPr>
            <p:extLst>
              <p:ext uri="{D42A27DB-BD31-4B8C-83A1-F6EECF244321}">
                <p14:modId xmlns:p14="http://schemas.microsoft.com/office/powerpoint/2010/main" val="3272133828"/>
              </p:ext>
            </p:extLst>
          </p:nvPr>
        </p:nvGraphicFramePr>
        <p:xfrm>
          <a:off x="1237260" y="1091675"/>
          <a:ext cx="10635191" cy="5170479"/>
        </p:xfrm>
        <a:graphic>
          <a:graphicData uri="http://schemas.openxmlformats.org/drawingml/2006/table">
            <a:tbl>
              <a:tblPr firstRow="1" firstCol="1" bandRow="1"/>
              <a:tblGrid>
                <a:gridCol w="1843925"/>
                <a:gridCol w="4734299"/>
                <a:gridCol w="4056967"/>
              </a:tblGrid>
              <a:tr h="593371">
                <a:tc>
                  <a:txBody>
                    <a:bodyPr/>
                    <a:lstStyle/>
                    <a:p>
                      <a:pPr algn="ctr">
                        <a:lnSpc>
                          <a:spcPct val="130000"/>
                        </a:lnSpc>
                        <a:spcAft>
                          <a:spcPts val="0"/>
                        </a:spcAft>
                      </a:pPr>
                      <a:r>
                        <a:rPr lang="en-US" sz="2000" b="1" dirty="0" err="1">
                          <a:effectLst/>
                          <a:latin typeface="+mj-lt"/>
                          <a:ea typeface="Times New Roman" panose="02020603050405020304" pitchFamily="18" charset="0"/>
                        </a:rPr>
                        <a:t>Nội</a:t>
                      </a:r>
                      <a:r>
                        <a:rPr lang="en-US" sz="2000" b="1" dirty="0">
                          <a:effectLst/>
                          <a:latin typeface="+mj-lt"/>
                          <a:ea typeface="Times New Roman" panose="02020603050405020304" pitchFamily="18" charset="0"/>
                        </a:rPr>
                        <a:t> dung</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algn="ctr">
                        <a:lnSpc>
                          <a:spcPct val="130000"/>
                        </a:lnSpc>
                        <a:spcAft>
                          <a:spcPts val="0"/>
                        </a:spcAft>
                      </a:pPr>
                      <a:r>
                        <a:rPr lang="en-US" sz="2000" b="1" dirty="0" err="1">
                          <a:effectLst/>
                          <a:latin typeface="+mj-lt"/>
                          <a:ea typeface="Times New Roman" panose="02020603050405020304" pitchFamily="18" charset="0"/>
                        </a:rPr>
                        <a:t>Kinh</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tế</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thị</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trường</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định</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hướng</a:t>
                      </a:r>
                      <a:r>
                        <a:rPr lang="en-US" sz="2000" b="1" dirty="0">
                          <a:effectLst/>
                          <a:latin typeface="+mj-lt"/>
                          <a:ea typeface="Times New Roman" panose="02020603050405020304" pitchFamily="18" charset="0"/>
                        </a:rPr>
                        <a:t> XHCN</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algn="ctr">
                        <a:lnSpc>
                          <a:spcPct val="130000"/>
                        </a:lnSpc>
                        <a:spcAft>
                          <a:spcPts val="0"/>
                        </a:spcAft>
                      </a:pPr>
                      <a:r>
                        <a:rPr lang="en-US" sz="2000" b="1" dirty="0" err="1">
                          <a:effectLst/>
                          <a:latin typeface="+mj-lt"/>
                          <a:ea typeface="Times New Roman" panose="02020603050405020304" pitchFamily="18" charset="0"/>
                        </a:rPr>
                        <a:t>Kinh</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tế</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thị</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trường</a:t>
                      </a:r>
                      <a:r>
                        <a:rPr lang="en-US" sz="2000" b="1" dirty="0">
                          <a:effectLst/>
                          <a:latin typeface="+mj-lt"/>
                          <a:ea typeface="Times New Roman" panose="02020603050405020304" pitchFamily="18" charset="0"/>
                        </a:rPr>
                        <a:t> TBCN</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r>
              <a:tr h="593371">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Mục</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đích</a:t>
                      </a:r>
                      <a:endParaRPr lang="en-US" sz="2000" b="1"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6742">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Quan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hệ</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sở</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hữu</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và</a:t>
                      </a:r>
                      <a:r>
                        <a:rPr lang="en-US" sz="2000" b="1" dirty="0">
                          <a:solidFill>
                            <a:srgbClr val="002060"/>
                          </a:solidFill>
                          <a:effectLst/>
                          <a:latin typeface="+mj-lt"/>
                          <a:ea typeface="Times New Roman" panose="02020603050405020304" pitchFamily="18" charset="0"/>
                        </a:rPr>
                        <a:t> </a:t>
                      </a:r>
                      <a:r>
                        <a:rPr lang="en-US" sz="2000" b="1" dirty="0" err="1" smtClean="0">
                          <a:solidFill>
                            <a:srgbClr val="002060"/>
                          </a:solidFill>
                          <a:effectLst/>
                          <a:latin typeface="+mj-lt"/>
                          <a:ea typeface="Times New Roman" panose="02020603050405020304" pitchFamily="18" charset="0"/>
                        </a:rPr>
                        <a:t>thành</a:t>
                      </a:r>
                      <a:r>
                        <a:rPr lang="en-US" sz="2000" b="1" dirty="0" smtClean="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phần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kinh</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tế</a:t>
                      </a:r>
                      <a:endParaRPr lang="en-US" sz="2000" b="1"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6742">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Quan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hệ</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quản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lý</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nền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kinh</a:t>
                      </a:r>
                      <a:r>
                        <a:rPr lang="en-US" sz="2000" b="1" dirty="0">
                          <a:solidFill>
                            <a:srgbClr val="002060"/>
                          </a:solidFill>
                          <a:effectLst/>
                          <a:latin typeface="+mj-lt"/>
                          <a:ea typeface="Times New Roman" panose="02020603050405020304" pitchFamily="18" charset="0"/>
                        </a:rPr>
                        <a:t> </a:t>
                      </a:r>
                      <a:r>
                        <a:rPr lang="en-US" sz="2000" b="1" dirty="0" err="1" smtClean="0">
                          <a:solidFill>
                            <a:srgbClr val="002060"/>
                          </a:solidFill>
                          <a:effectLst/>
                          <a:latin typeface="+mj-lt"/>
                          <a:ea typeface="Times New Roman" panose="02020603050405020304" pitchFamily="18" charset="0"/>
                        </a:rPr>
                        <a:t>tế</a:t>
                      </a:r>
                      <a:endParaRPr lang="en-US" sz="2000" b="1"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15795">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Quan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hệ</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phân</a:t>
                      </a:r>
                      <a:r>
                        <a:rPr lang="en-US" sz="2000" b="1" dirty="0">
                          <a:solidFill>
                            <a:srgbClr val="002060"/>
                          </a:solidFill>
                          <a:effectLst/>
                          <a:latin typeface="+mj-lt"/>
                          <a:ea typeface="Times New Roman" panose="02020603050405020304" pitchFamily="18" charset="0"/>
                        </a:rPr>
                        <a:t> </a:t>
                      </a:r>
                      <a:r>
                        <a:rPr lang="en-US" sz="2000" b="1" dirty="0" err="1" smtClean="0">
                          <a:solidFill>
                            <a:srgbClr val="002060"/>
                          </a:solidFill>
                          <a:effectLst/>
                          <a:latin typeface="+mj-lt"/>
                          <a:ea typeface="Times New Roman" panose="02020603050405020304" pitchFamily="18" charset="0"/>
                        </a:rPr>
                        <a:t>phối</a:t>
                      </a:r>
                      <a:r>
                        <a:rPr lang="en-US" sz="2000" b="1" dirty="0">
                          <a:solidFill>
                            <a:srgbClr val="002060"/>
                          </a:solidFill>
                          <a:effectLst/>
                          <a:latin typeface="+mj-lt"/>
                          <a:ea typeface="Times New Roman" panose="02020603050405020304" pitchFamily="18" charset="0"/>
                        </a:rPr>
                        <a:t> </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3371">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Kiến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trúc</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thượng</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tầng</a:t>
                      </a:r>
                      <a:endParaRPr lang="en-US" sz="2000" b="1"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4398871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646" y="0"/>
            <a:ext cx="752168" cy="6858000"/>
          </a:xfrm>
          <a:prstGeom prst="rect">
            <a:avLst/>
          </a:prstGeom>
          <a:solidFill>
            <a:srgbClr val="0033CC"/>
          </a:solidFill>
          <a:ln w="25400" cap="flat" cmpd="sng" algn="ctr">
            <a:solidFill>
              <a:srgbClr val="4472C4"/>
            </a:solidFill>
            <a:prstDash val="solid"/>
          </a:ln>
          <a:effectLst/>
        </p:spPr>
        <p:txBody>
          <a:bodyPr rtlCol="0" anchor="ctr"/>
          <a:lstStyle/>
          <a:p>
            <a:pPr algn="ctr" defTabSz="914400"/>
            <a:endParaRPr lang="en-US" kern="0" smtClean="0">
              <a:solidFill>
                <a:prstClr val="white"/>
              </a:solidFill>
              <a:latin typeface="Calibri" panose="020F0502020204030204"/>
            </a:endParaRPr>
          </a:p>
        </p:txBody>
      </p:sp>
      <p:sp>
        <p:nvSpPr>
          <p:cNvPr id="3" name="Rectangle 2"/>
          <p:cNvSpPr/>
          <p:nvPr/>
        </p:nvSpPr>
        <p:spPr>
          <a:xfrm rot="16200000">
            <a:off x="-2258951" y="3013722"/>
            <a:ext cx="5326073" cy="523220"/>
          </a:xfrm>
          <a:prstGeom prst="rect">
            <a:avLst/>
          </a:prstGeom>
        </p:spPr>
        <p:txBody>
          <a:bodyPr wrap="none">
            <a:spAutoFit/>
          </a:bodyPr>
          <a:lstStyle/>
          <a:p>
            <a:pPr algn="ctr"/>
            <a:r>
              <a:rPr lang="vi-VN" sz="2800" b="1" dirty="0">
                <a:solidFill>
                  <a:prstClr val="white"/>
                </a:solidFill>
                <a:cs typeface="Arial"/>
              </a:rPr>
              <a:t>KINH TẾ </a:t>
            </a:r>
            <a:r>
              <a:rPr lang="en-US" sz="2800" b="1" dirty="0" smtClean="0">
                <a:solidFill>
                  <a:prstClr val="white"/>
                </a:solidFill>
                <a:cs typeface="Arial"/>
              </a:rPr>
              <a:t>CHÍNH TRỊ MÁC - LÊNIN</a:t>
            </a:r>
            <a:r>
              <a:rPr lang="vi-VN" sz="2800" b="1" dirty="0" smtClean="0">
                <a:solidFill>
                  <a:prstClr val="white"/>
                </a:solidFill>
                <a:cs typeface="Arial"/>
              </a:rPr>
              <a:t> </a:t>
            </a:r>
            <a:endParaRPr lang="en-US" sz="2800" b="1" dirty="0">
              <a:solidFill>
                <a:prstClr val="white"/>
              </a:solidFill>
              <a:cs typeface="Arial"/>
            </a:endParaRPr>
          </a:p>
        </p:txBody>
      </p:sp>
      <p:sp>
        <p:nvSpPr>
          <p:cNvPr id="4" name="TextBox 3">
            <a:extLst>
              <a:ext uri="{FF2B5EF4-FFF2-40B4-BE49-F238E27FC236}">
                <a16:creationId xmlns="" xmlns:a16="http://schemas.microsoft.com/office/drawing/2014/main" id="{BD021E3A-7ED8-4774-9965-0EC53B453FAB}"/>
              </a:ext>
            </a:extLst>
          </p:cNvPr>
          <p:cNvSpPr txBox="1"/>
          <p:nvPr/>
        </p:nvSpPr>
        <p:spPr>
          <a:xfrm>
            <a:off x="1659085" y="150630"/>
            <a:ext cx="9340381" cy="492443"/>
          </a:xfrm>
          <a:prstGeom prst="rect">
            <a:avLst/>
          </a:prstGeom>
          <a:noFill/>
        </p:spPr>
        <p:txBody>
          <a:bodyPr wrap="square">
            <a:spAutoFit/>
          </a:bodyPr>
          <a:lstStyle/>
          <a:p>
            <a:pPr algn="ctr"/>
            <a:r>
              <a:rPr lang="en-US" sz="2600" b="1" dirty="0">
                <a:solidFill>
                  <a:srgbClr val="000000"/>
                </a:solidFill>
                <a:ea typeface="Arial Unicode MS"/>
              </a:rPr>
              <a:t>5.1.3.</a:t>
            </a:r>
            <a:r>
              <a:rPr lang="vi-VN" sz="2600" b="1" dirty="0">
                <a:solidFill>
                  <a:srgbClr val="000000"/>
                </a:solidFill>
                <a:ea typeface="Arial Unicode MS"/>
              </a:rPr>
              <a:t> Đặc trưng của </a:t>
            </a:r>
            <a:r>
              <a:rPr lang="en-US" sz="2600" b="1" dirty="0" smtClean="0">
                <a:solidFill>
                  <a:srgbClr val="000000"/>
                </a:solidFill>
                <a:ea typeface="Arial Unicode MS"/>
              </a:rPr>
              <a:t>KTTT</a:t>
            </a:r>
            <a:r>
              <a:rPr lang="vi-VN" sz="2600" b="1" dirty="0" smtClean="0">
                <a:solidFill>
                  <a:srgbClr val="000000"/>
                </a:solidFill>
                <a:ea typeface="Arial Unicode MS"/>
              </a:rPr>
              <a:t> </a:t>
            </a:r>
            <a:r>
              <a:rPr lang="vi-VN" sz="2600" b="1" dirty="0">
                <a:solidFill>
                  <a:srgbClr val="000000"/>
                </a:solidFill>
                <a:ea typeface="Arial Unicode MS"/>
              </a:rPr>
              <a:t>định </a:t>
            </a:r>
            <a:r>
              <a:rPr lang="vi-VN" sz="2600" b="1" dirty="0" smtClean="0">
                <a:solidFill>
                  <a:srgbClr val="000000"/>
                </a:solidFill>
                <a:ea typeface="Arial Unicode MS"/>
              </a:rPr>
              <a:t>hướng</a:t>
            </a:r>
            <a:r>
              <a:rPr lang="en-US" sz="2600" b="1" dirty="0" smtClean="0">
                <a:solidFill>
                  <a:srgbClr val="000000"/>
                </a:solidFill>
                <a:ea typeface="Arial Unicode MS"/>
              </a:rPr>
              <a:t> XHCN</a:t>
            </a:r>
            <a:r>
              <a:rPr lang="vi-VN" sz="2600" b="1" dirty="0" smtClean="0">
                <a:solidFill>
                  <a:srgbClr val="000000"/>
                </a:solidFill>
                <a:ea typeface="Arial Unicode MS"/>
              </a:rPr>
              <a:t> </a:t>
            </a:r>
            <a:r>
              <a:rPr lang="vi-VN" sz="2600" b="1" dirty="0">
                <a:solidFill>
                  <a:srgbClr val="000000"/>
                </a:solidFill>
                <a:ea typeface="Arial Unicode MS"/>
              </a:rPr>
              <a:t>ở Việt Nam</a:t>
            </a:r>
          </a:p>
        </p:txBody>
      </p:sp>
      <p:grpSp>
        <p:nvGrpSpPr>
          <p:cNvPr id="5" name="Group 21">
            <a:extLst>
              <a:ext uri="{FF2B5EF4-FFF2-40B4-BE49-F238E27FC236}">
                <a16:creationId xmlns="" xmlns:a16="http://schemas.microsoft.com/office/drawing/2014/main" id="{F41F37FD-3DC8-4DC5-8321-28BD04D602D6}"/>
              </a:ext>
            </a:extLst>
          </p:cNvPr>
          <p:cNvGrpSpPr>
            <a:grpSpLocks/>
          </p:cNvGrpSpPr>
          <p:nvPr/>
        </p:nvGrpSpPr>
        <p:grpSpPr bwMode="auto">
          <a:xfrm>
            <a:off x="1237260" y="743532"/>
            <a:ext cx="10184030" cy="0"/>
            <a:chOff x="-964" y="576"/>
            <a:chExt cx="5298" cy="0"/>
          </a:xfrm>
        </p:grpSpPr>
        <p:sp>
          <p:nvSpPr>
            <p:cNvPr id="6" name="Line 7">
              <a:extLst>
                <a:ext uri="{FF2B5EF4-FFF2-40B4-BE49-F238E27FC236}">
                  <a16:creationId xmlns="" xmlns:a16="http://schemas.microsoft.com/office/drawing/2014/main" id="{907CCD7A-4BE9-4473-B30D-AAD8F8F7B481}"/>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cs typeface="Arial"/>
              </a:endParaRPr>
            </a:p>
          </p:txBody>
        </p:sp>
        <p:sp>
          <p:nvSpPr>
            <p:cNvPr id="7" name="Line 8">
              <a:extLst>
                <a:ext uri="{FF2B5EF4-FFF2-40B4-BE49-F238E27FC236}">
                  <a16:creationId xmlns="" xmlns:a16="http://schemas.microsoft.com/office/drawing/2014/main" id="{6765CA90-9075-4D43-BF1A-573E9DED40AF}"/>
                </a:ext>
              </a:extLst>
            </p:cNvPr>
            <p:cNvSpPr>
              <a:spLocks noChangeShapeType="1"/>
            </p:cNvSpPr>
            <p:nvPr/>
          </p:nvSpPr>
          <p:spPr bwMode="auto">
            <a:xfrm>
              <a:off x="-964"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cs typeface="Arial"/>
              </a:endParaRPr>
            </a:p>
          </p:txBody>
        </p:sp>
      </p:grpSp>
      <p:graphicFrame>
        <p:nvGraphicFramePr>
          <p:cNvPr id="8" name="Table 7"/>
          <p:cNvGraphicFramePr>
            <a:graphicFrameLocks noGrp="1"/>
          </p:cNvGraphicFramePr>
          <p:nvPr>
            <p:extLst>
              <p:ext uri="{D42A27DB-BD31-4B8C-83A1-F6EECF244321}">
                <p14:modId xmlns:p14="http://schemas.microsoft.com/office/powerpoint/2010/main" val="4007728655"/>
              </p:ext>
            </p:extLst>
          </p:nvPr>
        </p:nvGraphicFramePr>
        <p:xfrm>
          <a:off x="1237261" y="870449"/>
          <a:ext cx="10635191" cy="5744491"/>
        </p:xfrm>
        <a:graphic>
          <a:graphicData uri="http://schemas.openxmlformats.org/drawingml/2006/table">
            <a:tbl>
              <a:tblPr firstRow="1" firstCol="1" bandRow="1"/>
              <a:tblGrid>
                <a:gridCol w="1843925"/>
                <a:gridCol w="4734299"/>
                <a:gridCol w="4056967"/>
              </a:tblGrid>
              <a:tr h="593371">
                <a:tc>
                  <a:txBody>
                    <a:bodyPr/>
                    <a:lstStyle/>
                    <a:p>
                      <a:pPr algn="ctr">
                        <a:lnSpc>
                          <a:spcPct val="130000"/>
                        </a:lnSpc>
                        <a:spcAft>
                          <a:spcPts val="0"/>
                        </a:spcAft>
                      </a:pPr>
                      <a:r>
                        <a:rPr lang="en-US" sz="2000" b="1" dirty="0" err="1">
                          <a:effectLst/>
                          <a:latin typeface="+mj-lt"/>
                          <a:ea typeface="Times New Roman" panose="02020603050405020304" pitchFamily="18" charset="0"/>
                        </a:rPr>
                        <a:t>Nội</a:t>
                      </a:r>
                      <a:r>
                        <a:rPr lang="en-US" sz="2000" b="1" dirty="0">
                          <a:effectLst/>
                          <a:latin typeface="+mj-lt"/>
                          <a:ea typeface="Times New Roman" panose="02020603050405020304" pitchFamily="18" charset="0"/>
                        </a:rPr>
                        <a:t> dung</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algn="ctr">
                        <a:lnSpc>
                          <a:spcPct val="130000"/>
                        </a:lnSpc>
                        <a:spcAft>
                          <a:spcPts val="0"/>
                        </a:spcAft>
                      </a:pPr>
                      <a:r>
                        <a:rPr lang="en-US" sz="2000" b="1" dirty="0" err="1">
                          <a:effectLst/>
                          <a:latin typeface="+mj-lt"/>
                          <a:ea typeface="Times New Roman" panose="02020603050405020304" pitchFamily="18" charset="0"/>
                        </a:rPr>
                        <a:t>Kinh</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tế</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thị</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trường</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định</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hướng</a:t>
                      </a:r>
                      <a:r>
                        <a:rPr lang="en-US" sz="2000" b="1" dirty="0">
                          <a:effectLst/>
                          <a:latin typeface="+mj-lt"/>
                          <a:ea typeface="Times New Roman" panose="02020603050405020304" pitchFamily="18" charset="0"/>
                        </a:rPr>
                        <a:t> XHCN</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c>
                  <a:txBody>
                    <a:bodyPr/>
                    <a:lstStyle/>
                    <a:p>
                      <a:pPr algn="ctr">
                        <a:lnSpc>
                          <a:spcPct val="130000"/>
                        </a:lnSpc>
                        <a:spcAft>
                          <a:spcPts val="0"/>
                        </a:spcAft>
                      </a:pPr>
                      <a:r>
                        <a:rPr lang="en-US" sz="2000" b="1" dirty="0" err="1">
                          <a:effectLst/>
                          <a:latin typeface="+mj-lt"/>
                          <a:ea typeface="Times New Roman" panose="02020603050405020304" pitchFamily="18" charset="0"/>
                        </a:rPr>
                        <a:t>Kinh</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tế</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thị</a:t>
                      </a:r>
                      <a:r>
                        <a:rPr lang="en-US" sz="2000" b="1" dirty="0">
                          <a:effectLst/>
                          <a:latin typeface="+mj-lt"/>
                          <a:ea typeface="Times New Roman" panose="02020603050405020304" pitchFamily="18" charset="0"/>
                        </a:rPr>
                        <a:t> </a:t>
                      </a:r>
                      <a:r>
                        <a:rPr lang="en-US" sz="2000" b="1" dirty="0" err="1">
                          <a:effectLst/>
                          <a:latin typeface="+mj-lt"/>
                          <a:ea typeface="Times New Roman" panose="02020603050405020304" pitchFamily="18" charset="0"/>
                        </a:rPr>
                        <a:t>trường</a:t>
                      </a:r>
                      <a:r>
                        <a:rPr lang="en-US" sz="2000" b="1" dirty="0">
                          <a:effectLst/>
                          <a:latin typeface="+mj-lt"/>
                          <a:ea typeface="Times New Roman" panose="02020603050405020304" pitchFamily="18" charset="0"/>
                        </a:rPr>
                        <a:t> TBCN</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3"/>
                    </a:solidFill>
                  </a:tcPr>
                </a:tc>
              </a:tr>
              <a:tr h="593371">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Mục</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đích</a:t>
                      </a:r>
                      <a:endParaRPr lang="en-US" sz="2000" b="1"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dirty="0" err="1">
                          <a:solidFill>
                            <a:srgbClr val="002060"/>
                          </a:solidFill>
                          <a:effectLst/>
                          <a:latin typeface="+mj-lt"/>
                          <a:ea typeface="Times New Roman" panose="02020603050405020304" pitchFamily="18" charset="0"/>
                        </a:rPr>
                        <a:t>Đặt</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lợi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ích</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của</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nhân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dân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lên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hàng</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đầu</a:t>
                      </a: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a:solidFill>
                            <a:srgbClr val="002060"/>
                          </a:solidFill>
                          <a:effectLst/>
                          <a:latin typeface="+mj-lt"/>
                          <a:ea typeface="Times New Roman" panose="02020603050405020304" pitchFamily="18" charset="0"/>
                        </a:rPr>
                        <a:t>Đặt lợi ích của các tập đoàn tư bản lên hàng đầu</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6742">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Quan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hệ</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sở</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hữu</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và</a:t>
                      </a:r>
                      <a:r>
                        <a:rPr lang="en-US" sz="2000" b="1" dirty="0">
                          <a:solidFill>
                            <a:srgbClr val="002060"/>
                          </a:solidFill>
                          <a:effectLst/>
                          <a:latin typeface="+mj-lt"/>
                          <a:ea typeface="Times New Roman" panose="02020603050405020304" pitchFamily="18" charset="0"/>
                        </a:rPr>
                        <a:t> </a:t>
                      </a:r>
                      <a:r>
                        <a:rPr lang="en-US" sz="2000" b="1" dirty="0" err="1" smtClean="0">
                          <a:solidFill>
                            <a:srgbClr val="002060"/>
                          </a:solidFill>
                          <a:effectLst/>
                          <a:latin typeface="+mj-lt"/>
                          <a:ea typeface="Times New Roman" panose="02020603050405020304" pitchFamily="18" charset="0"/>
                        </a:rPr>
                        <a:t>thành</a:t>
                      </a:r>
                      <a:r>
                        <a:rPr lang="en-US" sz="2000" b="1" dirty="0" smtClean="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phần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kinh</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tế</a:t>
                      </a:r>
                      <a:endParaRPr lang="en-US" sz="2000" b="1"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dirty="0" err="1">
                          <a:solidFill>
                            <a:srgbClr val="002060"/>
                          </a:solidFill>
                          <a:effectLst/>
                          <a:latin typeface="+mj-lt"/>
                          <a:ea typeface="Times New Roman" panose="02020603050405020304" pitchFamily="18" charset="0"/>
                        </a:rPr>
                        <a:t>Kinh</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tế</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Nhà</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nước</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giữ</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vai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trò</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chủ</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đạo</a:t>
                      </a: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lnSpc>
                          <a:spcPct val="130000"/>
                        </a:lnSpc>
                        <a:spcAft>
                          <a:spcPts val="0"/>
                        </a:spcAft>
                      </a:pPr>
                      <a:r>
                        <a:rPr lang="en-US" sz="2000" b="0" dirty="0" err="1">
                          <a:solidFill>
                            <a:srgbClr val="002060"/>
                          </a:solidFill>
                          <a:effectLst/>
                          <a:latin typeface="+mj-lt"/>
                          <a:ea typeface="Times New Roman" panose="02020603050405020304" pitchFamily="18" charset="0"/>
                        </a:rPr>
                        <a:t>Kinh</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tế</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Tư</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nhân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giữ</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vai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trò</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chủ</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đạo</a:t>
                      </a: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6742">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Quan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hệ</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quản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lý</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nền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kinh</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tế</a:t>
                      </a:r>
                      <a:endParaRPr lang="en-US" sz="2000" b="1" dirty="0">
                        <a:solidFill>
                          <a:srgbClr val="002060"/>
                        </a:solidFill>
                        <a:effectLst/>
                        <a:latin typeface="+mj-lt"/>
                        <a:ea typeface="Times New Roman" panose="02020603050405020304" pitchFamily="18" charset="0"/>
                      </a:endParaRPr>
                    </a:p>
                    <a:p>
                      <a:pPr algn="ctr">
                        <a:lnSpc>
                          <a:spcPct val="130000"/>
                        </a:lnSpc>
                        <a:spcAft>
                          <a:spcPts val="0"/>
                        </a:spcAft>
                      </a:pPr>
                      <a:r>
                        <a:rPr lang="en-US" sz="2000" b="1" dirty="0">
                          <a:solidFill>
                            <a:srgbClr val="002060"/>
                          </a:solidFill>
                          <a:effectLst/>
                          <a:latin typeface="+mj-lt"/>
                          <a:ea typeface="Times New Roman" panose="02020603050405020304" pitchFamily="18" charset="0"/>
                        </a:rPr>
                        <a:t> </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dirty="0" err="1">
                          <a:solidFill>
                            <a:srgbClr val="002060"/>
                          </a:solidFill>
                          <a:effectLst/>
                          <a:latin typeface="+mj-lt"/>
                          <a:ea typeface="Times New Roman" panose="02020603050405020304" pitchFamily="18" charset="0"/>
                        </a:rPr>
                        <a:t>Cơ</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chế</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thị</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trường</a:t>
                      </a:r>
                      <a:r>
                        <a:rPr lang="en-US" sz="2000" b="0" dirty="0">
                          <a:solidFill>
                            <a:srgbClr val="002060"/>
                          </a:solidFill>
                          <a:effectLst/>
                          <a:latin typeface="+mj-lt"/>
                          <a:ea typeface="Times New Roman" panose="02020603050405020304" pitchFamily="18" charset="0"/>
                        </a:rPr>
                        <a:t> + </a:t>
                      </a:r>
                      <a:r>
                        <a:rPr lang="en-US" sz="2000" b="0" dirty="0" err="1">
                          <a:solidFill>
                            <a:srgbClr val="002060"/>
                          </a:solidFill>
                          <a:effectLst/>
                          <a:latin typeface="+mj-lt"/>
                          <a:ea typeface="Times New Roman" panose="02020603050405020304" pitchFamily="18" charset="0"/>
                        </a:rPr>
                        <a:t>Sự</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điều</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tiết</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của</a:t>
                      </a:r>
                      <a:r>
                        <a:rPr lang="en-US" sz="2000" b="0" dirty="0">
                          <a:solidFill>
                            <a:srgbClr val="002060"/>
                          </a:solidFill>
                          <a:effectLst/>
                          <a:latin typeface="+mj-lt"/>
                          <a:ea typeface="Times New Roman" panose="02020603050405020304" pitchFamily="18" charset="0"/>
                        </a:rPr>
                        <a:t> </a:t>
                      </a:r>
                      <a:r>
                        <a:rPr lang="en-US" sz="2000" b="0" dirty="0" err="1" smtClean="0">
                          <a:solidFill>
                            <a:srgbClr val="002060"/>
                          </a:solidFill>
                          <a:effectLst/>
                          <a:latin typeface="+mj-lt"/>
                          <a:ea typeface="Times New Roman" panose="02020603050405020304" pitchFamily="18" charset="0"/>
                        </a:rPr>
                        <a:t>Nhà</a:t>
                      </a:r>
                      <a:r>
                        <a:rPr lang="en-US" sz="2000" b="0" baseline="0" dirty="0" smtClean="0">
                          <a:solidFill>
                            <a:srgbClr val="002060"/>
                          </a:solidFill>
                          <a:effectLst/>
                          <a:latin typeface="+mj-lt"/>
                          <a:ea typeface="Times New Roman" panose="02020603050405020304" pitchFamily="18" charset="0"/>
                        </a:rPr>
                        <a:t> </a:t>
                      </a:r>
                      <a:r>
                        <a:rPr lang="en-US" sz="2000" b="0" baseline="0" dirty="0" err="1" smtClean="0">
                          <a:solidFill>
                            <a:srgbClr val="002060"/>
                          </a:solidFill>
                          <a:effectLst/>
                          <a:latin typeface="+mj-lt"/>
                          <a:ea typeface="Times New Roman" panose="02020603050405020304" pitchFamily="18" charset="0"/>
                        </a:rPr>
                        <a:t>nước</a:t>
                      </a:r>
                      <a:r>
                        <a:rPr lang="en-US" sz="2000" b="0" dirty="0" smtClean="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định</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hướng</a:t>
                      </a:r>
                      <a:r>
                        <a:rPr lang="en-US" sz="2000" b="0" dirty="0">
                          <a:solidFill>
                            <a:srgbClr val="002060"/>
                          </a:solidFill>
                          <a:effectLst/>
                          <a:latin typeface="+mj-lt"/>
                          <a:ea typeface="Times New Roman" panose="02020603050405020304" pitchFamily="18" charset="0"/>
                        </a:rPr>
                        <a:t> XHCN</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dirty="0" err="1">
                          <a:solidFill>
                            <a:srgbClr val="002060"/>
                          </a:solidFill>
                          <a:effectLst/>
                          <a:latin typeface="+mj-lt"/>
                          <a:ea typeface="Times New Roman" panose="02020603050405020304" pitchFamily="18" charset="0"/>
                        </a:rPr>
                        <a:t>Cơ</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chế</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thị</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trường</a:t>
                      </a:r>
                      <a:r>
                        <a:rPr lang="en-US" sz="2000" b="0" dirty="0">
                          <a:solidFill>
                            <a:srgbClr val="002060"/>
                          </a:solidFill>
                          <a:effectLst/>
                          <a:latin typeface="+mj-lt"/>
                          <a:ea typeface="Times New Roman" panose="02020603050405020304" pitchFamily="18" charset="0"/>
                        </a:rPr>
                        <a:t> + </a:t>
                      </a:r>
                      <a:r>
                        <a:rPr lang="en-US" sz="2000" b="0" dirty="0" err="1">
                          <a:solidFill>
                            <a:srgbClr val="002060"/>
                          </a:solidFill>
                          <a:effectLst/>
                          <a:latin typeface="+mj-lt"/>
                          <a:ea typeface="Times New Roman" panose="02020603050405020304" pitchFamily="18" charset="0"/>
                        </a:rPr>
                        <a:t>Sự</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điều</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tiết</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của</a:t>
                      </a:r>
                      <a:r>
                        <a:rPr lang="en-US" sz="2000" b="0" dirty="0">
                          <a:solidFill>
                            <a:srgbClr val="002060"/>
                          </a:solidFill>
                          <a:effectLst/>
                          <a:latin typeface="+mj-lt"/>
                          <a:ea typeface="Times New Roman" panose="02020603050405020304" pitchFamily="18" charset="0"/>
                        </a:rPr>
                        <a:t> </a:t>
                      </a:r>
                      <a:r>
                        <a:rPr lang="en-US" sz="2000" b="0" dirty="0" err="1" smtClean="0">
                          <a:solidFill>
                            <a:srgbClr val="002060"/>
                          </a:solidFill>
                          <a:effectLst/>
                          <a:latin typeface="+mj-lt"/>
                          <a:ea typeface="Times New Roman" panose="02020603050405020304" pitchFamily="18" charset="0"/>
                        </a:rPr>
                        <a:t>Nhà</a:t>
                      </a:r>
                      <a:r>
                        <a:rPr lang="en-US" sz="2000" b="0" baseline="0" dirty="0" smtClean="0">
                          <a:solidFill>
                            <a:srgbClr val="002060"/>
                          </a:solidFill>
                          <a:effectLst/>
                          <a:latin typeface="+mj-lt"/>
                          <a:ea typeface="Times New Roman" panose="02020603050405020304" pitchFamily="18" charset="0"/>
                        </a:rPr>
                        <a:t> </a:t>
                      </a:r>
                      <a:r>
                        <a:rPr lang="en-US" sz="2000" b="0" baseline="0" dirty="0" err="1" smtClean="0">
                          <a:solidFill>
                            <a:srgbClr val="002060"/>
                          </a:solidFill>
                          <a:effectLst/>
                          <a:latin typeface="+mj-lt"/>
                          <a:ea typeface="Times New Roman" panose="02020603050405020304" pitchFamily="18" charset="0"/>
                        </a:rPr>
                        <a:t>nước</a:t>
                      </a:r>
                      <a:r>
                        <a:rPr lang="en-US" sz="2000" b="0" dirty="0" smtClean="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tư</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sản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và</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sự</a:t>
                      </a:r>
                      <a:r>
                        <a:rPr lang="en-US" sz="2000" b="0" dirty="0">
                          <a:solidFill>
                            <a:srgbClr val="002060"/>
                          </a:solidFill>
                          <a:effectLst/>
                          <a:latin typeface="+mj-lt"/>
                          <a:ea typeface="Times New Roman" panose="02020603050405020304" pitchFamily="18" charset="0"/>
                        </a:rPr>
                        <a:t> chi </a:t>
                      </a:r>
                      <a:r>
                        <a:rPr lang="en-US" sz="2000" b="0" dirty="0" err="1">
                          <a:solidFill>
                            <a:srgbClr val="002060"/>
                          </a:solidFill>
                          <a:effectLst/>
                          <a:latin typeface="+mj-lt"/>
                          <a:ea typeface="Times New Roman" panose="02020603050405020304" pitchFamily="18" charset="0"/>
                        </a:rPr>
                        <a:t>phối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của</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giới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tài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phiệt</a:t>
                      </a: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90057">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Quan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hệ</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phân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phối</a:t>
                      </a:r>
                      <a:endParaRPr lang="en-US" sz="2000" b="1" dirty="0">
                        <a:solidFill>
                          <a:srgbClr val="002060"/>
                        </a:solidFill>
                        <a:effectLst/>
                        <a:latin typeface="+mj-lt"/>
                        <a:ea typeface="Times New Roman" panose="02020603050405020304" pitchFamily="18" charset="0"/>
                      </a:endParaRPr>
                    </a:p>
                    <a:p>
                      <a:pPr algn="ctr">
                        <a:lnSpc>
                          <a:spcPct val="130000"/>
                        </a:lnSpc>
                        <a:spcAft>
                          <a:spcPts val="0"/>
                        </a:spcAft>
                      </a:pPr>
                      <a:r>
                        <a:rPr lang="en-US" sz="2000" b="1" dirty="0">
                          <a:solidFill>
                            <a:srgbClr val="002060"/>
                          </a:solidFill>
                          <a:effectLst/>
                          <a:latin typeface="+mj-lt"/>
                          <a:ea typeface="Times New Roman" panose="02020603050405020304" pitchFamily="18" charset="0"/>
                        </a:rPr>
                        <a:t> </a:t>
                      </a: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dirty="0" err="1">
                          <a:solidFill>
                            <a:srgbClr val="002060"/>
                          </a:solidFill>
                          <a:effectLst/>
                          <a:latin typeface="+mj-lt"/>
                          <a:ea typeface="Times New Roman" panose="02020603050405020304" pitchFamily="18" charset="0"/>
                        </a:rPr>
                        <a:t>Phân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phối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theo</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lao</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động</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là</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chủ</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đạo</a:t>
                      </a: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dirty="0" err="1">
                          <a:solidFill>
                            <a:srgbClr val="002060"/>
                          </a:solidFill>
                          <a:effectLst/>
                          <a:latin typeface="+mj-lt"/>
                          <a:ea typeface="Times New Roman" panose="02020603050405020304" pitchFamily="18" charset="0"/>
                        </a:rPr>
                        <a:t>Phân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phối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theo</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vốn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góp</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là</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chủ</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đạo</a:t>
                      </a: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93371">
                <a:tc>
                  <a:txBody>
                    <a:bodyPr/>
                    <a:lstStyle/>
                    <a:p>
                      <a:pPr algn="ctr">
                        <a:lnSpc>
                          <a:spcPct val="130000"/>
                        </a:lnSpc>
                        <a:spcAft>
                          <a:spcPts val="0"/>
                        </a:spcAft>
                      </a:pPr>
                      <a:r>
                        <a:rPr lang="en-US" sz="2000" b="1" dirty="0" err="1">
                          <a:solidFill>
                            <a:srgbClr val="002060"/>
                          </a:solidFill>
                          <a:effectLst/>
                          <a:latin typeface="+mj-lt"/>
                          <a:ea typeface="Times New Roman" panose="02020603050405020304" pitchFamily="18" charset="0"/>
                        </a:rPr>
                        <a:t>Kiến</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trúc</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thượng</a:t>
                      </a:r>
                      <a:r>
                        <a:rPr lang="en-US" sz="2000" b="1" dirty="0">
                          <a:solidFill>
                            <a:srgbClr val="002060"/>
                          </a:solidFill>
                          <a:effectLst/>
                          <a:latin typeface="+mj-lt"/>
                          <a:ea typeface="Times New Roman" panose="02020603050405020304" pitchFamily="18" charset="0"/>
                        </a:rPr>
                        <a:t> </a:t>
                      </a:r>
                      <a:r>
                        <a:rPr lang="en-US" sz="2000" b="1" dirty="0" err="1">
                          <a:solidFill>
                            <a:srgbClr val="002060"/>
                          </a:solidFill>
                          <a:effectLst/>
                          <a:latin typeface="+mj-lt"/>
                          <a:ea typeface="Times New Roman" panose="02020603050405020304" pitchFamily="18" charset="0"/>
                        </a:rPr>
                        <a:t>tầng</a:t>
                      </a:r>
                      <a:endParaRPr lang="en-US" sz="2000" b="1"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dirty="0" err="1">
                          <a:solidFill>
                            <a:srgbClr val="002060"/>
                          </a:solidFill>
                          <a:effectLst/>
                          <a:latin typeface="+mj-lt"/>
                          <a:ea typeface="Times New Roman" panose="02020603050405020304" pitchFamily="18" charset="0"/>
                        </a:rPr>
                        <a:t>Nhà</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nước</a:t>
                      </a:r>
                      <a:r>
                        <a:rPr lang="en-US" sz="2000" b="0" dirty="0">
                          <a:solidFill>
                            <a:srgbClr val="002060"/>
                          </a:solidFill>
                          <a:effectLst/>
                          <a:latin typeface="+mj-lt"/>
                          <a:ea typeface="Times New Roman" panose="02020603050405020304" pitchFamily="18" charset="0"/>
                        </a:rPr>
                        <a:t> do ĐCS </a:t>
                      </a:r>
                      <a:r>
                        <a:rPr lang="en-US" sz="2000" b="0" dirty="0" err="1">
                          <a:solidFill>
                            <a:srgbClr val="002060"/>
                          </a:solidFill>
                          <a:effectLst/>
                          <a:latin typeface="+mj-lt"/>
                          <a:ea typeface="Times New Roman" panose="02020603050405020304" pitchFamily="18" charset="0"/>
                        </a:rPr>
                        <a:t>cầm</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quyền</a:t>
                      </a: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30000"/>
                        </a:lnSpc>
                        <a:spcAft>
                          <a:spcPts val="0"/>
                        </a:spcAft>
                      </a:pPr>
                      <a:r>
                        <a:rPr lang="en-US" sz="2000" b="0" dirty="0" err="1">
                          <a:solidFill>
                            <a:srgbClr val="002060"/>
                          </a:solidFill>
                          <a:effectLst/>
                          <a:latin typeface="+mj-lt"/>
                          <a:ea typeface="Times New Roman" panose="02020603050405020304" pitchFamily="18" charset="0"/>
                        </a:rPr>
                        <a:t>Nhà</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nước</a:t>
                      </a:r>
                      <a:r>
                        <a:rPr lang="en-US" sz="2000" b="0" dirty="0">
                          <a:solidFill>
                            <a:srgbClr val="002060"/>
                          </a:solidFill>
                          <a:effectLst/>
                          <a:latin typeface="+mj-lt"/>
                          <a:ea typeface="Times New Roman" panose="02020603050405020304" pitchFamily="18" charset="0"/>
                        </a:rPr>
                        <a:t> do </a:t>
                      </a:r>
                      <a:r>
                        <a:rPr lang="en-US" sz="2000" b="0" dirty="0" err="1">
                          <a:solidFill>
                            <a:srgbClr val="002060"/>
                          </a:solidFill>
                          <a:effectLst/>
                          <a:latin typeface="+mj-lt"/>
                          <a:ea typeface="Times New Roman" panose="02020603050405020304" pitchFamily="18" charset="0"/>
                        </a:rPr>
                        <a:t>Đảng</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phái</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Tư</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sản</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tranh</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cử</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nắm</a:t>
                      </a:r>
                      <a:r>
                        <a:rPr lang="en-US" sz="2000" b="0" dirty="0">
                          <a:solidFill>
                            <a:srgbClr val="002060"/>
                          </a:solidFill>
                          <a:effectLst/>
                          <a:latin typeface="+mj-lt"/>
                          <a:ea typeface="Times New Roman" panose="02020603050405020304" pitchFamily="18" charset="0"/>
                        </a:rPr>
                        <a:t> </a:t>
                      </a:r>
                      <a:r>
                        <a:rPr lang="en-US" sz="2000" b="0" dirty="0" err="1">
                          <a:solidFill>
                            <a:srgbClr val="002060"/>
                          </a:solidFill>
                          <a:effectLst/>
                          <a:latin typeface="+mj-lt"/>
                          <a:ea typeface="Times New Roman" panose="02020603050405020304" pitchFamily="18" charset="0"/>
                        </a:rPr>
                        <a:t>quyền</a:t>
                      </a:r>
                      <a:endParaRPr lang="en-US" sz="2000" b="0" dirty="0">
                        <a:solidFill>
                          <a:srgbClr val="002060"/>
                        </a:solidFill>
                        <a:effectLst/>
                        <a:latin typeface="+mj-lt"/>
                        <a:ea typeface="Times New Roman" panose="02020603050405020304" pitchFamily="18" charset="0"/>
                      </a:endParaRPr>
                    </a:p>
                  </a:txBody>
                  <a:tcPr marL="58577" marR="58577"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514763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ircle(in)">
                                      <p:cBhvr>
                                        <p:cTn id="10" dur="2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circle(in)">
                                      <p:cBhvr>
                                        <p:cTn id="15"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4798234" y="2914282"/>
            <a:ext cx="7008779" cy="758348"/>
            <a:chOff x="3131840" y="1491630"/>
            <a:chExt cx="5256584" cy="576064"/>
          </a:xfrm>
        </p:grpSpPr>
        <p:sp>
          <p:nvSpPr>
            <p:cNvPr id="2" name="Rectangle 1"/>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b="0" i="0" u="none" strike="noStrike" kern="1200" cap="none" spc="0" normalizeH="0" baseline="0" noProof="0">
                <a:ln>
                  <a:noFill/>
                </a:ln>
                <a:solidFill>
                  <a:prstClr val="white"/>
                </a:solidFill>
                <a:effectLst/>
                <a:uLnTx/>
                <a:uFillTx/>
                <a:latin typeface="Arial"/>
                <a:ea typeface="Arial Unicode MS"/>
                <a:cs typeface="+mn-cs"/>
              </a:endParaRPr>
            </a:p>
          </p:txBody>
        </p:sp>
        <p:sp>
          <p:nvSpPr>
            <p:cNvPr id="5" name="Right Triangle 4"/>
            <p:cNvSpPr/>
            <p:nvPr/>
          </p:nvSpPr>
          <p:spPr>
            <a:xfrm rot="5400000">
              <a:off x="3110422" y="1513048"/>
              <a:ext cx="576000" cy="533164"/>
            </a:xfrm>
            <a:prstGeom prst="rtTriangle">
              <a:avLst/>
            </a:prstGeom>
            <a:solidFill>
              <a:srgbClr val="C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b="0" i="0" u="none" strike="noStrike" kern="1200" cap="none" spc="0" normalizeH="0" baseline="0" noProof="0" dirty="0">
                <a:ln>
                  <a:noFill/>
                </a:ln>
                <a:solidFill>
                  <a:prstClr val="white"/>
                </a:solidFill>
                <a:effectLst/>
                <a:uLnTx/>
                <a:uFillTx/>
                <a:latin typeface="Arial"/>
                <a:ea typeface="Arial Unicode MS"/>
                <a:cs typeface="+mn-cs"/>
              </a:endParaRPr>
            </a:p>
          </p:txBody>
        </p:sp>
      </p:grpSp>
      <p:grpSp>
        <p:nvGrpSpPr>
          <p:cNvPr id="17" name="Group 16"/>
          <p:cNvGrpSpPr/>
          <p:nvPr/>
        </p:nvGrpSpPr>
        <p:grpSpPr>
          <a:xfrm>
            <a:off x="4805909" y="3936269"/>
            <a:ext cx="7008779" cy="758348"/>
            <a:chOff x="3131840" y="1491630"/>
            <a:chExt cx="5256584" cy="576064"/>
          </a:xfrm>
        </p:grpSpPr>
        <p:sp>
          <p:nvSpPr>
            <p:cNvPr id="18" name="Rectangle 17"/>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i="0" u="none" strike="noStrike" kern="1200" cap="none" spc="0" normalizeH="0" baseline="0" noProof="0">
                <a:ln>
                  <a:noFill/>
                </a:ln>
                <a:solidFill>
                  <a:prstClr val="white"/>
                </a:solidFill>
                <a:effectLst/>
                <a:uLnTx/>
                <a:uFillTx/>
                <a:ea typeface="Arial Unicode MS"/>
                <a:cs typeface="+mn-cs"/>
              </a:endParaRPr>
            </a:p>
          </p:txBody>
        </p:sp>
        <p:sp>
          <p:nvSpPr>
            <p:cNvPr id="19" name="Right Triangle 18"/>
            <p:cNvSpPr/>
            <p:nvPr/>
          </p:nvSpPr>
          <p:spPr>
            <a:xfrm rot="5400000">
              <a:off x="3110422" y="1513048"/>
              <a:ext cx="576000" cy="533164"/>
            </a:xfrm>
            <a:prstGeom prst="rtTriangle">
              <a:avLst/>
            </a:prstGeom>
            <a:solidFill>
              <a:srgbClr val="00B0F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i="0" u="none" strike="noStrike" kern="1200" cap="none" spc="0" normalizeH="0" baseline="0" noProof="0">
                <a:ln>
                  <a:noFill/>
                </a:ln>
                <a:solidFill>
                  <a:prstClr val="white"/>
                </a:solidFill>
                <a:effectLst/>
                <a:uLnTx/>
                <a:uFillTx/>
                <a:ea typeface="Arial Unicode MS"/>
                <a:cs typeface="+mn-cs"/>
              </a:endParaRPr>
            </a:p>
          </p:txBody>
        </p:sp>
      </p:grpSp>
      <p:grpSp>
        <p:nvGrpSpPr>
          <p:cNvPr id="20" name="Group 19"/>
          <p:cNvGrpSpPr/>
          <p:nvPr/>
        </p:nvGrpSpPr>
        <p:grpSpPr>
          <a:xfrm>
            <a:off x="4828929" y="5094018"/>
            <a:ext cx="7008779" cy="758348"/>
            <a:chOff x="3131840" y="1491630"/>
            <a:chExt cx="5256584" cy="576064"/>
          </a:xfrm>
        </p:grpSpPr>
        <p:sp>
          <p:nvSpPr>
            <p:cNvPr id="21" name="Rectangle 20"/>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i="0" u="none" strike="noStrike" kern="1200" cap="none" spc="0" normalizeH="0" baseline="0" noProof="0">
                <a:ln>
                  <a:noFill/>
                </a:ln>
                <a:solidFill>
                  <a:prstClr val="white"/>
                </a:solidFill>
                <a:effectLst/>
                <a:uLnTx/>
                <a:uFillTx/>
                <a:ea typeface="Arial Unicode MS"/>
                <a:cs typeface="+mn-cs"/>
              </a:endParaRPr>
            </a:p>
          </p:txBody>
        </p:sp>
        <p:sp>
          <p:nvSpPr>
            <p:cNvPr id="22" name="Right Triangle 21"/>
            <p:cNvSpPr/>
            <p:nvPr/>
          </p:nvSpPr>
          <p:spPr>
            <a:xfrm rot="5400000">
              <a:off x="3104667" y="1518803"/>
              <a:ext cx="576000" cy="521653"/>
            </a:xfrm>
            <a:prstGeom prst="rtTriangle">
              <a:avLst/>
            </a:prstGeom>
            <a:solidFill>
              <a:srgbClr val="000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i="0" u="none" strike="noStrike" kern="1200" cap="none" spc="0" normalizeH="0" baseline="0" noProof="0">
                <a:ln>
                  <a:noFill/>
                </a:ln>
                <a:solidFill>
                  <a:prstClr val="white"/>
                </a:solidFill>
                <a:effectLst/>
                <a:uLnTx/>
                <a:uFillTx/>
                <a:ea typeface="Arial Unicode MS"/>
                <a:cs typeface="+mn-cs"/>
              </a:endParaRPr>
            </a:p>
          </p:txBody>
        </p:sp>
      </p:grpSp>
      <p:grpSp>
        <p:nvGrpSpPr>
          <p:cNvPr id="23" name="Group 22"/>
          <p:cNvGrpSpPr/>
          <p:nvPr/>
        </p:nvGrpSpPr>
        <p:grpSpPr>
          <a:xfrm>
            <a:off x="4805909" y="6144412"/>
            <a:ext cx="7008779" cy="639869"/>
            <a:chOff x="3131840" y="1491630"/>
            <a:chExt cx="5256584" cy="576064"/>
          </a:xfrm>
        </p:grpSpPr>
        <p:sp>
          <p:nvSpPr>
            <p:cNvPr id="24" name="Rectangle 23"/>
            <p:cNvSpPr/>
            <p:nvPr/>
          </p:nvSpPr>
          <p:spPr>
            <a:xfrm>
              <a:off x="3131840" y="1491630"/>
              <a:ext cx="5256584" cy="576064"/>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i="0" u="none" strike="noStrike" kern="1200" cap="none" spc="0" normalizeH="0" baseline="0" noProof="0">
                <a:ln>
                  <a:noFill/>
                </a:ln>
                <a:solidFill>
                  <a:prstClr val="white"/>
                </a:solidFill>
                <a:effectLst/>
                <a:uLnTx/>
                <a:uFillTx/>
                <a:ea typeface="Arial Unicode MS"/>
                <a:cs typeface="+mn-cs"/>
              </a:endParaRPr>
            </a:p>
          </p:txBody>
        </p:sp>
        <p:sp>
          <p:nvSpPr>
            <p:cNvPr id="25" name="Right Triangle 24"/>
            <p:cNvSpPr/>
            <p:nvPr/>
          </p:nvSpPr>
          <p:spPr>
            <a:xfrm rot="5400000">
              <a:off x="3107544" y="1515926"/>
              <a:ext cx="576000" cy="527407"/>
            </a:xfrm>
            <a:prstGeom prst="rtTriangle">
              <a:avLst/>
            </a:prstGeom>
            <a:solidFill>
              <a:srgbClr val="0066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i="0" u="none" strike="noStrike" kern="1200" cap="none" spc="0" normalizeH="0" baseline="0" noProof="0">
                <a:ln>
                  <a:noFill/>
                </a:ln>
                <a:solidFill>
                  <a:prstClr val="white"/>
                </a:solidFill>
                <a:effectLst/>
                <a:uLnTx/>
                <a:uFillTx/>
                <a:ea typeface="Arial Unicode MS"/>
                <a:cs typeface="+mn-cs"/>
              </a:endParaRPr>
            </a:p>
          </p:txBody>
        </p:sp>
      </p:grpSp>
      <p:sp>
        <p:nvSpPr>
          <p:cNvPr id="26" name="TextBox 25"/>
          <p:cNvSpPr txBox="1"/>
          <p:nvPr/>
        </p:nvSpPr>
        <p:spPr>
          <a:xfrm>
            <a:off x="4813581" y="3007607"/>
            <a:ext cx="412395" cy="369332"/>
          </a:xfrm>
          <a:prstGeom prst="rect">
            <a:avLst/>
          </a:prstGeom>
          <a:noFill/>
        </p:spPr>
        <p:txBody>
          <a:bodyPr wrap="square" rtlCol="0">
            <a:spAutoFit/>
          </a:bodyPr>
          <a:lstStyle/>
          <a:p>
            <a:pPr marL="0" marR="0" lvl="0" indent="0" algn="l" defTabSz="1219170" rtl="0" eaLnBrk="1" fontAlgn="auto" latinLnBrk="1" hangingPunct="1">
              <a:lnSpc>
                <a:spcPct val="100000"/>
              </a:lnSpc>
              <a:spcBef>
                <a:spcPts val="0"/>
              </a:spcBef>
              <a:spcAft>
                <a:spcPts val="0"/>
              </a:spcAft>
              <a:buClrTx/>
              <a:buSzTx/>
              <a:buFontTx/>
              <a:buNone/>
              <a:tabLst/>
              <a:defRPr/>
            </a:pPr>
            <a:r>
              <a:rPr kumimoji="0" lang="en-US" altLang="ko-KR" i="0" u="none" strike="noStrike" kern="1200" cap="none" spc="0" normalizeH="0" baseline="0" noProof="0" dirty="0">
                <a:ln>
                  <a:noFill/>
                </a:ln>
                <a:solidFill>
                  <a:prstClr val="white"/>
                </a:solidFill>
                <a:effectLst/>
                <a:uLnTx/>
                <a:uFillTx/>
                <a:ea typeface="Arial Unicode MS"/>
                <a:cs typeface="Arial" pitchFamily="34" charset="0"/>
              </a:rPr>
              <a:t>1</a:t>
            </a:r>
            <a:endParaRPr kumimoji="0" lang="ko-KR" altLang="en-US" i="0" u="none" strike="noStrike" kern="1200" cap="none" spc="0" normalizeH="0" baseline="0" noProof="0" dirty="0">
              <a:ln>
                <a:noFill/>
              </a:ln>
              <a:solidFill>
                <a:prstClr val="white"/>
              </a:solidFill>
              <a:effectLst/>
              <a:uLnTx/>
              <a:uFillTx/>
              <a:ea typeface="Arial Unicode MS"/>
              <a:cs typeface="Arial" pitchFamily="34" charset="0"/>
            </a:endParaRPr>
          </a:p>
        </p:txBody>
      </p:sp>
      <p:sp>
        <p:nvSpPr>
          <p:cNvPr id="27" name="TextBox 26"/>
          <p:cNvSpPr txBox="1"/>
          <p:nvPr/>
        </p:nvSpPr>
        <p:spPr>
          <a:xfrm>
            <a:off x="4805909" y="4015384"/>
            <a:ext cx="710885" cy="369332"/>
          </a:xfrm>
          <a:prstGeom prst="rect">
            <a:avLst/>
          </a:prstGeom>
          <a:noFill/>
        </p:spPr>
        <p:txBody>
          <a:bodyPr wrap="square" rtlCol="0">
            <a:spAutoFit/>
          </a:bodyPr>
          <a:lstStyle/>
          <a:p>
            <a:pPr marL="0" marR="0" lvl="0" indent="0" algn="l" defTabSz="1219170" rtl="0" eaLnBrk="1" fontAlgn="auto" latinLnBrk="1" hangingPunct="1">
              <a:lnSpc>
                <a:spcPct val="100000"/>
              </a:lnSpc>
              <a:spcBef>
                <a:spcPts val="0"/>
              </a:spcBef>
              <a:spcAft>
                <a:spcPts val="0"/>
              </a:spcAft>
              <a:buClrTx/>
              <a:buSzTx/>
              <a:buFontTx/>
              <a:buNone/>
              <a:tabLst/>
              <a:defRPr/>
            </a:pPr>
            <a:r>
              <a:rPr kumimoji="0" lang="en-US" altLang="ko-KR" i="0" u="none" strike="noStrike" kern="1200" cap="none" spc="0" normalizeH="0" baseline="0" noProof="0" dirty="0">
                <a:ln>
                  <a:noFill/>
                </a:ln>
                <a:solidFill>
                  <a:prstClr val="white"/>
                </a:solidFill>
                <a:effectLst/>
                <a:uLnTx/>
                <a:uFillTx/>
                <a:ea typeface="Arial Unicode MS"/>
                <a:cs typeface="Arial" pitchFamily="34" charset="0"/>
              </a:rPr>
              <a:t>2</a:t>
            </a:r>
            <a:endParaRPr kumimoji="0" lang="ko-KR" altLang="en-US" i="0" u="none" strike="noStrike" kern="1200" cap="none" spc="0" normalizeH="0" baseline="0" noProof="0" dirty="0">
              <a:ln>
                <a:noFill/>
              </a:ln>
              <a:solidFill>
                <a:prstClr val="white"/>
              </a:solidFill>
              <a:effectLst/>
              <a:uLnTx/>
              <a:uFillTx/>
              <a:ea typeface="Arial Unicode MS"/>
              <a:cs typeface="Arial" pitchFamily="34" charset="0"/>
            </a:endParaRPr>
          </a:p>
        </p:txBody>
      </p:sp>
      <p:sp>
        <p:nvSpPr>
          <p:cNvPr id="28" name="TextBox 27"/>
          <p:cNvSpPr txBox="1"/>
          <p:nvPr/>
        </p:nvSpPr>
        <p:spPr>
          <a:xfrm>
            <a:off x="4828929" y="5253946"/>
            <a:ext cx="710885" cy="369332"/>
          </a:xfrm>
          <a:prstGeom prst="rect">
            <a:avLst/>
          </a:prstGeom>
          <a:noFill/>
        </p:spPr>
        <p:txBody>
          <a:bodyPr wrap="square" rtlCol="0">
            <a:spAutoFit/>
          </a:bodyPr>
          <a:lstStyle/>
          <a:p>
            <a:pPr marL="0" marR="0" lvl="0" indent="0" algn="l" defTabSz="1219170" rtl="0" eaLnBrk="1" fontAlgn="auto" latinLnBrk="1" hangingPunct="1">
              <a:lnSpc>
                <a:spcPct val="100000"/>
              </a:lnSpc>
              <a:spcBef>
                <a:spcPts val="0"/>
              </a:spcBef>
              <a:spcAft>
                <a:spcPts val="0"/>
              </a:spcAft>
              <a:buClrTx/>
              <a:buSzTx/>
              <a:buFontTx/>
              <a:buNone/>
              <a:tabLst/>
              <a:defRPr/>
            </a:pPr>
            <a:r>
              <a:rPr kumimoji="0" lang="en-US" altLang="ko-KR" i="0" u="none" strike="noStrike" kern="1200" cap="none" spc="0" normalizeH="0" baseline="0" noProof="0" dirty="0">
                <a:ln>
                  <a:noFill/>
                </a:ln>
                <a:solidFill>
                  <a:prstClr val="white"/>
                </a:solidFill>
                <a:effectLst/>
                <a:uLnTx/>
                <a:uFillTx/>
                <a:ea typeface="Arial Unicode MS"/>
                <a:cs typeface="Arial" pitchFamily="34" charset="0"/>
              </a:rPr>
              <a:t>3</a:t>
            </a:r>
            <a:endParaRPr kumimoji="0" lang="ko-KR" altLang="en-US" i="0" u="none" strike="noStrike" kern="1200" cap="none" spc="0" normalizeH="0" baseline="0" noProof="0" dirty="0">
              <a:ln>
                <a:noFill/>
              </a:ln>
              <a:solidFill>
                <a:prstClr val="white"/>
              </a:solidFill>
              <a:effectLst/>
              <a:uLnTx/>
              <a:uFillTx/>
              <a:ea typeface="Arial Unicode MS"/>
              <a:cs typeface="Arial" pitchFamily="34" charset="0"/>
            </a:endParaRPr>
          </a:p>
        </p:txBody>
      </p:sp>
      <p:sp>
        <p:nvSpPr>
          <p:cNvPr id="29" name="TextBox 28"/>
          <p:cNvSpPr txBox="1"/>
          <p:nvPr/>
        </p:nvSpPr>
        <p:spPr>
          <a:xfrm>
            <a:off x="4813581" y="6144497"/>
            <a:ext cx="710885" cy="369332"/>
          </a:xfrm>
          <a:prstGeom prst="rect">
            <a:avLst/>
          </a:prstGeom>
          <a:noFill/>
        </p:spPr>
        <p:txBody>
          <a:bodyPr wrap="square" rtlCol="0">
            <a:spAutoFit/>
          </a:bodyPr>
          <a:lstStyle/>
          <a:p>
            <a:pPr marL="0" marR="0" lvl="0" indent="0" algn="l" defTabSz="1219170" rtl="0" eaLnBrk="1" fontAlgn="auto" latinLnBrk="1" hangingPunct="1">
              <a:lnSpc>
                <a:spcPct val="100000"/>
              </a:lnSpc>
              <a:spcBef>
                <a:spcPts val="0"/>
              </a:spcBef>
              <a:spcAft>
                <a:spcPts val="0"/>
              </a:spcAft>
              <a:buClrTx/>
              <a:buSzTx/>
              <a:buFontTx/>
              <a:buNone/>
              <a:tabLst/>
              <a:defRPr/>
            </a:pPr>
            <a:r>
              <a:rPr kumimoji="0" lang="en-US" altLang="ko-KR" i="0" u="none" strike="noStrike" kern="1200" cap="none" spc="0" normalizeH="0" baseline="0" noProof="0" dirty="0">
                <a:ln>
                  <a:noFill/>
                </a:ln>
                <a:solidFill>
                  <a:prstClr val="white"/>
                </a:solidFill>
                <a:effectLst/>
                <a:uLnTx/>
                <a:uFillTx/>
                <a:ea typeface="Arial Unicode MS"/>
                <a:cs typeface="Arial" pitchFamily="34" charset="0"/>
              </a:rPr>
              <a:t>4</a:t>
            </a:r>
            <a:endParaRPr kumimoji="0" lang="ko-KR" altLang="en-US" i="0" u="none" strike="noStrike" kern="1200" cap="none" spc="0" normalizeH="0" baseline="0" noProof="0" dirty="0">
              <a:ln>
                <a:noFill/>
              </a:ln>
              <a:solidFill>
                <a:prstClr val="white"/>
              </a:solidFill>
              <a:effectLst/>
              <a:uLnTx/>
              <a:uFillTx/>
              <a:ea typeface="Arial Unicode MS"/>
              <a:cs typeface="Arial" pitchFamily="34" charset="0"/>
            </a:endParaRPr>
          </a:p>
        </p:txBody>
      </p:sp>
      <p:grpSp>
        <p:nvGrpSpPr>
          <p:cNvPr id="30" name="Group 21">
            <a:extLst>
              <a:ext uri="{FF2B5EF4-FFF2-40B4-BE49-F238E27FC236}">
                <a16:creationId xmlns="" xmlns:a16="http://schemas.microsoft.com/office/drawing/2014/main" id="{D180B007-6022-483A-835E-86EFAE34BEB5}"/>
              </a:ext>
            </a:extLst>
          </p:cNvPr>
          <p:cNvGrpSpPr>
            <a:grpSpLocks/>
          </p:cNvGrpSpPr>
          <p:nvPr/>
        </p:nvGrpSpPr>
        <p:grpSpPr bwMode="auto">
          <a:xfrm>
            <a:off x="2080542" y="945792"/>
            <a:ext cx="9980830" cy="290801"/>
            <a:chOff x="240" y="576"/>
            <a:chExt cx="5298" cy="0"/>
          </a:xfrm>
        </p:grpSpPr>
        <p:sp>
          <p:nvSpPr>
            <p:cNvPr id="31" name="Line 7">
              <a:extLst>
                <a:ext uri="{FF2B5EF4-FFF2-40B4-BE49-F238E27FC236}">
                  <a16:creationId xmlns="" xmlns:a16="http://schemas.microsoft.com/office/drawing/2014/main" id="{EE982E03-F2DD-4F47-B644-F7C5176FD21F}"/>
                </a:ext>
              </a:extLst>
            </p:cNvPr>
            <p:cNvSpPr>
              <a:spLocks noChangeShapeType="1"/>
            </p:cNvSpPr>
            <p:nvPr/>
          </p:nvSpPr>
          <p:spPr bwMode="auto">
            <a:xfrm>
              <a:off x="240" y="576"/>
              <a:ext cx="2688"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35" name="Line 8">
              <a:extLst>
                <a:ext uri="{FF2B5EF4-FFF2-40B4-BE49-F238E27FC236}">
                  <a16:creationId xmlns="" xmlns:a16="http://schemas.microsoft.com/office/drawing/2014/main" id="{1154FC5A-2E92-4680-AF89-2941A2DB8A74}"/>
                </a:ext>
              </a:extLst>
            </p:cNvPr>
            <p:cNvSpPr>
              <a:spLocks noChangeShapeType="1"/>
            </p:cNvSpPr>
            <p:nvPr/>
          </p:nvSpPr>
          <p:spPr bwMode="auto">
            <a:xfrm>
              <a:off x="240" y="576"/>
              <a:ext cx="5298" cy="0"/>
            </a:xfrm>
            <a:prstGeom prst="line">
              <a:avLst/>
            </a:prstGeom>
            <a:noFill/>
            <a:ln w="12700">
              <a:solidFill>
                <a:srgbClr val="CC0099"/>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grpSp>
      <p:sp>
        <p:nvSpPr>
          <p:cNvPr id="36" name="TextBox 35">
            <a:extLst>
              <a:ext uri="{FF2B5EF4-FFF2-40B4-BE49-F238E27FC236}">
                <a16:creationId xmlns="" xmlns:a16="http://schemas.microsoft.com/office/drawing/2014/main" id="{6DF7011F-8F31-4280-9C20-0159916F5FA9}"/>
              </a:ext>
            </a:extLst>
          </p:cNvPr>
          <p:cNvSpPr txBox="1"/>
          <p:nvPr/>
        </p:nvSpPr>
        <p:spPr>
          <a:xfrm>
            <a:off x="2498276" y="73718"/>
            <a:ext cx="8494267"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5.2. </a:t>
            </a:r>
            <a:r>
              <a:rPr kumimoji="0" lang="vi-VN"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HOÀN THIỆN TH</a:t>
            </a:r>
            <a:r>
              <a:rPr kumimoji="0" lang="en-US"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Ể</a:t>
            </a:r>
            <a:r>
              <a:rPr kumimoji="0" lang="vi-VN"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CHẾ K</a:t>
            </a:r>
            <a:r>
              <a:rPr kumimoji="0" lang="en-US"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I</a:t>
            </a:r>
            <a:r>
              <a:rPr kumimoji="0" lang="vi-VN"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NH TẾ THỊ TRƯỜNG ĐỊNH HƯỚNG X</a:t>
            </a:r>
            <a:r>
              <a:rPr lang="en-US" altLang="en-US" sz="2400" b="1" dirty="0">
                <a:solidFill>
                  <a:srgbClr val="000000"/>
                </a:solidFill>
                <a:latin typeface="Times New Roman" panose="02020603050405020304" pitchFamily="18" charset="0"/>
                <a:cs typeface="Times New Roman" panose="02020603050405020304" pitchFamily="18" charset="0"/>
              </a:rPr>
              <a:t>Ã HỘI CHỦ NGHĨA </a:t>
            </a:r>
            <a:r>
              <a:rPr kumimoji="0" lang="vi-VN"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Ở</a:t>
            </a:r>
            <a:r>
              <a:rPr kumimoji="0" lang="en-US"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 </a:t>
            </a:r>
            <a:r>
              <a:rPr kumimoji="0" lang="vi-VN"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rPr>
              <a:t>VIỆT NAM</a:t>
            </a:r>
            <a:endParaRPr kumimoji="0" lang="en-US" altLang="en-US" sz="2400" b="1" i="0" u="none" strike="noStrike" kern="1200" cap="none" spc="0" normalizeH="0" baseline="0" noProof="0" dirty="0">
              <a:ln>
                <a:noFill/>
              </a:ln>
              <a:solidFill>
                <a:srgbClr val="000000"/>
              </a:solidFill>
              <a:effectLst/>
              <a:uLnTx/>
              <a:uFillTx/>
              <a:latin typeface="Times New Roman" panose="02020603050405020304" pitchFamily="18" charset="0"/>
              <a:cs typeface="Times New Roman" panose="02020603050405020304" pitchFamily="18" charset="0"/>
            </a:endParaRPr>
          </a:p>
        </p:txBody>
      </p:sp>
      <p:sp>
        <p:nvSpPr>
          <p:cNvPr id="37" name="TextBox 36">
            <a:extLst>
              <a:ext uri="{FF2B5EF4-FFF2-40B4-BE49-F238E27FC236}">
                <a16:creationId xmlns="" xmlns:a16="http://schemas.microsoft.com/office/drawing/2014/main" id="{CA9612DC-B46A-443B-A349-E7F3EFFD8E33}"/>
              </a:ext>
            </a:extLst>
          </p:cNvPr>
          <p:cNvSpPr txBox="1"/>
          <p:nvPr/>
        </p:nvSpPr>
        <p:spPr>
          <a:xfrm>
            <a:off x="3104350" y="1227017"/>
            <a:ext cx="8898964" cy="707886"/>
          </a:xfrm>
          <a:prstGeom prst="rect">
            <a:avLst/>
          </a:prstGeom>
          <a:noFill/>
        </p:spPr>
        <p:txBody>
          <a:bodyPr wrap="square">
            <a:spAutoFit/>
          </a:bodyPr>
          <a:lstStyle/>
          <a:p>
            <a:pPr algn="ctr"/>
            <a:r>
              <a:rPr lang="en-US" sz="2000" b="1" i="0" dirty="0">
                <a:solidFill>
                  <a:srgbClr val="0033CC"/>
                </a:solidFill>
                <a:effectLst/>
                <a:latin typeface="+mj-lt"/>
              </a:rPr>
              <a:t>5.2.</a:t>
            </a:r>
            <a:r>
              <a:rPr lang="vi-VN" sz="2000" b="1" i="0" dirty="0">
                <a:solidFill>
                  <a:srgbClr val="0033CC"/>
                </a:solidFill>
                <a:effectLst/>
                <a:latin typeface="+mj-lt"/>
              </a:rPr>
              <a:t>1. Sự cần thiết phải hoàn thiện thể chế kinh tế thị trường định hướng </a:t>
            </a:r>
            <a:r>
              <a:rPr lang="en-US" sz="2000" b="1" dirty="0">
                <a:solidFill>
                  <a:srgbClr val="0033CC"/>
                </a:solidFill>
                <a:latin typeface="+mj-lt"/>
              </a:rPr>
              <a:t>XHCN </a:t>
            </a:r>
            <a:r>
              <a:rPr lang="vi-VN" sz="2000" b="1" i="0" dirty="0">
                <a:solidFill>
                  <a:srgbClr val="0033CC"/>
                </a:solidFill>
                <a:effectLst/>
                <a:latin typeface="+mj-lt"/>
              </a:rPr>
              <a:t>ở Việt Nam</a:t>
            </a:r>
          </a:p>
        </p:txBody>
      </p:sp>
      <p:sp>
        <p:nvSpPr>
          <p:cNvPr id="38" name="TextBox 37">
            <a:extLst>
              <a:ext uri="{FF2B5EF4-FFF2-40B4-BE49-F238E27FC236}">
                <a16:creationId xmlns="" xmlns:a16="http://schemas.microsoft.com/office/drawing/2014/main" id="{13ED530C-B5F0-48BD-990E-6D6FF3696FC4}"/>
              </a:ext>
            </a:extLst>
          </p:cNvPr>
          <p:cNvSpPr txBox="1"/>
          <p:nvPr/>
        </p:nvSpPr>
        <p:spPr>
          <a:xfrm>
            <a:off x="3162408" y="2014867"/>
            <a:ext cx="8782849" cy="707886"/>
          </a:xfrm>
          <a:prstGeom prst="rect">
            <a:avLst/>
          </a:prstGeom>
          <a:noFill/>
        </p:spPr>
        <p:txBody>
          <a:bodyPr wrap="square">
            <a:spAutoFit/>
          </a:bodyPr>
          <a:lstStyle/>
          <a:p>
            <a:pPr algn="ctr"/>
            <a:r>
              <a:rPr lang="en-US" sz="2000" b="1" i="0" dirty="0">
                <a:solidFill>
                  <a:srgbClr val="7030A0"/>
                </a:solidFill>
                <a:effectLst/>
                <a:latin typeface="+mj-lt"/>
              </a:rPr>
              <a:t>5.2.</a:t>
            </a:r>
            <a:r>
              <a:rPr lang="vi-VN" sz="2000" b="1" i="0" dirty="0">
                <a:solidFill>
                  <a:srgbClr val="7030A0"/>
                </a:solidFill>
                <a:effectLst/>
                <a:latin typeface="+mj-lt"/>
              </a:rPr>
              <a:t>2. Nội dung hoàn thiện thể chế kinh tế thị trường định hướng </a:t>
            </a:r>
            <a:r>
              <a:rPr lang="en-US" sz="2000" b="1" dirty="0">
                <a:solidFill>
                  <a:srgbClr val="7030A0"/>
                </a:solidFill>
                <a:latin typeface="+mj-lt"/>
              </a:rPr>
              <a:t>XHCN </a:t>
            </a:r>
            <a:r>
              <a:rPr lang="vi-VN" sz="2000" b="1" i="0" dirty="0">
                <a:solidFill>
                  <a:srgbClr val="7030A0"/>
                </a:solidFill>
                <a:effectLst/>
                <a:latin typeface="+mj-lt"/>
              </a:rPr>
              <a:t>ở Vỉệt Nam</a:t>
            </a:r>
          </a:p>
        </p:txBody>
      </p:sp>
      <p:sp>
        <p:nvSpPr>
          <p:cNvPr id="39" name="TextBox 38">
            <a:extLst>
              <a:ext uri="{FF2B5EF4-FFF2-40B4-BE49-F238E27FC236}">
                <a16:creationId xmlns="" xmlns:a16="http://schemas.microsoft.com/office/drawing/2014/main" id="{6EEF82E6-C58F-47D7-89AB-0748E305ABEA}"/>
              </a:ext>
            </a:extLst>
          </p:cNvPr>
          <p:cNvSpPr txBox="1"/>
          <p:nvPr/>
        </p:nvSpPr>
        <p:spPr>
          <a:xfrm>
            <a:off x="5509119" y="2997891"/>
            <a:ext cx="6197600" cy="646331"/>
          </a:xfrm>
          <a:prstGeom prst="rect">
            <a:avLst/>
          </a:prstGeom>
          <a:noFill/>
        </p:spPr>
        <p:txBody>
          <a:bodyPr wrap="square">
            <a:spAutoFit/>
          </a:bodyPr>
          <a:lstStyle/>
          <a:p>
            <a:pPr algn="l"/>
            <a:r>
              <a:rPr lang="en-US" i="0" dirty="0" err="1">
                <a:solidFill>
                  <a:srgbClr val="C00000"/>
                </a:solidFill>
                <a:effectLst/>
              </a:rPr>
              <a:t>Hoàn</a:t>
            </a:r>
            <a:r>
              <a:rPr lang="en-US" i="0" dirty="0">
                <a:solidFill>
                  <a:srgbClr val="C00000"/>
                </a:solidFill>
                <a:effectLst/>
              </a:rPr>
              <a:t> </a:t>
            </a:r>
            <a:r>
              <a:rPr lang="en-US" i="0" dirty="0" err="1">
                <a:solidFill>
                  <a:srgbClr val="C00000"/>
                </a:solidFill>
                <a:effectLst/>
              </a:rPr>
              <a:t>thiện</a:t>
            </a:r>
            <a:r>
              <a:rPr lang="en-US" i="0" dirty="0">
                <a:solidFill>
                  <a:srgbClr val="C00000"/>
                </a:solidFill>
                <a:effectLst/>
              </a:rPr>
              <a:t> </a:t>
            </a:r>
            <a:r>
              <a:rPr lang="en-US" i="0" dirty="0" err="1">
                <a:solidFill>
                  <a:srgbClr val="C00000"/>
                </a:solidFill>
                <a:effectLst/>
              </a:rPr>
              <a:t>thể</a:t>
            </a:r>
            <a:r>
              <a:rPr lang="en-US" i="0" dirty="0">
                <a:solidFill>
                  <a:srgbClr val="C00000"/>
                </a:solidFill>
                <a:effectLst/>
              </a:rPr>
              <a:t> </a:t>
            </a:r>
            <a:r>
              <a:rPr lang="en-US" i="0" dirty="0" err="1">
                <a:solidFill>
                  <a:srgbClr val="C00000"/>
                </a:solidFill>
                <a:effectLst/>
              </a:rPr>
              <a:t>chế</a:t>
            </a:r>
            <a:r>
              <a:rPr lang="en-US" i="0" dirty="0">
                <a:solidFill>
                  <a:srgbClr val="C00000"/>
                </a:solidFill>
                <a:effectLst/>
              </a:rPr>
              <a:t> </a:t>
            </a:r>
            <a:r>
              <a:rPr lang="en-US" i="0" dirty="0" err="1">
                <a:solidFill>
                  <a:srgbClr val="C00000"/>
                </a:solidFill>
                <a:effectLst/>
              </a:rPr>
              <a:t>về</a:t>
            </a:r>
            <a:r>
              <a:rPr lang="en-US" i="0" dirty="0">
                <a:solidFill>
                  <a:srgbClr val="C00000"/>
                </a:solidFill>
                <a:effectLst/>
              </a:rPr>
              <a:t> </a:t>
            </a:r>
            <a:r>
              <a:rPr lang="en-US" i="0" dirty="0" err="1">
                <a:solidFill>
                  <a:srgbClr val="C00000"/>
                </a:solidFill>
                <a:effectLst/>
              </a:rPr>
              <a:t>sở</a:t>
            </a:r>
            <a:r>
              <a:rPr lang="en-US" i="0" dirty="0">
                <a:solidFill>
                  <a:srgbClr val="C00000"/>
                </a:solidFill>
                <a:effectLst/>
              </a:rPr>
              <a:t> </a:t>
            </a:r>
            <a:r>
              <a:rPr lang="en-US" i="0" dirty="0" err="1">
                <a:solidFill>
                  <a:srgbClr val="C00000"/>
                </a:solidFill>
                <a:effectLst/>
              </a:rPr>
              <a:t>hữu</a:t>
            </a:r>
            <a:r>
              <a:rPr lang="en-US" i="0" dirty="0">
                <a:solidFill>
                  <a:srgbClr val="C00000"/>
                </a:solidFill>
                <a:effectLst/>
              </a:rPr>
              <a:t> </a:t>
            </a:r>
            <a:r>
              <a:rPr lang="en-US" i="0" dirty="0" err="1">
                <a:solidFill>
                  <a:srgbClr val="C00000"/>
                </a:solidFill>
                <a:effectLst/>
              </a:rPr>
              <a:t>và</a:t>
            </a:r>
            <a:r>
              <a:rPr lang="en-US" i="0" dirty="0">
                <a:solidFill>
                  <a:srgbClr val="C00000"/>
                </a:solidFill>
                <a:effectLst/>
              </a:rPr>
              <a:t> </a:t>
            </a:r>
            <a:r>
              <a:rPr lang="en-US" i="0" dirty="0" err="1">
                <a:solidFill>
                  <a:srgbClr val="C00000"/>
                </a:solidFill>
                <a:effectLst/>
              </a:rPr>
              <a:t>phát</a:t>
            </a:r>
            <a:r>
              <a:rPr lang="en-US" i="0" dirty="0">
                <a:solidFill>
                  <a:srgbClr val="C00000"/>
                </a:solidFill>
                <a:effectLst/>
              </a:rPr>
              <a:t> </a:t>
            </a:r>
            <a:r>
              <a:rPr lang="en-US" i="0" dirty="0" err="1">
                <a:solidFill>
                  <a:srgbClr val="C00000"/>
                </a:solidFill>
                <a:effectLst/>
              </a:rPr>
              <a:t>triển</a:t>
            </a:r>
            <a:r>
              <a:rPr lang="en-US" i="0" dirty="0">
                <a:solidFill>
                  <a:srgbClr val="C00000"/>
                </a:solidFill>
                <a:effectLst/>
              </a:rPr>
              <a:t> </a:t>
            </a:r>
            <a:r>
              <a:rPr lang="en-US" i="0" dirty="0" err="1">
                <a:solidFill>
                  <a:srgbClr val="C00000"/>
                </a:solidFill>
                <a:effectLst/>
              </a:rPr>
              <a:t>các</a:t>
            </a:r>
            <a:r>
              <a:rPr lang="en-US" i="0" dirty="0">
                <a:solidFill>
                  <a:srgbClr val="C00000"/>
                </a:solidFill>
                <a:effectLst/>
              </a:rPr>
              <a:t> </a:t>
            </a:r>
            <a:r>
              <a:rPr lang="en-US" i="0" dirty="0" err="1">
                <a:solidFill>
                  <a:srgbClr val="C00000"/>
                </a:solidFill>
                <a:effectLst/>
              </a:rPr>
              <a:t>thành</a:t>
            </a:r>
            <a:r>
              <a:rPr lang="en-US" i="0" dirty="0">
                <a:solidFill>
                  <a:srgbClr val="C00000"/>
                </a:solidFill>
                <a:effectLst/>
              </a:rPr>
              <a:t> </a:t>
            </a:r>
            <a:r>
              <a:rPr lang="en-US" i="0" dirty="0" err="1">
                <a:solidFill>
                  <a:srgbClr val="C00000"/>
                </a:solidFill>
                <a:effectLst/>
              </a:rPr>
              <a:t>phần</a:t>
            </a:r>
            <a:r>
              <a:rPr lang="en-US" i="0" dirty="0">
                <a:solidFill>
                  <a:srgbClr val="C00000"/>
                </a:solidFill>
                <a:effectLst/>
              </a:rPr>
              <a:t> </a:t>
            </a:r>
            <a:r>
              <a:rPr lang="en-US" i="0" dirty="0" err="1">
                <a:solidFill>
                  <a:srgbClr val="C00000"/>
                </a:solidFill>
                <a:effectLst/>
              </a:rPr>
              <a:t>kinh</a:t>
            </a:r>
            <a:r>
              <a:rPr lang="en-US" i="0" dirty="0">
                <a:solidFill>
                  <a:srgbClr val="C00000"/>
                </a:solidFill>
                <a:effectLst/>
              </a:rPr>
              <a:t> </a:t>
            </a:r>
            <a:r>
              <a:rPr lang="en-US" i="0" dirty="0" err="1">
                <a:solidFill>
                  <a:srgbClr val="C00000"/>
                </a:solidFill>
                <a:effectLst/>
              </a:rPr>
              <a:t>tế</a:t>
            </a:r>
            <a:endParaRPr lang="en-US" i="0" dirty="0">
              <a:solidFill>
                <a:srgbClr val="C00000"/>
              </a:solidFill>
              <a:effectLst/>
            </a:endParaRPr>
          </a:p>
        </p:txBody>
      </p:sp>
      <p:sp>
        <p:nvSpPr>
          <p:cNvPr id="40" name="TextBox 39">
            <a:extLst>
              <a:ext uri="{FF2B5EF4-FFF2-40B4-BE49-F238E27FC236}">
                <a16:creationId xmlns="" xmlns:a16="http://schemas.microsoft.com/office/drawing/2014/main" id="{E405DF8C-0852-465D-B899-99E934C8D28C}"/>
              </a:ext>
            </a:extLst>
          </p:cNvPr>
          <p:cNvSpPr txBox="1"/>
          <p:nvPr/>
        </p:nvSpPr>
        <p:spPr>
          <a:xfrm>
            <a:off x="5509119" y="3978498"/>
            <a:ext cx="6197600" cy="646331"/>
          </a:xfrm>
          <a:prstGeom prst="rect">
            <a:avLst/>
          </a:prstGeom>
          <a:noFill/>
        </p:spPr>
        <p:txBody>
          <a:bodyPr wrap="square">
            <a:spAutoFit/>
          </a:bodyPr>
          <a:lstStyle/>
          <a:p>
            <a:pPr algn="l"/>
            <a:r>
              <a:rPr lang="vi-VN" i="0" dirty="0">
                <a:solidFill>
                  <a:srgbClr val="0070C0"/>
                </a:solidFill>
                <a:effectLst/>
              </a:rPr>
              <a:t>Hoàn thiện thể chế để phát triển đồng hộ các yếu tố thị truờng và các loại thị trường</a:t>
            </a:r>
          </a:p>
        </p:txBody>
      </p:sp>
      <p:sp>
        <p:nvSpPr>
          <p:cNvPr id="41" name="TextBox 40">
            <a:extLst>
              <a:ext uri="{FF2B5EF4-FFF2-40B4-BE49-F238E27FC236}">
                <a16:creationId xmlns="" xmlns:a16="http://schemas.microsoft.com/office/drawing/2014/main" id="{FEFA603D-7A83-4F20-ABF4-70436B1E9DC2}"/>
              </a:ext>
            </a:extLst>
          </p:cNvPr>
          <p:cNvSpPr txBox="1"/>
          <p:nvPr/>
        </p:nvSpPr>
        <p:spPr>
          <a:xfrm>
            <a:off x="5509119" y="5205951"/>
            <a:ext cx="6197600" cy="646331"/>
          </a:xfrm>
          <a:prstGeom prst="rect">
            <a:avLst/>
          </a:prstGeom>
          <a:noFill/>
        </p:spPr>
        <p:txBody>
          <a:bodyPr wrap="square">
            <a:spAutoFit/>
          </a:bodyPr>
          <a:lstStyle/>
          <a:p>
            <a:pPr algn="l"/>
            <a:r>
              <a:rPr lang="vi-VN" i="0" dirty="0">
                <a:solidFill>
                  <a:srgbClr val="000000"/>
                </a:solidFill>
                <a:effectLst/>
              </a:rPr>
              <a:t>Hoàn thiện thể chế để phát triển đồng hộ các yếu tố thị truờng và các loại thị trường</a:t>
            </a:r>
          </a:p>
        </p:txBody>
      </p:sp>
      <p:sp>
        <p:nvSpPr>
          <p:cNvPr id="42" name="TextBox 41">
            <a:extLst>
              <a:ext uri="{FF2B5EF4-FFF2-40B4-BE49-F238E27FC236}">
                <a16:creationId xmlns="" xmlns:a16="http://schemas.microsoft.com/office/drawing/2014/main" id="{2EF2F4DF-C3AF-4E71-BC35-C3E15A84A633}"/>
              </a:ext>
            </a:extLst>
          </p:cNvPr>
          <p:cNvSpPr txBox="1"/>
          <p:nvPr/>
        </p:nvSpPr>
        <p:spPr>
          <a:xfrm>
            <a:off x="5394175" y="6251683"/>
            <a:ext cx="6197600" cy="369332"/>
          </a:xfrm>
          <a:prstGeom prst="rect">
            <a:avLst/>
          </a:prstGeom>
          <a:noFill/>
        </p:spPr>
        <p:txBody>
          <a:bodyPr wrap="square">
            <a:spAutoFit/>
          </a:bodyPr>
          <a:lstStyle/>
          <a:p>
            <a:pPr algn="l"/>
            <a:r>
              <a:rPr lang="en-US" i="0" dirty="0" err="1">
                <a:solidFill>
                  <a:srgbClr val="006600"/>
                </a:solidFill>
                <a:effectLst/>
              </a:rPr>
              <a:t>Hoàn</a:t>
            </a:r>
            <a:r>
              <a:rPr lang="en-US" i="0" dirty="0">
                <a:solidFill>
                  <a:srgbClr val="006600"/>
                </a:solidFill>
                <a:effectLst/>
              </a:rPr>
              <a:t> </a:t>
            </a:r>
            <a:r>
              <a:rPr lang="en-US" i="0" dirty="0" err="1">
                <a:solidFill>
                  <a:srgbClr val="006600"/>
                </a:solidFill>
                <a:effectLst/>
              </a:rPr>
              <a:t>thiện</a:t>
            </a:r>
            <a:r>
              <a:rPr lang="en-US" i="0" dirty="0">
                <a:solidFill>
                  <a:srgbClr val="006600"/>
                </a:solidFill>
                <a:effectLst/>
              </a:rPr>
              <a:t> </a:t>
            </a:r>
            <a:r>
              <a:rPr lang="en-US" i="0" dirty="0" err="1">
                <a:solidFill>
                  <a:srgbClr val="006600"/>
                </a:solidFill>
                <a:effectLst/>
              </a:rPr>
              <a:t>thể</a:t>
            </a:r>
            <a:r>
              <a:rPr lang="en-US" i="0" dirty="0">
                <a:solidFill>
                  <a:srgbClr val="006600"/>
                </a:solidFill>
                <a:effectLst/>
              </a:rPr>
              <a:t> </a:t>
            </a:r>
            <a:r>
              <a:rPr lang="en-US" i="0" dirty="0" err="1">
                <a:solidFill>
                  <a:srgbClr val="006600"/>
                </a:solidFill>
                <a:effectLst/>
              </a:rPr>
              <a:t>nâng</a:t>
            </a:r>
            <a:r>
              <a:rPr lang="en-US" i="0" dirty="0">
                <a:solidFill>
                  <a:srgbClr val="006600"/>
                </a:solidFill>
                <a:effectLst/>
              </a:rPr>
              <a:t> </a:t>
            </a:r>
            <a:r>
              <a:rPr lang="en-US" i="0" dirty="0" err="1">
                <a:solidFill>
                  <a:srgbClr val="006600"/>
                </a:solidFill>
                <a:effectLst/>
              </a:rPr>
              <a:t>cao</a:t>
            </a:r>
            <a:r>
              <a:rPr lang="en-US" i="0" dirty="0">
                <a:solidFill>
                  <a:srgbClr val="006600"/>
                </a:solidFill>
                <a:effectLst/>
              </a:rPr>
              <a:t> </a:t>
            </a:r>
            <a:r>
              <a:rPr lang="en-US" i="0" dirty="0" err="1">
                <a:solidFill>
                  <a:srgbClr val="006600"/>
                </a:solidFill>
                <a:effectLst/>
              </a:rPr>
              <a:t>năng</a:t>
            </a:r>
            <a:r>
              <a:rPr lang="en-US" i="0" dirty="0">
                <a:solidFill>
                  <a:srgbClr val="006600"/>
                </a:solidFill>
                <a:effectLst/>
              </a:rPr>
              <a:t> </a:t>
            </a:r>
            <a:r>
              <a:rPr lang="en-US" i="0" dirty="0" err="1">
                <a:solidFill>
                  <a:srgbClr val="006600"/>
                </a:solidFill>
                <a:effectLst/>
              </a:rPr>
              <a:t>lực</a:t>
            </a:r>
            <a:r>
              <a:rPr lang="en-US" i="0" dirty="0">
                <a:solidFill>
                  <a:srgbClr val="006600"/>
                </a:solidFill>
                <a:effectLst/>
              </a:rPr>
              <a:t> </a:t>
            </a:r>
            <a:r>
              <a:rPr lang="en-US" i="0" dirty="0" err="1">
                <a:solidFill>
                  <a:srgbClr val="006600"/>
                </a:solidFill>
                <a:effectLst/>
              </a:rPr>
              <a:t>hệ</a:t>
            </a:r>
            <a:r>
              <a:rPr lang="en-US" i="0" dirty="0">
                <a:solidFill>
                  <a:srgbClr val="006600"/>
                </a:solidFill>
                <a:effectLst/>
              </a:rPr>
              <a:t> </a:t>
            </a:r>
            <a:r>
              <a:rPr lang="en-US" i="0" dirty="0" err="1">
                <a:solidFill>
                  <a:srgbClr val="006600"/>
                </a:solidFill>
                <a:effectLst/>
              </a:rPr>
              <a:t>thống</a:t>
            </a:r>
            <a:r>
              <a:rPr lang="en-US" i="0" dirty="0">
                <a:solidFill>
                  <a:srgbClr val="006600"/>
                </a:solidFill>
                <a:effectLst/>
              </a:rPr>
              <a:t> </a:t>
            </a:r>
            <a:r>
              <a:rPr lang="en-US" i="0" dirty="0" err="1">
                <a:solidFill>
                  <a:srgbClr val="006600"/>
                </a:solidFill>
                <a:effectLst/>
              </a:rPr>
              <a:t>chính</a:t>
            </a:r>
            <a:r>
              <a:rPr lang="en-US" i="0" dirty="0">
                <a:solidFill>
                  <a:srgbClr val="006600"/>
                </a:solidFill>
                <a:effectLst/>
              </a:rPr>
              <a:t> </a:t>
            </a:r>
            <a:r>
              <a:rPr lang="en-US" i="0" dirty="0" err="1">
                <a:solidFill>
                  <a:srgbClr val="006600"/>
                </a:solidFill>
                <a:effectLst/>
              </a:rPr>
              <a:t>trị</a:t>
            </a:r>
            <a:endParaRPr lang="en-US" i="0" dirty="0">
              <a:solidFill>
                <a:srgbClr val="006600"/>
              </a:solidFill>
              <a:effectLst/>
            </a:endParaRPr>
          </a:p>
        </p:txBody>
      </p:sp>
    </p:spTree>
    <p:extLst>
      <p:ext uri="{BB962C8B-B14F-4D97-AF65-F5344CB8AC3E}">
        <p14:creationId xmlns:p14="http://schemas.microsoft.com/office/powerpoint/2010/main" val="109505599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Tổng hợp 35+ background đơn giản đẹp được yêu thích">
            <a:extLst>
              <a:ext uri="{FF2B5EF4-FFF2-40B4-BE49-F238E27FC236}">
                <a16:creationId xmlns="" xmlns:a16="http://schemas.microsoft.com/office/drawing/2014/main" id="{438B40FA-EFA1-4A5C-91CE-373972C760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571"/>
            <a:ext cx="12192000" cy="6972571"/>
          </a:xfrm>
          <a:prstGeom prst="rect">
            <a:avLst/>
          </a:prstGeom>
          <a:noFill/>
          <a:extLst>
            <a:ext uri="{909E8E84-426E-40DD-AFC4-6F175D3DCCD1}">
              <a14:hiddenFill xmlns:a14="http://schemas.microsoft.com/office/drawing/2010/main">
                <a:solidFill>
                  <a:srgbClr val="FFFFFF"/>
                </a:solidFill>
              </a14:hiddenFill>
            </a:ext>
          </a:extLst>
        </p:spPr>
      </p:pic>
      <p:sp>
        <p:nvSpPr>
          <p:cNvPr id="4" name="Line 7">
            <a:extLst>
              <a:ext uri="{FF2B5EF4-FFF2-40B4-BE49-F238E27FC236}">
                <a16:creationId xmlns="" xmlns:a16="http://schemas.microsoft.com/office/drawing/2014/main" id="{E4173E15-18E0-4541-AD2A-613FD8AFAB43}"/>
              </a:ext>
            </a:extLst>
          </p:cNvPr>
          <p:cNvSpPr>
            <a:spLocks noChangeShapeType="1"/>
          </p:cNvSpPr>
          <p:nvPr/>
        </p:nvSpPr>
        <p:spPr bwMode="auto">
          <a:xfrm>
            <a:off x="2344109" y="981304"/>
            <a:ext cx="5166982"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8" name="TextBox 7">
            <a:extLst>
              <a:ext uri="{FF2B5EF4-FFF2-40B4-BE49-F238E27FC236}">
                <a16:creationId xmlns="" xmlns:a16="http://schemas.microsoft.com/office/drawing/2014/main" id="{1EAAF049-E0BF-491E-8518-FD50E5F1A094}"/>
              </a:ext>
            </a:extLst>
          </p:cNvPr>
          <p:cNvSpPr txBox="1"/>
          <p:nvPr/>
        </p:nvSpPr>
        <p:spPr>
          <a:xfrm>
            <a:off x="203200" y="25942"/>
            <a:ext cx="9448800" cy="830997"/>
          </a:xfrm>
          <a:prstGeom prst="rect">
            <a:avLst/>
          </a:prstGeom>
          <a:noFill/>
        </p:spPr>
        <p:txBody>
          <a:bodyPr wrap="square">
            <a:spAutoFit/>
          </a:bodyPr>
          <a:lstStyle/>
          <a:p>
            <a:pPr algn="ctr"/>
            <a:r>
              <a:rPr lang="en-US" sz="2400" b="1" i="0" dirty="0">
                <a:solidFill>
                  <a:srgbClr val="000000"/>
                </a:solidFill>
                <a:effectLst/>
              </a:rPr>
              <a:t>5.2.</a:t>
            </a:r>
            <a:r>
              <a:rPr lang="vi-VN" sz="2400" b="1" i="0" dirty="0">
                <a:solidFill>
                  <a:srgbClr val="000000"/>
                </a:solidFill>
                <a:effectLst/>
              </a:rPr>
              <a:t>1. Sự cần thiết phải hoàn thiện thể chế kinh tế thị trường định hướng </a:t>
            </a:r>
            <a:r>
              <a:rPr lang="en-US" sz="2400" b="1" dirty="0">
                <a:solidFill>
                  <a:srgbClr val="000000"/>
                </a:solidFill>
              </a:rPr>
              <a:t>XHCN </a:t>
            </a:r>
            <a:r>
              <a:rPr lang="vi-VN" sz="2400" b="1" i="0" dirty="0">
                <a:solidFill>
                  <a:srgbClr val="000000"/>
                </a:solidFill>
                <a:effectLst/>
              </a:rPr>
              <a:t>ở Việt Nam</a:t>
            </a:r>
          </a:p>
        </p:txBody>
      </p:sp>
      <p:sp>
        <p:nvSpPr>
          <p:cNvPr id="23" name="TextBox 22">
            <a:extLst>
              <a:ext uri="{FF2B5EF4-FFF2-40B4-BE49-F238E27FC236}">
                <a16:creationId xmlns="" xmlns:a16="http://schemas.microsoft.com/office/drawing/2014/main" id="{B9DB3783-F138-45E4-9A13-2B4678AC51EB}"/>
              </a:ext>
            </a:extLst>
          </p:cNvPr>
          <p:cNvSpPr txBox="1"/>
          <p:nvPr/>
        </p:nvSpPr>
        <p:spPr>
          <a:xfrm>
            <a:off x="515153" y="1394232"/>
            <a:ext cx="8556275" cy="830997"/>
          </a:xfrm>
          <a:prstGeom prst="rect">
            <a:avLst/>
          </a:prstGeom>
          <a:noFill/>
          <a:ln>
            <a:solidFill>
              <a:srgbClr val="000000"/>
            </a:solidFill>
          </a:ln>
        </p:spPr>
        <p:txBody>
          <a:bodyPr wrap="square">
            <a:spAutoFit/>
          </a:bodyPr>
          <a:lstStyle/>
          <a:p>
            <a:pPr marL="342900" indent="-342900" algn="ctr">
              <a:buFont typeface="Wingdings" panose="05000000000000000000" pitchFamily="2" charset="2"/>
              <a:buChar char="q"/>
            </a:pPr>
            <a:r>
              <a:rPr lang="en-US" sz="2400" b="1" dirty="0" err="1">
                <a:solidFill>
                  <a:srgbClr val="00B050"/>
                </a:solidFill>
              </a:rPr>
              <a:t>Thể</a:t>
            </a:r>
            <a:r>
              <a:rPr lang="en-US" sz="2400" b="1" dirty="0">
                <a:solidFill>
                  <a:srgbClr val="00B050"/>
                </a:solidFill>
              </a:rPr>
              <a:t> </a:t>
            </a:r>
            <a:r>
              <a:rPr lang="en-US" sz="2400" b="1" dirty="0" err="1">
                <a:solidFill>
                  <a:srgbClr val="00B050"/>
                </a:solidFill>
              </a:rPr>
              <a:t>chế</a:t>
            </a:r>
            <a:r>
              <a:rPr lang="en-US" sz="2400" b="1" dirty="0">
                <a:solidFill>
                  <a:srgbClr val="00B050"/>
                </a:solidFill>
              </a:rPr>
              <a:t> </a:t>
            </a:r>
            <a:r>
              <a:rPr lang="en-US" sz="2400" b="1" dirty="0" err="1">
                <a:solidFill>
                  <a:srgbClr val="00B050"/>
                </a:solidFill>
              </a:rPr>
              <a:t>và</a:t>
            </a:r>
            <a:r>
              <a:rPr lang="en-US" sz="2400" b="1" dirty="0">
                <a:solidFill>
                  <a:srgbClr val="00B050"/>
                </a:solidFill>
              </a:rPr>
              <a:t> </a:t>
            </a:r>
            <a:r>
              <a:rPr lang="vi-VN" sz="2400" b="1" i="0" dirty="0">
                <a:solidFill>
                  <a:srgbClr val="00B050"/>
                </a:solidFill>
                <a:effectLst/>
              </a:rPr>
              <a:t>thể chế kinh tế thị trường định hướng </a:t>
            </a:r>
            <a:r>
              <a:rPr lang="en-US" sz="2400" b="1" dirty="0">
                <a:solidFill>
                  <a:srgbClr val="00B050"/>
                </a:solidFill>
              </a:rPr>
              <a:t>XHCN </a:t>
            </a:r>
            <a:r>
              <a:rPr lang="vi-VN" sz="2400" b="1" i="0" dirty="0">
                <a:solidFill>
                  <a:srgbClr val="00B050"/>
                </a:solidFill>
                <a:effectLst/>
              </a:rPr>
              <a:t>ở Việt Nam</a:t>
            </a:r>
            <a:r>
              <a:rPr lang="en-US" sz="2400" b="1" i="0" dirty="0">
                <a:solidFill>
                  <a:srgbClr val="00B050"/>
                </a:solidFill>
                <a:effectLst/>
              </a:rPr>
              <a:t>?</a:t>
            </a:r>
            <a:endParaRPr lang="en-US" sz="2400" dirty="0">
              <a:solidFill>
                <a:srgbClr val="00B050"/>
              </a:solidFill>
            </a:endParaRPr>
          </a:p>
        </p:txBody>
      </p:sp>
      <p:sp>
        <p:nvSpPr>
          <p:cNvPr id="27" name="Scroll: Horizontal 26">
            <a:extLst>
              <a:ext uri="{FF2B5EF4-FFF2-40B4-BE49-F238E27FC236}">
                <a16:creationId xmlns="" xmlns:a16="http://schemas.microsoft.com/office/drawing/2014/main" id="{A8144C7D-5373-4556-ADCB-C95AAC1E7A00}"/>
              </a:ext>
            </a:extLst>
          </p:cNvPr>
          <p:cNvSpPr/>
          <p:nvPr/>
        </p:nvSpPr>
        <p:spPr>
          <a:xfrm>
            <a:off x="1117599" y="3045477"/>
            <a:ext cx="6705600" cy="2992275"/>
          </a:xfrm>
          <a:prstGeom prst="horizontalScroll">
            <a:avLst/>
          </a:prstGeom>
          <a:solidFill>
            <a:schemeClr val="bg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1"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28" name="TextBox 27">
            <a:extLst>
              <a:ext uri="{FF2B5EF4-FFF2-40B4-BE49-F238E27FC236}">
                <a16:creationId xmlns="" xmlns:a16="http://schemas.microsoft.com/office/drawing/2014/main" id="{9DD5455E-EC23-4F75-8C29-C1D93734C42E}"/>
              </a:ext>
            </a:extLst>
          </p:cNvPr>
          <p:cNvSpPr txBox="1"/>
          <p:nvPr/>
        </p:nvSpPr>
        <p:spPr>
          <a:xfrm>
            <a:off x="1698879" y="3778895"/>
            <a:ext cx="5783943" cy="1569660"/>
          </a:xfrm>
          <a:prstGeom prst="rect">
            <a:avLst/>
          </a:prstGeom>
          <a:noFill/>
        </p:spPr>
        <p:txBody>
          <a:bodyPr wrap="square">
            <a:spAutoFit/>
          </a:bodyPr>
          <a:lstStyle/>
          <a:p>
            <a:pPr algn="ctr"/>
            <a:r>
              <a:rPr lang="en-US" sz="2400" dirty="0">
                <a:solidFill>
                  <a:srgbClr val="002060"/>
                </a:solidFill>
              </a:rPr>
              <a:t>L</a:t>
            </a:r>
            <a:r>
              <a:rPr lang="vi-VN" sz="2400" b="0" i="0" dirty="0">
                <a:solidFill>
                  <a:srgbClr val="002060"/>
                </a:solidFill>
                <a:effectLst/>
              </a:rPr>
              <a:t>à những </a:t>
            </a:r>
            <a:r>
              <a:rPr lang="vi-VN" sz="2400" b="1" i="0" dirty="0">
                <a:solidFill>
                  <a:srgbClr val="FF0000"/>
                </a:solidFill>
                <a:effectLst/>
              </a:rPr>
              <a:t>quy tắc, luật pháp, bộ máy quản lý và cơ chế vận </a:t>
            </a:r>
            <a:r>
              <a:rPr lang="vi-VN" sz="2400" b="0" i="0" dirty="0">
                <a:solidFill>
                  <a:srgbClr val="002060"/>
                </a:solidFill>
                <a:effectLst/>
              </a:rPr>
              <a:t>hành nh</a:t>
            </a:r>
            <a:r>
              <a:rPr lang="en-US" sz="2400" b="0" i="0" dirty="0" err="1">
                <a:solidFill>
                  <a:srgbClr val="002060"/>
                </a:solidFill>
                <a:effectLst/>
              </a:rPr>
              <a:t>ằm</a:t>
            </a:r>
            <a:r>
              <a:rPr lang="vi-VN" sz="2400" b="0" i="0" dirty="0">
                <a:solidFill>
                  <a:srgbClr val="002060"/>
                </a:solidFill>
                <a:effectLst/>
              </a:rPr>
              <a:t> điều chỉnh các hoạt động của con người trong một chế độ xã hội.</a:t>
            </a:r>
            <a:endParaRPr lang="en-US" sz="2400" dirty="0">
              <a:solidFill>
                <a:srgbClr val="002060"/>
              </a:solidFill>
            </a:endParaRPr>
          </a:p>
        </p:txBody>
      </p:sp>
      <p:sp>
        <p:nvSpPr>
          <p:cNvPr id="31" name="TextBox 30">
            <a:extLst>
              <a:ext uri="{FF2B5EF4-FFF2-40B4-BE49-F238E27FC236}">
                <a16:creationId xmlns="" xmlns:a16="http://schemas.microsoft.com/office/drawing/2014/main" id="{46F677E0-1EF9-4C09-8F54-2DC9F9659C89}"/>
              </a:ext>
            </a:extLst>
          </p:cNvPr>
          <p:cNvSpPr txBox="1"/>
          <p:nvPr/>
        </p:nvSpPr>
        <p:spPr>
          <a:xfrm>
            <a:off x="3637245" y="2496982"/>
            <a:ext cx="1907212" cy="461665"/>
          </a:xfrm>
          <a:prstGeom prst="rect">
            <a:avLst/>
          </a:prstGeom>
          <a:noFill/>
        </p:spPr>
        <p:txBody>
          <a:bodyPr wrap="square">
            <a:spAutoFit/>
          </a:bodyPr>
          <a:lstStyle/>
          <a:p>
            <a:pPr marL="342900" indent="-342900">
              <a:buFont typeface="Courier New" panose="02070309020205020404" pitchFamily="49" charset="0"/>
              <a:buChar char="o"/>
            </a:pPr>
            <a:r>
              <a:rPr lang="en-US" sz="2400" b="1" dirty="0" err="1">
                <a:solidFill>
                  <a:srgbClr val="FF0066"/>
                </a:solidFill>
              </a:rPr>
              <a:t>Thể</a:t>
            </a:r>
            <a:r>
              <a:rPr lang="en-US" sz="2400" b="1" dirty="0">
                <a:solidFill>
                  <a:srgbClr val="FF0066"/>
                </a:solidFill>
              </a:rPr>
              <a:t> </a:t>
            </a:r>
            <a:r>
              <a:rPr lang="en-US" sz="2400" b="1" dirty="0" err="1">
                <a:solidFill>
                  <a:srgbClr val="FF0066"/>
                </a:solidFill>
              </a:rPr>
              <a:t>chế</a:t>
            </a:r>
            <a:r>
              <a:rPr lang="en-US" sz="2400" b="1" dirty="0">
                <a:solidFill>
                  <a:srgbClr val="FF0066"/>
                </a:solidFill>
              </a:rPr>
              <a:t>? </a:t>
            </a:r>
            <a:endParaRPr lang="en-US" sz="2400" dirty="0">
              <a:solidFill>
                <a:srgbClr val="FF0066"/>
              </a:solidFill>
            </a:endParaRPr>
          </a:p>
        </p:txBody>
      </p:sp>
    </p:spTree>
    <p:extLst>
      <p:ext uri="{BB962C8B-B14F-4D97-AF65-F5344CB8AC3E}">
        <p14:creationId xmlns:p14="http://schemas.microsoft.com/office/powerpoint/2010/main" val="14476844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ooter Placeholder 4"/>
          <p:cNvSpPr>
            <a:spLocks noGrp="1"/>
          </p:cNvSpPr>
          <p:nvPr>
            <p:ph type="ftr"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r>
              <a:rPr kumimoji="0" lang="en-US" sz="1200" b="1" i="0" u="none" strike="noStrike" kern="1200" cap="none" spc="0" normalizeH="0" baseline="0" noProof="0">
                <a:ln>
                  <a:noFill/>
                </a:ln>
                <a:solidFill>
                  <a:srgbClr val="000000"/>
                </a:solidFill>
                <a:effectLst/>
                <a:uLnTx/>
                <a:uFillTx/>
                <a:latin typeface="Arial" charset="0"/>
                <a:ea typeface="+mn-ea"/>
                <a:cs typeface="+mn-cs"/>
              </a:rPr>
              <a:t>www.themegallery.com</a:t>
            </a:r>
          </a:p>
        </p:txBody>
      </p:sp>
      <p:sp>
        <p:nvSpPr>
          <p:cNvPr id="18" name="TextBox 17">
            <a:extLst>
              <a:ext uri="{FF2B5EF4-FFF2-40B4-BE49-F238E27FC236}">
                <a16:creationId xmlns="" xmlns:a16="http://schemas.microsoft.com/office/drawing/2014/main" id="{9F293700-509F-47DD-8596-C89CE67E1094}"/>
              </a:ext>
            </a:extLst>
          </p:cNvPr>
          <p:cNvSpPr txBox="1"/>
          <p:nvPr/>
        </p:nvSpPr>
        <p:spPr>
          <a:xfrm>
            <a:off x="1069068" y="121999"/>
            <a:ext cx="9448800"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19" name="TextBox 18">
            <a:extLst>
              <a:ext uri="{FF2B5EF4-FFF2-40B4-BE49-F238E27FC236}">
                <a16:creationId xmlns="" xmlns:a16="http://schemas.microsoft.com/office/drawing/2014/main" id="{104C7571-663A-465D-8BAF-62C6ED9A971F}"/>
              </a:ext>
            </a:extLst>
          </p:cNvPr>
          <p:cNvSpPr txBox="1"/>
          <p:nvPr/>
        </p:nvSpPr>
        <p:spPr>
          <a:xfrm>
            <a:off x="1768838" y="1139269"/>
            <a:ext cx="7824867" cy="830997"/>
          </a:xfrm>
          <a:prstGeom prst="rect">
            <a:avLst/>
          </a:prstGeom>
          <a:noFill/>
          <a:ln>
            <a:solidFill>
              <a:srgbClr val="000000"/>
            </a:solidFill>
          </a:ln>
        </p:spPr>
        <p:txBody>
          <a:bodyPr wrap="square">
            <a:spAutoFit/>
          </a:bodyPr>
          <a:lstStyle/>
          <a:p>
            <a:pPr marL="342900" marR="0" lvl="0" indent="-34290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err="1">
                <a:ln>
                  <a:noFill/>
                </a:ln>
                <a:solidFill>
                  <a:srgbClr val="00B050"/>
                </a:solidFill>
                <a:effectLst/>
                <a:uLnTx/>
                <a:uFillTx/>
                <a:latin typeface="Arial"/>
                <a:ea typeface="+mn-ea"/>
                <a:cs typeface="+mn-cs"/>
              </a:rPr>
              <a:t>Thể</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en-US" sz="2400" b="1" i="0" u="none" strike="noStrike" kern="1200" cap="none" spc="0" normalizeH="0" baseline="0" noProof="0" dirty="0" err="1">
                <a:ln>
                  <a:noFill/>
                </a:ln>
                <a:solidFill>
                  <a:srgbClr val="00B050"/>
                </a:solidFill>
                <a:effectLst/>
                <a:uLnTx/>
                <a:uFillTx/>
                <a:latin typeface="Arial"/>
                <a:ea typeface="+mn-ea"/>
                <a:cs typeface="+mn-cs"/>
              </a:rPr>
              <a:t>chế</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en-US" sz="2400" b="1" i="0" u="none" strike="noStrike" kern="1200" cap="none" spc="0" normalizeH="0" baseline="0" noProof="0" dirty="0" err="1">
                <a:ln>
                  <a:noFill/>
                </a:ln>
                <a:solidFill>
                  <a:srgbClr val="00B050"/>
                </a:solidFill>
                <a:effectLst/>
                <a:uLnTx/>
                <a:uFillTx/>
                <a:latin typeface="Arial"/>
                <a:ea typeface="+mn-ea"/>
                <a:cs typeface="+mn-cs"/>
              </a:rPr>
              <a:t>và</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thể chế kinh tế thị trường định hướng </a:t>
            </a:r>
            <a:r>
              <a:rPr kumimoji="0" lang="en-US" sz="2400" b="1" i="0" u="none" strike="noStrike" kern="1200" cap="none" spc="0" normalizeH="0" baseline="0" noProof="0" dirty="0">
                <a:ln>
                  <a:noFill/>
                </a:ln>
                <a:solidFill>
                  <a:srgbClr val="00B050"/>
                </a:solidFill>
                <a:effectLst/>
                <a:uLnTx/>
                <a:uFillTx/>
                <a:latin typeface="Arial"/>
                <a:ea typeface="+mn-ea"/>
                <a:cs typeface="+mn-cs"/>
              </a:rPr>
              <a:t>XHCN </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ở Việt Nam</a:t>
            </a:r>
            <a:r>
              <a:rPr kumimoji="0" lang="en-US" sz="2400" b="1" i="0" u="none" strike="noStrike" kern="1200" cap="none" spc="0" normalizeH="0" baseline="0" noProof="0" dirty="0">
                <a:ln>
                  <a:noFill/>
                </a:ln>
                <a:solidFill>
                  <a:srgbClr val="00B050"/>
                </a:solidFill>
                <a:effectLst/>
                <a:uLnTx/>
                <a:uFillTx/>
                <a:latin typeface="Arial"/>
                <a:ea typeface="+mn-ea"/>
                <a:cs typeface="+mn-cs"/>
              </a:rPr>
              <a:t>?</a:t>
            </a:r>
            <a:endParaRPr kumimoji="0" lang="en-US" sz="2400" b="0" i="0" u="none" strike="noStrike" kern="1200" cap="none" spc="0" normalizeH="0" baseline="0" noProof="0" dirty="0">
              <a:ln>
                <a:noFill/>
              </a:ln>
              <a:solidFill>
                <a:srgbClr val="00B050"/>
              </a:solidFill>
              <a:effectLst/>
              <a:uLnTx/>
              <a:uFillTx/>
              <a:latin typeface="Arial"/>
              <a:ea typeface="+mn-ea"/>
              <a:cs typeface="+mn-cs"/>
            </a:endParaRPr>
          </a:p>
        </p:txBody>
      </p:sp>
      <p:sp>
        <p:nvSpPr>
          <p:cNvPr id="22" name="Scroll: Horizontal 21">
            <a:extLst>
              <a:ext uri="{FF2B5EF4-FFF2-40B4-BE49-F238E27FC236}">
                <a16:creationId xmlns="" xmlns:a16="http://schemas.microsoft.com/office/drawing/2014/main" id="{67500342-3C2D-4903-8550-176F6A73ED20}"/>
              </a:ext>
            </a:extLst>
          </p:cNvPr>
          <p:cNvSpPr/>
          <p:nvPr/>
        </p:nvSpPr>
        <p:spPr>
          <a:xfrm>
            <a:off x="734519" y="2905749"/>
            <a:ext cx="7177894" cy="3330159"/>
          </a:xfrm>
          <a:prstGeom prst="horizontalScroll">
            <a:avLst/>
          </a:prstGeom>
          <a:solidFill>
            <a:schemeClr val="bg1"/>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494B58"/>
              </a:solidFill>
              <a:effectLst/>
              <a:uLnTx/>
              <a:uFillTx/>
              <a:latin typeface="Arial" panose="020B0604020202020204" pitchFamily="34" charset="0"/>
              <a:ea typeface="+mn-ea"/>
              <a:cs typeface="Arial" panose="020B0604020202020204" pitchFamily="34" charset="0"/>
            </a:endParaRPr>
          </a:p>
        </p:txBody>
      </p:sp>
      <p:sp>
        <p:nvSpPr>
          <p:cNvPr id="26" name="Line 7">
            <a:extLst>
              <a:ext uri="{FF2B5EF4-FFF2-40B4-BE49-F238E27FC236}">
                <a16:creationId xmlns="" xmlns:a16="http://schemas.microsoft.com/office/drawing/2014/main" id="{9A481259-A557-42A9-A4DB-96EBBAF23DF9}"/>
              </a:ext>
            </a:extLst>
          </p:cNvPr>
          <p:cNvSpPr>
            <a:spLocks noChangeShapeType="1"/>
          </p:cNvSpPr>
          <p:nvPr/>
        </p:nvSpPr>
        <p:spPr bwMode="auto">
          <a:xfrm flipV="1">
            <a:off x="3814848" y="952996"/>
            <a:ext cx="4097564"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27" name="TextBox 26">
            <a:extLst>
              <a:ext uri="{FF2B5EF4-FFF2-40B4-BE49-F238E27FC236}">
                <a16:creationId xmlns="" xmlns:a16="http://schemas.microsoft.com/office/drawing/2014/main" id="{4E959757-7402-4E6D-BA72-7D3E642FFA22}"/>
              </a:ext>
            </a:extLst>
          </p:cNvPr>
          <p:cNvSpPr txBox="1"/>
          <p:nvPr/>
        </p:nvSpPr>
        <p:spPr>
          <a:xfrm>
            <a:off x="1282100" y="3785998"/>
            <a:ext cx="6439500" cy="1938992"/>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400" b="0" i="0" u="none" strike="noStrike" kern="1200" cap="none" spc="0" normalizeH="0" baseline="0" noProof="0" dirty="0">
                <a:ln>
                  <a:noFill/>
                </a:ln>
                <a:solidFill>
                  <a:srgbClr val="010101"/>
                </a:solidFill>
                <a:effectLst/>
                <a:uLnTx/>
                <a:uFillTx/>
                <a:latin typeface="Arial" panose="020B0604020202020204" pitchFamily="34" charset="0"/>
                <a:cs typeface="Arial" panose="020B0604020202020204" pitchFamily="34" charset="0"/>
              </a:rPr>
              <a:t>Là hệ thống </a:t>
            </a:r>
            <a:r>
              <a:rPr kumimoji="0" lang="vi-VN" sz="2400" b="1" i="0" u="none" strike="noStrike" kern="1200" cap="none" spc="0" normalizeH="0" baseline="0" noProof="0" dirty="0">
                <a:ln>
                  <a:noFill/>
                </a:ln>
                <a:solidFill>
                  <a:srgbClr val="0033CC"/>
                </a:solidFill>
                <a:effectLst/>
                <a:uLnTx/>
                <a:uFillTx/>
                <a:latin typeface="Arial" panose="020B0604020202020204" pitchFamily="34" charset="0"/>
                <a:cs typeface="Arial" panose="020B0604020202020204" pitchFamily="34" charset="0"/>
              </a:rPr>
              <a:t>quy tắc, luật pháp, bộ máy quản lý và cơ chế vận hành </a:t>
            </a:r>
            <a:r>
              <a:rPr kumimoji="0" lang="vi-VN" sz="2400" b="0" i="0" u="none" strike="noStrike" kern="1200" cap="none" spc="0" normalizeH="0" baseline="0" noProof="0" dirty="0">
                <a:ln>
                  <a:noFill/>
                </a:ln>
                <a:solidFill>
                  <a:srgbClr val="010101"/>
                </a:solidFill>
                <a:effectLst/>
                <a:uLnTx/>
                <a:uFillTx/>
                <a:latin typeface="Arial" panose="020B0604020202020204" pitchFamily="34" charset="0"/>
                <a:cs typeface="Arial" panose="020B0604020202020204" pitchFamily="34" charset="0"/>
              </a:rPr>
              <a:t>nhằm điều chỉnh hành vi của các chủ thể kinh tế, các hành vi sản xuất kinh doanh và các quan hệ kinh tế.</a:t>
            </a:r>
            <a:endParaRPr kumimoji="0" lang="en-US" sz="2400" b="0" i="0" u="none" strike="noStrike" kern="1200" cap="none" spc="0" normalizeH="0" baseline="0" noProof="0" dirty="0">
              <a:ln>
                <a:noFill/>
              </a:ln>
              <a:solidFill>
                <a:srgbClr val="494B58"/>
              </a:solidFill>
              <a:effectLst/>
              <a:uLnTx/>
              <a:uFillTx/>
              <a:latin typeface="Arial" panose="020B0604020202020204" pitchFamily="34" charset="0"/>
              <a:cs typeface="Arial" panose="020B0604020202020204" pitchFamily="34" charset="0"/>
            </a:endParaRPr>
          </a:p>
        </p:txBody>
      </p:sp>
      <p:sp>
        <p:nvSpPr>
          <p:cNvPr id="28" name="TextBox 27">
            <a:extLst>
              <a:ext uri="{FF2B5EF4-FFF2-40B4-BE49-F238E27FC236}">
                <a16:creationId xmlns="" xmlns:a16="http://schemas.microsoft.com/office/drawing/2014/main" id="{B9FF5205-B851-48F5-8708-DB2B6419C935}"/>
              </a:ext>
            </a:extLst>
          </p:cNvPr>
          <p:cNvSpPr txBox="1"/>
          <p:nvPr/>
        </p:nvSpPr>
        <p:spPr>
          <a:xfrm>
            <a:off x="2651646" y="2303468"/>
            <a:ext cx="3343639" cy="461665"/>
          </a:xfrm>
          <a:prstGeom prst="rect">
            <a:avLst/>
          </a:prstGeom>
          <a:noFill/>
        </p:spPr>
        <p:txBody>
          <a:bodyPr wrap="square">
            <a:spAutoFit/>
          </a:bodyPr>
          <a:lstStyle/>
          <a:p>
            <a:pPr marL="342900" marR="0" lvl="0" indent="-342900" algn="l" defTabSz="914286"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1" i="0" u="none" strike="noStrike" kern="1200" cap="none" spc="0" normalizeH="0" baseline="0" noProof="0" dirty="0">
                <a:ln>
                  <a:noFill/>
                </a:ln>
                <a:solidFill>
                  <a:srgbClr val="FF0066"/>
                </a:solidFill>
                <a:effectLst/>
                <a:uLnTx/>
                <a:uFillTx/>
                <a:latin typeface="Arial"/>
                <a:ea typeface="+mn-ea"/>
                <a:cs typeface="+mn-cs"/>
              </a:rPr>
              <a:t>T</a:t>
            </a:r>
            <a:r>
              <a:rPr kumimoji="0" lang="vi-VN" sz="24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hể chế kinh tế</a:t>
            </a:r>
            <a:r>
              <a:rPr kumimoji="0" lang="en-US" sz="2400" b="1" i="0" u="none" strike="noStrike" kern="1200" cap="none" spc="0" normalizeH="0" baseline="0" noProof="0" dirty="0">
                <a:ln>
                  <a:noFill/>
                </a:ln>
                <a:solidFill>
                  <a:srgbClr val="FF0066"/>
                </a:solidFill>
                <a:effectLst/>
                <a:uLnTx/>
                <a:uFillTx/>
                <a:latin typeface="Arial"/>
                <a:ea typeface="+mn-ea"/>
                <a:cs typeface="+mn-cs"/>
              </a:rPr>
              <a:t>?</a:t>
            </a:r>
            <a:r>
              <a:rPr kumimoji="0" lang="vi-VN" sz="24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endParaRPr kumimoji="0" lang="en-US" sz="2400" b="0" i="0" u="none" strike="noStrike" kern="1200" cap="none" spc="0" normalizeH="0" baseline="0" noProof="0" dirty="0">
              <a:ln>
                <a:noFill/>
              </a:ln>
              <a:solidFill>
                <a:srgbClr val="FF0066"/>
              </a:solidFill>
              <a:effectLst/>
              <a:uLnTx/>
              <a:uFillTx/>
              <a:latin typeface="Arial"/>
              <a:ea typeface="+mn-ea"/>
              <a:cs typeface="+mn-cs"/>
            </a:endParaRPr>
          </a:p>
        </p:txBody>
      </p:sp>
    </p:spTree>
    <p:extLst>
      <p:ext uri="{BB962C8B-B14F-4D97-AF65-F5344CB8AC3E}">
        <p14:creationId xmlns:p14="http://schemas.microsoft.com/office/powerpoint/2010/main" val="284097484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 xmlns:a16="http://schemas.microsoft.com/office/drawing/2014/main" id="{F0B674A5-3F34-499A-95EF-CBE30747C5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88"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DBF048DE-7A5F-4E46-80EE-DC9C31212765}"/>
              </a:ext>
            </a:extLst>
          </p:cNvPr>
          <p:cNvSpPr txBox="1"/>
          <p:nvPr/>
        </p:nvSpPr>
        <p:spPr>
          <a:xfrm>
            <a:off x="956870" y="141637"/>
            <a:ext cx="9448800"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4" name="TextBox 3">
            <a:extLst>
              <a:ext uri="{FF2B5EF4-FFF2-40B4-BE49-F238E27FC236}">
                <a16:creationId xmlns="" xmlns:a16="http://schemas.microsoft.com/office/drawing/2014/main" id="{30F2C342-0B40-43B1-806D-DDFF21D47A6D}"/>
              </a:ext>
            </a:extLst>
          </p:cNvPr>
          <p:cNvSpPr txBox="1"/>
          <p:nvPr/>
        </p:nvSpPr>
        <p:spPr>
          <a:xfrm>
            <a:off x="1768837" y="1253814"/>
            <a:ext cx="7824867" cy="830997"/>
          </a:xfrm>
          <a:prstGeom prst="rect">
            <a:avLst/>
          </a:prstGeom>
          <a:noFill/>
          <a:ln>
            <a:solidFill>
              <a:srgbClr val="000000"/>
            </a:solidFill>
          </a:ln>
        </p:spPr>
        <p:txBody>
          <a:bodyPr wrap="square">
            <a:spAutoFit/>
          </a:bodyPr>
          <a:lstStyle/>
          <a:p>
            <a:pPr marL="342900" marR="0" lvl="0" indent="-34290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err="1">
                <a:ln>
                  <a:noFill/>
                </a:ln>
                <a:solidFill>
                  <a:srgbClr val="00B050"/>
                </a:solidFill>
                <a:effectLst/>
                <a:uLnTx/>
                <a:uFillTx/>
                <a:latin typeface="Arial"/>
                <a:ea typeface="+mn-ea"/>
                <a:cs typeface="+mn-cs"/>
              </a:rPr>
              <a:t>Thể</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en-US" sz="2400" b="1" i="0" u="none" strike="noStrike" kern="1200" cap="none" spc="0" normalizeH="0" baseline="0" noProof="0" dirty="0" err="1">
                <a:ln>
                  <a:noFill/>
                </a:ln>
                <a:solidFill>
                  <a:srgbClr val="00B050"/>
                </a:solidFill>
                <a:effectLst/>
                <a:uLnTx/>
                <a:uFillTx/>
                <a:latin typeface="Arial"/>
                <a:ea typeface="+mn-ea"/>
                <a:cs typeface="+mn-cs"/>
              </a:rPr>
              <a:t>chế</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en-US" sz="2400" b="1" i="0" u="none" strike="noStrike" kern="1200" cap="none" spc="0" normalizeH="0" baseline="0" noProof="0" dirty="0" err="1">
                <a:ln>
                  <a:noFill/>
                </a:ln>
                <a:solidFill>
                  <a:srgbClr val="00B050"/>
                </a:solidFill>
                <a:effectLst/>
                <a:uLnTx/>
                <a:uFillTx/>
                <a:latin typeface="Arial"/>
                <a:ea typeface="+mn-ea"/>
                <a:cs typeface="+mn-cs"/>
              </a:rPr>
              <a:t>và</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thể chế kinh tế thị trường định hướng </a:t>
            </a:r>
            <a:r>
              <a:rPr kumimoji="0" lang="en-US" sz="2400" b="1" i="0" u="none" strike="noStrike" kern="1200" cap="none" spc="0" normalizeH="0" baseline="0" noProof="0" dirty="0">
                <a:ln>
                  <a:noFill/>
                </a:ln>
                <a:solidFill>
                  <a:srgbClr val="00B050"/>
                </a:solidFill>
                <a:effectLst/>
                <a:uLnTx/>
                <a:uFillTx/>
                <a:latin typeface="Arial"/>
                <a:ea typeface="+mn-ea"/>
                <a:cs typeface="+mn-cs"/>
              </a:rPr>
              <a:t>XHCN </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ở Việt Nam</a:t>
            </a:r>
            <a:r>
              <a:rPr kumimoji="0" lang="en-US" sz="2400" b="1" i="0" u="none" strike="noStrike" kern="1200" cap="none" spc="0" normalizeH="0" baseline="0" noProof="0" dirty="0">
                <a:ln>
                  <a:noFill/>
                </a:ln>
                <a:solidFill>
                  <a:srgbClr val="00B050"/>
                </a:solidFill>
                <a:effectLst/>
                <a:uLnTx/>
                <a:uFillTx/>
                <a:latin typeface="Arial"/>
                <a:ea typeface="+mn-ea"/>
                <a:cs typeface="+mn-cs"/>
              </a:rPr>
              <a:t>?</a:t>
            </a:r>
            <a:endParaRPr kumimoji="0" lang="en-US" sz="2400" b="0" i="0" u="none" strike="noStrike" kern="1200" cap="none" spc="0" normalizeH="0" baseline="0" noProof="0" dirty="0">
              <a:ln>
                <a:noFill/>
              </a:ln>
              <a:solidFill>
                <a:srgbClr val="00B050"/>
              </a:solidFill>
              <a:effectLst/>
              <a:uLnTx/>
              <a:uFillTx/>
              <a:latin typeface="Arial"/>
              <a:ea typeface="+mn-ea"/>
              <a:cs typeface="+mn-cs"/>
            </a:endParaRPr>
          </a:p>
        </p:txBody>
      </p:sp>
      <p:sp>
        <p:nvSpPr>
          <p:cNvPr id="5" name="Line 7">
            <a:extLst>
              <a:ext uri="{FF2B5EF4-FFF2-40B4-BE49-F238E27FC236}">
                <a16:creationId xmlns="" xmlns:a16="http://schemas.microsoft.com/office/drawing/2014/main" id="{EBDFC2DC-C802-47CF-A5E6-AA83491B3765}"/>
              </a:ext>
            </a:extLst>
          </p:cNvPr>
          <p:cNvSpPr>
            <a:spLocks noChangeShapeType="1"/>
          </p:cNvSpPr>
          <p:nvPr/>
        </p:nvSpPr>
        <p:spPr bwMode="auto">
          <a:xfrm flipV="1">
            <a:off x="3800334" y="1054596"/>
            <a:ext cx="4097564"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22AFF88A-FE0A-4022-8609-7CDAC0567C46}"/>
              </a:ext>
            </a:extLst>
          </p:cNvPr>
          <p:cNvSpPr txBox="1"/>
          <p:nvPr/>
        </p:nvSpPr>
        <p:spPr>
          <a:xfrm>
            <a:off x="2381175" y="2110930"/>
            <a:ext cx="3343639" cy="461665"/>
          </a:xfrm>
          <a:prstGeom prst="rect">
            <a:avLst/>
          </a:prstGeom>
          <a:noFill/>
        </p:spPr>
        <p:txBody>
          <a:bodyPr wrap="square">
            <a:spAutoFit/>
          </a:bodyPr>
          <a:lstStyle/>
          <a:p>
            <a:pPr marL="342900" marR="0" lvl="0" indent="-342900" algn="l" defTabSz="914286"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400" b="1" i="0" u="none" strike="noStrike" kern="1200" cap="none" spc="0" normalizeH="0" baseline="0" noProof="0" dirty="0">
                <a:ln>
                  <a:noFill/>
                </a:ln>
                <a:solidFill>
                  <a:srgbClr val="FF0066"/>
                </a:solidFill>
                <a:effectLst/>
                <a:uLnTx/>
                <a:uFillTx/>
                <a:latin typeface="Arial"/>
                <a:ea typeface="+mn-ea"/>
                <a:cs typeface="+mn-cs"/>
              </a:rPr>
              <a:t>T</a:t>
            </a:r>
            <a:r>
              <a:rPr kumimoji="0" lang="vi-VN" sz="24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hể chế kinh tế</a:t>
            </a:r>
            <a:r>
              <a:rPr kumimoji="0" lang="en-US" sz="2400" b="1" i="0" u="none" strike="noStrike" kern="1200" cap="none" spc="0" normalizeH="0" baseline="0" noProof="0" dirty="0">
                <a:ln>
                  <a:noFill/>
                </a:ln>
                <a:solidFill>
                  <a:srgbClr val="FF0066"/>
                </a:solidFill>
                <a:effectLst/>
                <a:uLnTx/>
                <a:uFillTx/>
                <a:latin typeface="Arial"/>
                <a:ea typeface="+mn-ea"/>
                <a:cs typeface="+mn-cs"/>
              </a:rPr>
              <a:t>?</a:t>
            </a:r>
            <a:r>
              <a:rPr kumimoji="0" lang="vi-VN" sz="24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endParaRPr kumimoji="0" lang="en-US" sz="2400" b="0" i="0" u="none" strike="noStrike" kern="1200" cap="none" spc="0" normalizeH="0" baseline="0" noProof="0" dirty="0">
              <a:ln>
                <a:noFill/>
              </a:ln>
              <a:solidFill>
                <a:srgbClr val="FF0066"/>
              </a:solidFill>
              <a:effectLst/>
              <a:uLnTx/>
              <a:uFillTx/>
              <a:latin typeface="Arial"/>
              <a:ea typeface="+mn-ea"/>
              <a:cs typeface="+mn-cs"/>
            </a:endParaRPr>
          </a:p>
        </p:txBody>
      </p:sp>
      <p:sp>
        <p:nvSpPr>
          <p:cNvPr id="7" name="AutoShape 4">
            <a:extLst>
              <a:ext uri="{FF2B5EF4-FFF2-40B4-BE49-F238E27FC236}">
                <a16:creationId xmlns="" xmlns:a16="http://schemas.microsoft.com/office/drawing/2014/main" id="{3076EA5E-4169-4383-8CB9-C7F55A1DC95D}"/>
              </a:ext>
            </a:extLst>
          </p:cNvPr>
          <p:cNvSpPr>
            <a:spLocks noChangeArrowheads="1"/>
          </p:cNvSpPr>
          <p:nvPr/>
        </p:nvSpPr>
        <p:spPr bwMode="grayWhite">
          <a:xfrm>
            <a:off x="1481427" y="3729375"/>
            <a:ext cx="3389312" cy="3084512"/>
          </a:xfrm>
          <a:custGeom>
            <a:avLst/>
            <a:gdLst>
              <a:gd name="G0" fmla="+- 6050 0 0"/>
              <a:gd name="G1" fmla="+- 11775378 0 0"/>
              <a:gd name="G2" fmla="+- 0 0 11775378"/>
              <a:gd name="T0" fmla="*/ 0 256 1"/>
              <a:gd name="T1" fmla="*/ 180 256 1"/>
              <a:gd name="G3" fmla="+- 11775378 T0 T1"/>
              <a:gd name="T2" fmla="*/ 0 256 1"/>
              <a:gd name="T3" fmla="*/ 90 256 1"/>
              <a:gd name="G4" fmla="+- 11775378 T2 T3"/>
              <a:gd name="G5" fmla="*/ G4 2 1"/>
              <a:gd name="T4" fmla="*/ 90 256 1"/>
              <a:gd name="T5" fmla="*/ 0 256 1"/>
              <a:gd name="G6" fmla="+- 11775378 T4 T5"/>
              <a:gd name="G7" fmla="*/ G6 2 1"/>
              <a:gd name="G8" fmla="abs 1177537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6050"/>
              <a:gd name="G18" fmla="*/ 6050 1 2"/>
              <a:gd name="G19" fmla="+- G18 5400 0"/>
              <a:gd name="G20" fmla="cos G19 11775378"/>
              <a:gd name="G21" fmla="sin G19 11775378"/>
              <a:gd name="G22" fmla="+- G20 10800 0"/>
              <a:gd name="G23" fmla="+- G21 10800 0"/>
              <a:gd name="G24" fmla="+- 10800 0 G20"/>
              <a:gd name="G25" fmla="+- 6050 10800 0"/>
              <a:gd name="G26" fmla="?: G9 G17 G25"/>
              <a:gd name="G27" fmla="?: G9 0 21600"/>
              <a:gd name="G28" fmla="cos 10800 11775378"/>
              <a:gd name="G29" fmla="sin 10800 11775378"/>
              <a:gd name="G30" fmla="sin 6050 11775378"/>
              <a:gd name="G31" fmla="+- G28 10800 0"/>
              <a:gd name="G32" fmla="+- G29 10800 0"/>
              <a:gd name="G33" fmla="+- G30 10800 0"/>
              <a:gd name="G34" fmla="?: G4 0 G31"/>
              <a:gd name="G35" fmla="?: 11775378 G34 0"/>
              <a:gd name="G36" fmla="?: G6 G35 G31"/>
              <a:gd name="G37" fmla="+- 21600 0 G36"/>
              <a:gd name="G38" fmla="?: G4 0 G33"/>
              <a:gd name="G39" fmla="?: 11775378 G38 G32"/>
              <a:gd name="G40" fmla="?: G6 G39 0"/>
              <a:gd name="G41" fmla="?: G4 G32 21600"/>
              <a:gd name="G42" fmla="?: G6 G41 G33"/>
              <a:gd name="T12" fmla="*/ 10800 w 21600"/>
              <a:gd name="T13" fmla="*/ 0 h 21600"/>
              <a:gd name="T14" fmla="*/ 2375 w 21600"/>
              <a:gd name="T15" fmla="*/ 10847 h 21600"/>
              <a:gd name="T16" fmla="*/ 10800 w 21600"/>
              <a:gd name="T17" fmla="*/ 4750 h 21600"/>
              <a:gd name="T18" fmla="*/ 19225 w 21600"/>
              <a:gd name="T19" fmla="*/ 108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4750" y="10833"/>
                </a:moveTo>
                <a:cubicBezTo>
                  <a:pt x="4750" y="10822"/>
                  <a:pt x="4750" y="10811"/>
                  <a:pt x="4750" y="10800"/>
                </a:cubicBezTo>
                <a:cubicBezTo>
                  <a:pt x="4750" y="7458"/>
                  <a:pt x="7458" y="4750"/>
                  <a:pt x="10800" y="4750"/>
                </a:cubicBezTo>
                <a:cubicBezTo>
                  <a:pt x="14141" y="4750"/>
                  <a:pt x="16850" y="7458"/>
                  <a:pt x="16850" y="10800"/>
                </a:cubicBezTo>
                <a:cubicBezTo>
                  <a:pt x="16850" y="10811"/>
                  <a:pt x="16849" y="10822"/>
                  <a:pt x="16849" y="10833"/>
                </a:cubicBezTo>
                <a:lnTo>
                  <a:pt x="21599" y="10860"/>
                </a:lnTo>
                <a:cubicBezTo>
                  <a:pt x="21599" y="10840"/>
                  <a:pt x="21600" y="10820"/>
                  <a:pt x="21600" y="10800"/>
                </a:cubicBezTo>
                <a:cubicBezTo>
                  <a:pt x="21600" y="4835"/>
                  <a:pt x="16764" y="0"/>
                  <a:pt x="10800" y="0"/>
                </a:cubicBezTo>
                <a:cubicBezTo>
                  <a:pt x="4835" y="0"/>
                  <a:pt x="0" y="4835"/>
                  <a:pt x="0" y="10800"/>
                </a:cubicBezTo>
                <a:cubicBezTo>
                  <a:pt x="-1" y="10820"/>
                  <a:pt x="0" y="10840"/>
                  <a:pt x="0" y="10860"/>
                </a:cubicBezTo>
                <a:close/>
              </a:path>
            </a:pathLst>
          </a:custGeom>
          <a:gradFill rotWithShape="1">
            <a:gsLst>
              <a:gs pos="0">
                <a:schemeClr val="hlink"/>
              </a:gs>
              <a:gs pos="100000">
                <a:schemeClr val="hlink">
                  <a:gamma/>
                  <a:tint val="63529"/>
                  <a:invGamma/>
                </a:schemeClr>
              </a:gs>
            </a:gsLst>
            <a:path path="rect">
              <a:fillToRect l="100000" t="100000"/>
            </a:path>
          </a:gradFill>
          <a:ln w="28575" algn="ctr">
            <a:solidFill>
              <a:schemeClr val="bg1"/>
            </a:solidFill>
            <a:miter lim="800000"/>
            <a:headEnd/>
            <a:tailEnd/>
          </a:ln>
          <a:effectLst/>
        </p:spPr>
        <p:txBody>
          <a:bodyPr wrap="none" anchor="ctr"/>
          <a:lstStyle/>
          <a:p>
            <a:pPr eaLnBrk="1" hangingPunct="1">
              <a:defRPr/>
            </a:pPr>
            <a:endParaRPr lang="en-US" b="1">
              <a:solidFill>
                <a:srgbClr val="000000"/>
              </a:solidFill>
              <a:latin typeface="Arial" charset="0"/>
              <a:cs typeface="Arial" panose="020B0604020202020204" pitchFamily="34" charset="0"/>
            </a:endParaRPr>
          </a:p>
        </p:txBody>
      </p:sp>
      <p:sp>
        <p:nvSpPr>
          <p:cNvPr id="8" name="AutoShape 4">
            <a:extLst>
              <a:ext uri="{FF2B5EF4-FFF2-40B4-BE49-F238E27FC236}">
                <a16:creationId xmlns="" xmlns:a16="http://schemas.microsoft.com/office/drawing/2014/main" id="{11BCD906-F452-4071-898D-F05BAFF45A83}"/>
              </a:ext>
            </a:extLst>
          </p:cNvPr>
          <p:cNvSpPr>
            <a:spLocks noChangeArrowheads="1"/>
          </p:cNvSpPr>
          <p:nvPr/>
        </p:nvSpPr>
        <p:spPr bwMode="grayWhite">
          <a:xfrm>
            <a:off x="1481427" y="3729375"/>
            <a:ext cx="3389312" cy="3084512"/>
          </a:xfrm>
          <a:custGeom>
            <a:avLst/>
            <a:gdLst>
              <a:gd name="G0" fmla="+- 6050 0 0"/>
              <a:gd name="G1" fmla="+- 11775378 0 0"/>
              <a:gd name="G2" fmla="+- 0 0 11775378"/>
              <a:gd name="T0" fmla="*/ 0 256 1"/>
              <a:gd name="T1" fmla="*/ 180 256 1"/>
              <a:gd name="G3" fmla="+- 11775378 T0 T1"/>
              <a:gd name="T2" fmla="*/ 0 256 1"/>
              <a:gd name="T3" fmla="*/ 90 256 1"/>
              <a:gd name="G4" fmla="+- 11775378 T2 T3"/>
              <a:gd name="G5" fmla="*/ G4 2 1"/>
              <a:gd name="T4" fmla="*/ 90 256 1"/>
              <a:gd name="T5" fmla="*/ 0 256 1"/>
              <a:gd name="G6" fmla="+- 11775378 T4 T5"/>
              <a:gd name="G7" fmla="*/ G6 2 1"/>
              <a:gd name="G8" fmla="abs 1177537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6050"/>
              <a:gd name="G18" fmla="*/ 6050 1 2"/>
              <a:gd name="G19" fmla="+- G18 5400 0"/>
              <a:gd name="G20" fmla="cos G19 11775378"/>
              <a:gd name="G21" fmla="sin G19 11775378"/>
              <a:gd name="G22" fmla="+- G20 10800 0"/>
              <a:gd name="G23" fmla="+- G21 10800 0"/>
              <a:gd name="G24" fmla="+- 10800 0 G20"/>
              <a:gd name="G25" fmla="+- 6050 10800 0"/>
              <a:gd name="G26" fmla="?: G9 G17 G25"/>
              <a:gd name="G27" fmla="?: G9 0 21600"/>
              <a:gd name="G28" fmla="cos 10800 11775378"/>
              <a:gd name="G29" fmla="sin 10800 11775378"/>
              <a:gd name="G30" fmla="sin 6050 11775378"/>
              <a:gd name="G31" fmla="+- G28 10800 0"/>
              <a:gd name="G32" fmla="+- G29 10800 0"/>
              <a:gd name="G33" fmla="+- G30 10800 0"/>
              <a:gd name="G34" fmla="?: G4 0 G31"/>
              <a:gd name="G35" fmla="?: 11775378 G34 0"/>
              <a:gd name="G36" fmla="?: G6 G35 G31"/>
              <a:gd name="G37" fmla="+- 21600 0 G36"/>
              <a:gd name="G38" fmla="?: G4 0 G33"/>
              <a:gd name="G39" fmla="?: 11775378 G38 G32"/>
              <a:gd name="G40" fmla="?: G6 G39 0"/>
              <a:gd name="G41" fmla="?: G4 G32 21600"/>
              <a:gd name="G42" fmla="?: G6 G41 G33"/>
              <a:gd name="T12" fmla="*/ 10800 w 21600"/>
              <a:gd name="T13" fmla="*/ 0 h 21600"/>
              <a:gd name="T14" fmla="*/ 2375 w 21600"/>
              <a:gd name="T15" fmla="*/ 10847 h 21600"/>
              <a:gd name="T16" fmla="*/ 10800 w 21600"/>
              <a:gd name="T17" fmla="*/ 4750 h 21600"/>
              <a:gd name="T18" fmla="*/ 19225 w 21600"/>
              <a:gd name="T19" fmla="*/ 108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4750" y="10833"/>
                </a:moveTo>
                <a:cubicBezTo>
                  <a:pt x="4750" y="10822"/>
                  <a:pt x="4750" y="10811"/>
                  <a:pt x="4750" y="10800"/>
                </a:cubicBezTo>
                <a:cubicBezTo>
                  <a:pt x="4750" y="7458"/>
                  <a:pt x="7458" y="4750"/>
                  <a:pt x="10800" y="4750"/>
                </a:cubicBezTo>
                <a:cubicBezTo>
                  <a:pt x="14141" y="4750"/>
                  <a:pt x="16850" y="7458"/>
                  <a:pt x="16850" y="10800"/>
                </a:cubicBezTo>
                <a:cubicBezTo>
                  <a:pt x="16850" y="10811"/>
                  <a:pt x="16849" y="10822"/>
                  <a:pt x="16849" y="10833"/>
                </a:cubicBezTo>
                <a:lnTo>
                  <a:pt x="21599" y="10860"/>
                </a:lnTo>
                <a:cubicBezTo>
                  <a:pt x="21599" y="10840"/>
                  <a:pt x="21600" y="10820"/>
                  <a:pt x="21600" y="10800"/>
                </a:cubicBezTo>
                <a:cubicBezTo>
                  <a:pt x="21600" y="4835"/>
                  <a:pt x="16764" y="0"/>
                  <a:pt x="10800" y="0"/>
                </a:cubicBezTo>
                <a:cubicBezTo>
                  <a:pt x="4835" y="0"/>
                  <a:pt x="0" y="4835"/>
                  <a:pt x="0" y="10800"/>
                </a:cubicBezTo>
                <a:cubicBezTo>
                  <a:pt x="-1" y="10820"/>
                  <a:pt x="0" y="10840"/>
                  <a:pt x="0" y="10860"/>
                </a:cubicBezTo>
                <a:close/>
              </a:path>
            </a:pathLst>
          </a:custGeom>
          <a:solidFill>
            <a:srgbClr val="33CC33"/>
          </a:solidFill>
          <a:ln w="28575" algn="ctr">
            <a:solidFill>
              <a:schemeClr val="bg1"/>
            </a:solidFill>
            <a:miter lim="800000"/>
            <a:headEnd/>
            <a:tailEnd/>
          </a:ln>
          <a:effectLst/>
        </p:spPr>
        <p:txBody>
          <a:bodyPr wrap="none" anchor="ctr"/>
          <a:lstStyle/>
          <a:p>
            <a:pPr eaLnBrk="1" hangingPunct="1">
              <a:defRPr/>
            </a:pPr>
            <a:endParaRPr lang="en-US" b="1">
              <a:solidFill>
                <a:srgbClr val="000000"/>
              </a:solidFill>
              <a:latin typeface="Arial" charset="0"/>
              <a:cs typeface="Arial" panose="020B0604020202020204" pitchFamily="34" charset="0"/>
            </a:endParaRPr>
          </a:p>
        </p:txBody>
      </p:sp>
      <p:sp>
        <p:nvSpPr>
          <p:cNvPr id="9" name="AutoShape 5">
            <a:extLst>
              <a:ext uri="{FF2B5EF4-FFF2-40B4-BE49-F238E27FC236}">
                <a16:creationId xmlns="" xmlns:a16="http://schemas.microsoft.com/office/drawing/2014/main" id="{A1A059BF-4A07-42FC-B2E1-6F57C53C048D}"/>
              </a:ext>
            </a:extLst>
          </p:cNvPr>
          <p:cNvSpPr>
            <a:spLocks noChangeArrowheads="1"/>
          </p:cNvSpPr>
          <p:nvPr/>
        </p:nvSpPr>
        <p:spPr bwMode="gray">
          <a:xfrm>
            <a:off x="1923834" y="4160380"/>
            <a:ext cx="2503487" cy="2278063"/>
          </a:xfrm>
          <a:custGeom>
            <a:avLst/>
            <a:gdLst>
              <a:gd name="G0" fmla="+- 6050 0 0"/>
              <a:gd name="G1" fmla="+- 11775378 0 0"/>
              <a:gd name="G2" fmla="+- 0 0 11775378"/>
              <a:gd name="T0" fmla="*/ 0 256 1"/>
              <a:gd name="T1" fmla="*/ 180 256 1"/>
              <a:gd name="G3" fmla="+- 11775378 T0 T1"/>
              <a:gd name="T2" fmla="*/ 0 256 1"/>
              <a:gd name="T3" fmla="*/ 90 256 1"/>
              <a:gd name="G4" fmla="+- 11775378 T2 T3"/>
              <a:gd name="G5" fmla="*/ G4 2 1"/>
              <a:gd name="T4" fmla="*/ 90 256 1"/>
              <a:gd name="T5" fmla="*/ 0 256 1"/>
              <a:gd name="G6" fmla="+- 11775378 T4 T5"/>
              <a:gd name="G7" fmla="*/ G6 2 1"/>
              <a:gd name="G8" fmla="abs 1177537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6050"/>
              <a:gd name="G18" fmla="*/ 6050 1 2"/>
              <a:gd name="G19" fmla="+- G18 5400 0"/>
              <a:gd name="G20" fmla="cos G19 11775378"/>
              <a:gd name="G21" fmla="sin G19 11775378"/>
              <a:gd name="G22" fmla="+- G20 10800 0"/>
              <a:gd name="G23" fmla="+- G21 10800 0"/>
              <a:gd name="G24" fmla="+- 10800 0 G20"/>
              <a:gd name="G25" fmla="+- 6050 10800 0"/>
              <a:gd name="G26" fmla="?: G9 G17 G25"/>
              <a:gd name="G27" fmla="?: G9 0 21600"/>
              <a:gd name="G28" fmla="cos 10800 11775378"/>
              <a:gd name="G29" fmla="sin 10800 11775378"/>
              <a:gd name="G30" fmla="sin 6050 11775378"/>
              <a:gd name="G31" fmla="+- G28 10800 0"/>
              <a:gd name="G32" fmla="+- G29 10800 0"/>
              <a:gd name="G33" fmla="+- G30 10800 0"/>
              <a:gd name="G34" fmla="?: G4 0 G31"/>
              <a:gd name="G35" fmla="?: 11775378 G34 0"/>
              <a:gd name="G36" fmla="?: G6 G35 G31"/>
              <a:gd name="G37" fmla="+- 21600 0 G36"/>
              <a:gd name="G38" fmla="?: G4 0 G33"/>
              <a:gd name="G39" fmla="?: 11775378 G38 G32"/>
              <a:gd name="G40" fmla="?: G6 G39 0"/>
              <a:gd name="G41" fmla="?: G4 G32 21600"/>
              <a:gd name="G42" fmla="?: G6 G41 G33"/>
              <a:gd name="T12" fmla="*/ 10800 w 21600"/>
              <a:gd name="T13" fmla="*/ 0 h 21600"/>
              <a:gd name="T14" fmla="*/ 2375 w 21600"/>
              <a:gd name="T15" fmla="*/ 10847 h 21600"/>
              <a:gd name="T16" fmla="*/ 10800 w 21600"/>
              <a:gd name="T17" fmla="*/ 4750 h 21600"/>
              <a:gd name="T18" fmla="*/ 19225 w 21600"/>
              <a:gd name="T19" fmla="*/ 108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4750" y="10833"/>
                </a:moveTo>
                <a:cubicBezTo>
                  <a:pt x="4750" y="10822"/>
                  <a:pt x="4750" y="10811"/>
                  <a:pt x="4750" y="10800"/>
                </a:cubicBezTo>
                <a:cubicBezTo>
                  <a:pt x="4750" y="7458"/>
                  <a:pt x="7458" y="4750"/>
                  <a:pt x="10800" y="4750"/>
                </a:cubicBezTo>
                <a:cubicBezTo>
                  <a:pt x="14141" y="4750"/>
                  <a:pt x="16850" y="7458"/>
                  <a:pt x="16850" y="10800"/>
                </a:cubicBezTo>
                <a:cubicBezTo>
                  <a:pt x="16850" y="10811"/>
                  <a:pt x="16849" y="10822"/>
                  <a:pt x="16849" y="10833"/>
                </a:cubicBezTo>
                <a:lnTo>
                  <a:pt x="21599" y="10860"/>
                </a:lnTo>
                <a:cubicBezTo>
                  <a:pt x="21599" y="10840"/>
                  <a:pt x="21600" y="10820"/>
                  <a:pt x="21600" y="10800"/>
                </a:cubicBezTo>
                <a:cubicBezTo>
                  <a:pt x="21600" y="4835"/>
                  <a:pt x="16764" y="0"/>
                  <a:pt x="10800" y="0"/>
                </a:cubicBezTo>
                <a:cubicBezTo>
                  <a:pt x="4835" y="0"/>
                  <a:pt x="0" y="4835"/>
                  <a:pt x="0" y="10800"/>
                </a:cubicBezTo>
                <a:cubicBezTo>
                  <a:pt x="-1" y="10820"/>
                  <a:pt x="0" y="10840"/>
                  <a:pt x="0" y="10860"/>
                </a:cubicBezTo>
                <a:close/>
              </a:path>
            </a:pathLst>
          </a:custGeom>
          <a:solidFill>
            <a:srgbClr val="FF3399"/>
          </a:solidFill>
          <a:ln w="28575" algn="ctr">
            <a:solidFill>
              <a:schemeClr val="bg1"/>
            </a:solidFill>
            <a:miter lim="800000"/>
            <a:headEnd/>
            <a:tailEnd/>
          </a:ln>
          <a:effectLst/>
        </p:spPr>
        <p:txBody>
          <a:bodyPr wrap="none" anchor="ctr"/>
          <a:lstStyle/>
          <a:p>
            <a:pPr eaLnBrk="1" hangingPunct="1">
              <a:defRPr/>
            </a:pPr>
            <a:endParaRPr lang="en-US" b="1" dirty="0">
              <a:solidFill>
                <a:srgbClr val="000000"/>
              </a:solidFill>
              <a:latin typeface="Arial" charset="0"/>
              <a:cs typeface="Arial" panose="020B0604020202020204" pitchFamily="34" charset="0"/>
            </a:endParaRPr>
          </a:p>
        </p:txBody>
      </p:sp>
      <p:sp>
        <p:nvSpPr>
          <p:cNvPr id="10" name="AutoShape 6">
            <a:extLst>
              <a:ext uri="{FF2B5EF4-FFF2-40B4-BE49-F238E27FC236}">
                <a16:creationId xmlns="" xmlns:a16="http://schemas.microsoft.com/office/drawing/2014/main" id="{51773622-7E95-49BE-9C0A-4E0D8F341F02}"/>
              </a:ext>
            </a:extLst>
          </p:cNvPr>
          <p:cNvSpPr>
            <a:spLocks noChangeArrowheads="1"/>
          </p:cNvSpPr>
          <p:nvPr/>
        </p:nvSpPr>
        <p:spPr bwMode="gray">
          <a:xfrm>
            <a:off x="2246419" y="4488924"/>
            <a:ext cx="1806575" cy="1641475"/>
          </a:xfrm>
          <a:custGeom>
            <a:avLst/>
            <a:gdLst>
              <a:gd name="G0" fmla="+- 6050 0 0"/>
              <a:gd name="G1" fmla="+- 11775378 0 0"/>
              <a:gd name="G2" fmla="+- 0 0 11775378"/>
              <a:gd name="T0" fmla="*/ 0 256 1"/>
              <a:gd name="T1" fmla="*/ 180 256 1"/>
              <a:gd name="G3" fmla="+- 11775378 T0 T1"/>
              <a:gd name="T2" fmla="*/ 0 256 1"/>
              <a:gd name="T3" fmla="*/ 90 256 1"/>
              <a:gd name="G4" fmla="+- 11775378 T2 T3"/>
              <a:gd name="G5" fmla="*/ G4 2 1"/>
              <a:gd name="T4" fmla="*/ 90 256 1"/>
              <a:gd name="T5" fmla="*/ 0 256 1"/>
              <a:gd name="G6" fmla="+- 11775378 T4 T5"/>
              <a:gd name="G7" fmla="*/ G6 2 1"/>
              <a:gd name="G8" fmla="abs 11775378"/>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6050"/>
              <a:gd name="G18" fmla="*/ 6050 1 2"/>
              <a:gd name="G19" fmla="+- G18 5400 0"/>
              <a:gd name="G20" fmla="cos G19 11775378"/>
              <a:gd name="G21" fmla="sin G19 11775378"/>
              <a:gd name="G22" fmla="+- G20 10800 0"/>
              <a:gd name="G23" fmla="+- G21 10800 0"/>
              <a:gd name="G24" fmla="+- 10800 0 G20"/>
              <a:gd name="G25" fmla="+- 6050 10800 0"/>
              <a:gd name="G26" fmla="?: G9 G17 G25"/>
              <a:gd name="G27" fmla="?: G9 0 21600"/>
              <a:gd name="G28" fmla="cos 10800 11775378"/>
              <a:gd name="G29" fmla="sin 10800 11775378"/>
              <a:gd name="G30" fmla="sin 6050 11775378"/>
              <a:gd name="G31" fmla="+- G28 10800 0"/>
              <a:gd name="G32" fmla="+- G29 10800 0"/>
              <a:gd name="G33" fmla="+- G30 10800 0"/>
              <a:gd name="G34" fmla="?: G4 0 G31"/>
              <a:gd name="G35" fmla="?: 11775378 G34 0"/>
              <a:gd name="G36" fmla="?: G6 G35 G31"/>
              <a:gd name="G37" fmla="+- 21600 0 G36"/>
              <a:gd name="G38" fmla="?: G4 0 G33"/>
              <a:gd name="G39" fmla="?: 11775378 G38 G32"/>
              <a:gd name="G40" fmla="?: G6 G39 0"/>
              <a:gd name="G41" fmla="?: G4 G32 21600"/>
              <a:gd name="G42" fmla="?: G6 G41 G33"/>
              <a:gd name="T12" fmla="*/ 10800 w 21600"/>
              <a:gd name="T13" fmla="*/ 0 h 21600"/>
              <a:gd name="T14" fmla="*/ 2375 w 21600"/>
              <a:gd name="T15" fmla="*/ 10847 h 21600"/>
              <a:gd name="T16" fmla="*/ 10800 w 21600"/>
              <a:gd name="T17" fmla="*/ 4750 h 21600"/>
              <a:gd name="T18" fmla="*/ 19225 w 21600"/>
              <a:gd name="T19" fmla="*/ 10847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4750" y="10833"/>
                </a:moveTo>
                <a:cubicBezTo>
                  <a:pt x="4750" y="10822"/>
                  <a:pt x="4750" y="10811"/>
                  <a:pt x="4750" y="10800"/>
                </a:cubicBezTo>
                <a:cubicBezTo>
                  <a:pt x="4750" y="7458"/>
                  <a:pt x="7458" y="4750"/>
                  <a:pt x="10800" y="4750"/>
                </a:cubicBezTo>
                <a:cubicBezTo>
                  <a:pt x="14141" y="4750"/>
                  <a:pt x="16850" y="7458"/>
                  <a:pt x="16850" y="10800"/>
                </a:cubicBezTo>
                <a:cubicBezTo>
                  <a:pt x="16850" y="10811"/>
                  <a:pt x="16849" y="10822"/>
                  <a:pt x="16849" y="10833"/>
                </a:cubicBezTo>
                <a:lnTo>
                  <a:pt x="21599" y="10860"/>
                </a:lnTo>
                <a:cubicBezTo>
                  <a:pt x="21599" y="10840"/>
                  <a:pt x="21600" y="10820"/>
                  <a:pt x="21600" y="10800"/>
                </a:cubicBezTo>
                <a:cubicBezTo>
                  <a:pt x="21600" y="4835"/>
                  <a:pt x="16764" y="0"/>
                  <a:pt x="10800" y="0"/>
                </a:cubicBezTo>
                <a:cubicBezTo>
                  <a:pt x="4835" y="0"/>
                  <a:pt x="0" y="4835"/>
                  <a:pt x="0" y="10800"/>
                </a:cubicBezTo>
                <a:cubicBezTo>
                  <a:pt x="-1" y="10820"/>
                  <a:pt x="0" y="10840"/>
                  <a:pt x="0" y="10860"/>
                </a:cubicBezTo>
                <a:close/>
              </a:path>
            </a:pathLst>
          </a:custGeom>
          <a:solidFill>
            <a:srgbClr val="FFC000"/>
          </a:solidFill>
          <a:ln w="28575" algn="ctr">
            <a:solidFill>
              <a:schemeClr val="bg1"/>
            </a:solidFill>
            <a:miter lim="800000"/>
            <a:headEnd/>
            <a:tailEnd/>
          </a:ln>
          <a:effectLst/>
        </p:spPr>
        <p:txBody>
          <a:bodyPr wrap="none" anchor="ctr"/>
          <a:lstStyle/>
          <a:p>
            <a:pPr eaLnBrk="1" hangingPunct="1">
              <a:defRPr/>
            </a:pPr>
            <a:endParaRPr lang="en-US" b="1">
              <a:solidFill>
                <a:srgbClr val="000000"/>
              </a:solidFill>
              <a:latin typeface="Arial" charset="0"/>
              <a:cs typeface="Arial" panose="020B0604020202020204" pitchFamily="34" charset="0"/>
            </a:endParaRPr>
          </a:p>
        </p:txBody>
      </p:sp>
      <p:sp>
        <p:nvSpPr>
          <p:cNvPr id="11" name="AutoShape 7">
            <a:extLst>
              <a:ext uri="{FF2B5EF4-FFF2-40B4-BE49-F238E27FC236}">
                <a16:creationId xmlns="" xmlns:a16="http://schemas.microsoft.com/office/drawing/2014/main" id="{909A80B0-39BC-4510-97E6-4F925C6AD9CF}"/>
              </a:ext>
            </a:extLst>
          </p:cNvPr>
          <p:cNvSpPr>
            <a:spLocks/>
          </p:cNvSpPr>
          <p:nvPr/>
        </p:nvSpPr>
        <p:spPr bwMode="auto">
          <a:xfrm>
            <a:off x="6096000" y="4402741"/>
            <a:ext cx="3179037" cy="609600"/>
          </a:xfrm>
          <a:prstGeom prst="accentCallout2">
            <a:avLst>
              <a:gd name="adj1" fmla="val 18750"/>
              <a:gd name="adj2" fmla="val -2421"/>
              <a:gd name="adj3" fmla="val 18750"/>
              <a:gd name="adj4" fmla="val -12097"/>
              <a:gd name="adj5" fmla="val 104426"/>
              <a:gd name="adj6" fmla="val -73236"/>
            </a:avLst>
          </a:prstGeom>
          <a:noFill/>
          <a:ln w="9525">
            <a:solidFill>
              <a:srgbClr val="1C1C1C"/>
            </a:solidFill>
            <a:miter lim="800000"/>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a:spcBef>
                <a:spcPct val="0"/>
              </a:spcBef>
              <a:buFontTx/>
              <a:buNone/>
            </a:pPr>
            <a:r>
              <a:rPr lang="en-US" sz="1800" b="0" i="0" dirty="0">
                <a:solidFill>
                  <a:srgbClr val="0033CC"/>
                </a:solidFill>
                <a:effectLst/>
                <a:latin typeface="+mn-lt"/>
              </a:rPr>
              <a:t>C</a:t>
            </a:r>
            <a:r>
              <a:rPr lang="vi-VN" sz="1800" b="0" i="0" dirty="0">
                <a:solidFill>
                  <a:srgbClr val="0033CC"/>
                </a:solidFill>
                <a:effectLst/>
                <a:latin typeface="+mn-lt"/>
              </a:rPr>
              <a:t>ác cơ chế, phương pháp, thủ tục thực hiện các quy định và vận hành nền kinh tế.</a:t>
            </a:r>
            <a:endParaRPr lang="en-US" altLang="en-US" sz="1800" b="1" dirty="0">
              <a:solidFill>
                <a:srgbClr val="0033CC"/>
              </a:solidFill>
              <a:latin typeface="+mn-lt"/>
              <a:cs typeface="Arial" panose="020B0604020202020204" pitchFamily="34" charset="0"/>
            </a:endParaRPr>
          </a:p>
        </p:txBody>
      </p:sp>
      <p:sp>
        <p:nvSpPr>
          <p:cNvPr id="12" name="AutoShape 8">
            <a:extLst>
              <a:ext uri="{FF2B5EF4-FFF2-40B4-BE49-F238E27FC236}">
                <a16:creationId xmlns="" xmlns:a16="http://schemas.microsoft.com/office/drawing/2014/main" id="{FC6CB54F-3EE3-4733-85C7-A3EF993E3A07}"/>
              </a:ext>
            </a:extLst>
          </p:cNvPr>
          <p:cNvSpPr>
            <a:spLocks/>
          </p:cNvSpPr>
          <p:nvPr/>
        </p:nvSpPr>
        <p:spPr bwMode="gray">
          <a:xfrm>
            <a:off x="5427934" y="3599937"/>
            <a:ext cx="3179037" cy="609600"/>
          </a:xfrm>
          <a:prstGeom prst="accentCallout2">
            <a:avLst>
              <a:gd name="adj1" fmla="val 18750"/>
              <a:gd name="adj2" fmla="val -2241"/>
              <a:gd name="adj3" fmla="val 18750"/>
              <a:gd name="adj4" fmla="val -13444"/>
              <a:gd name="adj5" fmla="val 148958"/>
              <a:gd name="adj6" fmla="val -58356"/>
            </a:avLst>
          </a:prstGeom>
          <a:noFill/>
          <a:ln w="9525">
            <a:solidFill>
              <a:srgbClr val="1C1C1C"/>
            </a:solidFill>
            <a:miter lim="800000"/>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algn="ctr">
              <a:spcBef>
                <a:spcPct val="0"/>
              </a:spcBef>
              <a:buNone/>
            </a:pPr>
            <a:r>
              <a:rPr lang="en-US" sz="1800" dirty="0" err="1">
                <a:solidFill>
                  <a:srgbClr val="660066"/>
                </a:solidFill>
                <a:latin typeface="+mn-lt"/>
              </a:rPr>
              <a:t>H</a:t>
            </a:r>
            <a:r>
              <a:rPr lang="en-US" sz="1800" b="0" i="0" dirty="0" err="1">
                <a:solidFill>
                  <a:srgbClr val="660066"/>
                </a:solidFill>
                <a:effectLst/>
                <a:latin typeface="+mn-lt"/>
              </a:rPr>
              <a:t>ệ</a:t>
            </a:r>
            <a:r>
              <a:rPr lang="en-US" sz="1800" b="0" i="0" dirty="0">
                <a:solidFill>
                  <a:srgbClr val="660066"/>
                </a:solidFill>
                <a:effectLst/>
                <a:latin typeface="+mn-lt"/>
              </a:rPr>
              <a:t> </a:t>
            </a:r>
            <a:r>
              <a:rPr lang="en-US" sz="1800" b="0" i="0" dirty="0" err="1">
                <a:solidFill>
                  <a:srgbClr val="660066"/>
                </a:solidFill>
                <a:effectLst/>
                <a:latin typeface="+mn-lt"/>
              </a:rPr>
              <a:t>thống</a:t>
            </a:r>
            <a:r>
              <a:rPr lang="en-US" sz="1800" b="0" i="0" dirty="0">
                <a:solidFill>
                  <a:srgbClr val="660066"/>
                </a:solidFill>
                <a:effectLst/>
                <a:latin typeface="+mn-lt"/>
              </a:rPr>
              <a:t> </a:t>
            </a:r>
            <a:r>
              <a:rPr lang="en-US" sz="1800" b="0" i="0" dirty="0" err="1">
                <a:solidFill>
                  <a:srgbClr val="660066"/>
                </a:solidFill>
                <a:effectLst/>
                <a:latin typeface="+mn-lt"/>
              </a:rPr>
              <a:t>các</a:t>
            </a:r>
            <a:r>
              <a:rPr lang="en-US" sz="1800" b="0" i="0" dirty="0">
                <a:solidFill>
                  <a:srgbClr val="660066"/>
                </a:solidFill>
                <a:effectLst/>
                <a:latin typeface="+mn-lt"/>
              </a:rPr>
              <a:t> </a:t>
            </a:r>
            <a:r>
              <a:rPr lang="en-US" sz="1800" b="0" i="0" dirty="0" err="1">
                <a:solidFill>
                  <a:srgbClr val="660066"/>
                </a:solidFill>
                <a:effectLst/>
                <a:latin typeface="+mn-lt"/>
              </a:rPr>
              <a:t>chủ</a:t>
            </a:r>
            <a:r>
              <a:rPr lang="en-US" sz="1800" b="0" i="0" dirty="0">
                <a:solidFill>
                  <a:srgbClr val="660066"/>
                </a:solidFill>
                <a:effectLst/>
                <a:latin typeface="+mn-lt"/>
              </a:rPr>
              <a:t> </a:t>
            </a:r>
            <a:r>
              <a:rPr lang="en-US" sz="1800" b="0" i="0" dirty="0" err="1">
                <a:solidFill>
                  <a:srgbClr val="660066"/>
                </a:solidFill>
                <a:effectLst/>
                <a:latin typeface="+mn-lt"/>
              </a:rPr>
              <a:t>thể</a:t>
            </a:r>
            <a:r>
              <a:rPr lang="en-US" sz="1800" b="0" i="0" dirty="0">
                <a:solidFill>
                  <a:srgbClr val="660066"/>
                </a:solidFill>
                <a:effectLst/>
                <a:latin typeface="+mn-lt"/>
              </a:rPr>
              <a:t> </a:t>
            </a:r>
            <a:r>
              <a:rPr lang="en-US" sz="1800" b="0" i="0" dirty="0" err="1">
                <a:solidFill>
                  <a:srgbClr val="660066"/>
                </a:solidFill>
                <a:effectLst/>
                <a:latin typeface="+mn-lt"/>
              </a:rPr>
              <a:t>thực</a:t>
            </a:r>
            <a:r>
              <a:rPr lang="en-US" sz="1800" b="0" i="0" dirty="0">
                <a:solidFill>
                  <a:srgbClr val="660066"/>
                </a:solidFill>
                <a:effectLst/>
                <a:latin typeface="+mn-lt"/>
              </a:rPr>
              <a:t> </a:t>
            </a:r>
            <a:r>
              <a:rPr lang="en-US" sz="1800" b="0" i="0" dirty="0" err="1">
                <a:solidFill>
                  <a:srgbClr val="660066"/>
                </a:solidFill>
                <a:effectLst/>
                <a:latin typeface="+mn-lt"/>
              </a:rPr>
              <a:t>hiện</a:t>
            </a:r>
            <a:r>
              <a:rPr lang="en-US" sz="1800" b="0" i="0" dirty="0">
                <a:solidFill>
                  <a:srgbClr val="660066"/>
                </a:solidFill>
                <a:effectLst/>
                <a:latin typeface="+mn-lt"/>
              </a:rPr>
              <a:t> </a:t>
            </a:r>
            <a:r>
              <a:rPr lang="en-US" sz="1800" b="0" i="0" dirty="0" err="1">
                <a:solidFill>
                  <a:srgbClr val="660066"/>
                </a:solidFill>
                <a:effectLst/>
                <a:latin typeface="+mn-lt"/>
              </a:rPr>
              <a:t>các</a:t>
            </a:r>
            <a:r>
              <a:rPr lang="en-US" sz="1800" b="0" i="0" dirty="0">
                <a:solidFill>
                  <a:srgbClr val="660066"/>
                </a:solidFill>
                <a:effectLst/>
                <a:latin typeface="+mn-lt"/>
              </a:rPr>
              <a:t> </a:t>
            </a:r>
            <a:r>
              <a:rPr lang="en-US" sz="1800" b="0" i="0" dirty="0" err="1">
                <a:solidFill>
                  <a:srgbClr val="660066"/>
                </a:solidFill>
                <a:effectLst/>
                <a:latin typeface="+mn-lt"/>
              </a:rPr>
              <a:t>hoạt</a:t>
            </a:r>
            <a:r>
              <a:rPr lang="en-US" sz="1800" b="0" i="0" dirty="0">
                <a:solidFill>
                  <a:srgbClr val="660066"/>
                </a:solidFill>
                <a:effectLst/>
                <a:latin typeface="+mn-lt"/>
              </a:rPr>
              <a:t> </a:t>
            </a:r>
            <a:r>
              <a:rPr lang="en-US" sz="1800" b="0" i="0" dirty="0" err="1">
                <a:solidFill>
                  <a:srgbClr val="660066"/>
                </a:solidFill>
                <a:effectLst/>
                <a:latin typeface="+mn-lt"/>
              </a:rPr>
              <a:t>động</a:t>
            </a:r>
            <a:r>
              <a:rPr lang="en-US" sz="1800" b="0" i="0" dirty="0">
                <a:solidFill>
                  <a:srgbClr val="660066"/>
                </a:solidFill>
                <a:effectLst/>
                <a:latin typeface="+mn-lt"/>
              </a:rPr>
              <a:t> </a:t>
            </a:r>
            <a:r>
              <a:rPr lang="en-US" sz="1800" b="0" i="0" dirty="0" err="1">
                <a:solidFill>
                  <a:srgbClr val="660066"/>
                </a:solidFill>
                <a:effectLst/>
                <a:latin typeface="+mn-lt"/>
              </a:rPr>
              <a:t>kinh</a:t>
            </a:r>
            <a:r>
              <a:rPr lang="en-US" sz="1800" b="0" i="0" dirty="0">
                <a:solidFill>
                  <a:srgbClr val="660066"/>
                </a:solidFill>
                <a:effectLst/>
                <a:latin typeface="+mn-lt"/>
              </a:rPr>
              <a:t> </a:t>
            </a:r>
            <a:r>
              <a:rPr lang="en-US" sz="1800" b="0" i="0" dirty="0" err="1">
                <a:solidFill>
                  <a:srgbClr val="660066"/>
                </a:solidFill>
                <a:effectLst/>
                <a:latin typeface="+mn-lt"/>
              </a:rPr>
              <a:t>tế</a:t>
            </a:r>
            <a:r>
              <a:rPr lang="en-US" sz="1800" b="0" i="0" dirty="0">
                <a:solidFill>
                  <a:srgbClr val="660066"/>
                </a:solidFill>
                <a:effectLst/>
                <a:latin typeface="+mn-lt"/>
              </a:rPr>
              <a:t>;</a:t>
            </a:r>
            <a:endParaRPr lang="en-US" sz="1800" dirty="0">
              <a:solidFill>
                <a:srgbClr val="660066"/>
              </a:solidFill>
              <a:latin typeface="+mn-lt"/>
            </a:endParaRPr>
          </a:p>
          <a:p>
            <a:pPr>
              <a:spcBef>
                <a:spcPct val="0"/>
              </a:spcBef>
              <a:buFontTx/>
              <a:buNone/>
            </a:pPr>
            <a:endParaRPr lang="en-US" altLang="en-US" sz="1400" b="1" dirty="0">
              <a:solidFill>
                <a:srgbClr val="1C1C1C"/>
              </a:solidFill>
              <a:latin typeface="Arial" panose="020B0604020202020204" pitchFamily="34" charset="0"/>
              <a:cs typeface="Arial" panose="020B0604020202020204" pitchFamily="34" charset="0"/>
            </a:endParaRPr>
          </a:p>
        </p:txBody>
      </p:sp>
      <p:sp>
        <p:nvSpPr>
          <p:cNvPr id="13" name="AutoShape 9">
            <a:extLst>
              <a:ext uri="{FF2B5EF4-FFF2-40B4-BE49-F238E27FC236}">
                <a16:creationId xmlns="" xmlns:a16="http://schemas.microsoft.com/office/drawing/2014/main" id="{EFED7770-0075-43F8-8F27-F09AADECBC1C}"/>
              </a:ext>
            </a:extLst>
          </p:cNvPr>
          <p:cNvSpPr>
            <a:spLocks/>
          </p:cNvSpPr>
          <p:nvPr/>
        </p:nvSpPr>
        <p:spPr bwMode="gray">
          <a:xfrm>
            <a:off x="4870740" y="2600142"/>
            <a:ext cx="3957619" cy="783168"/>
          </a:xfrm>
          <a:prstGeom prst="accentCallout2">
            <a:avLst>
              <a:gd name="adj1" fmla="val 18750"/>
              <a:gd name="adj2" fmla="val -2250"/>
              <a:gd name="adj3" fmla="val 18750"/>
              <a:gd name="adj4" fmla="val -14759"/>
              <a:gd name="adj5" fmla="val 179690"/>
              <a:gd name="adj6" fmla="val -49389"/>
            </a:avLst>
          </a:prstGeom>
          <a:noFill/>
          <a:ln w="9525">
            <a:solidFill>
              <a:srgbClr val="1C1C1C"/>
            </a:solidFill>
            <a:miter lim="800000"/>
            <a:headEnd type="diamond" w="med" len="med"/>
            <a:tailEnd type="diamond" w="med" len="med"/>
          </a:ln>
          <a:extLst>
            <a:ext uri="{909E8E84-426E-40DD-AFC4-6F175D3DCCD1}">
              <a14:hiddenFill xmlns:a14="http://schemas.microsoft.com/office/drawing/2010/main">
                <a:solidFill>
                  <a:srgbClr val="FFFFFF"/>
                </a:solidFill>
              </a14:hiddenFill>
            </a:ext>
          </a:extLst>
        </p:spPr>
        <p:txBody>
          <a:bodyPr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algn="ctr">
              <a:spcBef>
                <a:spcPct val="0"/>
              </a:spcBef>
              <a:buFontTx/>
              <a:buNone/>
            </a:pPr>
            <a:r>
              <a:rPr lang="vi-VN" sz="1800" b="0" i="0" dirty="0">
                <a:solidFill>
                  <a:srgbClr val="010101"/>
                </a:solidFill>
                <a:effectLst/>
                <a:latin typeface="+mn-lt"/>
              </a:rPr>
              <a:t>Hệ thống pháp luật về kinh tế của nhà nước và các quy tắc xã hội được nhà nước thừa nhận;</a:t>
            </a:r>
            <a:endParaRPr lang="en-US" altLang="en-US" sz="1800" b="1" dirty="0">
              <a:solidFill>
                <a:srgbClr val="1C1C1C"/>
              </a:solidFill>
              <a:latin typeface="+mn-lt"/>
              <a:cs typeface="Arial" panose="020B0604020202020204" pitchFamily="34" charset="0"/>
            </a:endParaRPr>
          </a:p>
        </p:txBody>
      </p:sp>
      <p:sp>
        <p:nvSpPr>
          <p:cNvPr id="24" name="TextBox 23">
            <a:extLst>
              <a:ext uri="{FF2B5EF4-FFF2-40B4-BE49-F238E27FC236}">
                <a16:creationId xmlns="" xmlns:a16="http://schemas.microsoft.com/office/drawing/2014/main" id="{A51D6E9C-B91B-4554-A78F-334ACF66774E}"/>
              </a:ext>
            </a:extLst>
          </p:cNvPr>
          <p:cNvSpPr txBox="1"/>
          <p:nvPr/>
        </p:nvSpPr>
        <p:spPr>
          <a:xfrm>
            <a:off x="287731" y="5330749"/>
            <a:ext cx="4613667" cy="400110"/>
          </a:xfrm>
          <a:prstGeom prst="rect">
            <a:avLst/>
          </a:prstGeom>
          <a:noFill/>
        </p:spPr>
        <p:txBody>
          <a:bodyPr wrap="square">
            <a:spAutoFit/>
          </a:bodyPr>
          <a:lstStyle/>
          <a:p>
            <a:r>
              <a:rPr lang="en-US" sz="2000" b="1" dirty="0">
                <a:solidFill>
                  <a:srgbClr val="663300"/>
                </a:solidFill>
                <a:latin typeface="+mj-lt"/>
              </a:rPr>
              <a:t>C</a:t>
            </a:r>
            <a:r>
              <a:rPr lang="vi-VN" b="1" i="0" dirty="0">
                <a:solidFill>
                  <a:srgbClr val="663300"/>
                </a:solidFill>
                <a:effectLst/>
              </a:rPr>
              <a:t>ác bộ phận cơ bản của thể chế kinh tế </a:t>
            </a:r>
            <a:endParaRPr lang="en-US" b="1" dirty="0">
              <a:solidFill>
                <a:srgbClr val="663300"/>
              </a:solidFill>
            </a:endParaRPr>
          </a:p>
        </p:txBody>
      </p:sp>
      <p:pic>
        <p:nvPicPr>
          <p:cNvPr id="27" name="Picture 2" descr="Thượng tôn pháp luật để hạn chế khiếu nại, tố cáo sai sự thật | Tạp chí  Tuyên giáo">
            <a:extLst>
              <a:ext uri="{FF2B5EF4-FFF2-40B4-BE49-F238E27FC236}">
                <a16:creationId xmlns="" xmlns:a16="http://schemas.microsoft.com/office/drawing/2014/main" id="{771B235C-A430-466E-A5A3-3AB1C3BF33E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81423" y="1811368"/>
            <a:ext cx="1483478" cy="1241317"/>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4" descr="Vai trò của đạo đức kinh doanh trong phát triển doanh nghiệp” thực trạng và  giải pháp”">
            <a:extLst>
              <a:ext uri="{FF2B5EF4-FFF2-40B4-BE49-F238E27FC236}">
                <a16:creationId xmlns="" xmlns:a16="http://schemas.microsoft.com/office/drawing/2014/main" id="{2A4F07B4-AAC6-4647-979F-2D7FDD88247E}"/>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385554" y="3193143"/>
            <a:ext cx="1747380" cy="1083027"/>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6" descr="Hệ thống các cơ quan nhà nước quản lý kinh tế ở Việt Nam ? Nguyên tắc quản  lý kinh tế nhà nước ?">
            <a:extLst>
              <a:ext uri="{FF2B5EF4-FFF2-40B4-BE49-F238E27FC236}">
                <a16:creationId xmlns="" xmlns:a16="http://schemas.microsoft.com/office/drawing/2014/main" id="{8CDAE969-97E2-4566-842A-EC57BE3A9572}"/>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75968" y="5163058"/>
            <a:ext cx="1483478" cy="8746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48480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106"/>
        <p:cNvGrpSpPr/>
        <p:nvPr/>
      </p:nvGrpSpPr>
      <p:grpSpPr>
        <a:xfrm>
          <a:off x="0" y="0"/>
          <a:ext cx="0" cy="0"/>
          <a:chOff x="0" y="0"/>
          <a:chExt cx="0" cy="0"/>
        </a:xfrm>
      </p:grpSpPr>
      <p:pic>
        <p:nvPicPr>
          <p:cNvPr id="44" name="Picture 13" descr="histoir">
            <a:extLst>
              <a:ext uri="{FF2B5EF4-FFF2-40B4-BE49-F238E27FC236}">
                <a16:creationId xmlns="" xmlns:a16="http://schemas.microsoft.com/office/drawing/2014/main" id="{67B76D26-8C0F-4CA3-8908-C3B1FC29C05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216" y="3570567"/>
            <a:ext cx="1324503" cy="1839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 name="TextBox 46">
            <a:extLst>
              <a:ext uri="{FF2B5EF4-FFF2-40B4-BE49-F238E27FC236}">
                <a16:creationId xmlns="" xmlns:a16="http://schemas.microsoft.com/office/drawing/2014/main" id="{84D51B31-8BAD-4222-B051-C0821B9ED659}"/>
              </a:ext>
            </a:extLst>
          </p:cNvPr>
          <p:cNvSpPr txBox="1"/>
          <p:nvPr/>
        </p:nvSpPr>
        <p:spPr>
          <a:xfrm>
            <a:off x="1918719" y="4191442"/>
            <a:ext cx="9064172" cy="1938992"/>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L</a:t>
            </a:r>
            <a:r>
              <a:rPr kumimoji="0" lang="vi-VN"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à hệ thống </a:t>
            </a:r>
            <a:r>
              <a:rPr kumimoji="0" lang="vi-VN" sz="2000" b="1" i="0" u="none" strike="noStrike" kern="1200" cap="none" spc="0" normalizeH="0" baseline="0" noProof="0" dirty="0">
                <a:ln>
                  <a:noFill/>
                </a:ln>
                <a:solidFill>
                  <a:srgbClr val="663300"/>
                </a:solidFill>
                <a:effectLst/>
                <a:uLnTx/>
                <a:uFillTx/>
                <a:latin typeface="Arial" panose="020B0604020202020204" pitchFamily="34" charset="0"/>
                <a:ea typeface="+mn-ea"/>
                <a:cs typeface="Arial" panose="020B0604020202020204" pitchFamily="34" charset="0"/>
              </a:rPr>
              <a:t>đường lối, chủ trương chiến lược, hệ thống luật pháp, chính sách </a:t>
            </a:r>
            <a:r>
              <a:rPr kumimoji="0" lang="vi-VN"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quy định xác lập cơ chế vận hành, điều chỉnh chức năng, hoạt động, mục tiêu, phương thức hoạt động, </a:t>
            </a:r>
            <a:r>
              <a:rPr kumimoji="0" lang="vi-VN" sz="2000" b="1" i="0" u="none" strike="noStrike" kern="1200" cap="none" spc="0" normalizeH="0" baseline="0" noProof="0" dirty="0">
                <a:ln>
                  <a:noFill/>
                </a:ln>
                <a:solidFill>
                  <a:srgbClr val="FF0000"/>
                </a:solidFill>
                <a:effectLst/>
                <a:uLnTx/>
                <a:uFillTx/>
                <a:latin typeface="Arial" panose="020B0604020202020204" pitchFamily="34" charset="0"/>
                <a:ea typeface="+mn-ea"/>
                <a:cs typeface="Arial" panose="020B0604020202020204" pitchFamily="34" charset="0"/>
              </a:rPr>
              <a:t>các quan hệ lợi ích </a:t>
            </a:r>
            <a:r>
              <a:rPr kumimoji="0" lang="vi-VN"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của các tổ chức, các chủ thể kinh tế nhằm hướng tới </a:t>
            </a:r>
            <a:r>
              <a:rPr kumimoji="0" lang="vi-VN" sz="2000" b="1" i="0" u="none" strike="noStrike" kern="1200" cap="none" spc="0" normalizeH="0" baseline="0" noProof="0" dirty="0">
                <a:ln>
                  <a:noFill/>
                </a:ln>
                <a:solidFill>
                  <a:srgbClr val="7030A0"/>
                </a:solidFill>
                <a:effectLst/>
                <a:uLnTx/>
                <a:uFillTx/>
                <a:latin typeface="Arial" panose="020B0604020202020204" pitchFamily="34" charset="0"/>
                <a:ea typeface="+mn-ea"/>
                <a:cs typeface="Arial" panose="020B0604020202020204" pitchFamily="34" charset="0"/>
              </a:rPr>
              <a:t>xác lập đồng bộ các yếu tố thị trường, các loại thị trường hiện đại </a:t>
            </a:r>
            <a:r>
              <a:rPr kumimoji="0" lang="vi-VN"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rPr>
              <a:t>theo hướng góp phần thúc đẩy dân giàu, nước mạnh, dân chủ, công bằng, văn minh.</a:t>
            </a:r>
            <a:endParaRPr kumimoji="0" lang="en-US" sz="2000" b="0" i="0" u="none" strike="noStrike" kern="1200" cap="none" spc="0" normalizeH="0" baseline="0" noProof="0" dirty="0">
              <a:ln>
                <a:noFill/>
              </a:ln>
              <a:solidFill>
                <a:srgbClr val="002060"/>
              </a:solidFill>
              <a:effectLst/>
              <a:uLnTx/>
              <a:uFillTx/>
              <a:latin typeface="Arial" panose="020B0604020202020204" pitchFamily="34" charset="0"/>
              <a:ea typeface="+mn-ea"/>
              <a:cs typeface="Arial" panose="020B0604020202020204" pitchFamily="34" charset="0"/>
            </a:endParaRPr>
          </a:p>
        </p:txBody>
      </p:sp>
      <p:sp>
        <p:nvSpPr>
          <p:cNvPr id="48" name="TextBox 47">
            <a:extLst>
              <a:ext uri="{FF2B5EF4-FFF2-40B4-BE49-F238E27FC236}">
                <a16:creationId xmlns="" xmlns:a16="http://schemas.microsoft.com/office/drawing/2014/main" id="{C6B1961E-D07E-45D0-9811-C23CED276CC8}"/>
              </a:ext>
            </a:extLst>
          </p:cNvPr>
          <p:cNvSpPr txBox="1"/>
          <p:nvPr/>
        </p:nvSpPr>
        <p:spPr>
          <a:xfrm>
            <a:off x="1160070" y="1302780"/>
            <a:ext cx="9448800"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50" name="TextBox 49">
            <a:extLst>
              <a:ext uri="{FF2B5EF4-FFF2-40B4-BE49-F238E27FC236}">
                <a16:creationId xmlns="" xmlns:a16="http://schemas.microsoft.com/office/drawing/2014/main" id="{B133CD2D-0905-4526-8EEE-34DE67D080E9}"/>
              </a:ext>
            </a:extLst>
          </p:cNvPr>
          <p:cNvSpPr txBox="1"/>
          <p:nvPr/>
        </p:nvSpPr>
        <p:spPr>
          <a:xfrm>
            <a:off x="1972036" y="2441076"/>
            <a:ext cx="7824867" cy="830997"/>
          </a:xfrm>
          <a:prstGeom prst="rect">
            <a:avLst/>
          </a:prstGeom>
          <a:noFill/>
          <a:ln>
            <a:solidFill>
              <a:srgbClr val="000000"/>
            </a:solidFill>
          </a:ln>
        </p:spPr>
        <p:txBody>
          <a:bodyPr wrap="square">
            <a:spAutoFit/>
          </a:bodyPr>
          <a:lstStyle/>
          <a:p>
            <a:pPr marL="342900" marR="0" lvl="0" indent="-34290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err="1">
                <a:ln>
                  <a:noFill/>
                </a:ln>
                <a:solidFill>
                  <a:srgbClr val="00B050"/>
                </a:solidFill>
                <a:effectLst/>
                <a:uLnTx/>
                <a:uFillTx/>
                <a:latin typeface="Arial"/>
                <a:ea typeface="+mn-ea"/>
                <a:cs typeface="+mn-cs"/>
              </a:rPr>
              <a:t>Thể</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en-US" sz="2400" b="1" i="0" u="none" strike="noStrike" kern="1200" cap="none" spc="0" normalizeH="0" baseline="0" noProof="0" dirty="0" err="1">
                <a:ln>
                  <a:noFill/>
                </a:ln>
                <a:solidFill>
                  <a:srgbClr val="00B050"/>
                </a:solidFill>
                <a:effectLst/>
                <a:uLnTx/>
                <a:uFillTx/>
                <a:latin typeface="Arial"/>
                <a:ea typeface="+mn-ea"/>
                <a:cs typeface="+mn-cs"/>
              </a:rPr>
              <a:t>chế</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en-US" sz="2400" b="1" i="0" u="none" strike="noStrike" kern="1200" cap="none" spc="0" normalizeH="0" baseline="0" noProof="0" dirty="0" err="1">
                <a:ln>
                  <a:noFill/>
                </a:ln>
                <a:solidFill>
                  <a:srgbClr val="00B050"/>
                </a:solidFill>
                <a:effectLst/>
                <a:uLnTx/>
                <a:uFillTx/>
                <a:latin typeface="Arial"/>
                <a:ea typeface="+mn-ea"/>
                <a:cs typeface="+mn-cs"/>
              </a:rPr>
              <a:t>và</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thể chế kinh tế thị trường định hướng </a:t>
            </a:r>
            <a:r>
              <a:rPr kumimoji="0" lang="en-US" sz="2400" b="1" i="0" u="none" strike="noStrike" kern="1200" cap="none" spc="0" normalizeH="0" baseline="0" noProof="0" dirty="0">
                <a:ln>
                  <a:noFill/>
                </a:ln>
                <a:solidFill>
                  <a:srgbClr val="00B050"/>
                </a:solidFill>
                <a:effectLst/>
                <a:uLnTx/>
                <a:uFillTx/>
                <a:latin typeface="Arial"/>
                <a:ea typeface="+mn-ea"/>
                <a:cs typeface="+mn-cs"/>
              </a:rPr>
              <a:t>XHCN </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ở Việt Nam</a:t>
            </a:r>
            <a:r>
              <a:rPr kumimoji="0" lang="en-US" sz="2400" b="1" i="0" u="none" strike="noStrike" kern="1200" cap="none" spc="0" normalizeH="0" baseline="0" noProof="0" dirty="0">
                <a:ln>
                  <a:noFill/>
                </a:ln>
                <a:solidFill>
                  <a:srgbClr val="00B050"/>
                </a:solidFill>
                <a:effectLst/>
                <a:uLnTx/>
                <a:uFillTx/>
                <a:latin typeface="Arial"/>
                <a:ea typeface="+mn-ea"/>
                <a:cs typeface="+mn-cs"/>
              </a:rPr>
              <a:t>?</a:t>
            </a:r>
            <a:endParaRPr kumimoji="0" lang="en-US" sz="2400" b="0" i="0" u="none" strike="noStrike" kern="1200" cap="none" spc="0" normalizeH="0" baseline="0" noProof="0" dirty="0">
              <a:ln>
                <a:noFill/>
              </a:ln>
              <a:solidFill>
                <a:srgbClr val="00B050"/>
              </a:solidFill>
              <a:effectLst/>
              <a:uLnTx/>
              <a:uFillTx/>
              <a:latin typeface="Arial"/>
              <a:ea typeface="+mn-ea"/>
              <a:cs typeface="+mn-cs"/>
            </a:endParaRPr>
          </a:p>
        </p:txBody>
      </p:sp>
      <p:sp>
        <p:nvSpPr>
          <p:cNvPr id="51" name="Line 7">
            <a:extLst>
              <a:ext uri="{FF2B5EF4-FFF2-40B4-BE49-F238E27FC236}">
                <a16:creationId xmlns="" xmlns:a16="http://schemas.microsoft.com/office/drawing/2014/main" id="{1857E601-72E4-42F8-BC54-B1C92949F023}"/>
              </a:ext>
            </a:extLst>
          </p:cNvPr>
          <p:cNvSpPr>
            <a:spLocks noChangeShapeType="1"/>
          </p:cNvSpPr>
          <p:nvPr/>
        </p:nvSpPr>
        <p:spPr bwMode="auto">
          <a:xfrm flipV="1">
            <a:off x="4003534" y="2215739"/>
            <a:ext cx="4097564"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53" name="TextBox 52">
            <a:extLst>
              <a:ext uri="{FF2B5EF4-FFF2-40B4-BE49-F238E27FC236}">
                <a16:creationId xmlns="" xmlns:a16="http://schemas.microsoft.com/office/drawing/2014/main" id="{A948A291-403C-4D07-88A9-78A166F41310}"/>
              </a:ext>
            </a:extLst>
          </p:cNvPr>
          <p:cNvSpPr txBox="1"/>
          <p:nvPr/>
        </p:nvSpPr>
        <p:spPr>
          <a:xfrm>
            <a:off x="2453507" y="3461280"/>
            <a:ext cx="7343396" cy="430887"/>
          </a:xfrm>
          <a:prstGeom prst="rect">
            <a:avLst/>
          </a:prstGeom>
          <a:noFill/>
        </p:spPr>
        <p:txBody>
          <a:bodyPr wrap="square">
            <a:spAutoFit/>
          </a:bodyPr>
          <a:lstStyle/>
          <a:p>
            <a:pPr marL="342900" marR="0" lvl="0" indent="-342900" algn="l" defTabSz="914286"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200" b="1" i="0" u="none" strike="noStrike" kern="1200" cap="none" spc="0" normalizeH="0" baseline="0" noProof="0" dirty="0">
                <a:ln>
                  <a:noFill/>
                </a:ln>
                <a:solidFill>
                  <a:srgbClr val="FF0066"/>
                </a:solidFill>
                <a:effectLst/>
                <a:uLnTx/>
                <a:uFillTx/>
                <a:latin typeface="Arial"/>
                <a:ea typeface="+mn-ea"/>
                <a:cs typeface="+mn-cs"/>
              </a:rPr>
              <a:t>T</a:t>
            </a:r>
            <a:r>
              <a:rPr kumimoji="0" lang="vi-VN"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hể chế kinh tế</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r>
              <a:rPr kumimoji="0" lang="en-US" sz="2200" b="1" i="0" u="none" strike="noStrike" kern="1200" cap="none" spc="0" normalizeH="0" baseline="0" noProof="0" dirty="0" err="1">
                <a:ln>
                  <a:noFill/>
                </a:ln>
                <a:solidFill>
                  <a:srgbClr val="FF0066"/>
                </a:solidFill>
                <a:effectLst/>
                <a:uLnTx/>
                <a:uFillTx/>
                <a:latin typeface="Arial" panose="020B0604020202020204" pitchFamily="34" charset="0"/>
                <a:ea typeface="+mn-ea"/>
                <a:cs typeface="+mn-cs"/>
              </a:rPr>
              <a:t>thị</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r>
              <a:rPr kumimoji="0" lang="en-US" sz="2200" b="1" i="0" u="none" strike="noStrike" kern="1200" cap="none" spc="0" normalizeH="0" baseline="0" noProof="0" dirty="0" err="1">
                <a:ln>
                  <a:noFill/>
                </a:ln>
                <a:solidFill>
                  <a:srgbClr val="FF0066"/>
                </a:solidFill>
                <a:effectLst/>
                <a:uLnTx/>
                <a:uFillTx/>
                <a:latin typeface="Arial" panose="020B0604020202020204" pitchFamily="34" charset="0"/>
                <a:ea typeface="+mn-ea"/>
                <a:cs typeface="+mn-cs"/>
              </a:rPr>
              <a:t>trường</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r>
              <a:rPr kumimoji="0" lang="en-US" sz="2200" b="1" i="0" u="none" strike="noStrike" kern="1200" cap="none" spc="0" normalizeH="0" baseline="0" noProof="0" dirty="0" err="1">
                <a:ln>
                  <a:noFill/>
                </a:ln>
                <a:solidFill>
                  <a:srgbClr val="FF0066"/>
                </a:solidFill>
                <a:effectLst/>
                <a:uLnTx/>
                <a:uFillTx/>
                <a:latin typeface="Arial" panose="020B0604020202020204" pitchFamily="34" charset="0"/>
                <a:ea typeface="+mn-ea"/>
                <a:cs typeface="+mn-cs"/>
              </a:rPr>
              <a:t>định</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r>
              <a:rPr kumimoji="0" lang="en-US" sz="2200" b="1" i="0" u="none" strike="noStrike" kern="1200" cap="none" spc="0" normalizeH="0" baseline="0" noProof="0" dirty="0" err="1">
                <a:ln>
                  <a:noFill/>
                </a:ln>
                <a:solidFill>
                  <a:srgbClr val="FF0066"/>
                </a:solidFill>
                <a:effectLst/>
                <a:uLnTx/>
                <a:uFillTx/>
                <a:latin typeface="Arial" panose="020B0604020202020204" pitchFamily="34" charset="0"/>
                <a:ea typeface="+mn-ea"/>
                <a:cs typeface="+mn-cs"/>
              </a:rPr>
              <a:t>hướng</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XHCN</a:t>
            </a:r>
            <a:r>
              <a:rPr kumimoji="0" lang="en-US" sz="2200" b="1" i="0" u="none" strike="noStrike" kern="1200" cap="none" spc="0" normalizeH="0" baseline="0" noProof="0" dirty="0">
                <a:ln>
                  <a:noFill/>
                </a:ln>
                <a:solidFill>
                  <a:srgbClr val="FF0066"/>
                </a:solidFill>
                <a:effectLst/>
                <a:uLnTx/>
                <a:uFillTx/>
                <a:latin typeface="Arial"/>
                <a:ea typeface="+mn-ea"/>
                <a:cs typeface="+mn-cs"/>
              </a:rPr>
              <a:t>?</a:t>
            </a:r>
            <a:r>
              <a:rPr kumimoji="0" lang="vi-VN"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endParaRPr kumimoji="0" lang="en-US" sz="2200" b="0" i="0" u="none" strike="noStrike" kern="1200" cap="none" spc="0" normalizeH="0" baseline="0" noProof="0" dirty="0">
              <a:ln>
                <a:noFill/>
              </a:ln>
              <a:solidFill>
                <a:srgbClr val="FF0066"/>
              </a:solidFill>
              <a:effectLst/>
              <a:uLnTx/>
              <a:uFillTx/>
              <a:latin typeface="Arial"/>
              <a:ea typeface="+mn-ea"/>
              <a:cs typeface="+mn-cs"/>
            </a:endParaRPr>
          </a:p>
        </p:txBody>
      </p:sp>
    </p:spTree>
    <p:extLst>
      <p:ext uri="{BB962C8B-B14F-4D97-AF65-F5344CB8AC3E}">
        <p14:creationId xmlns:p14="http://schemas.microsoft.com/office/powerpoint/2010/main" val="1955639339"/>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6">
            <a:extLst>
              <a:ext uri="{FF2B5EF4-FFF2-40B4-BE49-F238E27FC236}">
                <a16:creationId xmlns="" xmlns:a16="http://schemas.microsoft.com/office/drawing/2014/main" id="{4816A020-7092-4FB9-BBF1-5E5D79B75BC5}"/>
              </a:ext>
            </a:extLst>
          </p:cNvPr>
          <p:cNvSpPr>
            <a:spLocks/>
          </p:cNvSpPr>
          <p:nvPr/>
        </p:nvSpPr>
        <p:spPr bwMode="auto">
          <a:xfrm>
            <a:off x="1998663" y="4148138"/>
            <a:ext cx="1584325" cy="2735262"/>
          </a:xfrm>
          <a:custGeom>
            <a:avLst/>
            <a:gdLst>
              <a:gd name="T0" fmla="*/ 1008 w 1775"/>
              <a:gd name="T1" fmla="*/ 0 h 3069"/>
              <a:gd name="T2" fmla="*/ 1652 w 1775"/>
              <a:gd name="T3" fmla="*/ 308 h 3069"/>
              <a:gd name="T4" fmla="*/ 1171 w 1775"/>
              <a:gd name="T5" fmla="*/ 1204 h 3069"/>
              <a:gd name="T6" fmla="*/ 1167 w 1775"/>
              <a:gd name="T7" fmla="*/ 1204 h 3069"/>
              <a:gd name="T8" fmla="*/ 1160 w 1775"/>
              <a:gd name="T9" fmla="*/ 1209 h 3069"/>
              <a:gd name="T10" fmla="*/ 1149 w 1775"/>
              <a:gd name="T11" fmla="*/ 1223 h 3069"/>
              <a:gd name="T12" fmla="*/ 1139 w 1775"/>
              <a:gd name="T13" fmla="*/ 1250 h 3069"/>
              <a:gd name="T14" fmla="*/ 1126 w 1775"/>
              <a:gd name="T15" fmla="*/ 1295 h 3069"/>
              <a:gd name="T16" fmla="*/ 1117 w 1775"/>
              <a:gd name="T17" fmla="*/ 1361 h 3069"/>
              <a:gd name="T18" fmla="*/ 1110 w 1775"/>
              <a:gd name="T19" fmla="*/ 1454 h 3069"/>
              <a:gd name="T20" fmla="*/ 1110 w 1775"/>
              <a:gd name="T21" fmla="*/ 1578 h 3069"/>
              <a:gd name="T22" fmla="*/ 1115 w 1775"/>
              <a:gd name="T23" fmla="*/ 1735 h 3069"/>
              <a:gd name="T24" fmla="*/ 1130 w 1775"/>
              <a:gd name="T25" fmla="*/ 1934 h 3069"/>
              <a:gd name="T26" fmla="*/ 1155 w 1775"/>
              <a:gd name="T27" fmla="*/ 2226 h 3069"/>
              <a:gd name="T28" fmla="*/ 1178 w 1775"/>
              <a:gd name="T29" fmla="*/ 2475 h 3069"/>
              <a:gd name="T30" fmla="*/ 1200 w 1775"/>
              <a:gd name="T31" fmla="*/ 2681 h 3069"/>
              <a:gd name="T32" fmla="*/ 1217 w 1775"/>
              <a:gd name="T33" fmla="*/ 2843 h 3069"/>
              <a:gd name="T34" fmla="*/ 1230 w 1775"/>
              <a:gd name="T35" fmla="*/ 2960 h 3069"/>
              <a:gd name="T36" fmla="*/ 1239 w 1775"/>
              <a:gd name="T37" fmla="*/ 3030 h 3069"/>
              <a:gd name="T38" fmla="*/ 1242 w 1775"/>
              <a:gd name="T39" fmla="*/ 3053 h 3069"/>
              <a:gd name="T40" fmla="*/ 633 w 1775"/>
              <a:gd name="T41" fmla="*/ 3064 h 3069"/>
              <a:gd name="T42" fmla="*/ 640 w 1775"/>
              <a:gd name="T43" fmla="*/ 3019 h 3069"/>
              <a:gd name="T44" fmla="*/ 651 w 1775"/>
              <a:gd name="T45" fmla="*/ 2940 h 3069"/>
              <a:gd name="T46" fmla="*/ 665 w 1775"/>
              <a:gd name="T47" fmla="*/ 2829 h 3069"/>
              <a:gd name="T48" fmla="*/ 681 w 1775"/>
              <a:gd name="T49" fmla="*/ 2697 h 3069"/>
              <a:gd name="T50" fmla="*/ 697 w 1775"/>
              <a:gd name="T51" fmla="*/ 2548 h 3069"/>
              <a:gd name="T52" fmla="*/ 710 w 1775"/>
              <a:gd name="T53" fmla="*/ 2390 h 3069"/>
              <a:gd name="T54" fmla="*/ 720 w 1775"/>
              <a:gd name="T55" fmla="*/ 2231 h 3069"/>
              <a:gd name="T56" fmla="*/ 726 w 1775"/>
              <a:gd name="T57" fmla="*/ 2077 h 3069"/>
              <a:gd name="T58" fmla="*/ 726 w 1775"/>
              <a:gd name="T59" fmla="*/ 1936 h 3069"/>
              <a:gd name="T60" fmla="*/ 717 w 1775"/>
              <a:gd name="T61" fmla="*/ 1814 h 3069"/>
              <a:gd name="T62" fmla="*/ 697 w 1775"/>
              <a:gd name="T63" fmla="*/ 1717 h 3069"/>
              <a:gd name="T64" fmla="*/ 112 w 1775"/>
              <a:gd name="T65" fmla="*/ 670 h 3069"/>
              <a:gd name="T66" fmla="*/ 842 w 1775"/>
              <a:gd name="T67" fmla="*/ 0 h 30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775" h="3069">
                <a:moveTo>
                  <a:pt x="842" y="0"/>
                </a:moveTo>
                <a:lnTo>
                  <a:pt x="1008" y="0"/>
                </a:lnTo>
                <a:lnTo>
                  <a:pt x="1078" y="926"/>
                </a:lnTo>
                <a:lnTo>
                  <a:pt x="1652" y="308"/>
                </a:lnTo>
                <a:lnTo>
                  <a:pt x="1775" y="473"/>
                </a:lnTo>
                <a:lnTo>
                  <a:pt x="1171" y="1204"/>
                </a:lnTo>
                <a:lnTo>
                  <a:pt x="1169" y="1204"/>
                </a:lnTo>
                <a:lnTo>
                  <a:pt x="1167" y="1204"/>
                </a:lnTo>
                <a:lnTo>
                  <a:pt x="1164" y="1205"/>
                </a:lnTo>
                <a:lnTo>
                  <a:pt x="1160" y="1209"/>
                </a:lnTo>
                <a:lnTo>
                  <a:pt x="1155" y="1214"/>
                </a:lnTo>
                <a:lnTo>
                  <a:pt x="1149" y="1223"/>
                </a:lnTo>
                <a:lnTo>
                  <a:pt x="1144" y="1234"/>
                </a:lnTo>
                <a:lnTo>
                  <a:pt x="1139" y="1250"/>
                </a:lnTo>
                <a:lnTo>
                  <a:pt x="1132" y="1270"/>
                </a:lnTo>
                <a:lnTo>
                  <a:pt x="1126" y="1295"/>
                </a:lnTo>
                <a:lnTo>
                  <a:pt x="1121" y="1325"/>
                </a:lnTo>
                <a:lnTo>
                  <a:pt x="1117" y="1361"/>
                </a:lnTo>
                <a:lnTo>
                  <a:pt x="1114" y="1404"/>
                </a:lnTo>
                <a:lnTo>
                  <a:pt x="1110" y="1454"/>
                </a:lnTo>
                <a:lnTo>
                  <a:pt x="1110" y="1511"/>
                </a:lnTo>
                <a:lnTo>
                  <a:pt x="1110" y="1578"/>
                </a:lnTo>
                <a:lnTo>
                  <a:pt x="1112" y="1651"/>
                </a:lnTo>
                <a:lnTo>
                  <a:pt x="1115" y="1735"/>
                </a:lnTo>
                <a:lnTo>
                  <a:pt x="1121" y="1828"/>
                </a:lnTo>
                <a:lnTo>
                  <a:pt x="1130" y="1934"/>
                </a:lnTo>
                <a:lnTo>
                  <a:pt x="1142" y="2084"/>
                </a:lnTo>
                <a:lnTo>
                  <a:pt x="1155" y="2226"/>
                </a:lnTo>
                <a:lnTo>
                  <a:pt x="1167" y="2355"/>
                </a:lnTo>
                <a:lnTo>
                  <a:pt x="1178" y="2475"/>
                </a:lnTo>
                <a:lnTo>
                  <a:pt x="1189" y="2584"/>
                </a:lnTo>
                <a:lnTo>
                  <a:pt x="1200" y="2681"/>
                </a:lnTo>
                <a:lnTo>
                  <a:pt x="1208" y="2766"/>
                </a:lnTo>
                <a:lnTo>
                  <a:pt x="1217" y="2843"/>
                </a:lnTo>
                <a:lnTo>
                  <a:pt x="1225" y="2906"/>
                </a:lnTo>
                <a:lnTo>
                  <a:pt x="1230" y="2960"/>
                </a:lnTo>
                <a:lnTo>
                  <a:pt x="1235" y="3001"/>
                </a:lnTo>
                <a:lnTo>
                  <a:pt x="1239" y="3030"/>
                </a:lnTo>
                <a:lnTo>
                  <a:pt x="1241" y="3048"/>
                </a:lnTo>
                <a:lnTo>
                  <a:pt x="1242" y="3053"/>
                </a:lnTo>
                <a:lnTo>
                  <a:pt x="633" y="3069"/>
                </a:lnTo>
                <a:lnTo>
                  <a:pt x="633" y="3064"/>
                </a:lnTo>
                <a:lnTo>
                  <a:pt x="636" y="3046"/>
                </a:lnTo>
                <a:lnTo>
                  <a:pt x="640" y="3019"/>
                </a:lnTo>
                <a:lnTo>
                  <a:pt x="645" y="2983"/>
                </a:lnTo>
                <a:lnTo>
                  <a:pt x="651" y="2940"/>
                </a:lnTo>
                <a:lnTo>
                  <a:pt x="658" y="2888"/>
                </a:lnTo>
                <a:lnTo>
                  <a:pt x="665" y="2829"/>
                </a:lnTo>
                <a:lnTo>
                  <a:pt x="672" y="2765"/>
                </a:lnTo>
                <a:lnTo>
                  <a:pt x="681" y="2697"/>
                </a:lnTo>
                <a:lnTo>
                  <a:pt x="688" y="2623"/>
                </a:lnTo>
                <a:lnTo>
                  <a:pt x="697" y="2548"/>
                </a:lnTo>
                <a:lnTo>
                  <a:pt x="704" y="2469"/>
                </a:lnTo>
                <a:lnTo>
                  <a:pt x="710" y="2390"/>
                </a:lnTo>
                <a:lnTo>
                  <a:pt x="717" y="2310"/>
                </a:lnTo>
                <a:lnTo>
                  <a:pt x="720" y="2231"/>
                </a:lnTo>
                <a:lnTo>
                  <a:pt x="724" y="2152"/>
                </a:lnTo>
                <a:lnTo>
                  <a:pt x="726" y="2077"/>
                </a:lnTo>
                <a:lnTo>
                  <a:pt x="727" y="2004"/>
                </a:lnTo>
                <a:lnTo>
                  <a:pt x="726" y="1936"/>
                </a:lnTo>
                <a:lnTo>
                  <a:pt x="722" y="1871"/>
                </a:lnTo>
                <a:lnTo>
                  <a:pt x="717" y="1814"/>
                </a:lnTo>
                <a:lnTo>
                  <a:pt x="708" y="1762"/>
                </a:lnTo>
                <a:lnTo>
                  <a:pt x="697" y="1717"/>
                </a:lnTo>
                <a:lnTo>
                  <a:pt x="0" y="774"/>
                </a:lnTo>
                <a:lnTo>
                  <a:pt x="112" y="670"/>
                </a:lnTo>
                <a:lnTo>
                  <a:pt x="770" y="1420"/>
                </a:lnTo>
                <a:lnTo>
                  <a:pt x="842" y="0"/>
                </a:lnTo>
                <a:close/>
              </a:path>
            </a:pathLst>
          </a:custGeom>
          <a:solidFill>
            <a:schemeClr val="tx1">
              <a:lumMod val="75000"/>
              <a:lumOff val="25000"/>
            </a:schemeClr>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 name="Freeform 7">
            <a:extLst>
              <a:ext uri="{FF2B5EF4-FFF2-40B4-BE49-F238E27FC236}">
                <a16:creationId xmlns="" xmlns:a16="http://schemas.microsoft.com/office/drawing/2014/main" id="{D090D5C1-AD36-47A1-8FC5-5CD6A732A78C}"/>
              </a:ext>
            </a:extLst>
          </p:cNvPr>
          <p:cNvSpPr>
            <a:spLocks/>
          </p:cNvSpPr>
          <p:nvPr/>
        </p:nvSpPr>
        <p:spPr bwMode="auto">
          <a:xfrm>
            <a:off x="1737432" y="2081259"/>
            <a:ext cx="2256217" cy="2103379"/>
          </a:xfrm>
          <a:custGeom>
            <a:avLst/>
            <a:gdLst>
              <a:gd name="T0" fmla="*/ 1634 w 3011"/>
              <a:gd name="T1" fmla="*/ 5 h 3015"/>
              <a:gd name="T2" fmla="*/ 1884 w 3011"/>
              <a:gd name="T3" fmla="*/ 48 h 3015"/>
              <a:gd name="T4" fmla="*/ 2119 w 3011"/>
              <a:gd name="T5" fmla="*/ 131 h 3015"/>
              <a:gd name="T6" fmla="*/ 2333 w 3011"/>
              <a:gd name="T7" fmla="*/ 249 h 3015"/>
              <a:gd name="T8" fmla="*/ 2526 w 3011"/>
              <a:gd name="T9" fmla="*/ 399 h 3015"/>
              <a:gd name="T10" fmla="*/ 2691 w 3011"/>
              <a:gd name="T11" fmla="*/ 578 h 3015"/>
              <a:gd name="T12" fmla="*/ 2825 w 3011"/>
              <a:gd name="T13" fmla="*/ 782 h 3015"/>
              <a:gd name="T14" fmla="*/ 2925 w 3011"/>
              <a:gd name="T15" fmla="*/ 1008 h 3015"/>
              <a:gd name="T16" fmla="*/ 2989 w 3011"/>
              <a:gd name="T17" fmla="*/ 1251 h 3015"/>
              <a:gd name="T18" fmla="*/ 3011 w 3011"/>
              <a:gd name="T19" fmla="*/ 1507 h 3015"/>
              <a:gd name="T20" fmla="*/ 2989 w 3011"/>
              <a:gd name="T21" fmla="*/ 1765 h 3015"/>
              <a:gd name="T22" fmla="*/ 2925 w 3011"/>
              <a:gd name="T23" fmla="*/ 2009 h 3015"/>
              <a:gd name="T24" fmla="*/ 2825 w 3011"/>
              <a:gd name="T25" fmla="*/ 2232 h 3015"/>
              <a:gd name="T26" fmla="*/ 2691 w 3011"/>
              <a:gd name="T27" fmla="*/ 2437 h 3015"/>
              <a:gd name="T28" fmla="*/ 2526 w 3011"/>
              <a:gd name="T29" fmla="*/ 2616 h 3015"/>
              <a:gd name="T30" fmla="*/ 2333 w 3011"/>
              <a:gd name="T31" fmla="*/ 2766 h 3015"/>
              <a:gd name="T32" fmla="*/ 2119 w 3011"/>
              <a:gd name="T33" fmla="*/ 2884 h 3015"/>
              <a:gd name="T34" fmla="*/ 1884 w 3011"/>
              <a:gd name="T35" fmla="*/ 2966 h 3015"/>
              <a:gd name="T36" fmla="*/ 1634 w 3011"/>
              <a:gd name="T37" fmla="*/ 3009 h 3015"/>
              <a:gd name="T38" fmla="*/ 1375 w 3011"/>
              <a:gd name="T39" fmla="*/ 3009 h 3015"/>
              <a:gd name="T40" fmla="*/ 1124 w 3011"/>
              <a:gd name="T41" fmla="*/ 2966 h 3015"/>
              <a:gd name="T42" fmla="*/ 890 w 3011"/>
              <a:gd name="T43" fmla="*/ 2884 h 3015"/>
              <a:gd name="T44" fmla="*/ 676 w 3011"/>
              <a:gd name="T45" fmla="*/ 2766 h 3015"/>
              <a:gd name="T46" fmla="*/ 484 w 3011"/>
              <a:gd name="T47" fmla="*/ 2616 h 3015"/>
              <a:gd name="T48" fmla="*/ 318 w 3011"/>
              <a:gd name="T49" fmla="*/ 2437 h 3015"/>
              <a:gd name="T50" fmla="*/ 184 w 3011"/>
              <a:gd name="T51" fmla="*/ 2232 h 3015"/>
              <a:gd name="T52" fmla="*/ 84 w 3011"/>
              <a:gd name="T53" fmla="*/ 2009 h 3015"/>
              <a:gd name="T54" fmla="*/ 21 w 3011"/>
              <a:gd name="T55" fmla="*/ 1765 h 3015"/>
              <a:gd name="T56" fmla="*/ 0 w 3011"/>
              <a:gd name="T57" fmla="*/ 1507 h 3015"/>
              <a:gd name="T58" fmla="*/ 21 w 3011"/>
              <a:gd name="T59" fmla="*/ 1251 h 3015"/>
              <a:gd name="T60" fmla="*/ 84 w 3011"/>
              <a:gd name="T61" fmla="*/ 1008 h 3015"/>
              <a:gd name="T62" fmla="*/ 184 w 3011"/>
              <a:gd name="T63" fmla="*/ 782 h 3015"/>
              <a:gd name="T64" fmla="*/ 318 w 3011"/>
              <a:gd name="T65" fmla="*/ 578 h 3015"/>
              <a:gd name="T66" fmla="*/ 484 w 3011"/>
              <a:gd name="T67" fmla="*/ 399 h 3015"/>
              <a:gd name="T68" fmla="*/ 676 w 3011"/>
              <a:gd name="T69" fmla="*/ 249 h 3015"/>
              <a:gd name="T70" fmla="*/ 890 w 3011"/>
              <a:gd name="T71" fmla="*/ 131 h 3015"/>
              <a:gd name="T72" fmla="*/ 1124 w 3011"/>
              <a:gd name="T73" fmla="*/ 48 h 3015"/>
              <a:gd name="T74" fmla="*/ 1375 w 3011"/>
              <a:gd name="T75" fmla="*/ 5 h 30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011" h="3015">
                <a:moveTo>
                  <a:pt x="1505" y="0"/>
                </a:moveTo>
                <a:lnTo>
                  <a:pt x="1634" y="5"/>
                </a:lnTo>
                <a:lnTo>
                  <a:pt x="1761" y="21"/>
                </a:lnTo>
                <a:lnTo>
                  <a:pt x="1884" y="48"/>
                </a:lnTo>
                <a:lnTo>
                  <a:pt x="2004" y="84"/>
                </a:lnTo>
                <a:lnTo>
                  <a:pt x="2119" y="131"/>
                </a:lnTo>
                <a:lnTo>
                  <a:pt x="2230" y="186"/>
                </a:lnTo>
                <a:lnTo>
                  <a:pt x="2333" y="249"/>
                </a:lnTo>
                <a:lnTo>
                  <a:pt x="2433" y="320"/>
                </a:lnTo>
                <a:lnTo>
                  <a:pt x="2526" y="399"/>
                </a:lnTo>
                <a:lnTo>
                  <a:pt x="2612" y="485"/>
                </a:lnTo>
                <a:lnTo>
                  <a:pt x="2691" y="578"/>
                </a:lnTo>
                <a:lnTo>
                  <a:pt x="2762" y="677"/>
                </a:lnTo>
                <a:lnTo>
                  <a:pt x="2825" y="782"/>
                </a:lnTo>
                <a:lnTo>
                  <a:pt x="2880" y="893"/>
                </a:lnTo>
                <a:lnTo>
                  <a:pt x="2925" y="1008"/>
                </a:lnTo>
                <a:lnTo>
                  <a:pt x="2963" y="1128"/>
                </a:lnTo>
                <a:lnTo>
                  <a:pt x="2989" y="1251"/>
                </a:lnTo>
                <a:lnTo>
                  <a:pt x="3006" y="1378"/>
                </a:lnTo>
                <a:lnTo>
                  <a:pt x="3011" y="1507"/>
                </a:lnTo>
                <a:lnTo>
                  <a:pt x="3006" y="1638"/>
                </a:lnTo>
                <a:lnTo>
                  <a:pt x="2989" y="1765"/>
                </a:lnTo>
                <a:lnTo>
                  <a:pt x="2963" y="1889"/>
                </a:lnTo>
                <a:lnTo>
                  <a:pt x="2925" y="2009"/>
                </a:lnTo>
                <a:lnTo>
                  <a:pt x="2880" y="2123"/>
                </a:lnTo>
                <a:lnTo>
                  <a:pt x="2825" y="2232"/>
                </a:lnTo>
                <a:lnTo>
                  <a:pt x="2762" y="2338"/>
                </a:lnTo>
                <a:lnTo>
                  <a:pt x="2691" y="2437"/>
                </a:lnTo>
                <a:lnTo>
                  <a:pt x="2612" y="2530"/>
                </a:lnTo>
                <a:lnTo>
                  <a:pt x="2526" y="2616"/>
                </a:lnTo>
                <a:lnTo>
                  <a:pt x="2433" y="2694"/>
                </a:lnTo>
                <a:lnTo>
                  <a:pt x="2333" y="2766"/>
                </a:lnTo>
                <a:lnTo>
                  <a:pt x="2230" y="2830"/>
                </a:lnTo>
                <a:lnTo>
                  <a:pt x="2119" y="2884"/>
                </a:lnTo>
                <a:lnTo>
                  <a:pt x="2004" y="2931"/>
                </a:lnTo>
                <a:lnTo>
                  <a:pt x="1884" y="2966"/>
                </a:lnTo>
                <a:lnTo>
                  <a:pt x="1761" y="2993"/>
                </a:lnTo>
                <a:lnTo>
                  <a:pt x="1634" y="3009"/>
                </a:lnTo>
                <a:lnTo>
                  <a:pt x="1505" y="3015"/>
                </a:lnTo>
                <a:lnTo>
                  <a:pt x="1375" y="3009"/>
                </a:lnTo>
                <a:lnTo>
                  <a:pt x="1248" y="2993"/>
                </a:lnTo>
                <a:lnTo>
                  <a:pt x="1124" y="2966"/>
                </a:lnTo>
                <a:lnTo>
                  <a:pt x="1005" y="2931"/>
                </a:lnTo>
                <a:lnTo>
                  <a:pt x="890" y="2884"/>
                </a:lnTo>
                <a:lnTo>
                  <a:pt x="781" y="2830"/>
                </a:lnTo>
                <a:lnTo>
                  <a:pt x="676" y="2766"/>
                </a:lnTo>
                <a:lnTo>
                  <a:pt x="577" y="2694"/>
                </a:lnTo>
                <a:lnTo>
                  <a:pt x="484" y="2616"/>
                </a:lnTo>
                <a:lnTo>
                  <a:pt x="398" y="2530"/>
                </a:lnTo>
                <a:lnTo>
                  <a:pt x="318" y="2437"/>
                </a:lnTo>
                <a:lnTo>
                  <a:pt x="248" y="2338"/>
                </a:lnTo>
                <a:lnTo>
                  <a:pt x="184" y="2232"/>
                </a:lnTo>
                <a:lnTo>
                  <a:pt x="130" y="2123"/>
                </a:lnTo>
                <a:lnTo>
                  <a:pt x="84" y="2009"/>
                </a:lnTo>
                <a:lnTo>
                  <a:pt x="48" y="1889"/>
                </a:lnTo>
                <a:lnTo>
                  <a:pt x="21" y="1765"/>
                </a:lnTo>
                <a:lnTo>
                  <a:pt x="5" y="1638"/>
                </a:lnTo>
                <a:lnTo>
                  <a:pt x="0" y="1507"/>
                </a:lnTo>
                <a:lnTo>
                  <a:pt x="5" y="1378"/>
                </a:lnTo>
                <a:lnTo>
                  <a:pt x="21" y="1251"/>
                </a:lnTo>
                <a:lnTo>
                  <a:pt x="48" y="1128"/>
                </a:lnTo>
                <a:lnTo>
                  <a:pt x="84" y="1008"/>
                </a:lnTo>
                <a:lnTo>
                  <a:pt x="130" y="893"/>
                </a:lnTo>
                <a:lnTo>
                  <a:pt x="184" y="782"/>
                </a:lnTo>
                <a:lnTo>
                  <a:pt x="248" y="677"/>
                </a:lnTo>
                <a:lnTo>
                  <a:pt x="318" y="578"/>
                </a:lnTo>
                <a:lnTo>
                  <a:pt x="398" y="485"/>
                </a:lnTo>
                <a:lnTo>
                  <a:pt x="484" y="399"/>
                </a:lnTo>
                <a:lnTo>
                  <a:pt x="577" y="320"/>
                </a:lnTo>
                <a:lnTo>
                  <a:pt x="676" y="249"/>
                </a:lnTo>
                <a:lnTo>
                  <a:pt x="781" y="186"/>
                </a:lnTo>
                <a:lnTo>
                  <a:pt x="890" y="131"/>
                </a:lnTo>
                <a:lnTo>
                  <a:pt x="1005" y="84"/>
                </a:lnTo>
                <a:lnTo>
                  <a:pt x="1124" y="48"/>
                </a:lnTo>
                <a:lnTo>
                  <a:pt x="1248" y="21"/>
                </a:lnTo>
                <a:lnTo>
                  <a:pt x="1375" y="5"/>
                </a:lnTo>
                <a:lnTo>
                  <a:pt x="1505" y="0"/>
                </a:lnTo>
                <a:close/>
              </a:path>
            </a:pathLst>
          </a:custGeom>
          <a:solidFill>
            <a:schemeClr val="accent5"/>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5" name="Freeform 8">
            <a:extLst>
              <a:ext uri="{FF2B5EF4-FFF2-40B4-BE49-F238E27FC236}">
                <a16:creationId xmlns="" xmlns:a16="http://schemas.microsoft.com/office/drawing/2014/main" id="{14D493E7-BA2D-4962-8FF6-B81CFA00FFB9}"/>
              </a:ext>
            </a:extLst>
          </p:cNvPr>
          <p:cNvSpPr>
            <a:spLocks/>
          </p:cNvSpPr>
          <p:nvPr/>
        </p:nvSpPr>
        <p:spPr bwMode="auto">
          <a:xfrm>
            <a:off x="1932550" y="2157400"/>
            <a:ext cx="2046667" cy="1851025"/>
          </a:xfrm>
          <a:custGeom>
            <a:avLst/>
            <a:gdLst>
              <a:gd name="T0" fmla="*/ 1386 w 2543"/>
              <a:gd name="T1" fmla="*/ 6 h 2546"/>
              <a:gd name="T2" fmla="*/ 1609 w 2543"/>
              <a:gd name="T3" fmla="*/ 47 h 2546"/>
              <a:gd name="T4" fmla="*/ 1815 w 2543"/>
              <a:gd name="T5" fmla="*/ 124 h 2546"/>
              <a:gd name="T6" fmla="*/ 2004 w 2543"/>
              <a:gd name="T7" fmla="*/ 233 h 2546"/>
              <a:gd name="T8" fmla="*/ 2169 w 2543"/>
              <a:gd name="T9" fmla="*/ 375 h 2546"/>
              <a:gd name="T10" fmla="*/ 2308 w 2543"/>
              <a:gd name="T11" fmla="*/ 539 h 2546"/>
              <a:gd name="T12" fmla="*/ 2419 w 2543"/>
              <a:gd name="T13" fmla="*/ 727 h 2546"/>
              <a:gd name="T14" fmla="*/ 2496 w 2543"/>
              <a:gd name="T15" fmla="*/ 935 h 2546"/>
              <a:gd name="T16" fmla="*/ 2537 w 2543"/>
              <a:gd name="T17" fmla="*/ 1159 h 2546"/>
              <a:gd name="T18" fmla="*/ 2537 w 2543"/>
              <a:gd name="T19" fmla="*/ 1390 h 2546"/>
              <a:gd name="T20" fmla="*/ 2496 w 2543"/>
              <a:gd name="T21" fmla="*/ 1612 h 2546"/>
              <a:gd name="T22" fmla="*/ 2419 w 2543"/>
              <a:gd name="T23" fmla="*/ 1819 h 2546"/>
              <a:gd name="T24" fmla="*/ 2308 w 2543"/>
              <a:gd name="T25" fmla="*/ 2007 h 2546"/>
              <a:gd name="T26" fmla="*/ 2169 w 2543"/>
              <a:gd name="T27" fmla="*/ 2174 h 2546"/>
              <a:gd name="T28" fmla="*/ 2004 w 2543"/>
              <a:gd name="T29" fmla="*/ 2314 h 2546"/>
              <a:gd name="T30" fmla="*/ 1815 w 2543"/>
              <a:gd name="T31" fmla="*/ 2425 h 2546"/>
              <a:gd name="T32" fmla="*/ 1609 w 2543"/>
              <a:gd name="T33" fmla="*/ 2502 h 2546"/>
              <a:gd name="T34" fmla="*/ 1386 w 2543"/>
              <a:gd name="T35" fmla="*/ 2541 h 2546"/>
              <a:gd name="T36" fmla="*/ 1155 w 2543"/>
              <a:gd name="T37" fmla="*/ 2541 h 2546"/>
              <a:gd name="T38" fmla="*/ 933 w 2543"/>
              <a:gd name="T39" fmla="*/ 2502 h 2546"/>
              <a:gd name="T40" fmla="*/ 726 w 2543"/>
              <a:gd name="T41" fmla="*/ 2425 h 2546"/>
              <a:gd name="T42" fmla="*/ 538 w 2543"/>
              <a:gd name="T43" fmla="*/ 2314 h 2546"/>
              <a:gd name="T44" fmla="*/ 372 w 2543"/>
              <a:gd name="T45" fmla="*/ 2174 h 2546"/>
              <a:gd name="T46" fmla="*/ 232 w 2543"/>
              <a:gd name="T47" fmla="*/ 2007 h 2546"/>
              <a:gd name="T48" fmla="*/ 122 w 2543"/>
              <a:gd name="T49" fmla="*/ 1819 h 2546"/>
              <a:gd name="T50" fmla="*/ 45 w 2543"/>
              <a:gd name="T51" fmla="*/ 1612 h 2546"/>
              <a:gd name="T52" fmla="*/ 5 w 2543"/>
              <a:gd name="T53" fmla="*/ 1390 h 2546"/>
              <a:gd name="T54" fmla="*/ 5 w 2543"/>
              <a:gd name="T55" fmla="*/ 1159 h 2546"/>
              <a:gd name="T56" fmla="*/ 45 w 2543"/>
              <a:gd name="T57" fmla="*/ 935 h 2546"/>
              <a:gd name="T58" fmla="*/ 122 w 2543"/>
              <a:gd name="T59" fmla="*/ 727 h 2546"/>
              <a:gd name="T60" fmla="*/ 232 w 2543"/>
              <a:gd name="T61" fmla="*/ 539 h 2546"/>
              <a:gd name="T62" fmla="*/ 372 w 2543"/>
              <a:gd name="T63" fmla="*/ 375 h 2546"/>
              <a:gd name="T64" fmla="*/ 538 w 2543"/>
              <a:gd name="T65" fmla="*/ 233 h 2546"/>
              <a:gd name="T66" fmla="*/ 726 w 2543"/>
              <a:gd name="T67" fmla="*/ 124 h 2546"/>
              <a:gd name="T68" fmla="*/ 933 w 2543"/>
              <a:gd name="T69" fmla="*/ 47 h 2546"/>
              <a:gd name="T70" fmla="*/ 1155 w 2543"/>
              <a:gd name="T71" fmla="*/ 6 h 25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43" h="2546">
                <a:moveTo>
                  <a:pt x="1271" y="0"/>
                </a:moveTo>
                <a:lnTo>
                  <a:pt x="1386" y="6"/>
                </a:lnTo>
                <a:lnTo>
                  <a:pt x="1498" y="22"/>
                </a:lnTo>
                <a:lnTo>
                  <a:pt x="1609" y="47"/>
                </a:lnTo>
                <a:lnTo>
                  <a:pt x="1715" y="81"/>
                </a:lnTo>
                <a:lnTo>
                  <a:pt x="1815" y="124"/>
                </a:lnTo>
                <a:lnTo>
                  <a:pt x="1911" y="174"/>
                </a:lnTo>
                <a:lnTo>
                  <a:pt x="2004" y="233"/>
                </a:lnTo>
                <a:lnTo>
                  <a:pt x="2090" y="301"/>
                </a:lnTo>
                <a:lnTo>
                  <a:pt x="2169" y="375"/>
                </a:lnTo>
                <a:lnTo>
                  <a:pt x="2242" y="453"/>
                </a:lnTo>
                <a:lnTo>
                  <a:pt x="2308" y="539"/>
                </a:lnTo>
                <a:lnTo>
                  <a:pt x="2367" y="631"/>
                </a:lnTo>
                <a:lnTo>
                  <a:pt x="2419" y="727"/>
                </a:lnTo>
                <a:lnTo>
                  <a:pt x="2462" y="829"/>
                </a:lnTo>
                <a:lnTo>
                  <a:pt x="2496" y="935"/>
                </a:lnTo>
                <a:lnTo>
                  <a:pt x="2521" y="1044"/>
                </a:lnTo>
                <a:lnTo>
                  <a:pt x="2537" y="1159"/>
                </a:lnTo>
                <a:lnTo>
                  <a:pt x="2543" y="1273"/>
                </a:lnTo>
                <a:lnTo>
                  <a:pt x="2537" y="1390"/>
                </a:lnTo>
                <a:lnTo>
                  <a:pt x="2521" y="1503"/>
                </a:lnTo>
                <a:lnTo>
                  <a:pt x="2496" y="1612"/>
                </a:lnTo>
                <a:lnTo>
                  <a:pt x="2462" y="1717"/>
                </a:lnTo>
                <a:lnTo>
                  <a:pt x="2419" y="1819"/>
                </a:lnTo>
                <a:lnTo>
                  <a:pt x="2367" y="1916"/>
                </a:lnTo>
                <a:lnTo>
                  <a:pt x="2308" y="2007"/>
                </a:lnTo>
                <a:lnTo>
                  <a:pt x="2242" y="2093"/>
                </a:lnTo>
                <a:lnTo>
                  <a:pt x="2169" y="2174"/>
                </a:lnTo>
                <a:lnTo>
                  <a:pt x="2090" y="2247"/>
                </a:lnTo>
                <a:lnTo>
                  <a:pt x="2004" y="2314"/>
                </a:lnTo>
                <a:lnTo>
                  <a:pt x="1911" y="2373"/>
                </a:lnTo>
                <a:lnTo>
                  <a:pt x="1815" y="2425"/>
                </a:lnTo>
                <a:lnTo>
                  <a:pt x="1715" y="2468"/>
                </a:lnTo>
                <a:lnTo>
                  <a:pt x="1609" y="2502"/>
                </a:lnTo>
                <a:lnTo>
                  <a:pt x="1498" y="2527"/>
                </a:lnTo>
                <a:lnTo>
                  <a:pt x="1386" y="2541"/>
                </a:lnTo>
                <a:lnTo>
                  <a:pt x="1271" y="2546"/>
                </a:lnTo>
                <a:lnTo>
                  <a:pt x="1155" y="2541"/>
                </a:lnTo>
                <a:lnTo>
                  <a:pt x="1042" y="2527"/>
                </a:lnTo>
                <a:lnTo>
                  <a:pt x="933" y="2502"/>
                </a:lnTo>
                <a:lnTo>
                  <a:pt x="828" y="2468"/>
                </a:lnTo>
                <a:lnTo>
                  <a:pt x="726" y="2425"/>
                </a:lnTo>
                <a:lnTo>
                  <a:pt x="629" y="2373"/>
                </a:lnTo>
                <a:lnTo>
                  <a:pt x="538" y="2314"/>
                </a:lnTo>
                <a:lnTo>
                  <a:pt x="452" y="2247"/>
                </a:lnTo>
                <a:lnTo>
                  <a:pt x="372" y="2174"/>
                </a:lnTo>
                <a:lnTo>
                  <a:pt x="299" y="2093"/>
                </a:lnTo>
                <a:lnTo>
                  <a:pt x="232" y="2007"/>
                </a:lnTo>
                <a:lnTo>
                  <a:pt x="173" y="1916"/>
                </a:lnTo>
                <a:lnTo>
                  <a:pt x="122" y="1819"/>
                </a:lnTo>
                <a:lnTo>
                  <a:pt x="79" y="1717"/>
                </a:lnTo>
                <a:lnTo>
                  <a:pt x="45" y="1612"/>
                </a:lnTo>
                <a:lnTo>
                  <a:pt x="20" y="1503"/>
                </a:lnTo>
                <a:lnTo>
                  <a:pt x="5" y="1390"/>
                </a:lnTo>
                <a:lnTo>
                  <a:pt x="0" y="1273"/>
                </a:lnTo>
                <a:lnTo>
                  <a:pt x="5" y="1159"/>
                </a:lnTo>
                <a:lnTo>
                  <a:pt x="20" y="1044"/>
                </a:lnTo>
                <a:lnTo>
                  <a:pt x="45" y="935"/>
                </a:lnTo>
                <a:lnTo>
                  <a:pt x="79" y="829"/>
                </a:lnTo>
                <a:lnTo>
                  <a:pt x="122" y="727"/>
                </a:lnTo>
                <a:lnTo>
                  <a:pt x="173" y="631"/>
                </a:lnTo>
                <a:lnTo>
                  <a:pt x="232" y="539"/>
                </a:lnTo>
                <a:lnTo>
                  <a:pt x="299" y="453"/>
                </a:lnTo>
                <a:lnTo>
                  <a:pt x="372" y="375"/>
                </a:lnTo>
                <a:lnTo>
                  <a:pt x="452" y="301"/>
                </a:lnTo>
                <a:lnTo>
                  <a:pt x="538" y="233"/>
                </a:lnTo>
                <a:lnTo>
                  <a:pt x="629" y="174"/>
                </a:lnTo>
                <a:lnTo>
                  <a:pt x="726" y="124"/>
                </a:lnTo>
                <a:lnTo>
                  <a:pt x="828" y="81"/>
                </a:lnTo>
                <a:lnTo>
                  <a:pt x="933" y="47"/>
                </a:lnTo>
                <a:lnTo>
                  <a:pt x="1042" y="22"/>
                </a:lnTo>
                <a:lnTo>
                  <a:pt x="1155" y="6"/>
                </a:lnTo>
                <a:lnTo>
                  <a:pt x="1271" y="0"/>
                </a:lnTo>
                <a:close/>
              </a:path>
            </a:pathLst>
          </a:custGeom>
          <a:solidFill>
            <a:schemeClr val="accent5"/>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 name="Freeform 9">
            <a:extLst>
              <a:ext uri="{FF2B5EF4-FFF2-40B4-BE49-F238E27FC236}">
                <a16:creationId xmlns="" xmlns:a16="http://schemas.microsoft.com/office/drawing/2014/main" id="{E047D30D-6555-4020-A638-AFB5865B3833}"/>
              </a:ext>
            </a:extLst>
          </p:cNvPr>
          <p:cNvSpPr>
            <a:spLocks/>
          </p:cNvSpPr>
          <p:nvPr/>
        </p:nvSpPr>
        <p:spPr bwMode="auto">
          <a:xfrm>
            <a:off x="3364620" y="3440372"/>
            <a:ext cx="1896462" cy="1898650"/>
          </a:xfrm>
          <a:custGeom>
            <a:avLst/>
            <a:gdLst>
              <a:gd name="T0" fmla="*/ 876 w 1750"/>
              <a:gd name="T1" fmla="*/ 0 h 1753"/>
              <a:gd name="T2" fmla="*/ 971 w 1750"/>
              <a:gd name="T3" fmla="*/ 6 h 1753"/>
              <a:gd name="T4" fmla="*/ 1064 w 1750"/>
              <a:gd name="T5" fmla="*/ 20 h 1753"/>
              <a:gd name="T6" fmla="*/ 1151 w 1750"/>
              <a:gd name="T7" fmla="*/ 45 h 1753"/>
              <a:gd name="T8" fmla="*/ 1237 w 1750"/>
              <a:gd name="T9" fmla="*/ 79 h 1753"/>
              <a:gd name="T10" fmla="*/ 1318 w 1750"/>
              <a:gd name="T11" fmla="*/ 120 h 1753"/>
              <a:gd name="T12" fmla="*/ 1393 w 1750"/>
              <a:gd name="T13" fmla="*/ 169 h 1753"/>
              <a:gd name="T14" fmla="*/ 1463 w 1750"/>
              <a:gd name="T15" fmla="*/ 226 h 1753"/>
              <a:gd name="T16" fmla="*/ 1525 w 1750"/>
              <a:gd name="T17" fmla="*/ 290 h 1753"/>
              <a:gd name="T18" fmla="*/ 1582 w 1750"/>
              <a:gd name="T19" fmla="*/ 358 h 1753"/>
              <a:gd name="T20" fmla="*/ 1631 w 1750"/>
              <a:gd name="T21" fmla="*/ 434 h 1753"/>
              <a:gd name="T22" fmla="*/ 1674 w 1750"/>
              <a:gd name="T23" fmla="*/ 514 h 1753"/>
              <a:gd name="T24" fmla="*/ 1706 w 1750"/>
              <a:gd name="T25" fmla="*/ 600 h 1753"/>
              <a:gd name="T26" fmla="*/ 1731 w 1750"/>
              <a:gd name="T27" fmla="*/ 688 h 1753"/>
              <a:gd name="T28" fmla="*/ 1745 w 1750"/>
              <a:gd name="T29" fmla="*/ 781 h 1753"/>
              <a:gd name="T30" fmla="*/ 1750 w 1750"/>
              <a:gd name="T31" fmla="*/ 876 h 1753"/>
              <a:gd name="T32" fmla="*/ 1745 w 1750"/>
              <a:gd name="T33" fmla="*/ 973 h 1753"/>
              <a:gd name="T34" fmla="*/ 1731 w 1750"/>
              <a:gd name="T35" fmla="*/ 1064 h 1753"/>
              <a:gd name="T36" fmla="*/ 1706 w 1750"/>
              <a:gd name="T37" fmla="*/ 1153 h 1753"/>
              <a:gd name="T38" fmla="*/ 1674 w 1750"/>
              <a:gd name="T39" fmla="*/ 1239 h 1753"/>
              <a:gd name="T40" fmla="*/ 1631 w 1750"/>
              <a:gd name="T41" fmla="*/ 1318 h 1753"/>
              <a:gd name="T42" fmla="*/ 1582 w 1750"/>
              <a:gd name="T43" fmla="*/ 1393 h 1753"/>
              <a:gd name="T44" fmla="*/ 1525 w 1750"/>
              <a:gd name="T45" fmla="*/ 1463 h 1753"/>
              <a:gd name="T46" fmla="*/ 1463 w 1750"/>
              <a:gd name="T47" fmla="*/ 1528 h 1753"/>
              <a:gd name="T48" fmla="*/ 1393 w 1750"/>
              <a:gd name="T49" fmla="*/ 1583 h 1753"/>
              <a:gd name="T50" fmla="*/ 1318 w 1750"/>
              <a:gd name="T51" fmla="*/ 1633 h 1753"/>
              <a:gd name="T52" fmla="*/ 1237 w 1750"/>
              <a:gd name="T53" fmla="*/ 1674 h 1753"/>
              <a:gd name="T54" fmla="*/ 1151 w 1750"/>
              <a:gd name="T55" fmla="*/ 1708 h 1753"/>
              <a:gd name="T56" fmla="*/ 1064 w 1750"/>
              <a:gd name="T57" fmla="*/ 1732 h 1753"/>
              <a:gd name="T58" fmla="*/ 971 w 1750"/>
              <a:gd name="T59" fmla="*/ 1748 h 1753"/>
              <a:gd name="T60" fmla="*/ 876 w 1750"/>
              <a:gd name="T61" fmla="*/ 1753 h 1753"/>
              <a:gd name="T62" fmla="*/ 779 w 1750"/>
              <a:gd name="T63" fmla="*/ 1748 h 1753"/>
              <a:gd name="T64" fmla="*/ 688 w 1750"/>
              <a:gd name="T65" fmla="*/ 1732 h 1753"/>
              <a:gd name="T66" fmla="*/ 599 w 1750"/>
              <a:gd name="T67" fmla="*/ 1708 h 1753"/>
              <a:gd name="T68" fmla="*/ 515 w 1750"/>
              <a:gd name="T69" fmla="*/ 1674 h 1753"/>
              <a:gd name="T70" fmla="*/ 434 w 1750"/>
              <a:gd name="T71" fmla="*/ 1633 h 1753"/>
              <a:gd name="T72" fmla="*/ 359 w 1750"/>
              <a:gd name="T73" fmla="*/ 1583 h 1753"/>
              <a:gd name="T74" fmla="*/ 289 w 1750"/>
              <a:gd name="T75" fmla="*/ 1528 h 1753"/>
              <a:gd name="T76" fmla="*/ 225 w 1750"/>
              <a:gd name="T77" fmla="*/ 1463 h 1753"/>
              <a:gd name="T78" fmla="*/ 170 w 1750"/>
              <a:gd name="T79" fmla="*/ 1393 h 1753"/>
              <a:gd name="T80" fmla="*/ 120 w 1750"/>
              <a:gd name="T81" fmla="*/ 1318 h 1753"/>
              <a:gd name="T82" fmla="*/ 78 w 1750"/>
              <a:gd name="T83" fmla="*/ 1239 h 1753"/>
              <a:gd name="T84" fmla="*/ 45 w 1750"/>
              <a:gd name="T85" fmla="*/ 1153 h 1753"/>
              <a:gd name="T86" fmla="*/ 21 w 1750"/>
              <a:gd name="T87" fmla="*/ 1064 h 1753"/>
              <a:gd name="T88" fmla="*/ 5 w 1750"/>
              <a:gd name="T89" fmla="*/ 973 h 1753"/>
              <a:gd name="T90" fmla="*/ 0 w 1750"/>
              <a:gd name="T91" fmla="*/ 876 h 1753"/>
              <a:gd name="T92" fmla="*/ 5 w 1750"/>
              <a:gd name="T93" fmla="*/ 781 h 1753"/>
              <a:gd name="T94" fmla="*/ 21 w 1750"/>
              <a:gd name="T95" fmla="*/ 688 h 1753"/>
              <a:gd name="T96" fmla="*/ 45 w 1750"/>
              <a:gd name="T97" fmla="*/ 600 h 1753"/>
              <a:gd name="T98" fmla="*/ 78 w 1750"/>
              <a:gd name="T99" fmla="*/ 514 h 1753"/>
              <a:gd name="T100" fmla="*/ 120 w 1750"/>
              <a:gd name="T101" fmla="*/ 434 h 1753"/>
              <a:gd name="T102" fmla="*/ 170 w 1750"/>
              <a:gd name="T103" fmla="*/ 358 h 1753"/>
              <a:gd name="T104" fmla="*/ 225 w 1750"/>
              <a:gd name="T105" fmla="*/ 290 h 1753"/>
              <a:gd name="T106" fmla="*/ 289 w 1750"/>
              <a:gd name="T107" fmla="*/ 226 h 1753"/>
              <a:gd name="T108" fmla="*/ 359 w 1750"/>
              <a:gd name="T109" fmla="*/ 169 h 1753"/>
              <a:gd name="T110" fmla="*/ 434 w 1750"/>
              <a:gd name="T111" fmla="*/ 120 h 1753"/>
              <a:gd name="T112" fmla="*/ 515 w 1750"/>
              <a:gd name="T113" fmla="*/ 79 h 1753"/>
              <a:gd name="T114" fmla="*/ 599 w 1750"/>
              <a:gd name="T115" fmla="*/ 45 h 1753"/>
              <a:gd name="T116" fmla="*/ 688 w 1750"/>
              <a:gd name="T117" fmla="*/ 20 h 1753"/>
              <a:gd name="T118" fmla="*/ 779 w 1750"/>
              <a:gd name="T119" fmla="*/ 6 h 1753"/>
              <a:gd name="T120" fmla="*/ 876 w 1750"/>
              <a:gd name="T121" fmla="*/ 0 h 17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750" h="1753">
                <a:moveTo>
                  <a:pt x="876" y="0"/>
                </a:moveTo>
                <a:lnTo>
                  <a:pt x="971" y="6"/>
                </a:lnTo>
                <a:lnTo>
                  <a:pt x="1064" y="20"/>
                </a:lnTo>
                <a:lnTo>
                  <a:pt x="1151" y="45"/>
                </a:lnTo>
                <a:lnTo>
                  <a:pt x="1237" y="79"/>
                </a:lnTo>
                <a:lnTo>
                  <a:pt x="1318" y="120"/>
                </a:lnTo>
                <a:lnTo>
                  <a:pt x="1393" y="169"/>
                </a:lnTo>
                <a:lnTo>
                  <a:pt x="1463" y="226"/>
                </a:lnTo>
                <a:lnTo>
                  <a:pt x="1525" y="290"/>
                </a:lnTo>
                <a:lnTo>
                  <a:pt x="1582" y="358"/>
                </a:lnTo>
                <a:lnTo>
                  <a:pt x="1631" y="434"/>
                </a:lnTo>
                <a:lnTo>
                  <a:pt x="1674" y="514"/>
                </a:lnTo>
                <a:lnTo>
                  <a:pt x="1706" y="600"/>
                </a:lnTo>
                <a:lnTo>
                  <a:pt x="1731" y="688"/>
                </a:lnTo>
                <a:lnTo>
                  <a:pt x="1745" y="781"/>
                </a:lnTo>
                <a:lnTo>
                  <a:pt x="1750" y="876"/>
                </a:lnTo>
                <a:lnTo>
                  <a:pt x="1745" y="973"/>
                </a:lnTo>
                <a:lnTo>
                  <a:pt x="1731" y="1064"/>
                </a:lnTo>
                <a:lnTo>
                  <a:pt x="1706" y="1153"/>
                </a:lnTo>
                <a:lnTo>
                  <a:pt x="1674" y="1239"/>
                </a:lnTo>
                <a:lnTo>
                  <a:pt x="1631" y="1318"/>
                </a:lnTo>
                <a:lnTo>
                  <a:pt x="1582" y="1393"/>
                </a:lnTo>
                <a:lnTo>
                  <a:pt x="1525" y="1463"/>
                </a:lnTo>
                <a:lnTo>
                  <a:pt x="1463" y="1528"/>
                </a:lnTo>
                <a:lnTo>
                  <a:pt x="1393" y="1583"/>
                </a:lnTo>
                <a:lnTo>
                  <a:pt x="1318" y="1633"/>
                </a:lnTo>
                <a:lnTo>
                  <a:pt x="1237" y="1674"/>
                </a:lnTo>
                <a:lnTo>
                  <a:pt x="1151" y="1708"/>
                </a:lnTo>
                <a:lnTo>
                  <a:pt x="1064" y="1732"/>
                </a:lnTo>
                <a:lnTo>
                  <a:pt x="971" y="1748"/>
                </a:lnTo>
                <a:lnTo>
                  <a:pt x="876" y="1753"/>
                </a:lnTo>
                <a:lnTo>
                  <a:pt x="779" y="1748"/>
                </a:lnTo>
                <a:lnTo>
                  <a:pt x="688" y="1732"/>
                </a:lnTo>
                <a:lnTo>
                  <a:pt x="599" y="1708"/>
                </a:lnTo>
                <a:lnTo>
                  <a:pt x="515" y="1674"/>
                </a:lnTo>
                <a:lnTo>
                  <a:pt x="434" y="1633"/>
                </a:lnTo>
                <a:lnTo>
                  <a:pt x="359" y="1583"/>
                </a:lnTo>
                <a:lnTo>
                  <a:pt x="289" y="1528"/>
                </a:lnTo>
                <a:lnTo>
                  <a:pt x="225" y="1463"/>
                </a:lnTo>
                <a:lnTo>
                  <a:pt x="170" y="1393"/>
                </a:lnTo>
                <a:lnTo>
                  <a:pt x="120" y="1318"/>
                </a:lnTo>
                <a:lnTo>
                  <a:pt x="78" y="1239"/>
                </a:lnTo>
                <a:lnTo>
                  <a:pt x="45" y="1153"/>
                </a:lnTo>
                <a:lnTo>
                  <a:pt x="21" y="1064"/>
                </a:lnTo>
                <a:lnTo>
                  <a:pt x="5" y="973"/>
                </a:lnTo>
                <a:lnTo>
                  <a:pt x="0" y="876"/>
                </a:lnTo>
                <a:lnTo>
                  <a:pt x="5" y="781"/>
                </a:lnTo>
                <a:lnTo>
                  <a:pt x="21" y="688"/>
                </a:lnTo>
                <a:lnTo>
                  <a:pt x="45" y="600"/>
                </a:lnTo>
                <a:lnTo>
                  <a:pt x="78" y="514"/>
                </a:lnTo>
                <a:lnTo>
                  <a:pt x="120" y="434"/>
                </a:lnTo>
                <a:lnTo>
                  <a:pt x="170" y="358"/>
                </a:lnTo>
                <a:lnTo>
                  <a:pt x="225" y="290"/>
                </a:lnTo>
                <a:lnTo>
                  <a:pt x="289" y="226"/>
                </a:lnTo>
                <a:lnTo>
                  <a:pt x="359" y="169"/>
                </a:lnTo>
                <a:lnTo>
                  <a:pt x="434" y="120"/>
                </a:lnTo>
                <a:lnTo>
                  <a:pt x="515" y="79"/>
                </a:lnTo>
                <a:lnTo>
                  <a:pt x="599" y="45"/>
                </a:lnTo>
                <a:lnTo>
                  <a:pt x="688" y="20"/>
                </a:lnTo>
                <a:lnTo>
                  <a:pt x="779" y="6"/>
                </a:lnTo>
                <a:lnTo>
                  <a:pt x="876" y="0"/>
                </a:lnTo>
                <a:close/>
              </a:path>
            </a:pathLst>
          </a:custGeom>
          <a:solidFill>
            <a:schemeClr val="accent6"/>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 name="Freeform 10">
            <a:extLst>
              <a:ext uri="{FF2B5EF4-FFF2-40B4-BE49-F238E27FC236}">
                <a16:creationId xmlns="" xmlns:a16="http://schemas.microsoft.com/office/drawing/2014/main" id="{7CD57BAE-C4CF-4B32-A9CF-27213FE7EEC8}"/>
              </a:ext>
            </a:extLst>
          </p:cNvPr>
          <p:cNvSpPr>
            <a:spLocks/>
          </p:cNvSpPr>
          <p:nvPr/>
        </p:nvSpPr>
        <p:spPr bwMode="auto">
          <a:xfrm>
            <a:off x="3598576" y="3524443"/>
            <a:ext cx="972599" cy="1219200"/>
          </a:xfrm>
          <a:custGeom>
            <a:avLst/>
            <a:gdLst>
              <a:gd name="T0" fmla="*/ 681 w 1362"/>
              <a:gd name="T1" fmla="*/ 0 h 1366"/>
              <a:gd name="T2" fmla="*/ 767 w 1362"/>
              <a:gd name="T3" fmla="*/ 5 h 1366"/>
              <a:gd name="T4" fmla="*/ 849 w 1362"/>
              <a:gd name="T5" fmla="*/ 21 h 1366"/>
              <a:gd name="T6" fmla="*/ 926 w 1362"/>
              <a:gd name="T7" fmla="*/ 46 h 1366"/>
              <a:gd name="T8" fmla="*/ 1001 w 1362"/>
              <a:gd name="T9" fmla="*/ 80 h 1366"/>
              <a:gd name="T10" fmla="*/ 1069 w 1362"/>
              <a:gd name="T11" fmla="*/ 123 h 1366"/>
              <a:gd name="T12" fmla="*/ 1133 w 1362"/>
              <a:gd name="T13" fmla="*/ 172 h 1366"/>
              <a:gd name="T14" fmla="*/ 1191 w 1362"/>
              <a:gd name="T15" fmla="*/ 229 h 1366"/>
              <a:gd name="T16" fmla="*/ 1241 w 1362"/>
              <a:gd name="T17" fmla="*/ 293 h 1366"/>
              <a:gd name="T18" fmla="*/ 1282 w 1362"/>
              <a:gd name="T19" fmla="*/ 361 h 1366"/>
              <a:gd name="T20" fmla="*/ 1316 w 1362"/>
              <a:gd name="T21" fmla="*/ 437 h 1366"/>
              <a:gd name="T22" fmla="*/ 1341 w 1362"/>
              <a:gd name="T23" fmla="*/ 515 h 1366"/>
              <a:gd name="T24" fmla="*/ 1357 w 1362"/>
              <a:gd name="T25" fmla="*/ 598 h 1366"/>
              <a:gd name="T26" fmla="*/ 1362 w 1362"/>
              <a:gd name="T27" fmla="*/ 682 h 1366"/>
              <a:gd name="T28" fmla="*/ 1357 w 1362"/>
              <a:gd name="T29" fmla="*/ 768 h 1366"/>
              <a:gd name="T30" fmla="*/ 1341 w 1362"/>
              <a:gd name="T31" fmla="*/ 850 h 1366"/>
              <a:gd name="T32" fmla="*/ 1316 w 1362"/>
              <a:gd name="T33" fmla="*/ 929 h 1366"/>
              <a:gd name="T34" fmla="*/ 1282 w 1362"/>
              <a:gd name="T35" fmla="*/ 1004 h 1366"/>
              <a:gd name="T36" fmla="*/ 1241 w 1362"/>
              <a:gd name="T37" fmla="*/ 1072 h 1366"/>
              <a:gd name="T38" fmla="*/ 1191 w 1362"/>
              <a:gd name="T39" fmla="*/ 1137 h 1366"/>
              <a:gd name="T40" fmla="*/ 1133 w 1362"/>
              <a:gd name="T41" fmla="*/ 1192 h 1366"/>
              <a:gd name="T42" fmla="*/ 1069 w 1362"/>
              <a:gd name="T43" fmla="*/ 1242 h 1366"/>
              <a:gd name="T44" fmla="*/ 1001 w 1362"/>
              <a:gd name="T45" fmla="*/ 1285 h 1366"/>
              <a:gd name="T46" fmla="*/ 926 w 1362"/>
              <a:gd name="T47" fmla="*/ 1319 h 1366"/>
              <a:gd name="T48" fmla="*/ 849 w 1362"/>
              <a:gd name="T49" fmla="*/ 1344 h 1366"/>
              <a:gd name="T50" fmla="*/ 767 w 1362"/>
              <a:gd name="T51" fmla="*/ 1360 h 1366"/>
              <a:gd name="T52" fmla="*/ 681 w 1362"/>
              <a:gd name="T53" fmla="*/ 1366 h 1366"/>
              <a:gd name="T54" fmla="*/ 595 w 1362"/>
              <a:gd name="T55" fmla="*/ 1360 h 1366"/>
              <a:gd name="T56" fmla="*/ 513 w 1362"/>
              <a:gd name="T57" fmla="*/ 1344 h 1366"/>
              <a:gd name="T58" fmla="*/ 434 w 1362"/>
              <a:gd name="T59" fmla="*/ 1319 h 1366"/>
              <a:gd name="T60" fmla="*/ 361 w 1362"/>
              <a:gd name="T61" fmla="*/ 1285 h 1366"/>
              <a:gd name="T62" fmla="*/ 291 w 1362"/>
              <a:gd name="T63" fmla="*/ 1242 h 1366"/>
              <a:gd name="T64" fmla="*/ 229 w 1362"/>
              <a:gd name="T65" fmla="*/ 1192 h 1366"/>
              <a:gd name="T66" fmla="*/ 171 w 1362"/>
              <a:gd name="T67" fmla="*/ 1137 h 1366"/>
              <a:gd name="T68" fmla="*/ 121 w 1362"/>
              <a:gd name="T69" fmla="*/ 1072 h 1366"/>
              <a:gd name="T70" fmla="*/ 78 w 1362"/>
              <a:gd name="T71" fmla="*/ 1004 h 1366"/>
              <a:gd name="T72" fmla="*/ 44 w 1362"/>
              <a:gd name="T73" fmla="*/ 929 h 1366"/>
              <a:gd name="T74" fmla="*/ 19 w 1362"/>
              <a:gd name="T75" fmla="*/ 850 h 1366"/>
              <a:gd name="T76" fmla="*/ 5 w 1362"/>
              <a:gd name="T77" fmla="*/ 768 h 1366"/>
              <a:gd name="T78" fmla="*/ 0 w 1362"/>
              <a:gd name="T79" fmla="*/ 682 h 1366"/>
              <a:gd name="T80" fmla="*/ 5 w 1362"/>
              <a:gd name="T81" fmla="*/ 598 h 1366"/>
              <a:gd name="T82" fmla="*/ 19 w 1362"/>
              <a:gd name="T83" fmla="*/ 515 h 1366"/>
              <a:gd name="T84" fmla="*/ 44 w 1362"/>
              <a:gd name="T85" fmla="*/ 437 h 1366"/>
              <a:gd name="T86" fmla="*/ 78 w 1362"/>
              <a:gd name="T87" fmla="*/ 361 h 1366"/>
              <a:gd name="T88" fmla="*/ 121 w 1362"/>
              <a:gd name="T89" fmla="*/ 293 h 1366"/>
              <a:gd name="T90" fmla="*/ 171 w 1362"/>
              <a:gd name="T91" fmla="*/ 229 h 1366"/>
              <a:gd name="T92" fmla="*/ 229 w 1362"/>
              <a:gd name="T93" fmla="*/ 172 h 1366"/>
              <a:gd name="T94" fmla="*/ 291 w 1362"/>
              <a:gd name="T95" fmla="*/ 123 h 1366"/>
              <a:gd name="T96" fmla="*/ 361 w 1362"/>
              <a:gd name="T97" fmla="*/ 80 h 1366"/>
              <a:gd name="T98" fmla="*/ 434 w 1362"/>
              <a:gd name="T99" fmla="*/ 46 h 1366"/>
              <a:gd name="T100" fmla="*/ 513 w 1362"/>
              <a:gd name="T101" fmla="*/ 21 h 1366"/>
              <a:gd name="T102" fmla="*/ 595 w 1362"/>
              <a:gd name="T103" fmla="*/ 5 h 1366"/>
              <a:gd name="T104" fmla="*/ 681 w 1362"/>
              <a:gd name="T105" fmla="*/ 0 h 1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362" h="1366">
                <a:moveTo>
                  <a:pt x="681" y="0"/>
                </a:moveTo>
                <a:lnTo>
                  <a:pt x="767" y="5"/>
                </a:lnTo>
                <a:lnTo>
                  <a:pt x="849" y="21"/>
                </a:lnTo>
                <a:lnTo>
                  <a:pt x="926" y="46"/>
                </a:lnTo>
                <a:lnTo>
                  <a:pt x="1001" y="80"/>
                </a:lnTo>
                <a:lnTo>
                  <a:pt x="1069" y="123"/>
                </a:lnTo>
                <a:lnTo>
                  <a:pt x="1133" y="172"/>
                </a:lnTo>
                <a:lnTo>
                  <a:pt x="1191" y="229"/>
                </a:lnTo>
                <a:lnTo>
                  <a:pt x="1241" y="293"/>
                </a:lnTo>
                <a:lnTo>
                  <a:pt x="1282" y="361"/>
                </a:lnTo>
                <a:lnTo>
                  <a:pt x="1316" y="437"/>
                </a:lnTo>
                <a:lnTo>
                  <a:pt x="1341" y="515"/>
                </a:lnTo>
                <a:lnTo>
                  <a:pt x="1357" y="598"/>
                </a:lnTo>
                <a:lnTo>
                  <a:pt x="1362" y="682"/>
                </a:lnTo>
                <a:lnTo>
                  <a:pt x="1357" y="768"/>
                </a:lnTo>
                <a:lnTo>
                  <a:pt x="1341" y="850"/>
                </a:lnTo>
                <a:lnTo>
                  <a:pt x="1316" y="929"/>
                </a:lnTo>
                <a:lnTo>
                  <a:pt x="1282" y="1004"/>
                </a:lnTo>
                <a:lnTo>
                  <a:pt x="1241" y="1072"/>
                </a:lnTo>
                <a:lnTo>
                  <a:pt x="1191" y="1137"/>
                </a:lnTo>
                <a:lnTo>
                  <a:pt x="1133" y="1192"/>
                </a:lnTo>
                <a:lnTo>
                  <a:pt x="1069" y="1242"/>
                </a:lnTo>
                <a:lnTo>
                  <a:pt x="1001" y="1285"/>
                </a:lnTo>
                <a:lnTo>
                  <a:pt x="926" y="1319"/>
                </a:lnTo>
                <a:lnTo>
                  <a:pt x="849" y="1344"/>
                </a:lnTo>
                <a:lnTo>
                  <a:pt x="767" y="1360"/>
                </a:lnTo>
                <a:lnTo>
                  <a:pt x="681" y="1366"/>
                </a:lnTo>
                <a:lnTo>
                  <a:pt x="595" y="1360"/>
                </a:lnTo>
                <a:lnTo>
                  <a:pt x="513" y="1344"/>
                </a:lnTo>
                <a:lnTo>
                  <a:pt x="434" y="1319"/>
                </a:lnTo>
                <a:lnTo>
                  <a:pt x="361" y="1285"/>
                </a:lnTo>
                <a:lnTo>
                  <a:pt x="291" y="1242"/>
                </a:lnTo>
                <a:lnTo>
                  <a:pt x="229" y="1192"/>
                </a:lnTo>
                <a:lnTo>
                  <a:pt x="171" y="1137"/>
                </a:lnTo>
                <a:lnTo>
                  <a:pt x="121" y="1072"/>
                </a:lnTo>
                <a:lnTo>
                  <a:pt x="78" y="1004"/>
                </a:lnTo>
                <a:lnTo>
                  <a:pt x="44" y="929"/>
                </a:lnTo>
                <a:lnTo>
                  <a:pt x="19" y="850"/>
                </a:lnTo>
                <a:lnTo>
                  <a:pt x="5" y="768"/>
                </a:lnTo>
                <a:lnTo>
                  <a:pt x="0" y="682"/>
                </a:lnTo>
                <a:lnTo>
                  <a:pt x="5" y="598"/>
                </a:lnTo>
                <a:lnTo>
                  <a:pt x="19" y="515"/>
                </a:lnTo>
                <a:lnTo>
                  <a:pt x="44" y="437"/>
                </a:lnTo>
                <a:lnTo>
                  <a:pt x="78" y="361"/>
                </a:lnTo>
                <a:lnTo>
                  <a:pt x="121" y="293"/>
                </a:lnTo>
                <a:lnTo>
                  <a:pt x="171" y="229"/>
                </a:lnTo>
                <a:lnTo>
                  <a:pt x="229" y="172"/>
                </a:lnTo>
                <a:lnTo>
                  <a:pt x="291" y="123"/>
                </a:lnTo>
                <a:lnTo>
                  <a:pt x="361" y="80"/>
                </a:lnTo>
                <a:lnTo>
                  <a:pt x="434" y="46"/>
                </a:lnTo>
                <a:lnTo>
                  <a:pt x="513" y="21"/>
                </a:lnTo>
                <a:lnTo>
                  <a:pt x="595" y="5"/>
                </a:lnTo>
                <a:lnTo>
                  <a:pt x="681" y="0"/>
                </a:lnTo>
                <a:close/>
              </a:path>
            </a:pathLst>
          </a:custGeom>
          <a:solidFill>
            <a:schemeClr val="accent6"/>
          </a:solid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24648" name="Freeform 11">
            <a:extLst>
              <a:ext uri="{FF2B5EF4-FFF2-40B4-BE49-F238E27FC236}">
                <a16:creationId xmlns="" xmlns:a16="http://schemas.microsoft.com/office/drawing/2014/main" id="{059BACBE-037A-45EF-8CC7-8DD469BD76B5}"/>
              </a:ext>
            </a:extLst>
          </p:cNvPr>
          <p:cNvSpPr>
            <a:spLocks/>
          </p:cNvSpPr>
          <p:nvPr/>
        </p:nvSpPr>
        <p:spPr bwMode="auto">
          <a:xfrm>
            <a:off x="256735" y="3487737"/>
            <a:ext cx="1987550" cy="1990725"/>
          </a:xfrm>
          <a:custGeom>
            <a:avLst/>
            <a:gdLst>
              <a:gd name="T0" fmla="*/ 1090599 w 2230"/>
              <a:gd name="T1" fmla="*/ 5353 h 2231"/>
              <a:gd name="T2" fmla="*/ 1274298 w 2230"/>
              <a:gd name="T3" fmla="*/ 40146 h 2231"/>
              <a:gd name="T4" fmla="*/ 1443728 w 2230"/>
              <a:gd name="T5" fmla="*/ 107057 h 2231"/>
              <a:gd name="T6" fmla="*/ 1596216 w 2230"/>
              <a:gd name="T7" fmla="*/ 203408 h 2231"/>
              <a:gd name="T8" fmla="*/ 1729085 w 2230"/>
              <a:gd name="T9" fmla="*/ 324739 h 2231"/>
              <a:gd name="T10" fmla="*/ 1836986 w 2230"/>
              <a:gd name="T11" fmla="*/ 466590 h 2231"/>
              <a:gd name="T12" fmla="*/ 1918134 w 2230"/>
              <a:gd name="T13" fmla="*/ 629851 h 2231"/>
              <a:gd name="T14" fmla="*/ 1970747 w 2230"/>
              <a:gd name="T15" fmla="*/ 807387 h 2231"/>
              <a:gd name="T16" fmla="*/ 1988582 w 2230"/>
              <a:gd name="T17" fmla="*/ 995629 h 2231"/>
              <a:gd name="T18" fmla="*/ 1970747 w 2230"/>
              <a:gd name="T19" fmla="*/ 1183871 h 2231"/>
              <a:gd name="T20" fmla="*/ 1918134 w 2230"/>
              <a:gd name="T21" fmla="*/ 1361407 h 2231"/>
              <a:gd name="T22" fmla="*/ 1836986 w 2230"/>
              <a:gd name="T23" fmla="*/ 1523776 h 2231"/>
              <a:gd name="T24" fmla="*/ 1729085 w 2230"/>
              <a:gd name="T25" fmla="*/ 1666519 h 2231"/>
              <a:gd name="T26" fmla="*/ 1596216 w 2230"/>
              <a:gd name="T27" fmla="*/ 1787850 h 2231"/>
              <a:gd name="T28" fmla="*/ 1443728 w 2230"/>
              <a:gd name="T29" fmla="*/ 1883309 h 2231"/>
              <a:gd name="T30" fmla="*/ 1274298 w 2230"/>
              <a:gd name="T31" fmla="*/ 1950220 h 2231"/>
              <a:gd name="T32" fmla="*/ 1090599 w 2230"/>
              <a:gd name="T33" fmla="*/ 1985905 h 2231"/>
              <a:gd name="T34" fmla="*/ 899766 w 2230"/>
              <a:gd name="T35" fmla="*/ 1985905 h 2231"/>
              <a:gd name="T36" fmla="*/ 716068 w 2230"/>
              <a:gd name="T37" fmla="*/ 1950220 h 2231"/>
              <a:gd name="T38" fmla="*/ 545745 w 2230"/>
              <a:gd name="T39" fmla="*/ 1883309 h 2231"/>
              <a:gd name="T40" fmla="*/ 392366 w 2230"/>
              <a:gd name="T41" fmla="*/ 1787850 h 2231"/>
              <a:gd name="T42" fmla="*/ 260388 w 2230"/>
              <a:gd name="T43" fmla="*/ 1666519 h 2231"/>
              <a:gd name="T44" fmla="*/ 151596 w 2230"/>
              <a:gd name="T45" fmla="*/ 1523776 h 2231"/>
              <a:gd name="T46" fmla="*/ 70448 w 2230"/>
              <a:gd name="T47" fmla="*/ 1361407 h 2231"/>
              <a:gd name="T48" fmla="*/ 19618 w 2230"/>
              <a:gd name="T49" fmla="*/ 1183871 h 2231"/>
              <a:gd name="T50" fmla="*/ 0 w 2230"/>
              <a:gd name="T51" fmla="*/ 995629 h 2231"/>
              <a:gd name="T52" fmla="*/ 19618 w 2230"/>
              <a:gd name="T53" fmla="*/ 807387 h 2231"/>
              <a:gd name="T54" fmla="*/ 70448 w 2230"/>
              <a:gd name="T55" fmla="*/ 629851 h 2231"/>
              <a:gd name="T56" fmla="*/ 151596 w 2230"/>
              <a:gd name="T57" fmla="*/ 466590 h 2231"/>
              <a:gd name="T58" fmla="*/ 260388 w 2230"/>
              <a:gd name="T59" fmla="*/ 324739 h 2231"/>
              <a:gd name="T60" fmla="*/ 392366 w 2230"/>
              <a:gd name="T61" fmla="*/ 203408 h 2231"/>
              <a:gd name="T62" fmla="*/ 545745 w 2230"/>
              <a:gd name="T63" fmla="*/ 107057 h 2231"/>
              <a:gd name="T64" fmla="*/ 716068 w 2230"/>
              <a:gd name="T65" fmla="*/ 40146 h 2231"/>
              <a:gd name="T66" fmla="*/ 899766 w 2230"/>
              <a:gd name="T67" fmla="*/ 5353 h 2231"/>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2230" h="2231">
                <a:moveTo>
                  <a:pt x="1116" y="0"/>
                </a:moveTo>
                <a:lnTo>
                  <a:pt x="1223" y="6"/>
                </a:lnTo>
                <a:lnTo>
                  <a:pt x="1327" y="20"/>
                </a:lnTo>
                <a:lnTo>
                  <a:pt x="1429" y="45"/>
                </a:lnTo>
                <a:lnTo>
                  <a:pt x="1526" y="77"/>
                </a:lnTo>
                <a:lnTo>
                  <a:pt x="1619" y="120"/>
                </a:lnTo>
                <a:lnTo>
                  <a:pt x="1706" y="171"/>
                </a:lnTo>
                <a:lnTo>
                  <a:pt x="1790" y="228"/>
                </a:lnTo>
                <a:lnTo>
                  <a:pt x="1867" y="292"/>
                </a:lnTo>
                <a:lnTo>
                  <a:pt x="1939" y="364"/>
                </a:lnTo>
                <a:lnTo>
                  <a:pt x="2003" y="441"/>
                </a:lnTo>
                <a:lnTo>
                  <a:pt x="2060" y="523"/>
                </a:lnTo>
                <a:lnTo>
                  <a:pt x="2110" y="613"/>
                </a:lnTo>
                <a:lnTo>
                  <a:pt x="2151" y="706"/>
                </a:lnTo>
                <a:lnTo>
                  <a:pt x="2185" y="803"/>
                </a:lnTo>
                <a:lnTo>
                  <a:pt x="2210" y="905"/>
                </a:lnTo>
                <a:lnTo>
                  <a:pt x="2225" y="1008"/>
                </a:lnTo>
                <a:lnTo>
                  <a:pt x="2230" y="1116"/>
                </a:lnTo>
                <a:lnTo>
                  <a:pt x="2225" y="1223"/>
                </a:lnTo>
                <a:lnTo>
                  <a:pt x="2210" y="1327"/>
                </a:lnTo>
                <a:lnTo>
                  <a:pt x="2185" y="1429"/>
                </a:lnTo>
                <a:lnTo>
                  <a:pt x="2151" y="1526"/>
                </a:lnTo>
                <a:lnTo>
                  <a:pt x="2110" y="1619"/>
                </a:lnTo>
                <a:lnTo>
                  <a:pt x="2060" y="1708"/>
                </a:lnTo>
                <a:lnTo>
                  <a:pt x="2003" y="1791"/>
                </a:lnTo>
                <a:lnTo>
                  <a:pt x="1939" y="1868"/>
                </a:lnTo>
                <a:lnTo>
                  <a:pt x="1867" y="1939"/>
                </a:lnTo>
                <a:lnTo>
                  <a:pt x="1790" y="2004"/>
                </a:lnTo>
                <a:lnTo>
                  <a:pt x="1706" y="2061"/>
                </a:lnTo>
                <a:lnTo>
                  <a:pt x="1619" y="2111"/>
                </a:lnTo>
                <a:lnTo>
                  <a:pt x="1526" y="2154"/>
                </a:lnTo>
                <a:lnTo>
                  <a:pt x="1429" y="2186"/>
                </a:lnTo>
                <a:lnTo>
                  <a:pt x="1327" y="2211"/>
                </a:lnTo>
                <a:lnTo>
                  <a:pt x="1223" y="2226"/>
                </a:lnTo>
                <a:lnTo>
                  <a:pt x="1116" y="2231"/>
                </a:lnTo>
                <a:lnTo>
                  <a:pt x="1009" y="2226"/>
                </a:lnTo>
                <a:lnTo>
                  <a:pt x="903" y="2211"/>
                </a:lnTo>
                <a:lnTo>
                  <a:pt x="803" y="2186"/>
                </a:lnTo>
                <a:lnTo>
                  <a:pt x="705" y="2154"/>
                </a:lnTo>
                <a:lnTo>
                  <a:pt x="612" y="2111"/>
                </a:lnTo>
                <a:lnTo>
                  <a:pt x="524" y="2061"/>
                </a:lnTo>
                <a:lnTo>
                  <a:pt x="440" y="2004"/>
                </a:lnTo>
                <a:lnTo>
                  <a:pt x="363" y="1939"/>
                </a:lnTo>
                <a:lnTo>
                  <a:pt x="292" y="1868"/>
                </a:lnTo>
                <a:lnTo>
                  <a:pt x="227" y="1791"/>
                </a:lnTo>
                <a:lnTo>
                  <a:pt x="170" y="1708"/>
                </a:lnTo>
                <a:lnTo>
                  <a:pt x="120" y="1619"/>
                </a:lnTo>
                <a:lnTo>
                  <a:pt x="79" y="1526"/>
                </a:lnTo>
                <a:lnTo>
                  <a:pt x="45" y="1429"/>
                </a:lnTo>
                <a:lnTo>
                  <a:pt x="22" y="1327"/>
                </a:lnTo>
                <a:lnTo>
                  <a:pt x="6" y="1223"/>
                </a:lnTo>
                <a:lnTo>
                  <a:pt x="0" y="1116"/>
                </a:lnTo>
                <a:lnTo>
                  <a:pt x="6" y="1008"/>
                </a:lnTo>
                <a:lnTo>
                  <a:pt x="22" y="905"/>
                </a:lnTo>
                <a:lnTo>
                  <a:pt x="45" y="803"/>
                </a:lnTo>
                <a:lnTo>
                  <a:pt x="79" y="706"/>
                </a:lnTo>
                <a:lnTo>
                  <a:pt x="120" y="613"/>
                </a:lnTo>
                <a:lnTo>
                  <a:pt x="170" y="523"/>
                </a:lnTo>
                <a:lnTo>
                  <a:pt x="227" y="441"/>
                </a:lnTo>
                <a:lnTo>
                  <a:pt x="292" y="364"/>
                </a:lnTo>
                <a:lnTo>
                  <a:pt x="363" y="292"/>
                </a:lnTo>
                <a:lnTo>
                  <a:pt x="440" y="228"/>
                </a:lnTo>
                <a:lnTo>
                  <a:pt x="524" y="171"/>
                </a:lnTo>
                <a:lnTo>
                  <a:pt x="612" y="120"/>
                </a:lnTo>
                <a:lnTo>
                  <a:pt x="705" y="77"/>
                </a:lnTo>
                <a:lnTo>
                  <a:pt x="803" y="45"/>
                </a:lnTo>
                <a:lnTo>
                  <a:pt x="903" y="20"/>
                </a:lnTo>
                <a:lnTo>
                  <a:pt x="1009" y="6"/>
                </a:lnTo>
                <a:lnTo>
                  <a:pt x="1116" y="0"/>
                </a:ln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Open Sans" panose="020B0606030504020204" pitchFamily="34" charset="0"/>
              <a:ea typeface="+mn-ea"/>
              <a:cs typeface="+mn-cs"/>
            </a:endParaRPr>
          </a:p>
        </p:txBody>
      </p:sp>
      <p:sp>
        <p:nvSpPr>
          <p:cNvPr id="624649" name="Freeform 12">
            <a:extLst>
              <a:ext uri="{FF2B5EF4-FFF2-40B4-BE49-F238E27FC236}">
                <a16:creationId xmlns="" xmlns:a16="http://schemas.microsoft.com/office/drawing/2014/main" id="{6C7C19F7-CB91-4A5D-B19C-718A53079A2E}"/>
              </a:ext>
            </a:extLst>
          </p:cNvPr>
          <p:cNvSpPr>
            <a:spLocks/>
          </p:cNvSpPr>
          <p:nvPr/>
        </p:nvSpPr>
        <p:spPr bwMode="auto">
          <a:xfrm>
            <a:off x="407989" y="3520735"/>
            <a:ext cx="1627187" cy="1628775"/>
          </a:xfrm>
          <a:custGeom>
            <a:avLst/>
            <a:gdLst>
              <a:gd name="T0" fmla="*/ 813268 w 1824"/>
              <a:gd name="T1" fmla="*/ 0 h 1826"/>
              <a:gd name="T2" fmla="*/ 900658 w 1824"/>
              <a:gd name="T3" fmla="*/ 4459 h 1826"/>
              <a:gd name="T4" fmla="*/ 987157 w 1824"/>
              <a:gd name="T5" fmla="*/ 18727 h 1826"/>
              <a:gd name="T6" fmla="*/ 1070089 w 1824"/>
              <a:gd name="T7" fmla="*/ 41020 h 1826"/>
              <a:gd name="T8" fmla="*/ 1148562 w 1824"/>
              <a:gd name="T9" fmla="*/ 71339 h 1826"/>
              <a:gd name="T10" fmla="*/ 1223468 w 1824"/>
              <a:gd name="T11" fmla="*/ 111468 h 1826"/>
              <a:gd name="T12" fmla="*/ 1293024 w 1824"/>
              <a:gd name="T13" fmla="*/ 156055 h 1826"/>
              <a:gd name="T14" fmla="*/ 1357229 w 1824"/>
              <a:gd name="T15" fmla="*/ 208667 h 1826"/>
              <a:gd name="T16" fmla="*/ 1416084 w 1824"/>
              <a:gd name="T17" fmla="*/ 268414 h 1826"/>
              <a:gd name="T18" fmla="*/ 1468697 w 1824"/>
              <a:gd name="T19" fmla="*/ 333511 h 1826"/>
              <a:gd name="T20" fmla="*/ 1515067 w 1824"/>
              <a:gd name="T21" fmla="*/ 403959 h 1826"/>
              <a:gd name="T22" fmla="*/ 1553412 w 1824"/>
              <a:gd name="T23" fmla="*/ 477081 h 1826"/>
              <a:gd name="T24" fmla="*/ 1585515 w 1824"/>
              <a:gd name="T25" fmla="*/ 557338 h 1826"/>
              <a:gd name="T26" fmla="*/ 1607808 w 1824"/>
              <a:gd name="T27" fmla="*/ 640270 h 1826"/>
              <a:gd name="T28" fmla="*/ 1622076 w 1824"/>
              <a:gd name="T29" fmla="*/ 724985 h 1826"/>
              <a:gd name="T30" fmla="*/ 1626535 w 1824"/>
              <a:gd name="T31" fmla="*/ 814160 h 1826"/>
              <a:gd name="T32" fmla="*/ 1622076 w 1824"/>
              <a:gd name="T33" fmla="*/ 903334 h 1826"/>
              <a:gd name="T34" fmla="*/ 1607808 w 1824"/>
              <a:gd name="T35" fmla="*/ 988049 h 1826"/>
              <a:gd name="T36" fmla="*/ 1585515 w 1824"/>
              <a:gd name="T37" fmla="*/ 1070981 h 1826"/>
              <a:gd name="T38" fmla="*/ 1553412 w 1824"/>
              <a:gd name="T39" fmla="*/ 1151238 h 1826"/>
              <a:gd name="T40" fmla="*/ 1515067 w 1824"/>
              <a:gd name="T41" fmla="*/ 1224360 h 1826"/>
              <a:gd name="T42" fmla="*/ 1468697 w 1824"/>
              <a:gd name="T43" fmla="*/ 1294808 h 1826"/>
              <a:gd name="T44" fmla="*/ 1416084 w 1824"/>
              <a:gd name="T45" fmla="*/ 1359905 h 1826"/>
              <a:gd name="T46" fmla="*/ 1357229 w 1824"/>
              <a:gd name="T47" fmla="*/ 1418760 h 1826"/>
              <a:gd name="T48" fmla="*/ 1293024 w 1824"/>
              <a:gd name="T49" fmla="*/ 1471373 h 1826"/>
              <a:gd name="T50" fmla="*/ 1223468 w 1824"/>
              <a:gd name="T51" fmla="*/ 1516851 h 1826"/>
              <a:gd name="T52" fmla="*/ 1148562 w 1824"/>
              <a:gd name="T53" fmla="*/ 1556088 h 1826"/>
              <a:gd name="T54" fmla="*/ 1070089 w 1824"/>
              <a:gd name="T55" fmla="*/ 1586407 h 1826"/>
              <a:gd name="T56" fmla="*/ 987157 w 1824"/>
              <a:gd name="T57" fmla="*/ 1608701 h 1826"/>
              <a:gd name="T58" fmla="*/ 900658 w 1824"/>
              <a:gd name="T59" fmla="*/ 1623860 h 1826"/>
              <a:gd name="T60" fmla="*/ 813268 w 1824"/>
              <a:gd name="T61" fmla="*/ 1628319 h 1826"/>
              <a:gd name="T62" fmla="*/ 724093 w 1824"/>
              <a:gd name="T63" fmla="*/ 1623860 h 1826"/>
              <a:gd name="T64" fmla="*/ 637595 w 1824"/>
              <a:gd name="T65" fmla="*/ 1608701 h 1826"/>
              <a:gd name="T66" fmla="*/ 554663 w 1824"/>
              <a:gd name="T67" fmla="*/ 1586407 h 1826"/>
              <a:gd name="T68" fmla="*/ 477081 w 1824"/>
              <a:gd name="T69" fmla="*/ 1556088 h 1826"/>
              <a:gd name="T70" fmla="*/ 402175 w 1824"/>
              <a:gd name="T71" fmla="*/ 1516851 h 1826"/>
              <a:gd name="T72" fmla="*/ 331728 w 1824"/>
              <a:gd name="T73" fmla="*/ 1471373 h 1826"/>
              <a:gd name="T74" fmla="*/ 267522 w 1824"/>
              <a:gd name="T75" fmla="*/ 1418760 h 1826"/>
              <a:gd name="T76" fmla="*/ 208667 w 1824"/>
              <a:gd name="T77" fmla="*/ 1359905 h 1826"/>
              <a:gd name="T78" fmla="*/ 156055 w 1824"/>
              <a:gd name="T79" fmla="*/ 1294808 h 1826"/>
              <a:gd name="T80" fmla="*/ 109684 w 1824"/>
              <a:gd name="T81" fmla="*/ 1224360 h 1826"/>
              <a:gd name="T82" fmla="*/ 72231 w 1824"/>
              <a:gd name="T83" fmla="*/ 1151238 h 1826"/>
              <a:gd name="T84" fmla="*/ 41912 w 1824"/>
              <a:gd name="T85" fmla="*/ 1070981 h 1826"/>
              <a:gd name="T86" fmla="*/ 17835 w 1824"/>
              <a:gd name="T87" fmla="*/ 988049 h 1826"/>
              <a:gd name="T88" fmla="*/ 4459 w 1824"/>
              <a:gd name="T89" fmla="*/ 903334 h 1826"/>
              <a:gd name="T90" fmla="*/ 0 w 1824"/>
              <a:gd name="T91" fmla="*/ 814160 h 1826"/>
              <a:gd name="T92" fmla="*/ 4459 w 1824"/>
              <a:gd name="T93" fmla="*/ 724985 h 1826"/>
              <a:gd name="T94" fmla="*/ 17835 w 1824"/>
              <a:gd name="T95" fmla="*/ 640270 h 1826"/>
              <a:gd name="T96" fmla="*/ 41912 w 1824"/>
              <a:gd name="T97" fmla="*/ 557338 h 1826"/>
              <a:gd name="T98" fmla="*/ 72231 w 1824"/>
              <a:gd name="T99" fmla="*/ 477081 h 1826"/>
              <a:gd name="T100" fmla="*/ 109684 w 1824"/>
              <a:gd name="T101" fmla="*/ 403959 h 1826"/>
              <a:gd name="T102" fmla="*/ 156055 w 1824"/>
              <a:gd name="T103" fmla="*/ 333511 h 1826"/>
              <a:gd name="T104" fmla="*/ 208667 w 1824"/>
              <a:gd name="T105" fmla="*/ 268414 h 1826"/>
              <a:gd name="T106" fmla="*/ 267522 w 1824"/>
              <a:gd name="T107" fmla="*/ 208667 h 1826"/>
              <a:gd name="T108" fmla="*/ 331728 w 1824"/>
              <a:gd name="T109" fmla="*/ 156055 h 1826"/>
              <a:gd name="T110" fmla="*/ 402175 w 1824"/>
              <a:gd name="T111" fmla="*/ 111468 h 1826"/>
              <a:gd name="T112" fmla="*/ 477081 w 1824"/>
              <a:gd name="T113" fmla="*/ 71339 h 1826"/>
              <a:gd name="T114" fmla="*/ 554663 w 1824"/>
              <a:gd name="T115" fmla="*/ 41020 h 1826"/>
              <a:gd name="T116" fmla="*/ 637595 w 1824"/>
              <a:gd name="T117" fmla="*/ 18727 h 1826"/>
              <a:gd name="T118" fmla="*/ 724093 w 1824"/>
              <a:gd name="T119" fmla="*/ 4459 h 1826"/>
              <a:gd name="T120" fmla="*/ 813268 w 1824"/>
              <a:gd name="T121" fmla="*/ 0 h 182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1824" h="1826">
                <a:moveTo>
                  <a:pt x="912" y="0"/>
                </a:moveTo>
                <a:lnTo>
                  <a:pt x="1010" y="5"/>
                </a:lnTo>
                <a:lnTo>
                  <a:pt x="1107" y="21"/>
                </a:lnTo>
                <a:lnTo>
                  <a:pt x="1200" y="46"/>
                </a:lnTo>
                <a:lnTo>
                  <a:pt x="1288" y="80"/>
                </a:lnTo>
                <a:lnTo>
                  <a:pt x="1372" y="125"/>
                </a:lnTo>
                <a:lnTo>
                  <a:pt x="1450" y="175"/>
                </a:lnTo>
                <a:lnTo>
                  <a:pt x="1522" y="234"/>
                </a:lnTo>
                <a:lnTo>
                  <a:pt x="1588" y="301"/>
                </a:lnTo>
                <a:lnTo>
                  <a:pt x="1647" y="374"/>
                </a:lnTo>
                <a:lnTo>
                  <a:pt x="1699" y="453"/>
                </a:lnTo>
                <a:lnTo>
                  <a:pt x="1742" y="535"/>
                </a:lnTo>
                <a:lnTo>
                  <a:pt x="1778" y="625"/>
                </a:lnTo>
                <a:lnTo>
                  <a:pt x="1803" y="718"/>
                </a:lnTo>
                <a:lnTo>
                  <a:pt x="1819" y="813"/>
                </a:lnTo>
                <a:lnTo>
                  <a:pt x="1824" y="913"/>
                </a:lnTo>
                <a:lnTo>
                  <a:pt x="1819" y="1013"/>
                </a:lnTo>
                <a:lnTo>
                  <a:pt x="1803" y="1108"/>
                </a:lnTo>
                <a:lnTo>
                  <a:pt x="1778" y="1201"/>
                </a:lnTo>
                <a:lnTo>
                  <a:pt x="1742" y="1291"/>
                </a:lnTo>
                <a:lnTo>
                  <a:pt x="1699" y="1373"/>
                </a:lnTo>
                <a:lnTo>
                  <a:pt x="1647" y="1452"/>
                </a:lnTo>
                <a:lnTo>
                  <a:pt x="1588" y="1525"/>
                </a:lnTo>
                <a:lnTo>
                  <a:pt x="1522" y="1591"/>
                </a:lnTo>
                <a:lnTo>
                  <a:pt x="1450" y="1650"/>
                </a:lnTo>
                <a:lnTo>
                  <a:pt x="1372" y="1701"/>
                </a:lnTo>
                <a:lnTo>
                  <a:pt x="1288" y="1745"/>
                </a:lnTo>
                <a:lnTo>
                  <a:pt x="1200" y="1779"/>
                </a:lnTo>
                <a:lnTo>
                  <a:pt x="1107" y="1804"/>
                </a:lnTo>
                <a:lnTo>
                  <a:pt x="1010" y="1821"/>
                </a:lnTo>
                <a:lnTo>
                  <a:pt x="912" y="1826"/>
                </a:lnTo>
                <a:lnTo>
                  <a:pt x="812" y="1821"/>
                </a:lnTo>
                <a:lnTo>
                  <a:pt x="715" y="1804"/>
                </a:lnTo>
                <a:lnTo>
                  <a:pt x="622" y="1779"/>
                </a:lnTo>
                <a:lnTo>
                  <a:pt x="535" y="1745"/>
                </a:lnTo>
                <a:lnTo>
                  <a:pt x="451" y="1701"/>
                </a:lnTo>
                <a:lnTo>
                  <a:pt x="372" y="1650"/>
                </a:lnTo>
                <a:lnTo>
                  <a:pt x="300" y="1591"/>
                </a:lnTo>
                <a:lnTo>
                  <a:pt x="234" y="1525"/>
                </a:lnTo>
                <a:lnTo>
                  <a:pt x="175" y="1452"/>
                </a:lnTo>
                <a:lnTo>
                  <a:pt x="123" y="1373"/>
                </a:lnTo>
                <a:lnTo>
                  <a:pt x="81" y="1291"/>
                </a:lnTo>
                <a:lnTo>
                  <a:pt x="47" y="1201"/>
                </a:lnTo>
                <a:lnTo>
                  <a:pt x="20" y="1108"/>
                </a:lnTo>
                <a:lnTo>
                  <a:pt x="5" y="1013"/>
                </a:lnTo>
                <a:lnTo>
                  <a:pt x="0" y="913"/>
                </a:lnTo>
                <a:lnTo>
                  <a:pt x="5" y="813"/>
                </a:lnTo>
                <a:lnTo>
                  <a:pt x="20" y="718"/>
                </a:lnTo>
                <a:lnTo>
                  <a:pt x="47" y="625"/>
                </a:lnTo>
                <a:lnTo>
                  <a:pt x="81" y="535"/>
                </a:lnTo>
                <a:lnTo>
                  <a:pt x="123" y="453"/>
                </a:lnTo>
                <a:lnTo>
                  <a:pt x="175" y="374"/>
                </a:lnTo>
                <a:lnTo>
                  <a:pt x="234" y="301"/>
                </a:lnTo>
                <a:lnTo>
                  <a:pt x="300" y="234"/>
                </a:lnTo>
                <a:lnTo>
                  <a:pt x="372" y="175"/>
                </a:lnTo>
                <a:lnTo>
                  <a:pt x="451" y="125"/>
                </a:lnTo>
                <a:lnTo>
                  <a:pt x="535" y="80"/>
                </a:lnTo>
                <a:lnTo>
                  <a:pt x="622" y="46"/>
                </a:lnTo>
                <a:lnTo>
                  <a:pt x="715" y="21"/>
                </a:lnTo>
                <a:lnTo>
                  <a:pt x="812" y="5"/>
                </a:lnTo>
                <a:lnTo>
                  <a:pt x="912" y="0"/>
                </a:lnTo>
                <a:close/>
              </a:path>
            </a:pathLst>
          </a:custGeom>
          <a:solidFill>
            <a:schemeClr val="accent2"/>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Open Sans" panose="020B0606030504020204" pitchFamily="34" charset="0"/>
              <a:ea typeface="+mn-ea"/>
              <a:cs typeface="+mn-cs"/>
            </a:endParaRPr>
          </a:p>
        </p:txBody>
      </p:sp>
      <p:sp>
        <p:nvSpPr>
          <p:cNvPr id="18" name="Oval 17">
            <a:extLst>
              <a:ext uri="{FF2B5EF4-FFF2-40B4-BE49-F238E27FC236}">
                <a16:creationId xmlns="" xmlns:a16="http://schemas.microsoft.com/office/drawing/2014/main" id="{F1CF67AD-44FD-428E-BA6B-86FA1683DD0C}"/>
              </a:ext>
            </a:extLst>
          </p:cNvPr>
          <p:cNvSpPr/>
          <p:nvPr/>
        </p:nvSpPr>
        <p:spPr>
          <a:xfrm>
            <a:off x="5307210" y="3213088"/>
            <a:ext cx="806450" cy="80645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grpSp>
        <p:nvGrpSpPr>
          <p:cNvPr id="19" name="Group 198">
            <a:extLst>
              <a:ext uri="{FF2B5EF4-FFF2-40B4-BE49-F238E27FC236}">
                <a16:creationId xmlns="" xmlns:a16="http://schemas.microsoft.com/office/drawing/2014/main" id="{01C15067-26FC-4D45-B1F6-4A31520C2604}"/>
              </a:ext>
            </a:extLst>
          </p:cNvPr>
          <p:cNvGrpSpPr>
            <a:grpSpLocks noChangeAspect="1"/>
          </p:cNvGrpSpPr>
          <p:nvPr/>
        </p:nvGrpSpPr>
        <p:grpSpPr bwMode="auto">
          <a:xfrm>
            <a:off x="5484813" y="3390479"/>
            <a:ext cx="451206" cy="451490"/>
            <a:chOff x="3337" y="860"/>
            <a:chExt cx="1592" cy="1593"/>
          </a:xfrm>
          <a:solidFill>
            <a:schemeClr val="bg1"/>
          </a:solidFill>
        </p:grpSpPr>
        <p:sp>
          <p:nvSpPr>
            <p:cNvPr id="20" name="Freeform 200">
              <a:extLst>
                <a:ext uri="{FF2B5EF4-FFF2-40B4-BE49-F238E27FC236}">
                  <a16:creationId xmlns="" xmlns:a16="http://schemas.microsoft.com/office/drawing/2014/main" id="{96B3E5D0-A332-4FED-B2ED-B6167CAF583B}"/>
                </a:ext>
              </a:extLst>
            </p:cNvPr>
            <p:cNvSpPr>
              <a:spLocks/>
            </p:cNvSpPr>
            <p:nvPr/>
          </p:nvSpPr>
          <p:spPr bwMode="auto">
            <a:xfrm>
              <a:off x="3337" y="860"/>
              <a:ext cx="1133" cy="743"/>
            </a:xfrm>
            <a:custGeom>
              <a:avLst/>
              <a:gdLst>
                <a:gd name="T0" fmla="*/ 2544 w 3399"/>
                <a:gd name="T1" fmla="*/ 5 h 2228"/>
                <a:gd name="T2" fmla="*/ 2828 w 3399"/>
                <a:gd name="T3" fmla="*/ 45 h 2228"/>
                <a:gd name="T4" fmla="*/ 3113 w 3399"/>
                <a:gd name="T5" fmla="*/ 118 h 2228"/>
                <a:gd name="T6" fmla="*/ 3399 w 3399"/>
                <a:gd name="T7" fmla="*/ 222 h 2228"/>
                <a:gd name="T8" fmla="*/ 3264 w 3399"/>
                <a:gd name="T9" fmla="*/ 513 h 2228"/>
                <a:gd name="T10" fmla="*/ 3065 w 3399"/>
                <a:gd name="T11" fmla="*/ 601 h 2228"/>
                <a:gd name="T12" fmla="*/ 2797 w 3399"/>
                <a:gd name="T13" fmla="*/ 524 h 2228"/>
                <a:gd name="T14" fmla="*/ 2532 w 3399"/>
                <a:gd name="T15" fmla="*/ 484 h 2228"/>
                <a:gd name="T16" fmla="*/ 2272 w 3399"/>
                <a:gd name="T17" fmla="*/ 483 h 2228"/>
                <a:gd name="T18" fmla="*/ 2019 w 3399"/>
                <a:gd name="T19" fmla="*/ 516 h 2228"/>
                <a:gd name="T20" fmla="*/ 1777 w 3399"/>
                <a:gd name="T21" fmla="*/ 582 h 2228"/>
                <a:gd name="T22" fmla="*/ 1547 w 3399"/>
                <a:gd name="T23" fmla="*/ 678 h 2228"/>
                <a:gd name="T24" fmla="*/ 1332 w 3399"/>
                <a:gd name="T25" fmla="*/ 800 h 2228"/>
                <a:gd name="T26" fmla="*/ 1136 w 3399"/>
                <a:gd name="T27" fmla="*/ 949 h 2228"/>
                <a:gd name="T28" fmla="*/ 960 w 3399"/>
                <a:gd name="T29" fmla="*/ 1119 h 2228"/>
                <a:gd name="T30" fmla="*/ 807 w 3399"/>
                <a:gd name="T31" fmla="*/ 1311 h 2228"/>
                <a:gd name="T32" fmla="*/ 679 w 3399"/>
                <a:gd name="T33" fmla="*/ 1519 h 2228"/>
                <a:gd name="T34" fmla="*/ 580 w 3399"/>
                <a:gd name="T35" fmla="*/ 1743 h 2228"/>
                <a:gd name="T36" fmla="*/ 512 w 3399"/>
                <a:gd name="T37" fmla="*/ 1981 h 2228"/>
                <a:gd name="T38" fmla="*/ 475 w 3399"/>
                <a:gd name="T39" fmla="*/ 2228 h 2228"/>
                <a:gd name="T40" fmla="*/ 162 w 3399"/>
                <a:gd name="T41" fmla="*/ 2202 h 2228"/>
                <a:gd name="T42" fmla="*/ 20 w 3399"/>
                <a:gd name="T43" fmla="*/ 2046 h 2228"/>
                <a:gd name="T44" fmla="*/ 78 w 3399"/>
                <a:gd name="T45" fmla="*/ 1777 h 2228"/>
                <a:gd name="T46" fmla="*/ 160 w 3399"/>
                <a:gd name="T47" fmla="*/ 1524 h 2228"/>
                <a:gd name="T48" fmla="*/ 264 w 3399"/>
                <a:gd name="T49" fmla="*/ 1285 h 2228"/>
                <a:gd name="T50" fmla="*/ 394 w 3399"/>
                <a:gd name="T51" fmla="*/ 1062 h 2228"/>
                <a:gd name="T52" fmla="*/ 548 w 3399"/>
                <a:gd name="T53" fmla="*/ 857 h 2228"/>
                <a:gd name="T54" fmla="*/ 728 w 3399"/>
                <a:gd name="T55" fmla="*/ 668 h 2228"/>
                <a:gd name="T56" fmla="*/ 934 w 3399"/>
                <a:gd name="T57" fmla="*/ 496 h 2228"/>
                <a:gd name="T58" fmla="*/ 1165 w 3399"/>
                <a:gd name="T59" fmla="*/ 342 h 2228"/>
                <a:gd name="T60" fmla="*/ 1435 w 3399"/>
                <a:gd name="T61" fmla="*/ 200 h 2228"/>
                <a:gd name="T62" fmla="*/ 1709 w 3399"/>
                <a:gd name="T63" fmla="*/ 97 h 2228"/>
                <a:gd name="T64" fmla="*/ 1985 w 3399"/>
                <a:gd name="T65" fmla="*/ 32 h 2228"/>
                <a:gd name="T66" fmla="*/ 2263 w 3399"/>
                <a:gd name="T67" fmla="*/ 1 h 2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399" h="2228">
                  <a:moveTo>
                    <a:pt x="2403" y="0"/>
                  </a:moveTo>
                  <a:lnTo>
                    <a:pt x="2544" y="5"/>
                  </a:lnTo>
                  <a:lnTo>
                    <a:pt x="2685" y="21"/>
                  </a:lnTo>
                  <a:lnTo>
                    <a:pt x="2828" y="45"/>
                  </a:lnTo>
                  <a:lnTo>
                    <a:pt x="2970" y="77"/>
                  </a:lnTo>
                  <a:lnTo>
                    <a:pt x="3113" y="118"/>
                  </a:lnTo>
                  <a:lnTo>
                    <a:pt x="3255" y="166"/>
                  </a:lnTo>
                  <a:lnTo>
                    <a:pt x="3399" y="222"/>
                  </a:lnTo>
                  <a:lnTo>
                    <a:pt x="3331" y="371"/>
                  </a:lnTo>
                  <a:lnTo>
                    <a:pt x="3264" y="513"/>
                  </a:lnTo>
                  <a:lnTo>
                    <a:pt x="3197" y="656"/>
                  </a:lnTo>
                  <a:lnTo>
                    <a:pt x="3065" y="601"/>
                  </a:lnTo>
                  <a:lnTo>
                    <a:pt x="2931" y="557"/>
                  </a:lnTo>
                  <a:lnTo>
                    <a:pt x="2797" y="524"/>
                  </a:lnTo>
                  <a:lnTo>
                    <a:pt x="2663" y="499"/>
                  </a:lnTo>
                  <a:lnTo>
                    <a:pt x="2532" y="484"/>
                  </a:lnTo>
                  <a:lnTo>
                    <a:pt x="2401" y="478"/>
                  </a:lnTo>
                  <a:lnTo>
                    <a:pt x="2272" y="483"/>
                  </a:lnTo>
                  <a:lnTo>
                    <a:pt x="2144" y="494"/>
                  </a:lnTo>
                  <a:lnTo>
                    <a:pt x="2019" y="516"/>
                  </a:lnTo>
                  <a:lnTo>
                    <a:pt x="1897" y="545"/>
                  </a:lnTo>
                  <a:lnTo>
                    <a:pt x="1777" y="582"/>
                  </a:lnTo>
                  <a:lnTo>
                    <a:pt x="1659" y="625"/>
                  </a:lnTo>
                  <a:lnTo>
                    <a:pt x="1547" y="678"/>
                  </a:lnTo>
                  <a:lnTo>
                    <a:pt x="1437" y="736"/>
                  </a:lnTo>
                  <a:lnTo>
                    <a:pt x="1332" y="800"/>
                  </a:lnTo>
                  <a:lnTo>
                    <a:pt x="1232" y="871"/>
                  </a:lnTo>
                  <a:lnTo>
                    <a:pt x="1136" y="949"/>
                  </a:lnTo>
                  <a:lnTo>
                    <a:pt x="1046" y="1032"/>
                  </a:lnTo>
                  <a:lnTo>
                    <a:pt x="960" y="1119"/>
                  </a:lnTo>
                  <a:lnTo>
                    <a:pt x="880" y="1212"/>
                  </a:lnTo>
                  <a:lnTo>
                    <a:pt x="807" y="1311"/>
                  </a:lnTo>
                  <a:lnTo>
                    <a:pt x="739" y="1413"/>
                  </a:lnTo>
                  <a:lnTo>
                    <a:pt x="679" y="1519"/>
                  </a:lnTo>
                  <a:lnTo>
                    <a:pt x="625" y="1630"/>
                  </a:lnTo>
                  <a:lnTo>
                    <a:pt x="580" y="1743"/>
                  </a:lnTo>
                  <a:lnTo>
                    <a:pt x="541" y="1861"/>
                  </a:lnTo>
                  <a:lnTo>
                    <a:pt x="512" y="1981"/>
                  </a:lnTo>
                  <a:lnTo>
                    <a:pt x="490" y="2103"/>
                  </a:lnTo>
                  <a:lnTo>
                    <a:pt x="475" y="2228"/>
                  </a:lnTo>
                  <a:lnTo>
                    <a:pt x="320" y="2215"/>
                  </a:lnTo>
                  <a:lnTo>
                    <a:pt x="162" y="2202"/>
                  </a:lnTo>
                  <a:lnTo>
                    <a:pt x="0" y="2187"/>
                  </a:lnTo>
                  <a:lnTo>
                    <a:pt x="20" y="2046"/>
                  </a:lnTo>
                  <a:lnTo>
                    <a:pt x="46" y="1909"/>
                  </a:lnTo>
                  <a:lnTo>
                    <a:pt x="78" y="1777"/>
                  </a:lnTo>
                  <a:lnTo>
                    <a:pt x="116" y="1649"/>
                  </a:lnTo>
                  <a:lnTo>
                    <a:pt x="160" y="1524"/>
                  </a:lnTo>
                  <a:lnTo>
                    <a:pt x="209" y="1401"/>
                  </a:lnTo>
                  <a:lnTo>
                    <a:pt x="264" y="1285"/>
                  </a:lnTo>
                  <a:lnTo>
                    <a:pt x="325" y="1171"/>
                  </a:lnTo>
                  <a:lnTo>
                    <a:pt x="394" y="1062"/>
                  </a:lnTo>
                  <a:lnTo>
                    <a:pt x="468" y="957"/>
                  </a:lnTo>
                  <a:lnTo>
                    <a:pt x="548" y="857"/>
                  </a:lnTo>
                  <a:lnTo>
                    <a:pt x="635" y="761"/>
                  </a:lnTo>
                  <a:lnTo>
                    <a:pt x="728" y="668"/>
                  </a:lnTo>
                  <a:lnTo>
                    <a:pt x="827" y="580"/>
                  </a:lnTo>
                  <a:lnTo>
                    <a:pt x="934" y="496"/>
                  </a:lnTo>
                  <a:lnTo>
                    <a:pt x="1047" y="417"/>
                  </a:lnTo>
                  <a:lnTo>
                    <a:pt x="1165" y="342"/>
                  </a:lnTo>
                  <a:lnTo>
                    <a:pt x="1300" y="266"/>
                  </a:lnTo>
                  <a:lnTo>
                    <a:pt x="1435" y="200"/>
                  </a:lnTo>
                  <a:lnTo>
                    <a:pt x="1572" y="145"/>
                  </a:lnTo>
                  <a:lnTo>
                    <a:pt x="1709" y="97"/>
                  </a:lnTo>
                  <a:lnTo>
                    <a:pt x="1847" y="59"/>
                  </a:lnTo>
                  <a:lnTo>
                    <a:pt x="1985" y="32"/>
                  </a:lnTo>
                  <a:lnTo>
                    <a:pt x="2124" y="11"/>
                  </a:lnTo>
                  <a:lnTo>
                    <a:pt x="2263" y="1"/>
                  </a:lnTo>
                  <a:lnTo>
                    <a:pt x="2403"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1" name="Freeform 201">
              <a:extLst>
                <a:ext uri="{FF2B5EF4-FFF2-40B4-BE49-F238E27FC236}">
                  <a16:creationId xmlns="" xmlns:a16="http://schemas.microsoft.com/office/drawing/2014/main" id="{B1C270DC-8CC0-4FD0-BE3F-B92013DEF190}"/>
                </a:ext>
              </a:extLst>
            </p:cNvPr>
            <p:cNvSpPr>
              <a:spLocks/>
            </p:cNvSpPr>
            <p:nvPr/>
          </p:nvSpPr>
          <p:spPr bwMode="auto">
            <a:xfrm>
              <a:off x="4188" y="1520"/>
              <a:ext cx="741" cy="930"/>
            </a:xfrm>
            <a:custGeom>
              <a:avLst/>
              <a:gdLst>
                <a:gd name="T0" fmla="*/ 2189 w 2223"/>
                <a:gd name="T1" fmla="*/ 0 h 2790"/>
                <a:gd name="T2" fmla="*/ 2208 w 2223"/>
                <a:gd name="T3" fmla="*/ 147 h 2790"/>
                <a:gd name="T4" fmla="*/ 2220 w 2223"/>
                <a:gd name="T5" fmla="*/ 292 h 2790"/>
                <a:gd name="T6" fmla="*/ 2223 w 2223"/>
                <a:gd name="T7" fmla="*/ 433 h 2790"/>
                <a:gd name="T8" fmla="*/ 2218 w 2223"/>
                <a:gd name="T9" fmla="*/ 572 h 2790"/>
                <a:gd name="T10" fmla="*/ 2205 w 2223"/>
                <a:gd name="T11" fmla="*/ 708 h 2790"/>
                <a:gd name="T12" fmla="*/ 2186 w 2223"/>
                <a:gd name="T13" fmla="*/ 841 h 2790"/>
                <a:gd name="T14" fmla="*/ 2159 w 2223"/>
                <a:gd name="T15" fmla="*/ 970 h 2790"/>
                <a:gd name="T16" fmla="*/ 2125 w 2223"/>
                <a:gd name="T17" fmla="*/ 1097 h 2790"/>
                <a:gd name="T18" fmla="*/ 2086 w 2223"/>
                <a:gd name="T19" fmla="*/ 1219 h 2790"/>
                <a:gd name="T20" fmla="*/ 2039 w 2223"/>
                <a:gd name="T21" fmla="*/ 1339 h 2790"/>
                <a:gd name="T22" fmla="*/ 1987 w 2223"/>
                <a:gd name="T23" fmla="*/ 1455 h 2790"/>
                <a:gd name="T24" fmla="*/ 1929 w 2223"/>
                <a:gd name="T25" fmla="*/ 1566 h 2790"/>
                <a:gd name="T26" fmla="*/ 1866 w 2223"/>
                <a:gd name="T27" fmla="*/ 1673 h 2790"/>
                <a:gd name="T28" fmla="*/ 1798 w 2223"/>
                <a:gd name="T29" fmla="*/ 1778 h 2790"/>
                <a:gd name="T30" fmla="*/ 1725 w 2223"/>
                <a:gd name="T31" fmla="*/ 1877 h 2790"/>
                <a:gd name="T32" fmla="*/ 1646 w 2223"/>
                <a:gd name="T33" fmla="*/ 1972 h 2790"/>
                <a:gd name="T34" fmla="*/ 1565 w 2223"/>
                <a:gd name="T35" fmla="*/ 2062 h 2790"/>
                <a:gd name="T36" fmla="*/ 1481 w 2223"/>
                <a:gd name="T37" fmla="*/ 2148 h 2790"/>
                <a:gd name="T38" fmla="*/ 1390 w 2223"/>
                <a:gd name="T39" fmla="*/ 2229 h 2790"/>
                <a:gd name="T40" fmla="*/ 1299 w 2223"/>
                <a:gd name="T41" fmla="*/ 2305 h 2790"/>
                <a:gd name="T42" fmla="*/ 1203 w 2223"/>
                <a:gd name="T43" fmla="*/ 2376 h 2790"/>
                <a:gd name="T44" fmla="*/ 1105 w 2223"/>
                <a:gd name="T45" fmla="*/ 2442 h 2790"/>
                <a:gd name="T46" fmla="*/ 1005 w 2223"/>
                <a:gd name="T47" fmla="*/ 2503 h 2790"/>
                <a:gd name="T48" fmla="*/ 903 w 2223"/>
                <a:gd name="T49" fmla="*/ 2558 h 2790"/>
                <a:gd name="T50" fmla="*/ 798 w 2223"/>
                <a:gd name="T51" fmla="*/ 2608 h 2790"/>
                <a:gd name="T52" fmla="*/ 692 w 2223"/>
                <a:gd name="T53" fmla="*/ 2651 h 2790"/>
                <a:gd name="T54" fmla="*/ 584 w 2223"/>
                <a:gd name="T55" fmla="*/ 2691 h 2790"/>
                <a:gd name="T56" fmla="*/ 477 w 2223"/>
                <a:gd name="T57" fmla="*/ 2723 h 2790"/>
                <a:gd name="T58" fmla="*/ 368 w 2223"/>
                <a:gd name="T59" fmla="*/ 2749 h 2790"/>
                <a:gd name="T60" fmla="*/ 259 w 2223"/>
                <a:gd name="T61" fmla="*/ 2769 h 2790"/>
                <a:gd name="T62" fmla="*/ 150 w 2223"/>
                <a:gd name="T63" fmla="*/ 2782 h 2790"/>
                <a:gd name="T64" fmla="*/ 40 w 2223"/>
                <a:gd name="T65" fmla="*/ 2790 h 2790"/>
                <a:gd name="T66" fmla="*/ 20 w 2223"/>
                <a:gd name="T67" fmla="*/ 2558 h 2790"/>
                <a:gd name="T68" fmla="*/ 0 w 2223"/>
                <a:gd name="T69" fmla="*/ 2324 h 2790"/>
                <a:gd name="T70" fmla="*/ 126 w 2223"/>
                <a:gd name="T71" fmla="*/ 2306 h 2790"/>
                <a:gd name="T72" fmla="*/ 248 w 2223"/>
                <a:gd name="T73" fmla="*/ 2283 h 2790"/>
                <a:gd name="T74" fmla="*/ 368 w 2223"/>
                <a:gd name="T75" fmla="*/ 2253 h 2790"/>
                <a:gd name="T76" fmla="*/ 483 w 2223"/>
                <a:gd name="T77" fmla="*/ 2216 h 2790"/>
                <a:gd name="T78" fmla="*/ 595 w 2223"/>
                <a:gd name="T79" fmla="*/ 2173 h 2790"/>
                <a:gd name="T80" fmla="*/ 702 w 2223"/>
                <a:gd name="T81" fmla="*/ 2123 h 2790"/>
                <a:gd name="T82" fmla="*/ 806 w 2223"/>
                <a:gd name="T83" fmla="*/ 2066 h 2790"/>
                <a:gd name="T84" fmla="*/ 906 w 2223"/>
                <a:gd name="T85" fmla="*/ 2002 h 2790"/>
                <a:gd name="T86" fmla="*/ 1002 w 2223"/>
                <a:gd name="T87" fmla="*/ 1932 h 2790"/>
                <a:gd name="T88" fmla="*/ 1094 w 2223"/>
                <a:gd name="T89" fmla="*/ 1855 h 2790"/>
                <a:gd name="T90" fmla="*/ 1182 w 2223"/>
                <a:gd name="T91" fmla="*/ 1772 h 2790"/>
                <a:gd name="T92" fmla="*/ 1267 w 2223"/>
                <a:gd name="T93" fmla="*/ 1681 h 2790"/>
                <a:gd name="T94" fmla="*/ 1347 w 2223"/>
                <a:gd name="T95" fmla="*/ 1583 h 2790"/>
                <a:gd name="T96" fmla="*/ 1422 w 2223"/>
                <a:gd name="T97" fmla="*/ 1481 h 2790"/>
                <a:gd name="T98" fmla="*/ 1488 w 2223"/>
                <a:gd name="T99" fmla="*/ 1376 h 2790"/>
                <a:gd name="T100" fmla="*/ 1548 w 2223"/>
                <a:gd name="T101" fmla="*/ 1269 h 2790"/>
                <a:gd name="T102" fmla="*/ 1598 w 2223"/>
                <a:gd name="T103" fmla="*/ 1160 h 2790"/>
                <a:gd name="T104" fmla="*/ 1642 w 2223"/>
                <a:gd name="T105" fmla="*/ 1047 h 2790"/>
                <a:gd name="T106" fmla="*/ 1677 w 2223"/>
                <a:gd name="T107" fmla="*/ 934 h 2790"/>
                <a:gd name="T108" fmla="*/ 1706 w 2223"/>
                <a:gd name="T109" fmla="*/ 819 h 2790"/>
                <a:gd name="T110" fmla="*/ 1726 w 2223"/>
                <a:gd name="T111" fmla="*/ 701 h 2790"/>
                <a:gd name="T112" fmla="*/ 1740 w 2223"/>
                <a:gd name="T113" fmla="*/ 582 h 2790"/>
                <a:gd name="T114" fmla="*/ 1745 w 2223"/>
                <a:gd name="T115" fmla="*/ 459 h 2790"/>
                <a:gd name="T116" fmla="*/ 1744 w 2223"/>
                <a:gd name="T117" fmla="*/ 336 h 2790"/>
                <a:gd name="T118" fmla="*/ 1735 w 2223"/>
                <a:gd name="T119" fmla="*/ 211 h 2790"/>
                <a:gd name="T120" fmla="*/ 1721 w 2223"/>
                <a:gd name="T121" fmla="*/ 82 h 2790"/>
                <a:gd name="T122" fmla="*/ 1956 w 2223"/>
                <a:gd name="T123" fmla="*/ 40 h 2790"/>
                <a:gd name="T124" fmla="*/ 2189 w 2223"/>
                <a:gd name="T125" fmla="*/ 0 h 2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223" h="2790">
                  <a:moveTo>
                    <a:pt x="2189" y="0"/>
                  </a:moveTo>
                  <a:lnTo>
                    <a:pt x="2208" y="147"/>
                  </a:lnTo>
                  <a:lnTo>
                    <a:pt x="2220" y="292"/>
                  </a:lnTo>
                  <a:lnTo>
                    <a:pt x="2223" y="433"/>
                  </a:lnTo>
                  <a:lnTo>
                    <a:pt x="2218" y="572"/>
                  </a:lnTo>
                  <a:lnTo>
                    <a:pt x="2205" y="708"/>
                  </a:lnTo>
                  <a:lnTo>
                    <a:pt x="2186" y="841"/>
                  </a:lnTo>
                  <a:lnTo>
                    <a:pt x="2159" y="970"/>
                  </a:lnTo>
                  <a:lnTo>
                    <a:pt x="2125" y="1097"/>
                  </a:lnTo>
                  <a:lnTo>
                    <a:pt x="2086" y="1219"/>
                  </a:lnTo>
                  <a:lnTo>
                    <a:pt x="2039" y="1339"/>
                  </a:lnTo>
                  <a:lnTo>
                    <a:pt x="1987" y="1455"/>
                  </a:lnTo>
                  <a:lnTo>
                    <a:pt x="1929" y="1566"/>
                  </a:lnTo>
                  <a:lnTo>
                    <a:pt x="1866" y="1673"/>
                  </a:lnTo>
                  <a:lnTo>
                    <a:pt x="1798" y="1778"/>
                  </a:lnTo>
                  <a:lnTo>
                    <a:pt x="1725" y="1877"/>
                  </a:lnTo>
                  <a:lnTo>
                    <a:pt x="1646" y="1972"/>
                  </a:lnTo>
                  <a:lnTo>
                    <a:pt x="1565" y="2062"/>
                  </a:lnTo>
                  <a:lnTo>
                    <a:pt x="1481" y="2148"/>
                  </a:lnTo>
                  <a:lnTo>
                    <a:pt x="1390" y="2229"/>
                  </a:lnTo>
                  <a:lnTo>
                    <a:pt x="1299" y="2305"/>
                  </a:lnTo>
                  <a:lnTo>
                    <a:pt x="1203" y="2376"/>
                  </a:lnTo>
                  <a:lnTo>
                    <a:pt x="1105" y="2442"/>
                  </a:lnTo>
                  <a:lnTo>
                    <a:pt x="1005" y="2503"/>
                  </a:lnTo>
                  <a:lnTo>
                    <a:pt x="903" y="2558"/>
                  </a:lnTo>
                  <a:lnTo>
                    <a:pt x="798" y="2608"/>
                  </a:lnTo>
                  <a:lnTo>
                    <a:pt x="692" y="2651"/>
                  </a:lnTo>
                  <a:lnTo>
                    <a:pt x="584" y="2691"/>
                  </a:lnTo>
                  <a:lnTo>
                    <a:pt x="477" y="2723"/>
                  </a:lnTo>
                  <a:lnTo>
                    <a:pt x="368" y="2749"/>
                  </a:lnTo>
                  <a:lnTo>
                    <a:pt x="259" y="2769"/>
                  </a:lnTo>
                  <a:lnTo>
                    <a:pt x="150" y="2782"/>
                  </a:lnTo>
                  <a:lnTo>
                    <a:pt x="40" y="2790"/>
                  </a:lnTo>
                  <a:lnTo>
                    <a:pt x="20" y="2558"/>
                  </a:lnTo>
                  <a:lnTo>
                    <a:pt x="0" y="2324"/>
                  </a:lnTo>
                  <a:lnTo>
                    <a:pt x="126" y="2306"/>
                  </a:lnTo>
                  <a:lnTo>
                    <a:pt x="248" y="2283"/>
                  </a:lnTo>
                  <a:lnTo>
                    <a:pt x="368" y="2253"/>
                  </a:lnTo>
                  <a:lnTo>
                    <a:pt x="483" y="2216"/>
                  </a:lnTo>
                  <a:lnTo>
                    <a:pt x="595" y="2173"/>
                  </a:lnTo>
                  <a:lnTo>
                    <a:pt x="702" y="2123"/>
                  </a:lnTo>
                  <a:lnTo>
                    <a:pt x="806" y="2066"/>
                  </a:lnTo>
                  <a:lnTo>
                    <a:pt x="906" y="2002"/>
                  </a:lnTo>
                  <a:lnTo>
                    <a:pt x="1002" y="1932"/>
                  </a:lnTo>
                  <a:lnTo>
                    <a:pt x="1094" y="1855"/>
                  </a:lnTo>
                  <a:lnTo>
                    <a:pt x="1182" y="1772"/>
                  </a:lnTo>
                  <a:lnTo>
                    <a:pt x="1267" y="1681"/>
                  </a:lnTo>
                  <a:lnTo>
                    <a:pt x="1347" y="1583"/>
                  </a:lnTo>
                  <a:lnTo>
                    <a:pt x="1422" y="1481"/>
                  </a:lnTo>
                  <a:lnTo>
                    <a:pt x="1488" y="1376"/>
                  </a:lnTo>
                  <a:lnTo>
                    <a:pt x="1548" y="1269"/>
                  </a:lnTo>
                  <a:lnTo>
                    <a:pt x="1598" y="1160"/>
                  </a:lnTo>
                  <a:lnTo>
                    <a:pt x="1642" y="1047"/>
                  </a:lnTo>
                  <a:lnTo>
                    <a:pt x="1677" y="934"/>
                  </a:lnTo>
                  <a:lnTo>
                    <a:pt x="1706" y="819"/>
                  </a:lnTo>
                  <a:lnTo>
                    <a:pt x="1726" y="701"/>
                  </a:lnTo>
                  <a:lnTo>
                    <a:pt x="1740" y="582"/>
                  </a:lnTo>
                  <a:lnTo>
                    <a:pt x="1745" y="459"/>
                  </a:lnTo>
                  <a:lnTo>
                    <a:pt x="1744" y="336"/>
                  </a:lnTo>
                  <a:lnTo>
                    <a:pt x="1735" y="211"/>
                  </a:lnTo>
                  <a:lnTo>
                    <a:pt x="1721" y="82"/>
                  </a:lnTo>
                  <a:lnTo>
                    <a:pt x="1956" y="40"/>
                  </a:lnTo>
                  <a:lnTo>
                    <a:pt x="2189"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2" name="Freeform 202">
              <a:extLst>
                <a:ext uri="{FF2B5EF4-FFF2-40B4-BE49-F238E27FC236}">
                  <a16:creationId xmlns="" xmlns:a16="http://schemas.microsoft.com/office/drawing/2014/main" id="{7E78BF9C-216D-47F7-9A93-32B518F6E1DB}"/>
                </a:ext>
              </a:extLst>
            </p:cNvPr>
            <p:cNvSpPr>
              <a:spLocks/>
            </p:cNvSpPr>
            <p:nvPr/>
          </p:nvSpPr>
          <p:spPr bwMode="auto">
            <a:xfrm>
              <a:off x="3341" y="1714"/>
              <a:ext cx="736" cy="739"/>
            </a:xfrm>
            <a:custGeom>
              <a:avLst/>
              <a:gdLst>
                <a:gd name="T0" fmla="*/ 455 w 2207"/>
                <a:gd name="T1" fmla="*/ 0 h 2215"/>
                <a:gd name="T2" fmla="*/ 483 w 2207"/>
                <a:gd name="T3" fmla="*/ 141 h 2215"/>
                <a:gd name="T4" fmla="*/ 515 w 2207"/>
                <a:gd name="T5" fmla="*/ 276 h 2215"/>
                <a:gd name="T6" fmla="*/ 552 w 2207"/>
                <a:gd name="T7" fmla="*/ 404 h 2215"/>
                <a:gd name="T8" fmla="*/ 596 w 2207"/>
                <a:gd name="T9" fmla="*/ 528 h 2215"/>
                <a:gd name="T10" fmla="*/ 646 w 2207"/>
                <a:gd name="T11" fmla="*/ 646 h 2215"/>
                <a:gd name="T12" fmla="*/ 701 w 2207"/>
                <a:gd name="T13" fmla="*/ 758 h 2215"/>
                <a:gd name="T14" fmla="*/ 762 w 2207"/>
                <a:gd name="T15" fmla="*/ 864 h 2215"/>
                <a:gd name="T16" fmla="*/ 829 w 2207"/>
                <a:gd name="T17" fmla="*/ 965 h 2215"/>
                <a:gd name="T18" fmla="*/ 900 w 2207"/>
                <a:gd name="T19" fmla="*/ 1059 h 2215"/>
                <a:gd name="T20" fmla="*/ 977 w 2207"/>
                <a:gd name="T21" fmla="*/ 1148 h 2215"/>
                <a:gd name="T22" fmla="*/ 1062 w 2207"/>
                <a:gd name="T23" fmla="*/ 1231 h 2215"/>
                <a:gd name="T24" fmla="*/ 1150 w 2207"/>
                <a:gd name="T25" fmla="*/ 1308 h 2215"/>
                <a:gd name="T26" fmla="*/ 1245 w 2207"/>
                <a:gd name="T27" fmla="*/ 1381 h 2215"/>
                <a:gd name="T28" fmla="*/ 1345 w 2207"/>
                <a:gd name="T29" fmla="*/ 1446 h 2215"/>
                <a:gd name="T30" fmla="*/ 1451 w 2207"/>
                <a:gd name="T31" fmla="*/ 1508 h 2215"/>
                <a:gd name="T32" fmla="*/ 1562 w 2207"/>
                <a:gd name="T33" fmla="*/ 1563 h 2215"/>
                <a:gd name="T34" fmla="*/ 1680 w 2207"/>
                <a:gd name="T35" fmla="*/ 1611 h 2215"/>
                <a:gd name="T36" fmla="*/ 1802 w 2207"/>
                <a:gd name="T37" fmla="*/ 1655 h 2215"/>
                <a:gd name="T38" fmla="*/ 1932 w 2207"/>
                <a:gd name="T39" fmla="*/ 1692 h 2215"/>
                <a:gd name="T40" fmla="*/ 2065 w 2207"/>
                <a:gd name="T41" fmla="*/ 1726 h 2215"/>
                <a:gd name="T42" fmla="*/ 2207 w 2207"/>
                <a:gd name="T43" fmla="*/ 1752 h 2215"/>
                <a:gd name="T44" fmla="*/ 2186 w 2207"/>
                <a:gd name="T45" fmla="*/ 1981 h 2215"/>
                <a:gd name="T46" fmla="*/ 2166 w 2207"/>
                <a:gd name="T47" fmla="*/ 2215 h 2215"/>
                <a:gd name="T48" fmla="*/ 2030 w 2207"/>
                <a:gd name="T49" fmla="*/ 2199 h 2215"/>
                <a:gd name="T50" fmla="*/ 1898 w 2207"/>
                <a:gd name="T51" fmla="*/ 2177 h 2215"/>
                <a:gd name="T52" fmla="*/ 1769 w 2207"/>
                <a:gd name="T53" fmla="*/ 2148 h 2215"/>
                <a:gd name="T54" fmla="*/ 1645 w 2207"/>
                <a:gd name="T55" fmla="*/ 2112 h 2215"/>
                <a:gd name="T56" fmla="*/ 1523 w 2207"/>
                <a:gd name="T57" fmla="*/ 2069 h 2215"/>
                <a:gd name="T58" fmla="*/ 1405 w 2207"/>
                <a:gd name="T59" fmla="*/ 2021 h 2215"/>
                <a:gd name="T60" fmla="*/ 1291 w 2207"/>
                <a:gd name="T61" fmla="*/ 1967 h 2215"/>
                <a:gd name="T62" fmla="*/ 1182 w 2207"/>
                <a:gd name="T63" fmla="*/ 1908 h 2215"/>
                <a:gd name="T64" fmla="*/ 1078 w 2207"/>
                <a:gd name="T65" fmla="*/ 1844 h 2215"/>
                <a:gd name="T66" fmla="*/ 976 w 2207"/>
                <a:gd name="T67" fmla="*/ 1774 h 2215"/>
                <a:gd name="T68" fmla="*/ 880 w 2207"/>
                <a:gd name="T69" fmla="*/ 1700 h 2215"/>
                <a:gd name="T70" fmla="*/ 787 w 2207"/>
                <a:gd name="T71" fmla="*/ 1621 h 2215"/>
                <a:gd name="T72" fmla="*/ 699 w 2207"/>
                <a:gd name="T73" fmla="*/ 1540 h 2215"/>
                <a:gd name="T74" fmla="*/ 616 w 2207"/>
                <a:gd name="T75" fmla="*/ 1454 h 2215"/>
                <a:gd name="T76" fmla="*/ 538 w 2207"/>
                <a:gd name="T77" fmla="*/ 1363 h 2215"/>
                <a:gd name="T78" fmla="*/ 464 w 2207"/>
                <a:gd name="T79" fmla="*/ 1272 h 2215"/>
                <a:gd name="T80" fmla="*/ 395 w 2207"/>
                <a:gd name="T81" fmla="*/ 1177 h 2215"/>
                <a:gd name="T82" fmla="*/ 333 w 2207"/>
                <a:gd name="T83" fmla="*/ 1080 h 2215"/>
                <a:gd name="T84" fmla="*/ 275 w 2207"/>
                <a:gd name="T85" fmla="*/ 981 h 2215"/>
                <a:gd name="T86" fmla="*/ 221 w 2207"/>
                <a:gd name="T87" fmla="*/ 879 h 2215"/>
                <a:gd name="T88" fmla="*/ 173 w 2207"/>
                <a:gd name="T89" fmla="*/ 775 h 2215"/>
                <a:gd name="T90" fmla="*/ 131 w 2207"/>
                <a:gd name="T91" fmla="*/ 672 h 2215"/>
                <a:gd name="T92" fmla="*/ 94 w 2207"/>
                <a:gd name="T93" fmla="*/ 567 h 2215"/>
                <a:gd name="T94" fmla="*/ 64 w 2207"/>
                <a:gd name="T95" fmla="*/ 461 h 2215"/>
                <a:gd name="T96" fmla="*/ 39 w 2207"/>
                <a:gd name="T97" fmla="*/ 356 h 2215"/>
                <a:gd name="T98" fmla="*/ 20 w 2207"/>
                <a:gd name="T99" fmla="*/ 250 h 2215"/>
                <a:gd name="T100" fmla="*/ 7 w 2207"/>
                <a:gd name="T101" fmla="*/ 145 h 2215"/>
                <a:gd name="T102" fmla="*/ 0 w 2207"/>
                <a:gd name="T103" fmla="*/ 40 h 2215"/>
                <a:gd name="T104" fmla="*/ 229 w 2207"/>
                <a:gd name="T105" fmla="*/ 20 h 2215"/>
                <a:gd name="T106" fmla="*/ 455 w 2207"/>
                <a:gd name="T107" fmla="*/ 0 h 2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07" h="2215">
                  <a:moveTo>
                    <a:pt x="455" y="0"/>
                  </a:moveTo>
                  <a:lnTo>
                    <a:pt x="483" y="141"/>
                  </a:lnTo>
                  <a:lnTo>
                    <a:pt x="515" y="276"/>
                  </a:lnTo>
                  <a:lnTo>
                    <a:pt x="552" y="404"/>
                  </a:lnTo>
                  <a:lnTo>
                    <a:pt x="596" y="528"/>
                  </a:lnTo>
                  <a:lnTo>
                    <a:pt x="646" y="646"/>
                  </a:lnTo>
                  <a:lnTo>
                    <a:pt x="701" y="758"/>
                  </a:lnTo>
                  <a:lnTo>
                    <a:pt x="762" y="864"/>
                  </a:lnTo>
                  <a:lnTo>
                    <a:pt x="829" y="965"/>
                  </a:lnTo>
                  <a:lnTo>
                    <a:pt x="900" y="1059"/>
                  </a:lnTo>
                  <a:lnTo>
                    <a:pt x="977" y="1148"/>
                  </a:lnTo>
                  <a:lnTo>
                    <a:pt x="1062" y="1231"/>
                  </a:lnTo>
                  <a:lnTo>
                    <a:pt x="1150" y="1308"/>
                  </a:lnTo>
                  <a:lnTo>
                    <a:pt x="1245" y="1381"/>
                  </a:lnTo>
                  <a:lnTo>
                    <a:pt x="1345" y="1446"/>
                  </a:lnTo>
                  <a:lnTo>
                    <a:pt x="1451" y="1508"/>
                  </a:lnTo>
                  <a:lnTo>
                    <a:pt x="1562" y="1563"/>
                  </a:lnTo>
                  <a:lnTo>
                    <a:pt x="1680" y="1611"/>
                  </a:lnTo>
                  <a:lnTo>
                    <a:pt x="1802" y="1655"/>
                  </a:lnTo>
                  <a:lnTo>
                    <a:pt x="1932" y="1692"/>
                  </a:lnTo>
                  <a:lnTo>
                    <a:pt x="2065" y="1726"/>
                  </a:lnTo>
                  <a:lnTo>
                    <a:pt x="2207" y="1752"/>
                  </a:lnTo>
                  <a:lnTo>
                    <a:pt x="2186" y="1981"/>
                  </a:lnTo>
                  <a:lnTo>
                    <a:pt x="2166" y="2215"/>
                  </a:lnTo>
                  <a:lnTo>
                    <a:pt x="2030" y="2199"/>
                  </a:lnTo>
                  <a:lnTo>
                    <a:pt x="1898" y="2177"/>
                  </a:lnTo>
                  <a:lnTo>
                    <a:pt x="1769" y="2148"/>
                  </a:lnTo>
                  <a:lnTo>
                    <a:pt x="1645" y="2112"/>
                  </a:lnTo>
                  <a:lnTo>
                    <a:pt x="1523" y="2069"/>
                  </a:lnTo>
                  <a:lnTo>
                    <a:pt x="1405" y="2021"/>
                  </a:lnTo>
                  <a:lnTo>
                    <a:pt x="1291" y="1967"/>
                  </a:lnTo>
                  <a:lnTo>
                    <a:pt x="1182" y="1908"/>
                  </a:lnTo>
                  <a:lnTo>
                    <a:pt x="1078" y="1844"/>
                  </a:lnTo>
                  <a:lnTo>
                    <a:pt x="976" y="1774"/>
                  </a:lnTo>
                  <a:lnTo>
                    <a:pt x="880" y="1700"/>
                  </a:lnTo>
                  <a:lnTo>
                    <a:pt x="787" y="1621"/>
                  </a:lnTo>
                  <a:lnTo>
                    <a:pt x="699" y="1540"/>
                  </a:lnTo>
                  <a:lnTo>
                    <a:pt x="616" y="1454"/>
                  </a:lnTo>
                  <a:lnTo>
                    <a:pt x="538" y="1363"/>
                  </a:lnTo>
                  <a:lnTo>
                    <a:pt x="464" y="1272"/>
                  </a:lnTo>
                  <a:lnTo>
                    <a:pt x="395" y="1177"/>
                  </a:lnTo>
                  <a:lnTo>
                    <a:pt x="333" y="1080"/>
                  </a:lnTo>
                  <a:lnTo>
                    <a:pt x="275" y="981"/>
                  </a:lnTo>
                  <a:lnTo>
                    <a:pt x="221" y="879"/>
                  </a:lnTo>
                  <a:lnTo>
                    <a:pt x="173" y="775"/>
                  </a:lnTo>
                  <a:lnTo>
                    <a:pt x="131" y="672"/>
                  </a:lnTo>
                  <a:lnTo>
                    <a:pt x="94" y="567"/>
                  </a:lnTo>
                  <a:lnTo>
                    <a:pt x="64" y="461"/>
                  </a:lnTo>
                  <a:lnTo>
                    <a:pt x="39" y="356"/>
                  </a:lnTo>
                  <a:lnTo>
                    <a:pt x="20" y="250"/>
                  </a:lnTo>
                  <a:lnTo>
                    <a:pt x="7" y="145"/>
                  </a:lnTo>
                  <a:lnTo>
                    <a:pt x="0" y="40"/>
                  </a:lnTo>
                  <a:lnTo>
                    <a:pt x="229" y="20"/>
                  </a:lnTo>
                  <a:lnTo>
                    <a:pt x="455"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3" name="Freeform 203">
              <a:extLst>
                <a:ext uri="{FF2B5EF4-FFF2-40B4-BE49-F238E27FC236}">
                  <a16:creationId xmlns="" xmlns:a16="http://schemas.microsoft.com/office/drawing/2014/main" id="{4F94DFAF-7B42-472D-9C6C-6B190A40DB68}"/>
                </a:ext>
              </a:extLst>
            </p:cNvPr>
            <p:cNvSpPr>
              <a:spLocks/>
            </p:cNvSpPr>
            <p:nvPr/>
          </p:nvSpPr>
          <p:spPr bwMode="auto">
            <a:xfrm>
              <a:off x="4498" y="1005"/>
              <a:ext cx="384" cy="435"/>
            </a:xfrm>
            <a:custGeom>
              <a:avLst/>
              <a:gdLst>
                <a:gd name="T0" fmla="*/ 274 w 1151"/>
                <a:gd name="T1" fmla="*/ 0 h 1305"/>
                <a:gd name="T2" fmla="*/ 383 w 1151"/>
                <a:gd name="T3" fmla="*/ 83 h 1305"/>
                <a:gd name="T4" fmla="*/ 486 w 1151"/>
                <a:gd name="T5" fmla="*/ 169 h 1305"/>
                <a:gd name="T6" fmla="*/ 582 w 1151"/>
                <a:gd name="T7" fmla="*/ 260 h 1305"/>
                <a:gd name="T8" fmla="*/ 674 w 1151"/>
                <a:gd name="T9" fmla="*/ 355 h 1305"/>
                <a:gd name="T10" fmla="*/ 760 w 1151"/>
                <a:gd name="T11" fmla="*/ 454 h 1305"/>
                <a:gd name="T12" fmla="*/ 838 w 1151"/>
                <a:gd name="T13" fmla="*/ 557 h 1305"/>
                <a:gd name="T14" fmla="*/ 912 w 1151"/>
                <a:gd name="T15" fmla="*/ 665 h 1305"/>
                <a:gd name="T16" fmla="*/ 981 w 1151"/>
                <a:gd name="T17" fmla="*/ 777 h 1305"/>
                <a:gd name="T18" fmla="*/ 1043 w 1151"/>
                <a:gd name="T19" fmla="*/ 895 h 1305"/>
                <a:gd name="T20" fmla="*/ 1100 w 1151"/>
                <a:gd name="T21" fmla="*/ 1016 h 1305"/>
                <a:gd name="T22" fmla="*/ 1151 w 1151"/>
                <a:gd name="T23" fmla="*/ 1142 h 1305"/>
                <a:gd name="T24" fmla="*/ 998 w 1151"/>
                <a:gd name="T25" fmla="*/ 1198 h 1305"/>
                <a:gd name="T26" fmla="*/ 850 w 1151"/>
                <a:gd name="T27" fmla="*/ 1252 h 1305"/>
                <a:gd name="T28" fmla="*/ 701 w 1151"/>
                <a:gd name="T29" fmla="*/ 1305 h 1305"/>
                <a:gd name="T30" fmla="*/ 656 w 1151"/>
                <a:gd name="T31" fmla="*/ 1195 h 1305"/>
                <a:gd name="T32" fmla="*/ 605 w 1151"/>
                <a:gd name="T33" fmla="*/ 1089 h 1305"/>
                <a:gd name="T34" fmla="*/ 549 w 1151"/>
                <a:gd name="T35" fmla="*/ 987 h 1305"/>
                <a:gd name="T36" fmla="*/ 486 w 1151"/>
                <a:gd name="T37" fmla="*/ 888 h 1305"/>
                <a:gd name="T38" fmla="*/ 418 w 1151"/>
                <a:gd name="T39" fmla="*/ 793 h 1305"/>
                <a:gd name="T40" fmla="*/ 343 w 1151"/>
                <a:gd name="T41" fmla="*/ 703 h 1305"/>
                <a:gd name="T42" fmla="*/ 265 w 1151"/>
                <a:gd name="T43" fmla="*/ 618 h 1305"/>
                <a:gd name="T44" fmla="*/ 181 w 1151"/>
                <a:gd name="T45" fmla="*/ 538 h 1305"/>
                <a:gd name="T46" fmla="*/ 93 w 1151"/>
                <a:gd name="T47" fmla="*/ 463 h 1305"/>
                <a:gd name="T48" fmla="*/ 0 w 1151"/>
                <a:gd name="T49" fmla="*/ 391 h 1305"/>
                <a:gd name="T50" fmla="*/ 92 w 1151"/>
                <a:gd name="T51" fmla="*/ 260 h 1305"/>
                <a:gd name="T52" fmla="*/ 183 w 1151"/>
                <a:gd name="T53" fmla="*/ 129 h 1305"/>
                <a:gd name="T54" fmla="*/ 274 w 1151"/>
                <a:gd name="T55" fmla="*/ 0 h 1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151" h="1305">
                  <a:moveTo>
                    <a:pt x="274" y="0"/>
                  </a:moveTo>
                  <a:lnTo>
                    <a:pt x="383" y="83"/>
                  </a:lnTo>
                  <a:lnTo>
                    <a:pt x="486" y="169"/>
                  </a:lnTo>
                  <a:lnTo>
                    <a:pt x="582" y="260"/>
                  </a:lnTo>
                  <a:lnTo>
                    <a:pt x="674" y="355"/>
                  </a:lnTo>
                  <a:lnTo>
                    <a:pt x="760" y="454"/>
                  </a:lnTo>
                  <a:lnTo>
                    <a:pt x="838" y="557"/>
                  </a:lnTo>
                  <a:lnTo>
                    <a:pt x="912" y="665"/>
                  </a:lnTo>
                  <a:lnTo>
                    <a:pt x="981" y="777"/>
                  </a:lnTo>
                  <a:lnTo>
                    <a:pt x="1043" y="895"/>
                  </a:lnTo>
                  <a:lnTo>
                    <a:pt x="1100" y="1016"/>
                  </a:lnTo>
                  <a:lnTo>
                    <a:pt x="1151" y="1142"/>
                  </a:lnTo>
                  <a:lnTo>
                    <a:pt x="998" y="1198"/>
                  </a:lnTo>
                  <a:lnTo>
                    <a:pt x="850" y="1252"/>
                  </a:lnTo>
                  <a:lnTo>
                    <a:pt x="701" y="1305"/>
                  </a:lnTo>
                  <a:lnTo>
                    <a:pt x="656" y="1195"/>
                  </a:lnTo>
                  <a:lnTo>
                    <a:pt x="605" y="1089"/>
                  </a:lnTo>
                  <a:lnTo>
                    <a:pt x="549" y="987"/>
                  </a:lnTo>
                  <a:lnTo>
                    <a:pt x="486" y="888"/>
                  </a:lnTo>
                  <a:lnTo>
                    <a:pt x="418" y="793"/>
                  </a:lnTo>
                  <a:lnTo>
                    <a:pt x="343" y="703"/>
                  </a:lnTo>
                  <a:lnTo>
                    <a:pt x="265" y="618"/>
                  </a:lnTo>
                  <a:lnTo>
                    <a:pt x="181" y="538"/>
                  </a:lnTo>
                  <a:lnTo>
                    <a:pt x="93" y="463"/>
                  </a:lnTo>
                  <a:lnTo>
                    <a:pt x="0" y="391"/>
                  </a:lnTo>
                  <a:lnTo>
                    <a:pt x="92" y="260"/>
                  </a:lnTo>
                  <a:lnTo>
                    <a:pt x="183" y="129"/>
                  </a:lnTo>
                  <a:lnTo>
                    <a:pt x="274"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4" name="Freeform 204">
              <a:extLst>
                <a:ext uri="{FF2B5EF4-FFF2-40B4-BE49-F238E27FC236}">
                  <a16:creationId xmlns="" xmlns:a16="http://schemas.microsoft.com/office/drawing/2014/main" id="{5BD749B6-545F-48E1-8226-567C99FF71D1}"/>
                </a:ext>
              </a:extLst>
            </p:cNvPr>
            <p:cNvSpPr>
              <a:spLocks noEditPoints="1"/>
            </p:cNvSpPr>
            <p:nvPr/>
          </p:nvSpPr>
          <p:spPr bwMode="auto">
            <a:xfrm>
              <a:off x="4303" y="1444"/>
              <a:ext cx="229" cy="565"/>
            </a:xfrm>
            <a:custGeom>
              <a:avLst/>
              <a:gdLst>
                <a:gd name="T0" fmla="*/ 156 w 688"/>
                <a:gd name="T1" fmla="*/ 157 h 1695"/>
                <a:gd name="T2" fmla="*/ 156 w 688"/>
                <a:gd name="T3" fmla="*/ 1539 h 1695"/>
                <a:gd name="T4" fmla="*/ 532 w 688"/>
                <a:gd name="T5" fmla="*/ 1539 h 1695"/>
                <a:gd name="T6" fmla="*/ 532 w 688"/>
                <a:gd name="T7" fmla="*/ 157 h 1695"/>
                <a:gd name="T8" fmla="*/ 156 w 688"/>
                <a:gd name="T9" fmla="*/ 157 h 1695"/>
                <a:gd name="T10" fmla="*/ 77 w 688"/>
                <a:gd name="T11" fmla="*/ 0 h 1695"/>
                <a:gd name="T12" fmla="*/ 609 w 688"/>
                <a:gd name="T13" fmla="*/ 0 h 1695"/>
                <a:gd name="T14" fmla="*/ 634 w 688"/>
                <a:gd name="T15" fmla="*/ 4 h 1695"/>
                <a:gd name="T16" fmla="*/ 656 w 688"/>
                <a:gd name="T17" fmla="*/ 14 h 1695"/>
                <a:gd name="T18" fmla="*/ 673 w 688"/>
                <a:gd name="T19" fmla="*/ 32 h 1695"/>
                <a:gd name="T20" fmla="*/ 684 w 688"/>
                <a:gd name="T21" fmla="*/ 52 h 1695"/>
                <a:gd name="T22" fmla="*/ 688 w 688"/>
                <a:gd name="T23" fmla="*/ 77 h 1695"/>
                <a:gd name="T24" fmla="*/ 688 w 688"/>
                <a:gd name="T25" fmla="*/ 1618 h 1695"/>
                <a:gd name="T26" fmla="*/ 684 w 688"/>
                <a:gd name="T27" fmla="*/ 1643 h 1695"/>
                <a:gd name="T28" fmla="*/ 673 w 688"/>
                <a:gd name="T29" fmla="*/ 1663 h 1695"/>
                <a:gd name="T30" fmla="*/ 656 w 688"/>
                <a:gd name="T31" fmla="*/ 1681 h 1695"/>
                <a:gd name="T32" fmla="*/ 634 w 688"/>
                <a:gd name="T33" fmla="*/ 1691 h 1695"/>
                <a:gd name="T34" fmla="*/ 609 w 688"/>
                <a:gd name="T35" fmla="*/ 1695 h 1695"/>
                <a:gd name="T36" fmla="*/ 77 w 688"/>
                <a:gd name="T37" fmla="*/ 1695 h 1695"/>
                <a:gd name="T38" fmla="*/ 52 w 688"/>
                <a:gd name="T39" fmla="*/ 1691 h 1695"/>
                <a:gd name="T40" fmla="*/ 30 w 688"/>
                <a:gd name="T41" fmla="*/ 1681 h 1695"/>
                <a:gd name="T42" fmla="*/ 14 w 688"/>
                <a:gd name="T43" fmla="*/ 1663 h 1695"/>
                <a:gd name="T44" fmla="*/ 3 w 688"/>
                <a:gd name="T45" fmla="*/ 1643 h 1695"/>
                <a:gd name="T46" fmla="*/ 0 w 688"/>
                <a:gd name="T47" fmla="*/ 1618 h 1695"/>
                <a:gd name="T48" fmla="*/ 0 w 688"/>
                <a:gd name="T49" fmla="*/ 77 h 1695"/>
                <a:gd name="T50" fmla="*/ 3 w 688"/>
                <a:gd name="T51" fmla="*/ 52 h 1695"/>
                <a:gd name="T52" fmla="*/ 14 w 688"/>
                <a:gd name="T53" fmla="*/ 32 h 1695"/>
                <a:gd name="T54" fmla="*/ 30 w 688"/>
                <a:gd name="T55" fmla="*/ 14 h 1695"/>
                <a:gd name="T56" fmla="*/ 52 w 688"/>
                <a:gd name="T57" fmla="*/ 4 h 1695"/>
                <a:gd name="T58" fmla="*/ 77 w 688"/>
                <a:gd name="T59" fmla="*/ 0 h 1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88" h="1695">
                  <a:moveTo>
                    <a:pt x="156" y="157"/>
                  </a:moveTo>
                  <a:lnTo>
                    <a:pt x="156" y="1539"/>
                  </a:lnTo>
                  <a:lnTo>
                    <a:pt x="532" y="1539"/>
                  </a:lnTo>
                  <a:lnTo>
                    <a:pt x="532" y="157"/>
                  </a:lnTo>
                  <a:lnTo>
                    <a:pt x="156" y="157"/>
                  </a:lnTo>
                  <a:close/>
                  <a:moveTo>
                    <a:pt x="77" y="0"/>
                  </a:moveTo>
                  <a:lnTo>
                    <a:pt x="609" y="0"/>
                  </a:lnTo>
                  <a:lnTo>
                    <a:pt x="634" y="4"/>
                  </a:lnTo>
                  <a:lnTo>
                    <a:pt x="656" y="14"/>
                  </a:lnTo>
                  <a:lnTo>
                    <a:pt x="673" y="32"/>
                  </a:lnTo>
                  <a:lnTo>
                    <a:pt x="684" y="52"/>
                  </a:lnTo>
                  <a:lnTo>
                    <a:pt x="688" y="77"/>
                  </a:lnTo>
                  <a:lnTo>
                    <a:pt x="688" y="1618"/>
                  </a:lnTo>
                  <a:lnTo>
                    <a:pt x="684" y="1643"/>
                  </a:lnTo>
                  <a:lnTo>
                    <a:pt x="673" y="1663"/>
                  </a:lnTo>
                  <a:lnTo>
                    <a:pt x="656" y="1681"/>
                  </a:lnTo>
                  <a:lnTo>
                    <a:pt x="634" y="1691"/>
                  </a:lnTo>
                  <a:lnTo>
                    <a:pt x="609" y="1695"/>
                  </a:lnTo>
                  <a:lnTo>
                    <a:pt x="77" y="1695"/>
                  </a:lnTo>
                  <a:lnTo>
                    <a:pt x="52" y="1691"/>
                  </a:lnTo>
                  <a:lnTo>
                    <a:pt x="30" y="1681"/>
                  </a:lnTo>
                  <a:lnTo>
                    <a:pt x="14" y="1663"/>
                  </a:lnTo>
                  <a:lnTo>
                    <a:pt x="3" y="1643"/>
                  </a:lnTo>
                  <a:lnTo>
                    <a:pt x="0" y="1618"/>
                  </a:lnTo>
                  <a:lnTo>
                    <a:pt x="0" y="77"/>
                  </a:lnTo>
                  <a:lnTo>
                    <a:pt x="3" y="52"/>
                  </a:lnTo>
                  <a:lnTo>
                    <a:pt x="14" y="32"/>
                  </a:lnTo>
                  <a:lnTo>
                    <a:pt x="30" y="14"/>
                  </a:lnTo>
                  <a:lnTo>
                    <a:pt x="52" y="4"/>
                  </a:lnTo>
                  <a:lnTo>
                    <a:pt x="77"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5" name="Freeform 205">
              <a:extLst>
                <a:ext uri="{FF2B5EF4-FFF2-40B4-BE49-F238E27FC236}">
                  <a16:creationId xmlns="" xmlns:a16="http://schemas.microsoft.com/office/drawing/2014/main" id="{1DC53F02-7C78-4EF0-91F8-CEB19BC88EEB}"/>
                </a:ext>
              </a:extLst>
            </p:cNvPr>
            <p:cNvSpPr>
              <a:spLocks noEditPoints="1"/>
            </p:cNvSpPr>
            <p:nvPr/>
          </p:nvSpPr>
          <p:spPr bwMode="auto">
            <a:xfrm>
              <a:off x="3733" y="1580"/>
              <a:ext cx="230" cy="429"/>
            </a:xfrm>
            <a:custGeom>
              <a:avLst/>
              <a:gdLst>
                <a:gd name="T0" fmla="*/ 155 w 688"/>
                <a:gd name="T1" fmla="*/ 1010 h 1286"/>
                <a:gd name="T2" fmla="*/ 155 w 688"/>
                <a:gd name="T3" fmla="*/ 1130 h 1286"/>
                <a:gd name="T4" fmla="*/ 276 w 688"/>
                <a:gd name="T5" fmla="*/ 1130 h 1286"/>
                <a:gd name="T6" fmla="*/ 155 w 688"/>
                <a:gd name="T7" fmla="*/ 1010 h 1286"/>
                <a:gd name="T8" fmla="*/ 155 w 688"/>
                <a:gd name="T9" fmla="*/ 764 h 1286"/>
                <a:gd name="T10" fmla="*/ 155 w 688"/>
                <a:gd name="T11" fmla="*/ 886 h 1286"/>
                <a:gd name="T12" fmla="*/ 400 w 688"/>
                <a:gd name="T13" fmla="*/ 1130 h 1286"/>
                <a:gd name="T14" fmla="*/ 400 w 688"/>
                <a:gd name="T15" fmla="*/ 1132 h 1286"/>
                <a:gd name="T16" fmla="*/ 523 w 688"/>
                <a:gd name="T17" fmla="*/ 1132 h 1286"/>
                <a:gd name="T18" fmla="*/ 155 w 688"/>
                <a:gd name="T19" fmla="*/ 764 h 1286"/>
                <a:gd name="T20" fmla="*/ 155 w 688"/>
                <a:gd name="T21" fmla="*/ 516 h 1286"/>
                <a:gd name="T22" fmla="*/ 155 w 688"/>
                <a:gd name="T23" fmla="*/ 638 h 1286"/>
                <a:gd name="T24" fmla="*/ 532 w 688"/>
                <a:gd name="T25" fmla="*/ 1017 h 1286"/>
                <a:gd name="T26" fmla="*/ 532 w 688"/>
                <a:gd name="T27" fmla="*/ 893 h 1286"/>
                <a:gd name="T28" fmla="*/ 155 w 688"/>
                <a:gd name="T29" fmla="*/ 516 h 1286"/>
                <a:gd name="T30" fmla="*/ 155 w 688"/>
                <a:gd name="T31" fmla="*/ 269 h 1286"/>
                <a:gd name="T32" fmla="*/ 155 w 688"/>
                <a:gd name="T33" fmla="*/ 393 h 1286"/>
                <a:gd name="T34" fmla="*/ 532 w 688"/>
                <a:gd name="T35" fmla="*/ 769 h 1286"/>
                <a:gd name="T36" fmla="*/ 532 w 688"/>
                <a:gd name="T37" fmla="*/ 647 h 1286"/>
                <a:gd name="T38" fmla="*/ 155 w 688"/>
                <a:gd name="T39" fmla="*/ 269 h 1286"/>
                <a:gd name="T40" fmla="*/ 165 w 688"/>
                <a:gd name="T41" fmla="*/ 157 h 1286"/>
                <a:gd name="T42" fmla="*/ 532 w 688"/>
                <a:gd name="T43" fmla="*/ 524 h 1286"/>
                <a:gd name="T44" fmla="*/ 532 w 688"/>
                <a:gd name="T45" fmla="*/ 400 h 1286"/>
                <a:gd name="T46" fmla="*/ 289 w 688"/>
                <a:gd name="T47" fmla="*/ 157 h 1286"/>
                <a:gd name="T48" fmla="*/ 165 w 688"/>
                <a:gd name="T49" fmla="*/ 157 h 1286"/>
                <a:gd name="T50" fmla="*/ 411 w 688"/>
                <a:gd name="T51" fmla="*/ 155 h 1286"/>
                <a:gd name="T52" fmla="*/ 532 w 688"/>
                <a:gd name="T53" fmla="*/ 276 h 1286"/>
                <a:gd name="T54" fmla="*/ 532 w 688"/>
                <a:gd name="T55" fmla="*/ 155 h 1286"/>
                <a:gd name="T56" fmla="*/ 411 w 688"/>
                <a:gd name="T57" fmla="*/ 155 h 1286"/>
                <a:gd name="T58" fmla="*/ 78 w 688"/>
                <a:gd name="T59" fmla="*/ 0 h 1286"/>
                <a:gd name="T60" fmla="*/ 611 w 688"/>
                <a:gd name="T61" fmla="*/ 0 h 1286"/>
                <a:gd name="T62" fmla="*/ 635 w 688"/>
                <a:gd name="T63" fmla="*/ 4 h 1286"/>
                <a:gd name="T64" fmla="*/ 657 w 688"/>
                <a:gd name="T65" fmla="*/ 14 h 1286"/>
                <a:gd name="T66" fmla="*/ 673 w 688"/>
                <a:gd name="T67" fmla="*/ 32 h 1286"/>
                <a:gd name="T68" fmla="*/ 685 w 688"/>
                <a:gd name="T69" fmla="*/ 52 h 1286"/>
                <a:gd name="T70" fmla="*/ 688 w 688"/>
                <a:gd name="T71" fmla="*/ 77 h 1286"/>
                <a:gd name="T72" fmla="*/ 688 w 688"/>
                <a:gd name="T73" fmla="*/ 1209 h 1286"/>
                <a:gd name="T74" fmla="*/ 685 w 688"/>
                <a:gd name="T75" fmla="*/ 1234 h 1286"/>
                <a:gd name="T76" fmla="*/ 673 w 688"/>
                <a:gd name="T77" fmla="*/ 1254 h 1286"/>
                <a:gd name="T78" fmla="*/ 657 w 688"/>
                <a:gd name="T79" fmla="*/ 1272 h 1286"/>
                <a:gd name="T80" fmla="*/ 635 w 688"/>
                <a:gd name="T81" fmla="*/ 1282 h 1286"/>
                <a:gd name="T82" fmla="*/ 611 w 688"/>
                <a:gd name="T83" fmla="*/ 1286 h 1286"/>
                <a:gd name="T84" fmla="*/ 78 w 688"/>
                <a:gd name="T85" fmla="*/ 1286 h 1286"/>
                <a:gd name="T86" fmla="*/ 53 w 688"/>
                <a:gd name="T87" fmla="*/ 1282 h 1286"/>
                <a:gd name="T88" fmla="*/ 32 w 688"/>
                <a:gd name="T89" fmla="*/ 1272 h 1286"/>
                <a:gd name="T90" fmla="*/ 14 w 688"/>
                <a:gd name="T91" fmla="*/ 1254 h 1286"/>
                <a:gd name="T92" fmla="*/ 4 w 688"/>
                <a:gd name="T93" fmla="*/ 1234 h 1286"/>
                <a:gd name="T94" fmla="*/ 0 w 688"/>
                <a:gd name="T95" fmla="*/ 1209 h 1286"/>
                <a:gd name="T96" fmla="*/ 0 w 688"/>
                <a:gd name="T97" fmla="*/ 77 h 1286"/>
                <a:gd name="T98" fmla="*/ 4 w 688"/>
                <a:gd name="T99" fmla="*/ 52 h 1286"/>
                <a:gd name="T100" fmla="*/ 14 w 688"/>
                <a:gd name="T101" fmla="*/ 32 h 1286"/>
                <a:gd name="T102" fmla="*/ 32 w 688"/>
                <a:gd name="T103" fmla="*/ 14 h 1286"/>
                <a:gd name="T104" fmla="*/ 53 w 688"/>
                <a:gd name="T105" fmla="*/ 4 h 1286"/>
                <a:gd name="T106" fmla="*/ 78 w 688"/>
                <a:gd name="T107" fmla="*/ 0 h 1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88" h="1286">
                  <a:moveTo>
                    <a:pt x="155" y="1010"/>
                  </a:moveTo>
                  <a:lnTo>
                    <a:pt x="155" y="1130"/>
                  </a:lnTo>
                  <a:lnTo>
                    <a:pt x="276" y="1130"/>
                  </a:lnTo>
                  <a:lnTo>
                    <a:pt x="155" y="1010"/>
                  </a:lnTo>
                  <a:close/>
                  <a:moveTo>
                    <a:pt x="155" y="764"/>
                  </a:moveTo>
                  <a:lnTo>
                    <a:pt x="155" y="886"/>
                  </a:lnTo>
                  <a:lnTo>
                    <a:pt x="400" y="1130"/>
                  </a:lnTo>
                  <a:lnTo>
                    <a:pt x="400" y="1132"/>
                  </a:lnTo>
                  <a:lnTo>
                    <a:pt x="523" y="1132"/>
                  </a:lnTo>
                  <a:lnTo>
                    <a:pt x="155" y="764"/>
                  </a:lnTo>
                  <a:close/>
                  <a:moveTo>
                    <a:pt x="155" y="516"/>
                  </a:moveTo>
                  <a:lnTo>
                    <a:pt x="155" y="638"/>
                  </a:lnTo>
                  <a:lnTo>
                    <a:pt x="532" y="1017"/>
                  </a:lnTo>
                  <a:lnTo>
                    <a:pt x="532" y="893"/>
                  </a:lnTo>
                  <a:lnTo>
                    <a:pt x="155" y="516"/>
                  </a:lnTo>
                  <a:close/>
                  <a:moveTo>
                    <a:pt x="155" y="269"/>
                  </a:moveTo>
                  <a:lnTo>
                    <a:pt x="155" y="393"/>
                  </a:lnTo>
                  <a:lnTo>
                    <a:pt x="532" y="769"/>
                  </a:lnTo>
                  <a:lnTo>
                    <a:pt x="532" y="647"/>
                  </a:lnTo>
                  <a:lnTo>
                    <a:pt x="155" y="269"/>
                  </a:lnTo>
                  <a:close/>
                  <a:moveTo>
                    <a:pt x="165" y="157"/>
                  </a:moveTo>
                  <a:lnTo>
                    <a:pt x="532" y="524"/>
                  </a:lnTo>
                  <a:lnTo>
                    <a:pt x="532" y="400"/>
                  </a:lnTo>
                  <a:lnTo>
                    <a:pt x="289" y="157"/>
                  </a:lnTo>
                  <a:lnTo>
                    <a:pt x="165" y="157"/>
                  </a:lnTo>
                  <a:close/>
                  <a:moveTo>
                    <a:pt x="411" y="155"/>
                  </a:moveTo>
                  <a:lnTo>
                    <a:pt x="532" y="276"/>
                  </a:lnTo>
                  <a:lnTo>
                    <a:pt x="532" y="155"/>
                  </a:lnTo>
                  <a:lnTo>
                    <a:pt x="411" y="155"/>
                  </a:lnTo>
                  <a:close/>
                  <a:moveTo>
                    <a:pt x="78" y="0"/>
                  </a:moveTo>
                  <a:lnTo>
                    <a:pt x="611" y="0"/>
                  </a:lnTo>
                  <a:lnTo>
                    <a:pt x="635" y="4"/>
                  </a:lnTo>
                  <a:lnTo>
                    <a:pt x="657" y="14"/>
                  </a:lnTo>
                  <a:lnTo>
                    <a:pt x="673" y="32"/>
                  </a:lnTo>
                  <a:lnTo>
                    <a:pt x="685" y="52"/>
                  </a:lnTo>
                  <a:lnTo>
                    <a:pt x="688" y="77"/>
                  </a:lnTo>
                  <a:lnTo>
                    <a:pt x="688" y="1209"/>
                  </a:lnTo>
                  <a:lnTo>
                    <a:pt x="685" y="1234"/>
                  </a:lnTo>
                  <a:lnTo>
                    <a:pt x="673" y="1254"/>
                  </a:lnTo>
                  <a:lnTo>
                    <a:pt x="657" y="1272"/>
                  </a:lnTo>
                  <a:lnTo>
                    <a:pt x="635" y="1282"/>
                  </a:lnTo>
                  <a:lnTo>
                    <a:pt x="611" y="1286"/>
                  </a:lnTo>
                  <a:lnTo>
                    <a:pt x="78" y="1286"/>
                  </a:lnTo>
                  <a:lnTo>
                    <a:pt x="53" y="1282"/>
                  </a:lnTo>
                  <a:lnTo>
                    <a:pt x="32" y="1272"/>
                  </a:lnTo>
                  <a:lnTo>
                    <a:pt x="14" y="1254"/>
                  </a:lnTo>
                  <a:lnTo>
                    <a:pt x="4" y="1234"/>
                  </a:lnTo>
                  <a:lnTo>
                    <a:pt x="0" y="1209"/>
                  </a:lnTo>
                  <a:lnTo>
                    <a:pt x="0" y="77"/>
                  </a:lnTo>
                  <a:lnTo>
                    <a:pt x="4" y="52"/>
                  </a:lnTo>
                  <a:lnTo>
                    <a:pt x="14" y="32"/>
                  </a:lnTo>
                  <a:lnTo>
                    <a:pt x="32" y="14"/>
                  </a:lnTo>
                  <a:lnTo>
                    <a:pt x="53" y="4"/>
                  </a:lnTo>
                  <a:lnTo>
                    <a:pt x="78"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26" name="Freeform 206">
              <a:extLst>
                <a:ext uri="{FF2B5EF4-FFF2-40B4-BE49-F238E27FC236}">
                  <a16:creationId xmlns="" xmlns:a16="http://schemas.microsoft.com/office/drawing/2014/main" id="{A2DCC145-E202-4CF5-B836-CE80FDD526E9}"/>
                </a:ext>
              </a:extLst>
            </p:cNvPr>
            <p:cNvSpPr>
              <a:spLocks/>
            </p:cNvSpPr>
            <p:nvPr/>
          </p:nvSpPr>
          <p:spPr bwMode="auto">
            <a:xfrm>
              <a:off x="4018" y="1235"/>
              <a:ext cx="229" cy="774"/>
            </a:xfrm>
            <a:custGeom>
              <a:avLst/>
              <a:gdLst>
                <a:gd name="T0" fmla="*/ 79 w 689"/>
                <a:gd name="T1" fmla="*/ 0 h 2321"/>
                <a:gd name="T2" fmla="*/ 611 w 689"/>
                <a:gd name="T3" fmla="*/ 0 h 2321"/>
                <a:gd name="T4" fmla="*/ 636 w 689"/>
                <a:gd name="T5" fmla="*/ 4 h 2321"/>
                <a:gd name="T6" fmla="*/ 657 w 689"/>
                <a:gd name="T7" fmla="*/ 14 h 2321"/>
                <a:gd name="T8" fmla="*/ 674 w 689"/>
                <a:gd name="T9" fmla="*/ 32 h 2321"/>
                <a:gd name="T10" fmla="*/ 686 w 689"/>
                <a:gd name="T11" fmla="*/ 54 h 2321"/>
                <a:gd name="T12" fmla="*/ 689 w 689"/>
                <a:gd name="T13" fmla="*/ 78 h 2321"/>
                <a:gd name="T14" fmla="*/ 689 w 689"/>
                <a:gd name="T15" fmla="*/ 2244 h 2321"/>
                <a:gd name="T16" fmla="*/ 686 w 689"/>
                <a:gd name="T17" fmla="*/ 2269 h 2321"/>
                <a:gd name="T18" fmla="*/ 674 w 689"/>
                <a:gd name="T19" fmla="*/ 2289 h 2321"/>
                <a:gd name="T20" fmla="*/ 657 w 689"/>
                <a:gd name="T21" fmla="*/ 2307 h 2321"/>
                <a:gd name="T22" fmla="*/ 636 w 689"/>
                <a:gd name="T23" fmla="*/ 2317 h 2321"/>
                <a:gd name="T24" fmla="*/ 611 w 689"/>
                <a:gd name="T25" fmla="*/ 2321 h 2321"/>
                <a:gd name="T26" fmla="*/ 79 w 689"/>
                <a:gd name="T27" fmla="*/ 2321 h 2321"/>
                <a:gd name="T28" fmla="*/ 54 w 689"/>
                <a:gd name="T29" fmla="*/ 2317 h 2321"/>
                <a:gd name="T30" fmla="*/ 32 w 689"/>
                <a:gd name="T31" fmla="*/ 2307 h 2321"/>
                <a:gd name="T32" fmla="*/ 15 w 689"/>
                <a:gd name="T33" fmla="*/ 2289 h 2321"/>
                <a:gd name="T34" fmla="*/ 5 w 689"/>
                <a:gd name="T35" fmla="*/ 2269 h 2321"/>
                <a:gd name="T36" fmla="*/ 0 w 689"/>
                <a:gd name="T37" fmla="*/ 2244 h 2321"/>
                <a:gd name="T38" fmla="*/ 0 w 689"/>
                <a:gd name="T39" fmla="*/ 78 h 2321"/>
                <a:gd name="T40" fmla="*/ 5 w 689"/>
                <a:gd name="T41" fmla="*/ 54 h 2321"/>
                <a:gd name="T42" fmla="*/ 15 w 689"/>
                <a:gd name="T43" fmla="*/ 32 h 2321"/>
                <a:gd name="T44" fmla="*/ 32 w 689"/>
                <a:gd name="T45" fmla="*/ 14 h 2321"/>
                <a:gd name="T46" fmla="*/ 54 w 689"/>
                <a:gd name="T47" fmla="*/ 4 h 2321"/>
                <a:gd name="T48" fmla="*/ 79 w 689"/>
                <a:gd name="T49" fmla="*/ 0 h 2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689" h="2321">
                  <a:moveTo>
                    <a:pt x="79" y="0"/>
                  </a:moveTo>
                  <a:lnTo>
                    <a:pt x="611" y="0"/>
                  </a:lnTo>
                  <a:lnTo>
                    <a:pt x="636" y="4"/>
                  </a:lnTo>
                  <a:lnTo>
                    <a:pt x="657" y="14"/>
                  </a:lnTo>
                  <a:lnTo>
                    <a:pt x="674" y="32"/>
                  </a:lnTo>
                  <a:lnTo>
                    <a:pt x="686" y="54"/>
                  </a:lnTo>
                  <a:lnTo>
                    <a:pt x="689" y="78"/>
                  </a:lnTo>
                  <a:lnTo>
                    <a:pt x="689" y="2244"/>
                  </a:lnTo>
                  <a:lnTo>
                    <a:pt x="686" y="2269"/>
                  </a:lnTo>
                  <a:lnTo>
                    <a:pt x="674" y="2289"/>
                  </a:lnTo>
                  <a:lnTo>
                    <a:pt x="657" y="2307"/>
                  </a:lnTo>
                  <a:lnTo>
                    <a:pt x="636" y="2317"/>
                  </a:lnTo>
                  <a:lnTo>
                    <a:pt x="611" y="2321"/>
                  </a:lnTo>
                  <a:lnTo>
                    <a:pt x="79" y="2321"/>
                  </a:lnTo>
                  <a:lnTo>
                    <a:pt x="54" y="2317"/>
                  </a:lnTo>
                  <a:lnTo>
                    <a:pt x="32" y="2307"/>
                  </a:lnTo>
                  <a:lnTo>
                    <a:pt x="15" y="2289"/>
                  </a:lnTo>
                  <a:lnTo>
                    <a:pt x="5" y="2269"/>
                  </a:lnTo>
                  <a:lnTo>
                    <a:pt x="0" y="2244"/>
                  </a:lnTo>
                  <a:lnTo>
                    <a:pt x="0" y="78"/>
                  </a:lnTo>
                  <a:lnTo>
                    <a:pt x="5" y="54"/>
                  </a:lnTo>
                  <a:lnTo>
                    <a:pt x="15" y="32"/>
                  </a:lnTo>
                  <a:lnTo>
                    <a:pt x="32" y="14"/>
                  </a:lnTo>
                  <a:lnTo>
                    <a:pt x="54" y="4"/>
                  </a:lnTo>
                  <a:lnTo>
                    <a:pt x="79"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sp>
        <p:nvSpPr>
          <p:cNvPr id="27" name="Oval 26">
            <a:extLst>
              <a:ext uri="{FF2B5EF4-FFF2-40B4-BE49-F238E27FC236}">
                <a16:creationId xmlns="" xmlns:a16="http://schemas.microsoft.com/office/drawing/2014/main" id="{870A577D-DE7A-4C59-BFBA-585B9355BC52}"/>
              </a:ext>
            </a:extLst>
          </p:cNvPr>
          <p:cNvSpPr/>
          <p:nvPr/>
        </p:nvSpPr>
        <p:spPr>
          <a:xfrm>
            <a:off x="7667822" y="3200388"/>
            <a:ext cx="806450" cy="80803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grpSp>
        <p:nvGrpSpPr>
          <p:cNvPr id="28" name="Group 272">
            <a:extLst>
              <a:ext uri="{FF2B5EF4-FFF2-40B4-BE49-F238E27FC236}">
                <a16:creationId xmlns="" xmlns:a16="http://schemas.microsoft.com/office/drawing/2014/main" id="{37A47D1C-5958-490B-A88B-0C82D6DE016E}"/>
              </a:ext>
            </a:extLst>
          </p:cNvPr>
          <p:cNvGrpSpPr>
            <a:grpSpLocks noChangeAspect="1"/>
          </p:cNvGrpSpPr>
          <p:nvPr/>
        </p:nvGrpSpPr>
        <p:grpSpPr bwMode="auto">
          <a:xfrm>
            <a:off x="7847931" y="3386774"/>
            <a:ext cx="446543" cy="435667"/>
            <a:chOff x="247" y="2734"/>
            <a:chExt cx="1478" cy="1442"/>
          </a:xfrm>
          <a:solidFill>
            <a:schemeClr val="bg1"/>
          </a:solidFill>
        </p:grpSpPr>
        <p:sp>
          <p:nvSpPr>
            <p:cNvPr id="29" name="Freeform 274">
              <a:extLst>
                <a:ext uri="{FF2B5EF4-FFF2-40B4-BE49-F238E27FC236}">
                  <a16:creationId xmlns="" xmlns:a16="http://schemas.microsoft.com/office/drawing/2014/main" id="{7533F0DF-301A-4DA1-A28E-60B81FB3E210}"/>
                </a:ext>
              </a:extLst>
            </p:cNvPr>
            <p:cNvSpPr>
              <a:spLocks noEditPoints="1"/>
            </p:cNvSpPr>
            <p:nvPr/>
          </p:nvSpPr>
          <p:spPr bwMode="auto">
            <a:xfrm>
              <a:off x="569" y="2734"/>
              <a:ext cx="837" cy="773"/>
            </a:xfrm>
            <a:custGeom>
              <a:avLst/>
              <a:gdLst>
                <a:gd name="T0" fmla="*/ 808 w 2511"/>
                <a:gd name="T1" fmla="*/ 1185 h 2321"/>
                <a:gd name="T2" fmla="*/ 821 w 2511"/>
                <a:gd name="T3" fmla="*/ 1460 h 2321"/>
                <a:gd name="T4" fmla="*/ 831 w 2511"/>
                <a:gd name="T5" fmla="*/ 991 h 2321"/>
                <a:gd name="T6" fmla="*/ 1892 w 2511"/>
                <a:gd name="T7" fmla="*/ 1255 h 2321"/>
                <a:gd name="T8" fmla="*/ 2152 w 2511"/>
                <a:gd name="T9" fmla="*/ 1520 h 2321"/>
                <a:gd name="T10" fmla="*/ 2189 w 2511"/>
                <a:gd name="T11" fmla="*/ 1255 h 2321"/>
                <a:gd name="T12" fmla="*/ 2152 w 2511"/>
                <a:gd name="T13" fmla="*/ 990 h 2321"/>
                <a:gd name="T14" fmla="*/ 1678 w 2511"/>
                <a:gd name="T15" fmla="*/ 1520 h 2321"/>
                <a:gd name="T16" fmla="*/ 1704 w 2511"/>
                <a:gd name="T17" fmla="*/ 1255 h 2321"/>
                <a:gd name="T18" fmla="*/ 1678 w 2511"/>
                <a:gd name="T19" fmla="*/ 990 h 2321"/>
                <a:gd name="T20" fmla="*/ 328 w 2511"/>
                <a:gd name="T21" fmla="*/ 1119 h 2321"/>
                <a:gd name="T22" fmla="*/ 328 w 2511"/>
                <a:gd name="T23" fmla="*/ 1391 h 2321"/>
                <a:gd name="T24" fmla="*/ 627 w 2511"/>
                <a:gd name="T25" fmla="*/ 1437 h 2321"/>
                <a:gd name="T26" fmla="*/ 627 w 2511"/>
                <a:gd name="T27" fmla="*/ 1075 h 2321"/>
                <a:gd name="T28" fmla="*/ 815 w 2511"/>
                <a:gd name="T29" fmla="*/ 430 h 2321"/>
                <a:gd name="T30" fmla="*/ 572 w 2511"/>
                <a:gd name="T31" fmla="*/ 616 h 2321"/>
                <a:gd name="T32" fmla="*/ 683 w 2511"/>
                <a:gd name="T33" fmla="*/ 803 h 2321"/>
                <a:gd name="T34" fmla="*/ 810 w 2511"/>
                <a:gd name="T35" fmla="*/ 512 h 2321"/>
                <a:gd name="T36" fmla="*/ 1664 w 2511"/>
                <a:gd name="T37" fmla="*/ 450 h 2321"/>
                <a:gd name="T38" fmla="*/ 1799 w 2511"/>
                <a:gd name="T39" fmla="*/ 722 h 2321"/>
                <a:gd name="T40" fmla="*/ 1988 w 2511"/>
                <a:gd name="T41" fmla="*/ 674 h 2321"/>
                <a:gd name="T42" fmla="*/ 1762 w 2511"/>
                <a:gd name="T43" fmla="*/ 468 h 2321"/>
                <a:gd name="T44" fmla="*/ 1349 w 2511"/>
                <a:gd name="T45" fmla="*/ 803 h 2321"/>
                <a:gd name="T46" fmla="*/ 1530 w 2511"/>
                <a:gd name="T47" fmla="*/ 597 h 2321"/>
                <a:gd name="T48" fmla="*/ 1384 w 2511"/>
                <a:gd name="T49" fmla="*/ 398 h 2321"/>
                <a:gd name="T50" fmla="*/ 1089 w 2511"/>
                <a:gd name="T51" fmla="*/ 437 h 2321"/>
                <a:gd name="T52" fmla="*/ 944 w 2511"/>
                <a:gd name="T53" fmla="*/ 659 h 2321"/>
                <a:gd name="T54" fmla="*/ 1161 w 2511"/>
                <a:gd name="T55" fmla="*/ 359 h 2321"/>
                <a:gd name="T56" fmla="*/ 1556 w 2511"/>
                <a:gd name="T57" fmla="*/ 36 h 2321"/>
                <a:gd name="T58" fmla="*/ 1916 w 2511"/>
                <a:gd name="T59" fmla="*/ 188 h 2321"/>
                <a:gd name="T60" fmla="*/ 2208 w 2511"/>
                <a:gd name="T61" fmla="*/ 440 h 2321"/>
                <a:gd name="T62" fmla="*/ 2411 w 2511"/>
                <a:gd name="T63" fmla="*/ 768 h 2321"/>
                <a:gd name="T64" fmla="*/ 2505 w 2511"/>
                <a:gd name="T65" fmla="*/ 1153 h 2321"/>
                <a:gd name="T66" fmla="*/ 2474 w 2511"/>
                <a:gd name="T67" fmla="*/ 1554 h 2321"/>
                <a:gd name="T68" fmla="*/ 2326 w 2511"/>
                <a:gd name="T69" fmla="*/ 1909 h 2321"/>
                <a:gd name="T70" fmla="*/ 2082 w 2511"/>
                <a:gd name="T71" fmla="*/ 2200 h 2321"/>
                <a:gd name="T72" fmla="*/ 1906 w 2511"/>
                <a:gd name="T73" fmla="*/ 2218 h 2321"/>
                <a:gd name="T74" fmla="*/ 1820 w 2511"/>
                <a:gd name="T75" fmla="*/ 2076 h 2321"/>
                <a:gd name="T76" fmla="*/ 1889 w 2511"/>
                <a:gd name="T77" fmla="*/ 1943 h 2321"/>
                <a:gd name="T78" fmla="*/ 2072 w 2511"/>
                <a:gd name="T79" fmla="*/ 1709 h 2321"/>
                <a:gd name="T80" fmla="*/ 1740 w 2511"/>
                <a:gd name="T81" fmla="*/ 1925 h 2321"/>
                <a:gd name="T82" fmla="*/ 1612 w 2511"/>
                <a:gd name="T83" fmla="*/ 1908 h 2321"/>
                <a:gd name="T84" fmla="*/ 1582 w 2511"/>
                <a:gd name="T85" fmla="*/ 1822 h 2321"/>
                <a:gd name="T86" fmla="*/ 1349 w 2511"/>
                <a:gd name="T87" fmla="*/ 1807 h 2321"/>
                <a:gd name="T88" fmla="*/ 1186 w 2511"/>
                <a:gd name="T89" fmla="*/ 1805 h 2321"/>
                <a:gd name="T90" fmla="*/ 907 w 2511"/>
                <a:gd name="T91" fmla="*/ 1768 h 2321"/>
                <a:gd name="T92" fmla="*/ 854 w 2511"/>
                <a:gd name="T93" fmla="*/ 1947 h 2321"/>
                <a:gd name="T94" fmla="*/ 710 w 2511"/>
                <a:gd name="T95" fmla="*/ 1785 h 2321"/>
                <a:gd name="T96" fmla="*/ 523 w 2511"/>
                <a:gd name="T97" fmla="*/ 1836 h 2321"/>
                <a:gd name="T98" fmla="*/ 749 w 2511"/>
                <a:gd name="T99" fmla="*/ 2042 h 2321"/>
                <a:gd name="T100" fmla="*/ 611 w 2511"/>
                <a:gd name="T101" fmla="*/ 2260 h 2321"/>
                <a:gd name="T102" fmla="*/ 366 w 2511"/>
                <a:gd name="T103" fmla="*/ 2142 h 2321"/>
                <a:gd name="T104" fmla="*/ 140 w 2511"/>
                <a:gd name="T105" fmla="*/ 1831 h 2321"/>
                <a:gd name="T106" fmla="*/ 17 w 2511"/>
                <a:gd name="T107" fmla="*/ 1458 h 2321"/>
                <a:gd name="T108" fmla="*/ 17 w 2511"/>
                <a:gd name="T109" fmla="*/ 1052 h 2321"/>
                <a:gd name="T110" fmla="*/ 140 w 2511"/>
                <a:gd name="T111" fmla="*/ 679 h 2321"/>
                <a:gd name="T112" fmla="*/ 367 w 2511"/>
                <a:gd name="T113" fmla="*/ 368 h 2321"/>
                <a:gd name="T114" fmla="*/ 679 w 2511"/>
                <a:gd name="T115" fmla="*/ 141 h 2321"/>
                <a:gd name="T116" fmla="*/ 1052 w 2511"/>
                <a:gd name="T117" fmla="*/ 17 h 2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511" h="2321">
                  <a:moveTo>
                    <a:pt x="831" y="991"/>
                  </a:moveTo>
                  <a:lnTo>
                    <a:pt x="821" y="1053"/>
                  </a:lnTo>
                  <a:lnTo>
                    <a:pt x="812" y="1118"/>
                  </a:lnTo>
                  <a:lnTo>
                    <a:pt x="808" y="1185"/>
                  </a:lnTo>
                  <a:lnTo>
                    <a:pt x="806" y="1256"/>
                  </a:lnTo>
                  <a:lnTo>
                    <a:pt x="808" y="1326"/>
                  </a:lnTo>
                  <a:lnTo>
                    <a:pt x="812" y="1394"/>
                  </a:lnTo>
                  <a:lnTo>
                    <a:pt x="821" y="1460"/>
                  </a:lnTo>
                  <a:lnTo>
                    <a:pt x="831" y="1521"/>
                  </a:lnTo>
                  <a:lnTo>
                    <a:pt x="1161" y="1521"/>
                  </a:lnTo>
                  <a:lnTo>
                    <a:pt x="1161" y="991"/>
                  </a:lnTo>
                  <a:lnTo>
                    <a:pt x="831" y="991"/>
                  </a:lnTo>
                  <a:close/>
                  <a:moveTo>
                    <a:pt x="1871" y="990"/>
                  </a:moveTo>
                  <a:lnTo>
                    <a:pt x="1881" y="1075"/>
                  </a:lnTo>
                  <a:lnTo>
                    <a:pt x="1889" y="1162"/>
                  </a:lnTo>
                  <a:lnTo>
                    <a:pt x="1892" y="1255"/>
                  </a:lnTo>
                  <a:lnTo>
                    <a:pt x="1889" y="1348"/>
                  </a:lnTo>
                  <a:lnTo>
                    <a:pt x="1881" y="1435"/>
                  </a:lnTo>
                  <a:lnTo>
                    <a:pt x="1871" y="1520"/>
                  </a:lnTo>
                  <a:lnTo>
                    <a:pt x="2152" y="1520"/>
                  </a:lnTo>
                  <a:lnTo>
                    <a:pt x="2168" y="1457"/>
                  </a:lnTo>
                  <a:lnTo>
                    <a:pt x="2180" y="1391"/>
                  </a:lnTo>
                  <a:lnTo>
                    <a:pt x="2187" y="1324"/>
                  </a:lnTo>
                  <a:lnTo>
                    <a:pt x="2189" y="1255"/>
                  </a:lnTo>
                  <a:lnTo>
                    <a:pt x="2187" y="1186"/>
                  </a:lnTo>
                  <a:lnTo>
                    <a:pt x="2180" y="1119"/>
                  </a:lnTo>
                  <a:lnTo>
                    <a:pt x="2168" y="1055"/>
                  </a:lnTo>
                  <a:lnTo>
                    <a:pt x="2152" y="990"/>
                  </a:lnTo>
                  <a:lnTo>
                    <a:pt x="1871" y="990"/>
                  </a:lnTo>
                  <a:close/>
                  <a:moveTo>
                    <a:pt x="1349" y="990"/>
                  </a:moveTo>
                  <a:lnTo>
                    <a:pt x="1349" y="1520"/>
                  </a:lnTo>
                  <a:lnTo>
                    <a:pt x="1678" y="1520"/>
                  </a:lnTo>
                  <a:lnTo>
                    <a:pt x="1689" y="1458"/>
                  </a:lnTo>
                  <a:lnTo>
                    <a:pt x="1697" y="1394"/>
                  </a:lnTo>
                  <a:lnTo>
                    <a:pt x="1701" y="1325"/>
                  </a:lnTo>
                  <a:lnTo>
                    <a:pt x="1704" y="1255"/>
                  </a:lnTo>
                  <a:lnTo>
                    <a:pt x="1701" y="1185"/>
                  </a:lnTo>
                  <a:lnTo>
                    <a:pt x="1697" y="1118"/>
                  </a:lnTo>
                  <a:lnTo>
                    <a:pt x="1689" y="1052"/>
                  </a:lnTo>
                  <a:lnTo>
                    <a:pt x="1678" y="990"/>
                  </a:lnTo>
                  <a:lnTo>
                    <a:pt x="1349" y="990"/>
                  </a:lnTo>
                  <a:close/>
                  <a:moveTo>
                    <a:pt x="358" y="990"/>
                  </a:moveTo>
                  <a:lnTo>
                    <a:pt x="341" y="1055"/>
                  </a:lnTo>
                  <a:lnTo>
                    <a:pt x="328" y="1119"/>
                  </a:lnTo>
                  <a:lnTo>
                    <a:pt x="322" y="1186"/>
                  </a:lnTo>
                  <a:lnTo>
                    <a:pt x="319" y="1255"/>
                  </a:lnTo>
                  <a:lnTo>
                    <a:pt x="322" y="1324"/>
                  </a:lnTo>
                  <a:lnTo>
                    <a:pt x="328" y="1391"/>
                  </a:lnTo>
                  <a:lnTo>
                    <a:pt x="341" y="1457"/>
                  </a:lnTo>
                  <a:lnTo>
                    <a:pt x="358" y="1520"/>
                  </a:lnTo>
                  <a:lnTo>
                    <a:pt x="639" y="1520"/>
                  </a:lnTo>
                  <a:lnTo>
                    <a:pt x="627" y="1437"/>
                  </a:lnTo>
                  <a:lnTo>
                    <a:pt x="619" y="1348"/>
                  </a:lnTo>
                  <a:lnTo>
                    <a:pt x="616" y="1255"/>
                  </a:lnTo>
                  <a:lnTo>
                    <a:pt x="619" y="1162"/>
                  </a:lnTo>
                  <a:lnTo>
                    <a:pt x="627" y="1075"/>
                  </a:lnTo>
                  <a:lnTo>
                    <a:pt x="639" y="990"/>
                  </a:lnTo>
                  <a:lnTo>
                    <a:pt x="358" y="990"/>
                  </a:lnTo>
                  <a:close/>
                  <a:moveTo>
                    <a:pt x="884" y="397"/>
                  </a:moveTo>
                  <a:lnTo>
                    <a:pt x="815" y="430"/>
                  </a:lnTo>
                  <a:lnTo>
                    <a:pt x="748" y="469"/>
                  </a:lnTo>
                  <a:lnTo>
                    <a:pt x="686" y="514"/>
                  </a:lnTo>
                  <a:lnTo>
                    <a:pt x="627" y="562"/>
                  </a:lnTo>
                  <a:lnTo>
                    <a:pt x="572" y="616"/>
                  </a:lnTo>
                  <a:lnTo>
                    <a:pt x="522" y="675"/>
                  </a:lnTo>
                  <a:lnTo>
                    <a:pt x="476" y="737"/>
                  </a:lnTo>
                  <a:lnTo>
                    <a:pt x="436" y="803"/>
                  </a:lnTo>
                  <a:lnTo>
                    <a:pt x="683" y="803"/>
                  </a:lnTo>
                  <a:lnTo>
                    <a:pt x="710" y="722"/>
                  </a:lnTo>
                  <a:lnTo>
                    <a:pt x="741" y="648"/>
                  </a:lnTo>
                  <a:lnTo>
                    <a:pt x="775" y="577"/>
                  </a:lnTo>
                  <a:lnTo>
                    <a:pt x="810" y="512"/>
                  </a:lnTo>
                  <a:lnTo>
                    <a:pt x="846" y="452"/>
                  </a:lnTo>
                  <a:lnTo>
                    <a:pt x="884" y="397"/>
                  </a:lnTo>
                  <a:close/>
                  <a:moveTo>
                    <a:pt x="1626" y="395"/>
                  </a:moveTo>
                  <a:lnTo>
                    <a:pt x="1664" y="450"/>
                  </a:lnTo>
                  <a:lnTo>
                    <a:pt x="1700" y="511"/>
                  </a:lnTo>
                  <a:lnTo>
                    <a:pt x="1735" y="577"/>
                  </a:lnTo>
                  <a:lnTo>
                    <a:pt x="1768" y="647"/>
                  </a:lnTo>
                  <a:lnTo>
                    <a:pt x="1799" y="722"/>
                  </a:lnTo>
                  <a:lnTo>
                    <a:pt x="1826" y="802"/>
                  </a:lnTo>
                  <a:lnTo>
                    <a:pt x="2074" y="802"/>
                  </a:lnTo>
                  <a:lnTo>
                    <a:pt x="2033" y="736"/>
                  </a:lnTo>
                  <a:lnTo>
                    <a:pt x="1988" y="674"/>
                  </a:lnTo>
                  <a:lnTo>
                    <a:pt x="1938" y="616"/>
                  </a:lnTo>
                  <a:lnTo>
                    <a:pt x="1883" y="562"/>
                  </a:lnTo>
                  <a:lnTo>
                    <a:pt x="1824" y="514"/>
                  </a:lnTo>
                  <a:lnTo>
                    <a:pt x="1762" y="468"/>
                  </a:lnTo>
                  <a:lnTo>
                    <a:pt x="1695" y="429"/>
                  </a:lnTo>
                  <a:lnTo>
                    <a:pt x="1626" y="395"/>
                  </a:lnTo>
                  <a:close/>
                  <a:moveTo>
                    <a:pt x="1349" y="360"/>
                  </a:moveTo>
                  <a:lnTo>
                    <a:pt x="1349" y="803"/>
                  </a:lnTo>
                  <a:lnTo>
                    <a:pt x="1627" y="803"/>
                  </a:lnTo>
                  <a:lnTo>
                    <a:pt x="1598" y="729"/>
                  </a:lnTo>
                  <a:lnTo>
                    <a:pt x="1565" y="660"/>
                  </a:lnTo>
                  <a:lnTo>
                    <a:pt x="1530" y="597"/>
                  </a:lnTo>
                  <a:lnTo>
                    <a:pt x="1494" y="539"/>
                  </a:lnTo>
                  <a:lnTo>
                    <a:pt x="1457" y="487"/>
                  </a:lnTo>
                  <a:lnTo>
                    <a:pt x="1420" y="440"/>
                  </a:lnTo>
                  <a:lnTo>
                    <a:pt x="1384" y="398"/>
                  </a:lnTo>
                  <a:lnTo>
                    <a:pt x="1349" y="360"/>
                  </a:lnTo>
                  <a:close/>
                  <a:moveTo>
                    <a:pt x="1161" y="359"/>
                  </a:moveTo>
                  <a:lnTo>
                    <a:pt x="1126" y="395"/>
                  </a:lnTo>
                  <a:lnTo>
                    <a:pt x="1089" y="437"/>
                  </a:lnTo>
                  <a:lnTo>
                    <a:pt x="1052" y="485"/>
                  </a:lnTo>
                  <a:lnTo>
                    <a:pt x="1016" y="538"/>
                  </a:lnTo>
                  <a:lnTo>
                    <a:pt x="978" y="596"/>
                  </a:lnTo>
                  <a:lnTo>
                    <a:pt x="944" y="659"/>
                  </a:lnTo>
                  <a:lnTo>
                    <a:pt x="911" y="728"/>
                  </a:lnTo>
                  <a:lnTo>
                    <a:pt x="881" y="802"/>
                  </a:lnTo>
                  <a:lnTo>
                    <a:pt x="1161" y="802"/>
                  </a:lnTo>
                  <a:lnTo>
                    <a:pt x="1161" y="359"/>
                  </a:lnTo>
                  <a:close/>
                  <a:moveTo>
                    <a:pt x="1255" y="0"/>
                  </a:moveTo>
                  <a:lnTo>
                    <a:pt x="1358" y="4"/>
                  </a:lnTo>
                  <a:lnTo>
                    <a:pt x="1458" y="17"/>
                  </a:lnTo>
                  <a:lnTo>
                    <a:pt x="1556" y="36"/>
                  </a:lnTo>
                  <a:lnTo>
                    <a:pt x="1651" y="64"/>
                  </a:lnTo>
                  <a:lnTo>
                    <a:pt x="1743" y="99"/>
                  </a:lnTo>
                  <a:lnTo>
                    <a:pt x="1832" y="141"/>
                  </a:lnTo>
                  <a:lnTo>
                    <a:pt x="1916" y="188"/>
                  </a:lnTo>
                  <a:lnTo>
                    <a:pt x="1996" y="243"/>
                  </a:lnTo>
                  <a:lnTo>
                    <a:pt x="2071" y="302"/>
                  </a:lnTo>
                  <a:lnTo>
                    <a:pt x="2142" y="368"/>
                  </a:lnTo>
                  <a:lnTo>
                    <a:pt x="2208" y="440"/>
                  </a:lnTo>
                  <a:lnTo>
                    <a:pt x="2267" y="515"/>
                  </a:lnTo>
                  <a:lnTo>
                    <a:pt x="2322" y="596"/>
                  </a:lnTo>
                  <a:lnTo>
                    <a:pt x="2369" y="679"/>
                  </a:lnTo>
                  <a:lnTo>
                    <a:pt x="2411" y="768"/>
                  </a:lnTo>
                  <a:lnTo>
                    <a:pt x="2446" y="859"/>
                  </a:lnTo>
                  <a:lnTo>
                    <a:pt x="2473" y="955"/>
                  </a:lnTo>
                  <a:lnTo>
                    <a:pt x="2493" y="1053"/>
                  </a:lnTo>
                  <a:lnTo>
                    <a:pt x="2505" y="1153"/>
                  </a:lnTo>
                  <a:lnTo>
                    <a:pt x="2511" y="1256"/>
                  </a:lnTo>
                  <a:lnTo>
                    <a:pt x="2505" y="1357"/>
                  </a:lnTo>
                  <a:lnTo>
                    <a:pt x="2495" y="1457"/>
                  </a:lnTo>
                  <a:lnTo>
                    <a:pt x="2474" y="1554"/>
                  </a:lnTo>
                  <a:lnTo>
                    <a:pt x="2447" y="1647"/>
                  </a:lnTo>
                  <a:lnTo>
                    <a:pt x="2414" y="1738"/>
                  </a:lnTo>
                  <a:lnTo>
                    <a:pt x="2374" y="1826"/>
                  </a:lnTo>
                  <a:lnTo>
                    <a:pt x="2326" y="1909"/>
                  </a:lnTo>
                  <a:lnTo>
                    <a:pt x="2274" y="1988"/>
                  </a:lnTo>
                  <a:lnTo>
                    <a:pt x="2215" y="2064"/>
                  </a:lnTo>
                  <a:lnTo>
                    <a:pt x="2152" y="2134"/>
                  </a:lnTo>
                  <a:lnTo>
                    <a:pt x="2082" y="2200"/>
                  </a:lnTo>
                  <a:lnTo>
                    <a:pt x="2009" y="2259"/>
                  </a:lnTo>
                  <a:lnTo>
                    <a:pt x="1930" y="2314"/>
                  </a:lnTo>
                  <a:lnTo>
                    <a:pt x="1919" y="2264"/>
                  </a:lnTo>
                  <a:lnTo>
                    <a:pt x="1906" y="2218"/>
                  </a:lnTo>
                  <a:lnTo>
                    <a:pt x="1888" y="2175"/>
                  </a:lnTo>
                  <a:lnTo>
                    <a:pt x="1867" y="2136"/>
                  </a:lnTo>
                  <a:lnTo>
                    <a:pt x="1842" y="2101"/>
                  </a:lnTo>
                  <a:lnTo>
                    <a:pt x="1820" y="2076"/>
                  </a:lnTo>
                  <a:lnTo>
                    <a:pt x="1797" y="2053"/>
                  </a:lnTo>
                  <a:lnTo>
                    <a:pt x="1771" y="2034"/>
                  </a:lnTo>
                  <a:lnTo>
                    <a:pt x="1832" y="1990"/>
                  </a:lnTo>
                  <a:lnTo>
                    <a:pt x="1889" y="1943"/>
                  </a:lnTo>
                  <a:lnTo>
                    <a:pt x="1942" y="1890"/>
                  </a:lnTo>
                  <a:lnTo>
                    <a:pt x="1990" y="1834"/>
                  </a:lnTo>
                  <a:lnTo>
                    <a:pt x="2033" y="1773"/>
                  </a:lnTo>
                  <a:lnTo>
                    <a:pt x="2072" y="1709"/>
                  </a:lnTo>
                  <a:lnTo>
                    <a:pt x="1825" y="1709"/>
                  </a:lnTo>
                  <a:lnTo>
                    <a:pt x="1799" y="1785"/>
                  </a:lnTo>
                  <a:lnTo>
                    <a:pt x="1771" y="1857"/>
                  </a:lnTo>
                  <a:lnTo>
                    <a:pt x="1740" y="1925"/>
                  </a:lnTo>
                  <a:lnTo>
                    <a:pt x="1707" y="1987"/>
                  </a:lnTo>
                  <a:lnTo>
                    <a:pt x="1681" y="1961"/>
                  </a:lnTo>
                  <a:lnTo>
                    <a:pt x="1649" y="1935"/>
                  </a:lnTo>
                  <a:lnTo>
                    <a:pt x="1612" y="1908"/>
                  </a:lnTo>
                  <a:lnTo>
                    <a:pt x="1571" y="1881"/>
                  </a:lnTo>
                  <a:lnTo>
                    <a:pt x="1563" y="1877"/>
                  </a:lnTo>
                  <a:lnTo>
                    <a:pt x="1555" y="1873"/>
                  </a:lnTo>
                  <a:lnTo>
                    <a:pt x="1582" y="1822"/>
                  </a:lnTo>
                  <a:lnTo>
                    <a:pt x="1606" y="1768"/>
                  </a:lnTo>
                  <a:lnTo>
                    <a:pt x="1629" y="1710"/>
                  </a:lnTo>
                  <a:lnTo>
                    <a:pt x="1349" y="1710"/>
                  </a:lnTo>
                  <a:lnTo>
                    <a:pt x="1349" y="1807"/>
                  </a:lnTo>
                  <a:lnTo>
                    <a:pt x="1309" y="1803"/>
                  </a:lnTo>
                  <a:lnTo>
                    <a:pt x="1267" y="1801"/>
                  </a:lnTo>
                  <a:lnTo>
                    <a:pt x="1210" y="1804"/>
                  </a:lnTo>
                  <a:lnTo>
                    <a:pt x="1186" y="1805"/>
                  </a:lnTo>
                  <a:lnTo>
                    <a:pt x="1161" y="1808"/>
                  </a:lnTo>
                  <a:lnTo>
                    <a:pt x="1161" y="1709"/>
                  </a:lnTo>
                  <a:lnTo>
                    <a:pt x="882" y="1709"/>
                  </a:lnTo>
                  <a:lnTo>
                    <a:pt x="907" y="1768"/>
                  </a:lnTo>
                  <a:lnTo>
                    <a:pt x="932" y="1824"/>
                  </a:lnTo>
                  <a:lnTo>
                    <a:pt x="959" y="1877"/>
                  </a:lnTo>
                  <a:lnTo>
                    <a:pt x="907" y="1910"/>
                  </a:lnTo>
                  <a:lnTo>
                    <a:pt x="854" y="1947"/>
                  </a:lnTo>
                  <a:lnTo>
                    <a:pt x="804" y="1988"/>
                  </a:lnTo>
                  <a:lnTo>
                    <a:pt x="771" y="1925"/>
                  </a:lnTo>
                  <a:lnTo>
                    <a:pt x="740" y="1858"/>
                  </a:lnTo>
                  <a:lnTo>
                    <a:pt x="710" y="1785"/>
                  </a:lnTo>
                  <a:lnTo>
                    <a:pt x="685" y="1709"/>
                  </a:lnTo>
                  <a:lnTo>
                    <a:pt x="437" y="1709"/>
                  </a:lnTo>
                  <a:lnTo>
                    <a:pt x="478" y="1774"/>
                  </a:lnTo>
                  <a:lnTo>
                    <a:pt x="523" y="1836"/>
                  </a:lnTo>
                  <a:lnTo>
                    <a:pt x="573" y="1894"/>
                  </a:lnTo>
                  <a:lnTo>
                    <a:pt x="628" y="1948"/>
                  </a:lnTo>
                  <a:lnTo>
                    <a:pt x="687" y="1998"/>
                  </a:lnTo>
                  <a:lnTo>
                    <a:pt x="749" y="2042"/>
                  </a:lnTo>
                  <a:lnTo>
                    <a:pt x="706" y="2093"/>
                  </a:lnTo>
                  <a:lnTo>
                    <a:pt x="669" y="2147"/>
                  </a:lnTo>
                  <a:lnTo>
                    <a:pt x="636" y="2202"/>
                  </a:lnTo>
                  <a:lnTo>
                    <a:pt x="611" y="2260"/>
                  </a:lnTo>
                  <a:lnTo>
                    <a:pt x="592" y="2321"/>
                  </a:lnTo>
                  <a:lnTo>
                    <a:pt x="513" y="2267"/>
                  </a:lnTo>
                  <a:lnTo>
                    <a:pt x="437" y="2206"/>
                  </a:lnTo>
                  <a:lnTo>
                    <a:pt x="366" y="2142"/>
                  </a:lnTo>
                  <a:lnTo>
                    <a:pt x="302" y="2070"/>
                  </a:lnTo>
                  <a:lnTo>
                    <a:pt x="241" y="1995"/>
                  </a:lnTo>
                  <a:lnTo>
                    <a:pt x="187" y="1916"/>
                  </a:lnTo>
                  <a:lnTo>
                    <a:pt x="140" y="1831"/>
                  </a:lnTo>
                  <a:lnTo>
                    <a:pt x="99" y="1744"/>
                  </a:lnTo>
                  <a:lnTo>
                    <a:pt x="64" y="1651"/>
                  </a:lnTo>
                  <a:lnTo>
                    <a:pt x="37" y="1556"/>
                  </a:lnTo>
                  <a:lnTo>
                    <a:pt x="17" y="1458"/>
                  </a:lnTo>
                  <a:lnTo>
                    <a:pt x="4" y="1359"/>
                  </a:lnTo>
                  <a:lnTo>
                    <a:pt x="0" y="1256"/>
                  </a:lnTo>
                  <a:lnTo>
                    <a:pt x="4" y="1153"/>
                  </a:lnTo>
                  <a:lnTo>
                    <a:pt x="17" y="1052"/>
                  </a:lnTo>
                  <a:lnTo>
                    <a:pt x="37" y="955"/>
                  </a:lnTo>
                  <a:lnTo>
                    <a:pt x="64" y="859"/>
                  </a:lnTo>
                  <a:lnTo>
                    <a:pt x="99" y="768"/>
                  </a:lnTo>
                  <a:lnTo>
                    <a:pt x="140" y="679"/>
                  </a:lnTo>
                  <a:lnTo>
                    <a:pt x="189" y="594"/>
                  </a:lnTo>
                  <a:lnTo>
                    <a:pt x="242" y="515"/>
                  </a:lnTo>
                  <a:lnTo>
                    <a:pt x="303" y="438"/>
                  </a:lnTo>
                  <a:lnTo>
                    <a:pt x="367" y="368"/>
                  </a:lnTo>
                  <a:lnTo>
                    <a:pt x="439" y="302"/>
                  </a:lnTo>
                  <a:lnTo>
                    <a:pt x="514" y="243"/>
                  </a:lnTo>
                  <a:lnTo>
                    <a:pt x="595" y="188"/>
                  </a:lnTo>
                  <a:lnTo>
                    <a:pt x="679" y="141"/>
                  </a:lnTo>
                  <a:lnTo>
                    <a:pt x="767" y="99"/>
                  </a:lnTo>
                  <a:lnTo>
                    <a:pt x="858" y="64"/>
                  </a:lnTo>
                  <a:lnTo>
                    <a:pt x="954" y="36"/>
                  </a:lnTo>
                  <a:lnTo>
                    <a:pt x="1052" y="17"/>
                  </a:lnTo>
                  <a:lnTo>
                    <a:pt x="1153" y="4"/>
                  </a:lnTo>
                  <a:lnTo>
                    <a:pt x="1255"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0" name="Freeform 275">
              <a:extLst>
                <a:ext uri="{FF2B5EF4-FFF2-40B4-BE49-F238E27FC236}">
                  <a16:creationId xmlns="" xmlns:a16="http://schemas.microsoft.com/office/drawing/2014/main" id="{BCAEAC57-C734-49FD-B4CC-8C7B2A8DA5AD}"/>
                </a:ext>
              </a:extLst>
            </p:cNvPr>
            <p:cNvSpPr>
              <a:spLocks/>
            </p:cNvSpPr>
            <p:nvPr/>
          </p:nvSpPr>
          <p:spPr bwMode="auto">
            <a:xfrm>
              <a:off x="247" y="3862"/>
              <a:ext cx="1478" cy="314"/>
            </a:xfrm>
            <a:custGeom>
              <a:avLst/>
              <a:gdLst>
                <a:gd name="T0" fmla="*/ 2165 w 4433"/>
                <a:gd name="T1" fmla="*/ 446 h 941"/>
                <a:gd name="T2" fmla="*/ 2091 w 4433"/>
                <a:gd name="T3" fmla="*/ 310 h 941"/>
                <a:gd name="T4" fmla="*/ 2087 w 4433"/>
                <a:gd name="T5" fmla="*/ 225 h 941"/>
                <a:gd name="T6" fmla="*/ 2126 w 4433"/>
                <a:gd name="T7" fmla="*/ 179 h 941"/>
                <a:gd name="T8" fmla="*/ 2178 w 4433"/>
                <a:gd name="T9" fmla="*/ 161 h 941"/>
                <a:gd name="T10" fmla="*/ 2216 w 4433"/>
                <a:gd name="T11" fmla="*/ 158 h 941"/>
                <a:gd name="T12" fmla="*/ 2247 w 4433"/>
                <a:gd name="T13" fmla="*/ 159 h 941"/>
                <a:gd name="T14" fmla="*/ 2298 w 4433"/>
                <a:gd name="T15" fmla="*/ 173 h 941"/>
                <a:gd name="T16" fmla="*/ 2342 w 4433"/>
                <a:gd name="T17" fmla="*/ 210 h 941"/>
                <a:gd name="T18" fmla="*/ 2352 w 4433"/>
                <a:gd name="T19" fmla="*/ 284 h 941"/>
                <a:gd name="T20" fmla="*/ 2298 w 4433"/>
                <a:gd name="T21" fmla="*/ 407 h 941"/>
                <a:gd name="T22" fmla="*/ 2576 w 4433"/>
                <a:gd name="T23" fmla="*/ 0 h 941"/>
                <a:gd name="T24" fmla="*/ 2623 w 4433"/>
                <a:gd name="T25" fmla="*/ 29 h 941"/>
                <a:gd name="T26" fmla="*/ 2760 w 4433"/>
                <a:gd name="T27" fmla="*/ 101 h 941"/>
                <a:gd name="T28" fmla="*/ 2973 w 4433"/>
                <a:gd name="T29" fmla="*/ 193 h 941"/>
                <a:gd name="T30" fmla="*/ 3126 w 4433"/>
                <a:gd name="T31" fmla="*/ 235 h 941"/>
                <a:gd name="T32" fmla="*/ 3240 w 4433"/>
                <a:gd name="T33" fmla="*/ 175 h 941"/>
                <a:gd name="T34" fmla="*/ 3281 w 4433"/>
                <a:gd name="T35" fmla="*/ 151 h 941"/>
                <a:gd name="T36" fmla="*/ 3512 w 4433"/>
                <a:gd name="T37" fmla="*/ 489 h 941"/>
                <a:gd name="T38" fmla="*/ 3468 w 4433"/>
                <a:gd name="T39" fmla="*/ 379 h 941"/>
                <a:gd name="T40" fmla="*/ 3484 w 4433"/>
                <a:gd name="T41" fmla="*/ 317 h 941"/>
                <a:gd name="T42" fmla="*/ 3531 w 4433"/>
                <a:gd name="T43" fmla="*/ 290 h 941"/>
                <a:gd name="T44" fmla="*/ 3574 w 4433"/>
                <a:gd name="T45" fmla="*/ 283 h 941"/>
                <a:gd name="T46" fmla="*/ 3598 w 4433"/>
                <a:gd name="T47" fmla="*/ 283 h 941"/>
                <a:gd name="T48" fmla="*/ 3645 w 4433"/>
                <a:gd name="T49" fmla="*/ 294 h 941"/>
                <a:gd name="T50" fmla="*/ 3687 w 4433"/>
                <a:gd name="T51" fmla="*/ 329 h 941"/>
                <a:gd name="T52" fmla="*/ 3692 w 4433"/>
                <a:gd name="T53" fmla="*/ 401 h 941"/>
                <a:gd name="T54" fmla="*/ 3628 w 4433"/>
                <a:gd name="T55" fmla="*/ 525 h 941"/>
                <a:gd name="T56" fmla="*/ 3884 w 4433"/>
                <a:gd name="T57" fmla="*/ 152 h 941"/>
                <a:gd name="T58" fmla="*/ 3956 w 4433"/>
                <a:gd name="T59" fmla="*/ 193 h 941"/>
                <a:gd name="T60" fmla="*/ 4110 w 4433"/>
                <a:gd name="T61" fmla="*/ 268 h 941"/>
                <a:gd name="T62" fmla="*/ 4300 w 4433"/>
                <a:gd name="T63" fmla="*/ 354 h 941"/>
                <a:gd name="T64" fmla="*/ 4398 w 4433"/>
                <a:gd name="T65" fmla="*/ 482 h 941"/>
                <a:gd name="T66" fmla="*/ 4429 w 4433"/>
                <a:gd name="T67" fmla="*/ 676 h 941"/>
                <a:gd name="T68" fmla="*/ 4433 w 4433"/>
                <a:gd name="T69" fmla="*/ 941 h 941"/>
                <a:gd name="T70" fmla="*/ 3 w 4433"/>
                <a:gd name="T71" fmla="*/ 735 h 941"/>
                <a:gd name="T72" fmla="*/ 26 w 4433"/>
                <a:gd name="T73" fmla="*/ 525 h 941"/>
                <a:gd name="T74" fmla="*/ 104 w 4433"/>
                <a:gd name="T75" fmla="*/ 381 h 941"/>
                <a:gd name="T76" fmla="*/ 276 w 4433"/>
                <a:gd name="T77" fmla="*/ 291 h 941"/>
                <a:gd name="T78" fmla="*/ 449 w 4433"/>
                <a:gd name="T79" fmla="*/ 210 h 941"/>
                <a:gd name="T80" fmla="*/ 542 w 4433"/>
                <a:gd name="T81" fmla="*/ 158 h 941"/>
                <a:gd name="T82" fmla="*/ 737 w 4433"/>
                <a:gd name="T83" fmla="*/ 730 h 941"/>
                <a:gd name="T84" fmla="*/ 753 w 4433"/>
                <a:gd name="T85" fmla="*/ 427 h 941"/>
                <a:gd name="T86" fmla="*/ 744 w 4433"/>
                <a:gd name="T87" fmla="*/ 344 h 941"/>
                <a:gd name="T88" fmla="*/ 778 w 4433"/>
                <a:gd name="T89" fmla="*/ 301 h 941"/>
                <a:gd name="T90" fmla="*/ 827 w 4433"/>
                <a:gd name="T91" fmla="*/ 284 h 941"/>
                <a:gd name="T92" fmla="*/ 856 w 4433"/>
                <a:gd name="T93" fmla="*/ 283 h 941"/>
                <a:gd name="T94" fmla="*/ 894 w 4433"/>
                <a:gd name="T95" fmla="*/ 287 h 941"/>
                <a:gd name="T96" fmla="*/ 943 w 4433"/>
                <a:gd name="T97" fmla="*/ 307 h 941"/>
                <a:gd name="T98" fmla="*/ 969 w 4433"/>
                <a:gd name="T99" fmla="*/ 360 h 941"/>
                <a:gd name="T100" fmla="*/ 944 w 4433"/>
                <a:gd name="T101" fmla="*/ 457 h 941"/>
                <a:gd name="T102" fmla="*/ 994 w 4433"/>
                <a:gd name="T103" fmla="*/ 661 h 941"/>
                <a:gd name="T104" fmla="*/ 1178 w 4433"/>
                <a:gd name="T105" fmla="*/ 165 h 941"/>
                <a:gd name="T106" fmla="*/ 1275 w 4433"/>
                <a:gd name="T107" fmla="*/ 218 h 941"/>
                <a:gd name="T108" fmla="*/ 1420 w 4433"/>
                <a:gd name="T109" fmla="*/ 210 h 941"/>
                <a:gd name="T110" fmla="*/ 1630 w 4433"/>
                <a:gd name="T111" fmla="*/ 123 h 941"/>
                <a:gd name="T112" fmla="*/ 1786 w 4433"/>
                <a:gd name="T113" fmla="*/ 44 h 941"/>
                <a:gd name="T114" fmla="*/ 1857 w 4433"/>
                <a:gd name="T115" fmla="*/ 3 h 9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433" h="941">
                  <a:moveTo>
                    <a:pt x="1861" y="0"/>
                  </a:moveTo>
                  <a:lnTo>
                    <a:pt x="2052" y="607"/>
                  </a:lnTo>
                  <a:lnTo>
                    <a:pt x="2079" y="689"/>
                  </a:lnTo>
                  <a:lnTo>
                    <a:pt x="2165" y="446"/>
                  </a:lnTo>
                  <a:lnTo>
                    <a:pt x="2138" y="407"/>
                  </a:lnTo>
                  <a:lnTo>
                    <a:pt x="2116" y="370"/>
                  </a:lnTo>
                  <a:lnTo>
                    <a:pt x="2102" y="340"/>
                  </a:lnTo>
                  <a:lnTo>
                    <a:pt x="2091" y="310"/>
                  </a:lnTo>
                  <a:lnTo>
                    <a:pt x="2084" y="284"/>
                  </a:lnTo>
                  <a:lnTo>
                    <a:pt x="2081" y="263"/>
                  </a:lnTo>
                  <a:lnTo>
                    <a:pt x="2083" y="243"/>
                  </a:lnTo>
                  <a:lnTo>
                    <a:pt x="2087" y="225"/>
                  </a:lnTo>
                  <a:lnTo>
                    <a:pt x="2093" y="210"/>
                  </a:lnTo>
                  <a:lnTo>
                    <a:pt x="2103" y="198"/>
                  </a:lnTo>
                  <a:lnTo>
                    <a:pt x="2114" y="187"/>
                  </a:lnTo>
                  <a:lnTo>
                    <a:pt x="2126" y="179"/>
                  </a:lnTo>
                  <a:lnTo>
                    <a:pt x="2138" y="173"/>
                  </a:lnTo>
                  <a:lnTo>
                    <a:pt x="2151" y="167"/>
                  </a:lnTo>
                  <a:lnTo>
                    <a:pt x="2165" y="163"/>
                  </a:lnTo>
                  <a:lnTo>
                    <a:pt x="2178" y="161"/>
                  </a:lnTo>
                  <a:lnTo>
                    <a:pt x="2190" y="159"/>
                  </a:lnTo>
                  <a:lnTo>
                    <a:pt x="2201" y="158"/>
                  </a:lnTo>
                  <a:lnTo>
                    <a:pt x="2209" y="158"/>
                  </a:lnTo>
                  <a:lnTo>
                    <a:pt x="2216" y="158"/>
                  </a:lnTo>
                  <a:lnTo>
                    <a:pt x="2220" y="158"/>
                  </a:lnTo>
                  <a:lnTo>
                    <a:pt x="2227" y="158"/>
                  </a:lnTo>
                  <a:lnTo>
                    <a:pt x="2236" y="158"/>
                  </a:lnTo>
                  <a:lnTo>
                    <a:pt x="2247" y="159"/>
                  </a:lnTo>
                  <a:lnTo>
                    <a:pt x="2259" y="161"/>
                  </a:lnTo>
                  <a:lnTo>
                    <a:pt x="2271" y="163"/>
                  </a:lnTo>
                  <a:lnTo>
                    <a:pt x="2284" y="167"/>
                  </a:lnTo>
                  <a:lnTo>
                    <a:pt x="2298" y="173"/>
                  </a:lnTo>
                  <a:lnTo>
                    <a:pt x="2311" y="179"/>
                  </a:lnTo>
                  <a:lnTo>
                    <a:pt x="2323" y="187"/>
                  </a:lnTo>
                  <a:lnTo>
                    <a:pt x="2334" y="198"/>
                  </a:lnTo>
                  <a:lnTo>
                    <a:pt x="2342" y="210"/>
                  </a:lnTo>
                  <a:lnTo>
                    <a:pt x="2349" y="225"/>
                  </a:lnTo>
                  <a:lnTo>
                    <a:pt x="2354" y="243"/>
                  </a:lnTo>
                  <a:lnTo>
                    <a:pt x="2354" y="263"/>
                  </a:lnTo>
                  <a:lnTo>
                    <a:pt x="2352" y="284"/>
                  </a:lnTo>
                  <a:lnTo>
                    <a:pt x="2346" y="310"/>
                  </a:lnTo>
                  <a:lnTo>
                    <a:pt x="2335" y="340"/>
                  </a:lnTo>
                  <a:lnTo>
                    <a:pt x="2319" y="370"/>
                  </a:lnTo>
                  <a:lnTo>
                    <a:pt x="2298" y="407"/>
                  </a:lnTo>
                  <a:lnTo>
                    <a:pt x="2272" y="446"/>
                  </a:lnTo>
                  <a:lnTo>
                    <a:pt x="2357" y="689"/>
                  </a:lnTo>
                  <a:lnTo>
                    <a:pt x="2384" y="607"/>
                  </a:lnTo>
                  <a:lnTo>
                    <a:pt x="2576" y="0"/>
                  </a:lnTo>
                  <a:lnTo>
                    <a:pt x="2579" y="3"/>
                  </a:lnTo>
                  <a:lnTo>
                    <a:pt x="2588" y="9"/>
                  </a:lnTo>
                  <a:lnTo>
                    <a:pt x="2603" y="18"/>
                  </a:lnTo>
                  <a:lnTo>
                    <a:pt x="2623" y="29"/>
                  </a:lnTo>
                  <a:lnTo>
                    <a:pt x="2650" y="44"/>
                  </a:lnTo>
                  <a:lnTo>
                    <a:pt x="2681" y="61"/>
                  </a:lnTo>
                  <a:lnTo>
                    <a:pt x="2719" y="80"/>
                  </a:lnTo>
                  <a:lnTo>
                    <a:pt x="2760" y="101"/>
                  </a:lnTo>
                  <a:lnTo>
                    <a:pt x="2806" y="123"/>
                  </a:lnTo>
                  <a:lnTo>
                    <a:pt x="2857" y="146"/>
                  </a:lnTo>
                  <a:lnTo>
                    <a:pt x="2914" y="169"/>
                  </a:lnTo>
                  <a:lnTo>
                    <a:pt x="2973" y="193"/>
                  </a:lnTo>
                  <a:lnTo>
                    <a:pt x="3016" y="212"/>
                  </a:lnTo>
                  <a:lnTo>
                    <a:pt x="3053" y="232"/>
                  </a:lnTo>
                  <a:lnTo>
                    <a:pt x="3087" y="253"/>
                  </a:lnTo>
                  <a:lnTo>
                    <a:pt x="3126" y="235"/>
                  </a:lnTo>
                  <a:lnTo>
                    <a:pt x="3161" y="217"/>
                  </a:lnTo>
                  <a:lnTo>
                    <a:pt x="3192" y="202"/>
                  </a:lnTo>
                  <a:lnTo>
                    <a:pt x="3219" y="187"/>
                  </a:lnTo>
                  <a:lnTo>
                    <a:pt x="3240" y="175"/>
                  </a:lnTo>
                  <a:lnTo>
                    <a:pt x="3258" y="165"/>
                  </a:lnTo>
                  <a:lnTo>
                    <a:pt x="3271" y="158"/>
                  </a:lnTo>
                  <a:lnTo>
                    <a:pt x="3278" y="152"/>
                  </a:lnTo>
                  <a:lnTo>
                    <a:pt x="3281" y="151"/>
                  </a:lnTo>
                  <a:lnTo>
                    <a:pt x="3442" y="661"/>
                  </a:lnTo>
                  <a:lnTo>
                    <a:pt x="3464" y="730"/>
                  </a:lnTo>
                  <a:lnTo>
                    <a:pt x="3536" y="525"/>
                  </a:lnTo>
                  <a:lnTo>
                    <a:pt x="3512" y="489"/>
                  </a:lnTo>
                  <a:lnTo>
                    <a:pt x="3493" y="457"/>
                  </a:lnTo>
                  <a:lnTo>
                    <a:pt x="3480" y="427"/>
                  </a:lnTo>
                  <a:lnTo>
                    <a:pt x="3472" y="401"/>
                  </a:lnTo>
                  <a:lnTo>
                    <a:pt x="3468" y="379"/>
                  </a:lnTo>
                  <a:lnTo>
                    <a:pt x="3466" y="360"/>
                  </a:lnTo>
                  <a:lnTo>
                    <a:pt x="3470" y="344"/>
                  </a:lnTo>
                  <a:lnTo>
                    <a:pt x="3476" y="329"/>
                  </a:lnTo>
                  <a:lnTo>
                    <a:pt x="3484" y="317"/>
                  </a:lnTo>
                  <a:lnTo>
                    <a:pt x="3494" y="307"/>
                  </a:lnTo>
                  <a:lnTo>
                    <a:pt x="3505" y="301"/>
                  </a:lnTo>
                  <a:lnTo>
                    <a:pt x="3517" y="294"/>
                  </a:lnTo>
                  <a:lnTo>
                    <a:pt x="3531" y="290"/>
                  </a:lnTo>
                  <a:lnTo>
                    <a:pt x="3543" y="287"/>
                  </a:lnTo>
                  <a:lnTo>
                    <a:pt x="3554" y="284"/>
                  </a:lnTo>
                  <a:lnTo>
                    <a:pt x="3564" y="283"/>
                  </a:lnTo>
                  <a:lnTo>
                    <a:pt x="3574" y="283"/>
                  </a:lnTo>
                  <a:lnTo>
                    <a:pt x="3579" y="283"/>
                  </a:lnTo>
                  <a:lnTo>
                    <a:pt x="3583" y="283"/>
                  </a:lnTo>
                  <a:lnTo>
                    <a:pt x="3590" y="283"/>
                  </a:lnTo>
                  <a:lnTo>
                    <a:pt x="3598" y="283"/>
                  </a:lnTo>
                  <a:lnTo>
                    <a:pt x="3609" y="284"/>
                  </a:lnTo>
                  <a:lnTo>
                    <a:pt x="3621" y="287"/>
                  </a:lnTo>
                  <a:lnTo>
                    <a:pt x="3633" y="290"/>
                  </a:lnTo>
                  <a:lnTo>
                    <a:pt x="3645" y="294"/>
                  </a:lnTo>
                  <a:lnTo>
                    <a:pt x="3657" y="301"/>
                  </a:lnTo>
                  <a:lnTo>
                    <a:pt x="3669" y="307"/>
                  </a:lnTo>
                  <a:lnTo>
                    <a:pt x="3679" y="317"/>
                  </a:lnTo>
                  <a:lnTo>
                    <a:pt x="3687" y="329"/>
                  </a:lnTo>
                  <a:lnTo>
                    <a:pt x="3693" y="344"/>
                  </a:lnTo>
                  <a:lnTo>
                    <a:pt x="3696" y="360"/>
                  </a:lnTo>
                  <a:lnTo>
                    <a:pt x="3696" y="379"/>
                  </a:lnTo>
                  <a:lnTo>
                    <a:pt x="3692" y="401"/>
                  </a:lnTo>
                  <a:lnTo>
                    <a:pt x="3684" y="427"/>
                  </a:lnTo>
                  <a:lnTo>
                    <a:pt x="3671" y="457"/>
                  </a:lnTo>
                  <a:lnTo>
                    <a:pt x="3652" y="489"/>
                  </a:lnTo>
                  <a:lnTo>
                    <a:pt x="3628" y="525"/>
                  </a:lnTo>
                  <a:lnTo>
                    <a:pt x="3699" y="730"/>
                  </a:lnTo>
                  <a:lnTo>
                    <a:pt x="3720" y="661"/>
                  </a:lnTo>
                  <a:lnTo>
                    <a:pt x="3882" y="151"/>
                  </a:lnTo>
                  <a:lnTo>
                    <a:pt x="3884" y="152"/>
                  </a:lnTo>
                  <a:lnTo>
                    <a:pt x="3894" y="158"/>
                  </a:lnTo>
                  <a:lnTo>
                    <a:pt x="3909" y="167"/>
                  </a:lnTo>
                  <a:lnTo>
                    <a:pt x="3929" y="179"/>
                  </a:lnTo>
                  <a:lnTo>
                    <a:pt x="3956" y="193"/>
                  </a:lnTo>
                  <a:lnTo>
                    <a:pt x="3987" y="210"/>
                  </a:lnTo>
                  <a:lnTo>
                    <a:pt x="4023" y="228"/>
                  </a:lnTo>
                  <a:lnTo>
                    <a:pt x="4065" y="248"/>
                  </a:lnTo>
                  <a:lnTo>
                    <a:pt x="4110" y="268"/>
                  </a:lnTo>
                  <a:lnTo>
                    <a:pt x="4161" y="290"/>
                  </a:lnTo>
                  <a:lnTo>
                    <a:pt x="4215" y="313"/>
                  </a:lnTo>
                  <a:lnTo>
                    <a:pt x="4261" y="331"/>
                  </a:lnTo>
                  <a:lnTo>
                    <a:pt x="4300" y="354"/>
                  </a:lnTo>
                  <a:lnTo>
                    <a:pt x="4332" y="381"/>
                  </a:lnTo>
                  <a:lnTo>
                    <a:pt x="4359" y="411"/>
                  </a:lnTo>
                  <a:lnTo>
                    <a:pt x="4381" y="444"/>
                  </a:lnTo>
                  <a:lnTo>
                    <a:pt x="4398" y="482"/>
                  </a:lnTo>
                  <a:lnTo>
                    <a:pt x="4410" y="525"/>
                  </a:lnTo>
                  <a:lnTo>
                    <a:pt x="4420" y="571"/>
                  </a:lnTo>
                  <a:lnTo>
                    <a:pt x="4425" y="621"/>
                  </a:lnTo>
                  <a:lnTo>
                    <a:pt x="4429" y="676"/>
                  </a:lnTo>
                  <a:lnTo>
                    <a:pt x="4432" y="735"/>
                  </a:lnTo>
                  <a:lnTo>
                    <a:pt x="4432" y="798"/>
                  </a:lnTo>
                  <a:lnTo>
                    <a:pt x="4433" y="867"/>
                  </a:lnTo>
                  <a:lnTo>
                    <a:pt x="4433" y="941"/>
                  </a:lnTo>
                  <a:lnTo>
                    <a:pt x="0" y="941"/>
                  </a:lnTo>
                  <a:lnTo>
                    <a:pt x="1" y="867"/>
                  </a:lnTo>
                  <a:lnTo>
                    <a:pt x="1" y="798"/>
                  </a:lnTo>
                  <a:lnTo>
                    <a:pt x="3" y="735"/>
                  </a:lnTo>
                  <a:lnTo>
                    <a:pt x="5" y="676"/>
                  </a:lnTo>
                  <a:lnTo>
                    <a:pt x="9" y="621"/>
                  </a:lnTo>
                  <a:lnTo>
                    <a:pt x="16" y="571"/>
                  </a:lnTo>
                  <a:lnTo>
                    <a:pt x="26" y="525"/>
                  </a:lnTo>
                  <a:lnTo>
                    <a:pt x="39" y="482"/>
                  </a:lnTo>
                  <a:lnTo>
                    <a:pt x="55" y="444"/>
                  </a:lnTo>
                  <a:lnTo>
                    <a:pt x="77" y="411"/>
                  </a:lnTo>
                  <a:lnTo>
                    <a:pt x="104" y="381"/>
                  </a:lnTo>
                  <a:lnTo>
                    <a:pt x="136" y="354"/>
                  </a:lnTo>
                  <a:lnTo>
                    <a:pt x="175" y="331"/>
                  </a:lnTo>
                  <a:lnTo>
                    <a:pt x="221" y="313"/>
                  </a:lnTo>
                  <a:lnTo>
                    <a:pt x="276" y="291"/>
                  </a:lnTo>
                  <a:lnTo>
                    <a:pt x="325" y="270"/>
                  </a:lnTo>
                  <a:lnTo>
                    <a:pt x="371" y="248"/>
                  </a:lnTo>
                  <a:lnTo>
                    <a:pt x="413" y="229"/>
                  </a:lnTo>
                  <a:lnTo>
                    <a:pt x="449" y="210"/>
                  </a:lnTo>
                  <a:lnTo>
                    <a:pt x="480" y="194"/>
                  </a:lnTo>
                  <a:lnTo>
                    <a:pt x="507" y="179"/>
                  </a:lnTo>
                  <a:lnTo>
                    <a:pt x="527" y="167"/>
                  </a:lnTo>
                  <a:lnTo>
                    <a:pt x="542" y="158"/>
                  </a:lnTo>
                  <a:lnTo>
                    <a:pt x="551" y="152"/>
                  </a:lnTo>
                  <a:lnTo>
                    <a:pt x="554" y="151"/>
                  </a:lnTo>
                  <a:lnTo>
                    <a:pt x="715" y="661"/>
                  </a:lnTo>
                  <a:lnTo>
                    <a:pt x="737" y="730"/>
                  </a:lnTo>
                  <a:lnTo>
                    <a:pt x="809" y="525"/>
                  </a:lnTo>
                  <a:lnTo>
                    <a:pt x="785" y="489"/>
                  </a:lnTo>
                  <a:lnTo>
                    <a:pt x="766" y="457"/>
                  </a:lnTo>
                  <a:lnTo>
                    <a:pt x="753" y="427"/>
                  </a:lnTo>
                  <a:lnTo>
                    <a:pt x="745" y="401"/>
                  </a:lnTo>
                  <a:lnTo>
                    <a:pt x="741" y="379"/>
                  </a:lnTo>
                  <a:lnTo>
                    <a:pt x="740" y="360"/>
                  </a:lnTo>
                  <a:lnTo>
                    <a:pt x="744" y="344"/>
                  </a:lnTo>
                  <a:lnTo>
                    <a:pt x="749" y="329"/>
                  </a:lnTo>
                  <a:lnTo>
                    <a:pt x="757" y="317"/>
                  </a:lnTo>
                  <a:lnTo>
                    <a:pt x="768" y="307"/>
                  </a:lnTo>
                  <a:lnTo>
                    <a:pt x="778" y="301"/>
                  </a:lnTo>
                  <a:lnTo>
                    <a:pt x="791" y="294"/>
                  </a:lnTo>
                  <a:lnTo>
                    <a:pt x="804" y="290"/>
                  </a:lnTo>
                  <a:lnTo>
                    <a:pt x="816" y="287"/>
                  </a:lnTo>
                  <a:lnTo>
                    <a:pt x="827" y="284"/>
                  </a:lnTo>
                  <a:lnTo>
                    <a:pt x="838" y="283"/>
                  </a:lnTo>
                  <a:lnTo>
                    <a:pt x="846" y="283"/>
                  </a:lnTo>
                  <a:lnTo>
                    <a:pt x="852" y="283"/>
                  </a:lnTo>
                  <a:lnTo>
                    <a:pt x="856" y="283"/>
                  </a:lnTo>
                  <a:lnTo>
                    <a:pt x="863" y="283"/>
                  </a:lnTo>
                  <a:lnTo>
                    <a:pt x="871" y="283"/>
                  </a:lnTo>
                  <a:lnTo>
                    <a:pt x="882" y="284"/>
                  </a:lnTo>
                  <a:lnTo>
                    <a:pt x="894" y="287"/>
                  </a:lnTo>
                  <a:lnTo>
                    <a:pt x="906" y="290"/>
                  </a:lnTo>
                  <a:lnTo>
                    <a:pt x="918" y="294"/>
                  </a:lnTo>
                  <a:lnTo>
                    <a:pt x="930" y="301"/>
                  </a:lnTo>
                  <a:lnTo>
                    <a:pt x="943" y="307"/>
                  </a:lnTo>
                  <a:lnTo>
                    <a:pt x="952" y="317"/>
                  </a:lnTo>
                  <a:lnTo>
                    <a:pt x="960" y="329"/>
                  </a:lnTo>
                  <a:lnTo>
                    <a:pt x="967" y="344"/>
                  </a:lnTo>
                  <a:lnTo>
                    <a:pt x="969" y="360"/>
                  </a:lnTo>
                  <a:lnTo>
                    <a:pt x="969" y="379"/>
                  </a:lnTo>
                  <a:lnTo>
                    <a:pt x="965" y="401"/>
                  </a:lnTo>
                  <a:lnTo>
                    <a:pt x="956" y="427"/>
                  </a:lnTo>
                  <a:lnTo>
                    <a:pt x="944" y="457"/>
                  </a:lnTo>
                  <a:lnTo>
                    <a:pt x="925" y="489"/>
                  </a:lnTo>
                  <a:lnTo>
                    <a:pt x="900" y="525"/>
                  </a:lnTo>
                  <a:lnTo>
                    <a:pt x="972" y="730"/>
                  </a:lnTo>
                  <a:lnTo>
                    <a:pt x="994" y="661"/>
                  </a:lnTo>
                  <a:lnTo>
                    <a:pt x="1155" y="151"/>
                  </a:lnTo>
                  <a:lnTo>
                    <a:pt x="1158" y="152"/>
                  </a:lnTo>
                  <a:lnTo>
                    <a:pt x="1166" y="158"/>
                  </a:lnTo>
                  <a:lnTo>
                    <a:pt x="1178" y="165"/>
                  </a:lnTo>
                  <a:lnTo>
                    <a:pt x="1195" y="175"/>
                  </a:lnTo>
                  <a:lnTo>
                    <a:pt x="1217" y="187"/>
                  </a:lnTo>
                  <a:lnTo>
                    <a:pt x="1244" y="202"/>
                  </a:lnTo>
                  <a:lnTo>
                    <a:pt x="1275" y="218"/>
                  </a:lnTo>
                  <a:lnTo>
                    <a:pt x="1310" y="236"/>
                  </a:lnTo>
                  <a:lnTo>
                    <a:pt x="1349" y="253"/>
                  </a:lnTo>
                  <a:lnTo>
                    <a:pt x="1382" y="231"/>
                  </a:lnTo>
                  <a:lnTo>
                    <a:pt x="1420" y="210"/>
                  </a:lnTo>
                  <a:lnTo>
                    <a:pt x="1463" y="193"/>
                  </a:lnTo>
                  <a:lnTo>
                    <a:pt x="1522" y="169"/>
                  </a:lnTo>
                  <a:lnTo>
                    <a:pt x="1578" y="146"/>
                  </a:lnTo>
                  <a:lnTo>
                    <a:pt x="1630" y="123"/>
                  </a:lnTo>
                  <a:lnTo>
                    <a:pt x="1677" y="101"/>
                  </a:lnTo>
                  <a:lnTo>
                    <a:pt x="1718" y="80"/>
                  </a:lnTo>
                  <a:lnTo>
                    <a:pt x="1755" y="61"/>
                  </a:lnTo>
                  <a:lnTo>
                    <a:pt x="1786" y="44"/>
                  </a:lnTo>
                  <a:lnTo>
                    <a:pt x="1812" y="29"/>
                  </a:lnTo>
                  <a:lnTo>
                    <a:pt x="1833" y="18"/>
                  </a:lnTo>
                  <a:lnTo>
                    <a:pt x="1849" y="9"/>
                  </a:lnTo>
                  <a:lnTo>
                    <a:pt x="1857" y="3"/>
                  </a:lnTo>
                  <a:lnTo>
                    <a:pt x="1861"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1" name="Freeform 276">
              <a:extLst>
                <a:ext uri="{FF2B5EF4-FFF2-40B4-BE49-F238E27FC236}">
                  <a16:creationId xmlns="" xmlns:a16="http://schemas.microsoft.com/office/drawing/2014/main" id="{2AEE92B9-61DE-4837-BA86-E50D16FCF017}"/>
                </a:ext>
              </a:extLst>
            </p:cNvPr>
            <p:cNvSpPr>
              <a:spLocks/>
            </p:cNvSpPr>
            <p:nvPr/>
          </p:nvSpPr>
          <p:spPr bwMode="auto">
            <a:xfrm>
              <a:off x="1291" y="3519"/>
              <a:ext cx="300" cy="400"/>
            </a:xfrm>
            <a:custGeom>
              <a:avLst/>
              <a:gdLst>
                <a:gd name="T0" fmla="*/ 510 w 900"/>
                <a:gd name="T1" fmla="*/ 4 h 1198"/>
                <a:gd name="T2" fmla="*/ 581 w 900"/>
                <a:gd name="T3" fmla="*/ 20 h 1198"/>
                <a:gd name="T4" fmla="*/ 640 w 900"/>
                <a:gd name="T5" fmla="*/ 47 h 1198"/>
                <a:gd name="T6" fmla="*/ 694 w 900"/>
                <a:gd name="T7" fmla="*/ 86 h 1198"/>
                <a:gd name="T8" fmla="*/ 728 w 900"/>
                <a:gd name="T9" fmla="*/ 121 h 1198"/>
                <a:gd name="T10" fmla="*/ 744 w 900"/>
                <a:gd name="T11" fmla="*/ 143 h 1198"/>
                <a:gd name="T12" fmla="*/ 747 w 900"/>
                <a:gd name="T13" fmla="*/ 147 h 1198"/>
                <a:gd name="T14" fmla="*/ 757 w 900"/>
                <a:gd name="T15" fmla="*/ 148 h 1198"/>
                <a:gd name="T16" fmla="*/ 778 w 900"/>
                <a:gd name="T17" fmla="*/ 156 h 1198"/>
                <a:gd name="T18" fmla="*/ 800 w 900"/>
                <a:gd name="T19" fmla="*/ 171 h 1198"/>
                <a:gd name="T20" fmla="*/ 826 w 900"/>
                <a:gd name="T21" fmla="*/ 197 h 1198"/>
                <a:gd name="T22" fmla="*/ 849 w 900"/>
                <a:gd name="T23" fmla="*/ 236 h 1198"/>
                <a:gd name="T24" fmla="*/ 865 w 900"/>
                <a:gd name="T25" fmla="*/ 291 h 1198"/>
                <a:gd name="T26" fmla="*/ 874 w 900"/>
                <a:gd name="T27" fmla="*/ 363 h 1198"/>
                <a:gd name="T28" fmla="*/ 869 w 900"/>
                <a:gd name="T29" fmla="*/ 459 h 1198"/>
                <a:gd name="T30" fmla="*/ 856 w 900"/>
                <a:gd name="T31" fmla="*/ 542 h 1198"/>
                <a:gd name="T32" fmla="*/ 856 w 900"/>
                <a:gd name="T33" fmla="*/ 571 h 1198"/>
                <a:gd name="T34" fmla="*/ 874 w 900"/>
                <a:gd name="T35" fmla="*/ 576 h 1198"/>
                <a:gd name="T36" fmla="*/ 889 w 900"/>
                <a:gd name="T37" fmla="*/ 591 h 1198"/>
                <a:gd name="T38" fmla="*/ 899 w 900"/>
                <a:gd name="T39" fmla="*/ 618 h 1198"/>
                <a:gd name="T40" fmla="*/ 897 w 900"/>
                <a:gd name="T41" fmla="*/ 662 h 1198"/>
                <a:gd name="T42" fmla="*/ 884 w 900"/>
                <a:gd name="T43" fmla="*/ 727 h 1198"/>
                <a:gd name="T44" fmla="*/ 860 w 900"/>
                <a:gd name="T45" fmla="*/ 795 h 1198"/>
                <a:gd name="T46" fmla="*/ 838 w 900"/>
                <a:gd name="T47" fmla="*/ 836 h 1198"/>
                <a:gd name="T48" fmla="*/ 818 w 900"/>
                <a:gd name="T49" fmla="*/ 855 h 1198"/>
                <a:gd name="T50" fmla="*/ 802 w 900"/>
                <a:gd name="T51" fmla="*/ 894 h 1198"/>
                <a:gd name="T52" fmla="*/ 772 w 900"/>
                <a:gd name="T53" fmla="*/ 969 h 1198"/>
                <a:gd name="T54" fmla="*/ 727 w 900"/>
                <a:gd name="T55" fmla="*/ 1044 h 1198"/>
                <a:gd name="T56" fmla="*/ 665 w 900"/>
                <a:gd name="T57" fmla="*/ 1110 h 1198"/>
                <a:gd name="T58" fmla="*/ 589 w 900"/>
                <a:gd name="T59" fmla="*/ 1163 h 1198"/>
                <a:gd name="T60" fmla="*/ 498 w 900"/>
                <a:gd name="T61" fmla="*/ 1194 h 1198"/>
                <a:gd name="T62" fmla="*/ 401 w 900"/>
                <a:gd name="T63" fmla="*/ 1194 h 1198"/>
                <a:gd name="T64" fmla="*/ 310 w 900"/>
                <a:gd name="T65" fmla="*/ 1163 h 1198"/>
                <a:gd name="T66" fmla="*/ 233 w 900"/>
                <a:gd name="T67" fmla="*/ 1112 h 1198"/>
                <a:gd name="T68" fmla="*/ 173 w 900"/>
                <a:gd name="T69" fmla="*/ 1044 h 1198"/>
                <a:gd name="T70" fmla="*/ 127 w 900"/>
                <a:gd name="T71" fmla="*/ 970 h 1198"/>
                <a:gd name="T72" fmla="*/ 99 w 900"/>
                <a:gd name="T73" fmla="*/ 894 h 1198"/>
                <a:gd name="T74" fmla="*/ 82 w 900"/>
                <a:gd name="T75" fmla="*/ 855 h 1198"/>
                <a:gd name="T76" fmla="*/ 62 w 900"/>
                <a:gd name="T77" fmla="*/ 837 h 1198"/>
                <a:gd name="T78" fmla="*/ 39 w 900"/>
                <a:gd name="T79" fmla="*/ 797 h 1198"/>
                <a:gd name="T80" fmla="*/ 17 w 900"/>
                <a:gd name="T81" fmla="*/ 727 h 1198"/>
                <a:gd name="T82" fmla="*/ 2 w 900"/>
                <a:gd name="T83" fmla="*/ 662 h 1198"/>
                <a:gd name="T84" fmla="*/ 2 w 900"/>
                <a:gd name="T85" fmla="*/ 618 h 1198"/>
                <a:gd name="T86" fmla="*/ 10 w 900"/>
                <a:gd name="T87" fmla="*/ 591 h 1198"/>
                <a:gd name="T88" fmla="*/ 25 w 900"/>
                <a:gd name="T89" fmla="*/ 576 h 1198"/>
                <a:gd name="T90" fmla="*/ 43 w 900"/>
                <a:gd name="T91" fmla="*/ 571 h 1198"/>
                <a:gd name="T92" fmla="*/ 45 w 900"/>
                <a:gd name="T93" fmla="*/ 544 h 1198"/>
                <a:gd name="T94" fmla="*/ 30 w 900"/>
                <a:gd name="T95" fmla="*/ 468 h 1198"/>
                <a:gd name="T96" fmla="*/ 29 w 900"/>
                <a:gd name="T97" fmla="*/ 377 h 1198"/>
                <a:gd name="T98" fmla="*/ 50 w 900"/>
                <a:gd name="T99" fmla="*/ 289 h 1198"/>
                <a:gd name="T100" fmla="*/ 91 w 900"/>
                <a:gd name="T101" fmla="*/ 211 h 1198"/>
                <a:gd name="T102" fmla="*/ 143 w 900"/>
                <a:gd name="T103" fmla="*/ 148 h 1198"/>
                <a:gd name="T104" fmla="*/ 206 w 900"/>
                <a:gd name="T105" fmla="*/ 92 h 1198"/>
                <a:gd name="T106" fmla="*/ 271 w 900"/>
                <a:gd name="T107" fmla="*/ 47 h 1198"/>
                <a:gd name="T108" fmla="*/ 337 w 900"/>
                <a:gd name="T109" fmla="*/ 18 h 1198"/>
                <a:gd name="T110" fmla="*/ 423 w 900"/>
                <a:gd name="T111" fmla="*/ 3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900" h="1198">
                  <a:moveTo>
                    <a:pt x="468" y="0"/>
                  </a:moveTo>
                  <a:lnTo>
                    <a:pt x="510" y="4"/>
                  </a:lnTo>
                  <a:lnTo>
                    <a:pt x="548" y="11"/>
                  </a:lnTo>
                  <a:lnTo>
                    <a:pt x="581" y="20"/>
                  </a:lnTo>
                  <a:lnTo>
                    <a:pt x="612" y="34"/>
                  </a:lnTo>
                  <a:lnTo>
                    <a:pt x="640" y="47"/>
                  </a:lnTo>
                  <a:lnTo>
                    <a:pt x="670" y="66"/>
                  </a:lnTo>
                  <a:lnTo>
                    <a:pt x="694" y="86"/>
                  </a:lnTo>
                  <a:lnTo>
                    <a:pt x="713" y="105"/>
                  </a:lnTo>
                  <a:lnTo>
                    <a:pt x="728" y="121"/>
                  </a:lnTo>
                  <a:lnTo>
                    <a:pt x="737" y="135"/>
                  </a:lnTo>
                  <a:lnTo>
                    <a:pt x="744" y="143"/>
                  </a:lnTo>
                  <a:lnTo>
                    <a:pt x="745" y="145"/>
                  </a:lnTo>
                  <a:lnTo>
                    <a:pt x="747" y="147"/>
                  </a:lnTo>
                  <a:lnTo>
                    <a:pt x="751" y="147"/>
                  </a:lnTo>
                  <a:lnTo>
                    <a:pt x="757" y="148"/>
                  </a:lnTo>
                  <a:lnTo>
                    <a:pt x="767" y="152"/>
                  </a:lnTo>
                  <a:lnTo>
                    <a:pt x="778" y="156"/>
                  </a:lnTo>
                  <a:lnTo>
                    <a:pt x="788" y="163"/>
                  </a:lnTo>
                  <a:lnTo>
                    <a:pt x="800" y="171"/>
                  </a:lnTo>
                  <a:lnTo>
                    <a:pt x="814" y="182"/>
                  </a:lnTo>
                  <a:lnTo>
                    <a:pt x="826" y="197"/>
                  </a:lnTo>
                  <a:lnTo>
                    <a:pt x="838" y="214"/>
                  </a:lnTo>
                  <a:lnTo>
                    <a:pt x="849" y="236"/>
                  </a:lnTo>
                  <a:lnTo>
                    <a:pt x="858" y="261"/>
                  </a:lnTo>
                  <a:lnTo>
                    <a:pt x="865" y="291"/>
                  </a:lnTo>
                  <a:lnTo>
                    <a:pt x="870" y="324"/>
                  </a:lnTo>
                  <a:lnTo>
                    <a:pt x="874" y="363"/>
                  </a:lnTo>
                  <a:lnTo>
                    <a:pt x="873" y="408"/>
                  </a:lnTo>
                  <a:lnTo>
                    <a:pt x="869" y="459"/>
                  </a:lnTo>
                  <a:lnTo>
                    <a:pt x="862" y="515"/>
                  </a:lnTo>
                  <a:lnTo>
                    <a:pt x="856" y="542"/>
                  </a:lnTo>
                  <a:lnTo>
                    <a:pt x="846" y="572"/>
                  </a:lnTo>
                  <a:lnTo>
                    <a:pt x="856" y="571"/>
                  </a:lnTo>
                  <a:lnTo>
                    <a:pt x="865" y="572"/>
                  </a:lnTo>
                  <a:lnTo>
                    <a:pt x="874" y="576"/>
                  </a:lnTo>
                  <a:lnTo>
                    <a:pt x="882" y="581"/>
                  </a:lnTo>
                  <a:lnTo>
                    <a:pt x="889" y="591"/>
                  </a:lnTo>
                  <a:lnTo>
                    <a:pt x="895" y="603"/>
                  </a:lnTo>
                  <a:lnTo>
                    <a:pt x="899" y="618"/>
                  </a:lnTo>
                  <a:lnTo>
                    <a:pt x="900" y="638"/>
                  </a:lnTo>
                  <a:lnTo>
                    <a:pt x="897" y="662"/>
                  </a:lnTo>
                  <a:lnTo>
                    <a:pt x="892" y="692"/>
                  </a:lnTo>
                  <a:lnTo>
                    <a:pt x="884" y="727"/>
                  </a:lnTo>
                  <a:lnTo>
                    <a:pt x="872" y="764"/>
                  </a:lnTo>
                  <a:lnTo>
                    <a:pt x="860" y="795"/>
                  </a:lnTo>
                  <a:lnTo>
                    <a:pt x="849" y="820"/>
                  </a:lnTo>
                  <a:lnTo>
                    <a:pt x="838" y="836"/>
                  </a:lnTo>
                  <a:lnTo>
                    <a:pt x="827" y="848"/>
                  </a:lnTo>
                  <a:lnTo>
                    <a:pt x="818" y="855"/>
                  </a:lnTo>
                  <a:lnTo>
                    <a:pt x="809" y="856"/>
                  </a:lnTo>
                  <a:lnTo>
                    <a:pt x="802" y="894"/>
                  </a:lnTo>
                  <a:lnTo>
                    <a:pt x="790" y="931"/>
                  </a:lnTo>
                  <a:lnTo>
                    <a:pt x="772" y="969"/>
                  </a:lnTo>
                  <a:lnTo>
                    <a:pt x="752" y="1007"/>
                  </a:lnTo>
                  <a:lnTo>
                    <a:pt x="727" y="1044"/>
                  </a:lnTo>
                  <a:lnTo>
                    <a:pt x="698" y="1078"/>
                  </a:lnTo>
                  <a:lnTo>
                    <a:pt x="665" y="1110"/>
                  </a:lnTo>
                  <a:lnTo>
                    <a:pt x="628" y="1138"/>
                  </a:lnTo>
                  <a:lnTo>
                    <a:pt x="589" y="1163"/>
                  </a:lnTo>
                  <a:lnTo>
                    <a:pt x="546" y="1181"/>
                  </a:lnTo>
                  <a:lnTo>
                    <a:pt x="498" y="1194"/>
                  </a:lnTo>
                  <a:lnTo>
                    <a:pt x="450" y="1198"/>
                  </a:lnTo>
                  <a:lnTo>
                    <a:pt x="401" y="1194"/>
                  </a:lnTo>
                  <a:lnTo>
                    <a:pt x="353" y="1181"/>
                  </a:lnTo>
                  <a:lnTo>
                    <a:pt x="310" y="1163"/>
                  </a:lnTo>
                  <a:lnTo>
                    <a:pt x="269" y="1140"/>
                  </a:lnTo>
                  <a:lnTo>
                    <a:pt x="233" y="1112"/>
                  </a:lnTo>
                  <a:lnTo>
                    <a:pt x="201" y="1079"/>
                  </a:lnTo>
                  <a:lnTo>
                    <a:pt x="173" y="1044"/>
                  </a:lnTo>
                  <a:lnTo>
                    <a:pt x="147" y="1008"/>
                  </a:lnTo>
                  <a:lnTo>
                    <a:pt x="127" y="970"/>
                  </a:lnTo>
                  <a:lnTo>
                    <a:pt x="111" y="931"/>
                  </a:lnTo>
                  <a:lnTo>
                    <a:pt x="99" y="894"/>
                  </a:lnTo>
                  <a:lnTo>
                    <a:pt x="91" y="856"/>
                  </a:lnTo>
                  <a:lnTo>
                    <a:pt x="82" y="855"/>
                  </a:lnTo>
                  <a:lnTo>
                    <a:pt x="72" y="848"/>
                  </a:lnTo>
                  <a:lnTo>
                    <a:pt x="62" y="837"/>
                  </a:lnTo>
                  <a:lnTo>
                    <a:pt x="52" y="820"/>
                  </a:lnTo>
                  <a:lnTo>
                    <a:pt x="39" y="797"/>
                  </a:lnTo>
                  <a:lnTo>
                    <a:pt x="29" y="766"/>
                  </a:lnTo>
                  <a:lnTo>
                    <a:pt x="17" y="727"/>
                  </a:lnTo>
                  <a:lnTo>
                    <a:pt x="7" y="692"/>
                  </a:lnTo>
                  <a:lnTo>
                    <a:pt x="2" y="662"/>
                  </a:lnTo>
                  <a:lnTo>
                    <a:pt x="0" y="638"/>
                  </a:lnTo>
                  <a:lnTo>
                    <a:pt x="2" y="618"/>
                  </a:lnTo>
                  <a:lnTo>
                    <a:pt x="4" y="603"/>
                  </a:lnTo>
                  <a:lnTo>
                    <a:pt x="10" y="591"/>
                  </a:lnTo>
                  <a:lnTo>
                    <a:pt x="17" y="581"/>
                  </a:lnTo>
                  <a:lnTo>
                    <a:pt x="25" y="576"/>
                  </a:lnTo>
                  <a:lnTo>
                    <a:pt x="34" y="572"/>
                  </a:lnTo>
                  <a:lnTo>
                    <a:pt x="43" y="571"/>
                  </a:lnTo>
                  <a:lnTo>
                    <a:pt x="54" y="572"/>
                  </a:lnTo>
                  <a:lnTo>
                    <a:pt x="45" y="544"/>
                  </a:lnTo>
                  <a:lnTo>
                    <a:pt x="38" y="515"/>
                  </a:lnTo>
                  <a:lnTo>
                    <a:pt x="30" y="468"/>
                  </a:lnTo>
                  <a:lnTo>
                    <a:pt x="27" y="423"/>
                  </a:lnTo>
                  <a:lnTo>
                    <a:pt x="29" y="377"/>
                  </a:lnTo>
                  <a:lnTo>
                    <a:pt x="37" y="334"/>
                  </a:lnTo>
                  <a:lnTo>
                    <a:pt x="50" y="289"/>
                  </a:lnTo>
                  <a:lnTo>
                    <a:pt x="69" y="249"/>
                  </a:lnTo>
                  <a:lnTo>
                    <a:pt x="91" y="211"/>
                  </a:lnTo>
                  <a:lnTo>
                    <a:pt x="116" y="178"/>
                  </a:lnTo>
                  <a:lnTo>
                    <a:pt x="143" y="148"/>
                  </a:lnTo>
                  <a:lnTo>
                    <a:pt x="174" y="118"/>
                  </a:lnTo>
                  <a:lnTo>
                    <a:pt x="206" y="92"/>
                  </a:lnTo>
                  <a:lnTo>
                    <a:pt x="241" y="67"/>
                  </a:lnTo>
                  <a:lnTo>
                    <a:pt x="271" y="47"/>
                  </a:lnTo>
                  <a:lnTo>
                    <a:pt x="303" y="31"/>
                  </a:lnTo>
                  <a:lnTo>
                    <a:pt x="337" y="18"/>
                  </a:lnTo>
                  <a:lnTo>
                    <a:pt x="378" y="5"/>
                  </a:lnTo>
                  <a:lnTo>
                    <a:pt x="423" y="3"/>
                  </a:lnTo>
                  <a:lnTo>
                    <a:pt x="468"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2" name="Freeform 277">
              <a:extLst>
                <a:ext uri="{FF2B5EF4-FFF2-40B4-BE49-F238E27FC236}">
                  <a16:creationId xmlns="" xmlns:a16="http://schemas.microsoft.com/office/drawing/2014/main" id="{1EE6B0F6-1E96-4ABC-BB41-7BFA7E3D697D}"/>
                </a:ext>
              </a:extLst>
            </p:cNvPr>
            <p:cNvSpPr>
              <a:spLocks/>
            </p:cNvSpPr>
            <p:nvPr/>
          </p:nvSpPr>
          <p:spPr bwMode="auto">
            <a:xfrm>
              <a:off x="383" y="3519"/>
              <a:ext cx="300" cy="400"/>
            </a:xfrm>
            <a:custGeom>
              <a:avLst/>
              <a:gdLst>
                <a:gd name="T0" fmla="*/ 508 w 898"/>
                <a:gd name="T1" fmla="*/ 4 h 1198"/>
                <a:gd name="T2" fmla="*/ 581 w 898"/>
                <a:gd name="T3" fmla="*/ 20 h 1198"/>
                <a:gd name="T4" fmla="*/ 638 w 898"/>
                <a:gd name="T5" fmla="*/ 47 h 1198"/>
                <a:gd name="T6" fmla="*/ 694 w 898"/>
                <a:gd name="T7" fmla="*/ 86 h 1198"/>
                <a:gd name="T8" fmla="*/ 727 w 898"/>
                <a:gd name="T9" fmla="*/ 121 h 1198"/>
                <a:gd name="T10" fmla="*/ 742 w 898"/>
                <a:gd name="T11" fmla="*/ 143 h 1198"/>
                <a:gd name="T12" fmla="*/ 746 w 898"/>
                <a:gd name="T13" fmla="*/ 147 h 1198"/>
                <a:gd name="T14" fmla="*/ 757 w 898"/>
                <a:gd name="T15" fmla="*/ 148 h 1198"/>
                <a:gd name="T16" fmla="*/ 776 w 898"/>
                <a:gd name="T17" fmla="*/ 156 h 1198"/>
                <a:gd name="T18" fmla="*/ 800 w 898"/>
                <a:gd name="T19" fmla="*/ 171 h 1198"/>
                <a:gd name="T20" fmla="*/ 824 w 898"/>
                <a:gd name="T21" fmla="*/ 197 h 1198"/>
                <a:gd name="T22" fmla="*/ 847 w 898"/>
                <a:gd name="T23" fmla="*/ 236 h 1198"/>
                <a:gd name="T24" fmla="*/ 864 w 898"/>
                <a:gd name="T25" fmla="*/ 291 h 1198"/>
                <a:gd name="T26" fmla="*/ 872 w 898"/>
                <a:gd name="T27" fmla="*/ 363 h 1198"/>
                <a:gd name="T28" fmla="*/ 868 w 898"/>
                <a:gd name="T29" fmla="*/ 459 h 1198"/>
                <a:gd name="T30" fmla="*/ 854 w 898"/>
                <a:gd name="T31" fmla="*/ 542 h 1198"/>
                <a:gd name="T32" fmla="*/ 855 w 898"/>
                <a:gd name="T33" fmla="*/ 571 h 1198"/>
                <a:gd name="T34" fmla="*/ 874 w 898"/>
                <a:gd name="T35" fmla="*/ 576 h 1198"/>
                <a:gd name="T36" fmla="*/ 888 w 898"/>
                <a:gd name="T37" fmla="*/ 591 h 1198"/>
                <a:gd name="T38" fmla="*/ 898 w 898"/>
                <a:gd name="T39" fmla="*/ 618 h 1198"/>
                <a:gd name="T40" fmla="*/ 897 w 898"/>
                <a:gd name="T41" fmla="*/ 662 h 1198"/>
                <a:gd name="T42" fmla="*/ 883 w 898"/>
                <a:gd name="T43" fmla="*/ 727 h 1198"/>
                <a:gd name="T44" fmla="*/ 859 w 898"/>
                <a:gd name="T45" fmla="*/ 795 h 1198"/>
                <a:gd name="T46" fmla="*/ 837 w 898"/>
                <a:gd name="T47" fmla="*/ 836 h 1198"/>
                <a:gd name="T48" fmla="*/ 817 w 898"/>
                <a:gd name="T49" fmla="*/ 855 h 1198"/>
                <a:gd name="T50" fmla="*/ 800 w 898"/>
                <a:gd name="T51" fmla="*/ 894 h 1198"/>
                <a:gd name="T52" fmla="*/ 772 w 898"/>
                <a:gd name="T53" fmla="*/ 969 h 1198"/>
                <a:gd name="T54" fmla="*/ 726 w 898"/>
                <a:gd name="T55" fmla="*/ 1044 h 1198"/>
                <a:gd name="T56" fmla="*/ 664 w 898"/>
                <a:gd name="T57" fmla="*/ 1110 h 1198"/>
                <a:gd name="T58" fmla="*/ 589 w 898"/>
                <a:gd name="T59" fmla="*/ 1163 h 1198"/>
                <a:gd name="T60" fmla="*/ 497 w 898"/>
                <a:gd name="T61" fmla="*/ 1194 h 1198"/>
                <a:gd name="T62" fmla="*/ 399 w 898"/>
                <a:gd name="T63" fmla="*/ 1194 h 1198"/>
                <a:gd name="T64" fmla="*/ 309 w 898"/>
                <a:gd name="T65" fmla="*/ 1163 h 1198"/>
                <a:gd name="T66" fmla="*/ 232 w 898"/>
                <a:gd name="T67" fmla="*/ 1112 h 1198"/>
                <a:gd name="T68" fmla="*/ 170 w 898"/>
                <a:gd name="T69" fmla="*/ 1044 h 1198"/>
                <a:gd name="T70" fmla="*/ 126 w 898"/>
                <a:gd name="T71" fmla="*/ 970 h 1198"/>
                <a:gd name="T72" fmla="*/ 98 w 898"/>
                <a:gd name="T73" fmla="*/ 894 h 1198"/>
                <a:gd name="T74" fmla="*/ 80 w 898"/>
                <a:gd name="T75" fmla="*/ 855 h 1198"/>
                <a:gd name="T76" fmla="*/ 60 w 898"/>
                <a:gd name="T77" fmla="*/ 836 h 1198"/>
                <a:gd name="T78" fmla="*/ 39 w 898"/>
                <a:gd name="T79" fmla="*/ 795 h 1198"/>
                <a:gd name="T80" fmla="*/ 15 w 898"/>
                <a:gd name="T81" fmla="*/ 727 h 1198"/>
                <a:gd name="T82" fmla="*/ 1 w 898"/>
                <a:gd name="T83" fmla="*/ 663 h 1198"/>
                <a:gd name="T84" fmla="*/ 0 w 898"/>
                <a:gd name="T85" fmla="*/ 619 h 1198"/>
                <a:gd name="T86" fmla="*/ 9 w 898"/>
                <a:gd name="T87" fmla="*/ 591 h 1198"/>
                <a:gd name="T88" fmla="*/ 24 w 898"/>
                <a:gd name="T89" fmla="*/ 577 h 1198"/>
                <a:gd name="T90" fmla="*/ 43 w 898"/>
                <a:gd name="T91" fmla="*/ 572 h 1198"/>
                <a:gd name="T92" fmla="*/ 43 w 898"/>
                <a:gd name="T93" fmla="*/ 544 h 1198"/>
                <a:gd name="T94" fmla="*/ 29 w 898"/>
                <a:gd name="T95" fmla="*/ 468 h 1198"/>
                <a:gd name="T96" fmla="*/ 28 w 898"/>
                <a:gd name="T97" fmla="*/ 378 h 1198"/>
                <a:gd name="T98" fmla="*/ 49 w 898"/>
                <a:gd name="T99" fmla="*/ 291 h 1198"/>
                <a:gd name="T100" fmla="*/ 90 w 898"/>
                <a:gd name="T101" fmla="*/ 213 h 1198"/>
                <a:gd name="T102" fmla="*/ 142 w 898"/>
                <a:gd name="T103" fmla="*/ 149 h 1198"/>
                <a:gd name="T104" fmla="*/ 205 w 898"/>
                <a:gd name="T105" fmla="*/ 92 h 1198"/>
                <a:gd name="T106" fmla="*/ 270 w 898"/>
                <a:gd name="T107" fmla="*/ 49 h 1198"/>
                <a:gd name="T108" fmla="*/ 335 w 898"/>
                <a:gd name="T109" fmla="*/ 19 h 1198"/>
                <a:gd name="T110" fmla="*/ 421 w 898"/>
                <a:gd name="T111" fmla="*/ 3 h 1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98" h="1198">
                  <a:moveTo>
                    <a:pt x="466" y="0"/>
                  </a:moveTo>
                  <a:lnTo>
                    <a:pt x="508" y="4"/>
                  </a:lnTo>
                  <a:lnTo>
                    <a:pt x="546" y="11"/>
                  </a:lnTo>
                  <a:lnTo>
                    <a:pt x="581" y="20"/>
                  </a:lnTo>
                  <a:lnTo>
                    <a:pt x="612" y="34"/>
                  </a:lnTo>
                  <a:lnTo>
                    <a:pt x="638" y="47"/>
                  </a:lnTo>
                  <a:lnTo>
                    <a:pt x="668" y="66"/>
                  </a:lnTo>
                  <a:lnTo>
                    <a:pt x="694" y="86"/>
                  </a:lnTo>
                  <a:lnTo>
                    <a:pt x="712" y="105"/>
                  </a:lnTo>
                  <a:lnTo>
                    <a:pt x="727" y="121"/>
                  </a:lnTo>
                  <a:lnTo>
                    <a:pt x="737" y="135"/>
                  </a:lnTo>
                  <a:lnTo>
                    <a:pt x="742" y="143"/>
                  </a:lnTo>
                  <a:lnTo>
                    <a:pt x="745" y="145"/>
                  </a:lnTo>
                  <a:lnTo>
                    <a:pt x="746" y="147"/>
                  </a:lnTo>
                  <a:lnTo>
                    <a:pt x="750" y="147"/>
                  </a:lnTo>
                  <a:lnTo>
                    <a:pt x="757" y="148"/>
                  </a:lnTo>
                  <a:lnTo>
                    <a:pt x="766" y="152"/>
                  </a:lnTo>
                  <a:lnTo>
                    <a:pt x="776" y="156"/>
                  </a:lnTo>
                  <a:lnTo>
                    <a:pt x="788" y="163"/>
                  </a:lnTo>
                  <a:lnTo>
                    <a:pt x="800" y="171"/>
                  </a:lnTo>
                  <a:lnTo>
                    <a:pt x="812" y="182"/>
                  </a:lnTo>
                  <a:lnTo>
                    <a:pt x="824" y="197"/>
                  </a:lnTo>
                  <a:lnTo>
                    <a:pt x="836" y="214"/>
                  </a:lnTo>
                  <a:lnTo>
                    <a:pt x="847" y="236"/>
                  </a:lnTo>
                  <a:lnTo>
                    <a:pt x="856" y="261"/>
                  </a:lnTo>
                  <a:lnTo>
                    <a:pt x="864" y="291"/>
                  </a:lnTo>
                  <a:lnTo>
                    <a:pt x="870" y="324"/>
                  </a:lnTo>
                  <a:lnTo>
                    <a:pt x="872" y="363"/>
                  </a:lnTo>
                  <a:lnTo>
                    <a:pt x="872" y="408"/>
                  </a:lnTo>
                  <a:lnTo>
                    <a:pt x="868" y="459"/>
                  </a:lnTo>
                  <a:lnTo>
                    <a:pt x="860" y="515"/>
                  </a:lnTo>
                  <a:lnTo>
                    <a:pt x="854" y="542"/>
                  </a:lnTo>
                  <a:lnTo>
                    <a:pt x="845" y="572"/>
                  </a:lnTo>
                  <a:lnTo>
                    <a:pt x="855" y="571"/>
                  </a:lnTo>
                  <a:lnTo>
                    <a:pt x="864" y="572"/>
                  </a:lnTo>
                  <a:lnTo>
                    <a:pt x="874" y="576"/>
                  </a:lnTo>
                  <a:lnTo>
                    <a:pt x="882" y="581"/>
                  </a:lnTo>
                  <a:lnTo>
                    <a:pt x="888" y="591"/>
                  </a:lnTo>
                  <a:lnTo>
                    <a:pt x="894" y="603"/>
                  </a:lnTo>
                  <a:lnTo>
                    <a:pt x="898" y="618"/>
                  </a:lnTo>
                  <a:lnTo>
                    <a:pt x="898" y="638"/>
                  </a:lnTo>
                  <a:lnTo>
                    <a:pt x="897" y="662"/>
                  </a:lnTo>
                  <a:lnTo>
                    <a:pt x="891" y="692"/>
                  </a:lnTo>
                  <a:lnTo>
                    <a:pt x="883" y="727"/>
                  </a:lnTo>
                  <a:lnTo>
                    <a:pt x="871" y="764"/>
                  </a:lnTo>
                  <a:lnTo>
                    <a:pt x="859" y="795"/>
                  </a:lnTo>
                  <a:lnTo>
                    <a:pt x="848" y="820"/>
                  </a:lnTo>
                  <a:lnTo>
                    <a:pt x="837" y="836"/>
                  </a:lnTo>
                  <a:lnTo>
                    <a:pt x="827" y="848"/>
                  </a:lnTo>
                  <a:lnTo>
                    <a:pt x="817" y="855"/>
                  </a:lnTo>
                  <a:lnTo>
                    <a:pt x="808" y="856"/>
                  </a:lnTo>
                  <a:lnTo>
                    <a:pt x="800" y="894"/>
                  </a:lnTo>
                  <a:lnTo>
                    <a:pt x="788" y="931"/>
                  </a:lnTo>
                  <a:lnTo>
                    <a:pt x="772" y="969"/>
                  </a:lnTo>
                  <a:lnTo>
                    <a:pt x="750" y="1007"/>
                  </a:lnTo>
                  <a:lnTo>
                    <a:pt x="726" y="1044"/>
                  </a:lnTo>
                  <a:lnTo>
                    <a:pt x="696" y="1078"/>
                  </a:lnTo>
                  <a:lnTo>
                    <a:pt x="664" y="1110"/>
                  </a:lnTo>
                  <a:lnTo>
                    <a:pt x="628" y="1138"/>
                  </a:lnTo>
                  <a:lnTo>
                    <a:pt x="589" y="1163"/>
                  </a:lnTo>
                  <a:lnTo>
                    <a:pt x="544" y="1181"/>
                  </a:lnTo>
                  <a:lnTo>
                    <a:pt x="497" y="1194"/>
                  </a:lnTo>
                  <a:lnTo>
                    <a:pt x="447" y="1198"/>
                  </a:lnTo>
                  <a:lnTo>
                    <a:pt x="399" y="1194"/>
                  </a:lnTo>
                  <a:lnTo>
                    <a:pt x="352" y="1181"/>
                  </a:lnTo>
                  <a:lnTo>
                    <a:pt x="309" y="1163"/>
                  </a:lnTo>
                  <a:lnTo>
                    <a:pt x="269" y="1140"/>
                  </a:lnTo>
                  <a:lnTo>
                    <a:pt x="232" y="1112"/>
                  </a:lnTo>
                  <a:lnTo>
                    <a:pt x="200" y="1079"/>
                  </a:lnTo>
                  <a:lnTo>
                    <a:pt x="170" y="1044"/>
                  </a:lnTo>
                  <a:lnTo>
                    <a:pt x="146" y="1008"/>
                  </a:lnTo>
                  <a:lnTo>
                    <a:pt x="126" y="970"/>
                  </a:lnTo>
                  <a:lnTo>
                    <a:pt x="110" y="931"/>
                  </a:lnTo>
                  <a:lnTo>
                    <a:pt x="98" y="894"/>
                  </a:lnTo>
                  <a:lnTo>
                    <a:pt x="90" y="856"/>
                  </a:lnTo>
                  <a:lnTo>
                    <a:pt x="80" y="855"/>
                  </a:lnTo>
                  <a:lnTo>
                    <a:pt x="71" y="848"/>
                  </a:lnTo>
                  <a:lnTo>
                    <a:pt x="60" y="836"/>
                  </a:lnTo>
                  <a:lnTo>
                    <a:pt x="49" y="820"/>
                  </a:lnTo>
                  <a:lnTo>
                    <a:pt x="39" y="795"/>
                  </a:lnTo>
                  <a:lnTo>
                    <a:pt x="27" y="766"/>
                  </a:lnTo>
                  <a:lnTo>
                    <a:pt x="15" y="727"/>
                  </a:lnTo>
                  <a:lnTo>
                    <a:pt x="6" y="693"/>
                  </a:lnTo>
                  <a:lnTo>
                    <a:pt x="1" y="663"/>
                  </a:lnTo>
                  <a:lnTo>
                    <a:pt x="0" y="639"/>
                  </a:lnTo>
                  <a:lnTo>
                    <a:pt x="0" y="619"/>
                  </a:lnTo>
                  <a:lnTo>
                    <a:pt x="4" y="603"/>
                  </a:lnTo>
                  <a:lnTo>
                    <a:pt x="9" y="591"/>
                  </a:lnTo>
                  <a:lnTo>
                    <a:pt x="16" y="583"/>
                  </a:lnTo>
                  <a:lnTo>
                    <a:pt x="24" y="577"/>
                  </a:lnTo>
                  <a:lnTo>
                    <a:pt x="33" y="573"/>
                  </a:lnTo>
                  <a:lnTo>
                    <a:pt x="43" y="572"/>
                  </a:lnTo>
                  <a:lnTo>
                    <a:pt x="52" y="572"/>
                  </a:lnTo>
                  <a:lnTo>
                    <a:pt x="43" y="544"/>
                  </a:lnTo>
                  <a:lnTo>
                    <a:pt x="37" y="515"/>
                  </a:lnTo>
                  <a:lnTo>
                    <a:pt x="29" y="468"/>
                  </a:lnTo>
                  <a:lnTo>
                    <a:pt x="25" y="423"/>
                  </a:lnTo>
                  <a:lnTo>
                    <a:pt x="28" y="378"/>
                  </a:lnTo>
                  <a:lnTo>
                    <a:pt x="36" y="335"/>
                  </a:lnTo>
                  <a:lnTo>
                    <a:pt x="49" y="291"/>
                  </a:lnTo>
                  <a:lnTo>
                    <a:pt x="67" y="250"/>
                  </a:lnTo>
                  <a:lnTo>
                    <a:pt x="90" y="213"/>
                  </a:lnTo>
                  <a:lnTo>
                    <a:pt x="114" y="179"/>
                  </a:lnTo>
                  <a:lnTo>
                    <a:pt x="142" y="149"/>
                  </a:lnTo>
                  <a:lnTo>
                    <a:pt x="173" y="118"/>
                  </a:lnTo>
                  <a:lnTo>
                    <a:pt x="205" y="92"/>
                  </a:lnTo>
                  <a:lnTo>
                    <a:pt x="240" y="67"/>
                  </a:lnTo>
                  <a:lnTo>
                    <a:pt x="270" y="49"/>
                  </a:lnTo>
                  <a:lnTo>
                    <a:pt x="301" y="32"/>
                  </a:lnTo>
                  <a:lnTo>
                    <a:pt x="335" y="19"/>
                  </a:lnTo>
                  <a:lnTo>
                    <a:pt x="376" y="8"/>
                  </a:lnTo>
                  <a:lnTo>
                    <a:pt x="421" y="3"/>
                  </a:lnTo>
                  <a:lnTo>
                    <a:pt x="466"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3" name="Freeform 278">
              <a:extLst>
                <a:ext uri="{FF2B5EF4-FFF2-40B4-BE49-F238E27FC236}">
                  <a16:creationId xmlns="" xmlns:a16="http://schemas.microsoft.com/office/drawing/2014/main" id="{FBDBB02F-A335-4C80-9D5C-253BE182319E}"/>
                </a:ext>
              </a:extLst>
            </p:cNvPr>
            <p:cNvSpPr>
              <a:spLocks/>
            </p:cNvSpPr>
            <p:nvPr/>
          </p:nvSpPr>
          <p:spPr bwMode="auto">
            <a:xfrm>
              <a:off x="809" y="3394"/>
              <a:ext cx="356" cy="476"/>
            </a:xfrm>
            <a:custGeom>
              <a:avLst/>
              <a:gdLst>
                <a:gd name="T0" fmla="*/ 591 w 1070"/>
                <a:gd name="T1" fmla="*/ 2 h 1428"/>
                <a:gd name="T2" fmla="*/ 668 w 1070"/>
                <a:gd name="T3" fmla="*/ 16 h 1428"/>
                <a:gd name="T4" fmla="*/ 732 w 1070"/>
                <a:gd name="T5" fmla="*/ 42 h 1428"/>
                <a:gd name="T6" fmla="*/ 792 w 1070"/>
                <a:gd name="T7" fmla="*/ 77 h 1428"/>
                <a:gd name="T8" fmla="*/ 840 w 1070"/>
                <a:gd name="T9" fmla="*/ 116 h 1428"/>
                <a:gd name="T10" fmla="*/ 871 w 1070"/>
                <a:gd name="T11" fmla="*/ 151 h 1428"/>
                <a:gd name="T12" fmla="*/ 884 w 1070"/>
                <a:gd name="T13" fmla="*/ 171 h 1428"/>
                <a:gd name="T14" fmla="*/ 887 w 1070"/>
                <a:gd name="T15" fmla="*/ 174 h 1428"/>
                <a:gd name="T16" fmla="*/ 899 w 1070"/>
                <a:gd name="T17" fmla="*/ 177 h 1428"/>
                <a:gd name="T18" fmla="*/ 918 w 1070"/>
                <a:gd name="T19" fmla="*/ 182 h 1428"/>
                <a:gd name="T20" fmla="*/ 942 w 1070"/>
                <a:gd name="T21" fmla="*/ 197 h 1428"/>
                <a:gd name="T22" fmla="*/ 969 w 1070"/>
                <a:gd name="T23" fmla="*/ 220 h 1428"/>
                <a:gd name="T24" fmla="*/ 995 w 1070"/>
                <a:gd name="T25" fmla="*/ 253 h 1428"/>
                <a:gd name="T26" fmla="*/ 1018 w 1070"/>
                <a:gd name="T27" fmla="*/ 302 h 1428"/>
                <a:gd name="T28" fmla="*/ 1032 w 1070"/>
                <a:gd name="T29" fmla="*/ 365 h 1428"/>
                <a:gd name="T30" fmla="*/ 1039 w 1070"/>
                <a:gd name="T31" fmla="*/ 448 h 1428"/>
                <a:gd name="T32" fmla="*/ 1034 w 1070"/>
                <a:gd name="T33" fmla="*/ 552 h 1428"/>
                <a:gd name="T34" fmla="*/ 1016 w 1070"/>
                <a:gd name="T35" fmla="*/ 646 h 1428"/>
                <a:gd name="T36" fmla="*/ 1018 w 1070"/>
                <a:gd name="T37" fmla="*/ 680 h 1428"/>
                <a:gd name="T38" fmla="*/ 1038 w 1070"/>
                <a:gd name="T39" fmla="*/ 684 h 1428"/>
                <a:gd name="T40" fmla="*/ 1055 w 1070"/>
                <a:gd name="T41" fmla="*/ 699 h 1428"/>
                <a:gd name="T42" fmla="*/ 1066 w 1070"/>
                <a:gd name="T43" fmla="*/ 724 h 1428"/>
                <a:gd name="T44" fmla="*/ 1070 w 1070"/>
                <a:gd name="T45" fmla="*/ 766 h 1428"/>
                <a:gd name="T46" fmla="*/ 1061 w 1070"/>
                <a:gd name="T47" fmla="*/ 827 h 1428"/>
                <a:gd name="T48" fmla="*/ 1039 w 1070"/>
                <a:gd name="T49" fmla="*/ 906 h 1428"/>
                <a:gd name="T50" fmla="*/ 1014 w 1070"/>
                <a:gd name="T51" fmla="*/ 966 h 1428"/>
                <a:gd name="T52" fmla="*/ 992 w 1070"/>
                <a:gd name="T53" fmla="*/ 1001 h 1428"/>
                <a:gd name="T54" fmla="*/ 970 w 1070"/>
                <a:gd name="T55" fmla="*/ 1018 h 1428"/>
                <a:gd name="T56" fmla="*/ 953 w 1070"/>
                <a:gd name="T57" fmla="*/ 1061 h 1428"/>
                <a:gd name="T58" fmla="*/ 923 w 1070"/>
                <a:gd name="T59" fmla="*/ 1143 h 1428"/>
                <a:gd name="T60" fmla="*/ 878 w 1070"/>
                <a:gd name="T61" fmla="*/ 1223 h 1428"/>
                <a:gd name="T62" fmla="*/ 816 w 1070"/>
                <a:gd name="T63" fmla="*/ 1299 h 1428"/>
                <a:gd name="T64" fmla="*/ 739 w 1070"/>
                <a:gd name="T65" fmla="*/ 1362 h 1428"/>
                <a:gd name="T66" fmla="*/ 649 w 1070"/>
                <a:gd name="T67" fmla="*/ 1408 h 1428"/>
                <a:gd name="T68" fmla="*/ 558 w 1070"/>
                <a:gd name="T69" fmla="*/ 1427 h 1428"/>
                <a:gd name="T70" fmla="*/ 465 w 1070"/>
                <a:gd name="T71" fmla="*/ 1421 h 1428"/>
                <a:gd name="T72" fmla="*/ 372 w 1070"/>
                <a:gd name="T73" fmla="*/ 1389 h 1428"/>
                <a:gd name="T74" fmla="*/ 287 w 1070"/>
                <a:gd name="T75" fmla="*/ 1334 h 1428"/>
                <a:gd name="T76" fmla="*/ 219 w 1070"/>
                <a:gd name="T77" fmla="*/ 1264 h 1428"/>
                <a:gd name="T78" fmla="*/ 165 w 1070"/>
                <a:gd name="T79" fmla="*/ 1184 h 1428"/>
                <a:gd name="T80" fmla="*/ 127 w 1070"/>
                <a:gd name="T81" fmla="*/ 1102 h 1428"/>
                <a:gd name="T82" fmla="*/ 107 w 1070"/>
                <a:gd name="T83" fmla="*/ 1022 h 1428"/>
                <a:gd name="T84" fmla="*/ 88 w 1070"/>
                <a:gd name="T85" fmla="*/ 1012 h 1428"/>
                <a:gd name="T86" fmla="*/ 66 w 1070"/>
                <a:gd name="T87" fmla="*/ 988 h 1428"/>
                <a:gd name="T88" fmla="*/ 43 w 1070"/>
                <a:gd name="T89" fmla="*/ 941 h 1428"/>
                <a:gd name="T90" fmla="*/ 19 w 1070"/>
                <a:gd name="T91" fmla="*/ 866 h 1428"/>
                <a:gd name="T92" fmla="*/ 2 w 1070"/>
                <a:gd name="T93" fmla="*/ 794 h 1428"/>
                <a:gd name="T94" fmla="*/ 0 w 1070"/>
                <a:gd name="T95" fmla="*/ 744 h 1428"/>
                <a:gd name="T96" fmla="*/ 8 w 1070"/>
                <a:gd name="T97" fmla="*/ 711 h 1428"/>
                <a:gd name="T98" fmla="*/ 23 w 1070"/>
                <a:gd name="T99" fmla="*/ 691 h 1428"/>
                <a:gd name="T100" fmla="*/ 41 w 1070"/>
                <a:gd name="T101" fmla="*/ 683 h 1428"/>
                <a:gd name="T102" fmla="*/ 63 w 1070"/>
                <a:gd name="T103" fmla="*/ 681 h 1428"/>
                <a:gd name="T104" fmla="*/ 45 w 1070"/>
                <a:gd name="T105" fmla="*/ 614 h 1428"/>
                <a:gd name="T106" fmla="*/ 32 w 1070"/>
                <a:gd name="T107" fmla="*/ 504 h 1428"/>
                <a:gd name="T108" fmla="*/ 44 w 1070"/>
                <a:gd name="T109" fmla="*/ 399 h 1428"/>
                <a:gd name="T110" fmla="*/ 74 w 1070"/>
                <a:gd name="T111" fmla="*/ 313 h 1428"/>
                <a:gd name="T112" fmla="*/ 117 w 1070"/>
                <a:gd name="T113" fmla="*/ 238 h 1428"/>
                <a:gd name="T114" fmla="*/ 170 w 1070"/>
                <a:gd name="T115" fmla="*/ 177 h 1428"/>
                <a:gd name="T116" fmla="*/ 246 w 1070"/>
                <a:gd name="T117" fmla="*/ 109 h 1428"/>
                <a:gd name="T118" fmla="*/ 321 w 1070"/>
                <a:gd name="T119" fmla="*/ 58 h 1428"/>
                <a:gd name="T120" fmla="*/ 399 w 1070"/>
                <a:gd name="T121" fmla="*/ 22 h 1428"/>
                <a:gd name="T122" fmla="*/ 466 w 1070"/>
                <a:gd name="T123" fmla="*/ 6 h 1428"/>
                <a:gd name="T124" fmla="*/ 548 w 1070"/>
                <a:gd name="T125" fmla="*/ 0 h 1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0" h="1428">
                  <a:moveTo>
                    <a:pt x="548" y="0"/>
                  </a:moveTo>
                  <a:lnTo>
                    <a:pt x="591" y="2"/>
                  </a:lnTo>
                  <a:lnTo>
                    <a:pt x="632" y="8"/>
                  </a:lnTo>
                  <a:lnTo>
                    <a:pt x="668" y="16"/>
                  </a:lnTo>
                  <a:lnTo>
                    <a:pt x="703" y="29"/>
                  </a:lnTo>
                  <a:lnTo>
                    <a:pt x="732" y="42"/>
                  </a:lnTo>
                  <a:lnTo>
                    <a:pt x="761" y="57"/>
                  </a:lnTo>
                  <a:lnTo>
                    <a:pt x="792" y="77"/>
                  </a:lnTo>
                  <a:lnTo>
                    <a:pt x="819" y="97"/>
                  </a:lnTo>
                  <a:lnTo>
                    <a:pt x="840" y="116"/>
                  </a:lnTo>
                  <a:lnTo>
                    <a:pt x="858" y="135"/>
                  </a:lnTo>
                  <a:lnTo>
                    <a:pt x="871" y="151"/>
                  </a:lnTo>
                  <a:lnTo>
                    <a:pt x="879" y="163"/>
                  </a:lnTo>
                  <a:lnTo>
                    <a:pt x="884" y="171"/>
                  </a:lnTo>
                  <a:lnTo>
                    <a:pt x="886" y="174"/>
                  </a:lnTo>
                  <a:lnTo>
                    <a:pt x="887" y="174"/>
                  </a:lnTo>
                  <a:lnTo>
                    <a:pt x="892" y="175"/>
                  </a:lnTo>
                  <a:lnTo>
                    <a:pt x="899" y="177"/>
                  </a:lnTo>
                  <a:lnTo>
                    <a:pt x="907" y="179"/>
                  </a:lnTo>
                  <a:lnTo>
                    <a:pt x="918" y="182"/>
                  </a:lnTo>
                  <a:lnTo>
                    <a:pt x="930" y="189"/>
                  </a:lnTo>
                  <a:lnTo>
                    <a:pt x="942" y="197"/>
                  </a:lnTo>
                  <a:lnTo>
                    <a:pt x="956" y="206"/>
                  </a:lnTo>
                  <a:lnTo>
                    <a:pt x="969" y="220"/>
                  </a:lnTo>
                  <a:lnTo>
                    <a:pt x="983" y="234"/>
                  </a:lnTo>
                  <a:lnTo>
                    <a:pt x="995" y="253"/>
                  </a:lnTo>
                  <a:lnTo>
                    <a:pt x="1007" y="275"/>
                  </a:lnTo>
                  <a:lnTo>
                    <a:pt x="1018" y="302"/>
                  </a:lnTo>
                  <a:lnTo>
                    <a:pt x="1026" y="331"/>
                  </a:lnTo>
                  <a:lnTo>
                    <a:pt x="1032" y="365"/>
                  </a:lnTo>
                  <a:lnTo>
                    <a:pt x="1038" y="404"/>
                  </a:lnTo>
                  <a:lnTo>
                    <a:pt x="1039" y="448"/>
                  </a:lnTo>
                  <a:lnTo>
                    <a:pt x="1038" y="498"/>
                  </a:lnTo>
                  <a:lnTo>
                    <a:pt x="1034" y="552"/>
                  </a:lnTo>
                  <a:lnTo>
                    <a:pt x="1024" y="614"/>
                  </a:lnTo>
                  <a:lnTo>
                    <a:pt x="1016" y="646"/>
                  </a:lnTo>
                  <a:lnTo>
                    <a:pt x="1007" y="681"/>
                  </a:lnTo>
                  <a:lnTo>
                    <a:pt x="1018" y="680"/>
                  </a:lnTo>
                  <a:lnTo>
                    <a:pt x="1027" y="681"/>
                  </a:lnTo>
                  <a:lnTo>
                    <a:pt x="1038" y="684"/>
                  </a:lnTo>
                  <a:lnTo>
                    <a:pt x="1047" y="689"/>
                  </a:lnTo>
                  <a:lnTo>
                    <a:pt x="1055" y="699"/>
                  </a:lnTo>
                  <a:lnTo>
                    <a:pt x="1062" y="709"/>
                  </a:lnTo>
                  <a:lnTo>
                    <a:pt x="1066" y="724"/>
                  </a:lnTo>
                  <a:lnTo>
                    <a:pt x="1069" y="743"/>
                  </a:lnTo>
                  <a:lnTo>
                    <a:pt x="1070" y="766"/>
                  </a:lnTo>
                  <a:lnTo>
                    <a:pt x="1067" y="794"/>
                  </a:lnTo>
                  <a:lnTo>
                    <a:pt x="1061" y="827"/>
                  </a:lnTo>
                  <a:lnTo>
                    <a:pt x="1051" y="864"/>
                  </a:lnTo>
                  <a:lnTo>
                    <a:pt x="1039" y="906"/>
                  </a:lnTo>
                  <a:lnTo>
                    <a:pt x="1026" y="940"/>
                  </a:lnTo>
                  <a:lnTo>
                    <a:pt x="1014" y="966"/>
                  </a:lnTo>
                  <a:lnTo>
                    <a:pt x="1003" y="987"/>
                  </a:lnTo>
                  <a:lnTo>
                    <a:pt x="992" y="1001"/>
                  </a:lnTo>
                  <a:lnTo>
                    <a:pt x="981" y="1012"/>
                  </a:lnTo>
                  <a:lnTo>
                    <a:pt x="970" y="1018"/>
                  </a:lnTo>
                  <a:lnTo>
                    <a:pt x="962" y="1020"/>
                  </a:lnTo>
                  <a:lnTo>
                    <a:pt x="953" y="1061"/>
                  </a:lnTo>
                  <a:lnTo>
                    <a:pt x="941" y="1101"/>
                  </a:lnTo>
                  <a:lnTo>
                    <a:pt x="923" y="1143"/>
                  </a:lnTo>
                  <a:lnTo>
                    <a:pt x="903" y="1183"/>
                  </a:lnTo>
                  <a:lnTo>
                    <a:pt x="878" y="1223"/>
                  </a:lnTo>
                  <a:lnTo>
                    <a:pt x="848" y="1262"/>
                  </a:lnTo>
                  <a:lnTo>
                    <a:pt x="816" y="1299"/>
                  </a:lnTo>
                  <a:lnTo>
                    <a:pt x="780" y="1332"/>
                  </a:lnTo>
                  <a:lnTo>
                    <a:pt x="739" y="1362"/>
                  </a:lnTo>
                  <a:lnTo>
                    <a:pt x="695" y="1388"/>
                  </a:lnTo>
                  <a:lnTo>
                    <a:pt x="649" y="1408"/>
                  </a:lnTo>
                  <a:lnTo>
                    <a:pt x="603" y="1421"/>
                  </a:lnTo>
                  <a:lnTo>
                    <a:pt x="558" y="1427"/>
                  </a:lnTo>
                  <a:lnTo>
                    <a:pt x="511" y="1428"/>
                  </a:lnTo>
                  <a:lnTo>
                    <a:pt x="465" y="1421"/>
                  </a:lnTo>
                  <a:lnTo>
                    <a:pt x="419" y="1408"/>
                  </a:lnTo>
                  <a:lnTo>
                    <a:pt x="372" y="1389"/>
                  </a:lnTo>
                  <a:lnTo>
                    <a:pt x="328" y="1363"/>
                  </a:lnTo>
                  <a:lnTo>
                    <a:pt x="287" y="1334"/>
                  </a:lnTo>
                  <a:lnTo>
                    <a:pt x="251" y="1300"/>
                  </a:lnTo>
                  <a:lnTo>
                    <a:pt x="219" y="1264"/>
                  </a:lnTo>
                  <a:lnTo>
                    <a:pt x="189" y="1225"/>
                  </a:lnTo>
                  <a:lnTo>
                    <a:pt x="165" y="1184"/>
                  </a:lnTo>
                  <a:lnTo>
                    <a:pt x="145" y="1144"/>
                  </a:lnTo>
                  <a:lnTo>
                    <a:pt x="127" y="1102"/>
                  </a:lnTo>
                  <a:lnTo>
                    <a:pt x="115" y="1061"/>
                  </a:lnTo>
                  <a:lnTo>
                    <a:pt x="107" y="1022"/>
                  </a:lnTo>
                  <a:lnTo>
                    <a:pt x="98" y="1019"/>
                  </a:lnTo>
                  <a:lnTo>
                    <a:pt x="88" y="1012"/>
                  </a:lnTo>
                  <a:lnTo>
                    <a:pt x="78" y="1003"/>
                  </a:lnTo>
                  <a:lnTo>
                    <a:pt x="66" y="988"/>
                  </a:lnTo>
                  <a:lnTo>
                    <a:pt x="55" y="966"/>
                  </a:lnTo>
                  <a:lnTo>
                    <a:pt x="43" y="941"/>
                  </a:lnTo>
                  <a:lnTo>
                    <a:pt x="31" y="907"/>
                  </a:lnTo>
                  <a:lnTo>
                    <a:pt x="19" y="866"/>
                  </a:lnTo>
                  <a:lnTo>
                    <a:pt x="8" y="828"/>
                  </a:lnTo>
                  <a:lnTo>
                    <a:pt x="2" y="794"/>
                  </a:lnTo>
                  <a:lnTo>
                    <a:pt x="0" y="767"/>
                  </a:lnTo>
                  <a:lnTo>
                    <a:pt x="0" y="744"/>
                  </a:lnTo>
                  <a:lnTo>
                    <a:pt x="2" y="726"/>
                  </a:lnTo>
                  <a:lnTo>
                    <a:pt x="8" y="711"/>
                  </a:lnTo>
                  <a:lnTo>
                    <a:pt x="15" y="700"/>
                  </a:lnTo>
                  <a:lnTo>
                    <a:pt x="23" y="691"/>
                  </a:lnTo>
                  <a:lnTo>
                    <a:pt x="32" y="685"/>
                  </a:lnTo>
                  <a:lnTo>
                    <a:pt x="41" y="683"/>
                  </a:lnTo>
                  <a:lnTo>
                    <a:pt x="52" y="681"/>
                  </a:lnTo>
                  <a:lnTo>
                    <a:pt x="63" y="681"/>
                  </a:lnTo>
                  <a:lnTo>
                    <a:pt x="52" y="648"/>
                  </a:lnTo>
                  <a:lnTo>
                    <a:pt x="45" y="614"/>
                  </a:lnTo>
                  <a:lnTo>
                    <a:pt x="36" y="557"/>
                  </a:lnTo>
                  <a:lnTo>
                    <a:pt x="32" y="504"/>
                  </a:lnTo>
                  <a:lnTo>
                    <a:pt x="35" y="450"/>
                  </a:lnTo>
                  <a:lnTo>
                    <a:pt x="44" y="399"/>
                  </a:lnTo>
                  <a:lnTo>
                    <a:pt x="58" y="354"/>
                  </a:lnTo>
                  <a:lnTo>
                    <a:pt x="74" y="313"/>
                  </a:lnTo>
                  <a:lnTo>
                    <a:pt x="94" y="275"/>
                  </a:lnTo>
                  <a:lnTo>
                    <a:pt x="117" y="238"/>
                  </a:lnTo>
                  <a:lnTo>
                    <a:pt x="142" y="206"/>
                  </a:lnTo>
                  <a:lnTo>
                    <a:pt x="170" y="177"/>
                  </a:lnTo>
                  <a:lnTo>
                    <a:pt x="207" y="142"/>
                  </a:lnTo>
                  <a:lnTo>
                    <a:pt x="246" y="109"/>
                  </a:lnTo>
                  <a:lnTo>
                    <a:pt x="286" y="81"/>
                  </a:lnTo>
                  <a:lnTo>
                    <a:pt x="321" y="58"/>
                  </a:lnTo>
                  <a:lnTo>
                    <a:pt x="359" y="38"/>
                  </a:lnTo>
                  <a:lnTo>
                    <a:pt x="399" y="22"/>
                  </a:lnTo>
                  <a:lnTo>
                    <a:pt x="431" y="12"/>
                  </a:lnTo>
                  <a:lnTo>
                    <a:pt x="466" y="6"/>
                  </a:lnTo>
                  <a:lnTo>
                    <a:pt x="503" y="2"/>
                  </a:lnTo>
                  <a:lnTo>
                    <a:pt x="548"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sp>
        <p:nvSpPr>
          <p:cNvPr id="36" name="Oval 35">
            <a:extLst>
              <a:ext uri="{FF2B5EF4-FFF2-40B4-BE49-F238E27FC236}">
                <a16:creationId xmlns="" xmlns:a16="http://schemas.microsoft.com/office/drawing/2014/main" id="{A5988D9D-E6B5-4CD8-8821-1E95A7B15C6E}"/>
              </a:ext>
            </a:extLst>
          </p:cNvPr>
          <p:cNvSpPr/>
          <p:nvPr/>
        </p:nvSpPr>
        <p:spPr>
          <a:xfrm>
            <a:off x="10025260" y="3213088"/>
            <a:ext cx="806450" cy="80645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grpSp>
        <p:nvGrpSpPr>
          <p:cNvPr id="37" name="Group 1225">
            <a:extLst>
              <a:ext uri="{FF2B5EF4-FFF2-40B4-BE49-F238E27FC236}">
                <a16:creationId xmlns="" xmlns:a16="http://schemas.microsoft.com/office/drawing/2014/main" id="{98DF0294-B1CC-447C-B56D-E35A9AF0F96D}"/>
              </a:ext>
            </a:extLst>
          </p:cNvPr>
          <p:cNvGrpSpPr>
            <a:grpSpLocks noChangeAspect="1"/>
          </p:cNvGrpSpPr>
          <p:nvPr/>
        </p:nvGrpSpPr>
        <p:grpSpPr bwMode="auto">
          <a:xfrm>
            <a:off x="10194454" y="3399906"/>
            <a:ext cx="467893" cy="432636"/>
            <a:chOff x="6375" y="3168"/>
            <a:chExt cx="637" cy="589"/>
          </a:xfrm>
          <a:solidFill>
            <a:schemeClr val="bg1"/>
          </a:solidFill>
        </p:grpSpPr>
        <p:sp>
          <p:nvSpPr>
            <p:cNvPr id="38" name="Freeform 1227">
              <a:extLst>
                <a:ext uri="{FF2B5EF4-FFF2-40B4-BE49-F238E27FC236}">
                  <a16:creationId xmlns="" xmlns:a16="http://schemas.microsoft.com/office/drawing/2014/main" id="{956F6C97-AB19-463E-B329-C8E5348226DA}"/>
                </a:ext>
              </a:extLst>
            </p:cNvPr>
            <p:cNvSpPr>
              <a:spLocks/>
            </p:cNvSpPr>
            <p:nvPr/>
          </p:nvSpPr>
          <p:spPr bwMode="auto">
            <a:xfrm>
              <a:off x="6539" y="3693"/>
              <a:ext cx="308" cy="64"/>
            </a:xfrm>
            <a:custGeom>
              <a:avLst/>
              <a:gdLst>
                <a:gd name="T0" fmla="*/ 437 w 1847"/>
                <a:gd name="T1" fmla="*/ 0 h 389"/>
                <a:gd name="T2" fmla="*/ 1415 w 1847"/>
                <a:gd name="T3" fmla="*/ 0 h 389"/>
                <a:gd name="T4" fmla="*/ 1433 w 1847"/>
                <a:gd name="T5" fmla="*/ 23 h 389"/>
                <a:gd name="T6" fmla="*/ 1453 w 1847"/>
                <a:gd name="T7" fmla="*/ 45 h 389"/>
                <a:gd name="T8" fmla="*/ 1477 w 1847"/>
                <a:gd name="T9" fmla="*/ 67 h 389"/>
                <a:gd name="T10" fmla="*/ 1505 w 1847"/>
                <a:gd name="T11" fmla="*/ 88 h 389"/>
                <a:gd name="T12" fmla="*/ 1536 w 1847"/>
                <a:gd name="T13" fmla="*/ 108 h 389"/>
                <a:gd name="T14" fmla="*/ 1572 w 1847"/>
                <a:gd name="T15" fmla="*/ 125 h 389"/>
                <a:gd name="T16" fmla="*/ 1611 w 1847"/>
                <a:gd name="T17" fmla="*/ 142 h 389"/>
                <a:gd name="T18" fmla="*/ 1655 w 1847"/>
                <a:gd name="T19" fmla="*/ 156 h 389"/>
                <a:gd name="T20" fmla="*/ 1704 w 1847"/>
                <a:gd name="T21" fmla="*/ 167 h 389"/>
                <a:gd name="T22" fmla="*/ 1759 w 1847"/>
                <a:gd name="T23" fmla="*/ 176 h 389"/>
                <a:gd name="T24" fmla="*/ 1740 w 1847"/>
                <a:gd name="T25" fmla="*/ 176 h 389"/>
                <a:gd name="T26" fmla="*/ 1764 w 1847"/>
                <a:gd name="T27" fmla="*/ 179 h 389"/>
                <a:gd name="T28" fmla="*/ 1788 w 1847"/>
                <a:gd name="T29" fmla="*/ 187 h 389"/>
                <a:gd name="T30" fmla="*/ 1807 w 1847"/>
                <a:gd name="T31" fmla="*/ 200 h 389"/>
                <a:gd name="T32" fmla="*/ 1824 w 1847"/>
                <a:gd name="T33" fmla="*/ 216 h 389"/>
                <a:gd name="T34" fmla="*/ 1836 w 1847"/>
                <a:gd name="T35" fmla="*/ 236 h 389"/>
                <a:gd name="T36" fmla="*/ 1844 w 1847"/>
                <a:gd name="T37" fmla="*/ 258 h 389"/>
                <a:gd name="T38" fmla="*/ 1847 w 1847"/>
                <a:gd name="T39" fmla="*/ 282 h 389"/>
                <a:gd name="T40" fmla="*/ 1843 w 1847"/>
                <a:gd name="T41" fmla="*/ 306 h 389"/>
                <a:gd name="T42" fmla="*/ 1836 w 1847"/>
                <a:gd name="T43" fmla="*/ 328 h 389"/>
                <a:gd name="T44" fmla="*/ 1824 w 1847"/>
                <a:gd name="T45" fmla="*/ 348 h 389"/>
                <a:gd name="T46" fmla="*/ 1807 w 1847"/>
                <a:gd name="T47" fmla="*/ 366 h 389"/>
                <a:gd name="T48" fmla="*/ 1788 w 1847"/>
                <a:gd name="T49" fmla="*/ 377 h 389"/>
                <a:gd name="T50" fmla="*/ 1764 w 1847"/>
                <a:gd name="T51" fmla="*/ 385 h 389"/>
                <a:gd name="T52" fmla="*/ 1740 w 1847"/>
                <a:gd name="T53" fmla="*/ 389 h 389"/>
                <a:gd name="T54" fmla="*/ 106 w 1847"/>
                <a:gd name="T55" fmla="*/ 389 h 389"/>
                <a:gd name="T56" fmla="*/ 81 w 1847"/>
                <a:gd name="T57" fmla="*/ 385 h 389"/>
                <a:gd name="T58" fmla="*/ 59 w 1847"/>
                <a:gd name="T59" fmla="*/ 377 h 389"/>
                <a:gd name="T60" fmla="*/ 39 w 1847"/>
                <a:gd name="T61" fmla="*/ 366 h 389"/>
                <a:gd name="T62" fmla="*/ 23 w 1847"/>
                <a:gd name="T63" fmla="*/ 349 h 389"/>
                <a:gd name="T64" fmla="*/ 10 w 1847"/>
                <a:gd name="T65" fmla="*/ 330 h 389"/>
                <a:gd name="T66" fmla="*/ 2 w 1847"/>
                <a:gd name="T67" fmla="*/ 306 h 389"/>
                <a:gd name="T68" fmla="*/ 0 w 1847"/>
                <a:gd name="T69" fmla="*/ 282 h 389"/>
                <a:gd name="T70" fmla="*/ 2 w 1847"/>
                <a:gd name="T71" fmla="*/ 258 h 389"/>
                <a:gd name="T72" fmla="*/ 10 w 1847"/>
                <a:gd name="T73" fmla="*/ 236 h 389"/>
                <a:gd name="T74" fmla="*/ 23 w 1847"/>
                <a:gd name="T75" fmla="*/ 216 h 389"/>
                <a:gd name="T76" fmla="*/ 39 w 1847"/>
                <a:gd name="T77" fmla="*/ 200 h 389"/>
                <a:gd name="T78" fmla="*/ 59 w 1847"/>
                <a:gd name="T79" fmla="*/ 187 h 389"/>
                <a:gd name="T80" fmla="*/ 81 w 1847"/>
                <a:gd name="T81" fmla="*/ 179 h 389"/>
                <a:gd name="T82" fmla="*/ 106 w 1847"/>
                <a:gd name="T83" fmla="*/ 176 h 389"/>
                <a:gd name="T84" fmla="*/ 94 w 1847"/>
                <a:gd name="T85" fmla="*/ 176 h 389"/>
                <a:gd name="T86" fmla="*/ 148 w 1847"/>
                <a:gd name="T87" fmla="*/ 167 h 389"/>
                <a:gd name="T88" fmla="*/ 197 w 1847"/>
                <a:gd name="T89" fmla="*/ 156 h 389"/>
                <a:gd name="T90" fmla="*/ 241 w 1847"/>
                <a:gd name="T91" fmla="*/ 142 h 389"/>
                <a:gd name="T92" fmla="*/ 281 w 1847"/>
                <a:gd name="T93" fmla="*/ 125 h 389"/>
                <a:gd name="T94" fmla="*/ 317 w 1847"/>
                <a:gd name="T95" fmla="*/ 108 h 389"/>
                <a:gd name="T96" fmla="*/ 348 w 1847"/>
                <a:gd name="T97" fmla="*/ 88 h 389"/>
                <a:gd name="T98" fmla="*/ 376 w 1847"/>
                <a:gd name="T99" fmla="*/ 67 h 389"/>
                <a:gd name="T100" fmla="*/ 399 w 1847"/>
                <a:gd name="T101" fmla="*/ 45 h 389"/>
                <a:gd name="T102" fmla="*/ 420 w 1847"/>
                <a:gd name="T103" fmla="*/ 23 h 389"/>
                <a:gd name="T104" fmla="*/ 437 w 1847"/>
                <a:gd name="T105" fmla="*/ 0 h 3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47" h="389">
                  <a:moveTo>
                    <a:pt x="437" y="0"/>
                  </a:moveTo>
                  <a:lnTo>
                    <a:pt x="1415" y="0"/>
                  </a:lnTo>
                  <a:lnTo>
                    <a:pt x="1433" y="23"/>
                  </a:lnTo>
                  <a:lnTo>
                    <a:pt x="1453" y="45"/>
                  </a:lnTo>
                  <a:lnTo>
                    <a:pt x="1477" y="67"/>
                  </a:lnTo>
                  <a:lnTo>
                    <a:pt x="1505" y="88"/>
                  </a:lnTo>
                  <a:lnTo>
                    <a:pt x="1536" y="108"/>
                  </a:lnTo>
                  <a:lnTo>
                    <a:pt x="1572" y="125"/>
                  </a:lnTo>
                  <a:lnTo>
                    <a:pt x="1611" y="142"/>
                  </a:lnTo>
                  <a:lnTo>
                    <a:pt x="1655" y="156"/>
                  </a:lnTo>
                  <a:lnTo>
                    <a:pt x="1704" y="167"/>
                  </a:lnTo>
                  <a:lnTo>
                    <a:pt x="1759" y="176"/>
                  </a:lnTo>
                  <a:lnTo>
                    <a:pt x="1740" y="176"/>
                  </a:lnTo>
                  <a:lnTo>
                    <a:pt x="1764" y="179"/>
                  </a:lnTo>
                  <a:lnTo>
                    <a:pt x="1788" y="187"/>
                  </a:lnTo>
                  <a:lnTo>
                    <a:pt x="1807" y="200"/>
                  </a:lnTo>
                  <a:lnTo>
                    <a:pt x="1824" y="216"/>
                  </a:lnTo>
                  <a:lnTo>
                    <a:pt x="1836" y="236"/>
                  </a:lnTo>
                  <a:lnTo>
                    <a:pt x="1844" y="258"/>
                  </a:lnTo>
                  <a:lnTo>
                    <a:pt x="1847" y="282"/>
                  </a:lnTo>
                  <a:lnTo>
                    <a:pt x="1843" y="306"/>
                  </a:lnTo>
                  <a:lnTo>
                    <a:pt x="1836" y="328"/>
                  </a:lnTo>
                  <a:lnTo>
                    <a:pt x="1824" y="348"/>
                  </a:lnTo>
                  <a:lnTo>
                    <a:pt x="1807" y="366"/>
                  </a:lnTo>
                  <a:lnTo>
                    <a:pt x="1788" y="377"/>
                  </a:lnTo>
                  <a:lnTo>
                    <a:pt x="1764" y="385"/>
                  </a:lnTo>
                  <a:lnTo>
                    <a:pt x="1740" y="389"/>
                  </a:lnTo>
                  <a:lnTo>
                    <a:pt x="106" y="389"/>
                  </a:lnTo>
                  <a:lnTo>
                    <a:pt x="81" y="385"/>
                  </a:lnTo>
                  <a:lnTo>
                    <a:pt x="59" y="377"/>
                  </a:lnTo>
                  <a:lnTo>
                    <a:pt x="39" y="366"/>
                  </a:lnTo>
                  <a:lnTo>
                    <a:pt x="23" y="349"/>
                  </a:lnTo>
                  <a:lnTo>
                    <a:pt x="10" y="330"/>
                  </a:lnTo>
                  <a:lnTo>
                    <a:pt x="2" y="306"/>
                  </a:lnTo>
                  <a:lnTo>
                    <a:pt x="0" y="282"/>
                  </a:lnTo>
                  <a:lnTo>
                    <a:pt x="2" y="258"/>
                  </a:lnTo>
                  <a:lnTo>
                    <a:pt x="10" y="236"/>
                  </a:lnTo>
                  <a:lnTo>
                    <a:pt x="23" y="216"/>
                  </a:lnTo>
                  <a:lnTo>
                    <a:pt x="39" y="200"/>
                  </a:lnTo>
                  <a:lnTo>
                    <a:pt x="59" y="187"/>
                  </a:lnTo>
                  <a:lnTo>
                    <a:pt x="81" y="179"/>
                  </a:lnTo>
                  <a:lnTo>
                    <a:pt x="106" y="176"/>
                  </a:lnTo>
                  <a:lnTo>
                    <a:pt x="94" y="176"/>
                  </a:lnTo>
                  <a:lnTo>
                    <a:pt x="148" y="167"/>
                  </a:lnTo>
                  <a:lnTo>
                    <a:pt x="197" y="156"/>
                  </a:lnTo>
                  <a:lnTo>
                    <a:pt x="241" y="142"/>
                  </a:lnTo>
                  <a:lnTo>
                    <a:pt x="281" y="125"/>
                  </a:lnTo>
                  <a:lnTo>
                    <a:pt x="317" y="108"/>
                  </a:lnTo>
                  <a:lnTo>
                    <a:pt x="348" y="88"/>
                  </a:lnTo>
                  <a:lnTo>
                    <a:pt x="376" y="67"/>
                  </a:lnTo>
                  <a:lnTo>
                    <a:pt x="399" y="45"/>
                  </a:lnTo>
                  <a:lnTo>
                    <a:pt x="420" y="23"/>
                  </a:lnTo>
                  <a:lnTo>
                    <a:pt x="437"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39" name="Freeform 1228">
              <a:extLst>
                <a:ext uri="{FF2B5EF4-FFF2-40B4-BE49-F238E27FC236}">
                  <a16:creationId xmlns="" xmlns:a16="http://schemas.microsoft.com/office/drawing/2014/main" id="{9B998576-6D52-4BAC-B764-4EA335FB7CAD}"/>
                </a:ext>
              </a:extLst>
            </p:cNvPr>
            <p:cNvSpPr>
              <a:spLocks noEditPoints="1"/>
            </p:cNvSpPr>
            <p:nvPr/>
          </p:nvSpPr>
          <p:spPr bwMode="auto">
            <a:xfrm>
              <a:off x="6375" y="3168"/>
              <a:ext cx="637" cy="495"/>
            </a:xfrm>
            <a:custGeom>
              <a:avLst/>
              <a:gdLst>
                <a:gd name="T0" fmla="*/ 1732 w 3825"/>
                <a:gd name="T1" fmla="*/ 2606 h 2974"/>
                <a:gd name="T2" fmla="*/ 1702 w 3825"/>
                <a:gd name="T3" fmla="*/ 2628 h 2974"/>
                <a:gd name="T4" fmla="*/ 1689 w 3825"/>
                <a:gd name="T5" fmla="*/ 2664 h 2974"/>
                <a:gd name="T6" fmla="*/ 1692 w 3825"/>
                <a:gd name="T7" fmla="*/ 2726 h 2974"/>
                <a:gd name="T8" fmla="*/ 1714 w 3825"/>
                <a:gd name="T9" fmla="*/ 2756 h 2974"/>
                <a:gd name="T10" fmla="*/ 1750 w 3825"/>
                <a:gd name="T11" fmla="*/ 2769 h 2974"/>
                <a:gd name="T12" fmla="*/ 2093 w 3825"/>
                <a:gd name="T13" fmla="*/ 2765 h 2974"/>
                <a:gd name="T14" fmla="*/ 2123 w 3825"/>
                <a:gd name="T15" fmla="*/ 2743 h 2974"/>
                <a:gd name="T16" fmla="*/ 2134 w 3825"/>
                <a:gd name="T17" fmla="*/ 2707 h 2974"/>
                <a:gd name="T18" fmla="*/ 2131 w 3825"/>
                <a:gd name="T19" fmla="*/ 2644 h 2974"/>
                <a:gd name="T20" fmla="*/ 2109 w 3825"/>
                <a:gd name="T21" fmla="*/ 2614 h 2974"/>
                <a:gd name="T22" fmla="*/ 2073 w 3825"/>
                <a:gd name="T23" fmla="*/ 2603 h 2974"/>
                <a:gd name="T24" fmla="*/ 278 w 3825"/>
                <a:gd name="T25" fmla="*/ 228 h 2974"/>
                <a:gd name="T26" fmla="*/ 249 w 3825"/>
                <a:gd name="T27" fmla="*/ 237 h 2974"/>
                <a:gd name="T28" fmla="*/ 232 w 3825"/>
                <a:gd name="T29" fmla="*/ 262 h 2974"/>
                <a:gd name="T30" fmla="*/ 229 w 3825"/>
                <a:gd name="T31" fmla="*/ 2328 h 2974"/>
                <a:gd name="T32" fmla="*/ 239 w 3825"/>
                <a:gd name="T33" fmla="*/ 2357 h 2974"/>
                <a:gd name="T34" fmla="*/ 262 w 3825"/>
                <a:gd name="T35" fmla="*/ 2374 h 2974"/>
                <a:gd name="T36" fmla="*/ 3546 w 3825"/>
                <a:gd name="T37" fmla="*/ 2377 h 2974"/>
                <a:gd name="T38" fmla="*/ 3575 w 3825"/>
                <a:gd name="T39" fmla="*/ 2367 h 2974"/>
                <a:gd name="T40" fmla="*/ 3593 w 3825"/>
                <a:gd name="T41" fmla="*/ 2344 h 2974"/>
                <a:gd name="T42" fmla="*/ 3595 w 3825"/>
                <a:gd name="T43" fmla="*/ 277 h 2974"/>
                <a:gd name="T44" fmla="*/ 3586 w 3825"/>
                <a:gd name="T45" fmla="*/ 249 h 2974"/>
                <a:gd name="T46" fmla="*/ 3561 w 3825"/>
                <a:gd name="T47" fmla="*/ 230 h 2974"/>
                <a:gd name="T48" fmla="*/ 278 w 3825"/>
                <a:gd name="T49" fmla="*/ 228 h 2974"/>
                <a:gd name="T50" fmla="*/ 3546 w 3825"/>
                <a:gd name="T51" fmla="*/ 0 h 2974"/>
                <a:gd name="T52" fmla="*/ 3634 w 3825"/>
                <a:gd name="T53" fmla="*/ 14 h 2974"/>
                <a:gd name="T54" fmla="*/ 3711 w 3825"/>
                <a:gd name="T55" fmla="*/ 53 h 2974"/>
                <a:gd name="T56" fmla="*/ 3771 w 3825"/>
                <a:gd name="T57" fmla="*/ 113 h 2974"/>
                <a:gd name="T58" fmla="*/ 3811 w 3825"/>
                <a:gd name="T59" fmla="*/ 190 h 2974"/>
                <a:gd name="T60" fmla="*/ 3825 w 3825"/>
                <a:gd name="T61" fmla="*/ 277 h 2974"/>
                <a:gd name="T62" fmla="*/ 3823 w 3825"/>
                <a:gd name="T63" fmla="*/ 2738 h 2974"/>
                <a:gd name="T64" fmla="*/ 3808 w 3825"/>
                <a:gd name="T65" fmla="*/ 2813 h 2974"/>
                <a:gd name="T66" fmla="*/ 3773 w 3825"/>
                <a:gd name="T67" fmla="*/ 2878 h 2974"/>
                <a:gd name="T68" fmla="*/ 3720 w 3825"/>
                <a:gd name="T69" fmla="*/ 2929 h 2974"/>
                <a:gd name="T70" fmla="*/ 3654 w 3825"/>
                <a:gd name="T71" fmla="*/ 2962 h 2974"/>
                <a:gd name="T72" fmla="*/ 3579 w 3825"/>
                <a:gd name="T73" fmla="*/ 2974 h 2974"/>
                <a:gd name="T74" fmla="*/ 206 w 3825"/>
                <a:gd name="T75" fmla="*/ 2970 h 2974"/>
                <a:gd name="T76" fmla="*/ 135 w 3825"/>
                <a:gd name="T77" fmla="*/ 2947 h 2974"/>
                <a:gd name="T78" fmla="*/ 74 w 3825"/>
                <a:gd name="T79" fmla="*/ 2906 h 2974"/>
                <a:gd name="T80" fmla="*/ 30 w 3825"/>
                <a:gd name="T81" fmla="*/ 2846 h 2974"/>
                <a:gd name="T82" fmla="*/ 5 w 3825"/>
                <a:gd name="T83" fmla="*/ 2777 h 2974"/>
                <a:gd name="T84" fmla="*/ 0 w 3825"/>
                <a:gd name="T85" fmla="*/ 277 h 2974"/>
                <a:gd name="T86" fmla="*/ 14 w 3825"/>
                <a:gd name="T87" fmla="*/ 190 h 2974"/>
                <a:gd name="T88" fmla="*/ 53 w 3825"/>
                <a:gd name="T89" fmla="*/ 113 h 2974"/>
                <a:gd name="T90" fmla="*/ 114 w 3825"/>
                <a:gd name="T91" fmla="*/ 53 h 2974"/>
                <a:gd name="T92" fmla="*/ 190 w 3825"/>
                <a:gd name="T93" fmla="*/ 14 h 2974"/>
                <a:gd name="T94" fmla="*/ 278 w 3825"/>
                <a:gd name="T95"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825" h="2974">
                  <a:moveTo>
                    <a:pt x="1750" y="2603"/>
                  </a:moveTo>
                  <a:lnTo>
                    <a:pt x="1732" y="2606"/>
                  </a:lnTo>
                  <a:lnTo>
                    <a:pt x="1714" y="2614"/>
                  </a:lnTo>
                  <a:lnTo>
                    <a:pt x="1702" y="2628"/>
                  </a:lnTo>
                  <a:lnTo>
                    <a:pt x="1692" y="2644"/>
                  </a:lnTo>
                  <a:lnTo>
                    <a:pt x="1689" y="2664"/>
                  </a:lnTo>
                  <a:lnTo>
                    <a:pt x="1689" y="2707"/>
                  </a:lnTo>
                  <a:lnTo>
                    <a:pt x="1692" y="2726"/>
                  </a:lnTo>
                  <a:lnTo>
                    <a:pt x="1702" y="2743"/>
                  </a:lnTo>
                  <a:lnTo>
                    <a:pt x="1714" y="2756"/>
                  </a:lnTo>
                  <a:lnTo>
                    <a:pt x="1732" y="2765"/>
                  </a:lnTo>
                  <a:lnTo>
                    <a:pt x="1750" y="2769"/>
                  </a:lnTo>
                  <a:lnTo>
                    <a:pt x="2073" y="2769"/>
                  </a:lnTo>
                  <a:lnTo>
                    <a:pt x="2093" y="2765"/>
                  </a:lnTo>
                  <a:lnTo>
                    <a:pt x="2109" y="2756"/>
                  </a:lnTo>
                  <a:lnTo>
                    <a:pt x="2123" y="2743"/>
                  </a:lnTo>
                  <a:lnTo>
                    <a:pt x="2131" y="2726"/>
                  </a:lnTo>
                  <a:lnTo>
                    <a:pt x="2134" y="2707"/>
                  </a:lnTo>
                  <a:lnTo>
                    <a:pt x="2134" y="2664"/>
                  </a:lnTo>
                  <a:lnTo>
                    <a:pt x="2131" y="2644"/>
                  </a:lnTo>
                  <a:lnTo>
                    <a:pt x="2123" y="2628"/>
                  </a:lnTo>
                  <a:lnTo>
                    <a:pt x="2109" y="2614"/>
                  </a:lnTo>
                  <a:lnTo>
                    <a:pt x="2093" y="2606"/>
                  </a:lnTo>
                  <a:lnTo>
                    <a:pt x="2073" y="2603"/>
                  </a:lnTo>
                  <a:lnTo>
                    <a:pt x="1750" y="2603"/>
                  </a:lnTo>
                  <a:close/>
                  <a:moveTo>
                    <a:pt x="278" y="228"/>
                  </a:moveTo>
                  <a:lnTo>
                    <a:pt x="262" y="230"/>
                  </a:lnTo>
                  <a:lnTo>
                    <a:pt x="249" y="237"/>
                  </a:lnTo>
                  <a:lnTo>
                    <a:pt x="239" y="249"/>
                  </a:lnTo>
                  <a:lnTo>
                    <a:pt x="232" y="262"/>
                  </a:lnTo>
                  <a:lnTo>
                    <a:pt x="229" y="277"/>
                  </a:lnTo>
                  <a:lnTo>
                    <a:pt x="229" y="2328"/>
                  </a:lnTo>
                  <a:lnTo>
                    <a:pt x="232" y="2344"/>
                  </a:lnTo>
                  <a:lnTo>
                    <a:pt x="239" y="2357"/>
                  </a:lnTo>
                  <a:lnTo>
                    <a:pt x="249" y="2367"/>
                  </a:lnTo>
                  <a:lnTo>
                    <a:pt x="262" y="2374"/>
                  </a:lnTo>
                  <a:lnTo>
                    <a:pt x="278" y="2377"/>
                  </a:lnTo>
                  <a:lnTo>
                    <a:pt x="3546" y="2377"/>
                  </a:lnTo>
                  <a:lnTo>
                    <a:pt x="3562" y="2374"/>
                  </a:lnTo>
                  <a:lnTo>
                    <a:pt x="3575" y="2367"/>
                  </a:lnTo>
                  <a:lnTo>
                    <a:pt x="3586" y="2357"/>
                  </a:lnTo>
                  <a:lnTo>
                    <a:pt x="3593" y="2344"/>
                  </a:lnTo>
                  <a:lnTo>
                    <a:pt x="3595" y="2328"/>
                  </a:lnTo>
                  <a:lnTo>
                    <a:pt x="3595" y="277"/>
                  </a:lnTo>
                  <a:lnTo>
                    <a:pt x="3593" y="262"/>
                  </a:lnTo>
                  <a:lnTo>
                    <a:pt x="3586" y="249"/>
                  </a:lnTo>
                  <a:lnTo>
                    <a:pt x="3574" y="237"/>
                  </a:lnTo>
                  <a:lnTo>
                    <a:pt x="3561" y="230"/>
                  </a:lnTo>
                  <a:lnTo>
                    <a:pt x="3546" y="228"/>
                  </a:lnTo>
                  <a:lnTo>
                    <a:pt x="278" y="228"/>
                  </a:lnTo>
                  <a:close/>
                  <a:moveTo>
                    <a:pt x="278" y="0"/>
                  </a:moveTo>
                  <a:lnTo>
                    <a:pt x="3546" y="0"/>
                  </a:lnTo>
                  <a:lnTo>
                    <a:pt x="3591" y="3"/>
                  </a:lnTo>
                  <a:lnTo>
                    <a:pt x="3634" y="14"/>
                  </a:lnTo>
                  <a:lnTo>
                    <a:pt x="3674" y="31"/>
                  </a:lnTo>
                  <a:lnTo>
                    <a:pt x="3711" y="53"/>
                  </a:lnTo>
                  <a:lnTo>
                    <a:pt x="3743" y="81"/>
                  </a:lnTo>
                  <a:lnTo>
                    <a:pt x="3771" y="113"/>
                  </a:lnTo>
                  <a:lnTo>
                    <a:pt x="3793" y="149"/>
                  </a:lnTo>
                  <a:lnTo>
                    <a:pt x="3811" y="190"/>
                  </a:lnTo>
                  <a:lnTo>
                    <a:pt x="3821" y="233"/>
                  </a:lnTo>
                  <a:lnTo>
                    <a:pt x="3825" y="277"/>
                  </a:lnTo>
                  <a:lnTo>
                    <a:pt x="3825" y="2279"/>
                  </a:lnTo>
                  <a:lnTo>
                    <a:pt x="3823" y="2738"/>
                  </a:lnTo>
                  <a:lnTo>
                    <a:pt x="3819" y="2777"/>
                  </a:lnTo>
                  <a:lnTo>
                    <a:pt x="3808" y="2813"/>
                  </a:lnTo>
                  <a:lnTo>
                    <a:pt x="3793" y="2846"/>
                  </a:lnTo>
                  <a:lnTo>
                    <a:pt x="3773" y="2878"/>
                  </a:lnTo>
                  <a:lnTo>
                    <a:pt x="3749" y="2906"/>
                  </a:lnTo>
                  <a:lnTo>
                    <a:pt x="3720" y="2929"/>
                  </a:lnTo>
                  <a:lnTo>
                    <a:pt x="3689" y="2947"/>
                  </a:lnTo>
                  <a:lnTo>
                    <a:pt x="3654" y="2962"/>
                  </a:lnTo>
                  <a:lnTo>
                    <a:pt x="3618" y="2970"/>
                  </a:lnTo>
                  <a:lnTo>
                    <a:pt x="3579" y="2974"/>
                  </a:lnTo>
                  <a:lnTo>
                    <a:pt x="245" y="2974"/>
                  </a:lnTo>
                  <a:lnTo>
                    <a:pt x="206" y="2970"/>
                  </a:lnTo>
                  <a:lnTo>
                    <a:pt x="169" y="2962"/>
                  </a:lnTo>
                  <a:lnTo>
                    <a:pt x="135" y="2947"/>
                  </a:lnTo>
                  <a:lnTo>
                    <a:pt x="103" y="2929"/>
                  </a:lnTo>
                  <a:lnTo>
                    <a:pt x="74" y="2906"/>
                  </a:lnTo>
                  <a:lnTo>
                    <a:pt x="50" y="2878"/>
                  </a:lnTo>
                  <a:lnTo>
                    <a:pt x="30" y="2846"/>
                  </a:lnTo>
                  <a:lnTo>
                    <a:pt x="15" y="2813"/>
                  </a:lnTo>
                  <a:lnTo>
                    <a:pt x="5" y="2777"/>
                  </a:lnTo>
                  <a:lnTo>
                    <a:pt x="0" y="2738"/>
                  </a:lnTo>
                  <a:lnTo>
                    <a:pt x="0" y="277"/>
                  </a:lnTo>
                  <a:lnTo>
                    <a:pt x="3" y="233"/>
                  </a:lnTo>
                  <a:lnTo>
                    <a:pt x="14" y="190"/>
                  </a:lnTo>
                  <a:lnTo>
                    <a:pt x="31" y="149"/>
                  </a:lnTo>
                  <a:lnTo>
                    <a:pt x="53" y="113"/>
                  </a:lnTo>
                  <a:lnTo>
                    <a:pt x="81" y="81"/>
                  </a:lnTo>
                  <a:lnTo>
                    <a:pt x="114" y="53"/>
                  </a:lnTo>
                  <a:lnTo>
                    <a:pt x="150" y="31"/>
                  </a:lnTo>
                  <a:lnTo>
                    <a:pt x="190" y="14"/>
                  </a:lnTo>
                  <a:lnTo>
                    <a:pt x="233" y="3"/>
                  </a:lnTo>
                  <a:lnTo>
                    <a:pt x="278"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0" name="Freeform 1229">
              <a:extLst>
                <a:ext uri="{FF2B5EF4-FFF2-40B4-BE49-F238E27FC236}">
                  <a16:creationId xmlns="" xmlns:a16="http://schemas.microsoft.com/office/drawing/2014/main" id="{49D97D9D-504B-465E-B02A-02B86D987F8A}"/>
                </a:ext>
              </a:extLst>
            </p:cNvPr>
            <p:cNvSpPr>
              <a:spLocks/>
            </p:cNvSpPr>
            <p:nvPr/>
          </p:nvSpPr>
          <p:spPr bwMode="auto">
            <a:xfrm>
              <a:off x="6827" y="3352"/>
              <a:ext cx="21" cy="19"/>
            </a:xfrm>
            <a:custGeom>
              <a:avLst/>
              <a:gdLst>
                <a:gd name="T0" fmla="*/ 118 w 126"/>
                <a:gd name="T1" fmla="*/ 0 h 117"/>
                <a:gd name="T2" fmla="*/ 124 w 126"/>
                <a:gd name="T3" fmla="*/ 57 h 117"/>
                <a:gd name="T4" fmla="*/ 126 w 126"/>
                <a:gd name="T5" fmla="*/ 114 h 117"/>
                <a:gd name="T6" fmla="*/ 123 w 126"/>
                <a:gd name="T7" fmla="*/ 117 h 117"/>
                <a:gd name="T8" fmla="*/ 0 w 126"/>
                <a:gd name="T9" fmla="*/ 117 h 117"/>
                <a:gd name="T10" fmla="*/ 118 w 126"/>
                <a:gd name="T11" fmla="*/ 0 h 117"/>
              </a:gdLst>
              <a:ahLst/>
              <a:cxnLst>
                <a:cxn ang="0">
                  <a:pos x="T0" y="T1"/>
                </a:cxn>
                <a:cxn ang="0">
                  <a:pos x="T2" y="T3"/>
                </a:cxn>
                <a:cxn ang="0">
                  <a:pos x="T4" y="T5"/>
                </a:cxn>
                <a:cxn ang="0">
                  <a:pos x="T6" y="T7"/>
                </a:cxn>
                <a:cxn ang="0">
                  <a:pos x="T8" y="T9"/>
                </a:cxn>
                <a:cxn ang="0">
                  <a:pos x="T10" y="T11"/>
                </a:cxn>
              </a:cxnLst>
              <a:rect l="0" t="0" r="r" b="b"/>
              <a:pathLst>
                <a:path w="126" h="117">
                  <a:moveTo>
                    <a:pt x="118" y="0"/>
                  </a:moveTo>
                  <a:lnTo>
                    <a:pt x="124" y="57"/>
                  </a:lnTo>
                  <a:lnTo>
                    <a:pt x="126" y="114"/>
                  </a:lnTo>
                  <a:lnTo>
                    <a:pt x="123" y="117"/>
                  </a:lnTo>
                  <a:lnTo>
                    <a:pt x="0" y="117"/>
                  </a:lnTo>
                  <a:lnTo>
                    <a:pt x="118"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1" name="Freeform 1230">
              <a:extLst>
                <a:ext uri="{FF2B5EF4-FFF2-40B4-BE49-F238E27FC236}">
                  <a16:creationId xmlns="" xmlns:a16="http://schemas.microsoft.com/office/drawing/2014/main" id="{642DBC13-DE33-4397-8D3C-341F79FABE2D}"/>
                </a:ext>
              </a:extLst>
            </p:cNvPr>
            <p:cNvSpPr>
              <a:spLocks/>
            </p:cNvSpPr>
            <p:nvPr/>
          </p:nvSpPr>
          <p:spPr bwMode="auto">
            <a:xfrm>
              <a:off x="6715" y="3255"/>
              <a:ext cx="77" cy="85"/>
            </a:xfrm>
            <a:custGeom>
              <a:avLst/>
              <a:gdLst>
                <a:gd name="T0" fmla="*/ 390 w 464"/>
                <a:gd name="T1" fmla="*/ 0 h 513"/>
                <a:gd name="T2" fmla="*/ 427 w 464"/>
                <a:gd name="T3" fmla="*/ 23 h 513"/>
                <a:gd name="T4" fmla="*/ 464 w 464"/>
                <a:gd name="T5" fmla="*/ 49 h 513"/>
                <a:gd name="T6" fmla="*/ 0 w 464"/>
                <a:gd name="T7" fmla="*/ 513 h 513"/>
                <a:gd name="T8" fmla="*/ 0 w 464"/>
                <a:gd name="T9" fmla="*/ 390 h 513"/>
                <a:gd name="T10" fmla="*/ 390 w 464"/>
                <a:gd name="T11" fmla="*/ 0 h 513"/>
              </a:gdLst>
              <a:ahLst/>
              <a:cxnLst>
                <a:cxn ang="0">
                  <a:pos x="T0" y="T1"/>
                </a:cxn>
                <a:cxn ang="0">
                  <a:pos x="T2" y="T3"/>
                </a:cxn>
                <a:cxn ang="0">
                  <a:pos x="T4" y="T5"/>
                </a:cxn>
                <a:cxn ang="0">
                  <a:pos x="T6" y="T7"/>
                </a:cxn>
                <a:cxn ang="0">
                  <a:pos x="T8" y="T9"/>
                </a:cxn>
                <a:cxn ang="0">
                  <a:pos x="T10" y="T11"/>
                </a:cxn>
              </a:cxnLst>
              <a:rect l="0" t="0" r="r" b="b"/>
              <a:pathLst>
                <a:path w="464" h="513">
                  <a:moveTo>
                    <a:pt x="390" y="0"/>
                  </a:moveTo>
                  <a:lnTo>
                    <a:pt x="427" y="23"/>
                  </a:lnTo>
                  <a:lnTo>
                    <a:pt x="464" y="49"/>
                  </a:lnTo>
                  <a:lnTo>
                    <a:pt x="0" y="513"/>
                  </a:lnTo>
                  <a:lnTo>
                    <a:pt x="0" y="390"/>
                  </a:lnTo>
                  <a:lnTo>
                    <a:pt x="390"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2" name="Freeform 1231">
              <a:extLst>
                <a:ext uri="{FF2B5EF4-FFF2-40B4-BE49-F238E27FC236}">
                  <a16:creationId xmlns="" xmlns:a16="http://schemas.microsoft.com/office/drawing/2014/main" id="{E3B02FB1-99A8-4454-8410-9AD82E020B49}"/>
                </a:ext>
              </a:extLst>
            </p:cNvPr>
            <p:cNvSpPr>
              <a:spLocks/>
            </p:cNvSpPr>
            <p:nvPr/>
          </p:nvSpPr>
          <p:spPr bwMode="auto">
            <a:xfrm>
              <a:off x="6715" y="3243"/>
              <a:ext cx="51" cy="57"/>
            </a:xfrm>
            <a:custGeom>
              <a:avLst/>
              <a:gdLst>
                <a:gd name="T0" fmla="*/ 217 w 308"/>
                <a:gd name="T1" fmla="*/ 0 h 340"/>
                <a:gd name="T2" fmla="*/ 262 w 308"/>
                <a:gd name="T3" fmla="*/ 15 h 340"/>
                <a:gd name="T4" fmla="*/ 308 w 308"/>
                <a:gd name="T5" fmla="*/ 32 h 340"/>
                <a:gd name="T6" fmla="*/ 0 w 308"/>
                <a:gd name="T7" fmla="*/ 340 h 340"/>
                <a:gd name="T8" fmla="*/ 0 w 308"/>
                <a:gd name="T9" fmla="*/ 217 h 340"/>
                <a:gd name="T10" fmla="*/ 217 w 308"/>
                <a:gd name="T11" fmla="*/ 0 h 340"/>
              </a:gdLst>
              <a:ahLst/>
              <a:cxnLst>
                <a:cxn ang="0">
                  <a:pos x="T0" y="T1"/>
                </a:cxn>
                <a:cxn ang="0">
                  <a:pos x="T2" y="T3"/>
                </a:cxn>
                <a:cxn ang="0">
                  <a:pos x="T4" y="T5"/>
                </a:cxn>
                <a:cxn ang="0">
                  <a:pos x="T6" y="T7"/>
                </a:cxn>
                <a:cxn ang="0">
                  <a:pos x="T8" y="T9"/>
                </a:cxn>
                <a:cxn ang="0">
                  <a:pos x="T10" y="T11"/>
                </a:cxn>
              </a:cxnLst>
              <a:rect l="0" t="0" r="r" b="b"/>
              <a:pathLst>
                <a:path w="308" h="340">
                  <a:moveTo>
                    <a:pt x="217" y="0"/>
                  </a:moveTo>
                  <a:lnTo>
                    <a:pt x="262" y="15"/>
                  </a:lnTo>
                  <a:lnTo>
                    <a:pt x="308" y="32"/>
                  </a:lnTo>
                  <a:lnTo>
                    <a:pt x="0" y="340"/>
                  </a:lnTo>
                  <a:lnTo>
                    <a:pt x="0" y="217"/>
                  </a:lnTo>
                  <a:lnTo>
                    <a:pt x="217"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3" name="Freeform 1232">
              <a:extLst>
                <a:ext uri="{FF2B5EF4-FFF2-40B4-BE49-F238E27FC236}">
                  <a16:creationId xmlns="" xmlns:a16="http://schemas.microsoft.com/office/drawing/2014/main" id="{9D68E3E0-04A2-4FC1-98C6-DF59044466B3}"/>
                </a:ext>
              </a:extLst>
            </p:cNvPr>
            <p:cNvSpPr>
              <a:spLocks/>
            </p:cNvSpPr>
            <p:nvPr/>
          </p:nvSpPr>
          <p:spPr bwMode="auto">
            <a:xfrm>
              <a:off x="6715" y="3238"/>
              <a:ext cx="19" cy="21"/>
            </a:xfrm>
            <a:custGeom>
              <a:avLst/>
              <a:gdLst>
                <a:gd name="T0" fmla="*/ 1 w 116"/>
                <a:gd name="T1" fmla="*/ 0 h 124"/>
                <a:gd name="T2" fmla="*/ 59 w 116"/>
                <a:gd name="T3" fmla="*/ 2 h 124"/>
                <a:gd name="T4" fmla="*/ 116 w 116"/>
                <a:gd name="T5" fmla="*/ 8 h 124"/>
                <a:gd name="T6" fmla="*/ 0 w 116"/>
                <a:gd name="T7" fmla="*/ 124 h 124"/>
                <a:gd name="T8" fmla="*/ 0 w 116"/>
                <a:gd name="T9" fmla="*/ 1 h 124"/>
                <a:gd name="T10" fmla="*/ 1 w 116"/>
                <a:gd name="T11" fmla="*/ 0 h 124"/>
              </a:gdLst>
              <a:ahLst/>
              <a:cxnLst>
                <a:cxn ang="0">
                  <a:pos x="T0" y="T1"/>
                </a:cxn>
                <a:cxn ang="0">
                  <a:pos x="T2" y="T3"/>
                </a:cxn>
                <a:cxn ang="0">
                  <a:pos x="T4" y="T5"/>
                </a:cxn>
                <a:cxn ang="0">
                  <a:pos x="T6" y="T7"/>
                </a:cxn>
                <a:cxn ang="0">
                  <a:pos x="T8" y="T9"/>
                </a:cxn>
                <a:cxn ang="0">
                  <a:pos x="T10" y="T11"/>
                </a:cxn>
              </a:cxnLst>
              <a:rect l="0" t="0" r="r" b="b"/>
              <a:pathLst>
                <a:path w="116" h="124">
                  <a:moveTo>
                    <a:pt x="1" y="0"/>
                  </a:moveTo>
                  <a:lnTo>
                    <a:pt x="59" y="2"/>
                  </a:lnTo>
                  <a:lnTo>
                    <a:pt x="116" y="8"/>
                  </a:lnTo>
                  <a:lnTo>
                    <a:pt x="0" y="124"/>
                  </a:lnTo>
                  <a:lnTo>
                    <a:pt x="0" y="1"/>
                  </a:lnTo>
                  <a:lnTo>
                    <a:pt x="1"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4" name="Freeform 1233">
              <a:extLst>
                <a:ext uri="{FF2B5EF4-FFF2-40B4-BE49-F238E27FC236}">
                  <a16:creationId xmlns="" xmlns:a16="http://schemas.microsoft.com/office/drawing/2014/main" id="{D5707EEC-2A29-4C07-B368-D672F87DF326}"/>
                </a:ext>
              </a:extLst>
            </p:cNvPr>
            <p:cNvSpPr>
              <a:spLocks/>
            </p:cNvSpPr>
            <p:nvPr/>
          </p:nvSpPr>
          <p:spPr bwMode="auto">
            <a:xfrm>
              <a:off x="6745" y="3294"/>
              <a:ext cx="86" cy="77"/>
            </a:xfrm>
            <a:custGeom>
              <a:avLst/>
              <a:gdLst>
                <a:gd name="T0" fmla="*/ 467 w 514"/>
                <a:gd name="T1" fmla="*/ 0 h 465"/>
                <a:gd name="T2" fmla="*/ 492 w 514"/>
                <a:gd name="T3" fmla="*/ 37 h 465"/>
                <a:gd name="T4" fmla="*/ 514 w 514"/>
                <a:gd name="T5" fmla="*/ 74 h 465"/>
                <a:gd name="T6" fmla="*/ 123 w 514"/>
                <a:gd name="T7" fmla="*/ 465 h 465"/>
                <a:gd name="T8" fmla="*/ 0 w 514"/>
                <a:gd name="T9" fmla="*/ 465 h 465"/>
                <a:gd name="T10" fmla="*/ 467 w 514"/>
                <a:gd name="T11" fmla="*/ 0 h 465"/>
              </a:gdLst>
              <a:ahLst/>
              <a:cxnLst>
                <a:cxn ang="0">
                  <a:pos x="T0" y="T1"/>
                </a:cxn>
                <a:cxn ang="0">
                  <a:pos x="T2" y="T3"/>
                </a:cxn>
                <a:cxn ang="0">
                  <a:pos x="T4" y="T5"/>
                </a:cxn>
                <a:cxn ang="0">
                  <a:pos x="T6" y="T7"/>
                </a:cxn>
                <a:cxn ang="0">
                  <a:pos x="T8" y="T9"/>
                </a:cxn>
                <a:cxn ang="0">
                  <a:pos x="T10" y="T11"/>
                </a:cxn>
              </a:cxnLst>
              <a:rect l="0" t="0" r="r" b="b"/>
              <a:pathLst>
                <a:path w="514" h="465">
                  <a:moveTo>
                    <a:pt x="467" y="0"/>
                  </a:moveTo>
                  <a:lnTo>
                    <a:pt x="492" y="37"/>
                  </a:lnTo>
                  <a:lnTo>
                    <a:pt x="514" y="74"/>
                  </a:lnTo>
                  <a:lnTo>
                    <a:pt x="123" y="465"/>
                  </a:lnTo>
                  <a:lnTo>
                    <a:pt x="0" y="465"/>
                  </a:lnTo>
                  <a:lnTo>
                    <a:pt x="467"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5" name="Freeform 1234">
              <a:extLst>
                <a:ext uri="{FF2B5EF4-FFF2-40B4-BE49-F238E27FC236}">
                  <a16:creationId xmlns="" xmlns:a16="http://schemas.microsoft.com/office/drawing/2014/main" id="{52F5D038-0C81-4690-AA27-7A495E84ED4A}"/>
                </a:ext>
              </a:extLst>
            </p:cNvPr>
            <p:cNvSpPr>
              <a:spLocks/>
            </p:cNvSpPr>
            <p:nvPr/>
          </p:nvSpPr>
          <p:spPr bwMode="auto">
            <a:xfrm>
              <a:off x="6715" y="3272"/>
              <a:ext cx="99" cy="99"/>
            </a:xfrm>
            <a:custGeom>
              <a:avLst/>
              <a:gdLst>
                <a:gd name="T0" fmla="*/ 533 w 594"/>
                <a:gd name="T1" fmla="*/ 0 h 595"/>
                <a:gd name="T2" fmla="*/ 565 w 594"/>
                <a:gd name="T3" fmla="*/ 30 h 595"/>
                <a:gd name="T4" fmla="*/ 594 w 594"/>
                <a:gd name="T5" fmla="*/ 61 h 595"/>
                <a:gd name="T6" fmla="*/ 60 w 594"/>
                <a:gd name="T7" fmla="*/ 595 h 595"/>
                <a:gd name="T8" fmla="*/ 0 w 594"/>
                <a:gd name="T9" fmla="*/ 595 h 595"/>
                <a:gd name="T10" fmla="*/ 0 w 594"/>
                <a:gd name="T11" fmla="*/ 532 h 595"/>
                <a:gd name="T12" fmla="*/ 533 w 594"/>
                <a:gd name="T13" fmla="*/ 0 h 595"/>
              </a:gdLst>
              <a:ahLst/>
              <a:cxnLst>
                <a:cxn ang="0">
                  <a:pos x="T0" y="T1"/>
                </a:cxn>
                <a:cxn ang="0">
                  <a:pos x="T2" y="T3"/>
                </a:cxn>
                <a:cxn ang="0">
                  <a:pos x="T4" y="T5"/>
                </a:cxn>
                <a:cxn ang="0">
                  <a:pos x="T6" y="T7"/>
                </a:cxn>
                <a:cxn ang="0">
                  <a:pos x="T8" y="T9"/>
                </a:cxn>
                <a:cxn ang="0">
                  <a:pos x="T10" y="T11"/>
                </a:cxn>
                <a:cxn ang="0">
                  <a:pos x="T12" y="T13"/>
                </a:cxn>
              </a:cxnLst>
              <a:rect l="0" t="0" r="r" b="b"/>
              <a:pathLst>
                <a:path w="594" h="595">
                  <a:moveTo>
                    <a:pt x="533" y="0"/>
                  </a:moveTo>
                  <a:lnTo>
                    <a:pt x="565" y="30"/>
                  </a:lnTo>
                  <a:lnTo>
                    <a:pt x="594" y="61"/>
                  </a:lnTo>
                  <a:lnTo>
                    <a:pt x="60" y="595"/>
                  </a:lnTo>
                  <a:lnTo>
                    <a:pt x="0" y="595"/>
                  </a:lnTo>
                  <a:lnTo>
                    <a:pt x="0" y="532"/>
                  </a:lnTo>
                  <a:lnTo>
                    <a:pt x="533"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6" name="Freeform 1235">
              <a:extLst>
                <a:ext uri="{FF2B5EF4-FFF2-40B4-BE49-F238E27FC236}">
                  <a16:creationId xmlns="" xmlns:a16="http://schemas.microsoft.com/office/drawing/2014/main" id="{8C768126-F192-42E9-8E65-A46CCED043C6}"/>
                </a:ext>
              </a:extLst>
            </p:cNvPr>
            <p:cNvSpPr>
              <a:spLocks/>
            </p:cNvSpPr>
            <p:nvPr/>
          </p:nvSpPr>
          <p:spPr bwMode="auto">
            <a:xfrm>
              <a:off x="6786" y="3320"/>
              <a:ext cx="57" cy="51"/>
            </a:xfrm>
            <a:custGeom>
              <a:avLst/>
              <a:gdLst>
                <a:gd name="T0" fmla="*/ 309 w 340"/>
                <a:gd name="T1" fmla="*/ 0 h 309"/>
                <a:gd name="T2" fmla="*/ 326 w 340"/>
                <a:gd name="T3" fmla="*/ 45 h 309"/>
                <a:gd name="T4" fmla="*/ 340 w 340"/>
                <a:gd name="T5" fmla="*/ 91 h 309"/>
                <a:gd name="T6" fmla="*/ 122 w 340"/>
                <a:gd name="T7" fmla="*/ 309 h 309"/>
                <a:gd name="T8" fmla="*/ 0 w 340"/>
                <a:gd name="T9" fmla="*/ 309 h 309"/>
                <a:gd name="T10" fmla="*/ 309 w 340"/>
                <a:gd name="T11" fmla="*/ 0 h 309"/>
              </a:gdLst>
              <a:ahLst/>
              <a:cxnLst>
                <a:cxn ang="0">
                  <a:pos x="T0" y="T1"/>
                </a:cxn>
                <a:cxn ang="0">
                  <a:pos x="T2" y="T3"/>
                </a:cxn>
                <a:cxn ang="0">
                  <a:pos x="T4" y="T5"/>
                </a:cxn>
                <a:cxn ang="0">
                  <a:pos x="T6" y="T7"/>
                </a:cxn>
                <a:cxn ang="0">
                  <a:pos x="T8" y="T9"/>
                </a:cxn>
                <a:cxn ang="0">
                  <a:pos x="T10" y="T11"/>
                </a:cxn>
              </a:cxnLst>
              <a:rect l="0" t="0" r="r" b="b"/>
              <a:pathLst>
                <a:path w="340" h="309">
                  <a:moveTo>
                    <a:pt x="309" y="0"/>
                  </a:moveTo>
                  <a:lnTo>
                    <a:pt x="326" y="45"/>
                  </a:lnTo>
                  <a:lnTo>
                    <a:pt x="340" y="91"/>
                  </a:lnTo>
                  <a:lnTo>
                    <a:pt x="122" y="309"/>
                  </a:lnTo>
                  <a:lnTo>
                    <a:pt x="0" y="309"/>
                  </a:lnTo>
                  <a:lnTo>
                    <a:pt x="309"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47" name="Freeform 1236">
              <a:extLst>
                <a:ext uri="{FF2B5EF4-FFF2-40B4-BE49-F238E27FC236}">
                  <a16:creationId xmlns="" xmlns:a16="http://schemas.microsoft.com/office/drawing/2014/main" id="{E3820B89-15F1-4685-8DC3-8F0FC44F3517}"/>
                </a:ext>
              </a:extLst>
            </p:cNvPr>
            <p:cNvSpPr>
              <a:spLocks/>
            </p:cNvSpPr>
            <p:nvPr/>
          </p:nvSpPr>
          <p:spPr bwMode="auto">
            <a:xfrm>
              <a:off x="6558" y="3261"/>
              <a:ext cx="267" cy="267"/>
            </a:xfrm>
            <a:custGeom>
              <a:avLst/>
              <a:gdLst>
                <a:gd name="T0" fmla="*/ 802 w 1603"/>
                <a:gd name="T1" fmla="*/ 0 h 1603"/>
                <a:gd name="T2" fmla="*/ 802 w 1603"/>
                <a:gd name="T3" fmla="*/ 801 h 1603"/>
                <a:gd name="T4" fmla="*/ 1603 w 1603"/>
                <a:gd name="T5" fmla="*/ 801 h 1603"/>
                <a:gd name="T6" fmla="*/ 1600 w 1603"/>
                <a:gd name="T7" fmla="*/ 879 h 1603"/>
                <a:gd name="T8" fmla="*/ 1588 w 1603"/>
                <a:gd name="T9" fmla="*/ 953 h 1603"/>
                <a:gd name="T10" fmla="*/ 1571 w 1603"/>
                <a:gd name="T11" fmla="*/ 1026 h 1603"/>
                <a:gd name="T12" fmla="*/ 1547 w 1603"/>
                <a:gd name="T13" fmla="*/ 1096 h 1603"/>
                <a:gd name="T14" fmla="*/ 1518 w 1603"/>
                <a:gd name="T15" fmla="*/ 1163 h 1603"/>
                <a:gd name="T16" fmla="*/ 1482 w 1603"/>
                <a:gd name="T17" fmla="*/ 1227 h 1603"/>
                <a:gd name="T18" fmla="*/ 1440 w 1603"/>
                <a:gd name="T19" fmla="*/ 1286 h 1603"/>
                <a:gd name="T20" fmla="*/ 1394 w 1603"/>
                <a:gd name="T21" fmla="*/ 1342 h 1603"/>
                <a:gd name="T22" fmla="*/ 1342 w 1603"/>
                <a:gd name="T23" fmla="*/ 1393 h 1603"/>
                <a:gd name="T24" fmla="*/ 1287 w 1603"/>
                <a:gd name="T25" fmla="*/ 1439 h 1603"/>
                <a:gd name="T26" fmla="*/ 1226 w 1603"/>
                <a:gd name="T27" fmla="*/ 1481 h 1603"/>
                <a:gd name="T28" fmla="*/ 1164 w 1603"/>
                <a:gd name="T29" fmla="*/ 1517 h 1603"/>
                <a:gd name="T30" fmla="*/ 1097 w 1603"/>
                <a:gd name="T31" fmla="*/ 1547 h 1603"/>
                <a:gd name="T32" fmla="*/ 1027 w 1603"/>
                <a:gd name="T33" fmla="*/ 1572 h 1603"/>
                <a:gd name="T34" fmla="*/ 954 w 1603"/>
                <a:gd name="T35" fmla="*/ 1589 h 1603"/>
                <a:gd name="T36" fmla="*/ 878 w 1603"/>
                <a:gd name="T37" fmla="*/ 1599 h 1603"/>
                <a:gd name="T38" fmla="*/ 802 w 1603"/>
                <a:gd name="T39" fmla="*/ 1603 h 1603"/>
                <a:gd name="T40" fmla="*/ 724 w 1603"/>
                <a:gd name="T41" fmla="*/ 1599 h 1603"/>
                <a:gd name="T42" fmla="*/ 650 w 1603"/>
                <a:gd name="T43" fmla="*/ 1589 h 1603"/>
                <a:gd name="T44" fmla="*/ 577 w 1603"/>
                <a:gd name="T45" fmla="*/ 1572 h 1603"/>
                <a:gd name="T46" fmla="*/ 507 w 1603"/>
                <a:gd name="T47" fmla="*/ 1547 h 1603"/>
                <a:gd name="T48" fmla="*/ 440 w 1603"/>
                <a:gd name="T49" fmla="*/ 1517 h 1603"/>
                <a:gd name="T50" fmla="*/ 376 w 1603"/>
                <a:gd name="T51" fmla="*/ 1481 h 1603"/>
                <a:gd name="T52" fmla="*/ 317 w 1603"/>
                <a:gd name="T53" fmla="*/ 1439 h 1603"/>
                <a:gd name="T54" fmla="*/ 261 w 1603"/>
                <a:gd name="T55" fmla="*/ 1393 h 1603"/>
                <a:gd name="T56" fmla="*/ 210 w 1603"/>
                <a:gd name="T57" fmla="*/ 1342 h 1603"/>
                <a:gd name="T58" fmla="*/ 164 w 1603"/>
                <a:gd name="T59" fmla="*/ 1286 h 1603"/>
                <a:gd name="T60" fmla="*/ 122 w 1603"/>
                <a:gd name="T61" fmla="*/ 1227 h 1603"/>
                <a:gd name="T62" fmla="*/ 86 w 1603"/>
                <a:gd name="T63" fmla="*/ 1163 h 1603"/>
                <a:gd name="T64" fmla="*/ 56 w 1603"/>
                <a:gd name="T65" fmla="*/ 1096 h 1603"/>
                <a:gd name="T66" fmla="*/ 33 w 1603"/>
                <a:gd name="T67" fmla="*/ 1026 h 1603"/>
                <a:gd name="T68" fmla="*/ 15 w 1603"/>
                <a:gd name="T69" fmla="*/ 953 h 1603"/>
                <a:gd name="T70" fmla="*/ 4 w 1603"/>
                <a:gd name="T71" fmla="*/ 879 h 1603"/>
                <a:gd name="T72" fmla="*/ 0 w 1603"/>
                <a:gd name="T73" fmla="*/ 801 h 1603"/>
                <a:gd name="T74" fmla="*/ 4 w 1603"/>
                <a:gd name="T75" fmla="*/ 725 h 1603"/>
                <a:gd name="T76" fmla="*/ 15 w 1603"/>
                <a:gd name="T77" fmla="*/ 649 h 1603"/>
                <a:gd name="T78" fmla="*/ 33 w 1603"/>
                <a:gd name="T79" fmla="*/ 576 h 1603"/>
                <a:gd name="T80" fmla="*/ 56 w 1603"/>
                <a:gd name="T81" fmla="*/ 507 h 1603"/>
                <a:gd name="T82" fmla="*/ 86 w 1603"/>
                <a:gd name="T83" fmla="*/ 439 h 1603"/>
                <a:gd name="T84" fmla="*/ 122 w 1603"/>
                <a:gd name="T85" fmla="*/ 377 h 1603"/>
                <a:gd name="T86" fmla="*/ 164 w 1603"/>
                <a:gd name="T87" fmla="*/ 316 h 1603"/>
                <a:gd name="T88" fmla="*/ 210 w 1603"/>
                <a:gd name="T89" fmla="*/ 261 h 1603"/>
                <a:gd name="T90" fmla="*/ 261 w 1603"/>
                <a:gd name="T91" fmla="*/ 210 h 1603"/>
                <a:gd name="T92" fmla="*/ 317 w 1603"/>
                <a:gd name="T93" fmla="*/ 163 h 1603"/>
                <a:gd name="T94" fmla="*/ 376 w 1603"/>
                <a:gd name="T95" fmla="*/ 123 h 1603"/>
                <a:gd name="T96" fmla="*/ 440 w 1603"/>
                <a:gd name="T97" fmla="*/ 87 h 1603"/>
                <a:gd name="T98" fmla="*/ 507 w 1603"/>
                <a:gd name="T99" fmla="*/ 57 h 1603"/>
                <a:gd name="T100" fmla="*/ 577 w 1603"/>
                <a:gd name="T101" fmla="*/ 32 h 1603"/>
                <a:gd name="T102" fmla="*/ 650 w 1603"/>
                <a:gd name="T103" fmla="*/ 15 h 1603"/>
                <a:gd name="T104" fmla="*/ 724 w 1603"/>
                <a:gd name="T105" fmla="*/ 4 h 1603"/>
                <a:gd name="T106" fmla="*/ 802 w 1603"/>
                <a:gd name="T107" fmla="*/ 0 h 16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03" h="1603">
                  <a:moveTo>
                    <a:pt x="802" y="0"/>
                  </a:moveTo>
                  <a:lnTo>
                    <a:pt x="802" y="801"/>
                  </a:lnTo>
                  <a:lnTo>
                    <a:pt x="1603" y="801"/>
                  </a:lnTo>
                  <a:lnTo>
                    <a:pt x="1600" y="879"/>
                  </a:lnTo>
                  <a:lnTo>
                    <a:pt x="1588" y="953"/>
                  </a:lnTo>
                  <a:lnTo>
                    <a:pt x="1571" y="1026"/>
                  </a:lnTo>
                  <a:lnTo>
                    <a:pt x="1547" y="1096"/>
                  </a:lnTo>
                  <a:lnTo>
                    <a:pt x="1518" y="1163"/>
                  </a:lnTo>
                  <a:lnTo>
                    <a:pt x="1482" y="1227"/>
                  </a:lnTo>
                  <a:lnTo>
                    <a:pt x="1440" y="1286"/>
                  </a:lnTo>
                  <a:lnTo>
                    <a:pt x="1394" y="1342"/>
                  </a:lnTo>
                  <a:lnTo>
                    <a:pt x="1342" y="1393"/>
                  </a:lnTo>
                  <a:lnTo>
                    <a:pt x="1287" y="1439"/>
                  </a:lnTo>
                  <a:lnTo>
                    <a:pt x="1226" y="1481"/>
                  </a:lnTo>
                  <a:lnTo>
                    <a:pt x="1164" y="1517"/>
                  </a:lnTo>
                  <a:lnTo>
                    <a:pt x="1097" y="1547"/>
                  </a:lnTo>
                  <a:lnTo>
                    <a:pt x="1027" y="1572"/>
                  </a:lnTo>
                  <a:lnTo>
                    <a:pt x="954" y="1589"/>
                  </a:lnTo>
                  <a:lnTo>
                    <a:pt x="878" y="1599"/>
                  </a:lnTo>
                  <a:lnTo>
                    <a:pt x="802" y="1603"/>
                  </a:lnTo>
                  <a:lnTo>
                    <a:pt x="724" y="1599"/>
                  </a:lnTo>
                  <a:lnTo>
                    <a:pt x="650" y="1589"/>
                  </a:lnTo>
                  <a:lnTo>
                    <a:pt x="577" y="1572"/>
                  </a:lnTo>
                  <a:lnTo>
                    <a:pt x="507" y="1547"/>
                  </a:lnTo>
                  <a:lnTo>
                    <a:pt x="440" y="1517"/>
                  </a:lnTo>
                  <a:lnTo>
                    <a:pt x="376" y="1481"/>
                  </a:lnTo>
                  <a:lnTo>
                    <a:pt x="317" y="1439"/>
                  </a:lnTo>
                  <a:lnTo>
                    <a:pt x="261" y="1393"/>
                  </a:lnTo>
                  <a:lnTo>
                    <a:pt x="210" y="1342"/>
                  </a:lnTo>
                  <a:lnTo>
                    <a:pt x="164" y="1286"/>
                  </a:lnTo>
                  <a:lnTo>
                    <a:pt x="122" y="1227"/>
                  </a:lnTo>
                  <a:lnTo>
                    <a:pt x="86" y="1163"/>
                  </a:lnTo>
                  <a:lnTo>
                    <a:pt x="56" y="1096"/>
                  </a:lnTo>
                  <a:lnTo>
                    <a:pt x="33" y="1026"/>
                  </a:lnTo>
                  <a:lnTo>
                    <a:pt x="15" y="953"/>
                  </a:lnTo>
                  <a:lnTo>
                    <a:pt x="4" y="879"/>
                  </a:lnTo>
                  <a:lnTo>
                    <a:pt x="0" y="801"/>
                  </a:lnTo>
                  <a:lnTo>
                    <a:pt x="4" y="725"/>
                  </a:lnTo>
                  <a:lnTo>
                    <a:pt x="15" y="649"/>
                  </a:lnTo>
                  <a:lnTo>
                    <a:pt x="33" y="576"/>
                  </a:lnTo>
                  <a:lnTo>
                    <a:pt x="56" y="507"/>
                  </a:lnTo>
                  <a:lnTo>
                    <a:pt x="86" y="439"/>
                  </a:lnTo>
                  <a:lnTo>
                    <a:pt x="122" y="377"/>
                  </a:lnTo>
                  <a:lnTo>
                    <a:pt x="164" y="316"/>
                  </a:lnTo>
                  <a:lnTo>
                    <a:pt x="210" y="261"/>
                  </a:lnTo>
                  <a:lnTo>
                    <a:pt x="261" y="210"/>
                  </a:lnTo>
                  <a:lnTo>
                    <a:pt x="317" y="163"/>
                  </a:lnTo>
                  <a:lnTo>
                    <a:pt x="376" y="123"/>
                  </a:lnTo>
                  <a:lnTo>
                    <a:pt x="440" y="87"/>
                  </a:lnTo>
                  <a:lnTo>
                    <a:pt x="507" y="57"/>
                  </a:lnTo>
                  <a:lnTo>
                    <a:pt x="577" y="32"/>
                  </a:lnTo>
                  <a:lnTo>
                    <a:pt x="650" y="15"/>
                  </a:lnTo>
                  <a:lnTo>
                    <a:pt x="724" y="4"/>
                  </a:lnTo>
                  <a:lnTo>
                    <a:pt x="802" y="0"/>
                  </a:lnTo>
                  <a:close/>
                </a:path>
              </a:pathLst>
            </a:custGeom>
            <a:grpFill/>
            <a:ln w="0">
              <a:no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grpSp>
      <p:sp>
        <p:nvSpPr>
          <p:cNvPr id="53" name="TextBox 52">
            <a:extLst>
              <a:ext uri="{FF2B5EF4-FFF2-40B4-BE49-F238E27FC236}">
                <a16:creationId xmlns="" xmlns:a16="http://schemas.microsoft.com/office/drawing/2014/main" id="{E34FB8B3-8532-4B5C-B117-6F8D9BA59CBF}"/>
              </a:ext>
            </a:extLst>
          </p:cNvPr>
          <p:cNvSpPr txBox="1"/>
          <p:nvPr/>
        </p:nvSpPr>
        <p:spPr>
          <a:xfrm>
            <a:off x="2620963" y="213578"/>
            <a:ext cx="9448800"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54" name="TextBox 53">
            <a:extLst>
              <a:ext uri="{FF2B5EF4-FFF2-40B4-BE49-F238E27FC236}">
                <a16:creationId xmlns="" xmlns:a16="http://schemas.microsoft.com/office/drawing/2014/main" id="{62F8265C-38FF-460B-A735-D0A754C25905}"/>
              </a:ext>
            </a:extLst>
          </p:cNvPr>
          <p:cNvSpPr txBox="1"/>
          <p:nvPr/>
        </p:nvSpPr>
        <p:spPr>
          <a:xfrm>
            <a:off x="3911600" y="1351874"/>
            <a:ext cx="7975600" cy="830997"/>
          </a:xfrm>
          <a:prstGeom prst="rect">
            <a:avLst/>
          </a:prstGeom>
          <a:noFill/>
          <a:ln>
            <a:solidFill>
              <a:srgbClr val="000000"/>
            </a:solidFill>
          </a:ln>
        </p:spPr>
        <p:txBody>
          <a:bodyPr wrap="square">
            <a:spAutoFit/>
          </a:bodyPr>
          <a:lstStyle/>
          <a:p>
            <a:pPr marL="342900" marR="0" lvl="0" indent="-34290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err="1">
                <a:ln>
                  <a:noFill/>
                </a:ln>
                <a:solidFill>
                  <a:srgbClr val="00B050"/>
                </a:solidFill>
                <a:effectLst/>
                <a:uLnTx/>
                <a:uFillTx/>
                <a:latin typeface="Arial"/>
                <a:ea typeface="+mn-ea"/>
                <a:cs typeface="+mn-cs"/>
              </a:rPr>
              <a:t>Thể</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en-US" sz="2400" b="1" i="0" u="none" strike="noStrike" kern="1200" cap="none" spc="0" normalizeH="0" baseline="0" noProof="0" dirty="0" err="1">
                <a:ln>
                  <a:noFill/>
                </a:ln>
                <a:solidFill>
                  <a:srgbClr val="00B050"/>
                </a:solidFill>
                <a:effectLst/>
                <a:uLnTx/>
                <a:uFillTx/>
                <a:latin typeface="Arial"/>
                <a:ea typeface="+mn-ea"/>
                <a:cs typeface="+mn-cs"/>
              </a:rPr>
              <a:t>chế</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en-US" sz="2400" b="1" i="0" u="none" strike="noStrike" kern="1200" cap="none" spc="0" normalizeH="0" baseline="0" noProof="0" dirty="0" err="1">
                <a:ln>
                  <a:noFill/>
                </a:ln>
                <a:solidFill>
                  <a:srgbClr val="00B050"/>
                </a:solidFill>
                <a:effectLst/>
                <a:uLnTx/>
                <a:uFillTx/>
                <a:latin typeface="Arial"/>
                <a:ea typeface="+mn-ea"/>
                <a:cs typeface="+mn-cs"/>
              </a:rPr>
              <a:t>và</a:t>
            </a:r>
            <a:r>
              <a:rPr kumimoji="0" lang="en-US" sz="2400" b="1" i="0" u="none" strike="noStrike" kern="1200" cap="none" spc="0" normalizeH="0" baseline="0" noProof="0" dirty="0">
                <a:ln>
                  <a:noFill/>
                </a:ln>
                <a:solidFill>
                  <a:srgbClr val="00B050"/>
                </a:solidFill>
                <a:effectLst/>
                <a:uLnTx/>
                <a:uFillTx/>
                <a:latin typeface="Arial"/>
                <a:ea typeface="+mn-ea"/>
                <a:cs typeface="+mn-cs"/>
              </a:rPr>
              <a:t> </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thể chế kinh tế thị trường định hướng </a:t>
            </a:r>
            <a:r>
              <a:rPr kumimoji="0" lang="en-US" sz="2400" b="1" i="0" u="none" strike="noStrike" kern="1200" cap="none" spc="0" normalizeH="0" baseline="0" noProof="0" dirty="0">
                <a:ln>
                  <a:noFill/>
                </a:ln>
                <a:solidFill>
                  <a:srgbClr val="00B050"/>
                </a:solidFill>
                <a:effectLst/>
                <a:uLnTx/>
                <a:uFillTx/>
                <a:latin typeface="Arial"/>
                <a:ea typeface="+mn-ea"/>
                <a:cs typeface="+mn-cs"/>
              </a:rPr>
              <a:t>XHCN </a:t>
            </a:r>
            <a:r>
              <a:rPr kumimoji="0" lang="vi-VN" sz="2400" b="1" i="0" u="none" strike="noStrike" kern="1200" cap="none" spc="0" normalizeH="0" baseline="0" noProof="0" dirty="0">
                <a:ln>
                  <a:noFill/>
                </a:ln>
                <a:solidFill>
                  <a:srgbClr val="00B050"/>
                </a:solidFill>
                <a:effectLst/>
                <a:uLnTx/>
                <a:uFillTx/>
                <a:latin typeface="Arial" panose="020B0604020202020204" pitchFamily="34" charset="0"/>
                <a:ea typeface="+mn-ea"/>
                <a:cs typeface="+mn-cs"/>
              </a:rPr>
              <a:t>ở Việt Nam</a:t>
            </a:r>
            <a:r>
              <a:rPr kumimoji="0" lang="en-US" sz="2400" b="1" i="0" u="none" strike="noStrike" kern="1200" cap="none" spc="0" normalizeH="0" baseline="0" noProof="0" dirty="0">
                <a:ln>
                  <a:noFill/>
                </a:ln>
                <a:solidFill>
                  <a:srgbClr val="00B050"/>
                </a:solidFill>
                <a:effectLst/>
                <a:uLnTx/>
                <a:uFillTx/>
                <a:latin typeface="Arial"/>
                <a:ea typeface="+mn-ea"/>
                <a:cs typeface="+mn-cs"/>
              </a:rPr>
              <a:t>?</a:t>
            </a:r>
            <a:endParaRPr kumimoji="0" lang="en-US" sz="2400" b="0" i="0" u="none" strike="noStrike" kern="1200" cap="none" spc="0" normalizeH="0" baseline="0" noProof="0" dirty="0">
              <a:ln>
                <a:noFill/>
              </a:ln>
              <a:solidFill>
                <a:srgbClr val="00B050"/>
              </a:solidFill>
              <a:effectLst/>
              <a:uLnTx/>
              <a:uFillTx/>
              <a:latin typeface="Arial"/>
              <a:ea typeface="+mn-ea"/>
              <a:cs typeface="+mn-cs"/>
            </a:endParaRPr>
          </a:p>
        </p:txBody>
      </p:sp>
      <p:sp>
        <p:nvSpPr>
          <p:cNvPr id="55" name="Line 7">
            <a:extLst>
              <a:ext uri="{FF2B5EF4-FFF2-40B4-BE49-F238E27FC236}">
                <a16:creationId xmlns="" xmlns:a16="http://schemas.microsoft.com/office/drawing/2014/main" id="{7872EEA5-1C3A-437A-94ED-574AA3418C47}"/>
              </a:ext>
            </a:extLst>
          </p:cNvPr>
          <p:cNvSpPr>
            <a:spLocks noChangeShapeType="1"/>
          </p:cNvSpPr>
          <p:nvPr/>
        </p:nvSpPr>
        <p:spPr bwMode="auto">
          <a:xfrm flipV="1">
            <a:off x="5464427" y="1126537"/>
            <a:ext cx="4097564"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56" name="TextBox 55">
            <a:extLst>
              <a:ext uri="{FF2B5EF4-FFF2-40B4-BE49-F238E27FC236}">
                <a16:creationId xmlns="" xmlns:a16="http://schemas.microsoft.com/office/drawing/2014/main" id="{32906529-DE3C-40BF-8165-01AA277E1129}"/>
              </a:ext>
            </a:extLst>
          </p:cNvPr>
          <p:cNvSpPr txBox="1"/>
          <p:nvPr/>
        </p:nvSpPr>
        <p:spPr>
          <a:xfrm>
            <a:off x="4639053" y="2477928"/>
            <a:ext cx="7343396" cy="430887"/>
          </a:xfrm>
          <a:prstGeom prst="rect">
            <a:avLst/>
          </a:prstGeom>
          <a:noFill/>
        </p:spPr>
        <p:txBody>
          <a:bodyPr wrap="square">
            <a:spAutoFit/>
          </a:bodyPr>
          <a:lstStyle/>
          <a:p>
            <a:pPr marL="342900" marR="0" lvl="0" indent="-342900" algn="l" defTabSz="914286" rtl="0" eaLnBrk="1" fontAlgn="auto" latinLnBrk="0" hangingPunct="1">
              <a:lnSpc>
                <a:spcPct val="100000"/>
              </a:lnSpc>
              <a:spcBef>
                <a:spcPts val="0"/>
              </a:spcBef>
              <a:spcAft>
                <a:spcPts val="0"/>
              </a:spcAft>
              <a:buClrTx/>
              <a:buSzTx/>
              <a:buFont typeface="Courier New" panose="02070309020205020404" pitchFamily="49" charset="0"/>
              <a:buChar char="o"/>
              <a:tabLst/>
              <a:defRPr/>
            </a:pPr>
            <a:r>
              <a:rPr kumimoji="0" lang="en-US" sz="2200" b="1" i="0" u="none" strike="noStrike" kern="1200" cap="none" spc="0" normalizeH="0" baseline="0" noProof="0" dirty="0">
                <a:ln>
                  <a:noFill/>
                </a:ln>
                <a:solidFill>
                  <a:srgbClr val="FF0066"/>
                </a:solidFill>
                <a:effectLst/>
                <a:uLnTx/>
                <a:uFillTx/>
                <a:latin typeface="Arial"/>
                <a:ea typeface="+mn-ea"/>
                <a:cs typeface="+mn-cs"/>
              </a:rPr>
              <a:t>T</a:t>
            </a:r>
            <a:r>
              <a:rPr kumimoji="0" lang="vi-VN"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hể chế kinh tế</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r>
              <a:rPr kumimoji="0" lang="en-US" sz="2200" b="1" i="0" u="none" strike="noStrike" kern="1200" cap="none" spc="0" normalizeH="0" baseline="0" noProof="0" dirty="0" err="1">
                <a:ln>
                  <a:noFill/>
                </a:ln>
                <a:solidFill>
                  <a:srgbClr val="FF0066"/>
                </a:solidFill>
                <a:effectLst/>
                <a:uLnTx/>
                <a:uFillTx/>
                <a:latin typeface="Arial" panose="020B0604020202020204" pitchFamily="34" charset="0"/>
                <a:ea typeface="+mn-ea"/>
                <a:cs typeface="+mn-cs"/>
              </a:rPr>
              <a:t>thị</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r>
              <a:rPr kumimoji="0" lang="en-US" sz="2200" b="1" i="0" u="none" strike="noStrike" kern="1200" cap="none" spc="0" normalizeH="0" baseline="0" noProof="0" dirty="0" err="1">
                <a:ln>
                  <a:noFill/>
                </a:ln>
                <a:solidFill>
                  <a:srgbClr val="FF0066"/>
                </a:solidFill>
                <a:effectLst/>
                <a:uLnTx/>
                <a:uFillTx/>
                <a:latin typeface="Arial" panose="020B0604020202020204" pitchFamily="34" charset="0"/>
                <a:ea typeface="+mn-ea"/>
                <a:cs typeface="+mn-cs"/>
              </a:rPr>
              <a:t>trường</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r>
              <a:rPr kumimoji="0" lang="en-US" sz="2200" b="1" i="0" u="none" strike="noStrike" kern="1200" cap="none" spc="0" normalizeH="0" baseline="0" noProof="0" dirty="0" err="1">
                <a:ln>
                  <a:noFill/>
                </a:ln>
                <a:solidFill>
                  <a:srgbClr val="FF0066"/>
                </a:solidFill>
                <a:effectLst/>
                <a:uLnTx/>
                <a:uFillTx/>
                <a:latin typeface="Arial" panose="020B0604020202020204" pitchFamily="34" charset="0"/>
                <a:ea typeface="+mn-ea"/>
                <a:cs typeface="+mn-cs"/>
              </a:rPr>
              <a:t>định</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r>
              <a:rPr kumimoji="0" lang="en-US" sz="2200" b="1" i="0" u="none" strike="noStrike" kern="1200" cap="none" spc="0" normalizeH="0" baseline="0" noProof="0" dirty="0" err="1">
                <a:ln>
                  <a:noFill/>
                </a:ln>
                <a:solidFill>
                  <a:srgbClr val="FF0066"/>
                </a:solidFill>
                <a:effectLst/>
                <a:uLnTx/>
                <a:uFillTx/>
                <a:latin typeface="Arial" panose="020B0604020202020204" pitchFamily="34" charset="0"/>
                <a:ea typeface="+mn-ea"/>
                <a:cs typeface="+mn-cs"/>
              </a:rPr>
              <a:t>hướng</a:t>
            </a:r>
            <a:r>
              <a:rPr kumimoji="0" lang="en-US"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XHCN</a:t>
            </a:r>
            <a:r>
              <a:rPr kumimoji="0" lang="en-US" sz="2200" b="1" i="0" u="none" strike="noStrike" kern="1200" cap="none" spc="0" normalizeH="0" baseline="0" noProof="0" dirty="0">
                <a:ln>
                  <a:noFill/>
                </a:ln>
                <a:solidFill>
                  <a:srgbClr val="FF0066"/>
                </a:solidFill>
                <a:effectLst/>
                <a:uLnTx/>
                <a:uFillTx/>
                <a:latin typeface="Arial"/>
                <a:ea typeface="+mn-ea"/>
                <a:cs typeface="+mn-cs"/>
              </a:rPr>
              <a:t>?</a:t>
            </a:r>
            <a:r>
              <a:rPr kumimoji="0" lang="vi-VN" sz="2200" b="1" i="0" u="none" strike="noStrike" kern="1200" cap="none" spc="0" normalizeH="0" baseline="0" noProof="0" dirty="0">
                <a:ln>
                  <a:noFill/>
                </a:ln>
                <a:solidFill>
                  <a:srgbClr val="FF0066"/>
                </a:solidFill>
                <a:effectLst/>
                <a:uLnTx/>
                <a:uFillTx/>
                <a:latin typeface="Arial" panose="020B0604020202020204" pitchFamily="34" charset="0"/>
                <a:ea typeface="+mn-ea"/>
                <a:cs typeface="+mn-cs"/>
              </a:rPr>
              <a:t> </a:t>
            </a:r>
            <a:endParaRPr kumimoji="0" lang="en-US" sz="2200" b="0" i="0" u="none" strike="noStrike" kern="1200" cap="none" spc="0" normalizeH="0" baseline="0" noProof="0" dirty="0">
              <a:ln>
                <a:noFill/>
              </a:ln>
              <a:solidFill>
                <a:srgbClr val="FF0066"/>
              </a:solidFill>
              <a:effectLst/>
              <a:uLnTx/>
              <a:uFillTx/>
              <a:latin typeface="Arial"/>
              <a:ea typeface="+mn-ea"/>
              <a:cs typeface="+mn-cs"/>
            </a:endParaRPr>
          </a:p>
        </p:txBody>
      </p:sp>
      <p:sp>
        <p:nvSpPr>
          <p:cNvPr id="58" name="TextBox 57">
            <a:extLst>
              <a:ext uri="{FF2B5EF4-FFF2-40B4-BE49-F238E27FC236}">
                <a16:creationId xmlns="" xmlns:a16="http://schemas.microsoft.com/office/drawing/2014/main" id="{E2D84851-C11E-4D6C-9718-C38704383F43}"/>
              </a:ext>
            </a:extLst>
          </p:cNvPr>
          <p:cNvSpPr txBox="1"/>
          <p:nvPr/>
        </p:nvSpPr>
        <p:spPr>
          <a:xfrm>
            <a:off x="5310643" y="4196929"/>
            <a:ext cx="1056501" cy="1938992"/>
          </a:xfrm>
          <a:prstGeom prst="rect">
            <a:avLst/>
          </a:prstGeom>
          <a:noFill/>
        </p:spPr>
        <p:txBody>
          <a:bodyPr wrap="square">
            <a:spAutoFit/>
          </a:bodyPr>
          <a:lstStyle/>
          <a:p>
            <a:pPr algn="ctr"/>
            <a:r>
              <a:rPr lang="en-US" sz="2000" dirty="0">
                <a:solidFill>
                  <a:srgbClr val="7030A0"/>
                </a:solidFill>
                <a:latin typeface="Arial" panose="020B0604020202020204" pitchFamily="34" charset="0"/>
                <a:cs typeface="Arial" panose="020B0604020202020204" pitchFamily="34" charset="0"/>
              </a:rPr>
              <a:t>P</a:t>
            </a:r>
            <a:r>
              <a:rPr lang="vi-VN" sz="2000" b="0" i="0" dirty="0">
                <a:solidFill>
                  <a:srgbClr val="7030A0"/>
                </a:solidFill>
                <a:effectLst/>
                <a:latin typeface="Arial" panose="020B0604020202020204" pitchFamily="34" charset="0"/>
                <a:cs typeface="Arial" panose="020B0604020202020204" pitchFamily="34" charset="0"/>
              </a:rPr>
              <a:t>háp luật</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quy</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tắc</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chuẩn</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mực</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xã</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hội</a:t>
            </a:r>
            <a:r>
              <a:rPr lang="vi-VN" sz="2000" b="0" i="0" dirty="0">
                <a:solidFill>
                  <a:srgbClr val="7030A0"/>
                </a:solidFill>
                <a:effectLst/>
                <a:latin typeface="Arial" panose="020B0604020202020204" pitchFamily="34" charset="0"/>
                <a:cs typeface="Arial" panose="020B0604020202020204" pitchFamily="34" charset="0"/>
              </a:rPr>
              <a:t> </a:t>
            </a:r>
            <a:endParaRPr lang="en-US" sz="2000" dirty="0">
              <a:solidFill>
                <a:srgbClr val="7030A0"/>
              </a:solidFill>
              <a:latin typeface="Arial" panose="020B0604020202020204" pitchFamily="34" charset="0"/>
              <a:cs typeface="Arial" panose="020B0604020202020204" pitchFamily="34" charset="0"/>
            </a:endParaRPr>
          </a:p>
        </p:txBody>
      </p:sp>
      <p:sp>
        <p:nvSpPr>
          <p:cNvPr id="59" name="TextBox 58">
            <a:extLst>
              <a:ext uri="{FF2B5EF4-FFF2-40B4-BE49-F238E27FC236}">
                <a16:creationId xmlns="" xmlns:a16="http://schemas.microsoft.com/office/drawing/2014/main" id="{25FB9449-1C71-47E6-9800-15C2DC89468A}"/>
              </a:ext>
            </a:extLst>
          </p:cNvPr>
          <p:cNvSpPr txBox="1"/>
          <p:nvPr/>
        </p:nvSpPr>
        <p:spPr>
          <a:xfrm>
            <a:off x="7489475" y="4083079"/>
            <a:ext cx="1056501" cy="2246769"/>
          </a:xfrm>
          <a:prstGeom prst="rect">
            <a:avLst/>
          </a:prstGeom>
          <a:noFill/>
        </p:spPr>
        <p:txBody>
          <a:bodyPr wrap="square">
            <a:spAutoFit/>
          </a:bodyPr>
          <a:lstStyle/>
          <a:p>
            <a:pPr algn="ctr"/>
            <a:r>
              <a:rPr lang="en-US" sz="2000" b="0" i="0" dirty="0" err="1">
                <a:solidFill>
                  <a:srgbClr val="010101"/>
                </a:solidFill>
                <a:effectLst/>
                <a:latin typeface="Arial" panose="020B0604020202020204" pitchFamily="34" charset="0"/>
                <a:cs typeface="Arial" panose="020B0604020202020204" pitchFamily="34" charset="0"/>
              </a:rPr>
              <a:t>C</a:t>
            </a:r>
            <a:r>
              <a:rPr lang="en-US" sz="2000" dirty="0" err="1">
                <a:solidFill>
                  <a:srgbClr val="010101"/>
                </a:solidFill>
                <a:latin typeface="Arial" panose="020B0604020202020204" pitchFamily="34" charset="0"/>
                <a:cs typeface="Arial" panose="020B0604020202020204" pitchFamily="34" charset="0"/>
              </a:rPr>
              <a:t>ơ</a:t>
            </a:r>
            <a:r>
              <a:rPr lang="en-US" sz="2000" dirty="0">
                <a:solidFill>
                  <a:srgbClr val="010101"/>
                </a:solidFill>
                <a:latin typeface="Arial" panose="020B0604020202020204" pitchFamily="34" charset="0"/>
                <a:cs typeface="Arial" panose="020B0604020202020204" pitchFamily="34" charset="0"/>
              </a:rPr>
              <a:t> </a:t>
            </a:r>
            <a:r>
              <a:rPr lang="en-US" sz="2000" dirty="0" err="1">
                <a:solidFill>
                  <a:srgbClr val="010101"/>
                </a:solidFill>
                <a:latin typeface="Arial" panose="020B0604020202020204" pitchFamily="34" charset="0"/>
                <a:cs typeface="Arial" panose="020B0604020202020204" pitchFamily="34" charset="0"/>
              </a:rPr>
              <a:t>quan</a:t>
            </a:r>
            <a:r>
              <a:rPr lang="en-US" sz="2000" dirty="0">
                <a:solidFill>
                  <a:srgbClr val="010101"/>
                </a:solidFill>
                <a:latin typeface="Arial" panose="020B0604020202020204" pitchFamily="34" charset="0"/>
                <a:cs typeface="Arial" panose="020B0604020202020204" pitchFamily="34" charset="0"/>
              </a:rPr>
              <a:t> </a:t>
            </a:r>
            <a:r>
              <a:rPr lang="en-US" sz="2000" dirty="0" err="1">
                <a:solidFill>
                  <a:srgbClr val="010101"/>
                </a:solidFill>
                <a:latin typeface="Arial" panose="020B0604020202020204" pitchFamily="34" charset="0"/>
                <a:cs typeface="Arial" panose="020B0604020202020204" pitchFamily="34" charset="0"/>
              </a:rPr>
              <a:t>quản</a:t>
            </a:r>
            <a:r>
              <a:rPr lang="en-US" sz="2000" dirty="0">
                <a:solidFill>
                  <a:srgbClr val="010101"/>
                </a:solidFill>
                <a:latin typeface="Arial" panose="020B0604020202020204" pitchFamily="34" charset="0"/>
                <a:cs typeface="Arial" panose="020B0604020202020204" pitchFamily="34" charset="0"/>
              </a:rPr>
              <a:t> </a:t>
            </a:r>
            <a:r>
              <a:rPr lang="en-US" sz="2000" dirty="0" err="1">
                <a:solidFill>
                  <a:srgbClr val="010101"/>
                </a:solidFill>
                <a:latin typeface="Arial" panose="020B0604020202020204" pitchFamily="34" charset="0"/>
                <a:cs typeface="Arial" panose="020B0604020202020204" pitchFamily="34" charset="0"/>
              </a:rPr>
              <a:t>lý</a:t>
            </a:r>
            <a:r>
              <a:rPr lang="en-US" sz="2000" dirty="0">
                <a:solidFill>
                  <a:srgbClr val="010101"/>
                </a:solidFill>
                <a:latin typeface="Arial" panose="020B0604020202020204" pitchFamily="34" charset="0"/>
                <a:cs typeface="Arial" panose="020B0604020202020204" pitchFamily="34" charset="0"/>
              </a:rPr>
              <a:t> </a:t>
            </a:r>
            <a:r>
              <a:rPr lang="en-US" sz="2000" dirty="0" err="1">
                <a:solidFill>
                  <a:srgbClr val="010101"/>
                </a:solidFill>
                <a:latin typeface="Arial" panose="020B0604020202020204" pitchFamily="34" charset="0"/>
                <a:cs typeface="Arial" panose="020B0604020202020204" pitchFamily="34" charset="0"/>
              </a:rPr>
              <a:t>nhà</a:t>
            </a:r>
            <a:r>
              <a:rPr lang="en-US" sz="2000" dirty="0">
                <a:solidFill>
                  <a:srgbClr val="010101"/>
                </a:solidFill>
                <a:latin typeface="Arial" panose="020B0604020202020204" pitchFamily="34" charset="0"/>
                <a:cs typeface="Arial" panose="020B0604020202020204" pitchFamily="34" charset="0"/>
              </a:rPr>
              <a:t> </a:t>
            </a:r>
            <a:r>
              <a:rPr lang="en-US" sz="2000" dirty="0" err="1">
                <a:solidFill>
                  <a:srgbClr val="010101"/>
                </a:solidFill>
                <a:latin typeface="Arial" panose="020B0604020202020204" pitchFamily="34" charset="0"/>
                <a:cs typeface="Arial" panose="020B0604020202020204" pitchFamily="34" charset="0"/>
              </a:rPr>
              <a:t>nước</a:t>
            </a:r>
            <a:r>
              <a:rPr lang="en-US" sz="2000" dirty="0">
                <a:solidFill>
                  <a:srgbClr val="010101"/>
                </a:solidFill>
                <a:latin typeface="Arial" panose="020B0604020202020204" pitchFamily="34" charset="0"/>
                <a:cs typeface="Arial" panose="020B0604020202020204" pitchFamily="34" charset="0"/>
              </a:rPr>
              <a:t> </a:t>
            </a:r>
            <a:r>
              <a:rPr lang="en-US" sz="2000" dirty="0" err="1">
                <a:solidFill>
                  <a:srgbClr val="010101"/>
                </a:solidFill>
                <a:latin typeface="Arial" panose="020B0604020202020204" pitchFamily="34" charset="0"/>
                <a:cs typeface="Arial" panose="020B0604020202020204" pitchFamily="34" charset="0"/>
              </a:rPr>
              <a:t>về</a:t>
            </a:r>
            <a:r>
              <a:rPr lang="en-US" sz="2000" dirty="0">
                <a:solidFill>
                  <a:srgbClr val="010101"/>
                </a:solidFill>
                <a:latin typeface="Arial" panose="020B0604020202020204" pitchFamily="34" charset="0"/>
                <a:cs typeface="Arial" panose="020B0604020202020204" pitchFamily="34" charset="0"/>
              </a:rPr>
              <a:t> </a:t>
            </a:r>
            <a:r>
              <a:rPr lang="en-US" sz="2000" dirty="0" err="1">
                <a:solidFill>
                  <a:srgbClr val="010101"/>
                </a:solidFill>
                <a:latin typeface="Arial" panose="020B0604020202020204" pitchFamily="34" charset="0"/>
                <a:cs typeface="Arial" panose="020B0604020202020204" pitchFamily="34" charset="0"/>
              </a:rPr>
              <a:t>kinh</a:t>
            </a:r>
            <a:r>
              <a:rPr lang="en-US" sz="2000" dirty="0">
                <a:solidFill>
                  <a:srgbClr val="010101"/>
                </a:solidFill>
                <a:latin typeface="Arial" panose="020B0604020202020204" pitchFamily="34" charset="0"/>
                <a:cs typeface="Arial" panose="020B0604020202020204" pitchFamily="34" charset="0"/>
              </a:rPr>
              <a:t> </a:t>
            </a:r>
            <a:r>
              <a:rPr lang="en-US" sz="2000" dirty="0" err="1">
                <a:solidFill>
                  <a:srgbClr val="010101"/>
                </a:solidFill>
                <a:latin typeface="Arial" panose="020B0604020202020204" pitchFamily="34" charset="0"/>
                <a:cs typeface="Arial" panose="020B0604020202020204" pitchFamily="34" charset="0"/>
              </a:rPr>
              <a:t>tế</a:t>
            </a:r>
            <a:r>
              <a:rPr lang="vi-VN" sz="2000" b="0" i="0" dirty="0">
                <a:solidFill>
                  <a:srgbClr val="010101"/>
                </a:solidFill>
                <a:effectLst/>
                <a:latin typeface="Arial" panose="020B0604020202020204" pitchFamily="34" charset="0"/>
                <a:cs typeface="Arial" panose="020B0604020202020204" pitchFamily="34" charset="0"/>
              </a:rPr>
              <a:t> </a:t>
            </a:r>
            <a:endParaRPr lang="en-US" sz="2000" dirty="0">
              <a:latin typeface="Arial" panose="020B0604020202020204" pitchFamily="34" charset="0"/>
              <a:cs typeface="Arial" panose="020B0604020202020204" pitchFamily="34" charset="0"/>
            </a:endParaRPr>
          </a:p>
        </p:txBody>
      </p:sp>
      <p:sp>
        <p:nvSpPr>
          <p:cNvPr id="60" name="TextBox 59">
            <a:extLst>
              <a:ext uri="{FF2B5EF4-FFF2-40B4-BE49-F238E27FC236}">
                <a16:creationId xmlns="" xmlns:a16="http://schemas.microsoft.com/office/drawing/2014/main" id="{F12B0BFD-9542-4EFF-88FF-C2B5BE7DC2E9}"/>
              </a:ext>
            </a:extLst>
          </p:cNvPr>
          <p:cNvSpPr txBox="1"/>
          <p:nvPr/>
        </p:nvSpPr>
        <p:spPr>
          <a:xfrm>
            <a:off x="9988660" y="4180014"/>
            <a:ext cx="1056501" cy="1938992"/>
          </a:xfrm>
          <a:prstGeom prst="rect">
            <a:avLst/>
          </a:prstGeom>
          <a:noFill/>
        </p:spPr>
        <p:txBody>
          <a:bodyPr wrap="square">
            <a:spAutoFit/>
          </a:bodyPr>
          <a:lstStyle/>
          <a:p>
            <a:pPr algn="ctr"/>
            <a:r>
              <a:rPr lang="en-US" sz="2000" b="0" i="0" dirty="0" err="1">
                <a:solidFill>
                  <a:srgbClr val="0070C0"/>
                </a:solidFill>
                <a:effectLst/>
                <a:latin typeface="Arial" panose="020B0604020202020204" pitchFamily="34" charset="0"/>
                <a:cs typeface="Arial" panose="020B0604020202020204" pitchFamily="34" charset="0"/>
              </a:rPr>
              <a:t>C</a:t>
            </a:r>
            <a:r>
              <a:rPr lang="en-US" sz="2000" dirty="0" err="1">
                <a:solidFill>
                  <a:srgbClr val="0070C0"/>
                </a:solidFill>
                <a:latin typeface="Arial" panose="020B0604020202020204" pitchFamily="34" charset="0"/>
                <a:cs typeface="Arial" panose="020B0604020202020204" pitchFamily="34" charset="0"/>
              </a:rPr>
              <a:t>ơ</a:t>
            </a:r>
            <a:endParaRPr lang="en-US" sz="2000" dirty="0">
              <a:solidFill>
                <a:srgbClr val="0070C0"/>
              </a:solidFill>
              <a:latin typeface="Arial" panose="020B0604020202020204" pitchFamily="34" charset="0"/>
              <a:cs typeface="Arial" panose="020B0604020202020204" pitchFamily="34" charset="0"/>
            </a:endParaRPr>
          </a:p>
          <a:p>
            <a:pPr algn="ctr"/>
            <a:r>
              <a:rPr lang="en-US" sz="2000" dirty="0" err="1">
                <a:solidFill>
                  <a:srgbClr val="0070C0"/>
                </a:solidFill>
                <a:latin typeface="Arial" panose="020B0604020202020204" pitchFamily="34" charset="0"/>
                <a:cs typeface="Arial" panose="020B0604020202020204" pitchFamily="34" charset="0"/>
              </a:rPr>
              <a:t>chế</a:t>
            </a:r>
            <a:r>
              <a:rPr lang="en-US" sz="2000" dirty="0">
                <a:solidFill>
                  <a:srgbClr val="0070C0"/>
                </a:solidFill>
                <a:latin typeface="Arial" panose="020B0604020202020204" pitchFamily="34" charset="0"/>
                <a:cs typeface="Arial" panose="020B0604020202020204" pitchFamily="34" charset="0"/>
              </a:rPr>
              <a:t> </a:t>
            </a:r>
            <a:r>
              <a:rPr lang="en-US" sz="2000" dirty="0" err="1">
                <a:solidFill>
                  <a:srgbClr val="0070C0"/>
                </a:solidFill>
                <a:latin typeface="Arial" panose="020B0604020202020204" pitchFamily="34" charset="0"/>
                <a:cs typeface="Arial" panose="020B0604020202020204" pitchFamily="34" charset="0"/>
              </a:rPr>
              <a:t>vận</a:t>
            </a:r>
            <a:r>
              <a:rPr lang="en-US" sz="2000" dirty="0">
                <a:solidFill>
                  <a:srgbClr val="0070C0"/>
                </a:solidFill>
                <a:latin typeface="Arial" panose="020B0604020202020204" pitchFamily="34" charset="0"/>
                <a:cs typeface="Arial" panose="020B0604020202020204" pitchFamily="34" charset="0"/>
              </a:rPr>
              <a:t> </a:t>
            </a:r>
            <a:r>
              <a:rPr lang="en-US" sz="2000" dirty="0" err="1">
                <a:solidFill>
                  <a:srgbClr val="0070C0"/>
                </a:solidFill>
                <a:latin typeface="Arial" panose="020B0604020202020204" pitchFamily="34" charset="0"/>
                <a:cs typeface="Arial" panose="020B0604020202020204" pitchFamily="34" charset="0"/>
              </a:rPr>
              <a:t>hành</a:t>
            </a:r>
            <a:r>
              <a:rPr lang="en-US" sz="2000" dirty="0">
                <a:solidFill>
                  <a:srgbClr val="0070C0"/>
                </a:solidFill>
                <a:latin typeface="Arial" panose="020B0604020202020204" pitchFamily="34" charset="0"/>
                <a:cs typeface="Arial" panose="020B0604020202020204" pitchFamily="34" charset="0"/>
              </a:rPr>
              <a:t> </a:t>
            </a:r>
            <a:r>
              <a:rPr lang="en-US" sz="2000" dirty="0" err="1">
                <a:solidFill>
                  <a:srgbClr val="0070C0"/>
                </a:solidFill>
                <a:latin typeface="Arial" panose="020B0604020202020204" pitchFamily="34" charset="0"/>
                <a:cs typeface="Arial" panose="020B0604020202020204" pitchFamily="34" charset="0"/>
              </a:rPr>
              <a:t>nền</a:t>
            </a:r>
            <a:r>
              <a:rPr lang="en-US" sz="2000" dirty="0">
                <a:solidFill>
                  <a:srgbClr val="0070C0"/>
                </a:solidFill>
                <a:latin typeface="Arial" panose="020B0604020202020204" pitchFamily="34" charset="0"/>
                <a:cs typeface="Arial" panose="020B0604020202020204" pitchFamily="34" charset="0"/>
              </a:rPr>
              <a:t> </a:t>
            </a:r>
            <a:r>
              <a:rPr lang="en-US" sz="2000" dirty="0" err="1">
                <a:solidFill>
                  <a:srgbClr val="0070C0"/>
                </a:solidFill>
                <a:latin typeface="Arial" panose="020B0604020202020204" pitchFamily="34" charset="0"/>
                <a:cs typeface="Arial" panose="020B0604020202020204" pitchFamily="34" charset="0"/>
              </a:rPr>
              <a:t>kinh</a:t>
            </a:r>
            <a:r>
              <a:rPr lang="en-US" sz="2000" dirty="0">
                <a:solidFill>
                  <a:srgbClr val="0070C0"/>
                </a:solidFill>
                <a:latin typeface="Arial" panose="020B0604020202020204" pitchFamily="34" charset="0"/>
                <a:cs typeface="Arial" panose="020B0604020202020204" pitchFamily="34" charset="0"/>
              </a:rPr>
              <a:t> </a:t>
            </a:r>
            <a:r>
              <a:rPr lang="en-US" sz="2000" dirty="0" err="1">
                <a:solidFill>
                  <a:srgbClr val="0070C0"/>
                </a:solidFill>
                <a:latin typeface="Arial" panose="020B0604020202020204" pitchFamily="34" charset="0"/>
                <a:cs typeface="Arial" panose="020B0604020202020204" pitchFamily="34" charset="0"/>
              </a:rPr>
              <a:t>tế</a:t>
            </a:r>
            <a:endParaRPr lang="en-US" sz="2000" dirty="0">
              <a:solidFill>
                <a:srgbClr val="0070C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1001 các hình Background powerpoint đẹp nhất 2020">
            <a:extLst>
              <a:ext uri="{FF2B5EF4-FFF2-40B4-BE49-F238E27FC236}">
                <a16:creationId xmlns="" xmlns:a16="http://schemas.microsoft.com/office/drawing/2014/main" id="{4CE30ABC-220D-4369-AEA1-B6C5D7776F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280" y="-28344"/>
            <a:ext cx="12192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034568C7-495B-4FF1-AA3C-DB1D2704B731}"/>
              </a:ext>
            </a:extLst>
          </p:cNvPr>
          <p:cNvSpPr txBox="1"/>
          <p:nvPr/>
        </p:nvSpPr>
        <p:spPr>
          <a:xfrm>
            <a:off x="956870" y="141637"/>
            <a:ext cx="9448800"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5" name="Line 7">
            <a:extLst>
              <a:ext uri="{FF2B5EF4-FFF2-40B4-BE49-F238E27FC236}">
                <a16:creationId xmlns="" xmlns:a16="http://schemas.microsoft.com/office/drawing/2014/main" id="{22A9962C-0049-4CE4-924E-2564952446A3}"/>
              </a:ext>
            </a:extLst>
          </p:cNvPr>
          <p:cNvSpPr>
            <a:spLocks noChangeShapeType="1"/>
          </p:cNvSpPr>
          <p:nvPr/>
        </p:nvSpPr>
        <p:spPr bwMode="auto">
          <a:xfrm flipV="1">
            <a:off x="3800334" y="1054596"/>
            <a:ext cx="4097564"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grpSp>
        <p:nvGrpSpPr>
          <p:cNvPr id="61" name="Group 60">
            <a:extLst>
              <a:ext uri="{FF2B5EF4-FFF2-40B4-BE49-F238E27FC236}">
                <a16:creationId xmlns="" xmlns:a16="http://schemas.microsoft.com/office/drawing/2014/main" id="{75E3A016-A13D-457C-8FF2-8310F3F9142C}"/>
              </a:ext>
            </a:extLst>
          </p:cNvPr>
          <p:cNvGrpSpPr/>
          <p:nvPr/>
        </p:nvGrpSpPr>
        <p:grpSpPr>
          <a:xfrm>
            <a:off x="1339903" y="2524785"/>
            <a:ext cx="3157605" cy="1500043"/>
            <a:chOff x="1339903" y="2524785"/>
            <a:chExt cx="3157605" cy="1500043"/>
          </a:xfrm>
          <a:solidFill>
            <a:srgbClr val="0033CC"/>
          </a:solidFill>
        </p:grpSpPr>
        <p:sp>
          <p:nvSpPr>
            <p:cNvPr id="62" name="Freeform 5">
              <a:extLst>
                <a:ext uri="{FF2B5EF4-FFF2-40B4-BE49-F238E27FC236}">
                  <a16:creationId xmlns="" xmlns:a16="http://schemas.microsoft.com/office/drawing/2014/main" id="{C84E3497-2040-4002-9A2B-88709ECD1251}"/>
                </a:ext>
              </a:extLst>
            </p:cNvPr>
            <p:cNvSpPr>
              <a:spLocks/>
            </p:cNvSpPr>
            <p:nvPr/>
          </p:nvSpPr>
          <p:spPr bwMode="auto">
            <a:xfrm>
              <a:off x="1339903" y="2898901"/>
              <a:ext cx="673050" cy="395596"/>
            </a:xfrm>
            <a:custGeom>
              <a:avLst/>
              <a:gdLst>
                <a:gd name="T0" fmla="*/ 198 w 376"/>
                <a:gd name="T1" fmla="*/ 0 h 221"/>
                <a:gd name="T2" fmla="*/ 376 w 376"/>
                <a:gd name="T3" fmla="*/ 0 h 221"/>
                <a:gd name="T4" fmla="*/ 376 w 376"/>
                <a:gd name="T5" fmla="*/ 221 h 221"/>
                <a:gd name="T6" fmla="*/ 0 w 376"/>
                <a:gd name="T7" fmla="*/ 221 h 221"/>
                <a:gd name="T8" fmla="*/ 198 w 376"/>
                <a:gd name="T9" fmla="*/ 0 h 221"/>
              </a:gdLst>
              <a:ahLst/>
              <a:cxnLst>
                <a:cxn ang="0">
                  <a:pos x="T0" y="T1"/>
                </a:cxn>
                <a:cxn ang="0">
                  <a:pos x="T2" y="T3"/>
                </a:cxn>
                <a:cxn ang="0">
                  <a:pos x="T4" y="T5"/>
                </a:cxn>
                <a:cxn ang="0">
                  <a:pos x="T6" y="T7"/>
                </a:cxn>
                <a:cxn ang="0">
                  <a:pos x="T8" y="T9"/>
                </a:cxn>
              </a:cxnLst>
              <a:rect l="0" t="0" r="r" b="b"/>
              <a:pathLst>
                <a:path w="376" h="221">
                  <a:moveTo>
                    <a:pt x="198" y="0"/>
                  </a:moveTo>
                  <a:lnTo>
                    <a:pt x="376" y="0"/>
                  </a:lnTo>
                  <a:lnTo>
                    <a:pt x="376" y="221"/>
                  </a:lnTo>
                  <a:lnTo>
                    <a:pt x="0" y="221"/>
                  </a:lnTo>
                  <a:lnTo>
                    <a:pt x="198"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3" name="Freeform 9">
              <a:extLst>
                <a:ext uri="{FF2B5EF4-FFF2-40B4-BE49-F238E27FC236}">
                  <a16:creationId xmlns="" xmlns:a16="http://schemas.microsoft.com/office/drawing/2014/main" id="{BDD0834D-065F-4FA1-BB29-8D9F19FC5946}"/>
                </a:ext>
              </a:extLst>
            </p:cNvPr>
            <p:cNvSpPr>
              <a:spLocks/>
            </p:cNvSpPr>
            <p:nvPr/>
          </p:nvSpPr>
          <p:spPr bwMode="auto">
            <a:xfrm>
              <a:off x="1694328" y="3860144"/>
              <a:ext cx="2803180" cy="164682"/>
            </a:xfrm>
            <a:custGeom>
              <a:avLst/>
              <a:gdLst>
                <a:gd name="T0" fmla="*/ 1267 w 1566"/>
                <a:gd name="T1" fmla="*/ 0 h 92"/>
                <a:gd name="T2" fmla="*/ 0 w 1566"/>
                <a:gd name="T3" fmla="*/ 0 h 92"/>
                <a:gd name="T4" fmla="*/ 299 w 1566"/>
                <a:gd name="T5" fmla="*/ 92 h 92"/>
                <a:gd name="T6" fmla="*/ 1566 w 1566"/>
                <a:gd name="T7" fmla="*/ 92 h 92"/>
                <a:gd name="T8" fmla="*/ 1267 w 1566"/>
                <a:gd name="T9" fmla="*/ 0 h 92"/>
              </a:gdLst>
              <a:ahLst/>
              <a:cxnLst>
                <a:cxn ang="0">
                  <a:pos x="T0" y="T1"/>
                </a:cxn>
                <a:cxn ang="0">
                  <a:pos x="T2" y="T3"/>
                </a:cxn>
                <a:cxn ang="0">
                  <a:pos x="T4" y="T5"/>
                </a:cxn>
                <a:cxn ang="0">
                  <a:pos x="T6" y="T7"/>
                </a:cxn>
                <a:cxn ang="0">
                  <a:pos x="T8" y="T9"/>
                </a:cxn>
              </a:cxnLst>
              <a:rect l="0" t="0" r="r" b="b"/>
              <a:pathLst>
                <a:path w="1566" h="92">
                  <a:moveTo>
                    <a:pt x="1267" y="0"/>
                  </a:moveTo>
                  <a:lnTo>
                    <a:pt x="0" y="0"/>
                  </a:lnTo>
                  <a:lnTo>
                    <a:pt x="299" y="92"/>
                  </a:lnTo>
                  <a:lnTo>
                    <a:pt x="1566" y="92"/>
                  </a:lnTo>
                  <a:lnTo>
                    <a:pt x="126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4" name="Freeform 10">
              <a:extLst>
                <a:ext uri="{FF2B5EF4-FFF2-40B4-BE49-F238E27FC236}">
                  <a16:creationId xmlns="" xmlns:a16="http://schemas.microsoft.com/office/drawing/2014/main" id="{D224F0D2-B75B-45DE-B333-AD63E77D830E}"/>
                </a:ext>
              </a:extLst>
            </p:cNvPr>
            <p:cNvSpPr>
              <a:spLocks/>
            </p:cNvSpPr>
            <p:nvPr/>
          </p:nvSpPr>
          <p:spPr bwMode="auto">
            <a:xfrm>
              <a:off x="1694328" y="3860144"/>
              <a:ext cx="2803180" cy="164682"/>
            </a:xfrm>
            <a:custGeom>
              <a:avLst/>
              <a:gdLst>
                <a:gd name="T0" fmla="*/ 1267 w 1566"/>
                <a:gd name="T1" fmla="*/ 0 h 92"/>
                <a:gd name="T2" fmla="*/ 0 w 1566"/>
                <a:gd name="T3" fmla="*/ 0 h 92"/>
                <a:gd name="T4" fmla="*/ 299 w 1566"/>
                <a:gd name="T5" fmla="*/ 92 h 92"/>
                <a:gd name="T6" fmla="*/ 1566 w 1566"/>
                <a:gd name="T7" fmla="*/ 92 h 92"/>
                <a:gd name="T8" fmla="*/ 1267 w 1566"/>
                <a:gd name="T9" fmla="*/ 0 h 92"/>
              </a:gdLst>
              <a:ahLst/>
              <a:cxnLst>
                <a:cxn ang="0">
                  <a:pos x="T0" y="T1"/>
                </a:cxn>
                <a:cxn ang="0">
                  <a:pos x="T2" y="T3"/>
                </a:cxn>
                <a:cxn ang="0">
                  <a:pos x="T4" y="T5"/>
                </a:cxn>
                <a:cxn ang="0">
                  <a:pos x="T6" y="T7"/>
                </a:cxn>
                <a:cxn ang="0">
                  <a:pos x="T8" y="T9"/>
                </a:cxn>
              </a:cxnLst>
              <a:rect l="0" t="0" r="r" b="b"/>
              <a:pathLst>
                <a:path w="1566" h="92">
                  <a:moveTo>
                    <a:pt x="1267" y="0"/>
                  </a:moveTo>
                  <a:lnTo>
                    <a:pt x="0" y="0"/>
                  </a:lnTo>
                  <a:lnTo>
                    <a:pt x="299" y="92"/>
                  </a:lnTo>
                  <a:lnTo>
                    <a:pt x="1566" y="92"/>
                  </a:lnTo>
                  <a:lnTo>
                    <a:pt x="126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5" name="Oval 11">
              <a:extLst>
                <a:ext uri="{FF2B5EF4-FFF2-40B4-BE49-F238E27FC236}">
                  <a16:creationId xmlns="" xmlns:a16="http://schemas.microsoft.com/office/drawing/2014/main" id="{53E84A0D-FF76-4B6A-AB81-1C67DBE51BBD}"/>
                </a:ext>
              </a:extLst>
            </p:cNvPr>
            <p:cNvSpPr>
              <a:spLocks noChangeArrowheads="1"/>
            </p:cNvSpPr>
            <p:nvPr/>
          </p:nvSpPr>
          <p:spPr bwMode="auto">
            <a:xfrm>
              <a:off x="2533850" y="2524785"/>
              <a:ext cx="655149" cy="6587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6" name="Freeform 12">
              <a:extLst>
                <a:ext uri="{FF2B5EF4-FFF2-40B4-BE49-F238E27FC236}">
                  <a16:creationId xmlns="" xmlns:a16="http://schemas.microsoft.com/office/drawing/2014/main" id="{5BDDB47A-32D4-4E45-B5B4-3306E156D976}"/>
                </a:ext>
              </a:extLst>
            </p:cNvPr>
            <p:cNvSpPr>
              <a:spLocks/>
            </p:cNvSpPr>
            <p:nvPr/>
          </p:nvSpPr>
          <p:spPr bwMode="auto">
            <a:xfrm>
              <a:off x="1694328" y="2898901"/>
              <a:ext cx="2803180" cy="1125927"/>
            </a:xfrm>
            <a:custGeom>
              <a:avLst/>
              <a:gdLst>
                <a:gd name="T0" fmla="*/ 610 w 754"/>
                <a:gd name="T1" fmla="*/ 0 h 301"/>
                <a:gd name="T2" fmla="*/ 421 w 754"/>
                <a:gd name="T3" fmla="*/ 0 h 301"/>
                <a:gd name="T4" fmla="*/ 314 w 754"/>
                <a:gd name="T5" fmla="*/ 96 h 301"/>
                <a:gd name="T6" fmla="*/ 207 w 754"/>
                <a:gd name="T7" fmla="*/ 0 h 301"/>
                <a:gd name="T8" fmla="*/ 0 w 754"/>
                <a:gd name="T9" fmla="*/ 0 h 301"/>
                <a:gd name="T10" fmla="*/ 144 w 754"/>
                <a:gd name="T11" fmla="*/ 301 h 301"/>
                <a:gd name="T12" fmla="*/ 754 w 754"/>
                <a:gd name="T13" fmla="*/ 301 h 301"/>
                <a:gd name="T14" fmla="*/ 610 w 754"/>
                <a:gd name="T15" fmla="*/ 0 h 3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4" h="301">
                  <a:moveTo>
                    <a:pt x="610" y="0"/>
                  </a:moveTo>
                  <a:cubicBezTo>
                    <a:pt x="421" y="0"/>
                    <a:pt x="421" y="0"/>
                    <a:pt x="421" y="0"/>
                  </a:cubicBezTo>
                  <a:cubicBezTo>
                    <a:pt x="415" y="54"/>
                    <a:pt x="369" y="96"/>
                    <a:pt x="314" y="96"/>
                  </a:cubicBezTo>
                  <a:cubicBezTo>
                    <a:pt x="258" y="96"/>
                    <a:pt x="213" y="54"/>
                    <a:pt x="207" y="0"/>
                  </a:cubicBezTo>
                  <a:cubicBezTo>
                    <a:pt x="0" y="0"/>
                    <a:pt x="0" y="0"/>
                    <a:pt x="0" y="0"/>
                  </a:cubicBezTo>
                  <a:cubicBezTo>
                    <a:pt x="144" y="301"/>
                    <a:pt x="144" y="301"/>
                    <a:pt x="144" y="301"/>
                  </a:cubicBezTo>
                  <a:cubicBezTo>
                    <a:pt x="754" y="301"/>
                    <a:pt x="754" y="301"/>
                    <a:pt x="754" y="301"/>
                  </a:cubicBezTo>
                  <a:lnTo>
                    <a:pt x="610"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67" name="TextBox 66">
              <a:extLst>
                <a:ext uri="{FF2B5EF4-FFF2-40B4-BE49-F238E27FC236}">
                  <a16:creationId xmlns="" xmlns:a16="http://schemas.microsoft.com/office/drawing/2014/main" id="{E2B1F7DD-BDF4-4C57-A694-9D7039BF2D55}"/>
                </a:ext>
              </a:extLst>
            </p:cNvPr>
            <p:cNvSpPr txBox="1"/>
            <p:nvPr/>
          </p:nvSpPr>
          <p:spPr>
            <a:xfrm>
              <a:off x="2587456" y="2654095"/>
              <a:ext cx="547936" cy="369332"/>
            </a:xfrm>
            <a:prstGeom prst="rect">
              <a:avLst/>
            </a:prstGeom>
            <a:grp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1</a:t>
              </a:r>
            </a:p>
          </p:txBody>
        </p:sp>
      </p:grpSp>
      <p:grpSp>
        <p:nvGrpSpPr>
          <p:cNvPr id="68" name="Group 67">
            <a:extLst>
              <a:ext uri="{FF2B5EF4-FFF2-40B4-BE49-F238E27FC236}">
                <a16:creationId xmlns="" xmlns:a16="http://schemas.microsoft.com/office/drawing/2014/main" id="{779A0170-C583-42E9-9B7C-0BFD9531C83D}"/>
              </a:ext>
            </a:extLst>
          </p:cNvPr>
          <p:cNvGrpSpPr/>
          <p:nvPr/>
        </p:nvGrpSpPr>
        <p:grpSpPr>
          <a:xfrm>
            <a:off x="4511828" y="2524785"/>
            <a:ext cx="3157605" cy="1500043"/>
            <a:chOff x="4511828" y="2524785"/>
            <a:chExt cx="3157605" cy="1500043"/>
          </a:xfrm>
          <a:solidFill>
            <a:srgbClr val="FF3399"/>
          </a:solidFill>
        </p:grpSpPr>
        <p:sp>
          <p:nvSpPr>
            <p:cNvPr id="69" name="Freeform 6">
              <a:extLst>
                <a:ext uri="{FF2B5EF4-FFF2-40B4-BE49-F238E27FC236}">
                  <a16:creationId xmlns="" xmlns:a16="http://schemas.microsoft.com/office/drawing/2014/main" id="{7064FFA4-7C18-40A2-B5A4-41C30925089D}"/>
                </a:ext>
              </a:extLst>
            </p:cNvPr>
            <p:cNvSpPr>
              <a:spLocks/>
            </p:cNvSpPr>
            <p:nvPr/>
          </p:nvSpPr>
          <p:spPr bwMode="auto">
            <a:xfrm>
              <a:off x="4511828" y="2898901"/>
              <a:ext cx="673050" cy="395596"/>
            </a:xfrm>
            <a:custGeom>
              <a:avLst/>
              <a:gdLst>
                <a:gd name="T0" fmla="*/ 196 w 376"/>
                <a:gd name="T1" fmla="*/ 0 h 221"/>
                <a:gd name="T2" fmla="*/ 376 w 376"/>
                <a:gd name="T3" fmla="*/ 0 h 221"/>
                <a:gd name="T4" fmla="*/ 376 w 376"/>
                <a:gd name="T5" fmla="*/ 221 h 221"/>
                <a:gd name="T6" fmla="*/ 0 w 376"/>
                <a:gd name="T7" fmla="*/ 221 h 221"/>
                <a:gd name="T8" fmla="*/ 196 w 376"/>
                <a:gd name="T9" fmla="*/ 0 h 221"/>
              </a:gdLst>
              <a:ahLst/>
              <a:cxnLst>
                <a:cxn ang="0">
                  <a:pos x="T0" y="T1"/>
                </a:cxn>
                <a:cxn ang="0">
                  <a:pos x="T2" y="T3"/>
                </a:cxn>
                <a:cxn ang="0">
                  <a:pos x="T4" y="T5"/>
                </a:cxn>
                <a:cxn ang="0">
                  <a:pos x="T6" y="T7"/>
                </a:cxn>
                <a:cxn ang="0">
                  <a:pos x="T8" y="T9"/>
                </a:cxn>
              </a:cxnLst>
              <a:rect l="0" t="0" r="r" b="b"/>
              <a:pathLst>
                <a:path w="376" h="221">
                  <a:moveTo>
                    <a:pt x="196" y="0"/>
                  </a:moveTo>
                  <a:lnTo>
                    <a:pt x="376" y="0"/>
                  </a:lnTo>
                  <a:lnTo>
                    <a:pt x="376" y="221"/>
                  </a:lnTo>
                  <a:lnTo>
                    <a:pt x="0" y="221"/>
                  </a:lnTo>
                  <a:lnTo>
                    <a:pt x="196"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0" name="Freeform 49">
              <a:extLst>
                <a:ext uri="{FF2B5EF4-FFF2-40B4-BE49-F238E27FC236}">
                  <a16:creationId xmlns="" xmlns:a16="http://schemas.microsoft.com/office/drawing/2014/main" id="{48C174B1-8060-4316-9C67-C15A05C91852}"/>
                </a:ext>
              </a:extLst>
            </p:cNvPr>
            <p:cNvSpPr>
              <a:spLocks/>
            </p:cNvSpPr>
            <p:nvPr/>
          </p:nvSpPr>
          <p:spPr bwMode="auto">
            <a:xfrm>
              <a:off x="4862673" y="3860144"/>
              <a:ext cx="2806760" cy="164682"/>
            </a:xfrm>
            <a:custGeom>
              <a:avLst/>
              <a:gdLst>
                <a:gd name="T0" fmla="*/ 1267 w 1568"/>
                <a:gd name="T1" fmla="*/ 0 h 92"/>
                <a:gd name="T2" fmla="*/ 0 w 1568"/>
                <a:gd name="T3" fmla="*/ 0 h 92"/>
                <a:gd name="T4" fmla="*/ 299 w 1568"/>
                <a:gd name="T5" fmla="*/ 92 h 92"/>
                <a:gd name="T6" fmla="*/ 1568 w 1568"/>
                <a:gd name="T7" fmla="*/ 92 h 92"/>
                <a:gd name="T8" fmla="*/ 1267 w 1568"/>
                <a:gd name="T9" fmla="*/ 0 h 92"/>
              </a:gdLst>
              <a:ahLst/>
              <a:cxnLst>
                <a:cxn ang="0">
                  <a:pos x="T0" y="T1"/>
                </a:cxn>
                <a:cxn ang="0">
                  <a:pos x="T2" y="T3"/>
                </a:cxn>
                <a:cxn ang="0">
                  <a:pos x="T4" y="T5"/>
                </a:cxn>
                <a:cxn ang="0">
                  <a:pos x="T6" y="T7"/>
                </a:cxn>
                <a:cxn ang="0">
                  <a:pos x="T8" y="T9"/>
                </a:cxn>
              </a:cxnLst>
              <a:rect l="0" t="0" r="r" b="b"/>
              <a:pathLst>
                <a:path w="1568" h="92">
                  <a:moveTo>
                    <a:pt x="1267" y="0"/>
                  </a:moveTo>
                  <a:lnTo>
                    <a:pt x="0" y="0"/>
                  </a:lnTo>
                  <a:lnTo>
                    <a:pt x="299" y="92"/>
                  </a:lnTo>
                  <a:lnTo>
                    <a:pt x="1568" y="92"/>
                  </a:lnTo>
                  <a:lnTo>
                    <a:pt x="126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1" name="Freeform 50">
              <a:extLst>
                <a:ext uri="{FF2B5EF4-FFF2-40B4-BE49-F238E27FC236}">
                  <a16:creationId xmlns="" xmlns:a16="http://schemas.microsoft.com/office/drawing/2014/main" id="{0A990FD8-48D1-4B60-A3E1-FB919D9289BA}"/>
                </a:ext>
              </a:extLst>
            </p:cNvPr>
            <p:cNvSpPr>
              <a:spLocks/>
            </p:cNvSpPr>
            <p:nvPr/>
          </p:nvSpPr>
          <p:spPr bwMode="auto">
            <a:xfrm>
              <a:off x="4862673" y="3860144"/>
              <a:ext cx="2806760" cy="164682"/>
            </a:xfrm>
            <a:custGeom>
              <a:avLst/>
              <a:gdLst>
                <a:gd name="T0" fmla="*/ 1267 w 1568"/>
                <a:gd name="T1" fmla="*/ 0 h 92"/>
                <a:gd name="T2" fmla="*/ 0 w 1568"/>
                <a:gd name="T3" fmla="*/ 0 h 92"/>
                <a:gd name="T4" fmla="*/ 299 w 1568"/>
                <a:gd name="T5" fmla="*/ 92 h 92"/>
                <a:gd name="T6" fmla="*/ 1568 w 1568"/>
                <a:gd name="T7" fmla="*/ 92 h 92"/>
                <a:gd name="T8" fmla="*/ 1267 w 1568"/>
                <a:gd name="T9" fmla="*/ 0 h 92"/>
              </a:gdLst>
              <a:ahLst/>
              <a:cxnLst>
                <a:cxn ang="0">
                  <a:pos x="T0" y="T1"/>
                </a:cxn>
                <a:cxn ang="0">
                  <a:pos x="T2" y="T3"/>
                </a:cxn>
                <a:cxn ang="0">
                  <a:pos x="T4" y="T5"/>
                </a:cxn>
                <a:cxn ang="0">
                  <a:pos x="T6" y="T7"/>
                </a:cxn>
                <a:cxn ang="0">
                  <a:pos x="T8" y="T9"/>
                </a:cxn>
              </a:cxnLst>
              <a:rect l="0" t="0" r="r" b="b"/>
              <a:pathLst>
                <a:path w="1568" h="92">
                  <a:moveTo>
                    <a:pt x="1267" y="0"/>
                  </a:moveTo>
                  <a:lnTo>
                    <a:pt x="0" y="0"/>
                  </a:lnTo>
                  <a:lnTo>
                    <a:pt x="299" y="92"/>
                  </a:lnTo>
                  <a:lnTo>
                    <a:pt x="1568" y="92"/>
                  </a:lnTo>
                  <a:lnTo>
                    <a:pt x="126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2" name="Oval 51">
              <a:extLst>
                <a:ext uri="{FF2B5EF4-FFF2-40B4-BE49-F238E27FC236}">
                  <a16:creationId xmlns="" xmlns:a16="http://schemas.microsoft.com/office/drawing/2014/main" id="{F224728B-6E87-4717-B86E-956DA043C173}"/>
                </a:ext>
              </a:extLst>
            </p:cNvPr>
            <p:cNvSpPr>
              <a:spLocks noChangeArrowheads="1"/>
            </p:cNvSpPr>
            <p:nvPr/>
          </p:nvSpPr>
          <p:spPr bwMode="auto">
            <a:xfrm>
              <a:off x="5705775" y="2524785"/>
              <a:ext cx="655149" cy="6587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3" name="Freeform 52">
              <a:extLst>
                <a:ext uri="{FF2B5EF4-FFF2-40B4-BE49-F238E27FC236}">
                  <a16:creationId xmlns="" xmlns:a16="http://schemas.microsoft.com/office/drawing/2014/main" id="{629D3365-FE5B-446E-92DF-B6E374058F1F}"/>
                </a:ext>
              </a:extLst>
            </p:cNvPr>
            <p:cNvSpPr>
              <a:spLocks/>
            </p:cNvSpPr>
            <p:nvPr/>
          </p:nvSpPr>
          <p:spPr bwMode="auto">
            <a:xfrm>
              <a:off x="4862673" y="2898901"/>
              <a:ext cx="2806760" cy="1125927"/>
            </a:xfrm>
            <a:custGeom>
              <a:avLst/>
              <a:gdLst>
                <a:gd name="T0" fmla="*/ 610 w 755"/>
                <a:gd name="T1" fmla="*/ 0 h 301"/>
                <a:gd name="T2" fmla="*/ 422 w 755"/>
                <a:gd name="T3" fmla="*/ 0 h 301"/>
                <a:gd name="T4" fmla="*/ 315 w 755"/>
                <a:gd name="T5" fmla="*/ 96 h 301"/>
                <a:gd name="T6" fmla="*/ 207 w 755"/>
                <a:gd name="T7" fmla="*/ 0 h 301"/>
                <a:gd name="T8" fmla="*/ 0 w 755"/>
                <a:gd name="T9" fmla="*/ 0 h 301"/>
                <a:gd name="T10" fmla="*/ 144 w 755"/>
                <a:gd name="T11" fmla="*/ 301 h 301"/>
                <a:gd name="T12" fmla="*/ 755 w 755"/>
                <a:gd name="T13" fmla="*/ 301 h 301"/>
                <a:gd name="T14" fmla="*/ 610 w 755"/>
                <a:gd name="T15" fmla="*/ 0 h 3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5" h="301">
                  <a:moveTo>
                    <a:pt x="610" y="0"/>
                  </a:moveTo>
                  <a:cubicBezTo>
                    <a:pt x="422" y="0"/>
                    <a:pt x="422" y="0"/>
                    <a:pt x="422" y="0"/>
                  </a:cubicBezTo>
                  <a:cubicBezTo>
                    <a:pt x="416" y="54"/>
                    <a:pt x="370" y="96"/>
                    <a:pt x="315" y="96"/>
                  </a:cubicBezTo>
                  <a:cubicBezTo>
                    <a:pt x="259" y="96"/>
                    <a:pt x="213" y="54"/>
                    <a:pt x="207" y="0"/>
                  </a:cubicBezTo>
                  <a:cubicBezTo>
                    <a:pt x="0" y="0"/>
                    <a:pt x="0" y="0"/>
                    <a:pt x="0" y="0"/>
                  </a:cubicBezTo>
                  <a:cubicBezTo>
                    <a:pt x="144" y="301"/>
                    <a:pt x="144" y="301"/>
                    <a:pt x="144" y="301"/>
                  </a:cubicBezTo>
                  <a:cubicBezTo>
                    <a:pt x="755" y="301"/>
                    <a:pt x="755" y="301"/>
                    <a:pt x="755" y="301"/>
                  </a:cubicBezTo>
                  <a:lnTo>
                    <a:pt x="610"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4" name="TextBox 73">
              <a:extLst>
                <a:ext uri="{FF2B5EF4-FFF2-40B4-BE49-F238E27FC236}">
                  <a16:creationId xmlns="" xmlns:a16="http://schemas.microsoft.com/office/drawing/2014/main" id="{C30314E9-7166-440F-A7F6-58F994E2074C}"/>
                </a:ext>
              </a:extLst>
            </p:cNvPr>
            <p:cNvSpPr txBox="1"/>
            <p:nvPr/>
          </p:nvSpPr>
          <p:spPr>
            <a:xfrm>
              <a:off x="5764889" y="2669484"/>
              <a:ext cx="526182" cy="369332"/>
            </a:xfrm>
            <a:prstGeom prst="rect">
              <a:avLst/>
            </a:prstGeom>
            <a:grp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2</a:t>
              </a:r>
            </a:p>
          </p:txBody>
        </p:sp>
      </p:grpSp>
      <p:grpSp>
        <p:nvGrpSpPr>
          <p:cNvPr id="75" name="Group 74">
            <a:extLst>
              <a:ext uri="{FF2B5EF4-FFF2-40B4-BE49-F238E27FC236}">
                <a16:creationId xmlns="" xmlns:a16="http://schemas.microsoft.com/office/drawing/2014/main" id="{CA828484-DE60-4A75-9F84-9EB99D008CD9}"/>
              </a:ext>
            </a:extLst>
          </p:cNvPr>
          <p:cNvGrpSpPr/>
          <p:nvPr/>
        </p:nvGrpSpPr>
        <p:grpSpPr>
          <a:xfrm>
            <a:off x="7683752" y="2528365"/>
            <a:ext cx="3154026" cy="1500043"/>
            <a:chOff x="7683752" y="2528365"/>
            <a:chExt cx="3154026" cy="1500043"/>
          </a:xfrm>
          <a:solidFill>
            <a:srgbClr val="7030A0"/>
          </a:solidFill>
        </p:grpSpPr>
        <p:sp>
          <p:nvSpPr>
            <p:cNvPr id="76" name="Freeform 7">
              <a:extLst>
                <a:ext uri="{FF2B5EF4-FFF2-40B4-BE49-F238E27FC236}">
                  <a16:creationId xmlns="" xmlns:a16="http://schemas.microsoft.com/office/drawing/2014/main" id="{A63A9855-CDD7-4F1F-AE50-EF12B93E2714}"/>
                </a:ext>
              </a:extLst>
            </p:cNvPr>
            <p:cNvSpPr>
              <a:spLocks/>
            </p:cNvSpPr>
            <p:nvPr/>
          </p:nvSpPr>
          <p:spPr bwMode="auto">
            <a:xfrm>
              <a:off x="7683752" y="2902481"/>
              <a:ext cx="673050" cy="395596"/>
            </a:xfrm>
            <a:custGeom>
              <a:avLst/>
              <a:gdLst>
                <a:gd name="T0" fmla="*/ 195 w 376"/>
                <a:gd name="T1" fmla="*/ 0 h 221"/>
                <a:gd name="T2" fmla="*/ 376 w 376"/>
                <a:gd name="T3" fmla="*/ 0 h 221"/>
                <a:gd name="T4" fmla="*/ 376 w 376"/>
                <a:gd name="T5" fmla="*/ 221 h 221"/>
                <a:gd name="T6" fmla="*/ 0 w 376"/>
                <a:gd name="T7" fmla="*/ 221 h 221"/>
                <a:gd name="T8" fmla="*/ 195 w 376"/>
                <a:gd name="T9" fmla="*/ 0 h 221"/>
              </a:gdLst>
              <a:ahLst/>
              <a:cxnLst>
                <a:cxn ang="0">
                  <a:pos x="T0" y="T1"/>
                </a:cxn>
                <a:cxn ang="0">
                  <a:pos x="T2" y="T3"/>
                </a:cxn>
                <a:cxn ang="0">
                  <a:pos x="T4" y="T5"/>
                </a:cxn>
                <a:cxn ang="0">
                  <a:pos x="T6" y="T7"/>
                </a:cxn>
                <a:cxn ang="0">
                  <a:pos x="T8" y="T9"/>
                </a:cxn>
              </a:cxnLst>
              <a:rect l="0" t="0" r="r" b="b"/>
              <a:pathLst>
                <a:path w="376" h="221">
                  <a:moveTo>
                    <a:pt x="195" y="0"/>
                  </a:moveTo>
                  <a:lnTo>
                    <a:pt x="376" y="0"/>
                  </a:lnTo>
                  <a:lnTo>
                    <a:pt x="376" y="221"/>
                  </a:lnTo>
                  <a:lnTo>
                    <a:pt x="0" y="221"/>
                  </a:lnTo>
                  <a:lnTo>
                    <a:pt x="195"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7" name="Freeform 89">
              <a:extLst>
                <a:ext uri="{FF2B5EF4-FFF2-40B4-BE49-F238E27FC236}">
                  <a16:creationId xmlns="" xmlns:a16="http://schemas.microsoft.com/office/drawing/2014/main" id="{FCF4C2AD-5E5F-4D36-A368-A217B5FF07D4}"/>
                </a:ext>
              </a:extLst>
            </p:cNvPr>
            <p:cNvSpPr>
              <a:spLocks/>
            </p:cNvSpPr>
            <p:nvPr/>
          </p:nvSpPr>
          <p:spPr bwMode="auto">
            <a:xfrm>
              <a:off x="8032808" y="3863724"/>
              <a:ext cx="2804970" cy="164682"/>
            </a:xfrm>
            <a:custGeom>
              <a:avLst/>
              <a:gdLst>
                <a:gd name="T0" fmla="*/ 1268 w 1567"/>
                <a:gd name="T1" fmla="*/ 0 h 92"/>
                <a:gd name="T2" fmla="*/ 0 w 1567"/>
                <a:gd name="T3" fmla="*/ 0 h 92"/>
                <a:gd name="T4" fmla="*/ 300 w 1567"/>
                <a:gd name="T5" fmla="*/ 92 h 92"/>
                <a:gd name="T6" fmla="*/ 1567 w 1567"/>
                <a:gd name="T7" fmla="*/ 92 h 92"/>
                <a:gd name="T8" fmla="*/ 1268 w 1567"/>
                <a:gd name="T9" fmla="*/ 0 h 92"/>
              </a:gdLst>
              <a:ahLst/>
              <a:cxnLst>
                <a:cxn ang="0">
                  <a:pos x="T0" y="T1"/>
                </a:cxn>
                <a:cxn ang="0">
                  <a:pos x="T2" y="T3"/>
                </a:cxn>
                <a:cxn ang="0">
                  <a:pos x="T4" y="T5"/>
                </a:cxn>
                <a:cxn ang="0">
                  <a:pos x="T6" y="T7"/>
                </a:cxn>
                <a:cxn ang="0">
                  <a:pos x="T8" y="T9"/>
                </a:cxn>
              </a:cxnLst>
              <a:rect l="0" t="0" r="r" b="b"/>
              <a:pathLst>
                <a:path w="1567" h="92">
                  <a:moveTo>
                    <a:pt x="1268" y="0"/>
                  </a:moveTo>
                  <a:lnTo>
                    <a:pt x="0" y="0"/>
                  </a:lnTo>
                  <a:lnTo>
                    <a:pt x="300" y="92"/>
                  </a:lnTo>
                  <a:lnTo>
                    <a:pt x="1567" y="92"/>
                  </a:lnTo>
                  <a:lnTo>
                    <a:pt x="126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8" name="Freeform 90">
              <a:extLst>
                <a:ext uri="{FF2B5EF4-FFF2-40B4-BE49-F238E27FC236}">
                  <a16:creationId xmlns="" xmlns:a16="http://schemas.microsoft.com/office/drawing/2014/main" id="{22BE0366-A2B0-4475-9181-773165959A69}"/>
                </a:ext>
              </a:extLst>
            </p:cNvPr>
            <p:cNvSpPr>
              <a:spLocks/>
            </p:cNvSpPr>
            <p:nvPr/>
          </p:nvSpPr>
          <p:spPr bwMode="auto">
            <a:xfrm>
              <a:off x="8032808" y="3863724"/>
              <a:ext cx="2804970" cy="164682"/>
            </a:xfrm>
            <a:custGeom>
              <a:avLst/>
              <a:gdLst>
                <a:gd name="T0" fmla="*/ 1268 w 1567"/>
                <a:gd name="T1" fmla="*/ 0 h 92"/>
                <a:gd name="T2" fmla="*/ 0 w 1567"/>
                <a:gd name="T3" fmla="*/ 0 h 92"/>
                <a:gd name="T4" fmla="*/ 300 w 1567"/>
                <a:gd name="T5" fmla="*/ 92 h 92"/>
                <a:gd name="T6" fmla="*/ 1567 w 1567"/>
                <a:gd name="T7" fmla="*/ 92 h 92"/>
                <a:gd name="T8" fmla="*/ 1268 w 1567"/>
                <a:gd name="T9" fmla="*/ 0 h 92"/>
              </a:gdLst>
              <a:ahLst/>
              <a:cxnLst>
                <a:cxn ang="0">
                  <a:pos x="T0" y="T1"/>
                </a:cxn>
                <a:cxn ang="0">
                  <a:pos x="T2" y="T3"/>
                </a:cxn>
                <a:cxn ang="0">
                  <a:pos x="T4" y="T5"/>
                </a:cxn>
                <a:cxn ang="0">
                  <a:pos x="T6" y="T7"/>
                </a:cxn>
                <a:cxn ang="0">
                  <a:pos x="T8" y="T9"/>
                </a:cxn>
              </a:cxnLst>
              <a:rect l="0" t="0" r="r" b="b"/>
              <a:pathLst>
                <a:path w="1567" h="92">
                  <a:moveTo>
                    <a:pt x="1268" y="0"/>
                  </a:moveTo>
                  <a:lnTo>
                    <a:pt x="0" y="0"/>
                  </a:lnTo>
                  <a:lnTo>
                    <a:pt x="300" y="92"/>
                  </a:lnTo>
                  <a:lnTo>
                    <a:pt x="1567" y="92"/>
                  </a:lnTo>
                  <a:lnTo>
                    <a:pt x="1268"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79" name="Oval 91">
              <a:extLst>
                <a:ext uri="{FF2B5EF4-FFF2-40B4-BE49-F238E27FC236}">
                  <a16:creationId xmlns="" xmlns:a16="http://schemas.microsoft.com/office/drawing/2014/main" id="{061A6B70-83AE-4445-990A-CB595EFD6368}"/>
                </a:ext>
              </a:extLst>
            </p:cNvPr>
            <p:cNvSpPr>
              <a:spLocks noChangeArrowheads="1"/>
            </p:cNvSpPr>
            <p:nvPr/>
          </p:nvSpPr>
          <p:spPr bwMode="auto">
            <a:xfrm>
              <a:off x="8877700" y="2528365"/>
              <a:ext cx="655149" cy="658730"/>
            </a:xfrm>
            <a:prstGeom prst="ellipse">
              <a:avLst/>
            </a:pr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0" name="Freeform 92">
              <a:extLst>
                <a:ext uri="{FF2B5EF4-FFF2-40B4-BE49-F238E27FC236}">
                  <a16:creationId xmlns="" xmlns:a16="http://schemas.microsoft.com/office/drawing/2014/main" id="{B2740A8E-0081-4B75-9C28-EA838F67B2F1}"/>
                </a:ext>
              </a:extLst>
            </p:cNvPr>
            <p:cNvSpPr>
              <a:spLocks/>
            </p:cNvSpPr>
            <p:nvPr/>
          </p:nvSpPr>
          <p:spPr bwMode="auto">
            <a:xfrm>
              <a:off x="8032808" y="2902481"/>
              <a:ext cx="2804970" cy="1125927"/>
            </a:xfrm>
            <a:custGeom>
              <a:avLst/>
              <a:gdLst>
                <a:gd name="T0" fmla="*/ 610 w 754"/>
                <a:gd name="T1" fmla="*/ 0 h 301"/>
                <a:gd name="T2" fmla="*/ 422 w 754"/>
                <a:gd name="T3" fmla="*/ 0 h 301"/>
                <a:gd name="T4" fmla="*/ 315 w 754"/>
                <a:gd name="T5" fmla="*/ 96 h 301"/>
                <a:gd name="T6" fmla="*/ 207 w 754"/>
                <a:gd name="T7" fmla="*/ 0 h 301"/>
                <a:gd name="T8" fmla="*/ 0 w 754"/>
                <a:gd name="T9" fmla="*/ 0 h 301"/>
                <a:gd name="T10" fmla="*/ 144 w 754"/>
                <a:gd name="T11" fmla="*/ 301 h 301"/>
                <a:gd name="T12" fmla="*/ 754 w 754"/>
                <a:gd name="T13" fmla="*/ 301 h 301"/>
                <a:gd name="T14" fmla="*/ 610 w 754"/>
                <a:gd name="T15" fmla="*/ 0 h 30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54" h="301">
                  <a:moveTo>
                    <a:pt x="610" y="0"/>
                  </a:moveTo>
                  <a:cubicBezTo>
                    <a:pt x="422" y="0"/>
                    <a:pt x="422" y="0"/>
                    <a:pt x="422" y="0"/>
                  </a:cubicBezTo>
                  <a:cubicBezTo>
                    <a:pt x="416" y="54"/>
                    <a:pt x="370" y="96"/>
                    <a:pt x="315" y="96"/>
                  </a:cubicBezTo>
                  <a:cubicBezTo>
                    <a:pt x="259" y="96"/>
                    <a:pt x="213" y="54"/>
                    <a:pt x="207" y="0"/>
                  </a:cubicBezTo>
                  <a:cubicBezTo>
                    <a:pt x="0" y="0"/>
                    <a:pt x="0" y="0"/>
                    <a:pt x="0" y="0"/>
                  </a:cubicBezTo>
                  <a:cubicBezTo>
                    <a:pt x="144" y="301"/>
                    <a:pt x="144" y="301"/>
                    <a:pt x="144" y="301"/>
                  </a:cubicBezTo>
                  <a:cubicBezTo>
                    <a:pt x="754" y="301"/>
                    <a:pt x="754" y="301"/>
                    <a:pt x="754" y="301"/>
                  </a:cubicBezTo>
                  <a:lnTo>
                    <a:pt x="610" y="0"/>
                  </a:lnTo>
                  <a:close/>
                </a:path>
              </a:pathLst>
            </a:custGeom>
            <a:grp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a:ln>
                  <a:noFill/>
                </a:ln>
                <a:solidFill>
                  <a:prstClr val="black"/>
                </a:solidFill>
                <a:effectLst/>
                <a:uLnTx/>
                <a:uFillTx/>
                <a:latin typeface="Lato" panose="020F0502020204030203" pitchFamily="34" charset="0"/>
                <a:ea typeface="Lato" panose="020F0502020204030203" pitchFamily="34" charset="0"/>
                <a:cs typeface="Lato" panose="020F0502020204030203" pitchFamily="34" charset="0"/>
              </a:endParaRPr>
            </a:p>
          </p:txBody>
        </p:sp>
        <p:sp>
          <p:nvSpPr>
            <p:cNvPr id="81" name="TextBox 80">
              <a:extLst>
                <a:ext uri="{FF2B5EF4-FFF2-40B4-BE49-F238E27FC236}">
                  <a16:creationId xmlns="" xmlns:a16="http://schemas.microsoft.com/office/drawing/2014/main" id="{019A09A9-70CD-4C42-BAE5-941CA1173D1C}"/>
                </a:ext>
              </a:extLst>
            </p:cNvPr>
            <p:cNvSpPr txBox="1"/>
            <p:nvPr/>
          </p:nvSpPr>
          <p:spPr>
            <a:xfrm>
              <a:off x="9013371" y="2654095"/>
              <a:ext cx="377372" cy="369332"/>
            </a:xfrm>
            <a:prstGeom prst="rect">
              <a:avLst/>
            </a:prstGeom>
            <a:grp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Lato" panose="020F0502020204030203" pitchFamily="34" charset="0"/>
                  <a:ea typeface="Lato" panose="020F0502020204030203" pitchFamily="34" charset="0"/>
                  <a:cs typeface="Lato" panose="020F0502020204030203" pitchFamily="34" charset="0"/>
                </a:rPr>
                <a:t>3</a:t>
              </a:r>
            </a:p>
          </p:txBody>
        </p:sp>
      </p:grpSp>
      <p:sp>
        <p:nvSpPr>
          <p:cNvPr id="82" name="Freeform 308">
            <a:extLst>
              <a:ext uri="{FF2B5EF4-FFF2-40B4-BE49-F238E27FC236}">
                <a16:creationId xmlns="" xmlns:a16="http://schemas.microsoft.com/office/drawing/2014/main" id="{1E322BB7-5C5B-4830-895F-267644938320}"/>
              </a:ext>
            </a:extLst>
          </p:cNvPr>
          <p:cNvSpPr>
            <a:spLocks noEditPoints="1"/>
          </p:cNvSpPr>
          <p:nvPr/>
        </p:nvSpPr>
        <p:spPr bwMode="auto">
          <a:xfrm>
            <a:off x="6090310" y="4285388"/>
            <a:ext cx="445814" cy="360313"/>
          </a:xfrm>
          <a:custGeom>
            <a:avLst/>
            <a:gdLst>
              <a:gd name="T0" fmla="*/ 87 w 89"/>
              <a:gd name="T1" fmla="*/ 32 h 72"/>
              <a:gd name="T2" fmla="*/ 40 w 89"/>
              <a:gd name="T3" fmla="*/ 12 h 72"/>
              <a:gd name="T4" fmla="*/ 9 w 89"/>
              <a:gd name="T5" fmla="*/ 0 h 72"/>
              <a:gd name="T6" fmla="*/ 3 w 89"/>
              <a:gd name="T7" fmla="*/ 2 h 72"/>
              <a:gd name="T8" fmla="*/ 2 w 89"/>
              <a:gd name="T9" fmla="*/ 11 h 72"/>
              <a:gd name="T10" fmla="*/ 17 w 89"/>
              <a:gd name="T11" fmla="*/ 36 h 72"/>
              <a:gd name="T12" fmla="*/ 2 w 89"/>
              <a:gd name="T13" fmla="*/ 60 h 72"/>
              <a:gd name="T14" fmla="*/ 3 w 89"/>
              <a:gd name="T15" fmla="*/ 70 h 72"/>
              <a:gd name="T16" fmla="*/ 9 w 89"/>
              <a:gd name="T17" fmla="*/ 72 h 72"/>
              <a:gd name="T18" fmla="*/ 9 w 89"/>
              <a:gd name="T19" fmla="*/ 72 h 72"/>
              <a:gd name="T20" fmla="*/ 40 w 89"/>
              <a:gd name="T21" fmla="*/ 60 h 72"/>
              <a:gd name="T22" fmla="*/ 87 w 89"/>
              <a:gd name="T23" fmla="*/ 40 h 72"/>
              <a:gd name="T24" fmla="*/ 89 w 89"/>
              <a:gd name="T25" fmla="*/ 36 h 72"/>
              <a:gd name="T26" fmla="*/ 87 w 89"/>
              <a:gd name="T27" fmla="*/ 32 h 72"/>
              <a:gd name="T28" fmla="*/ 9 w 89"/>
              <a:gd name="T29" fmla="*/ 8 h 72"/>
              <a:gd name="T30" fmla="*/ 37 w 89"/>
              <a:gd name="T31" fmla="*/ 19 h 72"/>
              <a:gd name="T32" fmla="*/ 66 w 89"/>
              <a:gd name="T33" fmla="*/ 32 h 72"/>
              <a:gd name="T34" fmla="*/ 24 w 89"/>
              <a:gd name="T35" fmla="*/ 32 h 72"/>
              <a:gd name="T36" fmla="*/ 24 w 89"/>
              <a:gd name="T37" fmla="*/ 32 h 72"/>
              <a:gd name="T38" fmla="*/ 9 w 89"/>
              <a:gd name="T39" fmla="*/ 8 h 72"/>
              <a:gd name="T40" fmla="*/ 36 w 89"/>
              <a:gd name="T41" fmla="*/ 53 h 72"/>
              <a:gd name="T42" fmla="*/ 9 w 89"/>
              <a:gd name="T43" fmla="*/ 64 h 72"/>
              <a:gd name="T44" fmla="*/ 24 w 89"/>
              <a:gd name="T45" fmla="*/ 40 h 72"/>
              <a:gd name="T46" fmla="*/ 66 w 89"/>
              <a:gd name="T47" fmla="*/ 40 h 72"/>
              <a:gd name="T48" fmla="*/ 36 w 89"/>
              <a:gd name="T49" fmla="*/ 53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89" h="72">
                <a:moveTo>
                  <a:pt x="87" y="32"/>
                </a:moveTo>
                <a:cubicBezTo>
                  <a:pt x="66" y="23"/>
                  <a:pt x="51" y="17"/>
                  <a:pt x="40" y="12"/>
                </a:cubicBezTo>
                <a:cubicBezTo>
                  <a:pt x="18" y="2"/>
                  <a:pt x="13" y="0"/>
                  <a:pt x="9" y="0"/>
                </a:cubicBezTo>
                <a:cubicBezTo>
                  <a:pt x="5" y="0"/>
                  <a:pt x="3" y="2"/>
                  <a:pt x="3" y="2"/>
                </a:cubicBezTo>
                <a:cubicBezTo>
                  <a:pt x="1" y="5"/>
                  <a:pt x="0" y="9"/>
                  <a:pt x="2" y="11"/>
                </a:cubicBezTo>
                <a:cubicBezTo>
                  <a:pt x="17" y="36"/>
                  <a:pt x="17" y="36"/>
                  <a:pt x="17" y="36"/>
                </a:cubicBezTo>
                <a:cubicBezTo>
                  <a:pt x="2" y="60"/>
                  <a:pt x="2" y="60"/>
                  <a:pt x="2" y="60"/>
                </a:cubicBezTo>
                <a:cubicBezTo>
                  <a:pt x="0" y="63"/>
                  <a:pt x="1" y="67"/>
                  <a:pt x="3" y="70"/>
                </a:cubicBezTo>
                <a:cubicBezTo>
                  <a:pt x="3" y="70"/>
                  <a:pt x="5" y="72"/>
                  <a:pt x="9" y="72"/>
                </a:cubicBezTo>
                <a:cubicBezTo>
                  <a:pt x="9" y="72"/>
                  <a:pt x="9" y="72"/>
                  <a:pt x="9" y="72"/>
                </a:cubicBezTo>
                <a:cubicBezTo>
                  <a:pt x="13" y="72"/>
                  <a:pt x="18" y="70"/>
                  <a:pt x="40" y="60"/>
                </a:cubicBezTo>
                <a:cubicBezTo>
                  <a:pt x="51" y="55"/>
                  <a:pt x="66" y="49"/>
                  <a:pt x="87" y="40"/>
                </a:cubicBezTo>
                <a:cubicBezTo>
                  <a:pt x="88" y="39"/>
                  <a:pt x="89" y="38"/>
                  <a:pt x="89" y="36"/>
                </a:cubicBezTo>
                <a:cubicBezTo>
                  <a:pt x="89" y="34"/>
                  <a:pt x="88" y="33"/>
                  <a:pt x="87" y="32"/>
                </a:cubicBezTo>
                <a:close/>
                <a:moveTo>
                  <a:pt x="9" y="8"/>
                </a:moveTo>
                <a:cubicBezTo>
                  <a:pt x="13" y="8"/>
                  <a:pt x="21" y="12"/>
                  <a:pt x="37" y="19"/>
                </a:cubicBezTo>
                <a:cubicBezTo>
                  <a:pt x="44" y="22"/>
                  <a:pt x="54" y="27"/>
                  <a:pt x="66" y="32"/>
                </a:cubicBezTo>
                <a:cubicBezTo>
                  <a:pt x="24" y="32"/>
                  <a:pt x="24" y="32"/>
                  <a:pt x="24" y="32"/>
                </a:cubicBezTo>
                <a:cubicBezTo>
                  <a:pt x="24" y="32"/>
                  <a:pt x="24" y="32"/>
                  <a:pt x="24" y="32"/>
                </a:cubicBezTo>
                <a:lnTo>
                  <a:pt x="9" y="8"/>
                </a:lnTo>
                <a:close/>
                <a:moveTo>
                  <a:pt x="36" y="53"/>
                </a:moveTo>
                <a:cubicBezTo>
                  <a:pt x="21" y="60"/>
                  <a:pt x="12" y="64"/>
                  <a:pt x="9" y="64"/>
                </a:cubicBezTo>
                <a:cubicBezTo>
                  <a:pt x="24" y="40"/>
                  <a:pt x="24" y="40"/>
                  <a:pt x="24" y="40"/>
                </a:cubicBezTo>
                <a:cubicBezTo>
                  <a:pt x="66" y="40"/>
                  <a:pt x="66" y="40"/>
                  <a:pt x="66" y="40"/>
                </a:cubicBezTo>
                <a:cubicBezTo>
                  <a:pt x="54" y="45"/>
                  <a:pt x="44" y="50"/>
                  <a:pt x="36" y="53"/>
                </a:cubicBezTo>
                <a:close/>
              </a:path>
            </a:pathLst>
          </a:custGeom>
          <a:solidFill>
            <a:srgbClr val="FF0066"/>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u="none" strike="noStrike" kern="1200" cap="none" spc="0" normalizeH="0" baseline="0" noProof="0">
              <a:ln>
                <a:noFill/>
              </a:ln>
              <a:solidFill>
                <a:prstClr val="black"/>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83" name="Freeform 327">
            <a:extLst>
              <a:ext uri="{FF2B5EF4-FFF2-40B4-BE49-F238E27FC236}">
                <a16:creationId xmlns="" xmlns:a16="http://schemas.microsoft.com/office/drawing/2014/main" id="{AA605E7F-3E50-4744-A2EB-AB1C9E377562}"/>
              </a:ext>
            </a:extLst>
          </p:cNvPr>
          <p:cNvSpPr>
            <a:spLocks noEditPoints="1"/>
          </p:cNvSpPr>
          <p:nvPr/>
        </p:nvSpPr>
        <p:spPr bwMode="auto">
          <a:xfrm>
            <a:off x="3036295" y="4357320"/>
            <a:ext cx="400009" cy="378635"/>
          </a:xfrm>
          <a:custGeom>
            <a:avLst/>
            <a:gdLst>
              <a:gd name="T0" fmla="*/ 80 w 80"/>
              <a:gd name="T1" fmla="*/ 55 h 76"/>
              <a:gd name="T2" fmla="*/ 65 w 80"/>
              <a:gd name="T3" fmla="*/ 8 h 76"/>
              <a:gd name="T4" fmla="*/ 55 w 80"/>
              <a:gd name="T5" fmla="*/ 0 h 76"/>
              <a:gd name="T6" fmla="*/ 44 w 80"/>
              <a:gd name="T7" fmla="*/ 11 h 76"/>
              <a:gd name="T8" fmla="*/ 44 w 80"/>
              <a:gd name="T9" fmla="*/ 16 h 76"/>
              <a:gd name="T10" fmla="*/ 36 w 80"/>
              <a:gd name="T11" fmla="*/ 16 h 76"/>
              <a:gd name="T12" fmla="*/ 36 w 80"/>
              <a:gd name="T13" fmla="*/ 11 h 76"/>
              <a:gd name="T14" fmla="*/ 25 w 80"/>
              <a:gd name="T15" fmla="*/ 0 h 76"/>
              <a:gd name="T16" fmla="*/ 15 w 80"/>
              <a:gd name="T17" fmla="*/ 8 h 76"/>
              <a:gd name="T18" fmla="*/ 0 w 80"/>
              <a:gd name="T19" fmla="*/ 55 h 76"/>
              <a:gd name="T20" fmla="*/ 0 w 80"/>
              <a:gd name="T21" fmla="*/ 56 h 76"/>
              <a:gd name="T22" fmla="*/ 0 w 80"/>
              <a:gd name="T23" fmla="*/ 58 h 76"/>
              <a:gd name="T24" fmla="*/ 18 w 80"/>
              <a:gd name="T25" fmla="*/ 76 h 76"/>
              <a:gd name="T26" fmla="*/ 36 w 80"/>
              <a:gd name="T27" fmla="*/ 58 h 76"/>
              <a:gd name="T28" fmla="*/ 36 w 80"/>
              <a:gd name="T29" fmla="*/ 40 h 76"/>
              <a:gd name="T30" fmla="*/ 44 w 80"/>
              <a:gd name="T31" fmla="*/ 40 h 76"/>
              <a:gd name="T32" fmla="*/ 44 w 80"/>
              <a:gd name="T33" fmla="*/ 58 h 76"/>
              <a:gd name="T34" fmla="*/ 62 w 80"/>
              <a:gd name="T35" fmla="*/ 76 h 76"/>
              <a:gd name="T36" fmla="*/ 80 w 80"/>
              <a:gd name="T37" fmla="*/ 58 h 76"/>
              <a:gd name="T38" fmla="*/ 80 w 80"/>
              <a:gd name="T39" fmla="*/ 56 h 76"/>
              <a:gd name="T40" fmla="*/ 80 w 80"/>
              <a:gd name="T41" fmla="*/ 55 h 76"/>
              <a:gd name="T42" fmla="*/ 18 w 80"/>
              <a:gd name="T43" fmla="*/ 68 h 76"/>
              <a:gd name="T44" fmla="*/ 8 w 80"/>
              <a:gd name="T45" fmla="*/ 58 h 76"/>
              <a:gd name="T46" fmla="*/ 18 w 80"/>
              <a:gd name="T47" fmla="*/ 48 h 76"/>
              <a:gd name="T48" fmla="*/ 28 w 80"/>
              <a:gd name="T49" fmla="*/ 58 h 76"/>
              <a:gd name="T50" fmla="*/ 18 w 80"/>
              <a:gd name="T51" fmla="*/ 68 h 76"/>
              <a:gd name="T52" fmla="*/ 28 w 80"/>
              <a:gd name="T53" fmla="*/ 43 h 76"/>
              <a:gd name="T54" fmla="*/ 18 w 80"/>
              <a:gd name="T55" fmla="*/ 40 h 76"/>
              <a:gd name="T56" fmla="*/ 13 w 80"/>
              <a:gd name="T57" fmla="*/ 41 h 76"/>
              <a:gd name="T58" fmla="*/ 22 w 80"/>
              <a:gd name="T59" fmla="*/ 10 h 76"/>
              <a:gd name="T60" fmla="*/ 25 w 80"/>
              <a:gd name="T61" fmla="*/ 8 h 76"/>
              <a:gd name="T62" fmla="*/ 28 w 80"/>
              <a:gd name="T63" fmla="*/ 11 h 76"/>
              <a:gd name="T64" fmla="*/ 28 w 80"/>
              <a:gd name="T65" fmla="*/ 16 h 76"/>
              <a:gd name="T66" fmla="*/ 28 w 80"/>
              <a:gd name="T67" fmla="*/ 40 h 76"/>
              <a:gd name="T68" fmla="*/ 28 w 80"/>
              <a:gd name="T69" fmla="*/ 43 h 76"/>
              <a:gd name="T70" fmla="*/ 36 w 80"/>
              <a:gd name="T71" fmla="*/ 32 h 76"/>
              <a:gd name="T72" fmla="*/ 36 w 80"/>
              <a:gd name="T73" fmla="*/ 24 h 76"/>
              <a:gd name="T74" fmla="*/ 44 w 80"/>
              <a:gd name="T75" fmla="*/ 24 h 76"/>
              <a:gd name="T76" fmla="*/ 44 w 80"/>
              <a:gd name="T77" fmla="*/ 32 h 76"/>
              <a:gd name="T78" fmla="*/ 36 w 80"/>
              <a:gd name="T79" fmla="*/ 32 h 76"/>
              <a:gd name="T80" fmla="*/ 52 w 80"/>
              <a:gd name="T81" fmla="*/ 16 h 76"/>
              <a:gd name="T82" fmla="*/ 52 w 80"/>
              <a:gd name="T83" fmla="*/ 11 h 76"/>
              <a:gd name="T84" fmla="*/ 55 w 80"/>
              <a:gd name="T85" fmla="*/ 8 h 76"/>
              <a:gd name="T86" fmla="*/ 58 w 80"/>
              <a:gd name="T87" fmla="*/ 10 h 76"/>
              <a:gd name="T88" fmla="*/ 67 w 80"/>
              <a:gd name="T89" fmla="*/ 41 h 76"/>
              <a:gd name="T90" fmla="*/ 62 w 80"/>
              <a:gd name="T91" fmla="*/ 40 h 76"/>
              <a:gd name="T92" fmla="*/ 52 w 80"/>
              <a:gd name="T93" fmla="*/ 43 h 76"/>
              <a:gd name="T94" fmla="*/ 52 w 80"/>
              <a:gd name="T95" fmla="*/ 40 h 76"/>
              <a:gd name="T96" fmla="*/ 52 w 80"/>
              <a:gd name="T97" fmla="*/ 16 h 76"/>
              <a:gd name="T98" fmla="*/ 62 w 80"/>
              <a:gd name="T99" fmla="*/ 68 h 76"/>
              <a:gd name="T100" fmla="*/ 52 w 80"/>
              <a:gd name="T101" fmla="*/ 58 h 76"/>
              <a:gd name="T102" fmla="*/ 62 w 80"/>
              <a:gd name="T103" fmla="*/ 48 h 76"/>
              <a:gd name="T104" fmla="*/ 72 w 80"/>
              <a:gd name="T105" fmla="*/ 58 h 76"/>
              <a:gd name="T106" fmla="*/ 62 w 80"/>
              <a:gd name="T107" fmla="*/ 68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0" h="76">
                <a:moveTo>
                  <a:pt x="80" y="55"/>
                </a:moveTo>
                <a:cubicBezTo>
                  <a:pt x="65" y="8"/>
                  <a:pt x="65" y="8"/>
                  <a:pt x="65" y="8"/>
                </a:cubicBezTo>
                <a:cubicBezTo>
                  <a:pt x="64" y="3"/>
                  <a:pt x="60" y="0"/>
                  <a:pt x="55" y="0"/>
                </a:cubicBezTo>
                <a:cubicBezTo>
                  <a:pt x="49" y="0"/>
                  <a:pt x="44" y="5"/>
                  <a:pt x="44" y="11"/>
                </a:cubicBezTo>
                <a:cubicBezTo>
                  <a:pt x="44" y="16"/>
                  <a:pt x="44" y="16"/>
                  <a:pt x="44" y="16"/>
                </a:cubicBezTo>
                <a:cubicBezTo>
                  <a:pt x="36" y="16"/>
                  <a:pt x="36" y="16"/>
                  <a:pt x="36" y="16"/>
                </a:cubicBezTo>
                <a:cubicBezTo>
                  <a:pt x="36" y="11"/>
                  <a:pt x="36" y="11"/>
                  <a:pt x="36" y="11"/>
                </a:cubicBezTo>
                <a:cubicBezTo>
                  <a:pt x="36" y="5"/>
                  <a:pt x="31" y="0"/>
                  <a:pt x="25" y="0"/>
                </a:cubicBezTo>
                <a:cubicBezTo>
                  <a:pt x="20" y="0"/>
                  <a:pt x="16" y="3"/>
                  <a:pt x="15" y="8"/>
                </a:cubicBezTo>
                <a:cubicBezTo>
                  <a:pt x="0" y="55"/>
                  <a:pt x="0" y="55"/>
                  <a:pt x="0" y="55"/>
                </a:cubicBezTo>
                <a:cubicBezTo>
                  <a:pt x="0" y="55"/>
                  <a:pt x="0" y="56"/>
                  <a:pt x="0" y="56"/>
                </a:cubicBezTo>
                <a:cubicBezTo>
                  <a:pt x="0" y="58"/>
                  <a:pt x="0" y="58"/>
                  <a:pt x="0" y="58"/>
                </a:cubicBezTo>
                <a:cubicBezTo>
                  <a:pt x="0" y="68"/>
                  <a:pt x="8" y="76"/>
                  <a:pt x="18" y="76"/>
                </a:cubicBezTo>
                <a:cubicBezTo>
                  <a:pt x="28" y="76"/>
                  <a:pt x="36" y="68"/>
                  <a:pt x="36" y="58"/>
                </a:cubicBezTo>
                <a:cubicBezTo>
                  <a:pt x="36" y="40"/>
                  <a:pt x="36" y="40"/>
                  <a:pt x="36" y="40"/>
                </a:cubicBezTo>
                <a:cubicBezTo>
                  <a:pt x="44" y="40"/>
                  <a:pt x="44" y="40"/>
                  <a:pt x="44" y="40"/>
                </a:cubicBezTo>
                <a:cubicBezTo>
                  <a:pt x="44" y="58"/>
                  <a:pt x="44" y="58"/>
                  <a:pt x="44" y="58"/>
                </a:cubicBezTo>
                <a:cubicBezTo>
                  <a:pt x="44" y="68"/>
                  <a:pt x="52" y="76"/>
                  <a:pt x="62" y="76"/>
                </a:cubicBezTo>
                <a:cubicBezTo>
                  <a:pt x="72" y="76"/>
                  <a:pt x="80" y="68"/>
                  <a:pt x="80" y="58"/>
                </a:cubicBezTo>
                <a:cubicBezTo>
                  <a:pt x="80" y="56"/>
                  <a:pt x="80" y="56"/>
                  <a:pt x="80" y="56"/>
                </a:cubicBezTo>
                <a:cubicBezTo>
                  <a:pt x="80" y="56"/>
                  <a:pt x="80" y="55"/>
                  <a:pt x="80" y="55"/>
                </a:cubicBezTo>
                <a:close/>
                <a:moveTo>
                  <a:pt x="18" y="68"/>
                </a:moveTo>
                <a:cubicBezTo>
                  <a:pt x="12" y="68"/>
                  <a:pt x="8" y="64"/>
                  <a:pt x="8" y="58"/>
                </a:cubicBezTo>
                <a:cubicBezTo>
                  <a:pt x="8" y="52"/>
                  <a:pt x="12" y="48"/>
                  <a:pt x="18" y="48"/>
                </a:cubicBezTo>
                <a:cubicBezTo>
                  <a:pt x="24" y="48"/>
                  <a:pt x="28" y="52"/>
                  <a:pt x="28" y="58"/>
                </a:cubicBezTo>
                <a:cubicBezTo>
                  <a:pt x="28" y="64"/>
                  <a:pt x="24" y="68"/>
                  <a:pt x="18" y="68"/>
                </a:cubicBezTo>
                <a:close/>
                <a:moveTo>
                  <a:pt x="28" y="43"/>
                </a:moveTo>
                <a:cubicBezTo>
                  <a:pt x="25" y="41"/>
                  <a:pt x="22" y="40"/>
                  <a:pt x="18" y="40"/>
                </a:cubicBezTo>
                <a:cubicBezTo>
                  <a:pt x="16" y="40"/>
                  <a:pt x="14" y="40"/>
                  <a:pt x="13" y="41"/>
                </a:cubicBezTo>
                <a:cubicBezTo>
                  <a:pt x="22" y="10"/>
                  <a:pt x="22" y="10"/>
                  <a:pt x="22" y="10"/>
                </a:cubicBezTo>
                <a:cubicBezTo>
                  <a:pt x="23" y="9"/>
                  <a:pt x="24" y="8"/>
                  <a:pt x="25" y="8"/>
                </a:cubicBezTo>
                <a:cubicBezTo>
                  <a:pt x="27" y="8"/>
                  <a:pt x="28" y="9"/>
                  <a:pt x="28" y="11"/>
                </a:cubicBezTo>
                <a:cubicBezTo>
                  <a:pt x="28" y="16"/>
                  <a:pt x="28" y="16"/>
                  <a:pt x="28" y="16"/>
                </a:cubicBezTo>
                <a:cubicBezTo>
                  <a:pt x="28" y="40"/>
                  <a:pt x="28" y="40"/>
                  <a:pt x="28" y="40"/>
                </a:cubicBezTo>
                <a:lnTo>
                  <a:pt x="28" y="43"/>
                </a:lnTo>
                <a:close/>
                <a:moveTo>
                  <a:pt x="36" y="32"/>
                </a:moveTo>
                <a:cubicBezTo>
                  <a:pt x="36" y="24"/>
                  <a:pt x="36" y="24"/>
                  <a:pt x="36" y="24"/>
                </a:cubicBezTo>
                <a:cubicBezTo>
                  <a:pt x="44" y="24"/>
                  <a:pt x="44" y="24"/>
                  <a:pt x="44" y="24"/>
                </a:cubicBezTo>
                <a:cubicBezTo>
                  <a:pt x="44" y="32"/>
                  <a:pt x="44" y="32"/>
                  <a:pt x="44" y="32"/>
                </a:cubicBezTo>
                <a:lnTo>
                  <a:pt x="36" y="32"/>
                </a:lnTo>
                <a:close/>
                <a:moveTo>
                  <a:pt x="52" y="16"/>
                </a:moveTo>
                <a:cubicBezTo>
                  <a:pt x="52" y="11"/>
                  <a:pt x="52" y="11"/>
                  <a:pt x="52" y="11"/>
                </a:cubicBezTo>
                <a:cubicBezTo>
                  <a:pt x="52" y="9"/>
                  <a:pt x="53" y="8"/>
                  <a:pt x="55" y="8"/>
                </a:cubicBezTo>
                <a:cubicBezTo>
                  <a:pt x="56" y="8"/>
                  <a:pt x="57" y="9"/>
                  <a:pt x="58" y="10"/>
                </a:cubicBezTo>
                <a:cubicBezTo>
                  <a:pt x="67" y="41"/>
                  <a:pt x="67" y="41"/>
                  <a:pt x="67" y="41"/>
                </a:cubicBezTo>
                <a:cubicBezTo>
                  <a:pt x="66" y="40"/>
                  <a:pt x="64" y="40"/>
                  <a:pt x="62" y="40"/>
                </a:cubicBezTo>
                <a:cubicBezTo>
                  <a:pt x="58" y="40"/>
                  <a:pt x="55" y="41"/>
                  <a:pt x="52" y="43"/>
                </a:cubicBezTo>
                <a:cubicBezTo>
                  <a:pt x="52" y="40"/>
                  <a:pt x="52" y="40"/>
                  <a:pt x="52" y="40"/>
                </a:cubicBezTo>
                <a:lnTo>
                  <a:pt x="52" y="16"/>
                </a:lnTo>
                <a:close/>
                <a:moveTo>
                  <a:pt x="62" y="68"/>
                </a:moveTo>
                <a:cubicBezTo>
                  <a:pt x="56" y="68"/>
                  <a:pt x="52" y="64"/>
                  <a:pt x="52" y="58"/>
                </a:cubicBezTo>
                <a:cubicBezTo>
                  <a:pt x="52" y="52"/>
                  <a:pt x="56" y="48"/>
                  <a:pt x="62" y="48"/>
                </a:cubicBezTo>
                <a:cubicBezTo>
                  <a:pt x="68" y="48"/>
                  <a:pt x="72" y="52"/>
                  <a:pt x="72" y="58"/>
                </a:cubicBezTo>
                <a:cubicBezTo>
                  <a:pt x="72" y="64"/>
                  <a:pt x="68" y="68"/>
                  <a:pt x="62" y="68"/>
                </a:cubicBezTo>
                <a:close/>
              </a:path>
            </a:pathLst>
          </a:custGeom>
          <a:solidFill>
            <a:srgbClr val="0033CC"/>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u="none" strike="noStrike" kern="1200" cap="none" spc="0" normalizeH="0" baseline="0" noProof="0">
              <a:ln>
                <a:noFill/>
              </a:ln>
              <a:solidFill>
                <a:prstClr val="black"/>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84" name="Freeform 459">
            <a:extLst>
              <a:ext uri="{FF2B5EF4-FFF2-40B4-BE49-F238E27FC236}">
                <a16:creationId xmlns="" xmlns:a16="http://schemas.microsoft.com/office/drawing/2014/main" id="{D4EAC8B7-C3A4-4F02-B56B-134E1E698DC0}"/>
              </a:ext>
            </a:extLst>
          </p:cNvPr>
          <p:cNvSpPr>
            <a:spLocks noEditPoints="1"/>
          </p:cNvSpPr>
          <p:nvPr/>
        </p:nvSpPr>
        <p:spPr bwMode="auto">
          <a:xfrm>
            <a:off x="9300783" y="4252562"/>
            <a:ext cx="383732" cy="360314"/>
          </a:xfrm>
          <a:custGeom>
            <a:avLst/>
            <a:gdLst>
              <a:gd name="T0" fmla="*/ 76 w 80"/>
              <a:gd name="T1" fmla="*/ 4 h 80"/>
              <a:gd name="T2" fmla="*/ 63 w 80"/>
              <a:gd name="T3" fmla="*/ 4 h 80"/>
              <a:gd name="T4" fmla="*/ 56 w 80"/>
              <a:gd name="T5" fmla="*/ 0 h 80"/>
              <a:gd name="T6" fmla="*/ 24 w 80"/>
              <a:gd name="T7" fmla="*/ 0 h 80"/>
              <a:gd name="T8" fmla="*/ 17 w 80"/>
              <a:gd name="T9" fmla="*/ 4 h 80"/>
              <a:gd name="T10" fmla="*/ 4 w 80"/>
              <a:gd name="T11" fmla="*/ 4 h 80"/>
              <a:gd name="T12" fmla="*/ 0 w 80"/>
              <a:gd name="T13" fmla="*/ 8 h 80"/>
              <a:gd name="T14" fmla="*/ 0 w 80"/>
              <a:gd name="T15" fmla="*/ 20 h 80"/>
              <a:gd name="T16" fmla="*/ 5 w 80"/>
              <a:gd name="T17" fmla="*/ 30 h 80"/>
              <a:gd name="T18" fmla="*/ 21 w 80"/>
              <a:gd name="T19" fmla="*/ 43 h 80"/>
              <a:gd name="T20" fmla="*/ 36 w 80"/>
              <a:gd name="T21" fmla="*/ 52 h 80"/>
              <a:gd name="T22" fmla="*/ 36 w 80"/>
              <a:gd name="T23" fmla="*/ 60 h 80"/>
              <a:gd name="T24" fmla="*/ 28 w 80"/>
              <a:gd name="T25" fmla="*/ 60 h 80"/>
              <a:gd name="T26" fmla="*/ 24 w 80"/>
              <a:gd name="T27" fmla="*/ 64 h 80"/>
              <a:gd name="T28" fmla="*/ 24 w 80"/>
              <a:gd name="T29" fmla="*/ 72 h 80"/>
              <a:gd name="T30" fmla="*/ 20 w 80"/>
              <a:gd name="T31" fmla="*/ 72 h 80"/>
              <a:gd name="T32" fmla="*/ 20 w 80"/>
              <a:gd name="T33" fmla="*/ 80 h 80"/>
              <a:gd name="T34" fmla="*/ 28 w 80"/>
              <a:gd name="T35" fmla="*/ 80 h 80"/>
              <a:gd name="T36" fmla="*/ 52 w 80"/>
              <a:gd name="T37" fmla="*/ 80 h 80"/>
              <a:gd name="T38" fmla="*/ 60 w 80"/>
              <a:gd name="T39" fmla="*/ 80 h 80"/>
              <a:gd name="T40" fmla="*/ 60 w 80"/>
              <a:gd name="T41" fmla="*/ 72 h 80"/>
              <a:gd name="T42" fmla="*/ 56 w 80"/>
              <a:gd name="T43" fmla="*/ 72 h 80"/>
              <a:gd name="T44" fmla="*/ 56 w 80"/>
              <a:gd name="T45" fmla="*/ 64 h 80"/>
              <a:gd name="T46" fmla="*/ 52 w 80"/>
              <a:gd name="T47" fmla="*/ 60 h 80"/>
              <a:gd name="T48" fmla="*/ 44 w 80"/>
              <a:gd name="T49" fmla="*/ 60 h 80"/>
              <a:gd name="T50" fmla="*/ 44 w 80"/>
              <a:gd name="T51" fmla="*/ 52 h 80"/>
              <a:gd name="T52" fmla="*/ 59 w 80"/>
              <a:gd name="T53" fmla="*/ 43 h 80"/>
              <a:gd name="T54" fmla="*/ 75 w 80"/>
              <a:gd name="T55" fmla="*/ 30 h 80"/>
              <a:gd name="T56" fmla="*/ 80 w 80"/>
              <a:gd name="T57" fmla="*/ 20 h 80"/>
              <a:gd name="T58" fmla="*/ 80 w 80"/>
              <a:gd name="T59" fmla="*/ 8 h 80"/>
              <a:gd name="T60" fmla="*/ 76 w 80"/>
              <a:gd name="T61" fmla="*/ 4 h 80"/>
              <a:gd name="T62" fmla="*/ 48 w 80"/>
              <a:gd name="T63" fmla="*/ 72 h 80"/>
              <a:gd name="T64" fmla="*/ 32 w 80"/>
              <a:gd name="T65" fmla="*/ 72 h 80"/>
              <a:gd name="T66" fmla="*/ 32 w 80"/>
              <a:gd name="T67" fmla="*/ 68 h 80"/>
              <a:gd name="T68" fmla="*/ 48 w 80"/>
              <a:gd name="T69" fmla="*/ 68 h 80"/>
              <a:gd name="T70" fmla="*/ 48 w 80"/>
              <a:gd name="T71" fmla="*/ 72 h 80"/>
              <a:gd name="T72" fmla="*/ 10 w 80"/>
              <a:gd name="T73" fmla="*/ 23 h 80"/>
              <a:gd name="T74" fmla="*/ 8 w 80"/>
              <a:gd name="T75" fmla="*/ 20 h 80"/>
              <a:gd name="T76" fmla="*/ 8 w 80"/>
              <a:gd name="T77" fmla="*/ 12 h 80"/>
              <a:gd name="T78" fmla="*/ 16 w 80"/>
              <a:gd name="T79" fmla="*/ 12 h 80"/>
              <a:gd name="T80" fmla="*/ 16 w 80"/>
              <a:gd name="T81" fmla="*/ 28 h 80"/>
              <a:gd name="T82" fmla="*/ 16 w 80"/>
              <a:gd name="T83" fmla="*/ 28 h 80"/>
              <a:gd name="T84" fmla="*/ 10 w 80"/>
              <a:gd name="T85" fmla="*/ 23 h 80"/>
              <a:gd name="T86" fmla="*/ 40 w 80"/>
              <a:gd name="T87" fmla="*/ 44 h 80"/>
              <a:gd name="T88" fmla="*/ 24 w 80"/>
              <a:gd name="T89" fmla="*/ 28 h 80"/>
              <a:gd name="T90" fmla="*/ 24 w 80"/>
              <a:gd name="T91" fmla="*/ 8 h 80"/>
              <a:gd name="T92" fmla="*/ 56 w 80"/>
              <a:gd name="T93" fmla="*/ 8 h 80"/>
              <a:gd name="T94" fmla="*/ 56 w 80"/>
              <a:gd name="T95" fmla="*/ 28 h 80"/>
              <a:gd name="T96" fmla="*/ 40 w 80"/>
              <a:gd name="T97" fmla="*/ 44 h 80"/>
              <a:gd name="T98" fmla="*/ 72 w 80"/>
              <a:gd name="T99" fmla="*/ 20 h 80"/>
              <a:gd name="T100" fmla="*/ 70 w 80"/>
              <a:gd name="T101" fmla="*/ 23 h 80"/>
              <a:gd name="T102" fmla="*/ 64 w 80"/>
              <a:gd name="T103" fmla="*/ 28 h 80"/>
              <a:gd name="T104" fmla="*/ 64 w 80"/>
              <a:gd name="T105" fmla="*/ 28 h 80"/>
              <a:gd name="T106" fmla="*/ 64 w 80"/>
              <a:gd name="T107" fmla="*/ 12 h 80"/>
              <a:gd name="T108" fmla="*/ 72 w 80"/>
              <a:gd name="T109" fmla="*/ 12 h 80"/>
              <a:gd name="T110" fmla="*/ 72 w 80"/>
              <a:gd name="T111" fmla="*/ 2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80" h="80">
                <a:moveTo>
                  <a:pt x="76" y="4"/>
                </a:moveTo>
                <a:cubicBezTo>
                  <a:pt x="63" y="4"/>
                  <a:pt x="63" y="4"/>
                  <a:pt x="63" y="4"/>
                </a:cubicBezTo>
                <a:cubicBezTo>
                  <a:pt x="61" y="2"/>
                  <a:pt x="59" y="0"/>
                  <a:pt x="56" y="0"/>
                </a:cubicBezTo>
                <a:cubicBezTo>
                  <a:pt x="24" y="0"/>
                  <a:pt x="24" y="0"/>
                  <a:pt x="24" y="0"/>
                </a:cubicBezTo>
                <a:cubicBezTo>
                  <a:pt x="21" y="0"/>
                  <a:pt x="18" y="2"/>
                  <a:pt x="17" y="4"/>
                </a:cubicBezTo>
                <a:cubicBezTo>
                  <a:pt x="4" y="4"/>
                  <a:pt x="4" y="4"/>
                  <a:pt x="4" y="4"/>
                </a:cubicBezTo>
                <a:cubicBezTo>
                  <a:pt x="2" y="4"/>
                  <a:pt x="0" y="6"/>
                  <a:pt x="0" y="8"/>
                </a:cubicBezTo>
                <a:cubicBezTo>
                  <a:pt x="0" y="20"/>
                  <a:pt x="0" y="20"/>
                  <a:pt x="0" y="20"/>
                </a:cubicBezTo>
                <a:cubicBezTo>
                  <a:pt x="0" y="24"/>
                  <a:pt x="2" y="27"/>
                  <a:pt x="5" y="30"/>
                </a:cubicBezTo>
                <a:cubicBezTo>
                  <a:pt x="21" y="43"/>
                  <a:pt x="21" y="43"/>
                  <a:pt x="21" y="43"/>
                </a:cubicBezTo>
                <a:cubicBezTo>
                  <a:pt x="25" y="47"/>
                  <a:pt x="30" y="51"/>
                  <a:pt x="36" y="52"/>
                </a:cubicBezTo>
                <a:cubicBezTo>
                  <a:pt x="36" y="60"/>
                  <a:pt x="36" y="60"/>
                  <a:pt x="36" y="60"/>
                </a:cubicBezTo>
                <a:cubicBezTo>
                  <a:pt x="28" y="60"/>
                  <a:pt x="28" y="60"/>
                  <a:pt x="28" y="60"/>
                </a:cubicBezTo>
                <a:cubicBezTo>
                  <a:pt x="26" y="60"/>
                  <a:pt x="24" y="62"/>
                  <a:pt x="24" y="64"/>
                </a:cubicBezTo>
                <a:cubicBezTo>
                  <a:pt x="24" y="72"/>
                  <a:pt x="24" y="72"/>
                  <a:pt x="24" y="72"/>
                </a:cubicBezTo>
                <a:cubicBezTo>
                  <a:pt x="20" y="72"/>
                  <a:pt x="20" y="72"/>
                  <a:pt x="20" y="72"/>
                </a:cubicBezTo>
                <a:cubicBezTo>
                  <a:pt x="20" y="80"/>
                  <a:pt x="20" y="80"/>
                  <a:pt x="20" y="80"/>
                </a:cubicBezTo>
                <a:cubicBezTo>
                  <a:pt x="28" y="80"/>
                  <a:pt x="28" y="80"/>
                  <a:pt x="28" y="80"/>
                </a:cubicBezTo>
                <a:cubicBezTo>
                  <a:pt x="52" y="80"/>
                  <a:pt x="52" y="80"/>
                  <a:pt x="52" y="80"/>
                </a:cubicBezTo>
                <a:cubicBezTo>
                  <a:pt x="60" y="80"/>
                  <a:pt x="60" y="80"/>
                  <a:pt x="60" y="80"/>
                </a:cubicBezTo>
                <a:cubicBezTo>
                  <a:pt x="60" y="72"/>
                  <a:pt x="60" y="72"/>
                  <a:pt x="60" y="72"/>
                </a:cubicBezTo>
                <a:cubicBezTo>
                  <a:pt x="56" y="72"/>
                  <a:pt x="56" y="72"/>
                  <a:pt x="56" y="72"/>
                </a:cubicBezTo>
                <a:cubicBezTo>
                  <a:pt x="56" y="64"/>
                  <a:pt x="56" y="64"/>
                  <a:pt x="56" y="64"/>
                </a:cubicBezTo>
                <a:cubicBezTo>
                  <a:pt x="56" y="62"/>
                  <a:pt x="54" y="60"/>
                  <a:pt x="52" y="60"/>
                </a:cubicBezTo>
                <a:cubicBezTo>
                  <a:pt x="44" y="60"/>
                  <a:pt x="44" y="60"/>
                  <a:pt x="44" y="60"/>
                </a:cubicBezTo>
                <a:cubicBezTo>
                  <a:pt x="44" y="52"/>
                  <a:pt x="44" y="52"/>
                  <a:pt x="44" y="52"/>
                </a:cubicBezTo>
                <a:cubicBezTo>
                  <a:pt x="50" y="51"/>
                  <a:pt x="55" y="47"/>
                  <a:pt x="59" y="43"/>
                </a:cubicBezTo>
                <a:cubicBezTo>
                  <a:pt x="75" y="30"/>
                  <a:pt x="75" y="30"/>
                  <a:pt x="75" y="30"/>
                </a:cubicBezTo>
                <a:cubicBezTo>
                  <a:pt x="78" y="27"/>
                  <a:pt x="80" y="24"/>
                  <a:pt x="80" y="20"/>
                </a:cubicBezTo>
                <a:cubicBezTo>
                  <a:pt x="80" y="8"/>
                  <a:pt x="80" y="8"/>
                  <a:pt x="80" y="8"/>
                </a:cubicBezTo>
                <a:cubicBezTo>
                  <a:pt x="80" y="6"/>
                  <a:pt x="78" y="4"/>
                  <a:pt x="76" y="4"/>
                </a:cubicBezTo>
                <a:close/>
                <a:moveTo>
                  <a:pt x="48" y="72"/>
                </a:moveTo>
                <a:cubicBezTo>
                  <a:pt x="32" y="72"/>
                  <a:pt x="32" y="72"/>
                  <a:pt x="32" y="72"/>
                </a:cubicBezTo>
                <a:cubicBezTo>
                  <a:pt x="32" y="68"/>
                  <a:pt x="32" y="68"/>
                  <a:pt x="32" y="68"/>
                </a:cubicBezTo>
                <a:cubicBezTo>
                  <a:pt x="48" y="68"/>
                  <a:pt x="48" y="68"/>
                  <a:pt x="48" y="68"/>
                </a:cubicBezTo>
                <a:lnTo>
                  <a:pt x="48" y="72"/>
                </a:lnTo>
                <a:close/>
                <a:moveTo>
                  <a:pt x="10" y="23"/>
                </a:moveTo>
                <a:cubicBezTo>
                  <a:pt x="9" y="23"/>
                  <a:pt x="8" y="21"/>
                  <a:pt x="8" y="20"/>
                </a:cubicBezTo>
                <a:cubicBezTo>
                  <a:pt x="8" y="12"/>
                  <a:pt x="8" y="12"/>
                  <a:pt x="8" y="12"/>
                </a:cubicBezTo>
                <a:cubicBezTo>
                  <a:pt x="16" y="12"/>
                  <a:pt x="16" y="12"/>
                  <a:pt x="16" y="12"/>
                </a:cubicBezTo>
                <a:cubicBezTo>
                  <a:pt x="16" y="28"/>
                  <a:pt x="16" y="28"/>
                  <a:pt x="16" y="28"/>
                </a:cubicBezTo>
                <a:cubicBezTo>
                  <a:pt x="16" y="28"/>
                  <a:pt x="16" y="28"/>
                  <a:pt x="16" y="28"/>
                </a:cubicBezTo>
                <a:lnTo>
                  <a:pt x="10" y="23"/>
                </a:lnTo>
                <a:close/>
                <a:moveTo>
                  <a:pt x="40" y="44"/>
                </a:moveTo>
                <a:cubicBezTo>
                  <a:pt x="31" y="44"/>
                  <a:pt x="24" y="37"/>
                  <a:pt x="24" y="28"/>
                </a:cubicBezTo>
                <a:cubicBezTo>
                  <a:pt x="24" y="8"/>
                  <a:pt x="24" y="8"/>
                  <a:pt x="24" y="8"/>
                </a:cubicBezTo>
                <a:cubicBezTo>
                  <a:pt x="56" y="8"/>
                  <a:pt x="56" y="8"/>
                  <a:pt x="56" y="8"/>
                </a:cubicBezTo>
                <a:cubicBezTo>
                  <a:pt x="56" y="28"/>
                  <a:pt x="56" y="28"/>
                  <a:pt x="56" y="28"/>
                </a:cubicBezTo>
                <a:cubicBezTo>
                  <a:pt x="56" y="37"/>
                  <a:pt x="49" y="44"/>
                  <a:pt x="40" y="44"/>
                </a:cubicBezTo>
                <a:close/>
                <a:moveTo>
                  <a:pt x="72" y="20"/>
                </a:moveTo>
                <a:cubicBezTo>
                  <a:pt x="72" y="21"/>
                  <a:pt x="71" y="23"/>
                  <a:pt x="70" y="23"/>
                </a:cubicBezTo>
                <a:cubicBezTo>
                  <a:pt x="64" y="28"/>
                  <a:pt x="64" y="28"/>
                  <a:pt x="64" y="28"/>
                </a:cubicBezTo>
                <a:cubicBezTo>
                  <a:pt x="64" y="28"/>
                  <a:pt x="64" y="28"/>
                  <a:pt x="64" y="28"/>
                </a:cubicBezTo>
                <a:cubicBezTo>
                  <a:pt x="64" y="12"/>
                  <a:pt x="64" y="12"/>
                  <a:pt x="64" y="12"/>
                </a:cubicBezTo>
                <a:cubicBezTo>
                  <a:pt x="72" y="12"/>
                  <a:pt x="72" y="12"/>
                  <a:pt x="72" y="12"/>
                </a:cubicBezTo>
                <a:lnTo>
                  <a:pt x="72" y="20"/>
                </a:lnTo>
                <a:close/>
              </a:path>
            </a:pathLst>
          </a:custGeom>
          <a:solidFill>
            <a:srgbClr val="7030A0"/>
          </a:soli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u="none" strike="noStrike" kern="1200" cap="none" spc="0" normalizeH="0" baseline="0" noProof="0">
              <a:ln>
                <a:noFill/>
              </a:ln>
              <a:solidFill>
                <a:prstClr val="black"/>
              </a:solidFill>
              <a:effectLst/>
              <a:uLnTx/>
              <a:uFillTx/>
              <a:latin typeface="Arial" panose="020B0604020202020204" pitchFamily="34" charset="0"/>
              <a:ea typeface="Lato" panose="020F0502020204030203" pitchFamily="34" charset="0"/>
              <a:cs typeface="Arial" panose="020B0604020202020204" pitchFamily="34" charset="0"/>
            </a:endParaRPr>
          </a:p>
        </p:txBody>
      </p:sp>
      <p:sp>
        <p:nvSpPr>
          <p:cNvPr id="85" name="TextBox 84">
            <a:extLst>
              <a:ext uri="{FF2B5EF4-FFF2-40B4-BE49-F238E27FC236}">
                <a16:creationId xmlns="" xmlns:a16="http://schemas.microsoft.com/office/drawing/2014/main" id="{344E6076-B388-49C9-A530-17BF72090018}"/>
              </a:ext>
            </a:extLst>
          </p:cNvPr>
          <p:cNvSpPr txBox="1"/>
          <p:nvPr/>
        </p:nvSpPr>
        <p:spPr>
          <a:xfrm>
            <a:off x="2013716" y="1469348"/>
            <a:ext cx="7670799" cy="707886"/>
          </a:xfrm>
          <a:prstGeom prst="rect">
            <a:avLst/>
          </a:prstGeom>
          <a:noFill/>
          <a:ln>
            <a:solidFill>
              <a:schemeClr val="tx1"/>
            </a:solidFill>
          </a:ln>
        </p:spPr>
        <p:txBody>
          <a:bodyPr wrap="square">
            <a:spAutoFit/>
          </a:bodyPr>
          <a:lstStyle/>
          <a:p>
            <a:pPr marL="342900" indent="-342900" algn="ctr">
              <a:buFont typeface="Wingdings" panose="05000000000000000000" pitchFamily="2" charset="2"/>
              <a:buChar char="q"/>
            </a:pPr>
            <a:r>
              <a:rPr lang="vi-VN" sz="2000" b="1" i="0" dirty="0">
                <a:solidFill>
                  <a:srgbClr val="0033CC"/>
                </a:solidFill>
                <a:effectLst/>
                <a:latin typeface="Arial" panose="020B0604020202020204" pitchFamily="34" charset="0"/>
                <a:cs typeface="Arial" panose="020B0604020202020204" pitchFamily="34" charset="0"/>
              </a:rPr>
              <a:t>Lý do phải thực hiện hoàn </a:t>
            </a:r>
            <a:r>
              <a:rPr lang="vi-VN" sz="2000" b="1" i="0" dirty="0" smtClean="0">
                <a:solidFill>
                  <a:srgbClr val="0033CC"/>
                </a:solidFill>
                <a:effectLst/>
                <a:latin typeface="Arial" panose="020B0604020202020204" pitchFamily="34" charset="0"/>
                <a:cs typeface="Arial" panose="020B0604020202020204" pitchFamily="34" charset="0"/>
              </a:rPr>
              <a:t>thi</a:t>
            </a:r>
            <a:r>
              <a:rPr lang="en-US" sz="2000" b="1" dirty="0" err="1" smtClean="0">
                <a:solidFill>
                  <a:srgbClr val="0033CC"/>
                </a:solidFill>
                <a:latin typeface="Arial" panose="020B0604020202020204" pitchFamily="34" charset="0"/>
                <a:cs typeface="Arial" panose="020B0604020202020204" pitchFamily="34" charset="0"/>
              </a:rPr>
              <a:t>ện</a:t>
            </a:r>
            <a:r>
              <a:rPr lang="vi-VN" sz="2000" b="1" i="0" dirty="0" smtClean="0">
                <a:solidFill>
                  <a:srgbClr val="0033CC"/>
                </a:solidFill>
                <a:effectLst/>
                <a:latin typeface="Arial" panose="020B0604020202020204" pitchFamily="34" charset="0"/>
                <a:cs typeface="Arial" panose="020B0604020202020204" pitchFamily="34" charset="0"/>
              </a:rPr>
              <a:t> </a:t>
            </a:r>
            <a:r>
              <a:rPr lang="vi-VN" sz="2000" b="1" i="0" dirty="0">
                <a:solidFill>
                  <a:srgbClr val="0033CC"/>
                </a:solidFill>
                <a:effectLst/>
                <a:latin typeface="Arial" panose="020B0604020202020204" pitchFamily="34" charset="0"/>
                <a:cs typeface="Arial" panose="020B0604020202020204" pitchFamily="34" charset="0"/>
              </a:rPr>
              <a:t>thể chế kinh tế thị trường </a:t>
            </a:r>
            <a:endParaRPr lang="en-US" sz="2000" b="1" i="0" dirty="0">
              <a:solidFill>
                <a:srgbClr val="0033CC"/>
              </a:solidFill>
              <a:effectLst/>
              <a:latin typeface="Arial" panose="020B0604020202020204" pitchFamily="34" charset="0"/>
              <a:cs typeface="Arial" panose="020B0604020202020204" pitchFamily="34" charset="0"/>
            </a:endParaRPr>
          </a:p>
          <a:p>
            <a:pPr algn="ctr"/>
            <a:r>
              <a:rPr lang="vi-VN" sz="2000" b="1" i="0" dirty="0">
                <a:solidFill>
                  <a:srgbClr val="0033CC"/>
                </a:solidFill>
                <a:effectLst/>
                <a:latin typeface="Arial" panose="020B0604020202020204" pitchFamily="34" charset="0"/>
                <a:cs typeface="Arial" panose="020B0604020202020204" pitchFamily="34" charset="0"/>
              </a:rPr>
              <a:t>định h</a:t>
            </a:r>
            <a:r>
              <a:rPr lang="en-US" sz="2000" b="1" dirty="0" err="1">
                <a:solidFill>
                  <a:srgbClr val="0033CC"/>
                </a:solidFill>
                <a:latin typeface="Arial" panose="020B0604020202020204" pitchFamily="34" charset="0"/>
                <a:cs typeface="Arial" panose="020B0604020202020204" pitchFamily="34" charset="0"/>
              </a:rPr>
              <a:t>ướng</a:t>
            </a:r>
            <a:r>
              <a:rPr lang="en-US" sz="2000" b="1" dirty="0">
                <a:solidFill>
                  <a:srgbClr val="0033CC"/>
                </a:solidFill>
                <a:latin typeface="Arial" panose="020B0604020202020204" pitchFamily="34" charset="0"/>
                <a:cs typeface="Arial" panose="020B0604020202020204" pitchFamily="34" charset="0"/>
              </a:rPr>
              <a:t> XHCN</a:t>
            </a:r>
            <a:endParaRPr lang="en-US" sz="2000" dirty="0">
              <a:solidFill>
                <a:srgbClr val="0033CC"/>
              </a:solidFill>
              <a:latin typeface="Arial" panose="020B0604020202020204" pitchFamily="34" charset="0"/>
              <a:cs typeface="Arial" panose="020B0604020202020204" pitchFamily="34" charset="0"/>
            </a:endParaRPr>
          </a:p>
        </p:txBody>
      </p:sp>
      <p:sp>
        <p:nvSpPr>
          <p:cNvPr id="86" name="TextBox 85">
            <a:extLst>
              <a:ext uri="{FF2B5EF4-FFF2-40B4-BE49-F238E27FC236}">
                <a16:creationId xmlns="" xmlns:a16="http://schemas.microsoft.com/office/drawing/2014/main" id="{6FBE26D0-7133-4B4B-9041-C8BD75651E84}"/>
              </a:ext>
            </a:extLst>
          </p:cNvPr>
          <p:cNvSpPr txBox="1"/>
          <p:nvPr/>
        </p:nvSpPr>
        <p:spPr>
          <a:xfrm>
            <a:off x="1549540" y="4852944"/>
            <a:ext cx="3171704" cy="923330"/>
          </a:xfrm>
          <a:prstGeom prst="rect">
            <a:avLst/>
          </a:prstGeom>
          <a:noFill/>
        </p:spPr>
        <p:txBody>
          <a:bodyPr wrap="square">
            <a:spAutoFit/>
          </a:bodyPr>
          <a:lstStyle/>
          <a:p>
            <a:pPr algn="ctr"/>
            <a:r>
              <a:rPr lang="en-US" dirty="0">
                <a:solidFill>
                  <a:srgbClr val="0070C0"/>
                </a:solidFill>
                <a:latin typeface="Arial" panose="020B0604020202020204" pitchFamily="34" charset="0"/>
                <a:cs typeface="Arial" panose="020B0604020202020204" pitchFamily="34" charset="0"/>
              </a:rPr>
              <a:t>D</a:t>
            </a:r>
            <a:r>
              <a:rPr lang="vi-VN" b="0" dirty="0">
                <a:solidFill>
                  <a:srgbClr val="0070C0"/>
                </a:solidFill>
                <a:effectLst/>
                <a:latin typeface="Arial" panose="020B0604020202020204" pitchFamily="34" charset="0"/>
                <a:cs typeface="Arial" panose="020B0604020202020204" pitchFamily="34" charset="0"/>
              </a:rPr>
              <a:t>o thể chế kinh tế thị trường định hướng xã hội chủ nghĩa còn chưa đồng bộ.</a:t>
            </a:r>
            <a:endParaRPr lang="en-US" dirty="0">
              <a:solidFill>
                <a:srgbClr val="0070C0"/>
              </a:solidFill>
              <a:latin typeface="Arial" panose="020B0604020202020204" pitchFamily="34" charset="0"/>
              <a:cs typeface="Arial" panose="020B0604020202020204" pitchFamily="34" charset="0"/>
            </a:endParaRPr>
          </a:p>
        </p:txBody>
      </p:sp>
      <p:sp>
        <p:nvSpPr>
          <p:cNvPr id="87" name="TextBox 86">
            <a:extLst>
              <a:ext uri="{FF2B5EF4-FFF2-40B4-BE49-F238E27FC236}">
                <a16:creationId xmlns="" xmlns:a16="http://schemas.microsoft.com/office/drawing/2014/main" id="{F5C60228-887F-4DA1-9581-2EE8E90049AD}"/>
              </a:ext>
            </a:extLst>
          </p:cNvPr>
          <p:cNvSpPr txBox="1"/>
          <p:nvPr/>
        </p:nvSpPr>
        <p:spPr>
          <a:xfrm>
            <a:off x="5164967" y="4900291"/>
            <a:ext cx="2518785" cy="646331"/>
          </a:xfrm>
          <a:prstGeom prst="rect">
            <a:avLst/>
          </a:prstGeom>
          <a:noFill/>
        </p:spPr>
        <p:txBody>
          <a:bodyPr wrap="square">
            <a:spAutoFit/>
          </a:bodyPr>
          <a:lstStyle/>
          <a:p>
            <a:pPr algn="ctr"/>
            <a:r>
              <a:rPr lang="en-US" dirty="0">
                <a:solidFill>
                  <a:srgbClr val="C00000"/>
                </a:solidFill>
                <a:latin typeface="Arial" panose="020B0604020202020204" pitchFamily="34" charset="0"/>
                <a:cs typeface="Arial" panose="020B0604020202020204" pitchFamily="34" charset="0"/>
              </a:rPr>
              <a:t>H</a:t>
            </a:r>
            <a:r>
              <a:rPr lang="vi-VN" b="0" dirty="0">
                <a:solidFill>
                  <a:srgbClr val="C00000"/>
                </a:solidFill>
                <a:effectLst/>
                <a:latin typeface="Arial" panose="020B0604020202020204" pitchFamily="34" charset="0"/>
                <a:cs typeface="Arial" panose="020B0604020202020204" pitchFamily="34" charset="0"/>
              </a:rPr>
              <a:t>ệ thống thể chế chưa đầy đủ.</a:t>
            </a:r>
            <a:endParaRPr lang="en-US" dirty="0">
              <a:solidFill>
                <a:srgbClr val="C00000"/>
              </a:solidFill>
              <a:latin typeface="Arial" panose="020B0604020202020204" pitchFamily="34" charset="0"/>
              <a:cs typeface="Arial" panose="020B0604020202020204" pitchFamily="34" charset="0"/>
            </a:endParaRPr>
          </a:p>
        </p:txBody>
      </p:sp>
      <p:sp>
        <p:nvSpPr>
          <p:cNvPr id="88" name="TextBox 87">
            <a:extLst>
              <a:ext uri="{FF2B5EF4-FFF2-40B4-BE49-F238E27FC236}">
                <a16:creationId xmlns="" xmlns:a16="http://schemas.microsoft.com/office/drawing/2014/main" id="{3DF2A6E4-CED5-46D5-8B87-DBBC11A3FDC9}"/>
              </a:ext>
            </a:extLst>
          </p:cNvPr>
          <p:cNvSpPr txBox="1"/>
          <p:nvPr/>
        </p:nvSpPr>
        <p:spPr>
          <a:xfrm>
            <a:off x="8513251" y="4837030"/>
            <a:ext cx="3171704" cy="1200329"/>
          </a:xfrm>
          <a:prstGeom prst="rect">
            <a:avLst/>
          </a:prstGeom>
          <a:noFill/>
        </p:spPr>
        <p:txBody>
          <a:bodyPr wrap="square">
            <a:spAutoFit/>
          </a:bodyPr>
          <a:lstStyle/>
          <a:p>
            <a:pPr algn="ctr"/>
            <a:r>
              <a:rPr lang="en-US" dirty="0">
                <a:solidFill>
                  <a:srgbClr val="663300"/>
                </a:solidFill>
                <a:latin typeface="Arial" panose="020B0604020202020204" pitchFamily="34" charset="0"/>
                <a:cs typeface="Arial" panose="020B0604020202020204" pitchFamily="34" charset="0"/>
              </a:rPr>
              <a:t>H</a:t>
            </a:r>
            <a:r>
              <a:rPr lang="vi-VN" b="0" dirty="0">
                <a:solidFill>
                  <a:srgbClr val="663300"/>
                </a:solidFill>
                <a:effectLst/>
                <a:latin typeface="Arial" panose="020B0604020202020204" pitchFamily="34" charset="0"/>
                <a:cs typeface="Arial" panose="020B0604020202020204" pitchFamily="34" charset="0"/>
              </a:rPr>
              <a:t>ệ thống thể chế còn kém hiệu lực, hiệu quả, thiếu các </a:t>
            </a:r>
            <a:r>
              <a:rPr lang="vi-VN" b="0" dirty="0" smtClean="0">
                <a:solidFill>
                  <a:srgbClr val="663300"/>
                </a:solidFill>
                <a:effectLst/>
                <a:latin typeface="Arial" panose="020B0604020202020204" pitchFamily="34" charset="0"/>
                <a:cs typeface="Arial" panose="020B0604020202020204" pitchFamily="34" charset="0"/>
              </a:rPr>
              <a:t>y</a:t>
            </a:r>
            <a:r>
              <a:rPr lang="en-US" dirty="0" err="1" smtClean="0">
                <a:solidFill>
                  <a:srgbClr val="663300"/>
                </a:solidFill>
                <a:latin typeface="Arial" panose="020B0604020202020204" pitchFamily="34" charset="0"/>
                <a:cs typeface="Arial" panose="020B0604020202020204" pitchFamily="34" charset="0"/>
              </a:rPr>
              <a:t>ếu</a:t>
            </a:r>
            <a:r>
              <a:rPr lang="vi-VN" b="0" dirty="0" smtClean="0">
                <a:solidFill>
                  <a:srgbClr val="663300"/>
                </a:solidFill>
                <a:effectLst/>
                <a:latin typeface="Arial" panose="020B0604020202020204" pitchFamily="34" charset="0"/>
                <a:cs typeface="Arial" panose="020B0604020202020204" pitchFamily="34" charset="0"/>
              </a:rPr>
              <a:t> </a:t>
            </a:r>
            <a:r>
              <a:rPr lang="vi-VN" b="0" dirty="0">
                <a:solidFill>
                  <a:srgbClr val="663300"/>
                </a:solidFill>
                <a:effectLst/>
                <a:latin typeface="Arial" panose="020B0604020202020204" pitchFamily="34" charset="0"/>
                <a:cs typeface="Arial" panose="020B0604020202020204" pitchFamily="34" charset="0"/>
              </a:rPr>
              <a:t>tố thị trường và các loại thị trường.</a:t>
            </a:r>
            <a:endParaRPr lang="en-US" dirty="0">
              <a:solidFill>
                <a:srgbClr val="663300"/>
              </a:solidFill>
              <a:latin typeface="Arial" panose="020B0604020202020204" pitchFamily="34" charset="0"/>
              <a:cs typeface="Arial" panose="020B0604020202020204" pitchFamily="34" charset="0"/>
            </a:endParaRPr>
          </a:p>
        </p:txBody>
      </p:sp>
      <p:sp>
        <p:nvSpPr>
          <p:cNvPr id="90" name="TextBox 89">
            <a:extLst>
              <a:ext uri="{FF2B5EF4-FFF2-40B4-BE49-F238E27FC236}">
                <a16:creationId xmlns="" xmlns:a16="http://schemas.microsoft.com/office/drawing/2014/main" id="{DAC91443-83FC-4371-AB0D-34331CD9F147}"/>
              </a:ext>
            </a:extLst>
          </p:cNvPr>
          <p:cNvSpPr txBox="1"/>
          <p:nvPr/>
        </p:nvSpPr>
        <p:spPr>
          <a:xfrm>
            <a:off x="8926094" y="3293135"/>
            <a:ext cx="1133110" cy="400110"/>
          </a:xfrm>
          <a:prstGeom prst="rect">
            <a:avLst/>
          </a:prstGeom>
          <a:noFill/>
        </p:spPr>
        <p:txBody>
          <a:bodyPr wrap="square">
            <a:spAutoFit/>
          </a:bodyPr>
          <a:lstStyle/>
          <a:p>
            <a:r>
              <a:rPr lang="en-US" sz="2000" b="1" dirty="0" err="1">
                <a:solidFill>
                  <a:schemeClr val="bg1"/>
                </a:solidFill>
                <a:effectLst/>
                <a:latin typeface="+mj-lt"/>
              </a:rPr>
              <a:t>Thứ</a:t>
            </a:r>
            <a:r>
              <a:rPr lang="en-US" sz="2000" b="1" dirty="0">
                <a:solidFill>
                  <a:schemeClr val="bg1"/>
                </a:solidFill>
                <a:effectLst/>
                <a:latin typeface="+mj-lt"/>
              </a:rPr>
              <a:t> </a:t>
            </a:r>
            <a:r>
              <a:rPr lang="en-US" sz="2000" b="1" dirty="0" err="1">
                <a:solidFill>
                  <a:schemeClr val="bg1"/>
                </a:solidFill>
                <a:effectLst/>
                <a:latin typeface="+mj-lt"/>
              </a:rPr>
              <a:t>ba</a:t>
            </a:r>
            <a:endParaRPr lang="en-US" sz="2000" b="1" dirty="0">
              <a:solidFill>
                <a:schemeClr val="bg1"/>
              </a:solidFill>
              <a:latin typeface="+mj-lt"/>
            </a:endParaRPr>
          </a:p>
        </p:txBody>
      </p:sp>
      <p:sp>
        <p:nvSpPr>
          <p:cNvPr id="91" name="TextBox 90">
            <a:extLst>
              <a:ext uri="{FF2B5EF4-FFF2-40B4-BE49-F238E27FC236}">
                <a16:creationId xmlns="" xmlns:a16="http://schemas.microsoft.com/office/drawing/2014/main" id="{6B97F7C7-AA83-44C3-B148-541CEEA8F5D5}"/>
              </a:ext>
            </a:extLst>
          </p:cNvPr>
          <p:cNvSpPr txBox="1"/>
          <p:nvPr/>
        </p:nvSpPr>
        <p:spPr>
          <a:xfrm>
            <a:off x="5653045" y="3271862"/>
            <a:ext cx="1133110" cy="400110"/>
          </a:xfrm>
          <a:prstGeom prst="rect">
            <a:avLst/>
          </a:prstGeom>
          <a:noFill/>
        </p:spPr>
        <p:txBody>
          <a:bodyPr wrap="square">
            <a:spAutoFit/>
          </a:bodyPr>
          <a:lstStyle/>
          <a:p>
            <a:r>
              <a:rPr lang="en-US" sz="2000" b="1" dirty="0" err="1">
                <a:solidFill>
                  <a:schemeClr val="bg1"/>
                </a:solidFill>
                <a:effectLst/>
                <a:latin typeface="+mj-lt"/>
              </a:rPr>
              <a:t>Thứ</a:t>
            </a:r>
            <a:r>
              <a:rPr lang="en-US" sz="2000" b="1" dirty="0">
                <a:solidFill>
                  <a:schemeClr val="bg1"/>
                </a:solidFill>
                <a:effectLst/>
                <a:latin typeface="+mj-lt"/>
              </a:rPr>
              <a:t> </a:t>
            </a:r>
            <a:r>
              <a:rPr lang="en-US" sz="2000" b="1" dirty="0" err="1">
                <a:solidFill>
                  <a:schemeClr val="bg1"/>
                </a:solidFill>
                <a:effectLst/>
                <a:latin typeface="+mj-lt"/>
              </a:rPr>
              <a:t>hai</a:t>
            </a:r>
            <a:endParaRPr lang="en-US" sz="2000" b="1" dirty="0">
              <a:solidFill>
                <a:schemeClr val="bg1"/>
              </a:solidFill>
              <a:latin typeface="+mj-lt"/>
            </a:endParaRPr>
          </a:p>
        </p:txBody>
      </p:sp>
      <p:sp>
        <p:nvSpPr>
          <p:cNvPr id="92" name="TextBox 91">
            <a:extLst>
              <a:ext uri="{FF2B5EF4-FFF2-40B4-BE49-F238E27FC236}">
                <a16:creationId xmlns="" xmlns:a16="http://schemas.microsoft.com/office/drawing/2014/main" id="{F8BD9600-3A63-4B63-A849-BE561F152FE3}"/>
              </a:ext>
            </a:extLst>
          </p:cNvPr>
          <p:cNvSpPr txBox="1"/>
          <p:nvPr/>
        </p:nvSpPr>
        <p:spPr>
          <a:xfrm>
            <a:off x="2622443" y="3351304"/>
            <a:ext cx="1461655" cy="400110"/>
          </a:xfrm>
          <a:prstGeom prst="rect">
            <a:avLst/>
          </a:prstGeom>
          <a:noFill/>
        </p:spPr>
        <p:txBody>
          <a:bodyPr wrap="square">
            <a:spAutoFit/>
          </a:bodyPr>
          <a:lstStyle/>
          <a:p>
            <a:r>
              <a:rPr lang="en-US" sz="2000" b="1" dirty="0" err="1">
                <a:solidFill>
                  <a:schemeClr val="bg1"/>
                </a:solidFill>
                <a:effectLst/>
                <a:latin typeface="+mj-lt"/>
              </a:rPr>
              <a:t>Thứ</a:t>
            </a:r>
            <a:r>
              <a:rPr lang="en-US" sz="2000" b="1" dirty="0">
                <a:solidFill>
                  <a:schemeClr val="bg1"/>
                </a:solidFill>
                <a:effectLst/>
                <a:latin typeface="+mj-lt"/>
              </a:rPr>
              <a:t> </a:t>
            </a:r>
            <a:r>
              <a:rPr lang="en-US" sz="2000" b="1" dirty="0" err="1">
                <a:solidFill>
                  <a:schemeClr val="bg1"/>
                </a:solidFill>
                <a:latin typeface="+mj-lt"/>
              </a:rPr>
              <a:t>nhất</a:t>
            </a:r>
            <a:endParaRPr lang="en-US" sz="2000" b="1" dirty="0">
              <a:solidFill>
                <a:schemeClr val="bg1"/>
              </a:solidFill>
              <a:latin typeface="+mj-lt"/>
            </a:endParaRPr>
          </a:p>
        </p:txBody>
      </p:sp>
    </p:spTree>
    <p:extLst>
      <p:ext uri="{BB962C8B-B14F-4D97-AF65-F5344CB8AC3E}">
        <p14:creationId xmlns:p14="http://schemas.microsoft.com/office/powerpoint/2010/main" val="4236701193"/>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5" name="Straight Connector 44">
            <a:extLst>
              <a:ext uri="{FF2B5EF4-FFF2-40B4-BE49-F238E27FC236}">
                <a16:creationId xmlns="" xmlns:a16="http://schemas.microsoft.com/office/drawing/2014/main" id="{4BEBC5D0-AF1B-48DB-A908-2B3B2BE6E40B}"/>
              </a:ext>
            </a:extLst>
          </p:cNvPr>
          <p:cNvCxnSpPr/>
          <p:nvPr/>
        </p:nvCxnSpPr>
        <p:spPr>
          <a:xfrm>
            <a:off x="210021" y="6390621"/>
            <a:ext cx="11480549" cy="0"/>
          </a:xfrm>
          <a:prstGeom prst="line">
            <a:avLst/>
          </a:prstGeom>
        </p:spPr>
        <p:style>
          <a:lnRef idx="1">
            <a:schemeClr val="dk1"/>
          </a:lnRef>
          <a:fillRef idx="0">
            <a:schemeClr val="dk1"/>
          </a:fillRef>
          <a:effectRef idx="0">
            <a:schemeClr val="dk1"/>
          </a:effectRef>
          <a:fontRef idx="minor">
            <a:schemeClr val="tx1"/>
          </a:fontRef>
        </p:style>
      </p:cxnSp>
      <p:sp>
        <p:nvSpPr>
          <p:cNvPr id="40" name="TextBox 39">
            <a:extLst>
              <a:ext uri="{FF2B5EF4-FFF2-40B4-BE49-F238E27FC236}">
                <a16:creationId xmlns="" xmlns:a16="http://schemas.microsoft.com/office/drawing/2014/main" id="{EC2E52B2-9E89-4AD0-A74F-A51B57464274}"/>
              </a:ext>
            </a:extLst>
          </p:cNvPr>
          <p:cNvSpPr txBox="1"/>
          <p:nvPr/>
        </p:nvSpPr>
        <p:spPr>
          <a:xfrm>
            <a:off x="3956856" y="182392"/>
            <a:ext cx="7733714"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41" name="Line 7">
            <a:extLst>
              <a:ext uri="{FF2B5EF4-FFF2-40B4-BE49-F238E27FC236}">
                <a16:creationId xmlns="" xmlns:a16="http://schemas.microsoft.com/office/drawing/2014/main" id="{7BA0A526-C0DE-4A79-A701-A45013F4C81E}"/>
              </a:ext>
            </a:extLst>
          </p:cNvPr>
          <p:cNvSpPr>
            <a:spLocks noChangeShapeType="1"/>
          </p:cNvSpPr>
          <p:nvPr/>
        </p:nvSpPr>
        <p:spPr bwMode="auto">
          <a:xfrm flipV="1">
            <a:off x="6146813" y="1058416"/>
            <a:ext cx="3353800"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42" name="TextBox 41">
            <a:extLst>
              <a:ext uri="{FF2B5EF4-FFF2-40B4-BE49-F238E27FC236}">
                <a16:creationId xmlns="" xmlns:a16="http://schemas.microsoft.com/office/drawing/2014/main" id="{32BC0D04-0B97-4C23-9676-21D06F8A4AC3}"/>
              </a:ext>
            </a:extLst>
          </p:cNvPr>
          <p:cNvSpPr txBox="1"/>
          <p:nvPr/>
        </p:nvSpPr>
        <p:spPr>
          <a:xfrm>
            <a:off x="2977979" y="1259282"/>
            <a:ext cx="7636476" cy="707886"/>
          </a:xfrm>
          <a:prstGeom prst="rect">
            <a:avLst/>
          </a:prstGeom>
          <a:noFill/>
          <a:ln>
            <a:solidFill>
              <a:schemeClr val="tx1"/>
            </a:solidFill>
          </a:ln>
        </p:spPr>
        <p:txBody>
          <a:bodyPr wrap="square">
            <a:spAutoFit/>
          </a:bodyPr>
          <a:lstStyle/>
          <a:p>
            <a:pPr marL="342900" indent="-342900" algn="ctr">
              <a:buFont typeface="Wingdings" panose="05000000000000000000" pitchFamily="2" charset="2"/>
              <a:buChar char="q"/>
            </a:pPr>
            <a:r>
              <a:rPr lang="vi-VN" sz="2000" b="1" i="0" dirty="0">
                <a:solidFill>
                  <a:srgbClr val="0033CC"/>
                </a:solidFill>
                <a:effectLst/>
                <a:latin typeface="Arial" panose="020B0604020202020204" pitchFamily="34" charset="0"/>
                <a:cs typeface="Arial" panose="020B0604020202020204" pitchFamily="34" charset="0"/>
              </a:rPr>
              <a:t>Lý do phải thực hiện </a:t>
            </a:r>
            <a:r>
              <a:rPr lang="vi-VN" sz="2000" b="1" i="0" dirty="0">
                <a:solidFill>
                  <a:srgbClr val="FF3399"/>
                </a:solidFill>
                <a:effectLst/>
                <a:latin typeface="Arial" panose="020B0604020202020204" pitchFamily="34" charset="0"/>
                <a:cs typeface="Arial" panose="020B0604020202020204" pitchFamily="34" charset="0"/>
              </a:rPr>
              <a:t>hoàn </a:t>
            </a:r>
            <a:r>
              <a:rPr lang="vi-VN" sz="2000" b="1" i="0" dirty="0" smtClean="0">
                <a:solidFill>
                  <a:srgbClr val="FF3399"/>
                </a:solidFill>
                <a:effectLst/>
                <a:latin typeface="Arial" panose="020B0604020202020204" pitchFamily="34" charset="0"/>
                <a:cs typeface="Arial" panose="020B0604020202020204" pitchFamily="34" charset="0"/>
              </a:rPr>
              <a:t>thi</a:t>
            </a:r>
            <a:r>
              <a:rPr lang="en-US" sz="2000" b="1" dirty="0" err="1" smtClean="0">
                <a:solidFill>
                  <a:srgbClr val="FF3399"/>
                </a:solidFill>
                <a:latin typeface="Arial" panose="020B0604020202020204" pitchFamily="34" charset="0"/>
                <a:cs typeface="Arial" panose="020B0604020202020204" pitchFamily="34" charset="0"/>
              </a:rPr>
              <a:t>ện</a:t>
            </a:r>
            <a:r>
              <a:rPr lang="vi-VN" sz="2000" b="1" i="0" dirty="0" smtClean="0">
                <a:solidFill>
                  <a:srgbClr val="FF3399"/>
                </a:solidFill>
                <a:effectLst/>
                <a:latin typeface="Arial" panose="020B0604020202020204" pitchFamily="34" charset="0"/>
                <a:cs typeface="Arial" panose="020B0604020202020204" pitchFamily="34" charset="0"/>
              </a:rPr>
              <a:t> </a:t>
            </a:r>
            <a:r>
              <a:rPr lang="vi-VN" sz="2000" b="1" i="0" dirty="0">
                <a:solidFill>
                  <a:srgbClr val="0033CC"/>
                </a:solidFill>
                <a:effectLst/>
                <a:latin typeface="Arial" panose="020B0604020202020204" pitchFamily="34" charset="0"/>
                <a:cs typeface="Arial" panose="020B0604020202020204" pitchFamily="34" charset="0"/>
              </a:rPr>
              <a:t>thể chế kinh tế thị trường </a:t>
            </a:r>
            <a:endParaRPr lang="en-US" sz="2000" b="1" i="0" dirty="0">
              <a:solidFill>
                <a:srgbClr val="0033CC"/>
              </a:solidFill>
              <a:effectLst/>
              <a:latin typeface="Arial" panose="020B0604020202020204" pitchFamily="34" charset="0"/>
              <a:cs typeface="Arial" panose="020B0604020202020204" pitchFamily="34" charset="0"/>
            </a:endParaRPr>
          </a:p>
          <a:p>
            <a:pPr algn="ctr"/>
            <a:r>
              <a:rPr lang="vi-VN" sz="2000" b="1" i="0" dirty="0">
                <a:solidFill>
                  <a:srgbClr val="0033CC"/>
                </a:solidFill>
                <a:effectLst/>
                <a:latin typeface="Arial" panose="020B0604020202020204" pitchFamily="34" charset="0"/>
                <a:cs typeface="Arial" panose="020B0604020202020204" pitchFamily="34" charset="0"/>
              </a:rPr>
              <a:t>định h</a:t>
            </a:r>
            <a:r>
              <a:rPr lang="en-US" sz="2000" b="1" dirty="0" err="1">
                <a:solidFill>
                  <a:srgbClr val="0033CC"/>
                </a:solidFill>
                <a:latin typeface="Arial" panose="020B0604020202020204" pitchFamily="34" charset="0"/>
                <a:cs typeface="Arial" panose="020B0604020202020204" pitchFamily="34" charset="0"/>
              </a:rPr>
              <a:t>ướng</a:t>
            </a:r>
            <a:r>
              <a:rPr lang="en-US" sz="2000" b="1" dirty="0">
                <a:solidFill>
                  <a:srgbClr val="0033CC"/>
                </a:solidFill>
                <a:latin typeface="Arial" panose="020B0604020202020204" pitchFamily="34" charset="0"/>
                <a:cs typeface="Arial" panose="020B0604020202020204" pitchFamily="34" charset="0"/>
              </a:rPr>
              <a:t> XHCN</a:t>
            </a:r>
            <a:endParaRPr lang="en-US" sz="2000" dirty="0">
              <a:solidFill>
                <a:srgbClr val="0033CC"/>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 xmlns:a16="http://schemas.microsoft.com/office/drawing/2014/main" id="{CEC12919-9A92-4E5E-BA75-D6196A0AF756}"/>
              </a:ext>
            </a:extLst>
          </p:cNvPr>
          <p:cNvSpPr txBox="1"/>
          <p:nvPr/>
        </p:nvSpPr>
        <p:spPr>
          <a:xfrm>
            <a:off x="907827" y="2067867"/>
            <a:ext cx="10460389" cy="430887"/>
          </a:xfrm>
          <a:prstGeom prst="rect">
            <a:avLst/>
          </a:prstGeom>
          <a:noFill/>
        </p:spPr>
        <p:txBody>
          <a:bodyPr wrap="square">
            <a:spAutoFit/>
          </a:bodyPr>
          <a:lstStyle/>
          <a:p>
            <a:pPr algn="ctr"/>
            <a:r>
              <a:rPr lang="vi-VN" sz="2200" b="1" dirty="0">
                <a:solidFill>
                  <a:srgbClr val="FF0000"/>
                </a:solidFill>
                <a:effectLst/>
              </a:rPr>
              <a:t>Thứ nhất</a:t>
            </a:r>
            <a:r>
              <a:rPr lang="vi-VN" sz="2200" b="0" dirty="0">
                <a:solidFill>
                  <a:srgbClr val="010101"/>
                </a:solidFill>
                <a:effectLst/>
              </a:rPr>
              <a:t>, do thể chế kinh tế thị trường định hướng </a:t>
            </a:r>
            <a:r>
              <a:rPr lang="en-US" sz="2200" dirty="0">
                <a:solidFill>
                  <a:srgbClr val="010101"/>
                </a:solidFill>
              </a:rPr>
              <a:t>XHCN</a:t>
            </a:r>
            <a:r>
              <a:rPr lang="vi-VN" sz="2200" b="0" dirty="0">
                <a:solidFill>
                  <a:srgbClr val="010101"/>
                </a:solidFill>
                <a:effectLst/>
              </a:rPr>
              <a:t> còn </a:t>
            </a:r>
            <a:r>
              <a:rPr lang="vi-VN" sz="2200" b="1" dirty="0">
                <a:solidFill>
                  <a:srgbClr val="FF0066"/>
                </a:solidFill>
                <a:effectLst/>
              </a:rPr>
              <a:t>chưa đồng bộ.</a:t>
            </a:r>
            <a:endParaRPr lang="en-US" sz="2200" b="1" dirty="0">
              <a:solidFill>
                <a:srgbClr val="FF0066"/>
              </a:solidFill>
            </a:endParaRPr>
          </a:p>
        </p:txBody>
      </p:sp>
      <p:sp>
        <p:nvSpPr>
          <p:cNvPr id="44" name="TextBox 43">
            <a:extLst>
              <a:ext uri="{FF2B5EF4-FFF2-40B4-BE49-F238E27FC236}">
                <a16:creationId xmlns="" xmlns:a16="http://schemas.microsoft.com/office/drawing/2014/main" id="{680EEA75-AAD3-4116-ACAE-8838DD5D428D}"/>
              </a:ext>
            </a:extLst>
          </p:cNvPr>
          <p:cNvSpPr txBox="1"/>
          <p:nvPr/>
        </p:nvSpPr>
        <p:spPr>
          <a:xfrm>
            <a:off x="210020" y="3429000"/>
            <a:ext cx="1062725" cy="1200329"/>
          </a:xfrm>
          <a:prstGeom prst="rect">
            <a:avLst/>
          </a:prstGeom>
          <a:noFill/>
        </p:spPr>
        <p:txBody>
          <a:bodyPr wrap="square">
            <a:spAutoFit/>
          </a:bodyPr>
          <a:lstStyle/>
          <a:p>
            <a:r>
              <a:rPr lang="en-US" sz="2400" b="1" dirty="0">
                <a:solidFill>
                  <a:srgbClr val="FF0066"/>
                </a:solidFill>
                <a:effectLst/>
              </a:rPr>
              <a:t>C</a:t>
            </a:r>
            <a:r>
              <a:rPr lang="vi-VN" sz="2400" b="1" dirty="0">
                <a:solidFill>
                  <a:srgbClr val="FF0066"/>
                </a:solidFill>
                <a:effectLst/>
              </a:rPr>
              <a:t>hưa đồng bộ</a:t>
            </a:r>
            <a:endParaRPr lang="en-US" sz="2400" dirty="0"/>
          </a:p>
        </p:txBody>
      </p:sp>
      <p:sp>
        <p:nvSpPr>
          <p:cNvPr id="46" name="TextBox 45">
            <a:extLst>
              <a:ext uri="{FF2B5EF4-FFF2-40B4-BE49-F238E27FC236}">
                <a16:creationId xmlns="" xmlns:a16="http://schemas.microsoft.com/office/drawing/2014/main" id="{EA963337-7245-4CA8-81A7-9FE093DBD2F1}"/>
              </a:ext>
            </a:extLst>
          </p:cNvPr>
          <p:cNvSpPr txBox="1"/>
          <p:nvPr/>
        </p:nvSpPr>
        <p:spPr>
          <a:xfrm>
            <a:off x="1642022" y="3429000"/>
            <a:ext cx="2239662" cy="369332"/>
          </a:xfrm>
          <a:prstGeom prst="rect">
            <a:avLst/>
          </a:prstGeom>
          <a:noFill/>
        </p:spPr>
        <p:txBody>
          <a:bodyPr wrap="square">
            <a:spAutoFit/>
          </a:bodyPr>
          <a:lstStyle/>
          <a:p>
            <a:r>
              <a:rPr lang="en-US" dirty="0" err="1">
                <a:solidFill>
                  <a:srgbClr val="010101"/>
                </a:solidFill>
              </a:rPr>
              <a:t>Thiếu</a:t>
            </a:r>
            <a:r>
              <a:rPr lang="en-US" dirty="0">
                <a:solidFill>
                  <a:srgbClr val="010101"/>
                </a:solidFill>
              </a:rPr>
              <a:t> </a:t>
            </a:r>
            <a:r>
              <a:rPr lang="en-US" dirty="0" err="1">
                <a:solidFill>
                  <a:srgbClr val="010101"/>
                </a:solidFill>
              </a:rPr>
              <a:t>thống</a:t>
            </a:r>
            <a:r>
              <a:rPr lang="en-US" dirty="0">
                <a:solidFill>
                  <a:srgbClr val="010101"/>
                </a:solidFill>
              </a:rPr>
              <a:t> </a:t>
            </a:r>
            <a:r>
              <a:rPr lang="en-US" dirty="0" err="1">
                <a:solidFill>
                  <a:srgbClr val="010101"/>
                </a:solidFill>
              </a:rPr>
              <a:t>nhất</a:t>
            </a:r>
            <a:r>
              <a:rPr lang="vi-VN" b="0" dirty="0">
                <a:solidFill>
                  <a:srgbClr val="010101"/>
                </a:solidFill>
                <a:effectLst/>
              </a:rPr>
              <a:t> </a:t>
            </a:r>
            <a:endParaRPr lang="en-US" dirty="0"/>
          </a:p>
        </p:txBody>
      </p:sp>
      <p:sp>
        <p:nvSpPr>
          <p:cNvPr id="47" name="TextBox 46">
            <a:extLst>
              <a:ext uri="{FF2B5EF4-FFF2-40B4-BE49-F238E27FC236}">
                <a16:creationId xmlns="" xmlns:a16="http://schemas.microsoft.com/office/drawing/2014/main" id="{949A5FA2-7CE7-4C94-B6A3-21D50BD240E4}"/>
              </a:ext>
            </a:extLst>
          </p:cNvPr>
          <p:cNvSpPr txBox="1"/>
          <p:nvPr/>
        </p:nvSpPr>
        <p:spPr>
          <a:xfrm>
            <a:off x="1642022" y="4053989"/>
            <a:ext cx="2239662" cy="369332"/>
          </a:xfrm>
          <a:prstGeom prst="rect">
            <a:avLst/>
          </a:prstGeom>
          <a:noFill/>
        </p:spPr>
        <p:txBody>
          <a:bodyPr wrap="square">
            <a:spAutoFit/>
          </a:bodyPr>
          <a:lstStyle/>
          <a:p>
            <a:r>
              <a:rPr lang="en-US" b="0" dirty="0" err="1">
                <a:solidFill>
                  <a:srgbClr val="010101"/>
                </a:solidFill>
                <a:effectLst/>
              </a:rPr>
              <a:t>Chồng</a:t>
            </a:r>
            <a:r>
              <a:rPr lang="en-US" b="0" dirty="0">
                <a:solidFill>
                  <a:srgbClr val="010101"/>
                </a:solidFill>
                <a:effectLst/>
              </a:rPr>
              <a:t> </a:t>
            </a:r>
            <a:r>
              <a:rPr lang="en-US" b="0" dirty="0" err="1">
                <a:solidFill>
                  <a:srgbClr val="010101"/>
                </a:solidFill>
                <a:effectLst/>
              </a:rPr>
              <a:t>chéo</a:t>
            </a:r>
            <a:r>
              <a:rPr lang="en-US" b="0" dirty="0">
                <a:solidFill>
                  <a:srgbClr val="010101"/>
                </a:solidFill>
                <a:effectLst/>
              </a:rPr>
              <a:t>…</a:t>
            </a:r>
            <a:r>
              <a:rPr lang="vi-VN" b="0" dirty="0">
                <a:solidFill>
                  <a:srgbClr val="010101"/>
                </a:solidFill>
                <a:effectLst/>
              </a:rPr>
              <a:t> </a:t>
            </a:r>
            <a:endParaRPr lang="en-US" dirty="0"/>
          </a:p>
        </p:txBody>
      </p:sp>
      <p:pic>
        <p:nvPicPr>
          <p:cNvPr id="1026" name="Picture 2" descr="Hình ảnh Đau đầu đột Quỵ, Clipart Bị Bệnh, đàn ông, đau ốm miễn phí tải tập  tin PNG PSDComment và Vector">
            <a:extLst>
              <a:ext uri="{FF2B5EF4-FFF2-40B4-BE49-F238E27FC236}">
                <a16:creationId xmlns="" xmlns:a16="http://schemas.microsoft.com/office/drawing/2014/main" id="{4C955382-53E5-41A1-9B20-CA034DD3D303}"/>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45643" y="4757158"/>
            <a:ext cx="1892899" cy="140821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Luật Giáo dục đại học (sửa đổi, bổ sung năm 2013, 2014, 2015, 2018) - NHÀ  SÁCH SỰ THẬT">
            <a:extLst>
              <a:ext uri="{FF2B5EF4-FFF2-40B4-BE49-F238E27FC236}">
                <a16:creationId xmlns="" xmlns:a16="http://schemas.microsoft.com/office/drawing/2014/main" id="{EF97BB61-3EDF-4255-B514-5AC7A2E9427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88188" y="3317285"/>
            <a:ext cx="2604188" cy="284809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Luật viên chức - NHÀ SÁCH SỰ THẬT">
            <a:extLst>
              <a:ext uri="{FF2B5EF4-FFF2-40B4-BE49-F238E27FC236}">
                <a16:creationId xmlns="" xmlns:a16="http://schemas.microsoft.com/office/drawing/2014/main" id="{A187F93D-5195-4251-A4B4-F6531C8752C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142491" y="3317285"/>
            <a:ext cx="2436825" cy="2759044"/>
          </a:xfrm>
          <a:prstGeom prst="rect">
            <a:avLst/>
          </a:prstGeom>
          <a:noFill/>
          <a:extLst>
            <a:ext uri="{909E8E84-426E-40DD-AFC4-6F175D3DCCD1}">
              <a14:hiddenFill xmlns:a14="http://schemas.microsoft.com/office/drawing/2010/main">
                <a:solidFill>
                  <a:srgbClr val="FFFFFF"/>
                </a:solidFill>
              </a14:hiddenFill>
            </a:ext>
          </a:extLst>
        </p:spPr>
      </p:pic>
      <p:sp>
        <p:nvSpPr>
          <p:cNvPr id="48" name="TextBox 47">
            <a:extLst>
              <a:ext uri="{FF2B5EF4-FFF2-40B4-BE49-F238E27FC236}">
                <a16:creationId xmlns="" xmlns:a16="http://schemas.microsoft.com/office/drawing/2014/main" id="{2D45FD33-DCF3-4964-A364-77188F409627}"/>
              </a:ext>
            </a:extLst>
          </p:cNvPr>
          <p:cNvSpPr txBox="1"/>
          <p:nvPr/>
        </p:nvSpPr>
        <p:spPr>
          <a:xfrm>
            <a:off x="6621020" y="4399515"/>
            <a:ext cx="2239662" cy="369332"/>
          </a:xfrm>
          <a:prstGeom prst="rect">
            <a:avLst/>
          </a:prstGeom>
          <a:noFill/>
        </p:spPr>
        <p:txBody>
          <a:bodyPr wrap="square">
            <a:spAutoFit/>
          </a:bodyPr>
          <a:lstStyle/>
          <a:p>
            <a:pPr algn="ctr"/>
            <a:r>
              <a:rPr lang="en-US" b="0" dirty="0">
                <a:solidFill>
                  <a:srgbClr val="010101"/>
                </a:solidFill>
                <a:effectLst/>
              </a:rPr>
              <a:t>Chi </a:t>
            </a:r>
            <a:r>
              <a:rPr lang="en-US" b="0" dirty="0" err="1">
                <a:solidFill>
                  <a:srgbClr val="010101"/>
                </a:solidFill>
                <a:effectLst/>
              </a:rPr>
              <a:t>l</a:t>
            </a:r>
            <a:r>
              <a:rPr lang="en-US" dirty="0" err="1">
                <a:solidFill>
                  <a:srgbClr val="010101"/>
                </a:solidFill>
              </a:rPr>
              <a:t>ương</a:t>
            </a:r>
            <a:r>
              <a:rPr lang="en-US" dirty="0">
                <a:solidFill>
                  <a:srgbClr val="010101"/>
                </a:solidFill>
              </a:rPr>
              <a:t>…..</a:t>
            </a:r>
            <a:r>
              <a:rPr lang="vi-VN" b="0" dirty="0">
                <a:solidFill>
                  <a:srgbClr val="010101"/>
                </a:solidFill>
                <a:effectLst/>
              </a:rPr>
              <a:t> </a:t>
            </a:r>
            <a:endParaRPr lang="en-US" dirty="0"/>
          </a:p>
        </p:txBody>
      </p:sp>
      <p:sp>
        <p:nvSpPr>
          <p:cNvPr id="49" name="TextBox 48">
            <a:extLst>
              <a:ext uri="{FF2B5EF4-FFF2-40B4-BE49-F238E27FC236}">
                <a16:creationId xmlns="" xmlns:a16="http://schemas.microsoft.com/office/drawing/2014/main" id="{F3D2BBB4-E27A-4945-B65F-D8E334FB0DB3}"/>
              </a:ext>
            </a:extLst>
          </p:cNvPr>
          <p:cNvSpPr txBox="1"/>
          <p:nvPr/>
        </p:nvSpPr>
        <p:spPr>
          <a:xfrm>
            <a:off x="6291765" y="3929484"/>
            <a:ext cx="2239662" cy="369332"/>
          </a:xfrm>
          <a:prstGeom prst="rect">
            <a:avLst/>
          </a:prstGeom>
          <a:noFill/>
        </p:spPr>
        <p:txBody>
          <a:bodyPr wrap="square">
            <a:spAutoFit/>
          </a:bodyPr>
          <a:lstStyle/>
          <a:p>
            <a:pPr algn="ctr"/>
            <a:r>
              <a:rPr lang="en-US" b="0" dirty="0" err="1">
                <a:solidFill>
                  <a:srgbClr val="010101"/>
                </a:solidFill>
                <a:effectLst/>
              </a:rPr>
              <a:t>Quản</a:t>
            </a:r>
            <a:r>
              <a:rPr lang="en-US" b="0" dirty="0">
                <a:solidFill>
                  <a:srgbClr val="010101"/>
                </a:solidFill>
                <a:effectLst/>
              </a:rPr>
              <a:t> </a:t>
            </a:r>
            <a:r>
              <a:rPr lang="en-US" b="0" dirty="0" err="1">
                <a:solidFill>
                  <a:srgbClr val="010101"/>
                </a:solidFill>
                <a:effectLst/>
              </a:rPr>
              <a:t>lý</a:t>
            </a:r>
            <a:r>
              <a:rPr lang="vi-VN" b="0" dirty="0">
                <a:solidFill>
                  <a:srgbClr val="010101"/>
                </a:solidFill>
                <a:effectLst/>
              </a:rPr>
              <a:t> </a:t>
            </a:r>
            <a:endParaRPr lang="en-US" dirty="0"/>
          </a:p>
        </p:txBody>
      </p:sp>
      <p:sp>
        <p:nvSpPr>
          <p:cNvPr id="50" name="TextBox 49">
            <a:extLst>
              <a:ext uri="{FF2B5EF4-FFF2-40B4-BE49-F238E27FC236}">
                <a16:creationId xmlns="" xmlns:a16="http://schemas.microsoft.com/office/drawing/2014/main" id="{7613C14D-3590-4D01-BEF6-3C6B9B9EA2F1}"/>
              </a:ext>
            </a:extLst>
          </p:cNvPr>
          <p:cNvSpPr txBox="1"/>
          <p:nvPr/>
        </p:nvSpPr>
        <p:spPr>
          <a:xfrm>
            <a:off x="6508779" y="3543794"/>
            <a:ext cx="2239662" cy="369332"/>
          </a:xfrm>
          <a:prstGeom prst="rect">
            <a:avLst/>
          </a:prstGeom>
          <a:noFill/>
        </p:spPr>
        <p:txBody>
          <a:bodyPr wrap="square">
            <a:spAutoFit/>
          </a:bodyPr>
          <a:lstStyle/>
          <a:p>
            <a:pPr algn="ctr"/>
            <a:r>
              <a:rPr lang="en-US" dirty="0" err="1">
                <a:solidFill>
                  <a:srgbClr val="010101"/>
                </a:solidFill>
              </a:rPr>
              <a:t>Tuyển</a:t>
            </a:r>
            <a:r>
              <a:rPr lang="en-US" dirty="0">
                <a:solidFill>
                  <a:srgbClr val="010101"/>
                </a:solidFill>
              </a:rPr>
              <a:t> </a:t>
            </a:r>
            <a:r>
              <a:rPr lang="en-US" dirty="0" err="1">
                <a:solidFill>
                  <a:srgbClr val="010101"/>
                </a:solidFill>
              </a:rPr>
              <a:t>dụng</a:t>
            </a:r>
            <a:r>
              <a:rPr lang="vi-VN" b="0" dirty="0">
                <a:solidFill>
                  <a:srgbClr val="010101"/>
                </a:solidFill>
                <a:effectLst/>
              </a:rPr>
              <a:t> </a:t>
            </a:r>
            <a:endParaRPr lang="en-US" dirty="0"/>
          </a:p>
        </p:txBody>
      </p:sp>
      <p:sp>
        <p:nvSpPr>
          <p:cNvPr id="6" name="Arrow: Down 5">
            <a:extLst>
              <a:ext uri="{FF2B5EF4-FFF2-40B4-BE49-F238E27FC236}">
                <a16:creationId xmlns="" xmlns:a16="http://schemas.microsoft.com/office/drawing/2014/main" id="{72950B60-0701-4F2E-9563-139CA14454A1}"/>
              </a:ext>
            </a:extLst>
          </p:cNvPr>
          <p:cNvSpPr/>
          <p:nvPr/>
        </p:nvSpPr>
        <p:spPr>
          <a:xfrm>
            <a:off x="1256736" y="3284180"/>
            <a:ext cx="263146" cy="1539618"/>
          </a:xfrm>
          <a:prstGeom prst="downArrow">
            <a:avLst/>
          </a:prstGeom>
          <a:solidFill>
            <a:srgbClr val="0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 name="TextBox 50">
            <a:extLst>
              <a:ext uri="{FF2B5EF4-FFF2-40B4-BE49-F238E27FC236}">
                <a16:creationId xmlns="" xmlns:a16="http://schemas.microsoft.com/office/drawing/2014/main" id="{CFEE0D48-1F74-4A99-BF38-7BBD38A19547}"/>
              </a:ext>
            </a:extLst>
          </p:cNvPr>
          <p:cNvSpPr txBox="1"/>
          <p:nvPr/>
        </p:nvSpPr>
        <p:spPr>
          <a:xfrm>
            <a:off x="611257" y="4864378"/>
            <a:ext cx="1424704" cy="369332"/>
          </a:xfrm>
          <a:prstGeom prst="rect">
            <a:avLst/>
          </a:prstGeom>
          <a:noFill/>
          <a:ln>
            <a:solidFill>
              <a:schemeClr val="tx1"/>
            </a:solidFill>
          </a:ln>
        </p:spPr>
        <p:txBody>
          <a:bodyPr wrap="square">
            <a:spAutoFit/>
          </a:bodyPr>
          <a:lstStyle/>
          <a:p>
            <a:r>
              <a:rPr lang="en-US" b="1" dirty="0">
                <a:solidFill>
                  <a:srgbClr val="00B050"/>
                </a:solidFill>
                <a:latin typeface="Arial" panose="020B0604020202020204" pitchFamily="34" charset="0"/>
                <a:cs typeface="Arial" panose="020B0604020202020204" pitchFamily="34" charset="0"/>
              </a:rPr>
              <a:t>H</a:t>
            </a:r>
            <a:r>
              <a:rPr lang="vi-VN" sz="1800" b="1" i="0" dirty="0">
                <a:solidFill>
                  <a:srgbClr val="00B050"/>
                </a:solidFill>
                <a:effectLst/>
                <a:latin typeface="Arial" panose="020B0604020202020204" pitchFamily="34" charset="0"/>
                <a:cs typeface="Arial" panose="020B0604020202020204" pitchFamily="34" charset="0"/>
              </a:rPr>
              <a:t>oàn th</a:t>
            </a:r>
            <a:r>
              <a:rPr lang="en-US" sz="1800" b="1" i="0" dirty="0" err="1">
                <a:solidFill>
                  <a:srgbClr val="00B050"/>
                </a:solidFill>
                <a:effectLst/>
                <a:latin typeface="Arial" panose="020B0604020202020204" pitchFamily="34" charset="0"/>
                <a:cs typeface="Arial" panose="020B0604020202020204" pitchFamily="34" charset="0"/>
              </a:rPr>
              <a:t>iện</a:t>
            </a:r>
            <a:r>
              <a:rPr lang="vi-VN" sz="1800" b="1" i="0" dirty="0">
                <a:solidFill>
                  <a:srgbClr val="663300"/>
                </a:solidFill>
                <a:effectLst/>
                <a:latin typeface="Arial" panose="020B0604020202020204" pitchFamily="34" charset="0"/>
                <a:cs typeface="Arial" panose="020B0604020202020204" pitchFamily="34" charset="0"/>
              </a:rPr>
              <a:t> </a:t>
            </a:r>
            <a:endParaRPr lang="en-US" dirty="0">
              <a:solidFill>
                <a:srgbClr val="663300"/>
              </a:solidFill>
            </a:endParaRPr>
          </a:p>
        </p:txBody>
      </p:sp>
      <p:sp>
        <p:nvSpPr>
          <p:cNvPr id="52" name="Cloud Callout 5">
            <a:extLst>
              <a:ext uri="{FF2B5EF4-FFF2-40B4-BE49-F238E27FC236}">
                <a16:creationId xmlns="" xmlns:a16="http://schemas.microsoft.com/office/drawing/2014/main" id="{0D440781-80E8-4DC5-99CF-5A08AF6710CD}"/>
              </a:ext>
            </a:extLst>
          </p:cNvPr>
          <p:cNvSpPr/>
          <p:nvPr/>
        </p:nvSpPr>
        <p:spPr>
          <a:xfrm>
            <a:off x="6344096" y="2437199"/>
            <a:ext cx="2569028" cy="751218"/>
          </a:xfrm>
          <a:prstGeom prst="cloudCallout">
            <a:avLst/>
          </a:prstGeom>
          <a:solidFill>
            <a:srgbClr val="F8F8F8"/>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000" b="1" dirty="0">
                <a:solidFill>
                  <a:srgbClr val="660066"/>
                </a:solidFill>
              </a:rPr>
              <a:t>Ví dụ:</a:t>
            </a:r>
            <a:endParaRPr lang="en-US" sz="2000" b="1" dirty="0">
              <a:solidFill>
                <a:srgbClr val="660066"/>
              </a:solidFill>
            </a:endParaRPr>
          </a:p>
        </p:txBody>
      </p:sp>
    </p:spTree>
    <p:extLst>
      <p:ext uri="{BB962C8B-B14F-4D97-AF65-F5344CB8AC3E}">
        <p14:creationId xmlns:p14="http://schemas.microsoft.com/office/powerpoint/2010/main" val="707107236"/>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1001 các hình Background powerpoint đẹp nhất 2020">
            <a:extLst>
              <a:ext uri="{FF2B5EF4-FFF2-40B4-BE49-F238E27FC236}">
                <a16:creationId xmlns="" xmlns:a16="http://schemas.microsoft.com/office/drawing/2014/main" id="{F96EFC6B-712B-4D6F-8186-401319979F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3229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B5C4EE8C-A5AD-43B2-8FCA-0EA447CFD424}"/>
              </a:ext>
            </a:extLst>
          </p:cNvPr>
          <p:cNvSpPr txBox="1"/>
          <p:nvPr/>
        </p:nvSpPr>
        <p:spPr>
          <a:xfrm>
            <a:off x="420130" y="194593"/>
            <a:ext cx="11306432"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4" name="Line 7">
            <a:extLst>
              <a:ext uri="{FF2B5EF4-FFF2-40B4-BE49-F238E27FC236}">
                <a16:creationId xmlns="" xmlns:a16="http://schemas.microsoft.com/office/drawing/2014/main" id="{BF8DB074-9638-41A4-ABCA-DC79800C2FB5}"/>
              </a:ext>
            </a:extLst>
          </p:cNvPr>
          <p:cNvSpPr>
            <a:spLocks noChangeShapeType="1"/>
          </p:cNvSpPr>
          <p:nvPr/>
        </p:nvSpPr>
        <p:spPr bwMode="auto">
          <a:xfrm flipV="1">
            <a:off x="4419100" y="1132555"/>
            <a:ext cx="3353800"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5" name="TextBox 4">
            <a:extLst>
              <a:ext uri="{FF2B5EF4-FFF2-40B4-BE49-F238E27FC236}">
                <a16:creationId xmlns="" xmlns:a16="http://schemas.microsoft.com/office/drawing/2014/main" id="{52E4425B-AF38-4E83-8630-7DEDC8601307}"/>
              </a:ext>
            </a:extLst>
          </p:cNvPr>
          <p:cNvSpPr txBox="1"/>
          <p:nvPr/>
        </p:nvSpPr>
        <p:spPr>
          <a:xfrm>
            <a:off x="953355" y="1384672"/>
            <a:ext cx="9539417" cy="707886"/>
          </a:xfrm>
          <a:prstGeom prst="rect">
            <a:avLst/>
          </a:prstGeom>
          <a:noFill/>
          <a:ln>
            <a:solidFill>
              <a:schemeClr val="tx1"/>
            </a:solidFill>
          </a:ln>
        </p:spPr>
        <p:txBody>
          <a:bodyPr wrap="square">
            <a:spAutoFit/>
          </a:bodyPr>
          <a:lstStyle/>
          <a:p>
            <a:pPr marL="342900" indent="-342900" algn="ctr">
              <a:buFont typeface="Wingdings" panose="05000000000000000000" pitchFamily="2" charset="2"/>
              <a:buChar char="q"/>
            </a:pPr>
            <a:r>
              <a:rPr lang="vi-VN" sz="2000" b="1" i="0" dirty="0">
                <a:solidFill>
                  <a:srgbClr val="0033CC"/>
                </a:solidFill>
                <a:effectLst/>
                <a:latin typeface="Arial" panose="020B0604020202020204" pitchFamily="34" charset="0"/>
                <a:cs typeface="Arial" panose="020B0604020202020204" pitchFamily="34" charset="0"/>
              </a:rPr>
              <a:t>Lý do phải thực hiện </a:t>
            </a:r>
            <a:r>
              <a:rPr lang="vi-VN" sz="2000" b="1" i="0" dirty="0">
                <a:solidFill>
                  <a:srgbClr val="FF3399"/>
                </a:solidFill>
                <a:effectLst/>
                <a:latin typeface="Arial" panose="020B0604020202020204" pitchFamily="34" charset="0"/>
                <a:cs typeface="Arial" panose="020B0604020202020204" pitchFamily="34" charset="0"/>
              </a:rPr>
              <a:t>hoàn </a:t>
            </a:r>
            <a:r>
              <a:rPr lang="vi-VN" sz="2000" b="1" i="0" dirty="0" smtClean="0">
                <a:solidFill>
                  <a:srgbClr val="FF3399"/>
                </a:solidFill>
                <a:effectLst/>
                <a:latin typeface="Arial" panose="020B0604020202020204" pitchFamily="34" charset="0"/>
                <a:cs typeface="Arial" panose="020B0604020202020204" pitchFamily="34" charset="0"/>
              </a:rPr>
              <a:t>thi</a:t>
            </a:r>
            <a:r>
              <a:rPr lang="en-US" sz="2000" b="1" dirty="0" err="1" smtClean="0">
                <a:solidFill>
                  <a:srgbClr val="FF3399"/>
                </a:solidFill>
                <a:latin typeface="Arial" panose="020B0604020202020204" pitchFamily="34" charset="0"/>
                <a:cs typeface="Arial" panose="020B0604020202020204" pitchFamily="34" charset="0"/>
              </a:rPr>
              <a:t>ện</a:t>
            </a:r>
            <a:r>
              <a:rPr lang="vi-VN" sz="2000" b="1" i="0" dirty="0" smtClean="0">
                <a:solidFill>
                  <a:srgbClr val="FF3399"/>
                </a:solidFill>
                <a:effectLst/>
                <a:latin typeface="Arial" panose="020B0604020202020204" pitchFamily="34" charset="0"/>
                <a:cs typeface="Arial" panose="020B0604020202020204" pitchFamily="34" charset="0"/>
              </a:rPr>
              <a:t> </a:t>
            </a:r>
            <a:r>
              <a:rPr lang="vi-VN" sz="2000" b="1" i="0" dirty="0">
                <a:solidFill>
                  <a:srgbClr val="0033CC"/>
                </a:solidFill>
                <a:effectLst/>
                <a:latin typeface="Arial" panose="020B0604020202020204" pitchFamily="34" charset="0"/>
                <a:cs typeface="Arial" panose="020B0604020202020204" pitchFamily="34" charset="0"/>
              </a:rPr>
              <a:t>thể chế kinh tế thị trường </a:t>
            </a:r>
            <a:endParaRPr lang="en-US" sz="2000" b="1" i="0" dirty="0">
              <a:solidFill>
                <a:srgbClr val="0033CC"/>
              </a:solidFill>
              <a:effectLst/>
              <a:latin typeface="Arial" panose="020B0604020202020204" pitchFamily="34" charset="0"/>
              <a:cs typeface="Arial" panose="020B0604020202020204" pitchFamily="34" charset="0"/>
            </a:endParaRPr>
          </a:p>
          <a:p>
            <a:pPr algn="ctr"/>
            <a:r>
              <a:rPr lang="vi-VN" sz="2000" b="1" i="0" dirty="0">
                <a:solidFill>
                  <a:srgbClr val="0033CC"/>
                </a:solidFill>
                <a:effectLst/>
                <a:latin typeface="Arial" panose="020B0604020202020204" pitchFamily="34" charset="0"/>
                <a:cs typeface="Arial" panose="020B0604020202020204" pitchFamily="34" charset="0"/>
              </a:rPr>
              <a:t>định h</a:t>
            </a:r>
            <a:r>
              <a:rPr lang="en-US" sz="2000" b="1" dirty="0" err="1">
                <a:solidFill>
                  <a:srgbClr val="0033CC"/>
                </a:solidFill>
                <a:latin typeface="Arial" panose="020B0604020202020204" pitchFamily="34" charset="0"/>
                <a:cs typeface="Arial" panose="020B0604020202020204" pitchFamily="34" charset="0"/>
              </a:rPr>
              <a:t>ướng</a:t>
            </a:r>
            <a:r>
              <a:rPr lang="en-US" sz="2000" b="1" dirty="0">
                <a:solidFill>
                  <a:srgbClr val="0033CC"/>
                </a:solidFill>
                <a:latin typeface="Arial" panose="020B0604020202020204" pitchFamily="34" charset="0"/>
                <a:cs typeface="Arial" panose="020B0604020202020204" pitchFamily="34" charset="0"/>
              </a:rPr>
              <a:t> XHCN</a:t>
            </a:r>
            <a:endParaRPr lang="en-US" sz="2000" dirty="0">
              <a:solidFill>
                <a:srgbClr val="0033CC"/>
              </a:solidFill>
              <a:latin typeface="Arial" panose="020B0604020202020204" pitchFamily="34" charset="0"/>
              <a:cs typeface="Arial" panose="020B0604020202020204" pitchFamily="34" charset="0"/>
            </a:endParaRPr>
          </a:p>
        </p:txBody>
      </p:sp>
      <p:sp>
        <p:nvSpPr>
          <p:cNvPr id="6" name="TextBox 5">
            <a:extLst>
              <a:ext uri="{FF2B5EF4-FFF2-40B4-BE49-F238E27FC236}">
                <a16:creationId xmlns="" xmlns:a16="http://schemas.microsoft.com/office/drawing/2014/main" id="{ACE9F978-F147-4976-8AB4-B6B5FC097A7E}"/>
              </a:ext>
            </a:extLst>
          </p:cNvPr>
          <p:cNvSpPr txBox="1"/>
          <p:nvPr/>
        </p:nvSpPr>
        <p:spPr>
          <a:xfrm>
            <a:off x="2756853" y="2321563"/>
            <a:ext cx="7874557" cy="430887"/>
          </a:xfrm>
          <a:prstGeom prst="rect">
            <a:avLst/>
          </a:prstGeom>
          <a:noFill/>
        </p:spPr>
        <p:txBody>
          <a:bodyPr wrap="square">
            <a:spAutoFit/>
          </a:bodyPr>
          <a:lstStyle/>
          <a:p>
            <a:r>
              <a:rPr lang="vi-VN" sz="2200" b="1" dirty="0">
                <a:solidFill>
                  <a:srgbClr val="FF3399"/>
                </a:solidFill>
                <a:effectLst/>
              </a:rPr>
              <a:t>Thứ hai</a:t>
            </a:r>
            <a:r>
              <a:rPr lang="vi-VN" sz="2200" b="0" dirty="0">
                <a:solidFill>
                  <a:srgbClr val="010101"/>
                </a:solidFill>
                <a:effectLst/>
              </a:rPr>
              <a:t>: </a:t>
            </a:r>
            <a:r>
              <a:rPr lang="en-US" sz="2200" b="0" dirty="0" smtClean="0">
                <a:solidFill>
                  <a:srgbClr val="010101"/>
                </a:solidFill>
                <a:effectLst/>
              </a:rPr>
              <a:t>H</a:t>
            </a:r>
            <a:r>
              <a:rPr lang="vi-VN" sz="2200" b="0" dirty="0" smtClean="0">
                <a:solidFill>
                  <a:srgbClr val="010101"/>
                </a:solidFill>
                <a:effectLst/>
              </a:rPr>
              <a:t>ệ </a:t>
            </a:r>
            <a:r>
              <a:rPr lang="vi-VN" sz="2200" b="0" dirty="0">
                <a:solidFill>
                  <a:srgbClr val="010101"/>
                </a:solidFill>
                <a:effectLst/>
              </a:rPr>
              <a:t>thống thể chế </a:t>
            </a:r>
            <a:r>
              <a:rPr lang="vi-VN" sz="2200" b="1" dirty="0">
                <a:solidFill>
                  <a:srgbClr val="FF0000"/>
                </a:solidFill>
                <a:effectLst/>
              </a:rPr>
              <a:t>chưa đầy đủ</a:t>
            </a:r>
            <a:r>
              <a:rPr lang="vi-VN" sz="2000" b="0" dirty="0">
                <a:solidFill>
                  <a:srgbClr val="010101"/>
                </a:solidFill>
                <a:effectLst/>
              </a:rPr>
              <a:t>.</a:t>
            </a:r>
            <a:endParaRPr lang="en-US" sz="2000" dirty="0"/>
          </a:p>
        </p:txBody>
      </p:sp>
      <p:pic>
        <p:nvPicPr>
          <p:cNvPr id="7" name="Picture 2" descr="5+ Bước bán hàng trên Facebook hiệu quả chi tiết từ A-Z - TrustSales">
            <a:extLst>
              <a:ext uri="{FF2B5EF4-FFF2-40B4-BE49-F238E27FC236}">
                <a16:creationId xmlns="" xmlns:a16="http://schemas.microsoft.com/office/drawing/2014/main" id="{F7B6F884-2D20-4E2B-B105-DFE46B5163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3064" y="3809252"/>
            <a:ext cx="2421926" cy="206020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Bán hàng trên Youtube hiệu quả và 6 điều bạn chưa biết">
            <a:extLst>
              <a:ext uri="{FF2B5EF4-FFF2-40B4-BE49-F238E27FC236}">
                <a16:creationId xmlns="" xmlns:a16="http://schemas.microsoft.com/office/drawing/2014/main" id="{C77FC60C-F96D-4B9B-B237-D95F5AE2ABA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56853" y="3809252"/>
            <a:ext cx="2247044" cy="20602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Tiết lộ cách bán hàng trên Tiktok nổ nghìn đơn, lãi cao">
            <a:extLst>
              <a:ext uri="{FF2B5EF4-FFF2-40B4-BE49-F238E27FC236}">
                <a16:creationId xmlns="" xmlns:a16="http://schemas.microsoft.com/office/drawing/2014/main" id="{6BB1175B-A623-4A95-87E4-913629A66E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4366" y="3809251"/>
            <a:ext cx="2247045" cy="2060207"/>
          </a:xfrm>
          <a:prstGeom prst="rect">
            <a:avLst/>
          </a:prstGeom>
          <a:noFill/>
          <a:extLst>
            <a:ext uri="{909E8E84-426E-40DD-AFC4-6F175D3DCCD1}">
              <a14:hiddenFill xmlns:a14="http://schemas.microsoft.com/office/drawing/2010/main">
                <a:solidFill>
                  <a:srgbClr val="FFFFFF"/>
                </a:solidFill>
              </a14:hiddenFill>
            </a:ext>
          </a:extLst>
        </p:spPr>
      </p:pic>
      <p:sp>
        <p:nvSpPr>
          <p:cNvPr id="10" name="Cloud Callout 5">
            <a:extLst>
              <a:ext uri="{FF2B5EF4-FFF2-40B4-BE49-F238E27FC236}">
                <a16:creationId xmlns="" xmlns:a16="http://schemas.microsoft.com/office/drawing/2014/main" id="{A3F54D9D-3830-4582-9C73-0ECBAD093102}"/>
              </a:ext>
            </a:extLst>
          </p:cNvPr>
          <p:cNvSpPr/>
          <p:nvPr/>
        </p:nvSpPr>
        <p:spPr>
          <a:xfrm>
            <a:off x="5115698" y="2760301"/>
            <a:ext cx="2569028" cy="751218"/>
          </a:xfrm>
          <a:prstGeom prst="cloudCallout">
            <a:avLst/>
          </a:prstGeom>
          <a:solidFill>
            <a:srgbClr val="F8F8F8"/>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000" b="1" dirty="0">
                <a:solidFill>
                  <a:srgbClr val="660066"/>
                </a:solidFill>
              </a:rPr>
              <a:t>Ví dụ:</a:t>
            </a:r>
            <a:endParaRPr lang="en-US" sz="2000" b="1" dirty="0">
              <a:solidFill>
                <a:srgbClr val="660066"/>
              </a:solidFill>
            </a:endParaRPr>
          </a:p>
        </p:txBody>
      </p:sp>
      <p:sp>
        <p:nvSpPr>
          <p:cNvPr id="11" name="TextBox 10">
            <a:extLst>
              <a:ext uri="{FF2B5EF4-FFF2-40B4-BE49-F238E27FC236}">
                <a16:creationId xmlns="" xmlns:a16="http://schemas.microsoft.com/office/drawing/2014/main" id="{54775C51-DF3E-4BF8-96A2-C5579A1C38E9}"/>
              </a:ext>
            </a:extLst>
          </p:cNvPr>
          <p:cNvSpPr txBox="1"/>
          <p:nvPr/>
        </p:nvSpPr>
        <p:spPr>
          <a:xfrm>
            <a:off x="3680939" y="6139410"/>
            <a:ext cx="7572080" cy="430887"/>
          </a:xfrm>
          <a:prstGeom prst="rect">
            <a:avLst/>
          </a:prstGeom>
          <a:noFill/>
        </p:spPr>
        <p:txBody>
          <a:bodyPr wrap="square">
            <a:spAutoFit/>
          </a:bodyPr>
          <a:lstStyle/>
          <a:p>
            <a:r>
              <a:rPr lang="en-US" sz="2000" b="0" dirty="0">
                <a:solidFill>
                  <a:srgbClr val="010101"/>
                </a:solidFill>
                <a:effectLst/>
                <a:latin typeface="Times New Roman" panose="02020603050405020304" pitchFamily="18" charset="0"/>
                <a:cs typeface="Times New Roman" panose="02020603050405020304" pitchFamily="18" charset="0"/>
              </a:rPr>
              <a:t>→  </a:t>
            </a:r>
            <a:r>
              <a:rPr lang="en-US" sz="2200" b="0" dirty="0" err="1">
                <a:solidFill>
                  <a:srgbClr val="010101"/>
                </a:solidFill>
                <a:effectLst/>
              </a:rPr>
              <a:t>Nhà</a:t>
            </a:r>
            <a:r>
              <a:rPr lang="en-US" sz="2200" b="0" dirty="0">
                <a:solidFill>
                  <a:srgbClr val="010101"/>
                </a:solidFill>
                <a:effectLst/>
              </a:rPr>
              <a:t> </a:t>
            </a:r>
            <a:r>
              <a:rPr lang="en-US" sz="2200" b="0" dirty="0" err="1">
                <a:solidFill>
                  <a:srgbClr val="010101"/>
                </a:solidFill>
                <a:effectLst/>
              </a:rPr>
              <a:t>nước</a:t>
            </a:r>
            <a:r>
              <a:rPr lang="en-US" sz="2200" b="0" dirty="0">
                <a:solidFill>
                  <a:srgbClr val="010101"/>
                </a:solidFill>
                <a:effectLst/>
              </a:rPr>
              <a:t> </a:t>
            </a:r>
            <a:r>
              <a:rPr lang="en-US" sz="2200" b="0" dirty="0" err="1">
                <a:solidFill>
                  <a:srgbClr val="010101"/>
                </a:solidFill>
                <a:effectLst/>
              </a:rPr>
              <a:t>chưa</a:t>
            </a:r>
            <a:r>
              <a:rPr lang="en-US" sz="2200" b="0" dirty="0">
                <a:solidFill>
                  <a:srgbClr val="010101"/>
                </a:solidFill>
                <a:effectLst/>
              </a:rPr>
              <a:t> </a:t>
            </a:r>
            <a:r>
              <a:rPr lang="en-US" sz="2200" b="0" dirty="0" err="1">
                <a:solidFill>
                  <a:srgbClr val="010101"/>
                </a:solidFill>
                <a:effectLst/>
              </a:rPr>
              <a:t>có</a:t>
            </a:r>
            <a:r>
              <a:rPr lang="en-US" sz="2200" b="0" dirty="0">
                <a:solidFill>
                  <a:srgbClr val="010101"/>
                </a:solidFill>
                <a:effectLst/>
              </a:rPr>
              <a:t> </a:t>
            </a:r>
            <a:r>
              <a:rPr lang="en-US" sz="2200" b="1" dirty="0" err="1">
                <a:solidFill>
                  <a:srgbClr val="FF0066"/>
                </a:solidFill>
                <a:effectLst/>
              </a:rPr>
              <a:t>văn</a:t>
            </a:r>
            <a:r>
              <a:rPr lang="en-US" sz="2200" b="1" dirty="0">
                <a:solidFill>
                  <a:srgbClr val="FF0066"/>
                </a:solidFill>
                <a:effectLst/>
              </a:rPr>
              <a:t> </a:t>
            </a:r>
            <a:r>
              <a:rPr lang="en-US" sz="2200" b="1" dirty="0" err="1">
                <a:solidFill>
                  <a:srgbClr val="FF0066"/>
                </a:solidFill>
                <a:effectLst/>
              </a:rPr>
              <a:t>bản</a:t>
            </a:r>
            <a:r>
              <a:rPr lang="en-US" sz="2200" b="1" dirty="0">
                <a:solidFill>
                  <a:srgbClr val="FF0066"/>
                </a:solidFill>
                <a:effectLst/>
              </a:rPr>
              <a:t> </a:t>
            </a:r>
            <a:r>
              <a:rPr lang="en-US" sz="2200" b="1" dirty="0" err="1">
                <a:solidFill>
                  <a:srgbClr val="FF0066"/>
                </a:solidFill>
                <a:effectLst/>
              </a:rPr>
              <a:t>luật</a:t>
            </a:r>
            <a:r>
              <a:rPr lang="en-US" sz="2200" b="1" dirty="0">
                <a:solidFill>
                  <a:srgbClr val="FF0066"/>
                </a:solidFill>
                <a:effectLst/>
              </a:rPr>
              <a:t> </a:t>
            </a:r>
            <a:r>
              <a:rPr lang="en-US" sz="2200" b="0" dirty="0" err="1">
                <a:solidFill>
                  <a:srgbClr val="010101"/>
                </a:solidFill>
                <a:effectLst/>
              </a:rPr>
              <a:t>và</a:t>
            </a:r>
            <a:r>
              <a:rPr lang="en-US" sz="2200" b="0" dirty="0">
                <a:solidFill>
                  <a:srgbClr val="010101"/>
                </a:solidFill>
                <a:effectLst/>
              </a:rPr>
              <a:t> </a:t>
            </a:r>
            <a:r>
              <a:rPr lang="en-US" sz="2200" b="0" dirty="0" err="1">
                <a:solidFill>
                  <a:srgbClr val="010101"/>
                </a:solidFill>
                <a:effectLst/>
              </a:rPr>
              <a:t>cơ</a:t>
            </a:r>
            <a:r>
              <a:rPr lang="en-US" sz="2200" b="0" dirty="0">
                <a:solidFill>
                  <a:srgbClr val="010101"/>
                </a:solidFill>
                <a:effectLst/>
              </a:rPr>
              <a:t> </a:t>
            </a:r>
            <a:r>
              <a:rPr lang="en-US" sz="2200" b="0" dirty="0" err="1">
                <a:solidFill>
                  <a:srgbClr val="010101"/>
                </a:solidFill>
                <a:effectLst/>
              </a:rPr>
              <a:t>chế</a:t>
            </a:r>
            <a:r>
              <a:rPr lang="en-US" sz="2200" b="0" dirty="0">
                <a:solidFill>
                  <a:srgbClr val="010101"/>
                </a:solidFill>
                <a:effectLst/>
              </a:rPr>
              <a:t> </a:t>
            </a:r>
            <a:r>
              <a:rPr lang="en-US" sz="2200" b="1" dirty="0" err="1">
                <a:solidFill>
                  <a:srgbClr val="0033CC"/>
                </a:solidFill>
                <a:effectLst/>
              </a:rPr>
              <a:t>thu</a:t>
            </a:r>
            <a:r>
              <a:rPr lang="en-US" sz="2200" b="1" dirty="0">
                <a:solidFill>
                  <a:srgbClr val="0033CC"/>
                </a:solidFill>
                <a:effectLst/>
              </a:rPr>
              <a:t> </a:t>
            </a:r>
            <a:r>
              <a:rPr lang="en-US" sz="2200" b="1" dirty="0" err="1">
                <a:solidFill>
                  <a:srgbClr val="0033CC"/>
                </a:solidFill>
                <a:effectLst/>
              </a:rPr>
              <a:t>thuế</a:t>
            </a:r>
            <a:endParaRPr lang="en-US" sz="2200" b="1" dirty="0">
              <a:solidFill>
                <a:srgbClr val="0033CC"/>
              </a:solidFill>
            </a:endParaRPr>
          </a:p>
        </p:txBody>
      </p:sp>
    </p:spTree>
    <p:extLst>
      <p:ext uri="{BB962C8B-B14F-4D97-AF65-F5344CB8AC3E}">
        <p14:creationId xmlns:p14="http://schemas.microsoft.com/office/powerpoint/2010/main" val="2828713951"/>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1001 các hình Background powerpoint đẹp nhất 2020">
            <a:extLst>
              <a:ext uri="{FF2B5EF4-FFF2-40B4-BE49-F238E27FC236}">
                <a16:creationId xmlns="" xmlns:a16="http://schemas.microsoft.com/office/drawing/2014/main" id="{F96EFC6B-712B-4D6F-8186-401319979F5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7322949"/>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B5C4EE8C-A5AD-43B2-8FCA-0EA447CFD424}"/>
              </a:ext>
            </a:extLst>
          </p:cNvPr>
          <p:cNvSpPr txBox="1"/>
          <p:nvPr/>
        </p:nvSpPr>
        <p:spPr>
          <a:xfrm>
            <a:off x="420130" y="194593"/>
            <a:ext cx="11306432"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4" name="Line 7">
            <a:extLst>
              <a:ext uri="{FF2B5EF4-FFF2-40B4-BE49-F238E27FC236}">
                <a16:creationId xmlns="" xmlns:a16="http://schemas.microsoft.com/office/drawing/2014/main" id="{BF8DB074-9638-41A4-ABCA-DC79800C2FB5}"/>
              </a:ext>
            </a:extLst>
          </p:cNvPr>
          <p:cNvSpPr>
            <a:spLocks noChangeShapeType="1"/>
          </p:cNvSpPr>
          <p:nvPr/>
        </p:nvSpPr>
        <p:spPr bwMode="auto">
          <a:xfrm flipV="1">
            <a:off x="4419100" y="1132555"/>
            <a:ext cx="3353800"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5" name="TextBox 4">
            <a:extLst>
              <a:ext uri="{FF2B5EF4-FFF2-40B4-BE49-F238E27FC236}">
                <a16:creationId xmlns="" xmlns:a16="http://schemas.microsoft.com/office/drawing/2014/main" id="{52E4425B-AF38-4E83-8630-7DEDC8601307}"/>
              </a:ext>
            </a:extLst>
          </p:cNvPr>
          <p:cNvSpPr txBox="1"/>
          <p:nvPr/>
        </p:nvSpPr>
        <p:spPr>
          <a:xfrm>
            <a:off x="953355" y="1384672"/>
            <a:ext cx="9539417" cy="707886"/>
          </a:xfrm>
          <a:prstGeom prst="rect">
            <a:avLst/>
          </a:prstGeom>
          <a:noFill/>
          <a:ln>
            <a:solidFill>
              <a:schemeClr val="tx1"/>
            </a:solidFill>
          </a:ln>
        </p:spPr>
        <p:txBody>
          <a:bodyPr wrap="square">
            <a:spAutoFit/>
          </a:bodyPr>
          <a:lstStyle/>
          <a:p>
            <a:pPr marL="342900" marR="0" lvl="0" indent="-342900" algn="ctr" defTabSz="914286"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vi-VN" sz="20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rPr>
              <a:t>Lý do phải thực hiện </a:t>
            </a:r>
            <a:r>
              <a:rPr kumimoji="0" lang="vi-VN" sz="2000" b="1" i="0" u="none" strike="noStrike" kern="1200" cap="none" spc="0" normalizeH="0" baseline="0" noProof="0" dirty="0">
                <a:ln>
                  <a:noFill/>
                </a:ln>
                <a:solidFill>
                  <a:srgbClr val="FF3399"/>
                </a:solidFill>
                <a:effectLst/>
                <a:uLnTx/>
                <a:uFillTx/>
                <a:latin typeface="Arial" panose="020B0604020202020204" pitchFamily="34" charset="0"/>
                <a:ea typeface="+mn-ea"/>
                <a:cs typeface="Arial" panose="020B0604020202020204" pitchFamily="34" charset="0"/>
              </a:rPr>
              <a:t>hoàn thiên </a:t>
            </a:r>
            <a:r>
              <a:rPr kumimoji="0" lang="vi-VN" sz="20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rPr>
              <a:t>thể chế kinh tế thị trường </a:t>
            </a:r>
            <a:endParaRPr kumimoji="0" lang="en-US" sz="20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endParaRPr>
          </a:p>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0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rPr>
              <a:t>định h</a:t>
            </a:r>
            <a:r>
              <a:rPr kumimoji="0" lang="en-US" sz="2000" b="1" i="0" u="none" strike="noStrike" kern="1200" cap="none" spc="0" normalizeH="0" baseline="0" noProof="0" dirty="0" err="1">
                <a:ln>
                  <a:noFill/>
                </a:ln>
                <a:solidFill>
                  <a:srgbClr val="0033CC"/>
                </a:solidFill>
                <a:effectLst/>
                <a:uLnTx/>
                <a:uFillTx/>
                <a:latin typeface="Arial" panose="020B0604020202020204" pitchFamily="34" charset="0"/>
                <a:ea typeface="+mn-ea"/>
                <a:cs typeface="Arial" panose="020B0604020202020204" pitchFamily="34" charset="0"/>
              </a:rPr>
              <a:t>ướng</a:t>
            </a:r>
            <a:r>
              <a:rPr kumimoji="0" lang="en-US" sz="2000" b="1"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rPr>
              <a:t> XHCN</a:t>
            </a:r>
            <a:endParaRPr kumimoji="0" lang="en-US" sz="2000" b="0" i="0" u="none" strike="noStrike" kern="1200" cap="none" spc="0" normalizeH="0" baseline="0" noProof="0" dirty="0">
              <a:ln>
                <a:noFill/>
              </a:ln>
              <a:solidFill>
                <a:srgbClr val="0033CC"/>
              </a:solidFill>
              <a:effectLst/>
              <a:uLnTx/>
              <a:uFillTx/>
              <a:latin typeface="Arial" panose="020B0604020202020204" pitchFamily="34" charset="0"/>
              <a:ea typeface="+mn-ea"/>
              <a:cs typeface="Arial" panose="020B0604020202020204" pitchFamily="34" charset="0"/>
            </a:endParaRPr>
          </a:p>
        </p:txBody>
      </p:sp>
      <p:sp>
        <p:nvSpPr>
          <p:cNvPr id="6" name="TextBox 5">
            <a:extLst>
              <a:ext uri="{FF2B5EF4-FFF2-40B4-BE49-F238E27FC236}">
                <a16:creationId xmlns="" xmlns:a16="http://schemas.microsoft.com/office/drawing/2014/main" id="{ACE9F978-F147-4976-8AB4-B6B5FC097A7E}"/>
              </a:ext>
            </a:extLst>
          </p:cNvPr>
          <p:cNvSpPr txBox="1"/>
          <p:nvPr/>
        </p:nvSpPr>
        <p:spPr>
          <a:xfrm>
            <a:off x="4229616" y="2321563"/>
            <a:ext cx="4861353" cy="400110"/>
          </a:xfrm>
          <a:prstGeom prst="rect">
            <a:avLst/>
          </a:prstGeom>
          <a:noFill/>
        </p:spPr>
        <p:txBody>
          <a:bodyPr wrap="squar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vi-VN" sz="2000" b="1" i="0" u="none" strike="noStrike" kern="1200" cap="none" spc="0" normalizeH="0" baseline="0" noProof="0" dirty="0">
                <a:ln>
                  <a:noFill/>
                </a:ln>
                <a:solidFill>
                  <a:srgbClr val="FF3399"/>
                </a:solidFill>
                <a:effectLst/>
                <a:uLnTx/>
                <a:uFillTx/>
                <a:latin typeface="Arial" panose="020B0604020202020204" pitchFamily="34" charset="0"/>
                <a:ea typeface="+mn-ea"/>
                <a:cs typeface="+mn-cs"/>
              </a:rPr>
              <a:t>Thứ hai</a:t>
            </a:r>
            <a:r>
              <a:rPr kumimoji="0" lang="vi-VN" sz="2000" b="0" i="0" u="none" strike="noStrike" kern="1200" cap="none" spc="0" normalizeH="0" baseline="0" noProof="0" dirty="0">
                <a:ln>
                  <a:noFill/>
                </a:ln>
                <a:solidFill>
                  <a:srgbClr val="010101"/>
                </a:solidFill>
                <a:effectLst/>
                <a:uLnTx/>
                <a:uFillTx/>
                <a:latin typeface="Arial" panose="020B0604020202020204" pitchFamily="34" charset="0"/>
                <a:ea typeface="+mn-ea"/>
                <a:cs typeface="+mn-cs"/>
              </a:rPr>
              <a:t>: hệ thống thể chế </a:t>
            </a:r>
            <a:r>
              <a:rPr kumimoji="0" lang="vi-VN" sz="20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chưa đầy đủ</a:t>
            </a:r>
            <a:r>
              <a:rPr kumimoji="0" lang="vi-VN" sz="2000" b="0" i="0" u="none" strike="noStrike" kern="1200" cap="none" spc="0" normalizeH="0" baseline="0" noProof="0" dirty="0">
                <a:ln>
                  <a:noFill/>
                </a:ln>
                <a:solidFill>
                  <a:srgbClr val="010101"/>
                </a:solidFill>
                <a:effectLst/>
                <a:uLnTx/>
                <a:uFillTx/>
                <a:latin typeface="Arial" panose="020B0604020202020204" pitchFamily="34" charset="0"/>
                <a:ea typeface="+mn-ea"/>
                <a:cs typeface="+mn-cs"/>
              </a:rPr>
              <a:t>.</a:t>
            </a:r>
            <a:endParaRPr kumimoji="0" lang="en-US" sz="2000" b="0" i="0" u="none" strike="noStrike" kern="1200" cap="none" spc="0" normalizeH="0" baseline="0" noProof="0" dirty="0">
              <a:ln>
                <a:noFill/>
              </a:ln>
              <a:solidFill>
                <a:srgbClr val="494B58"/>
              </a:solidFill>
              <a:effectLst/>
              <a:uLnTx/>
              <a:uFillTx/>
              <a:latin typeface="Arial"/>
              <a:ea typeface="+mn-ea"/>
              <a:cs typeface="+mn-cs"/>
            </a:endParaRPr>
          </a:p>
        </p:txBody>
      </p:sp>
      <p:pic>
        <p:nvPicPr>
          <p:cNvPr id="7" name="Picture 2" descr="5+ Bước bán hàng trên Facebook hiệu quả chi tiết từ A-Z - TrustSales">
            <a:extLst>
              <a:ext uri="{FF2B5EF4-FFF2-40B4-BE49-F238E27FC236}">
                <a16:creationId xmlns="" xmlns:a16="http://schemas.microsoft.com/office/drawing/2014/main" id="{F7B6F884-2D20-4E2B-B105-DFE46B5163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3064" y="3809252"/>
            <a:ext cx="2421926" cy="206020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Bán hàng trên Youtube hiệu quả và 6 điều bạn chưa biết">
            <a:extLst>
              <a:ext uri="{FF2B5EF4-FFF2-40B4-BE49-F238E27FC236}">
                <a16:creationId xmlns="" xmlns:a16="http://schemas.microsoft.com/office/drawing/2014/main" id="{C77FC60C-F96D-4B9B-B237-D95F5AE2ABA5}"/>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56853" y="3809252"/>
            <a:ext cx="2247044" cy="206020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6" descr="Tiết lộ cách bán hàng trên Tiktok nổ nghìn đơn, lãi cao">
            <a:extLst>
              <a:ext uri="{FF2B5EF4-FFF2-40B4-BE49-F238E27FC236}">
                <a16:creationId xmlns="" xmlns:a16="http://schemas.microsoft.com/office/drawing/2014/main" id="{6BB1175B-A623-4A95-87E4-913629A66E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4366" y="3809251"/>
            <a:ext cx="2247045" cy="2060207"/>
          </a:xfrm>
          <a:prstGeom prst="rect">
            <a:avLst/>
          </a:prstGeom>
          <a:noFill/>
          <a:extLst>
            <a:ext uri="{909E8E84-426E-40DD-AFC4-6F175D3DCCD1}">
              <a14:hiddenFill xmlns:a14="http://schemas.microsoft.com/office/drawing/2010/main">
                <a:solidFill>
                  <a:srgbClr val="FFFFFF"/>
                </a:solidFill>
              </a14:hiddenFill>
            </a:ext>
          </a:extLst>
        </p:spPr>
      </p:pic>
      <p:sp>
        <p:nvSpPr>
          <p:cNvPr id="10" name="Cloud Callout 5">
            <a:extLst>
              <a:ext uri="{FF2B5EF4-FFF2-40B4-BE49-F238E27FC236}">
                <a16:creationId xmlns="" xmlns:a16="http://schemas.microsoft.com/office/drawing/2014/main" id="{A3F54D9D-3830-4582-9C73-0ECBAD093102}"/>
              </a:ext>
            </a:extLst>
          </p:cNvPr>
          <p:cNvSpPr/>
          <p:nvPr/>
        </p:nvSpPr>
        <p:spPr>
          <a:xfrm>
            <a:off x="5115698" y="2760301"/>
            <a:ext cx="2569028" cy="751218"/>
          </a:xfrm>
          <a:prstGeom prst="cloudCallout">
            <a:avLst/>
          </a:prstGeom>
          <a:solidFill>
            <a:srgbClr val="F8F8F8"/>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vi-VN" sz="2000" b="1" i="0" u="none" strike="noStrike" kern="1200" cap="none" spc="0" normalizeH="0" baseline="0" noProof="0" dirty="0">
                <a:ln>
                  <a:noFill/>
                </a:ln>
                <a:solidFill>
                  <a:srgbClr val="660066"/>
                </a:solidFill>
                <a:effectLst/>
                <a:uLnTx/>
                <a:uFillTx/>
                <a:latin typeface="Arial" panose="020B0604020202020204" pitchFamily="34" charset="0"/>
                <a:ea typeface="+mn-ea"/>
                <a:cs typeface="+mn-cs"/>
              </a:rPr>
              <a:t>Ví dụ:</a:t>
            </a:r>
            <a:endParaRPr kumimoji="0" lang="en-US" sz="2000" b="1" i="0" u="none" strike="noStrike" kern="1200" cap="none" spc="0" normalizeH="0" baseline="0" noProof="0" dirty="0">
              <a:ln>
                <a:noFill/>
              </a:ln>
              <a:solidFill>
                <a:srgbClr val="660066"/>
              </a:solidFill>
              <a:effectLst/>
              <a:uLnTx/>
              <a:uFillTx/>
              <a:latin typeface="Arial"/>
              <a:ea typeface="+mn-ea"/>
              <a:cs typeface="+mn-cs"/>
            </a:endParaRPr>
          </a:p>
        </p:txBody>
      </p:sp>
      <p:sp>
        <p:nvSpPr>
          <p:cNvPr id="11" name="TextBox 10">
            <a:extLst>
              <a:ext uri="{FF2B5EF4-FFF2-40B4-BE49-F238E27FC236}">
                <a16:creationId xmlns="" xmlns:a16="http://schemas.microsoft.com/office/drawing/2014/main" id="{54775C51-DF3E-4BF8-96A2-C5579A1C38E9}"/>
              </a:ext>
            </a:extLst>
          </p:cNvPr>
          <p:cNvSpPr txBox="1"/>
          <p:nvPr/>
        </p:nvSpPr>
        <p:spPr>
          <a:xfrm>
            <a:off x="3680939" y="6139410"/>
            <a:ext cx="6881837" cy="400110"/>
          </a:xfrm>
          <a:prstGeom prst="rect">
            <a:avLst/>
          </a:prstGeom>
          <a:noFill/>
        </p:spPr>
        <p:txBody>
          <a:bodyPr wrap="square">
            <a:spAutoFit/>
          </a:bodyPr>
          <a:lstStyle/>
          <a:p>
            <a:pPr marL="0" marR="0" lvl="0" indent="0" algn="l" defTabSz="914286"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10101"/>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err="1">
                <a:ln>
                  <a:noFill/>
                </a:ln>
                <a:solidFill>
                  <a:srgbClr val="010101"/>
                </a:solidFill>
                <a:effectLst/>
                <a:uLnTx/>
                <a:uFillTx/>
                <a:latin typeface="Arial"/>
                <a:ea typeface="+mn-ea"/>
                <a:cs typeface="+mn-cs"/>
              </a:rPr>
              <a:t>Nhà</a:t>
            </a:r>
            <a:r>
              <a:rPr kumimoji="0" lang="en-US" sz="2000" b="0" i="0" u="none" strike="noStrike" kern="1200" cap="none" spc="0" normalizeH="0" baseline="0" noProof="0" dirty="0">
                <a:ln>
                  <a:noFill/>
                </a:ln>
                <a:solidFill>
                  <a:srgbClr val="010101"/>
                </a:solidFill>
                <a:effectLst/>
                <a:uLnTx/>
                <a:uFillTx/>
                <a:latin typeface="Arial"/>
                <a:ea typeface="+mn-ea"/>
                <a:cs typeface="+mn-cs"/>
              </a:rPr>
              <a:t> </a:t>
            </a:r>
            <a:r>
              <a:rPr kumimoji="0" lang="en-US" sz="2000" b="0" i="0" u="none" strike="noStrike" kern="1200" cap="none" spc="0" normalizeH="0" baseline="0" noProof="0" dirty="0" err="1">
                <a:ln>
                  <a:noFill/>
                </a:ln>
                <a:solidFill>
                  <a:srgbClr val="010101"/>
                </a:solidFill>
                <a:effectLst/>
                <a:uLnTx/>
                <a:uFillTx/>
                <a:latin typeface="Arial"/>
                <a:ea typeface="+mn-ea"/>
                <a:cs typeface="+mn-cs"/>
              </a:rPr>
              <a:t>nước</a:t>
            </a:r>
            <a:r>
              <a:rPr kumimoji="0" lang="en-US" sz="2000" b="0" i="0" u="none" strike="noStrike" kern="1200" cap="none" spc="0" normalizeH="0" baseline="0" noProof="0" dirty="0">
                <a:ln>
                  <a:noFill/>
                </a:ln>
                <a:solidFill>
                  <a:srgbClr val="010101"/>
                </a:solidFill>
                <a:effectLst/>
                <a:uLnTx/>
                <a:uFillTx/>
                <a:latin typeface="Arial"/>
                <a:ea typeface="+mn-ea"/>
                <a:cs typeface="+mn-cs"/>
              </a:rPr>
              <a:t> </a:t>
            </a:r>
            <a:r>
              <a:rPr kumimoji="0" lang="en-US" sz="2000" b="0" i="0" u="none" strike="noStrike" kern="1200" cap="none" spc="0" normalizeH="0" baseline="0" noProof="0" dirty="0" err="1">
                <a:ln>
                  <a:noFill/>
                </a:ln>
                <a:solidFill>
                  <a:srgbClr val="010101"/>
                </a:solidFill>
                <a:effectLst/>
                <a:uLnTx/>
                <a:uFillTx/>
                <a:latin typeface="Arial"/>
                <a:ea typeface="+mn-ea"/>
                <a:cs typeface="+mn-cs"/>
              </a:rPr>
              <a:t>chưa</a:t>
            </a:r>
            <a:r>
              <a:rPr kumimoji="0" lang="en-US" sz="2000" b="0" i="0" u="none" strike="noStrike" kern="1200" cap="none" spc="0" normalizeH="0" baseline="0" noProof="0" dirty="0">
                <a:ln>
                  <a:noFill/>
                </a:ln>
                <a:solidFill>
                  <a:srgbClr val="010101"/>
                </a:solidFill>
                <a:effectLst/>
                <a:uLnTx/>
                <a:uFillTx/>
                <a:latin typeface="Arial"/>
                <a:ea typeface="+mn-ea"/>
                <a:cs typeface="+mn-cs"/>
              </a:rPr>
              <a:t> </a:t>
            </a:r>
            <a:r>
              <a:rPr kumimoji="0" lang="en-US" sz="2000" b="0" i="0" u="none" strike="noStrike" kern="1200" cap="none" spc="0" normalizeH="0" baseline="0" noProof="0" dirty="0" err="1">
                <a:ln>
                  <a:noFill/>
                </a:ln>
                <a:solidFill>
                  <a:srgbClr val="010101"/>
                </a:solidFill>
                <a:effectLst/>
                <a:uLnTx/>
                <a:uFillTx/>
                <a:latin typeface="Arial"/>
                <a:ea typeface="+mn-ea"/>
                <a:cs typeface="+mn-cs"/>
              </a:rPr>
              <a:t>có</a:t>
            </a:r>
            <a:r>
              <a:rPr kumimoji="0" lang="en-US" sz="2000" b="0" i="0" u="none" strike="noStrike" kern="1200" cap="none" spc="0" normalizeH="0" baseline="0" noProof="0" dirty="0">
                <a:ln>
                  <a:noFill/>
                </a:ln>
                <a:solidFill>
                  <a:srgbClr val="010101"/>
                </a:solidFill>
                <a:effectLst/>
                <a:uLnTx/>
                <a:uFillTx/>
                <a:latin typeface="Arial"/>
                <a:ea typeface="+mn-ea"/>
                <a:cs typeface="+mn-cs"/>
              </a:rPr>
              <a:t> </a:t>
            </a:r>
            <a:r>
              <a:rPr kumimoji="0" lang="en-US" sz="2000" b="1" i="0" u="none" strike="noStrike" kern="1200" cap="none" spc="0" normalizeH="0" baseline="0" noProof="0" dirty="0" err="1">
                <a:ln>
                  <a:noFill/>
                </a:ln>
                <a:solidFill>
                  <a:srgbClr val="FF0066"/>
                </a:solidFill>
                <a:effectLst/>
                <a:uLnTx/>
                <a:uFillTx/>
                <a:latin typeface="Arial"/>
                <a:ea typeface="+mn-ea"/>
                <a:cs typeface="+mn-cs"/>
              </a:rPr>
              <a:t>văn</a:t>
            </a:r>
            <a:r>
              <a:rPr kumimoji="0" lang="en-US" sz="2000" b="1" i="0" u="none" strike="noStrike" kern="1200" cap="none" spc="0" normalizeH="0" baseline="0" noProof="0" dirty="0">
                <a:ln>
                  <a:noFill/>
                </a:ln>
                <a:solidFill>
                  <a:srgbClr val="FF0066"/>
                </a:solidFill>
                <a:effectLst/>
                <a:uLnTx/>
                <a:uFillTx/>
                <a:latin typeface="Arial"/>
                <a:ea typeface="+mn-ea"/>
                <a:cs typeface="+mn-cs"/>
              </a:rPr>
              <a:t> </a:t>
            </a:r>
            <a:r>
              <a:rPr kumimoji="0" lang="en-US" sz="2000" b="1" i="0" u="none" strike="noStrike" kern="1200" cap="none" spc="0" normalizeH="0" baseline="0" noProof="0" dirty="0" err="1">
                <a:ln>
                  <a:noFill/>
                </a:ln>
                <a:solidFill>
                  <a:srgbClr val="FF0066"/>
                </a:solidFill>
                <a:effectLst/>
                <a:uLnTx/>
                <a:uFillTx/>
                <a:latin typeface="Arial"/>
                <a:ea typeface="+mn-ea"/>
                <a:cs typeface="+mn-cs"/>
              </a:rPr>
              <a:t>bản</a:t>
            </a:r>
            <a:r>
              <a:rPr kumimoji="0" lang="en-US" sz="2000" b="1" i="0" u="none" strike="noStrike" kern="1200" cap="none" spc="0" normalizeH="0" baseline="0" noProof="0" dirty="0">
                <a:ln>
                  <a:noFill/>
                </a:ln>
                <a:solidFill>
                  <a:srgbClr val="FF0066"/>
                </a:solidFill>
                <a:effectLst/>
                <a:uLnTx/>
                <a:uFillTx/>
                <a:latin typeface="Arial"/>
                <a:ea typeface="+mn-ea"/>
                <a:cs typeface="+mn-cs"/>
              </a:rPr>
              <a:t> </a:t>
            </a:r>
            <a:r>
              <a:rPr kumimoji="0" lang="en-US" sz="2000" b="1" i="0" u="none" strike="noStrike" kern="1200" cap="none" spc="0" normalizeH="0" baseline="0" noProof="0" dirty="0" err="1">
                <a:ln>
                  <a:noFill/>
                </a:ln>
                <a:solidFill>
                  <a:srgbClr val="FF0066"/>
                </a:solidFill>
                <a:effectLst/>
                <a:uLnTx/>
                <a:uFillTx/>
                <a:latin typeface="Arial"/>
                <a:ea typeface="+mn-ea"/>
                <a:cs typeface="+mn-cs"/>
              </a:rPr>
              <a:t>luật</a:t>
            </a:r>
            <a:r>
              <a:rPr kumimoji="0" lang="en-US" sz="2000" b="1" i="0" u="none" strike="noStrike" kern="1200" cap="none" spc="0" normalizeH="0" baseline="0" noProof="0" dirty="0">
                <a:ln>
                  <a:noFill/>
                </a:ln>
                <a:solidFill>
                  <a:srgbClr val="FF0066"/>
                </a:solidFill>
                <a:effectLst/>
                <a:uLnTx/>
                <a:uFillTx/>
                <a:latin typeface="Arial"/>
                <a:ea typeface="+mn-ea"/>
                <a:cs typeface="+mn-cs"/>
              </a:rPr>
              <a:t> </a:t>
            </a:r>
            <a:r>
              <a:rPr kumimoji="0" lang="en-US" sz="2000" b="0" i="0" u="none" strike="noStrike" kern="1200" cap="none" spc="0" normalizeH="0" baseline="0" noProof="0" dirty="0" err="1">
                <a:ln>
                  <a:noFill/>
                </a:ln>
                <a:solidFill>
                  <a:srgbClr val="010101"/>
                </a:solidFill>
                <a:effectLst/>
                <a:uLnTx/>
                <a:uFillTx/>
                <a:latin typeface="Arial"/>
                <a:ea typeface="+mn-ea"/>
                <a:cs typeface="+mn-cs"/>
              </a:rPr>
              <a:t>và</a:t>
            </a:r>
            <a:r>
              <a:rPr kumimoji="0" lang="en-US" sz="2000" b="0" i="0" u="none" strike="noStrike" kern="1200" cap="none" spc="0" normalizeH="0" baseline="0" noProof="0" dirty="0">
                <a:ln>
                  <a:noFill/>
                </a:ln>
                <a:solidFill>
                  <a:srgbClr val="010101"/>
                </a:solidFill>
                <a:effectLst/>
                <a:uLnTx/>
                <a:uFillTx/>
                <a:latin typeface="Arial"/>
                <a:ea typeface="+mn-ea"/>
                <a:cs typeface="+mn-cs"/>
              </a:rPr>
              <a:t> </a:t>
            </a:r>
            <a:r>
              <a:rPr kumimoji="0" lang="en-US" sz="2000" b="0" i="0" u="none" strike="noStrike" kern="1200" cap="none" spc="0" normalizeH="0" baseline="0" noProof="0" dirty="0" err="1">
                <a:ln>
                  <a:noFill/>
                </a:ln>
                <a:solidFill>
                  <a:srgbClr val="010101"/>
                </a:solidFill>
                <a:effectLst/>
                <a:uLnTx/>
                <a:uFillTx/>
                <a:latin typeface="Arial"/>
                <a:ea typeface="+mn-ea"/>
                <a:cs typeface="+mn-cs"/>
              </a:rPr>
              <a:t>cơ</a:t>
            </a:r>
            <a:r>
              <a:rPr kumimoji="0" lang="en-US" sz="2000" b="0" i="0" u="none" strike="noStrike" kern="1200" cap="none" spc="0" normalizeH="0" baseline="0" noProof="0" dirty="0">
                <a:ln>
                  <a:noFill/>
                </a:ln>
                <a:solidFill>
                  <a:srgbClr val="010101"/>
                </a:solidFill>
                <a:effectLst/>
                <a:uLnTx/>
                <a:uFillTx/>
                <a:latin typeface="Arial"/>
                <a:ea typeface="+mn-ea"/>
                <a:cs typeface="+mn-cs"/>
              </a:rPr>
              <a:t> </a:t>
            </a:r>
            <a:r>
              <a:rPr kumimoji="0" lang="en-US" sz="2000" b="0" i="0" u="none" strike="noStrike" kern="1200" cap="none" spc="0" normalizeH="0" baseline="0" noProof="0" dirty="0" err="1">
                <a:ln>
                  <a:noFill/>
                </a:ln>
                <a:solidFill>
                  <a:srgbClr val="010101"/>
                </a:solidFill>
                <a:effectLst/>
                <a:uLnTx/>
                <a:uFillTx/>
                <a:latin typeface="Arial"/>
                <a:ea typeface="+mn-ea"/>
                <a:cs typeface="+mn-cs"/>
              </a:rPr>
              <a:t>chế</a:t>
            </a:r>
            <a:r>
              <a:rPr kumimoji="0" lang="en-US" sz="2000" b="0" i="0" u="none" strike="noStrike" kern="1200" cap="none" spc="0" normalizeH="0" baseline="0" noProof="0" dirty="0">
                <a:ln>
                  <a:noFill/>
                </a:ln>
                <a:solidFill>
                  <a:srgbClr val="010101"/>
                </a:solidFill>
                <a:effectLst/>
                <a:uLnTx/>
                <a:uFillTx/>
                <a:latin typeface="Arial"/>
                <a:ea typeface="+mn-ea"/>
                <a:cs typeface="+mn-cs"/>
              </a:rPr>
              <a:t> </a:t>
            </a:r>
            <a:r>
              <a:rPr kumimoji="0" lang="en-US" sz="2000" b="1" i="0" u="none" strike="noStrike" kern="1200" cap="none" spc="0" normalizeH="0" baseline="0" noProof="0" dirty="0" err="1">
                <a:ln>
                  <a:noFill/>
                </a:ln>
                <a:solidFill>
                  <a:srgbClr val="0033CC"/>
                </a:solidFill>
                <a:effectLst/>
                <a:uLnTx/>
                <a:uFillTx/>
                <a:latin typeface="Arial"/>
                <a:ea typeface="+mn-ea"/>
                <a:cs typeface="+mn-cs"/>
              </a:rPr>
              <a:t>thu</a:t>
            </a:r>
            <a:r>
              <a:rPr kumimoji="0" lang="en-US" sz="2000" b="1" i="0" u="none" strike="noStrike" kern="1200" cap="none" spc="0" normalizeH="0" baseline="0" noProof="0" dirty="0">
                <a:ln>
                  <a:noFill/>
                </a:ln>
                <a:solidFill>
                  <a:srgbClr val="0033CC"/>
                </a:solidFill>
                <a:effectLst/>
                <a:uLnTx/>
                <a:uFillTx/>
                <a:latin typeface="Arial"/>
                <a:ea typeface="+mn-ea"/>
                <a:cs typeface="+mn-cs"/>
              </a:rPr>
              <a:t> </a:t>
            </a:r>
            <a:r>
              <a:rPr kumimoji="0" lang="en-US" sz="2000" b="1" i="0" u="none" strike="noStrike" kern="1200" cap="none" spc="0" normalizeH="0" baseline="0" noProof="0" dirty="0" err="1">
                <a:ln>
                  <a:noFill/>
                </a:ln>
                <a:solidFill>
                  <a:srgbClr val="0033CC"/>
                </a:solidFill>
                <a:effectLst/>
                <a:uLnTx/>
                <a:uFillTx/>
                <a:latin typeface="Arial"/>
                <a:ea typeface="+mn-ea"/>
                <a:cs typeface="+mn-cs"/>
              </a:rPr>
              <a:t>thuế</a:t>
            </a:r>
            <a:endParaRPr kumimoji="0" lang="en-US" sz="2000" b="1" i="0" u="none" strike="noStrike" kern="1200" cap="none" spc="0" normalizeH="0" baseline="0" noProof="0" dirty="0">
              <a:ln>
                <a:noFill/>
              </a:ln>
              <a:solidFill>
                <a:srgbClr val="0033CC"/>
              </a:solidFill>
              <a:effectLst/>
              <a:uLnTx/>
              <a:uFillTx/>
              <a:latin typeface="Arial"/>
              <a:ea typeface="+mn-ea"/>
              <a:cs typeface="+mn-cs"/>
            </a:endParaRPr>
          </a:p>
        </p:txBody>
      </p:sp>
      <p:pic>
        <p:nvPicPr>
          <p:cNvPr id="2" name="Picture 1">
            <a:extLst>
              <a:ext uri="{FF2B5EF4-FFF2-40B4-BE49-F238E27FC236}">
                <a16:creationId xmlns="" xmlns:a16="http://schemas.microsoft.com/office/drawing/2014/main" id="{B818519A-794B-4C0C-84A2-052D282A42D5}"/>
              </a:ext>
            </a:extLst>
          </p:cNvPr>
          <p:cNvPicPr>
            <a:picLocks noChangeAspect="1"/>
          </p:cNvPicPr>
          <p:nvPr/>
        </p:nvPicPr>
        <p:blipFill>
          <a:blip r:embed="rId6"/>
          <a:stretch>
            <a:fillRect/>
          </a:stretch>
        </p:blipFill>
        <p:spPr>
          <a:xfrm>
            <a:off x="-22654" y="0"/>
            <a:ext cx="12192000" cy="7092778"/>
          </a:xfrm>
          <a:prstGeom prst="rect">
            <a:avLst/>
          </a:prstGeom>
        </p:spPr>
      </p:pic>
      <p:sp>
        <p:nvSpPr>
          <p:cNvPr id="13" name="TextBox 12">
            <a:extLst>
              <a:ext uri="{FF2B5EF4-FFF2-40B4-BE49-F238E27FC236}">
                <a16:creationId xmlns="" xmlns:a16="http://schemas.microsoft.com/office/drawing/2014/main" id="{D0BB8139-564E-40E8-8161-CE21F696E681}"/>
              </a:ext>
            </a:extLst>
          </p:cNvPr>
          <p:cNvSpPr txBox="1"/>
          <p:nvPr/>
        </p:nvSpPr>
        <p:spPr>
          <a:xfrm>
            <a:off x="1794424" y="194748"/>
            <a:ext cx="7733714"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14" name="Line 7">
            <a:extLst>
              <a:ext uri="{FF2B5EF4-FFF2-40B4-BE49-F238E27FC236}">
                <a16:creationId xmlns="" xmlns:a16="http://schemas.microsoft.com/office/drawing/2014/main" id="{C4FF403D-F3D2-44AD-A866-074977232B3E}"/>
              </a:ext>
            </a:extLst>
          </p:cNvPr>
          <p:cNvSpPr>
            <a:spLocks noChangeShapeType="1"/>
          </p:cNvSpPr>
          <p:nvPr/>
        </p:nvSpPr>
        <p:spPr bwMode="auto">
          <a:xfrm flipV="1">
            <a:off x="3984381" y="1070772"/>
            <a:ext cx="3353800"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15" name="TextBox 14">
            <a:extLst>
              <a:ext uri="{FF2B5EF4-FFF2-40B4-BE49-F238E27FC236}">
                <a16:creationId xmlns="" xmlns:a16="http://schemas.microsoft.com/office/drawing/2014/main" id="{7E3E3768-7D17-45A1-9C6E-1B84EFC3F3D6}"/>
              </a:ext>
            </a:extLst>
          </p:cNvPr>
          <p:cNvSpPr txBox="1"/>
          <p:nvPr/>
        </p:nvSpPr>
        <p:spPr>
          <a:xfrm>
            <a:off x="1569309" y="1345779"/>
            <a:ext cx="7636476" cy="707886"/>
          </a:xfrm>
          <a:prstGeom prst="rect">
            <a:avLst/>
          </a:prstGeom>
          <a:noFill/>
          <a:ln>
            <a:solidFill>
              <a:schemeClr val="tx1"/>
            </a:solidFill>
          </a:ln>
        </p:spPr>
        <p:txBody>
          <a:bodyPr wrap="square">
            <a:spAutoFit/>
          </a:bodyPr>
          <a:lstStyle/>
          <a:p>
            <a:pPr marL="342900" indent="-342900" algn="ctr">
              <a:buFont typeface="Wingdings" panose="05000000000000000000" pitchFamily="2" charset="2"/>
              <a:buChar char="q"/>
            </a:pPr>
            <a:r>
              <a:rPr lang="vi-VN" sz="2000" b="1" i="0" dirty="0">
                <a:solidFill>
                  <a:srgbClr val="0033CC"/>
                </a:solidFill>
                <a:effectLst/>
                <a:latin typeface="Arial" panose="020B0604020202020204" pitchFamily="34" charset="0"/>
                <a:cs typeface="Arial" panose="020B0604020202020204" pitchFamily="34" charset="0"/>
              </a:rPr>
              <a:t>Lý do phải thực hiện </a:t>
            </a:r>
            <a:r>
              <a:rPr lang="vi-VN" sz="2000" b="1" i="0" dirty="0">
                <a:solidFill>
                  <a:srgbClr val="FF3399"/>
                </a:solidFill>
                <a:effectLst/>
                <a:latin typeface="Arial" panose="020B0604020202020204" pitchFamily="34" charset="0"/>
                <a:cs typeface="Arial" panose="020B0604020202020204" pitchFamily="34" charset="0"/>
              </a:rPr>
              <a:t>hoàn </a:t>
            </a:r>
            <a:r>
              <a:rPr lang="vi-VN" sz="2000" b="1" i="0" dirty="0" smtClean="0">
                <a:solidFill>
                  <a:srgbClr val="FF3399"/>
                </a:solidFill>
                <a:effectLst/>
                <a:latin typeface="Arial" panose="020B0604020202020204" pitchFamily="34" charset="0"/>
                <a:cs typeface="Arial" panose="020B0604020202020204" pitchFamily="34" charset="0"/>
              </a:rPr>
              <a:t>thi</a:t>
            </a:r>
            <a:r>
              <a:rPr lang="en-US" sz="2000" b="1" dirty="0" err="1" smtClean="0">
                <a:solidFill>
                  <a:srgbClr val="FF3399"/>
                </a:solidFill>
                <a:latin typeface="Arial" panose="020B0604020202020204" pitchFamily="34" charset="0"/>
                <a:cs typeface="Arial" panose="020B0604020202020204" pitchFamily="34" charset="0"/>
              </a:rPr>
              <a:t>ện</a:t>
            </a:r>
            <a:r>
              <a:rPr lang="vi-VN" sz="2000" b="1" i="0" dirty="0" smtClean="0">
                <a:solidFill>
                  <a:srgbClr val="FF3399"/>
                </a:solidFill>
                <a:effectLst/>
                <a:latin typeface="Arial" panose="020B0604020202020204" pitchFamily="34" charset="0"/>
                <a:cs typeface="Arial" panose="020B0604020202020204" pitchFamily="34" charset="0"/>
              </a:rPr>
              <a:t> </a:t>
            </a:r>
            <a:r>
              <a:rPr lang="vi-VN" sz="2000" b="1" i="0" dirty="0">
                <a:solidFill>
                  <a:srgbClr val="0033CC"/>
                </a:solidFill>
                <a:effectLst/>
                <a:latin typeface="Arial" panose="020B0604020202020204" pitchFamily="34" charset="0"/>
                <a:cs typeface="Arial" panose="020B0604020202020204" pitchFamily="34" charset="0"/>
              </a:rPr>
              <a:t>thể chế kinh tế thị trường </a:t>
            </a:r>
            <a:endParaRPr lang="en-US" sz="2000" b="1" i="0" dirty="0">
              <a:solidFill>
                <a:srgbClr val="0033CC"/>
              </a:solidFill>
              <a:effectLst/>
              <a:latin typeface="Arial" panose="020B0604020202020204" pitchFamily="34" charset="0"/>
              <a:cs typeface="Arial" panose="020B0604020202020204" pitchFamily="34" charset="0"/>
            </a:endParaRPr>
          </a:p>
          <a:p>
            <a:pPr algn="ctr"/>
            <a:r>
              <a:rPr lang="vi-VN" sz="2000" b="1" i="0" dirty="0">
                <a:solidFill>
                  <a:srgbClr val="0033CC"/>
                </a:solidFill>
                <a:effectLst/>
                <a:latin typeface="Arial" panose="020B0604020202020204" pitchFamily="34" charset="0"/>
                <a:cs typeface="Arial" panose="020B0604020202020204" pitchFamily="34" charset="0"/>
              </a:rPr>
              <a:t>định h</a:t>
            </a:r>
            <a:r>
              <a:rPr lang="en-US" sz="2000" b="1" dirty="0" err="1">
                <a:solidFill>
                  <a:srgbClr val="0033CC"/>
                </a:solidFill>
                <a:latin typeface="Arial" panose="020B0604020202020204" pitchFamily="34" charset="0"/>
                <a:cs typeface="Arial" panose="020B0604020202020204" pitchFamily="34" charset="0"/>
              </a:rPr>
              <a:t>ướng</a:t>
            </a:r>
            <a:r>
              <a:rPr lang="en-US" sz="2000" b="1" dirty="0">
                <a:solidFill>
                  <a:srgbClr val="0033CC"/>
                </a:solidFill>
                <a:latin typeface="Arial" panose="020B0604020202020204" pitchFamily="34" charset="0"/>
                <a:cs typeface="Arial" panose="020B0604020202020204" pitchFamily="34" charset="0"/>
              </a:rPr>
              <a:t> XHCN</a:t>
            </a:r>
            <a:endParaRPr lang="en-US" sz="2000" dirty="0">
              <a:solidFill>
                <a:srgbClr val="0033CC"/>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 xmlns:a16="http://schemas.microsoft.com/office/drawing/2014/main" id="{C91A36EE-F4CD-4626-BA9C-73FAA1ACB27E}"/>
              </a:ext>
            </a:extLst>
          </p:cNvPr>
          <p:cNvSpPr txBox="1"/>
          <p:nvPr/>
        </p:nvSpPr>
        <p:spPr>
          <a:xfrm>
            <a:off x="953355" y="2260171"/>
            <a:ext cx="9438680" cy="707886"/>
          </a:xfrm>
          <a:prstGeom prst="rect">
            <a:avLst/>
          </a:prstGeom>
          <a:noFill/>
        </p:spPr>
        <p:txBody>
          <a:bodyPr wrap="square">
            <a:spAutoFit/>
          </a:bodyPr>
          <a:lstStyle/>
          <a:p>
            <a:pPr algn="ctr"/>
            <a:r>
              <a:rPr lang="vi-VN" sz="2000" b="1" u="sng" dirty="0">
                <a:solidFill>
                  <a:srgbClr val="FF0066"/>
                </a:solidFill>
                <a:effectLst/>
              </a:rPr>
              <a:t>Thứ ba</a:t>
            </a:r>
            <a:r>
              <a:rPr lang="vi-VN" sz="2000" b="0" dirty="0">
                <a:solidFill>
                  <a:srgbClr val="FF0066"/>
                </a:solidFill>
                <a:effectLst/>
              </a:rPr>
              <a:t>, </a:t>
            </a:r>
            <a:r>
              <a:rPr lang="vi-VN" sz="2000" b="0" dirty="0">
                <a:solidFill>
                  <a:srgbClr val="010101"/>
                </a:solidFill>
                <a:effectLst/>
              </a:rPr>
              <a:t>hệ thống thể chế còn </a:t>
            </a:r>
            <a:r>
              <a:rPr lang="vi-VN" sz="2000" b="1" dirty="0">
                <a:solidFill>
                  <a:srgbClr val="FF0000"/>
                </a:solidFill>
                <a:effectLst/>
              </a:rPr>
              <a:t>kém hiệu lực, hiệu quả</a:t>
            </a:r>
            <a:r>
              <a:rPr lang="vi-VN" sz="2000" b="0" dirty="0">
                <a:solidFill>
                  <a:srgbClr val="010101"/>
                </a:solidFill>
                <a:effectLst/>
              </a:rPr>
              <a:t>, thiếu các y</a:t>
            </a:r>
            <a:r>
              <a:rPr lang="en-US" sz="2000" b="0" dirty="0">
                <a:solidFill>
                  <a:srgbClr val="010101"/>
                </a:solidFill>
                <a:effectLst/>
              </a:rPr>
              <a:t>ế</a:t>
            </a:r>
            <a:r>
              <a:rPr lang="vi-VN" sz="2000" b="0" dirty="0">
                <a:solidFill>
                  <a:srgbClr val="010101"/>
                </a:solidFill>
                <a:effectLst/>
              </a:rPr>
              <a:t>u tố thị trường và các loại thị trường.</a:t>
            </a:r>
            <a:endParaRPr lang="en-US" sz="2000" dirty="0"/>
          </a:p>
        </p:txBody>
      </p:sp>
      <p:sp>
        <p:nvSpPr>
          <p:cNvPr id="17" name="Freeform 3">
            <a:extLst>
              <a:ext uri="{FF2B5EF4-FFF2-40B4-BE49-F238E27FC236}">
                <a16:creationId xmlns="" xmlns:a16="http://schemas.microsoft.com/office/drawing/2014/main" id="{28D898E8-1825-4112-9227-A9283617DB5C}"/>
              </a:ext>
            </a:extLst>
          </p:cNvPr>
          <p:cNvSpPr>
            <a:spLocks/>
          </p:cNvSpPr>
          <p:nvPr/>
        </p:nvSpPr>
        <p:spPr bwMode="gray">
          <a:xfrm>
            <a:off x="3836846" y="4402715"/>
            <a:ext cx="1900238" cy="707887"/>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18" name="Freeform 4">
            <a:extLst>
              <a:ext uri="{FF2B5EF4-FFF2-40B4-BE49-F238E27FC236}">
                <a16:creationId xmlns="" xmlns:a16="http://schemas.microsoft.com/office/drawing/2014/main" id="{391824A1-2DD6-4E84-9630-56F5DABF0654}"/>
              </a:ext>
            </a:extLst>
          </p:cNvPr>
          <p:cNvSpPr>
            <a:spLocks/>
          </p:cNvSpPr>
          <p:nvPr/>
        </p:nvSpPr>
        <p:spPr bwMode="gray">
          <a:xfrm>
            <a:off x="5737670" y="4393237"/>
            <a:ext cx="366712" cy="760520"/>
          </a:xfrm>
          <a:custGeom>
            <a:avLst/>
            <a:gdLst>
              <a:gd name="T0" fmla="*/ 2147483646 w 142"/>
              <a:gd name="T1" fmla="*/ 2147483646 h 604"/>
              <a:gd name="T2" fmla="*/ 2147483646 w 142"/>
              <a:gd name="T3" fmla="*/ 2147483646 h 604"/>
              <a:gd name="T4" fmla="*/ 0 w 142"/>
              <a:gd name="T5" fmla="*/ 2147483646 h 604"/>
              <a:gd name="T6" fmla="*/ 2147483646 w 142"/>
              <a:gd name="T7" fmla="*/ 2147483646 h 604"/>
              <a:gd name="T8" fmla="*/ 2147483646 w 142"/>
              <a:gd name="T9" fmla="*/ 2147483646 h 604"/>
              <a:gd name="T10" fmla="*/ 2147483646 w 142"/>
              <a:gd name="T11" fmla="*/ 2147483646 h 604"/>
              <a:gd name="T12" fmla="*/ 2147483646 w 142"/>
              <a:gd name="T13" fmla="*/ 0 h 604"/>
              <a:gd name="T14" fmla="*/ 2147483646 w 142"/>
              <a:gd name="T15" fmla="*/ 2147483646 h 60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sp>
        <p:nvSpPr>
          <p:cNvPr id="19" name="Freeform 5">
            <a:extLst>
              <a:ext uri="{FF2B5EF4-FFF2-40B4-BE49-F238E27FC236}">
                <a16:creationId xmlns="" xmlns:a16="http://schemas.microsoft.com/office/drawing/2014/main" id="{DD3BB2C0-E39C-47BA-8619-5390960780C2}"/>
              </a:ext>
            </a:extLst>
          </p:cNvPr>
          <p:cNvSpPr>
            <a:spLocks/>
          </p:cNvSpPr>
          <p:nvPr/>
        </p:nvSpPr>
        <p:spPr bwMode="gray">
          <a:xfrm flipH="1">
            <a:off x="6164251" y="4375243"/>
            <a:ext cx="1900237" cy="796650"/>
          </a:xfrm>
          <a:custGeom>
            <a:avLst/>
            <a:gdLst>
              <a:gd name="T0" fmla="*/ 0 w 735"/>
              <a:gd name="T1" fmla="*/ 0 h 532"/>
              <a:gd name="T2" fmla="*/ 2147483646 w 735"/>
              <a:gd name="T3" fmla="*/ 2147483646 h 532"/>
              <a:gd name="T4" fmla="*/ 2147483646 w 735"/>
              <a:gd name="T5" fmla="*/ 2147483646 h 532"/>
              <a:gd name="T6" fmla="*/ 2147483646 w 735"/>
              <a:gd name="T7" fmla="*/ 2147483646 h 532"/>
              <a:gd name="T8" fmla="*/ 2147483646 w 735"/>
              <a:gd name="T9" fmla="*/ 2147483646 h 532"/>
              <a:gd name="T10" fmla="*/ 2147483646 w 735"/>
              <a:gd name="T11" fmla="*/ 2147483646 h 532"/>
              <a:gd name="T12" fmla="*/ 2147483646 w 735"/>
              <a:gd name="T13" fmla="*/ 2147483646 h 532"/>
              <a:gd name="T14" fmla="*/ 2147483646 w 735"/>
              <a:gd name="T15" fmla="*/ 2147483646 h 532"/>
              <a:gd name="T16" fmla="*/ 2147483646 w 735"/>
              <a:gd name="T17" fmla="*/ 2147483646 h 532"/>
              <a:gd name="T18" fmla="*/ 2147483646 w 735"/>
              <a:gd name="T19" fmla="*/ 2147483646 h 532"/>
              <a:gd name="T20" fmla="*/ 2147483646 w 735"/>
              <a:gd name="T21" fmla="*/ 2147483646 h 532"/>
              <a:gd name="T22" fmla="*/ 2147483646 w 735"/>
              <a:gd name="T23" fmla="*/ 2147483646 h 532"/>
              <a:gd name="T24" fmla="*/ 2147483646 w 735"/>
              <a:gd name="T25" fmla="*/ 0 h 532"/>
              <a:gd name="T26" fmla="*/ 0 w 735"/>
              <a:gd name="T27" fmla="*/ 0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735" h="532">
                <a:moveTo>
                  <a:pt x="0" y="0"/>
                </a:moveTo>
                <a:cubicBezTo>
                  <a:pt x="0" y="0"/>
                  <a:pt x="85" y="216"/>
                  <a:pt x="382" y="202"/>
                </a:cubicBezTo>
                <a:cubicBezTo>
                  <a:pt x="479" y="202"/>
                  <a:pt x="577" y="202"/>
                  <a:pt x="577" y="202"/>
                </a:cubicBezTo>
                <a:cubicBezTo>
                  <a:pt x="577" y="202"/>
                  <a:pt x="639" y="201"/>
                  <a:pt x="637" y="249"/>
                </a:cubicBezTo>
                <a:cubicBezTo>
                  <a:pt x="638" y="325"/>
                  <a:pt x="639" y="402"/>
                  <a:pt x="639" y="402"/>
                </a:cubicBezTo>
                <a:lnTo>
                  <a:pt x="598" y="400"/>
                </a:lnTo>
                <a:lnTo>
                  <a:pt x="669" y="532"/>
                </a:lnTo>
                <a:lnTo>
                  <a:pt x="735" y="402"/>
                </a:lnTo>
                <a:lnTo>
                  <a:pt x="696" y="402"/>
                </a:lnTo>
                <a:cubicBezTo>
                  <a:pt x="696" y="402"/>
                  <a:pt x="695" y="314"/>
                  <a:pt x="694" y="226"/>
                </a:cubicBezTo>
                <a:cubicBezTo>
                  <a:pt x="687" y="160"/>
                  <a:pt x="616" y="150"/>
                  <a:pt x="616" y="150"/>
                </a:cubicBezTo>
                <a:cubicBezTo>
                  <a:pt x="556" y="137"/>
                  <a:pt x="473" y="153"/>
                  <a:pt x="335" y="149"/>
                </a:cubicBezTo>
                <a:cubicBezTo>
                  <a:pt x="110" y="126"/>
                  <a:pt x="69" y="0"/>
                  <a:pt x="69" y="0"/>
                </a:cubicBezTo>
                <a:lnTo>
                  <a:pt x="0" y="0"/>
                </a:lnTo>
                <a:close/>
              </a:path>
            </a:pathLst>
          </a:custGeom>
          <a:solidFill>
            <a:srgbClr val="D60093"/>
          </a:solidFill>
          <a:ln>
            <a:noFill/>
          </a:ln>
          <a:extLs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Lst>
        </p:spPr>
        <p:txBody>
          <a:bodyPr wrap="none" anchor="ctr"/>
          <a:lstStyle/>
          <a:p>
            <a:endParaRPr lang="en-US"/>
          </a:p>
        </p:txBody>
      </p:sp>
      <p:grpSp>
        <p:nvGrpSpPr>
          <p:cNvPr id="20" name="Group 6">
            <a:extLst>
              <a:ext uri="{FF2B5EF4-FFF2-40B4-BE49-F238E27FC236}">
                <a16:creationId xmlns="" xmlns:a16="http://schemas.microsoft.com/office/drawing/2014/main" id="{D4D844C0-2C27-4E71-8089-D8F41DFF4286}"/>
              </a:ext>
            </a:extLst>
          </p:cNvPr>
          <p:cNvGrpSpPr>
            <a:grpSpLocks/>
          </p:cNvGrpSpPr>
          <p:nvPr/>
        </p:nvGrpSpPr>
        <p:grpSpPr bwMode="auto">
          <a:xfrm>
            <a:off x="1794424" y="5158278"/>
            <a:ext cx="2479258" cy="1448897"/>
            <a:chOff x="4320" y="1152"/>
            <a:chExt cx="414" cy="402"/>
          </a:xfrm>
          <a:solidFill>
            <a:srgbClr val="660066"/>
          </a:solidFill>
        </p:grpSpPr>
        <p:sp>
          <p:nvSpPr>
            <p:cNvPr id="21" name="AutoShape 7">
              <a:extLst>
                <a:ext uri="{FF2B5EF4-FFF2-40B4-BE49-F238E27FC236}">
                  <a16:creationId xmlns="" xmlns:a16="http://schemas.microsoft.com/office/drawing/2014/main" id="{CA3AC14E-9121-49AA-A66A-F1640E46F053}"/>
                </a:ext>
              </a:extLst>
            </p:cNvPr>
            <p:cNvSpPr>
              <a:spLocks noChangeArrowheads="1"/>
            </p:cNvSpPr>
            <p:nvPr/>
          </p:nvSpPr>
          <p:spPr bwMode="gray">
            <a:xfrm>
              <a:off x="4320" y="1152"/>
              <a:ext cx="414" cy="402"/>
            </a:xfrm>
            <a:prstGeom prst="roundRect">
              <a:avLst>
                <a:gd name="adj" fmla="val 11921"/>
              </a:avLst>
            </a:prstGeom>
            <a:grpFill/>
            <a:ln w="25400">
              <a:solidFill>
                <a:srgbClr val="FFFFFF"/>
              </a:solidFill>
              <a:round/>
              <a:headEnd/>
              <a:tailEnd/>
            </a:ln>
            <a:effectLst>
              <a:outerShdw dist="53882" dir="2700000" algn="ctr" rotWithShape="0">
                <a:srgbClr val="000000">
                  <a:alpha val="50000"/>
                </a:srgbClr>
              </a:outerShdw>
            </a:effectLst>
          </p:spPr>
          <p:txBody>
            <a:bodyPr wrap="none" anchor="ctr"/>
            <a:lstStyle/>
            <a:p>
              <a:pPr eaLnBrk="1" hangingPunct="1">
                <a:defRPr/>
              </a:pPr>
              <a:endParaRPr lang="en-US">
                <a:solidFill>
                  <a:srgbClr val="85218F"/>
                </a:solidFill>
              </a:endParaRPr>
            </a:p>
          </p:txBody>
        </p:sp>
        <p:sp>
          <p:nvSpPr>
            <p:cNvPr id="22" name="Freeform 8">
              <a:extLst>
                <a:ext uri="{FF2B5EF4-FFF2-40B4-BE49-F238E27FC236}">
                  <a16:creationId xmlns="" xmlns:a16="http://schemas.microsoft.com/office/drawing/2014/main" id="{21AE7499-3DA2-4EC2-AF0C-C4A284BFD3F0}"/>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pFill/>
            <a:ln w="0">
              <a:noFill/>
              <a:prstDash val="solid"/>
              <a:round/>
              <a:headEnd/>
              <a:tailEnd/>
            </a:ln>
          </p:spPr>
          <p:txBody>
            <a:bodyPr/>
            <a:lstStyle/>
            <a:p>
              <a:pPr eaLnBrk="1" hangingPunct="1">
                <a:defRPr/>
              </a:pPr>
              <a:endParaRPr lang="en-US">
                <a:solidFill>
                  <a:srgbClr val="85218F"/>
                </a:solidFill>
              </a:endParaRPr>
            </a:p>
          </p:txBody>
        </p:sp>
      </p:grpSp>
      <p:sp>
        <p:nvSpPr>
          <p:cNvPr id="23" name="Rectangle 9">
            <a:extLst>
              <a:ext uri="{FF2B5EF4-FFF2-40B4-BE49-F238E27FC236}">
                <a16:creationId xmlns="" xmlns:a16="http://schemas.microsoft.com/office/drawing/2014/main" id="{03258047-B95C-476E-BE53-07A53F73D535}"/>
              </a:ext>
            </a:extLst>
          </p:cNvPr>
          <p:cNvSpPr>
            <a:spLocks noChangeArrowheads="1"/>
          </p:cNvSpPr>
          <p:nvPr/>
        </p:nvSpPr>
        <p:spPr bwMode="gray">
          <a:xfrm>
            <a:off x="1994196" y="5433761"/>
            <a:ext cx="196730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har char="•"/>
              <a:defRPr sz="3200">
                <a:solidFill>
                  <a:srgbClr val="000000"/>
                </a:solidFill>
                <a:latin typeface="Arial" panose="020B0604020202020204" pitchFamily="34" charset="0"/>
              </a:defRPr>
            </a:lvl1pPr>
            <a:lvl2pPr marL="742950" indent="-285750">
              <a:spcBef>
                <a:spcPct val="20000"/>
              </a:spcBef>
              <a:buChar char="–"/>
              <a:defRPr sz="2800">
                <a:solidFill>
                  <a:srgbClr val="000000"/>
                </a:solidFill>
                <a:latin typeface="Arial" panose="020B0604020202020204" pitchFamily="34" charset="0"/>
              </a:defRPr>
            </a:lvl2pPr>
            <a:lvl3pPr marL="1143000" indent="-228600">
              <a:spcBef>
                <a:spcPct val="20000"/>
              </a:spcBef>
              <a:buChar char="•"/>
              <a:defRPr sz="2400">
                <a:solidFill>
                  <a:srgbClr val="000000"/>
                </a:solidFill>
                <a:latin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defRPr>
            </a:lvl9pPr>
          </a:lstStyle>
          <a:p>
            <a:pPr algn="ctr" eaLnBrk="1" hangingPunct="1">
              <a:spcBef>
                <a:spcPct val="0"/>
              </a:spcBef>
              <a:buFontTx/>
              <a:buNone/>
            </a:pPr>
            <a:r>
              <a:rPr lang="en-US" sz="1800" dirty="0">
                <a:solidFill>
                  <a:schemeClr val="bg1"/>
                </a:solidFill>
                <a:latin typeface="+mn-lt"/>
              </a:rPr>
              <a:t>H</a:t>
            </a:r>
            <a:r>
              <a:rPr lang="vi-VN" sz="1800" b="0" i="0" dirty="0">
                <a:solidFill>
                  <a:schemeClr val="bg1"/>
                </a:solidFill>
                <a:effectLst/>
                <a:latin typeface="+mn-lt"/>
              </a:rPr>
              <a:t>ệ thống thể chế vừa chưa đủ mạnh</a:t>
            </a:r>
            <a:r>
              <a:rPr lang="pt-BR" altLang="en-US" sz="1800" b="1" dirty="0">
                <a:solidFill>
                  <a:schemeClr val="bg1"/>
                </a:solidFill>
                <a:latin typeface="+mn-lt"/>
              </a:rPr>
              <a:t> </a:t>
            </a:r>
            <a:endParaRPr lang="en-US" altLang="en-US" sz="1800" b="1" dirty="0">
              <a:solidFill>
                <a:schemeClr val="bg1"/>
              </a:solidFill>
              <a:latin typeface="+mn-lt"/>
            </a:endParaRPr>
          </a:p>
        </p:txBody>
      </p:sp>
      <p:grpSp>
        <p:nvGrpSpPr>
          <p:cNvPr id="24" name="Group 10">
            <a:extLst>
              <a:ext uri="{FF2B5EF4-FFF2-40B4-BE49-F238E27FC236}">
                <a16:creationId xmlns="" xmlns:a16="http://schemas.microsoft.com/office/drawing/2014/main" id="{A326CA61-432F-4A68-A774-ABFA1B24CDB1}"/>
              </a:ext>
            </a:extLst>
          </p:cNvPr>
          <p:cNvGrpSpPr>
            <a:grpSpLocks/>
          </p:cNvGrpSpPr>
          <p:nvPr/>
        </p:nvGrpSpPr>
        <p:grpSpPr bwMode="auto">
          <a:xfrm>
            <a:off x="4501106" y="5158278"/>
            <a:ext cx="2639403" cy="1474296"/>
            <a:chOff x="4320" y="1152"/>
            <a:chExt cx="414" cy="402"/>
          </a:xfrm>
          <a:solidFill>
            <a:srgbClr val="FF3399"/>
          </a:solidFill>
        </p:grpSpPr>
        <p:sp>
          <p:nvSpPr>
            <p:cNvPr id="25" name="AutoShape 11">
              <a:extLst>
                <a:ext uri="{FF2B5EF4-FFF2-40B4-BE49-F238E27FC236}">
                  <a16:creationId xmlns="" xmlns:a16="http://schemas.microsoft.com/office/drawing/2014/main" id="{233BE6F1-D568-4304-A924-5EA5ED8E669B}"/>
                </a:ext>
              </a:extLst>
            </p:cNvPr>
            <p:cNvSpPr>
              <a:spLocks noChangeArrowheads="1"/>
            </p:cNvSpPr>
            <p:nvPr/>
          </p:nvSpPr>
          <p:spPr bwMode="gray">
            <a:xfrm>
              <a:off x="4320" y="1152"/>
              <a:ext cx="414" cy="402"/>
            </a:xfrm>
            <a:prstGeom prst="roundRect">
              <a:avLst>
                <a:gd name="adj" fmla="val 11921"/>
              </a:avLst>
            </a:prstGeom>
            <a:grpFill/>
            <a:ln w="25400">
              <a:solidFill>
                <a:srgbClr val="FFFFFF"/>
              </a:solidFill>
              <a:round/>
              <a:headEnd/>
              <a:tailEnd/>
            </a:ln>
            <a:effectLst>
              <a:outerShdw dist="53882" dir="2700000" algn="ctr" rotWithShape="0">
                <a:srgbClr val="000000">
                  <a:alpha val="50000"/>
                </a:srgbClr>
              </a:outerShdw>
            </a:effectLst>
          </p:spPr>
          <p:txBody>
            <a:bodyPr wrap="none" anchor="ctr"/>
            <a:lstStyle/>
            <a:p>
              <a:pPr eaLnBrk="1" hangingPunct="1">
                <a:defRPr/>
              </a:pPr>
              <a:endParaRPr lang="en-US">
                <a:solidFill>
                  <a:srgbClr val="85218F"/>
                </a:solidFill>
              </a:endParaRPr>
            </a:p>
          </p:txBody>
        </p:sp>
        <p:sp>
          <p:nvSpPr>
            <p:cNvPr id="26" name="Freeform 12">
              <a:extLst>
                <a:ext uri="{FF2B5EF4-FFF2-40B4-BE49-F238E27FC236}">
                  <a16:creationId xmlns="" xmlns:a16="http://schemas.microsoft.com/office/drawing/2014/main" id="{BF1D8DE1-9307-41A5-A6DE-63E262D5B818}"/>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pFill/>
            <a:ln w="0">
              <a:noFill/>
              <a:prstDash val="solid"/>
              <a:round/>
              <a:headEnd/>
              <a:tailEnd/>
            </a:ln>
          </p:spPr>
          <p:txBody>
            <a:bodyPr/>
            <a:lstStyle/>
            <a:p>
              <a:pPr eaLnBrk="1" hangingPunct="1">
                <a:defRPr/>
              </a:pPr>
              <a:endParaRPr lang="en-US">
                <a:solidFill>
                  <a:srgbClr val="85218F"/>
                </a:solidFill>
              </a:endParaRPr>
            </a:p>
          </p:txBody>
        </p:sp>
      </p:grpSp>
      <p:grpSp>
        <p:nvGrpSpPr>
          <p:cNvPr id="27" name="Group 13">
            <a:extLst>
              <a:ext uri="{FF2B5EF4-FFF2-40B4-BE49-F238E27FC236}">
                <a16:creationId xmlns="" xmlns:a16="http://schemas.microsoft.com/office/drawing/2014/main" id="{DEA1494C-C02C-41C1-9F24-6CDEF89C66DC}"/>
              </a:ext>
            </a:extLst>
          </p:cNvPr>
          <p:cNvGrpSpPr>
            <a:grpSpLocks/>
          </p:cNvGrpSpPr>
          <p:nvPr/>
        </p:nvGrpSpPr>
        <p:grpSpPr bwMode="auto">
          <a:xfrm>
            <a:off x="7270023" y="5158278"/>
            <a:ext cx="2405877" cy="1483820"/>
            <a:chOff x="4320" y="1152"/>
            <a:chExt cx="414" cy="402"/>
          </a:xfrm>
        </p:grpSpPr>
        <p:sp>
          <p:nvSpPr>
            <p:cNvPr id="28" name="AutoShape 14">
              <a:extLst>
                <a:ext uri="{FF2B5EF4-FFF2-40B4-BE49-F238E27FC236}">
                  <a16:creationId xmlns="" xmlns:a16="http://schemas.microsoft.com/office/drawing/2014/main" id="{A09772FA-B094-4FCD-B6DA-33C72B8B162A}"/>
                </a:ext>
              </a:extLst>
            </p:cNvPr>
            <p:cNvSpPr>
              <a:spLocks noChangeArrowheads="1"/>
            </p:cNvSpPr>
            <p:nvPr/>
          </p:nvSpPr>
          <p:spPr bwMode="gray">
            <a:xfrm>
              <a:off x="4320" y="1152"/>
              <a:ext cx="414" cy="402"/>
            </a:xfrm>
            <a:prstGeom prst="roundRect">
              <a:avLst>
                <a:gd name="adj" fmla="val 11921"/>
              </a:avLst>
            </a:prstGeom>
            <a:solidFill>
              <a:srgbClr val="0070C0"/>
            </a:solidFill>
            <a:ln w="25400">
              <a:solidFill>
                <a:srgbClr val="FFFFFF"/>
              </a:solidFill>
              <a:round/>
              <a:headEnd/>
              <a:tailEnd/>
            </a:ln>
            <a:effectLst>
              <a:outerShdw dist="53882" dir="2700000" algn="ctr" rotWithShape="0">
                <a:srgbClr val="000000">
                  <a:alpha val="50000"/>
                </a:srgbClr>
              </a:outerShdw>
            </a:effectLst>
          </p:spPr>
          <p:txBody>
            <a:bodyPr wrap="none" anchor="ctr"/>
            <a:lstStyle/>
            <a:p>
              <a:pPr eaLnBrk="1" hangingPunct="1">
                <a:defRPr/>
              </a:pPr>
              <a:endParaRPr lang="en-US">
                <a:solidFill>
                  <a:srgbClr val="85218F"/>
                </a:solidFill>
              </a:endParaRPr>
            </a:p>
          </p:txBody>
        </p:sp>
        <p:sp>
          <p:nvSpPr>
            <p:cNvPr id="29" name="Freeform 15">
              <a:extLst>
                <a:ext uri="{FF2B5EF4-FFF2-40B4-BE49-F238E27FC236}">
                  <a16:creationId xmlns="" xmlns:a16="http://schemas.microsoft.com/office/drawing/2014/main" id="{A4E6853A-BBD4-45F7-9EEF-F7E0281F8C83}"/>
                </a:ext>
              </a:extLst>
            </p:cNvPr>
            <p:cNvSpPr>
              <a:spLocks/>
            </p:cNvSpPr>
            <p:nvPr/>
          </p:nvSpPr>
          <p:spPr bwMode="gray">
            <a:xfrm>
              <a:off x="4346" y="1178"/>
              <a:ext cx="206" cy="201"/>
            </a:xfrm>
            <a:custGeom>
              <a:avLst/>
              <a:gdLst/>
              <a:ahLst/>
              <a:cxnLst>
                <a:cxn ang="0">
                  <a:pos x="118" y="0"/>
                </a:cxn>
                <a:cxn ang="0">
                  <a:pos x="0" y="118"/>
                </a:cxn>
                <a:cxn ang="0">
                  <a:pos x="0" y="589"/>
                </a:cxn>
                <a:cxn ang="0">
                  <a:pos x="161" y="174"/>
                </a:cxn>
                <a:cxn ang="0">
                  <a:pos x="589" y="0"/>
                </a:cxn>
                <a:cxn ang="0">
                  <a:pos x="118" y="0"/>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8627"/>
                    <a:invGamma/>
                  </a:schemeClr>
                </a:gs>
                <a:gs pos="50000">
                  <a:schemeClr val="hlink">
                    <a:alpha val="0"/>
                  </a:schemeClr>
                </a:gs>
                <a:gs pos="100000">
                  <a:schemeClr val="hlink">
                    <a:gamma/>
                    <a:tint val="48627"/>
                    <a:invGamma/>
                  </a:schemeClr>
                </a:gs>
              </a:gsLst>
              <a:lin ang="2700000" scaled="1"/>
            </a:gradFill>
            <a:ln w="0">
              <a:noFill/>
              <a:prstDash val="solid"/>
              <a:round/>
              <a:headEnd/>
              <a:tailEnd/>
            </a:ln>
          </p:spPr>
          <p:txBody>
            <a:bodyPr/>
            <a:lstStyle/>
            <a:p>
              <a:pPr eaLnBrk="1" hangingPunct="1">
                <a:defRPr/>
              </a:pPr>
              <a:endParaRPr lang="en-US">
                <a:solidFill>
                  <a:srgbClr val="85218F"/>
                </a:solidFill>
              </a:endParaRPr>
            </a:p>
          </p:txBody>
        </p:sp>
      </p:grpSp>
      <p:pic>
        <p:nvPicPr>
          <p:cNvPr id="30" name="Picture 21" descr="YG_circle001">
            <a:extLst>
              <a:ext uri="{FF2B5EF4-FFF2-40B4-BE49-F238E27FC236}">
                <a16:creationId xmlns="" xmlns:a16="http://schemas.microsoft.com/office/drawing/2014/main" id="{71D9F533-F96B-454E-B830-7710C8FAEE2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552839" y="3063409"/>
            <a:ext cx="2441085" cy="13339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Box 30">
            <a:extLst>
              <a:ext uri="{FF2B5EF4-FFF2-40B4-BE49-F238E27FC236}">
                <a16:creationId xmlns="" xmlns:a16="http://schemas.microsoft.com/office/drawing/2014/main" id="{DADDE59A-F7E9-48F3-9A7B-12ED30B29BBC}"/>
              </a:ext>
            </a:extLst>
          </p:cNvPr>
          <p:cNvSpPr txBox="1"/>
          <p:nvPr/>
        </p:nvSpPr>
        <p:spPr>
          <a:xfrm>
            <a:off x="5079915" y="5472617"/>
            <a:ext cx="1682221" cy="646331"/>
          </a:xfrm>
          <a:prstGeom prst="rect">
            <a:avLst/>
          </a:prstGeom>
          <a:noFill/>
        </p:spPr>
        <p:txBody>
          <a:bodyPr wrap="square">
            <a:spAutoFit/>
          </a:bodyPr>
          <a:lstStyle/>
          <a:p>
            <a:r>
              <a:rPr lang="en-US" dirty="0">
                <a:solidFill>
                  <a:schemeClr val="bg1"/>
                </a:solidFill>
              </a:rPr>
              <a:t>H</a:t>
            </a:r>
            <a:r>
              <a:rPr lang="vi-VN" b="0" i="0" dirty="0">
                <a:solidFill>
                  <a:schemeClr val="bg1"/>
                </a:solidFill>
                <a:effectLst/>
              </a:rPr>
              <a:t>iệu quả thực thi chưa cao</a:t>
            </a:r>
            <a:endParaRPr lang="en-US" dirty="0">
              <a:solidFill>
                <a:schemeClr val="bg1"/>
              </a:solidFill>
            </a:endParaRPr>
          </a:p>
        </p:txBody>
      </p:sp>
      <p:sp>
        <p:nvSpPr>
          <p:cNvPr id="32" name="TextBox 31">
            <a:extLst>
              <a:ext uri="{FF2B5EF4-FFF2-40B4-BE49-F238E27FC236}">
                <a16:creationId xmlns="" xmlns:a16="http://schemas.microsoft.com/office/drawing/2014/main" id="{66769FA1-709C-4413-AE23-1F4F22610565}"/>
              </a:ext>
            </a:extLst>
          </p:cNvPr>
          <p:cNvSpPr txBox="1"/>
          <p:nvPr/>
        </p:nvSpPr>
        <p:spPr>
          <a:xfrm>
            <a:off x="7306269" y="5354763"/>
            <a:ext cx="2369631" cy="1200329"/>
          </a:xfrm>
          <a:prstGeom prst="rect">
            <a:avLst/>
          </a:prstGeom>
          <a:noFill/>
        </p:spPr>
        <p:txBody>
          <a:bodyPr wrap="square">
            <a:spAutoFit/>
          </a:bodyPr>
          <a:lstStyle/>
          <a:p>
            <a:pPr algn="ctr"/>
            <a:r>
              <a:rPr lang="vi-VN" b="0" i="0" dirty="0">
                <a:solidFill>
                  <a:schemeClr val="bg1"/>
                </a:solidFill>
                <a:effectLst/>
              </a:rPr>
              <a:t>Các yếu tố thị trường, các loại hình thị trường mới ở trình độ sơ khai</a:t>
            </a:r>
            <a:endParaRPr lang="en-US" dirty="0">
              <a:solidFill>
                <a:schemeClr val="bg1"/>
              </a:solidFill>
            </a:endParaRPr>
          </a:p>
        </p:txBody>
      </p:sp>
      <p:sp>
        <p:nvSpPr>
          <p:cNvPr id="33" name="TextBox 32">
            <a:extLst>
              <a:ext uri="{FF2B5EF4-FFF2-40B4-BE49-F238E27FC236}">
                <a16:creationId xmlns="" xmlns:a16="http://schemas.microsoft.com/office/drawing/2014/main" id="{66444FF7-0235-4A6B-A917-92E7FDDA946F}"/>
              </a:ext>
            </a:extLst>
          </p:cNvPr>
          <p:cNvSpPr txBox="1"/>
          <p:nvPr/>
        </p:nvSpPr>
        <p:spPr>
          <a:xfrm>
            <a:off x="5108931" y="3427926"/>
            <a:ext cx="1423751" cy="646331"/>
          </a:xfrm>
          <a:prstGeom prst="rect">
            <a:avLst/>
          </a:prstGeom>
          <a:noFill/>
        </p:spPr>
        <p:txBody>
          <a:bodyPr wrap="square">
            <a:spAutoFit/>
          </a:bodyPr>
          <a:lstStyle/>
          <a:p>
            <a:pPr algn="ctr"/>
            <a:r>
              <a:rPr lang="en-US" b="1" dirty="0" err="1">
                <a:solidFill>
                  <a:srgbClr val="0033CC"/>
                </a:solidFill>
              </a:rPr>
              <a:t>Khiếm</a:t>
            </a:r>
            <a:r>
              <a:rPr lang="en-US" b="1" dirty="0">
                <a:solidFill>
                  <a:srgbClr val="0033CC"/>
                </a:solidFill>
              </a:rPr>
              <a:t> </a:t>
            </a:r>
            <a:r>
              <a:rPr lang="en-US" b="1" dirty="0" err="1">
                <a:solidFill>
                  <a:srgbClr val="0033CC"/>
                </a:solidFill>
              </a:rPr>
              <a:t>khuyết</a:t>
            </a:r>
            <a:endParaRPr lang="en-US" dirty="0">
              <a:solidFill>
                <a:srgbClr val="0033CC"/>
              </a:solidFill>
            </a:endParaRPr>
          </a:p>
        </p:txBody>
      </p:sp>
    </p:spTree>
    <p:extLst>
      <p:ext uri="{BB962C8B-B14F-4D97-AF65-F5344CB8AC3E}">
        <p14:creationId xmlns:p14="http://schemas.microsoft.com/office/powerpoint/2010/main" val="121250433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Background pattern&#10;&#10;Description automatically generated">
            <a:extLst>
              <a:ext uri="{FF2B5EF4-FFF2-40B4-BE49-F238E27FC236}">
                <a16:creationId xmlns="" xmlns:a16="http://schemas.microsoft.com/office/drawing/2014/main" id="{178CEE81-4331-4790-9979-76887AADC81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4" name="Picture 2" descr="Tiêu thức phân đoạn thị trường (Market Segmentation Criteria) là gì? Phân  loại">
            <a:extLst>
              <a:ext uri="{FF2B5EF4-FFF2-40B4-BE49-F238E27FC236}">
                <a16:creationId xmlns="" xmlns:a16="http://schemas.microsoft.com/office/drawing/2014/main" id="{B8E35110-196A-409F-A8B4-2DE533EF90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2010" y="3285494"/>
            <a:ext cx="4570741" cy="298923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 xmlns:a16="http://schemas.microsoft.com/office/drawing/2014/main" id="{48DAC1E3-E903-4CFE-8C74-F7C4081108A8}"/>
              </a:ext>
            </a:extLst>
          </p:cNvPr>
          <p:cNvSpPr txBox="1"/>
          <p:nvPr/>
        </p:nvSpPr>
        <p:spPr>
          <a:xfrm>
            <a:off x="3618999" y="3238678"/>
            <a:ext cx="2093011" cy="646331"/>
          </a:xfrm>
          <a:prstGeom prst="rect">
            <a:avLst/>
          </a:prstGeom>
          <a:noFill/>
        </p:spPr>
        <p:txBody>
          <a:bodyPr wrap="square">
            <a:spAutoFit/>
          </a:bodyPr>
          <a:lstStyle/>
          <a:p>
            <a:pPr algn="ctr"/>
            <a:r>
              <a:rPr lang="en-US" dirty="0">
                <a:solidFill>
                  <a:srgbClr val="663300"/>
                </a:solidFill>
              </a:rPr>
              <a:t>T</a:t>
            </a:r>
            <a:r>
              <a:rPr lang="vi-VN" b="0" dirty="0">
                <a:solidFill>
                  <a:srgbClr val="663300"/>
                </a:solidFill>
                <a:effectLst/>
              </a:rPr>
              <a:t>hị trường</a:t>
            </a:r>
            <a:r>
              <a:rPr lang="en-US" b="0" dirty="0">
                <a:solidFill>
                  <a:srgbClr val="663300"/>
                </a:solidFill>
                <a:effectLst/>
              </a:rPr>
              <a:t> </a:t>
            </a:r>
            <a:r>
              <a:rPr lang="en-US" b="0" dirty="0" err="1">
                <a:solidFill>
                  <a:srgbClr val="663300"/>
                </a:solidFill>
                <a:effectLst/>
              </a:rPr>
              <a:t>hàng</a:t>
            </a:r>
            <a:r>
              <a:rPr lang="en-US" b="0" dirty="0">
                <a:solidFill>
                  <a:srgbClr val="663300"/>
                </a:solidFill>
                <a:effectLst/>
              </a:rPr>
              <a:t> </a:t>
            </a:r>
            <a:r>
              <a:rPr lang="en-US" b="0" dirty="0" err="1">
                <a:solidFill>
                  <a:srgbClr val="663300"/>
                </a:solidFill>
                <a:effectLst/>
              </a:rPr>
              <a:t>hóa</a:t>
            </a:r>
            <a:r>
              <a:rPr lang="en-US" b="0" dirty="0">
                <a:solidFill>
                  <a:srgbClr val="663300"/>
                </a:solidFill>
                <a:effectLst/>
              </a:rPr>
              <a:t>, </a:t>
            </a:r>
            <a:r>
              <a:rPr lang="en-US" b="0" dirty="0" err="1">
                <a:solidFill>
                  <a:srgbClr val="663300"/>
                </a:solidFill>
                <a:effectLst/>
              </a:rPr>
              <a:t>dịch</a:t>
            </a:r>
            <a:r>
              <a:rPr lang="en-US" b="0" dirty="0">
                <a:solidFill>
                  <a:srgbClr val="663300"/>
                </a:solidFill>
                <a:effectLst/>
              </a:rPr>
              <a:t> </a:t>
            </a:r>
            <a:r>
              <a:rPr lang="en-US" b="0" dirty="0" err="1">
                <a:solidFill>
                  <a:srgbClr val="663300"/>
                </a:solidFill>
                <a:effectLst/>
              </a:rPr>
              <a:t>vụ</a:t>
            </a:r>
            <a:r>
              <a:rPr lang="vi-VN" b="0" dirty="0">
                <a:solidFill>
                  <a:srgbClr val="663300"/>
                </a:solidFill>
                <a:effectLst/>
              </a:rPr>
              <a:t>.</a:t>
            </a:r>
            <a:endParaRPr lang="en-US" dirty="0">
              <a:solidFill>
                <a:srgbClr val="663300"/>
              </a:solidFill>
            </a:endParaRPr>
          </a:p>
        </p:txBody>
      </p:sp>
      <p:sp>
        <p:nvSpPr>
          <p:cNvPr id="6" name="TextBox 5">
            <a:extLst>
              <a:ext uri="{FF2B5EF4-FFF2-40B4-BE49-F238E27FC236}">
                <a16:creationId xmlns="" xmlns:a16="http://schemas.microsoft.com/office/drawing/2014/main" id="{5A2C4765-BD7D-4A1E-A92A-9755F36DC090}"/>
              </a:ext>
            </a:extLst>
          </p:cNvPr>
          <p:cNvSpPr txBox="1"/>
          <p:nvPr/>
        </p:nvSpPr>
        <p:spPr>
          <a:xfrm>
            <a:off x="4018900" y="5328159"/>
            <a:ext cx="1621064" cy="646331"/>
          </a:xfrm>
          <a:prstGeom prst="rect">
            <a:avLst/>
          </a:prstGeom>
          <a:noFill/>
        </p:spPr>
        <p:txBody>
          <a:bodyPr wrap="square">
            <a:spAutoFit/>
          </a:bodyPr>
          <a:lstStyle/>
          <a:p>
            <a:pPr algn="ctr"/>
            <a:r>
              <a:rPr lang="en-US" dirty="0">
                <a:solidFill>
                  <a:srgbClr val="010101"/>
                </a:solidFill>
              </a:rPr>
              <a:t>T</a:t>
            </a:r>
            <a:r>
              <a:rPr lang="vi-VN" b="0" dirty="0">
                <a:solidFill>
                  <a:srgbClr val="010101"/>
                </a:solidFill>
                <a:effectLst/>
              </a:rPr>
              <a:t>hị trường</a:t>
            </a:r>
            <a:r>
              <a:rPr lang="en-US" b="0" dirty="0">
                <a:solidFill>
                  <a:srgbClr val="010101"/>
                </a:solidFill>
                <a:effectLst/>
              </a:rPr>
              <a:t> </a:t>
            </a:r>
            <a:r>
              <a:rPr lang="en-US" b="0" dirty="0" err="1">
                <a:solidFill>
                  <a:srgbClr val="010101"/>
                </a:solidFill>
                <a:effectLst/>
              </a:rPr>
              <a:t>công</a:t>
            </a:r>
            <a:r>
              <a:rPr lang="en-US" b="0" dirty="0">
                <a:solidFill>
                  <a:srgbClr val="010101"/>
                </a:solidFill>
                <a:effectLst/>
              </a:rPr>
              <a:t> </a:t>
            </a:r>
            <a:r>
              <a:rPr lang="en-US" b="0" dirty="0" err="1">
                <a:solidFill>
                  <a:srgbClr val="010101"/>
                </a:solidFill>
                <a:effectLst/>
              </a:rPr>
              <a:t>nghệ</a:t>
            </a:r>
            <a:r>
              <a:rPr lang="en-US" b="0" dirty="0">
                <a:solidFill>
                  <a:srgbClr val="010101"/>
                </a:solidFill>
                <a:effectLst/>
              </a:rPr>
              <a:t>…</a:t>
            </a:r>
            <a:r>
              <a:rPr lang="vi-VN" b="0" dirty="0">
                <a:solidFill>
                  <a:srgbClr val="010101"/>
                </a:solidFill>
                <a:effectLst/>
              </a:rPr>
              <a:t>.</a:t>
            </a:r>
            <a:endParaRPr lang="en-US" dirty="0"/>
          </a:p>
        </p:txBody>
      </p:sp>
      <p:sp>
        <p:nvSpPr>
          <p:cNvPr id="7" name="TextBox 6">
            <a:extLst>
              <a:ext uri="{FF2B5EF4-FFF2-40B4-BE49-F238E27FC236}">
                <a16:creationId xmlns="" xmlns:a16="http://schemas.microsoft.com/office/drawing/2014/main" id="{7866CEEF-563D-4983-BFD5-0BF051215909}"/>
              </a:ext>
            </a:extLst>
          </p:cNvPr>
          <p:cNvSpPr txBox="1"/>
          <p:nvPr/>
        </p:nvSpPr>
        <p:spPr>
          <a:xfrm>
            <a:off x="10426843" y="3285494"/>
            <a:ext cx="1621064" cy="646331"/>
          </a:xfrm>
          <a:prstGeom prst="rect">
            <a:avLst/>
          </a:prstGeom>
          <a:noFill/>
        </p:spPr>
        <p:txBody>
          <a:bodyPr wrap="square">
            <a:spAutoFit/>
          </a:bodyPr>
          <a:lstStyle/>
          <a:p>
            <a:pPr algn="ctr"/>
            <a:r>
              <a:rPr lang="en-US" dirty="0">
                <a:solidFill>
                  <a:srgbClr val="0070C0"/>
                </a:solidFill>
              </a:rPr>
              <a:t>T</a:t>
            </a:r>
            <a:r>
              <a:rPr lang="vi-VN" b="0" dirty="0">
                <a:solidFill>
                  <a:srgbClr val="0070C0"/>
                </a:solidFill>
                <a:effectLst/>
              </a:rPr>
              <a:t>hị trường</a:t>
            </a:r>
            <a:r>
              <a:rPr lang="en-US" b="0" dirty="0">
                <a:solidFill>
                  <a:srgbClr val="0070C0"/>
                </a:solidFill>
                <a:effectLst/>
              </a:rPr>
              <a:t> </a:t>
            </a:r>
            <a:r>
              <a:rPr lang="en-US" b="0" dirty="0" err="1">
                <a:solidFill>
                  <a:srgbClr val="0070C0"/>
                </a:solidFill>
                <a:effectLst/>
              </a:rPr>
              <a:t>bất</a:t>
            </a:r>
            <a:r>
              <a:rPr lang="en-US" b="0" dirty="0">
                <a:solidFill>
                  <a:srgbClr val="0070C0"/>
                </a:solidFill>
                <a:effectLst/>
              </a:rPr>
              <a:t> </a:t>
            </a:r>
            <a:r>
              <a:rPr lang="en-US" b="0" dirty="0" err="1">
                <a:solidFill>
                  <a:srgbClr val="0070C0"/>
                </a:solidFill>
                <a:effectLst/>
              </a:rPr>
              <a:t>động</a:t>
            </a:r>
            <a:r>
              <a:rPr lang="en-US" b="0" dirty="0">
                <a:solidFill>
                  <a:srgbClr val="0070C0"/>
                </a:solidFill>
                <a:effectLst/>
              </a:rPr>
              <a:t> </a:t>
            </a:r>
            <a:r>
              <a:rPr lang="en-US" b="0" dirty="0" err="1">
                <a:solidFill>
                  <a:srgbClr val="0070C0"/>
                </a:solidFill>
                <a:effectLst/>
              </a:rPr>
              <a:t>sản</a:t>
            </a:r>
            <a:r>
              <a:rPr lang="vi-VN" b="0" dirty="0">
                <a:solidFill>
                  <a:srgbClr val="0070C0"/>
                </a:solidFill>
                <a:effectLst/>
              </a:rPr>
              <a:t>.</a:t>
            </a:r>
            <a:endParaRPr lang="en-US" dirty="0">
              <a:solidFill>
                <a:srgbClr val="0070C0"/>
              </a:solidFill>
            </a:endParaRPr>
          </a:p>
        </p:txBody>
      </p:sp>
      <p:sp>
        <p:nvSpPr>
          <p:cNvPr id="8" name="TextBox 7">
            <a:extLst>
              <a:ext uri="{FF2B5EF4-FFF2-40B4-BE49-F238E27FC236}">
                <a16:creationId xmlns="" xmlns:a16="http://schemas.microsoft.com/office/drawing/2014/main" id="{9CB93327-B006-4899-B680-0BAA41CDD65F}"/>
              </a:ext>
            </a:extLst>
          </p:cNvPr>
          <p:cNvSpPr txBox="1"/>
          <p:nvPr/>
        </p:nvSpPr>
        <p:spPr>
          <a:xfrm>
            <a:off x="10426843" y="5243654"/>
            <a:ext cx="1621064" cy="646331"/>
          </a:xfrm>
          <a:prstGeom prst="rect">
            <a:avLst/>
          </a:prstGeom>
          <a:noFill/>
        </p:spPr>
        <p:txBody>
          <a:bodyPr wrap="square">
            <a:spAutoFit/>
          </a:bodyPr>
          <a:lstStyle/>
          <a:p>
            <a:pPr algn="ctr"/>
            <a:r>
              <a:rPr lang="en-US" dirty="0">
                <a:solidFill>
                  <a:srgbClr val="FF0066"/>
                </a:solidFill>
              </a:rPr>
              <a:t>T</a:t>
            </a:r>
            <a:r>
              <a:rPr lang="vi-VN" b="0" dirty="0">
                <a:solidFill>
                  <a:srgbClr val="FF0066"/>
                </a:solidFill>
                <a:effectLst/>
              </a:rPr>
              <a:t>hị trường</a:t>
            </a:r>
            <a:r>
              <a:rPr lang="en-US" b="0" dirty="0">
                <a:solidFill>
                  <a:srgbClr val="FF0066"/>
                </a:solidFill>
                <a:effectLst/>
              </a:rPr>
              <a:t> </a:t>
            </a:r>
            <a:r>
              <a:rPr lang="en-US" b="0" dirty="0" err="1">
                <a:solidFill>
                  <a:srgbClr val="FF0066"/>
                </a:solidFill>
                <a:effectLst/>
              </a:rPr>
              <a:t>tài</a:t>
            </a:r>
            <a:r>
              <a:rPr lang="en-US" b="0" dirty="0">
                <a:solidFill>
                  <a:srgbClr val="FF0066"/>
                </a:solidFill>
                <a:effectLst/>
              </a:rPr>
              <a:t> </a:t>
            </a:r>
            <a:r>
              <a:rPr lang="en-US" b="0" dirty="0" err="1">
                <a:solidFill>
                  <a:srgbClr val="FF0066"/>
                </a:solidFill>
                <a:effectLst/>
              </a:rPr>
              <a:t>chính</a:t>
            </a:r>
            <a:r>
              <a:rPr lang="vi-VN" b="0" dirty="0">
                <a:solidFill>
                  <a:srgbClr val="FF0066"/>
                </a:solidFill>
                <a:effectLst/>
              </a:rPr>
              <a:t>.</a:t>
            </a:r>
            <a:endParaRPr lang="en-US" dirty="0">
              <a:solidFill>
                <a:srgbClr val="FF0066"/>
              </a:solidFill>
            </a:endParaRPr>
          </a:p>
        </p:txBody>
      </p:sp>
      <p:sp>
        <p:nvSpPr>
          <p:cNvPr id="9" name="TextBox 8">
            <a:extLst>
              <a:ext uri="{FF2B5EF4-FFF2-40B4-BE49-F238E27FC236}">
                <a16:creationId xmlns="" xmlns:a16="http://schemas.microsoft.com/office/drawing/2014/main" id="{363A5855-9101-4D78-BF73-EA5F0A29A51B}"/>
              </a:ext>
            </a:extLst>
          </p:cNvPr>
          <p:cNvSpPr txBox="1"/>
          <p:nvPr/>
        </p:nvSpPr>
        <p:spPr>
          <a:xfrm>
            <a:off x="6948829" y="2870664"/>
            <a:ext cx="2239624" cy="369332"/>
          </a:xfrm>
          <a:prstGeom prst="rect">
            <a:avLst/>
          </a:prstGeom>
          <a:noFill/>
        </p:spPr>
        <p:txBody>
          <a:bodyPr wrap="square">
            <a:spAutoFit/>
          </a:bodyPr>
          <a:lstStyle/>
          <a:p>
            <a:pPr algn="ctr"/>
            <a:r>
              <a:rPr lang="en-US" dirty="0">
                <a:solidFill>
                  <a:srgbClr val="006600"/>
                </a:solidFill>
              </a:rPr>
              <a:t>T</a:t>
            </a:r>
            <a:r>
              <a:rPr lang="vi-VN" b="0" dirty="0">
                <a:solidFill>
                  <a:srgbClr val="006600"/>
                </a:solidFill>
                <a:effectLst/>
              </a:rPr>
              <a:t>hị trường</a:t>
            </a:r>
            <a:r>
              <a:rPr lang="en-US" b="0" dirty="0">
                <a:solidFill>
                  <a:srgbClr val="006600"/>
                </a:solidFill>
                <a:effectLst/>
              </a:rPr>
              <a:t> lao </a:t>
            </a:r>
            <a:r>
              <a:rPr lang="en-US" b="0" dirty="0" err="1">
                <a:solidFill>
                  <a:srgbClr val="006600"/>
                </a:solidFill>
                <a:effectLst/>
              </a:rPr>
              <a:t>động</a:t>
            </a:r>
            <a:endParaRPr lang="en-US" dirty="0">
              <a:solidFill>
                <a:srgbClr val="006600"/>
              </a:solidFill>
            </a:endParaRPr>
          </a:p>
        </p:txBody>
      </p:sp>
      <p:sp>
        <p:nvSpPr>
          <p:cNvPr id="10" name="TextBox 9">
            <a:extLst>
              <a:ext uri="{FF2B5EF4-FFF2-40B4-BE49-F238E27FC236}">
                <a16:creationId xmlns="" xmlns:a16="http://schemas.microsoft.com/office/drawing/2014/main" id="{22C34165-6084-4D6F-832B-40E67D0ECBDB}"/>
              </a:ext>
            </a:extLst>
          </p:cNvPr>
          <p:cNvSpPr txBox="1"/>
          <p:nvPr/>
        </p:nvSpPr>
        <p:spPr>
          <a:xfrm>
            <a:off x="2113004" y="194593"/>
            <a:ext cx="9613557"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11" name="Line 7">
            <a:extLst>
              <a:ext uri="{FF2B5EF4-FFF2-40B4-BE49-F238E27FC236}">
                <a16:creationId xmlns="" xmlns:a16="http://schemas.microsoft.com/office/drawing/2014/main" id="{714782F4-D471-4950-9EC9-EEDA6296E6B9}"/>
              </a:ext>
            </a:extLst>
          </p:cNvPr>
          <p:cNvSpPr>
            <a:spLocks noChangeShapeType="1"/>
          </p:cNvSpPr>
          <p:nvPr/>
        </p:nvSpPr>
        <p:spPr bwMode="auto">
          <a:xfrm flipV="1">
            <a:off x="4643581" y="1206675"/>
            <a:ext cx="3353800"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12" name="TextBox 11">
            <a:extLst>
              <a:ext uri="{FF2B5EF4-FFF2-40B4-BE49-F238E27FC236}">
                <a16:creationId xmlns="" xmlns:a16="http://schemas.microsoft.com/office/drawing/2014/main" id="{64590591-44A4-4BD1-A9BD-0D7AF6D9737D}"/>
              </a:ext>
            </a:extLst>
          </p:cNvPr>
          <p:cNvSpPr txBox="1"/>
          <p:nvPr/>
        </p:nvSpPr>
        <p:spPr>
          <a:xfrm>
            <a:off x="1927654" y="2206884"/>
            <a:ext cx="8896865" cy="707886"/>
          </a:xfrm>
          <a:prstGeom prst="rect">
            <a:avLst/>
          </a:prstGeom>
          <a:noFill/>
        </p:spPr>
        <p:txBody>
          <a:bodyPr wrap="square">
            <a:spAutoFit/>
          </a:bodyPr>
          <a:lstStyle/>
          <a:p>
            <a:pPr algn="ctr"/>
            <a:r>
              <a:rPr lang="vi-VN" sz="2000" b="1" u="sng" dirty="0">
                <a:solidFill>
                  <a:srgbClr val="FF0066"/>
                </a:solidFill>
                <a:effectLst/>
              </a:rPr>
              <a:t>Thứ ba</a:t>
            </a:r>
            <a:r>
              <a:rPr lang="vi-VN" sz="2000" b="0" dirty="0">
                <a:solidFill>
                  <a:srgbClr val="FF0066"/>
                </a:solidFill>
                <a:effectLst/>
              </a:rPr>
              <a:t>, </a:t>
            </a:r>
            <a:r>
              <a:rPr lang="vi-VN" sz="2000" b="0" dirty="0">
                <a:solidFill>
                  <a:srgbClr val="002060"/>
                </a:solidFill>
                <a:effectLst/>
              </a:rPr>
              <a:t>hệ thống thể chế còn </a:t>
            </a:r>
            <a:r>
              <a:rPr lang="vi-VN" sz="2000" b="1" dirty="0">
                <a:solidFill>
                  <a:srgbClr val="FF0000"/>
                </a:solidFill>
                <a:effectLst/>
              </a:rPr>
              <a:t>kém hiệu lực, hiệu quả</a:t>
            </a:r>
            <a:r>
              <a:rPr lang="vi-VN" sz="2000" b="0" dirty="0">
                <a:solidFill>
                  <a:srgbClr val="002060"/>
                </a:solidFill>
                <a:effectLst/>
              </a:rPr>
              <a:t>, thiếu các y</a:t>
            </a:r>
            <a:r>
              <a:rPr lang="en-US" sz="2000" b="0" dirty="0">
                <a:solidFill>
                  <a:srgbClr val="002060"/>
                </a:solidFill>
                <a:effectLst/>
              </a:rPr>
              <a:t>ế</a:t>
            </a:r>
            <a:r>
              <a:rPr lang="vi-VN" sz="2000" b="0" dirty="0">
                <a:solidFill>
                  <a:srgbClr val="002060"/>
                </a:solidFill>
                <a:effectLst/>
              </a:rPr>
              <a:t>u tố thị trường và các loại thị trường.</a:t>
            </a:r>
            <a:endParaRPr lang="en-US" sz="2000" dirty="0">
              <a:solidFill>
                <a:srgbClr val="002060"/>
              </a:solidFill>
            </a:endParaRPr>
          </a:p>
        </p:txBody>
      </p:sp>
      <p:sp>
        <p:nvSpPr>
          <p:cNvPr id="13" name="TextBox 12">
            <a:extLst>
              <a:ext uri="{FF2B5EF4-FFF2-40B4-BE49-F238E27FC236}">
                <a16:creationId xmlns="" xmlns:a16="http://schemas.microsoft.com/office/drawing/2014/main" id="{D5A11A55-BA14-4E6E-B822-EC43CC125266}"/>
              </a:ext>
            </a:extLst>
          </p:cNvPr>
          <p:cNvSpPr txBox="1"/>
          <p:nvPr/>
        </p:nvSpPr>
        <p:spPr>
          <a:xfrm>
            <a:off x="6253778" y="6365729"/>
            <a:ext cx="4570741" cy="369332"/>
          </a:xfrm>
          <a:prstGeom prst="rect">
            <a:avLst/>
          </a:prstGeom>
          <a:noFill/>
        </p:spPr>
        <p:txBody>
          <a:bodyPr wrap="square">
            <a:spAutoFit/>
          </a:bodyPr>
          <a:lstStyle/>
          <a:p>
            <a:pPr algn="ctr"/>
            <a:r>
              <a:rPr lang="en-US" b="1" dirty="0">
                <a:solidFill>
                  <a:srgbClr val="0033CC"/>
                </a:solidFill>
                <a:latin typeface="Times New Roman" panose="02020603050405020304" pitchFamily="18" charset="0"/>
                <a:cs typeface="Times New Roman" panose="02020603050405020304" pitchFamily="18" charset="0"/>
              </a:rPr>
              <a:t>→ </a:t>
            </a:r>
            <a:r>
              <a:rPr lang="en-US" b="1" dirty="0" err="1">
                <a:solidFill>
                  <a:srgbClr val="0033CC"/>
                </a:solidFill>
              </a:rPr>
              <a:t>Chưa</a:t>
            </a:r>
            <a:r>
              <a:rPr lang="en-US" b="1" dirty="0">
                <a:solidFill>
                  <a:srgbClr val="0033CC"/>
                </a:solidFill>
              </a:rPr>
              <a:t> </a:t>
            </a:r>
            <a:r>
              <a:rPr lang="en-US" b="1" dirty="0" err="1">
                <a:solidFill>
                  <a:srgbClr val="0033CC"/>
                </a:solidFill>
              </a:rPr>
              <a:t>hoàn</a:t>
            </a:r>
            <a:r>
              <a:rPr lang="en-US" b="1" dirty="0">
                <a:solidFill>
                  <a:srgbClr val="0033CC"/>
                </a:solidFill>
              </a:rPr>
              <a:t> </a:t>
            </a:r>
            <a:r>
              <a:rPr lang="en-US" b="1" dirty="0" err="1">
                <a:solidFill>
                  <a:srgbClr val="0033CC"/>
                </a:solidFill>
              </a:rPr>
              <a:t>thiện</a:t>
            </a:r>
            <a:r>
              <a:rPr lang="en-US" b="1" dirty="0">
                <a:solidFill>
                  <a:srgbClr val="0033CC"/>
                </a:solidFill>
              </a:rPr>
              <a:t>, </a:t>
            </a:r>
            <a:r>
              <a:rPr lang="en-US" b="1" dirty="0" err="1">
                <a:solidFill>
                  <a:srgbClr val="0033CC"/>
                </a:solidFill>
              </a:rPr>
              <a:t>trình</a:t>
            </a:r>
            <a:r>
              <a:rPr lang="en-US" b="1" dirty="0">
                <a:solidFill>
                  <a:srgbClr val="0033CC"/>
                </a:solidFill>
              </a:rPr>
              <a:t> </a:t>
            </a:r>
            <a:r>
              <a:rPr lang="en-US" b="1" dirty="0" err="1">
                <a:solidFill>
                  <a:srgbClr val="0033CC"/>
                </a:solidFill>
              </a:rPr>
              <a:t>độ</a:t>
            </a:r>
            <a:r>
              <a:rPr lang="en-US" b="1" dirty="0">
                <a:solidFill>
                  <a:srgbClr val="0033CC"/>
                </a:solidFill>
              </a:rPr>
              <a:t> </a:t>
            </a:r>
            <a:r>
              <a:rPr lang="en-US" b="1" dirty="0" err="1">
                <a:solidFill>
                  <a:srgbClr val="0033CC"/>
                </a:solidFill>
              </a:rPr>
              <a:t>thấp</a:t>
            </a:r>
            <a:r>
              <a:rPr lang="en-US" b="1" dirty="0">
                <a:solidFill>
                  <a:srgbClr val="0033CC"/>
                </a:solidFill>
              </a:rPr>
              <a:t>….</a:t>
            </a:r>
          </a:p>
        </p:txBody>
      </p:sp>
      <p:sp>
        <p:nvSpPr>
          <p:cNvPr id="14" name="TextBox 13">
            <a:extLst>
              <a:ext uri="{FF2B5EF4-FFF2-40B4-BE49-F238E27FC236}">
                <a16:creationId xmlns="" xmlns:a16="http://schemas.microsoft.com/office/drawing/2014/main" id="{3E40DD07-C3EA-4628-B31E-6C590B9517F7}"/>
              </a:ext>
            </a:extLst>
          </p:cNvPr>
          <p:cNvSpPr txBox="1"/>
          <p:nvPr/>
        </p:nvSpPr>
        <p:spPr>
          <a:xfrm>
            <a:off x="2764123" y="1396314"/>
            <a:ext cx="7636476" cy="707886"/>
          </a:xfrm>
          <a:prstGeom prst="rect">
            <a:avLst/>
          </a:prstGeom>
          <a:noFill/>
          <a:ln>
            <a:solidFill>
              <a:schemeClr val="tx1"/>
            </a:solidFill>
          </a:ln>
        </p:spPr>
        <p:txBody>
          <a:bodyPr wrap="square">
            <a:spAutoFit/>
          </a:bodyPr>
          <a:lstStyle/>
          <a:p>
            <a:pPr marL="342900" indent="-342900" algn="ctr">
              <a:buFont typeface="Wingdings" panose="05000000000000000000" pitchFamily="2" charset="2"/>
              <a:buChar char="q"/>
            </a:pPr>
            <a:r>
              <a:rPr lang="vi-VN" sz="2000" b="1" i="0" dirty="0">
                <a:solidFill>
                  <a:srgbClr val="0033CC"/>
                </a:solidFill>
                <a:effectLst/>
                <a:latin typeface="Arial" panose="020B0604020202020204" pitchFamily="34" charset="0"/>
                <a:cs typeface="Arial" panose="020B0604020202020204" pitchFamily="34" charset="0"/>
              </a:rPr>
              <a:t>Lý do phải thực hiện </a:t>
            </a:r>
            <a:r>
              <a:rPr lang="vi-VN" sz="2000" b="1" i="0" dirty="0">
                <a:solidFill>
                  <a:srgbClr val="FF3399"/>
                </a:solidFill>
                <a:effectLst/>
                <a:latin typeface="Arial" panose="020B0604020202020204" pitchFamily="34" charset="0"/>
                <a:cs typeface="Arial" panose="020B0604020202020204" pitchFamily="34" charset="0"/>
              </a:rPr>
              <a:t>hoàn </a:t>
            </a:r>
            <a:r>
              <a:rPr lang="vi-VN" sz="2000" b="1" i="0" dirty="0" smtClean="0">
                <a:solidFill>
                  <a:srgbClr val="FF3399"/>
                </a:solidFill>
                <a:effectLst/>
                <a:latin typeface="Arial" panose="020B0604020202020204" pitchFamily="34" charset="0"/>
                <a:cs typeface="Arial" panose="020B0604020202020204" pitchFamily="34" charset="0"/>
              </a:rPr>
              <a:t>th</a:t>
            </a:r>
            <a:r>
              <a:rPr lang="en-US" sz="2000" b="1" i="0" dirty="0" err="1" smtClean="0">
                <a:solidFill>
                  <a:srgbClr val="FF3399"/>
                </a:solidFill>
                <a:effectLst/>
                <a:latin typeface="Arial" panose="020B0604020202020204" pitchFamily="34" charset="0"/>
                <a:cs typeface="Arial" panose="020B0604020202020204" pitchFamily="34" charset="0"/>
              </a:rPr>
              <a:t>iện</a:t>
            </a:r>
            <a:r>
              <a:rPr lang="vi-VN" sz="2000" b="1" i="0" dirty="0" smtClean="0">
                <a:solidFill>
                  <a:srgbClr val="FF3399"/>
                </a:solidFill>
                <a:effectLst/>
                <a:latin typeface="Arial" panose="020B0604020202020204" pitchFamily="34" charset="0"/>
                <a:cs typeface="Arial" panose="020B0604020202020204" pitchFamily="34" charset="0"/>
              </a:rPr>
              <a:t> </a:t>
            </a:r>
            <a:r>
              <a:rPr lang="vi-VN" sz="2000" b="1" i="0" dirty="0">
                <a:solidFill>
                  <a:srgbClr val="0033CC"/>
                </a:solidFill>
                <a:effectLst/>
                <a:latin typeface="Arial" panose="020B0604020202020204" pitchFamily="34" charset="0"/>
                <a:cs typeface="Arial" panose="020B0604020202020204" pitchFamily="34" charset="0"/>
              </a:rPr>
              <a:t>thể chế kinh tế thị trường </a:t>
            </a:r>
            <a:endParaRPr lang="en-US" sz="2000" b="1" i="0" dirty="0">
              <a:solidFill>
                <a:srgbClr val="0033CC"/>
              </a:solidFill>
              <a:effectLst/>
              <a:latin typeface="Arial" panose="020B0604020202020204" pitchFamily="34" charset="0"/>
              <a:cs typeface="Arial" panose="020B0604020202020204" pitchFamily="34" charset="0"/>
            </a:endParaRPr>
          </a:p>
          <a:p>
            <a:pPr algn="ctr"/>
            <a:r>
              <a:rPr lang="vi-VN" sz="2000" b="1" i="0" dirty="0">
                <a:solidFill>
                  <a:srgbClr val="0033CC"/>
                </a:solidFill>
                <a:effectLst/>
                <a:latin typeface="Arial" panose="020B0604020202020204" pitchFamily="34" charset="0"/>
                <a:cs typeface="Arial" panose="020B0604020202020204" pitchFamily="34" charset="0"/>
              </a:rPr>
              <a:t>định h</a:t>
            </a:r>
            <a:r>
              <a:rPr lang="en-US" sz="2000" b="1" dirty="0" err="1">
                <a:solidFill>
                  <a:srgbClr val="0033CC"/>
                </a:solidFill>
                <a:latin typeface="Arial" panose="020B0604020202020204" pitchFamily="34" charset="0"/>
                <a:cs typeface="Arial" panose="020B0604020202020204" pitchFamily="34" charset="0"/>
              </a:rPr>
              <a:t>ướng</a:t>
            </a:r>
            <a:r>
              <a:rPr lang="en-US" sz="2000" b="1" dirty="0">
                <a:solidFill>
                  <a:srgbClr val="0033CC"/>
                </a:solidFill>
                <a:latin typeface="Arial" panose="020B0604020202020204" pitchFamily="34" charset="0"/>
                <a:cs typeface="Arial" panose="020B0604020202020204" pitchFamily="34" charset="0"/>
              </a:rPr>
              <a:t> XHCN</a:t>
            </a:r>
            <a:endParaRPr lang="en-US" sz="2000" dirty="0">
              <a:solidFill>
                <a:srgbClr val="0033C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12469720"/>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Freeform 5"/>
          <p:cNvSpPr>
            <a:spLocks/>
          </p:cNvSpPr>
          <p:nvPr/>
        </p:nvSpPr>
        <p:spPr bwMode="auto">
          <a:xfrm>
            <a:off x="0" y="5162550"/>
            <a:ext cx="12192000" cy="1695450"/>
          </a:xfrm>
          <a:custGeom>
            <a:avLst/>
            <a:gdLst>
              <a:gd name="T0" fmla="*/ 0 w 2771"/>
              <a:gd name="T1" fmla="*/ 399390 h 433"/>
              <a:gd name="T2" fmla="*/ 3291092 w 2771"/>
              <a:gd name="T3" fmla="*/ 920164 h 433"/>
              <a:gd name="T4" fmla="*/ 6934173 w 2771"/>
              <a:gd name="T5" fmla="*/ 638241 h 433"/>
              <a:gd name="T6" fmla="*/ 12192000 w 2771"/>
              <a:gd name="T7" fmla="*/ 211442 h 433"/>
              <a:gd name="T8" fmla="*/ 12192000 w 2771"/>
              <a:gd name="T9" fmla="*/ 1695451 h 433"/>
              <a:gd name="T10" fmla="*/ 0 w 2771"/>
              <a:gd name="T11" fmla="*/ 1695451 h 433"/>
              <a:gd name="T12" fmla="*/ 0 w 2771"/>
              <a:gd name="T13" fmla="*/ 399390 h 4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771" h="433">
                <a:moveTo>
                  <a:pt x="0" y="102"/>
                </a:moveTo>
                <a:cubicBezTo>
                  <a:pt x="0" y="102"/>
                  <a:pt x="452" y="295"/>
                  <a:pt x="748" y="235"/>
                </a:cubicBezTo>
                <a:cubicBezTo>
                  <a:pt x="1044" y="175"/>
                  <a:pt x="1208" y="0"/>
                  <a:pt x="1576" y="163"/>
                </a:cubicBezTo>
                <a:cubicBezTo>
                  <a:pt x="1944" y="326"/>
                  <a:pt x="2771" y="54"/>
                  <a:pt x="2771" y="54"/>
                </a:cubicBezTo>
                <a:cubicBezTo>
                  <a:pt x="2771" y="433"/>
                  <a:pt x="2771" y="433"/>
                  <a:pt x="2771" y="433"/>
                </a:cubicBezTo>
                <a:cubicBezTo>
                  <a:pt x="0" y="433"/>
                  <a:pt x="0" y="433"/>
                  <a:pt x="0" y="433"/>
                </a:cubicBezTo>
                <a:lnTo>
                  <a:pt x="0" y="102"/>
                </a:lnTo>
                <a:close/>
              </a:path>
            </a:pathLst>
          </a:custGeom>
          <a:blipFill dpi="0" rotWithShape="0">
            <a:blip r:embed="rId2"/>
            <a:srcRect/>
            <a:tile tx="0" ty="0" sx="100000" sy="100000" flip="none" algn="tl"/>
          </a:bli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nvGrpSpPr>
          <p:cNvPr id="3" name="Group 2"/>
          <p:cNvGrpSpPr>
            <a:grpSpLocks/>
          </p:cNvGrpSpPr>
          <p:nvPr/>
        </p:nvGrpSpPr>
        <p:grpSpPr bwMode="auto">
          <a:xfrm>
            <a:off x="1" y="5162550"/>
            <a:ext cx="1547446" cy="1695450"/>
            <a:chOff x="0" y="5162550"/>
            <a:chExt cx="1927225" cy="1695450"/>
          </a:xfrm>
        </p:grpSpPr>
        <p:sp>
          <p:nvSpPr>
            <p:cNvPr id="4" name="Freeform 8"/>
            <p:cNvSpPr>
              <a:spLocks noEditPoints="1"/>
            </p:cNvSpPr>
            <p:nvPr/>
          </p:nvSpPr>
          <p:spPr bwMode="auto">
            <a:xfrm>
              <a:off x="52388" y="5162550"/>
              <a:ext cx="1308100" cy="1308100"/>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5" name="Oval 4"/>
            <p:cNvSpPr/>
            <p:nvPr/>
          </p:nvSpPr>
          <p:spPr>
            <a:xfrm>
              <a:off x="619125" y="5334000"/>
              <a:ext cx="1308100" cy="1308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6" name="Freeform: Shape 5"/>
            <p:cNvSpPr/>
            <p:nvPr/>
          </p:nvSpPr>
          <p:spPr>
            <a:xfrm>
              <a:off x="0" y="5356225"/>
              <a:ext cx="952500" cy="1501775"/>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7" name="Freeform: Shape 6"/>
            <p:cNvSpPr/>
            <p:nvPr/>
          </p:nvSpPr>
          <p:spPr>
            <a:xfrm>
              <a:off x="285750" y="6203950"/>
              <a:ext cx="1308100" cy="654050"/>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55326" name="Freeform 8"/>
            <p:cNvSpPr>
              <a:spLocks noEditPoints="1"/>
            </p:cNvSpPr>
            <p:nvPr/>
          </p:nvSpPr>
          <p:spPr bwMode="auto">
            <a:xfrm>
              <a:off x="476250"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grpSp>
        <p:nvGrpSpPr>
          <p:cNvPr id="9" name="Group 8"/>
          <p:cNvGrpSpPr>
            <a:grpSpLocks/>
          </p:cNvGrpSpPr>
          <p:nvPr/>
        </p:nvGrpSpPr>
        <p:grpSpPr bwMode="auto">
          <a:xfrm flipH="1">
            <a:off x="10578904" y="5162550"/>
            <a:ext cx="1613095" cy="1695450"/>
            <a:chOff x="3051405" y="5162550"/>
            <a:chExt cx="1927225" cy="1695450"/>
          </a:xfrm>
        </p:grpSpPr>
        <p:sp>
          <p:nvSpPr>
            <p:cNvPr id="10" name="Freeform 8"/>
            <p:cNvSpPr>
              <a:spLocks noEditPoints="1"/>
            </p:cNvSpPr>
            <p:nvPr/>
          </p:nvSpPr>
          <p:spPr bwMode="auto">
            <a:xfrm>
              <a:off x="3103792" y="5162550"/>
              <a:ext cx="1308100" cy="1308100"/>
            </a:xfrm>
            <a:custGeom>
              <a:avLst/>
              <a:gdLst>
                <a:gd name="T0" fmla="*/ 107 w 223"/>
                <a:gd name="T1" fmla="*/ 219 h 223"/>
                <a:gd name="T2" fmla="*/ 134 w 223"/>
                <a:gd name="T3" fmla="*/ 212 h 223"/>
                <a:gd name="T4" fmla="*/ 136 w 223"/>
                <a:gd name="T5" fmla="*/ 220 h 223"/>
                <a:gd name="T6" fmla="*/ 88 w 223"/>
                <a:gd name="T7" fmla="*/ 220 h 223"/>
                <a:gd name="T8" fmla="*/ 63 w 223"/>
                <a:gd name="T9" fmla="*/ 212 h 223"/>
                <a:gd name="T10" fmla="*/ 67 w 223"/>
                <a:gd name="T11" fmla="*/ 205 h 223"/>
                <a:gd name="T12" fmla="*/ 91 w 223"/>
                <a:gd name="T13" fmla="*/ 217 h 223"/>
                <a:gd name="T14" fmla="*/ 158 w 223"/>
                <a:gd name="T15" fmla="*/ 212 h 223"/>
                <a:gd name="T16" fmla="*/ 156 w 223"/>
                <a:gd name="T17" fmla="*/ 205 h 223"/>
                <a:gd name="T18" fmla="*/ 182 w 223"/>
                <a:gd name="T19" fmla="*/ 193 h 223"/>
                <a:gd name="T20" fmla="*/ 160 w 223"/>
                <a:gd name="T21" fmla="*/ 212 h 223"/>
                <a:gd name="T22" fmla="*/ 44 w 223"/>
                <a:gd name="T23" fmla="*/ 200 h 223"/>
                <a:gd name="T24" fmla="*/ 24 w 223"/>
                <a:gd name="T25" fmla="*/ 181 h 223"/>
                <a:gd name="T26" fmla="*/ 31 w 223"/>
                <a:gd name="T27" fmla="*/ 176 h 223"/>
                <a:gd name="T28" fmla="*/ 48 w 223"/>
                <a:gd name="T29" fmla="*/ 198 h 223"/>
                <a:gd name="T30" fmla="*/ 195 w 223"/>
                <a:gd name="T31" fmla="*/ 182 h 223"/>
                <a:gd name="T32" fmla="*/ 192 w 223"/>
                <a:gd name="T33" fmla="*/ 176 h 223"/>
                <a:gd name="T34" fmla="*/ 210 w 223"/>
                <a:gd name="T35" fmla="*/ 154 h 223"/>
                <a:gd name="T36" fmla="*/ 198 w 223"/>
                <a:gd name="T37" fmla="*/ 181 h 223"/>
                <a:gd name="T38" fmla="*/ 15 w 223"/>
                <a:gd name="T39" fmla="*/ 162 h 223"/>
                <a:gd name="T40" fmla="*/ 3 w 223"/>
                <a:gd name="T41" fmla="*/ 136 h 223"/>
                <a:gd name="T42" fmla="*/ 11 w 223"/>
                <a:gd name="T43" fmla="*/ 135 h 223"/>
                <a:gd name="T44" fmla="*/ 16 w 223"/>
                <a:gd name="T45" fmla="*/ 162 h 223"/>
                <a:gd name="T46" fmla="*/ 216 w 223"/>
                <a:gd name="T47" fmla="*/ 139 h 223"/>
                <a:gd name="T48" fmla="*/ 212 w 223"/>
                <a:gd name="T49" fmla="*/ 134 h 223"/>
                <a:gd name="T50" fmla="*/ 215 w 223"/>
                <a:gd name="T51" fmla="*/ 111 h 223"/>
                <a:gd name="T52" fmla="*/ 223 w 223"/>
                <a:gd name="T53" fmla="*/ 111 h 223"/>
                <a:gd name="T54" fmla="*/ 220 w 223"/>
                <a:gd name="T55" fmla="*/ 136 h 223"/>
                <a:gd name="T56" fmla="*/ 4 w 223"/>
                <a:gd name="T57" fmla="*/ 116 h 223"/>
                <a:gd name="T58" fmla="*/ 0 w 223"/>
                <a:gd name="T59" fmla="*/ 111 h 223"/>
                <a:gd name="T60" fmla="*/ 7 w 223"/>
                <a:gd name="T61" fmla="*/ 84 h 223"/>
                <a:gd name="T62" fmla="*/ 8 w 223"/>
                <a:gd name="T63" fmla="*/ 111 h 223"/>
                <a:gd name="T64" fmla="*/ 216 w 223"/>
                <a:gd name="T65" fmla="*/ 91 h 223"/>
                <a:gd name="T66" fmla="*/ 204 w 223"/>
                <a:gd name="T67" fmla="*/ 66 h 223"/>
                <a:gd name="T68" fmla="*/ 212 w 223"/>
                <a:gd name="T69" fmla="*/ 63 h 223"/>
                <a:gd name="T70" fmla="*/ 217 w 223"/>
                <a:gd name="T71" fmla="*/ 91 h 223"/>
                <a:gd name="T72" fmla="*/ 14 w 223"/>
                <a:gd name="T73" fmla="*/ 69 h 223"/>
                <a:gd name="T74" fmla="*/ 11 w 223"/>
                <a:gd name="T75" fmla="*/ 63 h 223"/>
                <a:gd name="T76" fmla="*/ 30 w 223"/>
                <a:gd name="T77" fmla="*/ 42 h 223"/>
                <a:gd name="T78" fmla="*/ 18 w 223"/>
                <a:gd name="T79" fmla="*/ 67 h 223"/>
                <a:gd name="T80" fmla="*/ 195 w 223"/>
                <a:gd name="T81" fmla="*/ 48 h 223"/>
                <a:gd name="T82" fmla="*/ 176 w 223"/>
                <a:gd name="T83" fmla="*/ 30 h 223"/>
                <a:gd name="T84" fmla="*/ 181 w 223"/>
                <a:gd name="T85" fmla="*/ 24 h 223"/>
                <a:gd name="T86" fmla="*/ 198 w 223"/>
                <a:gd name="T87" fmla="*/ 47 h 223"/>
                <a:gd name="T88" fmla="*/ 44 w 223"/>
                <a:gd name="T89" fmla="*/ 32 h 223"/>
                <a:gd name="T90" fmla="*/ 42 w 223"/>
                <a:gd name="T91" fmla="*/ 24 h 223"/>
                <a:gd name="T92" fmla="*/ 68 w 223"/>
                <a:gd name="T93" fmla="*/ 13 h 223"/>
                <a:gd name="T94" fmla="*/ 47 w 223"/>
                <a:gd name="T95" fmla="*/ 31 h 223"/>
                <a:gd name="T96" fmla="*/ 158 w 223"/>
                <a:gd name="T97" fmla="*/ 18 h 223"/>
                <a:gd name="T98" fmla="*/ 134 w 223"/>
                <a:gd name="T99" fmla="*/ 10 h 223"/>
                <a:gd name="T100" fmla="*/ 136 w 223"/>
                <a:gd name="T101" fmla="*/ 3 h 223"/>
                <a:gd name="T102" fmla="*/ 161 w 223"/>
                <a:gd name="T103" fmla="*/ 16 h 223"/>
                <a:gd name="T104" fmla="*/ 87 w 223"/>
                <a:gd name="T105" fmla="*/ 11 h 223"/>
                <a:gd name="T106" fmla="*/ 86 w 223"/>
                <a:gd name="T107" fmla="*/ 3 h 223"/>
                <a:gd name="T108" fmla="*/ 111 w 223"/>
                <a:gd name="T109" fmla="*/ 0 h 223"/>
                <a:gd name="T110" fmla="*/ 111 w 223"/>
                <a:gd name="T111" fmla="*/ 8 h 223"/>
                <a:gd name="T112" fmla="*/ 87 w 223"/>
                <a:gd name="T113" fmla="*/ 11 h 2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accent4"/>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sp>
          <p:nvSpPr>
            <p:cNvPr id="11" name="Oval 10"/>
            <p:cNvSpPr/>
            <p:nvPr/>
          </p:nvSpPr>
          <p:spPr>
            <a:xfrm>
              <a:off x="3670530" y="5356225"/>
              <a:ext cx="1308100" cy="13081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12" name="Freeform: Shape 11"/>
            <p:cNvSpPr/>
            <p:nvPr/>
          </p:nvSpPr>
          <p:spPr>
            <a:xfrm>
              <a:off x="3051405" y="5356225"/>
              <a:ext cx="952500" cy="1501775"/>
            </a:xfrm>
            <a:custGeom>
              <a:avLst/>
              <a:gdLst>
                <a:gd name="connsiteX0" fmla="*/ 104775 w 952500"/>
                <a:gd name="connsiteY0" fmla="*/ 0 h 1501775"/>
                <a:gd name="connsiteX1" fmla="*/ 952500 w 952500"/>
                <a:gd name="connsiteY1" fmla="*/ 847725 h 1501775"/>
                <a:gd name="connsiteX2" fmla="*/ 704207 w 952500"/>
                <a:gd name="connsiteY2" fmla="*/ 1447157 h 1501775"/>
                <a:gd name="connsiteX3" fmla="*/ 638010 w 952500"/>
                <a:gd name="connsiteY3" fmla="*/ 1501775 h 1501775"/>
                <a:gd name="connsiteX4" fmla="*/ 0 w 952500"/>
                <a:gd name="connsiteY4" fmla="*/ 1501775 h 1501775"/>
                <a:gd name="connsiteX5" fmla="*/ 0 w 952500"/>
                <a:gd name="connsiteY5" fmla="*/ 7140 h 1501775"/>
                <a:gd name="connsiteX6" fmla="*/ 18100 w 952500"/>
                <a:gd name="connsiteY6" fmla="*/ 4377 h 1501775"/>
                <a:gd name="connsiteX7" fmla="*/ 104775 w 952500"/>
                <a:gd name="connsiteY7" fmla="*/ 0 h 150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2500" h="1501775">
                  <a:moveTo>
                    <a:pt x="104775" y="0"/>
                  </a:moveTo>
                  <a:cubicBezTo>
                    <a:pt x="572961" y="0"/>
                    <a:pt x="952500" y="379539"/>
                    <a:pt x="952500" y="847725"/>
                  </a:cubicBezTo>
                  <a:cubicBezTo>
                    <a:pt x="952500" y="1081818"/>
                    <a:pt x="857615" y="1293749"/>
                    <a:pt x="704207" y="1447157"/>
                  </a:cubicBezTo>
                  <a:lnTo>
                    <a:pt x="638010" y="1501775"/>
                  </a:lnTo>
                  <a:lnTo>
                    <a:pt x="0" y="1501775"/>
                  </a:lnTo>
                  <a:lnTo>
                    <a:pt x="0" y="7140"/>
                  </a:lnTo>
                  <a:lnTo>
                    <a:pt x="18100" y="4377"/>
                  </a:lnTo>
                  <a:cubicBezTo>
                    <a:pt x="46598" y="1483"/>
                    <a:pt x="75513" y="0"/>
                    <a:pt x="104775"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13" name="Freeform: Shape 12"/>
            <p:cNvSpPr/>
            <p:nvPr/>
          </p:nvSpPr>
          <p:spPr>
            <a:xfrm>
              <a:off x="3337155" y="6203950"/>
              <a:ext cx="1308100" cy="654050"/>
            </a:xfrm>
            <a:custGeom>
              <a:avLst/>
              <a:gdLst>
                <a:gd name="connsiteX0" fmla="*/ 654050 w 1308100"/>
                <a:gd name="connsiteY0" fmla="*/ 0 h 654050"/>
                <a:gd name="connsiteX1" fmla="*/ 1308100 w 1308100"/>
                <a:gd name="connsiteY1" fmla="*/ 654050 h 654050"/>
                <a:gd name="connsiteX2" fmla="*/ 0 w 1308100"/>
                <a:gd name="connsiteY2" fmla="*/ 654050 h 654050"/>
                <a:gd name="connsiteX3" fmla="*/ 654050 w 1308100"/>
                <a:gd name="connsiteY3" fmla="*/ 0 h 654050"/>
              </a:gdLst>
              <a:ahLst/>
              <a:cxnLst>
                <a:cxn ang="0">
                  <a:pos x="connsiteX0" y="connsiteY0"/>
                </a:cxn>
                <a:cxn ang="0">
                  <a:pos x="connsiteX1" y="connsiteY1"/>
                </a:cxn>
                <a:cxn ang="0">
                  <a:pos x="connsiteX2" y="connsiteY2"/>
                </a:cxn>
                <a:cxn ang="0">
                  <a:pos x="connsiteX3" y="connsiteY3"/>
                </a:cxn>
              </a:cxnLst>
              <a:rect l="l" t="t" r="r" b="b"/>
              <a:pathLst>
                <a:path w="1308100" h="654050">
                  <a:moveTo>
                    <a:pt x="654050" y="0"/>
                  </a:moveTo>
                  <a:cubicBezTo>
                    <a:pt x="1015272" y="0"/>
                    <a:pt x="1308100" y="292828"/>
                    <a:pt x="1308100" y="654050"/>
                  </a:cubicBezTo>
                  <a:lnTo>
                    <a:pt x="0" y="654050"/>
                  </a:lnTo>
                  <a:cubicBezTo>
                    <a:pt x="0" y="292828"/>
                    <a:pt x="292828" y="0"/>
                    <a:pt x="65405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Open Sans"/>
                <a:ea typeface="+mn-ea"/>
                <a:cs typeface="+mn-cs"/>
              </a:endParaRPr>
            </a:p>
          </p:txBody>
        </p:sp>
        <p:sp>
          <p:nvSpPr>
            <p:cNvPr id="55321" name="Freeform 8"/>
            <p:cNvSpPr>
              <a:spLocks noEditPoints="1"/>
            </p:cNvSpPr>
            <p:nvPr/>
          </p:nvSpPr>
          <p:spPr bwMode="auto">
            <a:xfrm>
              <a:off x="3527655" y="5779168"/>
              <a:ext cx="862700" cy="862698"/>
            </a:xfrm>
            <a:custGeom>
              <a:avLst/>
              <a:gdLst>
                <a:gd name="T0" fmla="*/ 413941 w 223"/>
                <a:gd name="T1" fmla="*/ 847224 h 223"/>
                <a:gd name="T2" fmla="*/ 518394 w 223"/>
                <a:gd name="T3" fmla="*/ 820143 h 223"/>
                <a:gd name="T4" fmla="*/ 526131 w 223"/>
                <a:gd name="T5" fmla="*/ 851092 h 223"/>
                <a:gd name="T6" fmla="*/ 340438 w 223"/>
                <a:gd name="T7" fmla="*/ 851092 h 223"/>
                <a:gd name="T8" fmla="*/ 243722 w 223"/>
                <a:gd name="T9" fmla="*/ 820143 h 223"/>
                <a:gd name="T10" fmla="*/ 259197 w 223"/>
                <a:gd name="T11" fmla="*/ 793063 h 223"/>
                <a:gd name="T12" fmla="*/ 352043 w 223"/>
                <a:gd name="T13" fmla="*/ 839486 h 223"/>
                <a:gd name="T14" fmla="*/ 611240 w 223"/>
                <a:gd name="T15" fmla="*/ 820143 h 223"/>
                <a:gd name="T16" fmla="*/ 603503 w 223"/>
                <a:gd name="T17" fmla="*/ 793063 h 223"/>
                <a:gd name="T18" fmla="*/ 704087 w 223"/>
                <a:gd name="T19" fmla="*/ 746640 h 223"/>
                <a:gd name="T20" fmla="*/ 618978 w 223"/>
                <a:gd name="T21" fmla="*/ 820143 h 223"/>
                <a:gd name="T22" fmla="*/ 170219 w 223"/>
                <a:gd name="T23" fmla="*/ 773720 h 223"/>
                <a:gd name="T24" fmla="*/ 92847 w 223"/>
                <a:gd name="T25" fmla="*/ 700217 h 223"/>
                <a:gd name="T26" fmla="*/ 119927 w 223"/>
                <a:gd name="T27" fmla="*/ 680874 h 223"/>
                <a:gd name="T28" fmla="*/ 185693 w 223"/>
                <a:gd name="T29" fmla="*/ 765983 h 223"/>
                <a:gd name="T30" fmla="*/ 754379 w 223"/>
                <a:gd name="T31" fmla="*/ 704085 h 223"/>
                <a:gd name="T32" fmla="*/ 742773 w 223"/>
                <a:gd name="T33" fmla="*/ 680874 h 223"/>
                <a:gd name="T34" fmla="*/ 812408 w 223"/>
                <a:gd name="T35" fmla="*/ 595765 h 223"/>
                <a:gd name="T36" fmla="*/ 765985 w 223"/>
                <a:gd name="T37" fmla="*/ 700217 h 223"/>
                <a:gd name="T38" fmla="*/ 58029 w 223"/>
                <a:gd name="T39" fmla="*/ 626713 h 223"/>
                <a:gd name="T40" fmla="*/ 11606 w 223"/>
                <a:gd name="T41" fmla="*/ 526130 h 223"/>
                <a:gd name="T42" fmla="*/ 42555 w 223"/>
                <a:gd name="T43" fmla="*/ 522261 h 223"/>
                <a:gd name="T44" fmla="*/ 61898 w 223"/>
                <a:gd name="T45" fmla="*/ 626713 h 223"/>
                <a:gd name="T46" fmla="*/ 835620 w 223"/>
                <a:gd name="T47" fmla="*/ 537736 h 223"/>
                <a:gd name="T48" fmla="*/ 820145 w 223"/>
                <a:gd name="T49" fmla="*/ 518393 h 223"/>
                <a:gd name="T50" fmla="*/ 831751 w 223"/>
                <a:gd name="T51" fmla="*/ 429415 h 223"/>
                <a:gd name="T52" fmla="*/ 862700 w 223"/>
                <a:gd name="T53" fmla="*/ 429415 h 223"/>
                <a:gd name="T54" fmla="*/ 851094 w 223"/>
                <a:gd name="T55" fmla="*/ 526130 h 223"/>
                <a:gd name="T56" fmla="*/ 15474 w 223"/>
                <a:gd name="T57" fmla="*/ 448758 h 223"/>
                <a:gd name="T58" fmla="*/ 0 w 223"/>
                <a:gd name="T59" fmla="*/ 429415 h 223"/>
                <a:gd name="T60" fmla="*/ 27080 w 223"/>
                <a:gd name="T61" fmla="*/ 324962 h 223"/>
                <a:gd name="T62" fmla="*/ 30949 w 223"/>
                <a:gd name="T63" fmla="*/ 429415 h 223"/>
                <a:gd name="T64" fmla="*/ 835620 w 223"/>
                <a:gd name="T65" fmla="*/ 352043 h 223"/>
                <a:gd name="T66" fmla="*/ 789196 w 223"/>
                <a:gd name="T67" fmla="*/ 255328 h 223"/>
                <a:gd name="T68" fmla="*/ 820145 w 223"/>
                <a:gd name="T69" fmla="*/ 243722 h 223"/>
                <a:gd name="T70" fmla="*/ 839488 w 223"/>
                <a:gd name="T71" fmla="*/ 352043 h 223"/>
                <a:gd name="T72" fmla="*/ 54161 w 223"/>
                <a:gd name="T73" fmla="*/ 266933 h 223"/>
                <a:gd name="T74" fmla="*/ 42555 w 223"/>
                <a:gd name="T75" fmla="*/ 243722 h 223"/>
                <a:gd name="T76" fmla="*/ 116058 w 223"/>
                <a:gd name="T77" fmla="*/ 162481 h 223"/>
                <a:gd name="T78" fmla="*/ 69635 w 223"/>
                <a:gd name="T79" fmla="*/ 259196 h 223"/>
                <a:gd name="T80" fmla="*/ 754379 w 223"/>
                <a:gd name="T81" fmla="*/ 185693 h 223"/>
                <a:gd name="T82" fmla="*/ 680875 w 223"/>
                <a:gd name="T83" fmla="*/ 116058 h 223"/>
                <a:gd name="T84" fmla="*/ 700218 w 223"/>
                <a:gd name="T85" fmla="*/ 92846 h 223"/>
                <a:gd name="T86" fmla="*/ 765985 w 223"/>
                <a:gd name="T87" fmla="*/ 181824 h 223"/>
                <a:gd name="T88" fmla="*/ 170219 w 223"/>
                <a:gd name="T89" fmla="*/ 123795 h 223"/>
                <a:gd name="T90" fmla="*/ 162482 w 223"/>
                <a:gd name="T91" fmla="*/ 92846 h 223"/>
                <a:gd name="T92" fmla="*/ 263065 w 223"/>
                <a:gd name="T93" fmla="*/ 50292 h 223"/>
                <a:gd name="T94" fmla="*/ 181825 w 223"/>
                <a:gd name="T95" fmla="*/ 119927 h 223"/>
                <a:gd name="T96" fmla="*/ 611240 w 223"/>
                <a:gd name="T97" fmla="*/ 69635 h 223"/>
                <a:gd name="T98" fmla="*/ 518394 w 223"/>
                <a:gd name="T99" fmla="*/ 38686 h 223"/>
                <a:gd name="T100" fmla="*/ 526131 w 223"/>
                <a:gd name="T101" fmla="*/ 11606 h 223"/>
                <a:gd name="T102" fmla="*/ 622846 w 223"/>
                <a:gd name="T103" fmla="*/ 61898 h 223"/>
                <a:gd name="T104" fmla="*/ 336569 w 223"/>
                <a:gd name="T105" fmla="*/ 42555 h 223"/>
                <a:gd name="T106" fmla="*/ 332700 w 223"/>
                <a:gd name="T107" fmla="*/ 11606 h 223"/>
                <a:gd name="T108" fmla="*/ 429416 w 223"/>
                <a:gd name="T109" fmla="*/ 0 h 223"/>
                <a:gd name="T110" fmla="*/ 429416 w 223"/>
                <a:gd name="T111" fmla="*/ 30949 h 223"/>
                <a:gd name="T112" fmla="*/ 336569 w 223"/>
                <a:gd name="T113" fmla="*/ 42555 h 22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23" h="223">
                  <a:moveTo>
                    <a:pt x="111" y="223"/>
                  </a:moveTo>
                  <a:cubicBezTo>
                    <a:pt x="109" y="223"/>
                    <a:pt x="107" y="221"/>
                    <a:pt x="107" y="219"/>
                  </a:cubicBezTo>
                  <a:cubicBezTo>
                    <a:pt x="107" y="217"/>
                    <a:pt x="109" y="215"/>
                    <a:pt x="111" y="215"/>
                  </a:cubicBezTo>
                  <a:cubicBezTo>
                    <a:pt x="119" y="215"/>
                    <a:pt x="127" y="214"/>
                    <a:pt x="134" y="212"/>
                  </a:cubicBezTo>
                  <a:cubicBezTo>
                    <a:pt x="137" y="212"/>
                    <a:pt x="139" y="213"/>
                    <a:pt x="139" y="215"/>
                  </a:cubicBezTo>
                  <a:cubicBezTo>
                    <a:pt x="140" y="217"/>
                    <a:pt x="138" y="220"/>
                    <a:pt x="136" y="220"/>
                  </a:cubicBezTo>
                  <a:cubicBezTo>
                    <a:pt x="128" y="222"/>
                    <a:pt x="120" y="223"/>
                    <a:pt x="111" y="223"/>
                  </a:cubicBezTo>
                  <a:close/>
                  <a:moveTo>
                    <a:pt x="88" y="220"/>
                  </a:moveTo>
                  <a:cubicBezTo>
                    <a:pt x="87" y="220"/>
                    <a:pt x="87" y="220"/>
                    <a:pt x="87" y="220"/>
                  </a:cubicBezTo>
                  <a:cubicBezTo>
                    <a:pt x="79" y="218"/>
                    <a:pt x="71" y="216"/>
                    <a:pt x="63" y="212"/>
                  </a:cubicBezTo>
                  <a:cubicBezTo>
                    <a:pt x="61" y="211"/>
                    <a:pt x="60" y="209"/>
                    <a:pt x="61" y="207"/>
                  </a:cubicBezTo>
                  <a:cubicBezTo>
                    <a:pt x="62" y="205"/>
                    <a:pt x="65" y="204"/>
                    <a:pt x="67" y="205"/>
                  </a:cubicBezTo>
                  <a:cubicBezTo>
                    <a:pt x="74" y="208"/>
                    <a:pt x="81" y="211"/>
                    <a:pt x="88" y="212"/>
                  </a:cubicBezTo>
                  <a:cubicBezTo>
                    <a:pt x="91" y="213"/>
                    <a:pt x="92" y="215"/>
                    <a:pt x="91" y="217"/>
                  </a:cubicBezTo>
                  <a:cubicBezTo>
                    <a:pt x="91" y="219"/>
                    <a:pt x="89" y="220"/>
                    <a:pt x="88" y="220"/>
                  </a:cubicBezTo>
                  <a:close/>
                  <a:moveTo>
                    <a:pt x="158" y="212"/>
                  </a:moveTo>
                  <a:cubicBezTo>
                    <a:pt x="157" y="212"/>
                    <a:pt x="155" y="211"/>
                    <a:pt x="154" y="210"/>
                  </a:cubicBezTo>
                  <a:cubicBezTo>
                    <a:pt x="153" y="208"/>
                    <a:pt x="154" y="206"/>
                    <a:pt x="156" y="205"/>
                  </a:cubicBezTo>
                  <a:cubicBezTo>
                    <a:pt x="163" y="201"/>
                    <a:pt x="170" y="197"/>
                    <a:pt x="176" y="192"/>
                  </a:cubicBezTo>
                  <a:cubicBezTo>
                    <a:pt x="178" y="191"/>
                    <a:pt x="180" y="191"/>
                    <a:pt x="182" y="193"/>
                  </a:cubicBezTo>
                  <a:cubicBezTo>
                    <a:pt x="183" y="195"/>
                    <a:pt x="183" y="197"/>
                    <a:pt x="181" y="199"/>
                  </a:cubicBezTo>
                  <a:cubicBezTo>
                    <a:pt x="174" y="204"/>
                    <a:pt x="167" y="208"/>
                    <a:pt x="160" y="212"/>
                  </a:cubicBezTo>
                  <a:cubicBezTo>
                    <a:pt x="159" y="212"/>
                    <a:pt x="159" y="212"/>
                    <a:pt x="158" y="212"/>
                  </a:cubicBezTo>
                  <a:close/>
                  <a:moveTo>
                    <a:pt x="44" y="200"/>
                  </a:moveTo>
                  <a:cubicBezTo>
                    <a:pt x="44" y="200"/>
                    <a:pt x="43" y="199"/>
                    <a:pt x="42" y="199"/>
                  </a:cubicBezTo>
                  <a:cubicBezTo>
                    <a:pt x="35" y="193"/>
                    <a:pt x="30" y="188"/>
                    <a:pt x="24" y="181"/>
                  </a:cubicBezTo>
                  <a:cubicBezTo>
                    <a:pt x="23" y="179"/>
                    <a:pt x="23" y="177"/>
                    <a:pt x="25" y="175"/>
                  </a:cubicBezTo>
                  <a:cubicBezTo>
                    <a:pt x="27" y="174"/>
                    <a:pt x="29" y="174"/>
                    <a:pt x="31" y="176"/>
                  </a:cubicBezTo>
                  <a:cubicBezTo>
                    <a:pt x="35" y="182"/>
                    <a:pt x="41" y="188"/>
                    <a:pt x="47" y="192"/>
                  </a:cubicBezTo>
                  <a:cubicBezTo>
                    <a:pt x="49" y="194"/>
                    <a:pt x="49" y="196"/>
                    <a:pt x="48" y="198"/>
                  </a:cubicBezTo>
                  <a:cubicBezTo>
                    <a:pt x="47" y="199"/>
                    <a:pt x="46" y="200"/>
                    <a:pt x="44" y="200"/>
                  </a:cubicBezTo>
                  <a:close/>
                  <a:moveTo>
                    <a:pt x="195" y="182"/>
                  </a:moveTo>
                  <a:cubicBezTo>
                    <a:pt x="194" y="182"/>
                    <a:pt x="194" y="182"/>
                    <a:pt x="193" y="182"/>
                  </a:cubicBezTo>
                  <a:cubicBezTo>
                    <a:pt x="191" y="180"/>
                    <a:pt x="191" y="178"/>
                    <a:pt x="192" y="176"/>
                  </a:cubicBezTo>
                  <a:cubicBezTo>
                    <a:pt x="197" y="170"/>
                    <a:pt x="201" y="163"/>
                    <a:pt x="205" y="156"/>
                  </a:cubicBezTo>
                  <a:cubicBezTo>
                    <a:pt x="206" y="154"/>
                    <a:pt x="208" y="153"/>
                    <a:pt x="210" y="154"/>
                  </a:cubicBezTo>
                  <a:cubicBezTo>
                    <a:pt x="212" y="155"/>
                    <a:pt x="213" y="158"/>
                    <a:pt x="212" y="160"/>
                  </a:cubicBezTo>
                  <a:cubicBezTo>
                    <a:pt x="208" y="167"/>
                    <a:pt x="204" y="174"/>
                    <a:pt x="198" y="181"/>
                  </a:cubicBezTo>
                  <a:cubicBezTo>
                    <a:pt x="198" y="182"/>
                    <a:pt x="197" y="182"/>
                    <a:pt x="195" y="182"/>
                  </a:cubicBezTo>
                  <a:close/>
                  <a:moveTo>
                    <a:pt x="15" y="162"/>
                  </a:moveTo>
                  <a:cubicBezTo>
                    <a:pt x="13" y="162"/>
                    <a:pt x="12" y="161"/>
                    <a:pt x="11" y="160"/>
                  </a:cubicBezTo>
                  <a:cubicBezTo>
                    <a:pt x="7" y="152"/>
                    <a:pt x="5" y="145"/>
                    <a:pt x="3" y="136"/>
                  </a:cubicBezTo>
                  <a:cubicBezTo>
                    <a:pt x="2" y="134"/>
                    <a:pt x="4" y="132"/>
                    <a:pt x="6" y="132"/>
                  </a:cubicBezTo>
                  <a:cubicBezTo>
                    <a:pt x="8" y="131"/>
                    <a:pt x="10" y="133"/>
                    <a:pt x="11" y="135"/>
                  </a:cubicBezTo>
                  <a:cubicBezTo>
                    <a:pt x="12" y="142"/>
                    <a:pt x="15" y="150"/>
                    <a:pt x="18" y="156"/>
                  </a:cubicBezTo>
                  <a:cubicBezTo>
                    <a:pt x="19" y="158"/>
                    <a:pt x="18" y="161"/>
                    <a:pt x="16" y="162"/>
                  </a:cubicBezTo>
                  <a:cubicBezTo>
                    <a:pt x="16" y="162"/>
                    <a:pt x="15" y="162"/>
                    <a:pt x="15" y="162"/>
                  </a:cubicBezTo>
                  <a:close/>
                  <a:moveTo>
                    <a:pt x="216" y="139"/>
                  </a:moveTo>
                  <a:cubicBezTo>
                    <a:pt x="216" y="139"/>
                    <a:pt x="216" y="139"/>
                    <a:pt x="215" y="139"/>
                  </a:cubicBezTo>
                  <a:cubicBezTo>
                    <a:pt x="213" y="139"/>
                    <a:pt x="212" y="137"/>
                    <a:pt x="212" y="134"/>
                  </a:cubicBezTo>
                  <a:cubicBezTo>
                    <a:pt x="214" y="127"/>
                    <a:pt x="215" y="119"/>
                    <a:pt x="215" y="111"/>
                  </a:cubicBezTo>
                  <a:cubicBezTo>
                    <a:pt x="215" y="111"/>
                    <a:pt x="215" y="111"/>
                    <a:pt x="215" y="111"/>
                  </a:cubicBezTo>
                  <a:cubicBezTo>
                    <a:pt x="215" y="109"/>
                    <a:pt x="217" y="107"/>
                    <a:pt x="219" y="107"/>
                  </a:cubicBezTo>
                  <a:cubicBezTo>
                    <a:pt x="221" y="107"/>
                    <a:pt x="223" y="109"/>
                    <a:pt x="223" y="111"/>
                  </a:cubicBezTo>
                  <a:cubicBezTo>
                    <a:pt x="223" y="111"/>
                    <a:pt x="223" y="111"/>
                    <a:pt x="223" y="111"/>
                  </a:cubicBezTo>
                  <a:cubicBezTo>
                    <a:pt x="223" y="120"/>
                    <a:pt x="222" y="128"/>
                    <a:pt x="220" y="136"/>
                  </a:cubicBezTo>
                  <a:cubicBezTo>
                    <a:pt x="220" y="138"/>
                    <a:pt x="218" y="139"/>
                    <a:pt x="216" y="139"/>
                  </a:cubicBezTo>
                  <a:close/>
                  <a:moveTo>
                    <a:pt x="4" y="116"/>
                  </a:moveTo>
                  <a:cubicBezTo>
                    <a:pt x="2" y="116"/>
                    <a:pt x="0" y="114"/>
                    <a:pt x="0" y="112"/>
                  </a:cubicBezTo>
                  <a:cubicBezTo>
                    <a:pt x="0" y="111"/>
                    <a:pt x="0" y="111"/>
                    <a:pt x="0" y="111"/>
                  </a:cubicBezTo>
                  <a:cubicBezTo>
                    <a:pt x="0" y="103"/>
                    <a:pt x="1" y="95"/>
                    <a:pt x="3" y="87"/>
                  </a:cubicBezTo>
                  <a:cubicBezTo>
                    <a:pt x="3" y="85"/>
                    <a:pt x="5" y="83"/>
                    <a:pt x="7" y="84"/>
                  </a:cubicBezTo>
                  <a:cubicBezTo>
                    <a:pt x="10" y="84"/>
                    <a:pt x="11" y="86"/>
                    <a:pt x="10" y="89"/>
                  </a:cubicBezTo>
                  <a:cubicBezTo>
                    <a:pt x="9" y="96"/>
                    <a:pt x="8" y="104"/>
                    <a:pt x="8" y="111"/>
                  </a:cubicBezTo>
                  <a:cubicBezTo>
                    <a:pt x="8" y="114"/>
                    <a:pt x="6" y="116"/>
                    <a:pt x="4" y="116"/>
                  </a:cubicBezTo>
                  <a:close/>
                  <a:moveTo>
                    <a:pt x="216" y="91"/>
                  </a:moveTo>
                  <a:cubicBezTo>
                    <a:pt x="214" y="91"/>
                    <a:pt x="213" y="90"/>
                    <a:pt x="212" y="88"/>
                  </a:cubicBezTo>
                  <a:cubicBezTo>
                    <a:pt x="210" y="80"/>
                    <a:pt x="208" y="73"/>
                    <a:pt x="204" y="66"/>
                  </a:cubicBezTo>
                  <a:cubicBezTo>
                    <a:pt x="203" y="64"/>
                    <a:pt x="204" y="62"/>
                    <a:pt x="206" y="61"/>
                  </a:cubicBezTo>
                  <a:cubicBezTo>
                    <a:pt x="208" y="60"/>
                    <a:pt x="211" y="61"/>
                    <a:pt x="212" y="63"/>
                  </a:cubicBezTo>
                  <a:cubicBezTo>
                    <a:pt x="215" y="70"/>
                    <a:pt x="218" y="78"/>
                    <a:pt x="220" y="86"/>
                  </a:cubicBezTo>
                  <a:cubicBezTo>
                    <a:pt x="220" y="88"/>
                    <a:pt x="219" y="91"/>
                    <a:pt x="217" y="91"/>
                  </a:cubicBezTo>
                  <a:cubicBezTo>
                    <a:pt x="217" y="91"/>
                    <a:pt x="216" y="91"/>
                    <a:pt x="216" y="91"/>
                  </a:cubicBezTo>
                  <a:close/>
                  <a:moveTo>
                    <a:pt x="14" y="69"/>
                  </a:moveTo>
                  <a:cubicBezTo>
                    <a:pt x="14" y="69"/>
                    <a:pt x="13" y="69"/>
                    <a:pt x="13" y="69"/>
                  </a:cubicBezTo>
                  <a:cubicBezTo>
                    <a:pt x="11" y="68"/>
                    <a:pt x="10" y="65"/>
                    <a:pt x="11" y="63"/>
                  </a:cubicBezTo>
                  <a:cubicBezTo>
                    <a:pt x="14" y="56"/>
                    <a:pt x="19" y="49"/>
                    <a:pt x="24" y="42"/>
                  </a:cubicBezTo>
                  <a:cubicBezTo>
                    <a:pt x="25" y="40"/>
                    <a:pt x="28" y="40"/>
                    <a:pt x="30" y="42"/>
                  </a:cubicBezTo>
                  <a:cubicBezTo>
                    <a:pt x="31" y="43"/>
                    <a:pt x="32" y="45"/>
                    <a:pt x="30" y="47"/>
                  </a:cubicBezTo>
                  <a:cubicBezTo>
                    <a:pt x="25" y="53"/>
                    <a:pt x="21" y="60"/>
                    <a:pt x="18" y="67"/>
                  </a:cubicBezTo>
                  <a:cubicBezTo>
                    <a:pt x="17" y="68"/>
                    <a:pt x="16" y="69"/>
                    <a:pt x="14" y="69"/>
                  </a:cubicBezTo>
                  <a:close/>
                  <a:moveTo>
                    <a:pt x="195" y="48"/>
                  </a:moveTo>
                  <a:cubicBezTo>
                    <a:pt x="194" y="48"/>
                    <a:pt x="193" y="48"/>
                    <a:pt x="192" y="47"/>
                  </a:cubicBezTo>
                  <a:cubicBezTo>
                    <a:pt x="187" y="41"/>
                    <a:pt x="182" y="35"/>
                    <a:pt x="176" y="30"/>
                  </a:cubicBezTo>
                  <a:cubicBezTo>
                    <a:pt x="174" y="29"/>
                    <a:pt x="174" y="26"/>
                    <a:pt x="175" y="25"/>
                  </a:cubicBezTo>
                  <a:cubicBezTo>
                    <a:pt x="176" y="23"/>
                    <a:pt x="179" y="23"/>
                    <a:pt x="181" y="24"/>
                  </a:cubicBezTo>
                  <a:cubicBezTo>
                    <a:pt x="187" y="29"/>
                    <a:pt x="193" y="35"/>
                    <a:pt x="198" y="42"/>
                  </a:cubicBezTo>
                  <a:cubicBezTo>
                    <a:pt x="200" y="43"/>
                    <a:pt x="199" y="46"/>
                    <a:pt x="198" y="47"/>
                  </a:cubicBezTo>
                  <a:cubicBezTo>
                    <a:pt x="197" y="48"/>
                    <a:pt x="196" y="48"/>
                    <a:pt x="195" y="48"/>
                  </a:cubicBezTo>
                  <a:close/>
                  <a:moveTo>
                    <a:pt x="44" y="32"/>
                  </a:moveTo>
                  <a:cubicBezTo>
                    <a:pt x="43" y="32"/>
                    <a:pt x="42" y="31"/>
                    <a:pt x="41" y="30"/>
                  </a:cubicBezTo>
                  <a:cubicBezTo>
                    <a:pt x="40" y="28"/>
                    <a:pt x="40" y="26"/>
                    <a:pt x="42" y="24"/>
                  </a:cubicBezTo>
                  <a:cubicBezTo>
                    <a:pt x="48" y="19"/>
                    <a:pt x="55" y="15"/>
                    <a:pt x="63" y="11"/>
                  </a:cubicBezTo>
                  <a:cubicBezTo>
                    <a:pt x="65" y="10"/>
                    <a:pt x="67" y="11"/>
                    <a:pt x="68" y="13"/>
                  </a:cubicBezTo>
                  <a:cubicBezTo>
                    <a:pt x="69" y="15"/>
                    <a:pt x="68" y="17"/>
                    <a:pt x="66" y="18"/>
                  </a:cubicBezTo>
                  <a:cubicBezTo>
                    <a:pt x="59" y="22"/>
                    <a:pt x="53" y="26"/>
                    <a:pt x="47" y="31"/>
                  </a:cubicBezTo>
                  <a:cubicBezTo>
                    <a:pt x="46" y="31"/>
                    <a:pt x="45" y="32"/>
                    <a:pt x="44" y="32"/>
                  </a:cubicBezTo>
                  <a:close/>
                  <a:moveTo>
                    <a:pt x="158" y="18"/>
                  </a:moveTo>
                  <a:cubicBezTo>
                    <a:pt x="157" y="18"/>
                    <a:pt x="156" y="18"/>
                    <a:pt x="156" y="18"/>
                  </a:cubicBezTo>
                  <a:cubicBezTo>
                    <a:pt x="149" y="15"/>
                    <a:pt x="142" y="12"/>
                    <a:pt x="134" y="10"/>
                  </a:cubicBezTo>
                  <a:cubicBezTo>
                    <a:pt x="132" y="10"/>
                    <a:pt x="131" y="8"/>
                    <a:pt x="131" y="6"/>
                  </a:cubicBezTo>
                  <a:cubicBezTo>
                    <a:pt x="131" y="4"/>
                    <a:pt x="134" y="2"/>
                    <a:pt x="136" y="3"/>
                  </a:cubicBezTo>
                  <a:cubicBezTo>
                    <a:pt x="144" y="4"/>
                    <a:pt x="152" y="7"/>
                    <a:pt x="159" y="11"/>
                  </a:cubicBezTo>
                  <a:cubicBezTo>
                    <a:pt x="161" y="12"/>
                    <a:pt x="162" y="14"/>
                    <a:pt x="161" y="16"/>
                  </a:cubicBezTo>
                  <a:cubicBezTo>
                    <a:pt x="161" y="18"/>
                    <a:pt x="159" y="18"/>
                    <a:pt x="158" y="18"/>
                  </a:cubicBezTo>
                  <a:close/>
                  <a:moveTo>
                    <a:pt x="87" y="11"/>
                  </a:moveTo>
                  <a:cubicBezTo>
                    <a:pt x="85" y="11"/>
                    <a:pt x="84" y="9"/>
                    <a:pt x="83" y="8"/>
                  </a:cubicBezTo>
                  <a:cubicBezTo>
                    <a:pt x="83" y="5"/>
                    <a:pt x="84" y="3"/>
                    <a:pt x="86" y="3"/>
                  </a:cubicBezTo>
                  <a:cubicBezTo>
                    <a:pt x="94" y="1"/>
                    <a:pt x="103" y="0"/>
                    <a:pt x="111" y="0"/>
                  </a:cubicBezTo>
                  <a:cubicBezTo>
                    <a:pt x="111" y="0"/>
                    <a:pt x="111" y="0"/>
                    <a:pt x="111" y="0"/>
                  </a:cubicBezTo>
                  <a:cubicBezTo>
                    <a:pt x="113" y="0"/>
                    <a:pt x="115" y="2"/>
                    <a:pt x="115" y="4"/>
                  </a:cubicBezTo>
                  <a:cubicBezTo>
                    <a:pt x="115" y="6"/>
                    <a:pt x="113" y="8"/>
                    <a:pt x="111" y="8"/>
                  </a:cubicBezTo>
                  <a:cubicBezTo>
                    <a:pt x="103" y="8"/>
                    <a:pt x="96" y="9"/>
                    <a:pt x="88" y="11"/>
                  </a:cubicBezTo>
                  <a:cubicBezTo>
                    <a:pt x="88" y="11"/>
                    <a:pt x="87" y="11"/>
                    <a:pt x="87" y="11"/>
                  </a:cubicBezTo>
                  <a:close/>
                </a:path>
              </a:pathLst>
            </a:custGeom>
            <a:solidFill>
              <a:schemeClr val="bg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Open Sans"/>
                <a:ea typeface="+mn-ea"/>
                <a:cs typeface="+mn-cs"/>
              </a:endParaRPr>
            </a:p>
          </p:txBody>
        </p:sp>
      </p:grpSp>
      <p:sp>
        <p:nvSpPr>
          <p:cNvPr id="30" name="TextBox 29">
            <a:extLst>
              <a:ext uri="{FF2B5EF4-FFF2-40B4-BE49-F238E27FC236}">
                <a16:creationId xmlns="" xmlns:a16="http://schemas.microsoft.com/office/drawing/2014/main" id="{7A166B44-A35D-4E01-8804-82ACBC92141C}"/>
              </a:ext>
            </a:extLst>
          </p:cNvPr>
          <p:cNvSpPr txBox="1"/>
          <p:nvPr/>
        </p:nvSpPr>
        <p:spPr>
          <a:xfrm>
            <a:off x="1244383" y="221969"/>
            <a:ext cx="9613557" cy="830997"/>
          </a:xfrm>
          <a:prstGeom prst="rect">
            <a:avLst/>
          </a:prstGeom>
          <a:noFill/>
        </p:spPr>
        <p:txBody>
          <a:bodyPr wrap="square">
            <a:spAutoFit/>
          </a:bodyPr>
          <a:lstStyle/>
          <a:p>
            <a:pPr marL="0" marR="0" lvl="0" indent="0" algn="ctr" defTabSz="914286"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0000"/>
                </a:solidFill>
                <a:effectLst/>
                <a:uLnTx/>
                <a:uFillTx/>
                <a:latin typeface="Arial"/>
                <a:ea typeface="+mn-ea"/>
                <a:cs typeface="+mn-cs"/>
              </a:rPr>
              <a:t>5.2.</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1. Sự cần thiết phải hoàn thiện thể chế kinh tế thị trường định hướng </a:t>
            </a:r>
            <a:r>
              <a:rPr kumimoji="0" lang="en-US" sz="2400" b="1" i="0" u="none" strike="noStrike" kern="1200" cap="none" spc="0" normalizeH="0" baseline="0" noProof="0" dirty="0">
                <a:ln>
                  <a:noFill/>
                </a:ln>
                <a:solidFill>
                  <a:srgbClr val="000000"/>
                </a:solidFill>
                <a:effectLst/>
                <a:uLnTx/>
                <a:uFillTx/>
                <a:latin typeface="Arial"/>
                <a:ea typeface="+mn-ea"/>
                <a:cs typeface="+mn-cs"/>
              </a:rPr>
              <a:t>XHCN </a:t>
            </a:r>
            <a:r>
              <a:rPr kumimoji="0" lang="vi-VN" sz="24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ở Việt Nam</a:t>
            </a:r>
          </a:p>
        </p:txBody>
      </p:sp>
      <p:sp>
        <p:nvSpPr>
          <p:cNvPr id="31" name="Line 7">
            <a:extLst>
              <a:ext uri="{FF2B5EF4-FFF2-40B4-BE49-F238E27FC236}">
                <a16:creationId xmlns="" xmlns:a16="http://schemas.microsoft.com/office/drawing/2014/main" id="{30ABC492-E445-442C-91D0-425A80D7EDD9}"/>
              </a:ext>
            </a:extLst>
          </p:cNvPr>
          <p:cNvSpPr>
            <a:spLocks noChangeShapeType="1"/>
          </p:cNvSpPr>
          <p:nvPr/>
        </p:nvSpPr>
        <p:spPr bwMode="auto">
          <a:xfrm flipV="1">
            <a:off x="4643581" y="1206675"/>
            <a:ext cx="3353800" cy="0"/>
          </a:xfrm>
          <a:prstGeom prst="line">
            <a:avLst/>
          </a:prstGeom>
          <a:noFill/>
          <a:ln w="127000">
            <a:solidFill>
              <a:srgbClr val="D60093"/>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32" name="TextBox 31">
            <a:extLst>
              <a:ext uri="{FF2B5EF4-FFF2-40B4-BE49-F238E27FC236}">
                <a16:creationId xmlns="" xmlns:a16="http://schemas.microsoft.com/office/drawing/2014/main" id="{ED162FA9-A406-4CDF-AD43-5161A538D95E}"/>
              </a:ext>
            </a:extLst>
          </p:cNvPr>
          <p:cNvSpPr txBox="1"/>
          <p:nvPr/>
        </p:nvSpPr>
        <p:spPr>
          <a:xfrm>
            <a:off x="2058243" y="1419416"/>
            <a:ext cx="7636476" cy="707886"/>
          </a:xfrm>
          <a:prstGeom prst="rect">
            <a:avLst/>
          </a:prstGeom>
          <a:noFill/>
          <a:ln>
            <a:solidFill>
              <a:schemeClr val="tx1"/>
            </a:solidFill>
          </a:ln>
        </p:spPr>
        <p:txBody>
          <a:bodyPr wrap="square">
            <a:spAutoFit/>
          </a:bodyPr>
          <a:lstStyle/>
          <a:p>
            <a:pPr marL="342900" indent="-342900" algn="ctr">
              <a:buFont typeface="Wingdings" panose="05000000000000000000" pitchFamily="2" charset="2"/>
              <a:buChar char="q"/>
            </a:pPr>
            <a:r>
              <a:rPr lang="vi-VN" sz="2000" b="1" i="0" dirty="0">
                <a:solidFill>
                  <a:srgbClr val="0033CC"/>
                </a:solidFill>
                <a:effectLst/>
                <a:latin typeface="Arial" panose="020B0604020202020204" pitchFamily="34" charset="0"/>
                <a:cs typeface="Arial" panose="020B0604020202020204" pitchFamily="34" charset="0"/>
              </a:rPr>
              <a:t>Lý do phải thực hiện </a:t>
            </a:r>
            <a:r>
              <a:rPr lang="vi-VN" sz="2000" b="1" i="0" dirty="0">
                <a:solidFill>
                  <a:srgbClr val="FF3399"/>
                </a:solidFill>
                <a:effectLst/>
                <a:latin typeface="Arial" panose="020B0604020202020204" pitchFamily="34" charset="0"/>
                <a:cs typeface="Arial" panose="020B0604020202020204" pitchFamily="34" charset="0"/>
              </a:rPr>
              <a:t>hoàn </a:t>
            </a:r>
            <a:r>
              <a:rPr lang="vi-VN" sz="2000" b="1" i="0" dirty="0" smtClean="0">
                <a:solidFill>
                  <a:srgbClr val="FF3399"/>
                </a:solidFill>
                <a:effectLst/>
                <a:latin typeface="Arial" panose="020B0604020202020204" pitchFamily="34" charset="0"/>
                <a:cs typeface="Arial" panose="020B0604020202020204" pitchFamily="34" charset="0"/>
              </a:rPr>
              <a:t>thi</a:t>
            </a:r>
            <a:r>
              <a:rPr lang="en-US" sz="2000" b="1" dirty="0" err="1" smtClean="0">
                <a:solidFill>
                  <a:srgbClr val="FF3399"/>
                </a:solidFill>
                <a:latin typeface="Arial" panose="020B0604020202020204" pitchFamily="34" charset="0"/>
                <a:cs typeface="Arial" panose="020B0604020202020204" pitchFamily="34" charset="0"/>
              </a:rPr>
              <a:t>ện</a:t>
            </a:r>
            <a:r>
              <a:rPr lang="vi-VN" sz="2000" b="1" i="0" dirty="0" smtClean="0">
                <a:solidFill>
                  <a:srgbClr val="FF3399"/>
                </a:solidFill>
                <a:effectLst/>
                <a:latin typeface="Arial" panose="020B0604020202020204" pitchFamily="34" charset="0"/>
                <a:cs typeface="Arial" panose="020B0604020202020204" pitchFamily="34" charset="0"/>
              </a:rPr>
              <a:t> </a:t>
            </a:r>
            <a:r>
              <a:rPr lang="vi-VN" sz="2000" b="1" i="0" dirty="0">
                <a:solidFill>
                  <a:srgbClr val="0033CC"/>
                </a:solidFill>
                <a:effectLst/>
                <a:latin typeface="Arial" panose="020B0604020202020204" pitchFamily="34" charset="0"/>
                <a:cs typeface="Arial" panose="020B0604020202020204" pitchFamily="34" charset="0"/>
              </a:rPr>
              <a:t>thể chế kinh tế thị trường </a:t>
            </a:r>
            <a:endParaRPr lang="en-US" sz="2000" b="1" i="0" dirty="0">
              <a:solidFill>
                <a:srgbClr val="0033CC"/>
              </a:solidFill>
              <a:effectLst/>
              <a:latin typeface="Arial" panose="020B0604020202020204" pitchFamily="34" charset="0"/>
              <a:cs typeface="Arial" panose="020B0604020202020204" pitchFamily="34" charset="0"/>
            </a:endParaRPr>
          </a:p>
          <a:p>
            <a:pPr algn="ctr"/>
            <a:r>
              <a:rPr lang="vi-VN" sz="2000" b="1" i="0" dirty="0">
                <a:solidFill>
                  <a:srgbClr val="0033CC"/>
                </a:solidFill>
                <a:effectLst/>
                <a:latin typeface="Arial" panose="020B0604020202020204" pitchFamily="34" charset="0"/>
                <a:cs typeface="Arial" panose="020B0604020202020204" pitchFamily="34" charset="0"/>
              </a:rPr>
              <a:t>định h</a:t>
            </a:r>
            <a:r>
              <a:rPr lang="en-US" sz="2000" b="1" dirty="0" err="1">
                <a:solidFill>
                  <a:srgbClr val="0033CC"/>
                </a:solidFill>
                <a:latin typeface="Arial" panose="020B0604020202020204" pitchFamily="34" charset="0"/>
                <a:cs typeface="Arial" panose="020B0604020202020204" pitchFamily="34" charset="0"/>
              </a:rPr>
              <a:t>ướng</a:t>
            </a:r>
            <a:r>
              <a:rPr lang="en-US" sz="2000" b="1" dirty="0">
                <a:solidFill>
                  <a:srgbClr val="0033CC"/>
                </a:solidFill>
                <a:latin typeface="Arial" panose="020B0604020202020204" pitchFamily="34" charset="0"/>
                <a:cs typeface="Arial" panose="020B0604020202020204" pitchFamily="34" charset="0"/>
              </a:rPr>
              <a:t> XHCN</a:t>
            </a:r>
            <a:endParaRPr lang="en-US" sz="2000" dirty="0">
              <a:solidFill>
                <a:srgbClr val="0033CC"/>
              </a:solidFill>
              <a:latin typeface="Arial" panose="020B0604020202020204" pitchFamily="34" charset="0"/>
              <a:cs typeface="Arial" panose="020B0604020202020204" pitchFamily="34" charset="0"/>
            </a:endParaRPr>
          </a:p>
        </p:txBody>
      </p:sp>
      <p:sp>
        <p:nvSpPr>
          <p:cNvPr id="33" name="TextBox 32">
            <a:extLst>
              <a:ext uri="{FF2B5EF4-FFF2-40B4-BE49-F238E27FC236}">
                <a16:creationId xmlns="" xmlns:a16="http://schemas.microsoft.com/office/drawing/2014/main" id="{984DF983-0F0E-4A1E-A4E9-B448243B5A02}"/>
              </a:ext>
            </a:extLst>
          </p:cNvPr>
          <p:cNvSpPr txBox="1"/>
          <p:nvPr/>
        </p:nvSpPr>
        <p:spPr>
          <a:xfrm>
            <a:off x="1428048" y="2216647"/>
            <a:ext cx="8896865" cy="707886"/>
          </a:xfrm>
          <a:prstGeom prst="rect">
            <a:avLst/>
          </a:prstGeom>
          <a:noFill/>
        </p:spPr>
        <p:txBody>
          <a:bodyPr wrap="square">
            <a:spAutoFit/>
          </a:bodyPr>
          <a:lstStyle/>
          <a:p>
            <a:pPr algn="ctr"/>
            <a:r>
              <a:rPr lang="vi-VN" sz="2000" b="1" u="sng" dirty="0">
                <a:solidFill>
                  <a:srgbClr val="FF0066"/>
                </a:solidFill>
                <a:effectLst/>
                <a:latin typeface="Arial" panose="020B0604020202020204" pitchFamily="34" charset="0"/>
                <a:cs typeface="Arial" panose="020B0604020202020204" pitchFamily="34" charset="0"/>
              </a:rPr>
              <a:t>Thứ ba</a:t>
            </a:r>
            <a:r>
              <a:rPr lang="vi-VN" sz="2000" b="0" dirty="0">
                <a:solidFill>
                  <a:srgbClr val="FF0066"/>
                </a:solidFill>
                <a:effectLst/>
                <a:latin typeface="Arial" panose="020B0604020202020204" pitchFamily="34" charset="0"/>
                <a:cs typeface="Arial" panose="020B0604020202020204" pitchFamily="34" charset="0"/>
              </a:rPr>
              <a:t>, </a:t>
            </a:r>
            <a:r>
              <a:rPr lang="vi-VN" sz="2000" b="0" dirty="0">
                <a:solidFill>
                  <a:srgbClr val="002060"/>
                </a:solidFill>
                <a:effectLst/>
                <a:latin typeface="Arial" panose="020B0604020202020204" pitchFamily="34" charset="0"/>
                <a:cs typeface="Arial" panose="020B0604020202020204" pitchFamily="34" charset="0"/>
              </a:rPr>
              <a:t>hệ thống thể chế còn </a:t>
            </a:r>
            <a:r>
              <a:rPr lang="vi-VN" sz="2000" b="1" dirty="0">
                <a:solidFill>
                  <a:srgbClr val="FF0000"/>
                </a:solidFill>
                <a:effectLst/>
                <a:latin typeface="Arial" panose="020B0604020202020204" pitchFamily="34" charset="0"/>
                <a:cs typeface="Arial" panose="020B0604020202020204" pitchFamily="34" charset="0"/>
              </a:rPr>
              <a:t>kém hiệu lực, hiệu quả</a:t>
            </a:r>
            <a:r>
              <a:rPr lang="vi-VN" sz="2000" b="0" dirty="0">
                <a:solidFill>
                  <a:srgbClr val="002060"/>
                </a:solidFill>
                <a:effectLst/>
                <a:latin typeface="Arial" panose="020B0604020202020204" pitchFamily="34" charset="0"/>
                <a:cs typeface="Arial" panose="020B0604020202020204" pitchFamily="34" charset="0"/>
              </a:rPr>
              <a:t>, thiếu các y</a:t>
            </a:r>
            <a:r>
              <a:rPr lang="en-US" sz="2000" b="0" dirty="0">
                <a:solidFill>
                  <a:srgbClr val="002060"/>
                </a:solidFill>
                <a:effectLst/>
                <a:latin typeface="Arial" panose="020B0604020202020204" pitchFamily="34" charset="0"/>
                <a:cs typeface="Arial" panose="020B0604020202020204" pitchFamily="34" charset="0"/>
              </a:rPr>
              <a:t>ế</a:t>
            </a:r>
            <a:r>
              <a:rPr lang="vi-VN" sz="2000" b="0" dirty="0">
                <a:solidFill>
                  <a:srgbClr val="002060"/>
                </a:solidFill>
                <a:effectLst/>
                <a:latin typeface="Arial" panose="020B0604020202020204" pitchFamily="34" charset="0"/>
                <a:cs typeface="Arial" panose="020B0604020202020204" pitchFamily="34" charset="0"/>
              </a:rPr>
              <a:t>u tố thị trường và các loại thị trường.</a:t>
            </a:r>
            <a:endParaRPr lang="en-US" sz="2000" dirty="0">
              <a:solidFill>
                <a:srgbClr val="002060"/>
              </a:solidFill>
              <a:latin typeface="Arial" panose="020B0604020202020204" pitchFamily="34" charset="0"/>
              <a:cs typeface="Arial" panose="020B0604020202020204" pitchFamily="34" charset="0"/>
            </a:endParaRPr>
          </a:p>
        </p:txBody>
      </p:sp>
      <p:sp>
        <p:nvSpPr>
          <p:cNvPr id="34" name="Cloud Callout 5">
            <a:extLst>
              <a:ext uri="{FF2B5EF4-FFF2-40B4-BE49-F238E27FC236}">
                <a16:creationId xmlns="" xmlns:a16="http://schemas.microsoft.com/office/drawing/2014/main" id="{F42FD8AF-B643-4436-8081-B02E9DBDE34A}"/>
              </a:ext>
            </a:extLst>
          </p:cNvPr>
          <p:cNvSpPr/>
          <p:nvPr/>
        </p:nvSpPr>
        <p:spPr>
          <a:xfrm>
            <a:off x="4811486" y="2924533"/>
            <a:ext cx="2569028" cy="751218"/>
          </a:xfrm>
          <a:prstGeom prst="cloudCallout">
            <a:avLst/>
          </a:prstGeom>
          <a:solidFill>
            <a:srgbClr val="F8F8F8"/>
          </a:solidFill>
          <a:ln>
            <a:solidFill>
              <a:schemeClr val="tx1"/>
            </a:solidFill>
          </a:ln>
        </p:spPr>
        <p:style>
          <a:lnRef idx="1">
            <a:schemeClr val="accent4"/>
          </a:lnRef>
          <a:fillRef idx="2">
            <a:schemeClr val="accent4"/>
          </a:fillRef>
          <a:effectRef idx="1">
            <a:schemeClr val="accent4"/>
          </a:effectRef>
          <a:fontRef idx="minor">
            <a:schemeClr val="dk1"/>
          </a:fontRef>
        </p:style>
        <p:txBody>
          <a:bodyPr rtlCol="0" anchor="ctr"/>
          <a:lstStyle/>
          <a:p>
            <a:pPr algn="ctr"/>
            <a:r>
              <a:rPr lang="vi-VN" sz="2000" b="1" dirty="0">
                <a:solidFill>
                  <a:srgbClr val="660066"/>
                </a:solidFill>
              </a:rPr>
              <a:t>Ví dụ:</a:t>
            </a:r>
            <a:endParaRPr lang="en-US" sz="2000" b="1" dirty="0">
              <a:solidFill>
                <a:srgbClr val="660066"/>
              </a:solidFill>
            </a:endParaRPr>
          </a:p>
        </p:txBody>
      </p:sp>
      <p:sp>
        <p:nvSpPr>
          <p:cNvPr id="35" name="TextBox 34">
            <a:extLst>
              <a:ext uri="{FF2B5EF4-FFF2-40B4-BE49-F238E27FC236}">
                <a16:creationId xmlns="" xmlns:a16="http://schemas.microsoft.com/office/drawing/2014/main" id="{A5FBE6F3-F31F-4722-9D86-840755C83322}"/>
              </a:ext>
            </a:extLst>
          </p:cNvPr>
          <p:cNvSpPr txBox="1"/>
          <p:nvPr/>
        </p:nvSpPr>
        <p:spPr>
          <a:xfrm>
            <a:off x="1028127" y="3684760"/>
            <a:ext cx="3469731" cy="369332"/>
          </a:xfrm>
          <a:prstGeom prst="rect">
            <a:avLst/>
          </a:prstGeom>
          <a:noFill/>
          <a:ln>
            <a:solidFill>
              <a:schemeClr val="tx1"/>
            </a:solidFill>
          </a:ln>
        </p:spPr>
        <p:txBody>
          <a:bodyPr wrap="square">
            <a:spAutoFit/>
          </a:bodyPr>
          <a:lstStyle/>
          <a:p>
            <a:pPr algn="ctr"/>
            <a:r>
              <a:rPr lang="en-US" b="1" dirty="0">
                <a:solidFill>
                  <a:srgbClr val="663300"/>
                </a:solidFill>
              </a:rPr>
              <a:t>T</a:t>
            </a:r>
            <a:r>
              <a:rPr lang="vi-VN" b="1" dirty="0">
                <a:solidFill>
                  <a:srgbClr val="663300"/>
                </a:solidFill>
                <a:effectLst/>
              </a:rPr>
              <a:t>hị trường</a:t>
            </a:r>
            <a:r>
              <a:rPr lang="en-US" b="1" dirty="0">
                <a:solidFill>
                  <a:srgbClr val="663300"/>
                </a:solidFill>
                <a:effectLst/>
              </a:rPr>
              <a:t> </a:t>
            </a:r>
            <a:r>
              <a:rPr lang="en-US" b="1" dirty="0" err="1">
                <a:solidFill>
                  <a:srgbClr val="663300"/>
                </a:solidFill>
                <a:effectLst/>
              </a:rPr>
              <a:t>hàng</a:t>
            </a:r>
            <a:r>
              <a:rPr lang="en-US" b="1" dirty="0">
                <a:solidFill>
                  <a:srgbClr val="663300"/>
                </a:solidFill>
                <a:effectLst/>
              </a:rPr>
              <a:t> </a:t>
            </a:r>
            <a:r>
              <a:rPr lang="en-US" b="1" dirty="0" err="1">
                <a:solidFill>
                  <a:srgbClr val="663300"/>
                </a:solidFill>
                <a:effectLst/>
              </a:rPr>
              <a:t>hóa</a:t>
            </a:r>
            <a:r>
              <a:rPr lang="en-US" b="1" dirty="0">
                <a:solidFill>
                  <a:srgbClr val="663300"/>
                </a:solidFill>
                <a:effectLst/>
              </a:rPr>
              <a:t>, </a:t>
            </a:r>
            <a:r>
              <a:rPr lang="en-US" b="1" dirty="0" err="1">
                <a:solidFill>
                  <a:srgbClr val="663300"/>
                </a:solidFill>
                <a:effectLst/>
              </a:rPr>
              <a:t>dịch</a:t>
            </a:r>
            <a:r>
              <a:rPr lang="en-US" b="1" dirty="0">
                <a:solidFill>
                  <a:srgbClr val="663300"/>
                </a:solidFill>
                <a:effectLst/>
              </a:rPr>
              <a:t> </a:t>
            </a:r>
            <a:r>
              <a:rPr lang="en-US" b="1" dirty="0" err="1">
                <a:solidFill>
                  <a:srgbClr val="663300"/>
                </a:solidFill>
                <a:effectLst/>
              </a:rPr>
              <a:t>vụ</a:t>
            </a:r>
            <a:endParaRPr lang="en-US" b="1" dirty="0">
              <a:solidFill>
                <a:srgbClr val="663300"/>
              </a:solidFill>
            </a:endParaRPr>
          </a:p>
        </p:txBody>
      </p:sp>
      <p:sp>
        <p:nvSpPr>
          <p:cNvPr id="36" name="TextBox 35">
            <a:extLst>
              <a:ext uri="{FF2B5EF4-FFF2-40B4-BE49-F238E27FC236}">
                <a16:creationId xmlns="" xmlns:a16="http://schemas.microsoft.com/office/drawing/2014/main" id="{FB2F1F3C-1ACE-441D-984F-AB904CB10835}"/>
              </a:ext>
            </a:extLst>
          </p:cNvPr>
          <p:cNvSpPr txBox="1"/>
          <p:nvPr/>
        </p:nvSpPr>
        <p:spPr>
          <a:xfrm>
            <a:off x="1033176" y="4282183"/>
            <a:ext cx="2863915" cy="369332"/>
          </a:xfrm>
          <a:prstGeom prst="rect">
            <a:avLst/>
          </a:prstGeom>
          <a:noFill/>
        </p:spPr>
        <p:txBody>
          <a:bodyPr wrap="square">
            <a:spAutoFit/>
          </a:bodyPr>
          <a:lstStyle/>
          <a:p>
            <a:pPr algn="ctr"/>
            <a:r>
              <a:rPr lang="en-US" dirty="0" err="1">
                <a:solidFill>
                  <a:srgbClr val="663300"/>
                </a:solidFill>
              </a:rPr>
              <a:t>Kinh</a:t>
            </a:r>
            <a:r>
              <a:rPr lang="en-US" dirty="0">
                <a:solidFill>
                  <a:srgbClr val="663300"/>
                </a:solidFill>
              </a:rPr>
              <a:t> </a:t>
            </a:r>
            <a:r>
              <a:rPr lang="en-US" dirty="0" err="1">
                <a:solidFill>
                  <a:srgbClr val="663300"/>
                </a:solidFill>
              </a:rPr>
              <a:t>doanh</a:t>
            </a:r>
            <a:r>
              <a:rPr lang="en-US" dirty="0">
                <a:solidFill>
                  <a:srgbClr val="663300"/>
                </a:solidFill>
              </a:rPr>
              <a:t> </a:t>
            </a:r>
            <a:r>
              <a:rPr lang="en-US" dirty="0" err="1">
                <a:solidFill>
                  <a:srgbClr val="663300"/>
                </a:solidFill>
              </a:rPr>
              <a:t>đa</a:t>
            </a:r>
            <a:r>
              <a:rPr lang="en-US" dirty="0">
                <a:solidFill>
                  <a:srgbClr val="663300"/>
                </a:solidFill>
              </a:rPr>
              <a:t> </a:t>
            </a:r>
            <a:r>
              <a:rPr lang="en-US" dirty="0" err="1">
                <a:solidFill>
                  <a:srgbClr val="663300"/>
                </a:solidFill>
              </a:rPr>
              <a:t>cấp</a:t>
            </a:r>
            <a:endParaRPr lang="en-US" dirty="0">
              <a:solidFill>
                <a:srgbClr val="663300"/>
              </a:solidFill>
            </a:endParaRPr>
          </a:p>
        </p:txBody>
      </p:sp>
      <p:sp>
        <p:nvSpPr>
          <p:cNvPr id="37" name="TextBox 36">
            <a:extLst>
              <a:ext uri="{FF2B5EF4-FFF2-40B4-BE49-F238E27FC236}">
                <a16:creationId xmlns="" xmlns:a16="http://schemas.microsoft.com/office/drawing/2014/main" id="{F1128AB6-65AF-4F88-8EA3-28DFA8B53BCF}"/>
              </a:ext>
            </a:extLst>
          </p:cNvPr>
          <p:cNvSpPr txBox="1"/>
          <p:nvPr/>
        </p:nvSpPr>
        <p:spPr>
          <a:xfrm>
            <a:off x="1740172" y="4821860"/>
            <a:ext cx="2478464" cy="369332"/>
          </a:xfrm>
          <a:prstGeom prst="rect">
            <a:avLst/>
          </a:prstGeom>
          <a:noFill/>
        </p:spPr>
        <p:txBody>
          <a:bodyPr wrap="square">
            <a:spAutoFit/>
          </a:bodyPr>
          <a:lstStyle/>
          <a:p>
            <a:pPr algn="ctr"/>
            <a:r>
              <a:rPr lang="en-US" dirty="0" err="1">
                <a:solidFill>
                  <a:srgbClr val="663300"/>
                </a:solidFill>
              </a:rPr>
              <a:t>Hàng</a:t>
            </a:r>
            <a:r>
              <a:rPr lang="en-US" dirty="0">
                <a:solidFill>
                  <a:srgbClr val="663300"/>
                </a:solidFill>
              </a:rPr>
              <a:t> </a:t>
            </a:r>
            <a:r>
              <a:rPr lang="en-US" dirty="0" err="1">
                <a:solidFill>
                  <a:srgbClr val="663300"/>
                </a:solidFill>
              </a:rPr>
              <a:t>giả</a:t>
            </a:r>
            <a:r>
              <a:rPr lang="en-US" dirty="0">
                <a:solidFill>
                  <a:srgbClr val="663300"/>
                </a:solidFill>
              </a:rPr>
              <a:t>, </a:t>
            </a:r>
            <a:r>
              <a:rPr lang="en-US" dirty="0" err="1">
                <a:solidFill>
                  <a:srgbClr val="663300"/>
                </a:solidFill>
              </a:rPr>
              <a:t>hàng</a:t>
            </a:r>
            <a:r>
              <a:rPr lang="en-US" dirty="0">
                <a:solidFill>
                  <a:srgbClr val="663300"/>
                </a:solidFill>
              </a:rPr>
              <a:t> </a:t>
            </a:r>
            <a:r>
              <a:rPr lang="en-US" dirty="0" err="1">
                <a:solidFill>
                  <a:srgbClr val="663300"/>
                </a:solidFill>
              </a:rPr>
              <a:t>nhái</a:t>
            </a:r>
            <a:endParaRPr lang="en-US" dirty="0">
              <a:solidFill>
                <a:srgbClr val="663300"/>
              </a:solidFill>
            </a:endParaRPr>
          </a:p>
        </p:txBody>
      </p:sp>
      <p:sp>
        <p:nvSpPr>
          <p:cNvPr id="38" name="TextBox 37">
            <a:extLst>
              <a:ext uri="{FF2B5EF4-FFF2-40B4-BE49-F238E27FC236}">
                <a16:creationId xmlns="" xmlns:a16="http://schemas.microsoft.com/office/drawing/2014/main" id="{71A6DF5C-8DD3-45A6-96A4-80CA585829F4}"/>
              </a:ext>
            </a:extLst>
          </p:cNvPr>
          <p:cNvSpPr txBox="1"/>
          <p:nvPr/>
        </p:nvSpPr>
        <p:spPr>
          <a:xfrm>
            <a:off x="2170288" y="5390641"/>
            <a:ext cx="2584693" cy="369332"/>
          </a:xfrm>
          <a:prstGeom prst="rect">
            <a:avLst/>
          </a:prstGeom>
          <a:noFill/>
        </p:spPr>
        <p:txBody>
          <a:bodyPr wrap="square">
            <a:spAutoFit/>
          </a:bodyPr>
          <a:lstStyle/>
          <a:p>
            <a:pPr algn="ctr"/>
            <a:r>
              <a:rPr lang="en-US" dirty="0">
                <a:solidFill>
                  <a:srgbClr val="663300"/>
                </a:solidFill>
              </a:rPr>
              <a:t>Ô </a:t>
            </a:r>
            <a:r>
              <a:rPr lang="en-US" dirty="0" err="1">
                <a:solidFill>
                  <a:srgbClr val="663300"/>
                </a:solidFill>
              </a:rPr>
              <a:t>nhiễm</a:t>
            </a:r>
            <a:r>
              <a:rPr lang="en-US" dirty="0">
                <a:solidFill>
                  <a:srgbClr val="663300"/>
                </a:solidFill>
              </a:rPr>
              <a:t> </a:t>
            </a:r>
            <a:r>
              <a:rPr lang="en-US" dirty="0" err="1">
                <a:solidFill>
                  <a:srgbClr val="663300"/>
                </a:solidFill>
              </a:rPr>
              <a:t>môi</a:t>
            </a:r>
            <a:r>
              <a:rPr lang="en-US" dirty="0">
                <a:solidFill>
                  <a:srgbClr val="663300"/>
                </a:solidFill>
              </a:rPr>
              <a:t> </a:t>
            </a:r>
            <a:r>
              <a:rPr lang="en-US" dirty="0" err="1">
                <a:solidFill>
                  <a:srgbClr val="663300"/>
                </a:solidFill>
              </a:rPr>
              <a:t>trường</a:t>
            </a:r>
            <a:endParaRPr lang="en-US" dirty="0">
              <a:solidFill>
                <a:srgbClr val="663300"/>
              </a:solidFill>
            </a:endParaRPr>
          </a:p>
        </p:txBody>
      </p:sp>
      <p:sp>
        <p:nvSpPr>
          <p:cNvPr id="39" name="Minus Sign 38">
            <a:extLst>
              <a:ext uri="{FF2B5EF4-FFF2-40B4-BE49-F238E27FC236}">
                <a16:creationId xmlns="" xmlns:a16="http://schemas.microsoft.com/office/drawing/2014/main" id="{7D82D804-4D34-49FD-AD21-E5FCA749EA0D}"/>
              </a:ext>
            </a:extLst>
          </p:cNvPr>
          <p:cNvSpPr/>
          <p:nvPr/>
        </p:nvSpPr>
        <p:spPr>
          <a:xfrm rot="5400000">
            <a:off x="4601429" y="4359653"/>
            <a:ext cx="2497108" cy="492034"/>
          </a:xfrm>
          <a:prstGeom prst="mathMinus">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0" name="TextBox 39">
            <a:extLst>
              <a:ext uri="{FF2B5EF4-FFF2-40B4-BE49-F238E27FC236}">
                <a16:creationId xmlns="" xmlns:a16="http://schemas.microsoft.com/office/drawing/2014/main" id="{09A08054-F786-4EA3-AC25-B8CD98734026}"/>
              </a:ext>
            </a:extLst>
          </p:cNvPr>
          <p:cNvSpPr txBox="1"/>
          <p:nvPr/>
        </p:nvSpPr>
        <p:spPr>
          <a:xfrm>
            <a:off x="6645835" y="3632419"/>
            <a:ext cx="3383234" cy="369332"/>
          </a:xfrm>
          <a:prstGeom prst="rect">
            <a:avLst/>
          </a:prstGeom>
          <a:noFill/>
          <a:ln>
            <a:solidFill>
              <a:schemeClr val="tx1"/>
            </a:solidFill>
          </a:ln>
        </p:spPr>
        <p:txBody>
          <a:bodyPr wrap="square">
            <a:spAutoFit/>
          </a:bodyPr>
          <a:lstStyle/>
          <a:p>
            <a:pPr algn="ctr"/>
            <a:r>
              <a:rPr lang="en-US" b="1" dirty="0" err="1">
                <a:solidFill>
                  <a:srgbClr val="000000"/>
                </a:solidFill>
              </a:rPr>
              <a:t>Thị</a:t>
            </a:r>
            <a:r>
              <a:rPr lang="en-US" b="1" dirty="0">
                <a:solidFill>
                  <a:srgbClr val="000000"/>
                </a:solidFill>
              </a:rPr>
              <a:t> </a:t>
            </a:r>
            <a:r>
              <a:rPr lang="en-US" b="1" dirty="0" err="1">
                <a:solidFill>
                  <a:srgbClr val="000000"/>
                </a:solidFill>
              </a:rPr>
              <a:t>trường</a:t>
            </a:r>
            <a:r>
              <a:rPr lang="en-US" b="1" dirty="0">
                <a:solidFill>
                  <a:srgbClr val="000000"/>
                </a:solidFill>
              </a:rPr>
              <a:t> </a:t>
            </a:r>
            <a:r>
              <a:rPr lang="en-US" b="1" dirty="0" err="1">
                <a:solidFill>
                  <a:srgbClr val="000000"/>
                </a:solidFill>
              </a:rPr>
              <a:t>tài</a:t>
            </a:r>
            <a:r>
              <a:rPr lang="en-US" b="1" dirty="0">
                <a:solidFill>
                  <a:srgbClr val="000000"/>
                </a:solidFill>
              </a:rPr>
              <a:t> </a:t>
            </a:r>
            <a:r>
              <a:rPr lang="en-US" b="1" dirty="0" err="1">
                <a:solidFill>
                  <a:srgbClr val="000000"/>
                </a:solidFill>
              </a:rPr>
              <a:t>chính</a:t>
            </a:r>
            <a:endParaRPr lang="en-US" b="1" dirty="0">
              <a:solidFill>
                <a:srgbClr val="000000"/>
              </a:solidFill>
            </a:endParaRPr>
          </a:p>
        </p:txBody>
      </p:sp>
      <p:sp>
        <p:nvSpPr>
          <p:cNvPr id="41" name="TextBox 40">
            <a:extLst>
              <a:ext uri="{FF2B5EF4-FFF2-40B4-BE49-F238E27FC236}">
                <a16:creationId xmlns="" xmlns:a16="http://schemas.microsoft.com/office/drawing/2014/main" id="{6F0DC9FD-2FE1-4F86-AED4-8B810736D554}"/>
              </a:ext>
            </a:extLst>
          </p:cNvPr>
          <p:cNvSpPr txBox="1"/>
          <p:nvPr/>
        </p:nvSpPr>
        <p:spPr>
          <a:xfrm>
            <a:off x="6051161" y="4265302"/>
            <a:ext cx="3602723" cy="369332"/>
          </a:xfrm>
          <a:prstGeom prst="rect">
            <a:avLst/>
          </a:prstGeom>
          <a:noFill/>
          <a:ln>
            <a:solidFill>
              <a:schemeClr val="bg1"/>
            </a:solidFill>
          </a:ln>
        </p:spPr>
        <p:txBody>
          <a:bodyPr wrap="square">
            <a:spAutoFit/>
          </a:bodyPr>
          <a:lstStyle/>
          <a:p>
            <a:pPr algn="ctr"/>
            <a:r>
              <a:rPr lang="en-US" dirty="0">
                <a:solidFill>
                  <a:srgbClr val="663300"/>
                </a:solidFill>
              </a:rPr>
              <a:t>T</a:t>
            </a:r>
            <a:r>
              <a:rPr lang="vi-VN" b="0" dirty="0">
                <a:solidFill>
                  <a:srgbClr val="000000"/>
                </a:solidFill>
                <a:effectLst/>
              </a:rPr>
              <a:t>h</a:t>
            </a:r>
            <a:r>
              <a:rPr lang="en-US" b="0" dirty="0" err="1">
                <a:solidFill>
                  <a:srgbClr val="000000"/>
                </a:solidFill>
                <a:effectLst/>
              </a:rPr>
              <a:t>ất</a:t>
            </a:r>
            <a:r>
              <a:rPr lang="en-US" b="0" dirty="0">
                <a:solidFill>
                  <a:srgbClr val="000000"/>
                </a:solidFill>
                <a:effectLst/>
              </a:rPr>
              <a:t> </a:t>
            </a:r>
            <a:r>
              <a:rPr lang="en-US" b="0" dirty="0" err="1">
                <a:solidFill>
                  <a:srgbClr val="000000"/>
                </a:solidFill>
                <a:effectLst/>
              </a:rPr>
              <a:t>thoát</a:t>
            </a:r>
            <a:r>
              <a:rPr lang="en-US" b="0" dirty="0">
                <a:solidFill>
                  <a:srgbClr val="000000"/>
                </a:solidFill>
                <a:effectLst/>
              </a:rPr>
              <a:t> </a:t>
            </a:r>
            <a:r>
              <a:rPr lang="en-US" b="0" dirty="0" err="1">
                <a:solidFill>
                  <a:srgbClr val="000000"/>
                </a:solidFill>
                <a:effectLst/>
              </a:rPr>
              <a:t>ngân</a:t>
            </a:r>
            <a:r>
              <a:rPr lang="en-US" b="0" dirty="0">
                <a:solidFill>
                  <a:srgbClr val="000000"/>
                </a:solidFill>
                <a:effectLst/>
              </a:rPr>
              <a:t> </a:t>
            </a:r>
            <a:r>
              <a:rPr lang="en-US" b="0" dirty="0" err="1">
                <a:solidFill>
                  <a:srgbClr val="000000"/>
                </a:solidFill>
                <a:effectLst/>
              </a:rPr>
              <a:t>sách</a:t>
            </a:r>
            <a:endParaRPr lang="en-US" dirty="0">
              <a:solidFill>
                <a:srgbClr val="000000"/>
              </a:solidFill>
            </a:endParaRPr>
          </a:p>
        </p:txBody>
      </p:sp>
      <p:sp>
        <p:nvSpPr>
          <p:cNvPr id="42" name="TextBox 41">
            <a:extLst>
              <a:ext uri="{FF2B5EF4-FFF2-40B4-BE49-F238E27FC236}">
                <a16:creationId xmlns="" xmlns:a16="http://schemas.microsoft.com/office/drawing/2014/main" id="{C6921AAE-A4E7-4B24-BE05-0A7E31A07768}"/>
              </a:ext>
            </a:extLst>
          </p:cNvPr>
          <p:cNvSpPr txBox="1"/>
          <p:nvPr/>
        </p:nvSpPr>
        <p:spPr>
          <a:xfrm>
            <a:off x="6645835" y="4791845"/>
            <a:ext cx="3602723" cy="369332"/>
          </a:xfrm>
          <a:prstGeom prst="rect">
            <a:avLst/>
          </a:prstGeom>
          <a:noFill/>
          <a:ln>
            <a:solidFill>
              <a:schemeClr val="bg1"/>
            </a:solidFill>
          </a:ln>
        </p:spPr>
        <p:txBody>
          <a:bodyPr wrap="square">
            <a:spAutoFit/>
          </a:bodyPr>
          <a:lstStyle/>
          <a:p>
            <a:pPr algn="ctr"/>
            <a:r>
              <a:rPr lang="en-US" dirty="0">
                <a:solidFill>
                  <a:srgbClr val="000000"/>
                </a:solidFill>
              </a:rPr>
              <a:t>T</a:t>
            </a:r>
            <a:r>
              <a:rPr lang="vi-VN" b="0" dirty="0">
                <a:solidFill>
                  <a:srgbClr val="000000"/>
                </a:solidFill>
                <a:effectLst/>
              </a:rPr>
              <a:t>h</a:t>
            </a:r>
            <a:r>
              <a:rPr lang="en-US" dirty="0">
                <a:solidFill>
                  <a:srgbClr val="000000"/>
                </a:solidFill>
              </a:rPr>
              <a:t>am ô, </a:t>
            </a:r>
            <a:r>
              <a:rPr lang="en-US" dirty="0" err="1">
                <a:solidFill>
                  <a:srgbClr val="000000"/>
                </a:solidFill>
              </a:rPr>
              <a:t>tham</a:t>
            </a:r>
            <a:r>
              <a:rPr lang="en-US" dirty="0">
                <a:solidFill>
                  <a:srgbClr val="000000"/>
                </a:solidFill>
              </a:rPr>
              <a:t> </a:t>
            </a:r>
            <a:r>
              <a:rPr lang="en-US" dirty="0" err="1">
                <a:solidFill>
                  <a:srgbClr val="000000"/>
                </a:solidFill>
              </a:rPr>
              <a:t>nhũng</a:t>
            </a:r>
            <a:endParaRPr lang="en-US" dirty="0">
              <a:solidFill>
                <a:srgbClr val="000000"/>
              </a:solidFill>
            </a:endParaRPr>
          </a:p>
        </p:txBody>
      </p:sp>
      <p:sp>
        <p:nvSpPr>
          <p:cNvPr id="43" name="TextBox 42">
            <a:extLst>
              <a:ext uri="{FF2B5EF4-FFF2-40B4-BE49-F238E27FC236}">
                <a16:creationId xmlns="" xmlns:a16="http://schemas.microsoft.com/office/drawing/2014/main" id="{45B3D0EC-BF1F-408E-8158-0E5BBFA0D610}"/>
              </a:ext>
            </a:extLst>
          </p:cNvPr>
          <p:cNvSpPr txBox="1"/>
          <p:nvPr/>
        </p:nvSpPr>
        <p:spPr>
          <a:xfrm>
            <a:off x="7441130" y="5324469"/>
            <a:ext cx="2547592" cy="369332"/>
          </a:xfrm>
          <a:prstGeom prst="rect">
            <a:avLst/>
          </a:prstGeom>
          <a:noFill/>
          <a:ln>
            <a:solidFill>
              <a:schemeClr val="bg1"/>
            </a:solidFill>
          </a:ln>
        </p:spPr>
        <p:txBody>
          <a:bodyPr wrap="square">
            <a:spAutoFit/>
          </a:bodyPr>
          <a:lstStyle/>
          <a:p>
            <a:pPr algn="ctr"/>
            <a:r>
              <a:rPr lang="en-US" dirty="0" err="1">
                <a:solidFill>
                  <a:srgbClr val="000000"/>
                </a:solidFill>
              </a:rPr>
              <a:t>Rửa</a:t>
            </a:r>
            <a:r>
              <a:rPr lang="en-US" dirty="0">
                <a:solidFill>
                  <a:srgbClr val="000000"/>
                </a:solidFill>
              </a:rPr>
              <a:t> </a:t>
            </a:r>
            <a:r>
              <a:rPr lang="en-US" dirty="0" err="1">
                <a:solidFill>
                  <a:srgbClr val="000000"/>
                </a:solidFill>
              </a:rPr>
              <a:t>tiền</a:t>
            </a:r>
            <a:r>
              <a:rPr lang="en-US" dirty="0">
                <a:solidFill>
                  <a:srgbClr val="000000"/>
                </a:solidFill>
              </a:rPr>
              <a:t>….</a:t>
            </a:r>
          </a:p>
        </p:txBody>
      </p:sp>
    </p:spTree>
    <p:extLst>
      <p:ext uri="{BB962C8B-B14F-4D97-AF65-F5344CB8AC3E}">
        <p14:creationId xmlns:p14="http://schemas.microsoft.com/office/powerpoint/2010/main" val="1322599766"/>
      </p:ext>
    </p:extLst>
  </p:cSld>
  <p:clrMapOvr>
    <a:masterClrMapping/>
  </p:clrMapOvr>
  <p:transition spd="slow">
    <p:push dir="u"/>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1001 các hình Background powerpoint đẹp nhất 2020">
            <a:extLst>
              <a:ext uri="{FF2B5EF4-FFF2-40B4-BE49-F238E27FC236}">
                <a16:creationId xmlns="" xmlns:a16="http://schemas.microsoft.com/office/drawing/2014/main" id="{9130E37E-3350-4BF1-8D86-CC75ADE363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5208"/>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 xmlns:a16="http://schemas.microsoft.com/office/drawing/2014/main" id="{8F68FA54-6D42-409F-A302-0E0EA90CFD59}"/>
              </a:ext>
            </a:extLst>
          </p:cNvPr>
          <p:cNvSpPr txBox="1"/>
          <p:nvPr/>
        </p:nvSpPr>
        <p:spPr>
          <a:xfrm>
            <a:off x="3969608" y="282315"/>
            <a:ext cx="7880522" cy="830997"/>
          </a:xfrm>
          <a:prstGeom prst="rect">
            <a:avLst/>
          </a:prstGeom>
          <a:noFill/>
        </p:spPr>
        <p:txBody>
          <a:bodyPr wrap="square">
            <a:spAutoFit/>
          </a:bodyPr>
          <a:lstStyle/>
          <a:p>
            <a:pPr algn="ctr"/>
            <a:r>
              <a:rPr lang="en-US" sz="2400" b="1" i="0" dirty="0">
                <a:solidFill>
                  <a:srgbClr val="000000"/>
                </a:solidFill>
                <a:effectLst/>
              </a:rPr>
              <a:t>5.2.</a:t>
            </a:r>
            <a:r>
              <a:rPr lang="vi-VN" sz="2400" b="1" i="0" dirty="0">
                <a:solidFill>
                  <a:srgbClr val="000000"/>
                </a:solidFill>
                <a:effectLst/>
              </a:rPr>
              <a:t>2. Nội dung hoàn thiện thể chế kinh tế thị trường định hướng xã hội chủ nghĩa ở Vỉệt Nam</a:t>
            </a:r>
          </a:p>
        </p:txBody>
      </p:sp>
      <p:sp>
        <p:nvSpPr>
          <p:cNvPr id="5" name="Line 7">
            <a:extLst>
              <a:ext uri="{FF2B5EF4-FFF2-40B4-BE49-F238E27FC236}">
                <a16:creationId xmlns="" xmlns:a16="http://schemas.microsoft.com/office/drawing/2014/main" id="{9564446A-13A5-4B2A-8FAF-C063CD9939EC}"/>
              </a:ext>
            </a:extLst>
          </p:cNvPr>
          <p:cNvSpPr>
            <a:spLocks noChangeShapeType="1"/>
          </p:cNvSpPr>
          <p:nvPr/>
        </p:nvSpPr>
        <p:spPr bwMode="auto">
          <a:xfrm flipV="1">
            <a:off x="6336457" y="1133738"/>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6" name="AutoShape 13">
            <a:extLst>
              <a:ext uri="{FF2B5EF4-FFF2-40B4-BE49-F238E27FC236}">
                <a16:creationId xmlns="" xmlns:a16="http://schemas.microsoft.com/office/drawing/2014/main" id="{1C76C383-E272-4E37-8078-1ABDEFE7CB2D}"/>
              </a:ext>
            </a:extLst>
          </p:cNvPr>
          <p:cNvSpPr>
            <a:spLocks noChangeArrowheads="1"/>
          </p:cNvSpPr>
          <p:nvPr/>
        </p:nvSpPr>
        <p:spPr bwMode="gray">
          <a:xfrm>
            <a:off x="6908956" y="3247039"/>
            <a:ext cx="4621958" cy="895350"/>
          </a:xfrm>
          <a:prstGeom prst="roundRect">
            <a:avLst>
              <a:gd name="adj" fmla="val 16667"/>
            </a:avLst>
          </a:prstGeom>
          <a:solidFill>
            <a:schemeClr val="bg1"/>
          </a:solidFill>
          <a:ln w="15875">
            <a:solidFill>
              <a:srgbClr val="B2B2B2"/>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mn-lt"/>
            </a:endParaRPr>
          </a:p>
        </p:txBody>
      </p:sp>
      <p:sp>
        <p:nvSpPr>
          <p:cNvPr id="7" name="AutoShape 14">
            <a:extLst>
              <a:ext uri="{FF2B5EF4-FFF2-40B4-BE49-F238E27FC236}">
                <a16:creationId xmlns="" xmlns:a16="http://schemas.microsoft.com/office/drawing/2014/main" id="{9060A2B4-B46D-4DDF-8EBB-0A530D17D3F2}"/>
              </a:ext>
            </a:extLst>
          </p:cNvPr>
          <p:cNvSpPr>
            <a:spLocks noChangeArrowheads="1"/>
          </p:cNvSpPr>
          <p:nvPr/>
        </p:nvSpPr>
        <p:spPr bwMode="gray">
          <a:xfrm>
            <a:off x="6892582" y="2214925"/>
            <a:ext cx="4655050" cy="895350"/>
          </a:xfrm>
          <a:prstGeom prst="roundRect">
            <a:avLst>
              <a:gd name="adj" fmla="val 16667"/>
            </a:avLst>
          </a:prstGeom>
          <a:solidFill>
            <a:schemeClr val="bg1"/>
          </a:solidFill>
          <a:ln w="15875">
            <a:solidFill>
              <a:srgbClr val="B2B2B2"/>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mn-lt"/>
            </a:endParaRPr>
          </a:p>
        </p:txBody>
      </p:sp>
      <p:sp>
        <p:nvSpPr>
          <p:cNvPr id="13" name="AutoShape 20">
            <a:extLst>
              <a:ext uri="{FF2B5EF4-FFF2-40B4-BE49-F238E27FC236}">
                <a16:creationId xmlns="" xmlns:a16="http://schemas.microsoft.com/office/drawing/2014/main" id="{0BD4568F-A470-4D4E-A8C5-C58E22581812}"/>
              </a:ext>
            </a:extLst>
          </p:cNvPr>
          <p:cNvSpPr>
            <a:spLocks noChangeArrowheads="1"/>
          </p:cNvSpPr>
          <p:nvPr/>
        </p:nvSpPr>
        <p:spPr bwMode="gray">
          <a:xfrm rot="5400000">
            <a:off x="6604172" y="2375204"/>
            <a:ext cx="488950" cy="488950"/>
          </a:xfrm>
          <a:prstGeom prst="diamond">
            <a:avLst/>
          </a:prstGeom>
          <a:solidFill>
            <a:srgbClr val="FF3399"/>
          </a:solidFill>
          <a:ln w="19050">
            <a:solidFill>
              <a:srgbClr val="F8F8F8"/>
            </a:solidFill>
            <a:miter lim="800000"/>
            <a:headEnd/>
            <a:tailEnd/>
          </a:ln>
          <a:effectLst>
            <a:outerShdw sy="50000"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r>
              <a:rPr lang="vi-VN" altLang="en-US" sz="1800" dirty="0">
                <a:solidFill>
                  <a:schemeClr val="bg1"/>
                </a:solidFill>
                <a:latin typeface="+mn-lt"/>
              </a:rPr>
              <a:t>1</a:t>
            </a:r>
            <a:endParaRPr lang="en-US" altLang="en-US" sz="1800" dirty="0">
              <a:solidFill>
                <a:schemeClr val="bg1"/>
              </a:solidFill>
              <a:latin typeface="+mn-lt"/>
            </a:endParaRPr>
          </a:p>
        </p:txBody>
      </p:sp>
      <p:sp>
        <p:nvSpPr>
          <p:cNvPr id="14" name="AutoShape 21">
            <a:extLst>
              <a:ext uri="{FF2B5EF4-FFF2-40B4-BE49-F238E27FC236}">
                <a16:creationId xmlns="" xmlns:a16="http://schemas.microsoft.com/office/drawing/2014/main" id="{78C4F956-A5C3-44F6-92E5-B5E3106681B5}"/>
              </a:ext>
            </a:extLst>
          </p:cNvPr>
          <p:cNvSpPr>
            <a:spLocks noChangeArrowheads="1"/>
          </p:cNvSpPr>
          <p:nvPr/>
        </p:nvSpPr>
        <p:spPr bwMode="gray">
          <a:xfrm rot="5400000">
            <a:off x="6693072" y="3360821"/>
            <a:ext cx="488950" cy="488950"/>
          </a:xfrm>
          <a:prstGeom prst="diamond">
            <a:avLst/>
          </a:prstGeom>
          <a:solidFill>
            <a:schemeClr val="folHlink"/>
          </a:solidFill>
          <a:ln w="19050">
            <a:solidFill>
              <a:srgbClr val="F8F8F8"/>
            </a:solidFill>
            <a:miter lim="800000"/>
            <a:headEnd/>
            <a:tailEnd/>
          </a:ln>
          <a:effectLst>
            <a:outerShdw sy="50000"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r>
              <a:rPr lang="vi-VN" altLang="en-US" sz="1800" dirty="0">
                <a:solidFill>
                  <a:schemeClr val="bg1"/>
                </a:solidFill>
                <a:latin typeface="+mn-lt"/>
              </a:rPr>
              <a:t>2</a:t>
            </a:r>
            <a:endParaRPr lang="en-US" altLang="en-US" sz="1800" dirty="0">
              <a:solidFill>
                <a:schemeClr val="bg1"/>
              </a:solidFill>
              <a:latin typeface="+mn-lt"/>
            </a:endParaRPr>
          </a:p>
        </p:txBody>
      </p:sp>
      <p:sp>
        <p:nvSpPr>
          <p:cNvPr id="15" name="AutoShape 22">
            <a:extLst>
              <a:ext uri="{FF2B5EF4-FFF2-40B4-BE49-F238E27FC236}">
                <a16:creationId xmlns="" xmlns:a16="http://schemas.microsoft.com/office/drawing/2014/main" id="{E4A08AC7-B28C-45BA-A102-732D602156C9}"/>
              </a:ext>
            </a:extLst>
          </p:cNvPr>
          <p:cNvSpPr>
            <a:spLocks noChangeArrowheads="1"/>
          </p:cNvSpPr>
          <p:nvPr/>
        </p:nvSpPr>
        <p:spPr bwMode="gray">
          <a:xfrm>
            <a:off x="6983798" y="5262539"/>
            <a:ext cx="4522403" cy="895350"/>
          </a:xfrm>
          <a:prstGeom prst="roundRect">
            <a:avLst>
              <a:gd name="adj" fmla="val 16667"/>
            </a:avLst>
          </a:prstGeom>
          <a:solidFill>
            <a:schemeClr val="bg1"/>
          </a:solidFill>
          <a:ln w="15875">
            <a:solidFill>
              <a:srgbClr val="B2B2B2"/>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mn-lt"/>
            </a:endParaRPr>
          </a:p>
        </p:txBody>
      </p:sp>
      <p:sp>
        <p:nvSpPr>
          <p:cNvPr id="16" name="AutoShape 23">
            <a:extLst>
              <a:ext uri="{FF2B5EF4-FFF2-40B4-BE49-F238E27FC236}">
                <a16:creationId xmlns="" xmlns:a16="http://schemas.microsoft.com/office/drawing/2014/main" id="{F0FB0BF4-65E5-4C22-9220-1FA9C2912A9C}"/>
              </a:ext>
            </a:extLst>
          </p:cNvPr>
          <p:cNvSpPr>
            <a:spLocks noChangeArrowheads="1"/>
          </p:cNvSpPr>
          <p:nvPr/>
        </p:nvSpPr>
        <p:spPr bwMode="gray">
          <a:xfrm>
            <a:off x="6983798" y="4256171"/>
            <a:ext cx="4563833" cy="895350"/>
          </a:xfrm>
          <a:prstGeom prst="roundRect">
            <a:avLst>
              <a:gd name="adj" fmla="val 16667"/>
            </a:avLst>
          </a:prstGeom>
          <a:solidFill>
            <a:schemeClr val="bg1"/>
          </a:solidFill>
          <a:ln w="15875">
            <a:solidFill>
              <a:srgbClr val="B2B2B2"/>
            </a:solidFill>
            <a:round/>
            <a:headEnd/>
            <a:tailEnd/>
          </a:ln>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mn-lt"/>
            </a:endParaRPr>
          </a:p>
        </p:txBody>
      </p:sp>
      <p:sp>
        <p:nvSpPr>
          <p:cNvPr id="17" name="AutoShape 24">
            <a:extLst>
              <a:ext uri="{FF2B5EF4-FFF2-40B4-BE49-F238E27FC236}">
                <a16:creationId xmlns="" xmlns:a16="http://schemas.microsoft.com/office/drawing/2014/main" id="{F6DF2E72-6306-4220-BF31-6DA857EA0A67}"/>
              </a:ext>
            </a:extLst>
          </p:cNvPr>
          <p:cNvSpPr>
            <a:spLocks noChangeArrowheads="1"/>
          </p:cNvSpPr>
          <p:nvPr/>
        </p:nvSpPr>
        <p:spPr bwMode="gray">
          <a:xfrm rot="5400000">
            <a:off x="6772354" y="4392935"/>
            <a:ext cx="488950" cy="488950"/>
          </a:xfrm>
          <a:prstGeom prst="diamond">
            <a:avLst/>
          </a:prstGeom>
          <a:solidFill>
            <a:srgbClr val="FFC000"/>
          </a:solidFill>
          <a:ln w="19050">
            <a:solidFill>
              <a:schemeClr val="bg1"/>
            </a:solidFill>
            <a:miter lim="800000"/>
            <a:headEnd/>
            <a:tailEnd/>
          </a:ln>
          <a:effectLst>
            <a:outerShdw sy="50000"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r>
              <a:rPr lang="vi-VN" altLang="en-US" sz="1800" dirty="0">
                <a:solidFill>
                  <a:schemeClr val="bg1"/>
                </a:solidFill>
                <a:latin typeface="+mn-lt"/>
              </a:rPr>
              <a:t>3</a:t>
            </a:r>
            <a:endParaRPr lang="en-US" altLang="en-US" sz="1800" dirty="0">
              <a:solidFill>
                <a:schemeClr val="bg1"/>
              </a:solidFill>
              <a:latin typeface="+mn-lt"/>
            </a:endParaRPr>
          </a:p>
        </p:txBody>
      </p:sp>
      <p:sp>
        <p:nvSpPr>
          <p:cNvPr id="18" name="AutoShape 25">
            <a:extLst>
              <a:ext uri="{FF2B5EF4-FFF2-40B4-BE49-F238E27FC236}">
                <a16:creationId xmlns="" xmlns:a16="http://schemas.microsoft.com/office/drawing/2014/main" id="{53A7913D-9E25-472D-B110-1FDD91A746B5}"/>
              </a:ext>
            </a:extLst>
          </p:cNvPr>
          <p:cNvSpPr>
            <a:spLocks noChangeArrowheads="1"/>
          </p:cNvSpPr>
          <p:nvPr/>
        </p:nvSpPr>
        <p:spPr bwMode="gray">
          <a:xfrm rot="5400000">
            <a:off x="6756573" y="5423756"/>
            <a:ext cx="488950" cy="488950"/>
          </a:xfrm>
          <a:prstGeom prst="diamond">
            <a:avLst/>
          </a:prstGeom>
          <a:solidFill>
            <a:srgbClr val="33CC33"/>
          </a:solidFill>
          <a:ln w="19050">
            <a:solidFill>
              <a:srgbClr val="F8F8F8"/>
            </a:solidFill>
            <a:miter lim="800000"/>
            <a:headEnd/>
            <a:tailEnd/>
          </a:ln>
          <a:effectLst>
            <a:outerShdw sy="50000"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r>
              <a:rPr lang="vi-VN" altLang="en-US" sz="1800" dirty="0">
                <a:solidFill>
                  <a:schemeClr val="bg1"/>
                </a:solidFill>
                <a:latin typeface="+mn-lt"/>
              </a:rPr>
              <a:t>4</a:t>
            </a:r>
            <a:endParaRPr lang="en-US" altLang="en-US" sz="1800" dirty="0">
              <a:solidFill>
                <a:schemeClr val="bg1"/>
              </a:solidFill>
              <a:latin typeface="+mn-lt"/>
            </a:endParaRPr>
          </a:p>
        </p:txBody>
      </p:sp>
      <p:sp>
        <p:nvSpPr>
          <p:cNvPr id="23" name="Oval 30">
            <a:extLst>
              <a:ext uri="{FF2B5EF4-FFF2-40B4-BE49-F238E27FC236}">
                <a16:creationId xmlns="" xmlns:a16="http://schemas.microsoft.com/office/drawing/2014/main" id="{2582CA87-D2C5-4936-AD52-4E3B979FAB9E}"/>
              </a:ext>
            </a:extLst>
          </p:cNvPr>
          <p:cNvSpPr>
            <a:spLocks noChangeArrowheads="1"/>
          </p:cNvSpPr>
          <p:nvPr/>
        </p:nvSpPr>
        <p:spPr bwMode="ltGray">
          <a:xfrm>
            <a:off x="3079994" y="2394551"/>
            <a:ext cx="3525823" cy="3625850"/>
          </a:xfrm>
          <a:prstGeom prst="ellipse">
            <a:avLst/>
          </a:prstGeom>
          <a:solidFill>
            <a:srgbClr val="FF0066"/>
          </a:solidFill>
          <a:ln w="19050">
            <a:solidFill>
              <a:srgbClr val="F8F8F8"/>
            </a:solidFill>
            <a:round/>
            <a:headEnd/>
            <a:tailEnd/>
          </a:ln>
          <a:effectLst>
            <a:outerShdw dist="91581" dir="3378596" algn="ctr" rotWithShape="0">
              <a:srgbClr val="080808">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mn-lt"/>
            </a:endParaRPr>
          </a:p>
        </p:txBody>
      </p:sp>
      <p:sp>
        <p:nvSpPr>
          <p:cNvPr id="24" name="Oval 31">
            <a:extLst>
              <a:ext uri="{FF2B5EF4-FFF2-40B4-BE49-F238E27FC236}">
                <a16:creationId xmlns="" xmlns:a16="http://schemas.microsoft.com/office/drawing/2014/main" id="{9AA77768-D7A2-415C-B88A-D66EAAD4944C}"/>
              </a:ext>
            </a:extLst>
          </p:cNvPr>
          <p:cNvSpPr>
            <a:spLocks noChangeArrowheads="1"/>
          </p:cNvSpPr>
          <p:nvPr/>
        </p:nvSpPr>
        <p:spPr bwMode="ltGray">
          <a:xfrm>
            <a:off x="3395970" y="2773963"/>
            <a:ext cx="2927350" cy="2867025"/>
          </a:xfrm>
          <a:prstGeom prst="ellipse">
            <a:avLst/>
          </a:prstGeom>
          <a:solidFill>
            <a:schemeClr val="folHlink"/>
          </a:solidFill>
          <a:ln w="19050">
            <a:solidFill>
              <a:srgbClr val="F8F8F8"/>
            </a:solidFill>
            <a:round/>
            <a:headEnd/>
            <a:tailEnd/>
          </a:ln>
          <a:effectLst>
            <a:outerShdw dist="91581" dir="3378596" algn="ctr" rotWithShape="0">
              <a:srgbClr val="080808">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1800" dirty="0">
              <a:latin typeface="+mn-lt"/>
            </a:endParaRPr>
          </a:p>
        </p:txBody>
      </p:sp>
      <p:sp>
        <p:nvSpPr>
          <p:cNvPr id="25" name="Oval 32">
            <a:extLst>
              <a:ext uri="{FF2B5EF4-FFF2-40B4-BE49-F238E27FC236}">
                <a16:creationId xmlns="" xmlns:a16="http://schemas.microsoft.com/office/drawing/2014/main" id="{E45FF744-FD89-47E2-895D-A83A1D953319}"/>
              </a:ext>
            </a:extLst>
          </p:cNvPr>
          <p:cNvSpPr>
            <a:spLocks noChangeArrowheads="1"/>
          </p:cNvSpPr>
          <p:nvPr/>
        </p:nvSpPr>
        <p:spPr bwMode="gray">
          <a:xfrm>
            <a:off x="3779351" y="3110275"/>
            <a:ext cx="2160587" cy="2139950"/>
          </a:xfrm>
          <a:prstGeom prst="ellipse">
            <a:avLst/>
          </a:prstGeom>
          <a:solidFill>
            <a:srgbClr val="FFFF00"/>
          </a:solidFill>
          <a:ln w="19050">
            <a:solidFill>
              <a:srgbClr val="F8F8F8"/>
            </a:solidFill>
            <a:round/>
            <a:headEnd/>
            <a:tailEnd/>
          </a:ln>
          <a:effectLst>
            <a:outerShdw dist="91581" dir="3378596" algn="ctr" rotWithShape="0">
              <a:srgbClr val="080808">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1800">
              <a:latin typeface="+mn-lt"/>
            </a:endParaRPr>
          </a:p>
        </p:txBody>
      </p:sp>
      <p:sp>
        <p:nvSpPr>
          <p:cNvPr id="26" name="Oval 33">
            <a:extLst>
              <a:ext uri="{FF2B5EF4-FFF2-40B4-BE49-F238E27FC236}">
                <a16:creationId xmlns="" xmlns:a16="http://schemas.microsoft.com/office/drawing/2014/main" id="{B10F592A-376E-484D-834E-3E943C0C6168}"/>
              </a:ext>
            </a:extLst>
          </p:cNvPr>
          <p:cNvSpPr>
            <a:spLocks noChangeArrowheads="1"/>
          </p:cNvSpPr>
          <p:nvPr/>
        </p:nvSpPr>
        <p:spPr bwMode="ltGray">
          <a:xfrm>
            <a:off x="4117487" y="3482655"/>
            <a:ext cx="1484313" cy="1452562"/>
          </a:xfrm>
          <a:prstGeom prst="ellipse">
            <a:avLst/>
          </a:prstGeom>
          <a:solidFill>
            <a:srgbClr val="33CC33"/>
          </a:solidFill>
          <a:ln w="19050">
            <a:solidFill>
              <a:srgbClr val="F8F8F8"/>
            </a:solidFill>
            <a:round/>
            <a:headEnd/>
            <a:tailEnd/>
          </a:ln>
          <a:effectLst>
            <a:outerShdw dist="91581" dir="3378596" algn="ctr" rotWithShape="0">
              <a:srgbClr val="080808">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spcBef>
                <a:spcPct val="0"/>
              </a:spcBef>
              <a:buFontTx/>
              <a:buNone/>
            </a:pPr>
            <a:endParaRPr lang="en-US" altLang="en-US" sz="1800" dirty="0">
              <a:latin typeface="+mn-lt"/>
            </a:endParaRPr>
          </a:p>
        </p:txBody>
      </p:sp>
      <p:sp>
        <p:nvSpPr>
          <p:cNvPr id="32" name="TextBox 31">
            <a:extLst>
              <a:ext uri="{FF2B5EF4-FFF2-40B4-BE49-F238E27FC236}">
                <a16:creationId xmlns="" xmlns:a16="http://schemas.microsoft.com/office/drawing/2014/main" id="{5F56F49F-CC74-4613-925E-298922596535}"/>
              </a:ext>
            </a:extLst>
          </p:cNvPr>
          <p:cNvSpPr txBox="1"/>
          <p:nvPr/>
        </p:nvSpPr>
        <p:spPr>
          <a:xfrm>
            <a:off x="7182022" y="2296514"/>
            <a:ext cx="4276710" cy="646331"/>
          </a:xfrm>
          <a:prstGeom prst="rect">
            <a:avLst/>
          </a:prstGeom>
          <a:noFill/>
        </p:spPr>
        <p:txBody>
          <a:bodyPr wrap="square">
            <a:spAutoFit/>
          </a:bodyPr>
          <a:lstStyle/>
          <a:p>
            <a:pPr algn="l"/>
            <a:r>
              <a:rPr lang="en-US" dirty="0" err="1">
                <a:solidFill>
                  <a:srgbClr val="000000"/>
                </a:solidFill>
              </a:rPr>
              <a:t>S</a:t>
            </a:r>
            <a:r>
              <a:rPr lang="en-US" i="0" dirty="0" err="1">
                <a:solidFill>
                  <a:srgbClr val="000000"/>
                </a:solidFill>
                <a:effectLst/>
              </a:rPr>
              <a:t>ở</a:t>
            </a:r>
            <a:r>
              <a:rPr lang="en-US" i="0" dirty="0">
                <a:solidFill>
                  <a:srgbClr val="000000"/>
                </a:solidFill>
                <a:effectLst/>
              </a:rPr>
              <a:t> </a:t>
            </a:r>
            <a:r>
              <a:rPr lang="en-US" i="0" dirty="0" err="1">
                <a:solidFill>
                  <a:srgbClr val="000000"/>
                </a:solidFill>
                <a:effectLst/>
              </a:rPr>
              <a:t>hữu</a:t>
            </a:r>
            <a:r>
              <a:rPr lang="en-US" i="0" dirty="0">
                <a:solidFill>
                  <a:srgbClr val="000000"/>
                </a:solidFill>
                <a:effectLst/>
              </a:rPr>
              <a:t> </a:t>
            </a:r>
            <a:r>
              <a:rPr lang="en-US" i="0" dirty="0" err="1">
                <a:solidFill>
                  <a:srgbClr val="000000"/>
                </a:solidFill>
                <a:effectLst/>
              </a:rPr>
              <a:t>và</a:t>
            </a:r>
            <a:r>
              <a:rPr lang="en-US" i="0" dirty="0">
                <a:solidFill>
                  <a:srgbClr val="000000"/>
                </a:solidFill>
                <a:effectLst/>
              </a:rPr>
              <a:t> </a:t>
            </a:r>
            <a:r>
              <a:rPr lang="en-US" i="0" dirty="0" err="1">
                <a:solidFill>
                  <a:srgbClr val="000000"/>
                </a:solidFill>
                <a:effectLst/>
              </a:rPr>
              <a:t>phát</a:t>
            </a:r>
            <a:r>
              <a:rPr lang="en-US" i="0" dirty="0">
                <a:solidFill>
                  <a:srgbClr val="000000"/>
                </a:solidFill>
                <a:effectLst/>
              </a:rPr>
              <a:t> </a:t>
            </a:r>
            <a:r>
              <a:rPr lang="en-US" i="0" dirty="0" err="1">
                <a:solidFill>
                  <a:srgbClr val="000000"/>
                </a:solidFill>
                <a:effectLst/>
              </a:rPr>
              <a:t>triển</a:t>
            </a:r>
            <a:r>
              <a:rPr lang="en-US" i="0" dirty="0">
                <a:solidFill>
                  <a:srgbClr val="000000"/>
                </a:solidFill>
                <a:effectLst/>
              </a:rPr>
              <a:t> </a:t>
            </a:r>
            <a:r>
              <a:rPr lang="en-US" i="0" dirty="0" err="1">
                <a:solidFill>
                  <a:srgbClr val="000000"/>
                </a:solidFill>
                <a:effectLst/>
              </a:rPr>
              <a:t>các</a:t>
            </a:r>
            <a:r>
              <a:rPr lang="en-US" i="0" dirty="0">
                <a:solidFill>
                  <a:srgbClr val="000000"/>
                </a:solidFill>
                <a:effectLst/>
              </a:rPr>
              <a:t> </a:t>
            </a:r>
            <a:r>
              <a:rPr lang="en-US" i="0" dirty="0" err="1">
                <a:solidFill>
                  <a:srgbClr val="000000"/>
                </a:solidFill>
                <a:effectLst/>
              </a:rPr>
              <a:t>thành</a:t>
            </a:r>
            <a:r>
              <a:rPr lang="en-US" i="0" dirty="0">
                <a:solidFill>
                  <a:srgbClr val="000000"/>
                </a:solidFill>
                <a:effectLst/>
              </a:rPr>
              <a:t> </a:t>
            </a:r>
            <a:r>
              <a:rPr lang="en-US" i="0" dirty="0" err="1">
                <a:solidFill>
                  <a:srgbClr val="000000"/>
                </a:solidFill>
                <a:effectLst/>
              </a:rPr>
              <a:t>phần</a:t>
            </a:r>
            <a:r>
              <a:rPr lang="en-US" i="0" dirty="0">
                <a:solidFill>
                  <a:srgbClr val="000000"/>
                </a:solidFill>
                <a:effectLst/>
              </a:rPr>
              <a:t> </a:t>
            </a:r>
            <a:r>
              <a:rPr lang="en-US" i="0" dirty="0" err="1">
                <a:solidFill>
                  <a:srgbClr val="000000"/>
                </a:solidFill>
                <a:effectLst/>
              </a:rPr>
              <a:t>kinh</a:t>
            </a:r>
            <a:r>
              <a:rPr lang="en-US" i="0" dirty="0">
                <a:solidFill>
                  <a:srgbClr val="000000"/>
                </a:solidFill>
                <a:effectLst/>
              </a:rPr>
              <a:t> </a:t>
            </a:r>
            <a:r>
              <a:rPr lang="en-US" i="0" dirty="0" err="1">
                <a:solidFill>
                  <a:srgbClr val="000000"/>
                </a:solidFill>
                <a:effectLst/>
              </a:rPr>
              <a:t>tế</a:t>
            </a:r>
            <a:endParaRPr lang="en-US" i="0" dirty="0">
              <a:solidFill>
                <a:srgbClr val="000000"/>
              </a:solidFill>
              <a:effectLst/>
            </a:endParaRPr>
          </a:p>
        </p:txBody>
      </p:sp>
      <p:sp>
        <p:nvSpPr>
          <p:cNvPr id="34" name="TextBox 33">
            <a:extLst>
              <a:ext uri="{FF2B5EF4-FFF2-40B4-BE49-F238E27FC236}">
                <a16:creationId xmlns="" xmlns:a16="http://schemas.microsoft.com/office/drawing/2014/main" id="{F634053E-1B8E-469A-A7F5-8AAB865D91D4}"/>
              </a:ext>
            </a:extLst>
          </p:cNvPr>
          <p:cNvSpPr txBox="1"/>
          <p:nvPr/>
        </p:nvSpPr>
        <p:spPr>
          <a:xfrm>
            <a:off x="7277414" y="3366785"/>
            <a:ext cx="4228787" cy="646331"/>
          </a:xfrm>
          <a:prstGeom prst="rect">
            <a:avLst/>
          </a:prstGeom>
          <a:noFill/>
        </p:spPr>
        <p:txBody>
          <a:bodyPr wrap="square">
            <a:spAutoFit/>
          </a:bodyPr>
          <a:lstStyle/>
          <a:p>
            <a:pPr algn="l"/>
            <a:r>
              <a:rPr lang="en-US" dirty="0">
                <a:solidFill>
                  <a:srgbClr val="000000"/>
                </a:solidFill>
              </a:rPr>
              <a:t>P</a:t>
            </a:r>
            <a:r>
              <a:rPr lang="vi-VN" i="0" dirty="0">
                <a:solidFill>
                  <a:srgbClr val="000000"/>
                </a:solidFill>
                <a:effectLst/>
              </a:rPr>
              <a:t>hát triển đồng hộ các yếu tố thị truờng và các loại thị trường</a:t>
            </a:r>
          </a:p>
        </p:txBody>
      </p:sp>
      <p:sp>
        <p:nvSpPr>
          <p:cNvPr id="36" name="TextBox 35">
            <a:extLst>
              <a:ext uri="{FF2B5EF4-FFF2-40B4-BE49-F238E27FC236}">
                <a16:creationId xmlns="" xmlns:a16="http://schemas.microsoft.com/office/drawing/2014/main" id="{39D4E226-9F9D-48C6-B4C2-B68BABFD079B}"/>
              </a:ext>
            </a:extLst>
          </p:cNvPr>
          <p:cNvSpPr txBox="1"/>
          <p:nvPr/>
        </p:nvSpPr>
        <p:spPr>
          <a:xfrm>
            <a:off x="7228805" y="4228191"/>
            <a:ext cx="4302109" cy="923330"/>
          </a:xfrm>
          <a:prstGeom prst="rect">
            <a:avLst/>
          </a:prstGeom>
          <a:noFill/>
        </p:spPr>
        <p:txBody>
          <a:bodyPr wrap="square">
            <a:spAutoFit/>
          </a:bodyPr>
          <a:lstStyle/>
          <a:p>
            <a:pPr algn="l"/>
            <a:r>
              <a:rPr lang="en-US" i="0" dirty="0">
                <a:solidFill>
                  <a:srgbClr val="000000"/>
                </a:solidFill>
                <a:effectLst/>
              </a:rPr>
              <a:t>Đ</a:t>
            </a:r>
            <a:r>
              <a:rPr lang="vi-VN" i="0" dirty="0">
                <a:solidFill>
                  <a:srgbClr val="000000"/>
                </a:solidFill>
                <a:effectLst/>
              </a:rPr>
              <a:t>ảm bảo gắn tăng trưởng kinh tế với bảo đảm tiến hộ và công bằng xã hội và thúc đẩy hội nhập quốc tế.</a:t>
            </a:r>
          </a:p>
        </p:txBody>
      </p:sp>
      <p:sp>
        <p:nvSpPr>
          <p:cNvPr id="38" name="TextBox 37">
            <a:extLst>
              <a:ext uri="{FF2B5EF4-FFF2-40B4-BE49-F238E27FC236}">
                <a16:creationId xmlns="" xmlns:a16="http://schemas.microsoft.com/office/drawing/2014/main" id="{452F935A-06CF-4AA8-BC01-05AAC7C10836}"/>
              </a:ext>
            </a:extLst>
          </p:cNvPr>
          <p:cNvSpPr txBox="1"/>
          <p:nvPr/>
        </p:nvSpPr>
        <p:spPr>
          <a:xfrm>
            <a:off x="7344635" y="5456322"/>
            <a:ext cx="4062453" cy="369332"/>
          </a:xfrm>
          <a:prstGeom prst="rect">
            <a:avLst/>
          </a:prstGeom>
          <a:noFill/>
        </p:spPr>
        <p:txBody>
          <a:bodyPr wrap="square">
            <a:spAutoFit/>
          </a:bodyPr>
          <a:lstStyle/>
          <a:p>
            <a:pPr algn="l"/>
            <a:r>
              <a:rPr lang="en-US" dirty="0" err="1">
                <a:solidFill>
                  <a:srgbClr val="000000"/>
                </a:solidFill>
              </a:rPr>
              <a:t>N</a:t>
            </a:r>
            <a:r>
              <a:rPr lang="en-US" i="0" dirty="0" err="1">
                <a:solidFill>
                  <a:srgbClr val="000000"/>
                </a:solidFill>
                <a:effectLst/>
              </a:rPr>
              <a:t>âng</a:t>
            </a:r>
            <a:r>
              <a:rPr lang="en-US" i="0" dirty="0">
                <a:solidFill>
                  <a:srgbClr val="000000"/>
                </a:solidFill>
                <a:effectLst/>
              </a:rPr>
              <a:t> </a:t>
            </a:r>
            <a:r>
              <a:rPr lang="en-US" i="0" dirty="0" err="1">
                <a:solidFill>
                  <a:srgbClr val="000000"/>
                </a:solidFill>
                <a:effectLst/>
              </a:rPr>
              <a:t>cao</a:t>
            </a:r>
            <a:r>
              <a:rPr lang="en-US" i="0" dirty="0">
                <a:solidFill>
                  <a:srgbClr val="000000"/>
                </a:solidFill>
                <a:effectLst/>
              </a:rPr>
              <a:t> </a:t>
            </a:r>
            <a:r>
              <a:rPr lang="en-US" i="0" dirty="0" err="1">
                <a:solidFill>
                  <a:srgbClr val="000000"/>
                </a:solidFill>
                <a:effectLst/>
              </a:rPr>
              <a:t>năng</a:t>
            </a:r>
            <a:r>
              <a:rPr lang="en-US" i="0" dirty="0">
                <a:solidFill>
                  <a:srgbClr val="000000"/>
                </a:solidFill>
                <a:effectLst/>
              </a:rPr>
              <a:t> </a:t>
            </a:r>
            <a:r>
              <a:rPr lang="en-US" i="0" dirty="0" err="1">
                <a:solidFill>
                  <a:srgbClr val="000000"/>
                </a:solidFill>
                <a:effectLst/>
              </a:rPr>
              <a:t>lực</a:t>
            </a:r>
            <a:r>
              <a:rPr lang="en-US" i="0" dirty="0">
                <a:solidFill>
                  <a:srgbClr val="000000"/>
                </a:solidFill>
                <a:effectLst/>
              </a:rPr>
              <a:t> </a:t>
            </a:r>
            <a:r>
              <a:rPr lang="en-US" i="0" dirty="0" err="1">
                <a:solidFill>
                  <a:srgbClr val="000000"/>
                </a:solidFill>
                <a:effectLst/>
              </a:rPr>
              <a:t>hệ</a:t>
            </a:r>
            <a:r>
              <a:rPr lang="en-US" i="0" dirty="0">
                <a:solidFill>
                  <a:srgbClr val="000000"/>
                </a:solidFill>
                <a:effectLst/>
              </a:rPr>
              <a:t> </a:t>
            </a:r>
            <a:r>
              <a:rPr lang="en-US" i="0" dirty="0" err="1">
                <a:solidFill>
                  <a:srgbClr val="000000"/>
                </a:solidFill>
                <a:effectLst/>
              </a:rPr>
              <a:t>thống</a:t>
            </a:r>
            <a:r>
              <a:rPr lang="en-US" i="0" dirty="0">
                <a:solidFill>
                  <a:srgbClr val="000000"/>
                </a:solidFill>
                <a:effectLst/>
              </a:rPr>
              <a:t> </a:t>
            </a:r>
            <a:r>
              <a:rPr lang="en-US" i="0" dirty="0" err="1">
                <a:solidFill>
                  <a:srgbClr val="000000"/>
                </a:solidFill>
                <a:effectLst/>
              </a:rPr>
              <a:t>chính</a:t>
            </a:r>
            <a:r>
              <a:rPr lang="en-US" i="0" dirty="0">
                <a:solidFill>
                  <a:srgbClr val="000000"/>
                </a:solidFill>
                <a:effectLst/>
              </a:rPr>
              <a:t> </a:t>
            </a:r>
            <a:r>
              <a:rPr lang="en-US" i="0" dirty="0" err="1">
                <a:solidFill>
                  <a:srgbClr val="000000"/>
                </a:solidFill>
                <a:effectLst/>
              </a:rPr>
              <a:t>trị</a:t>
            </a:r>
            <a:endParaRPr lang="en-US" i="0" dirty="0">
              <a:solidFill>
                <a:srgbClr val="000000"/>
              </a:solidFill>
              <a:effectLst/>
            </a:endParaRPr>
          </a:p>
        </p:txBody>
      </p:sp>
      <p:sp>
        <p:nvSpPr>
          <p:cNvPr id="40" name="TextBox 39">
            <a:extLst>
              <a:ext uri="{FF2B5EF4-FFF2-40B4-BE49-F238E27FC236}">
                <a16:creationId xmlns="" xmlns:a16="http://schemas.microsoft.com/office/drawing/2014/main" id="{11DD1F86-85F2-404B-A573-824A5652A08F}"/>
              </a:ext>
            </a:extLst>
          </p:cNvPr>
          <p:cNvSpPr txBox="1"/>
          <p:nvPr/>
        </p:nvSpPr>
        <p:spPr>
          <a:xfrm>
            <a:off x="3395970" y="1512857"/>
            <a:ext cx="8323564" cy="400110"/>
          </a:xfrm>
          <a:prstGeom prst="rect">
            <a:avLst/>
          </a:prstGeom>
          <a:noFill/>
        </p:spPr>
        <p:txBody>
          <a:bodyPr wrap="square">
            <a:spAutoFit/>
          </a:bodyPr>
          <a:lstStyle/>
          <a:p>
            <a:pPr algn="ctr"/>
            <a:r>
              <a:rPr lang="en-US" sz="2000" dirty="0">
                <a:solidFill>
                  <a:srgbClr val="0033CC"/>
                </a:solidFill>
              </a:rPr>
              <a:t>H</a:t>
            </a:r>
            <a:r>
              <a:rPr lang="vi-VN" sz="2000" i="0" dirty="0">
                <a:solidFill>
                  <a:srgbClr val="0033CC"/>
                </a:solidFill>
                <a:effectLst/>
              </a:rPr>
              <a:t>oàn thiện thể chế kinh tế thị trường định hướng </a:t>
            </a:r>
            <a:r>
              <a:rPr lang="en-US" sz="2000" dirty="0">
                <a:solidFill>
                  <a:srgbClr val="0033CC"/>
                </a:solidFill>
              </a:rPr>
              <a:t>XHCN</a:t>
            </a:r>
            <a:r>
              <a:rPr lang="vi-VN" sz="2000" i="0" dirty="0">
                <a:solidFill>
                  <a:srgbClr val="0033CC"/>
                </a:solidFill>
                <a:effectLst/>
              </a:rPr>
              <a:t> ở </a:t>
            </a:r>
            <a:r>
              <a:rPr lang="vi-VN" sz="2000" i="0" dirty="0" smtClean="0">
                <a:solidFill>
                  <a:srgbClr val="0033CC"/>
                </a:solidFill>
                <a:effectLst/>
              </a:rPr>
              <a:t>V</a:t>
            </a:r>
            <a:r>
              <a:rPr lang="en-US" sz="2000" i="0" dirty="0" err="1" smtClean="0">
                <a:solidFill>
                  <a:srgbClr val="0033CC"/>
                </a:solidFill>
                <a:effectLst/>
              </a:rPr>
              <a:t>i</a:t>
            </a:r>
            <a:r>
              <a:rPr lang="vi-VN" sz="2000" i="0" dirty="0" smtClean="0">
                <a:solidFill>
                  <a:srgbClr val="0033CC"/>
                </a:solidFill>
                <a:effectLst/>
              </a:rPr>
              <a:t>ệt </a:t>
            </a:r>
            <a:r>
              <a:rPr lang="vi-VN" sz="2000" i="0" dirty="0">
                <a:solidFill>
                  <a:srgbClr val="0033CC"/>
                </a:solidFill>
                <a:effectLst/>
              </a:rPr>
              <a:t>Nam</a:t>
            </a:r>
            <a:r>
              <a:rPr lang="en-US" sz="2000" i="0" dirty="0">
                <a:solidFill>
                  <a:srgbClr val="0033CC"/>
                </a:solidFill>
                <a:effectLst/>
              </a:rPr>
              <a:t> </a:t>
            </a:r>
            <a:r>
              <a:rPr lang="en-US" sz="2000" i="0" dirty="0" err="1">
                <a:solidFill>
                  <a:srgbClr val="0033CC"/>
                </a:solidFill>
                <a:effectLst/>
              </a:rPr>
              <a:t>về</a:t>
            </a:r>
            <a:r>
              <a:rPr lang="en-US" sz="2000" i="0" dirty="0">
                <a:solidFill>
                  <a:srgbClr val="0033CC"/>
                </a:solidFill>
                <a:effectLst/>
              </a:rPr>
              <a:t>: </a:t>
            </a:r>
            <a:endParaRPr lang="en-US" sz="2000" dirty="0">
              <a:solidFill>
                <a:srgbClr val="0033CC"/>
              </a:solidFill>
            </a:endParaRPr>
          </a:p>
        </p:txBody>
      </p:sp>
    </p:spTree>
    <p:extLst>
      <p:ext uri="{BB962C8B-B14F-4D97-AF65-F5344CB8AC3E}">
        <p14:creationId xmlns:p14="http://schemas.microsoft.com/office/powerpoint/2010/main" val="310746630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1001 các hình Background powerpoint đẹp nhất 2020">
            <a:extLst>
              <a:ext uri="{FF2B5EF4-FFF2-40B4-BE49-F238E27FC236}">
                <a16:creationId xmlns="" xmlns:a16="http://schemas.microsoft.com/office/drawing/2014/main" id="{25F556B2-5D57-4487-AA19-6A2B2D0647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 xmlns:a16="http://schemas.microsoft.com/office/drawing/2014/main" id="{F2E7186C-A171-4897-954C-EB1602FBB8C8}"/>
              </a:ext>
            </a:extLst>
          </p:cNvPr>
          <p:cNvSpPr txBox="1"/>
          <p:nvPr/>
        </p:nvSpPr>
        <p:spPr>
          <a:xfrm>
            <a:off x="3483233" y="273102"/>
            <a:ext cx="8095048" cy="707886"/>
          </a:xfrm>
          <a:prstGeom prst="rect">
            <a:avLst/>
          </a:prstGeom>
          <a:noFill/>
        </p:spPr>
        <p:txBody>
          <a:bodyPr wrap="square">
            <a:spAutoFit/>
          </a:bodyPr>
          <a:lstStyle/>
          <a:p>
            <a:pPr algn="ctr"/>
            <a:r>
              <a:rPr lang="en-US" sz="2000" b="1" i="0" dirty="0">
                <a:solidFill>
                  <a:srgbClr val="000000"/>
                </a:solidFill>
                <a:effectLst/>
                <a:latin typeface="Arial" panose="020B0604020202020204" pitchFamily="34" charset="0"/>
                <a:cs typeface="Arial" panose="020B0604020202020204" pitchFamily="34" charset="0"/>
              </a:rPr>
              <a:t>5.2.</a:t>
            </a:r>
            <a:r>
              <a:rPr lang="vi-VN" sz="20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10" name="Line 7">
            <a:extLst>
              <a:ext uri="{FF2B5EF4-FFF2-40B4-BE49-F238E27FC236}">
                <a16:creationId xmlns="" xmlns:a16="http://schemas.microsoft.com/office/drawing/2014/main" id="{95C5BB55-1168-4F99-8D93-77062B2AFC50}"/>
              </a:ext>
            </a:extLst>
          </p:cNvPr>
          <p:cNvSpPr>
            <a:spLocks noChangeShapeType="1"/>
          </p:cNvSpPr>
          <p:nvPr/>
        </p:nvSpPr>
        <p:spPr bwMode="auto">
          <a:xfrm flipV="1">
            <a:off x="5354782" y="1080192"/>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11" name="TextBox 10">
            <a:extLst>
              <a:ext uri="{FF2B5EF4-FFF2-40B4-BE49-F238E27FC236}">
                <a16:creationId xmlns="" xmlns:a16="http://schemas.microsoft.com/office/drawing/2014/main" id="{E3302938-B3A6-4A71-A7DF-14C718867DAD}"/>
              </a:ext>
            </a:extLst>
          </p:cNvPr>
          <p:cNvSpPr txBox="1"/>
          <p:nvPr/>
        </p:nvSpPr>
        <p:spPr>
          <a:xfrm>
            <a:off x="4276124" y="1417980"/>
            <a:ext cx="7536591" cy="369332"/>
          </a:xfrm>
          <a:prstGeom prst="rect">
            <a:avLst/>
          </a:prstGeom>
          <a:noFill/>
        </p:spPr>
        <p:txBody>
          <a:bodyPr wrap="square">
            <a:spAutoFit/>
          </a:bodyPr>
          <a:lstStyle/>
          <a:p>
            <a:pPr algn="ctr"/>
            <a:r>
              <a:rPr lang="en-US" b="1" dirty="0" err="1">
                <a:solidFill>
                  <a:srgbClr val="0033CC"/>
                </a:solidFill>
                <a:latin typeface="Arial" panose="020B0604020202020204" pitchFamily="34" charset="0"/>
                <a:cs typeface="Arial" panose="020B0604020202020204" pitchFamily="34" charset="0"/>
              </a:rPr>
              <a:t>Hoàn</a:t>
            </a:r>
            <a:r>
              <a:rPr lang="en-US" b="1" dirty="0">
                <a:solidFill>
                  <a:srgbClr val="0033CC"/>
                </a:solidFill>
                <a:latin typeface="Arial" panose="020B0604020202020204" pitchFamily="34" charset="0"/>
                <a:cs typeface="Arial" panose="020B0604020202020204" pitchFamily="34" charset="0"/>
              </a:rPr>
              <a:t> </a:t>
            </a:r>
            <a:r>
              <a:rPr lang="en-US" b="1" dirty="0" err="1">
                <a:solidFill>
                  <a:srgbClr val="0033CC"/>
                </a:solidFill>
                <a:latin typeface="Arial" panose="020B0604020202020204" pitchFamily="34" charset="0"/>
                <a:cs typeface="Arial" panose="020B0604020202020204" pitchFamily="34" charset="0"/>
              </a:rPr>
              <a:t>thiện</a:t>
            </a:r>
            <a:r>
              <a:rPr lang="en-US" b="1" dirty="0">
                <a:solidFill>
                  <a:srgbClr val="0033CC"/>
                </a:solidFill>
                <a:latin typeface="Arial" panose="020B0604020202020204" pitchFamily="34" charset="0"/>
                <a:cs typeface="Arial" panose="020B0604020202020204" pitchFamily="34" charset="0"/>
              </a:rPr>
              <a:t> </a:t>
            </a:r>
            <a:r>
              <a:rPr lang="en-US" b="1" dirty="0" err="1">
                <a:solidFill>
                  <a:srgbClr val="0033CC"/>
                </a:solidFill>
                <a:latin typeface="Arial" panose="020B0604020202020204" pitchFamily="34" charset="0"/>
                <a:cs typeface="Arial" panose="020B0604020202020204" pitchFamily="34" charset="0"/>
              </a:rPr>
              <a:t>thể</a:t>
            </a:r>
            <a:r>
              <a:rPr lang="en-US" b="1" dirty="0">
                <a:solidFill>
                  <a:srgbClr val="0033CC"/>
                </a:solidFill>
                <a:latin typeface="Arial" panose="020B0604020202020204" pitchFamily="34" charset="0"/>
                <a:cs typeface="Arial" panose="020B0604020202020204" pitchFamily="34" charset="0"/>
              </a:rPr>
              <a:t> </a:t>
            </a:r>
            <a:r>
              <a:rPr lang="en-US" b="1" dirty="0" err="1">
                <a:solidFill>
                  <a:srgbClr val="0033CC"/>
                </a:solidFill>
                <a:latin typeface="Arial" panose="020B0604020202020204" pitchFamily="34" charset="0"/>
                <a:cs typeface="Arial" panose="020B0604020202020204" pitchFamily="34" charset="0"/>
              </a:rPr>
              <a:t>chế</a:t>
            </a:r>
            <a:r>
              <a:rPr lang="en-US" b="1" dirty="0">
                <a:solidFill>
                  <a:srgbClr val="0033CC"/>
                </a:solidFill>
                <a:latin typeface="Arial" panose="020B0604020202020204" pitchFamily="34" charset="0"/>
                <a:cs typeface="Arial" panose="020B0604020202020204" pitchFamily="34" charset="0"/>
              </a:rPr>
              <a:t> </a:t>
            </a:r>
            <a:r>
              <a:rPr lang="en-US" b="1" dirty="0" err="1">
                <a:solidFill>
                  <a:srgbClr val="0033CC"/>
                </a:solidFill>
                <a:latin typeface="Arial" panose="020B0604020202020204" pitchFamily="34" charset="0"/>
                <a:cs typeface="Arial" panose="020B0604020202020204" pitchFamily="34" charset="0"/>
              </a:rPr>
              <a:t>về</a:t>
            </a:r>
            <a:r>
              <a:rPr lang="en-US" b="1" dirty="0">
                <a:solidFill>
                  <a:srgbClr val="0033CC"/>
                </a:solidFill>
                <a:latin typeface="Arial" panose="020B0604020202020204" pitchFamily="34" charset="0"/>
                <a:cs typeface="Arial" panose="020B0604020202020204" pitchFamily="34" charset="0"/>
              </a:rPr>
              <a:t> </a:t>
            </a:r>
            <a:r>
              <a:rPr lang="en-US" b="1" dirty="0" err="1">
                <a:solidFill>
                  <a:srgbClr val="0033CC"/>
                </a:solidFill>
                <a:latin typeface="Arial" panose="020B0604020202020204" pitchFamily="34" charset="0"/>
                <a:cs typeface="Arial" panose="020B0604020202020204" pitchFamily="34" charset="0"/>
              </a:rPr>
              <a:t>s</a:t>
            </a:r>
            <a:r>
              <a:rPr lang="en-US" b="1" i="0" dirty="0" err="1">
                <a:solidFill>
                  <a:srgbClr val="0033CC"/>
                </a:solidFill>
                <a:effectLst/>
                <a:latin typeface="Arial" panose="020B0604020202020204" pitchFamily="34" charset="0"/>
                <a:cs typeface="Arial" panose="020B0604020202020204" pitchFamily="34" charset="0"/>
              </a:rPr>
              <a:t>ở</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hữu</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và</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phát</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triển</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các</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thành</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phần</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kinh</a:t>
            </a:r>
            <a:r>
              <a:rPr lang="en-US" b="1" i="0" dirty="0">
                <a:solidFill>
                  <a:srgbClr val="0033CC"/>
                </a:solidFill>
                <a:effectLst/>
                <a:latin typeface="Arial" panose="020B0604020202020204" pitchFamily="34" charset="0"/>
                <a:cs typeface="Arial" panose="020B0604020202020204" pitchFamily="34" charset="0"/>
              </a:rPr>
              <a:t> </a:t>
            </a:r>
            <a:r>
              <a:rPr lang="en-US" b="1" i="0" dirty="0" err="1">
                <a:solidFill>
                  <a:srgbClr val="0033CC"/>
                </a:solidFill>
                <a:effectLst/>
                <a:latin typeface="Arial" panose="020B0604020202020204" pitchFamily="34" charset="0"/>
                <a:cs typeface="Arial" panose="020B0604020202020204" pitchFamily="34" charset="0"/>
              </a:rPr>
              <a:t>tế</a:t>
            </a:r>
            <a:endParaRPr lang="en-US" b="1" i="0" dirty="0">
              <a:solidFill>
                <a:srgbClr val="0033CC"/>
              </a:solidFill>
              <a:effectLst/>
              <a:latin typeface="Arial" panose="020B0604020202020204" pitchFamily="34" charset="0"/>
              <a:cs typeface="Arial" panose="020B0604020202020204" pitchFamily="34" charset="0"/>
            </a:endParaRPr>
          </a:p>
        </p:txBody>
      </p:sp>
      <p:sp>
        <p:nvSpPr>
          <p:cNvPr id="12" name="Hexagon 11">
            <a:extLst>
              <a:ext uri="{FF2B5EF4-FFF2-40B4-BE49-F238E27FC236}">
                <a16:creationId xmlns="" xmlns:a16="http://schemas.microsoft.com/office/drawing/2014/main" id="{BBBCFC3F-3A6C-44BC-A5C5-0402F8095044}"/>
              </a:ext>
            </a:extLst>
          </p:cNvPr>
          <p:cNvSpPr/>
          <p:nvPr/>
        </p:nvSpPr>
        <p:spPr>
          <a:xfrm>
            <a:off x="3753118" y="1354284"/>
            <a:ext cx="523006" cy="496723"/>
          </a:xfrm>
          <a:prstGeom prst="hexagon">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Arial"/>
                <a:ea typeface="Arial Unicode MS"/>
              </a:rPr>
              <a:t>1</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8" name="Oval 25">
            <a:extLst>
              <a:ext uri="{FF2B5EF4-FFF2-40B4-BE49-F238E27FC236}">
                <a16:creationId xmlns="" xmlns:a16="http://schemas.microsoft.com/office/drawing/2014/main" id="{6CEE8F71-5B3D-46D5-9B8A-4FE6B0B7B491}"/>
              </a:ext>
            </a:extLst>
          </p:cNvPr>
          <p:cNvSpPr>
            <a:spLocks noChangeArrowheads="1"/>
          </p:cNvSpPr>
          <p:nvPr/>
        </p:nvSpPr>
        <p:spPr bwMode="gray">
          <a:xfrm>
            <a:off x="1443305" y="2501594"/>
            <a:ext cx="2844800" cy="2867025"/>
          </a:xfrm>
          <a:prstGeom prst="ellipse">
            <a:avLst/>
          </a:prstGeom>
          <a:solidFill>
            <a:srgbClr val="FF3399"/>
          </a:solidFill>
          <a:ln w="9525">
            <a:solidFill>
              <a:srgbClr val="B2B2B2">
                <a:alpha val="50195"/>
              </a:srgbClr>
            </a:solidFill>
            <a:round/>
            <a:headEnd/>
            <a:tailEnd/>
          </a:ln>
        </p:spPr>
        <p:txBody>
          <a:bodyPr wrap="none" anchor="ctr"/>
          <a:lstStyle>
            <a:lvl1pPr>
              <a:spcBef>
                <a:spcPct val="20000"/>
              </a:spcBef>
              <a:buClr>
                <a:schemeClr val="tx1"/>
              </a:buClr>
              <a:buFont typeface="Wingdings" panose="05000000000000000000" pitchFamily="2" charset="2"/>
              <a:buChar char="v"/>
              <a:defRPr sz="2800" b="1">
                <a:solidFill>
                  <a:srgbClr val="000000"/>
                </a:solidFill>
                <a:latin typeface="Verdana" panose="020B0604030504040204" pitchFamily="34" charset="0"/>
              </a:defRPr>
            </a:lvl1pPr>
            <a:lvl2pPr marL="742950" indent="-285750">
              <a:spcBef>
                <a:spcPct val="20000"/>
              </a:spcBef>
              <a:buClr>
                <a:schemeClr val="tx2"/>
              </a:buClr>
              <a:buFont typeface="Wingdings" panose="05000000000000000000" pitchFamily="2" charset="2"/>
              <a:buChar char="§"/>
              <a:defRPr sz="2800">
                <a:solidFill>
                  <a:srgbClr val="000000"/>
                </a:solidFill>
                <a:latin typeface="Arial" panose="020B0604020202020204" pitchFamily="34" charset="0"/>
              </a:defRPr>
            </a:lvl2pPr>
            <a:lvl3pPr marL="1143000" indent="-228600">
              <a:spcBef>
                <a:spcPct val="20000"/>
              </a:spcBef>
              <a:buClr>
                <a:schemeClr val="hlink"/>
              </a:buClr>
              <a:buChar char="•"/>
              <a:defRPr sz="2400">
                <a:solidFill>
                  <a:srgbClr val="000000"/>
                </a:solidFill>
                <a:latin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defRPr>
            </a:lvl9pPr>
          </a:lstStyle>
          <a:p>
            <a:pPr algn="ctr" eaLnBrk="1" hangingPunct="1">
              <a:spcBef>
                <a:spcPct val="0"/>
              </a:spcBef>
              <a:buClrTx/>
              <a:buFontTx/>
              <a:buNone/>
            </a:pPr>
            <a:endParaRPr lang="en-US" altLang="en-US" sz="1800" b="0" i="1">
              <a:latin typeface="+mn-lt"/>
            </a:endParaRPr>
          </a:p>
        </p:txBody>
      </p:sp>
      <p:grpSp>
        <p:nvGrpSpPr>
          <p:cNvPr id="49" name="Group 26">
            <a:extLst>
              <a:ext uri="{FF2B5EF4-FFF2-40B4-BE49-F238E27FC236}">
                <a16:creationId xmlns="" xmlns:a16="http://schemas.microsoft.com/office/drawing/2014/main" id="{DE7A8B18-87B2-4F71-AC47-A30F6507D18E}"/>
              </a:ext>
            </a:extLst>
          </p:cNvPr>
          <p:cNvGrpSpPr>
            <a:grpSpLocks/>
          </p:cNvGrpSpPr>
          <p:nvPr/>
        </p:nvGrpSpPr>
        <p:grpSpPr bwMode="auto">
          <a:xfrm>
            <a:off x="1670318" y="2750831"/>
            <a:ext cx="2378075" cy="2425700"/>
            <a:chOff x="579" y="1589"/>
            <a:chExt cx="1358" cy="1358"/>
          </a:xfrm>
        </p:grpSpPr>
        <p:sp>
          <p:nvSpPr>
            <p:cNvPr id="50" name="Oval 27">
              <a:extLst>
                <a:ext uri="{FF2B5EF4-FFF2-40B4-BE49-F238E27FC236}">
                  <a16:creationId xmlns="" xmlns:a16="http://schemas.microsoft.com/office/drawing/2014/main" id="{3813E998-43D1-4938-BC22-4059AC2B2EBD}"/>
                </a:ext>
              </a:extLst>
            </p:cNvPr>
            <p:cNvSpPr>
              <a:spLocks noChangeArrowheads="1"/>
            </p:cNvSpPr>
            <p:nvPr/>
          </p:nvSpPr>
          <p:spPr bwMode="gray">
            <a:xfrm>
              <a:off x="579" y="1589"/>
              <a:ext cx="1358" cy="1358"/>
            </a:xfrm>
            <a:prstGeom prst="ellipse">
              <a:avLst/>
            </a:prstGeom>
            <a:gradFill rotWithShape="1">
              <a:gsLst>
                <a:gs pos="0">
                  <a:schemeClr val="tx2">
                    <a:gamma/>
                    <a:tint val="10980"/>
                    <a:invGamma/>
                  </a:schemeClr>
                </a:gs>
                <a:gs pos="100000">
                  <a:schemeClr val="tx2"/>
                </a:gs>
              </a:gsLst>
              <a:lin ang="2700000" scaled="1"/>
            </a:gradFill>
            <a:ln w="38100">
              <a:solidFill>
                <a:srgbClr val="F8F8F8"/>
              </a:solidFill>
              <a:round/>
              <a:headEnd/>
              <a:tailEnd/>
            </a:ln>
            <a:effectLst>
              <a:outerShdw dist="45791" dir="3378596" algn="ctr" rotWithShape="0">
                <a:srgbClr val="5F5F5F">
                  <a:alpha val="50000"/>
                </a:srgbClr>
              </a:outerShdw>
            </a:effectLst>
          </p:spPr>
          <p:txBody>
            <a:bodyPr wrap="none" anchor="ctr"/>
            <a:lstStyle/>
            <a:p>
              <a:pPr algn="ctr" eaLnBrk="1" hangingPunct="1">
                <a:defRPr/>
              </a:pPr>
              <a:endParaRPr lang="en-US" i="1">
                <a:solidFill>
                  <a:srgbClr val="000000"/>
                </a:solidFill>
              </a:endParaRPr>
            </a:p>
          </p:txBody>
        </p:sp>
        <p:sp>
          <p:nvSpPr>
            <p:cNvPr id="51" name="Oval 28">
              <a:extLst>
                <a:ext uri="{FF2B5EF4-FFF2-40B4-BE49-F238E27FC236}">
                  <a16:creationId xmlns="" xmlns:a16="http://schemas.microsoft.com/office/drawing/2014/main" id="{944607DE-8D6D-4AB9-9FF4-85064F45ACA5}"/>
                </a:ext>
              </a:extLst>
            </p:cNvPr>
            <p:cNvSpPr>
              <a:spLocks noChangeArrowheads="1"/>
            </p:cNvSpPr>
            <p:nvPr/>
          </p:nvSpPr>
          <p:spPr bwMode="gray">
            <a:xfrm>
              <a:off x="635" y="1642"/>
              <a:ext cx="1245" cy="1246"/>
            </a:xfrm>
            <a:prstGeom prst="ellipse">
              <a:avLst/>
            </a:prstGeom>
            <a:solidFill>
              <a:srgbClr val="0033CC"/>
            </a:solidFill>
            <a:ln w="9525">
              <a:noFill/>
              <a:round/>
              <a:headEnd/>
              <a:tailEnd/>
            </a:ln>
            <a:effectLst>
              <a:outerShdw algn="ctr" rotWithShape="0">
                <a:srgbClr val="000000">
                  <a:alpha val="50000"/>
                </a:srgbClr>
              </a:outerShdw>
            </a:effectLst>
          </p:spPr>
          <p:txBody>
            <a:bodyPr wrap="none" anchor="ctr"/>
            <a:lstStyle/>
            <a:p>
              <a:pPr algn="ctr" eaLnBrk="1" hangingPunct="1">
                <a:defRPr/>
              </a:pPr>
              <a:endParaRPr lang="en-US" i="1">
                <a:solidFill>
                  <a:srgbClr val="000000"/>
                </a:solidFill>
              </a:endParaRPr>
            </a:p>
          </p:txBody>
        </p:sp>
        <p:sp>
          <p:nvSpPr>
            <p:cNvPr id="52" name="Oval 29">
              <a:extLst>
                <a:ext uri="{FF2B5EF4-FFF2-40B4-BE49-F238E27FC236}">
                  <a16:creationId xmlns="" xmlns:a16="http://schemas.microsoft.com/office/drawing/2014/main" id="{981A6C25-C366-4E76-8DC2-271553E431C4}"/>
                </a:ext>
              </a:extLst>
            </p:cNvPr>
            <p:cNvSpPr>
              <a:spLocks noChangeArrowheads="1"/>
            </p:cNvSpPr>
            <p:nvPr/>
          </p:nvSpPr>
          <p:spPr bwMode="gray">
            <a:xfrm>
              <a:off x="865" y="1880"/>
              <a:ext cx="799" cy="798"/>
            </a:xfrm>
            <a:prstGeom prst="ellipse">
              <a:avLst/>
            </a:prstGeom>
            <a:solidFill>
              <a:srgbClr val="00B050"/>
            </a:solidFill>
            <a:ln w="9525">
              <a:noFill/>
              <a:round/>
              <a:headEnd/>
              <a:tailEnd/>
            </a:ln>
            <a:effectLst/>
          </p:spPr>
          <p:txBody>
            <a:bodyPr wrap="none" anchor="ctr"/>
            <a:lstStyle/>
            <a:p>
              <a:pPr algn="ctr" eaLnBrk="1" hangingPunct="1">
                <a:defRPr/>
              </a:pPr>
              <a:endParaRPr lang="en-US" i="1">
                <a:solidFill>
                  <a:srgbClr val="000000"/>
                </a:solidFill>
              </a:endParaRPr>
            </a:p>
          </p:txBody>
        </p:sp>
      </p:grpSp>
      <p:sp>
        <p:nvSpPr>
          <p:cNvPr id="53" name="Oval 30">
            <a:extLst>
              <a:ext uri="{FF2B5EF4-FFF2-40B4-BE49-F238E27FC236}">
                <a16:creationId xmlns="" xmlns:a16="http://schemas.microsoft.com/office/drawing/2014/main" id="{8031F9F3-7381-45D5-A726-6A8F2B9106FA}"/>
              </a:ext>
            </a:extLst>
          </p:cNvPr>
          <p:cNvSpPr>
            <a:spLocks noChangeArrowheads="1"/>
          </p:cNvSpPr>
          <p:nvPr/>
        </p:nvSpPr>
        <p:spPr bwMode="auto">
          <a:xfrm>
            <a:off x="1267093" y="2317444"/>
            <a:ext cx="3216275" cy="3246437"/>
          </a:xfrm>
          <a:prstGeom prst="ellipse">
            <a:avLst/>
          </a:prstGeom>
          <a:noFill/>
          <a:ln w="19050">
            <a:solidFill>
              <a:srgbClr val="B2B2B2">
                <a:alpha val="50195"/>
              </a:srgbClr>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lr>
                <a:schemeClr val="tx1"/>
              </a:buClr>
              <a:buFont typeface="Wingdings" panose="05000000000000000000" pitchFamily="2" charset="2"/>
              <a:buChar char="v"/>
              <a:defRPr sz="2800" b="1">
                <a:solidFill>
                  <a:srgbClr val="000000"/>
                </a:solidFill>
                <a:latin typeface="Verdana" panose="020B0604030504040204" pitchFamily="34" charset="0"/>
              </a:defRPr>
            </a:lvl1pPr>
            <a:lvl2pPr marL="742950" indent="-285750">
              <a:spcBef>
                <a:spcPct val="20000"/>
              </a:spcBef>
              <a:buClr>
                <a:schemeClr val="tx2"/>
              </a:buClr>
              <a:buFont typeface="Wingdings" panose="05000000000000000000" pitchFamily="2" charset="2"/>
              <a:buChar char="§"/>
              <a:defRPr sz="2800">
                <a:solidFill>
                  <a:srgbClr val="000000"/>
                </a:solidFill>
                <a:latin typeface="Arial" panose="020B0604020202020204" pitchFamily="34" charset="0"/>
              </a:defRPr>
            </a:lvl2pPr>
            <a:lvl3pPr marL="1143000" indent="-228600">
              <a:spcBef>
                <a:spcPct val="20000"/>
              </a:spcBef>
              <a:buClr>
                <a:schemeClr val="hlink"/>
              </a:buClr>
              <a:buChar char="•"/>
              <a:defRPr sz="2400">
                <a:solidFill>
                  <a:srgbClr val="000000"/>
                </a:solidFill>
                <a:latin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defRPr>
            </a:lvl9pPr>
          </a:lstStyle>
          <a:p>
            <a:pPr algn="ctr" eaLnBrk="1" hangingPunct="1">
              <a:spcBef>
                <a:spcPct val="0"/>
              </a:spcBef>
              <a:buClrTx/>
              <a:buFontTx/>
              <a:buNone/>
            </a:pPr>
            <a:endParaRPr lang="en-US" altLang="en-US" sz="1800" b="0" i="1">
              <a:latin typeface="+mn-lt"/>
            </a:endParaRPr>
          </a:p>
        </p:txBody>
      </p:sp>
      <p:grpSp>
        <p:nvGrpSpPr>
          <p:cNvPr id="56" name="Group 33">
            <a:extLst>
              <a:ext uri="{FF2B5EF4-FFF2-40B4-BE49-F238E27FC236}">
                <a16:creationId xmlns="" xmlns:a16="http://schemas.microsoft.com/office/drawing/2014/main" id="{EFB6BBA8-050A-4D71-BBC6-18FC33FB2073}"/>
              </a:ext>
            </a:extLst>
          </p:cNvPr>
          <p:cNvGrpSpPr>
            <a:grpSpLocks/>
          </p:cNvGrpSpPr>
          <p:nvPr/>
        </p:nvGrpSpPr>
        <p:grpSpPr bwMode="auto">
          <a:xfrm>
            <a:off x="3437205" y="2299981"/>
            <a:ext cx="339725" cy="339725"/>
            <a:chOff x="2928" y="2208"/>
            <a:chExt cx="262" cy="262"/>
          </a:xfrm>
          <a:solidFill>
            <a:srgbClr val="00B050"/>
          </a:solidFill>
        </p:grpSpPr>
        <p:sp>
          <p:nvSpPr>
            <p:cNvPr id="57" name="Oval 34">
              <a:extLst>
                <a:ext uri="{FF2B5EF4-FFF2-40B4-BE49-F238E27FC236}">
                  <a16:creationId xmlns="" xmlns:a16="http://schemas.microsoft.com/office/drawing/2014/main" id="{3977A6D5-F9ED-4AF5-A172-F182E879DF50}"/>
                </a:ext>
              </a:extLst>
            </p:cNvPr>
            <p:cNvSpPr>
              <a:spLocks noChangeArrowheads="1"/>
            </p:cNvSpPr>
            <p:nvPr/>
          </p:nvSpPr>
          <p:spPr bwMode="gray">
            <a:xfrm>
              <a:off x="2928" y="2208"/>
              <a:ext cx="262" cy="262"/>
            </a:xfrm>
            <a:prstGeom prst="ellipse">
              <a:avLst/>
            </a:prstGeom>
            <a:grpFill/>
            <a:ln w="12700">
              <a:solidFill>
                <a:srgbClr val="F8F8F8"/>
              </a:solidFill>
              <a:round/>
              <a:headEnd/>
              <a:tailEnd/>
            </a:ln>
            <a:effectLst>
              <a:outerShdw dist="35921" dir="2700000" algn="ctr" rotWithShape="0">
                <a:srgbClr val="1C1C1C">
                  <a:alpha val="50000"/>
                </a:srgbClr>
              </a:outerShdw>
            </a:effectLst>
          </p:spPr>
          <p:txBody>
            <a:bodyPr wrap="none" anchor="ctr"/>
            <a:lstStyle/>
            <a:p>
              <a:pPr algn="ctr" eaLnBrk="1" hangingPunct="1">
                <a:defRPr/>
              </a:pPr>
              <a:endParaRPr lang="en-US" i="1">
                <a:solidFill>
                  <a:srgbClr val="000000"/>
                </a:solidFill>
              </a:endParaRPr>
            </a:p>
          </p:txBody>
        </p:sp>
        <p:sp>
          <p:nvSpPr>
            <p:cNvPr id="58" name="Oval 35">
              <a:extLst>
                <a:ext uri="{FF2B5EF4-FFF2-40B4-BE49-F238E27FC236}">
                  <a16:creationId xmlns="" xmlns:a16="http://schemas.microsoft.com/office/drawing/2014/main" id="{5DA74063-E6A0-459C-AE9D-1385856052BC}"/>
                </a:ext>
              </a:extLst>
            </p:cNvPr>
            <p:cNvSpPr>
              <a:spLocks noChangeArrowheads="1"/>
            </p:cNvSpPr>
            <p:nvPr/>
          </p:nvSpPr>
          <p:spPr bwMode="gray">
            <a:xfrm>
              <a:off x="2949" y="2230"/>
              <a:ext cx="218" cy="218"/>
            </a:xfrm>
            <a:prstGeom prst="ellipse">
              <a:avLst/>
            </a:prstGeom>
            <a:grpFill/>
            <a:ln w="12700">
              <a:noFill/>
              <a:round/>
              <a:headEnd/>
              <a:tailEnd/>
            </a:ln>
            <a:effectLst/>
          </p:spPr>
          <p:txBody>
            <a:bodyPr wrap="none" anchor="ctr"/>
            <a:lstStyle/>
            <a:p>
              <a:pPr algn="ctr" eaLnBrk="1" hangingPunct="1">
                <a:defRPr/>
              </a:pPr>
              <a:endParaRPr lang="en-US" i="1">
                <a:solidFill>
                  <a:srgbClr val="000000"/>
                </a:solidFill>
              </a:endParaRPr>
            </a:p>
          </p:txBody>
        </p:sp>
      </p:grpSp>
      <p:grpSp>
        <p:nvGrpSpPr>
          <p:cNvPr id="68" name="Group 45">
            <a:extLst>
              <a:ext uri="{FF2B5EF4-FFF2-40B4-BE49-F238E27FC236}">
                <a16:creationId xmlns="" xmlns:a16="http://schemas.microsoft.com/office/drawing/2014/main" id="{95439120-AEFF-476A-B7CB-669BD3CBE422}"/>
              </a:ext>
            </a:extLst>
          </p:cNvPr>
          <p:cNvGrpSpPr>
            <a:grpSpLocks/>
          </p:cNvGrpSpPr>
          <p:nvPr/>
        </p:nvGrpSpPr>
        <p:grpSpPr bwMode="auto">
          <a:xfrm>
            <a:off x="4380180" y="3773181"/>
            <a:ext cx="339725" cy="339725"/>
            <a:chOff x="2928" y="2208"/>
            <a:chExt cx="262" cy="262"/>
          </a:xfrm>
          <a:solidFill>
            <a:srgbClr val="C00000"/>
          </a:solidFill>
        </p:grpSpPr>
        <p:sp>
          <p:nvSpPr>
            <p:cNvPr id="69" name="Oval 46">
              <a:extLst>
                <a:ext uri="{FF2B5EF4-FFF2-40B4-BE49-F238E27FC236}">
                  <a16:creationId xmlns="" xmlns:a16="http://schemas.microsoft.com/office/drawing/2014/main" id="{AEC7DCD5-EA71-4069-B157-EB60DFB3E4F1}"/>
                </a:ext>
              </a:extLst>
            </p:cNvPr>
            <p:cNvSpPr>
              <a:spLocks noChangeArrowheads="1"/>
            </p:cNvSpPr>
            <p:nvPr/>
          </p:nvSpPr>
          <p:spPr bwMode="gray">
            <a:xfrm>
              <a:off x="2928" y="2208"/>
              <a:ext cx="262" cy="262"/>
            </a:xfrm>
            <a:prstGeom prst="ellipse">
              <a:avLst/>
            </a:prstGeom>
            <a:grpFill/>
            <a:ln w="12700">
              <a:solidFill>
                <a:srgbClr val="F8F8F8"/>
              </a:solidFill>
              <a:round/>
              <a:headEnd/>
              <a:tailEnd/>
            </a:ln>
            <a:effectLst>
              <a:outerShdw dist="35921" dir="2700000" algn="ctr" rotWithShape="0">
                <a:srgbClr val="1C1C1C">
                  <a:alpha val="50000"/>
                </a:srgbClr>
              </a:outerShdw>
            </a:effectLst>
          </p:spPr>
          <p:txBody>
            <a:bodyPr wrap="none" anchor="ctr"/>
            <a:lstStyle/>
            <a:p>
              <a:pPr algn="ctr" eaLnBrk="1" hangingPunct="1">
                <a:defRPr/>
              </a:pPr>
              <a:endParaRPr lang="en-US" i="1">
                <a:solidFill>
                  <a:srgbClr val="000000"/>
                </a:solidFill>
              </a:endParaRPr>
            </a:p>
          </p:txBody>
        </p:sp>
        <p:sp>
          <p:nvSpPr>
            <p:cNvPr id="70" name="Oval 47">
              <a:extLst>
                <a:ext uri="{FF2B5EF4-FFF2-40B4-BE49-F238E27FC236}">
                  <a16:creationId xmlns="" xmlns:a16="http://schemas.microsoft.com/office/drawing/2014/main" id="{E22D3CD4-0E1F-4E4F-8DC5-28A18DE9D2F5}"/>
                </a:ext>
              </a:extLst>
            </p:cNvPr>
            <p:cNvSpPr>
              <a:spLocks noChangeArrowheads="1"/>
            </p:cNvSpPr>
            <p:nvPr/>
          </p:nvSpPr>
          <p:spPr bwMode="gray">
            <a:xfrm>
              <a:off x="2949" y="2230"/>
              <a:ext cx="218" cy="218"/>
            </a:xfrm>
            <a:prstGeom prst="ellipse">
              <a:avLst/>
            </a:prstGeom>
            <a:grpFill/>
            <a:ln w="12700">
              <a:noFill/>
              <a:round/>
              <a:headEnd/>
              <a:tailEnd/>
            </a:ln>
            <a:effectLst/>
          </p:spPr>
          <p:txBody>
            <a:bodyPr wrap="none" anchor="ctr"/>
            <a:lstStyle/>
            <a:p>
              <a:pPr algn="ctr" eaLnBrk="1" hangingPunct="1">
                <a:defRPr/>
              </a:pPr>
              <a:endParaRPr lang="en-US" i="1">
                <a:solidFill>
                  <a:srgbClr val="000000"/>
                </a:solidFill>
              </a:endParaRPr>
            </a:p>
          </p:txBody>
        </p:sp>
      </p:grpSp>
      <p:grpSp>
        <p:nvGrpSpPr>
          <p:cNvPr id="74" name="Group 51">
            <a:extLst>
              <a:ext uri="{FF2B5EF4-FFF2-40B4-BE49-F238E27FC236}">
                <a16:creationId xmlns="" xmlns:a16="http://schemas.microsoft.com/office/drawing/2014/main" id="{B37ADF09-33FD-4C99-B461-DFFDBC69FB8E}"/>
              </a:ext>
            </a:extLst>
          </p:cNvPr>
          <p:cNvGrpSpPr>
            <a:grpSpLocks/>
          </p:cNvGrpSpPr>
          <p:nvPr/>
        </p:nvGrpSpPr>
        <p:grpSpPr bwMode="auto">
          <a:xfrm>
            <a:off x="3513405" y="5211456"/>
            <a:ext cx="339725" cy="339725"/>
            <a:chOff x="2928" y="2208"/>
            <a:chExt cx="262" cy="262"/>
          </a:xfrm>
          <a:solidFill>
            <a:srgbClr val="000000"/>
          </a:solidFill>
        </p:grpSpPr>
        <p:sp>
          <p:nvSpPr>
            <p:cNvPr id="75" name="Oval 52">
              <a:extLst>
                <a:ext uri="{FF2B5EF4-FFF2-40B4-BE49-F238E27FC236}">
                  <a16:creationId xmlns="" xmlns:a16="http://schemas.microsoft.com/office/drawing/2014/main" id="{CB5540DD-5AAE-4976-A087-F418849C62BC}"/>
                </a:ext>
              </a:extLst>
            </p:cNvPr>
            <p:cNvSpPr>
              <a:spLocks noChangeArrowheads="1"/>
            </p:cNvSpPr>
            <p:nvPr/>
          </p:nvSpPr>
          <p:spPr bwMode="gray">
            <a:xfrm>
              <a:off x="2928" y="2208"/>
              <a:ext cx="262" cy="262"/>
            </a:xfrm>
            <a:prstGeom prst="ellipse">
              <a:avLst/>
            </a:prstGeom>
            <a:grpFill/>
            <a:ln w="12700">
              <a:solidFill>
                <a:srgbClr val="F8F8F8"/>
              </a:solidFill>
              <a:round/>
              <a:headEnd/>
              <a:tailEnd/>
            </a:ln>
            <a:effectLst>
              <a:outerShdw dist="35921" dir="2700000" algn="ctr" rotWithShape="0">
                <a:srgbClr val="1C1C1C">
                  <a:alpha val="50000"/>
                </a:srgbClr>
              </a:outerShdw>
            </a:effectLst>
          </p:spPr>
          <p:txBody>
            <a:bodyPr wrap="none" anchor="ctr"/>
            <a:lstStyle/>
            <a:p>
              <a:pPr algn="ctr" eaLnBrk="1" hangingPunct="1">
                <a:defRPr/>
              </a:pPr>
              <a:endParaRPr lang="en-US" i="1">
                <a:solidFill>
                  <a:srgbClr val="000000"/>
                </a:solidFill>
              </a:endParaRPr>
            </a:p>
          </p:txBody>
        </p:sp>
        <p:sp>
          <p:nvSpPr>
            <p:cNvPr id="76" name="Oval 53">
              <a:extLst>
                <a:ext uri="{FF2B5EF4-FFF2-40B4-BE49-F238E27FC236}">
                  <a16:creationId xmlns="" xmlns:a16="http://schemas.microsoft.com/office/drawing/2014/main" id="{768AF34B-ADA3-4758-A126-01E10ECD87AA}"/>
                </a:ext>
              </a:extLst>
            </p:cNvPr>
            <p:cNvSpPr>
              <a:spLocks noChangeArrowheads="1"/>
            </p:cNvSpPr>
            <p:nvPr/>
          </p:nvSpPr>
          <p:spPr bwMode="gray">
            <a:xfrm>
              <a:off x="2949" y="2230"/>
              <a:ext cx="218" cy="218"/>
            </a:xfrm>
            <a:prstGeom prst="ellipse">
              <a:avLst/>
            </a:prstGeom>
            <a:grpFill/>
            <a:ln w="12700">
              <a:noFill/>
              <a:round/>
              <a:headEnd/>
              <a:tailEnd/>
            </a:ln>
            <a:effectLst/>
          </p:spPr>
          <p:txBody>
            <a:bodyPr wrap="none" anchor="ctr"/>
            <a:lstStyle/>
            <a:p>
              <a:pPr algn="ctr" eaLnBrk="1" hangingPunct="1">
                <a:defRPr/>
              </a:pPr>
              <a:endParaRPr lang="en-US" i="1">
                <a:solidFill>
                  <a:srgbClr val="000000"/>
                </a:solidFill>
              </a:endParaRPr>
            </a:p>
          </p:txBody>
        </p:sp>
      </p:grpSp>
      <p:sp>
        <p:nvSpPr>
          <p:cNvPr id="87" name="Rectangle 19">
            <a:extLst>
              <a:ext uri="{FF2B5EF4-FFF2-40B4-BE49-F238E27FC236}">
                <a16:creationId xmlns="" xmlns:a16="http://schemas.microsoft.com/office/drawing/2014/main" id="{FD6D6359-2C05-4D86-AED2-3FBAA22B27C0}"/>
              </a:ext>
            </a:extLst>
          </p:cNvPr>
          <p:cNvSpPr>
            <a:spLocks noChangeArrowheads="1"/>
          </p:cNvSpPr>
          <p:nvPr/>
        </p:nvSpPr>
        <p:spPr bwMode="auto">
          <a:xfrm>
            <a:off x="2372851" y="3750440"/>
            <a:ext cx="9156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1"/>
              </a:buClr>
              <a:buFont typeface="Wingdings" panose="05000000000000000000" pitchFamily="2" charset="2"/>
              <a:buChar char="v"/>
              <a:defRPr sz="2800" b="1">
                <a:solidFill>
                  <a:srgbClr val="000000"/>
                </a:solidFill>
                <a:latin typeface="Verdana" panose="020B0604030504040204" pitchFamily="34" charset="0"/>
              </a:defRPr>
            </a:lvl1pPr>
            <a:lvl2pPr marL="742950" indent="-285750">
              <a:spcBef>
                <a:spcPct val="20000"/>
              </a:spcBef>
              <a:buClr>
                <a:schemeClr val="tx2"/>
              </a:buClr>
              <a:buFont typeface="Wingdings" panose="05000000000000000000" pitchFamily="2" charset="2"/>
              <a:buChar char="§"/>
              <a:defRPr sz="2800">
                <a:solidFill>
                  <a:srgbClr val="000000"/>
                </a:solidFill>
                <a:latin typeface="Arial" panose="020B0604020202020204" pitchFamily="34" charset="0"/>
              </a:defRPr>
            </a:lvl2pPr>
            <a:lvl3pPr marL="1143000" indent="-228600">
              <a:spcBef>
                <a:spcPct val="20000"/>
              </a:spcBef>
              <a:buClr>
                <a:schemeClr val="hlink"/>
              </a:buClr>
              <a:buChar char="•"/>
              <a:defRPr sz="2400">
                <a:solidFill>
                  <a:srgbClr val="000000"/>
                </a:solidFill>
                <a:latin typeface="Arial" panose="020B0604020202020204" pitchFamily="34" charset="0"/>
              </a:defRPr>
            </a:lvl3pPr>
            <a:lvl4pPr marL="1600200" indent="-228600">
              <a:spcBef>
                <a:spcPct val="20000"/>
              </a:spcBef>
              <a:buChar char="–"/>
              <a:defRPr sz="2000">
                <a:solidFill>
                  <a:srgbClr val="000000"/>
                </a:solidFill>
                <a:latin typeface="Arial" panose="020B0604020202020204" pitchFamily="34" charset="0"/>
              </a:defRPr>
            </a:lvl4pPr>
            <a:lvl5pPr marL="2057400" indent="-228600">
              <a:spcBef>
                <a:spcPct val="20000"/>
              </a:spcBef>
              <a:buChar char="»"/>
              <a:defRPr sz="2000">
                <a:solidFill>
                  <a:srgbClr val="000000"/>
                </a:solidFill>
                <a:latin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defRPr>
            </a:lvl9pPr>
          </a:lstStyle>
          <a:p>
            <a:pPr eaLnBrk="1" hangingPunct="1">
              <a:spcBef>
                <a:spcPct val="0"/>
              </a:spcBef>
              <a:buClr>
                <a:srgbClr val="FF0066"/>
              </a:buClr>
              <a:buSzPct val="75000"/>
              <a:buFont typeface="Arial" panose="020B0604020202020204" pitchFamily="34" charset="0"/>
              <a:buNone/>
            </a:pPr>
            <a:r>
              <a:rPr lang="en-US" altLang="en-US" sz="1800" b="0" dirty="0">
                <a:solidFill>
                  <a:srgbClr val="FF0000"/>
                </a:solidFill>
                <a:latin typeface="+mn-lt"/>
              </a:rPr>
              <a:t> </a:t>
            </a:r>
            <a:r>
              <a:rPr lang="en-US" altLang="en-US" sz="1800" dirty="0" err="1">
                <a:solidFill>
                  <a:schemeClr val="bg1"/>
                </a:solidFill>
                <a:latin typeface="+mn-lt"/>
              </a:rPr>
              <a:t>Một</a:t>
            </a:r>
            <a:r>
              <a:rPr lang="en-US" altLang="en-US" sz="1800" dirty="0">
                <a:solidFill>
                  <a:schemeClr val="bg1"/>
                </a:solidFill>
                <a:latin typeface="+mn-lt"/>
              </a:rPr>
              <a:t> </a:t>
            </a:r>
            <a:r>
              <a:rPr lang="en-US" altLang="en-US" sz="1800" dirty="0" err="1">
                <a:solidFill>
                  <a:schemeClr val="bg1"/>
                </a:solidFill>
                <a:latin typeface="+mn-lt"/>
              </a:rPr>
              <a:t>là</a:t>
            </a:r>
            <a:endParaRPr lang="en-US" altLang="en-US" sz="1800" dirty="0">
              <a:solidFill>
                <a:schemeClr val="bg1"/>
              </a:solidFill>
              <a:latin typeface="+mn-lt"/>
            </a:endParaRPr>
          </a:p>
        </p:txBody>
      </p:sp>
      <p:sp>
        <p:nvSpPr>
          <p:cNvPr id="89" name="TextBox 88">
            <a:extLst>
              <a:ext uri="{FF2B5EF4-FFF2-40B4-BE49-F238E27FC236}">
                <a16:creationId xmlns="" xmlns:a16="http://schemas.microsoft.com/office/drawing/2014/main" id="{942B199E-3051-4ACF-A5B4-04E0EDC33AB2}"/>
              </a:ext>
            </a:extLst>
          </p:cNvPr>
          <p:cNvSpPr txBox="1"/>
          <p:nvPr/>
        </p:nvSpPr>
        <p:spPr>
          <a:xfrm>
            <a:off x="4102067" y="2230364"/>
            <a:ext cx="7710648" cy="646331"/>
          </a:xfrm>
          <a:prstGeom prst="rect">
            <a:avLst/>
          </a:prstGeom>
          <a:noFill/>
        </p:spPr>
        <p:txBody>
          <a:bodyPr wrap="square">
            <a:spAutoFit/>
          </a:bodyPr>
          <a:lstStyle/>
          <a:p>
            <a:pPr algn="ctr"/>
            <a:r>
              <a:rPr lang="vi-VN" b="0" i="0" dirty="0">
                <a:solidFill>
                  <a:srgbClr val="006600"/>
                </a:solidFill>
                <a:effectLst/>
              </a:rPr>
              <a:t>Thể chế hóa đ</a:t>
            </a:r>
            <a:r>
              <a:rPr lang="en-US" b="0" i="0" dirty="0">
                <a:solidFill>
                  <a:srgbClr val="006600"/>
                </a:solidFill>
                <a:effectLst/>
              </a:rPr>
              <a:t>ầ</a:t>
            </a:r>
            <a:r>
              <a:rPr lang="vi-VN" b="0" i="0" dirty="0">
                <a:solidFill>
                  <a:srgbClr val="006600"/>
                </a:solidFill>
                <a:effectLst/>
              </a:rPr>
              <a:t>y đủ quyền tài sản (quyền sở hữu, quyền sử dụng, quyền định doạt và hường lợi từ tài sản) của nhà nước, tổ chức và cá nhân. </a:t>
            </a:r>
            <a:endParaRPr lang="en-US" dirty="0">
              <a:solidFill>
                <a:srgbClr val="006600"/>
              </a:solidFill>
            </a:endParaRPr>
          </a:p>
        </p:txBody>
      </p:sp>
      <p:sp>
        <p:nvSpPr>
          <p:cNvPr id="91" name="TextBox 90">
            <a:extLst>
              <a:ext uri="{FF2B5EF4-FFF2-40B4-BE49-F238E27FC236}">
                <a16:creationId xmlns="" xmlns:a16="http://schemas.microsoft.com/office/drawing/2014/main" id="{440403DE-9556-44CB-97F7-08B05B239FA6}"/>
              </a:ext>
            </a:extLst>
          </p:cNvPr>
          <p:cNvSpPr txBox="1"/>
          <p:nvPr/>
        </p:nvSpPr>
        <p:spPr>
          <a:xfrm>
            <a:off x="4651701" y="3521664"/>
            <a:ext cx="6926580" cy="923330"/>
          </a:xfrm>
          <a:prstGeom prst="rect">
            <a:avLst/>
          </a:prstGeom>
          <a:noFill/>
        </p:spPr>
        <p:txBody>
          <a:bodyPr wrap="square">
            <a:spAutoFit/>
          </a:bodyPr>
          <a:lstStyle/>
          <a:p>
            <a:pPr algn="ctr"/>
            <a:r>
              <a:rPr lang="vi-VN" b="0" i="0" dirty="0">
                <a:solidFill>
                  <a:srgbClr val="010101"/>
                </a:solidFill>
                <a:effectLst/>
              </a:rPr>
              <a:t> </a:t>
            </a:r>
            <a:r>
              <a:rPr lang="vi-VN" b="0" i="0" dirty="0">
                <a:solidFill>
                  <a:srgbClr val="C00000"/>
                </a:solidFill>
                <a:effectLst/>
              </a:rPr>
              <a:t>Bảo đ</a:t>
            </a:r>
            <a:r>
              <a:rPr lang="en-US" dirty="0" err="1">
                <a:solidFill>
                  <a:srgbClr val="C00000"/>
                </a:solidFill>
              </a:rPr>
              <a:t>ảm</a:t>
            </a:r>
            <a:r>
              <a:rPr lang="vi-VN" b="0" i="0" dirty="0">
                <a:solidFill>
                  <a:srgbClr val="C00000"/>
                </a:solidFill>
                <a:effectLst/>
              </a:rPr>
              <a:t> công khai, minh bạch về nghĩa vụ và trách nhiệm trong thủ tục hành chính nhà nước và dịch vụ công để quyền tài sản được giao dịch thông suốt</a:t>
            </a:r>
            <a:r>
              <a:rPr lang="en-US" b="0" i="0" dirty="0">
                <a:solidFill>
                  <a:srgbClr val="C00000"/>
                </a:solidFill>
                <a:effectLst/>
              </a:rPr>
              <a:t>.</a:t>
            </a:r>
            <a:endParaRPr lang="en-US" dirty="0">
              <a:solidFill>
                <a:srgbClr val="C00000"/>
              </a:solidFill>
            </a:endParaRPr>
          </a:p>
        </p:txBody>
      </p:sp>
      <p:sp>
        <p:nvSpPr>
          <p:cNvPr id="93" name="TextBox 92">
            <a:extLst>
              <a:ext uri="{FF2B5EF4-FFF2-40B4-BE49-F238E27FC236}">
                <a16:creationId xmlns="" xmlns:a16="http://schemas.microsoft.com/office/drawing/2014/main" id="{E9B59541-C61B-4129-A0A7-9EA1E6BD41BC}"/>
              </a:ext>
            </a:extLst>
          </p:cNvPr>
          <p:cNvSpPr txBox="1"/>
          <p:nvPr/>
        </p:nvSpPr>
        <p:spPr>
          <a:xfrm>
            <a:off x="4014621" y="5239983"/>
            <a:ext cx="6184556" cy="646331"/>
          </a:xfrm>
          <a:prstGeom prst="rect">
            <a:avLst/>
          </a:prstGeom>
          <a:noFill/>
        </p:spPr>
        <p:txBody>
          <a:bodyPr wrap="square">
            <a:spAutoFit/>
          </a:bodyPr>
          <a:lstStyle/>
          <a:p>
            <a:pPr algn="ctr"/>
            <a:r>
              <a:rPr lang="en-US" dirty="0" err="1">
                <a:solidFill>
                  <a:srgbClr val="000000"/>
                </a:solidFill>
              </a:rPr>
              <a:t>B</a:t>
            </a:r>
            <a:r>
              <a:rPr lang="en-US" b="0" i="0" dirty="0" err="1">
                <a:solidFill>
                  <a:srgbClr val="000000"/>
                </a:solidFill>
                <a:effectLst/>
              </a:rPr>
              <a:t>ảo</a:t>
            </a:r>
            <a:r>
              <a:rPr lang="en-US" b="0" i="0" dirty="0">
                <a:solidFill>
                  <a:srgbClr val="000000"/>
                </a:solidFill>
                <a:effectLst/>
              </a:rPr>
              <a:t> </a:t>
            </a:r>
            <a:r>
              <a:rPr lang="en-US" b="0" i="0" dirty="0" err="1">
                <a:solidFill>
                  <a:srgbClr val="000000"/>
                </a:solidFill>
                <a:effectLst/>
              </a:rPr>
              <a:t>đảm</a:t>
            </a:r>
            <a:r>
              <a:rPr lang="en-US" b="0" i="0" dirty="0">
                <a:solidFill>
                  <a:srgbClr val="000000"/>
                </a:solidFill>
                <a:effectLst/>
              </a:rPr>
              <a:t> </a:t>
            </a:r>
            <a:r>
              <a:rPr lang="en-US" b="0" i="0" dirty="0" err="1">
                <a:solidFill>
                  <a:srgbClr val="000000"/>
                </a:solidFill>
                <a:effectLst/>
              </a:rPr>
              <a:t>hiệu</a:t>
            </a:r>
            <a:r>
              <a:rPr lang="en-US" b="0" i="0" dirty="0">
                <a:solidFill>
                  <a:srgbClr val="000000"/>
                </a:solidFill>
                <a:effectLst/>
              </a:rPr>
              <a:t> </a:t>
            </a:r>
            <a:r>
              <a:rPr lang="en-US" b="0" i="0" dirty="0" err="1">
                <a:solidFill>
                  <a:srgbClr val="000000"/>
                </a:solidFill>
                <a:effectLst/>
              </a:rPr>
              <a:t>lực</a:t>
            </a:r>
            <a:r>
              <a:rPr lang="en-US" b="0" i="0" dirty="0">
                <a:solidFill>
                  <a:srgbClr val="000000"/>
                </a:solidFill>
                <a:effectLst/>
              </a:rPr>
              <a:t> </a:t>
            </a:r>
            <a:r>
              <a:rPr lang="en-US" b="0" i="0" dirty="0" err="1">
                <a:solidFill>
                  <a:srgbClr val="000000"/>
                </a:solidFill>
                <a:effectLst/>
              </a:rPr>
              <a:t>thực</a:t>
            </a:r>
            <a:r>
              <a:rPr lang="en-US" b="0" i="0" dirty="0">
                <a:solidFill>
                  <a:srgbClr val="000000"/>
                </a:solidFill>
                <a:effectLst/>
              </a:rPr>
              <a:t> </a:t>
            </a:r>
            <a:r>
              <a:rPr lang="en-US" b="0" i="0" dirty="0" err="1">
                <a:solidFill>
                  <a:srgbClr val="000000"/>
                </a:solidFill>
                <a:effectLst/>
              </a:rPr>
              <a:t>thi</a:t>
            </a:r>
            <a:r>
              <a:rPr lang="en-US" b="0" i="0" dirty="0">
                <a:solidFill>
                  <a:srgbClr val="000000"/>
                </a:solidFill>
                <a:effectLst/>
              </a:rPr>
              <a:t> </a:t>
            </a:r>
            <a:r>
              <a:rPr lang="en-US" b="0" i="0" dirty="0" err="1">
                <a:solidFill>
                  <a:srgbClr val="000000"/>
                </a:solidFill>
                <a:effectLst/>
              </a:rPr>
              <a:t>và</a:t>
            </a:r>
            <a:r>
              <a:rPr lang="en-US" b="0" i="0" dirty="0">
                <a:solidFill>
                  <a:srgbClr val="000000"/>
                </a:solidFill>
                <a:effectLst/>
              </a:rPr>
              <a:t> </a:t>
            </a:r>
            <a:r>
              <a:rPr lang="en-US" b="0" i="0" dirty="0" err="1">
                <a:solidFill>
                  <a:srgbClr val="000000"/>
                </a:solidFill>
                <a:effectLst/>
              </a:rPr>
              <a:t>bảo</a:t>
            </a:r>
            <a:r>
              <a:rPr lang="en-US" b="0" i="0" dirty="0">
                <a:solidFill>
                  <a:srgbClr val="000000"/>
                </a:solidFill>
                <a:effectLst/>
              </a:rPr>
              <a:t> </a:t>
            </a:r>
            <a:r>
              <a:rPr lang="en-US" b="0" i="0" dirty="0" err="1">
                <a:solidFill>
                  <a:srgbClr val="000000"/>
                </a:solidFill>
                <a:effectLst/>
              </a:rPr>
              <a:t>vệ</a:t>
            </a:r>
            <a:r>
              <a:rPr lang="en-US" b="0" i="0" dirty="0">
                <a:solidFill>
                  <a:srgbClr val="000000"/>
                </a:solidFill>
                <a:effectLst/>
              </a:rPr>
              <a:t> </a:t>
            </a:r>
            <a:r>
              <a:rPr lang="en-US" b="0" i="0" dirty="0" err="1">
                <a:solidFill>
                  <a:srgbClr val="000000"/>
                </a:solidFill>
                <a:effectLst/>
              </a:rPr>
              <a:t>có</a:t>
            </a:r>
            <a:r>
              <a:rPr lang="en-US" b="0" i="0" dirty="0">
                <a:solidFill>
                  <a:srgbClr val="000000"/>
                </a:solidFill>
                <a:effectLst/>
              </a:rPr>
              <a:t> </a:t>
            </a:r>
            <a:r>
              <a:rPr lang="en-US" b="0" i="0" dirty="0" err="1">
                <a:solidFill>
                  <a:srgbClr val="000000"/>
                </a:solidFill>
                <a:effectLst/>
              </a:rPr>
              <a:t>hiệu</a:t>
            </a:r>
            <a:r>
              <a:rPr lang="en-US" b="0" i="0" dirty="0">
                <a:solidFill>
                  <a:srgbClr val="000000"/>
                </a:solidFill>
                <a:effectLst/>
              </a:rPr>
              <a:t> </a:t>
            </a:r>
            <a:r>
              <a:rPr lang="en-US" b="0" i="0" dirty="0" err="1">
                <a:solidFill>
                  <a:srgbClr val="000000"/>
                </a:solidFill>
                <a:effectLst/>
              </a:rPr>
              <a:t>quả</a:t>
            </a:r>
            <a:r>
              <a:rPr lang="en-US" b="0" i="0" dirty="0">
                <a:solidFill>
                  <a:srgbClr val="000000"/>
                </a:solidFill>
                <a:effectLst/>
              </a:rPr>
              <a:t> </a:t>
            </a:r>
            <a:r>
              <a:rPr lang="en-US" b="0" i="0" dirty="0" err="1">
                <a:solidFill>
                  <a:srgbClr val="000000"/>
                </a:solidFill>
                <a:effectLst/>
              </a:rPr>
              <a:t>quyền</a:t>
            </a:r>
            <a:r>
              <a:rPr lang="en-US" b="0" i="0" dirty="0">
                <a:solidFill>
                  <a:srgbClr val="000000"/>
                </a:solidFill>
                <a:effectLst/>
              </a:rPr>
              <a:t> </a:t>
            </a:r>
            <a:r>
              <a:rPr lang="en-US" b="0" i="0" dirty="0" err="1">
                <a:solidFill>
                  <a:srgbClr val="000000"/>
                </a:solidFill>
                <a:effectLst/>
              </a:rPr>
              <a:t>sở</a:t>
            </a:r>
            <a:r>
              <a:rPr lang="en-US" b="0" i="0" dirty="0">
                <a:solidFill>
                  <a:srgbClr val="000000"/>
                </a:solidFill>
                <a:effectLst/>
              </a:rPr>
              <a:t> </a:t>
            </a:r>
            <a:r>
              <a:rPr lang="en-US" b="0" i="0" dirty="0" err="1">
                <a:solidFill>
                  <a:srgbClr val="000000"/>
                </a:solidFill>
                <a:effectLst/>
              </a:rPr>
              <a:t>hữu</a:t>
            </a:r>
            <a:r>
              <a:rPr lang="en-US" b="0" i="0" dirty="0">
                <a:solidFill>
                  <a:srgbClr val="000000"/>
                </a:solidFill>
                <a:effectLst/>
              </a:rPr>
              <a:t> </a:t>
            </a:r>
            <a:r>
              <a:rPr lang="en-US" b="0" i="0" dirty="0" err="1">
                <a:solidFill>
                  <a:srgbClr val="000000"/>
                </a:solidFill>
                <a:effectLst/>
              </a:rPr>
              <a:t>tài</a:t>
            </a:r>
            <a:r>
              <a:rPr lang="en-US" b="0" i="0" dirty="0">
                <a:solidFill>
                  <a:srgbClr val="000000"/>
                </a:solidFill>
                <a:effectLst/>
              </a:rPr>
              <a:t> </a:t>
            </a:r>
            <a:r>
              <a:rPr lang="en-US" b="0" i="0" dirty="0" err="1">
                <a:solidFill>
                  <a:srgbClr val="000000"/>
                </a:solidFill>
                <a:effectLst/>
              </a:rPr>
              <a:t>sản</a:t>
            </a:r>
            <a:r>
              <a:rPr lang="en-US" b="0" i="0" dirty="0">
                <a:solidFill>
                  <a:srgbClr val="000000"/>
                </a:solidFill>
                <a:effectLst/>
              </a:rPr>
              <a:t>.</a:t>
            </a:r>
            <a:endParaRPr lang="en-US" dirty="0">
              <a:solidFill>
                <a:srgbClr val="000000"/>
              </a:solidFill>
            </a:endParaRPr>
          </a:p>
        </p:txBody>
      </p:sp>
    </p:spTree>
    <p:extLst>
      <p:ext uri="{BB962C8B-B14F-4D97-AF65-F5344CB8AC3E}">
        <p14:creationId xmlns:p14="http://schemas.microsoft.com/office/powerpoint/2010/main" val="3983167293"/>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 xmlns:a16="http://schemas.microsoft.com/office/drawing/2014/main" id="{CEE86211-DC53-4AE8-B8A5-5DEE20959E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F2A10B2A-A8E9-4011-9BD3-9EF98EB28654}"/>
              </a:ext>
            </a:extLst>
          </p:cNvPr>
          <p:cNvSpPr txBox="1"/>
          <p:nvPr/>
        </p:nvSpPr>
        <p:spPr>
          <a:xfrm>
            <a:off x="1395353" y="334062"/>
            <a:ext cx="8095048" cy="707886"/>
          </a:xfrm>
          <a:prstGeom prst="rect">
            <a:avLst/>
          </a:prstGeom>
          <a:noFill/>
        </p:spPr>
        <p:txBody>
          <a:bodyPr wrap="square">
            <a:spAutoFit/>
          </a:bodyPr>
          <a:lstStyle/>
          <a:p>
            <a:pPr algn="ctr"/>
            <a:r>
              <a:rPr lang="en-US" sz="2000" b="1" i="0" dirty="0">
                <a:solidFill>
                  <a:srgbClr val="000000"/>
                </a:solidFill>
                <a:effectLst/>
                <a:latin typeface="Arial" panose="020B0604020202020204" pitchFamily="34" charset="0"/>
                <a:cs typeface="Arial" panose="020B0604020202020204" pitchFamily="34" charset="0"/>
              </a:rPr>
              <a:t>5.2.</a:t>
            </a:r>
            <a:r>
              <a:rPr lang="vi-VN" sz="20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a:t>
            </a:r>
            <a:r>
              <a:rPr lang="vi-VN" sz="2000" b="1" i="0" dirty="0" smtClean="0">
                <a:solidFill>
                  <a:srgbClr val="000000"/>
                </a:solidFill>
                <a:effectLst/>
                <a:latin typeface="Arial" panose="020B0604020202020204" pitchFamily="34" charset="0"/>
                <a:cs typeface="Arial" panose="020B0604020202020204" pitchFamily="34" charset="0"/>
              </a:rPr>
              <a:t>V</a:t>
            </a:r>
            <a:r>
              <a:rPr lang="en-US" sz="2000" b="1" i="0" dirty="0" err="1" smtClean="0">
                <a:solidFill>
                  <a:srgbClr val="000000"/>
                </a:solidFill>
                <a:effectLst/>
                <a:latin typeface="Arial" panose="020B0604020202020204" pitchFamily="34" charset="0"/>
                <a:cs typeface="Arial" panose="020B0604020202020204" pitchFamily="34" charset="0"/>
              </a:rPr>
              <a:t>i</a:t>
            </a:r>
            <a:r>
              <a:rPr lang="vi-VN" sz="2000" b="1" i="0" dirty="0" smtClean="0">
                <a:solidFill>
                  <a:srgbClr val="000000"/>
                </a:solidFill>
                <a:effectLst/>
                <a:latin typeface="Arial" panose="020B0604020202020204" pitchFamily="34" charset="0"/>
                <a:cs typeface="Arial" panose="020B0604020202020204" pitchFamily="34" charset="0"/>
              </a:rPr>
              <a:t>ệt </a:t>
            </a:r>
            <a:r>
              <a:rPr lang="vi-VN" sz="2000" b="1" i="0" dirty="0">
                <a:solidFill>
                  <a:srgbClr val="000000"/>
                </a:solidFill>
                <a:effectLst/>
                <a:latin typeface="Arial" panose="020B0604020202020204" pitchFamily="34" charset="0"/>
                <a:cs typeface="Arial" panose="020B0604020202020204" pitchFamily="34" charset="0"/>
              </a:rPr>
              <a:t>Nam</a:t>
            </a:r>
          </a:p>
        </p:txBody>
      </p:sp>
      <p:sp>
        <p:nvSpPr>
          <p:cNvPr id="4" name="Line 7">
            <a:extLst>
              <a:ext uri="{FF2B5EF4-FFF2-40B4-BE49-F238E27FC236}">
                <a16:creationId xmlns="" xmlns:a16="http://schemas.microsoft.com/office/drawing/2014/main" id="{4DB6D65E-849E-46D3-9DF9-2F97237F7554}"/>
              </a:ext>
            </a:extLst>
          </p:cNvPr>
          <p:cNvSpPr>
            <a:spLocks noChangeShapeType="1"/>
          </p:cNvSpPr>
          <p:nvPr/>
        </p:nvSpPr>
        <p:spPr bwMode="auto">
          <a:xfrm flipV="1">
            <a:off x="3952702" y="1156392"/>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118CE27C-6A13-4E19-82F4-532089965B05}"/>
              </a:ext>
            </a:extLst>
          </p:cNvPr>
          <p:cNvSpPr txBox="1"/>
          <p:nvPr/>
        </p:nvSpPr>
        <p:spPr>
          <a:xfrm>
            <a:off x="1395352" y="1376010"/>
            <a:ext cx="10171807" cy="646331"/>
          </a:xfrm>
          <a:prstGeom prst="rect">
            <a:avLst/>
          </a:prstGeom>
          <a:noFill/>
        </p:spPr>
        <p:txBody>
          <a:bodyPr wrap="square">
            <a:spAutoFit/>
          </a:bodyPr>
          <a:lstStyle/>
          <a:p>
            <a:pPr algn="ctr"/>
            <a:r>
              <a:rPr lang="en-US" sz="1800" b="1" i="1" dirty="0">
                <a:solidFill>
                  <a:srgbClr val="FF0066"/>
                </a:solidFill>
                <a:effectLst/>
                <a:latin typeface="+mj-lt"/>
              </a:rPr>
              <a:t>Hai </a:t>
            </a:r>
            <a:r>
              <a:rPr lang="en-US" sz="1800" b="1" i="1" dirty="0" err="1">
                <a:solidFill>
                  <a:srgbClr val="FF0066"/>
                </a:solidFill>
                <a:effectLst/>
                <a:latin typeface="+mj-lt"/>
              </a:rPr>
              <a:t>là</a:t>
            </a:r>
            <a:r>
              <a:rPr lang="en-US" sz="1800" b="0" i="1" dirty="0">
                <a:solidFill>
                  <a:srgbClr val="FF0066"/>
                </a:solidFill>
                <a:effectLst/>
                <a:latin typeface="+mj-lt"/>
              </a:rPr>
              <a:t>: </a:t>
            </a:r>
            <a:r>
              <a:rPr lang="en-US" sz="1800" b="0" dirty="0" err="1">
                <a:solidFill>
                  <a:srgbClr val="0033CC"/>
                </a:solidFill>
                <a:effectLst/>
                <a:latin typeface="+mj-lt"/>
              </a:rPr>
              <a:t>Tiếp</a:t>
            </a:r>
            <a:r>
              <a:rPr lang="en-US" sz="1800" b="0" dirty="0">
                <a:solidFill>
                  <a:srgbClr val="0033CC"/>
                </a:solidFill>
                <a:effectLst/>
                <a:latin typeface="+mj-lt"/>
              </a:rPr>
              <a:t> </a:t>
            </a:r>
            <a:r>
              <a:rPr lang="en-US" sz="1800" b="0" dirty="0" err="1">
                <a:solidFill>
                  <a:srgbClr val="0033CC"/>
                </a:solidFill>
                <a:effectLst/>
                <a:latin typeface="+mj-lt"/>
              </a:rPr>
              <a:t>tục</a:t>
            </a:r>
            <a:r>
              <a:rPr lang="en-US" sz="1800" b="0" dirty="0">
                <a:solidFill>
                  <a:srgbClr val="0033CC"/>
                </a:solidFill>
                <a:effectLst/>
                <a:latin typeface="+mj-lt"/>
              </a:rPr>
              <a:t> </a:t>
            </a:r>
            <a:r>
              <a:rPr lang="en-US" sz="1800" b="0" dirty="0" err="1">
                <a:solidFill>
                  <a:srgbClr val="0033CC"/>
                </a:solidFill>
                <a:effectLst/>
                <a:latin typeface="+mj-lt"/>
              </a:rPr>
              <a:t>hoàn</a:t>
            </a:r>
            <a:r>
              <a:rPr lang="en-US" sz="1800" b="0" dirty="0">
                <a:solidFill>
                  <a:srgbClr val="0033CC"/>
                </a:solidFill>
                <a:effectLst/>
                <a:latin typeface="+mj-lt"/>
              </a:rPr>
              <a:t> </a:t>
            </a:r>
            <a:r>
              <a:rPr lang="en-US" sz="1800" b="0" dirty="0" err="1">
                <a:solidFill>
                  <a:srgbClr val="0033CC"/>
                </a:solidFill>
                <a:effectLst/>
                <a:latin typeface="+mj-lt"/>
              </a:rPr>
              <a:t>thiện</a:t>
            </a:r>
            <a:r>
              <a:rPr lang="en-US" sz="1800" b="0" dirty="0">
                <a:solidFill>
                  <a:srgbClr val="0033CC"/>
                </a:solidFill>
                <a:effectLst/>
                <a:latin typeface="+mj-lt"/>
              </a:rPr>
              <a:t> </a:t>
            </a:r>
            <a:r>
              <a:rPr lang="en-US" sz="1800" b="0" dirty="0" err="1">
                <a:solidFill>
                  <a:srgbClr val="0033CC"/>
                </a:solidFill>
                <a:effectLst/>
                <a:latin typeface="+mj-lt"/>
              </a:rPr>
              <a:t>pháp</a:t>
            </a:r>
            <a:r>
              <a:rPr lang="en-US" sz="1800" b="0" dirty="0">
                <a:solidFill>
                  <a:srgbClr val="0033CC"/>
                </a:solidFill>
                <a:effectLst/>
                <a:latin typeface="+mj-lt"/>
              </a:rPr>
              <a:t> </a:t>
            </a:r>
            <a:r>
              <a:rPr lang="en-US" sz="1800" b="0" dirty="0" err="1">
                <a:solidFill>
                  <a:srgbClr val="0033CC"/>
                </a:solidFill>
                <a:effectLst/>
                <a:latin typeface="+mj-lt"/>
              </a:rPr>
              <a:t>luật</a:t>
            </a:r>
            <a:r>
              <a:rPr lang="en-US" sz="1800" b="0" dirty="0">
                <a:solidFill>
                  <a:srgbClr val="0033CC"/>
                </a:solidFill>
                <a:effectLst/>
                <a:latin typeface="+mj-lt"/>
              </a:rPr>
              <a:t> </a:t>
            </a:r>
            <a:r>
              <a:rPr lang="en-US" sz="1800" b="0" dirty="0" err="1">
                <a:solidFill>
                  <a:srgbClr val="0033CC"/>
                </a:solidFill>
                <a:effectLst/>
                <a:latin typeface="+mj-lt"/>
              </a:rPr>
              <a:t>về</a:t>
            </a:r>
            <a:r>
              <a:rPr lang="en-US" sz="1800" b="0" dirty="0">
                <a:solidFill>
                  <a:srgbClr val="0033CC"/>
                </a:solidFill>
                <a:effectLst/>
                <a:latin typeface="+mj-lt"/>
              </a:rPr>
              <a:t> </a:t>
            </a:r>
            <a:r>
              <a:rPr lang="en-US" sz="1800" b="0" dirty="0" err="1">
                <a:solidFill>
                  <a:srgbClr val="0033CC"/>
                </a:solidFill>
                <a:effectLst/>
                <a:latin typeface="+mj-lt"/>
              </a:rPr>
              <a:t>đất</a:t>
            </a:r>
            <a:r>
              <a:rPr lang="en-US" sz="1800" b="0" dirty="0">
                <a:solidFill>
                  <a:srgbClr val="0033CC"/>
                </a:solidFill>
                <a:effectLst/>
                <a:latin typeface="+mj-lt"/>
              </a:rPr>
              <a:t> </a:t>
            </a:r>
            <a:r>
              <a:rPr lang="en-US" sz="1800" b="0" dirty="0" err="1">
                <a:solidFill>
                  <a:srgbClr val="0033CC"/>
                </a:solidFill>
                <a:effectLst/>
                <a:latin typeface="+mj-lt"/>
              </a:rPr>
              <a:t>đai</a:t>
            </a:r>
            <a:r>
              <a:rPr lang="en-US" sz="1800" b="0" dirty="0">
                <a:solidFill>
                  <a:srgbClr val="0033CC"/>
                </a:solidFill>
                <a:effectLst/>
                <a:latin typeface="+mj-lt"/>
              </a:rPr>
              <a:t> </a:t>
            </a:r>
            <a:r>
              <a:rPr lang="en-US" sz="1800" b="0" dirty="0" err="1">
                <a:solidFill>
                  <a:srgbClr val="0033CC"/>
                </a:solidFill>
                <a:effectLst/>
                <a:latin typeface="+mj-lt"/>
              </a:rPr>
              <a:t>để</a:t>
            </a:r>
            <a:r>
              <a:rPr lang="en-US" sz="1800" b="0" dirty="0">
                <a:solidFill>
                  <a:srgbClr val="0033CC"/>
                </a:solidFill>
                <a:effectLst/>
                <a:latin typeface="+mj-lt"/>
              </a:rPr>
              <a:t> </a:t>
            </a:r>
            <a:r>
              <a:rPr lang="en-US" sz="1800" b="0" dirty="0" err="1">
                <a:solidFill>
                  <a:srgbClr val="0033CC"/>
                </a:solidFill>
                <a:effectLst/>
                <a:latin typeface="+mj-lt"/>
              </a:rPr>
              <a:t>huy</a:t>
            </a:r>
            <a:r>
              <a:rPr lang="en-US" sz="1800" b="0" dirty="0">
                <a:solidFill>
                  <a:srgbClr val="0033CC"/>
                </a:solidFill>
                <a:effectLst/>
                <a:latin typeface="+mj-lt"/>
              </a:rPr>
              <a:t> </a:t>
            </a:r>
            <a:r>
              <a:rPr lang="en-US" sz="1800" b="0" dirty="0" err="1">
                <a:solidFill>
                  <a:srgbClr val="0033CC"/>
                </a:solidFill>
                <a:effectLst/>
                <a:latin typeface="+mj-lt"/>
              </a:rPr>
              <a:t>động</a:t>
            </a:r>
            <a:r>
              <a:rPr lang="en-US" sz="1800" b="0" dirty="0">
                <a:solidFill>
                  <a:srgbClr val="0033CC"/>
                </a:solidFill>
                <a:effectLst/>
                <a:latin typeface="+mj-lt"/>
              </a:rPr>
              <a:t> </a:t>
            </a:r>
            <a:r>
              <a:rPr lang="en-US" sz="1800" b="0" dirty="0" err="1">
                <a:solidFill>
                  <a:srgbClr val="0033CC"/>
                </a:solidFill>
                <a:effectLst/>
                <a:latin typeface="+mj-lt"/>
              </a:rPr>
              <a:t>và</a:t>
            </a:r>
            <a:r>
              <a:rPr lang="en-US" sz="1800" b="0" dirty="0">
                <a:solidFill>
                  <a:srgbClr val="0033CC"/>
                </a:solidFill>
                <a:effectLst/>
                <a:latin typeface="+mj-lt"/>
              </a:rPr>
              <a:t> </a:t>
            </a:r>
            <a:r>
              <a:rPr lang="en-US" sz="1800" b="0" dirty="0" err="1">
                <a:solidFill>
                  <a:srgbClr val="0033CC"/>
                </a:solidFill>
                <a:effectLst/>
                <a:latin typeface="+mj-lt"/>
              </a:rPr>
              <a:t>sử</a:t>
            </a:r>
            <a:r>
              <a:rPr lang="en-US" sz="1800" b="0" dirty="0">
                <a:solidFill>
                  <a:srgbClr val="0033CC"/>
                </a:solidFill>
                <a:effectLst/>
                <a:latin typeface="+mj-lt"/>
              </a:rPr>
              <a:t> </a:t>
            </a:r>
            <a:r>
              <a:rPr lang="en-US" sz="1800" b="0" dirty="0" err="1">
                <a:solidFill>
                  <a:srgbClr val="0033CC"/>
                </a:solidFill>
                <a:effectLst/>
                <a:latin typeface="+mj-lt"/>
              </a:rPr>
              <a:t>dụng</a:t>
            </a:r>
            <a:r>
              <a:rPr lang="en-US" sz="1800" b="0" dirty="0">
                <a:solidFill>
                  <a:srgbClr val="0033CC"/>
                </a:solidFill>
                <a:effectLst/>
                <a:latin typeface="+mj-lt"/>
              </a:rPr>
              <a:t> </a:t>
            </a:r>
            <a:r>
              <a:rPr lang="en-US" sz="1800" b="0" dirty="0" err="1">
                <a:solidFill>
                  <a:srgbClr val="0033CC"/>
                </a:solidFill>
                <a:effectLst/>
                <a:latin typeface="+mj-lt"/>
              </a:rPr>
              <a:t>hiệu</a:t>
            </a:r>
            <a:r>
              <a:rPr lang="en-US" sz="1800" b="0" dirty="0">
                <a:solidFill>
                  <a:srgbClr val="0033CC"/>
                </a:solidFill>
                <a:effectLst/>
                <a:latin typeface="+mj-lt"/>
              </a:rPr>
              <a:t> </a:t>
            </a:r>
            <a:r>
              <a:rPr lang="en-US" sz="1800" b="0" dirty="0" err="1" smtClean="0">
                <a:solidFill>
                  <a:srgbClr val="0033CC"/>
                </a:solidFill>
                <a:effectLst/>
                <a:latin typeface="+mj-lt"/>
              </a:rPr>
              <a:t>quả</a:t>
            </a:r>
            <a:r>
              <a:rPr lang="en-US" sz="1800" b="0" dirty="0" smtClean="0">
                <a:solidFill>
                  <a:srgbClr val="0033CC"/>
                </a:solidFill>
                <a:effectLst/>
                <a:latin typeface="+mj-lt"/>
              </a:rPr>
              <a:t> </a:t>
            </a:r>
            <a:r>
              <a:rPr lang="en-US" sz="1800" b="0" dirty="0" err="1" smtClean="0">
                <a:solidFill>
                  <a:srgbClr val="0033CC"/>
                </a:solidFill>
                <a:effectLst/>
                <a:latin typeface="+mj-lt"/>
              </a:rPr>
              <a:t>đất</a:t>
            </a:r>
            <a:r>
              <a:rPr lang="en-US" sz="1800" b="0" dirty="0" smtClean="0">
                <a:solidFill>
                  <a:srgbClr val="0033CC"/>
                </a:solidFill>
                <a:effectLst/>
                <a:latin typeface="+mj-lt"/>
              </a:rPr>
              <a:t> </a:t>
            </a:r>
            <a:r>
              <a:rPr lang="en-US" sz="1800" b="0" dirty="0" err="1">
                <a:solidFill>
                  <a:srgbClr val="0033CC"/>
                </a:solidFill>
                <a:effectLst/>
                <a:latin typeface="+mj-lt"/>
              </a:rPr>
              <a:t>đai</a:t>
            </a:r>
            <a:r>
              <a:rPr lang="en-US" sz="1800" b="0" dirty="0">
                <a:solidFill>
                  <a:srgbClr val="0033CC"/>
                </a:solidFill>
                <a:effectLst/>
                <a:latin typeface="+mj-lt"/>
              </a:rPr>
              <a:t>, </a:t>
            </a:r>
            <a:r>
              <a:rPr lang="en-US" sz="1800" b="0" dirty="0" err="1">
                <a:solidFill>
                  <a:srgbClr val="0033CC"/>
                </a:solidFill>
                <a:effectLst/>
                <a:latin typeface="+mj-lt"/>
              </a:rPr>
              <a:t>khắc</a:t>
            </a:r>
            <a:r>
              <a:rPr lang="en-US" sz="1800" b="0" dirty="0">
                <a:solidFill>
                  <a:srgbClr val="0033CC"/>
                </a:solidFill>
                <a:effectLst/>
                <a:latin typeface="+mj-lt"/>
              </a:rPr>
              <a:t> </a:t>
            </a:r>
            <a:r>
              <a:rPr lang="en-US" sz="1800" b="0" dirty="0" err="1">
                <a:solidFill>
                  <a:srgbClr val="0033CC"/>
                </a:solidFill>
                <a:effectLst/>
                <a:latin typeface="+mj-lt"/>
              </a:rPr>
              <a:t>phục</a:t>
            </a:r>
            <a:r>
              <a:rPr lang="en-US" sz="1800" b="0" dirty="0">
                <a:solidFill>
                  <a:srgbClr val="0033CC"/>
                </a:solidFill>
                <a:effectLst/>
                <a:latin typeface="+mj-lt"/>
              </a:rPr>
              <a:t> </a:t>
            </a:r>
            <a:r>
              <a:rPr lang="en-US" sz="1800" b="0" dirty="0" err="1">
                <a:solidFill>
                  <a:srgbClr val="0033CC"/>
                </a:solidFill>
                <a:effectLst/>
                <a:latin typeface="+mj-lt"/>
              </a:rPr>
              <a:t>tình</a:t>
            </a:r>
            <a:r>
              <a:rPr lang="en-US" sz="1800" b="0" dirty="0">
                <a:solidFill>
                  <a:srgbClr val="0033CC"/>
                </a:solidFill>
                <a:effectLst/>
                <a:latin typeface="+mj-lt"/>
              </a:rPr>
              <a:t> </a:t>
            </a:r>
            <a:r>
              <a:rPr lang="en-US" sz="1800" b="0" dirty="0" err="1">
                <a:solidFill>
                  <a:srgbClr val="0033CC"/>
                </a:solidFill>
                <a:effectLst/>
                <a:latin typeface="+mj-lt"/>
              </a:rPr>
              <a:t>trạng</a:t>
            </a:r>
            <a:r>
              <a:rPr lang="en-US" sz="1800" b="0" dirty="0">
                <a:solidFill>
                  <a:srgbClr val="0033CC"/>
                </a:solidFill>
                <a:effectLst/>
                <a:latin typeface="+mj-lt"/>
              </a:rPr>
              <a:t> </a:t>
            </a:r>
            <a:r>
              <a:rPr lang="en-US" sz="1800" b="0" dirty="0" err="1">
                <a:solidFill>
                  <a:srgbClr val="0033CC"/>
                </a:solidFill>
                <a:effectLst/>
                <a:latin typeface="+mj-lt"/>
              </a:rPr>
              <a:t>sử</a:t>
            </a:r>
            <a:r>
              <a:rPr lang="en-US" sz="1800" b="0" dirty="0">
                <a:solidFill>
                  <a:srgbClr val="0033CC"/>
                </a:solidFill>
                <a:effectLst/>
                <a:latin typeface="+mj-lt"/>
              </a:rPr>
              <a:t> </a:t>
            </a:r>
            <a:r>
              <a:rPr lang="en-US" sz="1800" b="0" dirty="0" err="1">
                <a:solidFill>
                  <a:srgbClr val="0033CC"/>
                </a:solidFill>
                <a:effectLst/>
                <a:latin typeface="+mj-lt"/>
              </a:rPr>
              <a:t>dụng</a:t>
            </a:r>
            <a:r>
              <a:rPr lang="en-US" sz="1800" b="0" dirty="0">
                <a:solidFill>
                  <a:srgbClr val="0033CC"/>
                </a:solidFill>
                <a:effectLst/>
                <a:latin typeface="+mj-lt"/>
              </a:rPr>
              <a:t> </a:t>
            </a:r>
            <a:r>
              <a:rPr lang="en-US" sz="1800" b="0" dirty="0" err="1">
                <a:solidFill>
                  <a:srgbClr val="0033CC"/>
                </a:solidFill>
                <a:effectLst/>
                <a:latin typeface="+mj-lt"/>
              </a:rPr>
              <a:t>đất</a:t>
            </a:r>
            <a:r>
              <a:rPr lang="en-US" sz="1800" b="0" dirty="0">
                <a:solidFill>
                  <a:srgbClr val="0033CC"/>
                </a:solidFill>
                <a:effectLst/>
                <a:latin typeface="+mj-lt"/>
              </a:rPr>
              <a:t> </a:t>
            </a:r>
            <a:r>
              <a:rPr lang="en-US" sz="1800" b="0" dirty="0" err="1">
                <a:solidFill>
                  <a:srgbClr val="0033CC"/>
                </a:solidFill>
                <a:effectLst/>
                <a:latin typeface="+mj-lt"/>
              </a:rPr>
              <a:t>lãng</a:t>
            </a:r>
            <a:r>
              <a:rPr lang="en-US" sz="1800" b="0" dirty="0">
                <a:solidFill>
                  <a:srgbClr val="0033CC"/>
                </a:solidFill>
                <a:effectLst/>
                <a:latin typeface="+mj-lt"/>
              </a:rPr>
              <a:t> </a:t>
            </a:r>
            <a:r>
              <a:rPr lang="en-US" sz="1800" b="0" dirty="0" err="1">
                <a:solidFill>
                  <a:srgbClr val="0033CC"/>
                </a:solidFill>
                <a:effectLst/>
                <a:latin typeface="+mj-lt"/>
              </a:rPr>
              <a:t>phí</a:t>
            </a:r>
            <a:r>
              <a:rPr lang="en-US" sz="1800" b="0" dirty="0">
                <a:solidFill>
                  <a:srgbClr val="0033CC"/>
                </a:solidFill>
                <a:effectLst/>
                <a:latin typeface="+mj-lt"/>
              </a:rPr>
              <a:t>.</a:t>
            </a:r>
            <a:endParaRPr lang="en-US" sz="1800" dirty="0">
              <a:solidFill>
                <a:srgbClr val="0033CC"/>
              </a:solidFill>
              <a:latin typeface="+mj-lt"/>
            </a:endParaRPr>
          </a:p>
        </p:txBody>
      </p:sp>
      <p:pic>
        <p:nvPicPr>
          <p:cNvPr id="8" name="Picture 2">
            <a:extLst>
              <a:ext uri="{FF2B5EF4-FFF2-40B4-BE49-F238E27FC236}">
                <a16:creationId xmlns="" xmlns:a16="http://schemas.microsoft.com/office/drawing/2014/main" id="{72E9774C-05A9-4F0C-A88F-702626970F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60034" y="2110140"/>
            <a:ext cx="4908406" cy="33718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a:extLst>
              <a:ext uri="{FF2B5EF4-FFF2-40B4-BE49-F238E27FC236}">
                <a16:creationId xmlns="" xmlns:a16="http://schemas.microsoft.com/office/drawing/2014/main" id="{B1D818DE-61B3-406C-B049-AF68BBBBBC6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37984" y="2804160"/>
            <a:ext cx="4585335" cy="35852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440534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ình Nền Powerpoint Đẹp Nhất 2017">
            <a:extLst>
              <a:ext uri="{FF2B5EF4-FFF2-40B4-BE49-F238E27FC236}">
                <a16:creationId xmlns="" xmlns:a16="http://schemas.microsoft.com/office/drawing/2014/main" id="{891C73F1-CA0A-4332-A69D-41EF9E141D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1112DB4B-9FBF-4E21-AA20-994CD6D98813}"/>
              </a:ext>
            </a:extLst>
          </p:cNvPr>
          <p:cNvSpPr txBox="1"/>
          <p:nvPr/>
        </p:nvSpPr>
        <p:spPr>
          <a:xfrm>
            <a:off x="1395353" y="334062"/>
            <a:ext cx="8095048" cy="707886"/>
          </a:xfrm>
          <a:prstGeom prst="rect">
            <a:avLst/>
          </a:prstGeom>
          <a:noFill/>
        </p:spPr>
        <p:txBody>
          <a:bodyPr wrap="square">
            <a:spAutoFit/>
          </a:bodyPr>
          <a:lstStyle/>
          <a:p>
            <a:pPr algn="ctr"/>
            <a:r>
              <a:rPr lang="en-US" sz="2000" b="1" i="0" dirty="0">
                <a:solidFill>
                  <a:srgbClr val="000000"/>
                </a:solidFill>
                <a:effectLst/>
                <a:latin typeface="Arial" panose="020B0604020202020204" pitchFamily="34" charset="0"/>
                <a:cs typeface="Arial" panose="020B0604020202020204" pitchFamily="34" charset="0"/>
              </a:rPr>
              <a:t>5.2.</a:t>
            </a:r>
            <a:r>
              <a:rPr lang="vi-VN" sz="20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4" name="Line 7">
            <a:extLst>
              <a:ext uri="{FF2B5EF4-FFF2-40B4-BE49-F238E27FC236}">
                <a16:creationId xmlns="" xmlns:a16="http://schemas.microsoft.com/office/drawing/2014/main" id="{3C0873F2-E936-4C69-B490-FA2906BA6969}"/>
              </a:ext>
            </a:extLst>
          </p:cNvPr>
          <p:cNvSpPr>
            <a:spLocks noChangeShapeType="1"/>
          </p:cNvSpPr>
          <p:nvPr/>
        </p:nvSpPr>
        <p:spPr bwMode="auto">
          <a:xfrm flipV="1">
            <a:off x="3952702" y="1156392"/>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46E9718B-5A2E-4962-89D7-6205FD21C9A9}"/>
              </a:ext>
            </a:extLst>
          </p:cNvPr>
          <p:cNvSpPr txBox="1"/>
          <p:nvPr/>
        </p:nvSpPr>
        <p:spPr>
          <a:xfrm>
            <a:off x="1226820" y="1543735"/>
            <a:ext cx="9672238" cy="400110"/>
          </a:xfrm>
          <a:prstGeom prst="rect">
            <a:avLst/>
          </a:prstGeom>
          <a:noFill/>
        </p:spPr>
        <p:txBody>
          <a:bodyPr wrap="square">
            <a:spAutoFit/>
          </a:bodyPr>
          <a:lstStyle/>
          <a:p>
            <a:pPr algn="ctr"/>
            <a:r>
              <a:rPr lang="vi-VN" sz="2000" b="1" i="1" dirty="0">
                <a:solidFill>
                  <a:srgbClr val="FF0066"/>
                </a:solidFill>
                <a:effectLst/>
              </a:rPr>
              <a:t>Ba là: </a:t>
            </a:r>
            <a:r>
              <a:rPr lang="vi-VN" sz="2000" b="0" i="0" dirty="0">
                <a:solidFill>
                  <a:srgbClr val="0033CC"/>
                </a:solidFill>
                <a:effectLst/>
              </a:rPr>
              <a:t>Hoàn thiện pháp luật về quản lý, khai thác và sử dụng tài nguyên thiên nhiên.</a:t>
            </a:r>
          </a:p>
        </p:txBody>
      </p:sp>
      <p:pic>
        <p:nvPicPr>
          <p:cNvPr id="8" name="Picture 10" descr="Quản lý, sử dụng nguồn thu từ khoáng sản theo hướng minh bạch, hiệu quả |  Thời Báo Tài Chính">
            <a:extLst>
              <a:ext uri="{FF2B5EF4-FFF2-40B4-BE49-F238E27FC236}">
                <a16:creationId xmlns="" xmlns:a16="http://schemas.microsoft.com/office/drawing/2014/main" id="{FD0D0907-5B44-461A-AB16-450E1DD7C4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71278" y="2236381"/>
            <a:ext cx="3407401" cy="225522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Luật Thủy sản 2017 sắp có hiệu lực-Bài 1: Nguy cơ cạn kiệt nguồn tài nguyên  biển | baotintuc.vn">
            <a:extLst>
              <a:ext uri="{FF2B5EF4-FFF2-40B4-BE49-F238E27FC236}">
                <a16:creationId xmlns="" xmlns:a16="http://schemas.microsoft.com/office/drawing/2014/main" id="{8B8F6322-8CB8-4079-B98E-139A8C03A51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7860" y="4088663"/>
            <a:ext cx="3075748" cy="2554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2">
            <a:extLst>
              <a:ext uri="{FF2B5EF4-FFF2-40B4-BE49-F238E27FC236}">
                <a16:creationId xmlns="" xmlns:a16="http://schemas.microsoft.com/office/drawing/2014/main" id="{217E39A1-67F3-4956-8743-85862059E4A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8628" y="2299584"/>
            <a:ext cx="3672840" cy="225522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4" descr="Cần sớm xử lý nghiêm tình trạng khai thác đất trái phép ở Thái Nguyên - Báo  Nhân Dân">
            <a:extLst>
              <a:ext uri="{FF2B5EF4-FFF2-40B4-BE49-F238E27FC236}">
                <a16:creationId xmlns="" xmlns:a16="http://schemas.microsoft.com/office/drawing/2014/main" id="{A9EBADA2-378C-417E-A301-43EF6388DEC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62194" y="4088663"/>
            <a:ext cx="3672840" cy="2554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735622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ình nền Powerpoint đẹp ngữ văn">
            <a:extLst>
              <a:ext uri="{FF2B5EF4-FFF2-40B4-BE49-F238E27FC236}">
                <a16:creationId xmlns="" xmlns:a16="http://schemas.microsoft.com/office/drawing/2014/main" id="{5E9A54AF-04CB-48D6-A3DB-6AEE64C34D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490412B5-1DD0-4DFC-866E-8690563A6374}"/>
              </a:ext>
            </a:extLst>
          </p:cNvPr>
          <p:cNvSpPr txBox="1"/>
          <p:nvPr/>
        </p:nvSpPr>
        <p:spPr>
          <a:xfrm>
            <a:off x="604904" y="223628"/>
            <a:ext cx="10662864" cy="830997"/>
          </a:xfrm>
          <a:prstGeom prst="rect">
            <a:avLst/>
          </a:prstGeom>
          <a:noFill/>
        </p:spPr>
        <p:txBody>
          <a:bodyPr wrap="square">
            <a:spAutoFit/>
          </a:bodyPr>
          <a:lstStyle/>
          <a:p>
            <a:pPr algn="ctr"/>
            <a:r>
              <a:rPr lang="en-US" sz="2400" b="1" i="0" dirty="0">
                <a:solidFill>
                  <a:srgbClr val="000000"/>
                </a:solidFill>
                <a:effectLst/>
                <a:latin typeface="Arial" panose="020B0604020202020204" pitchFamily="34" charset="0"/>
                <a:cs typeface="Arial" panose="020B0604020202020204" pitchFamily="34" charset="0"/>
              </a:rPr>
              <a:t>5.2.</a:t>
            </a:r>
            <a:r>
              <a:rPr lang="vi-VN" sz="24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4" name="Line 7">
            <a:extLst>
              <a:ext uri="{FF2B5EF4-FFF2-40B4-BE49-F238E27FC236}">
                <a16:creationId xmlns="" xmlns:a16="http://schemas.microsoft.com/office/drawing/2014/main" id="{F80872CF-6F9E-461C-AA5C-80F71F93031C}"/>
              </a:ext>
            </a:extLst>
          </p:cNvPr>
          <p:cNvSpPr>
            <a:spLocks noChangeShapeType="1"/>
          </p:cNvSpPr>
          <p:nvPr/>
        </p:nvSpPr>
        <p:spPr bwMode="auto">
          <a:xfrm flipV="1">
            <a:off x="3952702" y="1156392"/>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9759797A-BBFC-47A4-AB62-A03DE525A95F}"/>
              </a:ext>
            </a:extLst>
          </p:cNvPr>
          <p:cNvSpPr txBox="1"/>
          <p:nvPr/>
        </p:nvSpPr>
        <p:spPr>
          <a:xfrm>
            <a:off x="851362" y="1376010"/>
            <a:ext cx="11127278" cy="707886"/>
          </a:xfrm>
          <a:prstGeom prst="rect">
            <a:avLst/>
          </a:prstGeom>
          <a:noFill/>
        </p:spPr>
        <p:txBody>
          <a:bodyPr wrap="square">
            <a:spAutoFit/>
          </a:bodyPr>
          <a:lstStyle/>
          <a:p>
            <a:pPr algn="ctr"/>
            <a:r>
              <a:rPr lang="vi-VN" sz="2000" b="1" i="1" dirty="0">
                <a:solidFill>
                  <a:srgbClr val="FF0066"/>
                </a:solidFill>
                <a:effectLst/>
              </a:rPr>
              <a:t>Bốn là: </a:t>
            </a:r>
            <a:r>
              <a:rPr lang="vi-VN" sz="2000" b="0" i="0" dirty="0">
                <a:solidFill>
                  <a:srgbClr val="0033CC"/>
                </a:solidFill>
                <a:effectLst/>
              </a:rPr>
              <a:t>Hoàn thiện pháp luật về đầu tư vốn nhà nước, sử dụng có hiệu quả các tài sản công; phân biệt rõ tài sản đưa vào kinh doanh và tài sản để thực hiện mục tiêu chính sách xã hội.</a:t>
            </a:r>
          </a:p>
        </p:txBody>
      </p:sp>
      <p:pic>
        <p:nvPicPr>
          <p:cNvPr id="5122" name="Picture 2" descr="Giải pháp quản lý, sử dụng tài sản công tiết kiệm, hiệu quả">
            <a:extLst>
              <a:ext uri="{FF2B5EF4-FFF2-40B4-BE49-F238E27FC236}">
                <a16:creationId xmlns="" xmlns:a16="http://schemas.microsoft.com/office/drawing/2014/main" id="{0FC024C7-D3C4-4FDB-9C72-6D545D7873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9890" y="2356403"/>
            <a:ext cx="5238750" cy="300037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uy động vốn từ nguồn tài sản bảo đảm của doanh nghiệp, từ quy định pháp  luật đến thực tiễn">
            <a:extLst>
              <a:ext uri="{FF2B5EF4-FFF2-40B4-BE49-F238E27FC236}">
                <a16:creationId xmlns="" xmlns:a16="http://schemas.microsoft.com/office/drawing/2014/main" id="{19358020-5718-4F7F-9286-2736EA1CF0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1363" y="2343726"/>
            <a:ext cx="5605010" cy="2167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617687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Hình nền Powerpoint đồ ăn ">
            <a:extLst>
              <a:ext uri="{FF2B5EF4-FFF2-40B4-BE49-F238E27FC236}">
                <a16:creationId xmlns="" xmlns:a16="http://schemas.microsoft.com/office/drawing/2014/main" id="{6EF68CC0-0AFA-4E62-BD2B-D19BF4D2AFB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A4E61F6A-4A51-480E-B3A7-B8E37E9FCC1C}"/>
              </a:ext>
            </a:extLst>
          </p:cNvPr>
          <p:cNvSpPr txBox="1"/>
          <p:nvPr/>
        </p:nvSpPr>
        <p:spPr>
          <a:xfrm>
            <a:off x="2766953" y="288342"/>
            <a:ext cx="8095048" cy="707886"/>
          </a:xfrm>
          <a:prstGeom prst="rect">
            <a:avLst/>
          </a:prstGeom>
          <a:noFill/>
        </p:spPr>
        <p:txBody>
          <a:bodyPr wrap="square">
            <a:spAutoFit/>
          </a:bodyPr>
          <a:lstStyle/>
          <a:p>
            <a:pPr algn="ctr"/>
            <a:r>
              <a:rPr lang="en-US" sz="2000" b="1" i="0" dirty="0">
                <a:solidFill>
                  <a:srgbClr val="000000"/>
                </a:solidFill>
                <a:effectLst/>
                <a:latin typeface="Arial" panose="020B0604020202020204" pitchFamily="34" charset="0"/>
                <a:cs typeface="Arial" panose="020B0604020202020204" pitchFamily="34" charset="0"/>
              </a:rPr>
              <a:t>5.2.</a:t>
            </a:r>
            <a:r>
              <a:rPr lang="vi-VN" sz="20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4" name="Line 7">
            <a:extLst>
              <a:ext uri="{FF2B5EF4-FFF2-40B4-BE49-F238E27FC236}">
                <a16:creationId xmlns="" xmlns:a16="http://schemas.microsoft.com/office/drawing/2014/main" id="{72240B47-C5C5-49DA-8547-28457A99304A}"/>
              </a:ext>
            </a:extLst>
          </p:cNvPr>
          <p:cNvSpPr>
            <a:spLocks noChangeShapeType="1"/>
          </p:cNvSpPr>
          <p:nvPr/>
        </p:nvSpPr>
        <p:spPr bwMode="auto">
          <a:xfrm flipV="1">
            <a:off x="5324302" y="1110672"/>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99F61381-7507-467F-9F5E-21B771291506}"/>
              </a:ext>
            </a:extLst>
          </p:cNvPr>
          <p:cNvSpPr txBox="1"/>
          <p:nvPr/>
        </p:nvSpPr>
        <p:spPr>
          <a:xfrm>
            <a:off x="2994660" y="1284570"/>
            <a:ext cx="8968740" cy="923330"/>
          </a:xfrm>
          <a:prstGeom prst="rect">
            <a:avLst/>
          </a:prstGeom>
          <a:noFill/>
        </p:spPr>
        <p:txBody>
          <a:bodyPr wrap="square">
            <a:spAutoFit/>
          </a:bodyPr>
          <a:lstStyle/>
          <a:p>
            <a:pPr algn="just"/>
            <a:r>
              <a:rPr lang="vi-VN" sz="1800" b="1" i="1" dirty="0">
                <a:solidFill>
                  <a:srgbClr val="FF0066"/>
                </a:solidFill>
                <a:effectLst/>
              </a:rPr>
              <a:t>Năm là: </a:t>
            </a:r>
            <a:r>
              <a:rPr lang="vi-VN" sz="1800" b="0" i="0" dirty="0">
                <a:solidFill>
                  <a:srgbClr val="0033CC"/>
                </a:solidFill>
                <a:effectLst/>
              </a:rPr>
              <a:t>Hoàn thiện hệ thống thể chế liên quan đến sở hữu trí tuệ theo hướng khuyến khích đổi mới, sáng tạo, bảo đảm tính minh bạch và độ tin cậy, bảo vệ quyền sở hữu trí tuệ.</a:t>
            </a:r>
          </a:p>
        </p:txBody>
      </p:sp>
      <p:pic>
        <p:nvPicPr>
          <p:cNvPr id="6146" name="Picture 2" descr="Doanh nghiệp cần chủ động bảo vệ quyền sở hữu trí tuệ">
            <a:extLst>
              <a:ext uri="{FF2B5EF4-FFF2-40B4-BE49-F238E27FC236}">
                <a16:creationId xmlns="" xmlns:a16="http://schemas.microsoft.com/office/drawing/2014/main" id="{92159721-E245-420A-A414-56FEAFFB699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6828" y="2775544"/>
            <a:ext cx="4181183" cy="379411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oàn thiện khung pháp lý về Quyền tác giả, quyền liên quan và quyền sở hữu  trí tuệ trong môi trường số - Tạp chí Pháp Lý">
            <a:extLst>
              <a:ext uri="{FF2B5EF4-FFF2-40B4-BE49-F238E27FC236}">
                <a16:creationId xmlns="" xmlns:a16="http://schemas.microsoft.com/office/drawing/2014/main" id="{BFF45DEE-30A8-4F40-9C88-CB6C532FA8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60495" y="2280798"/>
            <a:ext cx="3522345" cy="23031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981774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Hình nền Powerpoint đẹp 7 - Dạy học online">
            <a:extLst>
              <a:ext uri="{FF2B5EF4-FFF2-40B4-BE49-F238E27FC236}">
                <a16:creationId xmlns="" xmlns:a16="http://schemas.microsoft.com/office/drawing/2014/main" id="{84AEE3F3-08C9-4C2D-B8F6-B2821540CE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534"/>
            <a:ext cx="12192000" cy="683946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69B7ECF8-28F1-461A-8AF5-C8FE515ADC7D}"/>
              </a:ext>
            </a:extLst>
          </p:cNvPr>
          <p:cNvSpPr txBox="1"/>
          <p:nvPr/>
        </p:nvSpPr>
        <p:spPr>
          <a:xfrm>
            <a:off x="2492633" y="257862"/>
            <a:ext cx="8095048" cy="707886"/>
          </a:xfrm>
          <a:prstGeom prst="rect">
            <a:avLst/>
          </a:prstGeom>
          <a:noFill/>
        </p:spPr>
        <p:txBody>
          <a:bodyPr wrap="square">
            <a:spAutoFit/>
          </a:bodyPr>
          <a:lstStyle/>
          <a:p>
            <a:pPr algn="ctr"/>
            <a:r>
              <a:rPr lang="en-US" sz="2000" b="1" i="0" dirty="0">
                <a:solidFill>
                  <a:srgbClr val="000000"/>
                </a:solidFill>
                <a:effectLst/>
                <a:latin typeface="Arial" panose="020B0604020202020204" pitchFamily="34" charset="0"/>
                <a:cs typeface="Arial" panose="020B0604020202020204" pitchFamily="34" charset="0"/>
              </a:rPr>
              <a:t>5.2.</a:t>
            </a:r>
            <a:r>
              <a:rPr lang="vi-VN" sz="20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4" name="Line 7">
            <a:extLst>
              <a:ext uri="{FF2B5EF4-FFF2-40B4-BE49-F238E27FC236}">
                <a16:creationId xmlns="" xmlns:a16="http://schemas.microsoft.com/office/drawing/2014/main" id="{094AD0E6-BC02-48C5-A33A-20DCAEE65893}"/>
              </a:ext>
            </a:extLst>
          </p:cNvPr>
          <p:cNvSpPr>
            <a:spLocks noChangeShapeType="1"/>
          </p:cNvSpPr>
          <p:nvPr/>
        </p:nvSpPr>
        <p:spPr bwMode="auto">
          <a:xfrm flipV="1">
            <a:off x="4821382" y="1110672"/>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65F9C969-0E7A-4599-A1CF-ADAD77668D79}"/>
              </a:ext>
            </a:extLst>
          </p:cNvPr>
          <p:cNvSpPr txBox="1"/>
          <p:nvPr/>
        </p:nvSpPr>
        <p:spPr>
          <a:xfrm>
            <a:off x="1972502" y="1403896"/>
            <a:ext cx="9853738" cy="646331"/>
          </a:xfrm>
          <a:prstGeom prst="rect">
            <a:avLst/>
          </a:prstGeom>
          <a:noFill/>
        </p:spPr>
        <p:txBody>
          <a:bodyPr wrap="square">
            <a:spAutoFit/>
          </a:bodyPr>
          <a:lstStyle/>
          <a:p>
            <a:pPr algn="ctr"/>
            <a:r>
              <a:rPr lang="vi-VN" sz="1800" b="1" i="1" dirty="0">
                <a:solidFill>
                  <a:srgbClr val="FF0066"/>
                </a:solidFill>
                <a:effectLst/>
              </a:rPr>
              <a:t>Sáu là:</a:t>
            </a:r>
            <a:r>
              <a:rPr lang="vi-VN" sz="1800" b="1" i="0" dirty="0">
                <a:solidFill>
                  <a:srgbClr val="FF0066"/>
                </a:solidFill>
                <a:effectLst/>
              </a:rPr>
              <a:t> </a:t>
            </a:r>
            <a:r>
              <a:rPr lang="vi-VN" sz="1800" b="0" i="0" dirty="0">
                <a:solidFill>
                  <a:srgbClr val="0033CC"/>
                </a:solidFill>
                <a:effectLst/>
              </a:rPr>
              <a:t>Hoàn thiện khung pháp luật về hợp đồng và giải quyết tranh chấp dân sự theo hướng thống nhất, đồng bộ. Phát triển hệ thống đăng ký các loại tài sản, nhất là bất động sản.</a:t>
            </a:r>
          </a:p>
        </p:txBody>
      </p:sp>
      <p:pic>
        <p:nvPicPr>
          <p:cNvPr id="7170" name="Picture 2" descr="Hoàn thiện pháp luật về hợp đồng và giải quyết tranh chấp hợp đồng | Xã hội">
            <a:extLst>
              <a:ext uri="{FF2B5EF4-FFF2-40B4-BE49-F238E27FC236}">
                <a16:creationId xmlns="" xmlns:a16="http://schemas.microsoft.com/office/drawing/2014/main" id="{06EAF01C-29F8-4026-97E1-5F25B8DA266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 y="2552699"/>
            <a:ext cx="4130040" cy="380238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Sự hoàn thiện các quy định của pháp luật dân sự về hình thức của hợp">
            <a:extLst>
              <a:ext uri="{FF2B5EF4-FFF2-40B4-BE49-F238E27FC236}">
                <a16:creationId xmlns="" xmlns:a16="http://schemas.microsoft.com/office/drawing/2014/main" id="{54EFE2A9-6197-4891-B8E1-BCD71F26054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12920" y="2552700"/>
            <a:ext cx="3383281" cy="3802380"/>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12 loại tài sản phải đăng ký quyền sở hữu">
            <a:extLst>
              <a:ext uri="{FF2B5EF4-FFF2-40B4-BE49-F238E27FC236}">
                <a16:creationId xmlns="" xmlns:a16="http://schemas.microsoft.com/office/drawing/2014/main" id="{C1A1E820-F4B4-45C2-9A14-E9FC89803B6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91475" y="2552700"/>
            <a:ext cx="3649980" cy="3802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383880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1001 các hình Background powerpoint đẹp nhất 2020">
            <a:extLst>
              <a:ext uri="{FF2B5EF4-FFF2-40B4-BE49-F238E27FC236}">
                <a16:creationId xmlns="" xmlns:a16="http://schemas.microsoft.com/office/drawing/2014/main" id="{BC4A1769-EFB2-4843-AC40-57E2538736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813"/>
            <a:ext cx="12192000" cy="681037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8A94BCCC-D59E-4741-8B3C-9BFBCB1CBA62}"/>
              </a:ext>
            </a:extLst>
          </p:cNvPr>
          <p:cNvSpPr txBox="1"/>
          <p:nvPr/>
        </p:nvSpPr>
        <p:spPr>
          <a:xfrm>
            <a:off x="1184876" y="186605"/>
            <a:ext cx="8095048" cy="707886"/>
          </a:xfrm>
          <a:prstGeom prst="rect">
            <a:avLst/>
          </a:prstGeom>
          <a:noFill/>
        </p:spPr>
        <p:txBody>
          <a:bodyPr wrap="square">
            <a:spAutoFit/>
          </a:bodyPr>
          <a:lstStyle/>
          <a:p>
            <a:pPr algn="ctr"/>
            <a:r>
              <a:rPr lang="en-US" sz="2000" b="1" i="0" dirty="0">
                <a:solidFill>
                  <a:srgbClr val="000000"/>
                </a:solidFill>
                <a:effectLst/>
                <a:latin typeface="Arial" panose="020B0604020202020204" pitchFamily="34" charset="0"/>
                <a:cs typeface="Arial" panose="020B0604020202020204" pitchFamily="34" charset="0"/>
              </a:rPr>
              <a:t>5.2.</a:t>
            </a:r>
            <a:r>
              <a:rPr lang="vi-VN" sz="20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4" name="Line 7">
            <a:extLst>
              <a:ext uri="{FF2B5EF4-FFF2-40B4-BE49-F238E27FC236}">
                <a16:creationId xmlns="" xmlns:a16="http://schemas.microsoft.com/office/drawing/2014/main" id="{235352C6-9AF2-47C9-8FA3-F85019613359}"/>
              </a:ext>
            </a:extLst>
          </p:cNvPr>
          <p:cNvSpPr>
            <a:spLocks noChangeShapeType="1"/>
          </p:cNvSpPr>
          <p:nvPr/>
        </p:nvSpPr>
        <p:spPr bwMode="auto">
          <a:xfrm flipV="1">
            <a:off x="3563052" y="936715"/>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11" name="TextBox 10">
            <a:extLst>
              <a:ext uri="{FF2B5EF4-FFF2-40B4-BE49-F238E27FC236}">
                <a16:creationId xmlns="" xmlns:a16="http://schemas.microsoft.com/office/drawing/2014/main" id="{80223584-1F6D-411D-B13E-164FB2727A7E}"/>
              </a:ext>
            </a:extLst>
          </p:cNvPr>
          <p:cNvSpPr txBox="1"/>
          <p:nvPr/>
        </p:nvSpPr>
        <p:spPr>
          <a:xfrm>
            <a:off x="1706880" y="1057283"/>
            <a:ext cx="8915400" cy="707886"/>
          </a:xfrm>
          <a:prstGeom prst="rect">
            <a:avLst/>
          </a:prstGeom>
          <a:noFill/>
        </p:spPr>
        <p:txBody>
          <a:bodyPr wrap="square">
            <a:spAutoFit/>
          </a:bodyPr>
          <a:lstStyle/>
          <a:p>
            <a:pPr algn="ctr"/>
            <a:r>
              <a:rPr lang="vi-VN" sz="2000" b="1" i="1" dirty="0">
                <a:solidFill>
                  <a:srgbClr val="FF0066"/>
                </a:solidFill>
                <a:effectLst/>
              </a:rPr>
              <a:t>Bảy là:</a:t>
            </a:r>
            <a:r>
              <a:rPr lang="vi-VN" sz="2000" b="1" i="0" dirty="0">
                <a:solidFill>
                  <a:srgbClr val="FF0066"/>
                </a:solidFill>
                <a:effectLst/>
              </a:rPr>
              <a:t> </a:t>
            </a:r>
            <a:r>
              <a:rPr lang="vi-VN" sz="2000" b="0" i="0" dirty="0">
                <a:solidFill>
                  <a:srgbClr val="0033CC"/>
                </a:solidFill>
                <a:effectLst/>
              </a:rPr>
              <a:t>Hoàn thiện </a:t>
            </a:r>
            <a:r>
              <a:rPr lang="vi-VN" sz="2000" b="0" i="0" dirty="0" smtClean="0">
                <a:solidFill>
                  <a:srgbClr val="0033CC"/>
                </a:solidFill>
                <a:effectLst/>
              </a:rPr>
              <a:t>th</a:t>
            </a:r>
            <a:r>
              <a:rPr lang="en-US" sz="2000" dirty="0" smtClean="0">
                <a:solidFill>
                  <a:srgbClr val="0033CC"/>
                </a:solidFill>
              </a:rPr>
              <a:t>ể</a:t>
            </a:r>
            <a:r>
              <a:rPr lang="vi-VN" sz="2000" b="0" i="0" dirty="0" smtClean="0">
                <a:solidFill>
                  <a:srgbClr val="0033CC"/>
                </a:solidFill>
                <a:effectLst/>
              </a:rPr>
              <a:t> </a:t>
            </a:r>
            <a:r>
              <a:rPr lang="vi-VN" sz="2000" b="0" i="0" dirty="0">
                <a:solidFill>
                  <a:srgbClr val="0033CC"/>
                </a:solidFill>
                <a:effectLst/>
              </a:rPr>
              <a:t>chế cho sự phát triển các thành phần kinh tế, các loại hình doanh nghiệp. </a:t>
            </a:r>
          </a:p>
        </p:txBody>
      </p:sp>
      <p:pic>
        <p:nvPicPr>
          <p:cNvPr id="8194" name="Picture 2" descr="Kinh tế nhiều thành phần trong nền kinh tế quá độ lên chủ nghĩa xã hội ở  nước ta">
            <a:extLst>
              <a:ext uri="{FF2B5EF4-FFF2-40B4-BE49-F238E27FC236}">
                <a16:creationId xmlns="" xmlns:a16="http://schemas.microsoft.com/office/drawing/2014/main" id="{C2CA9A4A-1EFF-474E-8D90-2FB89530B2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31820" y="1885736"/>
            <a:ext cx="7368540" cy="4545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0081397"/>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 name="Freeform: Shape 22" title="star icon">
            <a:extLst>
              <a:ext uri="{FF2B5EF4-FFF2-40B4-BE49-F238E27FC236}">
                <a16:creationId xmlns="" xmlns:a16="http://schemas.microsoft.com/office/drawing/2014/main" id="{406BAEC9-2733-3E4F-B489-225B992D3EFD}"/>
              </a:ext>
            </a:extLst>
          </p:cNvPr>
          <p:cNvSpPr>
            <a:spLocks/>
          </p:cNvSpPr>
          <p:nvPr/>
        </p:nvSpPr>
        <p:spPr bwMode="auto">
          <a:xfrm>
            <a:off x="4956957" y="4194203"/>
            <a:ext cx="620712" cy="590550"/>
          </a:xfrm>
          <a:custGeom>
            <a:avLst/>
            <a:gdLst>
              <a:gd name="T0" fmla="*/ 614357 w 619892"/>
              <a:gd name="T1" fmla="*/ 226925 h 590373"/>
              <a:gd name="T2" fmla="*/ 381898 w 619892"/>
              <a:gd name="T3" fmla="*/ 226925 h 590373"/>
              <a:gd name="T4" fmla="*/ 311053 w 619892"/>
              <a:gd name="T5" fmla="*/ 5535 h 590373"/>
              <a:gd name="T6" fmla="*/ 237994 w 619892"/>
              <a:gd name="T7" fmla="*/ 226187 h 590373"/>
              <a:gd name="T8" fmla="*/ 5535 w 619892"/>
              <a:gd name="T9" fmla="*/ 225449 h 590373"/>
              <a:gd name="T10" fmla="*/ 7749 w 619892"/>
              <a:gd name="T11" fmla="*/ 226925 h 590373"/>
              <a:gd name="T12" fmla="*/ 5535 w 619892"/>
              <a:gd name="T13" fmla="*/ 226925 h 590373"/>
              <a:gd name="T14" fmla="*/ 193716 w 619892"/>
              <a:gd name="T15" fmla="*/ 363449 h 590373"/>
              <a:gd name="T16" fmla="*/ 122134 w 619892"/>
              <a:gd name="T17" fmla="*/ 584839 h 590373"/>
              <a:gd name="T18" fmla="*/ 310315 w 619892"/>
              <a:gd name="T19" fmla="*/ 448315 h 590373"/>
              <a:gd name="T20" fmla="*/ 497020 w 619892"/>
              <a:gd name="T21" fmla="*/ 585576 h 590373"/>
              <a:gd name="T22" fmla="*/ 426176 w 619892"/>
              <a:gd name="T23" fmla="*/ 364186 h 590373"/>
              <a:gd name="T24" fmla="*/ 614357 w 619892"/>
              <a:gd name="T25" fmla="*/ 226925 h 590373"/>
              <a:gd name="T26" fmla="*/ 433555 w 619892"/>
              <a:gd name="T27" fmla="*/ 498496 h 590373"/>
              <a:gd name="T28" fmla="*/ 309577 w 619892"/>
              <a:gd name="T29" fmla="*/ 407727 h 590373"/>
              <a:gd name="T30" fmla="*/ 184861 w 619892"/>
              <a:gd name="T31" fmla="*/ 498496 h 590373"/>
              <a:gd name="T32" fmla="*/ 232829 w 619892"/>
              <a:gd name="T33" fmla="*/ 351641 h 590373"/>
              <a:gd name="T34" fmla="*/ 108112 w 619892"/>
              <a:gd name="T35" fmla="*/ 260871 h 590373"/>
              <a:gd name="T36" fmla="*/ 109588 w 619892"/>
              <a:gd name="T37" fmla="*/ 260871 h 590373"/>
              <a:gd name="T38" fmla="*/ 107375 w 619892"/>
              <a:gd name="T39" fmla="*/ 259395 h 590373"/>
              <a:gd name="T40" fmla="*/ 261609 w 619892"/>
              <a:gd name="T41" fmla="*/ 260133 h 590373"/>
              <a:gd name="T42" fmla="*/ 310315 w 619892"/>
              <a:gd name="T43" fmla="*/ 113278 h 590373"/>
              <a:gd name="T44" fmla="*/ 357545 w 619892"/>
              <a:gd name="T45" fmla="*/ 260871 h 590373"/>
              <a:gd name="T46" fmla="*/ 512518 w 619892"/>
              <a:gd name="T47" fmla="*/ 260871 h 590373"/>
              <a:gd name="T48" fmla="*/ 387063 w 619892"/>
              <a:gd name="T49" fmla="*/ 352379 h 590373"/>
              <a:gd name="T50" fmla="*/ 433555 w 619892"/>
              <a:gd name="T51" fmla="*/ 498496 h 590373"/>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0" t="0" r="r" b="b"/>
            <a:pathLst>
              <a:path w="619892" h="590373">
                <a:moveTo>
                  <a:pt x="614357" y="226925"/>
                </a:moveTo>
                <a:lnTo>
                  <a:pt x="381898" y="226925"/>
                </a:lnTo>
                <a:lnTo>
                  <a:pt x="311053" y="5535"/>
                </a:lnTo>
                <a:lnTo>
                  <a:pt x="237994" y="226187"/>
                </a:lnTo>
                <a:lnTo>
                  <a:pt x="5535" y="225449"/>
                </a:lnTo>
                <a:lnTo>
                  <a:pt x="7749" y="226925"/>
                </a:lnTo>
                <a:lnTo>
                  <a:pt x="5535" y="226925"/>
                </a:lnTo>
                <a:lnTo>
                  <a:pt x="193716" y="363449"/>
                </a:lnTo>
                <a:lnTo>
                  <a:pt x="122134" y="584839"/>
                </a:lnTo>
                <a:lnTo>
                  <a:pt x="310315" y="448315"/>
                </a:lnTo>
                <a:lnTo>
                  <a:pt x="497020" y="585576"/>
                </a:lnTo>
                <a:lnTo>
                  <a:pt x="426176" y="364186"/>
                </a:lnTo>
                <a:lnTo>
                  <a:pt x="614357" y="226925"/>
                </a:lnTo>
                <a:close/>
                <a:moveTo>
                  <a:pt x="433555" y="498496"/>
                </a:moveTo>
                <a:lnTo>
                  <a:pt x="309577" y="407727"/>
                </a:lnTo>
                <a:lnTo>
                  <a:pt x="184861" y="498496"/>
                </a:lnTo>
                <a:lnTo>
                  <a:pt x="232829" y="351641"/>
                </a:lnTo>
                <a:lnTo>
                  <a:pt x="108112" y="260871"/>
                </a:lnTo>
                <a:lnTo>
                  <a:pt x="109588" y="260871"/>
                </a:lnTo>
                <a:lnTo>
                  <a:pt x="107375" y="259395"/>
                </a:lnTo>
                <a:lnTo>
                  <a:pt x="261609" y="260133"/>
                </a:lnTo>
                <a:lnTo>
                  <a:pt x="310315" y="113278"/>
                </a:lnTo>
                <a:lnTo>
                  <a:pt x="357545" y="260871"/>
                </a:lnTo>
                <a:lnTo>
                  <a:pt x="512518" y="260871"/>
                </a:lnTo>
                <a:lnTo>
                  <a:pt x="387063" y="352379"/>
                </a:lnTo>
                <a:lnTo>
                  <a:pt x="433555" y="498496"/>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23" name="Freeform: Shape 27" title="envelope icon">
            <a:extLst>
              <a:ext uri="{FF2B5EF4-FFF2-40B4-BE49-F238E27FC236}">
                <a16:creationId xmlns="" xmlns:a16="http://schemas.microsoft.com/office/drawing/2014/main" id="{63BC025D-2A66-144E-95C9-57514BF7DF56}"/>
              </a:ext>
            </a:extLst>
          </p:cNvPr>
          <p:cNvSpPr>
            <a:spLocks/>
          </p:cNvSpPr>
          <p:nvPr/>
        </p:nvSpPr>
        <p:spPr bwMode="auto">
          <a:xfrm>
            <a:off x="5468144" y="2808666"/>
            <a:ext cx="538162" cy="392113"/>
          </a:xfrm>
          <a:custGeom>
            <a:avLst/>
            <a:gdLst>
              <a:gd name="T0" fmla="*/ 4287 w 538715"/>
              <a:gd name="T1" fmla="*/ 391719 h 391122"/>
              <a:gd name="T2" fmla="*/ 4287 w 538715"/>
              <a:gd name="T3" fmla="*/ 4287 h 391122"/>
              <a:gd name="T4" fmla="*/ 540052 w 538715"/>
              <a:gd name="T5" fmla="*/ 4287 h 391122"/>
              <a:gd name="T6" fmla="*/ 540052 w 538715"/>
              <a:gd name="T7" fmla="*/ 391719 h 391122"/>
              <a:gd name="T8" fmla="*/ 4287 w 538715"/>
              <a:gd name="T9" fmla="*/ 391719 h 391122"/>
              <a:gd name="T10" fmla="*/ 482490 w 538715"/>
              <a:gd name="T11" fmla="*/ 357773 h 391122"/>
              <a:gd name="T12" fmla="*/ 353346 w 538715"/>
              <a:gd name="T13" fmla="*/ 232319 h 391122"/>
              <a:gd name="T14" fmla="*/ 377699 w 538715"/>
              <a:gd name="T15" fmla="*/ 208704 h 391122"/>
              <a:gd name="T16" fmla="*/ 506843 w 538715"/>
              <a:gd name="T17" fmla="*/ 334158 h 391122"/>
              <a:gd name="T18" fmla="*/ 506843 w 538715"/>
              <a:gd name="T19" fmla="*/ 53731 h 391122"/>
              <a:gd name="T20" fmla="*/ 283239 w 538715"/>
              <a:gd name="T21" fmla="*/ 224939 h 391122"/>
              <a:gd name="T22" fmla="*/ 272908 w 538715"/>
              <a:gd name="T23" fmla="*/ 228629 h 391122"/>
              <a:gd name="T24" fmla="*/ 262575 w 538715"/>
              <a:gd name="T25" fmla="*/ 224939 h 391122"/>
              <a:gd name="T26" fmla="*/ 38233 w 538715"/>
              <a:gd name="T27" fmla="*/ 54468 h 391122"/>
              <a:gd name="T28" fmla="*/ 38233 w 538715"/>
              <a:gd name="T29" fmla="*/ 334896 h 391122"/>
              <a:gd name="T30" fmla="*/ 167377 w 538715"/>
              <a:gd name="T31" fmla="*/ 209441 h 391122"/>
              <a:gd name="T32" fmla="*/ 191730 w 538715"/>
              <a:gd name="T33" fmla="*/ 233056 h 391122"/>
              <a:gd name="T34" fmla="*/ 62586 w 538715"/>
              <a:gd name="T35" fmla="*/ 358511 h 391122"/>
              <a:gd name="T36" fmla="*/ 482490 w 538715"/>
              <a:gd name="T37" fmla="*/ 357773 h 391122"/>
              <a:gd name="T38" fmla="*/ 482490 w 538715"/>
              <a:gd name="T39" fmla="*/ 357773 h 391122"/>
              <a:gd name="T40" fmla="*/ 272170 w 538715"/>
              <a:gd name="T41" fmla="*/ 190992 h 391122"/>
              <a:gd name="T42" fmla="*/ 473635 w 538715"/>
              <a:gd name="T43" fmla="*/ 36758 h 391122"/>
              <a:gd name="T44" fmla="*/ 69966 w 538715"/>
              <a:gd name="T45" fmla="*/ 36758 h 391122"/>
              <a:gd name="T46" fmla="*/ 272170 w 538715"/>
              <a:gd name="T47" fmla="*/ 190992 h 39112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38715" h="391122">
                <a:moveTo>
                  <a:pt x="4287" y="391719"/>
                </a:moveTo>
                <a:lnTo>
                  <a:pt x="4287" y="4287"/>
                </a:lnTo>
                <a:lnTo>
                  <a:pt x="540051" y="4287"/>
                </a:lnTo>
                <a:lnTo>
                  <a:pt x="540051" y="391719"/>
                </a:lnTo>
                <a:lnTo>
                  <a:pt x="4287" y="391719"/>
                </a:lnTo>
                <a:close/>
                <a:moveTo>
                  <a:pt x="482489" y="357773"/>
                </a:moveTo>
                <a:lnTo>
                  <a:pt x="353345" y="232319"/>
                </a:lnTo>
                <a:lnTo>
                  <a:pt x="377698" y="208704"/>
                </a:lnTo>
                <a:lnTo>
                  <a:pt x="506842" y="334158"/>
                </a:lnTo>
                <a:lnTo>
                  <a:pt x="506842" y="53731"/>
                </a:lnTo>
                <a:lnTo>
                  <a:pt x="283238" y="224939"/>
                </a:lnTo>
                <a:cubicBezTo>
                  <a:pt x="280286" y="227153"/>
                  <a:pt x="276597" y="228629"/>
                  <a:pt x="272907" y="228629"/>
                </a:cubicBezTo>
                <a:cubicBezTo>
                  <a:pt x="269217" y="228629"/>
                  <a:pt x="265527" y="227153"/>
                  <a:pt x="262575" y="224939"/>
                </a:cubicBezTo>
                <a:lnTo>
                  <a:pt x="38233" y="54468"/>
                </a:lnTo>
                <a:lnTo>
                  <a:pt x="38233" y="334896"/>
                </a:lnTo>
                <a:lnTo>
                  <a:pt x="167377" y="209441"/>
                </a:lnTo>
                <a:lnTo>
                  <a:pt x="191730" y="233056"/>
                </a:lnTo>
                <a:lnTo>
                  <a:pt x="62586" y="358511"/>
                </a:lnTo>
                <a:lnTo>
                  <a:pt x="482489" y="357773"/>
                </a:lnTo>
                <a:close/>
                <a:moveTo>
                  <a:pt x="272169" y="190992"/>
                </a:moveTo>
                <a:lnTo>
                  <a:pt x="473634" y="36758"/>
                </a:lnTo>
                <a:lnTo>
                  <a:pt x="69966" y="36758"/>
                </a:lnTo>
                <a:lnTo>
                  <a:pt x="272169" y="190992"/>
                </a:lnTo>
                <a:close/>
              </a:path>
            </a:pathLst>
          </a:custGeom>
          <a:solidFill>
            <a:srgbClr val="000000"/>
          </a:solidFill>
          <a:ln>
            <a:noFill/>
          </a:ln>
          <a:extLst>
            <a:ext uri="{91240B29-F687-4F45-9708-019B960494DF}">
              <a14:hiddenLine xmlns:a14="http://schemas.microsoft.com/office/drawing/2010/main" w="7377"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nvGrpSpPr>
          <p:cNvPr id="117" name="Group 60" title="man icon">
            <a:extLst>
              <a:ext uri="{FF2B5EF4-FFF2-40B4-BE49-F238E27FC236}">
                <a16:creationId xmlns="" xmlns:a16="http://schemas.microsoft.com/office/drawing/2014/main" id="{E8879A3D-78E1-FA44-9275-D338E2F33C20}"/>
              </a:ext>
            </a:extLst>
          </p:cNvPr>
          <p:cNvGrpSpPr>
            <a:grpSpLocks/>
          </p:cNvGrpSpPr>
          <p:nvPr/>
        </p:nvGrpSpPr>
        <p:grpSpPr bwMode="auto">
          <a:xfrm>
            <a:off x="6384057" y="1461212"/>
            <a:ext cx="465137" cy="463550"/>
            <a:chOff x="3087207" y="2512379"/>
            <a:chExt cx="464919" cy="464919"/>
          </a:xfrm>
        </p:grpSpPr>
        <p:sp>
          <p:nvSpPr>
            <p:cNvPr id="118" name="Freeform: Shape 13">
              <a:extLst>
                <a:ext uri="{FF2B5EF4-FFF2-40B4-BE49-F238E27FC236}">
                  <a16:creationId xmlns="" xmlns:a16="http://schemas.microsoft.com/office/drawing/2014/main" id="{5D9D9D6D-F88B-9C44-8745-F3618906C62E}"/>
                </a:ext>
                <a:ext uri="{C183D7F6-B498-43B3-948B-1728B52AA6E4}">
                  <adec:decorative xmlns="" xmlns:adec="http://schemas.microsoft.com/office/drawing/2017/decorative" val="1"/>
                </a:ext>
              </a:extLst>
            </p:cNvPr>
            <p:cNvSpPr>
              <a:spLocks/>
            </p:cNvSpPr>
            <p:nvPr/>
          </p:nvSpPr>
          <p:spPr bwMode="auto">
            <a:xfrm>
              <a:off x="3087207" y="2512379"/>
              <a:ext cx="464919" cy="464919"/>
            </a:xfrm>
            <a:custGeom>
              <a:avLst/>
              <a:gdLst>
                <a:gd name="T0" fmla="*/ 463074 w 464919"/>
                <a:gd name="T1" fmla="*/ 463074 h 464919"/>
                <a:gd name="T2" fmla="*/ 5535 w 464919"/>
                <a:gd name="T3" fmla="*/ 463074 h 464919"/>
                <a:gd name="T4" fmla="*/ 5535 w 464919"/>
                <a:gd name="T5" fmla="*/ 5535 h 464919"/>
                <a:gd name="T6" fmla="*/ 463074 w 464919"/>
                <a:gd name="T7" fmla="*/ 5535 h 464919"/>
                <a:gd name="T8" fmla="*/ 463074 w 464919"/>
                <a:gd name="T9" fmla="*/ 463074 h 464919"/>
                <a:gd name="T10" fmla="*/ 49813 w 464919"/>
                <a:gd name="T11" fmla="*/ 420272 h 464919"/>
                <a:gd name="T12" fmla="*/ 418058 w 464919"/>
                <a:gd name="T13" fmla="*/ 420272 h 464919"/>
                <a:gd name="T14" fmla="*/ 418058 w 464919"/>
                <a:gd name="T15" fmla="*/ 48337 h 464919"/>
                <a:gd name="T16" fmla="*/ 49813 w 464919"/>
                <a:gd name="T17" fmla="*/ 48337 h 464919"/>
                <a:gd name="T18" fmla="*/ 49813 w 464919"/>
                <a:gd name="T19" fmla="*/ 420272 h 4649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64919" h="464919">
                  <a:moveTo>
                    <a:pt x="463074" y="463074"/>
                  </a:moveTo>
                  <a:lnTo>
                    <a:pt x="5535" y="463074"/>
                  </a:lnTo>
                  <a:lnTo>
                    <a:pt x="5535" y="5535"/>
                  </a:lnTo>
                  <a:lnTo>
                    <a:pt x="463074" y="5535"/>
                  </a:lnTo>
                  <a:lnTo>
                    <a:pt x="463074" y="463074"/>
                  </a:lnTo>
                  <a:close/>
                  <a:moveTo>
                    <a:pt x="49813" y="420272"/>
                  </a:moveTo>
                  <a:lnTo>
                    <a:pt x="418058" y="420272"/>
                  </a:lnTo>
                  <a:lnTo>
                    <a:pt x="418058" y="48337"/>
                  </a:lnTo>
                  <a:lnTo>
                    <a:pt x="49813" y="48337"/>
                  </a:lnTo>
                  <a:lnTo>
                    <a:pt x="49813" y="420272"/>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19" name="Freeform: Shape 14">
              <a:extLst>
                <a:ext uri="{FF2B5EF4-FFF2-40B4-BE49-F238E27FC236}">
                  <a16:creationId xmlns="" xmlns:a16="http://schemas.microsoft.com/office/drawing/2014/main" id="{D1FDCEB8-5229-4E4F-A423-CE5A3A57422F}"/>
                </a:ext>
                <a:ext uri="{C183D7F6-B498-43B3-948B-1728B52AA6E4}">
                  <adec:decorative xmlns="" xmlns:adec="http://schemas.microsoft.com/office/drawing/2017/decorative" val="1"/>
                </a:ext>
              </a:extLst>
            </p:cNvPr>
            <p:cNvSpPr>
              <a:spLocks/>
            </p:cNvSpPr>
            <p:nvPr/>
          </p:nvSpPr>
          <p:spPr bwMode="auto">
            <a:xfrm>
              <a:off x="3212518" y="2593556"/>
              <a:ext cx="214010" cy="302566"/>
            </a:xfrm>
            <a:custGeom>
              <a:avLst/>
              <a:gdLst/>
              <a:ahLst/>
              <a:cxnLst/>
              <a:rect l="0" t="0" r="r" b="b"/>
              <a:pathLst>
                <a:path w="214010" h="302566">
                  <a:moveTo>
                    <a:pt x="107517" y="5535"/>
                  </a:moveTo>
                  <a:cubicBezTo>
                    <a:pt x="103827" y="5535"/>
                    <a:pt x="99400" y="5535"/>
                    <a:pt x="95710" y="6273"/>
                  </a:cubicBezTo>
                  <a:cubicBezTo>
                    <a:pt x="94972" y="6273"/>
                    <a:pt x="94972" y="6273"/>
                    <a:pt x="94234" y="6273"/>
                  </a:cubicBezTo>
                  <a:cubicBezTo>
                    <a:pt x="90544" y="6273"/>
                    <a:pt x="87592" y="7011"/>
                    <a:pt x="84640" y="7749"/>
                  </a:cubicBezTo>
                  <a:cubicBezTo>
                    <a:pt x="80950" y="8487"/>
                    <a:pt x="77999" y="9225"/>
                    <a:pt x="74309" y="9963"/>
                  </a:cubicBezTo>
                  <a:cubicBezTo>
                    <a:pt x="74309" y="9963"/>
                    <a:pt x="74309" y="9963"/>
                    <a:pt x="73571" y="9963"/>
                  </a:cubicBezTo>
                  <a:cubicBezTo>
                    <a:pt x="66929" y="11439"/>
                    <a:pt x="60287" y="13652"/>
                    <a:pt x="54384" y="16604"/>
                  </a:cubicBezTo>
                  <a:cubicBezTo>
                    <a:pt x="48480" y="19556"/>
                    <a:pt x="43314" y="23246"/>
                    <a:pt x="38148" y="26936"/>
                  </a:cubicBezTo>
                  <a:cubicBezTo>
                    <a:pt x="35934" y="29150"/>
                    <a:pt x="33721" y="30626"/>
                    <a:pt x="31507" y="32839"/>
                  </a:cubicBezTo>
                  <a:cubicBezTo>
                    <a:pt x="22651" y="41695"/>
                    <a:pt x="16747" y="52027"/>
                    <a:pt x="12319" y="64572"/>
                  </a:cubicBezTo>
                  <a:cubicBezTo>
                    <a:pt x="11582" y="67524"/>
                    <a:pt x="10106" y="70476"/>
                    <a:pt x="9368" y="74166"/>
                  </a:cubicBezTo>
                  <a:cubicBezTo>
                    <a:pt x="8630" y="77117"/>
                    <a:pt x="7892" y="80069"/>
                    <a:pt x="7892" y="83021"/>
                  </a:cubicBezTo>
                  <a:cubicBezTo>
                    <a:pt x="7892" y="85235"/>
                    <a:pt x="7154" y="86711"/>
                    <a:pt x="7154" y="88925"/>
                  </a:cubicBezTo>
                  <a:cubicBezTo>
                    <a:pt x="7154" y="90401"/>
                    <a:pt x="6416" y="91877"/>
                    <a:pt x="6416" y="94091"/>
                  </a:cubicBezTo>
                  <a:cubicBezTo>
                    <a:pt x="6416" y="97781"/>
                    <a:pt x="5678" y="101470"/>
                    <a:pt x="5678" y="105898"/>
                  </a:cubicBezTo>
                  <a:cubicBezTo>
                    <a:pt x="5678" y="108850"/>
                    <a:pt x="6416" y="113278"/>
                    <a:pt x="7154" y="117706"/>
                  </a:cubicBezTo>
                  <a:cubicBezTo>
                    <a:pt x="7892" y="122134"/>
                    <a:pt x="8630" y="128037"/>
                    <a:pt x="10106" y="133203"/>
                  </a:cubicBezTo>
                  <a:cubicBezTo>
                    <a:pt x="10844" y="137631"/>
                    <a:pt x="12319" y="142797"/>
                    <a:pt x="13057" y="146486"/>
                  </a:cubicBezTo>
                  <a:cubicBezTo>
                    <a:pt x="13057" y="147224"/>
                    <a:pt x="13057" y="147224"/>
                    <a:pt x="13795" y="147962"/>
                  </a:cubicBezTo>
                  <a:cubicBezTo>
                    <a:pt x="14533" y="150914"/>
                    <a:pt x="15271" y="153866"/>
                    <a:pt x="16009" y="156080"/>
                  </a:cubicBezTo>
                  <a:cubicBezTo>
                    <a:pt x="13795" y="157556"/>
                    <a:pt x="12319" y="159032"/>
                    <a:pt x="10106" y="161246"/>
                  </a:cubicBezTo>
                  <a:cubicBezTo>
                    <a:pt x="7154" y="165674"/>
                    <a:pt x="4940" y="172315"/>
                    <a:pt x="5678" y="180433"/>
                  </a:cubicBezTo>
                  <a:cubicBezTo>
                    <a:pt x="8630" y="203310"/>
                    <a:pt x="22651" y="211427"/>
                    <a:pt x="27817" y="213641"/>
                  </a:cubicBezTo>
                  <a:cubicBezTo>
                    <a:pt x="29293" y="224711"/>
                    <a:pt x="35196" y="237256"/>
                    <a:pt x="44052" y="251278"/>
                  </a:cubicBezTo>
                  <a:cubicBezTo>
                    <a:pt x="53646" y="266037"/>
                    <a:pt x="66929" y="280058"/>
                    <a:pt x="83902" y="287438"/>
                  </a:cubicBezTo>
                  <a:lnTo>
                    <a:pt x="84640" y="288176"/>
                  </a:lnTo>
                  <a:cubicBezTo>
                    <a:pt x="90544" y="295556"/>
                    <a:pt x="98662" y="299983"/>
                    <a:pt x="108993" y="299983"/>
                  </a:cubicBezTo>
                  <a:cubicBezTo>
                    <a:pt x="118587" y="299983"/>
                    <a:pt x="127442" y="294818"/>
                    <a:pt x="133346" y="288176"/>
                  </a:cubicBezTo>
                  <a:lnTo>
                    <a:pt x="134084" y="287438"/>
                  </a:lnTo>
                  <a:cubicBezTo>
                    <a:pt x="150319" y="279320"/>
                    <a:pt x="163603" y="265299"/>
                    <a:pt x="173196" y="251278"/>
                  </a:cubicBezTo>
                  <a:cubicBezTo>
                    <a:pt x="182052" y="237994"/>
                    <a:pt x="187956" y="224711"/>
                    <a:pt x="189431" y="213641"/>
                  </a:cubicBezTo>
                  <a:cubicBezTo>
                    <a:pt x="193859" y="211427"/>
                    <a:pt x="208619" y="203310"/>
                    <a:pt x="211570" y="180433"/>
                  </a:cubicBezTo>
                  <a:cubicBezTo>
                    <a:pt x="212308" y="172315"/>
                    <a:pt x="210095" y="165674"/>
                    <a:pt x="207143" y="161246"/>
                  </a:cubicBezTo>
                  <a:cubicBezTo>
                    <a:pt x="204929" y="158294"/>
                    <a:pt x="203453" y="157556"/>
                    <a:pt x="201239" y="156080"/>
                  </a:cubicBezTo>
                  <a:cubicBezTo>
                    <a:pt x="201977" y="152390"/>
                    <a:pt x="203453" y="148700"/>
                    <a:pt x="204929" y="145010"/>
                  </a:cubicBezTo>
                  <a:lnTo>
                    <a:pt x="204929" y="144273"/>
                  </a:lnTo>
                  <a:cubicBezTo>
                    <a:pt x="204929" y="143535"/>
                    <a:pt x="204929" y="143535"/>
                    <a:pt x="205667" y="142797"/>
                  </a:cubicBezTo>
                  <a:cubicBezTo>
                    <a:pt x="207143" y="138369"/>
                    <a:pt x="207881" y="133941"/>
                    <a:pt x="208619" y="129513"/>
                  </a:cubicBezTo>
                  <a:cubicBezTo>
                    <a:pt x="209357" y="124347"/>
                    <a:pt x="210833" y="119182"/>
                    <a:pt x="210833" y="114754"/>
                  </a:cubicBezTo>
                  <a:cubicBezTo>
                    <a:pt x="210833" y="113278"/>
                    <a:pt x="210833" y="111802"/>
                    <a:pt x="211570" y="110326"/>
                  </a:cubicBezTo>
                  <a:cubicBezTo>
                    <a:pt x="211570" y="108112"/>
                    <a:pt x="212308" y="105160"/>
                    <a:pt x="212308" y="102946"/>
                  </a:cubicBezTo>
                  <a:cubicBezTo>
                    <a:pt x="212308" y="100732"/>
                    <a:pt x="212308" y="97781"/>
                    <a:pt x="212308" y="95567"/>
                  </a:cubicBezTo>
                  <a:cubicBezTo>
                    <a:pt x="212308" y="94091"/>
                    <a:pt x="212308" y="91877"/>
                    <a:pt x="212308" y="89663"/>
                  </a:cubicBezTo>
                  <a:lnTo>
                    <a:pt x="212308" y="88925"/>
                  </a:lnTo>
                  <a:cubicBezTo>
                    <a:pt x="212308" y="87449"/>
                    <a:pt x="211570" y="85973"/>
                    <a:pt x="211570" y="83759"/>
                  </a:cubicBezTo>
                  <a:cubicBezTo>
                    <a:pt x="211570" y="83021"/>
                    <a:pt x="211570" y="81545"/>
                    <a:pt x="210833" y="80807"/>
                  </a:cubicBezTo>
                  <a:cubicBezTo>
                    <a:pt x="210833" y="80069"/>
                    <a:pt x="210833" y="78593"/>
                    <a:pt x="210095" y="77856"/>
                  </a:cubicBezTo>
                  <a:cubicBezTo>
                    <a:pt x="210095" y="77117"/>
                    <a:pt x="210095" y="76380"/>
                    <a:pt x="209357" y="75642"/>
                  </a:cubicBezTo>
                  <a:cubicBezTo>
                    <a:pt x="209357" y="74904"/>
                    <a:pt x="208619" y="73428"/>
                    <a:pt x="208619" y="72690"/>
                  </a:cubicBezTo>
                  <a:cubicBezTo>
                    <a:pt x="208619" y="71952"/>
                    <a:pt x="207881" y="71214"/>
                    <a:pt x="207881" y="70476"/>
                  </a:cubicBezTo>
                  <a:cubicBezTo>
                    <a:pt x="207881" y="69000"/>
                    <a:pt x="207143" y="68262"/>
                    <a:pt x="207143" y="66786"/>
                  </a:cubicBezTo>
                  <a:cubicBezTo>
                    <a:pt x="207143" y="66048"/>
                    <a:pt x="207143" y="65310"/>
                    <a:pt x="206405" y="65310"/>
                  </a:cubicBezTo>
                  <a:cubicBezTo>
                    <a:pt x="205667" y="64572"/>
                    <a:pt x="205667" y="63096"/>
                    <a:pt x="204929" y="62358"/>
                  </a:cubicBezTo>
                  <a:cubicBezTo>
                    <a:pt x="204191" y="60882"/>
                    <a:pt x="203453" y="58668"/>
                    <a:pt x="202715" y="57192"/>
                  </a:cubicBezTo>
                  <a:cubicBezTo>
                    <a:pt x="202715" y="56454"/>
                    <a:pt x="201977" y="55717"/>
                    <a:pt x="201977" y="54978"/>
                  </a:cubicBezTo>
                  <a:cubicBezTo>
                    <a:pt x="201239" y="54241"/>
                    <a:pt x="200501" y="53503"/>
                    <a:pt x="200501" y="52027"/>
                  </a:cubicBezTo>
                  <a:cubicBezTo>
                    <a:pt x="199763" y="51289"/>
                    <a:pt x="199763" y="50551"/>
                    <a:pt x="199025" y="49813"/>
                  </a:cubicBezTo>
                  <a:cubicBezTo>
                    <a:pt x="198287" y="49075"/>
                    <a:pt x="197549" y="48337"/>
                    <a:pt x="197549" y="47599"/>
                  </a:cubicBezTo>
                  <a:cubicBezTo>
                    <a:pt x="196811" y="46861"/>
                    <a:pt x="196811" y="46123"/>
                    <a:pt x="196073" y="46123"/>
                  </a:cubicBezTo>
                  <a:cubicBezTo>
                    <a:pt x="195335" y="45385"/>
                    <a:pt x="194597" y="44647"/>
                    <a:pt x="193859" y="43909"/>
                  </a:cubicBezTo>
                  <a:cubicBezTo>
                    <a:pt x="193121" y="43171"/>
                    <a:pt x="192384" y="42433"/>
                    <a:pt x="191645" y="42433"/>
                  </a:cubicBezTo>
                  <a:cubicBezTo>
                    <a:pt x="190169" y="40957"/>
                    <a:pt x="188694" y="40219"/>
                    <a:pt x="187218" y="38743"/>
                  </a:cubicBezTo>
                  <a:cubicBezTo>
                    <a:pt x="180576" y="34315"/>
                    <a:pt x="173196" y="31364"/>
                    <a:pt x="164341" y="30626"/>
                  </a:cubicBezTo>
                  <a:cubicBezTo>
                    <a:pt x="162865" y="28412"/>
                    <a:pt x="159913" y="24722"/>
                    <a:pt x="156223" y="21770"/>
                  </a:cubicBezTo>
                  <a:cubicBezTo>
                    <a:pt x="154747" y="20294"/>
                    <a:pt x="153271" y="18818"/>
                    <a:pt x="151057" y="18080"/>
                  </a:cubicBezTo>
                  <a:cubicBezTo>
                    <a:pt x="151057" y="18080"/>
                    <a:pt x="150319" y="18080"/>
                    <a:pt x="150319" y="17342"/>
                  </a:cubicBezTo>
                  <a:cubicBezTo>
                    <a:pt x="150319" y="17342"/>
                    <a:pt x="149581" y="17342"/>
                    <a:pt x="149581" y="16604"/>
                  </a:cubicBezTo>
                  <a:cubicBezTo>
                    <a:pt x="148106" y="15128"/>
                    <a:pt x="145891" y="14390"/>
                    <a:pt x="143678" y="12914"/>
                  </a:cubicBezTo>
                  <a:cubicBezTo>
                    <a:pt x="137036" y="9225"/>
                    <a:pt x="129656" y="6273"/>
                    <a:pt x="119325" y="5535"/>
                  </a:cubicBezTo>
                  <a:cubicBezTo>
                    <a:pt x="118587" y="5535"/>
                    <a:pt x="118587" y="5535"/>
                    <a:pt x="117849" y="5535"/>
                  </a:cubicBezTo>
                  <a:cubicBezTo>
                    <a:pt x="117111" y="5535"/>
                    <a:pt x="117111" y="5535"/>
                    <a:pt x="116373" y="5535"/>
                  </a:cubicBezTo>
                  <a:cubicBezTo>
                    <a:pt x="113421" y="5535"/>
                    <a:pt x="110469" y="5535"/>
                    <a:pt x="107517" y="5535"/>
                  </a:cubicBezTo>
                  <a:close/>
                  <a:moveTo>
                    <a:pt x="156961" y="84497"/>
                  </a:moveTo>
                  <a:cubicBezTo>
                    <a:pt x="162865" y="94091"/>
                    <a:pt x="173196" y="113278"/>
                    <a:pt x="173196" y="133203"/>
                  </a:cubicBezTo>
                  <a:cubicBezTo>
                    <a:pt x="173196" y="144273"/>
                    <a:pt x="177624" y="161984"/>
                    <a:pt x="191645" y="163460"/>
                  </a:cubicBezTo>
                  <a:cubicBezTo>
                    <a:pt x="193121" y="164198"/>
                    <a:pt x="194597" y="165674"/>
                    <a:pt x="196073" y="167887"/>
                  </a:cubicBezTo>
                  <a:cubicBezTo>
                    <a:pt x="197549" y="170839"/>
                    <a:pt x="199025" y="173791"/>
                    <a:pt x="198287" y="178957"/>
                  </a:cubicBezTo>
                  <a:cubicBezTo>
                    <a:pt x="196073" y="199620"/>
                    <a:pt x="181314" y="203310"/>
                    <a:pt x="181314" y="203310"/>
                  </a:cubicBezTo>
                  <a:cubicBezTo>
                    <a:pt x="179100" y="204048"/>
                    <a:pt x="176886" y="206262"/>
                    <a:pt x="176886" y="208476"/>
                  </a:cubicBezTo>
                  <a:cubicBezTo>
                    <a:pt x="176148" y="215855"/>
                    <a:pt x="170982" y="229877"/>
                    <a:pt x="162127" y="243160"/>
                  </a:cubicBezTo>
                  <a:cubicBezTo>
                    <a:pt x="153271" y="256443"/>
                    <a:pt x="140726" y="269727"/>
                    <a:pt x="127442" y="275631"/>
                  </a:cubicBezTo>
                  <a:cubicBezTo>
                    <a:pt x="126704" y="276369"/>
                    <a:pt x="125228" y="277106"/>
                    <a:pt x="124490" y="277844"/>
                  </a:cubicBezTo>
                  <a:cubicBezTo>
                    <a:pt x="120801" y="283010"/>
                    <a:pt x="114897" y="286700"/>
                    <a:pt x="108255" y="286700"/>
                  </a:cubicBezTo>
                  <a:cubicBezTo>
                    <a:pt x="101613" y="286700"/>
                    <a:pt x="95710" y="283010"/>
                    <a:pt x="92020" y="277844"/>
                  </a:cubicBezTo>
                  <a:cubicBezTo>
                    <a:pt x="91282" y="277106"/>
                    <a:pt x="90544" y="276369"/>
                    <a:pt x="89068" y="275631"/>
                  </a:cubicBezTo>
                  <a:cubicBezTo>
                    <a:pt x="75785" y="268989"/>
                    <a:pt x="63239" y="256443"/>
                    <a:pt x="54384" y="243160"/>
                  </a:cubicBezTo>
                  <a:cubicBezTo>
                    <a:pt x="45528" y="229877"/>
                    <a:pt x="39624" y="215117"/>
                    <a:pt x="38886" y="208476"/>
                  </a:cubicBezTo>
                  <a:cubicBezTo>
                    <a:pt x="38886" y="206262"/>
                    <a:pt x="36672" y="204048"/>
                    <a:pt x="34458" y="203310"/>
                  </a:cubicBezTo>
                  <a:cubicBezTo>
                    <a:pt x="34458" y="203310"/>
                    <a:pt x="19699" y="198882"/>
                    <a:pt x="17485" y="178219"/>
                  </a:cubicBezTo>
                  <a:cubicBezTo>
                    <a:pt x="16747" y="173053"/>
                    <a:pt x="18223" y="170101"/>
                    <a:pt x="19699" y="167149"/>
                  </a:cubicBezTo>
                  <a:cubicBezTo>
                    <a:pt x="20437" y="165674"/>
                    <a:pt x="21175" y="164936"/>
                    <a:pt x="21913" y="164198"/>
                  </a:cubicBezTo>
                  <a:cubicBezTo>
                    <a:pt x="22651" y="164198"/>
                    <a:pt x="22651" y="164198"/>
                    <a:pt x="23389" y="164198"/>
                  </a:cubicBezTo>
                  <a:cubicBezTo>
                    <a:pt x="35934" y="164198"/>
                    <a:pt x="40362" y="142797"/>
                    <a:pt x="42576" y="132465"/>
                  </a:cubicBezTo>
                  <a:cubicBezTo>
                    <a:pt x="46266" y="112540"/>
                    <a:pt x="68405" y="106636"/>
                    <a:pt x="100138" y="106636"/>
                  </a:cubicBezTo>
                  <a:cubicBezTo>
                    <a:pt x="132608" y="108112"/>
                    <a:pt x="148843" y="94091"/>
                    <a:pt x="156961" y="84497"/>
                  </a:cubicBezTo>
                  <a:close/>
                  <a:moveTo>
                    <a:pt x="73571" y="165674"/>
                  </a:moveTo>
                  <a:cubicBezTo>
                    <a:pt x="68405" y="165674"/>
                    <a:pt x="63977" y="170101"/>
                    <a:pt x="63977" y="175267"/>
                  </a:cubicBezTo>
                  <a:cubicBezTo>
                    <a:pt x="63977" y="180433"/>
                    <a:pt x="68405" y="184861"/>
                    <a:pt x="73571" y="184861"/>
                  </a:cubicBezTo>
                  <a:cubicBezTo>
                    <a:pt x="78736" y="184861"/>
                    <a:pt x="83164" y="180433"/>
                    <a:pt x="83164" y="175267"/>
                  </a:cubicBezTo>
                  <a:cubicBezTo>
                    <a:pt x="83164" y="170101"/>
                    <a:pt x="78736" y="165674"/>
                    <a:pt x="73571" y="165674"/>
                  </a:cubicBezTo>
                  <a:close/>
                  <a:moveTo>
                    <a:pt x="144416" y="165674"/>
                  </a:moveTo>
                  <a:cubicBezTo>
                    <a:pt x="139250" y="165674"/>
                    <a:pt x="134822" y="170101"/>
                    <a:pt x="134822" y="175267"/>
                  </a:cubicBezTo>
                  <a:cubicBezTo>
                    <a:pt x="134822" y="180433"/>
                    <a:pt x="139250" y="184861"/>
                    <a:pt x="144416" y="184861"/>
                  </a:cubicBezTo>
                  <a:cubicBezTo>
                    <a:pt x="149581" y="184861"/>
                    <a:pt x="154009" y="180433"/>
                    <a:pt x="154009" y="175267"/>
                  </a:cubicBezTo>
                  <a:cubicBezTo>
                    <a:pt x="154009" y="170101"/>
                    <a:pt x="149581" y="165674"/>
                    <a:pt x="144416" y="165674"/>
                  </a:cubicBez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grpSp>
        <p:nvGrpSpPr>
          <p:cNvPr id="124" name="Group 57" title="play button icon">
            <a:extLst>
              <a:ext uri="{FF2B5EF4-FFF2-40B4-BE49-F238E27FC236}">
                <a16:creationId xmlns="" xmlns:a16="http://schemas.microsoft.com/office/drawing/2014/main" id="{47C37F79-C434-2441-9499-14DDA338ECAF}"/>
              </a:ext>
            </a:extLst>
          </p:cNvPr>
          <p:cNvGrpSpPr>
            <a:grpSpLocks/>
          </p:cNvGrpSpPr>
          <p:nvPr/>
        </p:nvGrpSpPr>
        <p:grpSpPr bwMode="auto">
          <a:xfrm>
            <a:off x="7497548" y="438042"/>
            <a:ext cx="406400" cy="404812"/>
            <a:chOff x="451190" y="2461460"/>
            <a:chExt cx="405882" cy="405882"/>
          </a:xfrm>
        </p:grpSpPr>
        <p:sp>
          <p:nvSpPr>
            <p:cNvPr id="125" name="Freeform: Shape 41">
              <a:extLst>
                <a:ext uri="{FF2B5EF4-FFF2-40B4-BE49-F238E27FC236}">
                  <a16:creationId xmlns="" xmlns:a16="http://schemas.microsoft.com/office/drawing/2014/main" id="{2D6AC127-61A9-5E41-A0D3-67B58537BBD6}"/>
                </a:ext>
                <a:ext uri="{C183D7F6-B498-43B3-948B-1728B52AA6E4}">
                  <adec:decorative xmlns="" xmlns:adec="http://schemas.microsoft.com/office/drawing/2017/decorative" val="1"/>
                </a:ext>
              </a:extLst>
            </p:cNvPr>
            <p:cNvSpPr>
              <a:spLocks/>
            </p:cNvSpPr>
            <p:nvPr/>
          </p:nvSpPr>
          <p:spPr bwMode="auto">
            <a:xfrm>
              <a:off x="451190" y="2461460"/>
              <a:ext cx="405882" cy="405882"/>
            </a:xfrm>
            <a:custGeom>
              <a:avLst/>
              <a:gdLst>
                <a:gd name="T0" fmla="*/ 401086 w 405881"/>
                <a:gd name="T1" fmla="*/ 401824 h 405881"/>
                <a:gd name="T2" fmla="*/ 5535 w 405881"/>
                <a:gd name="T3" fmla="*/ 401824 h 405881"/>
                <a:gd name="T4" fmla="*/ 5535 w 405881"/>
                <a:gd name="T5" fmla="*/ 5535 h 405881"/>
                <a:gd name="T6" fmla="*/ 401824 w 405881"/>
                <a:gd name="T7" fmla="*/ 5535 h 405881"/>
                <a:gd name="T8" fmla="*/ 401086 w 405881"/>
                <a:gd name="T9" fmla="*/ 401824 h 405881"/>
                <a:gd name="T10" fmla="*/ 401086 w 405881"/>
                <a:gd name="T11" fmla="*/ 401824 h 405881"/>
                <a:gd name="T12" fmla="*/ 43909 w 405881"/>
                <a:gd name="T13" fmla="*/ 364926 h 405881"/>
                <a:gd name="T14" fmla="*/ 362712 w 405881"/>
                <a:gd name="T15" fmla="*/ 364926 h 405881"/>
                <a:gd name="T16" fmla="*/ 362712 w 405881"/>
                <a:gd name="T17" fmla="*/ 42433 h 405881"/>
                <a:gd name="T18" fmla="*/ 43909 w 405881"/>
                <a:gd name="T19" fmla="*/ 42433 h 405881"/>
                <a:gd name="T20" fmla="*/ 43909 w 405881"/>
                <a:gd name="T21" fmla="*/ 364926 h 40588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05881" h="405881">
                  <a:moveTo>
                    <a:pt x="401085" y="401823"/>
                  </a:moveTo>
                  <a:lnTo>
                    <a:pt x="5535" y="401823"/>
                  </a:lnTo>
                  <a:lnTo>
                    <a:pt x="5535" y="5535"/>
                  </a:lnTo>
                  <a:lnTo>
                    <a:pt x="401823" y="5535"/>
                  </a:lnTo>
                  <a:lnTo>
                    <a:pt x="401085" y="401823"/>
                  </a:lnTo>
                  <a:close/>
                  <a:moveTo>
                    <a:pt x="43909" y="364925"/>
                  </a:moveTo>
                  <a:lnTo>
                    <a:pt x="362711" y="364925"/>
                  </a:lnTo>
                  <a:lnTo>
                    <a:pt x="362711" y="42433"/>
                  </a:lnTo>
                  <a:lnTo>
                    <a:pt x="43909" y="42433"/>
                  </a:lnTo>
                  <a:lnTo>
                    <a:pt x="43909" y="364925"/>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26" name="Freeform: Shape 42">
              <a:extLst>
                <a:ext uri="{FF2B5EF4-FFF2-40B4-BE49-F238E27FC236}">
                  <a16:creationId xmlns="" xmlns:a16="http://schemas.microsoft.com/office/drawing/2014/main" id="{DFE8303C-E538-6B45-B5B5-CEBE25759024}"/>
                </a:ext>
                <a:ext uri="{C183D7F6-B498-43B3-948B-1728B52AA6E4}">
                  <adec:decorative xmlns="" xmlns:adec="http://schemas.microsoft.com/office/drawing/2017/decorative" val="1"/>
                </a:ext>
              </a:extLst>
            </p:cNvPr>
            <p:cNvSpPr>
              <a:spLocks/>
            </p:cNvSpPr>
            <p:nvPr/>
          </p:nvSpPr>
          <p:spPr bwMode="auto">
            <a:xfrm>
              <a:off x="546388" y="2530828"/>
              <a:ext cx="228770" cy="265668"/>
            </a:xfrm>
            <a:custGeom>
              <a:avLst/>
              <a:gdLst>
                <a:gd name="T0" fmla="*/ 5535 w 228769"/>
                <a:gd name="T1" fmla="*/ 263823 h 265668"/>
                <a:gd name="T2" fmla="*/ 5535 w 228769"/>
                <a:gd name="T3" fmla="*/ 5535 h 265668"/>
                <a:gd name="T4" fmla="*/ 229140 w 228769"/>
                <a:gd name="T5" fmla="*/ 134679 h 265668"/>
                <a:gd name="T6" fmla="*/ 5535 w 228769"/>
                <a:gd name="T7" fmla="*/ 263823 h 265668"/>
                <a:gd name="T8" fmla="*/ 42433 w 228769"/>
                <a:gd name="T9" fmla="*/ 69738 h 265668"/>
                <a:gd name="T10" fmla="*/ 42433 w 228769"/>
                <a:gd name="T11" fmla="*/ 199620 h 265668"/>
                <a:gd name="T12" fmla="*/ 155343 w 228769"/>
                <a:gd name="T13" fmla="*/ 134679 h 265668"/>
                <a:gd name="T14" fmla="*/ 42433 w 228769"/>
                <a:gd name="T15" fmla="*/ 69738 h 265668"/>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28769" h="265668">
                  <a:moveTo>
                    <a:pt x="5535" y="263823"/>
                  </a:moveTo>
                  <a:lnTo>
                    <a:pt x="5535" y="5535"/>
                  </a:lnTo>
                  <a:lnTo>
                    <a:pt x="229139" y="134679"/>
                  </a:lnTo>
                  <a:lnTo>
                    <a:pt x="5535" y="263823"/>
                  </a:lnTo>
                  <a:close/>
                  <a:moveTo>
                    <a:pt x="42433" y="69738"/>
                  </a:moveTo>
                  <a:lnTo>
                    <a:pt x="42433" y="199620"/>
                  </a:lnTo>
                  <a:lnTo>
                    <a:pt x="155342" y="134679"/>
                  </a:lnTo>
                  <a:lnTo>
                    <a:pt x="42433" y="69738"/>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grpSp>
        <p:nvGrpSpPr>
          <p:cNvPr id="127" name="Group 58" title="mountain icon">
            <a:extLst>
              <a:ext uri="{FF2B5EF4-FFF2-40B4-BE49-F238E27FC236}">
                <a16:creationId xmlns="" xmlns:a16="http://schemas.microsoft.com/office/drawing/2014/main" id="{3EA55F06-2A70-1842-8068-D67360D9DB96}"/>
              </a:ext>
            </a:extLst>
          </p:cNvPr>
          <p:cNvGrpSpPr>
            <a:grpSpLocks/>
          </p:cNvGrpSpPr>
          <p:nvPr/>
        </p:nvGrpSpPr>
        <p:grpSpPr bwMode="auto">
          <a:xfrm>
            <a:off x="8323797" y="1684974"/>
            <a:ext cx="404812" cy="404812"/>
            <a:chOff x="1483606" y="2439321"/>
            <a:chExt cx="405882" cy="405882"/>
          </a:xfrm>
        </p:grpSpPr>
        <p:sp>
          <p:nvSpPr>
            <p:cNvPr id="128" name="Freeform: Shape 43">
              <a:extLst>
                <a:ext uri="{FF2B5EF4-FFF2-40B4-BE49-F238E27FC236}">
                  <a16:creationId xmlns="" xmlns:a16="http://schemas.microsoft.com/office/drawing/2014/main" id="{F77FE989-4091-E946-9D5D-717ED77F33D3}"/>
                </a:ext>
                <a:ext uri="{C183D7F6-B498-43B3-948B-1728B52AA6E4}">
                  <adec:decorative xmlns="" xmlns:adec="http://schemas.microsoft.com/office/drawing/2017/decorative" val="1"/>
                </a:ext>
              </a:extLst>
            </p:cNvPr>
            <p:cNvSpPr>
              <a:spLocks/>
            </p:cNvSpPr>
            <p:nvPr/>
          </p:nvSpPr>
          <p:spPr bwMode="auto">
            <a:xfrm>
              <a:off x="1530097" y="2620860"/>
              <a:ext cx="309946" cy="147593"/>
            </a:xfrm>
            <a:custGeom>
              <a:avLst/>
              <a:gdLst>
                <a:gd name="T0" fmla="*/ 305149 w 309946"/>
                <a:gd name="T1" fmla="*/ 148700 h 147593"/>
                <a:gd name="T2" fmla="*/ 5535 w 309946"/>
                <a:gd name="T3" fmla="*/ 148700 h 147593"/>
                <a:gd name="T4" fmla="*/ 116230 w 309946"/>
                <a:gd name="T5" fmla="*/ 42433 h 147593"/>
                <a:gd name="T6" fmla="*/ 130989 w 309946"/>
                <a:gd name="T7" fmla="*/ 54241 h 147593"/>
                <a:gd name="T8" fmla="*/ 175267 w 309946"/>
                <a:gd name="T9" fmla="*/ 5535 h 147593"/>
                <a:gd name="T10" fmla="*/ 305149 w 309946"/>
                <a:gd name="T11" fmla="*/ 148700 h 147593"/>
                <a:gd name="T12" fmla="*/ 97043 w 309946"/>
                <a:gd name="T13" fmla="*/ 111802 h 147593"/>
                <a:gd name="T14" fmla="*/ 221759 w 309946"/>
                <a:gd name="T15" fmla="*/ 111802 h 147593"/>
                <a:gd name="T16" fmla="*/ 175267 w 309946"/>
                <a:gd name="T17" fmla="*/ 60144 h 147593"/>
                <a:gd name="T18" fmla="*/ 134679 w 309946"/>
                <a:gd name="T19" fmla="*/ 104422 h 147593"/>
                <a:gd name="T20" fmla="*/ 118444 w 309946"/>
                <a:gd name="T21" fmla="*/ 91139 h 147593"/>
                <a:gd name="T22" fmla="*/ 97043 w 309946"/>
                <a:gd name="T23" fmla="*/ 111802 h 14759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09946" h="147593">
                  <a:moveTo>
                    <a:pt x="305149" y="148700"/>
                  </a:moveTo>
                  <a:lnTo>
                    <a:pt x="5535" y="148700"/>
                  </a:lnTo>
                  <a:lnTo>
                    <a:pt x="116230" y="42433"/>
                  </a:lnTo>
                  <a:lnTo>
                    <a:pt x="130989" y="54241"/>
                  </a:lnTo>
                  <a:lnTo>
                    <a:pt x="175267" y="5535"/>
                  </a:lnTo>
                  <a:lnTo>
                    <a:pt x="305149" y="148700"/>
                  </a:lnTo>
                  <a:close/>
                  <a:moveTo>
                    <a:pt x="97043" y="111802"/>
                  </a:moveTo>
                  <a:lnTo>
                    <a:pt x="221759" y="111802"/>
                  </a:lnTo>
                  <a:lnTo>
                    <a:pt x="175267" y="60144"/>
                  </a:lnTo>
                  <a:lnTo>
                    <a:pt x="134679" y="104422"/>
                  </a:lnTo>
                  <a:lnTo>
                    <a:pt x="118444" y="91139"/>
                  </a:lnTo>
                  <a:lnTo>
                    <a:pt x="97043" y="111802"/>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29" name="Freeform: Shape 44">
              <a:extLst>
                <a:ext uri="{FF2B5EF4-FFF2-40B4-BE49-F238E27FC236}">
                  <a16:creationId xmlns="" xmlns:a16="http://schemas.microsoft.com/office/drawing/2014/main" id="{93027C3E-D1B6-0545-8D23-A4510EDD9768}"/>
                </a:ext>
                <a:ext uri="{C183D7F6-B498-43B3-948B-1728B52AA6E4}">
                  <adec:decorative xmlns="" xmlns:adec="http://schemas.microsoft.com/office/drawing/2017/decorative" val="1"/>
                </a:ext>
              </a:extLst>
            </p:cNvPr>
            <p:cNvSpPr>
              <a:spLocks/>
            </p:cNvSpPr>
            <p:nvPr/>
          </p:nvSpPr>
          <p:spPr bwMode="auto">
            <a:xfrm>
              <a:off x="1727135" y="2541160"/>
              <a:ext cx="103315" cy="103315"/>
            </a:xfrm>
            <a:custGeom>
              <a:avLst/>
              <a:gdLst>
                <a:gd name="T0" fmla="*/ 52027 w 103315"/>
                <a:gd name="T1" fmla="*/ 42433 h 103315"/>
                <a:gd name="T2" fmla="*/ 61620 w 103315"/>
                <a:gd name="T3" fmla="*/ 52027 h 103315"/>
                <a:gd name="T4" fmla="*/ 52027 w 103315"/>
                <a:gd name="T5" fmla="*/ 61620 h 103315"/>
                <a:gd name="T6" fmla="*/ 42433 w 103315"/>
                <a:gd name="T7" fmla="*/ 52027 h 103315"/>
                <a:gd name="T8" fmla="*/ 52027 w 103315"/>
                <a:gd name="T9" fmla="*/ 42433 h 103315"/>
                <a:gd name="T10" fmla="*/ 52027 w 103315"/>
                <a:gd name="T11" fmla="*/ 5535 h 103315"/>
                <a:gd name="T12" fmla="*/ 5535 w 103315"/>
                <a:gd name="T13" fmla="*/ 52027 h 103315"/>
                <a:gd name="T14" fmla="*/ 52027 w 103315"/>
                <a:gd name="T15" fmla="*/ 98519 h 103315"/>
                <a:gd name="T16" fmla="*/ 98518 w 103315"/>
                <a:gd name="T17" fmla="*/ 52027 h 103315"/>
                <a:gd name="T18" fmla="*/ 52027 w 103315"/>
                <a:gd name="T19" fmla="*/ 5535 h 103315"/>
                <a:gd name="T20" fmla="*/ 52027 w 103315"/>
                <a:gd name="T21" fmla="*/ 5535 h 103315"/>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03315" h="103315">
                  <a:moveTo>
                    <a:pt x="52027" y="42433"/>
                  </a:moveTo>
                  <a:cubicBezTo>
                    <a:pt x="57192" y="42433"/>
                    <a:pt x="61620" y="46861"/>
                    <a:pt x="61620" y="52027"/>
                  </a:cubicBezTo>
                  <a:cubicBezTo>
                    <a:pt x="61620" y="57192"/>
                    <a:pt x="57192" y="61620"/>
                    <a:pt x="52027" y="61620"/>
                  </a:cubicBezTo>
                  <a:cubicBezTo>
                    <a:pt x="46861" y="61620"/>
                    <a:pt x="42433" y="57192"/>
                    <a:pt x="42433" y="52027"/>
                  </a:cubicBezTo>
                  <a:cubicBezTo>
                    <a:pt x="42433" y="46861"/>
                    <a:pt x="46861" y="42433"/>
                    <a:pt x="52027" y="42433"/>
                  </a:cubicBezTo>
                  <a:moveTo>
                    <a:pt x="52027" y="5535"/>
                  </a:moveTo>
                  <a:cubicBezTo>
                    <a:pt x="26198" y="5535"/>
                    <a:pt x="5535" y="26198"/>
                    <a:pt x="5535" y="52027"/>
                  </a:cubicBezTo>
                  <a:cubicBezTo>
                    <a:pt x="5535" y="77856"/>
                    <a:pt x="26198" y="98519"/>
                    <a:pt x="52027" y="98519"/>
                  </a:cubicBezTo>
                  <a:cubicBezTo>
                    <a:pt x="77855" y="98519"/>
                    <a:pt x="98518" y="77856"/>
                    <a:pt x="98518" y="52027"/>
                  </a:cubicBezTo>
                  <a:cubicBezTo>
                    <a:pt x="99257" y="26936"/>
                    <a:pt x="77855" y="5535"/>
                    <a:pt x="52027" y="5535"/>
                  </a:cubicBez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30" name="Freeform: Shape 45">
              <a:extLst>
                <a:ext uri="{FF2B5EF4-FFF2-40B4-BE49-F238E27FC236}">
                  <a16:creationId xmlns="" xmlns:a16="http://schemas.microsoft.com/office/drawing/2014/main" id="{FB2304E9-4C9D-2747-AFEA-923D0285640A}"/>
                </a:ext>
                <a:ext uri="{C183D7F6-B498-43B3-948B-1728B52AA6E4}">
                  <adec:decorative xmlns="" xmlns:adec="http://schemas.microsoft.com/office/drawing/2017/decorative" val="1"/>
                </a:ext>
              </a:extLst>
            </p:cNvPr>
            <p:cNvSpPr>
              <a:spLocks/>
            </p:cNvSpPr>
            <p:nvPr/>
          </p:nvSpPr>
          <p:spPr bwMode="auto">
            <a:xfrm>
              <a:off x="1483606" y="2439321"/>
              <a:ext cx="405882" cy="405882"/>
            </a:xfrm>
            <a:custGeom>
              <a:avLst/>
              <a:gdLst>
                <a:gd name="T0" fmla="*/ 401824 w 405881"/>
                <a:gd name="T1" fmla="*/ 401824 h 405881"/>
                <a:gd name="T2" fmla="*/ 5535 w 405881"/>
                <a:gd name="T3" fmla="*/ 401824 h 405881"/>
                <a:gd name="T4" fmla="*/ 5535 w 405881"/>
                <a:gd name="T5" fmla="*/ 5535 h 405881"/>
                <a:gd name="T6" fmla="*/ 401824 w 405881"/>
                <a:gd name="T7" fmla="*/ 5535 h 405881"/>
                <a:gd name="T8" fmla="*/ 401824 w 405881"/>
                <a:gd name="T9" fmla="*/ 401824 h 405881"/>
                <a:gd name="T10" fmla="*/ 44647 w 405881"/>
                <a:gd name="T11" fmla="*/ 364926 h 405881"/>
                <a:gd name="T12" fmla="*/ 363450 w 405881"/>
                <a:gd name="T13" fmla="*/ 364926 h 405881"/>
                <a:gd name="T14" fmla="*/ 363450 w 405881"/>
                <a:gd name="T15" fmla="*/ 42433 h 405881"/>
                <a:gd name="T16" fmla="*/ 44647 w 405881"/>
                <a:gd name="T17" fmla="*/ 42433 h 405881"/>
                <a:gd name="T18" fmla="*/ 44647 w 405881"/>
                <a:gd name="T19" fmla="*/ 364926 h 4058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05881" h="405881">
                  <a:moveTo>
                    <a:pt x="401823" y="401823"/>
                  </a:moveTo>
                  <a:lnTo>
                    <a:pt x="5535" y="401823"/>
                  </a:lnTo>
                  <a:lnTo>
                    <a:pt x="5535" y="5535"/>
                  </a:lnTo>
                  <a:lnTo>
                    <a:pt x="401823" y="5535"/>
                  </a:lnTo>
                  <a:lnTo>
                    <a:pt x="401823" y="401823"/>
                  </a:lnTo>
                  <a:close/>
                  <a:moveTo>
                    <a:pt x="44647" y="364925"/>
                  </a:moveTo>
                  <a:lnTo>
                    <a:pt x="363449" y="364925"/>
                  </a:lnTo>
                  <a:lnTo>
                    <a:pt x="363449" y="42433"/>
                  </a:lnTo>
                  <a:lnTo>
                    <a:pt x="44647" y="42433"/>
                  </a:lnTo>
                  <a:lnTo>
                    <a:pt x="44647" y="364925"/>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grpSp>
        <p:nvGrpSpPr>
          <p:cNvPr id="114" name="Group 59" title="woman icon">
            <a:extLst>
              <a:ext uri="{FF2B5EF4-FFF2-40B4-BE49-F238E27FC236}">
                <a16:creationId xmlns="" xmlns:a16="http://schemas.microsoft.com/office/drawing/2014/main" id="{29238AC7-9C68-0D41-9337-A9CE6C06CB71}"/>
              </a:ext>
            </a:extLst>
          </p:cNvPr>
          <p:cNvGrpSpPr>
            <a:grpSpLocks/>
          </p:cNvGrpSpPr>
          <p:nvPr/>
        </p:nvGrpSpPr>
        <p:grpSpPr bwMode="auto">
          <a:xfrm>
            <a:off x="9143989" y="2969489"/>
            <a:ext cx="465138" cy="463550"/>
            <a:chOff x="2324888" y="2512379"/>
            <a:chExt cx="464919" cy="464919"/>
          </a:xfrm>
        </p:grpSpPr>
        <p:sp>
          <p:nvSpPr>
            <p:cNvPr id="115" name="Freeform: Shape 11">
              <a:extLst>
                <a:ext uri="{FF2B5EF4-FFF2-40B4-BE49-F238E27FC236}">
                  <a16:creationId xmlns="" xmlns:a16="http://schemas.microsoft.com/office/drawing/2014/main" id="{F933AFAC-76AD-5942-9E77-CACF9A562390}"/>
                </a:ext>
                <a:ext uri="{C183D7F6-B498-43B3-948B-1728B52AA6E4}">
                  <adec:decorative xmlns="" xmlns:adec="http://schemas.microsoft.com/office/drawing/2017/decorative" val="1"/>
                </a:ext>
              </a:extLst>
            </p:cNvPr>
            <p:cNvSpPr>
              <a:spLocks/>
            </p:cNvSpPr>
            <p:nvPr/>
          </p:nvSpPr>
          <p:spPr bwMode="auto">
            <a:xfrm>
              <a:off x="2417134" y="2593556"/>
              <a:ext cx="280427" cy="302566"/>
            </a:xfrm>
            <a:custGeom>
              <a:avLst/>
              <a:gdLst>
                <a:gd name="T0" fmla="*/ 133203 w 280427"/>
                <a:gd name="T1" fmla="*/ 5535 h 302566"/>
                <a:gd name="T2" fmla="*/ 19556 w 280427"/>
                <a:gd name="T3" fmla="*/ 119920 h 302566"/>
                <a:gd name="T4" fmla="*/ 22508 w 280427"/>
                <a:gd name="T5" fmla="*/ 150176 h 302566"/>
                <a:gd name="T6" fmla="*/ 7011 w 280427"/>
                <a:gd name="T7" fmla="*/ 240208 h 302566"/>
                <a:gd name="T8" fmla="*/ 5535 w 280427"/>
                <a:gd name="T9" fmla="*/ 245374 h 302566"/>
                <a:gd name="T10" fmla="*/ 8487 w 280427"/>
                <a:gd name="T11" fmla="*/ 249802 h 302566"/>
                <a:gd name="T12" fmla="*/ 93353 w 280427"/>
                <a:gd name="T13" fmla="*/ 273417 h 302566"/>
                <a:gd name="T14" fmla="*/ 141321 w 280427"/>
                <a:gd name="T15" fmla="*/ 301459 h 302566"/>
                <a:gd name="T16" fmla="*/ 189288 w 280427"/>
                <a:gd name="T17" fmla="*/ 273417 h 302566"/>
                <a:gd name="T18" fmla="*/ 275631 w 280427"/>
                <a:gd name="T19" fmla="*/ 249802 h 302566"/>
                <a:gd name="T20" fmla="*/ 278582 w 280427"/>
                <a:gd name="T21" fmla="*/ 245374 h 302566"/>
                <a:gd name="T22" fmla="*/ 277106 w 280427"/>
                <a:gd name="T23" fmla="*/ 240208 h 302566"/>
                <a:gd name="T24" fmla="*/ 260133 w 280427"/>
                <a:gd name="T25" fmla="*/ 155342 h 302566"/>
                <a:gd name="T26" fmla="*/ 263085 w 280427"/>
                <a:gd name="T27" fmla="*/ 124347 h 302566"/>
                <a:gd name="T28" fmla="*/ 191502 w 280427"/>
                <a:gd name="T29" fmla="*/ 32102 h 302566"/>
                <a:gd name="T30" fmla="*/ 133203 w 280427"/>
                <a:gd name="T31" fmla="*/ 5535 h 302566"/>
                <a:gd name="T32" fmla="*/ 133203 w 280427"/>
                <a:gd name="T33" fmla="*/ 5535 h 302566"/>
                <a:gd name="T34" fmla="*/ 184861 w 280427"/>
                <a:gd name="T35" fmla="*/ 103684 h 302566"/>
                <a:gd name="T36" fmla="*/ 211427 w 280427"/>
                <a:gd name="T37" fmla="*/ 173791 h 302566"/>
                <a:gd name="T38" fmla="*/ 180433 w 280427"/>
                <a:gd name="T39" fmla="*/ 262347 h 302566"/>
                <a:gd name="T40" fmla="*/ 180433 w 280427"/>
                <a:gd name="T41" fmla="*/ 262347 h 302566"/>
                <a:gd name="T42" fmla="*/ 140583 w 280427"/>
                <a:gd name="T43" fmla="*/ 286700 h 302566"/>
                <a:gd name="T44" fmla="*/ 100732 w 280427"/>
                <a:gd name="T45" fmla="*/ 261609 h 302566"/>
                <a:gd name="T46" fmla="*/ 100732 w 280427"/>
                <a:gd name="T47" fmla="*/ 261609 h 302566"/>
                <a:gd name="T48" fmla="*/ 70476 w 280427"/>
                <a:gd name="T49" fmla="*/ 190764 h 302566"/>
                <a:gd name="T50" fmla="*/ 122133 w 280427"/>
                <a:gd name="T51" fmla="*/ 145748 h 302566"/>
                <a:gd name="T52" fmla="*/ 136155 w 280427"/>
                <a:gd name="T53" fmla="*/ 142059 h 302566"/>
                <a:gd name="T54" fmla="*/ 184861 w 280427"/>
                <a:gd name="T55" fmla="*/ 103684 h 302566"/>
                <a:gd name="T56" fmla="*/ 184861 w 280427"/>
                <a:gd name="T57" fmla="*/ 103684 h 302566"/>
                <a:gd name="T58" fmla="*/ 105898 w 280427"/>
                <a:gd name="T59" fmla="*/ 172315 h 302566"/>
                <a:gd name="T60" fmla="*/ 96305 w 280427"/>
                <a:gd name="T61" fmla="*/ 181909 h 302566"/>
                <a:gd name="T62" fmla="*/ 105898 w 280427"/>
                <a:gd name="T63" fmla="*/ 191502 h 302566"/>
                <a:gd name="T64" fmla="*/ 115492 w 280427"/>
                <a:gd name="T65" fmla="*/ 181909 h 302566"/>
                <a:gd name="T66" fmla="*/ 105898 w 280427"/>
                <a:gd name="T67" fmla="*/ 172315 h 302566"/>
                <a:gd name="T68" fmla="*/ 105898 w 280427"/>
                <a:gd name="T69" fmla="*/ 172315 h 302566"/>
                <a:gd name="T70" fmla="*/ 176743 w 280427"/>
                <a:gd name="T71" fmla="*/ 172315 h 302566"/>
                <a:gd name="T72" fmla="*/ 167149 w 280427"/>
                <a:gd name="T73" fmla="*/ 181909 h 302566"/>
                <a:gd name="T74" fmla="*/ 176743 w 280427"/>
                <a:gd name="T75" fmla="*/ 191502 h 302566"/>
                <a:gd name="T76" fmla="*/ 186337 w 280427"/>
                <a:gd name="T77" fmla="*/ 181909 h 302566"/>
                <a:gd name="T78" fmla="*/ 176743 w 280427"/>
                <a:gd name="T79" fmla="*/ 172315 h 302566"/>
                <a:gd name="T80" fmla="*/ 176743 w 280427"/>
                <a:gd name="T81" fmla="*/ 172315 h 30256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80427" h="302566">
                  <a:moveTo>
                    <a:pt x="133203" y="5535"/>
                  </a:moveTo>
                  <a:cubicBezTo>
                    <a:pt x="63096" y="5535"/>
                    <a:pt x="19556" y="49075"/>
                    <a:pt x="19556" y="119920"/>
                  </a:cubicBezTo>
                  <a:cubicBezTo>
                    <a:pt x="19556" y="130251"/>
                    <a:pt x="21032" y="139845"/>
                    <a:pt x="22508" y="150176"/>
                  </a:cubicBezTo>
                  <a:cubicBezTo>
                    <a:pt x="26198" y="178957"/>
                    <a:pt x="30626" y="208476"/>
                    <a:pt x="7011" y="240208"/>
                  </a:cubicBezTo>
                  <a:cubicBezTo>
                    <a:pt x="6273" y="241684"/>
                    <a:pt x="5535" y="243160"/>
                    <a:pt x="5535" y="245374"/>
                  </a:cubicBezTo>
                  <a:cubicBezTo>
                    <a:pt x="5535" y="246850"/>
                    <a:pt x="7011" y="248326"/>
                    <a:pt x="8487" y="249802"/>
                  </a:cubicBezTo>
                  <a:cubicBezTo>
                    <a:pt x="9225" y="250540"/>
                    <a:pt x="35053" y="267513"/>
                    <a:pt x="93353" y="273417"/>
                  </a:cubicBezTo>
                  <a:cubicBezTo>
                    <a:pt x="108112" y="291128"/>
                    <a:pt x="125085" y="301459"/>
                    <a:pt x="141321" y="301459"/>
                  </a:cubicBezTo>
                  <a:cubicBezTo>
                    <a:pt x="157556" y="301459"/>
                    <a:pt x="174529" y="291866"/>
                    <a:pt x="189288" y="273417"/>
                  </a:cubicBezTo>
                  <a:cubicBezTo>
                    <a:pt x="247588" y="266775"/>
                    <a:pt x="274893" y="250540"/>
                    <a:pt x="275631" y="249802"/>
                  </a:cubicBezTo>
                  <a:cubicBezTo>
                    <a:pt x="277106" y="249064"/>
                    <a:pt x="277844" y="246850"/>
                    <a:pt x="278582" y="245374"/>
                  </a:cubicBezTo>
                  <a:cubicBezTo>
                    <a:pt x="278582" y="243898"/>
                    <a:pt x="278582" y="241684"/>
                    <a:pt x="277106" y="240208"/>
                  </a:cubicBezTo>
                  <a:cubicBezTo>
                    <a:pt x="253492" y="209214"/>
                    <a:pt x="256443" y="183385"/>
                    <a:pt x="260133" y="155342"/>
                  </a:cubicBezTo>
                  <a:cubicBezTo>
                    <a:pt x="261609" y="145748"/>
                    <a:pt x="263085" y="135417"/>
                    <a:pt x="263085" y="124347"/>
                  </a:cubicBezTo>
                  <a:cubicBezTo>
                    <a:pt x="263085" y="82283"/>
                    <a:pt x="244636" y="33578"/>
                    <a:pt x="191502" y="32102"/>
                  </a:cubicBezTo>
                  <a:cubicBezTo>
                    <a:pt x="169363" y="9963"/>
                    <a:pt x="147962" y="5535"/>
                    <a:pt x="133203" y="5535"/>
                  </a:cubicBezTo>
                  <a:close/>
                  <a:moveTo>
                    <a:pt x="184861" y="103684"/>
                  </a:moveTo>
                  <a:cubicBezTo>
                    <a:pt x="194454" y="114016"/>
                    <a:pt x="211427" y="136893"/>
                    <a:pt x="211427" y="173791"/>
                  </a:cubicBezTo>
                  <a:cubicBezTo>
                    <a:pt x="211427" y="223235"/>
                    <a:pt x="181171" y="262347"/>
                    <a:pt x="180433" y="262347"/>
                  </a:cubicBezTo>
                  <a:cubicBezTo>
                    <a:pt x="167887" y="277844"/>
                    <a:pt x="153866" y="286700"/>
                    <a:pt x="140583" y="286700"/>
                  </a:cubicBezTo>
                  <a:cubicBezTo>
                    <a:pt x="127299" y="286700"/>
                    <a:pt x="113278" y="277844"/>
                    <a:pt x="100732" y="261609"/>
                  </a:cubicBezTo>
                  <a:cubicBezTo>
                    <a:pt x="100732" y="261609"/>
                    <a:pt x="70476" y="232829"/>
                    <a:pt x="70476" y="190764"/>
                  </a:cubicBezTo>
                  <a:cubicBezTo>
                    <a:pt x="70476" y="158294"/>
                    <a:pt x="97781" y="151652"/>
                    <a:pt x="122133" y="145748"/>
                  </a:cubicBezTo>
                  <a:cubicBezTo>
                    <a:pt x="127299" y="144273"/>
                    <a:pt x="131727" y="143535"/>
                    <a:pt x="136155" y="142059"/>
                  </a:cubicBezTo>
                  <a:cubicBezTo>
                    <a:pt x="165673" y="133941"/>
                    <a:pt x="178957" y="115492"/>
                    <a:pt x="184861" y="103684"/>
                  </a:cubicBezTo>
                  <a:close/>
                  <a:moveTo>
                    <a:pt x="105898" y="172315"/>
                  </a:moveTo>
                  <a:cubicBezTo>
                    <a:pt x="100732" y="172315"/>
                    <a:pt x="96305" y="176743"/>
                    <a:pt x="96305" y="181909"/>
                  </a:cubicBezTo>
                  <a:cubicBezTo>
                    <a:pt x="96305" y="187075"/>
                    <a:pt x="100732" y="191502"/>
                    <a:pt x="105898" y="191502"/>
                  </a:cubicBezTo>
                  <a:cubicBezTo>
                    <a:pt x="111064" y="191502"/>
                    <a:pt x="115492" y="187075"/>
                    <a:pt x="115492" y="181909"/>
                  </a:cubicBezTo>
                  <a:cubicBezTo>
                    <a:pt x="115492" y="176743"/>
                    <a:pt x="111064" y="172315"/>
                    <a:pt x="105898" y="172315"/>
                  </a:cubicBezTo>
                  <a:close/>
                  <a:moveTo>
                    <a:pt x="176743" y="172315"/>
                  </a:moveTo>
                  <a:cubicBezTo>
                    <a:pt x="171577" y="172315"/>
                    <a:pt x="167149" y="176743"/>
                    <a:pt x="167149" y="181909"/>
                  </a:cubicBezTo>
                  <a:cubicBezTo>
                    <a:pt x="167149" y="187075"/>
                    <a:pt x="171577" y="191502"/>
                    <a:pt x="176743" y="191502"/>
                  </a:cubicBezTo>
                  <a:cubicBezTo>
                    <a:pt x="181909" y="191502"/>
                    <a:pt x="186337" y="187075"/>
                    <a:pt x="186337" y="181909"/>
                  </a:cubicBezTo>
                  <a:cubicBezTo>
                    <a:pt x="186337" y="176743"/>
                    <a:pt x="181909" y="172315"/>
                    <a:pt x="176743" y="172315"/>
                  </a:cubicBez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16" name="Freeform: Shape 12">
              <a:extLst>
                <a:ext uri="{FF2B5EF4-FFF2-40B4-BE49-F238E27FC236}">
                  <a16:creationId xmlns="" xmlns:a16="http://schemas.microsoft.com/office/drawing/2014/main" id="{8DD84D77-8960-9445-9B7A-05EC553E0CB3}"/>
                </a:ext>
                <a:ext uri="{C183D7F6-B498-43B3-948B-1728B52AA6E4}">
                  <adec:decorative xmlns="" xmlns:adec="http://schemas.microsoft.com/office/drawing/2017/decorative" val="1"/>
                </a:ext>
              </a:extLst>
            </p:cNvPr>
            <p:cNvSpPr>
              <a:spLocks/>
            </p:cNvSpPr>
            <p:nvPr/>
          </p:nvSpPr>
          <p:spPr bwMode="auto">
            <a:xfrm>
              <a:off x="2324888" y="2512379"/>
              <a:ext cx="464919" cy="464919"/>
            </a:xfrm>
            <a:custGeom>
              <a:avLst/>
              <a:gdLst>
                <a:gd name="T0" fmla="*/ 463074 w 464919"/>
                <a:gd name="T1" fmla="*/ 463074 h 464919"/>
                <a:gd name="T2" fmla="*/ 5535 w 464919"/>
                <a:gd name="T3" fmla="*/ 463074 h 464919"/>
                <a:gd name="T4" fmla="*/ 5535 w 464919"/>
                <a:gd name="T5" fmla="*/ 5535 h 464919"/>
                <a:gd name="T6" fmla="*/ 463074 w 464919"/>
                <a:gd name="T7" fmla="*/ 5535 h 464919"/>
                <a:gd name="T8" fmla="*/ 463074 w 464919"/>
                <a:gd name="T9" fmla="*/ 463074 h 464919"/>
                <a:gd name="T10" fmla="*/ 50551 w 464919"/>
                <a:gd name="T11" fmla="*/ 420272 h 464919"/>
                <a:gd name="T12" fmla="*/ 418796 w 464919"/>
                <a:gd name="T13" fmla="*/ 420272 h 464919"/>
                <a:gd name="T14" fmla="*/ 418796 w 464919"/>
                <a:gd name="T15" fmla="*/ 48337 h 464919"/>
                <a:gd name="T16" fmla="*/ 50551 w 464919"/>
                <a:gd name="T17" fmla="*/ 48337 h 464919"/>
                <a:gd name="T18" fmla="*/ 50551 w 464919"/>
                <a:gd name="T19" fmla="*/ 420272 h 4649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64919" h="464919">
                  <a:moveTo>
                    <a:pt x="463074" y="463074"/>
                  </a:moveTo>
                  <a:lnTo>
                    <a:pt x="5535" y="463074"/>
                  </a:lnTo>
                  <a:lnTo>
                    <a:pt x="5535" y="5535"/>
                  </a:lnTo>
                  <a:lnTo>
                    <a:pt x="463074" y="5535"/>
                  </a:lnTo>
                  <a:lnTo>
                    <a:pt x="463074" y="463074"/>
                  </a:lnTo>
                  <a:close/>
                  <a:moveTo>
                    <a:pt x="50551" y="420272"/>
                  </a:moveTo>
                  <a:lnTo>
                    <a:pt x="418796" y="420272"/>
                  </a:lnTo>
                  <a:lnTo>
                    <a:pt x="418796" y="48337"/>
                  </a:lnTo>
                  <a:lnTo>
                    <a:pt x="50551" y="48337"/>
                  </a:lnTo>
                  <a:lnTo>
                    <a:pt x="50551" y="420272"/>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grpSp>
        <p:nvGrpSpPr>
          <p:cNvPr id="120" name="Group 68" title="check mark icon">
            <a:extLst>
              <a:ext uri="{FF2B5EF4-FFF2-40B4-BE49-F238E27FC236}">
                <a16:creationId xmlns="" xmlns:a16="http://schemas.microsoft.com/office/drawing/2014/main" id="{24D6EF27-5F27-E440-A018-33287323D7A2}"/>
              </a:ext>
            </a:extLst>
          </p:cNvPr>
          <p:cNvGrpSpPr>
            <a:grpSpLocks/>
          </p:cNvGrpSpPr>
          <p:nvPr/>
        </p:nvGrpSpPr>
        <p:grpSpPr bwMode="auto">
          <a:xfrm>
            <a:off x="9533630" y="4419600"/>
            <a:ext cx="404813" cy="406400"/>
            <a:chOff x="3761709" y="4826643"/>
            <a:chExt cx="405882" cy="405882"/>
          </a:xfrm>
        </p:grpSpPr>
        <p:sp>
          <p:nvSpPr>
            <p:cNvPr id="121" name="Freeform: Shape 16">
              <a:extLst>
                <a:ext uri="{FF2B5EF4-FFF2-40B4-BE49-F238E27FC236}">
                  <a16:creationId xmlns="" xmlns:a16="http://schemas.microsoft.com/office/drawing/2014/main" id="{32FAC53D-7E19-DF40-BDAF-020D7B9F7CF5}"/>
                </a:ext>
                <a:ext uri="{C183D7F6-B498-43B3-948B-1728B52AA6E4}">
                  <adec:decorative xmlns="" xmlns:adec="http://schemas.microsoft.com/office/drawing/2017/decorative" val="1"/>
                </a:ext>
              </a:extLst>
            </p:cNvPr>
            <p:cNvSpPr>
              <a:spLocks/>
            </p:cNvSpPr>
            <p:nvPr/>
          </p:nvSpPr>
          <p:spPr bwMode="auto">
            <a:xfrm>
              <a:off x="3761709" y="4826643"/>
              <a:ext cx="405882" cy="405882"/>
            </a:xfrm>
            <a:custGeom>
              <a:avLst/>
              <a:gdLst>
                <a:gd name="T0" fmla="*/ 401824 w 405881"/>
                <a:gd name="T1" fmla="*/ 401824 h 405881"/>
                <a:gd name="T2" fmla="*/ 5535 w 405881"/>
                <a:gd name="T3" fmla="*/ 401824 h 405881"/>
                <a:gd name="T4" fmla="*/ 5535 w 405881"/>
                <a:gd name="T5" fmla="*/ 5535 h 405881"/>
                <a:gd name="T6" fmla="*/ 401824 w 405881"/>
                <a:gd name="T7" fmla="*/ 5535 h 405881"/>
                <a:gd name="T8" fmla="*/ 401824 w 405881"/>
                <a:gd name="T9" fmla="*/ 401824 h 405881"/>
                <a:gd name="T10" fmla="*/ 43909 w 405881"/>
                <a:gd name="T11" fmla="*/ 364926 h 405881"/>
                <a:gd name="T12" fmla="*/ 362712 w 405881"/>
                <a:gd name="T13" fmla="*/ 364926 h 405881"/>
                <a:gd name="T14" fmla="*/ 362712 w 405881"/>
                <a:gd name="T15" fmla="*/ 42433 h 405881"/>
                <a:gd name="T16" fmla="*/ 43909 w 405881"/>
                <a:gd name="T17" fmla="*/ 42433 h 405881"/>
                <a:gd name="T18" fmla="*/ 43909 w 405881"/>
                <a:gd name="T19" fmla="*/ 364926 h 4058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405881" h="405881">
                  <a:moveTo>
                    <a:pt x="401823" y="401823"/>
                  </a:moveTo>
                  <a:lnTo>
                    <a:pt x="5535" y="401823"/>
                  </a:lnTo>
                  <a:lnTo>
                    <a:pt x="5535" y="5535"/>
                  </a:lnTo>
                  <a:lnTo>
                    <a:pt x="401823" y="5535"/>
                  </a:lnTo>
                  <a:lnTo>
                    <a:pt x="401823" y="401823"/>
                  </a:lnTo>
                  <a:close/>
                  <a:moveTo>
                    <a:pt x="43909" y="364925"/>
                  </a:moveTo>
                  <a:lnTo>
                    <a:pt x="362711" y="364925"/>
                  </a:lnTo>
                  <a:lnTo>
                    <a:pt x="362711" y="42433"/>
                  </a:lnTo>
                  <a:lnTo>
                    <a:pt x="43909" y="42433"/>
                  </a:lnTo>
                  <a:lnTo>
                    <a:pt x="43909" y="364925"/>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sp>
          <p:nvSpPr>
            <p:cNvPr id="122" name="Freeform: Shape 17">
              <a:extLst>
                <a:ext uri="{FF2B5EF4-FFF2-40B4-BE49-F238E27FC236}">
                  <a16:creationId xmlns="" xmlns:a16="http://schemas.microsoft.com/office/drawing/2014/main" id="{CBE42868-2427-E347-B3F9-0FCDB653979F}"/>
                </a:ext>
                <a:ext uri="{C183D7F6-B498-43B3-948B-1728B52AA6E4}">
                  <adec:decorative xmlns="" xmlns:adec="http://schemas.microsoft.com/office/drawing/2017/decorative" val="1"/>
                </a:ext>
              </a:extLst>
            </p:cNvPr>
            <p:cNvSpPr>
              <a:spLocks/>
            </p:cNvSpPr>
            <p:nvPr/>
          </p:nvSpPr>
          <p:spPr bwMode="auto">
            <a:xfrm>
              <a:off x="3833292" y="4919627"/>
              <a:ext cx="258288" cy="221390"/>
            </a:xfrm>
            <a:custGeom>
              <a:avLst/>
              <a:gdLst>
                <a:gd name="T0" fmla="*/ 75642 w 258288"/>
                <a:gd name="T1" fmla="*/ 215855 h 221390"/>
                <a:gd name="T2" fmla="*/ 5535 w 258288"/>
                <a:gd name="T3" fmla="*/ 145748 h 221390"/>
                <a:gd name="T4" fmla="*/ 33577 w 258288"/>
                <a:gd name="T5" fmla="*/ 117706 h 221390"/>
                <a:gd name="T6" fmla="*/ 75642 w 258288"/>
                <a:gd name="T7" fmla="*/ 159770 h 221390"/>
                <a:gd name="T8" fmla="*/ 229877 w 258288"/>
                <a:gd name="T9" fmla="*/ 5535 h 221390"/>
                <a:gd name="T10" fmla="*/ 257919 w 258288"/>
                <a:gd name="T11" fmla="*/ 33577 h 22139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58288" h="221390">
                  <a:moveTo>
                    <a:pt x="75642" y="215855"/>
                  </a:moveTo>
                  <a:lnTo>
                    <a:pt x="5535" y="145748"/>
                  </a:lnTo>
                  <a:lnTo>
                    <a:pt x="33577" y="117706"/>
                  </a:lnTo>
                  <a:lnTo>
                    <a:pt x="75642" y="159770"/>
                  </a:lnTo>
                  <a:lnTo>
                    <a:pt x="229877" y="5535"/>
                  </a:lnTo>
                  <a:lnTo>
                    <a:pt x="257919" y="33577"/>
                  </a:lnTo>
                  <a:lnTo>
                    <a:pt x="75642" y="215855"/>
                  </a:lnTo>
                  <a:close/>
                </a:path>
              </a:pathLst>
            </a:custGeom>
            <a:solidFill>
              <a:srgbClr val="000000"/>
            </a:solidFill>
            <a:ln>
              <a:noFill/>
            </a:ln>
            <a:extLst>
              <a:ext uri="{91240B29-F687-4F45-9708-019B960494DF}">
                <a14:hiddenLine xmlns:a14="http://schemas.microsoft.com/office/drawing/2010/main" w="9525" cap="flat">
                  <a:solidFill>
                    <a:srgbClr val="000000"/>
                  </a:solidFill>
                  <a:prstDash val="solid"/>
                  <a:miter lim="800000"/>
                  <a:headEnd/>
                  <a:tailEnd/>
                </a14:hiddenLine>
              </a:ext>
            </a:extLst>
          </p:spPr>
          <p:txBody>
            <a:bodyPr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p:txBody>
        </p:sp>
      </p:grpSp>
      <p:sp>
        <p:nvSpPr>
          <p:cNvPr id="20" name="TextBox 19">
            <a:extLst>
              <a:ext uri="{FF2B5EF4-FFF2-40B4-BE49-F238E27FC236}">
                <a16:creationId xmlns="" xmlns:a16="http://schemas.microsoft.com/office/drawing/2014/main" id="{3019FD41-71CE-495C-A468-AC92A05BDDE0}"/>
              </a:ext>
            </a:extLst>
          </p:cNvPr>
          <p:cNvSpPr txBox="1"/>
          <p:nvPr/>
        </p:nvSpPr>
        <p:spPr>
          <a:xfrm>
            <a:off x="100013" y="193296"/>
            <a:ext cx="7058025" cy="707886"/>
          </a:xfrm>
          <a:prstGeom prst="rect">
            <a:avLst/>
          </a:prstGeom>
          <a:noFill/>
        </p:spPr>
        <p:txBody>
          <a:bodyPr wrap="square">
            <a:spAutoFit/>
          </a:bodyPr>
          <a:lstStyle/>
          <a:p>
            <a:pPr algn="ctr"/>
            <a:r>
              <a:rPr lang="en-US" sz="2000" b="1" i="0" dirty="0">
                <a:solidFill>
                  <a:srgbClr val="000000"/>
                </a:solidFill>
                <a:effectLst/>
                <a:latin typeface="Arial" panose="020B0604020202020204" pitchFamily="34" charset="0"/>
                <a:cs typeface="Arial" panose="020B0604020202020204" pitchFamily="34" charset="0"/>
              </a:rPr>
              <a:t>5.2.</a:t>
            </a:r>
            <a:r>
              <a:rPr lang="vi-VN" sz="20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a:t>
            </a:r>
            <a:r>
              <a:rPr lang="en-US" sz="2000" b="1" i="0" dirty="0" err="1">
                <a:solidFill>
                  <a:srgbClr val="000000"/>
                </a:solidFill>
                <a:effectLst/>
                <a:latin typeface="Arial" panose="020B0604020202020204" pitchFamily="34" charset="0"/>
                <a:cs typeface="Arial" panose="020B0604020202020204" pitchFamily="34" charset="0"/>
              </a:rPr>
              <a:t>i</a:t>
            </a:r>
            <a:r>
              <a:rPr lang="vi-VN" sz="2000" b="1" i="0" dirty="0">
                <a:solidFill>
                  <a:srgbClr val="000000"/>
                </a:solidFill>
                <a:effectLst/>
                <a:latin typeface="Arial" panose="020B0604020202020204" pitchFamily="34" charset="0"/>
                <a:cs typeface="Arial" panose="020B0604020202020204" pitchFamily="34" charset="0"/>
              </a:rPr>
              <a:t>ệt Nam</a:t>
            </a:r>
          </a:p>
        </p:txBody>
      </p:sp>
      <p:sp>
        <p:nvSpPr>
          <p:cNvPr id="21" name="Line 7">
            <a:extLst>
              <a:ext uri="{FF2B5EF4-FFF2-40B4-BE49-F238E27FC236}">
                <a16:creationId xmlns="" xmlns:a16="http://schemas.microsoft.com/office/drawing/2014/main" id="{43BB0187-7AA4-4DD2-B1E3-23F3B00264E2}"/>
              </a:ext>
            </a:extLst>
          </p:cNvPr>
          <p:cNvSpPr>
            <a:spLocks noChangeShapeType="1"/>
          </p:cNvSpPr>
          <p:nvPr/>
        </p:nvSpPr>
        <p:spPr bwMode="auto">
          <a:xfrm flipV="1">
            <a:off x="2596498" y="1070163"/>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panose="020B0604020202020204" pitchFamily="34" charset="0"/>
              <a:ea typeface="Arial Unicode MS"/>
              <a:cs typeface="Arial" panose="020B0604020202020204" pitchFamily="34" charset="0"/>
            </a:endParaRPr>
          </a:p>
        </p:txBody>
      </p:sp>
      <p:sp>
        <p:nvSpPr>
          <p:cNvPr id="22" name="TextBox 21">
            <a:extLst>
              <a:ext uri="{FF2B5EF4-FFF2-40B4-BE49-F238E27FC236}">
                <a16:creationId xmlns="" xmlns:a16="http://schemas.microsoft.com/office/drawing/2014/main" id="{C6F0DC6B-7E39-4609-99C1-D0A253B7FA45}"/>
              </a:ext>
            </a:extLst>
          </p:cNvPr>
          <p:cNvSpPr txBox="1"/>
          <p:nvPr/>
        </p:nvSpPr>
        <p:spPr>
          <a:xfrm>
            <a:off x="614362" y="1262601"/>
            <a:ext cx="5193582" cy="1015663"/>
          </a:xfrm>
          <a:prstGeom prst="rect">
            <a:avLst/>
          </a:prstGeom>
          <a:noFill/>
        </p:spPr>
        <p:txBody>
          <a:bodyPr wrap="square">
            <a:spAutoFit/>
          </a:bodyPr>
          <a:lstStyle/>
          <a:p>
            <a:pPr algn="ctr"/>
            <a:r>
              <a:rPr lang="en-US" sz="2000" b="1" dirty="0" err="1">
                <a:solidFill>
                  <a:srgbClr val="0033CC"/>
                </a:solidFill>
                <a:effectLst/>
                <a:latin typeface="Arial" panose="020B0604020202020204" pitchFamily="34" charset="0"/>
                <a:cs typeface="Arial" panose="020B0604020202020204" pitchFamily="34" charset="0"/>
              </a:rPr>
              <a:t>Bảy</a:t>
            </a:r>
            <a:r>
              <a:rPr lang="en-US" sz="2000" b="1" dirty="0">
                <a:solidFill>
                  <a:srgbClr val="0033CC"/>
                </a:solidFill>
                <a:effectLst/>
                <a:latin typeface="Arial" panose="020B0604020202020204" pitchFamily="34" charset="0"/>
                <a:cs typeface="Arial" panose="020B0604020202020204" pitchFamily="34" charset="0"/>
              </a:rPr>
              <a:t> </a:t>
            </a:r>
            <a:r>
              <a:rPr lang="en-US" sz="2000" b="1" dirty="0" err="1">
                <a:solidFill>
                  <a:srgbClr val="0033CC"/>
                </a:solidFill>
                <a:effectLst/>
                <a:latin typeface="Arial" panose="020B0604020202020204" pitchFamily="34" charset="0"/>
                <a:cs typeface="Arial" panose="020B0604020202020204" pitchFamily="34" charset="0"/>
              </a:rPr>
              <a:t>là</a:t>
            </a:r>
            <a:r>
              <a:rPr lang="en-US" sz="2000" b="1"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Hoàn</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thiện</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thề</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chế</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cho</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sự</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phát</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triển</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các</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thành</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phần</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kinh</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tế</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các</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loại</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hình</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doanh</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nghiệp</a:t>
            </a:r>
            <a:r>
              <a:rPr lang="en-US" sz="2000" b="0" i="0" dirty="0">
                <a:solidFill>
                  <a:srgbClr val="0033CC"/>
                </a:solidFill>
                <a:effectLst/>
                <a:latin typeface="Arial" panose="020B0604020202020204" pitchFamily="34" charset="0"/>
                <a:cs typeface="Arial" panose="020B0604020202020204" pitchFamily="34" charset="0"/>
              </a:rPr>
              <a:t>.</a:t>
            </a:r>
            <a:endParaRPr lang="en-US" sz="2000" dirty="0">
              <a:solidFill>
                <a:srgbClr val="0033CC"/>
              </a:solidFill>
              <a:latin typeface="Arial" panose="020B0604020202020204" pitchFamily="34" charset="0"/>
              <a:cs typeface="Arial" panose="020B0604020202020204" pitchFamily="34" charset="0"/>
            </a:endParaRPr>
          </a:p>
        </p:txBody>
      </p:sp>
      <p:sp>
        <p:nvSpPr>
          <p:cNvPr id="24" name="TextBox 23">
            <a:extLst>
              <a:ext uri="{FF2B5EF4-FFF2-40B4-BE49-F238E27FC236}">
                <a16:creationId xmlns="" xmlns:a16="http://schemas.microsoft.com/office/drawing/2014/main" id="{EA813062-4B63-47CB-B6FA-2C6F29C5507E}"/>
              </a:ext>
            </a:extLst>
          </p:cNvPr>
          <p:cNvSpPr txBox="1"/>
          <p:nvPr/>
        </p:nvSpPr>
        <p:spPr>
          <a:xfrm>
            <a:off x="8512955" y="519688"/>
            <a:ext cx="2699354" cy="646331"/>
          </a:xfrm>
          <a:prstGeom prst="rect">
            <a:avLst/>
          </a:prstGeom>
          <a:noFill/>
        </p:spPr>
        <p:txBody>
          <a:bodyPr wrap="square">
            <a:spAutoFit/>
          </a:bodyPr>
          <a:lstStyle/>
          <a:p>
            <a:pPr marL="285750" indent="-285750" algn="ctr">
              <a:buFont typeface="Arial" panose="020B0604020202020204" pitchFamily="34" charset="0"/>
              <a:buChar char="•"/>
            </a:pPr>
            <a:r>
              <a:rPr lang="en-US" dirty="0" err="1">
                <a:solidFill>
                  <a:srgbClr val="0070C0"/>
                </a:solidFill>
                <a:latin typeface="Arial" panose="020B0604020202020204" pitchFamily="34" charset="0"/>
                <a:cs typeface="Arial" panose="020B0604020202020204" pitchFamily="34" charset="0"/>
              </a:rPr>
              <a:t>P</a:t>
            </a:r>
            <a:r>
              <a:rPr lang="en-US" b="0" i="0" dirty="0" err="1">
                <a:solidFill>
                  <a:srgbClr val="0070C0"/>
                </a:solidFill>
                <a:effectLst/>
                <a:latin typeface="Arial" panose="020B0604020202020204" pitchFamily="34" charset="0"/>
                <a:cs typeface="Arial" panose="020B0604020202020204" pitchFamily="34" charset="0"/>
              </a:rPr>
              <a:t>háp</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lý</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và</a:t>
            </a:r>
            <a:r>
              <a:rPr lang="en-US" b="0" i="0" dirty="0">
                <a:solidFill>
                  <a:srgbClr val="0070C0"/>
                </a:solidFill>
                <a:effectLst/>
                <a:latin typeface="Arial" panose="020B0604020202020204" pitchFamily="34" charset="0"/>
                <a:cs typeface="Arial" panose="020B0604020202020204" pitchFamily="34" charset="0"/>
              </a:rPr>
              <a:t> </a:t>
            </a:r>
          </a:p>
          <a:p>
            <a:pPr algn="ctr"/>
            <a:r>
              <a:rPr lang="en-US" b="0" i="0" dirty="0" err="1">
                <a:solidFill>
                  <a:srgbClr val="0070C0"/>
                </a:solidFill>
                <a:effectLst/>
                <a:latin typeface="Arial" panose="020B0604020202020204" pitchFamily="34" charset="0"/>
                <a:cs typeface="Arial" panose="020B0604020202020204" pitchFamily="34" charset="0"/>
              </a:rPr>
              <a:t>điều</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kiện</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kinh</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doanh</a:t>
            </a:r>
            <a:endParaRPr lang="en-US" dirty="0">
              <a:solidFill>
                <a:srgbClr val="0070C0"/>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 xmlns:a16="http://schemas.microsoft.com/office/drawing/2014/main" id="{E94C83A8-2563-4008-8B0D-34A6F9AB143F}"/>
              </a:ext>
            </a:extLst>
          </p:cNvPr>
          <p:cNvSpPr txBox="1"/>
          <p:nvPr/>
        </p:nvSpPr>
        <p:spPr>
          <a:xfrm>
            <a:off x="9169185" y="1786545"/>
            <a:ext cx="2539218" cy="646331"/>
          </a:xfrm>
          <a:prstGeom prst="rect">
            <a:avLst/>
          </a:prstGeom>
          <a:noFill/>
        </p:spPr>
        <p:txBody>
          <a:bodyPr wrap="square">
            <a:spAutoFit/>
          </a:bodyPr>
          <a:lstStyle/>
          <a:p>
            <a:pPr marL="285750" indent="-285750" algn="ctr">
              <a:buFont typeface="Arial" panose="020B0604020202020204" pitchFamily="34" charset="0"/>
              <a:buChar char="•"/>
            </a:pPr>
            <a:r>
              <a:rPr lang="en-US" dirty="0">
                <a:solidFill>
                  <a:srgbClr val="FF0000"/>
                </a:solidFill>
                <a:latin typeface="Arial" panose="020B0604020202020204" pitchFamily="34" charset="0"/>
                <a:cs typeface="Arial" panose="020B0604020202020204" pitchFamily="34" charset="0"/>
              </a:rPr>
              <a:t>P</a:t>
            </a:r>
            <a:r>
              <a:rPr lang="vi-VN" b="0" i="0" dirty="0">
                <a:solidFill>
                  <a:srgbClr val="FF0000"/>
                </a:solidFill>
                <a:effectLst/>
                <a:latin typeface="Arial" panose="020B0604020202020204" pitchFamily="34" charset="0"/>
                <a:cs typeface="Arial" panose="020B0604020202020204" pitchFamily="34" charset="0"/>
              </a:rPr>
              <a:t>háp luật về đầu tư, </a:t>
            </a:r>
            <a:endParaRPr lang="en-US" b="0" i="0" dirty="0">
              <a:solidFill>
                <a:srgbClr val="FF0000"/>
              </a:solidFill>
              <a:effectLst/>
              <a:latin typeface="Arial" panose="020B0604020202020204" pitchFamily="34" charset="0"/>
              <a:cs typeface="Arial" panose="020B0604020202020204" pitchFamily="34" charset="0"/>
            </a:endParaRPr>
          </a:p>
          <a:p>
            <a:pPr algn="ctr"/>
            <a:r>
              <a:rPr lang="vi-VN" b="0" i="0" dirty="0">
                <a:solidFill>
                  <a:srgbClr val="FF0000"/>
                </a:solidFill>
                <a:effectLst/>
                <a:latin typeface="Arial" panose="020B0604020202020204" pitchFamily="34" charset="0"/>
                <a:cs typeface="Arial" panose="020B0604020202020204" pitchFamily="34" charset="0"/>
              </a:rPr>
              <a:t>kinh doanh</a:t>
            </a:r>
            <a:endParaRPr lang="en-US" dirty="0">
              <a:solidFill>
                <a:srgbClr val="FF0000"/>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 xmlns:a16="http://schemas.microsoft.com/office/drawing/2014/main" id="{7F85CFD0-03A9-4A69-BF8E-F495D542186B}"/>
              </a:ext>
            </a:extLst>
          </p:cNvPr>
          <p:cNvSpPr txBox="1"/>
          <p:nvPr/>
        </p:nvSpPr>
        <p:spPr>
          <a:xfrm>
            <a:off x="9938443" y="3187249"/>
            <a:ext cx="1568053" cy="646331"/>
          </a:xfrm>
          <a:prstGeom prst="rect">
            <a:avLst/>
          </a:prstGeom>
          <a:noFill/>
        </p:spPr>
        <p:txBody>
          <a:bodyPr wrap="square">
            <a:spAutoFit/>
          </a:bodyPr>
          <a:lstStyle/>
          <a:p>
            <a:pPr marL="285750" indent="-285750" algn="ctr">
              <a:buFont typeface="Arial" panose="020B0604020202020204" pitchFamily="34" charset="0"/>
              <a:buChar char="•"/>
            </a:pPr>
            <a:r>
              <a:rPr lang="en-US" dirty="0" err="1">
                <a:solidFill>
                  <a:schemeClr val="accent2">
                    <a:lumMod val="75000"/>
                  </a:schemeClr>
                </a:solidFill>
                <a:latin typeface="Arial" panose="020B0604020202020204" pitchFamily="34" charset="0"/>
                <a:cs typeface="Arial" panose="020B0604020202020204" pitchFamily="34" charset="0"/>
              </a:rPr>
              <a:t>C</a:t>
            </a:r>
            <a:r>
              <a:rPr lang="en-US" b="0" i="0" dirty="0" err="1">
                <a:solidFill>
                  <a:schemeClr val="accent2">
                    <a:lumMod val="75000"/>
                  </a:schemeClr>
                </a:solidFill>
                <a:effectLst/>
                <a:latin typeface="Arial" panose="020B0604020202020204" pitchFamily="34" charset="0"/>
                <a:cs typeface="Arial" panose="020B0604020202020204" pitchFamily="34" charset="0"/>
              </a:rPr>
              <a:t>ạnh</a:t>
            </a:r>
            <a:r>
              <a:rPr lang="en-US" b="0" i="0" dirty="0">
                <a:solidFill>
                  <a:schemeClr val="accent2">
                    <a:lumMod val="75000"/>
                  </a:schemeClr>
                </a:solidFill>
                <a:effectLst/>
                <a:latin typeface="Arial" panose="020B0604020202020204" pitchFamily="34" charset="0"/>
                <a:cs typeface="Arial" panose="020B0604020202020204" pitchFamily="34" charset="0"/>
              </a:rPr>
              <a:t> </a:t>
            </a:r>
            <a:r>
              <a:rPr lang="en-US" b="0" i="0" dirty="0" err="1">
                <a:solidFill>
                  <a:schemeClr val="accent2">
                    <a:lumMod val="75000"/>
                  </a:schemeClr>
                </a:solidFill>
                <a:effectLst/>
                <a:latin typeface="Arial" panose="020B0604020202020204" pitchFamily="34" charset="0"/>
                <a:cs typeface="Arial" panose="020B0604020202020204" pitchFamily="34" charset="0"/>
              </a:rPr>
              <a:t>tranh</a:t>
            </a:r>
            <a:endParaRPr lang="en-US" dirty="0">
              <a:solidFill>
                <a:schemeClr val="accent2">
                  <a:lumMod val="75000"/>
                </a:schemeClr>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 xmlns:a16="http://schemas.microsoft.com/office/drawing/2014/main" id="{E3FF56F4-1C60-4A5B-88E4-C83A5016CDBC}"/>
              </a:ext>
            </a:extLst>
          </p:cNvPr>
          <p:cNvSpPr txBox="1"/>
          <p:nvPr/>
        </p:nvSpPr>
        <p:spPr>
          <a:xfrm>
            <a:off x="10458757" y="4623557"/>
            <a:ext cx="1568053" cy="1200329"/>
          </a:xfrm>
          <a:prstGeom prst="rect">
            <a:avLst/>
          </a:prstGeom>
          <a:noFill/>
        </p:spPr>
        <p:txBody>
          <a:bodyPr wrap="square">
            <a:spAutoFit/>
          </a:bodyPr>
          <a:lstStyle/>
          <a:p>
            <a:pPr marL="285750" indent="-285750" algn="ctr">
              <a:buFont typeface="Arial" panose="020B0604020202020204" pitchFamily="34" charset="0"/>
              <a:buChar char="•"/>
            </a:pPr>
            <a:r>
              <a:rPr lang="en-US" dirty="0">
                <a:solidFill>
                  <a:srgbClr val="010101"/>
                </a:solidFill>
                <a:latin typeface="Arial" panose="020B0604020202020204" pitchFamily="34" charset="0"/>
                <a:cs typeface="Arial" panose="020B0604020202020204" pitchFamily="34" charset="0"/>
              </a:rPr>
              <a:t>P</a:t>
            </a:r>
            <a:r>
              <a:rPr lang="vi-VN" b="0" i="0" dirty="0">
                <a:solidFill>
                  <a:srgbClr val="010101"/>
                </a:solidFill>
                <a:effectLst/>
                <a:latin typeface="Arial" panose="020B0604020202020204" pitchFamily="34" charset="0"/>
                <a:cs typeface="Arial" panose="020B0604020202020204" pitchFamily="34" charset="0"/>
              </a:rPr>
              <a:t>háp luật về đấu thầu, đầu tư công</a:t>
            </a:r>
            <a:endParaRPr lang="en-US" dirty="0">
              <a:latin typeface="Arial" panose="020B0604020202020204" pitchFamily="34" charset="0"/>
              <a:cs typeface="Arial" panose="020B0604020202020204" pitchFamily="34" charset="0"/>
            </a:endParaRPr>
          </a:p>
        </p:txBody>
      </p:sp>
      <p:sp>
        <p:nvSpPr>
          <p:cNvPr id="32" name="TextBox 31">
            <a:extLst>
              <a:ext uri="{FF2B5EF4-FFF2-40B4-BE49-F238E27FC236}">
                <a16:creationId xmlns="" xmlns:a16="http://schemas.microsoft.com/office/drawing/2014/main" id="{229E4BC0-4616-46E0-8826-B0DFE1D46165}"/>
              </a:ext>
            </a:extLst>
          </p:cNvPr>
          <p:cNvSpPr txBox="1"/>
          <p:nvPr/>
        </p:nvSpPr>
        <p:spPr>
          <a:xfrm>
            <a:off x="2596498" y="4364335"/>
            <a:ext cx="1880847" cy="923330"/>
          </a:xfrm>
          <a:prstGeom prst="rect">
            <a:avLst/>
          </a:prstGeom>
          <a:noFill/>
        </p:spPr>
        <p:txBody>
          <a:bodyPr wrap="square">
            <a:spAutoFit/>
          </a:bodyPr>
          <a:lstStyle/>
          <a:p>
            <a:pPr marL="285750" indent="-285750" algn="ctr">
              <a:buFont typeface="Arial" panose="020B0604020202020204" pitchFamily="34" charset="0"/>
              <a:buChar char="•"/>
            </a:pPr>
            <a:r>
              <a:rPr lang="en-US" dirty="0" err="1">
                <a:solidFill>
                  <a:srgbClr val="660066"/>
                </a:solidFill>
                <a:latin typeface="Arial" panose="020B0604020202020204" pitchFamily="34" charset="0"/>
                <a:cs typeface="Arial" panose="020B0604020202020204" pitchFamily="34" charset="0"/>
              </a:rPr>
              <a:t>C</a:t>
            </a:r>
            <a:r>
              <a:rPr lang="en-US" b="0" i="0" dirty="0" err="1">
                <a:solidFill>
                  <a:srgbClr val="660066"/>
                </a:solidFill>
                <a:effectLst/>
                <a:latin typeface="Arial" panose="020B0604020202020204" pitchFamily="34" charset="0"/>
                <a:cs typeface="Arial" panose="020B0604020202020204" pitchFamily="34" charset="0"/>
              </a:rPr>
              <a:t>ác</a:t>
            </a:r>
            <a:r>
              <a:rPr lang="en-US" b="0" i="0" dirty="0">
                <a:solidFill>
                  <a:srgbClr val="660066"/>
                </a:solidFill>
                <a:effectLst/>
                <a:latin typeface="Arial" panose="020B0604020202020204" pitchFamily="34" charset="0"/>
                <a:cs typeface="Arial" panose="020B0604020202020204" pitchFamily="34" charset="0"/>
              </a:rPr>
              <a:t> </a:t>
            </a:r>
            <a:r>
              <a:rPr lang="en-US" b="0" i="0" dirty="0" err="1">
                <a:solidFill>
                  <a:srgbClr val="660066"/>
                </a:solidFill>
                <a:effectLst/>
                <a:latin typeface="Arial" panose="020B0604020202020204" pitchFamily="34" charset="0"/>
                <a:cs typeface="Arial" panose="020B0604020202020204" pitchFamily="34" charset="0"/>
              </a:rPr>
              <a:t>mô</a:t>
            </a:r>
            <a:r>
              <a:rPr lang="en-US" b="0" i="0" dirty="0">
                <a:solidFill>
                  <a:srgbClr val="660066"/>
                </a:solidFill>
                <a:effectLst/>
                <a:latin typeface="Arial" panose="020B0604020202020204" pitchFamily="34" charset="0"/>
                <a:cs typeface="Arial" panose="020B0604020202020204" pitchFamily="34" charset="0"/>
              </a:rPr>
              <a:t> </a:t>
            </a:r>
            <a:r>
              <a:rPr lang="en-US" b="0" i="0" dirty="0" err="1">
                <a:solidFill>
                  <a:srgbClr val="660066"/>
                </a:solidFill>
                <a:effectLst/>
                <a:latin typeface="Arial" panose="020B0604020202020204" pitchFamily="34" charset="0"/>
                <a:cs typeface="Arial" panose="020B0604020202020204" pitchFamily="34" charset="0"/>
              </a:rPr>
              <a:t>hình</a:t>
            </a:r>
            <a:r>
              <a:rPr lang="en-US" b="0" i="0" dirty="0">
                <a:solidFill>
                  <a:srgbClr val="660066"/>
                </a:solidFill>
                <a:effectLst/>
                <a:latin typeface="Arial" panose="020B0604020202020204" pitchFamily="34" charset="0"/>
                <a:cs typeface="Arial" panose="020B0604020202020204" pitchFamily="34" charset="0"/>
              </a:rPr>
              <a:t> </a:t>
            </a:r>
            <a:r>
              <a:rPr lang="en-US" b="0" i="0" dirty="0" err="1">
                <a:solidFill>
                  <a:srgbClr val="660066"/>
                </a:solidFill>
                <a:effectLst/>
                <a:latin typeface="Arial" panose="020B0604020202020204" pitchFamily="34" charset="0"/>
                <a:cs typeface="Arial" panose="020B0604020202020204" pitchFamily="34" charset="0"/>
              </a:rPr>
              <a:t>sản</a:t>
            </a:r>
            <a:r>
              <a:rPr lang="en-US" b="0" i="0" dirty="0">
                <a:solidFill>
                  <a:srgbClr val="660066"/>
                </a:solidFill>
                <a:effectLst/>
                <a:latin typeface="Arial" panose="020B0604020202020204" pitchFamily="34" charset="0"/>
                <a:cs typeface="Arial" panose="020B0604020202020204" pitchFamily="34" charset="0"/>
              </a:rPr>
              <a:t> </a:t>
            </a:r>
            <a:r>
              <a:rPr lang="en-US" b="0" i="0" dirty="0" err="1">
                <a:solidFill>
                  <a:srgbClr val="660066"/>
                </a:solidFill>
                <a:effectLst/>
                <a:latin typeface="Arial" panose="020B0604020202020204" pitchFamily="34" charset="0"/>
                <a:cs typeface="Arial" panose="020B0604020202020204" pitchFamily="34" charset="0"/>
              </a:rPr>
              <a:t>xuất</a:t>
            </a:r>
            <a:r>
              <a:rPr lang="en-US" b="0" i="0" dirty="0">
                <a:solidFill>
                  <a:srgbClr val="660066"/>
                </a:solidFill>
                <a:effectLst/>
                <a:latin typeface="Arial" panose="020B0604020202020204" pitchFamily="34" charset="0"/>
                <a:cs typeface="Arial" panose="020B0604020202020204" pitchFamily="34" charset="0"/>
              </a:rPr>
              <a:t> </a:t>
            </a:r>
            <a:r>
              <a:rPr lang="en-US" b="0" i="0" dirty="0" err="1">
                <a:solidFill>
                  <a:srgbClr val="660066"/>
                </a:solidFill>
                <a:effectLst/>
                <a:latin typeface="Arial" panose="020B0604020202020204" pitchFamily="34" charset="0"/>
                <a:cs typeface="Arial" panose="020B0604020202020204" pitchFamily="34" charset="0"/>
              </a:rPr>
              <a:t>kinh</a:t>
            </a:r>
            <a:r>
              <a:rPr lang="en-US" b="0" i="0" dirty="0">
                <a:solidFill>
                  <a:srgbClr val="660066"/>
                </a:solidFill>
                <a:effectLst/>
                <a:latin typeface="Arial" panose="020B0604020202020204" pitchFamily="34" charset="0"/>
                <a:cs typeface="Arial" panose="020B0604020202020204" pitchFamily="34" charset="0"/>
              </a:rPr>
              <a:t> </a:t>
            </a:r>
            <a:r>
              <a:rPr lang="en-US" b="0" i="0" dirty="0" err="1">
                <a:solidFill>
                  <a:srgbClr val="660066"/>
                </a:solidFill>
                <a:effectLst/>
                <a:latin typeface="Arial" panose="020B0604020202020204" pitchFamily="34" charset="0"/>
                <a:cs typeface="Arial" panose="020B0604020202020204" pitchFamily="34" charset="0"/>
              </a:rPr>
              <a:t>doanh</a:t>
            </a:r>
            <a:endParaRPr lang="en-US" dirty="0">
              <a:solidFill>
                <a:srgbClr val="660066"/>
              </a:solidFill>
              <a:latin typeface="Arial" panose="020B0604020202020204" pitchFamily="34" charset="0"/>
              <a:cs typeface="Arial" panose="020B0604020202020204" pitchFamily="34" charset="0"/>
            </a:endParaRPr>
          </a:p>
        </p:txBody>
      </p:sp>
      <p:sp>
        <p:nvSpPr>
          <p:cNvPr id="34" name="TextBox 33">
            <a:extLst>
              <a:ext uri="{FF2B5EF4-FFF2-40B4-BE49-F238E27FC236}">
                <a16:creationId xmlns="" xmlns:a16="http://schemas.microsoft.com/office/drawing/2014/main" id="{2606638A-3750-4713-AF55-886684B21C9C}"/>
              </a:ext>
            </a:extLst>
          </p:cNvPr>
          <p:cNvSpPr txBox="1"/>
          <p:nvPr/>
        </p:nvSpPr>
        <p:spPr>
          <a:xfrm>
            <a:off x="3489371" y="2782669"/>
            <a:ext cx="1568053" cy="923330"/>
          </a:xfrm>
          <a:prstGeom prst="rect">
            <a:avLst/>
          </a:prstGeom>
          <a:noFill/>
        </p:spPr>
        <p:txBody>
          <a:bodyPr wrap="square">
            <a:spAutoFit/>
          </a:bodyPr>
          <a:lstStyle/>
          <a:p>
            <a:pPr marL="285750" indent="-285750" algn="ctr">
              <a:buFont typeface="Arial" panose="020B0604020202020204" pitchFamily="34" charset="0"/>
              <a:buChar char="•"/>
            </a:pPr>
            <a:r>
              <a:rPr lang="en-US" dirty="0" err="1">
                <a:solidFill>
                  <a:srgbClr val="FF3399"/>
                </a:solidFill>
                <a:latin typeface="Arial" panose="020B0604020202020204" pitchFamily="34" charset="0"/>
                <a:cs typeface="Arial" panose="020B0604020202020204" pitchFamily="34" charset="0"/>
              </a:rPr>
              <a:t>C</a:t>
            </a:r>
            <a:r>
              <a:rPr lang="en-US" b="0" i="0" dirty="0" err="1">
                <a:solidFill>
                  <a:srgbClr val="FF3399"/>
                </a:solidFill>
                <a:effectLst/>
                <a:latin typeface="Arial" panose="020B0604020202020204" pitchFamily="34" charset="0"/>
                <a:cs typeface="Arial" panose="020B0604020202020204" pitchFamily="34" charset="0"/>
              </a:rPr>
              <a:t>ác</a:t>
            </a:r>
            <a:r>
              <a:rPr lang="en-US" b="0" i="0" dirty="0">
                <a:solidFill>
                  <a:srgbClr val="FF3399"/>
                </a:solidFill>
                <a:effectLst/>
                <a:latin typeface="Arial" panose="020B0604020202020204" pitchFamily="34" charset="0"/>
                <a:cs typeface="Arial" panose="020B0604020202020204" pitchFamily="34" charset="0"/>
              </a:rPr>
              <a:t> </a:t>
            </a:r>
            <a:r>
              <a:rPr lang="en-US" b="0" i="0" dirty="0" err="1">
                <a:solidFill>
                  <a:srgbClr val="FF3399"/>
                </a:solidFill>
                <a:effectLst/>
                <a:latin typeface="Arial" panose="020B0604020202020204" pitchFamily="34" charset="0"/>
                <a:cs typeface="Arial" panose="020B0604020202020204" pitchFamily="34" charset="0"/>
              </a:rPr>
              <a:t>thành</a:t>
            </a:r>
            <a:r>
              <a:rPr lang="en-US" b="0" i="0" dirty="0">
                <a:solidFill>
                  <a:srgbClr val="FF3399"/>
                </a:solidFill>
                <a:effectLst/>
                <a:latin typeface="Arial" panose="020B0604020202020204" pitchFamily="34" charset="0"/>
                <a:cs typeface="Arial" panose="020B0604020202020204" pitchFamily="34" charset="0"/>
              </a:rPr>
              <a:t> </a:t>
            </a:r>
            <a:r>
              <a:rPr lang="en-US" b="0" i="0" dirty="0" err="1">
                <a:solidFill>
                  <a:srgbClr val="FF3399"/>
                </a:solidFill>
                <a:effectLst/>
                <a:latin typeface="Arial" panose="020B0604020202020204" pitchFamily="34" charset="0"/>
                <a:cs typeface="Arial" panose="020B0604020202020204" pitchFamily="34" charset="0"/>
              </a:rPr>
              <a:t>phần</a:t>
            </a:r>
            <a:r>
              <a:rPr lang="en-US" b="0" i="0" dirty="0">
                <a:solidFill>
                  <a:srgbClr val="FF3399"/>
                </a:solidFill>
                <a:effectLst/>
                <a:latin typeface="Arial" panose="020B0604020202020204" pitchFamily="34" charset="0"/>
                <a:cs typeface="Arial" panose="020B0604020202020204" pitchFamily="34" charset="0"/>
              </a:rPr>
              <a:t> </a:t>
            </a:r>
            <a:r>
              <a:rPr lang="en-US" b="0" i="0" dirty="0" err="1">
                <a:solidFill>
                  <a:srgbClr val="FF3399"/>
                </a:solidFill>
                <a:effectLst/>
                <a:latin typeface="Arial" panose="020B0604020202020204" pitchFamily="34" charset="0"/>
                <a:cs typeface="Arial" panose="020B0604020202020204" pitchFamily="34" charset="0"/>
              </a:rPr>
              <a:t>kinh</a:t>
            </a:r>
            <a:r>
              <a:rPr lang="en-US" b="0" i="0" dirty="0">
                <a:solidFill>
                  <a:srgbClr val="FF3399"/>
                </a:solidFill>
                <a:effectLst/>
                <a:latin typeface="Arial" panose="020B0604020202020204" pitchFamily="34" charset="0"/>
                <a:cs typeface="Arial" panose="020B0604020202020204" pitchFamily="34" charset="0"/>
              </a:rPr>
              <a:t> </a:t>
            </a:r>
            <a:r>
              <a:rPr lang="en-US" b="0" i="0" dirty="0" err="1">
                <a:solidFill>
                  <a:srgbClr val="FF3399"/>
                </a:solidFill>
                <a:effectLst/>
                <a:latin typeface="Arial" panose="020B0604020202020204" pitchFamily="34" charset="0"/>
                <a:cs typeface="Arial" panose="020B0604020202020204" pitchFamily="34" charset="0"/>
              </a:rPr>
              <a:t>tế</a:t>
            </a:r>
            <a:endParaRPr lang="en-US" dirty="0">
              <a:solidFill>
                <a:srgbClr val="FF339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16318243"/>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inus Sign 2">
            <a:extLst>
              <a:ext uri="{FF2B5EF4-FFF2-40B4-BE49-F238E27FC236}">
                <a16:creationId xmlns="" xmlns:a16="http://schemas.microsoft.com/office/drawing/2014/main" id="{511764DF-1D79-49A7-A23B-9143B459A077}"/>
              </a:ext>
            </a:extLst>
          </p:cNvPr>
          <p:cNvSpPr/>
          <p:nvPr/>
        </p:nvSpPr>
        <p:spPr>
          <a:xfrm rot="18754914">
            <a:off x="10355672" y="5899732"/>
            <a:ext cx="2416705" cy="4572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Minus Sign 41">
            <a:extLst>
              <a:ext uri="{FF2B5EF4-FFF2-40B4-BE49-F238E27FC236}">
                <a16:creationId xmlns="" xmlns:a16="http://schemas.microsoft.com/office/drawing/2014/main" id="{12A22379-85EE-49D3-BDD8-E321AF351FE7}"/>
              </a:ext>
            </a:extLst>
          </p:cNvPr>
          <p:cNvSpPr/>
          <p:nvPr/>
        </p:nvSpPr>
        <p:spPr>
          <a:xfrm rot="18754914">
            <a:off x="10571351" y="6145257"/>
            <a:ext cx="2182204" cy="267305"/>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Minus Sign 42">
            <a:extLst>
              <a:ext uri="{FF2B5EF4-FFF2-40B4-BE49-F238E27FC236}">
                <a16:creationId xmlns="" xmlns:a16="http://schemas.microsoft.com/office/drawing/2014/main" id="{13F67CD0-A294-4D61-A863-14FC99E9091A}"/>
              </a:ext>
            </a:extLst>
          </p:cNvPr>
          <p:cNvSpPr/>
          <p:nvPr/>
        </p:nvSpPr>
        <p:spPr>
          <a:xfrm rot="18754914">
            <a:off x="11007054" y="6208110"/>
            <a:ext cx="1579076" cy="4572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Minus Sign 43">
            <a:extLst>
              <a:ext uri="{FF2B5EF4-FFF2-40B4-BE49-F238E27FC236}">
                <a16:creationId xmlns="" xmlns:a16="http://schemas.microsoft.com/office/drawing/2014/main" id="{4E493D84-6C66-421C-842D-AB0D87CA727C}"/>
              </a:ext>
            </a:extLst>
          </p:cNvPr>
          <p:cNvSpPr/>
          <p:nvPr/>
        </p:nvSpPr>
        <p:spPr>
          <a:xfrm rot="18754914">
            <a:off x="11581858" y="6349221"/>
            <a:ext cx="738512" cy="542765"/>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TextBox 44">
            <a:extLst>
              <a:ext uri="{FF2B5EF4-FFF2-40B4-BE49-F238E27FC236}">
                <a16:creationId xmlns="" xmlns:a16="http://schemas.microsoft.com/office/drawing/2014/main" id="{B9C4F82A-91E0-45CE-A2E3-2E80E3B9E28B}"/>
              </a:ext>
            </a:extLst>
          </p:cNvPr>
          <p:cNvSpPr txBox="1"/>
          <p:nvPr/>
        </p:nvSpPr>
        <p:spPr>
          <a:xfrm>
            <a:off x="1157288" y="301677"/>
            <a:ext cx="9668468" cy="830997"/>
          </a:xfrm>
          <a:prstGeom prst="rect">
            <a:avLst/>
          </a:prstGeom>
          <a:noFill/>
        </p:spPr>
        <p:txBody>
          <a:bodyPr wrap="square">
            <a:spAutoFit/>
          </a:bodyPr>
          <a:lstStyle/>
          <a:p>
            <a:pPr algn="ctr"/>
            <a:r>
              <a:rPr lang="en-US" sz="2400" b="1" i="0" dirty="0">
                <a:solidFill>
                  <a:srgbClr val="000000"/>
                </a:solidFill>
                <a:effectLst/>
                <a:latin typeface="Arial" panose="020B0604020202020204" pitchFamily="34" charset="0"/>
                <a:cs typeface="Arial" panose="020B0604020202020204" pitchFamily="34" charset="0"/>
              </a:rPr>
              <a:t>5.2.</a:t>
            </a:r>
            <a:r>
              <a:rPr lang="vi-VN" sz="24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46" name="Hexagon 45">
            <a:extLst>
              <a:ext uri="{FF2B5EF4-FFF2-40B4-BE49-F238E27FC236}">
                <a16:creationId xmlns="" xmlns:a16="http://schemas.microsoft.com/office/drawing/2014/main" id="{0DCCCF16-DF87-4644-A424-0639A4DECBA5}"/>
              </a:ext>
            </a:extLst>
          </p:cNvPr>
          <p:cNvSpPr/>
          <p:nvPr/>
        </p:nvSpPr>
        <p:spPr>
          <a:xfrm>
            <a:off x="1157288" y="1397531"/>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2</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7" name="Line 7">
            <a:extLst>
              <a:ext uri="{FF2B5EF4-FFF2-40B4-BE49-F238E27FC236}">
                <a16:creationId xmlns="" xmlns:a16="http://schemas.microsoft.com/office/drawing/2014/main" id="{351D67B6-0B0B-4BB7-8B98-A6950ABC6D5C}"/>
              </a:ext>
            </a:extLst>
          </p:cNvPr>
          <p:cNvSpPr>
            <a:spLocks noChangeShapeType="1"/>
          </p:cNvSpPr>
          <p:nvPr/>
        </p:nvSpPr>
        <p:spPr bwMode="auto">
          <a:xfrm flipV="1">
            <a:off x="4183207" y="1179316"/>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48" name="TextBox 47">
            <a:extLst>
              <a:ext uri="{FF2B5EF4-FFF2-40B4-BE49-F238E27FC236}">
                <a16:creationId xmlns="" xmlns:a16="http://schemas.microsoft.com/office/drawing/2014/main" id="{4F0D81F9-2617-4AA8-B83A-679DC943A288}"/>
              </a:ext>
            </a:extLst>
          </p:cNvPr>
          <p:cNvSpPr txBox="1"/>
          <p:nvPr/>
        </p:nvSpPr>
        <p:spPr>
          <a:xfrm>
            <a:off x="1562668" y="1441317"/>
            <a:ext cx="9015412" cy="707886"/>
          </a:xfrm>
          <a:prstGeom prst="rect">
            <a:avLst/>
          </a:prstGeom>
          <a:noFill/>
        </p:spPr>
        <p:txBody>
          <a:bodyPr wrap="square">
            <a:spAutoFit/>
          </a:bodyPr>
          <a:lstStyle/>
          <a:p>
            <a:pPr algn="ctr"/>
            <a:r>
              <a:rPr lang="vi-VN" b="1" i="0" dirty="0">
                <a:solidFill>
                  <a:srgbClr val="000000"/>
                </a:solidFill>
                <a:effectLst/>
                <a:latin typeface="Muli"/>
              </a:rPr>
              <a:t> </a:t>
            </a:r>
            <a:r>
              <a:rPr lang="vi-VN" sz="2000" b="1" i="0" dirty="0">
                <a:solidFill>
                  <a:srgbClr val="0033CC"/>
                </a:solidFill>
                <a:effectLst/>
                <a:latin typeface="+mj-lt"/>
              </a:rPr>
              <a:t>Hoàn thiện thể chế để phát triển đồng </a:t>
            </a:r>
            <a:r>
              <a:rPr lang="en-US" sz="2000" b="1" i="0" dirty="0" smtClean="0">
                <a:solidFill>
                  <a:srgbClr val="0033CC"/>
                </a:solidFill>
                <a:effectLst/>
                <a:latin typeface="+mj-lt"/>
              </a:rPr>
              <a:t>b</a:t>
            </a:r>
            <a:r>
              <a:rPr lang="vi-VN" sz="2000" b="1" i="0" dirty="0" smtClean="0">
                <a:solidFill>
                  <a:srgbClr val="0033CC"/>
                </a:solidFill>
                <a:effectLst/>
                <a:latin typeface="+mj-lt"/>
              </a:rPr>
              <a:t>ộ </a:t>
            </a:r>
            <a:r>
              <a:rPr lang="vi-VN" sz="2000" b="1" i="0" dirty="0">
                <a:solidFill>
                  <a:srgbClr val="0033CC"/>
                </a:solidFill>
                <a:effectLst/>
                <a:latin typeface="+mj-lt"/>
              </a:rPr>
              <a:t>các yếu tố thị truờng và các loại thị trường</a:t>
            </a:r>
          </a:p>
        </p:txBody>
      </p:sp>
      <p:sp>
        <p:nvSpPr>
          <p:cNvPr id="49" name="TextBox 48">
            <a:extLst>
              <a:ext uri="{FF2B5EF4-FFF2-40B4-BE49-F238E27FC236}">
                <a16:creationId xmlns="" xmlns:a16="http://schemas.microsoft.com/office/drawing/2014/main" id="{FE65B03C-FB12-460C-8A29-5546BB9D2448}"/>
              </a:ext>
            </a:extLst>
          </p:cNvPr>
          <p:cNvSpPr txBox="1"/>
          <p:nvPr/>
        </p:nvSpPr>
        <p:spPr>
          <a:xfrm>
            <a:off x="1157287" y="2406395"/>
            <a:ext cx="10501312" cy="430887"/>
          </a:xfrm>
          <a:prstGeom prst="rect">
            <a:avLst/>
          </a:prstGeom>
          <a:noFill/>
        </p:spPr>
        <p:txBody>
          <a:bodyPr wrap="square">
            <a:spAutoFit/>
          </a:bodyPr>
          <a:lstStyle/>
          <a:p>
            <a:r>
              <a:rPr lang="vi-VN" sz="2200" b="1" u="sng" dirty="0">
                <a:solidFill>
                  <a:srgbClr val="FF0066"/>
                </a:solidFill>
                <a:effectLst/>
                <a:latin typeface="+mj-lt"/>
              </a:rPr>
              <a:t>Một là</a:t>
            </a:r>
            <a:r>
              <a:rPr lang="vi-VN" sz="2200" b="0" i="1" dirty="0">
                <a:solidFill>
                  <a:srgbClr val="660066"/>
                </a:solidFill>
                <a:effectLst/>
                <a:latin typeface="+mj-lt"/>
              </a:rPr>
              <a:t>: </a:t>
            </a:r>
            <a:r>
              <a:rPr lang="vi-VN" sz="2200" b="0" i="0" dirty="0">
                <a:solidFill>
                  <a:srgbClr val="660066"/>
                </a:solidFill>
                <a:effectLst/>
                <a:latin typeface="+mj-lt"/>
              </a:rPr>
              <a:t>Hoàn thiện thể chế để phát triển đồng bộ </a:t>
            </a:r>
            <a:r>
              <a:rPr lang="vi-VN" sz="2200" b="1" i="0" dirty="0">
                <a:solidFill>
                  <a:srgbClr val="C00000"/>
                </a:solidFill>
                <a:effectLst/>
                <a:latin typeface="+mj-lt"/>
              </a:rPr>
              <a:t>các y</a:t>
            </a:r>
            <a:r>
              <a:rPr lang="en-US" sz="2200" b="1" i="0" dirty="0">
                <a:solidFill>
                  <a:srgbClr val="C00000"/>
                </a:solidFill>
                <a:effectLst/>
                <a:latin typeface="+mj-lt"/>
              </a:rPr>
              <a:t>ế</a:t>
            </a:r>
            <a:r>
              <a:rPr lang="vi-VN" sz="2200" b="1" i="0" dirty="0">
                <a:solidFill>
                  <a:srgbClr val="C00000"/>
                </a:solidFill>
                <a:effectLst/>
                <a:latin typeface="+mj-lt"/>
              </a:rPr>
              <a:t>u tố thị trường</a:t>
            </a:r>
            <a:r>
              <a:rPr lang="vi-VN" sz="2200" b="0" i="0" dirty="0">
                <a:solidFill>
                  <a:srgbClr val="660066"/>
                </a:solidFill>
                <a:effectLst/>
                <a:latin typeface="+mj-lt"/>
              </a:rPr>
              <a:t>.</a:t>
            </a:r>
            <a:endParaRPr lang="en-US" sz="2200" dirty="0">
              <a:solidFill>
                <a:srgbClr val="660066"/>
              </a:solidFill>
              <a:latin typeface="+mj-lt"/>
            </a:endParaRPr>
          </a:p>
        </p:txBody>
      </p:sp>
      <p:sp>
        <p:nvSpPr>
          <p:cNvPr id="50" name="TextBox 49">
            <a:extLst>
              <a:ext uri="{FF2B5EF4-FFF2-40B4-BE49-F238E27FC236}">
                <a16:creationId xmlns="" xmlns:a16="http://schemas.microsoft.com/office/drawing/2014/main" id="{2D78EBCE-475F-4F6C-8454-4AE1437A6964}"/>
              </a:ext>
            </a:extLst>
          </p:cNvPr>
          <p:cNvSpPr txBox="1"/>
          <p:nvPr/>
        </p:nvSpPr>
        <p:spPr>
          <a:xfrm>
            <a:off x="1201370" y="4612454"/>
            <a:ext cx="10749744" cy="769441"/>
          </a:xfrm>
          <a:prstGeom prst="rect">
            <a:avLst/>
          </a:prstGeom>
          <a:noFill/>
        </p:spPr>
        <p:txBody>
          <a:bodyPr wrap="square">
            <a:spAutoFit/>
          </a:bodyPr>
          <a:lstStyle/>
          <a:p>
            <a:r>
              <a:rPr lang="vi-VN" sz="2200" b="1" u="sng" dirty="0">
                <a:solidFill>
                  <a:srgbClr val="FF0066"/>
                </a:solidFill>
                <a:effectLst/>
                <a:latin typeface="+mj-lt"/>
              </a:rPr>
              <a:t>Hai là</a:t>
            </a:r>
            <a:r>
              <a:rPr lang="vi-VN" sz="2200" b="0" i="1" dirty="0">
                <a:solidFill>
                  <a:srgbClr val="006600"/>
                </a:solidFill>
                <a:effectLst/>
                <a:latin typeface="+mj-lt"/>
              </a:rPr>
              <a:t>:</a:t>
            </a:r>
            <a:r>
              <a:rPr lang="vi-VN" sz="2200" b="0" i="0" dirty="0">
                <a:solidFill>
                  <a:srgbClr val="006600"/>
                </a:solidFill>
                <a:effectLst/>
                <a:latin typeface="+mj-lt"/>
              </a:rPr>
              <a:t> Hoàn thiện thể chế </a:t>
            </a:r>
            <a:r>
              <a:rPr lang="vi-VN" sz="2200" b="0" i="0" dirty="0" smtClean="0">
                <a:solidFill>
                  <a:srgbClr val="006600"/>
                </a:solidFill>
                <a:effectLst/>
                <a:latin typeface="+mj-lt"/>
              </a:rPr>
              <a:t>đ</a:t>
            </a:r>
            <a:r>
              <a:rPr lang="en-US" sz="2200" dirty="0" smtClean="0">
                <a:solidFill>
                  <a:srgbClr val="006600"/>
                </a:solidFill>
                <a:latin typeface="+mj-lt"/>
              </a:rPr>
              <a:t>ể</a:t>
            </a:r>
            <a:r>
              <a:rPr lang="vi-VN" sz="2200" b="0" i="0" dirty="0" smtClean="0">
                <a:solidFill>
                  <a:srgbClr val="006600"/>
                </a:solidFill>
                <a:effectLst/>
                <a:latin typeface="+mj-lt"/>
              </a:rPr>
              <a:t> </a:t>
            </a:r>
            <a:r>
              <a:rPr lang="vi-VN" sz="2200" b="0" i="0" dirty="0">
                <a:solidFill>
                  <a:srgbClr val="006600"/>
                </a:solidFill>
                <a:effectLst/>
                <a:latin typeface="+mj-lt"/>
              </a:rPr>
              <a:t>phát triển đồng bộ, vận hành thông suốt </a:t>
            </a:r>
            <a:endParaRPr lang="en-US" sz="2200" dirty="0">
              <a:solidFill>
                <a:srgbClr val="006600"/>
              </a:solidFill>
              <a:latin typeface="+mj-lt"/>
            </a:endParaRPr>
          </a:p>
          <a:p>
            <a:r>
              <a:rPr lang="en-US" sz="2200" b="1" i="0" dirty="0">
                <a:solidFill>
                  <a:srgbClr val="006600"/>
                </a:solidFill>
                <a:effectLst/>
                <a:latin typeface="+mj-lt"/>
              </a:rPr>
              <a:t>			</a:t>
            </a:r>
            <a:r>
              <a:rPr lang="vi-VN" sz="2200" b="1" i="0" dirty="0">
                <a:solidFill>
                  <a:srgbClr val="C00000"/>
                </a:solidFill>
                <a:effectLst/>
                <a:latin typeface="+mj-lt"/>
              </a:rPr>
              <a:t>các loại thị trường</a:t>
            </a:r>
            <a:endParaRPr lang="en-US" sz="2200" b="1" dirty="0">
              <a:solidFill>
                <a:srgbClr val="C00000"/>
              </a:solidFill>
              <a:latin typeface="+mj-lt"/>
            </a:endParaRPr>
          </a:p>
        </p:txBody>
      </p:sp>
      <p:sp>
        <p:nvSpPr>
          <p:cNvPr id="51" name="TextBox 50">
            <a:extLst>
              <a:ext uri="{FF2B5EF4-FFF2-40B4-BE49-F238E27FC236}">
                <a16:creationId xmlns="" xmlns:a16="http://schemas.microsoft.com/office/drawing/2014/main" id="{E6352147-8A7C-47FF-B313-29A400ED5D24}"/>
              </a:ext>
            </a:extLst>
          </p:cNvPr>
          <p:cNvSpPr txBox="1"/>
          <p:nvPr/>
        </p:nvSpPr>
        <p:spPr>
          <a:xfrm>
            <a:off x="3346847" y="3037358"/>
            <a:ext cx="4068366" cy="1323439"/>
          </a:xfrm>
          <a:prstGeom prst="rect">
            <a:avLst/>
          </a:prstGeom>
          <a:noFill/>
        </p:spPr>
        <p:txBody>
          <a:bodyPr wrap="square">
            <a:spAutoFit/>
          </a:bodyPr>
          <a:lstStyle/>
          <a:p>
            <a:pPr marL="342900" indent="-342900">
              <a:buFont typeface="Wingdings" panose="05000000000000000000" pitchFamily="2" charset="2"/>
              <a:buChar char="§"/>
            </a:pPr>
            <a:r>
              <a:rPr lang="en-US" sz="2000" b="0" i="0">
                <a:solidFill>
                  <a:srgbClr val="FF0066"/>
                </a:solidFill>
                <a:effectLst/>
                <a:latin typeface="+mj-lt"/>
              </a:rPr>
              <a:t>Hàng hóa</a:t>
            </a:r>
          </a:p>
          <a:p>
            <a:pPr marL="342900" indent="-342900">
              <a:buFont typeface="Wingdings" panose="05000000000000000000" pitchFamily="2" charset="2"/>
              <a:buChar char="§"/>
            </a:pPr>
            <a:r>
              <a:rPr lang="en-US" sz="2000">
                <a:solidFill>
                  <a:srgbClr val="FF0066"/>
                </a:solidFill>
                <a:latin typeface="+mj-lt"/>
              </a:rPr>
              <a:t>G</a:t>
            </a:r>
            <a:r>
              <a:rPr lang="en-US" sz="2000" b="0" i="0">
                <a:solidFill>
                  <a:srgbClr val="FF0066"/>
                </a:solidFill>
                <a:effectLst/>
                <a:latin typeface="+mj-lt"/>
              </a:rPr>
              <a:t>iá cả</a:t>
            </a:r>
          </a:p>
          <a:p>
            <a:pPr marL="342900" indent="-342900">
              <a:buFont typeface="Wingdings" panose="05000000000000000000" pitchFamily="2" charset="2"/>
              <a:buChar char="§"/>
            </a:pPr>
            <a:r>
              <a:rPr lang="en-US" sz="2000">
                <a:solidFill>
                  <a:srgbClr val="FF0066"/>
                </a:solidFill>
                <a:latin typeface="+mj-lt"/>
              </a:rPr>
              <a:t>C</a:t>
            </a:r>
            <a:r>
              <a:rPr lang="en-US" sz="2000" b="0" i="0">
                <a:solidFill>
                  <a:srgbClr val="FF0066"/>
                </a:solidFill>
                <a:effectLst/>
                <a:latin typeface="+mj-lt"/>
              </a:rPr>
              <a:t>ạnh tranh</a:t>
            </a:r>
          </a:p>
          <a:p>
            <a:pPr marL="342900" indent="-342900">
              <a:buFont typeface="Wingdings" panose="05000000000000000000" pitchFamily="2" charset="2"/>
              <a:buChar char="§"/>
            </a:pPr>
            <a:r>
              <a:rPr lang="en-US" sz="2000">
                <a:solidFill>
                  <a:srgbClr val="FF0066"/>
                </a:solidFill>
                <a:latin typeface="+mj-lt"/>
              </a:rPr>
              <a:t>C</a:t>
            </a:r>
            <a:r>
              <a:rPr lang="en-US" sz="2000" b="0" i="0">
                <a:solidFill>
                  <a:srgbClr val="FF0066"/>
                </a:solidFill>
                <a:effectLst/>
                <a:latin typeface="+mj-lt"/>
              </a:rPr>
              <a:t>ung cầu….</a:t>
            </a:r>
            <a:endParaRPr lang="en-US" sz="2000" dirty="0">
              <a:solidFill>
                <a:srgbClr val="FF0066"/>
              </a:solidFill>
              <a:latin typeface="+mj-lt"/>
            </a:endParaRPr>
          </a:p>
        </p:txBody>
      </p:sp>
      <p:sp>
        <p:nvSpPr>
          <p:cNvPr id="53" name="TextBox 52">
            <a:extLst>
              <a:ext uri="{FF2B5EF4-FFF2-40B4-BE49-F238E27FC236}">
                <a16:creationId xmlns="" xmlns:a16="http://schemas.microsoft.com/office/drawing/2014/main" id="{9134672E-3639-475F-9CAE-BDD19374F534}"/>
              </a:ext>
            </a:extLst>
          </p:cNvPr>
          <p:cNvSpPr txBox="1"/>
          <p:nvPr/>
        </p:nvSpPr>
        <p:spPr>
          <a:xfrm>
            <a:off x="6430071" y="3037358"/>
            <a:ext cx="1570495" cy="1477328"/>
          </a:xfrm>
          <a:prstGeom prst="rect">
            <a:avLst/>
          </a:prstGeom>
          <a:noFill/>
        </p:spPr>
        <p:txBody>
          <a:bodyPr wrap="square">
            <a:spAutoFit/>
          </a:bodyPr>
          <a:lstStyle/>
          <a:p>
            <a:pPr algn="ctr"/>
            <a:r>
              <a:rPr lang="en-US" b="0" i="0" dirty="0">
                <a:solidFill>
                  <a:srgbClr val="010101"/>
                </a:solidFill>
                <a:effectLst/>
              </a:rPr>
              <a:t>V</a:t>
            </a:r>
            <a:r>
              <a:rPr lang="vi-VN" b="0" i="0" dirty="0">
                <a:solidFill>
                  <a:srgbClr val="010101"/>
                </a:solidFill>
                <a:effectLst/>
              </a:rPr>
              <a:t>ận hành theo nguyên tắc thể chế kinh tế thị trường</a:t>
            </a:r>
            <a:endParaRPr lang="en-US" dirty="0"/>
          </a:p>
        </p:txBody>
      </p:sp>
      <p:cxnSp>
        <p:nvCxnSpPr>
          <p:cNvPr id="10" name="Straight Arrow Connector 9">
            <a:extLst>
              <a:ext uri="{FF2B5EF4-FFF2-40B4-BE49-F238E27FC236}">
                <a16:creationId xmlns="" xmlns:a16="http://schemas.microsoft.com/office/drawing/2014/main" id="{91D34257-9DF7-414B-AFB0-F55F6BAB2C2E}"/>
              </a:ext>
            </a:extLst>
          </p:cNvPr>
          <p:cNvCxnSpPr/>
          <p:nvPr/>
        </p:nvCxnSpPr>
        <p:spPr>
          <a:xfrm>
            <a:off x="5722144" y="3738576"/>
            <a:ext cx="6858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6" name="TextBox 55">
            <a:extLst>
              <a:ext uri="{FF2B5EF4-FFF2-40B4-BE49-F238E27FC236}">
                <a16:creationId xmlns="" xmlns:a16="http://schemas.microsoft.com/office/drawing/2014/main" id="{4DF0A104-9E1B-4C16-9A40-76AA47AAD1AE}"/>
              </a:ext>
            </a:extLst>
          </p:cNvPr>
          <p:cNvSpPr txBox="1"/>
          <p:nvPr/>
        </p:nvSpPr>
        <p:spPr>
          <a:xfrm>
            <a:off x="8889590" y="3018514"/>
            <a:ext cx="1959202" cy="1477328"/>
          </a:xfrm>
          <a:prstGeom prst="rect">
            <a:avLst/>
          </a:prstGeom>
          <a:noFill/>
        </p:spPr>
        <p:txBody>
          <a:bodyPr wrap="square">
            <a:spAutoFit/>
          </a:bodyPr>
          <a:lstStyle/>
          <a:p>
            <a:pPr algn="ctr"/>
            <a:r>
              <a:rPr lang="en-US" dirty="0">
                <a:solidFill>
                  <a:srgbClr val="010101"/>
                </a:solidFill>
                <a:latin typeface="+mj-lt"/>
              </a:rPr>
              <a:t>H</a:t>
            </a:r>
            <a:r>
              <a:rPr lang="vi-VN" b="0" i="0" dirty="0">
                <a:solidFill>
                  <a:srgbClr val="010101"/>
                </a:solidFill>
                <a:effectLst/>
                <a:latin typeface="+mj-lt"/>
              </a:rPr>
              <a:t>oàn thiện để thúc đẩy sự hình thành đồng bộ các yếu tố thị trường.</a:t>
            </a:r>
            <a:endParaRPr lang="en-US" dirty="0">
              <a:latin typeface="+mj-lt"/>
            </a:endParaRPr>
          </a:p>
        </p:txBody>
      </p:sp>
      <p:cxnSp>
        <p:nvCxnSpPr>
          <p:cNvPr id="57" name="Straight Arrow Connector 56">
            <a:extLst>
              <a:ext uri="{FF2B5EF4-FFF2-40B4-BE49-F238E27FC236}">
                <a16:creationId xmlns="" xmlns:a16="http://schemas.microsoft.com/office/drawing/2014/main" id="{398BF014-ECB9-4373-95AB-ADE8561E7F31}"/>
              </a:ext>
            </a:extLst>
          </p:cNvPr>
          <p:cNvCxnSpPr/>
          <p:nvPr/>
        </p:nvCxnSpPr>
        <p:spPr>
          <a:xfrm>
            <a:off x="8179470" y="3726266"/>
            <a:ext cx="6858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2" name="Minus Sign 11">
            <a:extLst>
              <a:ext uri="{FF2B5EF4-FFF2-40B4-BE49-F238E27FC236}">
                <a16:creationId xmlns="" xmlns:a16="http://schemas.microsoft.com/office/drawing/2014/main" id="{3E761CE1-30FB-4FE2-BDDE-765D4BE1D2D6}"/>
              </a:ext>
            </a:extLst>
          </p:cNvPr>
          <p:cNvSpPr/>
          <p:nvPr/>
        </p:nvSpPr>
        <p:spPr>
          <a:xfrm rot="5400000">
            <a:off x="4676150" y="3604810"/>
            <a:ext cx="1528763" cy="201031"/>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Minus Sign 58">
            <a:extLst>
              <a:ext uri="{FF2B5EF4-FFF2-40B4-BE49-F238E27FC236}">
                <a16:creationId xmlns="" xmlns:a16="http://schemas.microsoft.com/office/drawing/2014/main" id="{C4C7839B-064B-4336-8EDA-D1658950EA15}"/>
              </a:ext>
            </a:extLst>
          </p:cNvPr>
          <p:cNvSpPr/>
          <p:nvPr/>
        </p:nvSpPr>
        <p:spPr>
          <a:xfrm rot="5400000">
            <a:off x="7314573" y="3547481"/>
            <a:ext cx="1528763" cy="201031"/>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Box 60">
            <a:extLst>
              <a:ext uri="{FF2B5EF4-FFF2-40B4-BE49-F238E27FC236}">
                <a16:creationId xmlns="" xmlns:a16="http://schemas.microsoft.com/office/drawing/2014/main" id="{6955AD78-8AB0-467C-81B2-196290C3363A}"/>
              </a:ext>
            </a:extLst>
          </p:cNvPr>
          <p:cNvSpPr txBox="1"/>
          <p:nvPr/>
        </p:nvSpPr>
        <p:spPr>
          <a:xfrm>
            <a:off x="5118373" y="5420274"/>
            <a:ext cx="6122194" cy="1200329"/>
          </a:xfrm>
          <a:prstGeom prst="rect">
            <a:avLst/>
          </a:prstGeom>
          <a:noFill/>
        </p:spPr>
        <p:txBody>
          <a:bodyPr wrap="square">
            <a:spAutoFit/>
          </a:bodyPr>
          <a:lstStyle/>
          <a:p>
            <a:pPr marL="285750" indent="-285750">
              <a:buFont typeface="Wingdings" panose="05000000000000000000" pitchFamily="2" charset="2"/>
              <a:buChar char="§"/>
            </a:pPr>
            <a:r>
              <a:rPr lang="en-US" b="0" i="0" dirty="0">
                <a:solidFill>
                  <a:srgbClr val="660066"/>
                </a:solidFill>
                <a:effectLst/>
                <a:latin typeface="Muli"/>
              </a:rPr>
              <a:t>T</a:t>
            </a:r>
            <a:r>
              <a:rPr lang="vi-VN" b="0" i="0" dirty="0">
                <a:solidFill>
                  <a:srgbClr val="660066"/>
                </a:solidFill>
                <a:effectLst/>
                <a:latin typeface="+mj-lt"/>
              </a:rPr>
              <a:t>hị trường hàng hóa</a:t>
            </a:r>
            <a:endParaRPr lang="en-US" b="0" i="0" dirty="0">
              <a:solidFill>
                <a:srgbClr val="660066"/>
              </a:solidFill>
              <a:effectLst/>
              <a:latin typeface="+mj-lt"/>
            </a:endParaRPr>
          </a:p>
          <a:p>
            <a:pPr marL="285750" indent="-285750">
              <a:buFont typeface="Wingdings" panose="05000000000000000000" pitchFamily="2" charset="2"/>
              <a:buChar char="§"/>
            </a:pPr>
            <a:r>
              <a:rPr lang="en-US" b="0" i="0" dirty="0">
                <a:solidFill>
                  <a:srgbClr val="660066"/>
                </a:solidFill>
                <a:effectLst/>
                <a:latin typeface="+mj-lt"/>
              </a:rPr>
              <a:t>T</a:t>
            </a:r>
            <a:r>
              <a:rPr lang="vi-VN" b="0" i="0" dirty="0">
                <a:solidFill>
                  <a:srgbClr val="660066"/>
                </a:solidFill>
                <a:effectLst/>
                <a:latin typeface="+mj-lt"/>
              </a:rPr>
              <a:t>hị trường vốn</a:t>
            </a:r>
            <a:endParaRPr lang="en-US" b="0" i="0" dirty="0">
              <a:solidFill>
                <a:srgbClr val="660066"/>
              </a:solidFill>
              <a:effectLst/>
              <a:latin typeface="+mj-lt"/>
            </a:endParaRPr>
          </a:p>
          <a:p>
            <a:pPr marL="285750" indent="-285750">
              <a:buFont typeface="Wingdings" panose="05000000000000000000" pitchFamily="2" charset="2"/>
              <a:buChar char="§"/>
            </a:pPr>
            <a:r>
              <a:rPr lang="en-US" dirty="0">
                <a:solidFill>
                  <a:srgbClr val="660066"/>
                </a:solidFill>
                <a:latin typeface="+mj-lt"/>
              </a:rPr>
              <a:t>T</a:t>
            </a:r>
            <a:r>
              <a:rPr lang="vi-VN" b="0" i="0" dirty="0">
                <a:solidFill>
                  <a:srgbClr val="660066"/>
                </a:solidFill>
                <a:effectLst/>
                <a:latin typeface="+mj-lt"/>
              </a:rPr>
              <a:t>hị trường công nghệ</a:t>
            </a:r>
            <a:endParaRPr lang="en-US" b="0" i="0" dirty="0">
              <a:solidFill>
                <a:srgbClr val="660066"/>
              </a:solidFill>
              <a:effectLst/>
              <a:latin typeface="+mj-lt"/>
            </a:endParaRPr>
          </a:p>
          <a:p>
            <a:pPr marL="285750" indent="-285750">
              <a:buFont typeface="Wingdings" panose="05000000000000000000" pitchFamily="2" charset="2"/>
              <a:buChar char="§"/>
            </a:pPr>
            <a:r>
              <a:rPr lang="en-US" dirty="0">
                <a:solidFill>
                  <a:srgbClr val="660066"/>
                </a:solidFill>
                <a:latin typeface="+mj-lt"/>
              </a:rPr>
              <a:t>T</a:t>
            </a:r>
            <a:r>
              <a:rPr lang="vi-VN" b="0" i="0" dirty="0">
                <a:solidFill>
                  <a:srgbClr val="660066"/>
                </a:solidFill>
                <a:effectLst/>
                <a:latin typeface="+mj-lt"/>
              </a:rPr>
              <a:t>hị trường hàng hóa sức lao độn</a:t>
            </a:r>
            <a:r>
              <a:rPr lang="en-US" b="0" i="0" dirty="0">
                <a:solidFill>
                  <a:srgbClr val="660066"/>
                </a:solidFill>
                <a:effectLst/>
                <a:latin typeface="+mj-lt"/>
              </a:rPr>
              <a:t>g…</a:t>
            </a:r>
            <a:endParaRPr lang="en-US" dirty="0">
              <a:solidFill>
                <a:srgbClr val="660066"/>
              </a:solidFill>
              <a:latin typeface="+mj-lt"/>
            </a:endParaRPr>
          </a:p>
        </p:txBody>
      </p:sp>
    </p:spTree>
    <p:extLst>
      <p:ext uri="{BB962C8B-B14F-4D97-AF65-F5344CB8AC3E}">
        <p14:creationId xmlns:p14="http://schemas.microsoft.com/office/powerpoint/2010/main" val="902149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46"/>
                                        </p:tgtEl>
                                        <p:attrNameLst>
                                          <p:attrName>style.visibility</p:attrName>
                                        </p:attrNameLst>
                                      </p:cBhvr>
                                      <p:to>
                                        <p:strVal val="visible"/>
                                      </p:to>
                                    </p:set>
                                    <p:anim calcmode="lin" valueType="num">
                                      <p:cBhvr>
                                        <p:cTn id="7" dur="1000" fill="hold"/>
                                        <p:tgtEl>
                                          <p:spTgt spid="46"/>
                                        </p:tgtEl>
                                        <p:attrNameLst>
                                          <p:attrName>ppt_w</p:attrName>
                                        </p:attrNameLst>
                                      </p:cBhvr>
                                      <p:tavLst>
                                        <p:tav tm="0">
                                          <p:val>
                                            <p:fltVal val="0"/>
                                          </p:val>
                                        </p:tav>
                                        <p:tav tm="100000">
                                          <p:val>
                                            <p:strVal val="#ppt_w"/>
                                          </p:val>
                                        </p:tav>
                                      </p:tavLst>
                                    </p:anim>
                                    <p:anim calcmode="lin" valueType="num">
                                      <p:cBhvr>
                                        <p:cTn id="8" dur="1000" fill="hold"/>
                                        <p:tgtEl>
                                          <p:spTgt spid="46"/>
                                        </p:tgtEl>
                                        <p:attrNameLst>
                                          <p:attrName>ppt_h</p:attrName>
                                        </p:attrNameLst>
                                      </p:cBhvr>
                                      <p:tavLst>
                                        <p:tav tm="0">
                                          <p:val>
                                            <p:fltVal val="0"/>
                                          </p:val>
                                        </p:tav>
                                        <p:tav tm="100000">
                                          <p:val>
                                            <p:strVal val="#ppt_h"/>
                                          </p:val>
                                        </p:tav>
                                      </p:tavLst>
                                    </p:anim>
                                    <p:anim calcmode="lin" valueType="num">
                                      <p:cBhvr>
                                        <p:cTn id="9" dur="1000" fill="hold"/>
                                        <p:tgtEl>
                                          <p:spTgt spid="46"/>
                                        </p:tgtEl>
                                        <p:attrNameLst>
                                          <p:attrName>style.rotation</p:attrName>
                                        </p:attrNameLst>
                                      </p:cBhvr>
                                      <p:tavLst>
                                        <p:tav tm="0">
                                          <p:val>
                                            <p:fltVal val="90"/>
                                          </p:val>
                                        </p:tav>
                                        <p:tav tm="100000">
                                          <p:val>
                                            <p:fltVal val="0"/>
                                          </p:val>
                                        </p:tav>
                                      </p:tavLst>
                                    </p:anim>
                                    <p:animEffect transition="in" filter="fade">
                                      <p:cBhvr>
                                        <p:cTn id="10" dur="10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Trọn bộ hình nền powerpoint đẹp dùng trong bài thuyết trình">
            <a:extLst>
              <a:ext uri="{FF2B5EF4-FFF2-40B4-BE49-F238E27FC236}">
                <a16:creationId xmlns="" xmlns:a16="http://schemas.microsoft.com/office/drawing/2014/main" id="{7014E60D-19E1-481C-84ED-C8C74F348B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32C13DF1-2EAE-4FAA-9338-A8ABE3D070D3}"/>
              </a:ext>
            </a:extLst>
          </p:cNvPr>
          <p:cNvSpPr txBox="1"/>
          <p:nvPr/>
        </p:nvSpPr>
        <p:spPr>
          <a:xfrm>
            <a:off x="1157288" y="301677"/>
            <a:ext cx="9668468" cy="830997"/>
          </a:xfrm>
          <a:prstGeom prst="rect">
            <a:avLst/>
          </a:prstGeom>
          <a:noFill/>
        </p:spPr>
        <p:txBody>
          <a:bodyPr wrap="square">
            <a:spAutoFit/>
          </a:bodyPr>
          <a:lstStyle/>
          <a:p>
            <a:pPr algn="ctr"/>
            <a:r>
              <a:rPr lang="en-US" sz="2400" b="1" i="0" dirty="0">
                <a:solidFill>
                  <a:srgbClr val="000000"/>
                </a:solidFill>
                <a:effectLst/>
                <a:latin typeface="Arial" panose="020B0604020202020204" pitchFamily="34" charset="0"/>
                <a:cs typeface="Arial" panose="020B0604020202020204" pitchFamily="34" charset="0"/>
              </a:rPr>
              <a:t>5.2.</a:t>
            </a:r>
            <a:r>
              <a:rPr lang="vi-VN" sz="24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4" name="Line 7">
            <a:extLst>
              <a:ext uri="{FF2B5EF4-FFF2-40B4-BE49-F238E27FC236}">
                <a16:creationId xmlns="" xmlns:a16="http://schemas.microsoft.com/office/drawing/2014/main" id="{94A9F7FB-C191-4B05-B149-9E2B6FD42679}"/>
              </a:ext>
            </a:extLst>
          </p:cNvPr>
          <p:cNvSpPr>
            <a:spLocks noChangeShapeType="1"/>
          </p:cNvSpPr>
          <p:nvPr/>
        </p:nvSpPr>
        <p:spPr bwMode="auto">
          <a:xfrm flipV="1">
            <a:off x="4226070" y="1250754"/>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EC3A9CCD-826D-482C-A049-09091FE9BCA4}"/>
              </a:ext>
            </a:extLst>
          </p:cNvPr>
          <p:cNvSpPr txBox="1"/>
          <p:nvPr/>
        </p:nvSpPr>
        <p:spPr>
          <a:xfrm>
            <a:off x="1653777" y="1434351"/>
            <a:ext cx="9919097" cy="769441"/>
          </a:xfrm>
          <a:prstGeom prst="rect">
            <a:avLst/>
          </a:prstGeom>
          <a:noFill/>
        </p:spPr>
        <p:txBody>
          <a:bodyPr wrap="square">
            <a:spAutoFit/>
          </a:bodyPr>
          <a:lstStyle/>
          <a:p>
            <a:pPr algn="ctr"/>
            <a:r>
              <a:rPr lang="vi-VN" b="1" i="0" dirty="0">
                <a:solidFill>
                  <a:srgbClr val="000000"/>
                </a:solidFill>
                <a:effectLst/>
                <a:latin typeface="Muli"/>
              </a:rPr>
              <a:t> </a:t>
            </a:r>
            <a:r>
              <a:rPr lang="vi-VN" sz="2200" i="0" dirty="0">
                <a:solidFill>
                  <a:srgbClr val="0033CC"/>
                </a:solidFill>
                <a:effectLst/>
              </a:rPr>
              <a:t>Hoàn thiện </a:t>
            </a:r>
            <a:r>
              <a:rPr lang="vi-VN" sz="2200" i="0" dirty="0" smtClean="0">
                <a:solidFill>
                  <a:srgbClr val="0033CC"/>
                </a:solidFill>
                <a:effectLst/>
              </a:rPr>
              <a:t>th</a:t>
            </a:r>
            <a:r>
              <a:rPr lang="en-US" sz="2200" dirty="0" smtClean="0">
                <a:solidFill>
                  <a:srgbClr val="0033CC"/>
                </a:solidFill>
              </a:rPr>
              <a:t>ể</a:t>
            </a:r>
            <a:r>
              <a:rPr lang="vi-VN" sz="2200" i="0" dirty="0" smtClean="0">
                <a:solidFill>
                  <a:srgbClr val="0033CC"/>
                </a:solidFill>
                <a:effectLst/>
              </a:rPr>
              <a:t> </a:t>
            </a:r>
            <a:r>
              <a:rPr lang="vi-VN" sz="2200" i="0" dirty="0">
                <a:solidFill>
                  <a:srgbClr val="0033CC"/>
                </a:solidFill>
                <a:effectLst/>
              </a:rPr>
              <a:t>chế để đảm bảo gắn tăng trưởng kinh tế với bảo đảm tiến </a:t>
            </a:r>
            <a:r>
              <a:rPr lang="en-US" sz="2200" i="0" dirty="0" smtClean="0">
                <a:solidFill>
                  <a:srgbClr val="0033CC"/>
                </a:solidFill>
                <a:effectLst/>
              </a:rPr>
              <a:t>b</a:t>
            </a:r>
            <a:r>
              <a:rPr lang="vi-VN" sz="2200" i="0" dirty="0" smtClean="0">
                <a:solidFill>
                  <a:srgbClr val="0033CC"/>
                </a:solidFill>
                <a:effectLst/>
              </a:rPr>
              <a:t>ộ </a:t>
            </a:r>
            <a:r>
              <a:rPr lang="vi-VN" sz="2200" i="0" dirty="0">
                <a:solidFill>
                  <a:srgbClr val="0033CC"/>
                </a:solidFill>
                <a:effectLst/>
              </a:rPr>
              <a:t>và công bằng xã hội và thúc đẩy hội nhập quốc tế.</a:t>
            </a:r>
          </a:p>
        </p:txBody>
      </p:sp>
      <p:sp>
        <p:nvSpPr>
          <p:cNvPr id="7" name="Hexagon 6">
            <a:extLst>
              <a:ext uri="{FF2B5EF4-FFF2-40B4-BE49-F238E27FC236}">
                <a16:creationId xmlns="" xmlns:a16="http://schemas.microsoft.com/office/drawing/2014/main" id="{F5D0D229-7164-4FD2-8A2E-EDD28F96DEB2}"/>
              </a:ext>
            </a:extLst>
          </p:cNvPr>
          <p:cNvSpPr/>
          <p:nvPr/>
        </p:nvSpPr>
        <p:spPr>
          <a:xfrm>
            <a:off x="1034651" y="1434351"/>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Arial"/>
                <a:ea typeface="Arial Unicode MS"/>
              </a:rPr>
              <a:t>3</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9" name="TextBox 8">
            <a:extLst>
              <a:ext uri="{FF2B5EF4-FFF2-40B4-BE49-F238E27FC236}">
                <a16:creationId xmlns="" xmlns:a16="http://schemas.microsoft.com/office/drawing/2014/main" id="{EB6F2827-0880-4B08-AB0F-CCE78BA01028}"/>
              </a:ext>
            </a:extLst>
          </p:cNvPr>
          <p:cNvSpPr txBox="1"/>
          <p:nvPr/>
        </p:nvSpPr>
        <p:spPr>
          <a:xfrm>
            <a:off x="2368153" y="2559698"/>
            <a:ext cx="8876110" cy="707886"/>
          </a:xfrm>
          <a:prstGeom prst="rect">
            <a:avLst/>
          </a:prstGeom>
          <a:noFill/>
        </p:spPr>
        <p:txBody>
          <a:bodyPr wrap="square">
            <a:spAutoFit/>
          </a:bodyPr>
          <a:lstStyle/>
          <a:p>
            <a:r>
              <a:rPr lang="en-US" sz="2000" b="1" i="1" dirty="0" err="1">
                <a:solidFill>
                  <a:srgbClr val="FF0066"/>
                </a:solidFill>
                <a:effectLst/>
                <a:latin typeface="+mj-lt"/>
              </a:rPr>
              <a:t>Một</a:t>
            </a:r>
            <a:r>
              <a:rPr lang="en-US" sz="2000" b="1" i="1" dirty="0">
                <a:solidFill>
                  <a:srgbClr val="FF0066"/>
                </a:solidFill>
                <a:effectLst/>
                <a:latin typeface="+mj-lt"/>
              </a:rPr>
              <a:t> </a:t>
            </a:r>
            <a:r>
              <a:rPr lang="en-US" sz="2000" b="1" i="1" dirty="0" err="1">
                <a:solidFill>
                  <a:srgbClr val="FF0066"/>
                </a:solidFill>
                <a:effectLst/>
                <a:latin typeface="+mj-lt"/>
              </a:rPr>
              <a:t>là</a:t>
            </a:r>
            <a:r>
              <a:rPr lang="en-US" sz="2000" b="1" i="1" dirty="0">
                <a:solidFill>
                  <a:srgbClr val="FF0066"/>
                </a:solidFill>
                <a:effectLst/>
                <a:latin typeface="+mj-lt"/>
              </a:rPr>
              <a:t>: </a:t>
            </a:r>
            <a:r>
              <a:rPr lang="en-US" sz="2000" b="0" i="0" dirty="0" err="1">
                <a:solidFill>
                  <a:srgbClr val="663300"/>
                </a:solidFill>
                <a:effectLst/>
                <a:latin typeface="+mj-lt"/>
              </a:rPr>
              <a:t>Tiếp</a:t>
            </a:r>
            <a:r>
              <a:rPr lang="en-US" sz="2000" b="0" i="0" dirty="0">
                <a:solidFill>
                  <a:srgbClr val="663300"/>
                </a:solidFill>
                <a:effectLst/>
                <a:latin typeface="+mj-lt"/>
              </a:rPr>
              <a:t> </a:t>
            </a:r>
            <a:r>
              <a:rPr lang="en-US" sz="2000" b="0" i="0" dirty="0" err="1">
                <a:solidFill>
                  <a:srgbClr val="663300"/>
                </a:solidFill>
                <a:effectLst/>
                <a:latin typeface="+mj-lt"/>
              </a:rPr>
              <a:t>tục</a:t>
            </a:r>
            <a:r>
              <a:rPr lang="en-US" sz="2000" b="0" i="0" dirty="0">
                <a:solidFill>
                  <a:srgbClr val="663300"/>
                </a:solidFill>
                <a:effectLst/>
                <a:latin typeface="+mj-lt"/>
              </a:rPr>
              <a:t> </a:t>
            </a:r>
            <a:r>
              <a:rPr lang="en-US" sz="2000" b="0" i="0" dirty="0" err="1">
                <a:solidFill>
                  <a:srgbClr val="663300"/>
                </a:solidFill>
                <a:effectLst/>
                <a:latin typeface="+mj-lt"/>
              </a:rPr>
              <a:t>rà</a:t>
            </a:r>
            <a:r>
              <a:rPr lang="en-US" sz="2000" b="0" i="0" dirty="0">
                <a:solidFill>
                  <a:srgbClr val="663300"/>
                </a:solidFill>
                <a:effectLst/>
                <a:latin typeface="+mj-lt"/>
              </a:rPr>
              <a:t> </a:t>
            </a:r>
            <a:r>
              <a:rPr lang="en-US" sz="2000" b="0" i="0" dirty="0" err="1">
                <a:solidFill>
                  <a:srgbClr val="663300"/>
                </a:solidFill>
                <a:effectLst/>
                <a:latin typeface="+mj-lt"/>
              </a:rPr>
              <a:t>soát</a:t>
            </a:r>
            <a:r>
              <a:rPr lang="en-US" sz="2000" b="0" i="0" dirty="0">
                <a:solidFill>
                  <a:srgbClr val="663300"/>
                </a:solidFill>
                <a:effectLst/>
                <a:latin typeface="+mj-lt"/>
              </a:rPr>
              <a:t>, </a:t>
            </a:r>
            <a:r>
              <a:rPr lang="en-US" sz="2000" b="0" i="0" dirty="0" err="1">
                <a:solidFill>
                  <a:srgbClr val="663300"/>
                </a:solidFill>
                <a:effectLst/>
                <a:latin typeface="+mj-lt"/>
              </a:rPr>
              <a:t>bổ</a:t>
            </a:r>
            <a:r>
              <a:rPr lang="en-US" sz="2000" b="0" i="0" dirty="0">
                <a:solidFill>
                  <a:srgbClr val="663300"/>
                </a:solidFill>
                <a:effectLst/>
                <a:latin typeface="+mj-lt"/>
              </a:rPr>
              <a:t> sung, </a:t>
            </a:r>
            <a:r>
              <a:rPr lang="vi-VN" sz="2000" dirty="0" err="1">
                <a:solidFill>
                  <a:srgbClr val="663300"/>
                </a:solidFill>
                <a:latin typeface="+mj-lt"/>
              </a:rPr>
              <a:t>đ</a:t>
            </a:r>
            <a:r>
              <a:rPr lang="en-US" sz="2000" b="0" i="0" dirty="0" err="1" smtClean="0">
                <a:solidFill>
                  <a:srgbClr val="663300"/>
                </a:solidFill>
                <a:effectLst/>
                <a:latin typeface="+mj-lt"/>
              </a:rPr>
              <a:t>iều</a:t>
            </a:r>
            <a:r>
              <a:rPr lang="en-US" sz="2000" b="0" i="0" dirty="0" smtClean="0">
                <a:solidFill>
                  <a:srgbClr val="663300"/>
                </a:solidFill>
                <a:effectLst/>
                <a:latin typeface="+mj-lt"/>
              </a:rPr>
              <a:t> </a:t>
            </a:r>
            <a:r>
              <a:rPr lang="en-US" sz="2000" b="0" i="0" dirty="0" err="1">
                <a:solidFill>
                  <a:srgbClr val="663300"/>
                </a:solidFill>
                <a:effectLst/>
                <a:latin typeface="+mj-lt"/>
              </a:rPr>
              <a:t>chỉnh</a:t>
            </a:r>
            <a:r>
              <a:rPr lang="en-US" sz="2000" b="0" i="0" dirty="0">
                <a:solidFill>
                  <a:srgbClr val="663300"/>
                </a:solidFill>
                <a:effectLst/>
                <a:latin typeface="+mj-lt"/>
              </a:rPr>
              <a:t> </a:t>
            </a:r>
            <a:r>
              <a:rPr lang="en-US" sz="2000" b="0" i="0" dirty="0" err="1">
                <a:solidFill>
                  <a:srgbClr val="663300"/>
                </a:solidFill>
                <a:effectLst/>
                <a:latin typeface="+mj-lt"/>
              </a:rPr>
              <a:t>hệ</a:t>
            </a:r>
            <a:r>
              <a:rPr lang="en-US" sz="2000" b="0" i="0" dirty="0">
                <a:solidFill>
                  <a:srgbClr val="663300"/>
                </a:solidFill>
                <a:effectLst/>
                <a:latin typeface="+mj-lt"/>
              </a:rPr>
              <a:t> </a:t>
            </a:r>
            <a:r>
              <a:rPr lang="en-US" sz="2000" b="0" i="0" dirty="0" err="1">
                <a:solidFill>
                  <a:srgbClr val="663300"/>
                </a:solidFill>
                <a:effectLst/>
                <a:latin typeface="+mj-lt"/>
              </a:rPr>
              <a:t>thống</a:t>
            </a:r>
            <a:r>
              <a:rPr lang="en-US" sz="2000" b="0" i="0" dirty="0">
                <a:solidFill>
                  <a:srgbClr val="663300"/>
                </a:solidFill>
                <a:effectLst/>
                <a:latin typeface="+mj-lt"/>
              </a:rPr>
              <a:t> </a:t>
            </a:r>
            <a:r>
              <a:rPr lang="en-US" sz="2000" b="0" i="0" dirty="0" err="1">
                <a:solidFill>
                  <a:srgbClr val="663300"/>
                </a:solidFill>
                <a:effectLst/>
                <a:latin typeface="+mj-lt"/>
              </a:rPr>
              <a:t>pháp</a:t>
            </a:r>
            <a:r>
              <a:rPr lang="en-US" sz="2000" b="0" i="0" dirty="0">
                <a:solidFill>
                  <a:srgbClr val="663300"/>
                </a:solidFill>
                <a:effectLst/>
                <a:latin typeface="+mj-lt"/>
              </a:rPr>
              <a:t> </a:t>
            </a:r>
            <a:r>
              <a:rPr lang="en-US" sz="2000" b="0" i="0" dirty="0" err="1">
                <a:solidFill>
                  <a:srgbClr val="663300"/>
                </a:solidFill>
                <a:effectLst/>
                <a:latin typeface="+mj-lt"/>
              </a:rPr>
              <a:t>luật</a:t>
            </a:r>
            <a:r>
              <a:rPr lang="en-US" sz="2000" b="0" i="0" dirty="0">
                <a:solidFill>
                  <a:srgbClr val="663300"/>
                </a:solidFill>
                <a:effectLst/>
                <a:latin typeface="+mj-lt"/>
              </a:rPr>
              <a:t> </a:t>
            </a:r>
            <a:r>
              <a:rPr lang="en-US" sz="2000" b="0" i="0" dirty="0" err="1">
                <a:solidFill>
                  <a:srgbClr val="663300"/>
                </a:solidFill>
                <a:effectLst/>
                <a:latin typeface="+mj-lt"/>
              </a:rPr>
              <a:t>và</a:t>
            </a:r>
            <a:r>
              <a:rPr lang="en-US" sz="2000" b="0" i="0" dirty="0">
                <a:solidFill>
                  <a:srgbClr val="663300"/>
                </a:solidFill>
                <a:effectLst/>
                <a:latin typeface="+mj-lt"/>
              </a:rPr>
              <a:t> </a:t>
            </a:r>
            <a:r>
              <a:rPr lang="en-US" sz="2000" b="0" i="0" dirty="0" err="1">
                <a:solidFill>
                  <a:srgbClr val="663300"/>
                </a:solidFill>
                <a:effectLst/>
                <a:latin typeface="+mj-lt"/>
              </a:rPr>
              <a:t>các</a:t>
            </a:r>
            <a:r>
              <a:rPr lang="en-US" sz="2000" b="0" i="0" dirty="0">
                <a:solidFill>
                  <a:srgbClr val="663300"/>
                </a:solidFill>
                <a:effectLst/>
                <a:latin typeface="+mj-lt"/>
              </a:rPr>
              <a:t> </a:t>
            </a:r>
            <a:r>
              <a:rPr lang="en-US" sz="2000" b="0" i="0" dirty="0" err="1">
                <a:solidFill>
                  <a:srgbClr val="663300"/>
                </a:solidFill>
                <a:effectLst/>
                <a:latin typeface="+mj-lt"/>
              </a:rPr>
              <a:t>thể</a:t>
            </a:r>
            <a:r>
              <a:rPr lang="en-US" sz="2000" b="0" i="0" dirty="0">
                <a:solidFill>
                  <a:srgbClr val="663300"/>
                </a:solidFill>
                <a:effectLst/>
                <a:latin typeface="+mj-lt"/>
              </a:rPr>
              <a:t> </a:t>
            </a:r>
            <a:r>
              <a:rPr lang="en-US" sz="2000" b="0" i="0" dirty="0" err="1">
                <a:solidFill>
                  <a:srgbClr val="663300"/>
                </a:solidFill>
                <a:effectLst/>
                <a:latin typeface="+mj-lt"/>
              </a:rPr>
              <a:t>chế</a:t>
            </a:r>
            <a:r>
              <a:rPr lang="en-US" sz="2000" b="0" i="0" dirty="0">
                <a:solidFill>
                  <a:srgbClr val="663300"/>
                </a:solidFill>
                <a:effectLst/>
                <a:latin typeface="+mj-lt"/>
              </a:rPr>
              <a:t> </a:t>
            </a:r>
            <a:r>
              <a:rPr lang="en-US" sz="2000" b="0" i="0" dirty="0" err="1">
                <a:solidFill>
                  <a:srgbClr val="663300"/>
                </a:solidFill>
                <a:effectLst/>
                <a:latin typeface="+mj-lt"/>
              </a:rPr>
              <a:t>liên</a:t>
            </a:r>
            <a:r>
              <a:rPr lang="en-US" sz="2000" b="0" i="0" dirty="0">
                <a:solidFill>
                  <a:srgbClr val="663300"/>
                </a:solidFill>
                <a:effectLst/>
                <a:latin typeface="+mj-lt"/>
              </a:rPr>
              <a:t> </a:t>
            </a:r>
            <a:r>
              <a:rPr lang="en-US" sz="2000" b="0" i="0" dirty="0" err="1">
                <a:solidFill>
                  <a:srgbClr val="663300"/>
                </a:solidFill>
                <a:effectLst/>
                <a:latin typeface="+mj-lt"/>
              </a:rPr>
              <a:t>quan</a:t>
            </a:r>
            <a:r>
              <a:rPr lang="en-US" sz="2000" b="0" i="0" dirty="0">
                <a:solidFill>
                  <a:srgbClr val="663300"/>
                </a:solidFill>
                <a:effectLst/>
                <a:latin typeface="+mj-lt"/>
              </a:rPr>
              <a:t> </a:t>
            </a:r>
            <a:r>
              <a:rPr lang="en-US" sz="2000" b="0" i="0" dirty="0" err="1">
                <a:solidFill>
                  <a:srgbClr val="663300"/>
                </a:solidFill>
                <a:effectLst/>
                <a:latin typeface="+mj-lt"/>
              </a:rPr>
              <a:t>đáp</a:t>
            </a:r>
            <a:r>
              <a:rPr lang="en-US" sz="2000" b="0" i="0" dirty="0">
                <a:solidFill>
                  <a:srgbClr val="663300"/>
                </a:solidFill>
                <a:effectLst/>
                <a:latin typeface="+mj-lt"/>
              </a:rPr>
              <a:t> </a:t>
            </a:r>
            <a:r>
              <a:rPr lang="en-US" sz="2000" b="0" i="0" dirty="0" err="1">
                <a:solidFill>
                  <a:srgbClr val="663300"/>
                </a:solidFill>
                <a:effectLst/>
                <a:latin typeface="+mj-lt"/>
              </a:rPr>
              <a:t>ứng</a:t>
            </a:r>
            <a:r>
              <a:rPr lang="en-US" sz="2000" b="0" i="0" dirty="0">
                <a:solidFill>
                  <a:srgbClr val="663300"/>
                </a:solidFill>
                <a:effectLst/>
                <a:latin typeface="+mj-lt"/>
              </a:rPr>
              <a:t> </a:t>
            </a:r>
            <a:r>
              <a:rPr lang="en-US" sz="2000" b="0" i="0" dirty="0" err="1">
                <a:solidFill>
                  <a:srgbClr val="663300"/>
                </a:solidFill>
                <a:effectLst/>
                <a:latin typeface="+mj-lt"/>
              </a:rPr>
              <a:t>yêu</a:t>
            </a:r>
            <a:r>
              <a:rPr lang="en-US" sz="2000" b="0" i="0" dirty="0">
                <a:solidFill>
                  <a:srgbClr val="663300"/>
                </a:solidFill>
                <a:effectLst/>
                <a:latin typeface="+mj-lt"/>
              </a:rPr>
              <a:t> </a:t>
            </a:r>
            <a:r>
              <a:rPr lang="en-US" sz="2000" b="0" i="0" dirty="0" err="1">
                <a:solidFill>
                  <a:srgbClr val="663300"/>
                </a:solidFill>
                <a:effectLst/>
                <a:latin typeface="+mj-lt"/>
              </a:rPr>
              <a:t>cầu</a:t>
            </a:r>
            <a:r>
              <a:rPr lang="en-US" sz="2000" b="0" i="0" dirty="0">
                <a:solidFill>
                  <a:srgbClr val="663300"/>
                </a:solidFill>
                <a:effectLst/>
                <a:latin typeface="+mj-lt"/>
              </a:rPr>
              <a:t> </a:t>
            </a:r>
            <a:r>
              <a:rPr lang="en-US" sz="2000" b="0" i="0" dirty="0" err="1">
                <a:solidFill>
                  <a:srgbClr val="663300"/>
                </a:solidFill>
                <a:effectLst/>
                <a:latin typeface="+mj-lt"/>
              </a:rPr>
              <a:t>thực</a:t>
            </a:r>
            <a:r>
              <a:rPr lang="en-US" sz="2000" b="0" i="0" dirty="0">
                <a:solidFill>
                  <a:srgbClr val="663300"/>
                </a:solidFill>
                <a:effectLst/>
                <a:latin typeface="+mj-lt"/>
              </a:rPr>
              <a:t> </a:t>
            </a:r>
            <a:r>
              <a:rPr lang="en-US" sz="2000" b="0" i="0" dirty="0" err="1">
                <a:solidFill>
                  <a:srgbClr val="663300"/>
                </a:solidFill>
                <a:effectLst/>
                <a:latin typeface="+mj-lt"/>
              </a:rPr>
              <a:t>hiện</a:t>
            </a:r>
            <a:r>
              <a:rPr lang="en-US" sz="2000" b="0" i="0" dirty="0">
                <a:solidFill>
                  <a:srgbClr val="663300"/>
                </a:solidFill>
                <a:effectLst/>
                <a:latin typeface="+mj-lt"/>
              </a:rPr>
              <a:t> </a:t>
            </a:r>
            <a:r>
              <a:rPr lang="en-US" sz="2000" b="0" i="0" dirty="0" err="1">
                <a:solidFill>
                  <a:srgbClr val="663300"/>
                </a:solidFill>
                <a:effectLst/>
                <a:latin typeface="+mj-lt"/>
              </a:rPr>
              <a:t>các</a:t>
            </a:r>
            <a:r>
              <a:rPr lang="en-US" sz="2000" b="0" i="0" dirty="0">
                <a:solidFill>
                  <a:srgbClr val="663300"/>
                </a:solidFill>
                <a:effectLst/>
                <a:latin typeface="+mj-lt"/>
              </a:rPr>
              <a:t> cam </a:t>
            </a:r>
            <a:r>
              <a:rPr lang="en-US" sz="2000" b="0" i="0" dirty="0" err="1">
                <a:solidFill>
                  <a:srgbClr val="663300"/>
                </a:solidFill>
                <a:effectLst/>
                <a:latin typeface="+mj-lt"/>
              </a:rPr>
              <a:t>kết</a:t>
            </a:r>
            <a:r>
              <a:rPr lang="en-US" sz="2000" b="0" i="0" dirty="0">
                <a:solidFill>
                  <a:srgbClr val="663300"/>
                </a:solidFill>
                <a:effectLst/>
                <a:latin typeface="+mj-lt"/>
              </a:rPr>
              <a:t> </a:t>
            </a:r>
            <a:r>
              <a:rPr lang="en-US" sz="2000" b="0" i="0" dirty="0" err="1">
                <a:solidFill>
                  <a:srgbClr val="663300"/>
                </a:solidFill>
                <a:effectLst/>
                <a:latin typeface="+mj-lt"/>
              </a:rPr>
              <a:t>quốc</a:t>
            </a:r>
            <a:r>
              <a:rPr lang="en-US" sz="2000" b="0" i="0" dirty="0">
                <a:solidFill>
                  <a:srgbClr val="663300"/>
                </a:solidFill>
                <a:effectLst/>
                <a:latin typeface="+mj-lt"/>
              </a:rPr>
              <a:t> </a:t>
            </a:r>
            <a:r>
              <a:rPr lang="en-US" sz="2000" b="0" i="0" dirty="0" err="1">
                <a:solidFill>
                  <a:srgbClr val="663300"/>
                </a:solidFill>
                <a:effectLst/>
                <a:latin typeface="+mj-lt"/>
              </a:rPr>
              <a:t>tế</a:t>
            </a:r>
            <a:r>
              <a:rPr lang="en-US" sz="2000" b="0" i="0" dirty="0">
                <a:solidFill>
                  <a:srgbClr val="663300"/>
                </a:solidFill>
                <a:effectLst/>
                <a:latin typeface="+mj-lt"/>
              </a:rPr>
              <a:t> </a:t>
            </a:r>
            <a:r>
              <a:rPr lang="en-US" sz="2000" b="0" i="0" dirty="0" err="1">
                <a:solidFill>
                  <a:srgbClr val="663300"/>
                </a:solidFill>
                <a:effectLst/>
                <a:latin typeface="+mj-lt"/>
              </a:rPr>
              <a:t>của</a:t>
            </a:r>
            <a:r>
              <a:rPr lang="en-US" sz="2000" b="0" i="0" dirty="0">
                <a:solidFill>
                  <a:srgbClr val="663300"/>
                </a:solidFill>
                <a:effectLst/>
                <a:latin typeface="+mj-lt"/>
              </a:rPr>
              <a:t> </a:t>
            </a:r>
            <a:r>
              <a:rPr lang="en-US" sz="2000" b="0" i="0" dirty="0" err="1">
                <a:solidFill>
                  <a:srgbClr val="663300"/>
                </a:solidFill>
                <a:effectLst/>
                <a:latin typeface="+mj-lt"/>
              </a:rPr>
              <a:t>Việt</a:t>
            </a:r>
            <a:r>
              <a:rPr lang="en-US" sz="2000" b="0" i="0" dirty="0">
                <a:solidFill>
                  <a:srgbClr val="663300"/>
                </a:solidFill>
                <a:effectLst/>
                <a:latin typeface="+mj-lt"/>
              </a:rPr>
              <a:t> Nam.</a:t>
            </a:r>
            <a:endParaRPr lang="en-US" sz="2000" dirty="0">
              <a:solidFill>
                <a:srgbClr val="663300"/>
              </a:solidFill>
              <a:latin typeface="+mj-lt"/>
            </a:endParaRPr>
          </a:p>
        </p:txBody>
      </p:sp>
      <p:sp>
        <p:nvSpPr>
          <p:cNvPr id="11" name="TextBox 10">
            <a:extLst>
              <a:ext uri="{FF2B5EF4-FFF2-40B4-BE49-F238E27FC236}">
                <a16:creationId xmlns="" xmlns:a16="http://schemas.microsoft.com/office/drawing/2014/main" id="{74910626-1D84-4A61-BFD4-067586B93EE2}"/>
              </a:ext>
            </a:extLst>
          </p:cNvPr>
          <p:cNvSpPr txBox="1"/>
          <p:nvPr/>
        </p:nvSpPr>
        <p:spPr>
          <a:xfrm>
            <a:off x="3280768" y="3833689"/>
            <a:ext cx="8635007" cy="707886"/>
          </a:xfrm>
          <a:prstGeom prst="rect">
            <a:avLst/>
          </a:prstGeom>
          <a:noFill/>
        </p:spPr>
        <p:txBody>
          <a:bodyPr wrap="square">
            <a:spAutoFit/>
          </a:bodyPr>
          <a:lstStyle/>
          <a:p>
            <a:r>
              <a:rPr lang="vi-VN" sz="2000" b="1" i="1" dirty="0">
                <a:solidFill>
                  <a:srgbClr val="FF0066"/>
                </a:solidFill>
                <a:effectLst/>
              </a:rPr>
              <a:t>Hai là:</a:t>
            </a:r>
            <a:r>
              <a:rPr lang="vi-VN" sz="2000" b="1" i="0" dirty="0">
                <a:solidFill>
                  <a:srgbClr val="FF0066"/>
                </a:solidFill>
                <a:effectLst/>
              </a:rPr>
              <a:t> </a:t>
            </a:r>
            <a:r>
              <a:rPr lang="vi-VN" sz="2000" b="0" i="0" dirty="0">
                <a:solidFill>
                  <a:srgbClr val="010101"/>
                </a:solidFill>
                <a:effectLst/>
              </a:rPr>
              <a:t>Thực hiện nhất quán chủ trương </a:t>
            </a:r>
            <a:r>
              <a:rPr lang="en-US" sz="2000" b="0" i="0" dirty="0">
                <a:solidFill>
                  <a:srgbClr val="010101"/>
                </a:solidFill>
                <a:effectLst/>
              </a:rPr>
              <a:t>đ</a:t>
            </a:r>
            <a:r>
              <a:rPr lang="vi-VN" sz="2000" b="0" i="0" dirty="0">
                <a:solidFill>
                  <a:srgbClr val="010101"/>
                </a:solidFill>
                <a:effectLst/>
              </a:rPr>
              <a:t>a phương hóa, đa dạng hóa trong h</a:t>
            </a:r>
            <a:r>
              <a:rPr lang="en-US" sz="2000" b="0" i="0" dirty="0">
                <a:solidFill>
                  <a:srgbClr val="010101"/>
                </a:solidFill>
                <a:effectLst/>
              </a:rPr>
              <a:t>ợ</a:t>
            </a:r>
            <a:r>
              <a:rPr lang="vi-VN" sz="2000" b="0" i="0" dirty="0">
                <a:solidFill>
                  <a:srgbClr val="010101"/>
                </a:solidFill>
                <a:effectLst/>
              </a:rPr>
              <a:t>p tác kinh tế quốc tế, không để bị lệ thuộc vào một số ít thị trường.</a:t>
            </a:r>
            <a:endParaRPr lang="en-US" sz="2000" dirty="0"/>
          </a:p>
        </p:txBody>
      </p:sp>
      <p:sp>
        <p:nvSpPr>
          <p:cNvPr id="13" name="TextBox 12">
            <a:extLst>
              <a:ext uri="{FF2B5EF4-FFF2-40B4-BE49-F238E27FC236}">
                <a16:creationId xmlns="" xmlns:a16="http://schemas.microsoft.com/office/drawing/2014/main" id="{131EF15F-BF25-41A6-8FE5-C0297B7CE783}"/>
              </a:ext>
            </a:extLst>
          </p:cNvPr>
          <p:cNvSpPr txBox="1"/>
          <p:nvPr/>
        </p:nvSpPr>
        <p:spPr>
          <a:xfrm>
            <a:off x="5379244" y="4777318"/>
            <a:ext cx="6193630" cy="646331"/>
          </a:xfrm>
          <a:prstGeom prst="rect">
            <a:avLst/>
          </a:prstGeom>
          <a:noFill/>
        </p:spPr>
        <p:txBody>
          <a:bodyPr wrap="square">
            <a:spAutoFit/>
          </a:bodyPr>
          <a:lstStyle/>
          <a:p>
            <a:pPr marL="285750" indent="-285750">
              <a:buFont typeface="Wingdings" panose="05000000000000000000" pitchFamily="2" charset="2"/>
              <a:buChar char="§"/>
            </a:pPr>
            <a:r>
              <a:rPr lang="vi-VN" b="0" i="0" dirty="0">
                <a:solidFill>
                  <a:srgbClr val="660066"/>
                </a:solidFill>
                <a:effectLst/>
              </a:rPr>
              <a:t>Nâng cao năng lực cạnh tranh quốc gia, tiềm lực của các doanh nghiệp trong nước.</a:t>
            </a:r>
            <a:endParaRPr lang="en-US" dirty="0">
              <a:solidFill>
                <a:srgbClr val="660066"/>
              </a:solidFill>
            </a:endParaRPr>
          </a:p>
        </p:txBody>
      </p:sp>
      <p:sp>
        <p:nvSpPr>
          <p:cNvPr id="15" name="TextBox 14">
            <a:extLst>
              <a:ext uri="{FF2B5EF4-FFF2-40B4-BE49-F238E27FC236}">
                <a16:creationId xmlns="" xmlns:a16="http://schemas.microsoft.com/office/drawing/2014/main" id="{BDFD38D8-9D2C-4818-BA17-B277DB0DBB71}"/>
              </a:ext>
            </a:extLst>
          </p:cNvPr>
          <p:cNvSpPr txBox="1"/>
          <p:nvPr/>
        </p:nvSpPr>
        <p:spPr>
          <a:xfrm>
            <a:off x="5379244" y="5675221"/>
            <a:ext cx="6193630" cy="646331"/>
          </a:xfrm>
          <a:prstGeom prst="rect">
            <a:avLst/>
          </a:prstGeom>
          <a:noFill/>
        </p:spPr>
        <p:txBody>
          <a:bodyPr wrap="square">
            <a:spAutoFit/>
          </a:bodyPr>
          <a:lstStyle/>
          <a:p>
            <a:pPr marL="285750" indent="-285750">
              <a:buFont typeface="Wingdings" panose="05000000000000000000" pitchFamily="2" charset="2"/>
              <a:buChar char="§"/>
            </a:pPr>
            <a:r>
              <a:rPr lang="vi-VN" b="0" i="0" dirty="0">
                <a:solidFill>
                  <a:srgbClr val="C00000"/>
                </a:solidFill>
                <a:effectLst/>
              </a:rPr>
              <a:t>Xây dựng và thực hiện các cơ chế phù hợp với thông lệ </a:t>
            </a:r>
            <a:r>
              <a:rPr lang="en-US" dirty="0" err="1">
                <a:solidFill>
                  <a:srgbClr val="C00000"/>
                </a:solidFill>
              </a:rPr>
              <a:t>qu</a:t>
            </a:r>
            <a:r>
              <a:rPr lang="vi-VN" b="0" i="0" dirty="0">
                <a:solidFill>
                  <a:srgbClr val="C00000"/>
                </a:solidFill>
                <a:effectLst/>
              </a:rPr>
              <a:t>ốc tế</a:t>
            </a:r>
            <a:r>
              <a:rPr lang="en-US" b="0" i="0" dirty="0">
                <a:solidFill>
                  <a:srgbClr val="C00000"/>
                </a:solidFill>
                <a:effectLst/>
              </a:rPr>
              <a:t>.</a:t>
            </a:r>
            <a:r>
              <a:rPr lang="vi-VN" b="0" i="0" dirty="0">
                <a:solidFill>
                  <a:srgbClr val="C00000"/>
                </a:solidFill>
                <a:effectLst/>
              </a:rPr>
              <a:t> </a:t>
            </a:r>
            <a:endParaRPr lang="en-US" dirty="0">
              <a:solidFill>
                <a:srgbClr val="C00000"/>
              </a:solidFill>
            </a:endParaRPr>
          </a:p>
        </p:txBody>
      </p:sp>
    </p:spTree>
    <p:extLst>
      <p:ext uri="{BB962C8B-B14F-4D97-AF65-F5344CB8AC3E}">
        <p14:creationId xmlns:p14="http://schemas.microsoft.com/office/powerpoint/2010/main" val="2562971568"/>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ree PowerPoint templates &amp;amp; Google slide backgrounds download-jpppt.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a:extLst>
              <a:ext uri="{FF2B5EF4-FFF2-40B4-BE49-F238E27FC236}">
                <a16:creationId xmlns="" xmlns:a16="http://schemas.microsoft.com/office/drawing/2014/main" id="{7ECA311B-96ED-4E23-B4DF-73EB603559F1}"/>
              </a:ext>
            </a:extLst>
          </p:cNvPr>
          <p:cNvSpPr txBox="1"/>
          <p:nvPr/>
        </p:nvSpPr>
        <p:spPr>
          <a:xfrm>
            <a:off x="1674625" y="239495"/>
            <a:ext cx="8456690" cy="830997"/>
          </a:xfrm>
          <a:prstGeom prst="rect">
            <a:avLst/>
          </a:prstGeom>
          <a:noFill/>
        </p:spPr>
        <p:txBody>
          <a:bodyPr wrap="square">
            <a:spAutoFit/>
          </a:bodyPr>
          <a:lstStyle/>
          <a:p>
            <a:pPr algn="ctr"/>
            <a:r>
              <a:rPr lang="en-US" sz="2400" b="1" i="0" dirty="0">
                <a:solidFill>
                  <a:srgbClr val="000000"/>
                </a:solidFill>
                <a:effectLst/>
                <a:latin typeface="Arial" panose="020B0604020202020204" pitchFamily="34" charset="0"/>
                <a:cs typeface="Arial" panose="020B0604020202020204" pitchFamily="34" charset="0"/>
              </a:rPr>
              <a:t>5.2.</a:t>
            </a:r>
            <a:r>
              <a:rPr lang="vi-VN" sz="2400" b="1" i="0" dirty="0">
                <a:solidFill>
                  <a:srgbClr val="000000"/>
                </a:solidFill>
                <a:effectLst/>
                <a:latin typeface="Arial" panose="020B0604020202020204" pitchFamily="34" charset="0"/>
                <a:cs typeface="Arial" panose="020B0604020202020204" pitchFamily="34" charset="0"/>
              </a:rPr>
              <a:t>2. Nội dung hoàn thiện thể chế kinh tế thị trường định hướng xã hội chủ nghĩa ở Vỉệt Nam</a:t>
            </a:r>
          </a:p>
        </p:txBody>
      </p:sp>
      <p:sp>
        <p:nvSpPr>
          <p:cNvPr id="16" name="Line 7">
            <a:extLst>
              <a:ext uri="{FF2B5EF4-FFF2-40B4-BE49-F238E27FC236}">
                <a16:creationId xmlns="" xmlns:a16="http://schemas.microsoft.com/office/drawing/2014/main" id="{6DAB6246-A12A-48FF-9A4B-CA4A9598BB62}"/>
              </a:ext>
            </a:extLst>
          </p:cNvPr>
          <p:cNvSpPr>
            <a:spLocks noChangeShapeType="1"/>
          </p:cNvSpPr>
          <p:nvPr/>
        </p:nvSpPr>
        <p:spPr bwMode="auto">
          <a:xfrm flipV="1">
            <a:off x="4226070" y="1250754"/>
            <a:ext cx="3353800" cy="0"/>
          </a:xfrm>
          <a:prstGeom prst="line">
            <a:avLst/>
          </a:prstGeom>
          <a:noFill/>
          <a:ln w="127000">
            <a:solidFill>
              <a:srgbClr val="00B05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Arial"/>
              <a:ea typeface="Arial Unicode MS"/>
              <a:cs typeface="+mn-cs"/>
            </a:endParaRPr>
          </a:p>
        </p:txBody>
      </p:sp>
      <p:sp>
        <p:nvSpPr>
          <p:cNvPr id="17" name="TextBox 16">
            <a:extLst>
              <a:ext uri="{FF2B5EF4-FFF2-40B4-BE49-F238E27FC236}">
                <a16:creationId xmlns="" xmlns:a16="http://schemas.microsoft.com/office/drawing/2014/main" id="{D365E65D-D890-4C14-AF12-D7F5D2F5A0E2}"/>
              </a:ext>
            </a:extLst>
          </p:cNvPr>
          <p:cNvSpPr txBox="1"/>
          <p:nvPr/>
        </p:nvSpPr>
        <p:spPr>
          <a:xfrm>
            <a:off x="2957194" y="1514026"/>
            <a:ext cx="8072756" cy="461665"/>
          </a:xfrm>
          <a:prstGeom prst="rect">
            <a:avLst/>
          </a:prstGeom>
          <a:noFill/>
        </p:spPr>
        <p:txBody>
          <a:bodyPr wrap="square">
            <a:spAutoFit/>
          </a:bodyPr>
          <a:lstStyle/>
          <a:p>
            <a:pPr algn="l"/>
            <a:r>
              <a:rPr lang="en-US" sz="2400" i="0" dirty="0" err="1">
                <a:solidFill>
                  <a:srgbClr val="0033CC"/>
                </a:solidFill>
                <a:effectLst/>
                <a:latin typeface="Arial" panose="020B0604020202020204" pitchFamily="34" charset="0"/>
                <a:cs typeface="Arial" panose="020B0604020202020204" pitchFamily="34" charset="0"/>
              </a:rPr>
              <a:t>Hoàn</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thiện</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thể</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smtClean="0">
                <a:solidFill>
                  <a:srgbClr val="0033CC"/>
                </a:solidFill>
                <a:effectLst/>
                <a:latin typeface="Arial" panose="020B0604020202020204" pitchFamily="34" charset="0"/>
                <a:cs typeface="Arial" panose="020B0604020202020204" pitchFamily="34" charset="0"/>
              </a:rPr>
              <a:t>chế</a:t>
            </a:r>
            <a:r>
              <a:rPr lang="en-US" sz="2400" i="0" dirty="0" smtClean="0">
                <a:solidFill>
                  <a:srgbClr val="0033CC"/>
                </a:solidFill>
                <a:effectLst/>
                <a:latin typeface="Arial" panose="020B0604020202020204" pitchFamily="34" charset="0"/>
                <a:cs typeface="Arial" panose="020B0604020202020204" pitchFamily="34" charset="0"/>
              </a:rPr>
              <a:t> </a:t>
            </a:r>
            <a:r>
              <a:rPr lang="en-US" sz="2400" i="0" dirty="0" err="1" smtClean="0">
                <a:solidFill>
                  <a:srgbClr val="0033CC"/>
                </a:solidFill>
                <a:effectLst/>
                <a:latin typeface="Arial" panose="020B0604020202020204" pitchFamily="34" charset="0"/>
                <a:cs typeface="Arial" panose="020B0604020202020204" pitchFamily="34" charset="0"/>
              </a:rPr>
              <a:t>nâng</a:t>
            </a:r>
            <a:r>
              <a:rPr lang="en-US" sz="2400" i="0" dirty="0" smtClean="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cao</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năng</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lực</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hệ</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thống</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chính</a:t>
            </a:r>
            <a:r>
              <a:rPr lang="en-US" sz="2400" i="0" dirty="0">
                <a:solidFill>
                  <a:srgbClr val="0033CC"/>
                </a:solidFill>
                <a:effectLst/>
                <a:latin typeface="Arial" panose="020B0604020202020204" pitchFamily="34" charset="0"/>
                <a:cs typeface="Arial" panose="020B0604020202020204" pitchFamily="34" charset="0"/>
              </a:rPr>
              <a:t> </a:t>
            </a:r>
            <a:r>
              <a:rPr lang="en-US" sz="2400" i="0" dirty="0" err="1">
                <a:solidFill>
                  <a:srgbClr val="0033CC"/>
                </a:solidFill>
                <a:effectLst/>
                <a:latin typeface="Arial" panose="020B0604020202020204" pitchFamily="34" charset="0"/>
                <a:cs typeface="Arial" panose="020B0604020202020204" pitchFamily="34" charset="0"/>
              </a:rPr>
              <a:t>trị</a:t>
            </a:r>
            <a:endParaRPr lang="en-US" sz="2400" i="0" dirty="0">
              <a:solidFill>
                <a:srgbClr val="0033CC"/>
              </a:solidFill>
              <a:effectLst/>
              <a:latin typeface="Arial" panose="020B0604020202020204" pitchFamily="34" charset="0"/>
              <a:cs typeface="Arial" panose="020B0604020202020204" pitchFamily="34" charset="0"/>
            </a:endParaRPr>
          </a:p>
        </p:txBody>
      </p:sp>
      <p:sp>
        <p:nvSpPr>
          <p:cNvPr id="18" name="Hexagon 17">
            <a:extLst>
              <a:ext uri="{FF2B5EF4-FFF2-40B4-BE49-F238E27FC236}">
                <a16:creationId xmlns="" xmlns:a16="http://schemas.microsoft.com/office/drawing/2014/main" id="{0B21845B-1AD7-461F-836B-B6BBD1E9B782}"/>
              </a:ext>
            </a:extLst>
          </p:cNvPr>
          <p:cNvSpPr/>
          <p:nvPr/>
        </p:nvSpPr>
        <p:spPr>
          <a:xfrm>
            <a:off x="2280136" y="1475302"/>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4</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cxnSp>
        <p:nvCxnSpPr>
          <p:cNvPr id="19" name="Straight Connector 16"/>
          <p:cNvCxnSpPr>
            <a:cxnSpLocks noChangeShapeType="1"/>
          </p:cNvCxnSpPr>
          <p:nvPr/>
        </p:nvCxnSpPr>
        <p:spPr bwMode="auto">
          <a:xfrm>
            <a:off x="6123650" y="4794250"/>
            <a:ext cx="3563938" cy="0"/>
          </a:xfrm>
          <a:prstGeom prst="line">
            <a:avLst/>
          </a:prstGeom>
          <a:noFill/>
          <a:ln w="6350" algn="ctr">
            <a:solidFill>
              <a:srgbClr val="4A7EBB"/>
            </a:solidFill>
            <a:prstDash val="dash"/>
            <a:round/>
            <a:headEnd/>
            <a:tailEnd/>
          </a:ln>
          <a:extLst>
            <a:ext uri="{909E8E84-426E-40DD-AFC4-6F175D3DCCD1}">
              <a14:hiddenFill xmlns:a14="http://schemas.microsoft.com/office/drawing/2010/main">
                <a:noFill/>
              </a14:hiddenFill>
            </a:ext>
          </a:extLst>
        </p:spPr>
      </p:cxnSp>
      <p:cxnSp>
        <p:nvCxnSpPr>
          <p:cNvPr id="20" name="Straight Connector 17"/>
          <p:cNvCxnSpPr>
            <a:cxnSpLocks noChangeShapeType="1"/>
          </p:cNvCxnSpPr>
          <p:nvPr/>
        </p:nvCxnSpPr>
        <p:spPr bwMode="auto">
          <a:xfrm>
            <a:off x="6123650" y="3573497"/>
            <a:ext cx="3381375" cy="1587"/>
          </a:xfrm>
          <a:prstGeom prst="line">
            <a:avLst/>
          </a:prstGeom>
          <a:noFill/>
          <a:ln w="6350" algn="ctr">
            <a:solidFill>
              <a:srgbClr val="4A7EBB"/>
            </a:solidFill>
            <a:prstDash val="dash"/>
            <a:round/>
            <a:headEnd/>
            <a:tailEnd/>
          </a:ln>
          <a:extLst>
            <a:ext uri="{909E8E84-426E-40DD-AFC4-6F175D3DCCD1}">
              <a14:hiddenFill xmlns:a14="http://schemas.microsoft.com/office/drawing/2010/main">
                <a:noFill/>
              </a14:hiddenFill>
            </a:ext>
          </a:extLst>
        </p:spPr>
      </p:cxnSp>
      <p:sp>
        <p:nvSpPr>
          <p:cNvPr id="21" name="Oval 10"/>
          <p:cNvSpPr/>
          <p:nvPr/>
        </p:nvSpPr>
        <p:spPr bwMode="auto">
          <a:xfrm>
            <a:off x="3405901" y="3201906"/>
            <a:ext cx="3019643" cy="4164347"/>
          </a:xfrm>
          <a:prstGeom prst="ellipse">
            <a:avLst/>
          </a:prstGeom>
          <a:gradFill flip="none" rotWithShape="1">
            <a:gsLst>
              <a:gs pos="0">
                <a:srgbClr val="4BACC6">
                  <a:lumMod val="50000"/>
                  <a:shade val="30000"/>
                  <a:satMod val="115000"/>
                  <a:alpha val="86000"/>
                </a:srgbClr>
              </a:gs>
              <a:gs pos="50000">
                <a:srgbClr val="4BACC6">
                  <a:lumMod val="50000"/>
                  <a:shade val="67500"/>
                  <a:satMod val="115000"/>
                </a:srgbClr>
              </a:gs>
              <a:gs pos="100000">
                <a:srgbClr val="4BACC6">
                  <a:lumMod val="50000"/>
                  <a:shade val="100000"/>
                  <a:satMod val="115000"/>
                </a:srgbClr>
              </a:gs>
            </a:gsLst>
            <a:path path="circle">
              <a:fillToRect l="100000" t="100000"/>
            </a:path>
            <a:tileRect r="-100000" b="-100000"/>
          </a:gradFill>
          <a:ln w="25400" cap="flat" cmpd="sng" algn="ctr">
            <a:noFill/>
            <a:prstDash val="solid"/>
          </a:ln>
          <a:effectLst>
            <a:outerShdw blurRad="165100" dist="127000" dir="5400000" algn="t" rotWithShape="0">
              <a:prstClr val="black">
                <a:alpha val="82000"/>
              </a:prstClr>
            </a:outerShdw>
          </a:effectLst>
          <a:scene3d>
            <a:camera prst="orthographicFront">
              <a:rot lat="17787819" lon="20410651" rev="1456871"/>
            </a:camera>
            <a:lightRig rig="threePt" dir="t"/>
          </a:scene3d>
          <a:sp3d>
            <a:bevelT w="254000" h="0"/>
            <a:bevelB w="0" h="2540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white"/>
              </a:solidFill>
              <a:effectLst/>
              <a:uLnTx/>
              <a:uFillTx/>
              <a:latin typeface="Delicious Heavy" pitchFamily="50" charset="0"/>
              <a:ea typeface="+mn-ea"/>
              <a:cs typeface="+mn-cs"/>
            </a:endParaRPr>
          </a:p>
        </p:txBody>
      </p:sp>
      <p:sp>
        <p:nvSpPr>
          <p:cNvPr id="22" name="Oval 11"/>
          <p:cNvSpPr/>
          <p:nvPr/>
        </p:nvSpPr>
        <p:spPr bwMode="auto">
          <a:xfrm>
            <a:off x="3470715" y="2420444"/>
            <a:ext cx="3019642" cy="3301889"/>
          </a:xfrm>
          <a:prstGeom prst="ellipse">
            <a:avLst/>
          </a:prstGeom>
          <a:gradFill flip="none" rotWithShape="1">
            <a:gsLst>
              <a:gs pos="0">
                <a:srgbClr val="9BBB59">
                  <a:lumMod val="75000"/>
                  <a:shade val="30000"/>
                  <a:satMod val="115000"/>
                  <a:alpha val="86000"/>
                </a:srgbClr>
              </a:gs>
              <a:gs pos="50000">
                <a:srgbClr val="9BBB59">
                  <a:lumMod val="75000"/>
                  <a:shade val="67500"/>
                  <a:satMod val="115000"/>
                </a:srgbClr>
              </a:gs>
              <a:gs pos="100000">
                <a:srgbClr val="9BBB59">
                  <a:lumMod val="75000"/>
                  <a:shade val="100000"/>
                  <a:satMod val="115000"/>
                </a:srgbClr>
              </a:gs>
            </a:gsLst>
            <a:path path="circle">
              <a:fillToRect l="100000" t="100000"/>
            </a:path>
            <a:tileRect r="-100000" b="-100000"/>
          </a:gradFill>
          <a:ln w="25400" cap="flat" cmpd="sng" algn="ctr">
            <a:noFill/>
            <a:prstDash val="solid"/>
          </a:ln>
          <a:effectLst>
            <a:outerShdw blurRad="165100" dist="127000" dir="5400000" algn="t" rotWithShape="0">
              <a:prstClr val="black">
                <a:alpha val="82000"/>
              </a:prstClr>
            </a:outerShdw>
          </a:effectLst>
          <a:scene3d>
            <a:camera prst="orthographicFront">
              <a:rot lat="17787819" lon="20410651" rev="1456871"/>
            </a:camera>
            <a:lightRig rig="threePt" dir="t"/>
          </a:scene3d>
          <a:sp3d>
            <a:bevelT w="254000" h="0"/>
            <a:bevelB w="0" h="2540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0" cap="none" spc="0" normalizeH="0" baseline="0" noProof="0" dirty="0">
              <a:ln>
                <a:noFill/>
              </a:ln>
              <a:solidFill>
                <a:prstClr val="white"/>
              </a:solidFill>
              <a:effectLst/>
              <a:uLnTx/>
              <a:uFillTx/>
              <a:latin typeface="Arial" panose="020B0604020202020204" pitchFamily="34" charset="0"/>
              <a:cs typeface="Arial" panose="020B0604020202020204" pitchFamily="34" charset="0"/>
            </a:endParaRPr>
          </a:p>
        </p:txBody>
      </p:sp>
      <p:sp>
        <p:nvSpPr>
          <p:cNvPr id="23" name="Oval 12"/>
          <p:cNvSpPr/>
          <p:nvPr/>
        </p:nvSpPr>
        <p:spPr bwMode="auto">
          <a:xfrm>
            <a:off x="3484446" y="1856936"/>
            <a:ext cx="2815313" cy="2480184"/>
          </a:xfrm>
          <a:prstGeom prst="ellipse">
            <a:avLst/>
          </a:prstGeom>
          <a:gradFill flip="none" rotWithShape="1">
            <a:gsLst>
              <a:gs pos="0">
                <a:srgbClr val="F79646">
                  <a:lumMod val="75000"/>
                  <a:shade val="30000"/>
                  <a:satMod val="115000"/>
                  <a:alpha val="86000"/>
                </a:srgbClr>
              </a:gs>
              <a:gs pos="50000">
                <a:srgbClr val="F79646">
                  <a:lumMod val="75000"/>
                  <a:shade val="67500"/>
                  <a:satMod val="115000"/>
                </a:srgbClr>
              </a:gs>
              <a:gs pos="100000">
                <a:srgbClr val="F79646">
                  <a:lumMod val="75000"/>
                  <a:shade val="100000"/>
                  <a:satMod val="115000"/>
                </a:srgbClr>
              </a:gs>
            </a:gsLst>
            <a:path path="circle">
              <a:fillToRect l="100000" t="100000"/>
            </a:path>
            <a:tileRect r="-100000" b="-100000"/>
          </a:gradFill>
          <a:ln w="25400" cap="flat" cmpd="sng" algn="ctr">
            <a:noFill/>
            <a:prstDash val="solid"/>
          </a:ln>
          <a:effectLst>
            <a:outerShdw blurRad="165100" dist="127000" dir="5400000" algn="t" rotWithShape="0">
              <a:prstClr val="black">
                <a:alpha val="82000"/>
              </a:prstClr>
            </a:outerShdw>
          </a:effectLst>
          <a:scene3d>
            <a:camera prst="orthographicFront">
              <a:rot lat="17787819" lon="20410651" rev="1456871"/>
            </a:camera>
            <a:lightRig rig="threePt" dir="t"/>
          </a:scene3d>
          <a:sp3d>
            <a:bevelT w="254000" h="0"/>
            <a:bevelB w="0" h="254000"/>
          </a:sp3d>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0" cap="none" spc="0" normalizeH="0" baseline="0" noProof="0" dirty="0">
              <a:ln>
                <a:noFill/>
              </a:ln>
              <a:solidFill>
                <a:prstClr val="white"/>
              </a:solidFill>
              <a:effectLst/>
              <a:uLnTx/>
              <a:uFillTx/>
              <a:latin typeface="Delicious Heavy" pitchFamily="50" charset="0"/>
              <a:ea typeface="+mn-ea"/>
              <a:cs typeface="+mn-cs"/>
            </a:endParaRPr>
          </a:p>
        </p:txBody>
      </p:sp>
      <p:sp>
        <p:nvSpPr>
          <p:cNvPr id="24" name="TextBox 23">
            <a:extLst>
              <a:ext uri="{FF2B5EF4-FFF2-40B4-BE49-F238E27FC236}">
                <a16:creationId xmlns="" xmlns:a16="http://schemas.microsoft.com/office/drawing/2014/main" id="{A104429D-3D0A-4565-AA47-AE3E71D92F1E}"/>
              </a:ext>
            </a:extLst>
          </p:cNvPr>
          <p:cNvSpPr txBox="1"/>
          <p:nvPr/>
        </p:nvSpPr>
        <p:spPr>
          <a:xfrm>
            <a:off x="6493362" y="2896973"/>
            <a:ext cx="4719238" cy="400110"/>
          </a:xfrm>
          <a:prstGeom prst="rect">
            <a:avLst/>
          </a:prstGeom>
          <a:noFill/>
        </p:spPr>
        <p:txBody>
          <a:bodyPr wrap="square">
            <a:spAutoFit/>
          </a:bodyPr>
          <a:lstStyle/>
          <a:p>
            <a:r>
              <a:rPr lang="en-US" sz="2000" dirty="0" err="1">
                <a:solidFill>
                  <a:srgbClr val="006600"/>
                </a:solidFill>
                <a:latin typeface="Arial" panose="020B0604020202020204" pitchFamily="34" charset="0"/>
                <a:cs typeface="Arial" panose="020B0604020202020204" pitchFamily="34" charset="0"/>
              </a:rPr>
              <a:t>N</a:t>
            </a:r>
            <a:r>
              <a:rPr lang="en-US" sz="2000" b="0" i="0" dirty="0" err="1">
                <a:solidFill>
                  <a:srgbClr val="006600"/>
                </a:solidFill>
                <a:effectLst/>
                <a:latin typeface="Arial" panose="020B0604020202020204" pitchFamily="34" charset="0"/>
                <a:cs typeface="Arial" panose="020B0604020202020204" pitchFamily="34" charset="0"/>
              </a:rPr>
              <a:t>âng</a:t>
            </a:r>
            <a:r>
              <a:rPr lang="en-US" sz="2000" b="0" i="0" dirty="0">
                <a:solidFill>
                  <a:srgbClr val="006600"/>
                </a:solidFill>
                <a:effectLst/>
                <a:latin typeface="Arial" panose="020B0604020202020204" pitchFamily="34" charset="0"/>
                <a:cs typeface="Arial" panose="020B0604020202020204" pitchFamily="34" charset="0"/>
              </a:rPr>
              <a:t> </a:t>
            </a:r>
            <a:r>
              <a:rPr lang="en-US" sz="2000" b="0" i="0" dirty="0" err="1">
                <a:solidFill>
                  <a:srgbClr val="006600"/>
                </a:solidFill>
                <a:effectLst/>
                <a:latin typeface="Arial" panose="020B0604020202020204" pitchFamily="34" charset="0"/>
                <a:cs typeface="Arial" panose="020B0604020202020204" pitchFamily="34" charset="0"/>
              </a:rPr>
              <a:t>cao</a:t>
            </a:r>
            <a:r>
              <a:rPr lang="en-US" sz="2000" b="0" i="0" dirty="0">
                <a:solidFill>
                  <a:srgbClr val="006600"/>
                </a:solidFill>
                <a:effectLst/>
                <a:latin typeface="Arial" panose="020B0604020202020204" pitchFamily="34" charset="0"/>
                <a:cs typeface="Arial" panose="020B0604020202020204" pitchFamily="34" charset="0"/>
              </a:rPr>
              <a:t> </a:t>
            </a:r>
            <a:r>
              <a:rPr lang="en-US" sz="2000" b="0" i="0" dirty="0" err="1">
                <a:solidFill>
                  <a:srgbClr val="006600"/>
                </a:solidFill>
                <a:effectLst/>
                <a:latin typeface="Arial" panose="020B0604020202020204" pitchFamily="34" charset="0"/>
                <a:cs typeface="Arial" panose="020B0604020202020204" pitchFamily="34" charset="0"/>
              </a:rPr>
              <a:t>năng</a:t>
            </a:r>
            <a:r>
              <a:rPr lang="en-US" sz="2000" b="0" i="0" dirty="0">
                <a:solidFill>
                  <a:srgbClr val="006600"/>
                </a:solidFill>
                <a:effectLst/>
                <a:latin typeface="Arial" panose="020B0604020202020204" pitchFamily="34" charset="0"/>
                <a:cs typeface="Arial" panose="020B0604020202020204" pitchFamily="34" charset="0"/>
              </a:rPr>
              <a:t> </a:t>
            </a:r>
            <a:r>
              <a:rPr lang="en-US" sz="2000" b="0" i="0" dirty="0" err="1">
                <a:solidFill>
                  <a:srgbClr val="006600"/>
                </a:solidFill>
                <a:effectLst/>
                <a:latin typeface="Arial" panose="020B0604020202020204" pitchFamily="34" charset="0"/>
                <a:cs typeface="Arial" panose="020B0604020202020204" pitchFamily="34" charset="0"/>
              </a:rPr>
              <a:t>lực</a:t>
            </a:r>
            <a:r>
              <a:rPr lang="en-US" sz="2000" b="0" i="0" dirty="0">
                <a:solidFill>
                  <a:srgbClr val="006600"/>
                </a:solidFill>
                <a:effectLst/>
                <a:latin typeface="Arial" panose="020B0604020202020204" pitchFamily="34" charset="0"/>
                <a:cs typeface="Arial" panose="020B0604020202020204" pitchFamily="34" charset="0"/>
              </a:rPr>
              <a:t> </a:t>
            </a:r>
            <a:r>
              <a:rPr lang="en-US" sz="2000" b="0" i="0" dirty="0" err="1">
                <a:solidFill>
                  <a:srgbClr val="006600"/>
                </a:solidFill>
                <a:effectLst/>
                <a:latin typeface="Arial" panose="020B0604020202020204" pitchFamily="34" charset="0"/>
                <a:cs typeface="Arial" panose="020B0604020202020204" pitchFamily="34" charset="0"/>
              </a:rPr>
              <a:t>lãnh</a:t>
            </a:r>
            <a:r>
              <a:rPr lang="en-US" sz="2000" b="0" i="0" dirty="0">
                <a:solidFill>
                  <a:srgbClr val="006600"/>
                </a:solidFill>
                <a:effectLst/>
                <a:latin typeface="Arial" panose="020B0604020202020204" pitchFamily="34" charset="0"/>
                <a:cs typeface="Arial" panose="020B0604020202020204" pitchFamily="34" charset="0"/>
              </a:rPr>
              <a:t> </a:t>
            </a:r>
            <a:r>
              <a:rPr lang="en-US" sz="2000" b="0" i="0" dirty="0" err="1">
                <a:solidFill>
                  <a:srgbClr val="006600"/>
                </a:solidFill>
                <a:effectLst/>
                <a:latin typeface="Arial" panose="020B0604020202020204" pitchFamily="34" charset="0"/>
                <a:cs typeface="Arial" panose="020B0604020202020204" pitchFamily="34" charset="0"/>
              </a:rPr>
              <a:t>đạo</a:t>
            </a:r>
            <a:r>
              <a:rPr lang="en-US" sz="2000" b="0" i="0" dirty="0">
                <a:solidFill>
                  <a:srgbClr val="006600"/>
                </a:solidFill>
                <a:effectLst/>
                <a:latin typeface="Arial" panose="020B0604020202020204" pitchFamily="34" charset="0"/>
                <a:cs typeface="Arial" panose="020B0604020202020204" pitchFamily="34" charset="0"/>
              </a:rPr>
              <a:t> </a:t>
            </a:r>
            <a:r>
              <a:rPr lang="en-US" sz="2000" b="0" i="0" dirty="0" err="1">
                <a:solidFill>
                  <a:srgbClr val="006600"/>
                </a:solidFill>
                <a:effectLst/>
                <a:latin typeface="Arial" panose="020B0604020202020204" pitchFamily="34" charset="0"/>
                <a:cs typeface="Arial" panose="020B0604020202020204" pitchFamily="34" charset="0"/>
              </a:rPr>
              <a:t>của</a:t>
            </a:r>
            <a:r>
              <a:rPr lang="en-US" sz="2000" b="0" i="0" dirty="0">
                <a:solidFill>
                  <a:srgbClr val="006600"/>
                </a:solidFill>
                <a:effectLst/>
                <a:latin typeface="Arial" panose="020B0604020202020204" pitchFamily="34" charset="0"/>
                <a:cs typeface="Arial" panose="020B0604020202020204" pitchFamily="34" charset="0"/>
              </a:rPr>
              <a:t> </a:t>
            </a:r>
            <a:r>
              <a:rPr lang="en-US" sz="2000" b="0" i="0" dirty="0" err="1">
                <a:solidFill>
                  <a:srgbClr val="006600"/>
                </a:solidFill>
                <a:effectLst/>
                <a:latin typeface="Arial" panose="020B0604020202020204" pitchFamily="34" charset="0"/>
                <a:cs typeface="Arial" panose="020B0604020202020204" pitchFamily="34" charset="0"/>
              </a:rPr>
              <a:t>Đảng</a:t>
            </a:r>
            <a:endParaRPr lang="en-US" sz="2000" dirty="0">
              <a:solidFill>
                <a:srgbClr val="006600"/>
              </a:solidFill>
              <a:latin typeface="Arial" panose="020B0604020202020204" pitchFamily="34" charset="0"/>
              <a:cs typeface="Arial" panose="020B0604020202020204" pitchFamily="34" charset="0"/>
            </a:endParaRPr>
          </a:p>
        </p:txBody>
      </p:sp>
      <p:sp>
        <p:nvSpPr>
          <p:cNvPr id="25" name="TextBox 24">
            <a:extLst>
              <a:ext uri="{FF2B5EF4-FFF2-40B4-BE49-F238E27FC236}">
                <a16:creationId xmlns="" xmlns:a16="http://schemas.microsoft.com/office/drawing/2014/main" id="{056997BB-550B-4E2D-93C8-6C774161B79C}"/>
              </a:ext>
            </a:extLst>
          </p:cNvPr>
          <p:cNvSpPr txBox="1"/>
          <p:nvPr/>
        </p:nvSpPr>
        <p:spPr>
          <a:xfrm>
            <a:off x="6555169" y="3946675"/>
            <a:ext cx="4474781" cy="707886"/>
          </a:xfrm>
          <a:prstGeom prst="rect">
            <a:avLst/>
          </a:prstGeom>
          <a:noFill/>
        </p:spPr>
        <p:txBody>
          <a:bodyPr wrap="square">
            <a:spAutoFit/>
          </a:bodyPr>
          <a:lstStyle/>
          <a:p>
            <a:r>
              <a:rPr lang="en-US" sz="2000" dirty="0">
                <a:solidFill>
                  <a:srgbClr val="FF0066"/>
                </a:solidFill>
                <a:latin typeface="Arial" panose="020B0604020202020204" pitchFamily="34" charset="0"/>
                <a:cs typeface="Arial" panose="020B0604020202020204" pitchFamily="34" charset="0"/>
              </a:rPr>
              <a:t>V</a:t>
            </a:r>
            <a:r>
              <a:rPr lang="vi-VN" sz="2000" b="0" i="0" dirty="0">
                <a:solidFill>
                  <a:srgbClr val="FF0066"/>
                </a:solidFill>
                <a:effectLst/>
                <a:latin typeface="Arial" panose="020B0604020202020204" pitchFamily="34" charset="0"/>
                <a:cs typeface="Arial" panose="020B0604020202020204" pitchFamily="34" charset="0"/>
              </a:rPr>
              <a:t>ai trò xây dựng và thực hiện th</a:t>
            </a:r>
            <a:r>
              <a:rPr lang="en-US" sz="2000" dirty="0">
                <a:solidFill>
                  <a:srgbClr val="FF0066"/>
                </a:solidFill>
                <a:latin typeface="Arial" panose="020B0604020202020204" pitchFamily="34" charset="0"/>
                <a:cs typeface="Arial" panose="020B0604020202020204" pitchFamily="34" charset="0"/>
              </a:rPr>
              <a:t>ể</a:t>
            </a:r>
            <a:r>
              <a:rPr lang="vi-VN" sz="2000" b="0" i="0" dirty="0">
                <a:solidFill>
                  <a:srgbClr val="FF0066"/>
                </a:solidFill>
                <a:effectLst/>
                <a:latin typeface="Arial" panose="020B0604020202020204" pitchFamily="34" charset="0"/>
                <a:cs typeface="Arial" panose="020B0604020202020204" pitchFamily="34" charset="0"/>
              </a:rPr>
              <a:t> chế kinh tế của nhà nước</a:t>
            </a:r>
            <a:endParaRPr lang="en-US" sz="2000" dirty="0">
              <a:solidFill>
                <a:srgbClr val="FF0066"/>
              </a:solidFill>
              <a:latin typeface="Arial" panose="020B0604020202020204" pitchFamily="34" charset="0"/>
              <a:cs typeface="Arial" panose="020B0604020202020204" pitchFamily="34" charset="0"/>
            </a:endParaRPr>
          </a:p>
        </p:txBody>
      </p:sp>
      <p:sp>
        <p:nvSpPr>
          <p:cNvPr id="26" name="TextBox 25">
            <a:extLst>
              <a:ext uri="{FF2B5EF4-FFF2-40B4-BE49-F238E27FC236}">
                <a16:creationId xmlns="" xmlns:a16="http://schemas.microsoft.com/office/drawing/2014/main" id="{D22A12CB-A292-4C82-8BE2-380014CE4AB4}"/>
              </a:ext>
            </a:extLst>
          </p:cNvPr>
          <p:cNvSpPr txBox="1"/>
          <p:nvPr/>
        </p:nvSpPr>
        <p:spPr>
          <a:xfrm>
            <a:off x="6555169" y="5159308"/>
            <a:ext cx="4657431" cy="400110"/>
          </a:xfrm>
          <a:prstGeom prst="rect">
            <a:avLst/>
          </a:prstGeom>
          <a:noFill/>
        </p:spPr>
        <p:txBody>
          <a:bodyPr wrap="square">
            <a:spAutoFit/>
          </a:bodyPr>
          <a:lstStyle/>
          <a:p>
            <a:r>
              <a:rPr lang="en-US" sz="2000" b="0" i="0" dirty="0">
                <a:solidFill>
                  <a:srgbClr val="010101"/>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Phát</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huy</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vai</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trò</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làm</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chủ</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của</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nhân</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dân</a:t>
            </a:r>
            <a:endParaRPr lang="en-US" sz="2000" dirty="0">
              <a:solidFill>
                <a:srgbClr val="7030A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6759310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4">
            <a:extLst>
              <a:ext uri="{FF2B5EF4-FFF2-40B4-BE49-F238E27FC236}">
                <a16:creationId xmlns="" xmlns:a16="http://schemas.microsoft.com/office/drawing/2014/main" id="{762BE62A-24CF-4234-AA8A-13E5B5130115}"/>
              </a:ext>
            </a:extLst>
          </p:cNvPr>
          <p:cNvSpPr txBox="1">
            <a:spLocks noChangeArrowheads="1"/>
          </p:cNvSpPr>
          <p:nvPr/>
        </p:nvSpPr>
        <p:spPr bwMode="auto">
          <a:xfrm>
            <a:off x="658908" y="174225"/>
            <a:ext cx="7705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286" rtl="0" eaLnBrk="1" fontAlgn="auto" latinLnBrk="0" hangingPunct="1">
              <a:lnSpc>
                <a:spcPct val="100000"/>
              </a:lnSpc>
              <a:spcBef>
                <a:spcPct val="50000"/>
              </a:spcBef>
              <a:spcAft>
                <a:spcPts val="0"/>
              </a:spcAft>
              <a:buClrTx/>
              <a:buSzTx/>
              <a:tabLst/>
              <a:defRPr/>
            </a:pPr>
            <a:r>
              <a:rPr kumimoji="0" lang="en-US" altLang="en-US" sz="2400" b="1" i="0" u="none" strike="noStrike" kern="1200" cap="none" spc="0" normalizeH="0" baseline="0" noProof="0" dirty="0">
                <a:ln>
                  <a:noFill/>
                </a:ln>
                <a:solidFill>
                  <a:srgbClr val="008000"/>
                </a:solidFill>
                <a:effectLst/>
                <a:uLnTx/>
                <a:uFillTx/>
                <a:latin typeface="Arial" panose="020B0604020202020204" pitchFamily="34" charset="0"/>
                <a:ea typeface="+mn-ea"/>
                <a:cs typeface="+mn-cs"/>
              </a:rPr>
              <a:t>5.3. CÁC</a:t>
            </a:r>
            <a:r>
              <a:rPr kumimoji="0" lang="en-US" altLang="en-US" sz="2400" b="1" i="0" u="none" strike="noStrike" kern="1200" cap="none" spc="0" normalizeH="0" noProof="0" dirty="0">
                <a:ln>
                  <a:noFill/>
                </a:ln>
                <a:solidFill>
                  <a:srgbClr val="008000"/>
                </a:solidFill>
                <a:effectLst/>
                <a:uLnTx/>
                <a:uFillTx/>
                <a:latin typeface="Arial" panose="020B0604020202020204" pitchFamily="34" charset="0"/>
                <a:ea typeface="+mn-ea"/>
                <a:cs typeface="+mn-cs"/>
              </a:rPr>
              <a:t> QUAN HỆ LỢI ÍCH KINH TẾ Ở VIỆT NAM</a:t>
            </a:r>
            <a:endParaRPr kumimoji="0" lang="vi-VN" altLang="en-US" sz="2400" b="1" i="0" u="none" strike="noStrike" kern="1200" cap="none" spc="0" normalizeH="0" baseline="0" noProof="0" dirty="0">
              <a:ln>
                <a:noFill/>
              </a:ln>
              <a:solidFill>
                <a:srgbClr val="008000"/>
              </a:solidFill>
              <a:effectLst/>
              <a:uLnTx/>
              <a:uFillTx/>
              <a:latin typeface="Arial" panose="020B0604020202020204" pitchFamily="34" charset="0"/>
              <a:ea typeface="+mn-ea"/>
              <a:cs typeface="+mn-cs"/>
            </a:endParaRPr>
          </a:p>
        </p:txBody>
      </p:sp>
      <p:cxnSp>
        <p:nvCxnSpPr>
          <p:cNvPr id="24" name="Straight Connector 17">
            <a:extLst>
              <a:ext uri="{FF2B5EF4-FFF2-40B4-BE49-F238E27FC236}">
                <a16:creationId xmlns="" xmlns:a16="http://schemas.microsoft.com/office/drawing/2014/main" id="{82566FB8-C200-4877-8ABF-E511003BBF04}"/>
              </a:ext>
            </a:extLst>
          </p:cNvPr>
          <p:cNvCxnSpPr>
            <a:cxnSpLocks noChangeShapeType="1"/>
          </p:cNvCxnSpPr>
          <p:nvPr/>
        </p:nvCxnSpPr>
        <p:spPr bwMode="auto">
          <a:xfrm>
            <a:off x="2820724" y="2253028"/>
            <a:ext cx="3381375" cy="1587"/>
          </a:xfrm>
          <a:prstGeom prst="line">
            <a:avLst/>
          </a:prstGeom>
          <a:noFill/>
          <a:ln w="6350" algn="ctr">
            <a:solidFill>
              <a:srgbClr val="4A7EBB"/>
            </a:solidFill>
            <a:prstDash val="dash"/>
            <a:round/>
            <a:headEnd/>
            <a:tailEnd/>
          </a:ln>
          <a:extLst>
            <a:ext uri="{909E8E84-426E-40DD-AFC4-6F175D3DCCD1}">
              <a14:hiddenFill xmlns:a14="http://schemas.microsoft.com/office/drawing/2010/main">
                <a:noFill/>
              </a14:hiddenFill>
            </a:ext>
          </a:extLst>
        </p:spPr>
      </p:cxnSp>
      <p:sp>
        <p:nvSpPr>
          <p:cNvPr id="25" name="Hexagon 24">
            <a:extLst>
              <a:ext uri="{FF2B5EF4-FFF2-40B4-BE49-F238E27FC236}">
                <a16:creationId xmlns="" xmlns:a16="http://schemas.microsoft.com/office/drawing/2014/main" id="{3BA6568A-EF82-43AD-9E86-CF113330309D}"/>
              </a:ext>
            </a:extLst>
          </p:cNvPr>
          <p:cNvSpPr/>
          <p:nvPr/>
        </p:nvSpPr>
        <p:spPr>
          <a:xfrm>
            <a:off x="1871664" y="1319672"/>
            <a:ext cx="1162051" cy="940637"/>
          </a:xfrm>
          <a:prstGeom prst="hexagon">
            <a:avLst>
              <a:gd name="adj" fmla="val 25000"/>
              <a:gd name="vf" fmla="val 115470"/>
            </a:avLst>
          </a:prstGeom>
          <a:solidFill>
            <a:srgbClr val="0033C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Arial"/>
                <a:ea typeface="Arial Unicode MS"/>
              </a:rPr>
              <a:t>5.3.1</a:t>
            </a:r>
            <a:endParaRPr kumimoji="0" lang="en-US" sz="2000" b="1" i="0" u="none" strike="noStrike" kern="1200" cap="none" spc="0" normalizeH="0" baseline="0" noProof="0" dirty="0">
              <a:ln>
                <a:noFill/>
              </a:ln>
              <a:solidFill>
                <a:prstClr val="white"/>
              </a:solidFill>
              <a:effectLst/>
              <a:uLnTx/>
              <a:uFillTx/>
              <a:latin typeface="Arial"/>
              <a:ea typeface="Arial Unicode MS"/>
            </a:endParaRPr>
          </a:p>
        </p:txBody>
      </p:sp>
      <p:sp>
        <p:nvSpPr>
          <p:cNvPr id="26" name="Hexagon 25">
            <a:extLst>
              <a:ext uri="{FF2B5EF4-FFF2-40B4-BE49-F238E27FC236}">
                <a16:creationId xmlns="" xmlns:a16="http://schemas.microsoft.com/office/drawing/2014/main" id="{0BAD8FAC-C2F4-4106-B1C9-1D49A256F4C2}"/>
              </a:ext>
            </a:extLst>
          </p:cNvPr>
          <p:cNvSpPr/>
          <p:nvPr/>
        </p:nvSpPr>
        <p:spPr>
          <a:xfrm>
            <a:off x="1871665" y="2989354"/>
            <a:ext cx="1162051" cy="904061"/>
          </a:xfrm>
          <a:prstGeom prst="hexagon">
            <a:avLst>
              <a:gd name="adj" fmla="val 25000"/>
              <a:gd name="vf" fmla="val 115470"/>
            </a:avLst>
          </a:prstGeom>
          <a:solidFill>
            <a:srgbClr val="6633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000" b="1" dirty="0">
                <a:solidFill>
                  <a:prstClr val="white"/>
                </a:solidFill>
                <a:latin typeface="Arial"/>
                <a:ea typeface="Arial Unicode MS"/>
              </a:rPr>
              <a:t>5.3.2</a:t>
            </a:r>
            <a:endParaRPr kumimoji="0" lang="en-US" sz="2000" b="1" i="0" u="none" strike="noStrike" kern="1200" cap="none" spc="0" normalizeH="0" baseline="0" noProof="0" dirty="0">
              <a:ln>
                <a:noFill/>
              </a:ln>
              <a:solidFill>
                <a:prstClr val="white"/>
              </a:solidFill>
              <a:effectLst/>
              <a:uLnTx/>
              <a:uFillTx/>
              <a:latin typeface="Arial"/>
              <a:ea typeface="Arial Unicode MS"/>
            </a:endParaRPr>
          </a:p>
        </p:txBody>
      </p:sp>
      <p:sp>
        <p:nvSpPr>
          <p:cNvPr id="27" name="TextBox 26">
            <a:extLst>
              <a:ext uri="{FF2B5EF4-FFF2-40B4-BE49-F238E27FC236}">
                <a16:creationId xmlns="" xmlns:a16="http://schemas.microsoft.com/office/drawing/2014/main" id="{9683992C-4B44-4BF8-8A84-92D08A05D39E}"/>
              </a:ext>
            </a:extLst>
          </p:cNvPr>
          <p:cNvSpPr txBox="1"/>
          <p:nvPr/>
        </p:nvSpPr>
        <p:spPr>
          <a:xfrm>
            <a:off x="3033716" y="1656318"/>
            <a:ext cx="6100762" cy="461665"/>
          </a:xfrm>
          <a:prstGeom prst="rect">
            <a:avLst/>
          </a:prstGeom>
          <a:noFill/>
        </p:spPr>
        <p:txBody>
          <a:bodyPr wrap="square">
            <a:spAutoFit/>
          </a:bodyPr>
          <a:lstStyle/>
          <a:p>
            <a:pPr algn="l"/>
            <a:r>
              <a:rPr lang="en-US" b="1" i="0" dirty="0">
                <a:solidFill>
                  <a:srgbClr val="000000"/>
                </a:solidFill>
                <a:effectLst/>
                <a:latin typeface="Muli"/>
              </a:rPr>
              <a:t> </a:t>
            </a:r>
            <a:r>
              <a:rPr lang="en-US" sz="2400" b="1" i="0" dirty="0" err="1">
                <a:solidFill>
                  <a:srgbClr val="0033CC"/>
                </a:solidFill>
                <a:effectLst/>
                <a:latin typeface="+mj-lt"/>
              </a:rPr>
              <a:t>Lợi</a:t>
            </a:r>
            <a:r>
              <a:rPr lang="en-US" sz="2400" b="1" i="0" dirty="0">
                <a:solidFill>
                  <a:srgbClr val="0033CC"/>
                </a:solidFill>
                <a:effectLst/>
                <a:latin typeface="+mj-lt"/>
              </a:rPr>
              <a:t> </a:t>
            </a:r>
            <a:r>
              <a:rPr lang="en-US" sz="2400" b="1" i="0" dirty="0" err="1">
                <a:solidFill>
                  <a:srgbClr val="0033CC"/>
                </a:solidFill>
                <a:effectLst/>
                <a:latin typeface="+mj-lt"/>
              </a:rPr>
              <a:t>ích</a:t>
            </a:r>
            <a:r>
              <a:rPr lang="en-US" sz="2400" b="1" i="0" dirty="0">
                <a:solidFill>
                  <a:srgbClr val="0033CC"/>
                </a:solidFill>
                <a:effectLst/>
                <a:latin typeface="+mj-lt"/>
              </a:rPr>
              <a:t> </a:t>
            </a:r>
            <a:r>
              <a:rPr lang="en-US" sz="2400" b="1" i="0" dirty="0" err="1">
                <a:solidFill>
                  <a:srgbClr val="0033CC"/>
                </a:solidFill>
                <a:effectLst/>
                <a:latin typeface="+mj-lt"/>
              </a:rPr>
              <a:t>kinh</a:t>
            </a:r>
            <a:r>
              <a:rPr lang="en-US" sz="2400" b="1" i="0" dirty="0">
                <a:solidFill>
                  <a:srgbClr val="0033CC"/>
                </a:solidFill>
                <a:effectLst/>
                <a:latin typeface="+mj-lt"/>
              </a:rPr>
              <a:t> </a:t>
            </a:r>
            <a:r>
              <a:rPr lang="en-US" sz="2400" b="1" i="0" dirty="0" err="1">
                <a:solidFill>
                  <a:srgbClr val="0033CC"/>
                </a:solidFill>
                <a:effectLst/>
                <a:latin typeface="+mj-lt"/>
              </a:rPr>
              <a:t>tế</a:t>
            </a:r>
            <a:r>
              <a:rPr lang="en-US" sz="2400" b="1" i="0" dirty="0">
                <a:solidFill>
                  <a:srgbClr val="0033CC"/>
                </a:solidFill>
                <a:effectLst/>
                <a:latin typeface="+mj-lt"/>
              </a:rPr>
              <a:t> </a:t>
            </a:r>
            <a:r>
              <a:rPr lang="en-US" sz="2400" b="1" i="0" dirty="0" err="1">
                <a:solidFill>
                  <a:srgbClr val="0033CC"/>
                </a:solidFill>
                <a:effectLst/>
                <a:latin typeface="+mj-lt"/>
              </a:rPr>
              <a:t>và</a:t>
            </a:r>
            <a:r>
              <a:rPr lang="en-US" sz="2400" b="1" i="0" dirty="0">
                <a:solidFill>
                  <a:srgbClr val="0033CC"/>
                </a:solidFill>
                <a:effectLst/>
                <a:latin typeface="+mj-lt"/>
              </a:rPr>
              <a:t> </a:t>
            </a:r>
            <a:r>
              <a:rPr lang="en-US" sz="2400" b="1" i="0" dirty="0" err="1">
                <a:solidFill>
                  <a:srgbClr val="0033CC"/>
                </a:solidFill>
                <a:effectLst/>
                <a:latin typeface="+mj-lt"/>
              </a:rPr>
              <a:t>quan</a:t>
            </a:r>
            <a:r>
              <a:rPr lang="en-US" sz="2400" b="1" i="0" dirty="0">
                <a:solidFill>
                  <a:srgbClr val="0033CC"/>
                </a:solidFill>
                <a:effectLst/>
                <a:latin typeface="+mj-lt"/>
              </a:rPr>
              <a:t> </a:t>
            </a:r>
            <a:r>
              <a:rPr lang="en-US" sz="2400" b="1" i="0" dirty="0" err="1">
                <a:solidFill>
                  <a:srgbClr val="0033CC"/>
                </a:solidFill>
                <a:effectLst/>
                <a:latin typeface="+mj-lt"/>
              </a:rPr>
              <a:t>hệ</a:t>
            </a:r>
            <a:r>
              <a:rPr lang="en-US" sz="2400" b="1" i="0" dirty="0">
                <a:solidFill>
                  <a:srgbClr val="0033CC"/>
                </a:solidFill>
                <a:effectLst/>
                <a:latin typeface="+mj-lt"/>
              </a:rPr>
              <a:t> </a:t>
            </a:r>
            <a:r>
              <a:rPr lang="en-US" sz="2400" b="1" i="0" dirty="0" err="1">
                <a:solidFill>
                  <a:srgbClr val="0033CC"/>
                </a:solidFill>
                <a:effectLst/>
                <a:latin typeface="+mj-lt"/>
              </a:rPr>
              <a:t>lợi</a:t>
            </a:r>
            <a:r>
              <a:rPr lang="en-US" sz="2400" b="1" i="0" dirty="0">
                <a:solidFill>
                  <a:srgbClr val="0033CC"/>
                </a:solidFill>
                <a:effectLst/>
                <a:latin typeface="+mj-lt"/>
              </a:rPr>
              <a:t> </a:t>
            </a:r>
            <a:r>
              <a:rPr lang="en-US" sz="2400" b="1" i="0" dirty="0" err="1">
                <a:solidFill>
                  <a:srgbClr val="0033CC"/>
                </a:solidFill>
                <a:effectLst/>
                <a:latin typeface="+mj-lt"/>
              </a:rPr>
              <a:t>ích</a:t>
            </a:r>
            <a:r>
              <a:rPr lang="en-US" sz="2400" b="1" i="0" dirty="0">
                <a:solidFill>
                  <a:srgbClr val="0033CC"/>
                </a:solidFill>
                <a:effectLst/>
                <a:latin typeface="+mj-lt"/>
              </a:rPr>
              <a:t> </a:t>
            </a:r>
            <a:r>
              <a:rPr lang="en-US" sz="2400" b="1" i="0" dirty="0" err="1">
                <a:solidFill>
                  <a:srgbClr val="0033CC"/>
                </a:solidFill>
                <a:effectLst/>
                <a:latin typeface="+mj-lt"/>
              </a:rPr>
              <a:t>kinh</a:t>
            </a:r>
            <a:r>
              <a:rPr lang="en-US" sz="2400" b="1" i="0" dirty="0">
                <a:solidFill>
                  <a:srgbClr val="0033CC"/>
                </a:solidFill>
                <a:effectLst/>
                <a:latin typeface="+mj-lt"/>
              </a:rPr>
              <a:t> </a:t>
            </a:r>
            <a:r>
              <a:rPr lang="en-US" sz="2400" b="1" i="0" dirty="0" err="1">
                <a:solidFill>
                  <a:srgbClr val="0033CC"/>
                </a:solidFill>
                <a:effectLst/>
                <a:latin typeface="+mj-lt"/>
              </a:rPr>
              <a:t>tế</a:t>
            </a:r>
            <a:endParaRPr lang="en-US" sz="2400" b="1" i="0" dirty="0">
              <a:solidFill>
                <a:srgbClr val="0033CC"/>
              </a:solidFill>
              <a:effectLst/>
              <a:latin typeface="+mj-lt"/>
            </a:endParaRPr>
          </a:p>
        </p:txBody>
      </p:sp>
      <p:cxnSp>
        <p:nvCxnSpPr>
          <p:cNvPr id="28" name="Straight Connector 17">
            <a:extLst>
              <a:ext uri="{FF2B5EF4-FFF2-40B4-BE49-F238E27FC236}">
                <a16:creationId xmlns="" xmlns:a16="http://schemas.microsoft.com/office/drawing/2014/main" id="{1DA498E8-6B32-471E-B457-7C560B963CB8}"/>
              </a:ext>
            </a:extLst>
          </p:cNvPr>
          <p:cNvCxnSpPr>
            <a:cxnSpLocks noChangeShapeType="1"/>
          </p:cNvCxnSpPr>
          <p:nvPr/>
        </p:nvCxnSpPr>
        <p:spPr bwMode="auto">
          <a:xfrm>
            <a:off x="2820723" y="3903065"/>
            <a:ext cx="3381375" cy="1587"/>
          </a:xfrm>
          <a:prstGeom prst="line">
            <a:avLst/>
          </a:prstGeom>
          <a:noFill/>
          <a:ln w="6350" algn="ctr">
            <a:solidFill>
              <a:srgbClr val="4A7EBB"/>
            </a:solidFill>
            <a:prstDash val="dash"/>
            <a:round/>
            <a:headEnd/>
            <a:tailEnd/>
          </a:ln>
          <a:extLst>
            <a:ext uri="{909E8E84-426E-40DD-AFC4-6F175D3DCCD1}">
              <a14:hiddenFill xmlns:a14="http://schemas.microsoft.com/office/drawing/2010/main">
                <a:noFill/>
              </a14:hiddenFill>
            </a:ext>
          </a:extLst>
        </p:spPr>
      </p:cxnSp>
      <p:sp>
        <p:nvSpPr>
          <p:cNvPr id="29" name="TextBox 28">
            <a:extLst>
              <a:ext uri="{FF2B5EF4-FFF2-40B4-BE49-F238E27FC236}">
                <a16:creationId xmlns="" xmlns:a16="http://schemas.microsoft.com/office/drawing/2014/main" id="{A984C550-37E9-4AE8-A95E-824B14F58ADE}"/>
              </a:ext>
            </a:extLst>
          </p:cNvPr>
          <p:cNvSpPr txBox="1"/>
          <p:nvPr/>
        </p:nvSpPr>
        <p:spPr>
          <a:xfrm>
            <a:off x="3033715" y="3367653"/>
            <a:ext cx="9158285" cy="461665"/>
          </a:xfrm>
          <a:prstGeom prst="rect">
            <a:avLst/>
          </a:prstGeom>
          <a:noFill/>
        </p:spPr>
        <p:txBody>
          <a:bodyPr wrap="square">
            <a:spAutoFit/>
          </a:bodyPr>
          <a:lstStyle/>
          <a:p>
            <a:pPr algn="l"/>
            <a:r>
              <a:rPr lang="vi-VN" b="1" i="0" dirty="0">
                <a:solidFill>
                  <a:srgbClr val="000000"/>
                </a:solidFill>
                <a:effectLst/>
                <a:latin typeface="Muli"/>
              </a:rPr>
              <a:t> </a:t>
            </a:r>
            <a:r>
              <a:rPr lang="vi-VN" sz="2400" b="1" i="0" dirty="0">
                <a:solidFill>
                  <a:srgbClr val="663300"/>
                </a:solidFill>
                <a:effectLst/>
                <a:latin typeface="Muli"/>
              </a:rPr>
              <a:t>Vai trò nhà </a:t>
            </a:r>
            <a:r>
              <a:rPr lang="vi-VN" sz="2400" b="1" i="0" dirty="0">
                <a:solidFill>
                  <a:srgbClr val="663300"/>
                </a:solidFill>
                <a:effectLst/>
                <a:latin typeface="+mj-lt"/>
              </a:rPr>
              <a:t>nước</a:t>
            </a:r>
            <a:r>
              <a:rPr lang="vi-VN" sz="2400" b="1" i="0" dirty="0">
                <a:solidFill>
                  <a:srgbClr val="663300"/>
                </a:solidFill>
                <a:effectLst/>
                <a:latin typeface="Muli"/>
              </a:rPr>
              <a:t> trong bảo đảm hài hòa các quan hệ lợi ích</a:t>
            </a:r>
          </a:p>
        </p:txBody>
      </p:sp>
      <p:sp>
        <p:nvSpPr>
          <p:cNvPr id="30" name="TextBox 29">
            <a:extLst>
              <a:ext uri="{FF2B5EF4-FFF2-40B4-BE49-F238E27FC236}">
                <a16:creationId xmlns="" xmlns:a16="http://schemas.microsoft.com/office/drawing/2014/main" id="{BAD655DB-2678-4928-8FE4-C964923E61BE}"/>
              </a:ext>
            </a:extLst>
          </p:cNvPr>
          <p:cNvSpPr txBox="1"/>
          <p:nvPr/>
        </p:nvSpPr>
        <p:spPr>
          <a:xfrm>
            <a:off x="3219715" y="2308095"/>
            <a:ext cx="6100762" cy="369332"/>
          </a:xfrm>
          <a:prstGeom prst="rect">
            <a:avLst/>
          </a:prstGeom>
          <a:noFill/>
        </p:spPr>
        <p:txBody>
          <a:bodyPr wrap="square">
            <a:spAutoFit/>
          </a:bodyPr>
          <a:lstStyle/>
          <a:p>
            <a:pPr algn="l"/>
            <a:r>
              <a:rPr lang="en-US" dirty="0">
                <a:solidFill>
                  <a:srgbClr val="FF0066"/>
                </a:solidFill>
                <a:latin typeface="Arial" panose="020B0604020202020204" pitchFamily="34" charset="0"/>
                <a:cs typeface="Arial" panose="020B0604020202020204" pitchFamily="34" charset="0"/>
              </a:rPr>
              <a:t>5.3.</a:t>
            </a:r>
            <a:r>
              <a:rPr lang="en-US" i="0" dirty="0">
                <a:solidFill>
                  <a:srgbClr val="FF0066"/>
                </a:solidFill>
                <a:effectLst/>
                <a:latin typeface="Arial" panose="020B0604020202020204" pitchFamily="34" charset="0"/>
                <a:cs typeface="Arial" panose="020B0604020202020204" pitchFamily="34" charset="0"/>
              </a:rPr>
              <a:t>1.1 </a:t>
            </a:r>
            <a:r>
              <a:rPr lang="en-US" i="0" dirty="0" err="1">
                <a:solidFill>
                  <a:srgbClr val="FF0066"/>
                </a:solidFill>
                <a:effectLst/>
                <a:latin typeface="Arial" panose="020B0604020202020204" pitchFamily="34" charset="0"/>
                <a:cs typeface="Arial" panose="020B0604020202020204" pitchFamily="34" charset="0"/>
              </a:rPr>
              <a:t>Lợi</a:t>
            </a:r>
            <a:r>
              <a:rPr lang="en-US" i="0" dirty="0">
                <a:solidFill>
                  <a:srgbClr val="FF0066"/>
                </a:solidFill>
                <a:effectLst/>
                <a:latin typeface="Arial" panose="020B0604020202020204" pitchFamily="34" charset="0"/>
                <a:cs typeface="Arial" panose="020B0604020202020204" pitchFamily="34" charset="0"/>
              </a:rPr>
              <a:t> </a:t>
            </a:r>
            <a:r>
              <a:rPr lang="en-US" i="0" dirty="0" err="1">
                <a:solidFill>
                  <a:srgbClr val="FF0066"/>
                </a:solidFill>
                <a:effectLst/>
                <a:latin typeface="Arial" panose="020B0604020202020204" pitchFamily="34" charset="0"/>
                <a:cs typeface="Arial" panose="020B0604020202020204" pitchFamily="34" charset="0"/>
              </a:rPr>
              <a:t>ích</a:t>
            </a:r>
            <a:r>
              <a:rPr lang="en-US" i="0" dirty="0">
                <a:solidFill>
                  <a:srgbClr val="FF0066"/>
                </a:solidFill>
                <a:effectLst/>
                <a:latin typeface="Arial" panose="020B0604020202020204" pitchFamily="34" charset="0"/>
                <a:cs typeface="Arial" panose="020B0604020202020204" pitchFamily="34" charset="0"/>
              </a:rPr>
              <a:t> </a:t>
            </a:r>
            <a:r>
              <a:rPr lang="en-US" i="0" dirty="0" err="1">
                <a:solidFill>
                  <a:srgbClr val="FF0066"/>
                </a:solidFill>
                <a:effectLst/>
                <a:latin typeface="Arial" panose="020B0604020202020204" pitchFamily="34" charset="0"/>
                <a:cs typeface="Arial" panose="020B0604020202020204" pitchFamily="34" charset="0"/>
              </a:rPr>
              <a:t>kinh</a:t>
            </a:r>
            <a:r>
              <a:rPr lang="en-US" i="0" dirty="0">
                <a:solidFill>
                  <a:srgbClr val="FF0066"/>
                </a:solidFill>
                <a:effectLst/>
                <a:latin typeface="Arial" panose="020B0604020202020204" pitchFamily="34" charset="0"/>
                <a:cs typeface="Arial" panose="020B0604020202020204" pitchFamily="34" charset="0"/>
              </a:rPr>
              <a:t> </a:t>
            </a:r>
            <a:r>
              <a:rPr lang="en-US" i="0" dirty="0" err="1">
                <a:solidFill>
                  <a:srgbClr val="FF0066"/>
                </a:solidFill>
                <a:effectLst/>
                <a:latin typeface="Arial" panose="020B0604020202020204" pitchFamily="34" charset="0"/>
                <a:cs typeface="Arial" panose="020B0604020202020204" pitchFamily="34" charset="0"/>
              </a:rPr>
              <a:t>tế</a:t>
            </a:r>
            <a:endParaRPr lang="en-US" i="0" dirty="0">
              <a:solidFill>
                <a:srgbClr val="FF0066"/>
              </a:solidFill>
              <a:effectLst/>
              <a:latin typeface="Arial" panose="020B0604020202020204" pitchFamily="34" charset="0"/>
              <a:cs typeface="Arial" panose="020B0604020202020204" pitchFamily="34" charset="0"/>
            </a:endParaRPr>
          </a:p>
        </p:txBody>
      </p:sp>
      <p:sp>
        <p:nvSpPr>
          <p:cNvPr id="32" name="TextBox 31">
            <a:extLst>
              <a:ext uri="{FF2B5EF4-FFF2-40B4-BE49-F238E27FC236}">
                <a16:creationId xmlns="" xmlns:a16="http://schemas.microsoft.com/office/drawing/2014/main" id="{BB83AC3F-121D-4B6F-8D32-5B6400B4E173}"/>
              </a:ext>
            </a:extLst>
          </p:cNvPr>
          <p:cNvSpPr txBox="1"/>
          <p:nvPr/>
        </p:nvSpPr>
        <p:spPr>
          <a:xfrm>
            <a:off x="3219715" y="2804688"/>
            <a:ext cx="6100762" cy="369332"/>
          </a:xfrm>
          <a:prstGeom prst="rect">
            <a:avLst/>
          </a:prstGeom>
          <a:noFill/>
        </p:spPr>
        <p:txBody>
          <a:bodyPr wrap="square">
            <a:spAutoFit/>
          </a:bodyPr>
          <a:lstStyle/>
          <a:p>
            <a:pPr algn="l"/>
            <a:r>
              <a:rPr lang="en-US" i="0" dirty="0">
                <a:solidFill>
                  <a:srgbClr val="00B050"/>
                </a:solidFill>
                <a:effectLst/>
                <a:latin typeface="+mj-lt"/>
              </a:rPr>
              <a:t>5.3.1.2 Quan </a:t>
            </a:r>
            <a:r>
              <a:rPr lang="en-US" i="0" dirty="0" err="1">
                <a:solidFill>
                  <a:srgbClr val="00B050"/>
                </a:solidFill>
                <a:effectLst/>
                <a:latin typeface="+mj-lt"/>
              </a:rPr>
              <a:t>hệ</a:t>
            </a:r>
            <a:r>
              <a:rPr lang="en-US" i="0" dirty="0">
                <a:solidFill>
                  <a:srgbClr val="00B050"/>
                </a:solidFill>
                <a:effectLst/>
                <a:latin typeface="+mj-lt"/>
              </a:rPr>
              <a:t> </a:t>
            </a:r>
            <a:r>
              <a:rPr lang="en-US" i="0" dirty="0" err="1">
                <a:solidFill>
                  <a:srgbClr val="00B050"/>
                </a:solidFill>
                <a:effectLst/>
                <a:latin typeface="+mj-lt"/>
              </a:rPr>
              <a:t>lợi</a:t>
            </a:r>
            <a:r>
              <a:rPr lang="en-US" i="0" dirty="0">
                <a:solidFill>
                  <a:srgbClr val="00B050"/>
                </a:solidFill>
                <a:effectLst/>
                <a:latin typeface="+mj-lt"/>
              </a:rPr>
              <a:t> </a:t>
            </a:r>
            <a:r>
              <a:rPr lang="en-US" i="0" dirty="0" err="1">
                <a:solidFill>
                  <a:srgbClr val="00B050"/>
                </a:solidFill>
                <a:effectLst/>
                <a:latin typeface="+mj-lt"/>
              </a:rPr>
              <a:t>ích</a:t>
            </a:r>
            <a:r>
              <a:rPr lang="en-US" i="0" dirty="0">
                <a:solidFill>
                  <a:srgbClr val="00B050"/>
                </a:solidFill>
                <a:effectLst/>
                <a:latin typeface="+mj-lt"/>
              </a:rPr>
              <a:t> </a:t>
            </a:r>
            <a:r>
              <a:rPr lang="en-US" i="0" dirty="0" err="1">
                <a:solidFill>
                  <a:srgbClr val="00B050"/>
                </a:solidFill>
                <a:effectLst/>
                <a:latin typeface="+mj-lt"/>
              </a:rPr>
              <a:t>kinh</a:t>
            </a:r>
            <a:r>
              <a:rPr lang="en-US" i="0" dirty="0">
                <a:solidFill>
                  <a:srgbClr val="00B050"/>
                </a:solidFill>
                <a:effectLst/>
                <a:latin typeface="+mj-lt"/>
              </a:rPr>
              <a:t> </a:t>
            </a:r>
            <a:r>
              <a:rPr lang="en-US" i="0" dirty="0" err="1">
                <a:solidFill>
                  <a:srgbClr val="00B050"/>
                </a:solidFill>
                <a:effectLst/>
                <a:latin typeface="+mj-lt"/>
              </a:rPr>
              <a:t>tế</a:t>
            </a:r>
            <a:endParaRPr lang="en-US" i="0" dirty="0">
              <a:solidFill>
                <a:srgbClr val="00B050"/>
              </a:solidFill>
              <a:effectLst/>
              <a:latin typeface="+mj-lt"/>
            </a:endParaRPr>
          </a:p>
        </p:txBody>
      </p:sp>
      <p:sp>
        <p:nvSpPr>
          <p:cNvPr id="42" name="TextBox 41">
            <a:extLst>
              <a:ext uri="{FF2B5EF4-FFF2-40B4-BE49-F238E27FC236}">
                <a16:creationId xmlns="" xmlns:a16="http://schemas.microsoft.com/office/drawing/2014/main" id="{C56BF126-C894-46D5-85D0-A33AB9BC9AF0}"/>
              </a:ext>
            </a:extLst>
          </p:cNvPr>
          <p:cNvSpPr txBox="1"/>
          <p:nvPr/>
        </p:nvSpPr>
        <p:spPr>
          <a:xfrm>
            <a:off x="3194579" y="4058247"/>
            <a:ext cx="7806796" cy="646331"/>
          </a:xfrm>
          <a:prstGeom prst="rect">
            <a:avLst/>
          </a:prstGeom>
          <a:noFill/>
        </p:spPr>
        <p:txBody>
          <a:bodyPr wrap="square">
            <a:spAutoFit/>
          </a:bodyPr>
          <a:lstStyle/>
          <a:p>
            <a:pPr algn="l"/>
            <a:r>
              <a:rPr lang="en-US" i="0" dirty="0">
                <a:solidFill>
                  <a:srgbClr val="C00000"/>
                </a:solidFill>
                <a:effectLst/>
                <a:latin typeface="+mj-lt"/>
              </a:rPr>
              <a:t>5.2.</a:t>
            </a:r>
            <a:r>
              <a:rPr lang="vi-VN" i="0" dirty="0">
                <a:solidFill>
                  <a:srgbClr val="C00000"/>
                </a:solidFill>
                <a:effectLst/>
                <a:latin typeface="+mj-lt"/>
              </a:rPr>
              <a:t>2.1 Bảo vệ lợi ích hợp pháp, tạo môi trường thuận lợi cho hoạt động tìm kiếm </a:t>
            </a:r>
            <a:r>
              <a:rPr lang="vi-VN" i="0" dirty="0" smtClean="0">
                <a:solidFill>
                  <a:srgbClr val="C00000"/>
                </a:solidFill>
                <a:effectLst/>
                <a:latin typeface="+mj-lt"/>
              </a:rPr>
              <a:t>l</a:t>
            </a:r>
            <a:r>
              <a:rPr lang="en-US" dirty="0" err="1" smtClean="0">
                <a:solidFill>
                  <a:srgbClr val="C00000"/>
                </a:solidFill>
                <a:latin typeface="+mj-lt"/>
              </a:rPr>
              <a:t>ợi</a:t>
            </a:r>
            <a:r>
              <a:rPr lang="vi-VN" i="0" dirty="0" smtClean="0">
                <a:solidFill>
                  <a:srgbClr val="C00000"/>
                </a:solidFill>
                <a:effectLst/>
                <a:latin typeface="+mj-lt"/>
              </a:rPr>
              <a:t> </a:t>
            </a:r>
            <a:r>
              <a:rPr lang="vi-VN" i="0" dirty="0">
                <a:solidFill>
                  <a:srgbClr val="C00000"/>
                </a:solidFill>
                <a:effectLst/>
                <a:latin typeface="+mj-lt"/>
              </a:rPr>
              <a:t>ích của các chủ thế kinh tế</a:t>
            </a:r>
          </a:p>
        </p:txBody>
      </p:sp>
      <p:sp>
        <p:nvSpPr>
          <p:cNvPr id="43" name="TextBox 42">
            <a:extLst>
              <a:ext uri="{FF2B5EF4-FFF2-40B4-BE49-F238E27FC236}">
                <a16:creationId xmlns="" xmlns:a16="http://schemas.microsoft.com/office/drawing/2014/main" id="{329013DB-45B5-44FA-89B3-74452674DBC5}"/>
              </a:ext>
            </a:extLst>
          </p:cNvPr>
          <p:cNvSpPr txBox="1"/>
          <p:nvPr/>
        </p:nvSpPr>
        <p:spPr>
          <a:xfrm>
            <a:off x="3194579" y="4780123"/>
            <a:ext cx="7806796" cy="369332"/>
          </a:xfrm>
          <a:prstGeom prst="rect">
            <a:avLst/>
          </a:prstGeom>
          <a:noFill/>
        </p:spPr>
        <p:txBody>
          <a:bodyPr wrap="square">
            <a:spAutoFit/>
          </a:bodyPr>
          <a:lstStyle/>
          <a:p>
            <a:pPr algn="l"/>
            <a:r>
              <a:rPr lang="en-US" i="0" dirty="0">
                <a:solidFill>
                  <a:srgbClr val="0070C0"/>
                </a:solidFill>
                <a:effectLst/>
                <a:latin typeface="+mj-lt"/>
              </a:rPr>
              <a:t>5.2.2.2 </a:t>
            </a:r>
            <a:r>
              <a:rPr lang="en-US" i="0" dirty="0" err="1">
                <a:solidFill>
                  <a:srgbClr val="0070C0"/>
                </a:solidFill>
                <a:effectLst/>
                <a:latin typeface="+mj-lt"/>
              </a:rPr>
              <a:t>Điều</a:t>
            </a:r>
            <a:r>
              <a:rPr lang="en-US" i="0" dirty="0">
                <a:solidFill>
                  <a:srgbClr val="0070C0"/>
                </a:solidFill>
                <a:effectLst/>
                <a:latin typeface="+mj-lt"/>
              </a:rPr>
              <a:t> </a:t>
            </a:r>
            <a:r>
              <a:rPr lang="en-US" i="0" dirty="0" err="1">
                <a:solidFill>
                  <a:srgbClr val="0070C0"/>
                </a:solidFill>
                <a:effectLst/>
                <a:latin typeface="+mj-lt"/>
              </a:rPr>
              <a:t>hòa</a:t>
            </a:r>
            <a:r>
              <a:rPr lang="en-US" i="0" dirty="0">
                <a:solidFill>
                  <a:srgbClr val="0070C0"/>
                </a:solidFill>
                <a:effectLst/>
                <a:latin typeface="+mj-lt"/>
              </a:rPr>
              <a:t> </a:t>
            </a:r>
            <a:r>
              <a:rPr lang="en-US" i="0" dirty="0" err="1">
                <a:solidFill>
                  <a:srgbClr val="0070C0"/>
                </a:solidFill>
                <a:effectLst/>
                <a:latin typeface="+mj-lt"/>
              </a:rPr>
              <a:t>lợi</a:t>
            </a:r>
            <a:r>
              <a:rPr lang="en-US" i="0" dirty="0">
                <a:solidFill>
                  <a:srgbClr val="0070C0"/>
                </a:solidFill>
                <a:effectLst/>
                <a:latin typeface="+mj-lt"/>
              </a:rPr>
              <a:t> </a:t>
            </a:r>
            <a:r>
              <a:rPr lang="en-US" i="0" dirty="0" err="1">
                <a:solidFill>
                  <a:srgbClr val="0070C0"/>
                </a:solidFill>
                <a:effectLst/>
                <a:latin typeface="+mj-lt"/>
              </a:rPr>
              <a:t>ích</a:t>
            </a:r>
            <a:r>
              <a:rPr lang="en-US" i="0" dirty="0">
                <a:solidFill>
                  <a:srgbClr val="0070C0"/>
                </a:solidFill>
                <a:effectLst/>
                <a:latin typeface="+mj-lt"/>
              </a:rPr>
              <a:t> </a:t>
            </a:r>
            <a:r>
              <a:rPr lang="en-US" i="0" dirty="0" err="1">
                <a:solidFill>
                  <a:srgbClr val="0070C0"/>
                </a:solidFill>
                <a:effectLst/>
                <a:latin typeface="+mj-lt"/>
              </a:rPr>
              <a:t>giữa</a:t>
            </a:r>
            <a:r>
              <a:rPr lang="en-US" i="0" dirty="0">
                <a:solidFill>
                  <a:srgbClr val="0070C0"/>
                </a:solidFill>
                <a:effectLst/>
                <a:latin typeface="+mj-lt"/>
              </a:rPr>
              <a:t> </a:t>
            </a:r>
            <a:r>
              <a:rPr lang="en-US" i="0" dirty="0" err="1">
                <a:solidFill>
                  <a:srgbClr val="0070C0"/>
                </a:solidFill>
                <a:effectLst/>
                <a:latin typeface="+mj-lt"/>
              </a:rPr>
              <a:t>cá</a:t>
            </a:r>
            <a:r>
              <a:rPr lang="en-US" i="0" dirty="0">
                <a:solidFill>
                  <a:srgbClr val="0070C0"/>
                </a:solidFill>
                <a:effectLst/>
                <a:latin typeface="+mj-lt"/>
              </a:rPr>
              <a:t> </a:t>
            </a:r>
            <a:r>
              <a:rPr lang="en-US" i="0" dirty="0" err="1">
                <a:solidFill>
                  <a:srgbClr val="0070C0"/>
                </a:solidFill>
                <a:effectLst/>
                <a:latin typeface="+mj-lt"/>
              </a:rPr>
              <a:t>nhân</a:t>
            </a:r>
            <a:r>
              <a:rPr lang="en-US" i="0" dirty="0">
                <a:solidFill>
                  <a:srgbClr val="0070C0"/>
                </a:solidFill>
                <a:effectLst/>
                <a:latin typeface="+mj-lt"/>
              </a:rPr>
              <a:t> - </a:t>
            </a:r>
            <a:r>
              <a:rPr lang="en-US" i="0" dirty="0" err="1">
                <a:solidFill>
                  <a:srgbClr val="0070C0"/>
                </a:solidFill>
                <a:effectLst/>
                <a:latin typeface="+mj-lt"/>
              </a:rPr>
              <a:t>doanh</a:t>
            </a:r>
            <a:r>
              <a:rPr lang="en-US" i="0" dirty="0">
                <a:solidFill>
                  <a:srgbClr val="0070C0"/>
                </a:solidFill>
                <a:effectLst/>
                <a:latin typeface="+mj-lt"/>
              </a:rPr>
              <a:t> </a:t>
            </a:r>
            <a:r>
              <a:rPr lang="en-US" i="0" dirty="0" err="1">
                <a:solidFill>
                  <a:srgbClr val="0070C0"/>
                </a:solidFill>
                <a:effectLst/>
                <a:latin typeface="+mj-lt"/>
              </a:rPr>
              <a:t>nghiệp</a:t>
            </a:r>
            <a:r>
              <a:rPr lang="en-US" i="0" dirty="0">
                <a:solidFill>
                  <a:srgbClr val="0070C0"/>
                </a:solidFill>
                <a:effectLst/>
                <a:latin typeface="+mj-lt"/>
              </a:rPr>
              <a:t> - </a:t>
            </a:r>
            <a:r>
              <a:rPr lang="en-US" i="0" dirty="0" err="1">
                <a:solidFill>
                  <a:srgbClr val="0070C0"/>
                </a:solidFill>
                <a:effectLst/>
                <a:latin typeface="+mj-lt"/>
              </a:rPr>
              <a:t>xã</a:t>
            </a:r>
            <a:r>
              <a:rPr lang="en-US" i="0" dirty="0">
                <a:solidFill>
                  <a:srgbClr val="0070C0"/>
                </a:solidFill>
                <a:effectLst/>
                <a:latin typeface="+mj-lt"/>
              </a:rPr>
              <a:t> </a:t>
            </a:r>
            <a:r>
              <a:rPr lang="en-US" i="0" dirty="0" err="1">
                <a:solidFill>
                  <a:srgbClr val="0070C0"/>
                </a:solidFill>
                <a:effectLst/>
                <a:latin typeface="+mj-lt"/>
              </a:rPr>
              <a:t>hội</a:t>
            </a:r>
            <a:endParaRPr lang="en-US" i="0" dirty="0">
              <a:solidFill>
                <a:srgbClr val="0070C0"/>
              </a:solidFill>
              <a:effectLst/>
              <a:latin typeface="+mj-lt"/>
            </a:endParaRPr>
          </a:p>
        </p:txBody>
      </p:sp>
      <p:sp>
        <p:nvSpPr>
          <p:cNvPr id="44" name="TextBox 43">
            <a:extLst>
              <a:ext uri="{FF2B5EF4-FFF2-40B4-BE49-F238E27FC236}">
                <a16:creationId xmlns="" xmlns:a16="http://schemas.microsoft.com/office/drawing/2014/main" id="{5D1FC0DA-F09F-478C-BA7C-D2C60E6A3277}"/>
              </a:ext>
            </a:extLst>
          </p:cNvPr>
          <p:cNvSpPr txBox="1"/>
          <p:nvPr/>
        </p:nvSpPr>
        <p:spPr>
          <a:xfrm>
            <a:off x="3194578" y="5263755"/>
            <a:ext cx="8292571" cy="646331"/>
          </a:xfrm>
          <a:prstGeom prst="rect">
            <a:avLst/>
          </a:prstGeom>
          <a:noFill/>
        </p:spPr>
        <p:txBody>
          <a:bodyPr wrap="square">
            <a:spAutoFit/>
          </a:bodyPr>
          <a:lstStyle/>
          <a:p>
            <a:pPr algn="l"/>
            <a:r>
              <a:rPr lang="en-US" i="0" dirty="0">
                <a:solidFill>
                  <a:srgbClr val="000000"/>
                </a:solidFill>
                <a:effectLst/>
                <a:latin typeface="+mj-lt"/>
              </a:rPr>
              <a:t>5.2.</a:t>
            </a:r>
            <a:r>
              <a:rPr lang="vi-VN" i="0" dirty="0">
                <a:solidFill>
                  <a:srgbClr val="000000"/>
                </a:solidFill>
                <a:effectLst/>
                <a:latin typeface="+mj-lt"/>
              </a:rPr>
              <a:t>2.3 Kiểm soát, ngăn ngừa các quan hệ lợi ích có ảnh hưởng tiêu cực </a:t>
            </a:r>
            <a:r>
              <a:rPr lang="en-US" dirty="0">
                <a:solidFill>
                  <a:srgbClr val="000000"/>
                </a:solidFill>
                <a:latin typeface="+mj-lt"/>
              </a:rPr>
              <a:t>đ</a:t>
            </a:r>
            <a:r>
              <a:rPr lang="vi-VN" i="0" dirty="0">
                <a:solidFill>
                  <a:srgbClr val="000000"/>
                </a:solidFill>
                <a:effectLst/>
                <a:latin typeface="+mj-lt"/>
              </a:rPr>
              <a:t>ối với sự phát triển xã hội</a:t>
            </a:r>
          </a:p>
        </p:txBody>
      </p:sp>
      <p:sp>
        <p:nvSpPr>
          <p:cNvPr id="45" name="TextBox 44">
            <a:extLst>
              <a:ext uri="{FF2B5EF4-FFF2-40B4-BE49-F238E27FC236}">
                <a16:creationId xmlns="" xmlns:a16="http://schemas.microsoft.com/office/drawing/2014/main" id="{72D0DE3D-B954-4DEE-9FB9-67E26DE87FBC}"/>
              </a:ext>
            </a:extLst>
          </p:cNvPr>
          <p:cNvSpPr txBox="1"/>
          <p:nvPr/>
        </p:nvSpPr>
        <p:spPr>
          <a:xfrm>
            <a:off x="3219715" y="6024386"/>
            <a:ext cx="7110148" cy="369332"/>
          </a:xfrm>
          <a:prstGeom prst="rect">
            <a:avLst/>
          </a:prstGeom>
          <a:noFill/>
        </p:spPr>
        <p:txBody>
          <a:bodyPr wrap="square">
            <a:spAutoFit/>
          </a:bodyPr>
          <a:lstStyle/>
          <a:p>
            <a:pPr algn="l"/>
            <a:r>
              <a:rPr lang="en-US" i="0" dirty="0">
                <a:solidFill>
                  <a:srgbClr val="7030A0"/>
                </a:solidFill>
                <a:effectLst/>
                <a:latin typeface="+mj-lt"/>
              </a:rPr>
              <a:t>5.2.2.4 </a:t>
            </a:r>
            <a:r>
              <a:rPr lang="en-US" i="0" dirty="0" err="1">
                <a:solidFill>
                  <a:srgbClr val="7030A0"/>
                </a:solidFill>
                <a:effectLst/>
                <a:latin typeface="+mj-lt"/>
              </a:rPr>
              <a:t>Giải</a:t>
            </a:r>
            <a:r>
              <a:rPr lang="en-US" i="0" dirty="0">
                <a:solidFill>
                  <a:srgbClr val="7030A0"/>
                </a:solidFill>
                <a:effectLst/>
                <a:latin typeface="+mj-lt"/>
              </a:rPr>
              <a:t> </a:t>
            </a:r>
            <a:r>
              <a:rPr lang="en-US" i="0" dirty="0" err="1">
                <a:solidFill>
                  <a:srgbClr val="7030A0"/>
                </a:solidFill>
                <a:effectLst/>
                <a:latin typeface="+mj-lt"/>
              </a:rPr>
              <a:t>quyết</a:t>
            </a:r>
            <a:r>
              <a:rPr lang="en-US" i="0" dirty="0">
                <a:solidFill>
                  <a:srgbClr val="7030A0"/>
                </a:solidFill>
                <a:effectLst/>
                <a:latin typeface="+mj-lt"/>
              </a:rPr>
              <a:t> </a:t>
            </a:r>
            <a:r>
              <a:rPr lang="en-US" i="0" dirty="0" err="1">
                <a:solidFill>
                  <a:srgbClr val="7030A0"/>
                </a:solidFill>
                <a:effectLst/>
                <a:latin typeface="+mj-lt"/>
              </a:rPr>
              <a:t>những</a:t>
            </a:r>
            <a:r>
              <a:rPr lang="en-US" i="0" dirty="0">
                <a:solidFill>
                  <a:srgbClr val="7030A0"/>
                </a:solidFill>
                <a:effectLst/>
                <a:latin typeface="+mj-lt"/>
              </a:rPr>
              <a:t> </a:t>
            </a:r>
            <a:r>
              <a:rPr lang="en-US" i="0" dirty="0" err="1">
                <a:solidFill>
                  <a:srgbClr val="7030A0"/>
                </a:solidFill>
                <a:effectLst/>
                <a:latin typeface="+mj-lt"/>
              </a:rPr>
              <a:t>mâu</a:t>
            </a:r>
            <a:r>
              <a:rPr lang="en-US" i="0" dirty="0">
                <a:solidFill>
                  <a:srgbClr val="7030A0"/>
                </a:solidFill>
                <a:effectLst/>
                <a:latin typeface="+mj-lt"/>
              </a:rPr>
              <a:t> </a:t>
            </a:r>
            <a:r>
              <a:rPr lang="en-US" i="0" dirty="0" err="1">
                <a:solidFill>
                  <a:srgbClr val="7030A0"/>
                </a:solidFill>
                <a:effectLst/>
                <a:latin typeface="+mj-lt"/>
              </a:rPr>
              <a:t>thuẫn</a:t>
            </a:r>
            <a:r>
              <a:rPr lang="en-US" i="0" dirty="0">
                <a:solidFill>
                  <a:srgbClr val="7030A0"/>
                </a:solidFill>
                <a:effectLst/>
                <a:latin typeface="+mj-lt"/>
              </a:rPr>
              <a:t> </a:t>
            </a:r>
            <a:r>
              <a:rPr lang="en-US" i="0" dirty="0" err="1">
                <a:solidFill>
                  <a:srgbClr val="7030A0"/>
                </a:solidFill>
                <a:effectLst/>
                <a:latin typeface="+mj-lt"/>
              </a:rPr>
              <a:t>trong</a:t>
            </a:r>
            <a:r>
              <a:rPr lang="en-US" i="0" dirty="0">
                <a:solidFill>
                  <a:srgbClr val="7030A0"/>
                </a:solidFill>
                <a:effectLst/>
                <a:latin typeface="+mj-lt"/>
              </a:rPr>
              <a:t> </a:t>
            </a:r>
            <a:r>
              <a:rPr lang="en-US" i="0" dirty="0" err="1">
                <a:solidFill>
                  <a:srgbClr val="7030A0"/>
                </a:solidFill>
                <a:effectLst/>
                <a:latin typeface="+mj-lt"/>
              </a:rPr>
              <a:t>quan</a:t>
            </a:r>
            <a:r>
              <a:rPr lang="en-US" i="0" dirty="0">
                <a:solidFill>
                  <a:srgbClr val="7030A0"/>
                </a:solidFill>
                <a:effectLst/>
                <a:latin typeface="+mj-lt"/>
              </a:rPr>
              <a:t> </a:t>
            </a:r>
            <a:r>
              <a:rPr lang="en-US" i="0" dirty="0" err="1">
                <a:solidFill>
                  <a:srgbClr val="7030A0"/>
                </a:solidFill>
                <a:effectLst/>
                <a:latin typeface="+mj-lt"/>
              </a:rPr>
              <a:t>hệ</a:t>
            </a:r>
            <a:r>
              <a:rPr lang="en-US" i="0" dirty="0">
                <a:solidFill>
                  <a:srgbClr val="7030A0"/>
                </a:solidFill>
                <a:effectLst/>
                <a:latin typeface="+mj-lt"/>
              </a:rPr>
              <a:t> </a:t>
            </a:r>
            <a:r>
              <a:rPr lang="en-US" i="0" dirty="0" err="1">
                <a:solidFill>
                  <a:srgbClr val="7030A0"/>
                </a:solidFill>
                <a:effectLst/>
                <a:latin typeface="+mj-lt"/>
              </a:rPr>
              <a:t>lợi</a:t>
            </a:r>
            <a:r>
              <a:rPr lang="en-US" i="0" dirty="0">
                <a:solidFill>
                  <a:srgbClr val="7030A0"/>
                </a:solidFill>
                <a:effectLst/>
                <a:latin typeface="+mj-lt"/>
              </a:rPr>
              <a:t> </a:t>
            </a:r>
            <a:r>
              <a:rPr lang="en-US" i="0" dirty="0" err="1">
                <a:solidFill>
                  <a:srgbClr val="7030A0"/>
                </a:solidFill>
                <a:effectLst/>
                <a:latin typeface="+mj-lt"/>
              </a:rPr>
              <a:t>ích</a:t>
            </a:r>
            <a:r>
              <a:rPr lang="en-US" i="0" dirty="0">
                <a:solidFill>
                  <a:srgbClr val="7030A0"/>
                </a:solidFill>
                <a:effectLst/>
                <a:latin typeface="+mj-lt"/>
              </a:rPr>
              <a:t> </a:t>
            </a:r>
            <a:r>
              <a:rPr lang="en-US" i="0" dirty="0" err="1">
                <a:solidFill>
                  <a:srgbClr val="7030A0"/>
                </a:solidFill>
                <a:effectLst/>
                <a:latin typeface="+mj-lt"/>
              </a:rPr>
              <a:t>kinh</a:t>
            </a:r>
            <a:r>
              <a:rPr lang="en-US" i="0" dirty="0">
                <a:solidFill>
                  <a:srgbClr val="7030A0"/>
                </a:solidFill>
                <a:effectLst/>
                <a:latin typeface="+mj-lt"/>
              </a:rPr>
              <a:t> </a:t>
            </a:r>
            <a:r>
              <a:rPr lang="en-US" i="0" dirty="0" err="1">
                <a:solidFill>
                  <a:srgbClr val="7030A0"/>
                </a:solidFill>
                <a:effectLst/>
                <a:latin typeface="+mj-lt"/>
              </a:rPr>
              <a:t>tế</a:t>
            </a:r>
            <a:endParaRPr lang="en-US" i="0" dirty="0">
              <a:solidFill>
                <a:srgbClr val="7030A0"/>
              </a:solidFill>
              <a:effectLst/>
              <a:latin typeface="+mj-lt"/>
            </a:endParaRPr>
          </a:p>
        </p:txBody>
      </p:sp>
    </p:spTree>
    <p:extLst>
      <p:ext uri="{BB962C8B-B14F-4D97-AF65-F5344CB8AC3E}">
        <p14:creationId xmlns:p14="http://schemas.microsoft.com/office/powerpoint/2010/main" val="129737724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Tải hình ảnh pp trang 135b04e9e537da4 tại kho hình nền, ảnh đẹp khoanh24.com">
            <a:extLst>
              <a:ext uri="{FF2B5EF4-FFF2-40B4-BE49-F238E27FC236}">
                <a16:creationId xmlns="" xmlns:a16="http://schemas.microsoft.com/office/drawing/2014/main" id="{CCB6BC04-03EA-4D9D-8075-C07330830D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8546" y="3239588"/>
            <a:ext cx="2893454" cy="361841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02B6C5AB-FA16-41F5-9E1E-B6B2E7D999B0}"/>
              </a:ext>
            </a:extLst>
          </p:cNvPr>
          <p:cNvSpPr txBox="1"/>
          <p:nvPr/>
        </p:nvSpPr>
        <p:spPr>
          <a:xfrm>
            <a:off x="2143884" y="156302"/>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4" name="Line 7">
            <a:extLst>
              <a:ext uri="{FF2B5EF4-FFF2-40B4-BE49-F238E27FC236}">
                <a16:creationId xmlns="" xmlns:a16="http://schemas.microsoft.com/office/drawing/2014/main" id="{A0A919E2-34A4-479E-81F4-95DFA1B0207E}"/>
              </a:ext>
            </a:extLst>
          </p:cNvPr>
          <p:cNvSpPr>
            <a:spLocks noChangeShapeType="1"/>
          </p:cNvSpPr>
          <p:nvPr/>
        </p:nvSpPr>
        <p:spPr bwMode="auto">
          <a:xfrm flipV="1">
            <a:off x="4340520" y="728299"/>
            <a:ext cx="2930591" cy="13993"/>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5" name="TextBox 4">
            <a:extLst>
              <a:ext uri="{FF2B5EF4-FFF2-40B4-BE49-F238E27FC236}">
                <a16:creationId xmlns="" xmlns:a16="http://schemas.microsoft.com/office/drawing/2014/main" id="{C10F45A3-9A88-40BE-9A2B-E2C8D4EAF4A3}"/>
              </a:ext>
            </a:extLst>
          </p:cNvPr>
          <p:cNvSpPr txBox="1"/>
          <p:nvPr/>
        </p:nvSpPr>
        <p:spPr>
          <a:xfrm>
            <a:off x="3251684" y="1240403"/>
            <a:ext cx="2219282" cy="400110"/>
          </a:xfrm>
          <a:prstGeom prst="rect">
            <a:avLst/>
          </a:prstGeom>
          <a:noFill/>
        </p:spPr>
        <p:txBody>
          <a:bodyPr wrap="square">
            <a:spAutoFit/>
          </a:bodyPr>
          <a:lstStyle/>
          <a:p>
            <a:pPr algn="l"/>
            <a:r>
              <a:rPr lang="en-US" sz="2000" b="1" i="0" dirty="0" err="1">
                <a:solidFill>
                  <a:srgbClr val="0033CC"/>
                </a:solidFill>
                <a:effectLst/>
                <a:latin typeface="+mj-lt"/>
              </a:rPr>
              <a:t>Lợi</a:t>
            </a:r>
            <a:r>
              <a:rPr lang="en-US" sz="2000" b="1" i="0" dirty="0">
                <a:solidFill>
                  <a:srgbClr val="0033CC"/>
                </a:solidFill>
                <a:effectLst/>
                <a:latin typeface="+mj-lt"/>
              </a:rPr>
              <a:t> </a:t>
            </a:r>
            <a:r>
              <a:rPr lang="en-US" sz="2000" b="1" i="0" dirty="0" err="1">
                <a:solidFill>
                  <a:srgbClr val="0033CC"/>
                </a:solidFill>
                <a:effectLst/>
                <a:latin typeface="+mj-lt"/>
              </a:rPr>
              <a:t>ích</a:t>
            </a:r>
            <a:r>
              <a:rPr lang="en-US" sz="2000" b="1" i="0" dirty="0">
                <a:solidFill>
                  <a:srgbClr val="0033CC"/>
                </a:solidFill>
                <a:effectLst/>
                <a:latin typeface="+mj-lt"/>
              </a:rPr>
              <a:t> </a:t>
            </a:r>
            <a:r>
              <a:rPr lang="en-US" sz="2000" b="1" i="0" dirty="0" err="1">
                <a:solidFill>
                  <a:srgbClr val="0033CC"/>
                </a:solidFill>
                <a:effectLst/>
                <a:latin typeface="+mj-lt"/>
              </a:rPr>
              <a:t>kinh</a:t>
            </a:r>
            <a:r>
              <a:rPr lang="en-US" sz="2000" b="1" i="0" dirty="0">
                <a:solidFill>
                  <a:srgbClr val="0033CC"/>
                </a:solidFill>
                <a:effectLst/>
                <a:latin typeface="+mj-lt"/>
              </a:rPr>
              <a:t> </a:t>
            </a:r>
            <a:r>
              <a:rPr lang="en-US" sz="2000" b="1" i="0" dirty="0" err="1">
                <a:solidFill>
                  <a:srgbClr val="0033CC"/>
                </a:solidFill>
                <a:effectLst/>
                <a:latin typeface="+mj-lt"/>
              </a:rPr>
              <a:t>tế</a:t>
            </a:r>
            <a:endParaRPr lang="en-US" sz="2000" b="1" i="0" dirty="0">
              <a:solidFill>
                <a:srgbClr val="0033CC"/>
              </a:solidFill>
              <a:effectLst/>
              <a:latin typeface="+mj-lt"/>
            </a:endParaRPr>
          </a:p>
        </p:txBody>
      </p:sp>
      <p:sp>
        <p:nvSpPr>
          <p:cNvPr id="6" name="Hexagon 5">
            <a:extLst>
              <a:ext uri="{FF2B5EF4-FFF2-40B4-BE49-F238E27FC236}">
                <a16:creationId xmlns="" xmlns:a16="http://schemas.microsoft.com/office/drawing/2014/main" id="{A6F0E3CB-83EB-4286-A951-B4B77A8AE790}"/>
              </a:ext>
            </a:extLst>
          </p:cNvPr>
          <p:cNvSpPr/>
          <p:nvPr/>
        </p:nvSpPr>
        <p:spPr>
          <a:xfrm>
            <a:off x="2723047" y="1156323"/>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Arial"/>
                <a:ea typeface="Arial Unicode MS"/>
              </a:rPr>
              <a:t>1</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7" name="TextBox 6">
            <a:extLst>
              <a:ext uri="{FF2B5EF4-FFF2-40B4-BE49-F238E27FC236}">
                <a16:creationId xmlns="" xmlns:a16="http://schemas.microsoft.com/office/drawing/2014/main" id="{3555ECFE-BFD3-4EA7-A7E4-EDB2809B08E0}"/>
              </a:ext>
            </a:extLst>
          </p:cNvPr>
          <p:cNvSpPr txBox="1"/>
          <p:nvPr/>
        </p:nvSpPr>
        <p:spPr>
          <a:xfrm>
            <a:off x="3251684" y="1820642"/>
            <a:ext cx="3678708" cy="400110"/>
          </a:xfrm>
          <a:prstGeom prst="rect">
            <a:avLst/>
          </a:prstGeom>
          <a:noFill/>
          <a:ln>
            <a:solidFill>
              <a:srgbClr val="000000"/>
            </a:solidFill>
          </a:ln>
        </p:spPr>
        <p:txBody>
          <a:bodyPr wrap="square">
            <a:spAutoFit/>
          </a:bodyPr>
          <a:lstStyle/>
          <a:p>
            <a:pPr marL="342900" indent="-342900" algn="ctr">
              <a:buFont typeface="Wingdings" panose="05000000000000000000" pitchFamily="2" charset="2"/>
              <a:buChar char="q"/>
            </a:pPr>
            <a:r>
              <a:rPr lang="en-US" sz="2000" b="1" dirty="0" err="1">
                <a:solidFill>
                  <a:srgbClr val="FF3399"/>
                </a:solidFill>
                <a:effectLst/>
                <a:latin typeface="+mj-lt"/>
              </a:rPr>
              <a:t>Khái</a:t>
            </a:r>
            <a:r>
              <a:rPr lang="en-US" sz="2000" b="1" dirty="0">
                <a:solidFill>
                  <a:srgbClr val="FF3399"/>
                </a:solidFill>
                <a:effectLst/>
                <a:latin typeface="+mj-lt"/>
              </a:rPr>
              <a:t> </a:t>
            </a:r>
            <a:r>
              <a:rPr lang="en-US" sz="2000" b="1" dirty="0" err="1">
                <a:solidFill>
                  <a:srgbClr val="FF3399"/>
                </a:solidFill>
                <a:effectLst/>
                <a:latin typeface="+mj-lt"/>
              </a:rPr>
              <a:t>niệm</a:t>
            </a:r>
            <a:r>
              <a:rPr lang="en-US" sz="2000" b="1" dirty="0">
                <a:solidFill>
                  <a:srgbClr val="FF3399"/>
                </a:solidFill>
                <a:effectLst/>
                <a:latin typeface="+mj-lt"/>
              </a:rPr>
              <a:t> </a:t>
            </a:r>
            <a:r>
              <a:rPr lang="en-US" sz="2000" b="1" dirty="0" err="1">
                <a:solidFill>
                  <a:srgbClr val="FF3399"/>
                </a:solidFill>
                <a:effectLst/>
                <a:latin typeface="+mj-lt"/>
              </a:rPr>
              <a:t>lợi</a:t>
            </a:r>
            <a:r>
              <a:rPr lang="en-US" sz="2000" b="1" dirty="0">
                <a:solidFill>
                  <a:srgbClr val="FF3399"/>
                </a:solidFill>
                <a:effectLst/>
                <a:latin typeface="+mj-lt"/>
              </a:rPr>
              <a:t> </a:t>
            </a:r>
            <a:r>
              <a:rPr lang="en-US" sz="2000" b="1" dirty="0" err="1">
                <a:solidFill>
                  <a:srgbClr val="FF3399"/>
                </a:solidFill>
                <a:effectLst/>
                <a:latin typeface="+mj-lt"/>
              </a:rPr>
              <a:t>ích</a:t>
            </a:r>
            <a:r>
              <a:rPr lang="en-US" sz="2000" b="1" dirty="0">
                <a:solidFill>
                  <a:srgbClr val="FF3399"/>
                </a:solidFill>
                <a:effectLst/>
                <a:latin typeface="+mj-lt"/>
              </a:rPr>
              <a:t> </a:t>
            </a:r>
            <a:r>
              <a:rPr lang="en-US" sz="2000" b="1" dirty="0" err="1">
                <a:solidFill>
                  <a:srgbClr val="FF3399"/>
                </a:solidFill>
                <a:effectLst/>
                <a:latin typeface="+mj-lt"/>
              </a:rPr>
              <a:t>kinh</a:t>
            </a:r>
            <a:r>
              <a:rPr lang="en-US" sz="2000" b="1" dirty="0">
                <a:solidFill>
                  <a:srgbClr val="FF3399"/>
                </a:solidFill>
                <a:effectLst/>
                <a:latin typeface="+mj-lt"/>
              </a:rPr>
              <a:t> </a:t>
            </a:r>
            <a:r>
              <a:rPr lang="en-US" sz="2000" b="1" dirty="0" err="1">
                <a:solidFill>
                  <a:srgbClr val="FF3399"/>
                </a:solidFill>
                <a:effectLst/>
                <a:latin typeface="+mj-lt"/>
              </a:rPr>
              <a:t>tế</a:t>
            </a:r>
            <a:endParaRPr lang="en-US" sz="2000" b="1" dirty="0">
              <a:solidFill>
                <a:srgbClr val="FF3399"/>
              </a:solidFill>
              <a:latin typeface="+mj-lt"/>
            </a:endParaRPr>
          </a:p>
        </p:txBody>
      </p:sp>
      <p:sp>
        <p:nvSpPr>
          <p:cNvPr id="8" name="TextBox 7">
            <a:extLst>
              <a:ext uri="{FF2B5EF4-FFF2-40B4-BE49-F238E27FC236}">
                <a16:creationId xmlns="" xmlns:a16="http://schemas.microsoft.com/office/drawing/2014/main" id="{236D3FAB-6D26-41E5-BF53-439107C229A2}"/>
              </a:ext>
            </a:extLst>
          </p:cNvPr>
          <p:cNvSpPr txBox="1"/>
          <p:nvPr/>
        </p:nvSpPr>
        <p:spPr>
          <a:xfrm>
            <a:off x="1481070" y="3299103"/>
            <a:ext cx="7817476" cy="1107996"/>
          </a:xfrm>
          <a:prstGeom prst="rect">
            <a:avLst/>
          </a:prstGeom>
          <a:noFill/>
          <a:ln>
            <a:solidFill>
              <a:srgbClr val="000000"/>
            </a:solidFill>
          </a:ln>
        </p:spPr>
        <p:txBody>
          <a:bodyPr wrap="square">
            <a:spAutoFit/>
          </a:bodyPr>
          <a:lstStyle/>
          <a:p>
            <a:pPr algn="ctr"/>
            <a:r>
              <a:rPr lang="vi-VN" sz="2200" b="1" i="1" dirty="0">
                <a:solidFill>
                  <a:srgbClr val="FF0000"/>
                </a:solidFill>
                <a:effectLst/>
                <a:latin typeface="Times New Roman" panose="02020603050405020304" pitchFamily="18" charset="0"/>
                <a:cs typeface="Times New Roman" panose="02020603050405020304" pitchFamily="18" charset="0"/>
              </a:rPr>
              <a:t>Lợi ích </a:t>
            </a:r>
            <a:r>
              <a:rPr lang="vi-VN" sz="2200" b="0" i="1" dirty="0">
                <a:solidFill>
                  <a:srgbClr val="002060"/>
                </a:solidFill>
                <a:effectLst/>
                <a:latin typeface="Times New Roman" panose="02020603050405020304" pitchFamily="18" charset="0"/>
                <a:cs typeface="Times New Roman" panose="02020603050405020304" pitchFamily="18" charset="0"/>
              </a:rPr>
              <a:t>là sự </a:t>
            </a:r>
            <a:r>
              <a:rPr lang="vi-VN" sz="2200" b="1" i="1" u="sng" dirty="0">
                <a:solidFill>
                  <a:srgbClr val="00B050"/>
                </a:solidFill>
                <a:effectLst/>
                <a:latin typeface="Times New Roman" panose="02020603050405020304" pitchFamily="18" charset="0"/>
                <a:cs typeface="Times New Roman" panose="02020603050405020304" pitchFamily="18" charset="0"/>
              </a:rPr>
              <a:t>thỏa mãn nhu c</a:t>
            </a:r>
            <a:r>
              <a:rPr lang="vi-VN" sz="2200" b="1" i="1" dirty="0">
                <a:solidFill>
                  <a:srgbClr val="00B050"/>
                </a:solidFill>
                <a:effectLst/>
                <a:latin typeface="Times New Roman" panose="02020603050405020304" pitchFamily="18" charset="0"/>
                <a:cs typeface="Times New Roman" panose="02020603050405020304" pitchFamily="18" charset="0"/>
              </a:rPr>
              <a:t>ầu</a:t>
            </a:r>
            <a:r>
              <a:rPr lang="vi-VN" sz="2200" b="0" i="1" dirty="0">
                <a:solidFill>
                  <a:srgbClr val="010101"/>
                </a:solidFill>
                <a:effectLst/>
                <a:latin typeface="Times New Roman" panose="02020603050405020304" pitchFamily="18" charset="0"/>
                <a:cs typeface="Times New Roman" panose="02020603050405020304" pitchFamily="18" charset="0"/>
              </a:rPr>
              <a:t> </a:t>
            </a:r>
            <a:r>
              <a:rPr lang="vi-VN" sz="2200" b="0" i="1" dirty="0">
                <a:solidFill>
                  <a:srgbClr val="002060"/>
                </a:solidFill>
                <a:effectLst/>
                <a:latin typeface="Times New Roman" panose="02020603050405020304" pitchFamily="18" charset="0"/>
                <a:cs typeface="Times New Roman" panose="02020603050405020304" pitchFamily="18" charset="0"/>
              </a:rPr>
              <a:t>của con người mà sự thỏa mãn nhu cầu này phải được nhận thức và đặt trong m</a:t>
            </a:r>
            <a:r>
              <a:rPr lang="en-US" sz="2200" b="0" i="1" dirty="0" err="1">
                <a:solidFill>
                  <a:srgbClr val="002060"/>
                </a:solidFill>
                <a:effectLst/>
                <a:latin typeface="Times New Roman" panose="02020603050405020304" pitchFamily="18" charset="0"/>
                <a:cs typeface="Times New Roman" panose="02020603050405020304" pitchFamily="18" charset="0"/>
              </a:rPr>
              <a:t>ối</a:t>
            </a:r>
            <a:r>
              <a:rPr lang="vi-VN" sz="2200" b="0" i="1" dirty="0">
                <a:solidFill>
                  <a:srgbClr val="002060"/>
                </a:solidFill>
                <a:effectLst/>
                <a:latin typeface="Times New Roman" panose="02020603050405020304" pitchFamily="18" charset="0"/>
                <a:cs typeface="Times New Roman" panose="02020603050405020304" pitchFamily="18" charset="0"/>
              </a:rPr>
              <a:t> quan hệ xã hội ứng với trình độ phát triển nh</a:t>
            </a:r>
            <a:r>
              <a:rPr lang="en-US" sz="2200" b="0" i="1" dirty="0">
                <a:solidFill>
                  <a:srgbClr val="002060"/>
                </a:solidFill>
                <a:effectLst/>
                <a:latin typeface="Times New Roman" panose="02020603050405020304" pitchFamily="18" charset="0"/>
                <a:cs typeface="Times New Roman" panose="02020603050405020304" pitchFamily="18" charset="0"/>
              </a:rPr>
              <a:t>ấ</a:t>
            </a:r>
            <a:r>
              <a:rPr lang="vi-VN" sz="2200" b="0" i="1" dirty="0">
                <a:solidFill>
                  <a:srgbClr val="002060"/>
                </a:solidFill>
                <a:effectLst/>
                <a:latin typeface="Times New Roman" panose="02020603050405020304" pitchFamily="18" charset="0"/>
                <a:cs typeface="Times New Roman" panose="02020603050405020304" pitchFamily="18" charset="0"/>
              </a:rPr>
              <a:t>t định của nền sản xuất xã hội đ</a:t>
            </a:r>
            <a:r>
              <a:rPr lang="en-US" sz="2200" i="1" dirty="0">
                <a:solidFill>
                  <a:srgbClr val="002060"/>
                </a:solidFill>
                <a:latin typeface="Times New Roman" panose="02020603050405020304" pitchFamily="18" charset="0"/>
                <a:cs typeface="Times New Roman" panose="02020603050405020304" pitchFamily="18" charset="0"/>
              </a:rPr>
              <a:t>ó</a:t>
            </a:r>
            <a:r>
              <a:rPr lang="vi-VN" sz="2200" b="0" i="1" dirty="0">
                <a:solidFill>
                  <a:srgbClr val="002060"/>
                </a:solidFill>
                <a:effectLst/>
                <a:latin typeface="Times New Roman" panose="02020603050405020304" pitchFamily="18" charset="0"/>
                <a:cs typeface="Times New Roman" panose="02020603050405020304" pitchFamily="18" charset="0"/>
              </a:rPr>
              <a:t>.</a:t>
            </a:r>
            <a:endParaRPr lang="en-US" sz="2200" i="1" dirty="0">
              <a:solidFill>
                <a:srgbClr val="002060"/>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8A440A65-485D-42B1-9F5C-603998241750}"/>
              </a:ext>
            </a:extLst>
          </p:cNvPr>
          <p:cNvSpPr txBox="1"/>
          <p:nvPr/>
        </p:nvSpPr>
        <p:spPr>
          <a:xfrm>
            <a:off x="3931021" y="2501622"/>
            <a:ext cx="2604187" cy="400110"/>
          </a:xfrm>
          <a:prstGeom prst="rect">
            <a:avLst/>
          </a:prstGeom>
          <a:noFill/>
        </p:spPr>
        <p:txBody>
          <a:bodyPr wrap="square">
            <a:spAutoFit/>
          </a:bodyPr>
          <a:lstStyle/>
          <a:p>
            <a:pPr marL="342900" indent="-342900">
              <a:buFont typeface="Wingdings" panose="05000000000000000000" pitchFamily="2" charset="2"/>
              <a:buChar char="§"/>
            </a:pPr>
            <a:r>
              <a:rPr lang="en-US" sz="2000" b="1" dirty="0" err="1">
                <a:solidFill>
                  <a:srgbClr val="7030A0"/>
                </a:solidFill>
                <a:effectLst/>
                <a:latin typeface="Muli"/>
              </a:rPr>
              <a:t>Khái</a:t>
            </a:r>
            <a:r>
              <a:rPr lang="en-US" sz="2000" b="1" dirty="0">
                <a:solidFill>
                  <a:srgbClr val="7030A0"/>
                </a:solidFill>
                <a:effectLst/>
                <a:latin typeface="Muli"/>
              </a:rPr>
              <a:t> </a:t>
            </a:r>
            <a:r>
              <a:rPr lang="en-US" sz="2000" b="1" dirty="0" err="1">
                <a:solidFill>
                  <a:srgbClr val="7030A0"/>
                </a:solidFill>
                <a:effectLst/>
                <a:latin typeface="Muli"/>
              </a:rPr>
              <a:t>niệm</a:t>
            </a:r>
            <a:r>
              <a:rPr lang="en-US" sz="2000" b="1" dirty="0">
                <a:solidFill>
                  <a:srgbClr val="7030A0"/>
                </a:solidFill>
                <a:effectLst/>
                <a:latin typeface="Muli"/>
              </a:rPr>
              <a:t> </a:t>
            </a:r>
            <a:r>
              <a:rPr lang="en-US" sz="2000" b="1" dirty="0" err="1">
                <a:solidFill>
                  <a:srgbClr val="7030A0"/>
                </a:solidFill>
                <a:effectLst/>
                <a:latin typeface="Muli"/>
              </a:rPr>
              <a:t>lợi</a:t>
            </a:r>
            <a:r>
              <a:rPr lang="en-US" sz="2000" b="1" dirty="0">
                <a:solidFill>
                  <a:srgbClr val="7030A0"/>
                </a:solidFill>
                <a:effectLst/>
                <a:latin typeface="Muli"/>
              </a:rPr>
              <a:t> </a:t>
            </a:r>
            <a:r>
              <a:rPr lang="en-US" sz="2000" b="1" dirty="0" err="1">
                <a:solidFill>
                  <a:srgbClr val="7030A0"/>
                </a:solidFill>
                <a:effectLst/>
                <a:latin typeface="Muli"/>
              </a:rPr>
              <a:t>ích</a:t>
            </a:r>
            <a:r>
              <a:rPr lang="en-US" sz="2000" b="1" dirty="0">
                <a:solidFill>
                  <a:srgbClr val="7030A0"/>
                </a:solidFill>
                <a:effectLst/>
                <a:latin typeface="Muli"/>
              </a:rPr>
              <a:t> </a:t>
            </a:r>
            <a:endParaRPr lang="en-US" sz="2000" b="1" dirty="0">
              <a:solidFill>
                <a:srgbClr val="7030A0"/>
              </a:solidFill>
            </a:endParaRPr>
          </a:p>
        </p:txBody>
      </p:sp>
      <p:sp>
        <p:nvSpPr>
          <p:cNvPr id="10" name="TextBox 9">
            <a:extLst>
              <a:ext uri="{FF2B5EF4-FFF2-40B4-BE49-F238E27FC236}">
                <a16:creationId xmlns="" xmlns:a16="http://schemas.microsoft.com/office/drawing/2014/main" id="{0210C8CF-C1B6-4870-BE6B-534020151AD9}"/>
              </a:ext>
            </a:extLst>
          </p:cNvPr>
          <p:cNvSpPr txBox="1"/>
          <p:nvPr/>
        </p:nvSpPr>
        <p:spPr>
          <a:xfrm>
            <a:off x="3931021" y="4514320"/>
            <a:ext cx="3620530" cy="400110"/>
          </a:xfrm>
          <a:prstGeom prst="rect">
            <a:avLst/>
          </a:prstGeom>
          <a:noFill/>
        </p:spPr>
        <p:txBody>
          <a:bodyPr wrap="square">
            <a:spAutoFit/>
          </a:bodyPr>
          <a:lstStyle/>
          <a:p>
            <a:pPr marL="342900" indent="-342900">
              <a:buFont typeface="Wingdings" panose="05000000000000000000" pitchFamily="2" charset="2"/>
              <a:buChar char="§"/>
            </a:pPr>
            <a:r>
              <a:rPr lang="en-US" sz="2000" b="1" dirty="0" err="1">
                <a:solidFill>
                  <a:srgbClr val="7030A0"/>
                </a:solidFill>
                <a:effectLst/>
                <a:latin typeface="Muli"/>
              </a:rPr>
              <a:t>Khái</a:t>
            </a:r>
            <a:r>
              <a:rPr lang="en-US" sz="2000" b="1" dirty="0">
                <a:solidFill>
                  <a:srgbClr val="7030A0"/>
                </a:solidFill>
                <a:effectLst/>
                <a:latin typeface="Muli"/>
              </a:rPr>
              <a:t> </a:t>
            </a:r>
            <a:r>
              <a:rPr lang="en-US" sz="2000" b="1" dirty="0" err="1">
                <a:solidFill>
                  <a:srgbClr val="7030A0"/>
                </a:solidFill>
                <a:effectLst/>
                <a:latin typeface="Muli"/>
              </a:rPr>
              <a:t>niệm</a:t>
            </a:r>
            <a:r>
              <a:rPr lang="en-US" sz="2000" b="1" dirty="0">
                <a:solidFill>
                  <a:srgbClr val="7030A0"/>
                </a:solidFill>
                <a:effectLst/>
                <a:latin typeface="Muli"/>
              </a:rPr>
              <a:t> </a:t>
            </a:r>
            <a:r>
              <a:rPr lang="en-US" sz="2000" b="1" dirty="0" err="1">
                <a:solidFill>
                  <a:srgbClr val="7030A0"/>
                </a:solidFill>
                <a:effectLst/>
                <a:latin typeface="Muli"/>
              </a:rPr>
              <a:t>lợi</a:t>
            </a:r>
            <a:r>
              <a:rPr lang="en-US" sz="2000" b="1" dirty="0">
                <a:solidFill>
                  <a:srgbClr val="7030A0"/>
                </a:solidFill>
                <a:effectLst/>
                <a:latin typeface="Muli"/>
              </a:rPr>
              <a:t> </a:t>
            </a:r>
            <a:r>
              <a:rPr lang="en-US" sz="2000" b="1" dirty="0" err="1">
                <a:solidFill>
                  <a:srgbClr val="7030A0"/>
                </a:solidFill>
                <a:effectLst/>
                <a:latin typeface="Muli"/>
              </a:rPr>
              <a:t>ích</a:t>
            </a:r>
            <a:r>
              <a:rPr lang="en-US" sz="2000" b="1" dirty="0">
                <a:solidFill>
                  <a:srgbClr val="7030A0"/>
                </a:solidFill>
                <a:effectLst/>
                <a:latin typeface="Muli"/>
              </a:rPr>
              <a:t> </a:t>
            </a:r>
            <a:r>
              <a:rPr lang="en-US" sz="2000" b="1" dirty="0" err="1">
                <a:solidFill>
                  <a:srgbClr val="7030A0"/>
                </a:solidFill>
                <a:effectLst/>
                <a:latin typeface="Muli"/>
              </a:rPr>
              <a:t>kinh</a:t>
            </a:r>
            <a:r>
              <a:rPr lang="en-US" sz="2000" b="1" dirty="0">
                <a:solidFill>
                  <a:srgbClr val="7030A0"/>
                </a:solidFill>
                <a:effectLst/>
                <a:latin typeface="Muli"/>
              </a:rPr>
              <a:t> </a:t>
            </a:r>
            <a:r>
              <a:rPr lang="en-US" sz="2000" b="1" dirty="0" err="1">
                <a:solidFill>
                  <a:srgbClr val="7030A0"/>
                </a:solidFill>
                <a:effectLst/>
                <a:latin typeface="Muli"/>
              </a:rPr>
              <a:t>tế</a:t>
            </a:r>
            <a:endParaRPr lang="en-US" sz="2000" b="1" dirty="0">
              <a:solidFill>
                <a:srgbClr val="7030A0"/>
              </a:solidFill>
            </a:endParaRPr>
          </a:p>
        </p:txBody>
      </p:sp>
      <p:sp>
        <p:nvSpPr>
          <p:cNvPr id="11" name="TextBox 10">
            <a:extLst>
              <a:ext uri="{FF2B5EF4-FFF2-40B4-BE49-F238E27FC236}">
                <a16:creationId xmlns="" xmlns:a16="http://schemas.microsoft.com/office/drawing/2014/main" id="{6CB2E8FF-DAC2-40EB-94B9-B23F19A3A841}"/>
              </a:ext>
            </a:extLst>
          </p:cNvPr>
          <p:cNvSpPr txBox="1"/>
          <p:nvPr/>
        </p:nvSpPr>
        <p:spPr>
          <a:xfrm>
            <a:off x="1481068" y="5193817"/>
            <a:ext cx="7817477" cy="769441"/>
          </a:xfrm>
          <a:prstGeom prst="rect">
            <a:avLst/>
          </a:prstGeom>
          <a:noFill/>
          <a:ln>
            <a:solidFill>
              <a:srgbClr val="000000"/>
            </a:solidFill>
          </a:ln>
        </p:spPr>
        <p:txBody>
          <a:bodyPr wrap="square">
            <a:spAutoFit/>
          </a:bodyPr>
          <a:lstStyle/>
          <a:p>
            <a:pPr algn="ctr"/>
            <a:r>
              <a:rPr lang="vi-VN" sz="2200" b="1" i="1" dirty="0">
                <a:solidFill>
                  <a:srgbClr val="FF0000"/>
                </a:solidFill>
                <a:effectLst/>
                <a:latin typeface="Times New Roman" panose="02020603050405020304" pitchFamily="18" charset="0"/>
                <a:cs typeface="Times New Roman" panose="02020603050405020304" pitchFamily="18" charset="0"/>
              </a:rPr>
              <a:t>Lợi ích kinh tế</a:t>
            </a:r>
            <a:r>
              <a:rPr lang="vi-VN" sz="2200" b="0" i="1" dirty="0">
                <a:solidFill>
                  <a:srgbClr val="010101"/>
                </a:solidFill>
                <a:effectLst/>
                <a:latin typeface="Times New Roman" panose="02020603050405020304" pitchFamily="18" charset="0"/>
                <a:cs typeface="Times New Roman" panose="02020603050405020304" pitchFamily="18" charset="0"/>
              </a:rPr>
              <a:t> </a:t>
            </a:r>
            <a:r>
              <a:rPr lang="vi-VN" sz="2200" b="0" i="1" dirty="0">
                <a:solidFill>
                  <a:srgbClr val="002060"/>
                </a:solidFill>
                <a:effectLst/>
                <a:latin typeface="Times New Roman" panose="02020603050405020304" pitchFamily="18" charset="0"/>
                <a:cs typeface="Times New Roman" panose="02020603050405020304" pitchFamily="18" charset="0"/>
              </a:rPr>
              <a:t>là</a:t>
            </a:r>
            <a:r>
              <a:rPr lang="vi-VN" sz="2200" b="0" i="1" dirty="0">
                <a:solidFill>
                  <a:srgbClr val="010101"/>
                </a:solidFill>
                <a:effectLst/>
                <a:latin typeface="Times New Roman" panose="02020603050405020304" pitchFamily="18" charset="0"/>
                <a:cs typeface="Times New Roman" panose="02020603050405020304" pitchFamily="18" charset="0"/>
              </a:rPr>
              <a:t> </a:t>
            </a:r>
            <a:r>
              <a:rPr lang="vi-VN" sz="2200" b="1" i="1" u="sng" dirty="0">
                <a:solidFill>
                  <a:srgbClr val="010101"/>
                </a:solidFill>
                <a:effectLst/>
                <a:latin typeface="Times New Roman" panose="02020603050405020304" pitchFamily="18" charset="0"/>
                <a:cs typeface="Times New Roman" panose="02020603050405020304" pitchFamily="18" charset="0"/>
              </a:rPr>
              <a:t>lợi ích vật chất</a:t>
            </a:r>
            <a:r>
              <a:rPr lang="vi-VN" sz="2200" b="0" i="1" dirty="0">
                <a:solidFill>
                  <a:srgbClr val="010101"/>
                </a:solidFill>
                <a:effectLst/>
                <a:latin typeface="Times New Roman" panose="02020603050405020304" pitchFamily="18" charset="0"/>
                <a:cs typeface="Times New Roman" panose="02020603050405020304" pitchFamily="18" charset="0"/>
              </a:rPr>
              <a:t>, </a:t>
            </a:r>
            <a:r>
              <a:rPr lang="vi-VN" sz="2200" b="0" i="1" dirty="0">
                <a:solidFill>
                  <a:srgbClr val="002060"/>
                </a:solidFill>
                <a:effectLst/>
                <a:latin typeface="Times New Roman" panose="02020603050405020304" pitchFamily="18" charset="0"/>
                <a:cs typeface="Times New Roman" panose="02020603050405020304" pitchFamily="18" charset="0"/>
              </a:rPr>
              <a:t>lợi ích thu được khi thực hiện các hoạt động kinh tế của con người.</a:t>
            </a:r>
            <a:endParaRPr lang="en-US" sz="2200" i="1" dirty="0">
              <a:solidFill>
                <a:srgbClr val="002060"/>
              </a:solidFill>
              <a:latin typeface="Times New Roman" panose="02020603050405020304" pitchFamily="18" charset="0"/>
              <a:cs typeface="Times New Roman" panose="02020603050405020304" pitchFamily="18" charset="0"/>
            </a:endParaRPr>
          </a:p>
        </p:txBody>
      </p:sp>
      <p:pic>
        <p:nvPicPr>
          <p:cNvPr id="12" name="Picture 2">
            <a:extLst>
              <a:ext uri="{FF2B5EF4-FFF2-40B4-BE49-F238E27FC236}">
                <a16:creationId xmlns="" xmlns:a16="http://schemas.microsoft.com/office/drawing/2014/main" id="{E22BD4E6-689E-48A5-B920-FD49400AB5E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95516" y="2927717"/>
            <a:ext cx="2682286" cy="1943100"/>
          </a:xfrm>
          <a:prstGeom prst="rect">
            <a:avLst/>
          </a:prstGeom>
          <a:solidFill>
            <a:srgbClr val="00B050"/>
          </a:solidFill>
        </p:spPr>
      </p:pic>
      <p:sp>
        <p:nvSpPr>
          <p:cNvPr id="13" name="Rectangle 57">
            <a:extLst>
              <a:ext uri="{FF2B5EF4-FFF2-40B4-BE49-F238E27FC236}">
                <a16:creationId xmlns="" xmlns:a16="http://schemas.microsoft.com/office/drawing/2014/main" id="{307DB956-F444-4CAF-9585-2B73B9DC011F}"/>
              </a:ext>
            </a:extLst>
          </p:cNvPr>
          <p:cNvSpPr>
            <a:spLocks noChangeArrowheads="1"/>
          </p:cNvSpPr>
          <p:nvPr/>
        </p:nvSpPr>
        <p:spPr bwMode="auto">
          <a:xfrm>
            <a:off x="9739349" y="3632559"/>
            <a:ext cx="54873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defTabSz="914400" fontAlgn="base">
              <a:spcBef>
                <a:spcPct val="0"/>
              </a:spcBef>
              <a:spcAft>
                <a:spcPct val="0"/>
              </a:spcAft>
              <a:buNone/>
            </a:pPr>
            <a:r>
              <a:rPr lang="en-US" altLang="en-US" sz="1400" dirty="0" err="1">
                <a:solidFill>
                  <a:srgbClr val="262626"/>
                </a:solidFill>
                <a:cs typeface="Arial" panose="020B0604020202020204" pitchFamily="34" charset="0"/>
              </a:rPr>
              <a:t>Lợi</a:t>
            </a:r>
            <a:r>
              <a:rPr lang="en-US" altLang="en-US" sz="1400" dirty="0">
                <a:solidFill>
                  <a:srgbClr val="262626"/>
                </a:solidFill>
                <a:cs typeface="Arial" panose="020B0604020202020204" pitchFamily="34" charset="0"/>
              </a:rPr>
              <a:t> </a:t>
            </a:r>
            <a:r>
              <a:rPr lang="en-US" altLang="en-US" sz="1400" dirty="0" err="1">
                <a:solidFill>
                  <a:srgbClr val="262626"/>
                </a:solidFill>
                <a:cs typeface="Arial" panose="020B0604020202020204" pitchFamily="34" charset="0"/>
              </a:rPr>
              <a:t>ích</a:t>
            </a:r>
            <a:r>
              <a:rPr lang="en-US" altLang="en-US" sz="1400" dirty="0">
                <a:solidFill>
                  <a:srgbClr val="262626"/>
                </a:solidFill>
                <a:cs typeface="Arial" panose="020B0604020202020204" pitchFamily="34" charset="0"/>
              </a:rPr>
              <a:t> </a:t>
            </a:r>
            <a:r>
              <a:rPr lang="en-US" altLang="en-US" sz="1400" dirty="0" err="1">
                <a:solidFill>
                  <a:srgbClr val="262626"/>
                </a:solidFill>
                <a:cs typeface="Arial" panose="020B0604020202020204" pitchFamily="34" charset="0"/>
              </a:rPr>
              <a:t>vật</a:t>
            </a:r>
            <a:r>
              <a:rPr lang="en-US" altLang="en-US" sz="1400" dirty="0">
                <a:solidFill>
                  <a:srgbClr val="262626"/>
                </a:solidFill>
                <a:cs typeface="Arial" panose="020B0604020202020204" pitchFamily="34" charset="0"/>
              </a:rPr>
              <a:t> </a:t>
            </a:r>
            <a:r>
              <a:rPr lang="en-US" altLang="en-US" sz="1400" dirty="0" err="1">
                <a:solidFill>
                  <a:srgbClr val="262626"/>
                </a:solidFill>
                <a:cs typeface="Arial" panose="020B0604020202020204" pitchFamily="34" charset="0"/>
              </a:rPr>
              <a:t>chất</a:t>
            </a:r>
            <a:endParaRPr lang="en-US" altLang="en-US" sz="1400" dirty="0">
              <a:solidFill>
                <a:srgbClr val="262626"/>
              </a:solidFill>
              <a:cs typeface="Arial" panose="020B0604020202020204" pitchFamily="34" charset="0"/>
            </a:endParaRPr>
          </a:p>
        </p:txBody>
      </p:sp>
      <p:sp>
        <p:nvSpPr>
          <p:cNvPr id="14" name="Rectangle 57">
            <a:extLst>
              <a:ext uri="{FF2B5EF4-FFF2-40B4-BE49-F238E27FC236}">
                <a16:creationId xmlns="" xmlns:a16="http://schemas.microsoft.com/office/drawing/2014/main" id="{85D2E450-E7CC-4DE7-9545-D121D8125598}"/>
              </a:ext>
            </a:extLst>
          </p:cNvPr>
          <p:cNvSpPr>
            <a:spLocks noChangeArrowheads="1"/>
          </p:cNvSpPr>
          <p:nvPr/>
        </p:nvSpPr>
        <p:spPr bwMode="auto">
          <a:xfrm>
            <a:off x="10808575" y="3155505"/>
            <a:ext cx="548738" cy="954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defTabSz="914400" fontAlgn="base">
              <a:spcBef>
                <a:spcPct val="0"/>
              </a:spcBef>
              <a:spcAft>
                <a:spcPct val="0"/>
              </a:spcAft>
              <a:buNone/>
            </a:pPr>
            <a:r>
              <a:rPr lang="en-US" altLang="en-US" sz="1400" dirty="0" err="1">
                <a:solidFill>
                  <a:schemeClr val="bg1"/>
                </a:solidFill>
                <a:cs typeface="Arial" panose="020B0604020202020204" pitchFamily="34" charset="0"/>
              </a:rPr>
              <a:t>Lợi</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ích</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tinh</a:t>
            </a:r>
            <a:r>
              <a:rPr lang="en-US" altLang="en-US" sz="1400" dirty="0">
                <a:solidFill>
                  <a:schemeClr val="bg1"/>
                </a:solidFill>
                <a:cs typeface="Arial" panose="020B0604020202020204" pitchFamily="34" charset="0"/>
              </a:rPr>
              <a:t> </a:t>
            </a:r>
            <a:r>
              <a:rPr lang="en-US" altLang="en-US" sz="1400" dirty="0" err="1">
                <a:solidFill>
                  <a:schemeClr val="bg1"/>
                </a:solidFill>
                <a:cs typeface="Arial" panose="020B0604020202020204" pitchFamily="34" charset="0"/>
              </a:rPr>
              <a:t>thần</a:t>
            </a:r>
            <a:endParaRPr lang="en-US" altLang="en-US" sz="1400" dirty="0">
              <a:solidFill>
                <a:schemeClr val="bg1"/>
              </a:solidFill>
              <a:cs typeface="Arial" panose="020B0604020202020204" pitchFamily="34" charset="0"/>
            </a:endParaRPr>
          </a:p>
        </p:txBody>
      </p:sp>
    </p:spTree>
    <p:extLst>
      <p:ext uri="{BB962C8B-B14F-4D97-AF65-F5344CB8AC3E}">
        <p14:creationId xmlns:p14="http://schemas.microsoft.com/office/powerpoint/2010/main" val="885018005"/>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chart&#10;&#10;Description automatically generated">
            <a:extLst>
              <a:ext uri="{FF2B5EF4-FFF2-40B4-BE49-F238E27FC236}">
                <a16:creationId xmlns="" xmlns:a16="http://schemas.microsoft.com/office/drawing/2014/main" id="{C67DB204-1E94-4809-BD94-85D1B75210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7256346"/>
          </a:xfrm>
          <a:prstGeom prst="rect">
            <a:avLst/>
          </a:prstGeom>
        </p:spPr>
      </p:pic>
      <p:sp>
        <p:nvSpPr>
          <p:cNvPr id="4" name="Line 7">
            <a:extLst>
              <a:ext uri="{FF2B5EF4-FFF2-40B4-BE49-F238E27FC236}">
                <a16:creationId xmlns="" xmlns:a16="http://schemas.microsoft.com/office/drawing/2014/main" id="{8A95460B-D521-473C-842A-BFDFA45A2808}"/>
              </a:ext>
            </a:extLst>
          </p:cNvPr>
          <p:cNvSpPr>
            <a:spLocks noChangeShapeType="1"/>
          </p:cNvSpPr>
          <p:nvPr/>
        </p:nvSpPr>
        <p:spPr bwMode="auto">
          <a:xfrm>
            <a:off x="3892378" y="803189"/>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5" name="TextBox 4">
            <a:extLst>
              <a:ext uri="{FF2B5EF4-FFF2-40B4-BE49-F238E27FC236}">
                <a16:creationId xmlns="" xmlns:a16="http://schemas.microsoft.com/office/drawing/2014/main" id="{CEE75B30-F8AF-48E0-A692-B3D05D614775}"/>
              </a:ext>
            </a:extLst>
          </p:cNvPr>
          <p:cNvSpPr txBox="1"/>
          <p:nvPr/>
        </p:nvSpPr>
        <p:spPr>
          <a:xfrm>
            <a:off x="1546439" y="191517"/>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6" name="TextBox 5">
            <a:extLst>
              <a:ext uri="{FF2B5EF4-FFF2-40B4-BE49-F238E27FC236}">
                <a16:creationId xmlns="" xmlns:a16="http://schemas.microsoft.com/office/drawing/2014/main" id="{975AE1E7-4332-405C-87E0-BDAF3B1225B8}"/>
              </a:ext>
            </a:extLst>
          </p:cNvPr>
          <p:cNvSpPr txBox="1"/>
          <p:nvPr/>
        </p:nvSpPr>
        <p:spPr>
          <a:xfrm>
            <a:off x="2433006" y="1048991"/>
            <a:ext cx="2219282" cy="400110"/>
          </a:xfrm>
          <a:prstGeom prst="rect">
            <a:avLst/>
          </a:prstGeom>
          <a:noFill/>
        </p:spPr>
        <p:txBody>
          <a:bodyPr wrap="square">
            <a:spAutoFit/>
          </a:bodyPr>
          <a:lstStyle/>
          <a:p>
            <a:pPr algn="l"/>
            <a:r>
              <a:rPr lang="en-US" sz="2000" b="1" i="0" dirty="0" err="1">
                <a:solidFill>
                  <a:srgbClr val="0033CC"/>
                </a:solidFill>
                <a:effectLst/>
                <a:latin typeface="+mj-lt"/>
              </a:rPr>
              <a:t>Lợi</a:t>
            </a:r>
            <a:r>
              <a:rPr lang="en-US" sz="2000" b="1" i="0" dirty="0">
                <a:solidFill>
                  <a:srgbClr val="0033CC"/>
                </a:solidFill>
                <a:effectLst/>
                <a:latin typeface="+mj-lt"/>
              </a:rPr>
              <a:t> </a:t>
            </a:r>
            <a:r>
              <a:rPr lang="en-US" sz="2000" b="1" i="0" dirty="0" err="1">
                <a:solidFill>
                  <a:srgbClr val="0033CC"/>
                </a:solidFill>
                <a:effectLst/>
                <a:latin typeface="+mj-lt"/>
              </a:rPr>
              <a:t>ích</a:t>
            </a:r>
            <a:r>
              <a:rPr lang="en-US" sz="2000" b="1" i="0" dirty="0">
                <a:solidFill>
                  <a:srgbClr val="0033CC"/>
                </a:solidFill>
                <a:effectLst/>
                <a:latin typeface="+mj-lt"/>
              </a:rPr>
              <a:t> </a:t>
            </a:r>
            <a:r>
              <a:rPr lang="en-US" sz="2000" b="1" i="0" dirty="0" err="1">
                <a:solidFill>
                  <a:srgbClr val="0033CC"/>
                </a:solidFill>
                <a:effectLst/>
                <a:latin typeface="+mj-lt"/>
              </a:rPr>
              <a:t>kinh</a:t>
            </a:r>
            <a:r>
              <a:rPr lang="en-US" sz="2000" b="1" i="0" dirty="0">
                <a:solidFill>
                  <a:srgbClr val="0033CC"/>
                </a:solidFill>
                <a:effectLst/>
                <a:latin typeface="+mj-lt"/>
              </a:rPr>
              <a:t> </a:t>
            </a:r>
            <a:r>
              <a:rPr lang="en-US" sz="2000" b="1" i="0" dirty="0" err="1">
                <a:solidFill>
                  <a:srgbClr val="0033CC"/>
                </a:solidFill>
                <a:effectLst/>
                <a:latin typeface="+mj-lt"/>
              </a:rPr>
              <a:t>tế</a:t>
            </a:r>
            <a:endParaRPr lang="en-US" sz="2000" b="1" i="0" dirty="0">
              <a:solidFill>
                <a:srgbClr val="0033CC"/>
              </a:solidFill>
              <a:effectLst/>
              <a:latin typeface="+mj-lt"/>
            </a:endParaRPr>
          </a:p>
        </p:txBody>
      </p:sp>
      <p:sp>
        <p:nvSpPr>
          <p:cNvPr id="7" name="Hexagon 6">
            <a:extLst>
              <a:ext uri="{FF2B5EF4-FFF2-40B4-BE49-F238E27FC236}">
                <a16:creationId xmlns="" xmlns:a16="http://schemas.microsoft.com/office/drawing/2014/main" id="{98AE0AC4-3CEE-4F51-822E-07C4CA04EA8C}"/>
              </a:ext>
            </a:extLst>
          </p:cNvPr>
          <p:cNvSpPr/>
          <p:nvPr/>
        </p:nvSpPr>
        <p:spPr>
          <a:xfrm>
            <a:off x="1904369" y="1022615"/>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Arial"/>
                <a:ea typeface="Arial Unicode MS"/>
              </a:rPr>
              <a:t>1</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9" name="TextBox 8">
            <a:extLst>
              <a:ext uri="{FF2B5EF4-FFF2-40B4-BE49-F238E27FC236}">
                <a16:creationId xmlns="" xmlns:a16="http://schemas.microsoft.com/office/drawing/2014/main" id="{10B6315C-0725-4163-9F48-F6280C9169B8}"/>
              </a:ext>
            </a:extLst>
          </p:cNvPr>
          <p:cNvSpPr txBox="1"/>
          <p:nvPr/>
        </p:nvSpPr>
        <p:spPr>
          <a:xfrm>
            <a:off x="2652455" y="1593144"/>
            <a:ext cx="5383962" cy="400110"/>
          </a:xfrm>
          <a:prstGeom prst="rect">
            <a:avLst/>
          </a:prstGeom>
          <a:noFill/>
          <a:ln>
            <a:solidFill>
              <a:srgbClr val="000000"/>
            </a:solidFill>
          </a:ln>
        </p:spPr>
        <p:txBody>
          <a:bodyPr wrap="square">
            <a:spAutoFit/>
          </a:bodyPr>
          <a:lstStyle/>
          <a:p>
            <a:pPr marL="342900" indent="-342900">
              <a:buFont typeface="Wingdings" panose="05000000000000000000" pitchFamily="2" charset="2"/>
              <a:buChar char="q"/>
            </a:pPr>
            <a:r>
              <a:rPr lang="en-US" sz="2000" b="1" dirty="0" err="1">
                <a:solidFill>
                  <a:srgbClr val="FF0066"/>
                </a:solidFill>
                <a:effectLst/>
                <a:latin typeface="+mj-lt"/>
              </a:rPr>
              <a:t>Bản</a:t>
            </a:r>
            <a:r>
              <a:rPr lang="en-US" sz="2000" b="1" dirty="0">
                <a:solidFill>
                  <a:srgbClr val="FF0066"/>
                </a:solidFill>
                <a:effectLst/>
                <a:latin typeface="+mj-lt"/>
              </a:rPr>
              <a:t> </a:t>
            </a:r>
            <a:r>
              <a:rPr lang="en-US" sz="2000" b="1" dirty="0" err="1">
                <a:solidFill>
                  <a:srgbClr val="FF0066"/>
                </a:solidFill>
                <a:effectLst/>
                <a:latin typeface="+mj-lt"/>
              </a:rPr>
              <a:t>chất</a:t>
            </a:r>
            <a:r>
              <a:rPr lang="en-US" sz="2000" b="1" dirty="0">
                <a:solidFill>
                  <a:srgbClr val="FF0066"/>
                </a:solidFill>
                <a:effectLst/>
                <a:latin typeface="+mj-lt"/>
              </a:rPr>
              <a:t> </a:t>
            </a:r>
            <a:r>
              <a:rPr lang="en-US" sz="2000" b="1" dirty="0" err="1">
                <a:solidFill>
                  <a:srgbClr val="FF0066"/>
                </a:solidFill>
                <a:effectLst/>
                <a:latin typeface="+mj-lt"/>
              </a:rPr>
              <a:t>và</a:t>
            </a:r>
            <a:r>
              <a:rPr lang="en-US" sz="2000" b="1" dirty="0">
                <a:solidFill>
                  <a:srgbClr val="FF0066"/>
                </a:solidFill>
                <a:effectLst/>
                <a:latin typeface="+mj-lt"/>
              </a:rPr>
              <a:t> </a:t>
            </a:r>
            <a:r>
              <a:rPr lang="en-US" sz="2000" b="1" dirty="0" err="1">
                <a:solidFill>
                  <a:srgbClr val="FF0066"/>
                </a:solidFill>
                <a:effectLst/>
                <a:latin typeface="+mj-lt"/>
              </a:rPr>
              <a:t>biểu</a:t>
            </a:r>
            <a:r>
              <a:rPr lang="en-US" sz="2000" b="1" dirty="0">
                <a:solidFill>
                  <a:srgbClr val="FF0066"/>
                </a:solidFill>
                <a:effectLst/>
                <a:latin typeface="+mj-lt"/>
              </a:rPr>
              <a:t> </a:t>
            </a:r>
            <a:r>
              <a:rPr lang="en-US" sz="2000" b="1" dirty="0" err="1">
                <a:solidFill>
                  <a:srgbClr val="FF0066"/>
                </a:solidFill>
                <a:effectLst/>
                <a:latin typeface="+mj-lt"/>
              </a:rPr>
              <a:t>hiện</a:t>
            </a:r>
            <a:r>
              <a:rPr lang="en-US" sz="2000" b="1" dirty="0">
                <a:solidFill>
                  <a:srgbClr val="FF0066"/>
                </a:solidFill>
                <a:effectLst/>
                <a:latin typeface="+mj-lt"/>
              </a:rPr>
              <a:t> </a:t>
            </a:r>
            <a:r>
              <a:rPr lang="en-US" sz="2000" b="1" dirty="0" err="1">
                <a:solidFill>
                  <a:srgbClr val="FF0066"/>
                </a:solidFill>
                <a:effectLst/>
                <a:latin typeface="+mj-lt"/>
              </a:rPr>
              <a:t>của</a:t>
            </a:r>
            <a:r>
              <a:rPr lang="en-US" sz="2000" b="1" dirty="0">
                <a:solidFill>
                  <a:srgbClr val="FF0066"/>
                </a:solidFill>
                <a:effectLst/>
                <a:latin typeface="+mj-lt"/>
              </a:rPr>
              <a:t> </a:t>
            </a:r>
            <a:r>
              <a:rPr lang="en-US" sz="2000" b="1" dirty="0" err="1">
                <a:solidFill>
                  <a:srgbClr val="FF0066"/>
                </a:solidFill>
                <a:effectLst/>
                <a:latin typeface="+mj-lt"/>
              </a:rPr>
              <a:t>lợi</a:t>
            </a:r>
            <a:r>
              <a:rPr lang="en-US" sz="2000" b="1" dirty="0">
                <a:solidFill>
                  <a:srgbClr val="FF0066"/>
                </a:solidFill>
                <a:effectLst/>
                <a:latin typeface="+mj-lt"/>
              </a:rPr>
              <a:t> </a:t>
            </a:r>
            <a:r>
              <a:rPr lang="en-US" sz="2000" b="1" dirty="0" err="1">
                <a:solidFill>
                  <a:srgbClr val="FF0066"/>
                </a:solidFill>
                <a:effectLst/>
                <a:latin typeface="+mj-lt"/>
              </a:rPr>
              <a:t>ích</a:t>
            </a:r>
            <a:r>
              <a:rPr lang="en-US" sz="2000" b="1" dirty="0">
                <a:solidFill>
                  <a:srgbClr val="FF0066"/>
                </a:solidFill>
                <a:effectLst/>
                <a:latin typeface="+mj-lt"/>
              </a:rPr>
              <a:t> </a:t>
            </a:r>
            <a:r>
              <a:rPr lang="en-US" sz="2000" b="1" dirty="0" err="1">
                <a:solidFill>
                  <a:srgbClr val="FF0066"/>
                </a:solidFill>
                <a:effectLst/>
                <a:latin typeface="+mj-lt"/>
              </a:rPr>
              <a:t>kinh</a:t>
            </a:r>
            <a:r>
              <a:rPr lang="en-US" sz="2000" b="1" dirty="0">
                <a:solidFill>
                  <a:srgbClr val="FF0066"/>
                </a:solidFill>
                <a:effectLst/>
                <a:latin typeface="+mj-lt"/>
              </a:rPr>
              <a:t> </a:t>
            </a:r>
            <a:r>
              <a:rPr lang="en-US" sz="2000" b="1" dirty="0" err="1">
                <a:solidFill>
                  <a:srgbClr val="FF0066"/>
                </a:solidFill>
                <a:effectLst/>
                <a:latin typeface="+mj-lt"/>
              </a:rPr>
              <a:t>tế</a:t>
            </a:r>
            <a:endParaRPr lang="en-US" sz="2000" b="1" dirty="0">
              <a:solidFill>
                <a:srgbClr val="FF0066"/>
              </a:solidFill>
              <a:latin typeface="+mj-lt"/>
            </a:endParaRPr>
          </a:p>
        </p:txBody>
      </p:sp>
      <p:sp>
        <p:nvSpPr>
          <p:cNvPr id="10" name="TextBox 9">
            <a:extLst>
              <a:ext uri="{FF2B5EF4-FFF2-40B4-BE49-F238E27FC236}">
                <a16:creationId xmlns="" xmlns:a16="http://schemas.microsoft.com/office/drawing/2014/main" id="{0C61E356-CD2D-44DE-B8B5-F1C157E335DD}"/>
              </a:ext>
            </a:extLst>
          </p:cNvPr>
          <p:cNvSpPr txBox="1"/>
          <p:nvPr/>
        </p:nvSpPr>
        <p:spPr>
          <a:xfrm>
            <a:off x="3067503" y="2047009"/>
            <a:ext cx="5383962" cy="400110"/>
          </a:xfrm>
          <a:prstGeom prst="rect">
            <a:avLst/>
          </a:prstGeom>
          <a:noFill/>
          <a:ln>
            <a:solidFill>
              <a:schemeClr val="bg1"/>
            </a:solidFill>
          </a:ln>
        </p:spPr>
        <p:txBody>
          <a:bodyPr wrap="square">
            <a:spAutoFit/>
          </a:bodyPr>
          <a:lstStyle/>
          <a:p>
            <a:pPr marL="342900" indent="-342900">
              <a:buFont typeface="Wingdings" panose="05000000000000000000" pitchFamily="2" charset="2"/>
              <a:buChar char="§"/>
            </a:pPr>
            <a:r>
              <a:rPr lang="en-US" sz="2000" b="1" dirty="0" err="1">
                <a:solidFill>
                  <a:srgbClr val="7030A0"/>
                </a:solidFill>
                <a:effectLst/>
                <a:latin typeface="+mj-lt"/>
              </a:rPr>
              <a:t>Bản</a:t>
            </a:r>
            <a:r>
              <a:rPr lang="en-US" sz="2000" b="1" dirty="0">
                <a:solidFill>
                  <a:srgbClr val="7030A0"/>
                </a:solidFill>
                <a:effectLst/>
                <a:latin typeface="+mj-lt"/>
              </a:rPr>
              <a:t> </a:t>
            </a:r>
            <a:r>
              <a:rPr lang="en-US" sz="2000" b="1" dirty="0" err="1">
                <a:solidFill>
                  <a:srgbClr val="7030A0"/>
                </a:solidFill>
                <a:effectLst/>
                <a:latin typeface="+mj-lt"/>
              </a:rPr>
              <a:t>chất</a:t>
            </a:r>
            <a:r>
              <a:rPr lang="en-US" sz="2000" b="1" dirty="0">
                <a:solidFill>
                  <a:srgbClr val="7030A0"/>
                </a:solidFill>
                <a:effectLst/>
                <a:latin typeface="+mj-lt"/>
              </a:rPr>
              <a:t> </a:t>
            </a:r>
            <a:r>
              <a:rPr lang="en-US" sz="2000" b="1" dirty="0" err="1">
                <a:solidFill>
                  <a:srgbClr val="7030A0"/>
                </a:solidFill>
                <a:effectLst/>
                <a:latin typeface="+mj-lt"/>
              </a:rPr>
              <a:t>của</a:t>
            </a:r>
            <a:r>
              <a:rPr lang="en-US" sz="2000" b="1" dirty="0">
                <a:solidFill>
                  <a:srgbClr val="7030A0"/>
                </a:solidFill>
                <a:effectLst/>
                <a:latin typeface="+mj-lt"/>
              </a:rPr>
              <a:t> </a:t>
            </a:r>
            <a:r>
              <a:rPr lang="en-US" sz="2000" b="1" dirty="0" err="1">
                <a:solidFill>
                  <a:srgbClr val="7030A0"/>
                </a:solidFill>
                <a:effectLst/>
                <a:latin typeface="+mj-lt"/>
              </a:rPr>
              <a:t>lợi</a:t>
            </a:r>
            <a:r>
              <a:rPr lang="en-US" sz="2000" b="1" dirty="0">
                <a:solidFill>
                  <a:srgbClr val="7030A0"/>
                </a:solidFill>
                <a:effectLst/>
                <a:latin typeface="+mj-lt"/>
              </a:rPr>
              <a:t> </a:t>
            </a:r>
            <a:r>
              <a:rPr lang="en-US" sz="2000" b="1" dirty="0" err="1">
                <a:solidFill>
                  <a:srgbClr val="7030A0"/>
                </a:solidFill>
                <a:effectLst/>
                <a:latin typeface="+mj-lt"/>
              </a:rPr>
              <a:t>ích</a:t>
            </a:r>
            <a:r>
              <a:rPr lang="en-US" sz="2000" b="1" dirty="0">
                <a:solidFill>
                  <a:srgbClr val="7030A0"/>
                </a:solidFill>
                <a:effectLst/>
                <a:latin typeface="+mj-lt"/>
              </a:rPr>
              <a:t> </a:t>
            </a:r>
            <a:r>
              <a:rPr lang="en-US" sz="2000" b="1" dirty="0" err="1">
                <a:solidFill>
                  <a:srgbClr val="7030A0"/>
                </a:solidFill>
                <a:effectLst/>
                <a:latin typeface="+mj-lt"/>
              </a:rPr>
              <a:t>kinh</a:t>
            </a:r>
            <a:r>
              <a:rPr lang="en-US" sz="2000" b="1" dirty="0">
                <a:solidFill>
                  <a:srgbClr val="7030A0"/>
                </a:solidFill>
                <a:effectLst/>
                <a:latin typeface="+mj-lt"/>
              </a:rPr>
              <a:t> </a:t>
            </a:r>
            <a:r>
              <a:rPr lang="en-US" sz="2000" b="1" dirty="0" err="1">
                <a:solidFill>
                  <a:srgbClr val="7030A0"/>
                </a:solidFill>
                <a:effectLst/>
                <a:latin typeface="+mj-lt"/>
              </a:rPr>
              <a:t>tế</a:t>
            </a:r>
            <a:endParaRPr lang="en-US" sz="2000" b="1" dirty="0">
              <a:solidFill>
                <a:srgbClr val="7030A0"/>
              </a:solidFill>
              <a:latin typeface="+mj-lt"/>
            </a:endParaRPr>
          </a:p>
        </p:txBody>
      </p:sp>
      <p:sp>
        <p:nvSpPr>
          <p:cNvPr id="12" name="TextBox 11">
            <a:extLst>
              <a:ext uri="{FF2B5EF4-FFF2-40B4-BE49-F238E27FC236}">
                <a16:creationId xmlns="" xmlns:a16="http://schemas.microsoft.com/office/drawing/2014/main" id="{281B0D38-AB2E-41E1-BA11-30F40D1A4931}"/>
              </a:ext>
            </a:extLst>
          </p:cNvPr>
          <p:cNvSpPr txBox="1"/>
          <p:nvPr/>
        </p:nvSpPr>
        <p:spPr>
          <a:xfrm>
            <a:off x="2059519" y="2598038"/>
            <a:ext cx="9570104" cy="369332"/>
          </a:xfrm>
          <a:prstGeom prst="rect">
            <a:avLst/>
          </a:prstGeom>
          <a:noFill/>
        </p:spPr>
        <p:txBody>
          <a:bodyPr wrap="square">
            <a:spAutoFit/>
          </a:bodyPr>
          <a:lstStyle/>
          <a:p>
            <a:r>
              <a:rPr lang="en-US" b="0" i="0" dirty="0">
                <a:solidFill>
                  <a:srgbClr val="010101"/>
                </a:solidFill>
                <a:effectLst/>
              </a:rPr>
              <a:t>P</a:t>
            </a:r>
            <a:r>
              <a:rPr lang="vi-VN" b="0" i="0" dirty="0">
                <a:solidFill>
                  <a:srgbClr val="010101"/>
                </a:solidFill>
                <a:effectLst/>
              </a:rPr>
              <a:t>hản ánh mục đích và động cơ của các quan hệ giữa các chủ thề trong nền sản xuất xã hội.</a:t>
            </a:r>
            <a:endParaRPr lang="en-US" dirty="0"/>
          </a:p>
        </p:txBody>
      </p:sp>
      <p:sp>
        <p:nvSpPr>
          <p:cNvPr id="14" name="TextBox 13">
            <a:extLst>
              <a:ext uri="{FF2B5EF4-FFF2-40B4-BE49-F238E27FC236}">
                <a16:creationId xmlns="" xmlns:a16="http://schemas.microsoft.com/office/drawing/2014/main" id="{046D9903-C644-4A58-BDD5-28238DD38B48}"/>
              </a:ext>
            </a:extLst>
          </p:cNvPr>
          <p:cNvSpPr txBox="1"/>
          <p:nvPr/>
        </p:nvSpPr>
        <p:spPr>
          <a:xfrm>
            <a:off x="3750421" y="3600016"/>
            <a:ext cx="5792823" cy="1631216"/>
          </a:xfrm>
          <a:prstGeom prst="rect">
            <a:avLst/>
          </a:prstGeom>
          <a:noFill/>
          <a:ln>
            <a:solidFill>
              <a:schemeClr val="tx1">
                <a:lumMod val="50000"/>
              </a:schemeClr>
            </a:solidFill>
          </a:ln>
        </p:spPr>
        <p:txBody>
          <a:bodyPr wrap="square">
            <a:spAutoFit/>
          </a:bodyPr>
          <a:lstStyle/>
          <a:p>
            <a:pPr algn="ctr"/>
            <a:r>
              <a:rPr lang="vi-VN" sz="2000" b="0" i="1" dirty="0">
                <a:solidFill>
                  <a:srgbClr val="002060"/>
                </a:solidFill>
                <a:effectLst/>
                <a:latin typeface="Times New Roman" panose="02020603050405020304" pitchFamily="18" charset="0"/>
                <a:cs typeface="Times New Roman" panose="02020603050405020304" pitchFamily="18" charset="0"/>
              </a:rPr>
              <a:t>“những quan hệ kinh tế của một xã hội nhất định nào đó biểu hiện trước hết dưới hình thái lợi ích. Các quan hệ xã hội luôn mang tính lịch sử, do vậy, lợi ích kinh tế trong mỗi giai đoạn cũng phản ánh bản chất xã hội của giai đoạn lịch sử đó.</a:t>
            </a:r>
            <a:endParaRPr lang="en-US" sz="2000" i="1" dirty="0">
              <a:solidFill>
                <a:srgbClr val="002060"/>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 xmlns:a16="http://schemas.microsoft.com/office/drawing/2014/main" id="{80157C0E-BE30-4165-BC81-F8FF50CC8363}"/>
              </a:ext>
            </a:extLst>
          </p:cNvPr>
          <p:cNvSpPr txBox="1"/>
          <p:nvPr/>
        </p:nvSpPr>
        <p:spPr>
          <a:xfrm>
            <a:off x="5035000" y="3098362"/>
            <a:ext cx="2121999" cy="369332"/>
          </a:xfrm>
          <a:prstGeom prst="rect">
            <a:avLst/>
          </a:prstGeom>
          <a:noFill/>
        </p:spPr>
        <p:txBody>
          <a:bodyPr wrap="square">
            <a:spAutoFit/>
          </a:bodyPr>
          <a:lstStyle/>
          <a:p>
            <a:r>
              <a:rPr lang="en-US" b="1" i="0" dirty="0">
                <a:solidFill>
                  <a:srgbClr val="010101"/>
                </a:solidFill>
                <a:effectLst/>
                <a:latin typeface="+mj-lt"/>
              </a:rPr>
              <a:t>Ph. </a:t>
            </a:r>
            <a:r>
              <a:rPr lang="en-US" b="1" i="0" dirty="0" err="1">
                <a:solidFill>
                  <a:srgbClr val="010101"/>
                </a:solidFill>
                <a:effectLst/>
                <a:latin typeface="+mj-lt"/>
              </a:rPr>
              <a:t>Ănghen</a:t>
            </a:r>
            <a:r>
              <a:rPr lang="en-US" b="1" i="0" dirty="0">
                <a:solidFill>
                  <a:srgbClr val="010101"/>
                </a:solidFill>
                <a:effectLst/>
                <a:latin typeface="+mj-lt"/>
              </a:rPr>
              <a:t> </a:t>
            </a:r>
            <a:r>
              <a:rPr lang="en-US" b="1" i="0" dirty="0" err="1">
                <a:solidFill>
                  <a:srgbClr val="010101"/>
                </a:solidFill>
                <a:effectLst/>
                <a:latin typeface="+mj-lt"/>
              </a:rPr>
              <a:t>viết</a:t>
            </a:r>
            <a:r>
              <a:rPr lang="en-US" b="1" i="0" dirty="0">
                <a:solidFill>
                  <a:srgbClr val="010101"/>
                </a:solidFill>
                <a:effectLst/>
                <a:latin typeface="+mj-lt"/>
              </a:rPr>
              <a:t>:</a:t>
            </a:r>
            <a:endParaRPr lang="en-US" b="1" dirty="0">
              <a:latin typeface="+mj-lt"/>
            </a:endParaRPr>
          </a:p>
        </p:txBody>
      </p:sp>
      <p:pic>
        <p:nvPicPr>
          <p:cNvPr id="17" name="Picture 2" descr="Ph.Ăngghen – Nhà tư tưởng vĩ đại của nhân loại">
            <a:extLst>
              <a:ext uri="{FF2B5EF4-FFF2-40B4-BE49-F238E27FC236}">
                <a16:creationId xmlns="" xmlns:a16="http://schemas.microsoft.com/office/drawing/2014/main" id="{968DB297-BE98-4471-9DDB-CA1D0E3F8D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81300" y="3118289"/>
            <a:ext cx="2121999" cy="2314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591423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ải hình ảnh bo hinh nen powerpoint nen trang 205835500ee0531 tại kho hình  nền, ảnh đẹp khoanh24.com">
            <a:extLst>
              <a:ext uri="{FF2B5EF4-FFF2-40B4-BE49-F238E27FC236}">
                <a16:creationId xmlns="" xmlns:a16="http://schemas.microsoft.com/office/drawing/2014/main" id="{7682C730-D191-4E56-BD21-A8C6FD66CB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023"/>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Line 7">
            <a:extLst>
              <a:ext uri="{FF2B5EF4-FFF2-40B4-BE49-F238E27FC236}">
                <a16:creationId xmlns="" xmlns:a16="http://schemas.microsoft.com/office/drawing/2014/main" id="{5A0173FC-27DF-45BA-B2B1-AE88160954F2}"/>
              </a:ext>
            </a:extLst>
          </p:cNvPr>
          <p:cNvSpPr>
            <a:spLocks noChangeShapeType="1"/>
          </p:cNvSpPr>
          <p:nvPr/>
        </p:nvSpPr>
        <p:spPr bwMode="auto">
          <a:xfrm>
            <a:off x="6481031" y="751674"/>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4" name="TextBox 3">
            <a:extLst>
              <a:ext uri="{FF2B5EF4-FFF2-40B4-BE49-F238E27FC236}">
                <a16:creationId xmlns="" xmlns:a16="http://schemas.microsoft.com/office/drawing/2014/main" id="{66EDE303-F8CD-428B-AF16-E7EA3B31FF9D}"/>
              </a:ext>
            </a:extLst>
          </p:cNvPr>
          <p:cNvSpPr txBox="1"/>
          <p:nvPr/>
        </p:nvSpPr>
        <p:spPr>
          <a:xfrm>
            <a:off x="4135092" y="140002"/>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5" name="TextBox 4">
            <a:extLst>
              <a:ext uri="{FF2B5EF4-FFF2-40B4-BE49-F238E27FC236}">
                <a16:creationId xmlns="" xmlns:a16="http://schemas.microsoft.com/office/drawing/2014/main" id="{BD981B55-B085-427B-BE86-9B7B995DAD57}"/>
              </a:ext>
            </a:extLst>
          </p:cNvPr>
          <p:cNvSpPr txBox="1"/>
          <p:nvPr/>
        </p:nvSpPr>
        <p:spPr>
          <a:xfrm>
            <a:off x="4643687" y="910213"/>
            <a:ext cx="2219282" cy="400110"/>
          </a:xfrm>
          <a:prstGeom prst="rect">
            <a:avLst/>
          </a:prstGeom>
          <a:noFill/>
        </p:spPr>
        <p:txBody>
          <a:bodyPr wrap="square">
            <a:spAutoFit/>
          </a:bodyPr>
          <a:lstStyle/>
          <a:p>
            <a:pPr algn="l"/>
            <a:r>
              <a:rPr lang="en-US" sz="2000" b="1" i="0" dirty="0" err="1">
                <a:solidFill>
                  <a:srgbClr val="0033CC"/>
                </a:solidFill>
                <a:effectLst/>
                <a:latin typeface="+mj-lt"/>
              </a:rPr>
              <a:t>Lợi</a:t>
            </a:r>
            <a:r>
              <a:rPr lang="en-US" sz="2000" b="1" i="0" dirty="0">
                <a:solidFill>
                  <a:srgbClr val="0033CC"/>
                </a:solidFill>
                <a:effectLst/>
                <a:latin typeface="+mj-lt"/>
              </a:rPr>
              <a:t> </a:t>
            </a:r>
            <a:r>
              <a:rPr lang="en-US" sz="2000" b="1" i="0" dirty="0" err="1">
                <a:solidFill>
                  <a:srgbClr val="0033CC"/>
                </a:solidFill>
                <a:effectLst/>
                <a:latin typeface="+mj-lt"/>
              </a:rPr>
              <a:t>ích</a:t>
            </a:r>
            <a:r>
              <a:rPr lang="en-US" sz="2000" b="1" i="0" dirty="0">
                <a:solidFill>
                  <a:srgbClr val="0033CC"/>
                </a:solidFill>
                <a:effectLst/>
                <a:latin typeface="+mj-lt"/>
              </a:rPr>
              <a:t> </a:t>
            </a:r>
            <a:r>
              <a:rPr lang="en-US" sz="2000" b="1" i="0" dirty="0" err="1">
                <a:solidFill>
                  <a:srgbClr val="0033CC"/>
                </a:solidFill>
                <a:effectLst/>
                <a:latin typeface="+mj-lt"/>
              </a:rPr>
              <a:t>kinh</a:t>
            </a:r>
            <a:r>
              <a:rPr lang="en-US" sz="2000" b="1" i="0" dirty="0">
                <a:solidFill>
                  <a:srgbClr val="0033CC"/>
                </a:solidFill>
                <a:effectLst/>
                <a:latin typeface="+mj-lt"/>
              </a:rPr>
              <a:t> </a:t>
            </a:r>
            <a:r>
              <a:rPr lang="en-US" sz="2000" b="1" i="0" dirty="0" err="1">
                <a:solidFill>
                  <a:srgbClr val="0033CC"/>
                </a:solidFill>
                <a:effectLst/>
                <a:latin typeface="+mj-lt"/>
              </a:rPr>
              <a:t>tế</a:t>
            </a:r>
            <a:endParaRPr lang="en-US" sz="2000" b="1" i="0" dirty="0">
              <a:solidFill>
                <a:srgbClr val="0033CC"/>
              </a:solidFill>
              <a:effectLst/>
              <a:latin typeface="+mj-lt"/>
            </a:endParaRPr>
          </a:p>
        </p:txBody>
      </p:sp>
      <p:sp>
        <p:nvSpPr>
          <p:cNvPr id="6" name="Hexagon 5">
            <a:extLst>
              <a:ext uri="{FF2B5EF4-FFF2-40B4-BE49-F238E27FC236}">
                <a16:creationId xmlns="" xmlns:a16="http://schemas.microsoft.com/office/drawing/2014/main" id="{28B3F76A-C02F-4415-BBCA-630D5E62562B}"/>
              </a:ext>
            </a:extLst>
          </p:cNvPr>
          <p:cNvSpPr/>
          <p:nvPr/>
        </p:nvSpPr>
        <p:spPr>
          <a:xfrm>
            <a:off x="4135092" y="900863"/>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Arial"/>
                <a:ea typeface="Arial Unicode MS"/>
              </a:rPr>
              <a:t>1</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7" name="TextBox 6">
            <a:extLst>
              <a:ext uri="{FF2B5EF4-FFF2-40B4-BE49-F238E27FC236}">
                <a16:creationId xmlns="" xmlns:a16="http://schemas.microsoft.com/office/drawing/2014/main" id="{6B393FDC-4248-430F-B42B-0C71B4012519}"/>
              </a:ext>
            </a:extLst>
          </p:cNvPr>
          <p:cNvSpPr txBox="1"/>
          <p:nvPr/>
        </p:nvSpPr>
        <p:spPr>
          <a:xfrm>
            <a:off x="4906257" y="1434143"/>
            <a:ext cx="5383962" cy="400110"/>
          </a:xfrm>
          <a:prstGeom prst="rect">
            <a:avLst/>
          </a:prstGeom>
          <a:noFill/>
          <a:ln>
            <a:solidFill>
              <a:srgbClr val="000000"/>
            </a:solidFill>
          </a:ln>
        </p:spPr>
        <p:txBody>
          <a:bodyPr wrap="square">
            <a:spAutoFit/>
          </a:bodyPr>
          <a:lstStyle/>
          <a:p>
            <a:pPr marL="342900" indent="-342900">
              <a:buFont typeface="Wingdings" panose="05000000000000000000" pitchFamily="2" charset="2"/>
              <a:buChar char="q"/>
            </a:pPr>
            <a:r>
              <a:rPr lang="en-US" sz="2000" b="1" dirty="0" err="1">
                <a:solidFill>
                  <a:srgbClr val="FF0066"/>
                </a:solidFill>
                <a:effectLst/>
                <a:latin typeface="+mj-lt"/>
              </a:rPr>
              <a:t>Bản</a:t>
            </a:r>
            <a:r>
              <a:rPr lang="en-US" sz="2000" b="1" dirty="0">
                <a:solidFill>
                  <a:srgbClr val="FF0066"/>
                </a:solidFill>
                <a:effectLst/>
                <a:latin typeface="+mj-lt"/>
              </a:rPr>
              <a:t> </a:t>
            </a:r>
            <a:r>
              <a:rPr lang="en-US" sz="2000" b="1" dirty="0" err="1">
                <a:solidFill>
                  <a:srgbClr val="FF0066"/>
                </a:solidFill>
                <a:effectLst/>
                <a:latin typeface="+mj-lt"/>
              </a:rPr>
              <a:t>chất</a:t>
            </a:r>
            <a:r>
              <a:rPr lang="en-US" sz="2000" b="1" dirty="0">
                <a:solidFill>
                  <a:srgbClr val="FF0066"/>
                </a:solidFill>
                <a:effectLst/>
                <a:latin typeface="+mj-lt"/>
              </a:rPr>
              <a:t> </a:t>
            </a:r>
            <a:r>
              <a:rPr lang="en-US" sz="2000" b="1" dirty="0" err="1">
                <a:solidFill>
                  <a:srgbClr val="FF0066"/>
                </a:solidFill>
                <a:effectLst/>
                <a:latin typeface="+mj-lt"/>
              </a:rPr>
              <a:t>và</a:t>
            </a:r>
            <a:r>
              <a:rPr lang="en-US" sz="2000" b="1" dirty="0">
                <a:solidFill>
                  <a:srgbClr val="FF0066"/>
                </a:solidFill>
                <a:effectLst/>
                <a:latin typeface="+mj-lt"/>
              </a:rPr>
              <a:t> </a:t>
            </a:r>
            <a:r>
              <a:rPr lang="en-US" sz="2000" b="1" dirty="0" err="1">
                <a:solidFill>
                  <a:srgbClr val="FF0066"/>
                </a:solidFill>
                <a:effectLst/>
                <a:latin typeface="+mj-lt"/>
              </a:rPr>
              <a:t>biểu</a:t>
            </a:r>
            <a:r>
              <a:rPr lang="en-US" sz="2000" b="1" dirty="0">
                <a:solidFill>
                  <a:srgbClr val="FF0066"/>
                </a:solidFill>
                <a:effectLst/>
                <a:latin typeface="+mj-lt"/>
              </a:rPr>
              <a:t> </a:t>
            </a:r>
            <a:r>
              <a:rPr lang="en-US" sz="2000" b="1" dirty="0" err="1">
                <a:solidFill>
                  <a:srgbClr val="FF0066"/>
                </a:solidFill>
                <a:effectLst/>
                <a:latin typeface="+mj-lt"/>
              </a:rPr>
              <a:t>hiện</a:t>
            </a:r>
            <a:r>
              <a:rPr lang="en-US" sz="2000" b="1" dirty="0">
                <a:solidFill>
                  <a:srgbClr val="FF0066"/>
                </a:solidFill>
                <a:effectLst/>
                <a:latin typeface="+mj-lt"/>
              </a:rPr>
              <a:t> </a:t>
            </a:r>
            <a:r>
              <a:rPr lang="en-US" sz="2000" b="1" dirty="0" err="1">
                <a:solidFill>
                  <a:srgbClr val="FF0066"/>
                </a:solidFill>
                <a:effectLst/>
                <a:latin typeface="+mj-lt"/>
              </a:rPr>
              <a:t>của</a:t>
            </a:r>
            <a:r>
              <a:rPr lang="en-US" sz="2000" b="1" dirty="0">
                <a:solidFill>
                  <a:srgbClr val="FF0066"/>
                </a:solidFill>
                <a:effectLst/>
                <a:latin typeface="+mj-lt"/>
              </a:rPr>
              <a:t> </a:t>
            </a:r>
            <a:r>
              <a:rPr lang="en-US" sz="2000" b="1" dirty="0" err="1">
                <a:solidFill>
                  <a:srgbClr val="FF0066"/>
                </a:solidFill>
                <a:effectLst/>
                <a:latin typeface="+mj-lt"/>
              </a:rPr>
              <a:t>lợi</a:t>
            </a:r>
            <a:r>
              <a:rPr lang="en-US" sz="2000" b="1" dirty="0">
                <a:solidFill>
                  <a:srgbClr val="FF0066"/>
                </a:solidFill>
                <a:effectLst/>
                <a:latin typeface="+mj-lt"/>
              </a:rPr>
              <a:t> </a:t>
            </a:r>
            <a:r>
              <a:rPr lang="en-US" sz="2000" b="1" dirty="0" err="1">
                <a:solidFill>
                  <a:srgbClr val="FF0066"/>
                </a:solidFill>
                <a:effectLst/>
                <a:latin typeface="+mj-lt"/>
              </a:rPr>
              <a:t>ích</a:t>
            </a:r>
            <a:r>
              <a:rPr lang="en-US" sz="2000" b="1" dirty="0">
                <a:solidFill>
                  <a:srgbClr val="FF0066"/>
                </a:solidFill>
                <a:effectLst/>
                <a:latin typeface="+mj-lt"/>
              </a:rPr>
              <a:t> </a:t>
            </a:r>
            <a:r>
              <a:rPr lang="en-US" sz="2000" b="1" dirty="0" err="1">
                <a:solidFill>
                  <a:srgbClr val="FF0066"/>
                </a:solidFill>
                <a:effectLst/>
                <a:latin typeface="+mj-lt"/>
              </a:rPr>
              <a:t>kinh</a:t>
            </a:r>
            <a:r>
              <a:rPr lang="en-US" sz="2000" b="1" dirty="0">
                <a:solidFill>
                  <a:srgbClr val="FF0066"/>
                </a:solidFill>
                <a:effectLst/>
                <a:latin typeface="+mj-lt"/>
              </a:rPr>
              <a:t> </a:t>
            </a:r>
            <a:r>
              <a:rPr lang="en-US" sz="2000" b="1" dirty="0" err="1">
                <a:solidFill>
                  <a:srgbClr val="FF0066"/>
                </a:solidFill>
                <a:effectLst/>
                <a:latin typeface="+mj-lt"/>
              </a:rPr>
              <a:t>tế</a:t>
            </a:r>
            <a:endParaRPr lang="en-US" sz="2000" b="1" dirty="0">
              <a:solidFill>
                <a:srgbClr val="FF0066"/>
              </a:solidFill>
              <a:latin typeface="+mj-lt"/>
            </a:endParaRPr>
          </a:p>
        </p:txBody>
      </p:sp>
      <p:sp>
        <p:nvSpPr>
          <p:cNvPr id="8" name="TextBox 7">
            <a:extLst>
              <a:ext uri="{FF2B5EF4-FFF2-40B4-BE49-F238E27FC236}">
                <a16:creationId xmlns="" xmlns:a16="http://schemas.microsoft.com/office/drawing/2014/main" id="{D957BA78-9ADA-4576-9A18-6863839014E6}"/>
              </a:ext>
            </a:extLst>
          </p:cNvPr>
          <p:cNvSpPr txBox="1"/>
          <p:nvPr/>
        </p:nvSpPr>
        <p:spPr>
          <a:xfrm>
            <a:off x="5613521" y="1910191"/>
            <a:ext cx="3969433" cy="400110"/>
          </a:xfrm>
          <a:prstGeom prst="rect">
            <a:avLst/>
          </a:prstGeom>
          <a:noFill/>
          <a:ln>
            <a:solidFill>
              <a:schemeClr val="bg1"/>
            </a:solidFill>
          </a:ln>
        </p:spPr>
        <p:txBody>
          <a:bodyPr wrap="square">
            <a:spAutoFit/>
          </a:bodyPr>
          <a:lstStyle/>
          <a:p>
            <a:pPr marL="342900" indent="-342900">
              <a:buFont typeface="Wingdings" panose="05000000000000000000" pitchFamily="2" charset="2"/>
              <a:buChar char="§"/>
            </a:pPr>
            <a:r>
              <a:rPr lang="en-US" sz="2000" b="1" dirty="0" err="1">
                <a:solidFill>
                  <a:srgbClr val="7030A0"/>
                </a:solidFill>
                <a:latin typeface="+mj-lt"/>
              </a:rPr>
              <a:t>B</a:t>
            </a:r>
            <a:r>
              <a:rPr lang="en-US" sz="2000" b="1" dirty="0" err="1">
                <a:solidFill>
                  <a:srgbClr val="7030A0"/>
                </a:solidFill>
                <a:effectLst/>
                <a:latin typeface="+mj-lt"/>
              </a:rPr>
              <a:t>iểu</a:t>
            </a:r>
            <a:r>
              <a:rPr lang="en-US" sz="2000" b="1" dirty="0">
                <a:solidFill>
                  <a:srgbClr val="7030A0"/>
                </a:solidFill>
                <a:effectLst/>
                <a:latin typeface="+mj-lt"/>
              </a:rPr>
              <a:t> </a:t>
            </a:r>
            <a:r>
              <a:rPr lang="en-US" sz="2000" b="1" dirty="0" err="1">
                <a:solidFill>
                  <a:srgbClr val="7030A0"/>
                </a:solidFill>
                <a:effectLst/>
                <a:latin typeface="+mj-lt"/>
              </a:rPr>
              <a:t>hiện</a:t>
            </a:r>
            <a:r>
              <a:rPr lang="en-US" sz="2000" b="1" dirty="0">
                <a:solidFill>
                  <a:srgbClr val="7030A0"/>
                </a:solidFill>
                <a:effectLst/>
                <a:latin typeface="+mj-lt"/>
              </a:rPr>
              <a:t> </a:t>
            </a:r>
            <a:r>
              <a:rPr lang="en-US" sz="2000" b="1" dirty="0" err="1">
                <a:solidFill>
                  <a:srgbClr val="7030A0"/>
                </a:solidFill>
                <a:effectLst/>
                <a:latin typeface="+mj-lt"/>
              </a:rPr>
              <a:t>của</a:t>
            </a:r>
            <a:r>
              <a:rPr lang="en-US" sz="2000" b="1" dirty="0">
                <a:solidFill>
                  <a:srgbClr val="7030A0"/>
                </a:solidFill>
                <a:effectLst/>
                <a:latin typeface="+mj-lt"/>
              </a:rPr>
              <a:t> </a:t>
            </a:r>
            <a:r>
              <a:rPr lang="en-US" sz="2000" b="1" dirty="0" err="1">
                <a:solidFill>
                  <a:srgbClr val="7030A0"/>
                </a:solidFill>
                <a:effectLst/>
                <a:latin typeface="+mj-lt"/>
              </a:rPr>
              <a:t>lợi</a:t>
            </a:r>
            <a:r>
              <a:rPr lang="en-US" sz="2000" b="1" dirty="0">
                <a:solidFill>
                  <a:srgbClr val="7030A0"/>
                </a:solidFill>
                <a:effectLst/>
                <a:latin typeface="+mj-lt"/>
              </a:rPr>
              <a:t> </a:t>
            </a:r>
            <a:r>
              <a:rPr lang="en-US" sz="2000" b="1" dirty="0" err="1">
                <a:solidFill>
                  <a:srgbClr val="7030A0"/>
                </a:solidFill>
                <a:effectLst/>
                <a:latin typeface="+mj-lt"/>
              </a:rPr>
              <a:t>ích</a:t>
            </a:r>
            <a:r>
              <a:rPr lang="en-US" sz="2000" b="1" dirty="0">
                <a:solidFill>
                  <a:srgbClr val="7030A0"/>
                </a:solidFill>
                <a:effectLst/>
                <a:latin typeface="+mj-lt"/>
              </a:rPr>
              <a:t> </a:t>
            </a:r>
            <a:r>
              <a:rPr lang="en-US" sz="2000" b="1" dirty="0" err="1">
                <a:solidFill>
                  <a:srgbClr val="7030A0"/>
                </a:solidFill>
                <a:effectLst/>
                <a:latin typeface="+mj-lt"/>
              </a:rPr>
              <a:t>kinh</a:t>
            </a:r>
            <a:r>
              <a:rPr lang="en-US" sz="2000" b="1" dirty="0">
                <a:solidFill>
                  <a:srgbClr val="7030A0"/>
                </a:solidFill>
                <a:effectLst/>
                <a:latin typeface="+mj-lt"/>
              </a:rPr>
              <a:t> </a:t>
            </a:r>
            <a:r>
              <a:rPr lang="en-US" sz="2000" b="1" dirty="0" err="1">
                <a:solidFill>
                  <a:srgbClr val="7030A0"/>
                </a:solidFill>
                <a:effectLst/>
                <a:latin typeface="+mj-lt"/>
              </a:rPr>
              <a:t>tế</a:t>
            </a:r>
            <a:endParaRPr lang="en-US" sz="2000" b="1" dirty="0">
              <a:solidFill>
                <a:srgbClr val="7030A0"/>
              </a:solidFill>
              <a:latin typeface="+mj-lt"/>
            </a:endParaRPr>
          </a:p>
        </p:txBody>
      </p:sp>
      <p:sp>
        <p:nvSpPr>
          <p:cNvPr id="84" name="Oval 83">
            <a:extLst>
              <a:ext uri="{FF2B5EF4-FFF2-40B4-BE49-F238E27FC236}">
                <a16:creationId xmlns="" xmlns:a16="http://schemas.microsoft.com/office/drawing/2014/main" id="{3748BC85-892C-4A65-8765-884AC892BCC9}"/>
              </a:ext>
            </a:extLst>
          </p:cNvPr>
          <p:cNvSpPr/>
          <p:nvPr/>
        </p:nvSpPr>
        <p:spPr>
          <a:xfrm>
            <a:off x="3233777" y="2950980"/>
            <a:ext cx="1429952" cy="2305319"/>
          </a:xfrm>
          <a:prstGeom prst="ellipse">
            <a:avLst/>
          </a:prstGeom>
          <a:solidFill>
            <a:srgbClr val="FF0066"/>
          </a:solidFill>
          <a:ln w="12700" cap="flat" cmpd="sng" algn="ctr">
            <a:solidFill>
              <a:srgbClr val="FF3399"/>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mn-cs"/>
            </a:endParaRPr>
          </a:p>
        </p:txBody>
      </p:sp>
      <p:sp>
        <p:nvSpPr>
          <p:cNvPr id="85" name="TextBox 84">
            <a:extLst>
              <a:ext uri="{FF2B5EF4-FFF2-40B4-BE49-F238E27FC236}">
                <a16:creationId xmlns="" xmlns:a16="http://schemas.microsoft.com/office/drawing/2014/main" id="{8995594C-A24E-4C8A-B73C-0264C7F265B8}"/>
              </a:ext>
            </a:extLst>
          </p:cNvPr>
          <p:cNvSpPr txBox="1"/>
          <p:nvPr/>
        </p:nvSpPr>
        <p:spPr>
          <a:xfrm>
            <a:off x="3561467" y="3262612"/>
            <a:ext cx="722827" cy="1569660"/>
          </a:xfrm>
          <a:prstGeom prst="rect">
            <a:avLst/>
          </a:prstGeom>
          <a:noFill/>
        </p:spPr>
        <p:txBody>
          <a:bodyPr wrap="square">
            <a:spAutoFit/>
          </a:bodyPr>
          <a:lstStyle/>
          <a:p>
            <a:pPr algn="ctr"/>
            <a:r>
              <a:rPr lang="en-US" sz="2400" b="1" dirty="0" err="1">
                <a:solidFill>
                  <a:prstClr val="white"/>
                </a:solidFill>
                <a:latin typeface="Calibri Light" panose="020F0302020204030204"/>
              </a:rPr>
              <a:t>Lợi</a:t>
            </a:r>
            <a:r>
              <a:rPr lang="en-US" sz="2400" b="1" dirty="0">
                <a:solidFill>
                  <a:prstClr val="white"/>
                </a:solidFill>
                <a:latin typeface="Calibri Light" panose="020F0302020204030204"/>
              </a:rPr>
              <a:t> </a:t>
            </a:r>
            <a:r>
              <a:rPr lang="en-US" sz="2400" b="1" dirty="0" err="1">
                <a:solidFill>
                  <a:prstClr val="white"/>
                </a:solidFill>
                <a:latin typeface="Calibri Light" panose="020F0302020204030204"/>
              </a:rPr>
              <a:t>ích</a:t>
            </a:r>
            <a:r>
              <a:rPr lang="en-US" sz="2400" b="1" dirty="0">
                <a:solidFill>
                  <a:prstClr val="white"/>
                </a:solidFill>
                <a:latin typeface="Calibri Light" panose="020F0302020204030204"/>
              </a:rPr>
              <a:t> </a:t>
            </a:r>
            <a:r>
              <a:rPr lang="en-US" sz="2400" b="1" dirty="0" err="1">
                <a:solidFill>
                  <a:prstClr val="white"/>
                </a:solidFill>
                <a:latin typeface="Calibri Light" panose="020F0302020204030204"/>
              </a:rPr>
              <a:t>kinh</a:t>
            </a:r>
            <a:r>
              <a:rPr lang="en-US" sz="2400" b="1" dirty="0">
                <a:solidFill>
                  <a:prstClr val="white"/>
                </a:solidFill>
                <a:latin typeface="Calibri Light" panose="020F0302020204030204"/>
              </a:rPr>
              <a:t> </a:t>
            </a:r>
            <a:r>
              <a:rPr lang="en-US" sz="2400" b="1" dirty="0" err="1">
                <a:solidFill>
                  <a:prstClr val="white"/>
                </a:solidFill>
                <a:latin typeface="Calibri Light" panose="020F0302020204030204"/>
              </a:rPr>
              <a:t>tế</a:t>
            </a:r>
            <a:endParaRPr lang="en-US" sz="2400" b="1" dirty="0">
              <a:solidFill>
                <a:prstClr val="white"/>
              </a:solidFill>
              <a:latin typeface="Calibri" panose="020F0502020204030204"/>
            </a:endParaRPr>
          </a:p>
        </p:txBody>
      </p:sp>
      <p:cxnSp>
        <p:nvCxnSpPr>
          <p:cNvPr id="86" name="Straight Connector 85">
            <a:extLst>
              <a:ext uri="{FF2B5EF4-FFF2-40B4-BE49-F238E27FC236}">
                <a16:creationId xmlns="" xmlns:a16="http://schemas.microsoft.com/office/drawing/2014/main" id="{31D25BCF-D270-4AB1-8E8F-500F657F744C}"/>
              </a:ext>
            </a:extLst>
          </p:cNvPr>
          <p:cNvCxnSpPr>
            <a:cxnSpLocks/>
          </p:cNvCxnSpPr>
          <p:nvPr/>
        </p:nvCxnSpPr>
        <p:spPr>
          <a:xfrm flipV="1">
            <a:off x="4675385" y="2967885"/>
            <a:ext cx="757006" cy="1284359"/>
          </a:xfrm>
          <a:prstGeom prst="line">
            <a:avLst/>
          </a:prstGeom>
          <a:noFill/>
          <a:ln w="6350" cap="flat" cmpd="sng" algn="ctr">
            <a:solidFill>
              <a:srgbClr val="0070C0"/>
            </a:solidFill>
            <a:prstDash val="solid"/>
            <a:miter lim="800000"/>
          </a:ln>
          <a:effectLst/>
        </p:spPr>
      </p:cxnSp>
      <p:cxnSp>
        <p:nvCxnSpPr>
          <p:cNvPr id="87" name="Straight Connector 86">
            <a:extLst>
              <a:ext uri="{FF2B5EF4-FFF2-40B4-BE49-F238E27FC236}">
                <a16:creationId xmlns="" xmlns:a16="http://schemas.microsoft.com/office/drawing/2014/main" id="{74CAD162-5D3F-4591-8C28-EE300C4D10DD}"/>
              </a:ext>
            </a:extLst>
          </p:cNvPr>
          <p:cNvCxnSpPr>
            <a:cxnSpLocks/>
          </p:cNvCxnSpPr>
          <p:nvPr/>
        </p:nvCxnSpPr>
        <p:spPr>
          <a:xfrm flipV="1">
            <a:off x="4700520" y="3540848"/>
            <a:ext cx="697032" cy="668794"/>
          </a:xfrm>
          <a:prstGeom prst="line">
            <a:avLst/>
          </a:prstGeom>
          <a:noFill/>
          <a:ln w="6350" cap="flat" cmpd="sng" algn="ctr">
            <a:solidFill>
              <a:srgbClr val="0070C0"/>
            </a:solidFill>
            <a:prstDash val="solid"/>
            <a:miter lim="800000"/>
          </a:ln>
          <a:effectLst/>
        </p:spPr>
      </p:cxnSp>
      <p:cxnSp>
        <p:nvCxnSpPr>
          <p:cNvPr id="88" name="Straight Connector 87">
            <a:extLst>
              <a:ext uri="{FF2B5EF4-FFF2-40B4-BE49-F238E27FC236}">
                <a16:creationId xmlns="" xmlns:a16="http://schemas.microsoft.com/office/drawing/2014/main" id="{F6CD2175-6AA2-495C-9B4F-5BB1A720DAB7}"/>
              </a:ext>
            </a:extLst>
          </p:cNvPr>
          <p:cNvCxnSpPr>
            <a:cxnSpLocks/>
          </p:cNvCxnSpPr>
          <p:nvPr/>
        </p:nvCxnSpPr>
        <p:spPr>
          <a:xfrm>
            <a:off x="4672922" y="4205758"/>
            <a:ext cx="754908" cy="839746"/>
          </a:xfrm>
          <a:prstGeom prst="line">
            <a:avLst/>
          </a:prstGeom>
          <a:noFill/>
          <a:ln w="6350" cap="flat" cmpd="sng" algn="ctr">
            <a:solidFill>
              <a:srgbClr val="0070C0"/>
            </a:solidFill>
            <a:prstDash val="solid"/>
            <a:miter lim="800000"/>
          </a:ln>
          <a:effectLst/>
        </p:spPr>
      </p:cxnSp>
      <p:cxnSp>
        <p:nvCxnSpPr>
          <p:cNvPr id="89" name="Straight Connector 88">
            <a:extLst>
              <a:ext uri="{FF2B5EF4-FFF2-40B4-BE49-F238E27FC236}">
                <a16:creationId xmlns="" xmlns:a16="http://schemas.microsoft.com/office/drawing/2014/main" id="{69283A1E-1A95-418C-9665-984270B52C74}"/>
              </a:ext>
            </a:extLst>
          </p:cNvPr>
          <p:cNvCxnSpPr>
            <a:cxnSpLocks/>
          </p:cNvCxnSpPr>
          <p:nvPr/>
        </p:nvCxnSpPr>
        <p:spPr>
          <a:xfrm>
            <a:off x="4675385" y="4207575"/>
            <a:ext cx="741315" cy="1473605"/>
          </a:xfrm>
          <a:prstGeom prst="line">
            <a:avLst/>
          </a:prstGeom>
          <a:noFill/>
          <a:ln w="6350" cap="flat" cmpd="sng" algn="ctr">
            <a:solidFill>
              <a:srgbClr val="0070C0"/>
            </a:solidFill>
            <a:prstDash val="solid"/>
            <a:miter lim="800000"/>
          </a:ln>
          <a:effectLst/>
        </p:spPr>
      </p:cxnSp>
      <p:sp>
        <p:nvSpPr>
          <p:cNvPr id="90" name="Rectangle 89">
            <a:extLst>
              <a:ext uri="{FF2B5EF4-FFF2-40B4-BE49-F238E27FC236}">
                <a16:creationId xmlns="" xmlns:a16="http://schemas.microsoft.com/office/drawing/2014/main" id="{2630482B-3FF3-4454-9060-CFBF2749C4E0}"/>
              </a:ext>
            </a:extLst>
          </p:cNvPr>
          <p:cNvSpPr/>
          <p:nvPr/>
        </p:nvSpPr>
        <p:spPr>
          <a:xfrm>
            <a:off x="8500037" y="4762407"/>
            <a:ext cx="1603421" cy="572802"/>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91" name="Rectangle 90">
            <a:extLst>
              <a:ext uri="{FF2B5EF4-FFF2-40B4-BE49-F238E27FC236}">
                <a16:creationId xmlns="" xmlns:a16="http://schemas.microsoft.com/office/drawing/2014/main" id="{AFEADE79-25FA-45FA-9B08-699B8EBBF78A}"/>
              </a:ext>
            </a:extLst>
          </p:cNvPr>
          <p:cNvSpPr/>
          <p:nvPr/>
        </p:nvSpPr>
        <p:spPr>
          <a:xfrm>
            <a:off x="6001557" y="2591142"/>
            <a:ext cx="1722826" cy="532758"/>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prstClr val="white"/>
              </a:solidFill>
              <a:effectLst/>
              <a:uLnTx/>
              <a:uFillTx/>
              <a:latin typeface="Calibri" panose="020F0502020204030204"/>
              <a:ea typeface="+mn-ea"/>
              <a:cs typeface="Arial" panose="020B0604020202020204" pitchFamily="34" charset="0"/>
            </a:endParaRPr>
          </a:p>
        </p:txBody>
      </p:sp>
      <p:sp>
        <p:nvSpPr>
          <p:cNvPr id="92" name="Rectangle 91">
            <a:extLst>
              <a:ext uri="{FF2B5EF4-FFF2-40B4-BE49-F238E27FC236}">
                <a16:creationId xmlns="" xmlns:a16="http://schemas.microsoft.com/office/drawing/2014/main" id="{75650214-0990-4800-B434-F346AAF13B0D}"/>
              </a:ext>
            </a:extLst>
          </p:cNvPr>
          <p:cNvSpPr/>
          <p:nvPr/>
        </p:nvSpPr>
        <p:spPr>
          <a:xfrm>
            <a:off x="8512487" y="5458250"/>
            <a:ext cx="1603421" cy="660093"/>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93" name="Rectangle 92">
            <a:extLst>
              <a:ext uri="{FF2B5EF4-FFF2-40B4-BE49-F238E27FC236}">
                <a16:creationId xmlns="" xmlns:a16="http://schemas.microsoft.com/office/drawing/2014/main" id="{CE441FB4-4CF5-4605-92B7-F2923055B015}"/>
              </a:ext>
            </a:extLst>
          </p:cNvPr>
          <p:cNvSpPr/>
          <p:nvPr/>
        </p:nvSpPr>
        <p:spPr>
          <a:xfrm>
            <a:off x="8488664" y="4019227"/>
            <a:ext cx="1603421" cy="602303"/>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94" name="Rectangle 93">
            <a:extLst>
              <a:ext uri="{FF2B5EF4-FFF2-40B4-BE49-F238E27FC236}">
                <a16:creationId xmlns="" xmlns:a16="http://schemas.microsoft.com/office/drawing/2014/main" id="{E53474B7-43E3-4854-982E-93BF4A4D0529}"/>
              </a:ext>
            </a:extLst>
          </p:cNvPr>
          <p:cNvSpPr/>
          <p:nvPr/>
        </p:nvSpPr>
        <p:spPr>
          <a:xfrm>
            <a:off x="8500037" y="3250196"/>
            <a:ext cx="1603421" cy="658120"/>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95" name="Rectangle 94">
            <a:extLst>
              <a:ext uri="{FF2B5EF4-FFF2-40B4-BE49-F238E27FC236}">
                <a16:creationId xmlns="" xmlns:a16="http://schemas.microsoft.com/office/drawing/2014/main" id="{FEDA6B1A-2F10-4BD5-8231-D763FC715AFF}"/>
              </a:ext>
            </a:extLst>
          </p:cNvPr>
          <p:cNvSpPr/>
          <p:nvPr/>
        </p:nvSpPr>
        <p:spPr>
          <a:xfrm>
            <a:off x="8489269" y="2564305"/>
            <a:ext cx="1603421" cy="559595"/>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96" name="Rectangle 95">
            <a:extLst>
              <a:ext uri="{FF2B5EF4-FFF2-40B4-BE49-F238E27FC236}">
                <a16:creationId xmlns="" xmlns:a16="http://schemas.microsoft.com/office/drawing/2014/main" id="{A041FD40-F2CC-4EBA-A511-7EF70EF08977}"/>
              </a:ext>
            </a:extLst>
          </p:cNvPr>
          <p:cNvSpPr/>
          <p:nvPr/>
        </p:nvSpPr>
        <p:spPr>
          <a:xfrm>
            <a:off x="6001556" y="3246513"/>
            <a:ext cx="1722827" cy="602303"/>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97" name="Rectangle 96">
            <a:extLst>
              <a:ext uri="{FF2B5EF4-FFF2-40B4-BE49-F238E27FC236}">
                <a16:creationId xmlns="" xmlns:a16="http://schemas.microsoft.com/office/drawing/2014/main" id="{06CBC7C2-31F6-41B7-84B2-4BFDA66F4301}"/>
              </a:ext>
            </a:extLst>
          </p:cNvPr>
          <p:cNvSpPr/>
          <p:nvPr/>
        </p:nvSpPr>
        <p:spPr>
          <a:xfrm>
            <a:off x="5996996" y="4012501"/>
            <a:ext cx="1768965" cy="602303"/>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98" name="Rectangle 97">
            <a:extLst>
              <a:ext uri="{FF2B5EF4-FFF2-40B4-BE49-F238E27FC236}">
                <a16:creationId xmlns="" xmlns:a16="http://schemas.microsoft.com/office/drawing/2014/main" id="{098ED809-6FB0-4E81-9BDA-E5F784402C71}"/>
              </a:ext>
            </a:extLst>
          </p:cNvPr>
          <p:cNvSpPr/>
          <p:nvPr/>
        </p:nvSpPr>
        <p:spPr>
          <a:xfrm>
            <a:off x="5996996" y="4767819"/>
            <a:ext cx="1768965" cy="572802"/>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99" name="Rectangle 98">
            <a:extLst>
              <a:ext uri="{FF2B5EF4-FFF2-40B4-BE49-F238E27FC236}">
                <a16:creationId xmlns="" xmlns:a16="http://schemas.microsoft.com/office/drawing/2014/main" id="{E15917BC-211B-43AC-B3F4-9CAD5667B46D}"/>
              </a:ext>
            </a:extLst>
          </p:cNvPr>
          <p:cNvSpPr/>
          <p:nvPr/>
        </p:nvSpPr>
        <p:spPr>
          <a:xfrm>
            <a:off x="6018343" y="5476204"/>
            <a:ext cx="1768965" cy="610065"/>
          </a:xfrm>
          <a:prstGeom prst="rect">
            <a:avLst/>
          </a:prstGeom>
          <a:solidFill>
            <a:sysClr val="window" lastClr="FFFFFF"/>
          </a:solidFill>
          <a:ln w="12700" cap="flat" cmpd="sng" algn="ctr">
            <a:solidFill>
              <a:srgbClr val="0070C0"/>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panose="020F0502020204030204"/>
              <a:ea typeface="+mn-ea"/>
              <a:cs typeface="Arial" panose="020B0604020202020204" pitchFamily="34" charset="0"/>
            </a:endParaRPr>
          </a:p>
        </p:txBody>
      </p:sp>
      <p:sp>
        <p:nvSpPr>
          <p:cNvPr id="100" name="TextBox 99">
            <a:extLst>
              <a:ext uri="{FF2B5EF4-FFF2-40B4-BE49-F238E27FC236}">
                <a16:creationId xmlns="" xmlns:a16="http://schemas.microsoft.com/office/drawing/2014/main" id="{CC5B6ABA-A891-4BFE-93DE-596E50B8F6ED}"/>
              </a:ext>
            </a:extLst>
          </p:cNvPr>
          <p:cNvSpPr txBox="1"/>
          <p:nvPr/>
        </p:nvSpPr>
        <p:spPr>
          <a:xfrm>
            <a:off x="6096000" y="2696287"/>
            <a:ext cx="1046075" cy="369332"/>
          </a:xfrm>
          <a:prstGeom prst="rect">
            <a:avLst/>
          </a:prstGeom>
          <a:noFill/>
        </p:spPr>
        <p:txBody>
          <a:bodyPr wrap="square">
            <a:spAutoFit/>
          </a:bodyPr>
          <a:lstStyle/>
          <a:p>
            <a:r>
              <a:rPr lang="en-US" dirty="0" err="1">
                <a:solidFill>
                  <a:srgbClr val="010101"/>
                </a:solidFill>
                <a:cs typeface="Arial" panose="020B0604020202020204" pitchFamily="34" charset="0"/>
              </a:rPr>
              <a:t>Chủ</a:t>
            </a:r>
            <a:r>
              <a:rPr lang="en-US" dirty="0">
                <a:solidFill>
                  <a:srgbClr val="010101"/>
                </a:solidFill>
                <a:cs typeface="Arial" panose="020B0604020202020204" pitchFamily="34" charset="0"/>
              </a:rPr>
              <a:t> DN</a:t>
            </a:r>
            <a:endParaRPr lang="en-US" dirty="0">
              <a:solidFill>
                <a:prstClr val="black"/>
              </a:solidFill>
              <a:cs typeface="Arial" panose="020B0604020202020204" pitchFamily="34" charset="0"/>
            </a:endParaRPr>
          </a:p>
        </p:txBody>
      </p:sp>
      <p:sp>
        <p:nvSpPr>
          <p:cNvPr id="101" name="TextBox 100">
            <a:extLst>
              <a:ext uri="{FF2B5EF4-FFF2-40B4-BE49-F238E27FC236}">
                <a16:creationId xmlns="" xmlns:a16="http://schemas.microsoft.com/office/drawing/2014/main" id="{A70FE4AF-EB41-4E8E-B54A-C3FE29088928}"/>
              </a:ext>
            </a:extLst>
          </p:cNvPr>
          <p:cNvSpPr txBox="1"/>
          <p:nvPr/>
        </p:nvSpPr>
        <p:spPr>
          <a:xfrm>
            <a:off x="6018343" y="3363977"/>
            <a:ext cx="1722827" cy="369332"/>
          </a:xfrm>
          <a:prstGeom prst="rect">
            <a:avLst/>
          </a:prstGeom>
          <a:noFill/>
        </p:spPr>
        <p:txBody>
          <a:bodyPr wrap="square">
            <a:spAutoFit/>
          </a:bodyPr>
          <a:lstStyle/>
          <a:p>
            <a:r>
              <a:rPr lang="en-US" dirty="0">
                <a:solidFill>
                  <a:srgbClr val="010101"/>
                </a:solidFill>
                <a:cs typeface="Arial" panose="020B0604020202020204" pitchFamily="34" charset="0"/>
              </a:rPr>
              <a:t>N</a:t>
            </a:r>
            <a:r>
              <a:rPr lang="vi-VN" dirty="0">
                <a:solidFill>
                  <a:srgbClr val="010101"/>
                </a:solidFill>
                <a:cs typeface="Arial" panose="020B0604020202020204" pitchFamily="34" charset="0"/>
              </a:rPr>
              <a:t>gười </a:t>
            </a:r>
            <a:r>
              <a:rPr lang="en-US" dirty="0">
                <a:solidFill>
                  <a:srgbClr val="010101"/>
                </a:solidFill>
                <a:cs typeface="Arial" panose="020B0604020202020204" pitchFamily="34" charset="0"/>
              </a:rPr>
              <a:t>LĐ</a:t>
            </a:r>
            <a:endParaRPr lang="en-US" dirty="0">
              <a:solidFill>
                <a:prstClr val="black"/>
              </a:solidFill>
              <a:cs typeface="Arial" panose="020B0604020202020204" pitchFamily="34" charset="0"/>
            </a:endParaRPr>
          </a:p>
        </p:txBody>
      </p:sp>
      <p:sp>
        <p:nvSpPr>
          <p:cNvPr id="102" name="TextBox 101">
            <a:extLst>
              <a:ext uri="{FF2B5EF4-FFF2-40B4-BE49-F238E27FC236}">
                <a16:creationId xmlns="" xmlns:a16="http://schemas.microsoft.com/office/drawing/2014/main" id="{03DD26E3-ED12-408B-A056-D593E37465A6}"/>
              </a:ext>
            </a:extLst>
          </p:cNvPr>
          <p:cNvSpPr txBox="1"/>
          <p:nvPr/>
        </p:nvSpPr>
        <p:spPr>
          <a:xfrm>
            <a:off x="6047685" y="4114816"/>
            <a:ext cx="1749339" cy="369332"/>
          </a:xfrm>
          <a:prstGeom prst="rect">
            <a:avLst/>
          </a:prstGeom>
          <a:noFill/>
        </p:spPr>
        <p:txBody>
          <a:bodyPr wrap="square">
            <a:spAutoFit/>
          </a:bodyPr>
          <a:lstStyle/>
          <a:p>
            <a:r>
              <a:rPr lang="en-US" dirty="0">
                <a:solidFill>
                  <a:srgbClr val="010101"/>
                </a:solidFill>
                <a:cs typeface="Arial" panose="020B0604020202020204" pitchFamily="34" charset="0"/>
              </a:rPr>
              <a:t>N</a:t>
            </a:r>
            <a:r>
              <a:rPr lang="vi-VN" dirty="0">
                <a:solidFill>
                  <a:srgbClr val="010101"/>
                </a:solidFill>
                <a:cs typeface="Arial" panose="020B0604020202020204" pitchFamily="34" charset="0"/>
              </a:rPr>
              <a:t>gười </a:t>
            </a:r>
            <a:r>
              <a:rPr lang="en-US" dirty="0" err="1">
                <a:solidFill>
                  <a:srgbClr val="010101"/>
                </a:solidFill>
                <a:cs typeface="Arial" panose="020B0604020202020204" pitchFamily="34" charset="0"/>
              </a:rPr>
              <a:t>cho</a:t>
            </a:r>
            <a:r>
              <a:rPr lang="en-US" dirty="0">
                <a:solidFill>
                  <a:srgbClr val="010101"/>
                </a:solidFill>
                <a:cs typeface="Arial" panose="020B0604020202020204" pitchFamily="34" charset="0"/>
              </a:rPr>
              <a:t> </a:t>
            </a:r>
            <a:r>
              <a:rPr lang="en-US" dirty="0" err="1">
                <a:solidFill>
                  <a:srgbClr val="010101"/>
                </a:solidFill>
                <a:cs typeface="Arial" panose="020B0604020202020204" pitchFamily="34" charset="0"/>
              </a:rPr>
              <a:t>vay</a:t>
            </a:r>
            <a:endParaRPr lang="en-US" dirty="0">
              <a:solidFill>
                <a:prstClr val="black"/>
              </a:solidFill>
              <a:cs typeface="Arial" panose="020B0604020202020204" pitchFamily="34" charset="0"/>
            </a:endParaRPr>
          </a:p>
        </p:txBody>
      </p:sp>
      <p:sp>
        <p:nvSpPr>
          <p:cNvPr id="103" name="TextBox 102">
            <a:extLst>
              <a:ext uri="{FF2B5EF4-FFF2-40B4-BE49-F238E27FC236}">
                <a16:creationId xmlns="" xmlns:a16="http://schemas.microsoft.com/office/drawing/2014/main" id="{3221376F-825D-45D3-8815-6636E3740999}"/>
              </a:ext>
            </a:extLst>
          </p:cNvPr>
          <p:cNvSpPr txBox="1"/>
          <p:nvPr/>
        </p:nvSpPr>
        <p:spPr>
          <a:xfrm>
            <a:off x="6035448" y="4860838"/>
            <a:ext cx="1879163" cy="369332"/>
          </a:xfrm>
          <a:prstGeom prst="rect">
            <a:avLst/>
          </a:prstGeom>
          <a:noFill/>
        </p:spPr>
        <p:txBody>
          <a:bodyPr wrap="square">
            <a:spAutoFit/>
          </a:bodyPr>
          <a:lstStyle/>
          <a:p>
            <a:r>
              <a:rPr lang="en-US" dirty="0">
                <a:solidFill>
                  <a:srgbClr val="010101"/>
                </a:solidFill>
                <a:cs typeface="Arial" panose="020B0604020202020204" pitchFamily="34" charset="0"/>
              </a:rPr>
              <a:t>N</a:t>
            </a:r>
            <a:r>
              <a:rPr lang="vi-VN" dirty="0">
                <a:solidFill>
                  <a:srgbClr val="010101"/>
                </a:solidFill>
                <a:cs typeface="Arial" panose="020B0604020202020204" pitchFamily="34" charset="0"/>
              </a:rPr>
              <a:t>gười </a:t>
            </a:r>
            <a:r>
              <a:rPr lang="en-US" dirty="0" err="1">
                <a:solidFill>
                  <a:srgbClr val="010101"/>
                </a:solidFill>
                <a:cs typeface="Arial" panose="020B0604020202020204" pitchFamily="34" charset="0"/>
              </a:rPr>
              <a:t>cho</a:t>
            </a:r>
            <a:r>
              <a:rPr lang="en-US" dirty="0">
                <a:solidFill>
                  <a:srgbClr val="010101"/>
                </a:solidFill>
                <a:cs typeface="Arial" panose="020B0604020202020204" pitchFamily="34" charset="0"/>
              </a:rPr>
              <a:t> </a:t>
            </a:r>
            <a:r>
              <a:rPr lang="en-US" dirty="0" err="1">
                <a:solidFill>
                  <a:srgbClr val="010101"/>
                </a:solidFill>
                <a:cs typeface="Arial" panose="020B0604020202020204" pitchFamily="34" charset="0"/>
              </a:rPr>
              <a:t>thuê</a:t>
            </a:r>
            <a:endParaRPr lang="en-US" dirty="0">
              <a:solidFill>
                <a:prstClr val="black"/>
              </a:solidFill>
              <a:cs typeface="Arial" panose="020B0604020202020204" pitchFamily="34" charset="0"/>
            </a:endParaRPr>
          </a:p>
        </p:txBody>
      </p:sp>
      <p:sp>
        <p:nvSpPr>
          <p:cNvPr id="104" name="TextBox 103">
            <a:extLst>
              <a:ext uri="{FF2B5EF4-FFF2-40B4-BE49-F238E27FC236}">
                <a16:creationId xmlns="" xmlns:a16="http://schemas.microsoft.com/office/drawing/2014/main" id="{BCC2482A-9D0D-4FFE-8A0C-E41E848F37C4}"/>
              </a:ext>
            </a:extLst>
          </p:cNvPr>
          <p:cNvSpPr txBox="1"/>
          <p:nvPr/>
        </p:nvSpPr>
        <p:spPr>
          <a:xfrm>
            <a:off x="6112788" y="5560725"/>
            <a:ext cx="1628382" cy="369332"/>
          </a:xfrm>
          <a:prstGeom prst="rect">
            <a:avLst/>
          </a:prstGeom>
          <a:noFill/>
        </p:spPr>
        <p:txBody>
          <a:bodyPr wrap="square">
            <a:spAutoFit/>
          </a:bodyPr>
          <a:lstStyle/>
          <a:p>
            <a:r>
              <a:rPr lang="en-US" dirty="0">
                <a:solidFill>
                  <a:srgbClr val="010101"/>
                </a:solidFill>
                <a:cs typeface="Arial" panose="020B0604020202020204" pitchFamily="34" charset="0"/>
              </a:rPr>
              <a:t>…..</a:t>
            </a:r>
            <a:endParaRPr lang="en-US" dirty="0">
              <a:solidFill>
                <a:prstClr val="black"/>
              </a:solidFill>
              <a:cs typeface="Arial" panose="020B0604020202020204" pitchFamily="34" charset="0"/>
            </a:endParaRPr>
          </a:p>
        </p:txBody>
      </p:sp>
      <p:sp>
        <p:nvSpPr>
          <p:cNvPr id="105" name="TextBox 104">
            <a:extLst>
              <a:ext uri="{FF2B5EF4-FFF2-40B4-BE49-F238E27FC236}">
                <a16:creationId xmlns="" xmlns:a16="http://schemas.microsoft.com/office/drawing/2014/main" id="{B221A06F-DAA4-41A5-99AB-B2F33B879357}"/>
              </a:ext>
            </a:extLst>
          </p:cNvPr>
          <p:cNvSpPr txBox="1"/>
          <p:nvPr/>
        </p:nvSpPr>
        <p:spPr>
          <a:xfrm>
            <a:off x="8589982" y="4094864"/>
            <a:ext cx="1046075" cy="369332"/>
          </a:xfrm>
          <a:prstGeom prst="rect">
            <a:avLst/>
          </a:prstGeom>
          <a:noFill/>
        </p:spPr>
        <p:txBody>
          <a:bodyPr wrap="square">
            <a:spAutoFit/>
          </a:bodyPr>
          <a:lstStyle/>
          <a:p>
            <a:r>
              <a:rPr lang="en-US" dirty="0" err="1">
                <a:solidFill>
                  <a:srgbClr val="010101"/>
                </a:solidFill>
                <a:cs typeface="Arial" panose="020B0604020202020204" pitchFamily="34" charset="0"/>
              </a:rPr>
              <a:t>Lợi</a:t>
            </a:r>
            <a:r>
              <a:rPr lang="en-US" dirty="0">
                <a:solidFill>
                  <a:srgbClr val="010101"/>
                </a:solidFill>
                <a:cs typeface="Arial" panose="020B0604020202020204" pitchFamily="34" charset="0"/>
              </a:rPr>
              <a:t> </a:t>
            </a:r>
            <a:r>
              <a:rPr lang="en-US" dirty="0" err="1">
                <a:solidFill>
                  <a:srgbClr val="010101"/>
                </a:solidFill>
                <a:cs typeface="Arial" panose="020B0604020202020204" pitchFamily="34" charset="0"/>
              </a:rPr>
              <a:t>tức</a:t>
            </a:r>
            <a:endParaRPr lang="en-US" dirty="0">
              <a:solidFill>
                <a:prstClr val="black"/>
              </a:solidFill>
              <a:cs typeface="Arial" panose="020B0604020202020204" pitchFamily="34" charset="0"/>
            </a:endParaRPr>
          </a:p>
        </p:txBody>
      </p:sp>
      <p:sp>
        <p:nvSpPr>
          <p:cNvPr id="106" name="TextBox 105">
            <a:extLst>
              <a:ext uri="{FF2B5EF4-FFF2-40B4-BE49-F238E27FC236}">
                <a16:creationId xmlns="" xmlns:a16="http://schemas.microsoft.com/office/drawing/2014/main" id="{5992AA7A-E66E-4A50-A862-29075EBA3CC8}"/>
              </a:ext>
            </a:extLst>
          </p:cNvPr>
          <p:cNvSpPr txBox="1"/>
          <p:nvPr/>
        </p:nvSpPr>
        <p:spPr>
          <a:xfrm>
            <a:off x="8500037" y="3379992"/>
            <a:ext cx="1322308" cy="369332"/>
          </a:xfrm>
          <a:prstGeom prst="rect">
            <a:avLst/>
          </a:prstGeom>
          <a:noFill/>
        </p:spPr>
        <p:txBody>
          <a:bodyPr wrap="square">
            <a:spAutoFit/>
          </a:bodyPr>
          <a:lstStyle/>
          <a:p>
            <a:r>
              <a:rPr lang="en-US" dirty="0">
                <a:solidFill>
                  <a:srgbClr val="010101"/>
                </a:solidFill>
                <a:cs typeface="Arial" panose="020B0604020202020204" pitchFamily="34" charset="0"/>
              </a:rPr>
              <a:t>Thu </a:t>
            </a:r>
            <a:r>
              <a:rPr lang="en-US" dirty="0" err="1">
                <a:solidFill>
                  <a:srgbClr val="010101"/>
                </a:solidFill>
                <a:cs typeface="Arial" panose="020B0604020202020204" pitchFamily="34" charset="0"/>
              </a:rPr>
              <a:t>nhập</a:t>
            </a:r>
            <a:endParaRPr lang="en-US" dirty="0">
              <a:solidFill>
                <a:prstClr val="black"/>
              </a:solidFill>
              <a:cs typeface="Arial" panose="020B0604020202020204" pitchFamily="34" charset="0"/>
            </a:endParaRPr>
          </a:p>
        </p:txBody>
      </p:sp>
      <p:sp>
        <p:nvSpPr>
          <p:cNvPr id="107" name="TextBox 106">
            <a:extLst>
              <a:ext uri="{FF2B5EF4-FFF2-40B4-BE49-F238E27FC236}">
                <a16:creationId xmlns="" xmlns:a16="http://schemas.microsoft.com/office/drawing/2014/main" id="{EA67E056-0A2D-4F42-A491-02FCEBB80367}"/>
              </a:ext>
            </a:extLst>
          </p:cNvPr>
          <p:cNvSpPr txBox="1"/>
          <p:nvPr/>
        </p:nvSpPr>
        <p:spPr>
          <a:xfrm>
            <a:off x="8553494" y="2672855"/>
            <a:ext cx="1322308" cy="369332"/>
          </a:xfrm>
          <a:prstGeom prst="rect">
            <a:avLst/>
          </a:prstGeom>
          <a:noFill/>
        </p:spPr>
        <p:txBody>
          <a:bodyPr wrap="square">
            <a:spAutoFit/>
          </a:bodyPr>
          <a:lstStyle/>
          <a:p>
            <a:r>
              <a:rPr lang="en-US" dirty="0" err="1">
                <a:solidFill>
                  <a:srgbClr val="010101"/>
                </a:solidFill>
                <a:cs typeface="Arial" panose="020B0604020202020204" pitchFamily="34" charset="0"/>
              </a:rPr>
              <a:t>Lợi</a:t>
            </a:r>
            <a:r>
              <a:rPr lang="en-US" dirty="0">
                <a:solidFill>
                  <a:srgbClr val="010101"/>
                </a:solidFill>
                <a:cs typeface="Arial" panose="020B0604020202020204" pitchFamily="34" charset="0"/>
              </a:rPr>
              <a:t> </a:t>
            </a:r>
            <a:r>
              <a:rPr lang="en-US" dirty="0" err="1">
                <a:solidFill>
                  <a:srgbClr val="010101"/>
                </a:solidFill>
                <a:cs typeface="Arial" panose="020B0604020202020204" pitchFamily="34" charset="0"/>
              </a:rPr>
              <a:t>nhuận</a:t>
            </a:r>
            <a:endParaRPr lang="en-US" dirty="0">
              <a:solidFill>
                <a:prstClr val="black"/>
              </a:solidFill>
              <a:cs typeface="Arial" panose="020B0604020202020204" pitchFamily="34" charset="0"/>
            </a:endParaRPr>
          </a:p>
        </p:txBody>
      </p:sp>
      <p:sp>
        <p:nvSpPr>
          <p:cNvPr id="108" name="TextBox 107">
            <a:extLst>
              <a:ext uri="{FF2B5EF4-FFF2-40B4-BE49-F238E27FC236}">
                <a16:creationId xmlns="" xmlns:a16="http://schemas.microsoft.com/office/drawing/2014/main" id="{24BFCB6A-9C4A-4C2A-B235-660AD78E6855}"/>
              </a:ext>
            </a:extLst>
          </p:cNvPr>
          <p:cNvSpPr txBox="1"/>
          <p:nvPr/>
        </p:nvSpPr>
        <p:spPr>
          <a:xfrm>
            <a:off x="8589982" y="4823748"/>
            <a:ext cx="1046075" cy="369332"/>
          </a:xfrm>
          <a:prstGeom prst="rect">
            <a:avLst/>
          </a:prstGeom>
          <a:noFill/>
        </p:spPr>
        <p:txBody>
          <a:bodyPr wrap="square">
            <a:spAutoFit/>
          </a:bodyPr>
          <a:lstStyle/>
          <a:p>
            <a:r>
              <a:rPr lang="en-US" dirty="0" err="1">
                <a:solidFill>
                  <a:srgbClr val="010101"/>
                </a:solidFill>
                <a:cs typeface="Arial" panose="020B0604020202020204" pitchFamily="34" charset="0"/>
              </a:rPr>
              <a:t>Địa</a:t>
            </a:r>
            <a:r>
              <a:rPr lang="en-US" dirty="0">
                <a:solidFill>
                  <a:srgbClr val="010101"/>
                </a:solidFill>
                <a:cs typeface="Arial" panose="020B0604020202020204" pitchFamily="34" charset="0"/>
              </a:rPr>
              <a:t> </a:t>
            </a:r>
            <a:r>
              <a:rPr lang="en-US" dirty="0" err="1">
                <a:solidFill>
                  <a:srgbClr val="010101"/>
                </a:solidFill>
                <a:cs typeface="Arial" panose="020B0604020202020204" pitchFamily="34" charset="0"/>
              </a:rPr>
              <a:t>tô</a:t>
            </a:r>
            <a:endParaRPr lang="en-US" dirty="0">
              <a:solidFill>
                <a:prstClr val="black"/>
              </a:solidFill>
              <a:cs typeface="Arial" panose="020B0604020202020204" pitchFamily="34" charset="0"/>
            </a:endParaRPr>
          </a:p>
        </p:txBody>
      </p:sp>
      <p:sp>
        <p:nvSpPr>
          <p:cNvPr id="109" name="TextBox 108">
            <a:extLst>
              <a:ext uri="{FF2B5EF4-FFF2-40B4-BE49-F238E27FC236}">
                <a16:creationId xmlns="" xmlns:a16="http://schemas.microsoft.com/office/drawing/2014/main" id="{55FE4848-03B4-4C4F-85B4-518D220E7BD5}"/>
              </a:ext>
            </a:extLst>
          </p:cNvPr>
          <p:cNvSpPr txBox="1"/>
          <p:nvPr/>
        </p:nvSpPr>
        <p:spPr>
          <a:xfrm>
            <a:off x="8691610" y="5516857"/>
            <a:ext cx="1046075" cy="369332"/>
          </a:xfrm>
          <a:prstGeom prst="rect">
            <a:avLst/>
          </a:prstGeom>
          <a:noFill/>
        </p:spPr>
        <p:txBody>
          <a:bodyPr wrap="square">
            <a:spAutoFit/>
          </a:bodyPr>
          <a:lstStyle/>
          <a:p>
            <a:r>
              <a:rPr lang="en-US" dirty="0">
                <a:solidFill>
                  <a:srgbClr val="010101"/>
                </a:solidFill>
                <a:cs typeface="Arial" panose="020B0604020202020204" pitchFamily="34" charset="0"/>
              </a:rPr>
              <a:t>…..</a:t>
            </a:r>
            <a:endParaRPr lang="en-US" dirty="0">
              <a:solidFill>
                <a:prstClr val="black"/>
              </a:solidFill>
              <a:cs typeface="Arial" panose="020B0604020202020204" pitchFamily="34" charset="0"/>
            </a:endParaRPr>
          </a:p>
        </p:txBody>
      </p:sp>
      <p:cxnSp>
        <p:nvCxnSpPr>
          <p:cNvPr id="110" name="Straight Arrow Connector 109">
            <a:extLst>
              <a:ext uri="{FF2B5EF4-FFF2-40B4-BE49-F238E27FC236}">
                <a16:creationId xmlns="" xmlns:a16="http://schemas.microsoft.com/office/drawing/2014/main" id="{D974DBED-C372-41C1-83D1-D066DB2D1380}"/>
              </a:ext>
            </a:extLst>
          </p:cNvPr>
          <p:cNvCxnSpPr/>
          <p:nvPr/>
        </p:nvCxnSpPr>
        <p:spPr>
          <a:xfrm>
            <a:off x="5428961" y="2967885"/>
            <a:ext cx="568035" cy="0"/>
          </a:xfrm>
          <a:prstGeom prst="straightConnector1">
            <a:avLst/>
          </a:prstGeom>
          <a:noFill/>
          <a:ln w="6350" cap="flat" cmpd="sng" algn="ctr">
            <a:solidFill>
              <a:srgbClr val="0070C0"/>
            </a:solidFill>
            <a:prstDash val="solid"/>
            <a:miter lim="800000"/>
            <a:tailEnd type="triangle"/>
          </a:ln>
          <a:effectLst/>
        </p:spPr>
      </p:cxnSp>
      <p:cxnSp>
        <p:nvCxnSpPr>
          <p:cNvPr id="111" name="Straight Arrow Connector 110">
            <a:extLst>
              <a:ext uri="{FF2B5EF4-FFF2-40B4-BE49-F238E27FC236}">
                <a16:creationId xmlns="" xmlns:a16="http://schemas.microsoft.com/office/drawing/2014/main" id="{5C87FA99-0D57-4706-BC09-FEEBC4181E6F}"/>
              </a:ext>
            </a:extLst>
          </p:cNvPr>
          <p:cNvCxnSpPr/>
          <p:nvPr/>
        </p:nvCxnSpPr>
        <p:spPr>
          <a:xfrm>
            <a:off x="5397552" y="3552656"/>
            <a:ext cx="568035" cy="0"/>
          </a:xfrm>
          <a:prstGeom prst="straightConnector1">
            <a:avLst/>
          </a:prstGeom>
          <a:noFill/>
          <a:ln w="6350" cap="flat" cmpd="sng" algn="ctr">
            <a:solidFill>
              <a:srgbClr val="0F6FC6"/>
            </a:solidFill>
            <a:prstDash val="solid"/>
            <a:miter lim="800000"/>
            <a:tailEnd type="triangle"/>
          </a:ln>
          <a:effectLst/>
        </p:spPr>
      </p:cxnSp>
      <p:cxnSp>
        <p:nvCxnSpPr>
          <p:cNvPr id="112" name="Straight Arrow Connector 111">
            <a:extLst>
              <a:ext uri="{FF2B5EF4-FFF2-40B4-BE49-F238E27FC236}">
                <a16:creationId xmlns="" xmlns:a16="http://schemas.microsoft.com/office/drawing/2014/main" id="{054C3E96-02E3-410D-B008-83513FAC3F93}"/>
              </a:ext>
            </a:extLst>
          </p:cNvPr>
          <p:cNvCxnSpPr>
            <a:cxnSpLocks/>
          </p:cNvCxnSpPr>
          <p:nvPr/>
        </p:nvCxnSpPr>
        <p:spPr>
          <a:xfrm flipV="1">
            <a:off x="4663728" y="4187137"/>
            <a:ext cx="1318394" cy="37242"/>
          </a:xfrm>
          <a:prstGeom prst="straightConnector1">
            <a:avLst/>
          </a:prstGeom>
          <a:noFill/>
          <a:ln w="6350" cap="flat" cmpd="sng" algn="ctr">
            <a:solidFill>
              <a:srgbClr val="0F6FC6"/>
            </a:solidFill>
            <a:prstDash val="solid"/>
            <a:miter lim="800000"/>
            <a:tailEnd type="triangle"/>
          </a:ln>
          <a:effectLst/>
        </p:spPr>
      </p:cxnSp>
      <p:cxnSp>
        <p:nvCxnSpPr>
          <p:cNvPr id="113" name="Straight Arrow Connector 112">
            <a:extLst>
              <a:ext uri="{FF2B5EF4-FFF2-40B4-BE49-F238E27FC236}">
                <a16:creationId xmlns="" xmlns:a16="http://schemas.microsoft.com/office/drawing/2014/main" id="{8C2C59F5-0F9B-4D9F-AE0C-A4AC7F48E3E7}"/>
              </a:ext>
            </a:extLst>
          </p:cNvPr>
          <p:cNvCxnSpPr/>
          <p:nvPr/>
        </p:nvCxnSpPr>
        <p:spPr>
          <a:xfrm>
            <a:off x="5414087" y="5024006"/>
            <a:ext cx="568035" cy="0"/>
          </a:xfrm>
          <a:prstGeom prst="straightConnector1">
            <a:avLst/>
          </a:prstGeom>
          <a:noFill/>
          <a:ln w="6350" cap="flat" cmpd="sng" algn="ctr">
            <a:solidFill>
              <a:srgbClr val="0F6FC6"/>
            </a:solidFill>
            <a:prstDash val="solid"/>
            <a:miter lim="800000"/>
            <a:tailEnd type="triangle"/>
          </a:ln>
          <a:effectLst/>
        </p:spPr>
      </p:cxnSp>
      <p:cxnSp>
        <p:nvCxnSpPr>
          <p:cNvPr id="114" name="Straight Arrow Connector 113">
            <a:extLst>
              <a:ext uri="{FF2B5EF4-FFF2-40B4-BE49-F238E27FC236}">
                <a16:creationId xmlns="" xmlns:a16="http://schemas.microsoft.com/office/drawing/2014/main" id="{1CCB3C7C-70D6-4D71-A90F-28A74D74A2C1}"/>
              </a:ext>
            </a:extLst>
          </p:cNvPr>
          <p:cNvCxnSpPr/>
          <p:nvPr/>
        </p:nvCxnSpPr>
        <p:spPr>
          <a:xfrm>
            <a:off x="5397552" y="5677362"/>
            <a:ext cx="568035" cy="0"/>
          </a:xfrm>
          <a:prstGeom prst="straightConnector1">
            <a:avLst/>
          </a:prstGeom>
          <a:noFill/>
          <a:ln w="6350" cap="flat" cmpd="sng" algn="ctr">
            <a:solidFill>
              <a:srgbClr val="0F6FC6"/>
            </a:solidFill>
            <a:prstDash val="solid"/>
            <a:miter lim="800000"/>
            <a:tailEnd type="triangle"/>
          </a:ln>
          <a:effectLst/>
        </p:spPr>
      </p:cxnSp>
      <p:cxnSp>
        <p:nvCxnSpPr>
          <p:cNvPr id="115" name="Straight Arrow Connector 114">
            <a:extLst>
              <a:ext uri="{FF2B5EF4-FFF2-40B4-BE49-F238E27FC236}">
                <a16:creationId xmlns="" xmlns:a16="http://schemas.microsoft.com/office/drawing/2014/main" id="{51F41B32-94F6-4951-83B6-58463A7C5361}"/>
              </a:ext>
            </a:extLst>
          </p:cNvPr>
          <p:cNvCxnSpPr/>
          <p:nvPr/>
        </p:nvCxnSpPr>
        <p:spPr>
          <a:xfrm>
            <a:off x="7765961" y="2880953"/>
            <a:ext cx="568035" cy="0"/>
          </a:xfrm>
          <a:prstGeom prst="straightConnector1">
            <a:avLst/>
          </a:prstGeom>
          <a:noFill/>
          <a:ln w="6350" cap="flat" cmpd="sng" algn="ctr">
            <a:solidFill>
              <a:srgbClr val="0F6FC6"/>
            </a:solidFill>
            <a:prstDash val="solid"/>
            <a:miter lim="800000"/>
            <a:tailEnd type="triangle"/>
          </a:ln>
          <a:effectLst/>
        </p:spPr>
      </p:cxnSp>
      <p:cxnSp>
        <p:nvCxnSpPr>
          <p:cNvPr id="116" name="Straight Arrow Connector 115">
            <a:extLst>
              <a:ext uri="{FF2B5EF4-FFF2-40B4-BE49-F238E27FC236}">
                <a16:creationId xmlns="" xmlns:a16="http://schemas.microsoft.com/office/drawing/2014/main" id="{17E73E69-7079-408D-B992-FC7E0C1AD46C}"/>
              </a:ext>
            </a:extLst>
          </p:cNvPr>
          <p:cNvCxnSpPr/>
          <p:nvPr/>
        </p:nvCxnSpPr>
        <p:spPr>
          <a:xfrm>
            <a:off x="7797024" y="3556403"/>
            <a:ext cx="568035" cy="0"/>
          </a:xfrm>
          <a:prstGeom prst="straightConnector1">
            <a:avLst/>
          </a:prstGeom>
          <a:noFill/>
          <a:ln w="6350" cap="flat" cmpd="sng" algn="ctr">
            <a:solidFill>
              <a:srgbClr val="0F6FC6"/>
            </a:solidFill>
            <a:prstDash val="solid"/>
            <a:miter lim="800000"/>
            <a:tailEnd type="triangle"/>
          </a:ln>
          <a:effectLst/>
        </p:spPr>
      </p:cxnSp>
      <p:cxnSp>
        <p:nvCxnSpPr>
          <p:cNvPr id="117" name="Straight Arrow Connector 116">
            <a:extLst>
              <a:ext uri="{FF2B5EF4-FFF2-40B4-BE49-F238E27FC236}">
                <a16:creationId xmlns="" xmlns:a16="http://schemas.microsoft.com/office/drawing/2014/main" id="{E0011C35-3867-4029-B81D-D024756DD3BB}"/>
              </a:ext>
            </a:extLst>
          </p:cNvPr>
          <p:cNvCxnSpPr/>
          <p:nvPr/>
        </p:nvCxnSpPr>
        <p:spPr>
          <a:xfrm>
            <a:off x="7822967" y="4320378"/>
            <a:ext cx="568035" cy="0"/>
          </a:xfrm>
          <a:prstGeom prst="straightConnector1">
            <a:avLst/>
          </a:prstGeom>
          <a:noFill/>
          <a:ln w="6350" cap="flat" cmpd="sng" algn="ctr">
            <a:solidFill>
              <a:srgbClr val="0F6FC6"/>
            </a:solidFill>
            <a:prstDash val="solid"/>
            <a:miter lim="800000"/>
            <a:tailEnd type="triangle"/>
          </a:ln>
          <a:effectLst/>
        </p:spPr>
      </p:cxnSp>
      <p:cxnSp>
        <p:nvCxnSpPr>
          <p:cNvPr id="118" name="Straight Arrow Connector 117">
            <a:extLst>
              <a:ext uri="{FF2B5EF4-FFF2-40B4-BE49-F238E27FC236}">
                <a16:creationId xmlns="" xmlns:a16="http://schemas.microsoft.com/office/drawing/2014/main" id="{06C4164E-FB07-4C0F-83CA-44A28CE91B03}"/>
              </a:ext>
            </a:extLst>
          </p:cNvPr>
          <p:cNvCxnSpPr/>
          <p:nvPr/>
        </p:nvCxnSpPr>
        <p:spPr>
          <a:xfrm>
            <a:off x="7797024" y="5008414"/>
            <a:ext cx="568035" cy="0"/>
          </a:xfrm>
          <a:prstGeom prst="straightConnector1">
            <a:avLst/>
          </a:prstGeom>
          <a:noFill/>
          <a:ln w="6350" cap="flat" cmpd="sng" algn="ctr">
            <a:solidFill>
              <a:srgbClr val="0F6FC6"/>
            </a:solidFill>
            <a:prstDash val="solid"/>
            <a:miter lim="800000"/>
            <a:tailEnd type="triangle"/>
          </a:ln>
          <a:effectLst/>
        </p:spPr>
      </p:cxnSp>
      <p:cxnSp>
        <p:nvCxnSpPr>
          <p:cNvPr id="119" name="Straight Arrow Connector 118">
            <a:extLst>
              <a:ext uri="{FF2B5EF4-FFF2-40B4-BE49-F238E27FC236}">
                <a16:creationId xmlns="" xmlns:a16="http://schemas.microsoft.com/office/drawing/2014/main" id="{BFEAC977-ADD4-492A-B157-737909ADF35A}"/>
              </a:ext>
            </a:extLst>
          </p:cNvPr>
          <p:cNvCxnSpPr/>
          <p:nvPr/>
        </p:nvCxnSpPr>
        <p:spPr>
          <a:xfrm>
            <a:off x="7822967" y="5781236"/>
            <a:ext cx="568035" cy="0"/>
          </a:xfrm>
          <a:prstGeom prst="straightConnector1">
            <a:avLst/>
          </a:prstGeom>
          <a:noFill/>
          <a:ln w="6350" cap="flat" cmpd="sng" algn="ctr">
            <a:solidFill>
              <a:srgbClr val="0F6FC6"/>
            </a:solidFill>
            <a:prstDash val="solid"/>
            <a:miter lim="800000"/>
            <a:tailEnd type="triangle"/>
          </a:ln>
          <a:effectLst/>
        </p:spPr>
      </p:cxnSp>
      <p:sp>
        <p:nvSpPr>
          <p:cNvPr id="121" name="TextBox 120">
            <a:extLst>
              <a:ext uri="{FF2B5EF4-FFF2-40B4-BE49-F238E27FC236}">
                <a16:creationId xmlns="" xmlns:a16="http://schemas.microsoft.com/office/drawing/2014/main" id="{9E9545B7-A8EF-4A6D-AEE9-E4BE45BE9592}"/>
              </a:ext>
            </a:extLst>
          </p:cNvPr>
          <p:cNvSpPr txBox="1"/>
          <p:nvPr/>
        </p:nvSpPr>
        <p:spPr>
          <a:xfrm>
            <a:off x="2723178" y="6197773"/>
            <a:ext cx="7791718" cy="584775"/>
          </a:xfrm>
          <a:prstGeom prst="rect">
            <a:avLst/>
          </a:prstGeom>
          <a:noFill/>
        </p:spPr>
        <p:txBody>
          <a:bodyPr wrap="square">
            <a:spAutoFit/>
          </a:bodyPr>
          <a:lstStyle/>
          <a:p>
            <a:pPr algn="ctr"/>
            <a:r>
              <a:rPr lang="vi-VN" sz="1600" b="0" i="1" dirty="0">
                <a:solidFill>
                  <a:srgbClr val="000000"/>
                </a:solidFill>
                <a:effectLst/>
                <a:latin typeface="+mj-lt"/>
              </a:rPr>
              <a:t>Trong nền kinh tế thị trường, ở đâu có hoạt động sản xuất kinh doanh, lao động ở đó có </a:t>
            </a:r>
            <a:r>
              <a:rPr lang="vi-VN" sz="1600" b="1" i="1" dirty="0">
                <a:solidFill>
                  <a:srgbClr val="FF0066"/>
                </a:solidFill>
                <a:effectLst/>
                <a:latin typeface="+mj-lt"/>
              </a:rPr>
              <a:t>quan hệ lợi ích và lợi ích kinh tế.</a:t>
            </a:r>
            <a:endParaRPr lang="en-US" sz="1600" b="1" i="1" dirty="0">
              <a:solidFill>
                <a:srgbClr val="FF0066"/>
              </a:solidFill>
              <a:latin typeface="+mj-lt"/>
            </a:endParaRPr>
          </a:p>
        </p:txBody>
      </p:sp>
    </p:spTree>
    <p:extLst>
      <p:ext uri="{BB962C8B-B14F-4D97-AF65-F5344CB8AC3E}">
        <p14:creationId xmlns:p14="http://schemas.microsoft.com/office/powerpoint/2010/main" val="36783749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Orange Floral Border Powerpoint Template | Powerpoint templates, Wallpaper  powerpoint, Powerpoint">
            <a:extLst>
              <a:ext uri="{FF2B5EF4-FFF2-40B4-BE49-F238E27FC236}">
                <a16:creationId xmlns="" xmlns:a16="http://schemas.microsoft.com/office/drawing/2014/main" id="{7B1C32D4-C41C-45CB-BD8C-297941B7B5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323806"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57E7BB00-5205-4FDA-9C3B-2A1FA0B3B5D1}"/>
              </a:ext>
            </a:extLst>
          </p:cNvPr>
          <p:cNvSpPr txBox="1"/>
          <p:nvPr/>
        </p:nvSpPr>
        <p:spPr>
          <a:xfrm>
            <a:off x="2010079" y="278118"/>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4" name="Line 7">
            <a:extLst>
              <a:ext uri="{FF2B5EF4-FFF2-40B4-BE49-F238E27FC236}">
                <a16:creationId xmlns="" xmlns:a16="http://schemas.microsoft.com/office/drawing/2014/main" id="{5C9A06FD-7876-4882-B07C-9B523785F2A6}"/>
              </a:ext>
            </a:extLst>
          </p:cNvPr>
          <p:cNvSpPr>
            <a:spLocks noChangeShapeType="1"/>
          </p:cNvSpPr>
          <p:nvPr/>
        </p:nvSpPr>
        <p:spPr bwMode="auto">
          <a:xfrm>
            <a:off x="4457375" y="796043"/>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5" name="TextBox 4">
            <a:extLst>
              <a:ext uri="{FF2B5EF4-FFF2-40B4-BE49-F238E27FC236}">
                <a16:creationId xmlns="" xmlns:a16="http://schemas.microsoft.com/office/drawing/2014/main" id="{DB424376-6D3F-4B88-9F28-AECF5B3409CB}"/>
              </a:ext>
            </a:extLst>
          </p:cNvPr>
          <p:cNvSpPr txBox="1"/>
          <p:nvPr/>
        </p:nvSpPr>
        <p:spPr>
          <a:xfrm>
            <a:off x="3015976" y="961718"/>
            <a:ext cx="2219282" cy="400110"/>
          </a:xfrm>
          <a:prstGeom prst="rect">
            <a:avLst/>
          </a:prstGeom>
          <a:noFill/>
        </p:spPr>
        <p:txBody>
          <a:bodyPr wrap="square">
            <a:spAutoFit/>
          </a:bodyPr>
          <a:lstStyle/>
          <a:p>
            <a:pPr algn="l"/>
            <a:r>
              <a:rPr lang="en-US" sz="2000" b="1" i="0" dirty="0" err="1">
                <a:solidFill>
                  <a:srgbClr val="0033CC"/>
                </a:solidFill>
                <a:effectLst/>
                <a:latin typeface="+mj-lt"/>
              </a:rPr>
              <a:t>Lợi</a:t>
            </a:r>
            <a:r>
              <a:rPr lang="en-US" sz="2000" b="1" i="0" dirty="0">
                <a:solidFill>
                  <a:srgbClr val="0033CC"/>
                </a:solidFill>
                <a:effectLst/>
                <a:latin typeface="+mj-lt"/>
              </a:rPr>
              <a:t> </a:t>
            </a:r>
            <a:r>
              <a:rPr lang="en-US" sz="2000" b="1" i="0" dirty="0" err="1">
                <a:solidFill>
                  <a:srgbClr val="0033CC"/>
                </a:solidFill>
                <a:effectLst/>
                <a:latin typeface="+mj-lt"/>
              </a:rPr>
              <a:t>ích</a:t>
            </a:r>
            <a:r>
              <a:rPr lang="en-US" sz="2000" b="1" i="0" dirty="0">
                <a:solidFill>
                  <a:srgbClr val="0033CC"/>
                </a:solidFill>
                <a:effectLst/>
                <a:latin typeface="+mj-lt"/>
              </a:rPr>
              <a:t> </a:t>
            </a:r>
            <a:r>
              <a:rPr lang="en-US" sz="2000" b="1" i="0" dirty="0" err="1">
                <a:solidFill>
                  <a:srgbClr val="0033CC"/>
                </a:solidFill>
                <a:effectLst/>
                <a:latin typeface="+mj-lt"/>
              </a:rPr>
              <a:t>kinh</a:t>
            </a:r>
            <a:r>
              <a:rPr lang="en-US" sz="2000" b="1" i="0" dirty="0">
                <a:solidFill>
                  <a:srgbClr val="0033CC"/>
                </a:solidFill>
                <a:effectLst/>
                <a:latin typeface="+mj-lt"/>
              </a:rPr>
              <a:t> </a:t>
            </a:r>
            <a:r>
              <a:rPr lang="en-US" sz="2000" b="1" i="0" dirty="0" err="1">
                <a:solidFill>
                  <a:srgbClr val="0033CC"/>
                </a:solidFill>
                <a:effectLst/>
                <a:latin typeface="+mj-lt"/>
              </a:rPr>
              <a:t>tế</a:t>
            </a:r>
            <a:endParaRPr lang="en-US" sz="2000" b="1" i="0" dirty="0">
              <a:solidFill>
                <a:srgbClr val="0033CC"/>
              </a:solidFill>
              <a:effectLst/>
              <a:latin typeface="+mj-lt"/>
            </a:endParaRPr>
          </a:p>
        </p:txBody>
      </p:sp>
      <p:sp>
        <p:nvSpPr>
          <p:cNvPr id="6" name="Hexagon 5">
            <a:extLst>
              <a:ext uri="{FF2B5EF4-FFF2-40B4-BE49-F238E27FC236}">
                <a16:creationId xmlns="" xmlns:a16="http://schemas.microsoft.com/office/drawing/2014/main" id="{FDBCBBF0-BC22-443B-A937-CE981DC574EB}"/>
              </a:ext>
            </a:extLst>
          </p:cNvPr>
          <p:cNvSpPr/>
          <p:nvPr/>
        </p:nvSpPr>
        <p:spPr>
          <a:xfrm>
            <a:off x="2460236" y="959774"/>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Arial"/>
                <a:ea typeface="Arial Unicode MS"/>
              </a:rPr>
              <a:t>1</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8" name="TextBox 7">
            <a:extLst>
              <a:ext uri="{FF2B5EF4-FFF2-40B4-BE49-F238E27FC236}">
                <a16:creationId xmlns="" xmlns:a16="http://schemas.microsoft.com/office/drawing/2014/main" id="{05F04755-EC17-438E-890C-6C7E63BB4C58}"/>
              </a:ext>
            </a:extLst>
          </p:cNvPr>
          <p:cNvSpPr txBox="1"/>
          <p:nvPr/>
        </p:nvSpPr>
        <p:spPr>
          <a:xfrm>
            <a:off x="3015976" y="1481916"/>
            <a:ext cx="7708007" cy="400110"/>
          </a:xfrm>
          <a:prstGeom prst="rect">
            <a:avLst/>
          </a:prstGeom>
          <a:noFill/>
        </p:spPr>
        <p:txBody>
          <a:bodyPr wrap="square">
            <a:spAutoFit/>
          </a:bodyPr>
          <a:lstStyle/>
          <a:p>
            <a:pPr marL="285750" indent="-285750">
              <a:buFont typeface="Wingdings" panose="05000000000000000000" pitchFamily="2" charset="2"/>
              <a:buChar char="q"/>
            </a:pPr>
            <a:r>
              <a:rPr lang="en-US" sz="2000" b="1" dirty="0" err="1">
                <a:solidFill>
                  <a:srgbClr val="FF0066"/>
                </a:solidFill>
                <a:effectLst/>
                <a:latin typeface="+mj-lt"/>
              </a:rPr>
              <a:t>Vai</a:t>
            </a:r>
            <a:r>
              <a:rPr lang="en-US" sz="2000" b="1" dirty="0">
                <a:solidFill>
                  <a:srgbClr val="FF0066"/>
                </a:solidFill>
                <a:effectLst/>
                <a:latin typeface="+mj-lt"/>
              </a:rPr>
              <a:t> </a:t>
            </a:r>
            <a:r>
              <a:rPr lang="en-US" sz="2000" b="1" dirty="0" err="1">
                <a:solidFill>
                  <a:srgbClr val="FF0066"/>
                </a:solidFill>
                <a:effectLst/>
                <a:latin typeface="+mj-lt"/>
              </a:rPr>
              <a:t>trò</a:t>
            </a:r>
            <a:r>
              <a:rPr lang="en-US" sz="2000" b="1" dirty="0">
                <a:solidFill>
                  <a:srgbClr val="FF0066"/>
                </a:solidFill>
                <a:effectLst/>
                <a:latin typeface="+mj-lt"/>
              </a:rPr>
              <a:t> </a:t>
            </a:r>
            <a:r>
              <a:rPr lang="en-US" sz="2000" b="1" dirty="0" err="1">
                <a:solidFill>
                  <a:srgbClr val="FF0066"/>
                </a:solidFill>
                <a:effectLst/>
                <a:latin typeface="+mj-lt"/>
              </a:rPr>
              <a:t>của</a:t>
            </a:r>
            <a:r>
              <a:rPr lang="en-US" sz="2000" b="1" dirty="0">
                <a:solidFill>
                  <a:srgbClr val="FF0066"/>
                </a:solidFill>
                <a:effectLst/>
                <a:latin typeface="+mj-lt"/>
              </a:rPr>
              <a:t> </a:t>
            </a:r>
            <a:r>
              <a:rPr lang="en-US" sz="2000" b="1" dirty="0" err="1">
                <a:solidFill>
                  <a:srgbClr val="FF0066"/>
                </a:solidFill>
                <a:effectLst/>
                <a:latin typeface="+mj-lt"/>
              </a:rPr>
              <a:t>lợi</a:t>
            </a:r>
            <a:r>
              <a:rPr lang="en-US" sz="2000" b="1" dirty="0">
                <a:solidFill>
                  <a:srgbClr val="FF0066"/>
                </a:solidFill>
                <a:effectLst/>
                <a:latin typeface="+mj-lt"/>
              </a:rPr>
              <a:t> </a:t>
            </a:r>
            <a:r>
              <a:rPr lang="en-US" sz="2000" b="1" dirty="0" err="1">
                <a:solidFill>
                  <a:srgbClr val="FF0066"/>
                </a:solidFill>
                <a:effectLst/>
                <a:latin typeface="+mj-lt"/>
              </a:rPr>
              <a:t>ích</a:t>
            </a:r>
            <a:r>
              <a:rPr lang="en-US" sz="2000" b="1" dirty="0">
                <a:solidFill>
                  <a:srgbClr val="FF0066"/>
                </a:solidFill>
                <a:effectLst/>
                <a:latin typeface="+mj-lt"/>
              </a:rPr>
              <a:t> </a:t>
            </a:r>
            <a:r>
              <a:rPr lang="en-US" sz="2000" b="1" dirty="0" err="1">
                <a:solidFill>
                  <a:srgbClr val="FF0066"/>
                </a:solidFill>
                <a:effectLst/>
                <a:latin typeface="+mj-lt"/>
              </a:rPr>
              <a:t>kinh</a:t>
            </a:r>
            <a:r>
              <a:rPr lang="en-US" sz="2000" b="1" dirty="0">
                <a:solidFill>
                  <a:srgbClr val="FF0066"/>
                </a:solidFill>
                <a:effectLst/>
                <a:latin typeface="+mj-lt"/>
              </a:rPr>
              <a:t> </a:t>
            </a:r>
            <a:r>
              <a:rPr lang="en-US" sz="2000" b="1" dirty="0" err="1">
                <a:solidFill>
                  <a:srgbClr val="FF0066"/>
                </a:solidFill>
                <a:effectLst/>
                <a:latin typeface="+mj-lt"/>
              </a:rPr>
              <a:t>tế</a:t>
            </a:r>
            <a:r>
              <a:rPr lang="en-US" sz="2000" b="1" dirty="0">
                <a:solidFill>
                  <a:srgbClr val="FF0066"/>
                </a:solidFill>
                <a:effectLst/>
                <a:latin typeface="+mj-lt"/>
              </a:rPr>
              <a:t> </a:t>
            </a:r>
            <a:r>
              <a:rPr lang="en-US" sz="2000" b="1" dirty="0" err="1">
                <a:solidFill>
                  <a:srgbClr val="FF0066"/>
                </a:solidFill>
                <a:effectLst/>
                <a:latin typeface="+mj-lt"/>
              </a:rPr>
              <a:t>đối</a:t>
            </a:r>
            <a:r>
              <a:rPr lang="en-US" sz="2000" b="1" dirty="0">
                <a:solidFill>
                  <a:srgbClr val="FF0066"/>
                </a:solidFill>
                <a:effectLst/>
                <a:latin typeface="+mj-lt"/>
              </a:rPr>
              <a:t> </a:t>
            </a:r>
            <a:r>
              <a:rPr lang="en-US" sz="2000" b="1" dirty="0" err="1">
                <a:solidFill>
                  <a:srgbClr val="FF0066"/>
                </a:solidFill>
                <a:effectLst/>
                <a:latin typeface="+mj-lt"/>
              </a:rPr>
              <a:t>với</a:t>
            </a:r>
            <a:r>
              <a:rPr lang="en-US" sz="2000" b="1" dirty="0">
                <a:solidFill>
                  <a:srgbClr val="FF0066"/>
                </a:solidFill>
                <a:effectLst/>
                <a:latin typeface="+mj-lt"/>
              </a:rPr>
              <a:t> </a:t>
            </a:r>
            <a:r>
              <a:rPr lang="en-US" sz="2000" b="1" dirty="0" err="1">
                <a:solidFill>
                  <a:srgbClr val="FF0066"/>
                </a:solidFill>
                <a:effectLst/>
                <a:latin typeface="+mj-lt"/>
              </a:rPr>
              <a:t>các</a:t>
            </a:r>
            <a:r>
              <a:rPr lang="en-US" sz="2000" b="1" dirty="0">
                <a:solidFill>
                  <a:srgbClr val="FF0066"/>
                </a:solidFill>
                <a:effectLst/>
                <a:latin typeface="+mj-lt"/>
              </a:rPr>
              <a:t> </a:t>
            </a:r>
            <a:r>
              <a:rPr lang="en-US" sz="2000" b="1" dirty="0" err="1">
                <a:solidFill>
                  <a:srgbClr val="FF0066"/>
                </a:solidFill>
                <a:effectLst/>
                <a:latin typeface="+mj-lt"/>
              </a:rPr>
              <a:t>chủ</a:t>
            </a:r>
            <a:r>
              <a:rPr lang="en-US" sz="2000" b="1" dirty="0">
                <a:solidFill>
                  <a:srgbClr val="FF0066"/>
                </a:solidFill>
                <a:effectLst/>
                <a:latin typeface="+mj-lt"/>
              </a:rPr>
              <a:t> </a:t>
            </a:r>
            <a:r>
              <a:rPr lang="en-US" sz="2000" b="1" dirty="0" err="1" smtClean="0">
                <a:solidFill>
                  <a:srgbClr val="FF0066"/>
                </a:solidFill>
                <a:effectLst/>
                <a:latin typeface="+mj-lt"/>
              </a:rPr>
              <a:t>thể</a:t>
            </a:r>
            <a:r>
              <a:rPr lang="en-US" sz="2000" b="1" dirty="0" smtClean="0">
                <a:solidFill>
                  <a:srgbClr val="FF0066"/>
                </a:solidFill>
                <a:effectLst/>
                <a:latin typeface="+mj-lt"/>
              </a:rPr>
              <a:t> </a:t>
            </a:r>
            <a:r>
              <a:rPr lang="en-US" sz="2000" b="1" dirty="0" err="1">
                <a:solidFill>
                  <a:srgbClr val="FF0066"/>
                </a:solidFill>
                <a:effectLst/>
                <a:latin typeface="+mj-lt"/>
              </a:rPr>
              <a:t>kinh</a:t>
            </a:r>
            <a:r>
              <a:rPr lang="en-US" sz="2000" b="1" dirty="0">
                <a:solidFill>
                  <a:srgbClr val="FF0066"/>
                </a:solidFill>
                <a:effectLst/>
                <a:latin typeface="+mj-lt"/>
              </a:rPr>
              <a:t> </a:t>
            </a:r>
            <a:r>
              <a:rPr lang="en-US" sz="2000" b="1" dirty="0" err="1">
                <a:solidFill>
                  <a:srgbClr val="FF0066"/>
                </a:solidFill>
                <a:effectLst/>
                <a:latin typeface="+mj-lt"/>
              </a:rPr>
              <a:t>tế</a:t>
            </a:r>
            <a:r>
              <a:rPr lang="en-US" sz="2000" b="1" dirty="0">
                <a:solidFill>
                  <a:srgbClr val="FF0066"/>
                </a:solidFill>
                <a:effectLst/>
                <a:latin typeface="+mj-lt"/>
              </a:rPr>
              <a:t> - </a:t>
            </a:r>
            <a:r>
              <a:rPr lang="en-US" sz="2000" b="1" dirty="0" err="1">
                <a:solidFill>
                  <a:srgbClr val="FF0066"/>
                </a:solidFill>
                <a:effectLst/>
                <a:latin typeface="+mj-lt"/>
              </a:rPr>
              <a:t>xã</a:t>
            </a:r>
            <a:r>
              <a:rPr lang="en-US" sz="2000" b="1" dirty="0">
                <a:solidFill>
                  <a:srgbClr val="FF0066"/>
                </a:solidFill>
                <a:effectLst/>
                <a:latin typeface="+mj-lt"/>
              </a:rPr>
              <a:t> </a:t>
            </a:r>
            <a:r>
              <a:rPr lang="en-US" sz="2000" b="1" dirty="0" err="1">
                <a:solidFill>
                  <a:srgbClr val="FF0066"/>
                </a:solidFill>
                <a:effectLst/>
                <a:latin typeface="+mj-lt"/>
              </a:rPr>
              <a:t>hội</a:t>
            </a:r>
            <a:endParaRPr lang="en-US" sz="2000" b="1" dirty="0">
              <a:solidFill>
                <a:srgbClr val="FF0066"/>
              </a:solidFill>
              <a:latin typeface="+mj-lt"/>
            </a:endParaRPr>
          </a:p>
        </p:txBody>
      </p:sp>
      <p:sp>
        <p:nvSpPr>
          <p:cNvPr id="13" name="AutoShape 30">
            <a:extLst>
              <a:ext uri="{FF2B5EF4-FFF2-40B4-BE49-F238E27FC236}">
                <a16:creationId xmlns="" xmlns:a16="http://schemas.microsoft.com/office/drawing/2014/main" id="{C1502535-621E-4FCE-A02D-BDA5647B2373}"/>
              </a:ext>
            </a:extLst>
          </p:cNvPr>
          <p:cNvSpPr>
            <a:spLocks noChangeArrowheads="1"/>
          </p:cNvSpPr>
          <p:nvPr/>
        </p:nvSpPr>
        <p:spPr bwMode="gray">
          <a:xfrm>
            <a:off x="1907048" y="2001463"/>
            <a:ext cx="7735110" cy="4737100"/>
          </a:xfrm>
          <a:prstGeom prst="roundRect">
            <a:avLst>
              <a:gd name="adj" fmla="val 4657"/>
            </a:avLst>
          </a:prstGeom>
          <a:solidFill>
            <a:schemeClr val="bg1">
              <a:alpha val="50195"/>
            </a:schemeClr>
          </a:solidFill>
          <a:ln w="3175">
            <a:solidFill>
              <a:srgbClr val="000000">
                <a:alpha val="30196"/>
              </a:srgbClr>
            </a:solidFill>
            <a:prstDash val="dash"/>
            <a:round/>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eaLnBrk="1" hangingPunct="1">
              <a:spcBef>
                <a:spcPct val="0"/>
              </a:spcBef>
              <a:buFontTx/>
              <a:buNone/>
            </a:pPr>
            <a:endParaRPr lang="en-US" altLang="en-US" sz="1800">
              <a:solidFill>
                <a:srgbClr val="000000"/>
              </a:solidFill>
              <a:cs typeface="Arial" panose="020B0604020202020204" pitchFamily="34" charset="0"/>
            </a:endParaRPr>
          </a:p>
        </p:txBody>
      </p:sp>
      <p:sp>
        <p:nvSpPr>
          <p:cNvPr id="14" name="Freeform 4">
            <a:extLst>
              <a:ext uri="{FF2B5EF4-FFF2-40B4-BE49-F238E27FC236}">
                <a16:creationId xmlns="" xmlns:a16="http://schemas.microsoft.com/office/drawing/2014/main" id="{4EE7FD0B-B8D8-4E83-B668-B88A9101EE5C}"/>
              </a:ext>
            </a:extLst>
          </p:cNvPr>
          <p:cNvSpPr>
            <a:spLocks/>
          </p:cNvSpPr>
          <p:nvPr/>
        </p:nvSpPr>
        <p:spPr bwMode="gray">
          <a:xfrm>
            <a:off x="2487072" y="2777354"/>
            <a:ext cx="1520825" cy="204788"/>
          </a:xfrm>
          <a:custGeom>
            <a:avLst/>
            <a:gdLst>
              <a:gd name="T0" fmla="*/ 2147483646 w 1120"/>
              <a:gd name="T1" fmla="*/ 2147483646 h 252"/>
              <a:gd name="T2" fmla="*/ 2147483646 w 1120"/>
              <a:gd name="T3" fmla="*/ 2147483646 h 252"/>
              <a:gd name="T4" fmla="*/ 2147483646 w 1120"/>
              <a:gd name="T5" fmla="*/ 2147483646 h 252"/>
              <a:gd name="T6" fmla="*/ 2147483646 w 1120"/>
              <a:gd name="T7" fmla="*/ 2147483646 h 252"/>
              <a:gd name="T8" fmla="*/ 2147483646 w 1120"/>
              <a:gd name="T9" fmla="*/ 2147483646 h 252"/>
              <a:gd name="T10" fmla="*/ 2147483646 w 1120"/>
              <a:gd name="T11" fmla="*/ 2147483646 h 252"/>
              <a:gd name="T12" fmla="*/ 2147483646 w 1120"/>
              <a:gd name="T13" fmla="*/ 2147483646 h 252"/>
              <a:gd name="T14" fmla="*/ 2147483646 w 1120"/>
              <a:gd name="T15" fmla="*/ 2147483646 h 252"/>
              <a:gd name="T16" fmla="*/ 2147483646 w 1120"/>
              <a:gd name="T17" fmla="*/ 2147483646 h 252"/>
              <a:gd name="T18" fmla="*/ 2147483646 w 1120"/>
              <a:gd name="T19" fmla="*/ 2147483646 h 252"/>
              <a:gd name="T20" fmla="*/ 2147483646 w 1120"/>
              <a:gd name="T21" fmla="*/ 2147483646 h 252"/>
              <a:gd name="T22" fmla="*/ 2147483646 w 1120"/>
              <a:gd name="T23" fmla="*/ 2147483646 h 252"/>
              <a:gd name="T24" fmla="*/ 2147483646 w 1120"/>
              <a:gd name="T25" fmla="*/ 2147483646 h 252"/>
              <a:gd name="T26" fmla="*/ 2147483646 w 1120"/>
              <a:gd name="T27" fmla="*/ 2147483646 h 252"/>
              <a:gd name="T28" fmla="*/ 2147483646 w 1120"/>
              <a:gd name="T29" fmla="*/ 2147483646 h 252"/>
              <a:gd name="T30" fmla="*/ 2147483646 w 1120"/>
              <a:gd name="T31" fmla="*/ 2147483646 h 252"/>
              <a:gd name="T32" fmla="*/ 2147483646 w 1120"/>
              <a:gd name="T33" fmla="*/ 2147483646 h 252"/>
              <a:gd name="T34" fmla="*/ 2147483646 w 1120"/>
              <a:gd name="T35" fmla="*/ 2147483646 h 252"/>
              <a:gd name="T36" fmla="*/ 2147483646 w 1120"/>
              <a:gd name="T37" fmla="*/ 2147483646 h 252"/>
              <a:gd name="T38" fmla="*/ 2147483646 w 1120"/>
              <a:gd name="T39" fmla="*/ 2147483646 h 252"/>
              <a:gd name="T40" fmla="*/ 2147483646 w 1120"/>
              <a:gd name="T41" fmla="*/ 2147483646 h 252"/>
              <a:gd name="T42" fmla="*/ 2147483646 w 1120"/>
              <a:gd name="T43" fmla="*/ 2147483646 h 252"/>
              <a:gd name="T44" fmla="*/ 0 w 1120"/>
              <a:gd name="T45" fmla="*/ 2147483646 h 252"/>
              <a:gd name="T46" fmla="*/ 0 w 1120"/>
              <a:gd name="T47" fmla="*/ 2147483646 h 252"/>
              <a:gd name="T48" fmla="*/ 2147483646 w 1120"/>
              <a:gd name="T49" fmla="*/ 0 h 252"/>
              <a:gd name="T50" fmla="*/ 2147483646 w 1120"/>
              <a:gd name="T51" fmla="*/ 2147483646 h 252"/>
              <a:gd name="T52" fmla="*/ 2147483646 w 1120"/>
              <a:gd name="T53" fmla="*/ 2147483646 h 252"/>
              <a:gd name="T54" fmla="*/ 2147483646 w 1120"/>
              <a:gd name="T55" fmla="*/ 2147483646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2000">
              <a:latin typeface="Arial" panose="020B0604020202020204" pitchFamily="34" charset="0"/>
              <a:cs typeface="Arial" panose="020B0604020202020204" pitchFamily="34" charset="0"/>
            </a:endParaRPr>
          </a:p>
        </p:txBody>
      </p:sp>
      <p:sp>
        <p:nvSpPr>
          <p:cNvPr id="15" name="Rectangle 5">
            <a:extLst>
              <a:ext uri="{FF2B5EF4-FFF2-40B4-BE49-F238E27FC236}">
                <a16:creationId xmlns="" xmlns:a16="http://schemas.microsoft.com/office/drawing/2014/main" id="{10C0F3CD-0E3D-42E3-93F1-B87F7AD1C76B}"/>
              </a:ext>
            </a:extLst>
          </p:cNvPr>
          <p:cNvSpPr>
            <a:spLocks noChangeArrowheads="1"/>
          </p:cNvSpPr>
          <p:nvPr/>
        </p:nvSpPr>
        <p:spPr bwMode="gray">
          <a:xfrm>
            <a:off x="2385472" y="2499542"/>
            <a:ext cx="1724025" cy="423862"/>
          </a:xfrm>
          <a:prstGeom prst="rect">
            <a:avLst/>
          </a:prstGeom>
          <a:gradFill rotWithShape="1">
            <a:gsLst>
              <a:gs pos="0">
                <a:schemeClr val="accent1">
                  <a:gamma/>
                  <a:tint val="48627"/>
                  <a:invGamma/>
                </a:schemeClr>
              </a:gs>
              <a:gs pos="100000">
                <a:schemeClr val="accent1"/>
              </a:gs>
            </a:gsLst>
            <a:lin ang="2700000" scaled="1"/>
          </a:gradFill>
          <a:ln w="9525" algn="ctr">
            <a:noFill/>
            <a:miter lim="800000"/>
            <a:headEnd/>
            <a:tailEnd/>
          </a:ln>
          <a:effectLst/>
        </p:spPr>
        <p:txBody>
          <a:bodyPr wrap="none" anchor="ctr"/>
          <a:lstStyle/>
          <a:p>
            <a:pPr algn="ctr">
              <a:defRPr/>
            </a:pPr>
            <a:endParaRPr lang="en-US" sz="2000" b="1">
              <a:solidFill>
                <a:srgbClr val="000000"/>
              </a:solidFill>
              <a:effectLst>
                <a:outerShdw blurRad="38100" dist="38100" dir="2700000" algn="tl">
                  <a:srgbClr val="FFFFFF"/>
                </a:outerShdw>
              </a:effectLst>
              <a:latin typeface="Arial" panose="020B0604020202020204" pitchFamily="34" charset="0"/>
              <a:cs typeface="Arial" panose="020B0604020202020204" pitchFamily="34" charset="0"/>
            </a:endParaRPr>
          </a:p>
        </p:txBody>
      </p:sp>
      <p:grpSp>
        <p:nvGrpSpPr>
          <p:cNvPr id="16" name="Group 6">
            <a:extLst>
              <a:ext uri="{FF2B5EF4-FFF2-40B4-BE49-F238E27FC236}">
                <a16:creationId xmlns="" xmlns:a16="http://schemas.microsoft.com/office/drawing/2014/main" id="{E335010A-0B8C-415E-9F62-A4AA8861AC1E}"/>
              </a:ext>
            </a:extLst>
          </p:cNvPr>
          <p:cNvGrpSpPr>
            <a:grpSpLocks/>
          </p:cNvGrpSpPr>
          <p:nvPr/>
        </p:nvGrpSpPr>
        <p:grpSpPr bwMode="auto">
          <a:xfrm>
            <a:off x="2385472" y="3642542"/>
            <a:ext cx="1724025" cy="482600"/>
            <a:chOff x="816" y="2304"/>
            <a:chExt cx="1440" cy="448"/>
          </a:xfrm>
        </p:grpSpPr>
        <p:sp>
          <p:nvSpPr>
            <p:cNvPr id="17" name="Freeform 7">
              <a:extLst>
                <a:ext uri="{FF2B5EF4-FFF2-40B4-BE49-F238E27FC236}">
                  <a16:creationId xmlns="" xmlns:a16="http://schemas.microsoft.com/office/drawing/2014/main" id="{04FFB11D-3D1E-40AC-AC63-56B5B7EA67EB}"/>
                </a:ext>
              </a:extLst>
            </p:cNvPr>
            <p:cNvSpPr>
              <a:spLocks/>
            </p:cNvSpPr>
            <p:nvPr/>
          </p:nvSpPr>
          <p:spPr bwMode="gray">
            <a:xfrm>
              <a:off x="901" y="2562"/>
              <a:ext cx="1270" cy="190"/>
            </a:xfrm>
            <a:custGeom>
              <a:avLst/>
              <a:gdLst>
                <a:gd name="T0" fmla="*/ 1852 w 1120"/>
                <a:gd name="T1" fmla="*/ 81 h 252"/>
                <a:gd name="T2" fmla="*/ 1844 w 1120"/>
                <a:gd name="T3" fmla="*/ 81 h 252"/>
                <a:gd name="T4" fmla="*/ 1818 w 1120"/>
                <a:gd name="T5" fmla="*/ 79 h 252"/>
                <a:gd name="T6" fmla="*/ 1776 w 1120"/>
                <a:gd name="T7" fmla="*/ 78 h 252"/>
                <a:gd name="T8" fmla="*/ 1717 w 1120"/>
                <a:gd name="T9" fmla="*/ 75 h 252"/>
                <a:gd name="T10" fmla="*/ 1641 w 1120"/>
                <a:gd name="T11" fmla="*/ 72 h 252"/>
                <a:gd name="T12" fmla="*/ 1552 w 1120"/>
                <a:gd name="T13" fmla="*/ 69 h 252"/>
                <a:gd name="T14" fmla="*/ 1448 w 1120"/>
                <a:gd name="T15" fmla="*/ 66 h 252"/>
                <a:gd name="T16" fmla="*/ 1332 w 1120"/>
                <a:gd name="T17" fmla="*/ 63 h 252"/>
                <a:gd name="T18" fmla="*/ 1208 w 1120"/>
                <a:gd name="T19" fmla="*/ 61 h 252"/>
                <a:gd name="T20" fmla="*/ 1068 w 1120"/>
                <a:gd name="T21" fmla="*/ 60 h 252"/>
                <a:gd name="T22" fmla="*/ 918 w 1120"/>
                <a:gd name="T23" fmla="*/ 60 h 252"/>
                <a:gd name="T24" fmla="*/ 770 w 1120"/>
                <a:gd name="T25" fmla="*/ 60 h 252"/>
                <a:gd name="T26" fmla="*/ 634 w 1120"/>
                <a:gd name="T27" fmla="*/ 61 h 252"/>
                <a:gd name="T28" fmla="*/ 509 w 1120"/>
                <a:gd name="T29" fmla="*/ 63 h 252"/>
                <a:gd name="T30" fmla="*/ 393 w 1120"/>
                <a:gd name="T31" fmla="*/ 66 h 252"/>
                <a:gd name="T32" fmla="*/ 295 w 1120"/>
                <a:gd name="T33" fmla="*/ 69 h 252"/>
                <a:gd name="T34" fmla="*/ 209 w 1120"/>
                <a:gd name="T35" fmla="*/ 72 h 252"/>
                <a:gd name="T36" fmla="*/ 135 w 1120"/>
                <a:gd name="T37" fmla="*/ 75 h 252"/>
                <a:gd name="T38" fmla="*/ 76 w 1120"/>
                <a:gd name="T39" fmla="*/ 78 h 252"/>
                <a:gd name="T40" fmla="*/ 33 w 1120"/>
                <a:gd name="T41" fmla="*/ 79 h 252"/>
                <a:gd name="T42" fmla="*/ 10 w 1120"/>
                <a:gd name="T43" fmla="*/ 81 h 252"/>
                <a:gd name="T44" fmla="*/ 0 w 1120"/>
                <a:gd name="T45" fmla="*/ 81 h 252"/>
                <a:gd name="T46" fmla="*/ 0 w 1120"/>
                <a:gd name="T47" fmla="*/ 20 h 252"/>
                <a:gd name="T48" fmla="*/ 925 w 1120"/>
                <a:gd name="T49" fmla="*/ 0 h 252"/>
                <a:gd name="T50" fmla="*/ 1852 w 1120"/>
                <a:gd name="T51" fmla="*/ 20 h 252"/>
                <a:gd name="T52" fmla="*/ 1852 w 1120"/>
                <a:gd name="T53" fmla="*/ 81 h 252"/>
                <a:gd name="T54" fmla="*/ 1852 w 1120"/>
                <a:gd name="T55" fmla="*/ 81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2000">
                <a:latin typeface="Arial" panose="020B0604020202020204" pitchFamily="34" charset="0"/>
                <a:cs typeface="Arial" panose="020B0604020202020204" pitchFamily="34" charset="0"/>
              </a:endParaRPr>
            </a:p>
          </p:txBody>
        </p:sp>
        <p:sp>
          <p:nvSpPr>
            <p:cNvPr id="18" name="Rectangle 8">
              <a:extLst>
                <a:ext uri="{FF2B5EF4-FFF2-40B4-BE49-F238E27FC236}">
                  <a16:creationId xmlns="" xmlns:a16="http://schemas.microsoft.com/office/drawing/2014/main" id="{B4A84501-0324-48D1-A12B-2CCD286A19AE}"/>
                </a:ext>
              </a:extLst>
            </p:cNvPr>
            <p:cNvSpPr>
              <a:spLocks noChangeArrowheads="1"/>
            </p:cNvSpPr>
            <p:nvPr/>
          </p:nvSpPr>
          <p:spPr bwMode="gray">
            <a:xfrm>
              <a:off x="816" y="2304"/>
              <a:ext cx="1440" cy="393"/>
            </a:xfrm>
            <a:prstGeom prst="rect">
              <a:avLst/>
            </a:prstGeom>
            <a:gradFill rotWithShape="1">
              <a:gsLst>
                <a:gs pos="0">
                  <a:schemeClr val="accent2">
                    <a:gamma/>
                    <a:tint val="51373"/>
                    <a:invGamma/>
                  </a:schemeClr>
                </a:gs>
                <a:gs pos="100000">
                  <a:schemeClr val="accent2"/>
                </a:gs>
              </a:gsLst>
              <a:lin ang="2700000" scaled="1"/>
            </a:gradFill>
            <a:ln w="9525" algn="ctr">
              <a:noFill/>
              <a:miter lim="800000"/>
              <a:headEnd/>
              <a:tailEnd/>
            </a:ln>
            <a:effectLst/>
          </p:spPr>
          <p:txBody>
            <a:bodyPr wrap="none" anchor="ctr"/>
            <a:lstStyle/>
            <a:p>
              <a:pPr algn="ctr">
                <a:defRPr/>
              </a:pPr>
              <a:endParaRPr lang="en-US" sz="2000" b="1">
                <a:solidFill>
                  <a:srgbClr val="000000"/>
                </a:solidFill>
                <a:effectLst>
                  <a:outerShdw blurRad="38100" dist="38100" dir="2700000" algn="tl">
                    <a:srgbClr val="FFFFFF"/>
                  </a:outerShdw>
                </a:effectLst>
                <a:latin typeface="Arial" panose="020B0604020202020204" pitchFamily="34" charset="0"/>
                <a:cs typeface="Arial" panose="020B0604020202020204" pitchFamily="34" charset="0"/>
              </a:endParaRPr>
            </a:p>
          </p:txBody>
        </p:sp>
      </p:grpSp>
      <p:grpSp>
        <p:nvGrpSpPr>
          <p:cNvPr id="19" name="Group 9">
            <a:extLst>
              <a:ext uri="{FF2B5EF4-FFF2-40B4-BE49-F238E27FC236}">
                <a16:creationId xmlns="" xmlns:a16="http://schemas.microsoft.com/office/drawing/2014/main" id="{4FFE1DAF-C903-4839-975E-1C184D4E4095}"/>
              </a:ext>
            </a:extLst>
          </p:cNvPr>
          <p:cNvGrpSpPr>
            <a:grpSpLocks/>
          </p:cNvGrpSpPr>
          <p:nvPr/>
        </p:nvGrpSpPr>
        <p:grpSpPr bwMode="auto">
          <a:xfrm>
            <a:off x="2385472" y="4785542"/>
            <a:ext cx="1724025" cy="482600"/>
            <a:chOff x="816" y="2304"/>
            <a:chExt cx="1440" cy="448"/>
          </a:xfrm>
        </p:grpSpPr>
        <p:sp>
          <p:nvSpPr>
            <p:cNvPr id="20" name="Freeform 10">
              <a:extLst>
                <a:ext uri="{FF2B5EF4-FFF2-40B4-BE49-F238E27FC236}">
                  <a16:creationId xmlns="" xmlns:a16="http://schemas.microsoft.com/office/drawing/2014/main" id="{1C658047-EA19-4A0B-9C59-16E7E4B82681}"/>
                </a:ext>
              </a:extLst>
            </p:cNvPr>
            <p:cNvSpPr>
              <a:spLocks/>
            </p:cNvSpPr>
            <p:nvPr/>
          </p:nvSpPr>
          <p:spPr bwMode="gray">
            <a:xfrm>
              <a:off x="901" y="2562"/>
              <a:ext cx="1270" cy="190"/>
            </a:xfrm>
            <a:custGeom>
              <a:avLst/>
              <a:gdLst>
                <a:gd name="T0" fmla="*/ 1852 w 1120"/>
                <a:gd name="T1" fmla="*/ 81 h 252"/>
                <a:gd name="T2" fmla="*/ 1844 w 1120"/>
                <a:gd name="T3" fmla="*/ 81 h 252"/>
                <a:gd name="T4" fmla="*/ 1818 w 1120"/>
                <a:gd name="T5" fmla="*/ 79 h 252"/>
                <a:gd name="T6" fmla="*/ 1776 w 1120"/>
                <a:gd name="T7" fmla="*/ 78 h 252"/>
                <a:gd name="T8" fmla="*/ 1717 w 1120"/>
                <a:gd name="T9" fmla="*/ 75 h 252"/>
                <a:gd name="T10" fmla="*/ 1641 w 1120"/>
                <a:gd name="T11" fmla="*/ 72 h 252"/>
                <a:gd name="T12" fmla="*/ 1552 w 1120"/>
                <a:gd name="T13" fmla="*/ 69 h 252"/>
                <a:gd name="T14" fmla="*/ 1448 w 1120"/>
                <a:gd name="T15" fmla="*/ 66 h 252"/>
                <a:gd name="T16" fmla="*/ 1332 w 1120"/>
                <a:gd name="T17" fmla="*/ 63 h 252"/>
                <a:gd name="T18" fmla="*/ 1208 w 1120"/>
                <a:gd name="T19" fmla="*/ 61 h 252"/>
                <a:gd name="T20" fmla="*/ 1068 w 1120"/>
                <a:gd name="T21" fmla="*/ 60 h 252"/>
                <a:gd name="T22" fmla="*/ 918 w 1120"/>
                <a:gd name="T23" fmla="*/ 60 h 252"/>
                <a:gd name="T24" fmla="*/ 770 w 1120"/>
                <a:gd name="T25" fmla="*/ 60 h 252"/>
                <a:gd name="T26" fmla="*/ 634 w 1120"/>
                <a:gd name="T27" fmla="*/ 61 h 252"/>
                <a:gd name="T28" fmla="*/ 509 w 1120"/>
                <a:gd name="T29" fmla="*/ 63 h 252"/>
                <a:gd name="T30" fmla="*/ 393 w 1120"/>
                <a:gd name="T31" fmla="*/ 66 h 252"/>
                <a:gd name="T32" fmla="*/ 295 w 1120"/>
                <a:gd name="T33" fmla="*/ 69 h 252"/>
                <a:gd name="T34" fmla="*/ 209 w 1120"/>
                <a:gd name="T35" fmla="*/ 72 h 252"/>
                <a:gd name="T36" fmla="*/ 135 w 1120"/>
                <a:gd name="T37" fmla="*/ 75 h 252"/>
                <a:gd name="T38" fmla="*/ 76 w 1120"/>
                <a:gd name="T39" fmla="*/ 78 h 252"/>
                <a:gd name="T40" fmla="*/ 33 w 1120"/>
                <a:gd name="T41" fmla="*/ 79 h 252"/>
                <a:gd name="T42" fmla="*/ 10 w 1120"/>
                <a:gd name="T43" fmla="*/ 81 h 252"/>
                <a:gd name="T44" fmla="*/ 0 w 1120"/>
                <a:gd name="T45" fmla="*/ 81 h 252"/>
                <a:gd name="T46" fmla="*/ 0 w 1120"/>
                <a:gd name="T47" fmla="*/ 20 h 252"/>
                <a:gd name="T48" fmla="*/ 925 w 1120"/>
                <a:gd name="T49" fmla="*/ 0 h 252"/>
                <a:gd name="T50" fmla="*/ 1852 w 1120"/>
                <a:gd name="T51" fmla="*/ 20 h 252"/>
                <a:gd name="T52" fmla="*/ 1852 w 1120"/>
                <a:gd name="T53" fmla="*/ 81 h 252"/>
                <a:gd name="T54" fmla="*/ 1852 w 1120"/>
                <a:gd name="T55" fmla="*/ 81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2000">
                <a:latin typeface="Arial" panose="020B0604020202020204" pitchFamily="34" charset="0"/>
                <a:cs typeface="Arial" panose="020B0604020202020204" pitchFamily="34" charset="0"/>
              </a:endParaRPr>
            </a:p>
          </p:txBody>
        </p:sp>
        <p:sp>
          <p:nvSpPr>
            <p:cNvPr id="21" name="Rectangle 11">
              <a:extLst>
                <a:ext uri="{FF2B5EF4-FFF2-40B4-BE49-F238E27FC236}">
                  <a16:creationId xmlns="" xmlns:a16="http://schemas.microsoft.com/office/drawing/2014/main" id="{9523E403-DEBF-4970-A68B-D31FB6AEC0A5}"/>
                </a:ext>
              </a:extLst>
            </p:cNvPr>
            <p:cNvSpPr>
              <a:spLocks noChangeArrowheads="1"/>
            </p:cNvSpPr>
            <p:nvPr/>
          </p:nvSpPr>
          <p:spPr bwMode="gray">
            <a:xfrm>
              <a:off x="816" y="2304"/>
              <a:ext cx="1440" cy="393"/>
            </a:xfrm>
            <a:prstGeom prst="rect">
              <a:avLst/>
            </a:prstGeom>
            <a:gradFill rotWithShape="1">
              <a:gsLst>
                <a:gs pos="0">
                  <a:schemeClr val="hlink">
                    <a:gamma/>
                    <a:tint val="36471"/>
                    <a:invGamma/>
                  </a:schemeClr>
                </a:gs>
                <a:gs pos="100000">
                  <a:schemeClr val="hlink"/>
                </a:gs>
              </a:gsLst>
              <a:lin ang="2700000" scaled="1"/>
            </a:gradFill>
            <a:ln w="9525" algn="ctr">
              <a:noFill/>
              <a:miter lim="800000"/>
              <a:headEnd/>
              <a:tailEnd/>
            </a:ln>
            <a:effectLst/>
          </p:spPr>
          <p:txBody>
            <a:bodyPr wrap="none" anchor="ctr"/>
            <a:lstStyle/>
            <a:p>
              <a:pPr algn="ctr">
                <a:defRPr/>
              </a:pPr>
              <a:endParaRPr lang="en-US" sz="2000" b="1">
                <a:solidFill>
                  <a:srgbClr val="000000"/>
                </a:solidFill>
                <a:effectLst>
                  <a:outerShdw blurRad="38100" dist="38100" dir="2700000" algn="tl">
                    <a:srgbClr val="FFFFFF"/>
                  </a:outerShdw>
                </a:effectLst>
                <a:latin typeface="Arial" panose="020B0604020202020204" pitchFamily="34" charset="0"/>
                <a:cs typeface="Arial" panose="020B0604020202020204" pitchFamily="34" charset="0"/>
              </a:endParaRPr>
            </a:p>
          </p:txBody>
        </p:sp>
      </p:grpSp>
      <p:sp>
        <p:nvSpPr>
          <p:cNvPr id="22" name="Freeform 13">
            <a:extLst>
              <a:ext uri="{FF2B5EF4-FFF2-40B4-BE49-F238E27FC236}">
                <a16:creationId xmlns="" xmlns:a16="http://schemas.microsoft.com/office/drawing/2014/main" id="{8F12610D-BB1A-41A0-8A8E-C098E4928F0D}"/>
              </a:ext>
            </a:extLst>
          </p:cNvPr>
          <p:cNvSpPr>
            <a:spLocks/>
          </p:cNvSpPr>
          <p:nvPr/>
        </p:nvSpPr>
        <p:spPr bwMode="gray">
          <a:xfrm>
            <a:off x="2487072" y="6206354"/>
            <a:ext cx="1520825" cy="204788"/>
          </a:xfrm>
          <a:custGeom>
            <a:avLst/>
            <a:gdLst>
              <a:gd name="T0" fmla="*/ 2147483646 w 1120"/>
              <a:gd name="T1" fmla="*/ 2147483646 h 252"/>
              <a:gd name="T2" fmla="*/ 2147483646 w 1120"/>
              <a:gd name="T3" fmla="*/ 2147483646 h 252"/>
              <a:gd name="T4" fmla="*/ 2147483646 w 1120"/>
              <a:gd name="T5" fmla="*/ 2147483646 h 252"/>
              <a:gd name="T6" fmla="*/ 2147483646 w 1120"/>
              <a:gd name="T7" fmla="*/ 2147483646 h 252"/>
              <a:gd name="T8" fmla="*/ 2147483646 w 1120"/>
              <a:gd name="T9" fmla="*/ 2147483646 h 252"/>
              <a:gd name="T10" fmla="*/ 2147483646 w 1120"/>
              <a:gd name="T11" fmla="*/ 2147483646 h 252"/>
              <a:gd name="T12" fmla="*/ 2147483646 w 1120"/>
              <a:gd name="T13" fmla="*/ 2147483646 h 252"/>
              <a:gd name="T14" fmla="*/ 2147483646 w 1120"/>
              <a:gd name="T15" fmla="*/ 2147483646 h 252"/>
              <a:gd name="T16" fmla="*/ 2147483646 w 1120"/>
              <a:gd name="T17" fmla="*/ 2147483646 h 252"/>
              <a:gd name="T18" fmla="*/ 2147483646 w 1120"/>
              <a:gd name="T19" fmla="*/ 2147483646 h 252"/>
              <a:gd name="T20" fmla="*/ 2147483646 w 1120"/>
              <a:gd name="T21" fmla="*/ 2147483646 h 252"/>
              <a:gd name="T22" fmla="*/ 2147483646 w 1120"/>
              <a:gd name="T23" fmla="*/ 2147483646 h 252"/>
              <a:gd name="T24" fmla="*/ 2147483646 w 1120"/>
              <a:gd name="T25" fmla="*/ 2147483646 h 252"/>
              <a:gd name="T26" fmla="*/ 2147483646 w 1120"/>
              <a:gd name="T27" fmla="*/ 2147483646 h 252"/>
              <a:gd name="T28" fmla="*/ 2147483646 w 1120"/>
              <a:gd name="T29" fmla="*/ 2147483646 h 252"/>
              <a:gd name="T30" fmla="*/ 2147483646 w 1120"/>
              <a:gd name="T31" fmla="*/ 2147483646 h 252"/>
              <a:gd name="T32" fmla="*/ 2147483646 w 1120"/>
              <a:gd name="T33" fmla="*/ 2147483646 h 252"/>
              <a:gd name="T34" fmla="*/ 2147483646 w 1120"/>
              <a:gd name="T35" fmla="*/ 2147483646 h 252"/>
              <a:gd name="T36" fmla="*/ 2147483646 w 1120"/>
              <a:gd name="T37" fmla="*/ 2147483646 h 252"/>
              <a:gd name="T38" fmla="*/ 2147483646 w 1120"/>
              <a:gd name="T39" fmla="*/ 2147483646 h 252"/>
              <a:gd name="T40" fmla="*/ 2147483646 w 1120"/>
              <a:gd name="T41" fmla="*/ 2147483646 h 252"/>
              <a:gd name="T42" fmla="*/ 2147483646 w 1120"/>
              <a:gd name="T43" fmla="*/ 2147483646 h 252"/>
              <a:gd name="T44" fmla="*/ 0 w 1120"/>
              <a:gd name="T45" fmla="*/ 2147483646 h 252"/>
              <a:gd name="T46" fmla="*/ 0 w 1120"/>
              <a:gd name="T47" fmla="*/ 2147483646 h 252"/>
              <a:gd name="T48" fmla="*/ 2147483646 w 1120"/>
              <a:gd name="T49" fmla="*/ 0 h 252"/>
              <a:gd name="T50" fmla="*/ 2147483646 w 1120"/>
              <a:gd name="T51" fmla="*/ 2147483646 h 252"/>
              <a:gd name="T52" fmla="*/ 2147483646 w 1120"/>
              <a:gd name="T53" fmla="*/ 2147483646 h 252"/>
              <a:gd name="T54" fmla="*/ 2147483646 w 1120"/>
              <a:gd name="T55" fmla="*/ 2147483646 h 252"/>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120" h="252">
                <a:moveTo>
                  <a:pt x="1120" y="252"/>
                </a:moveTo>
                <a:lnTo>
                  <a:pt x="1116" y="250"/>
                </a:lnTo>
                <a:lnTo>
                  <a:pt x="1100" y="246"/>
                </a:lnTo>
                <a:lnTo>
                  <a:pt x="1074" y="240"/>
                </a:lnTo>
                <a:lnTo>
                  <a:pt x="1038" y="232"/>
                </a:lnTo>
                <a:lnTo>
                  <a:pt x="992" y="222"/>
                </a:lnTo>
                <a:lnTo>
                  <a:pt x="938" y="212"/>
                </a:lnTo>
                <a:lnTo>
                  <a:pt x="876" y="204"/>
                </a:lnTo>
                <a:lnTo>
                  <a:pt x="806" y="196"/>
                </a:lnTo>
                <a:lnTo>
                  <a:pt x="730" y="190"/>
                </a:lnTo>
                <a:lnTo>
                  <a:pt x="646" y="184"/>
                </a:lnTo>
                <a:lnTo>
                  <a:pt x="556" y="184"/>
                </a:lnTo>
                <a:lnTo>
                  <a:pt x="466" y="184"/>
                </a:lnTo>
                <a:lnTo>
                  <a:pt x="384" y="190"/>
                </a:lnTo>
                <a:lnTo>
                  <a:pt x="308" y="196"/>
                </a:lnTo>
                <a:lnTo>
                  <a:pt x="238" y="204"/>
                </a:lnTo>
                <a:lnTo>
                  <a:pt x="178" y="212"/>
                </a:lnTo>
                <a:lnTo>
                  <a:pt x="126" y="222"/>
                </a:lnTo>
                <a:lnTo>
                  <a:pt x="82" y="232"/>
                </a:lnTo>
                <a:lnTo>
                  <a:pt x="46" y="240"/>
                </a:lnTo>
                <a:lnTo>
                  <a:pt x="20" y="246"/>
                </a:lnTo>
                <a:lnTo>
                  <a:pt x="6" y="250"/>
                </a:lnTo>
                <a:lnTo>
                  <a:pt x="0" y="252"/>
                </a:lnTo>
                <a:lnTo>
                  <a:pt x="0" y="62"/>
                </a:lnTo>
                <a:lnTo>
                  <a:pt x="560" y="0"/>
                </a:lnTo>
                <a:lnTo>
                  <a:pt x="1120" y="62"/>
                </a:lnTo>
                <a:lnTo>
                  <a:pt x="1120" y="252"/>
                </a:lnTo>
                <a:close/>
              </a:path>
            </a:pathLst>
          </a:custGeom>
          <a:solidFill>
            <a:srgbClr val="969696"/>
          </a:solidFill>
          <a:ln>
            <a:noFill/>
          </a:ln>
          <a:extLst>
            <a:ext uri="{91240B29-F687-4F45-9708-019B960494DF}">
              <a14:hiddenLine xmlns:a14="http://schemas.microsoft.com/office/drawing/2010/main" w="0">
                <a:solidFill>
                  <a:srgbClr val="000000"/>
                </a:solidFill>
                <a:prstDash val="solid"/>
                <a:round/>
                <a:headEnd/>
                <a:tailEnd/>
              </a14:hiddenLine>
            </a:ext>
          </a:extLst>
        </p:spPr>
        <p:txBody>
          <a:bodyPr/>
          <a:lstStyle/>
          <a:p>
            <a:endParaRPr lang="en-US" sz="2000">
              <a:latin typeface="Arial" panose="020B0604020202020204" pitchFamily="34" charset="0"/>
              <a:cs typeface="Arial" panose="020B0604020202020204" pitchFamily="34" charset="0"/>
            </a:endParaRPr>
          </a:p>
        </p:txBody>
      </p:sp>
      <p:sp>
        <p:nvSpPr>
          <p:cNvPr id="23" name="Rectangle 14">
            <a:extLst>
              <a:ext uri="{FF2B5EF4-FFF2-40B4-BE49-F238E27FC236}">
                <a16:creationId xmlns="" xmlns:a16="http://schemas.microsoft.com/office/drawing/2014/main" id="{3D4BB847-8C11-41B0-BD8A-894ED5285FFB}"/>
              </a:ext>
            </a:extLst>
          </p:cNvPr>
          <p:cNvSpPr>
            <a:spLocks noChangeArrowheads="1"/>
          </p:cNvSpPr>
          <p:nvPr/>
        </p:nvSpPr>
        <p:spPr bwMode="gray">
          <a:xfrm>
            <a:off x="2385472" y="5928542"/>
            <a:ext cx="1724025" cy="423862"/>
          </a:xfrm>
          <a:prstGeom prst="rect">
            <a:avLst/>
          </a:prstGeom>
          <a:gradFill rotWithShape="1">
            <a:gsLst>
              <a:gs pos="0">
                <a:schemeClr val="folHlink">
                  <a:gamma/>
                  <a:tint val="24314"/>
                  <a:invGamma/>
                </a:schemeClr>
              </a:gs>
              <a:gs pos="100000">
                <a:schemeClr val="folHlink"/>
              </a:gs>
            </a:gsLst>
            <a:lin ang="2700000" scaled="1"/>
          </a:gradFill>
          <a:ln w="9525" algn="ctr">
            <a:noFill/>
            <a:miter lim="800000"/>
            <a:headEnd/>
            <a:tailEnd/>
          </a:ln>
          <a:effectLst/>
        </p:spPr>
        <p:txBody>
          <a:bodyPr wrap="none" anchor="ctr"/>
          <a:lstStyle/>
          <a:p>
            <a:pPr algn="ctr">
              <a:defRPr/>
            </a:pPr>
            <a:endParaRPr lang="en-US" sz="2000" b="1">
              <a:solidFill>
                <a:srgbClr val="000000"/>
              </a:solidFill>
              <a:effectLst>
                <a:outerShdw blurRad="38100" dist="38100" dir="2700000" algn="tl">
                  <a:srgbClr val="FFFFFF"/>
                </a:outerShdw>
              </a:effectLst>
              <a:latin typeface="Arial" panose="020B0604020202020204" pitchFamily="34" charset="0"/>
              <a:cs typeface="Arial" panose="020B0604020202020204" pitchFamily="34" charset="0"/>
            </a:endParaRPr>
          </a:p>
        </p:txBody>
      </p:sp>
      <p:cxnSp>
        <p:nvCxnSpPr>
          <p:cNvPr id="24" name="AutoShape 15">
            <a:extLst>
              <a:ext uri="{FF2B5EF4-FFF2-40B4-BE49-F238E27FC236}">
                <a16:creationId xmlns="" xmlns:a16="http://schemas.microsoft.com/office/drawing/2014/main" id="{B3DDD332-330B-4EA9-AAA4-C341D1CCFE74}"/>
              </a:ext>
            </a:extLst>
          </p:cNvPr>
          <p:cNvCxnSpPr>
            <a:cxnSpLocks noChangeShapeType="1"/>
            <a:stCxn id="14" idx="11"/>
            <a:endCxn id="18" idx="0"/>
          </p:cNvCxnSpPr>
          <p:nvPr/>
        </p:nvCxnSpPr>
        <p:spPr bwMode="gray">
          <a:xfrm>
            <a:off x="3242722" y="2926579"/>
            <a:ext cx="4762" cy="715963"/>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25" name="AutoShape 16">
            <a:extLst>
              <a:ext uri="{FF2B5EF4-FFF2-40B4-BE49-F238E27FC236}">
                <a16:creationId xmlns="" xmlns:a16="http://schemas.microsoft.com/office/drawing/2014/main" id="{BA747E33-E698-4B84-9BF2-D15112592C50}"/>
              </a:ext>
            </a:extLst>
          </p:cNvPr>
          <p:cNvCxnSpPr>
            <a:cxnSpLocks noChangeShapeType="1"/>
            <a:stCxn id="17" idx="11"/>
            <a:endCxn id="21" idx="0"/>
          </p:cNvCxnSpPr>
          <p:nvPr/>
        </p:nvCxnSpPr>
        <p:spPr bwMode="gray">
          <a:xfrm>
            <a:off x="3242722" y="4069579"/>
            <a:ext cx="4762" cy="715963"/>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cxnSp>
        <p:nvCxnSpPr>
          <p:cNvPr id="26" name="AutoShape 17">
            <a:extLst>
              <a:ext uri="{FF2B5EF4-FFF2-40B4-BE49-F238E27FC236}">
                <a16:creationId xmlns="" xmlns:a16="http://schemas.microsoft.com/office/drawing/2014/main" id="{27404CE5-9225-4896-960E-011ABCF36D7D}"/>
              </a:ext>
            </a:extLst>
          </p:cNvPr>
          <p:cNvCxnSpPr>
            <a:cxnSpLocks noChangeShapeType="1"/>
            <a:stCxn id="20" idx="11"/>
            <a:endCxn id="23" idx="0"/>
          </p:cNvCxnSpPr>
          <p:nvPr/>
        </p:nvCxnSpPr>
        <p:spPr bwMode="gray">
          <a:xfrm>
            <a:off x="3242722" y="5212579"/>
            <a:ext cx="4762" cy="715963"/>
          </a:xfrm>
          <a:prstGeom prst="straightConnector1">
            <a:avLst/>
          </a:prstGeom>
          <a:noFill/>
          <a:ln w="9525">
            <a:solidFill>
              <a:srgbClr val="808080"/>
            </a:solidFill>
            <a:round/>
            <a:headEnd/>
            <a:tailEnd/>
          </a:ln>
          <a:extLst>
            <a:ext uri="{909E8E84-426E-40DD-AFC4-6F175D3DCCD1}">
              <a14:hiddenFill xmlns:a14="http://schemas.microsoft.com/office/drawing/2010/main">
                <a:noFill/>
              </a14:hiddenFill>
            </a:ext>
          </a:extLst>
        </p:spPr>
      </p:cxnSp>
      <p:sp>
        <p:nvSpPr>
          <p:cNvPr id="27" name="Line 18">
            <a:extLst>
              <a:ext uri="{FF2B5EF4-FFF2-40B4-BE49-F238E27FC236}">
                <a16:creationId xmlns="" xmlns:a16="http://schemas.microsoft.com/office/drawing/2014/main" id="{A79A9983-0B77-4016-9B4B-A82873721E95}"/>
              </a:ext>
            </a:extLst>
          </p:cNvPr>
          <p:cNvSpPr>
            <a:spLocks noChangeShapeType="1"/>
          </p:cNvSpPr>
          <p:nvPr/>
        </p:nvSpPr>
        <p:spPr bwMode="auto">
          <a:xfrm>
            <a:off x="3299872" y="3212329"/>
            <a:ext cx="5943600" cy="0"/>
          </a:xfrm>
          <a:prstGeom prst="line">
            <a:avLst/>
          </a:prstGeom>
          <a:noFill/>
          <a:ln w="38100" cap="rnd">
            <a:solidFill>
              <a:srgbClr val="969696"/>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000">
              <a:latin typeface="Arial" panose="020B0604020202020204" pitchFamily="34" charset="0"/>
              <a:cs typeface="Arial" panose="020B0604020202020204" pitchFamily="34" charset="0"/>
            </a:endParaRPr>
          </a:p>
        </p:txBody>
      </p:sp>
      <p:sp>
        <p:nvSpPr>
          <p:cNvPr id="28" name="Line 19">
            <a:extLst>
              <a:ext uri="{FF2B5EF4-FFF2-40B4-BE49-F238E27FC236}">
                <a16:creationId xmlns="" xmlns:a16="http://schemas.microsoft.com/office/drawing/2014/main" id="{EBBC69EC-7E07-405D-85CA-7284E5C7A7B2}"/>
              </a:ext>
            </a:extLst>
          </p:cNvPr>
          <p:cNvSpPr>
            <a:spLocks noChangeShapeType="1"/>
          </p:cNvSpPr>
          <p:nvPr/>
        </p:nvSpPr>
        <p:spPr bwMode="auto">
          <a:xfrm>
            <a:off x="3299872" y="4456929"/>
            <a:ext cx="5943600" cy="0"/>
          </a:xfrm>
          <a:prstGeom prst="line">
            <a:avLst/>
          </a:prstGeom>
          <a:noFill/>
          <a:ln w="38100" cap="rnd">
            <a:solidFill>
              <a:srgbClr val="969696"/>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000">
              <a:latin typeface="Arial" panose="020B0604020202020204" pitchFamily="34" charset="0"/>
              <a:cs typeface="Arial" panose="020B0604020202020204" pitchFamily="34" charset="0"/>
            </a:endParaRPr>
          </a:p>
        </p:txBody>
      </p:sp>
      <p:sp>
        <p:nvSpPr>
          <p:cNvPr id="29" name="Line 20">
            <a:extLst>
              <a:ext uri="{FF2B5EF4-FFF2-40B4-BE49-F238E27FC236}">
                <a16:creationId xmlns="" xmlns:a16="http://schemas.microsoft.com/office/drawing/2014/main" id="{67ED670C-6E20-4218-899F-1D1142B738B9}"/>
              </a:ext>
            </a:extLst>
          </p:cNvPr>
          <p:cNvSpPr>
            <a:spLocks noChangeShapeType="1"/>
          </p:cNvSpPr>
          <p:nvPr/>
        </p:nvSpPr>
        <p:spPr bwMode="auto">
          <a:xfrm flipV="1">
            <a:off x="3299872" y="5574529"/>
            <a:ext cx="5943600" cy="3175"/>
          </a:xfrm>
          <a:prstGeom prst="line">
            <a:avLst/>
          </a:prstGeom>
          <a:noFill/>
          <a:ln w="38100" cap="rnd">
            <a:solidFill>
              <a:srgbClr val="969696"/>
            </a:solidFill>
            <a:prstDash val="sysDot"/>
            <a:round/>
            <a:headEnd/>
            <a:tailEnd type="oval" w="med" len="med"/>
          </a:ln>
          <a:extLst>
            <a:ext uri="{909E8E84-426E-40DD-AFC4-6F175D3DCCD1}">
              <a14:hiddenFill xmlns:a14="http://schemas.microsoft.com/office/drawing/2010/main">
                <a:noFill/>
              </a14:hiddenFill>
            </a:ext>
          </a:extLst>
        </p:spPr>
        <p:txBody>
          <a:bodyPr/>
          <a:lstStyle/>
          <a:p>
            <a:endParaRPr lang="en-US" sz="2000">
              <a:latin typeface="Arial" panose="020B0604020202020204" pitchFamily="34" charset="0"/>
              <a:cs typeface="Arial" panose="020B0604020202020204" pitchFamily="34" charset="0"/>
            </a:endParaRPr>
          </a:p>
        </p:txBody>
      </p:sp>
      <p:sp>
        <p:nvSpPr>
          <p:cNvPr id="34" name="Text Box 26">
            <a:extLst>
              <a:ext uri="{FF2B5EF4-FFF2-40B4-BE49-F238E27FC236}">
                <a16:creationId xmlns="" xmlns:a16="http://schemas.microsoft.com/office/drawing/2014/main" id="{5603B893-0AF6-4A85-B7F4-531DFB6A87F2}"/>
              </a:ext>
            </a:extLst>
          </p:cNvPr>
          <p:cNvSpPr txBox="1">
            <a:spLocks noChangeArrowheads="1"/>
          </p:cNvSpPr>
          <p:nvPr/>
        </p:nvSpPr>
        <p:spPr bwMode="auto">
          <a:xfrm>
            <a:off x="2570334" y="2520179"/>
            <a:ext cx="12971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000000"/>
                </a:solidFill>
                <a:cs typeface="Arial" panose="020B0604020202020204" pitchFamily="34" charset="0"/>
              </a:rPr>
              <a:t>Thứ</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nhất</a:t>
            </a:r>
            <a:endParaRPr lang="en-US" altLang="en-US" sz="2000" b="1" dirty="0">
              <a:solidFill>
                <a:srgbClr val="000000"/>
              </a:solidFill>
              <a:cs typeface="Arial" panose="020B0604020202020204" pitchFamily="34" charset="0"/>
            </a:endParaRPr>
          </a:p>
        </p:txBody>
      </p:sp>
      <p:sp>
        <p:nvSpPr>
          <p:cNvPr id="35" name="Text Box 27">
            <a:extLst>
              <a:ext uri="{FF2B5EF4-FFF2-40B4-BE49-F238E27FC236}">
                <a16:creationId xmlns="" xmlns:a16="http://schemas.microsoft.com/office/drawing/2014/main" id="{7C3EB3D7-41D5-4849-B70C-DDD92AC168B4}"/>
              </a:ext>
            </a:extLst>
          </p:cNvPr>
          <p:cNvSpPr txBox="1">
            <a:spLocks noChangeArrowheads="1"/>
          </p:cNvSpPr>
          <p:nvPr/>
        </p:nvSpPr>
        <p:spPr bwMode="auto">
          <a:xfrm>
            <a:off x="2656095" y="3663179"/>
            <a:ext cx="112562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000000"/>
                </a:solidFill>
                <a:cs typeface="Arial" panose="020B0604020202020204" pitchFamily="34" charset="0"/>
              </a:rPr>
              <a:t>Thứ</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hai</a:t>
            </a:r>
            <a:endParaRPr lang="en-US" altLang="en-US" sz="2000" b="1" dirty="0">
              <a:solidFill>
                <a:srgbClr val="000000"/>
              </a:solidFill>
              <a:cs typeface="Arial" panose="020B0604020202020204" pitchFamily="34" charset="0"/>
            </a:endParaRPr>
          </a:p>
        </p:txBody>
      </p:sp>
      <p:sp>
        <p:nvSpPr>
          <p:cNvPr id="36" name="Text Box 28">
            <a:extLst>
              <a:ext uri="{FF2B5EF4-FFF2-40B4-BE49-F238E27FC236}">
                <a16:creationId xmlns="" xmlns:a16="http://schemas.microsoft.com/office/drawing/2014/main" id="{53FA23A6-AD84-46DE-AF7F-29D547495C30}"/>
              </a:ext>
            </a:extLst>
          </p:cNvPr>
          <p:cNvSpPr txBox="1">
            <a:spLocks noChangeArrowheads="1"/>
          </p:cNvSpPr>
          <p:nvPr/>
        </p:nvSpPr>
        <p:spPr bwMode="auto">
          <a:xfrm>
            <a:off x="2691362" y="4806179"/>
            <a:ext cx="105509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000000"/>
                </a:solidFill>
                <a:cs typeface="Arial" panose="020B0604020202020204" pitchFamily="34" charset="0"/>
              </a:rPr>
              <a:t>Thứ</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ba</a:t>
            </a:r>
            <a:endParaRPr lang="en-US" altLang="en-US" sz="2000" b="1" dirty="0">
              <a:solidFill>
                <a:srgbClr val="000000"/>
              </a:solidFill>
              <a:cs typeface="Arial" panose="020B0604020202020204" pitchFamily="34" charset="0"/>
            </a:endParaRPr>
          </a:p>
        </p:txBody>
      </p:sp>
      <p:sp>
        <p:nvSpPr>
          <p:cNvPr id="37" name="Text Box 29">
            <a:extLst>
              <a:ext uri="{FF2B5EF4-FFF2-40B4-BE49-F238E27FC236}">
                <a16:creationId xmlns="" xmlns:a16="http://schemas.microsoft.com/office/drawing/2014/main" id="{87040E97-2293-4D41-96D1-255C73FD199E}"/>
              </a:ext>
            </a:extLst>
          </p:cNvPr>
          <p:cNvSpPr txBox="1">
            <a:spLocks noChangeArrowheads="1"/>
          </p:cNvSpPr>
          <p:nvPr/>
        </p:nvSpPr>
        <p:spPr bwMode="auto">
          <a:xfrm>
            <a:off x="2705787" y="5949179"/>
            <a:ext cx="102624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1" hangingPunct="1">
              <a:spcBef>
                <a:spcPct val="0"/>
              </a:spcBef>
              <a:buFontTx/>
              <a:buNone/>
            </a:pPr>
            <a:r>
              <a:rPr lang="en-US" altLang="en-US" sz="2000" b="1" dirty="0" err="1">
                <a:solidFill>
                  <a:srgbClr val="000000"/>
                </a:solidFill>
                <a:cs typeface="Arial" panose="020B0604020202020204" pitchFamily="34" charset="0"/>
              </a:rPr>
              <a:t>Thứ</a:t>
            </a:r>
            <a:r>
              <a:rPr lang="en-US" altLang="en-US" sz="2000" b="1" dirty="0">
                <a:solidFill>
                  <a:srgbClr val="000000"/>
                </a:solidFill>
                <a:cs typeface="Arial" panose="020B0604020202020204" pitchFamily="34" charset="0"/>
              </a:rPr>
              <a:t> </a:t>
            </a:r>
            <a:r>
              <a:rPr lang="en-US" altLang="en-US" sz="2000" b="1" dirty="0" err="1">
                <a:solidFill>
                  <a:srgbClr val="000000"/>
                </a:solidFill>
                <a:cs typeface="Arial" panose="020B0604020202020204" pitchFamily="34" charset="0"/>
              </a:rPr>
              <a:t>tư</a:t>
            </a:r>
            <a:endParaRPr lang="en-US" altLang="en-US" sz="2000" b="1" dirty="0">
              <a:solidFill>
                <a:srgbClr val="000000"/>
              </a:solidFill>
              <a:cs typeface="Arial" panose="020B0604020202020204" pitchFamily="34" charset="0"/>
            </a:endParaRPr>
          </a:p>
        </p:txBody>
      </p:sp>
      <p:sp>
        <p:nvSpPr>
          <p:cNvPr id="39" name="TextBox 38">
            <a:extLst>
              <a:ext uri="{FF2B5EF4-FFF2-40B4-BE49-F238E27FC236}">
                <a16:creationId xmlns="" xmlns:a16="http://schemas.microsoft.com/office/drawing/2014/main" id="{388F0586-DF0C-4B43-99A4-06A201B057F6}"/>
              </a:ext>
            </a:extLst>
          </p:cNvPr>
          <p:cNvSpPr txBox="1"/>
          <p:nvPr/>
        </p:nvSpPr>
        <p:spPr>
          <a:xfrm>
            <a:off x="4276699" y="2421535"/>
            <a:ext cx="4962011" cy="707886"/>
          </a:xfrm>
          <a:prstGeom prst="rect">
            <a:avLst/>
          </a:prstGeom>
          <a:noFill/>
        </p:spPr>
        <p:txBody>
          <a:bodyPr wrap="square">
            <a:spAutoFit/>
          </a:bodyPr>
          <a:lstStyle/>
          <a:p>
            <a:pPr algn="ctr"/>
            <a:r>
              <a:rPr lang="en-US" sz="2000" b="0" i="0" dirty="0" err="1">
                <a:solidFill>
                  <a:srgbClr val="0033CC"/>
                </a:solidFill>
                <a:effectLst/>
                <a:latin typeface="Arial" panose="020B0604020202020204" pitchFamily="34" charset="0"/>
                <a:cs typeface="Arial" panose="020B0604020202020204" pitchFamily="34" charset="0"/>
              </a:rPr>
              <a:t>Lợi</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ích</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kinh</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tế</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là</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smtClean="0">
                <a:solidFill>
                  <a:srgbClr val="0033CC"/>
                </a:solidFill>
                <a:effectLst/>
                <a:latin typeface="Arial" panose="020B0604020202020204" pitchFamily="34" charset="0"/>
                <a:cs typeface="Arial" panose="020B0604020202020204" pitchFamily="34" charset="0"/>
              </a:rPr>
              <a:t>mục</a:t>
            </a:r>
            <a:r>
              <a:rPr lang="en-US" sz="2000" b="0" i="0" dirty="0" smtClean="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tiêu</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của</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các</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hoạt</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động</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kinh</a:t>
            </a:r>
            <a:r>
              <a:rPr lang="en-US" sz="2000" b="0" i="0" dirty="0">
                <a:solidFill>
                  <a:srgbClr val="0033CC"/>
                </a:solidFill>
                <a:effectLst/>
                <a:latin typeface="Arial" panose="020B0604020202020204" pitchFamily="34" charset="0"/>
                <a:cs typeface="Arial" panose="020B0604020202020204" pitchFamily="34" charset="0"/>
              </a:rPr>
              <a:t> </a:t>
            </a:r>
            <a:r>
              <a:rPr lang="en-US" sz="2000" b="0" i="0" dirty="0" err="1">
                <a:solidFill>
                  <a:srgbClr val="0033CC"/>
                </a:solidFill>
                <a:effectLst/>
                <a:latin typeface="Arial" panose="020B0604020202020204" pitchFamily="34" charset="0"/>
                <a:cs typeface="Arial" panose="020B0604020202020204" pitchFamily="34" charset="0"/>
              </a:rPr>
              <a:t>tế</a:t>
            </a:r>
            <a:r>
              <a:rPr lang="en-US" sz="2000" b="0" i="0" dirty="0">
                <a:solidFill>
                  <a:srgbClr val="0033CC"/>
                </a:solidFill>
                <a:effectLst/>
                <a:latin typeface="Arial" panose="020B0604020202020204" pitchFamily="34" charset="0"/>
                <a:cs typeface="Arial" panose="020B0604020202020204" pitchFamily="34" charset="0"/>
              </a:rPr>
              <a:t> </a:t>
            </a:r>
            <a:endParaRPr lang="en-US" sz="2000" dirty="0">
              <a:solidFill>
                <a:srgbClr val="0033CC"/>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 xmlns:a16="http://schemas.microsoft.com/office/drawing/2014/main" id="{BD4F6257-3FE1-4B80-ACCB-516F0BC6A99B}"/>
              </a:ext>
            </a:extLst>
          </p:cNvPr>
          <p:cNvSpPr txBox="1"/>
          <p:nvPr/>
        </p:nvSpPr>
        <p:spPr>
          <a:xfrm>
            <a:off x="4211262" y="3753682"/>
            <a:ext cx="5022686" cy="707886"/>
          </a:xfrm>
          <a:prstGeom prst="rect">
            <a:avLst/>
          </a:prstGeom>
          <a:noFill/>
        </p:spPr>
        <p:txBody>
          <a:bodyPr wrap="square">
            <a:spAutoFit/>
          </a:bodyPr>
          <a:lstStyle/>
          <a:p>
            <a:pPr algn="ctr"/>
            <a:r>
              <a:rPr lang="en-US" sz="2000" b="0" i="0" dirty="0" err="1">
                <a:solidFill>
                  <a:srgbClr val="C00000"/>
                </a:solidFill>
                <a:effectLst/>
                <a:latin typeface="Arial" panose="020B0604020202020204" pitchFamily="34" charset="0"/>
                <a:cs typeface="Arial" panose="020B0604020202020204" pitchFamily="34" charset="0"/>
              </a:rPr>
              <a:t>Lợi</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ích</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kinh</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tế</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là</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động</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lực</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trực</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smtClean="0">
                <a:solidFill>
                  <a:srgbClr val="C00000"/>
                </a:solidFill>
                <a:effectLst/>
                <a:latin typeface="Arial" panose="020B0604020202020204" pitchFamily="34" charset="0"/>
                <a:cs typeface="Arial" panose="020B0604020202020204" pitchFamily="34" charset="0"/>
              </a:rPr>
              <a:t>tiếp</a:t>
            </a:r>
            <a:r>
              <a:rPr lang="en-US" sz="2000" b="0" i="0" dirty="0" smtClean="0">
                <a:solidFill>
                  <a:srgbClr val="C00000"/>
                </a:solidFill>
                <a:effectLst/>
                <a:latin typeface="Arial" panose="020B0604020202020204" pitchFamily="34" charset="0"/>
                <a:cs typeface="Arial" panose="020B0604020202020204" pitchFamily="34" charset="0"/>
              </a:rPr>
              <a:t> </a:t>
            </a:r>
            <a:r>
              <a:rPr lang="en-US" sz="2000" b="0" i="0" dirty="0" err="1" smtClean="0">
                <a:solidFill>
                  <a:srgbClr val="C00000"/>
                </a:solidFill>
                <a:effectLst/>
                <a:latin typeface="Arial" panose="020B0604020202020204" pitchFamily="34" charset="0"/>
                <a:cs typeface="Arial" panose="020B0604020202020204" pitchFamily="34" charset="0"/>
              </a:rPr>
              <a:t>của</a:t>
            </a:r>
            <a:r>
              <a:rPr lang="en-US" sz="2000" b="0" i="0" dirty="0" smtClean="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các</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hoạt</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động</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kinh</a:t>
            </a:r>
            <a:r>
              <a:rPr lang="en-US" sz="2000" b="0" i="0" dirty="0">
                <a:solidFill>
                  <a:srgbClr val="C00000"/>
                </a:solidFill>
                <a:effectLst/>
                <a:latin typeface="Arial" panose="020B0604020202020204" pitchFamily="34" charset="0"/>
                <a:cs typeface="Arial" panose="020B0604020202020204" pitchFamily="34" charset="0"/>
              </a:rPr>
              <a:t> </a:t>
            </a:r>
            <a:r>
              <a:rPr lang="en-US" sz="2000" b="0" i="0" dirty="0" err="1">
                <a:solidFill>
                  <a:srgbClr val="C00000"/>
                </a:solidFill>
                <a:effectLst/>
                <a:latin typeface="Arial" panose="020B0604020202020204" pitchFamily="34" charset="0"/>
                <a:cs typeface="Arial" panose="020B0604020202020204" pitchFamily="34" charset="0"/>
              </a:rPr>
              <a:t>tế</a:t>
            </a:r>
            <a:r>
              <a:rPr lang="en-US" sz="2000" b="0" i="0" dirty="0">
                <a:solidFill>
                  <a:srgbClr val="C00000"/>
                </a:solidFill>
                <a:effectLst/>
                <a:latin typeface="Arial" panose="020B0604020202020204" pitchFamily="34" charset="0"/>
                <a:cs typeface="Arial" panose="020B0604020202020204" pitchFamily="34" charset="0"/>
              </a:rPr>
              <a:t>  </a:t>
            </a:r>
            <a:endParaRPr lang="en-US" sz="2000" dirty="0">
              <a:solidFill>
                <a:srgbClr val="C00000"/>
              </a:solidFill>
              <a:latin typeface="Arial" panose="020B0604020202020204" pitchFamily="34" charset="0"/>
              <a:cs typeface="Arial" panose="020B0604020202020204" pitchFamily="34" charset="0"/>
            </a:endParaRPr>
          </a:p>
        </p:txBody>
      </p:sp>
      <p:sp>
        <p:nvSpPr>
          <p:cNvPr id="45" name="TextBox 44">
            <a:extLst>
              <a:ext uri="{FF2B5EF4-FFF2-40B4-BE49-F238E27FC236}">
                <a16:creationId xmlns="" xmlns:a16="http://schemas.microsoft.com/office/drawing/2014/main" id="{37629F54-C2EA-40FC-A2BB-8890F88F06DA}"/>
              </a:ext>
            </a:extLst>
          </p:cNvPr>
          <p:cNvSpPr txBox="1"/>
          <p:nvPr/>
        </p:nvSpPr>
        <p:spPr>
          <a:xfrm>
            <a:off x="4238165" y="4850438"/>
            <a:ext cx="5022686" cy="707886"/>
          </a:xfrm>
          <a:prstGeom prst="rect">
            <a:avLst/>
          </a:prstGeom>
          <a:noFill/>
        </p:spPr>
        <p:txBody>
          <a:bodyPr wrap="square">
            <a:spAutoFit/>
          </a:bodyPr>
          <a:lstStyle/>
          <a:p>
            <a:pPr algn="ctr"/>
            <a:r>
              <a:rPr lang="en-US" sz="2000" b="0" i="0" dirty="0" err="1">
                <a:solidFill>
                  <a:srgbClr val="7030A0"/>
                </a:solidFill>
                <a:effectLst/>
                <a:latin typeface="Arial" panose="020B0604020202020204" pitchFamily="34" charset="0"/>
                <a:cs typeface="Arial" panose="020B0604020202020204" pitchFamily="34" charset="0"/>
              </a:rPr>
              <a:t>Lợi</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ích</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kinh</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tế</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là</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động</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lực</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của</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các</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hoạt</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động</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xã</a:t>
            </a:r>
            <a:r>
              <a:rPr lang="en-US" sz="2000" b="0" i="0" dirty="0">
                <a:solidFill>
                  <a:srgbClr val="7030A0"/>
                </a:solidFill>
                <a:effectLst/>
                <a:latin typeface="Arial" panose="020B0604020202020204" pitchFamily="34" charset="0"/>
                <a:cs typeface="Arial" panose="020B0604020202020204" pitchFamily="34" charset="0"/>
              </a:rPr>
              <a:t> </a:t>
            </a:r>
            <a:r>
              <a:rPr lang="en-US" sz="2000" b="0" i="0" dirty="0" err="1">
                <a:solidFill>
                  <a:srgbClr val="7030A0"/>
                </a:solidFill>
                <a:effectLst/>
                <a:latin typeface="Arial" panose="020B0604020202020204" pitchFamily="34" charset="0"/>
                <a:cs typeface="Arial" panose="020B0604020202020204" pitchFamily="34" charset="0"/>
              </a:rPr>
              <a:t>hội</a:t>
            </a:r>
            <a:endParaRPr lang="en-US" sz="2000" dirty="0">
              <a:solidFill>
                <a:srgbClr val="7030A0"/>
              </a:solidFill>
              <a:latin typeface="Arial" panose="020B0604020202020204" pitchFamily="34" charset="0"/>
              <a:cs typeface="Arial" panose="020B0604020202020204" pitchFamily="34" charset="0"/>
            </a:endParaRPr>
          </a:p>
        </p:txBody>
      </p:sp>
      <p:sp>
        <p:nvSpPr>
          <p:cNvPr id="47" name="TextBox 46">
            <a:extLst>
              <a:ext uri="{FF2B5EF4-FFF2-40B4-BE49-F238E27FC236}">
                <a16:creationId xmlns="" xmlns:a16="http://schemas.microsoft.com/office/drawing/2014/main" id="{DE86E0F5-2691-46DF-8BC7-283735F2BD11}"/>
              </a:ext>
            </a:extLst>
          </p:cNvPr>
          <p:cNvSpPr txBox="1"/>
          <p:nvPr/>
        </p:nvSpPr>
        <p:spPr>
          <a:xfrm>
            <a:off x="4280333" y="5862937"/>
            <a:ext cx="5017924" cy="707886"/>
          </a:xfrm>
          <a:prstGeom prst="rect">
            <a:avLst/>
          </a:prstGeom>
          <a:noFill/>
        </p:spPr>
        <p:txBody>
          <a:bodyPr wrap="square">
            <a:spAutoFit/>
          </a:bodyPr>
          <a:lstStyle/>
          <a:p>
            <a:pPr algn="ctr"/>
            <a:r>
              <a:rPr lang="en-US" sz="2000" b="0" i="0" dirty="0" err="1">
                <a:solidFill>
                  <a:srgbClr val="00B050"/>
                </a:solidFill>
                <a:effectLst/>
                <a:latin typeface="Arial" panose="020B0604020202020204" pitchFamily="34" charset="0"/>
                <a:cs typeface="Arial" panose="020B0604020202020204" pitchFamily="34" charset="0"/>
              </a:rPr>
              <a:t>Lợi</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ích</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kinh</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tế</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là</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cơ</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sở</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để</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thực</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hiện</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các</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lợi</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ích</a:t>
            </a:r>
            <a:r>
              <a:rPr lang="en-US" sz="2000" b="0" i="0" dirty="0">
                <a:solidFill>
                  <a:srgbClr val="00B050"/>
                </a:solidFill>
                <a:effectLst/>
                <a:latin typeface="Arial" panose="020B0604020202020204" pitchFamily="34" charset="0"/>
                <a:cs typeface="Arial" panose="020B0604020202020204" pitchFamily="34" charset="0"/>
              </a:rPr>
              <a:t> </a:t>
            </a:r>
            <a:r>
              <a:rPr lang="en-US" sz="2000" b="0" i="0" dirty="0" err="1">
                <a:solidFill>
                  <a:srgbClr val="00B050"/>
                </a:solidFill>
                <a:effectLst/>
                <a:latin typeface="Arial" panose="020B0604020202020204" pitchFamily="34" charset="0"/>
                <a:cs typeface="Arial" panose="020B0604020202020204" pitchFamily="34" charset="0"/>
              </a:rPr>
              <a:t>khác</a:t>
            </a:r>
            <a:endParaRPr lang="en-US" sz="2000" dirty="0">
              <a:solidFill>
                <a:srgbClr val="00B050"/>
              </a:solidFill>
              <a:latin typeface="Arial" panose="020B0604020202020204" pitchFamily="34" charset="0"/>
              <a:cs typeface="Arial" panose="020B0604020202020204" pitchFamily="34" charset="0"/>
            </a:endParaRPr>
          </a:p>
        </p:txBody>
      </p:sp>
      <p:pic>
        <p:nvPicPr>
          <p:cNvPr id="48" name="Picture 2" descr="Không được trả lương, phải làm sao? | Tin tức mới nhất 24h - Đọc Báo Lao  Động online - Laodong.vn">
            <a:extLst>
              <a:ext uri="{FF2B5EF4-FFF2-40B4-BE49-F238E27FC236}">
                <a16:creationId xmlns="" xmlns:a16="http://schemas.microsoft.com/office/drawing/2014/main" id="{C46727AC-8B5F-4D63-81CE-7FCFB264AEA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93518" y="4229100"/>
            <a:ext cx="1971675" cy="2628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052191"/>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Hình nền Powerpoint dễ thương - Tổng hợp những hình nền dễ thương cho Slide  Powerpoint">
            <a:extLst>
              <a:ext uri="{FF2B5EF4-FFF2-40B4-BE49-F238E27FC236}">
                <a16:creationId xmlns="" xmlns:a16="http://schemas.microsoft.com/office/drawing/2014/main" id="{F8AA73C9-562C-441B-99CC-44B4A154F1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048"/>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E6B42066-4291-48A2-A896-92FE41AB66F9}"/>
              </a:ext>
            </a:extLst>
          </p:cNvPr>
          <p:cNvSpPr txBox="1"/>
          <p:nvPr/>
        </p:nvSpPr>
        <p:spPr>
          <a:xfrm>
            <a:off x="2010079" y="278118"/>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4" name="Line 7">
            <a:extLst>
              <a:ext uri="{FF2B5EF4-FFF2-40B4-BE49-F238E27FC236}">
                <a16:creationId xmlns="" xmlns:a16="http://schemas.microsoft.com/office/drawing/2014/main" id="{4FA77AE3-2B4B-43CB-8A75-BE431697309C}"/>
              </a:ext>
            </a:extLst>
          </p:cNvPr>
          <p:cNvSpPr>
            <a:spLocks noChangeShapeType="1"/>
          </p:cNvSpPr>
          <p:nvPr/>
        </p:nvSpPr>
        <p:spPr bwMode="auto">
          <a:xfrm>
            <a:off x="4457375" y="796043"/>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6" name="TextBox 5">
            <a:extLst>
              <a:ext uri="{FF2B5EF4-FFF2-40B4-BE49-F238E27FC236}">
                <a16:creationId xmlns="" xmlns:a16="http://schemas.microsoft.com/office/drawing/2014/main" id="{7E816F50-E5AC-4C49-AFB4-13FA4735DF64}"/>
              </a:ext>
            </a:extLst>
          </p:cNvPr>
          <p:cNvSpPr txBox="1"/>
          <p:nvPr/>
        </p:nvSpPr>
        <p:spPr>
          <a:xfrm>
            <a:off x="2125989" y="1026303"/>
            <a:ext cx="3242257" cy="400110"/>
          </a:xfrm>
          <a:prstGeom prst="rect">
            <a:avLst/>
          </a:prstGeom>
          <a:noFill/>
        </p:spPr>
        <p:txBody>
          <a:bodyPr wrap="square">
            <a:spAutoFit/>
          </a:bodyPr>
          <a:lstStyle/>
          <a:p>
            <a:r>
              <a:rPr lang="en-US" altLang="en-US" sz="2000" b="1" dirty="0">
                <a:solidFill>
                  <a:srgbClr val="0033CC"/>
                </a:solidFill>
                <a:latin typeface="Arial" panose="020B0604020202020204" pitchFamily="34" charset="0"/>
                <a:cs typeface="Arial" panose="020B0604020202020204" pitchFamily="34" charset="0"/>
              </a:rPr>
              <a:t>Quan </a:t>
            </a:r>
            <a:r>
              <a:rPr lang="vi-VN" altLang="en-US" sz="2000" b="1" dirty="0">
                <a:solidFill>
                  <a:srgbClr val="0033CC"/>
                </a:solidFill>
                <a:latin typeface="Arial" panose="020B0604020202020204" pitchFamily="34" charset="0"/>
                <a:cs typeface="Arial" panose="020B0604020202020204" pitchFamily="34" charset="0"/>
              </a:rPr>
              <a:t>hệ </a:t>
            </a:r>
            <a:r>
              <a:rPr lang="en-US" altLang="en-US" sz="2000" b="1" dirty="0" err="1">
                <a:solidFill>
                  <a:srgbClr val="0033CC"/>
                </a:solidFill>
                <a:latin typeface="Arial" panose="020B0604020202020204" pitchFamily="34" charset="0"/>
                <a:cs typeface="Arial" panose="020B0604020202020204" pitchFamily="34" charset="0"/>
              </a:rPr>
              <a:t>lợi</a:t>
            </a:r>
            <a:r>
              <a:rPr lang="en-US" altLang="en-US" sz="2000" b="1" dirty="0">
                <a:solidFill>
                  <a:srgbClr val="0033CC"/>
                </a:solidFill>
                <a:latin typeface="Arial" panose="020B0604020202020204" pitchFamily="34" charset="0"/>
                <a:cs typeface="Arial" panose="020B0604020202020204" pitchFamily="34" charset="0"/>
              </a:rPr>
              <a:t> </a:t>
            </a:r>
            <a:r>
              <a:rPr lang="en-US" altLang="en-US" sz="2000" b="1" dirty="0" err="1">
                <a:solidFill>
                  <a:srgbClr val="0033CC"/>
                </a:solidFill>
                <a:latin typeface="Arial" panose="020B0604020202020204" pitchFamily="34" charset="0"/>
                <a:cs typeface="Arial" panose="020B0604020202020204" pitchFamily="34" charset="0"/>
              </a:rPr>
              <a:t>ích</a:t>
            </a:r>
            <a:r>
              <a:rPr lang="vi-VN" altLang="en-US" sz="2000" b="1" dirty="0">
                <a:solidFill>
                  <a:srgbClr val="0033CC"/>
                </a:solidFill>
                <a:latin typeface="Arial" panose="020B0604020202020204" pitchFamily="34" charset="0"/>
                <a:cs typeface="Arial" panose="020B0604020202020204" pitchFamily="34" charset="0"/>
              </a:rPr>
              <a:t> kinh tế</a:t>
            </a:r>
            <a:endParaRPr lang="en-US" sz="2000" b="1" dirty="0">
              <a:solidFill>
                <a:srgbClr val="0033CC"/>
              </a:solidFill>
              <a:latin typeface="Arial" panose="020B0604020202020204" pitchFamily="34" charset="0"/>
              <a:cs typeface="Arial" panose="020B0604020202020204" pitchFamily="34" charset="0"/>
            </a:endParaRPr>
          </a:p>
        </p:txBody>
      </p:sp>
      <p:sp>
        <p:nvSpPr>
          <p:cNvPr id="7" name="Hexagon 6">
            <a:extLst>
              <a:ext uri="{FF2B5EF4-FFF2-40B4-BE49-F238E27FC236}">
                <a16:creationId xmlns="" xmlns:a16="http://schemas.microsoft.com/office/drawing/2014/main" id="{FC8B8B68-D1B5-4471-8DF7-598AA114349E}"/>
              </a:ext>
            </a:extLst>
          </p:cNvPr>
          <p:cNvSpPr/>
          <p:nvPr/>
        </p:nvSpPr>
        <p:spPr>
          <a:xfrm>
            <a:off x="1481442" y="974317"/>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2</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0" name="TextBox 9">
            <a:extLst>
              <a:ext uri="{FF2B5EF4-FFF2-40B4-BE49-F238E27FC236}">
                <a16:creationId xmlns="" xmlns:a16="http://schemas.microsoft.com/office/drawing/2014/main" id="{34626290-32CA-4E9D-9EFF-335F67B09560}"/>
              </a:ext>
            </a:extLst>
          </p:cNvPr>
          <p:cNvSpPr txBox="1"/>
          <p:nvPr/>
        </p:nvSpPr>
        <p:spPr>
          <a:xfrm>
            <a:off x="2511932" y="1479125"/>
            <a:ext cx="1941490" cy="400110"/>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1350"/>
              </a:spcBef>
              <a:spcAft>
                <a:spcPts val="0"/>
              </a:spcAft>
              <a:buClrTx/>
              <a:buSzTx/>
              <a:buFont typeface="Wingdings" panose="05000000000000000000" pitchFamily="2" charset="2"/>
              <a:buChar char="q"/>
              <a:tabLst/>
              <a:defRPr/>
            </a:pPr>
            <a:r>
              <a:rPr kumimoji="0" lang="vi-VN" sz="2000" b="1" u="none" strike="noStrike" kern="0" cap="none" spc="0" normalizeH="0" baseline="0" noProof="0" dirty="0">
                <a:ln>
                  <a:noFill/>
                </a:ln>
                <a:solidFill>
                  <a:srgbClr val="FF0066"/>
                </a:solidFill>
                <a:effectLst/>
                <a:uLnTx/>
                <a:uFillTx/>
                <a:latin typeface="Arial" panose="020B0604020202020204" pitchFamily="34" charset="0"/>
                <a:ea typeface="+mn-ea"/>
                <a:cs typeface="Times New Roman" panose="02020603050405020304" pitchFamily="18" charset="0"/>
              </a:rPr>
              <a:t>Kh</a:t>
            </a:r>
            <a:r>
              <a:rPr kumimoji="0" lang="en-US" sz="2000" b="1" u="none" strike="noStrike" kern="0" cap="none" spc="0" normalizeH="0" baseline="0" noProof="0" dirty="0">
                <a:ln>
                  <a:noFill/>
                </a:ln>
                <a:solidFill>
                  <a:srgbClr val="FF0066"/>
                </a:solidFill>
                <a:effectLst/>
                <a:uLnTx/>
                <a:uFillTx/>
                <a:latin typeface="Arial"/>
                <a:ea typeface="+mn-ea"/>
                <a:cs typeface="Times New Roman" panose="02020603050405020304" pitchFamily="18" charset="0"/>
              </a:rPr>
              <a:t>á</a:t>
            </a:r>
            <a:r>
              <a:rPr kumimoji="0" lang="vi-VN" sz="2000" b="1" u="none" strike="noStrike" kern="0" cap="none" spc="0" normalizeH="0" baseline="0" noProof="0" dirty="0">
                <a:ln>
                  <a:noFill/>
                </a:ln>
                <a:solidFill>
                  <a:srgbClr val="FF0066"/>
                </a:solidFill>
                <a:effectLst/>
                <a:uLnTx/>
                <a:uFillTx/>
                <a:latin typeface="Arial" panose="020B0604020202020204" pitchFamily="34" charset="0"/>
                <a:ea typeface="+mn-ea"/>
                <a:cs typeface="Times New Roman" panose="02020603050405020304" pitchFamily="18" charset="0"/>
              </a:rPr>
              <a:t>i niệm</a:t>
            </a:r>
            <a:endParaRPr kumimoji="0" lang="en-US" sz="2000" b="1" u="none" strike="noStrike" kern="0" cap="none" spc="0" normalizeH="0" baseline="0" noProof="0" dirty="0">
              <a:ln>
                <a:noFill/>
              </a:ln>
              <a:solidFill>
                <a:srgbClr val="FF0066"/>
              </a:solidFill>
              <a:effectLst/>
              <a:uLnTx/>
              <a:uFillTx/>
              <a:latin typeface="Arial"/>
              <a:ea typeface="+mn-ea"/>
              <a:cs typeface="Times New Roman" panose="02020603050405020304" pitchFamily="18" charset="0"/>
            </a:endParaRPr>
          </a:p>
        </p:txBody>
      </p:sp>
      <p:sp>
        <p:nvSpPr>
          <p:cNvPr id="12" name="TextBox 11">
            <a:extLst>
              <a:ext uri="{FF2B5EF4-FFF2-40B4-BE49-F238E27FC236}">
                <a16:creationId xmlns="" xmlns:a16="http://schemas.microsoft.com/office/drawing/2014/main" id="{EE4E6B65-2679-48C3-89C9-12113D3EB58E}"/>
              </a:ext>
            </a:extLst>
          </p:cNvPr>
          <p:cNvSpPr txBox="1"/>
          <p:nvPr/>
        </p:nvSpPr>
        <p:spPr>
          <a:xfrm>
            <a:off x="662609" y="5853273"/>
            <a:ext cx="8971721" cy="726609"/>
          </a:xfrm>
          <a:prstGeom prst="rect">
            <a:avLst/>
          </a:prstGeom>
          <a:noFill/>
        </p:spPr>
        <p:txBody>
          <a:bodyPr wrap="square">
            <a:spAutoFit/>
          </a:bodyPr>
          <a:lstStyle/>
          <a:p>
            <a:pPr algn="ctr" defTabSz="914400">
              <a:lnSpc>
                <a:spcPct val="120000"/>
              </a:lnSpc>
              <a:buFont typeface="Wingdings" panose="05000000000000000000" pitchFamily="2" charset="2"/>
              <a:buNone/>
              <a:defRPr/>
            </a:pPr>
            <a:r>
              <a:rPr lang="vi-VN" kern="0" dirty="0">
                <a:solidFill>
                  <a:srgbClr val="002060"/>
                </a:solidFill>
                <a:latin typeface="+mn-lt"/>
                <a:cs typeface="Times New Roman" panose="02020603050405020304" pitchFamily="18" charset="0"/>
              </a:rPr>
              <a:t>nh</a:t>
            </a:r>
            <a:r>
              <a:rPr lang="en-US" kern="0" dirty="0">
                <a:solidFill>
                  <a:srgbClr val="002060"/>
                </a:solidFill>
                <a:latin typeface="+mn-lt"/>
                <a:cs typeface="Times New Roman" panose="02020603050405020304" pitchFamily="18" charset="0"/>
              </a:rPr>
              <a:t>ằ</a:t>
            </a:r>
            <a:r>
              <a:rPr lang="vi-VN" kern="0" dirty="0">
                <a:solidFill>
                  <a:srgbClr val="002060"/>
                </a:solidFill>
                <a:latin typeface="+mn-lt"/>
                <a:cs typeface="Times New Roman" panose="02020603050405020304" pitchFamily="18" charset="0"/>
              </a:rPr>
              <a:t>m mục tiêu xác lập các lợi ích kinh tế trong mối liên hệ với trình độ phát triển của </a:t>
            </a:r>
            <a:r>
              <a:rPr lang="en-US" kern="0" dirty="0">
                <a:solidFill>
                  <a:srgbClr val="002060"/>
                </a:solidFill>
                <a:cs typeface="Times New Roman" panose="02020603050405020304" pitchFamily="18" charset="0"/>
              </a:rPr>
              <a:t>LLSX </a:t>
            </a:r>
            <a:r>
              <a:rPr lang="vi-VN" kern="0" dirty="0">
                <a:solidFill>
                  <a:srgbClr val="002060"/>
                </a:solidFill>
                <a:latin typeface="+mn-lt"/>
                <a:cs typeface="Times New Roman" panose="02020603050405020304" pitchFamily="18" charset="0"/>
              </a:rPr>
              <a:t>và</a:t>
            </a:r>
            <a:r>
              <a:rPr lang="en-US" kern="0" dirty="0">
                <a:solidFill>
                  <a:srgbClr val="002060"/>
                </a:solidFill>
                <a:latin typeface="+mn-lt"/>
                <a:cs typeface="Times New Roman" panose="02020603050405020304" pitchFamily="18" charset="0"/>
              </a:rPr>
              <a:t> KTTT</a:t>
            </a:r>
            <a:r>
              <a:rPr lang="vi-VN" kern="0" dirty="0">
                <a:solidFill>
                  <a:srgbClr val="002060"/>
                </a:solidFill>
                <a:latin typeface="+mn-lt"/>
                <a:cs typeface="Times New Roman" panose="02020603050405020304" pitchFamily="18" charset="0"/>
              </a:rPr>
              <a:t> </a:t>
            </a:r>
            <a:r>
              <a:rPr lang="en-US" kern="0" dirty="0">
                <a:solidFill>
                  <a:srgbClr val="002060"/>
                </a:solidFill>
                <a:latin typeface="+mn-lt"/>
                <a:cs typeface="Times New Roman" panose="02020603050405020304" pitchFamily="18" charset="0"/>
              </a:rPr>
              <a:t>t</a:t>
            </a:r>
            <a:r>
              <a:rPr lang="vi-VN" kern="0" dirty="0">
                <a:solidFill>
                  <a:srgbClr val="002060"/>
                </a:solidFill>
                <a:latin typeface="+mn-lt"/>
                <a:cs typeface="Times New Roman" panose="02020603050405020304" pitchFamily="18" charset="0"/>
              </a:rPr>
              <a:t>ương ứng của một giai đoạn phát tri</a:t>
            </a:r>
            <a:r>
              <a:rPr lang="en-US" kern="0" dirty="0">
                <a:solidFill>
                  <a:srgbClr val="002060"/>
                </a:solidFill>
                <a:latin typeface="+mn-lt"/>
                <a:cs typeface="Times New Roman" panose="02020603050405020304" pitchFamily="18" charset="0"/>
              </a:rPr>
              <a:t>ể</a:t>
            </a:r>
            <a:r>
              <a:rPr lang="vi-VN" kern="0" dirty="0">
                <a:solidFill>
                  <a:srgbClr val="002060"/>
                </a:solidFill>
                <a:latin typeface="+mn-lt"/>
                <a:cs typeface="Times New Roman" panose="02020603050405020304" pitchFamily="18" charset="0"/>
              </a:rPr>
              <a:t>n xã hội nhất định</a:t>
            </a:r>
            <a:r>
              <a:rPr lang="en-US" kern="0" dirty="0">
                <a:solidFill>
                  <a:srgbClr val="002060"/>
                </a:solidFill>
                <a:latin typeface="+mn-lt"/>
                <a:cs typeface="Times New Roman" panose="02020603050405020304" pitchFamily="18" charset="0"/>
              </a:rPr>
              <a:t>.</a:t>
            </a:r>
            <a:endParaRPr lang="en-US" sz="1800" b="1" kern="0" dirty="0">
              <a:solidFill>
                <a:srgbClr val="002060"/>
              </a:solidFill>
            </a:endParaRPr>
          </a:p>
        </p:txBody>
      </p:sp>
      <p:grpSp>
        <p:nvGrpSpPr>
          <p:cNvPr id="20" name="Group 9">
            <a:extLst>
              <a:ext uri="{FF2B5EF4-FFF2-40B4-BE49-F238E27FC236}">
                <a16:creationId xmlns="" xmlns:a16="http://schemas.microsoft.com/office/drawing/2014/main" id="{5E43F14B-42B9-467B-AD2C-2E63D5776391}"/>
              </a:ext>
            </a:extLst>
          </p:cNvPr>
          <p:cNvGrpSpPr>
            <a:grpSpLocks/>
          </p:cNvGrpSpPr>
          <p:nvPr/>
        </p:nvGrpSpPr>
        <p:grpSpPr bwMode="auto">
          <a:xfrm>
            <a:off x="1972307" y="4611428"/>
            <a:ext cx="1470041" cy="809225"/>
            <a:chOff x="3964" y="2071"/>
            <a:chExt cx="1484" cy="330"/>
          </a:xfrm>
          <a:solidFill>
            <a:srgbClr val="C00000"/>
          </a:solidFill>
        </p:grpSpPr>
        <p:sp>
          <p:nvSpPr>
            <p:cNvPr id="21" name="AutoShape 10">
              <a:extLst>
                <a:ext uri="{FF2B5EF4-FFF2-40B4-BE49-F238E27FC236}">
                  <a16:creationId xmlns="" xmlns:a16="http://schemas.microsoft.com/office/drawing/2014/main" id="{4F6BD6CB-6C2B-43B7-A82F-2B1A5ADECE61}"/>
                </a:ext>
              </a:extLst>
            </p:cNvPr>
            <p:cNvSpPr>
              <a:spLocks noChangeArrowheads="1"/>
            </p:cNvSpPr>
            <p:nvPr/>
          </p:nvSpPr>
          <p:spPr bwMode="gray">
            <a:xfrm>
              <a:off x="3964" y="2071"/>
              <a:ext cx="1484" cy="330"/>
            </a:xfrm>
            <a:prstGeom prst="roundRect">
              <a:avLst>
                <a:gd name="adj" fmla="val 16667"/>
              </a:avLst>
            </a:prstGeom>
            <a:grpFill/>
            <a:ln w="12700" algn="ctr">
              <a:solidFill>
                <a:srgbClr val="808080"/>
              </a:solidFill>
              <a:round/>
              <a:headEnd/>
              <a:tailEnd/>
            </a:ln>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sp>
          <p:nvSpPr>
            <p:cNvPr id="22" name="AutoShape 11">
              <a:extLst>
                <a:ext uri="{FF2B5EF4-FFF2-40B4-BE49-F238E27FC236}">
                  <a16:creationId xmlns="" xmlns:a16="http://schemas.microsoft.com/office/drawing/2014/main" id="{451A2B76-80FA-4737-AA8F-8874FCC7829D}"/>
                </a:ext>
              </a:extLst>
            </p:cNvPr>
            <p:cNvSpPr>
              <a:spLocks noChangeArrowheads="1"/>
            </p:cNvSpPr>
            <p:nvPr/>
          </p:nvSpPr>
          <p:spPr bwMode="gray">
            <a:xfrm>
              <a:off x="3987" y="2091"/>
              <a:ext cx="1432" cy="134"/>
            </a:xfrm>
            <a:prstGeom prst="roundRect">
              <a:avLst>
                <a:gd name="adj" fmla="val 28356"/>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grpSp>
      <p:grpSp>
        <p:nvGrpSpPr>
          <p:cNvPr id="23" name="Group 12">
            <a:extLst>
              <a:ext uri="{FF2B5EF4-FFF2-40B4-BE49-F238E27FC236}">
                <a16:creationId xmlns="" xmlns:a16="http://schemas.microsoft.com/office/drawing/2014/main" id="{DA2AC2C5-ECA8-46AE-8FC0-11E0DE8D75A2}"/>
              </a:ext>
            </a:extLst>
          </p:cNvPr>
          <p:cNvGrpSpPr>
            <a:grpSpLocks/>
          </p:cNvGrpSpPr>
          <p:nvPr/>
        </p:nvGrpSpPr>
        <p:grpSpPr bwMode="auto">
          <a:xfrm>
            <a:off x="5141180" y="4665200"/>
            <a:ext cx="1639261" cy="787970"/>
            <a:chOff x="3964" y="2071"/>
            <a:chExt cx="1484" cy="330"/>
          </a:xfrm>
          <a:solidFill>
            <a:srgbClr val="0070C0"/>
          </a:solidFill>
        </p:grpSpPr>
        <p:sp>
          <p:nvSpPr>
            <p:cNvPr id="24" name="AutoShape 13">
              <a:extLst>
                <a:ext uri="{FF2B5EF4-FFF2-40B4-BE49-F238E27FC236}">
                  <a16:creationId xmlns="" xmlns:a16="http://schemas.microsoft.com/office/drawing/2014/main" id="{DBD12ACA-D92C-47DC-B537-D40C09A27941}"/>
                </a:ext>
              </a:extLst>
            </p:cNvPr>
            <p:cNvSpPr>
              <a:spLocks noChangeArrowheads="1"/>
            </p:cNvSpPr>
            <p:nvPr/>
          </p:nvSpPr>
          <p:spPr bwMode="gray">
            <a:xfrm>
              <a:off x="3964" y="2071"/>
              <a:ext cx="1484" cy="330"/>
            </a:xfrm>
            <a:prstGeom prst="roundRect">
              <a:avLst>
                <a:gd name="adj" fmla="val 16667"/>
              </a:avLst>
            </a:prstGeom>
            <a:grpFill/>
            <a:ln w="12700" algn="ctr">
              <a:solidFill>
                <a:srgbClr val="808080"/>
              </a:solidFill>
              <a:round/>
              <a:headEnd/>
              <a:tailEnd/>
            </a:ln>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sp>
          <p:nvSpPr>
            <p:cNvPr id="25" name="AutoShape 14">
              <a:extLst>
                <a:ext uri="{FF2B5EF4-FFF2-40B4-BE49-F238E27FC236}">
                  <a16:creationId xmlns="" xmlns:a16="http://schemas.microsoft.com/office/drawing/2014/main" id="{316357D5-F463-46B4-B935-D89DD1E9FBE8}"/>
                </a:ext>
              </a:extLst>
            </p:cNvPr>
            <p:cNvSpPr>
              <a:spLocks noChangeArrowheads="1"/>
            </p:cNvSpPr>
            <p:nvPr/>
          </p:nvSpPr>
          <p:spPr bwMode="gray">
            <a:xfrm>
              <a:off x="3987" y="2091"/>
              <a:ext cx="1432" cy="134"/>
            </a:xfrm>
            <a:prstGeom prst="roundRect">
              <a:avLst>
                <a:gd name="adj" fmla="val 28356"/>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grpSp>
      <p:grpSp>
        <p:nvGrpSpPr>
          <p:cNvPr id="26" name="Group 15">
            <a:extLst>
              <a:ext uri="{FF2B5EF4-FFF2-40B4-BE49-F238E27FC236}">
                <a16:creationId xmlns="" xmlns:a16="http://schemas.microsoft.com/office/drawing/2014/main" id="{DE3EE800-07F6-4A46-8060-DC8675B68337}"/>
              </a:ext>
            </a:extLst>
          </p:cNvPr>
          <p:cNvGrpSpPr>
            <a:grpSpLocks/>
          </p:cNvGrpSpPr>
          <p:nvPr/>
        </p:nvGrpSpPr>
        <p:grpSpPr bwMode="auto">
          <a:xfrm>
            <a:off x="3522771" y="4632680"/>
            <a:ext cx="1454041" cy="787971"/>
            <a:chOff x="3964" y="2071"/>
            <a:chExt cx="1484" cy="330"/>
          </a:xfrm>
          <a:solidFill>
            <a:srgbClr val="000000"/>
          </a:solidFill>
        </p:grpSpPr>
        <p:sp>
          <p:nvSpPr>
            <p:cNvPr id="27" name="AutoShape 16">
              <a:extLst>
                <a:ext uri="{FF2B5EF4-FFF2-40B4-BE49-F238E27FC236}">
                  <a16:creationId xmlns="" xmlns:a16="http://schemas.microsoft.com/office/drawing/2014/main" id="{2266E180-7F93-4C99-B153-5AA0D66C1070}"/>
                </a:ext>
              </a:extLst>
            </p:cNvPr>
            <p:cNvSpPr>
              <a:spLocks noChangeArrowheads="1"/>
            </p:cNvSpPr>
            <p:nvPr/>
          </p:nvSpPr>
          <p:spPr bwMode="gray">
            <a:xfrm>
              <a:off x="3964" y="2071"/>
              <a:ext cx="1484" cy="330"/>
            </a:xfrm>
            <a:prstGeom prst="roundRect">
              <a:avLst>
                <a:gd name="adj" fmla="val 16667"/>
              </a:avLst>
            </a:prstGeom>
            <a:grpFill/>
            <a:ln w="12700" algn="ctr">
              <a:solidFill>
                <a:srgbClr val="808080"/>
              </a:solidFill>
              <a:round/>
              <a:headEnd/>
              <a:tailEnd/>
            </a:ln>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sp>
          <p:nvSpPr>
            <p:cNvPr id="28" name="AutoShape 17">
              <a:extLst>
                <a:ext uri="{FF2B5EF4-FFF2-40B4-BE49-F238E27FC236}">
                  <a16:creationId xmlns="" xmlns:a16="http://schemas.microsoft.com/office/drawing/2014/main" id="{154BB5D6-FAC5-4126-B80D-9185D94BFE54}"/>
                </a:ext>
              </a:extLst>
            </p:cNvPr>
            <p:cNvSpPr>
              <a:spLocks noChangeArrowheads="1"/>
            </p:cNvSpPr>
            <p:nvPr/>
          </p:nvSpPr>
          <p:spPr bwMode="gray">
            <a:xfrm>
              <a:off x="3987" y="2091"/>
              <a:ext cx="1432" cy="134"/>
            </a:xfrm>
            <a:prstGeom prst="roundRect">
              <a:avLst>
                <a:gd name="adj" fmla="val 28356"/>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grpSp>
      <p:grpSp>
        <p:nvGrpSpPr>
          <p:cNvPr id="29" name="Group 31">
            <a:extLst>
              <a:ext uri="{FF2B5EF4-FFF2-40B4-BE49-F238E27FC236}">
                <a16:creationId xmlns="" xmlns:a16="http://schemas.microsoft.com/office/drawing/2014/main" id="{E9920E23-1367-490D-AC14-E1BA600AE263}"/>
              </a:ext>
            </a:extLst>
          </p:cNvPr>
          <p:cNvGrpSpPr>
            <a:grpSpLocks/>
          </p:cNvGrpSpPr>
          <p:nvPr/>
        </p:nvGrpSpPr>
        <p:grpSpPr bwMode="auto">
          <a:xfrm>
            <a:off x="3701151" y="3418078"/>
            <a:ext cx="2773628" cy="536575"/>
            <a:chOff x="3964" y="2071"/>
            <a:chExt cx="1484" cy="330"/>
          </a:xfrm>
          <a:solidFill>
            <a:srgbClr val="006600"/>
          </a:solidFill>
        </p:grpSpPr>
        <p:sp>
          <p:nvSpPr>
            <p:cNvPr id="30" name="AutoShape 32">
              <a:extLst>
                <a:ext uri="{FF2B5EF4-FFF2-40B4-BE49-F238E27FC236}">
                  <a16:creationId xmlns="" xmlns:a16="http://schemas.microsoft.com/office/drawing/2014/main" id="{44F3DE48-BCE5-4859-9FAF-337F7B725927}"/>
                </a:ext>
              </a:extLst>
            </p:cNvPr>
            <p:cNvSpPr>
              <a:spLocks noChangeArrowheads="1"/>
            </p:cNvSpPr>
            <p:nvPr/>
          </p:nvSpPr>
          <p:spPr bwMode="gray">
            <a:xfrm>
              <a:off x="3964" y="2071"/>
              <a:ext cx="1484" cy="330"/>
            </a:xfrm>
            <a:prstGeom prst="roundRect">
              <a:avLst>
                <a:gd name="adj" fmla="val 16667"/>
              </a:avLst>
            </a:prstGeom>
            <a:grpFill/>
            <a:ln w="12700" algn="ctr">
              <a:solidFill>
                <a:srgbClr val="808080"/>
              </a:solidFill>
              <a:round/>
              <a:headEnd/>
              <a:tailEnd/>
            </a:ln>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800">
                <a:solidFill>
                  <a:srgbClr val="000000"/>
                </a:solidFill>
              </a:endParaRPr>
            </a:p>
          </p:txBody>
        </p:sp>
        <p:sp>
          <p:nvSpPr>
            <p:cNvPr id="31" name="AutoShape 33">
              <a:extLst>
                <a:ext uri="{FF2B5EF4-FFF2-40B4-BE49-F238E27FC236}">
                  <a16:creationId xmlns="" xmlns:a16="http://schemas.microsoft.com/office/drawing/2014/main" id="{48099D50-8B7E-459C-9FBD-7A4C52340AB3}"/>
                </a:ext>
              </a:extLst>
            </p:cNvPr>
            <p:cNvSpPr>
              <a:spLocks noChangeArrowheads="1"/>
            </p:cNvSpPr>
            <p:nvPr/>
          </p:nvSpPr>
          <p:spPr bwMode="gray">
            <a:xfrm>
              <a:off x="3987" y="2091"/>
              <a:ext cx="1432" cy="134"/>
            </a:xfrm>
            <a:prstGeom prst="roundRect">
              <a:avLst>
                <a:gd name="adj" fmla="val 28356"/>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800">
                <a:solidFill>
                  <a:srgbClr val="000000"/>
                </a:solidFill>
              </a:endParaRPr>
            </a:p>
          </p:txBody>
        </p:sp>
      </p:grpSp>
      <p:sp>
        <p:nvSpPr>
          <p:cNvPr id="32" name="Text Box 34">
            <a:extLst>
              <a:ext uri="{FF2B5EF4-FFF2-40B4-BE49-F238E27FC236}">
                <a16:creationId xmlns="" xmlns:a16="http://schemas.microsoft.com/office/drawing/2014/main" id="{CFC500A2-55A7-4FAE-821E-B20527C0E48E}"/>
              </a:ext>
            </a:extLst>
          </p:cNvPr>
          <p:cNvSpPr txBox="1">
            <a:spLocks noChangeArrowheads="1"/>
          </p:cNvSpPr>
          <p:nvPr/>
        </p:nvSpPr>
        <p:spPr bwMode="gray">
          <a:xfrm>
            <a:off x="3935648" y="3496289"/>
            <a:ext cx="239768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eaLnBrk="1" hangingPunct="1">
              <a:spcBef>
                <a:spcPct val="50000"/>
              </a:spcBef>
              <a:buClrTx/>
              <a:buFontTx/>
              <a:buNone/>
            </a:pPr>
            <a:r>
              <a:rPr lang="en-US" altLang="en-US" sz="1600" dirty="0" err="1">
                <a:solidFill>
                  <a:srgbClr val="FFFFFF"/>
                </a:solidFill>
                <a:latin typeface="Arial" panose="020B0604020202020204" pitchFamily="34" charset="0"/>
              </a:rPr>
              <a:t>Là</a:t>
            </a:r>
            <a:r>
              <a:rPr lang="en-US" altLang="en-US" sz="1600" dirty="0">
                <a:solidFill>
                  <a:srgbClr val="FFFFFF"/>
                </a:solidFill>
                <a:latin typeface="Arial" panose="020B0604020202020204" pitchFamily="34" charset="0"/>
              </a:rPr>
              <a:t> </a:t>
            </a:r>
            <a:r>
              <a:rPr lang="en-US" altLang="en-US" sz="1600" dirty="0" err="1">
                <a:solidFill>
                  <a:srgbClr val="FFFFFF"/>
                </a:solidFill>
                <a:latin typeface="Arial" panose="020B0604020202020204" pitchFamily="34" charset="0"/>
              </a:rPr>
              <a:t>sự</a:t>
            </a:r>
            <a:r>
              <a:rPr lang="en-US" altLang="en-US" sz="1600" dirty="0">
                <a:solidFill>
                  <a:srgbClr val="FFFFFF"/>
                </a:solidFill>
                <a:latin typeface="Arial" panose="020B0604020202020204" pitchFamily="34" charset="0"/>
              </a:rPr>
              <a:t> </a:t>
            </a:r>
            <a:r>
              <a:rPr lang="en-US" altLang="en-US" sz="1600" dirty="0" err="1">
                <a:solidFill>
                  <a:srgbClr val="FFFFFF"/>
                </a:solidFill>
                <a:latin typeface="Arial" panose="020B0604020202020204" pitchFamily="34" charset="0"/>
              </a:rPr>
              <a:t>tương</a:t>
            </a:r>
            <a:r>
              <a:rPr lang="en-US" altLang="en-US" sz="1600" dirty="0">
                <a:solidFill>
                  <a:srgbClr val="FFFFFF"/>
                </a:solidFill>
                <a:latin typeface="Arial" panose="020B0604020202020204" pitchFamily="34" charset="0"/>
              </a:rPr>
              <a:t> </a:t>
            </a:r>
            <a:r>
              <a:rPr lang="en-US" altLang="en-US" sz="1600" dirty="0" err="1">
                <a:solidFill>
                  <a:srgbClr val="FFFFFF"/>
                </a:solidFill>
                <a:latin typeface="Arial" panose="020B0604020202020204" pitchFamily="34" charset="0"/>
              </a:rPr>
              <a:t>tác</a:t>
            </a:r>
            <a:r>
              <a:rPr lang="en-US" altLang="en-US" sz="1600" dirty="0">
                <a:solidFill>
                  <a:srgbClr val="FFFFFF"/>
                </a:solidFill>
                <a:latin typeface="Arial" panose="020B0604020202020204" pitchFamily="34" charset="0"/>
              </a:rPr>
              <a:t> </a:t>
            </a:r>
            <a:r>
              <a:rPr lang="en-US" altLang="en-US" sz="1600" dirty="0" err="1">
                <a:solidFill>
                  <a:srgbClr val="FFFFFF"/>
                </a:solidFill>
                <a:latin typeface="Arial" panose="020B0604020202020204" pitchFamily="34" charset="0"/>
              </a:rPr>
              <a:t>giữa</a:t>
            </a:r>
            <a:endParaRPr lang="en-US" altLang="en-US" sz="1600" dirty="0">
              <a:solidFill>
                <a:srgbClr val="FFFFFF"/>
              </a:solidFill>
              <a:latin typeface="Arial" panose="020B0604020202020204" pitchFamily="34" charset="0"/>
            </a:endParaRPr>
          </a:p>
        </p:txBody>
      </p:sp>
      <p:grpSp>
        <p:nvGrpSpPr>
          <p:cNvPr id="33" name="Group 35">
            <a:extLst>
              <a:ext uri="{FF2B5EF4-FFF2-40B4-BE49-F238E27FC236}">
                <a16:creationId xmlns="" xmlns:a16="http://schemas.microsoft.com/office/drawing/2014/main" id="{73FAA525-CC67-4FA0-AB03-C8D0BD2C1D50}"/>
              </a:ext>
            </a:extLst>
          </p:cNvPr>
          <p:cNvGrpSpPr>
            <a:grpSpLocks/>
          </p:cNvGrpSpPr>
          <p:nvPr/>
        </p:nvGrpSpPr>
        <p:grpSpPr bwMode="auto">
          <a:xfrm>
            <a:off x="4143067" y="2078571"/>
            <a:ext cx="1930400" cy="914401"/>
            <a:chOff x="3964" y="2071"/>
            <a:chExt cx="1484" cy="330"/>
          </a:xfrm>
          <a:solidFill>
            <a:srgbClr val="FF0066"/>
          </a:solidFill>
        </p:grpSpPr>
        <p:sp>
          <p:nvSpPr>
            <p:cNvPr id="34" name="AutoShape 36">
              <a:extLst>
                <a:ext uri="{FF2B5EF4-FFF2-40B4-BE49-F238E27FC236}">
                  <a16:creationId xmlns="" xmlns:a16="http://schemas.microsoft.com/office/drawing/2014/main" id="{EE908155-A4E2-42DA-BCB5-058473149172}"/>
                </a:ext>
              </a:extLst>
            </p:cNvPr>
            <p:cNvSpPr>
              <a:spLocks noChangeArrowheads="1"/>
            </p:cNvSpPr>
            <p:nvPr/>
          </p:nvSpPr>
          <p:spPr bwMode="gray">
            <a:xfrm>
              <a:off x="3964" y="2071"/>
              <a:ext cx="1484" cy="330"/>
            </a:xfrm>
            <a:prstGeom prst="roundRect">
              <a:avLst>
                <a:gd name="adj" fmla="val 16667"/>
              </a:avLst>
            </a:prstGeom>
            <a:grpFill/>
            <a:ln w="12700" algn="ctr">
              <a:solidFill>
                <a:schemeClr val="tx2"/>
              </a:solidFill>
              <a:round/>
              <a:headEnd/>
              <a:tailEnd/>
            </a:ln>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800">
                <a:solidFill>
                  <a:srgbClr val="000000"/>
                </a:solidFill>
              </a:endParaRPr>
            </a:p>
          </p:txBody>
        </p:sp>
        <p:sp>
          <p:nvSpPr>
            <p:cNvPr id="35" name="AutoShape 37">
              <a:extLst>
                <a:ext uri="{FF2B5EF4-FFF2-40B4-BE49-F238E27FC236}">
                  <a16:creationId xmlns="" xmlns:a16="http://schemas.microsoft.com/office/drawing/2014/main" id="{CD62FDEE-96AD-427F-98CE-DA59F932E91D}"/>
                </a:ext>
              </a:extLst>
            </p:cNvPr>
            <p:cNvSpPr>
              <a:spLocks noChangeArrowheads="1"/>
            </p:cNvSpPr>
            <p:nvPr/>
          </p:nvSpPr>
          <p:spPr bwMode="gray">
            <a:xfrm>
              <a:off x="3987" y="2091"/>
              <a:ext cx="1432" cy="134"/>
            </a:xfrm>
            <a:prstGeom prst="roundRect">
              <a:avLst>
                <a:gd name="adj" fmla="val 28356"/>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800">
                <a:solidFill>
                  <a:srgbClr val="000000"/>
                </a:solidFill>
              </a:endParaRPr>
            </a:p>
          </p:txBody>
        </p:sp>
      </p:grpSp>
      <p:sp>
        <p:nvSpPr>
          <p:cNvPr id="36" name="Text Box 38">
            <a:extLst>
              <a:ext uri="{FF2B5EF4-FFF2-40B4-BE49-F238E27FC236}">
                <a16:creationId xmlns="" xmlns:a16="http://schemas.microsoft.com/office/drawing/2014/main" id="{69C168BE-BF38-43FB-9833-0F9EB6F91130}"/>
              </a:ext>
            </a:extLst>
          </p:cNvPr>
          <p:cNvSpPr txBox="1">
            <a:spLocks noChangeArrowheads="1"/>
          </p:cNvSpPr>
          <p:nvPr/>
        </p:nvSpPr>
        <p:spPr bwMode="gray">
          <a:xfrm>
            <a:off x="4172986" y="2193034"/>
            <a:ext cx="1923014"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eaLnBrk="1" hangingPunct="1">
              <a:spcBef>
                <a:spcPct val="50000"/>
              </a:spcBef>
              <a:buClrTx/>
              <a:buFontTx/>
              <a:buNone/>
            </a:pPr>
            <a:r>
              <a:rPr lang="en-US" altLang="en-US" sz="1600" b="1" dirty="0">
                <a:solidFill>
                  <a:srgbClr val="FFFFFF"/>
                </a:solidFill>
                <a:latin typeface="Arial" panose="020B0604020202020204" pitchFamily="34" charset="0"/>
              </a:rPr>
              <a:t>Quan </a:t>
            </a:r>
            <a:r>
              <a:rPr lang="en-US" altLang="en-US" sz="1600" b="1" dirty="0" err="1">
                <a:solidFill>
                  <a:srgbClr val="FFFFFF"/>
                </a:solidFill>
                <a:latin typeface="Arial" panose="020B0604020202020204" pitchFamily="34" charset="0"/>
              </a:rPr>
              <a:t>hệ</a:t>
            </a:r>
            <a:r>
              <a:rPr lang="en-US" altLang="en-US" sz="1600" b="1" dirty="0">
                <a:solidFill>
                  <a:srgbClr val="FFFFFF"/>
                </a:solidFill>
                <a:latin typeface="Arial" panose="020B0604020202020204" pitchFamily="34" charset="0"/>
              </a:rPr>
              <a:t> </a:t>
            </a:r>
            <a:r>
              <a:rPr lang="en-US" altLang="en-US" sz="1600" b="1" dirty="0" err="1">
                <a:solidFill>
                  <a:srgbClr val="FFFFFF"/>
                </a:solidFill>
                <a:latin typeface="Arial" panose="020B0604020202020204" pitchFamily="34" charset="0"/>
              </a:rPr>
              <a:t>lợi</a:t>
            </a:r>
            <a:r>
              <a:rPr lang="en-US" altLang="en-US" sz="1600" b="1" dirty="0">
                <a:solidFill>
                  <a:srgbClr val="FFFFFF"/>
                </a:solidFill>
                <a:latin typeface="Arial" panose="020B0604020202020204" pitchFamily="34" charset="0"/>
              </a:rPr>
              <a:t> </a:t>
            </a:r>
            <a:r>
              <a:rPr lang="en-US" altLang="en-US" sz="1600" b="1" dirty="0" err="1">
                <a:solidFill>
                  <a:srgbClr val="FFFFFF"/>
                </a:solidFill>
                <a:latin typeface="Arial" panose="020B0604020202020204" pitchFamily="34" charset="0"/>
              </a:rPr>
              <a:t>ích</a:t>
            </a:r>
            <a:endParaRPr lang="en-US" altLang="en-US" sz="1600" b="1" dirty="0">
              <a:solidFill>
                <a:srgbClr val="FFFFFF"/>
              </a:solidFill>
              <a:latin typeface="Arial" panose="020B0604020202020204" pitchFamily="34" charset="0"/>
            </a:endParaRPr>
          </a:p>
          <a:p>
            <a:pPr algn="ctr" eaLnBrk="1" hangingPunct="1">
              <a:spcBef>
                <a:spcPct val="50000"/>
              </a:spcBef>
              <a:buClrTx/>
              <a:buFontTx/>
              <a:buNone/>
            </a:pPr>
            <a:r>
              <a:rPr lang="en-US" altLang="en-US" sz="1600" b="1" dirty="0">
                <a:solidFill>
                  <a:srgbClr val="FFFFFF"/>
                </a:solidFill>
                <a:latin typeface="Arial" panose="020B0604020202020204" pitchFamily="34" charset="0"/>
              </a:rPr>
              <a:t> </a:t>
            </a:r>
            <a:r>
              <a:rPr lang="en-US" altLang="en-US" sz="1600" b="1" dirty="0" err="1">
                <a:solidFill>
                  <a:srgbClr val="FFFFFF"/>
                </a:solidFill>
                <a:latin typeface="Arial" panose="020B0604020202020204" pitchFamily="34" charset="0"/>
              </a:rPr>
              <a:t>kinh</a:t>
            </a:r>
            <a:r>
              <a:rPr lang="en-US" altLang="en-US" sz="1600" b="1" dirty="0">
                <a:solidFill>
                  <a:srgbClr val="FFFFFF"/>
                </a:solidFill>
                <a:latin typeface="Arial" panose="020B0604020202020204" pitchFamily="34" charset="0"/>
              </a:rPr>
              <a:t> </a:t>
            </a:r>
            <a:r>
              <a:rPr lang="en-US" altLang="en-US" sz="1600" b="1" dirty="0" err="1">
                <a:solidFill>
                  <a:srgbClr val="FFFFFF"/>
                </a:solidFill>
                <a:latin typeface="Arial" panose="020B0604020202020204" pitchFamily="34" charset="0"/>
              </a:rPr>
              <a:t>tế</a:t>
            </a:r>
            <a:endParaRPr lang="en-US" altLang="en-US" sz="1600" b="1" dirty="0">
              <a:solidFill>
                <a:srgbClr val="FFFFFF"/>
              </a:solidFill>
              <a:latin typeface="Arial" panose="020B0604020202020204" pitchFamily="34" charset="0"/>
            </a:endParaRPr>
          </a:p>
        </p:txBody>
      </p:sp>
      <p:grpSp>
        <p:nvGrpSpPr>
          <p:cNvPr id="37" name="Group 9">
            <a:extLst>
              <a:ext uri="{FF2B5EF4-FFF2-40B4-BE49-F238E27FC236}">
                <a16:creationId xmlns="" xmlns:a16="http://schemas.microsoft.com/office/drawing/2014/main" id="{76D70873-8CD0-4850-B820-CD7FFBA645B3}"/>
              </a:ext>
            </a:extLst>
          </p:cNvPr>
          <p:cNvGrpSpPr>
            <a:grpSpLocks/>
          </p:cNvGrpSpPr>
          <p:nvPr/>
        </p:nvGrpSpPr>
        <p:grpSpPr bwMode="auto">
          <a:xfrm>
            <a:off x="169389" y="4593542"/>
            <a:ext cx="1609985" cy="827110"/>
            <a:chOff x="3964" y="2071"/>
            <a:chExt cx="1484" cy="330"/>
          </a:xfrm>
          <a:solidFill>
            <a:srgbClr val="7030A0"/>
          </a:solidFill>
        </p:grpSpPr>
        <p:sp>
          <p:nvSpPr>
            <p:cNvPr id="38" name="AutoShape 10">
              <a:extLst>
                <a:ext uri="{FF2B5EF4-FFF2-40B4-BE49-F238E27FC236}">
                  <a16:creationId xmlns="" xmlns:a16="http://schemas.microsoft.com/office/drawing/2014/main" id="{46C7547C-2710-4E31-96D3-0394375D1D51}"/>
                </a:ext>
              </a:extLst>
            </p:cNvPr>
            <p:cNvSpPr>
              <a:spLocks noChangeArrowheads="1"/>
            </p:cNvSpPr>
            <p:nvPr/>
          </p:nvSpPr>
          <p:spPr bwMode="gray">
            <a:xfrm>
              <a:off x="3964" y="2071"/>
              <a:ext cx="1484" cy="330"/>
            </a:xfrm>
            <a:prstGeom prst="roundRect">
              <a:avLst>
                <a:gd name="adj" fmla="val 16667"/>
              </a:avLst>
            </a:prstGeom>
            <a:grpFill/>
            <a:ln w="12700" algn="ctr">
              <a:solidFill>
                <a:srgbClr val="808080"/>
              </a:solidFill>
              <a:round/>
              <a:headEnd/>
              <a:tailEnd/>
            </a:ln>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sp>
          <p:nvSpPr>
            <p:cNvPr id="39" name="AutoShape 11">
              <a:extLst>
                <a:ext uri="{FF2B5EF4-FFF2-40B4-BE49-F238E27FC236}">
                  <a16:creationId xmlns="" xmlns:a16="http://schemas.microsoft.com/office/drawing/2014/main" id="{D9559AC1-E485-472D-9DE8-860D5A724F61}"/>
                </a:ext>
              </a:extLst>
            </p:cNvPr>
            <p:cNvSpPr>
              <a:spLocks noChangeArrowheads="1"/>
            </p:cNvSpPr>
            <p:nvPr/>
          </p:nvSpPr>
          <p:spPr bwMode="gray">
            <a:xfrm>
              <a:off x="3987" y="2091"/>
              <a:ext cx="1432" cy="134"/>
            </a:xfrm>
            <a:prstGeom prst="roundRect">
              <a:avLst>
                <a:gd name="adj" fmla="val 28356"/>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grpSp>
      <p:grpSp>
        <p:nvGrpSpPr>
          <p:cNvPr id="40" name="Group 12">
            <a:extLst>
              <a:ext uri="{FF2B5EF4-FFF2-40B4-BE49-F238E27FC236}">
                <a16:creationId xmlns="" xmlns:a16="http://schemas.microsoft.com/office/drawing/2014/main" id="{01215DE7-675E-47DF-97AA-286FC8DB76CE}"/>
              </a:ext>
            </a:extLst>
          </p:cNvPr>
          <p:cNvGrpSpPr>
            <a:grpSpLocks/>
          </p:cNvGrpSpPr>
          <p:nvPr/>
        </p:nvGrpSpPr>
        <p:grpSpPr bwMode="auto">
          <a:xfrm>
            <a:off x="6891764" y="4688583"/>
            <a:ext cx="1527093" cy="787970"/>
            <a:chOff x="3964" y="2071"/>
            <a:chExt cx="1484" cy="330"/>
          </a:xfrm>
          <a:solidFill>
            <a:srgbClr val="663300"/>
          </a:solidFill>
        </p:grpSpPr>
        <p:sp>
          <p:nvSpPr>
            <p:cNvPr id="41" name="AutoShape 13">
              <a:extLst>
                <a:ext uri="{FF2B5EF4-FFF2-40B4-BE49-F238E27FC236}">
                  <a16:creationId xmlns="" xmlns:a16="http://schemas.microsoft.com/office/drawing/2014/main" id="{CE2C416E-27D8-4D70-B856-DC70C5221FDE}"/>
                </a:ext>
              </a:extLst>
            </p:cNvPr>
            <p:cNvSpPr>
              <a:spLocks noChangeArrowheads="1"/>
            </p:cNvSpPr>
            <p:nvPr/>
          </p:nvSpPr>
          <p:spPr bwMode="gray">
            <a:xfrm>
              <a:off x="3964" y="2071"/>
              <a:ext cx="1484" cy="330"/>
            </a:xfrm>
            <a:prstGeom prst="roundRect">
              <a:avLst>
                <a:gd name="adj" fmla="val 16667"/>
              </a:avLst>
            </a:prstGeom>
            <a:grpFill/>
            <a:ln w="12700" algn="ctr">
              <a:solidFill>
                <a:srgbClr val="808080"/>
              </a:solidFill>
              <a:round/>
              <a:headEnd/>
              <a:tailEnd/>
            </a:ln>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sp>
          <p:nvSpPr>
            <p:cNvPr id="42" name="AutoShape 14">
              <a:extLst>
                <a:ext uri="{FF2B5EF4-FFF2-40B4-BE49-F238E27FC236}">
                  <a16:creationId xmlns="" xmlns:a16="http://schemas.microsoft.com/office/drawing/2014/main" id="{6A6E4BA6-3F23-4B23-9E21-AC164DBC9FD5}"/>
                </a:ext>
              </a:extLst>
            </p:cNvPr>
            <p:cNvSpPr>
              <a:spLocks noChangeArrowheads="1"/>
            </p:cNvSpPr>
            <p:nvPr/>
          </p:nvSpPr>
          <p:spPr bwMode="gray">
            <a:xfrm>
              <a:off x="3987" y="2091"/>
              <a:ext cx="1432" cy="134"/>
            </a:xfrm>
            <a:prstGeom prst="roundRect">
              <a:avLst>
                <a:gd name="adj" fmla="val 28356"/>
              </a:avLst>
            </a:prstGeom>
            <a:grp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grpSp>
      <p:grpSp>
        <p:nvGrpSpPr>
          <p:cNvPr id="43" name="Group 12">
            <a:extLst>
              <a:ext uri="{FF2B5EF4-FFF2-40B4-BE49-F238E27FC236}">
                <a16:creationId xmlns="" xmlns:a16="http://schemas.microsoft.com/office/drawing/2014/main" id="{46072409-91DB-47BC-82B0-EA2E74A4102A}"/>
              </a:ext>
            </a:extLst>
          </p:cNvPr>
          <p:cNvGrpSpPr>
            <a:grpSpLocks/>
          </p:cNvGrpSpPr>
          <p:nvPr/>
        </p:nvGrpSpPr>
        <p:grpSpPr bwMode="auto">
          <a:xfrm>
            <a:off x="8583226" y="4688583"/>
            <a:ext cx="1662858" cy="764588"/>
            <a:chOff x="3964" y="2071"/>
            <a:chExt cx="1484" cy="330"/>
          </a:xfrm>
        </p:grpSpPr>
        <p:sp>
          <p:nvSpPr>
            <p:cNvPr id="44" name="AutoShape 13">
              <a:extLst>
                <a:ext uri="{FF2B5EF4-FFF2-40B4-BE49-F238E27FC236}">
                  <a16:creationId xmlns="" xmlns:a16="http://schemas.microsoft.com/office/drawing/2014/main" id="{F20D712B-83E4-4AEE-B900-0186E0A43E8F}"/>
                </a:ext>
              </a:extLst>
            </p:cNvPr>
            <p:cNvSpPr>
              <a:spLocks noChangeArrowheads="1"/>
            </p:cNvSpPr>
            <p:nvPr/>
          </p:nvSpPr>
          <p:spPr bwMode="gray">
            <a:xfrm>
              <a:off x="3964" y="2071"/>
              <a:ext cx="1484" cy="330"/>
            </a:xfrm>
            <a:prstGeom prst="roundRect">
              <a:avLst>
                <a:gd name="adj" fmla="val 16667"/>
              </a:avLst>
            </a:prstGeom>
            <a:solidFill>
              <a:srgbClr val="00B050"/>
            </a:solidFill>
            <a:ln w="12700" algn="ctr">
              <a:solidFill>
                <a:srgbClr val="808080"/>
              </a:solidFill>
              <a:round/>
              <a:headEnd/>
              <a:tailEnd/>
            </a:ln>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sp>
          <p:nvSpPr>
            <p:cNvPr id="45" name="AutoShape 14">
              <a:extLst>
                <a:ext uri="{FF2B5EF4-FFF2-40B4-BE49-F238E27FC236}">
                  <a16:creationId xmlns="" xmlns:a16="http://schemas.microsoft.com/office/drawing/2014/main" id="{8E43A009-3A3F-4C28-B9BE-A47B7AD43CE1}"/>
                </a:ext>
              </a:extLst>
            </p:cNvPr>
            <p:cNvSpPr>
              <a:spLocks noChangeArrowheads="1"/>
            </p:cNvSpPr>
            <p:nvPr/>
          </p:nvSpPr>
          <p:spPr bwMode="gray">
            <a:xfrm>
              <a:off x="3987" y="2091"/>
              <a:ext cx="1432" cy="134"/>
            </a:xfrm>
            <a:prstGeom prst="roundRect">
              <a:avLst>
                <a:gd name="adj" fmla="val 28356"/>
              </a:avLst>
            </a:prstGeom>
            <a:gradFill rotWithShape="1">
              <a:gsLst>
                <a:gs pos="0">
                  <a:srgbClr val="FFFFFF">
                    <a:alpha val="70000"/>
                  </a:srgbClr>
                </a:gs>
                <a:gs pos="100000">
                  <a:schemeClr val="accent2">
                    <a:alpha val="70000"/>
                  </a:scheme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eaLnBrk="1" hangingPunct="1">
                <a:spcBef>
                  <a:spcPct val="0"/>
                </a:spcBef>
                <a:buClrTx/>
                <a:buFontTx/>
                <a:buNone/>
              </a:pPr>
              <a:endParaRPr lang="en-US" altLang="en-US" sz="1400">
                <a:solidFill>
                  <a:schemeClr val="bg1"/>
                </a:solidFill>
                <a:latin typeface="+mn-lt"/>
              </a:endParaRPr>
            </a:p>
          </p:txBody>
        </p:sp>
      </p:grpSp>
      <p:sp>
        <p:nvSpPr>
          <p:cNvPr id="46" name="TextBox 45">
            <a:extLst>
              <a:ext uri="{FF2B5EF4-FFF2-40B4-BE49-F238E27FC236}">
                <a16:creationId xmlns="" xmlns:a16="http://schemas.microsoft.com/office/drawing/2014/main" id="{3824FA97-0250-4266-B8EE-70723A5371B2}"/>
              </a:ext>
            </a:extLst>
          </p:cNvPr>
          <p:cNvSpPr txBox="1"/>
          <p:nvPr/>
        </p:nvSpPr>
        <p:spPr>
          <a:xfrm>
            <a:off x="260758" y="4738790"/>
            <a:ext cx="1289706" cy="523220"/>
          </a:xfrm>
          <a:prstGeom prst="rect">
            <a:avLst/>
          </a:prstGeom>
          <a:noFill/>
        </p:spPr>
        <p:txBody>
          <a:bodyPr wrap="square">
            <a:spAutoFit/>
          </a:bodyPr>
          <a:lstStyle/>
          <a:p>
            <a:pPr algn="ctr"/>
            <a:r>
              <a:rPr lang="vi-VN" sz="1400" kern="0" dirty="0">
                <a:solidFill>
                  <a:schemeClr val="bg1"/>
                </a:solidFill>
                <a:cs typeface="Times New Roman" panose="02020603050405020304" pitchFamily="18" charset="0"/>
              </a:rPr>
              <a:t>con người </a:t>
            </a:r>
            <a:r>
              <a:rPr lang="en-US" sz="1400" kern="0" dirty="0">
                <a:solidFill>
                  <a:schemeClr val="bg1"/>
                </a:solidFill>
                <a:cs typeface="Times New Roman" panose="02020603050405020304" pitchFamily="18" charset="0"/>
              </a:rPr>
              <a:t>-</a:t>
            </a:r>
            <a:r>
              <a:rPr lang="vi-VN" sz="1400" kern="0" dirty="0">
                <a:solidFill>
                  <a:schemeClr val="bg1"/>
                </a:solidFill>
                <a:cs typeface="Times New Roman" panose="02020603050405020304" pitchFamily="18" charset="0"/>
              </a:rPr>
              <a:t> con người</a:t>
            </a:r>
            <a:endParaRPr lang="en-US" sz="1400" dirty="0">
              <a:solidFill>
                <a:schemeClr val="bg1"/>
              </a:solidFill>
            </a:endParaRPr>
          </a:p>
        </p:txBody>
      </p:sp>
      <p:sp>
        <p:nvSpPr>
          <p:cNvPr id="47" name="TextBox 46">
            <a:extLst>
              <a:ext uri="{FF2B5EF4-FFF2-40B4-BE49-F238E27FC236}">
                <a16:creationId xmlns="" xmlns:a16="http://schemas.microsoft.com/office/drawing/2014/main" id="{C765A0C1-2253-42E3-A449-CD9DC61E5189}"/>
              </a:ext>
            </a:extLst>
          </p:cNvPr>
          <p:cNvSpPr txBox="1"/>
          <p:nvPr/>
        </p:nvSpPr>
        <p:spPr>
          <a:xfrm>
            <a:off x="2068359" y="4767217"/>
            <a:ext cx="1404758" cy="523220"/>
          </a:xfrm>
          <a:prstGeom prst="rect">
            <a:avLst/>
          </a:prstGeom>
          <a:noFill/>
        </p:spPr>
        <p:txBody>
          <a:bodyPr wrap="square">
            <a:spAutoFit/>
          </a:bodyPr>
          <a:lstStyle/>
          <a:p>
            <a:pPr algn="ctr"/>
            <a:r>
              <a:rPr lang="vi-VN" sz="1400" kern="0" dirty="0">
                <a:solidFill>
                  <a:schemeClr val="bg1"/>
                </a:solidFill>
                <a:cs typeface="Times New Roman" panose="02020603050405020304" pitchFamily="18" charset="0"/>
              </a:rPr>
              <a:t>các cộng đồng người</a:t>
            </a:r>
            <a:endParaRPr lang="en-US" sz="1400" dirty="0">
              <a:solidFill>
                <a:schemeClr val="bg1"/>
              </a:solidFill>
            </a:endParaRPr>
          </a:p>
        </p:txBody>
      </p:sp>
      <p:sp>
        <p:nvSpPr>
          <p:cNvPr id="48" name="TextBox 47">
            <a:extLst>
              <a:ext uri="{FF2B5EF4-FFF2-40B4-BE49-F238E27FC236}">
                <a16:creationId xmlns="" xmlns:a16="http://schemas.microsoft.com/office/drawing/2014/main" id="{6C3C2122-BFEC-477A-AF91-23F983D5606D}"/>
              </a:ext>
            </a:extLst>
          </p:cNvPr>
          <p:cNvSpPr txBox="1"/>
          <p:nvPr/>
        </p:nvSpPr>
        <p:spPr>
          <a:xfrm>
            <a:off x="3687508" y="4755062"/>
            <a:ext cx="1118687" cy="590739"/>
          </a:xfrm>
          <a:prstGeom prst="rect">
            <a:avLst/>
          </a:prstGeom>
          <a:noFill/>
        </p:spPr>
        <p:txBody>
          <a:bodyPr wrap="square">
            <a:spAutoFit/>
          </a:bodyPr>
          <a:lstStyle/>
          <a:p>
            <a:pPr algn="ctr" defTabSz="914400">
              <a:lnSpc>
                <a:spcPct val="120000"/>
              </a:lnSpc>
              <a:defRPr/>
            </a:pPr>
            <a:r>
              <a:rPr lang="vi-VN" sz="1400" kern="0" dirty="0">
                <a:solidFill>
                  <a:schemeClr val="bg1"/>
                </a:solidFill>
                <a:cs typeface="Times New Roman" panose="02020603050405020304" pitchFamily="18" charset="0"/>
              </a:rPr>
              <a:t>các t</a:t>
            </a:r>
            <a:r>
              <a:rPr lang="en-US" sz="1400" kern="0" dirty="0">
                <a:solidFill>
                  <a:schemeClr val="bg1"/>
                </a:solidFill>
                <a:cs typeface="Times New Roman" panose="02020603050405020304" pitchFamily="18" charset="0"/>
              </a:rPr>
              <a:t>ổ</a:t>
            </a:r>
            <a:r>
              <a:rPr lang="vi-VN" sz="1400" kern="0" dirty="0">
                <a:solidFill>
                  <a:schemeClr val="bg1"/>
                </a:solidFill>
                <a:cs typeface="Times New Roman" panose="02020603050405020304" pitchFamily="18" charset="0"/>
              </a:rPr>
              <a:t> chức kinh tế</a:t>
            </a:r>
            <a:endParaRPr lang="en-US" sz="1400" kern="0" dirty="0">
              <a:solidFill>
                <a:schemeClr val="bg1"/>
              </a:solidFill>
              <a:cs typeface="Times New Roman" panose="02020603050405020304" pitchFamily="18" charset="0"/>
            </a:endParaRPr>
          </a:p>
        </p:txBody>
      </p:sp>
      <p:sp>
        <p:nvSpPr>
          <p:cNvPr id="49" name="TextBox 48">
            <a:extLst>
              <a:ext uri="{FF2B5EF4-FFF2-40B4-BE49-F238E27FC236}">
                <a16:creationId xmlns="" xmlns:a16="http://schemas.microsoft.com/office/drawing/2014/main" id="{BF5ED11A-53F1-4982-B20F-F1FA6C041844}"/>
              </a:ext>
            </a:extLst>
          </p:cNvPr>
          <p:cNvSpPr txBox="1"/>
          <p:nvPr/>
        </p:nvSpPr>
        <p:spPr>
          <a:xfrm>
            <a:off x="5191579" y="4774136"/>
            <a:ext cx="1612530" cy="523220"/>
          </a:xfrm>
          <a:prstGeom prst="rect">
            <a:avLst/>
          </a:prstGeom>
          <a:noFill/>
        </p:spPr>
        <p:txBody>
          <a:bodyPr wrap="square">
            <a:spAutoFit/>
          </a:bodyPr>
          <a:lstStyle/>
          <a:p>
            <a:r>
              <a:rPr lang="vi-VN" sz="1400" kern="0" dirty="0">
                <a:solidFill>
                  <a:schemeClr val="bg1"/>
                </a:solidFill>
                <a:cs typeface="Times New Roman" panose="02020603050405020304" pitchFamily="18" charset="0"/>
              </a:rPr>
              <a:t>các bộ phận h</a:t>
            </a:r>
            <a:r>
              <a:rPr lang="en-US" sz="1400" kern="0" dirty="0">
                <a:solidFill>
                  <a:schemeClr val="bg1"/>
                </a:solidFill>
                <a:cs typeface="Times New Roman" panose="02020603050405020304" pitchFamily="18" charset="0"/>
              </a:rPr>
              <a:t>ợ</a:t>
            </a:r>
            <a:r>
              <a:rPr lang="vi-VN" sz="1400" kern="0" dirty="0">
                <a:solidFill>
                  <a:schemeClr val="bg1"/>
                </a:solidFill>
                <a:cs typeface="Times New Roman" panose="02020603050405020304" pitchFamily="18" charset="0"/>
              </a:rPr>
              <a:t>p thành nền kinh tế</a:t>
            </a:r>
            <a:endParaRPr lang="en-US" sz="1400" dirty="0">
              <a:solidFill>
                <a:schemeClr val="bg1"/>
              </a:solidFill>
            </a:endParaRPr>
          </a:p>
        </p:txBody>
      </p:sp>
      <p:sp>
        <p:nvSpPr>
          <p:cNvPr id="50" name="TextBox 49">
            <a:extLst>
              <a:ext uri="{FF2B5EF4-FFF2-40B4-BE49-F238E27FC236}">
                <a16:creationId xmlns="" xmlns:a16="http://schemas.microsoft.com/office/drawing/2014/main" id="{BE42352C-6C31-4DE0-97BD-A52CC05EC019}"/>
              </a:ext>
            </a:extLst>
          </p:cNvPr>
          <p:cNvSpPr txBox="1"/>
          <p:nvPr/>
        </p:nvSpPr>
        <p:spPr>
          <a:xfrm>
            <a:off x="7056133" y="4803851"/>
            <a:ext cx="1423083" cy="523220"/>
          </a:xfrm>
          <a:prstGeom prst="rect">
            <a:avLst/>
          </a:prstGeom>
          <a:noFill/>
        </p:spPr>
        <p:txBody>
          <a:bodyPr wrap="square">
            <a:spAutoFit/>
          </a:bodyPr>
          <a:lstStyle/>
          <a:p>
            <a:r>
              <a:rPr lang="vi-VN" sz="1400" kern="0" dirty="0">
                <a:solidFill>
                  <a:schemeClr val="bg1"/>
                </a:solidFill>
                <a:cs typeface="Times New Roman" panose="02020603050405020304" pitchFamily="18" charset="0"/>
              </a:rPr>
              <a:t>con người với t</a:t>
            </a:r>
            <a:r>
              <a:rPr lang="en-US" sz="1400" kern="0" dirty="0">
                <a:solidFill>
                  <a:schemeClr val="bg1"/>
                </a:solidFill>
                <a:cs typeface="Times New Roman" panose="02020603050405020304" pitchFamily="18" charset="0"/>
              </a:rPr>
              <a:t>ổ</a:t>
            </a:r>
            <a:r>
              <a:rPr lang="vi-VN" sz="1400" kern="0" dirty="0">
                <a:solidFill>
                  <a:schemeClr val="bg1"/>
                </a:solidFill>
                <a:cs typeface="Times New Roman" panose="02020603050405020304" pitchFamily="18" charset="0"/>
              </a:rPr>
              <a:t> chức kinh tế</a:t>
            </a:r>
            <a:endParaRPr lang="en-US" sz="1400" dirty="0">
              <a:solidFill>
                <a:schemeClr val="bg1"/>
              </a:solidFill>
            </a:endParaRPr>
          </a:p>
        </p:txBody>
      </p:sp>
      <p:sp>
        <p:nvSpPr>
          <p:cNvPr id="51" name="TextBox 50">
            <a:extLst>
              <a:ext uri="{FF2B5EF4-FFF2-40B4-BE49-F238E27FC236}">
                <a16:creationId xmlns="" xmlns:a16="http://schemas.microsoft.com/office/drawing/2014/main" id="{A2564B6D-DA00-4621-B295-3E32871629D4}"/>
              </a:ext>
            </a:extLst>
          </p:cNvPr>
          <p:cNvSpPr txBox="1"/>
          <p:nvPr/>
        </p:nvSpPr>
        <p:spPr>
          <a:xfrm>
            <a:off x="8571430" y="4795888"/>
            <a:ext cx="1762682" cy="585610"/>
          </a:xfrm>
          <a:prstGeom prst="rect">
            <a:avLst/>
          </a:prstGeom>
          <a:noFill/>
        </p:spPr>
        <p:txBody>
          <a:bodyPr wrap="square">
            <a:spAutoFit/>
          </a:bodyPr>
          <a:lstStyle/>
          <a:p>
            <a:pPr algn="ctr" defTabSz="914400">
              <a:lnSpc>
                <a:spcPct val="120000"/>
              </a:lnSpc>
              <a:defRPr/>
            </a:pPr>
            <a:r>
              <a:rPr lang="vi-VN" sz="1400" kern="0" dirty="0">
                <a:solidFill>
                  <a:schemeClr val="bg1"/>
                </a:solidFill>
                <a:cs typeface="Times New Roman" panose="02020603050405020304" pitchFamily="18" charset="0"/>
              </a:rPr>
              <a:t>quốc gia với phần còn lại của th</a:t>
            </a:r>
            <a:r>
              <a:rPr lang="en-US" sz="1400" kern="0" dirty="0">
                <a:solidFill>
                  <a:schemeClr val="bg1"/>
                </a:solidFill>
                <a:cs typeface="Times New Roman" panose="02020603050405020304" pitchFamily="18" charset="0"/>
              </a:rPr>
              <a:t>ế</a:t>
            </a:r>
            <a:r>
              <a:rPr lang="vi-VN" sz="1400" kern="0" dirty="0">
                <a:solidFill>
                  <a:schemeClr val="bg1"/>
                </a:solidFill>
                <a:cs typeface="Times New Roman" panose="02020603050405020304" pitchFamily="18" charset="0"/>
              </a:rPr>
              <a:t> giới</a:t>
            </a:r>
            <a:endParaRPr lang="en-US" sz="1400" kern="0" dirty="0">
              <a:solidFill>
                <a:schemeClr val="bg1"/>
              </a:solidFill>
              <a:cs typeface="Times New Roman" panose="02020603050405020304" pitchFamily="18" charset="0"/>
            </a:endParaRPr>
          </a:p>
        </p:txBody>
      </p:sp>
      <p:cxnSp>
        <p:nvCxnSpPr>
          <p:cNvPr id="52" name="Straight Arrow Connector 51">
            <a:extLst>
              <a:ext uri="{FF2B5EF4-FFF2-40B4-BE49-F238E27FC236}">
                <a16:creationId xmlns="" xmlns:a16="http://schemas.microsoft.com/office/drawing/2014/main" id="{5280B0BC-1E54-4F6E-BAC6-788B87101A64}"/>
              </a:ext>
            </a:extLst>
          </p:cNvPr>
          <p:cNvCxnSpPr>
            <a:endCxn id="31" idx="0"/>
          </p:cNvCxnSpPr>
          <p:nvPr/>
        </p:nvCxnSpPr>
        <p:spPr>
          <a:xfrm>
            <a:off x="5082357" y="3008700"/>
            <a:ext cx="1" cy="44189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8" name="Straight Connector 57">
            <a:extLst>
              <a:ext uri="{FF2B5EF4-FFF2-40B4-BE49-F238E27FC236}">
                <a16:creationId xmlns="" xmlns:a16="http://schemas.microsoft.com/office/drawing/2014/main" id="{F06B0380-1FB5-4E06-8773-5CA354C358E4}"/>
              </a:ext>
            </a:extLst>
          </p:cNvPr>
          <p:cNvCxnSpPr/>
          <p:nvPr/>
        </p:nvCxnSpPr>
        <p:spPr>
          <a:xfrm>
            <a:off x="1078207" y="4214192"/>
            <a:ext cx="8171810" cy="0"/>
          </a:xfrm>
          <a:prstGeom prst="line">
            <a:avLst/>
          </a:prstGeom>
        </p:spPr>
        <p:style>
          <a:lnRef idx="1">
            <a:schemeClr val="accent1"/>
          </a:lnRef>
          <a:fillRef idx="0">
            <a:schemeClr val="accent1"/>
          </a:fillRef>
          <a:effectRef idx="0">
            <a:schemeClr val="accent1"/>
          </a:effectRef>
          <a:fontRef idx="minor">
            <a:schemeClr val="tx1"/>
          </a:fontRef>
        </p:style>
      </p:cxnSp>
      <p:sp>
        <p:nvSpPr>
          <p:cNvPr id="60" name="AutoShape 9">
            <a:extLst>
              <a:ext uri="{FF2B5EF4-FFF2-40B4-BE49-F238E27FC236}">
                <a16:creationId xmlns="" xmlns:a16="http://schemas.microsoft.com/office/drawing/2014/main" id="{01A23F7B-61CC-4881-AA2A-0142FA015249}"/>
              </a:ext>
            </a:extLst>
          </p:cNvPr>
          <p:cNvSpPr>
            <a:spLocks/>
          </p:cNvSpPr>
          <p:nvPr/>
        </p:nvSpPr>
        <p:spPr bwMode="auto">
          <a:xfrm rot="16200000">
            <a:off x="5165547" y="3682260"/>
            <a:ext cx="405397" cy="4119129"/>
          </a:xfrm>
          <a:prstGeom prst="leftBrace">
            <a:avLst>
              <a:gd name="adj1" fmla="val 37500"/>
              <a:gd name="adj2" fmla="val 50000"/>
            </a:avLst>
          </a:prstGeom>
          <a:noFill/>
          <a:ln w="38100">
            <a:solidFill>
              <a:srgbClr val="FF99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Char char="•"/>
              <a:defRPr sz="3200">
                <a:solidFill>
                  <a:schemeClr val="tx1"/>
                </a:solidFill>
                <a:latin typeface="VNI-Times" pitchFamily="2" charset="0"/>
              </a:defRPr>
            </a:lvl1pPr>
            <a:lvl2pPr marL="742950" indent="-285750">
              <a:spcBef>
                <a:spcPct val="20000"/>
              </a:spcBef>
              <a:buChar char="–"/>
              <a:defRPr sz="2800">
                <a:solidFill>
                  <a:schemeClr val="tx1"/>
                </a:solidFill>
                <a:latin typeface="VNI-Times" pitchFamily="2" charset="0"/>
              </a:defRPr>
            </a:lvl2pPr>
            <a:lvl3pPr marL="1143000" indent="-228600">
              <a:spcBef>
                <a:spcPct val="20000"/>
              </a:spcBef>
              <a:buChar char="•"/>
              <a:defRPr sz="2400">
                <a:solidFill>
                  <a:schemeClr val="tx1"/>
                </a:solidFill>
                <a:latin typeface="VNI-Times" pitchFamily="2" charset="0"/>
              </a:defRPr>
            </a:lvl3pPr>
            <a:lvl4pPr marL="1600200" indent="-228600">
              <a:spcBef>
                <a:spcPct val="20000"/>
              </a:spcBef>
              <a:buChar char="–"/>
              <a:defRPr sz="2000">
                <a:solidFill>
                  <a:schemeClr val="tx1"/>
                </a:solidFill>
                <a:latin typeface="VNI-Times" pitchFamily="2" charset="0"/>
              </a:defRPr>
            </a:lvl4pPr>
            <a:lvl5pPr marL="2057400" indent="-228600">
              <a:spcBef>
                <a:spcPct val="20000"/>
              </a:spcBef>
              <a:buChar char="»"/>
              <a:defRPr sz="2000">
                <a:solidFill>
                  <a:schemeClr val="tx1"/>
                </a:solidFill>
                <a:latin typeface="VNI-Times" pitchFamily="2" charset="0"/>
              </a:defRPr>
            </a:lvl5pPr>
            <a:lvl6pPr marL="2514600" indent="-228600" eaLnBrk="0" fontAlgn="base" hangingPunct="0">
              <a:spcBef>
                <a:spcPct val="20000"/>
              </a:spcBef>
              <a:spcAft>
                <a:spcPct val="0"/>
              </a:spcAft>
              <a:buChar char="»"/>
              <a:defRPr sz="2000">
                <a:solidFill>
                  <a:schemeClr val="tx1"/>
                </a:solidFill>
                <a:latin typeface="VNI-Times" pitchFamily="2" charset="0"/>
              </a:defRPr>
            </a:lvl6pPr>
            <a:lvl7pPr marL="2971800" indent="-228600" eaLnBrk="0" fontAlgn="base" hangingPunct="0">
              <a:spcBef>
                <a:spcPct val="20000"/>
              </a:spcBef>
              <a:spcAft>
                <a:spcPct val="0"/>
              </a:spcAft>
              <a:buChar char="»"/>
              <a:defRPr sz="2000">
                <a:solidFill>
                  <a:schemeClr val="tx1"/>
                </a:solidFill>
                <a:latin typeface="VNI-Times" pitchFamily="2" charset="0"/>
              </a:defRPr>
            </a:lvl7pPr>
            <a:lvl8pPr marL="3429000" indent="-228600" eaLnBrk="0" fontAlgn="base" hangingPunct="0">
              <a:spcBef>
                <a:spcPct val="20000"/>
              </a:spcBef>
              <a:spcAft>
                <a:spcPct val="0"/>
              </a:spcAft>
              <a:buChar char="»"/>
              <a:defRPr sz="2000">
                <a:solidFill>
                  <a:schemeClr val="tx1"/>
                </a:solidFill>
                <a:latin typeface="VNI-Times" pitchFamily="2" charset="0"/>
              </a:defRPr>
            </a:lvl8pPr>
            <a:lvl9pPr marL="3886200" indent="-228600" eaLnBrk="0" fontAlgn="base" hangingPunct="0">
              <a:spcBef>
                <a:spcPct val="20000"/>
              </a:spcBef>
              <a:spcAft>
                <a:spcPct val="0"/>
              </a:spcAft>
              <a:buChar char="»"/>
              <a:defRPr sz="2000">
                <a:solidFill>
                  <a:schemeClr val="tx1"/>
                </a:solidFill>
                <a:latin typeface="VNI-Times" pitchFamily="2" charset="0"/>
              </a:defRPr>
            </a:lvl9pPr>
          </a:lstStyle>
          <a:p>
            <a:pPr algn="r" eaLnBrk="1" hangingPunct="1">
              <a:spcBef>
                <a:spcPct val="0"/>
              </a:spcBef>
              <a:buFontTx/>
              <a:buNone/>
            </a:pPr>
            <a:endParaRPr lang="en-US" altLang="en-US" sz="1800"/>
          </a:p>
        </p:txBody>
      </p:sp>
      <p:cxnSp>
        <p:nvCxnSpPr>
          <p:cNvPr id="61" name="Straight Arrow Connector 60">
            <a:extLst>
              <a:ext uri="{FF2B5EF4-FFF2-40B4-BE49-F238E27FC236}">
                <a16:creationId xmlns="" xmlns:a16="http://schemas.microsoft.com/office/drawing/2014/main" id="{6C0BD255-ED38-4F29-9FE1-58F6EA22E2CF}"/>
              </a:ext>
            </a:extLst>
          </p:cNvPr>
          <p:cNvCxnSpPr/>
          <p:nvPr/>
        </p:nvCxnSpPr>
        <p:spPr>
          <a:xfrm>
            <a:off x="1078207" y="4214192"/>
            <a:ext cx="0" cy="379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3" name="Straight Arrow Connector 62">
            <a:extLst>
              <a:ext uri="{FF2B5EF4-FFF2-40B4-BE49-F238E27FC236}">
                <a16:creationId xmlns="" xmlns:a16="http://schemas.microsoft.com/office/drawing/2014/main" id="{7A6960C3-A643-4F0D-9290-1D33D2C6FDFC}"/>
              </a:ext>
            </a:extLst>
          </p:cNvPr>
          <p:cNvCxnSpPr/>
          <p:nvPr/>
        </p:nvCxnSpPr>
        <p:spPr>
          <a:xfrm>
            <a:off x="2704356" y="4214192"/>
            <a:ext cx="0" cy="379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 xmlns:a16="http://schemas.microsoft.com/office/drawing/2014/main" id="{372E2B1E-5D44-4DA4-B533-7326DE019951}"/>
              </a:ext>
            </a:extLst>
          </p:cNvPr>
          <p:cNvCxnSpPr/>
          <p:nvPr/>
        </p:nvCxnSpPr>
        <p:spPr>
          <a:xfrm>
            <a:off x="4245006" y="4253330"/>
            <a:ext cx="0" cy="379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5" name="Straight Arrow Connector 64">
            <a:extLst>
              <a:ext uri="{FF2B5EF4-FFF2-40B4-BE49-F238E27FC236}">
                <a16:creationId xmlns="" xmlns:a16="http://schemas.microsoft.com/office/drawing/2014/main" id="{A151AD94-06D0-4AF6-B5B4-19FEF54AE1E2}"/>
              </a:ext>
            </a:extLst>
          </p:cNvPr>
          <p:cNvCxnSpPr/>
          <p:nvPr/>
        </p:nvCxnSpPr>
        <p:spPr>
          <a:xfrm>
            <a:off x="5942399" y="4253330"/>
            <a:ext cx="0" cy="379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6" name="Straight Arrow Connector 65">
            <a:extLst>
              <a:ext uri="{FF2B5EF4-FFF2-40B4-BE49-F238E27FC236}">
                <a16:creationId xmlns="" xmlns:a16="http://schemas.microsoft.com/office/drawing/2014/main" id="{E43B92D8-053D-41A8-A2CF-79A2C922F651}"/>
              </a:ext>
            </a:extLst>
          </p:cNvPr>
          <p:cNvCxnSpPr/>
          <p:nvPr/>
        </p:nvCxnSpPr>
        <p:spPr>
          <a:xfrm>
            <a:off x="7690134" y="4264320"/>
            <a:ext cx="0" cy="379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7" name="Straight Arrow Connector 66">
            <a:extLst>
              <a:ext uri="{FF2B5EF4-FFF2-40B4-BE49-F238E27FC236}">
                <a16:creationId xmlns="" xmlns:a16="http://schemas.microsoft.com/office/drawing/2014/main" id="{A55A6083-6B94-4247-A348-0E03B172A584}"/>
              </a:ext>
            </a:extLst>
          </p:cNvPr>
          <p:cNvCxnSpPr/>
          <p:nvPr/>
        </p:nvCxnSpPr>
        <p:spPr>
          <a:xfrm>
            <a:off x="9250017" y="4214192"/>
            <a:ext cx="0" cy="379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8" name="Straight Arrow Connector 67">
            <a:extLst>
              <a:ext uri="{FF2B5EF4-FFF2-40B4-BE49-F238E27FC236}">
                <a16:creationId xmlns="" xmlns:a16="http://schemas.microsoft.com/office/drawing/2014/main" id="{E58417C5-AE1B-4D62-A2F3-7F05DC67B3E1}"/>
              </a:ext>
            </a:extLst>
          </p:cNvPr>
          <p:cNvCxnSpPr>
            <a:cxnSpLocks/>
          </p:cNvCxnSpPr>
          <p:nvPr/>
        </p:nvCxnSpPr>
        <p:spPr>
          <a:xfrm>
            <a:off x="5094946" y="3896127"/>
            <a:ext cx="0" cy="3572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5587244"/>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Green School Board Template - Free PPT Backgrounds and Templates">
            <a:extLst>
              <a:ext uri="{FF2B5EF4-FFF2-40B4-BE49-F238E27FC236}">
                <a16:creationId xmlns="" xmlns:a16="http://schemas.microsoft.com/office/drawing/2014/main" id="{760DF47A-FCBA-4EBD-A55F-F250358065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7062" y="0"/>
            <a:ext cx="3034937"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F6598AA4-AA37-4E26-8911-2CAD9EB8EC10}"/>
              </a:ext>
            </a:extLst>
          </p:cNvPr>
          <p:cNvSpPr txBox="1"/>
          <p:nvPr/>
        </p:nvSpPr>
        <p:spPr>
          <a:xfrm>
            <a:off x="2010079" y="278118"/>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4" name="Line 7">
            <a:extLst>
              <a:ext uri="{FF2B5EF4-FFF2-40B4-BE49-F238E27FC236}">
                <a16:creationId xmlns="" xmlns:a16="http://schemas.microsoft.com/office/drawing/2014/main" id="{75BEC58F-6177-416D-89DE-8DFA494B56A9}"/>
              </a:ext>
            </a:extLst>
          </p:cNvPr>
          <p:cNvSpPr>
            <a:spLocks noChangeShapeType="1"/>
          </p:cNvSpPr>
          <p:nvPr/>
        </p:nvSpPr>
        <p:spPr bwMode="auto">
          <a:xfrm>
            <a:off x="4457375" y="796043"/>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5" name="TextBox 4">
            <a:extLst>
              <a:ext uri="{FF2B5EF4-FFF2-40B4-BE49-F238E27FC236}">
                <a16:creationId xmlns="" xmlns:a16="http://schemas.microsoft.com/office/drawing/2014/main" id="{E255ECCC-EC46-42B4-87A0-1A48FF31E53C}"/>
              </a:ext>
            </a:extLst>
          </p:cNvPr>
          <p:cNvSpPr txBox="1"/>
          <p:nvPr/>
        </p:nvSpPr>
        <p:spPr>
          <a:xfrm>
            <a:off x="2125989" y="1026303"/>
            <a:ext cx="3242257" cy="400110"/>
          </a:xfrm>
          <a:prstGeom prst="rect">
            <a:avLst/>
          </a:prstGeom>
          <a:noFill/>
        </p:spPr>
        <p:txBody>
          <a:bodyPr wrap="square">
            <a:spAutoFit/>
          </a:bodyPr>
          <a:lstStyle/>
          <a:p>
            <a:r>
              <a:rPr lang="en-US" altLang="en-US" sz="2000" b="1" dirty="0">
                <a:solidFill>
                  <a:srgbClr val="0033CC"/>
                </a:solidFill>
                <a:latin typeface="Arial" panose="020B0604020202020204" pitchFamily="34" charset="0"/>
                <a:cs typeface="Arial" panose="020B0604020202020204" pitchFamily="34" charset="0"/>
              </a:rPr>
              <a:t>Quan </a:t>
            </a:r>
            <a:r>
              <a:rPr lang="vi-VN" altLang="en-US" sz="2000" b="1" dirty="0">
                <a:solidFill>
                  <a:srgbClr val="0033CC"/>
                </a:solidFill>
                <a:latin typeface="Arial" panose="020B0604020202020204" pitchFamily="34" charset="0"/>
                <a:cs typeface="Arial" panose="020B0604020202020204" pitchFamily="34" charset="0"/>
              </a:rPr>
              <a:t>hệ </a:t>
            </a:r>
            <a:r>
              <a:rPr lang="en-US" altLang="en-US" sz="2000" b="1" dirty="0" err="1">
                <a:solidFill>
                  <a:srgbClr val="0033CC"/>
                </a:solidFill>
                <a:latin typeface="Arial" panose="020B0604020202020204" pitchFamily="34" charset="0"/>
                <a:cs typeface="Arial" panose="020B0604020202020204" pitchFamily="34" charset="0"/>
              </a:rPr>
              <a:t>lợi</a:t>
            </a:r>
            <a:r>
              <a:rPr lang="en-US" altLang="en-US" sz="2000" b="1" dirty="0">
                <a:solidFill>
                  <a:srgbClr val="0033CC"/>
                </a:solidFill>
                <a:latin typeface="Arial" panose="020B0604020202020204" pitchFamily="34" charset="0"/>
                <a:cs typeface="Arial" panose="020B0604020202020204" pitchFamily="34" charset="0"/>
              </a:rPr>
              <a:t> </a:t>
            </a:r>
            <a:r>
              <a:rPr lang="en-US" altLang="en-US" sz="2000" b="1" dirty="0" err="1">
                <a:solidFill>
                  <a:srgbClr val="0033CC"/>
                </a:solidFill>
                <a:latin typeface="Arial" panose="020B0604020202020204" pitchFamily="34" charset="0"/>
                <a:cs typeface="Arial" panose="020B0604020202020204" pitchFamily="34" charset="0"/>
              </a:rPr>
              <a:t>ích</a:t>
            </a:r>
            <a:r>
              <a:rPr lang="vi-VN" altLang="en-US" sz="2000" b="1" dirty="0">
                <a:solidFill>
                  <a:srgbClr val="0033CC"/>
                </a:solidFill>
                <a:latin typeface="Arial" panose="020B0604020202020204" pitchFamily="34" charset="0"/>
                <a:cs typeface="Arial" panose="020B0604020202020204" pitchFamily="34" charset="0"/>
              </a:rPr>
              <a:t> kinh tế</a:t>
            </a:r>
            <a:endParaRPr lang="en-US" sz="2000" b="1" dirty="0">
              <a:solidFill>
                <a:srgbClr val="0033CC"/>
              </a:solidFill>
              <a:latin typeface="Arial" panose="020B0604020202020204" pitchFamily="34" charset="0"/>
              <a:cs typeface="Arial" panose="020B0604020202020204" pitchFamily="34" charset="0"/>
            </a:endParaRPr>
          </a:p>
        </p:txBody>
      </p:sp>
      <p:sp>
        <p:nvSpPr>
          <p:cNvPr id="6" name="Hexagon 5">
            <a:extLst>
              <a:ext uri="{FF2B5EF4-FFF2-40B4-BE49-F238E27FC236}">
                <a16:creationId xmlns="" xmlns:a16="http://schemas.microsoft.com/office/drawing/2014/main" id="{33E29F4D-DEB6-4A5C-BCA1-060E815C1523}"/>
              </a:ext>
            </a:extLst>
          </p:cNvPr>
          <p:cNvSpPr/>
          <p:nvPr/>
        </p:nvSpPr>
        <p:spPr>
          <a:xfrm>
            <a:off x="1481442" y="974317"/>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2</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19" name="WordArt 78">
            <a:extLst>
              <a:ext uri="{FF2B5EF4-FFF2-40B4-BE49-F238E27FC236}">
                <a16:creationId xmlns="" xmlns:a16="http://schemas.microsoft.com/office/drawing/2014/main" id="{3BD9E2C0-5775-4296-9906-944A5BDE5164}"/>
              </a:ext>
            </a:extLst>
          </p:cNvPr>
          <p:cNvSpPr>
            <a:spLocks noChangeArrowheads="1" noChangeShapeType="1" noTextEdit="1"/>
          </p:cNvSpPr>
          <p:nvPr/>
        </p:nvSpPr>
        <p:spPr bwMode="gray">
          <a:xfrm rot="3394332">
            <a:off x="5156503" y="2595771"/>
            <a:ext cx="2105025" cy="1771650"/>
          </a:xfrm>
          <a:prstGeom prst="rect">
            <a:avLst/>
          </a:prstGeom>
        </p:spPr>
        <p:txBody>
          <a:bodyPr spcFirstLastPara="1" wrap="none" fromWordArt="1">
            <a:prstTxWarp prst="textArchUp">
              <a:avLst>
                <a:gd name="adj" fmla="val 12808676"/>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0" cap="none" spc="0" normalizeH="0" baseline="0" noProof="0">
                <a:ln w="6350">
                  <a:solidFill>
                    <a:srgbClr val="FFFFFF"/>
                  </a:solidFill>
                  <a:round/>
                  <a:headEnd/>
                  <a:tailEnd/>
                </a:ln>
                <a:solidFill>
                  <a:srgbClr val="FFFFFF"/>
                </a:solidFill>
                <a:effectLst/>
                <a:uLnTx/>
                <a:uFillTx/>
                <a:latin typeface="Arial"/>
                <a:ea typeface="+mn-ea"/>
                <a:cs typeface="Arial"/>
              </a:rPr>
              <a:t>Click to add Text</a:t>
            </a:r>
          </a:p>
        </p:txBody>
      </p:sp>
      <p:sp>
        <p:nvSpPr>
          <p:cNvPr id="20" name="WordArt 79">
            <a:extLst>
              <a:ext uri="{FF2B5EF4-FFF2-40B4-BE49-F238E27FC236}">
                <a16:creationId xmlns="" xmlns:a16="http://schemas.microsoft.com/office/drawing/2014/main" id="{51D6BA70-5AE0-457A-930E-399962E4DCA3}"/>
              </a:ext>
            </a:extLst>
          </p:cNvPr>
          <p:cNvSpPr>
            <a:spLocks noChangeArrowheads="1" noChangeShapeType="1" noTextEdit="1"/>
          </p:cNvSpPr>
          <p:nvPr/>
        </p:nvSpPr>
        <p:spPr bwMode="gray">
          <a:xfrm rot="79672">
            <a:off x="4529441" y="3368883"/>
            <a:ext cx="2474913" cy="1771650"/>
          </a:xfrm>
          <a:prstGeom prst="rect">
            <a:avLst/>
          </a:prstGeom>
        </p:spPr>
        <p:txBody>
          <a:bodyPr spcFirstLastPara="1" wrap="none" fromWordArt="1">
            <a:prstTxWarp prst="textArchDown">
              <a:avLst>
                <a:gd name="adj" fmla="val 2320404"/>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0" cap="none" spc="0" normalizeH="0" baseline="0" noProof="0">
                <a:ln w="6350">
                  <a:solidFill>
                    <a:srgbClr val="FFFFFF"/>
                  </a:solidFill>
                  <a:round/>
                  <a:headEnd/>
                  <a:tailEnd/>
                </a:ln>
                <a:solidFill>
                  <a:srgbClr val="FFFFFF"/>
                </a:solidFill>
                <a:effectLst/>
                <a:uLnTx/>
                <a:uFillTx/>
                <a:latin typeface="Arial"/>
                <a:ea typeface="+mn-ea"/>
                <a:cs typeface="Arial"/>
              </a:rPr>
              <a:t>Click to add Text</a:t>
            </a:r>
          </a:p>
        </p:txBody>
      </p:sp>
      <p:sp>
        <p:nvSpPr>
          <p:cNvPr id="21" name="WordArt 80">
            <a:extLst>
              <a:ext uri="{FF2B5EF4-FFF2-40B4-BE49-F238E27FC236}">
                <a16:creationId xmlns="" xmlns:a16="http://schemas.microsoft.com/office/drawing/2014/main" id="{9E9A1E36-C323-40F8-A6BA-9C5A6D733275}"/>
              </a:ext>
            </a:extLst>
          </p:cNvPr>
          <p:cNvSpPr>
            <a:spLocks noChangeArrowheads="1" noChangeShapeType="1" noTextEdit="1"/>
          </p:cNvSpPr>
          <p:nvPr/>
        </p:nvSpPr>
        <p:spPr bwMode="gray">
          <a:xfrm rot="-25215436">
            <a:off x="4268297" y="2655302"/>
            <a:ext cx="2105025" cy="1770062"/>
          </a:xfrm>
          <a:prstGeom prst="rect">
            <a:avLst/>
          </a:prstGeom>
        </p:spPr>
        <p:txBody>
          <a:bodyPr spcFirstLastPara="1" wrap="none" fromWordArt="1">
            <a:prstTxWarp prst="textArchUp">
              <a:avLst>
                <a:gd name="adj" fmla="val 12807258"/>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0" cap="none" spc="0" normalizeH="0" baseline="0" noProof="0">
                <a:ln w="6350">
                  <a:solidFill>
                    <a:srgbClr val="FFFFFF"/>
                  </a:solidFill>
                  <a:round/>
                  <a:headEnd/>
                  <a:tailEnd/>
                </a:ln>
                <a:solidFill>
                  <a:srgbClr val="FFFFFF"/>
                </a:solidFill>
                <a:effectLst/>
                <a:uLnTx/>
                <a:uFillTx/>
                <a:latin typeface="Arial"/>
                <a:ea typeface="+mn-ea"/>
                <a:cs typeface="Arial"/>
              </a:rPr>
              <a:t>Click to add Text</a:t>
            </a:r>
          </a:p>
        </p:txBody>
      </p:sp>
      <p:sp>
        <p:nvSpPr>
          <p:cNvPr id="29" name="Line 88">
            <a:extLst>
              <a:ext uri="{FF2B5EF4-FFF2-40B4-BE49-F238E27FC236}">
                <a16:creationId xmlns="" xmlns:a16="http://schemas.microsoft.com/office/drawing/2014/main" id="{3EDE1B78-21A8-44FF-838F-BB827011919E}"/>
              </a:ext>
            </a:extLst>
          </p:cNvPr>
          <p:cNvSpPr>
            <a:spLocks noChangeShapeType="1"/>
          </p:cNvSpPr>
          <p:nvPr/>
        </p:nvSpPr>
        <p:spPr bwMode="auto">
          <a:xfrm>
            <a:off x="2113266" y="2640220"/>
            <a:ext cx="2405063" cy="0"/>
          </a:xfrm>
          <a:prstGeom prst="line">
            <a:avLst/>
          </a:prstGeom>
          <a:noFill/>
          <a:ln w="19050">
            <a:solidFill>
              <a:schemeClr val="accent1"/>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0311D"/>
              </a:solidFill>
              <a:effectLst/>
              <a:uLnTx/>
              <a:uFillTx/>
              <a:latin typeface="Arial"/>
              <a:ea typeface="+mn-ea"/>
              <a:cs typeface="+mn-cs"/>
            </a:endParaRPr>
          </a:p>
        </p:txBody>
      </p:sp>
      <p:sp>
        <p:nvSpPr>
          <p:cNvPr id="30" name="Line 89">
            <a:extLst>
              <a:ext uri="{FF2B5EF4-FFF2-40B4-BE49-F238E27FC236}">
                <a16:creationId xmlns="" xmlns:a16="http://schemas.microsoft.com/office/drawing/2014/main" id="{CC930891-6AE6-475C-8974-54B07E9B2AE5}"/>
              </a:ext>
            </a:extLst>
          </p:cNvPr>
          <p:cNvSpPr>
            <a:spLocks noChangeShapeType="1"/>
          </p:cNvSpPr>
          <p:nvPr/>
        </p:nvSpPr>
        <p:spPr bwMode="auto">
          <a:xfrm flipH="1">
            <a:off x="5978701" y="5552593"/>
            <a:ext cx="2405063" cy="0"/>
          </a:xfrm>
          <a:prstGeom prst="line">
            <a:avLst/>
          </a:prstGeom>
          <a:noFill/>
          <a:ln w="19050">
            <a:solidFill>
              <a:schemeClr val="folHlink"/>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0311D"/>
              </a:solidFill>
              <a:effectLst/>
              <a:uLnTx/>
              <a:uFillTx/>
              <a:latin typeface="Arial"/>
              <a:ea typeface="+mn-ea"/>
              <a:cs typeface="+mn-cs"/>
            </a:endParaRPr>
          </a:p>
        </p:txBody>
      </p:sp>
      <p:sp>
        <p:nvSpPr>
          <p:cNvPr id="31" name="Line 90">
            <a:extLst>
              <a:ext uri="{FF2B5EF4-FFF2-40B4-BE49-F238E27FC236}">
                <a16:creationId xmlns="" xmlns:a16="http://schemas.microsoft.com/office/drawing/2014/main" id="{829284D2-DDA2-4F56-8B20-9BEB365C63B2}"/>
              </a:ext>
            </a:extLst>
          </p:cNvPr>
          <p:cNvSpPr>
            <a:spLocks noChangeShapeType="1"/>
          </p:cNvSpPr>
          <p:nvPr/>
        </p:nvSpPr>
        <p:spPr bwMode="auto">
          <a:xfrm flipH="1">
            <a:off x="7118654" y="2640220"/>
            <a:ext cx="2403475" cy="0"/>
          </a:xfrm>
          <a:prstGeom prst="line">
            <a:avLst/>
          </a:prstGeom>
          <a:noFill/>
          <a:ln w="19050">
            <a:solidFill>
              <a:schemeClr val="hlink"/>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a:ln>
                <a:noFill/>
              </a:ln>
              <a:solidFill>
                <a:srgbClr val="30311D"/>
              </a:solidFill>
              <a:effectLst/>
              <a:uLnTx/>
              <a:uFillTx/>
              <a:latin typeface="Arial"/>
              <a:ea typeface="+mn-ea"/>
              <a:cs typeface="+mn-cs"/>
            </a:endParaRPr>
          </a:p>
        </p:txBody>
      </p:sp>
      <p:grpSp>
        <p:nvGrpSpPr>
          <p:cNvPr id="34" name="Group 74">
            <a:extLst>
              <a:ext uri="{FF2B5EF4-FFF2-40B4-BE49-F238E27FC236}">
                <a16:creationId xmlns="" xmlns:a16="http://schemas.microsoft.com/office/drawing/2014/main" id="{41423E3D-5F94-4CC2-9EC3-C269B5FD099B}"/>
              </a:ext>
            </a:extLst>
          </p:cNvPr>
          <p:cNvGrpSpPr>
            <a:grpSpLocks/>
          </p:cNvGrpSpPr>
          <p:nvPr/>
        </p:nvGrpSpPr>
        <p:grpSpPr bwMode="auto">
          <a:xfrm rot="3394332">
            <a:off x="3734323" y="1906899"/>
            <a:ext cx="4024313" cy="3862388"/>
            <a:chOff x="1352" y="1125"/>
            <a:chExt cx="2727" cy="2618"/>
          </a:xfrm>
        </p:grpSpPr>
        <p:sp>
          <p:nvSpPr>
            <p:cNvPr id="35" name="AutoShape 75">
              <a:extLst>
                <a:ext uri="{FF2B5EF4-FFF2-40B4-BE49-F238E27FC236}">
                  <a16:creationId xmlns="" xmlns:a16="http://schemas.microsoft.com/office/drawing/2014/main" id="{85F427AA-09A5-4E8D-8C77-D11C21F288A6}"/>
                </a:ext>
              </a:extLst>
            </p:cNvPr>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0311D"/>
                </a:solidFill>
                <a:effectLst/>
                <a:uLnTx/>
                <a:uFillTx/>
                <a:latin typeface="Arial"/>
                <a:ea typeface="+mn-ea"/>
                <a:cs typeface="+mn-cs"/>
              </a:endParaRPr>
            </a:p>
          </p:txBody>
        </p:sp>
        <p:sp>
          <p:nvSpPr>
            <p:cNvPr id="36" name="AutoShape 76">
              <a:extLst>
                <a:ext uri="{FF2B5EF4-FFF2-40B4-BE49-F238E27FC236}">
                  <a16:creationId xmlns="" xmlns:a16="http://schemas.microsoft.com/office/drawing/2014/main" id="{A8AAAD6D-26AE-4C72-A9EE-AF7013C55DC9}"/>
                </a:ext>
              </a:extLst>
            </p:cNvPr>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0311D"/>
                </a:solidFill>
                <a:effectLst/>
                <a:uLnTx/>
                <a:uFillTx/>
                <a:latin typeface="Arial"/>
                <a:ea typeface="+mn-ea"/>
                <a:cs typeface="+mn-cs"/>
              </a:endParaRPr>
            </a:p>
          </p:txBody>
        </p:sp>
        <p:sp>
          <p:nvSpPr>
            <p:cNvPr id="37" name="AutoShape 77">
              <a:extLst>
                <a:ext uri="{FF2B5EF4-FFF2-40B4-BE49-F238E27FC236}">
                  <a16:creationId xmlns="" xmlns:a16="http://schemas.microsoft.com/office/drawing/2014/main" id="{2460D5F3-B57B-4082-9177-D07B754309A7}"/>
                </a:ext>
              </a:extLst>
            </p:cNvPr>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30311D"/>
                </a:solidFill>
                <a:effectLst/>
                <a:uLnTx/>
                <a:uFillTx/>
                <a:latin typeface="Arial"/>
                <a:ea typeface="+mn-ea"/>
                <a:cs typeface="+mn-cs"/>
              </a:endParaRPr>
            </a:p>
          </p:txBody>
        </p:sp>
      </p:grpSp>
      <p:sp>
        <p:nvSpPr>
          <p:cNvPr id="39" name="TextBox 38">
            <a:extLst>
              <a:ext uri="{FF2B5EF4-FFF2-40B4-BE49-F238E27FC236}">
                <a16:creationId xmlns="" xmlns:a16="http://schemas.microsoft.com/office/drawing/2014/main" id="{763DF4BB-B51E-41B8-9057-249B5D49C672}"/>
              </a:ext>
            </a:extLst>
          </p:cNvPr>
          <p:cNvSpPr txBox="1"/>
          <p:nvPr/>
        </p:nvSpPr>
        <p:spPr>
          <a:xfrm>
            <a:off x="5203674" y="3133291"/>
            <a:ext cx="1505695" cy="1200329"/>
          </a:xfrm>
          <a:prstGeom prst="rect">
            <a:avLst/>
          </a:prstGeom>
          <a:noFill/>
        </p:spPr>
        <p:txBody>
          <a:bodyPr wrap="square">
            <a:spAutoFit/>
          </a:bodyPr>
          <a:lstStyle/>
          <a:p>
            <a:pPr algn="ctr"/>
            <a:r>
              <a:rPr lang="en-US" altLang="en-US" sz="2400" b="1" dirty="0">
                <a:solidFill>
                  <a:srgbClr val="FF0066"/>
                </a:solidFill>
                <a:latin typeface="Arial" panose="020B0604020202020204" pitchFamily="34" charset="0"/>
                <a:cs typeface="Arial" panose="020B0604020202020204" pitchFamily="34" charset="0"/>
              </a:rPr>
              <a:t>Quan </a:t>
            </a:r>
            <a:r>
              <a:rPr lang="vi-VN" altLang="en-US" sz="2400" b="1" dirty="0">
                <a:solidFill>
                  <a:srgbClr val="FF0066"/>
                </a:solidFill>
                <a:latin typeface="Arial" panose="020B0604020202020204" pitchFamily="34" charset="0"/>
                <a:cs typeface="Arial" panose="020B0604020202020204" pitchFamily="34" charset="0"/>
              </a:rPr>
              <a:t>hệ </a:t>
            </a:r>
            <a:r>
              <a:rPr lang="en-US" altLang="en-US" sz="2400" b="1" dirty="0" err="1">
                <a:solidFill>
                  <a:srgbClr val="FF0066"/>
                </a:solidFill>
                <a:latin typeface="Arial" panose="020B0604020202020204" pitchFamily="34" charset="0"/>
                <a:cs typeface="Arial" panose="020B0604020202020204" pitchFamily="34" charset="0"/>
              </a:rPr>
              <a:t>lợi</a:t>
            </a:r>
            <a:r>
              <a:rPr lang="en-US" altLang="en-US" sz="2400" b="1" dirty="0">
                <a:solidFill>
                  <a:srgbClr val="FF0066"/>
                </a:solidFill>
                <a:latin typeface="Arial" panose="020B0604020202020204" pitchFamily="34" charset="0"/>
                <a:cs typeface="Arial" panose="020B0604020202020204" pitchFamily="34" charset="0"/>
              </a:rPr>
              <a:t> </a:t>
            </a:r>
            <a:r>
              <a:rPr lang="en-US" altLang="en-US" sz="2400" b="1" dirty="0" err="1">
                <a:solidFill>
                  <a:srgbClr val="FF0066"/>
                </a:solidFill>
                <a:latin typeface="Arial" panose="020B0604020202020204" pitchFamily="34" charset="0"/>
                <a:cs typeface="Arial" panose="020B0604020202020204" pitchFamily="34" charset="0"/>
              </a:rPr>
              <a:t>ích</a:t>
            </a:r>
            <a:r>
              <a:rPr lang="vi-VN" altLang="en-US" sz="2400" b="1" dirty="0">
                <a:solidFill>
                  <a:srgbClr val="FF0066"/>
                </a:solidFill>
                <a:latin typeface="Arial" panose="020B0604020202020204" pitchFamily="34" charset="0"/>
                <a:cs typeface="Arial" panose="020B0604020202020204" pitchFamily="34" charset="0"/>
              </a:rPr>
              <a:t> kinh tế</a:t>
            </a:r>
            <a:endParaRPr lang="en-US" sz="2400" b="1" dirty="0">
              <a:solidFill>
                <a:srgbClr val="FF0066"/>
              </a:solidFill>
              <a:latin typeface="Arial" panose="020B0604020202020204" pitchFamily="34" charset="0"/>
              <a:cs typeface="Arial" panose="020B0604020202020204" pitchFamily="34" charset="0"/>
            </a:endParaRPr>
          </a:p>
        </p:txBody>
      </p:sp>
      <p:sp>
        <p:nvSpPr>
          <p:cNvPr id="41" name="TextBox 40">
            <a:extLst>
              <a:ext uri="{FF2B5EF4-FFF2-40B4-BE49-F238E27FC236}">
                <a16:creationId xmlns="" xmlns:a16="http://schemas.microsoft.com/office/drawing/2014/main" id="{58D135A6-4DE2-42A4-B099-9C507439A526}"/>
              </a:ext>
            </a:extLst>
          </p:cNvPr>
          <p:cNvSpPr txBox="1"/>
          <p:nvPr/>
        </p:nvSpPr>
        <p:spPr>
          <a:xfrm>
            <a:off x="1641839" y="2146437"/>
            <a:ext cx="3248069" cy="400110"/>
          </a:xfrm>
          <a:prstGeom prst="rect">
            <a:avLst/>
          </a:prstGeom>
          <a:noFill/>
        </p:spPr>
        <p:txBody>
          <a:bodyPr wrap="square">
            <a:spAutoFit/>
          </a:bodyPr>
          <a:lstStyle/>
          <a:p>
            <a:r>
              <a:rPr lang="en-US" altLang="en-US" sz="2000" b="1" dirty="0">
                <a:solidFill>
                  <a:srgbClr val="660066"/>
                </a:solidFill>
                <a:latin typeface="Arial" panose="020B0604020202020204" pitchFamily="34" charset="0"/>
                <a:cs typeface="Arial" panose="020B0604020202020204" pitchFamily="34" charset="0"/>
              </a:rPr>
              <a:t>Quan </a:t>
            </a:r>
            <a:r>
              <a:rPr lang="vi-VN" altLang="en-US" sz="2000" b="1" dirty="0">
                <a:solidFill>
                  <a:srgbClr val="660066"/>
                </a:solidFill>
                <a:latin typeface="Arial" panose="020B0604020202020204" pitchFamily="34" charset="0"/>
                <a:cs typeface="Arial" panose="020B0604020202020204" pitchFamily="34" charset="0"/>
              </a:rPr>
              <a:t>hệ </a:t>
            </a:r>
            <a:r>
              <a:rPr lang="en-US" altLang="en-US" sz="2000" b="1" dirty="0" err="1">
                <a:solidFill>
                  <a:srgbClr val="660066"/>
                </a:solidFill>
                <a:latin typeface="Arial" panose="020B0604020202020204" pitchFamily="34" charset="0"/>
                <a:cs typeface="Arial" panose="020B0604020202020204" pitchFamily="34" charset="0"/>
              </a:rPr>
              <a:t>theo</a:t>
            </a:r>
            <a:r>
              <a:rPr lang="en-US" altLang="en-US" sz="2000" b="1" dirty="0">
                <a:solidFill>
                  <a:srgbClr val="660066"/>
                </a:solidFill>
                <a:latin typeface="Arial" panose="020B0604020202020204" pitchFamily="34" charset="0"/>
                <a:cs typeface="Arial" panose="020B0604020202020204" pitchFamily="34" charset="0"/>
              </a:rPr>
              <a:t> </a:t>
            </a:r>
            <a:r>
              <a:rPr lang="en-US" altLang="en-US" sz="2000" b="1" dirty="0" err="1">
                <a:solidFill>
                  <a:srgbClr val="660066"/>
                </a:solidFill>
                <a:latin typeface="Arial" panose="020B0604020202020204" pitchFamily="34" charset="0"/>
                <a:cs typeface="Arial" panose="020B0604020202020204" pitchFamily="34" charset="0"/>
              </a:rPr>
              <a:t>chiều</a:t>
            </a:r>
            <a:r>
              <a:rPr lang="en-US" altLang="en-US" sz="2000" b="1" dirty="0">
                <a:solidFill>
                  <a:srgbClr val="660066"/>
                </a:solidFill>
                <a:latin typeface="Arial" panose="020B0604020202020204" pitchFamily="34" charset="0"/>
                <a:cs typeface="Arial" panose="020B0604020202020204" pitchFamily="34" charset="0"/>
              </a:rPr>
              <a:t> </a:t>
            </a:r>
            <a:r>
              <a:rPr lang="en-US" altLang="en-US" sz="2000" b="1" dirty="0" err="1">
                <a:solidFill>
                  <a:srgbClr val="660066"/>
                </a:solidFill>
                <a:latin typeface="Arial" panose="020B0604020202020204" pitchFamily="34" charset="0"/>
                <a:cs typeface="Arial" panose="020B0604020202020204" pitchFamily="34" charset="0"/>
              </a:rPr>
              <a:t>d</a:t>
            </a:r>
            <a:r>
              <a:rPr lang="en-US" altLang="en-US" sz="2000" dirty="0" err="1">
                <a:solidFill>
                  <a:srgbClr val="660066"/>
                </a:solidFill>
                <a:latin typeface="Arial" panose="020B0604020202020204" pitchFamily="34" charset="0"/>
                <a:cs typeface="Arial" panose="020B0604020202020204" pitchFamily="34" charset="0"/>
              </a:rPr>
              <a:t>ọc</a:t>
            </a:r>
            <a:endParaRPr lang="en-US" sz="2000" dirty="0">
              <a:solidFill>
                <a:srgbClr val="660066"/>
              </a:solidFill>
              <a:latin typeface="Arial" panose="020B0604020202020204" pitchFamily="34" charset="0"/>
              <a:cs typeface="Arial" panose="020B0604020202020204" pitchFamily="34" charset="0"/>
            </a:endParaRPr>
          </a:p>
        </p:txBody>
      </p:sp>
      <p:sp>
        <p:nvSpPr>
          <p:cNvPr id="43" name="TextBox 42">
            <a:extLst>
              <a:ext uri="{FF2B5EF4-FFF2-40B4-BE49-F238E27FC236}">
                <a16:creationId xmlns="" xmlns:a16="http://schemas.microsoft.com/office/drawing/2014/main" id="{60026D4F-D94E-46BA-A286-ABBC96889271}"/>
              </a:ext>
            </a:extLst>
          </p:cNvPr>
          <p:cNvSpPr txBox="1"/>
          <p:nvPr/>
        </p:nvSpPr>
        <p:spPr>
          <a:xfrm>
            <a:off x="7024549" y="2134573"/>
            <a:ext cx="3709711" cy="400110"/>
          </a:xfrm>
          <a:prstGeom prst="rect">
            <a:avLst/>
          </a:prstGeom>
          <a:noFill/>
        </p:spPr>
        <p:txBody>
          <a:bodyPr wrap="square">
            <a:spAutoFit/>
          </a:bodyPr>
          <a:lstStyle/>
          <a:p>
            <a:r>
              <a:rPr lang="en-US" altLang="en-US" sz="2000" b="1" dirty="0">
                <a:solidFill>
                  <a:srgbClr val="0070C0"/>
                </a:solidFill>
                <a:latin typeface="Arial" panose="020B0604020202020204" pitchFamily="34" charset="0"/>
                <a:cs typeface="Arial" panose="020B0604020202020204" pitchFamily="34" charset="0"/>
              </a:rPr>
              <a:t>Quan </a:t>
            </a:r>
            <a:r>
              <a:rPr lang="vi-VN" altLang="en-US" sz="2000" b="1" dirty="0">
                <a:solidFill>
                  <a:srgbClr val="0070C0"/>
                </a:solidFill>
                <a:latin typeface="Arial" panose="020B0604020202020204" pitchFamily="34" charset="0"/>
                <a:cs typeface="Arial" panose="020B0604020202020204" pitchFamily="34" charset="0"/>
              </a:rPr>
              <a:t>hệ </a:t>
            </a:r>
            <a:r>
              <a:rPr lang="en-US" altLang="en-US" sz="2000" b="1" dirty="0" err="1">
                <a:solidFill>
                  <a:srgbClr val="0070C0"/>
                </a:solidFill>
                <a:latin typeface="Arial" panose="020B0604020202020204" pitchFamily="34" charset="0"/>
                <a:cs typeface="Arial" panose="020B0604020202020204" pitchFamily="34" charset="0"/>
              </a:rPr>
              <a:t>theo</a:t>
            </a:r>
            <a:r>
              <a:rPr lang="en-US" altLang="en-US" sz="2000" b="1" dirty="0">
                <a:solidFill>
                  <a:srgbClr val="0070C0"/>
                </a:solidFill>
                <a:latin typeface="Arial" panose="020B0604020202020204" pitchFamily="34" charset="0"/>
                <a:cs typeface="Arial" panose="020B0604020202020204" pitchFamily="34" charset="0"/>
              </a:rPr>
              <a:t> </a:t>
            </a:r>
            <a:r>
              <a:rPr lang="en-US" altLang="en-US" sz="2000" b="1" dirty="0" err="1">
                <a:solidFill>
                  <a:srgbClr val="0070C0"/>
                </a:solidFill>
                <a:latin typeface="Arial" panose="020B0604020202020204" pitchFamily="34" charset="0"/>
                <a:cs typeface="Arial" panose="020B0604020202020204" pitchFamily="34" charset="0"/>
              </a:rPr>
              <a:t>chiều</a:t>
            </a:r>
            <a:r>
              <a:rPr lang="en-US" altLang="en-US" sz="2000" b="1" dirty="0">
                <a:solidFill>
                  <a:srgbClr val="0070C0"/>
                </a:solidFill>
                <a:latin typeface="Arial" panose="020B0604020202020204" pitchFamily="34" charset="0"/>
                <a:cs typeface="Arial" panose="020B0604020202020204" pitchFamily="34" charset="0"/>
              </a:rPr>
              <a:t> </a:t>
            </a:r>
            <a:r>
              <a:rPr lang="en-US" altLang="en-US" sz="2000" b="1" dirty="0" err="1">
                <a:solidFill>
                  <a:srgbClr val="0070C0"/>
                </a:solidFill>
                <a:latin typeface="Arial" panose="020B0604020202020204" pitchFamily="34" charset="0"/>
                <a:cs typeface="Arial" panose="020B0604020202020204" pitchFamily="34" charset="0"/>
              </a:rPr>
              <a:t>ngang</a:t>
            </a:r>
            <a:endParaRPr lang="en-US" sz="2000" b="1" dirty="0">
              <a:solidFill>
                <a:srgbClr val="0070C0"/>
              </a:solidFill>
              <a:latin typeface="Arial" panose="020B0604020202020204" pitchFamily="34" charset="0"/>
              <a:cs typeface="Arial" panose="020B0604020202020204" pitchFamily="34" charset="0"/>
            </a:endParaRPr>
          </a:p>
        </p:txBody>
      </p:sp>
      <p:sp>
        <p:nvSpPr>
          <p:cNvPr id="44" name="TextBox 43">
            <a:extLst>
              <a:ext uri="{FF2B5EF4-FFF2-40B4-BE49-F238E27FC236}">
                <a16:creationId xmlns="" xmlns:a16="http://schemas.microsoft.com/office/drawing/2014/main" id="{B275F11F-833F-49E0-8B9E-E1D5E5ACE860}"/>
              </a:ext>
            </a:extLst>
          </p:cNvPr>
          <p:cNvSpPr txBox="1"/>
          <p:nvPr/>
        </p:nvSpPr>
        <p:spPr>
          <a:xfrm>
            <a:off x="3910256" y="5657092"/>
            <a:ext cx="4001144" cy="707886"/>
          </a:xfrm>
          <a:prstGeom prst="rect">
            <a:avLst/>
          </a:prstGeom>
          <a:noFill/>
        </p:spPr>
        <p:txBody>
          <a:bodyPr wrap="square">
            <a:spAutoFit/>
          </a:bodyPr>
          <a:lstStyle/>
          <a:p>
            <a:pPr algn="ctr"/>
            <a:r>
              <a:rPr lang="en-US" sz="2000" b="1" dirty="0">
                <a:solidFill>
                  <a:srgbClr val="C00000"/>
                </a:solidFill>
                <a:latin typeface="+mj-lt"/>
              </a:rPr>
              <a:t>Q</a:t>
            </a:r>
            <a:r>
              <a:rPr lang="en-US" sz="2000" b="1" i="0" dirty="0">
                <a:solidFill>
                  <a:srgbClr val="C00000"/>
                </a:solidFill>
                <a:effectLst/>
                <a:latin typeface="+mj-lt"/>
              </a:rPr>
              <a:t>uan </a:t>
            </a:r>
            <a:r>
              <a:rPr lang="en-US" sz="2000" b="1" i="0" dirty="0" err="1">
                <a:solidFill>
                  <a:srgbClr val="C00000"/>
                </a:solidFill>
                <a:effectLst/>
                <a:latin typeface="+mj-lt"/>
              </a:rPr>
              <a:t>hệ</a:t>
            </a:r>
            <a:r>
              <a:rPr lang="en-US" sz="2000" b="1" i="0" dirty="0">
                <a:solidFill>
                  <a:srgbClr val="C00000"/>
                </a:solidFill>
                <a:effectLst/>
                <a:latin typeface="+mj-lt"/>
              </a:rPr>
              <a:t> </a:t>
            </a:r>
            <a:r>
              <a:rPr lang="en-US" sz="2000" b="1" i="0" dirty="0" err="1">
                <a:solidFill>
                  <a:srgbClr val="C00000"/>
                </a:solidFill>
                <a:effectLst/>
                <a:latin typeface="+mj-lt"/>
              </a:rPr>
              <a:t>giữa</a:t>
            </a:r>
            <a:r>
              <a:rPr lang="en-US" sz="2000" b="1" i="0" dirty="0">
                <a:solidFill>
                  <a:srgbClr val="C00000"/>
                </a:solidFill>
                <a:effectLst/>
                <a:latin typeface="+mj-lt"/>
              </a:rPr>
              <a:t> </a:t>
            </a:r>
            <a:r>
              <a:rPr lang="en-US" sz="2000" b="1" i="0" dirty="0" err="1">
                <a:solidFill>
                  <a:srgbClr val="C00000"/>
                </a:solidFill>
                <a:effectLst/>
                <a:latin typeface="+mj-lt"/>
              </a:rPr>
              <a:t>quốc</a:t>
            </a:r>
            <a:r>
              <a:rPr lang="en-US" sz="2000" b="1" i="0" dirty="0">
                <a:solidFill>
                  <a:srgbClr val="C00000"/>
                </a:solidFill>
                <a:effectLst/>
                <a:latin typeface="+mj-lt"/>
              </a:rPr>
              <a:t> </a:t>
            </a:r>
            <a:r>
              <a:rPr lang="en-US" sz="2000" b="1" i="0" dirty="0" err="1">
                <a:solidFill>
                  <a:srgbClr val="C00000"/>
                </a:solidFill>
                <a:effectLst/>
                <a:latin typeface="+mj-lt"/>
              </a:rPr>
              <a:t>gia</a:t>
            </a:r>
            <a:r>
              <a:rPr lang="en-US" sz="2000" b="1" i="0" dirty="0">
                <a:solidFill>
                  <a:srgbClr val="C00000"/>
                </a:solidFill>
                <a:effectLst/>
                <a:latin typeface="+mj-lt"/>
              </a:rPr>
              <a:t> </a:t>
            </a:r>
            <a:r>
              <a:rPr lang="en-US" sz="2000" b="1" i="0" dirty="0" err="1">
                <a:solidFill>
                  <a:srgbClr val="C00000"/>
                </a:solidFill>
                <a:effectLst/>
                <a:latin typeface="+mj-lt"/>
              </a:rPr>
              <a:t>với</a:t>
            </a:r>
            <a:r>
              <a:rPr lang="en-US" sz="2000" b="1" i="0" dirty="0">
                <a:solidFill>
                  <a:srgbClr val="C00000"/>
                </a:solidFill>
                <a:effectLst/>
                <a:latin typeface="+mj-lt"/>
              </a:rPr>
              <a:t> </a:t>
            </a:r>
            <a:r>
              <a:rPr lang="en-US" sz="2000" b="1" i="0" dirty="0" err="1">
                <a:solidFill>
                  <a:srgbClr val="C00000"/>
                </a:solidFill>
                <a:effectLst/>
                <a:latin typeface="+mj-lt"/>
              </a:rPr>
              <a:t>phần</a:t>
            </a:r>
            <a:r>
              <a:rPr lang="en-US" sz="2000" b="1" i="0" dirty="0">
                <a:solidFill>
                  <a:srgbClr val="C00000"/>
                </a:solidFill>
                <a:effectLst/>
                <a:latin typeface="+mj-lt"/>
              </a:rPr>
              <a:t> </a:t>
            </a:r>
            <a:r>
              <a:rPr lang="en-US" sz="2000" b="1" i="0" dirty="0" err="1">
                <a:solidFill>
                  <a:srgbClr val="C00000"/>
                </a:solidFill>
                <a:effectLst/>
                <a:latin typeface="+mj-lt"/>
              </a:rPr>
              <a:t>còn</a:t>
            </a:r>
            <a:r>
              <a:rPr lang="en-US" sz="2000" b="1" i="0" dirty="0">
                <a:solidFill>
                  <a:srgbClr val="C00000"/>
                </a:solidFill>
                <a:effectLst/>
                <a:latin typeface="+mj-lt"/>
              </a:rPr>
              <a:t> </a:t>
            </a:r>
            <a:r>
              <a:rPr lang="en-US" sz="2000" b="1" i="0" dirty="0" err="1">
                <a:solidFill>
                  <a:srgbClr val="C00000"/>
                </a:solidFill>
                <a:effectLst/>
                <a:latin typeface="+mj-lt"/>
              </a:rPr>
              <a:t>lại</a:t>
            </a:r>
            <a:r>
              <a:rPr lang="en-US" sz="2000" b="1" i="0" dirty="0">
                <a:solidFill>
                  <a:srgbClr val="C00000"/>
                </a:solidFill>
                <a:effectLst/>
                <a:latin typeface="+mj-lt"/>
              </a:rPr>
              <a:t> </a:t>
            </a:r>
            <a:r>
              <a:rPr lang="en-US" sz="2000" b="1" i="0" dirty="0" err="1">
                <a:solidFill>
                  <a:srgbClr val="C00000"/>
                </a:solidFill>
                <a:effectLst/>
                <a:latin typeface="+mj-lt"/>
              </a:rPr>
              <a:t>của</a:t>
            </a:r>
            <a:r>
              <a:rPr lang="en-US" sz="2000" b="1" i="0" dirty="0">
                <a:solidFill>
                  <a:srgbClr val="C00000"/>
                </a:solidFill>
                <a:effectLst/>
                <a:latin typeface="+mj-lt"/>
              </a:rPr>
              <a:t> </a:t>
            </a:r>
            <a:r>
              <a:rPr lang="en-US" sz="2000" b="1" i="0" dirty="0" err="1">
                <a:solidFill>
                  <a:srgbClr val="C00000"/>
                </a:solidFill>
                <a:effectLst/>
                <a:latin typeface="+mj-lt"/>
              </a:rPr>
              <a:t>thế</a:t>
            </a:r>
            <a:r>
              <a:rPr lang="en-US" sz="2000" b="1" i="0" dirty="0">
                <a:solidFill>
                  <a:srgbClr val="C00000"/>
                </a:solidFill>
                <a:effectLst/>
                <a:latin typeface="+mj-lt"/>
              </a:rPr>
              <a:t> </a:t>
            </a:r>
            <a:r>
              <a:rPr lang="en-US" sz="2000" b="1" i="0" dirty="0" err="1">
                <a:solidFill>
                  <a:srgbClr val="C00000"/>
                </a:solidFill>
                <a:effectLst/>
                <a:latin typeface="+mj-lt"/>
              </a:rPr>
              <a:t>giới</a:t>
            </a:r>
            <a:r>
              <a:rPr lang="en-US" sz="2000" b="1" i="0" dirty="0">
                <a:solidFill>
                  <a:srgbClr val="C00000"/>
                </a:solidFill>
                <a:effectLst/>
                <a:latin typeface="+mj-lt"/>
              </a:rPr>
              <a:t>.</a:t>
            </a:r>
            <a:endParaRPr lang="en-US" sz="2000" b="1" dirty="0">
              <a:solidFill>
                <a:srgbClr val="C00000"/>
              </a:solidFill>
              <a:latin typeface="+mj-lt"/>
            </a:endParaRPr>
          </a:p>
        </p:txBody>
      </p:sp>
      <p:sp>
        <p:nvSpPr>
          <p:cNvPr id="45" name="TextBox 44">
            <a:extLst>
              <a:ext uri="{FF2B5EF4-FFF2-40B4-BE49-F238E27FC236}">
                <a16:creationId xmlns="" xmlns:a16="http://schemas.microsoft.com/office/drawing/2014/main" id="{96451919-071E-4E3F-8708-DF8DBA32DDBB}"/>
              </a:ext>
            </a:extLst>
          </p:cNvPr>
          <p:cNvSpPr txBox="1"/>
          <p:nvPr/>
        </p:nvSpPr>
        <p:spPr>
          <a:xfrm>
            <a:off x="946136" y="2825686"/>
            <a:ext cx="3248070" cy="923330"/>
          </a:xfrm>
          <a:prstGeom prst="rect">
            <a:avLst/>
          </a:prstGeom>
          <a:noFill/>
        </p:spPr>
        <p:txBody>
          <a:bodyPr wrap="square">
            <a:spAutoFit/>
          </a:bodyPr>
          <a:lstStyle/>
          <a:p>
            <a:pPr algn="ctr"/>
            <a:r>
              <a:rPr lang="en-US" b="0" i="0" dirty="0" err="1">
                <a:solidFill>
                  <a:srgbClr val="010101"/>
                </a:solidFill>
                <a:effectLst/>
                <a:latin typeface="Muli"/>
              </a:rPr>
              <a:t>Là</a:t>
            </a:r>
            <a:r>
              <a:rPr lang="en-US" b="0" i="0" dirty="0">
                <a:solidFill>
                  <a:srgbClr val="010101"/>
                </a:solidFill>
                <a:effectLst/>
                <a:latin typeface="Muli"/>
              </a:rPr>
              <a:t> </a:t>
            </a:r>
            <a:r>
              <a:rPr lang="en-US" b="0" i="0" dirty="0" err="1">
                <a:solidFill>
                  <a:srgbClr val="010101"/>
                </a:solidFill>
                <a:effectLst/>
                <a:latin typeface="Muli"/>
              </a:rPr>
              <a:t>quan</a:t>
            </a:r>
            <a:r>
              <a:rPr lang="en-US" b="0" i="0" dirty="0">
                <a:solidFill>
                  <a:srgbClr val="010101"/>
                </a:solidFill>
                <a:effectLst/>
                <a:latin typeface="Muli"/>
              </a:rPr>
              <a:t> </a:t>
            </a:r>
            <a:r>
              <a:rPr lang="en-US" b="0" i="0" dirty="0" err="1">
                <a:solidFill>
                  <a:srgbClr val="010101"/>
                </a:solidFill>
                <a:effectLst/>
                <a:latin typeface="Muli"/>
              </a:rPr>
              <a:t>hệ</a:t>
            </a:r>
            <a:r>
              <a:rPr lang="en-US" b="0" i="0" dirty="0">
                <a:solidFill>
                  <a:srgbClr val="010101"/>
                </a:solidFill>
                <a:effectLst/>
                <a:latin typeface="Muli"/>
              </a:rPr>
              <a:t> </a:t>
            </a:r>
            <a:r>
              <a:rPr lang="en-US" b="0" i="0" dirty="0" err="1">
                <a:solidFill>
                  <a:srgbClr val="010101"/>
                </a:solidFill>
                <a:effectLst/>
                <a:latin typeface="Muli"/>
              </a:rPr>
              <a:t>giữa</a:t>
            </a:r>
            <a:r>
              <a:rPr lang="en-US" b="0" i="0" dirty="0">
                <a:solidFill>
                  <a:srgbClr val="010101"/>
                </a:solidFill>
                <a:effectLst/>
                <a:latin typeface="Muli"/>
              </a:rPr>
              <a:t> </a:t>
            </a:r>
            <a:r>
              <a:rPr lang="en-US" b="0" i="0" dirty="0" err="1">
                <a:solidFill>
                  <a:srgbClr val="010101"/>
                </a:solidFill>
                <a:effectLst/>
                <a:latin typeface="Muli"/>
              </a:rPr>
              <a:t>một</a:t>
            </a:r>
            <a:r>
              <a:rPr lang="en-US" b="0" i="0" dirty="0">
                <a:solidFill>
                  <a:srgbClr val="010101"/>
                </a:solidFill>
                <a:effectLst/>
                <a:latin typeface="Muli"/>
              </a:rPr>
              <a:t> </a:t>
            </a:r>
            <a:r>
              <a:rPr lang="en-US" b="0" i="0" dirty="0" err="1" smtClean="0">
                <a:solidFill>
                  <a:srgbClr val="010101"/>
                </a:solidFill>
                <a:effectLst/>
                <a:latin typeface="Muli"/>
              </a:rPr>
              <a:t>tổ</a:t>
            </a:r>
            <a:r>
              <a:rPr lang="en-US" b="0" i="0" dirty="0" smtClean="0">
                <a:solidFill>
                  <a:srgbClr val="010101"/>
                </a:solidFill>
                <a:effectLst/>
                <a:latin typeface="Muli"/>
              </a:rPr>
              <a:t> </a:t>
            </a:r>
            <a:r>
              <a:rPr lang="en-US" b="0" i="0" dirty="0" err="1">
                <a:solidFill>
                  <a:srgbClr val="010101"/>
                </a:solidFill>
                <a:effectLst/>
                <a:latin typeface="Muli"/>
              </a:rPr>
              <a:t>chức</a:t>
            </a:r>
            <a:r>
              <a:rPr lang="en-US" b="0" i="0" dirty="0">
                <a:solidFill>
                  <a:srgbClr val="010101"/>
                </a:solidFill>
                <a:effectLst/>
                <a:latin typeface="Muli"/>
              </a:rPr>
              <a:t> </a:t>
            </a:r>
            <a:r>
              <a:rPr lang="en-US" b="0" i="0" dirty="0" err="1">
                <a:solidFill>
                  <a:srgbClr val="010101"/>
                </a:solidFill>
                <a:effectLst/>
                <a:latin typeface="Muli"/>
              </a:rPr>
              <a:t>kinh</a:t>
            </a:r>
            <a:r>
              <a:rPr lang="en-US" b="0" i="0" dirty="0">
                <a:solidFill>
                  <a:srgbClr val="010101"/>
                </a:solidFill>
                <a:effectLst/>
                <a:latin typeface="Muli"/>
              </a:rPr>
              <a:t> </a:t>
            </a:r>
            <a:r>
              <a:rPr lang="en-US" b="0" i="0" dirty="0" err="1">
                <a:solidFill>
                  <a:srgbClr val="010101"/>
                </a:solidFill>
                <a:effectLst/>
                <a:latin typeface="Muli"/>
              </a:rPr>
              <a:t>tế</a:t>
            </a:r>
            <a:r>
              <a:rPr lang="en-US" b="0" i="0" dirty="0">
                <a:solidFill>
                  <a:srgbClr val="010101"/>
                </a:solidFill>
                <a:effectLst/>
                <a:latin typeface="Muli"/>
              </a:rPr>
              <a:t> </a:t>
            </a:r>
            <a:r>
              <a:rPr lang="en-US" b="0" i="0" dirty="0" err="1">
                <a:solidFill>
                  <a:srgbClr val="010101"/>
                </a:solidFill>
                <a:effectLst/>
                <a:latin typeface="Muli"/>
              </a:rPr>
              <a:t>với</a:t>
            </a:r>
            <a:r>
              <a:rPr lang="en-US" b="0" i="0" dirty="0">
                <a:solidFill>
                  <a:srgbClr val="010101"/>
                </a:solidFill>
                <a:effectLst/>
                <a:latin typeface="Muli"/>
              </a:rPr>
              <a:t> </a:t>
            </a:r>
            <a:r>
              <a:rPr lang="en-US" b="0" i="0" dirty="0" err="1">
                <a:solidFill>
                  <a:srgbClr val="010101"/>
                </a:solidFill>
                <a:effectLst/>
                <a:latin typeface="Muli"/>
              </a:rPr>
              <a:t>một</a:t>
            </a:r>
            <a:r>
              <a:rPr lang="en-US" b="0" i="0" dirty="0">
                <a:solidFill>
                  <a:srgbClr val="010101"/>
                </a:solidFill>
                <a:effectLst/>
                <a:latin typeface="Muli"/>
              </a:rPr>
              <a:t> </a:t>
            </a:r>
            <a:r>
              <a:rPr lang="en-US" b="0" i="0" dirty="0" err="1">
                <a:solidFill>
                  <a:srgbClr val="010101"/>
                </a:solidFill>
                <a:effectLst/>
                <a:latin typeface="Muli"/>
              </a:rPr>
              <a:t>cá</a:t>
            </a:r>
            <a:r>
              <a:rPr lang="en-US" b="0" i="0" dirty="0">
                <a:solidFill>
                  <a:srgbClr val="010101"/>
                </a:solidFill>
                <a:effectLst/>
                <a:latin typeface="Muli"/>
              </a:rPr>
              <a:t> </a:t>
            </a:r>
            <a:r>
              <a:rPr lang="en-US" b="0" i="0" dirty="0" err="1">
                <a:solidFill>
                  <a:srgbClr val="010101"/>
                </a:solidFill>
                <a:effectLst/>
                <a:latin typeface="Muli"/>
              </a:rPr>
              <a:t>nhân</a:t>
            </a:r>
            <a:r>
              <a:rPr lang="en-US" b="0" i="0" dirty="0">
                <a:solidFill>
                  <a:srgbClr val="010101"/>
                </a:solidFill>
                <a:effectLst/>
                <a:latin typeface="Muli"/>
              </a:rPr>
              <a:t> </a:t>
            </a:r>
            <a:r>
              <a:rPr lang="en-US" b="0" i="0" dirty="0" err="1">
                <a:solidFill>
                  <a:srgbClr val="010101"/>
                </a:solidFill>
                <a:effectLst/>
                <a:latin typeface="Muli"/>
              </a:rPr>
              <a:t>trong</a:t>
            </a:r>
            <a:r>
              <a:rPr lang="en-US" b="0" i="0" dirty="0">
                <a:solidFill>
                  <a:srgbClr val="010101"/>
                </a:solidFill>
                <a:effectLst/>
                <a:latin typeface="Muli"/>
              </a:rPr>
              <a:t> </a:t>
            </a:r>
            <a:r>
              <a:rPr lang="en-US" b="0" i="0" dirty="0" err="1">
                <a:solidFill>
                  <a:srgbClr val="010101"/>
                </a:solidFill>
                <a:effectLst/>
                <a:latin typeface="Muli"/>
              </a:rPr>
              <a:t>tổ</a:t>
            </a:r>
            <a:r>
              <a:rPr lang="en-US" b="0" i="0" dirty="0">
                <a:solidFill>
                  <a:srgbClr val="010101"/>
                </a:solidFill>
                <a:effectLst/>
                <a:latin typeface="Muli"/>
              </a:rPr>
              <a:t> </a:t>
            </a:r>
            <a:r>
              <a:rPr lang="en-US" b="0" i="0" dirty="0" err="1">
                <a:solidFill>
                  <a:srgbClr val="010101"/>
                </a:solidFill>
                <a:effectLst/>
                <a:latin typeface="Muli"/>
              </a:rPr>
              <a:t>chức</a:t>
            </a:r>
            <a:r>
              <a:rPr lang="en-US" b="0" i="0" dirty="0">
                <a:solidFill>
                  <a:srgbClr val="010101"/>
                </a:solidFill>
                <a:effectLst/>
                <a:latin typeface="Muli"/>
              </a:rPr>
              <a:t> </a:t>
            </a:r>
            <a:r>
              <a:rPr lang="en-US" b="0" i="0" dirty="0" err="1">
                <a:solidFill>
                  <a:srgbClr val="010101"/>
                </a:solidFill>
                <a:effectLst/>
                <a:latin typeface="Muli"/>
              </a:rPr>
              <a:t>kinh</a:t>
            </a:r>
            <a:r>
              <a:rPr lang="en-US" b="0" i="0" dirty="0">
                <a:solidFill>
                  <a:srgbClr val="010101"/>
                </a:solidFill>
                <a:effectLst/>
                <a:latin typeface="Muli"/>
              </a:rPr>
              <a:t> </a:t>
            </a:r>
            <a:r>
              <a:rPr lang="en-US" b="0" i="0" dirty="0" err="1">
                <a:solidFill>
                  <a:srgbClr val="010101"/>
                </a:solidFill>
                <a:effectLst/>
                <a:latin typeface="Muli"/>
              </a:rPr>
              <a:t>tế</a:t>
            </a:r>
            <a:r>
              <a:rPr lang="en-US" b="0" i="0" dirty="0">
                <a:solidFill>
                  <a:srgbClr val="010101"/>
                </a:solidFill>
                <a:effectLst/>
                <a:latin typeface="Muli"/>
              </a:rPr>
              <a:t> </a:t>
            </a:r>
            <a:r>
              <a:rPr lang="en-US" b="0" i="0" dirty="0" err="1">
                <a:solidFill>
                  <a:srgbClr val="010101"/>
                </a:solidFill>
                <a:effectLst/>
                <a:latin typeface="Muli"/>
              </a:rPr>
              <a:t>đó</a:t>
            </a:r>
            <a:endParaRPr lang="en-US" dirty="0"/>
          </a:p>
        </p:txBody>
      </p:sp>
      <p:sp>
        <p:nvSpPr>
          <p:cNvPr id="46" name="TextBox 45">
            <a:extLst>
              <a:ext uri="{FF2B5EF4-FFF2-40B4-BE49-F238E27FC236}">
                <a16:creationId xmlns="" xmlns:a16="http://schemas.microsoft.com/office/drawing/2014/main" id="{DCD05B61-73C7-4846-A21F-4B9531E7EFB7}"/>
              </a:ext>
            </a:extLst>
          </p:cNvPr>
          <p:cNvSpPr txBox="1"/>
          <p:nvPr/>
        </p:nvSpPr>
        <p:spPr>
          <a:xfrm>
            <a:off x="7503583" y="2948617"/>
            <a:ext cx="4009280" cy="923330"/>
          </a:xfrm>
          <a:prstGeom prst="rect">
            <a:avLst/>
          </a:prstGeom>
          <a:noFill/>
        </p:spPr>
        <p:txBody>
          <a:bodyPr wrap="square">
            <a:spAutoFit/>
          </a:bodyPr>
          <a:lstStyle/>
          <a:p>
            <a:pPr algn="ctr"/>
            <a:r>
              <a:rPr lang="en-US" b="0" i="0" dirty="0" err="1">
                <a:solidFill>
                  <a:srgbClr val="010101"/>
                </a:solidFill>
                <a:effectLst/>
                <a:latin typeface="Muli"/>
              </a:rPr>
              <a:t>Là</a:t>
            </a:r>
            <a:r>
              <a:rPr lang="en-US" b="0" i="0" dirty="0">
                <a:solidFill>
                  <a:srgbClr val="010101"/>
                </a:solidFill>
                <a:effectLst/>
                <a:latin typeface="Muli"/>
              </a:rPr>
              <a:t> </a:t>
            </a:r>
            <a:r>
              <a:rPr lang="en-US" b="0" i="0" dirty="0" err="1">
                <a:solidFill>
                  <a:srgbClr val="010101"/>
                </a:solidFill>
                <a:effectLst/>
                <a:latin typeface="Muli"/>
              </a:rPr>
              <a:t>quan</a:t>
            </a:r>
            <a:r>
              <a:rPr lang="en-US" b="0" i="0" dirty="0">
                <a:solidFill>
                  <a:srgbClr val="010101"/>
                </a:solidFill>
                <a:effectLst/>
                <a:latin typeface="Muli"/>
              </a:rPr>
              <a:t> </a:t>
            </a:r>
            <a:r>
              <a:rPr lang="en-US" b="0" i="0" dirty="0" err="1">
                <a:solidFill>
                  <a:srgbClr val="010101"/>
                </a:solidFill>
                <a:effectLst/>
                <a:latin typeface="Muli"/>
              </a:rPr>
              <a:t>hệ</a:t>
            </a:r>
            <a:r>
              <a:rPr lang="en-US" b="0" i="0" dirty="0">
                <a:solidFill>
                  <a:srgbClr val="010101"/>
                </a:solidFill>
                <a:effectLst/>
                <a:latin typeface="Muli"/>
              </a:rPr>
              <a:t> </a:t>
            </a:r>
            <a:r>
              <a:rPr lang="vi-VN" b="0" i="0" dirty="0">
                <a:solidFill>
                  <a:srgbClr val="010101"/>
                </a:solidFill>
                <a:effectLst/>
                <a:latin typeface="Muli"/>
              </a:rPr>
              <a:t>giữa các chủ thể, các cộng đồng người, giữa các tổ chức, các bộ phận hợp thành nền kinh tế khác nhau. </a:t>
            </a:r>
            <a:endParaRPr lang="en-US" dirty="0"/>
          </a:p>
        </p:txBody>
      </p:sp>
    </p:spTree>
    <p:extLst>
      <p:ext uri="{BB962C8B-B14F-4D97-AF65-F5344CB8AC3E}">
        <p14:creationId xmlns:p14="http://schemas.microsoft.com/office/powerpoint/2010/main" val="1785906614"/>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Tổng hợp hình nền Powerpoint đẹp nhất để làm Slide Powerpoint - Tổng hợp hình  nền máy tính, laptop, desktop đẹp nhất">
            <a:extLst>
              <a:ext uri="{FF2B5EF4-FFF2-40B4-BE49-F238E27FC236}">
                <a16:creationId xmlns="" xmlns:a16="http://schemas.microsoft.com/office/drawing/2014/main" id="{19FF866E-3C42-4FAF-BEC0-F2A712BAD4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9829" y="0"/>
            <a:ext cx="703217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DDCC3570-F948-417A-B96E-CEF352649FF7}"/>
              </a:ext>
            </a:extLst>
          </p:cNvPr>
          <p:cNvSpPr txBox="1"/>
          <p:nvPr/>
        </p:nvSpPr>
        <p:spPr>
          <a:xfrm>
            <a:off x="2010079" y="278118"/>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4" name="Line 7">
            <a:extLst>
              <a:ext uri="{FF2B5EF4-FFF2-40B4-BE49-F238E27FC236}">
                <a16:creationId xmlns="" xmlns:a16="http://schemas.microsoft.com/office/drawing/2014/main" id="{F2376A2C-A3C6-4A8D-94A3-5F14392CA509}"/>
              </a:ext>
            </a:extLst>
          </p:cNvPr>
          <p:cNvSpPr>
            <a:spLocks noChangeShapeType="1"/>
          </p:cNvSpPr>
          <p:nvPr/>
        </p:nvSpPr>
        <p:spPr bwMode="auto">
          <a:xfrm>
            <a:off x="4457375" y="796043"/>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5" name="TextBox 4">
            <a:extLst>
              <a:ext uri="{FF2B5EF4-FFF2-40B4-BE49-F238E27FC236}">
                <a16:creationId xmlns="" xmlns:a16="http://schemas.microsoft.com/office/drawing/2014/main" id="{022CEB05-E6C8-40D7-ACE7-D187BA9B3EAE}"/>
              </a:ext>
            </a:extLst>
          </p:cNvPr>
          <p:cNvSpPr txBox="1"/>
          <p:nvPr/>
        </p:nvSpPr>
        <p:spPr>
          <a:xfrm>
            <a:off x="2125989" y="1026303"/>
            <a:ext cx="3242257" cy="400110"/>
          </a:xfrm>
          <a:prstGeom prst="rect">
            <a:avLst/>
          </a:prstGeom>
          <a:noFill/>
        </p:spPr>
        <p:txBody>
          <a:bodyPr wrap="square">
            <a:spAutoFit/>
          </a:bodyPr>
          <a:lstStyle/>
          <a:p>
            <a:r>
              <a:rPr lang="en-US" altLang="en-US" sz="2000" b="1" dirty="0">
                <a:solidFill>
                  <a:srgbClr val="0033CC"/>
                </a:solidFill>
                <a:latin typeface="Arial" panose="020B0604020202020204" pitchFamily="34" charset="0"/>
                <a:cs typeface="Arial" panose="020B0604020202020204" pitchFamily="34" charset="0"/>
              </a:rPr>
              <a:t>Quan </a:t>
            </a:r>
            <a:r>
              <a:rPr lang="vi-VN" altLang="en-US" sz="2000" b="1" dirty="0">
                <a:solidFill>
                  <a:srgbClr val="0033CC"/>
                </a:solidFill>
                <a:latin typeface="Arial" panose="020B0604020202020204" pitchFamily="34" charset="0"/>
                <a:cs typeface="Arial" panose="020B0604020202020204" pitchFamily="34" charset="0"/>
              </a:rPr>
              <a:t>hệ </a:t>
            </a:r>
            <a:r>
              <a:rPr lang="en-US" altLang="en-US" sz="2000" b="1" dirty="0" err="1">
                <a:solidFill>
                  <a:srgbClr val="0033CC"/>
                </a:solidFill>
                <a:latin typeface="Arial" panose="020B0604020202020204" pitchFamily="34" charset="0"/>
                <a:cs typeface="Arial" panose="020B0604020202020204" pitchFamily="34" charset="0"/>
              </a:rPr>
              <a:t>lợi</a:t>
            </a:r>
            <a:r>
              <a:rPr lang="en-US" altLang="en-US" sz="2000" b="1" dirty="0">
                <a:solidFill>
                  <a:srgbClr val="0033CC"/>
                </a:solidFill>
                <a:latin typeface="Arial" panose="020B0604020202020204" pitchFamily="34" charset="0"/>
                <a:cs typeface="Arial" panose="020B0604020202020204" pitchFamily="34" charset="0"/>
              </a:rPr>
              <a:t> </a:t>
            </a:r>
            <a:r>
              <a:rPr lang="en-US" altLang="en-US" sz="2000" b="1" dirty="0" err="1">
                <a:solidFill>
                  <a:srgbClr val="0033CC"/>
                </a:solidFill>
                <a:latin typeface="Arial" panose="020B0604020202020204" pitchFamily="34" charset="0"/>
                <a:cs typeface="Arial" panose="020B0604020202020204" pitchFamily="34" charset="0"/>
              </a:rPr>
              <a:t>ích</a:t>
            </a:r>
            <a:r>
              <a:rPr lang="vi-VN" altLang="en-US" sz="2000" b="1" dirty="0">
                <a:solidFill>
                  <a:srgbClr val="0033CC"/>
                </a:solidFill>
                <a:latin typeface="Arial" panose="020B0604020202020204" pitchFamily="34" charset="0"/>
                <a:cs typeface="Arial" panose="020B0604020202020204" pitchFamily="34" charset="0"/>
              </a:rPr>
              <a:t> kinh tế</a:t>
            </a:r>
            <a:endParaRPr lang="en-US" sz="2000" b="1" dirty="0">
              <a:solidFill>
                <a:srgbClr val="0033CC"/>
              </a:solidFill>
              <a:latin typeface="Arial" panose="020B0604020202020204" pitchFamily="34" charset="0"/>
              <a:cs typeface="Arial" panose="020B0604020202020204" pitchFamily="34" charset="0"/>
            </a:endParaRPr>
          </a:p>
        </p:txBody>
      </p:sp>
      <p:sp>
        <p:nvSpPr>
          <p:cNvPr id="6" name="Hexagon 5">
            <a:extLst>
              <a:ext uri="{FF2B5EF4-FFF2-40B4-BE49-F238E27FC236}">
                <a16:creationId xmlns="" xmlns:a16="http://schemas.microsoft.com/office/drawing/2014/main" id="{57EA9652-86A9-4BC0-BF2D-577C68C374F4}"/>
              </a:ext>
            </a:extLst>
          </p:cNvPr>
          <p:cNvSpPr/>
          <p:nvPr/>
        </p:nvSpPr>
        <p:spPr>
          <a:xfrm>
            <a:off x="1481442" y="974317"/>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2</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8" name="TextBox 7">
            <a:extLst>
              <a:ext uri="{FF2B5EF4-FFF2-40B4-BE49-F238E27FC236}">
                <a16:creationId xmlns="" xmlns:a16="http://schemas.microsoft.com/office/drawing/2014/main" id="{0B77A2F3-9C21-4B0E-9F2E-5EBC521D7838}"/>
              </a:ext>
            </a:extLst>
          </p:cNvPr>
          <p:cNvSpPr txBox="1"/>
          <p:nvPr/>
        </p:nvSpPr>
        <p:spPr>
          <a:xfrm>
            <a:off x="2010079" y="1496575"/>
            <a:ext cx="7876043" cy="400110"/>
          </a:xfrm>
          <a:prstGeom prst="rect">
            <a:avLst/>
          </a:prstGeom>
          <a:noFill/>
        </p:spPr>
        <p:txBody>
          <a:bodyPr wrap="square">
            <a:spAutoFit/>
          </a:bodyPr>
          <a:lstStyle/>
          <a:p>
            <a:pPr marL="342900" indent="-342900">
              <a:buFont typeface="Wingdings" panose="05000000000000000000" pitchFamily="2" charset="2"/>
              <a:buChar char="q"/>
            </a:pPr>
            <a:r>
              <a:rPr lang="vi-VN" sz="2000" b="1" dirty="0">
                <a:solidFill>
                  <a:srgbClr val="FF3399"/>
                </a:solidFill>
                <a:effectLst/>
              </a:rPr>
              <a:t>Các nhân tố ảnh hưởng đến quan hệ lợi ích kinh tế</a:t>
            </a:r>
            <a:endParaRPr lang="en-US" sz="2000" b="1" dirty="0">
              <a:solidFill>
                <a:srgbClr val="FF3399"/>
              </a:solidFill>
            </a:endParaRPr>
          </a:p>
        </p:txBody>
      </p:sp>
      <p:pic>
        <p:nvPicPr>
          <p:cNvPr id="9" name="Picture 3" descr="it1">
            <a:extLst>
              <a:ext uri="{FF2B5EF4-FFF2-40B4-BE49-F238E27FC236}">
                <a16:creationId xmlns="" xmlns:a16="http://schemas.microsoft.com/office/drawing/2014/main" id="{C01738C2-E491-4C7E-A263-5C65221C33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9339" y="1973004"/>
            <a:ext cx="2273300" cy="451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Freeform 4">
            <a:extLst>
              <a:ext uri="{FF2B5EF4-FFF2-40B4-BE49-F238E27FC236}">
                <a16:creationId xmlns="" xmlns:a16="http://schemas.microsoft.com/office/drawing/2014/main" id="{1E7C00FD-B7BF-489C-B48F-E64EF079ADA5}"/>
              </a:ext>
            </a:extLst>
          </p:cNvPr>
          <p:cNvSpPr>
            <a:spLocks/>
          </p:cNvSpPr>
          <p:nvPr/>
        </p:nvSpPr>
        <p:spPr bwMode="gray">
          <a:xfrm>
            <a:off x="994101" y="1982529"/>
            <a:ext cx="1609725" cy="1470025"/>
          </a:xfrm>
          <a:custGeom>
            <a:avLst/>
            <a:gdLst/>
            <a:ahLst/>
            <a:cxnLst>
              <a:cxn ang="0">
                <a:pos x="0" y="0"/>
              </a:cxn>
              <a:cxn ang="0">
                <a:pos x="6" y="793"/>
              </a:cxn>
              <a:cxn ang="0">
                <a:pos x="551" y="1020"/>
              </a:cxn>
              <a:cxn ang="0">
                <a:pos x="1118" y="470"/>
              </a:cxn>
              <a:cxn ang="0">
                <a:pos x="0" y="0"/>
              </a:cxn>
            </a:cxnLst>
            <a:rect l="0" t="0" r="r" b="b"/>
            <a:pathLst>
              <a:path w="1118" h="1020">
                <a:moveTo>
                  <a:pt x="0" y="0"/>
                </a:moveTo>
                <a:cubicBezTo>
                  <a:pt x="2" y="393"/>
                  <a:pt x="6" y="793"/>
                  <a:pt x="6" y="793"/>
                </a:cubicBezTo>
                <a:cubicBezTo>
                  <a:pt x="117" y="797"/>
                  <a:pt x="326" y="808"/>
                  <a:pt x="551" y="1020"/>
                </a:cubicBezTo>
                <a:lnTo>
                  <a:pt x="1118" y="470"/>
                </a:lnTo>
                <a:cubicBezTo>
                  <a:pt x="1002" y="359"/>
                  <a:pt x="669" y="3"/>
                  <a:pt x="0" y="0"/>
                </a:cubicBezTo>
                <a:close/>
              </a:path>
            </a:pathLst>
          </a:custGeom>
          <a:gradFill rotWithShape="1">
            <a:gsLst>
              <a:gs pos="0">
                <a:schemeClr val="accent1">
                  <a:gamma/>
                  <a:shade val="57255"/>
                  <a:invGamma/>
                </a:schemeClr>
              </a:gs>
              <a:gs pos="100000">
                <a:schemeClr val="accent1">
                  <a:alpha val="30000"/>
                </a:schemeClr>
              </a:gs>
            </a:gsLst>
            <a:lin ang="1890000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11" name="Freeform 5">
            <a:extLst>
              <a:ext uri="{FF2B5EF4-FFF2-40B4-BE49-F238E27FC236}">
                <a16:creationId xmlns="" xmlns:a16="http://schemas.microsoft.com/office/drawing/2014/main" id="{F3F9A623-9BB1-4AEC-BA7C-182CA370EF5E}"/>
              </a:ext>
            </a:extLst>
          </p:cNvPr>
          <p:cNvSpPr>
            <a:spLocks/>
          </p:cNvSpPr>
          <p:nvPr/>
        </p:nvSpPr>
        <p:spPr bwMode="gray">
          <a:xfrm>
            <a:off x="997276" y="5019417"/>
            <a:ext cx="1598613" cy="1484312"/>
          </a:xfrm>
          <a:custGeom>
            <a:avLst/>
            <a:gdLst/>
            <a:ahLst/>
            <a:cxnLst>
              <a:cxn ang="0">
                <a:pos x="0" y="228"/>
              </a:cxn>
              <a:cxn ang="0">
                <a:pos x="4" y="1018"/>
              </a:cxn>
              <a:cxn ang="0">
                <a:pos x="1110" y="559"/>
              </a:cxn>
              <a:cxn ang="0">
                <a:pos x="552" y="0"/>
              </a:cxn>
              <a:cxn ang="0">
                <a:pos x="0" y="228"/>
              </a:cxn>
            </a:cxnLst>
            <a:rect l="0" t="0" r="r" b="b"/>
            <a:pathLst>
              <a:path w="1110" h="1030">
                <a:moveTo>
                  <a:pt x="0" y="228"/>
                </a:moveTo>
                <a:cubicBezTo>
                  <a:pt x="2" y="623"/>
                  <a:pt x="4" y="1018"/>
                  <a:pt x="4" y="1018"/>
                </a:cubicBezTo>
                <a:cubicBezTo>
                  <a:pt x="478" y="1030"/>
                  <a:pt x="849" y="814"/>
                  <a:pt x="1110" y="559"/>
                </a:cubicBezTo>
                <a:lnTo>
                  <a:pt x="552" y="0"/>
                </a:lnTo>
                <a:cubicBezTo>
                  <a:pt x="355" y="184"/>
                  <a:pt x="180" y="220"/>
                  <a:pt x="0" y="228"/>
                </a:cubicBezTo>
                <a:close/>
              </a:path>
            </a:pathLst>
          </a:custGeom>
          <a:gradFill rotWithShape="1">
            <a:gsLst>
              <a:gs pos="0">
                <a:schemeClr val="accent2">
                  <a:gamma/>
                  <a:shade val="63529"/>
                  <a:invGamma/>
                </a:schemeClr>
              </a:gs>
              <a:gs pos="100000">
                <a:schemeClr val="accent2">
                  <a:alpha val="30000"/>
                </a:schemeClr>
              </a:gs>
            </a:gsLst>
            <a:lin ang="270000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12" name="Freeform 6">
            <a:extLst>
              <a:ext uri="{FF2B5EF4-FFF2-40B4-BE49-F238E27FC236}">
                <a16:creationId xmlns="" xmlns:a16="http://schemas.microsoft.com/office/drawing/2014/main" id="{32B4279E-8A33-4A94-B1A7-D63AC0AA6309}"/>
              </a:ext>
            </a:extLst>
          </p:cNvPr>
          <p:cNvSpPr>
            <a:spLocks/>
          </p:cNvSpPr>
          <p:nvPr/>
        </p:nvSpPr>
        <p:spPr bwMode="gray">
          <a:xfrm>
            <a:off x="1789439" y="2657217"/>
            <a:ext cx="1465262" cy="1571625"/>
          </a:xfrm>
          <a:custGeom>
            <a:avLst/>
            <a:gdLst/>
            <a:ahLst/>
            <a:cxnLst>
              <a:cxn ang="0">
                <a:pos x="0" y="554"/>
              </a:cxn>
              <a:cxn ang="0">
                <a:pos x="225" y="1091"/>
              </a:cxn>
              <a:cxn ang="0">
                <a:pos x="1017" y="1091"/>
              </a:cxn>
              <a:cxn ang="0">
                <a:pos x="566" y="0"/>
              </a:cxn>
              <a:cxn ang="0">
                <a:pos x="0" y="554"/>
              </a:cxn>
            </a:cxnLst>
            <a:rect l="0" t="0" r="r" b="b"/>
            <a:pathLst>
              <a:path w="1017" h="1091">
                <a:moveTo>
                  <a:pt x="0" y="554"/>
                </a:moveTo>
                <a:cubicBezTo>
                  <a:pt x="194" y="770"/>
                  <a:pt x="216" y="957"/>
                  <a:pt x="225" y="1091"/>
                </a:cubicBezTo>
                <a:lnTo>
                  <a:pt x="1017" y="1091"/>
                </a:lnTo>
                <a:cubicBezTo>
                  <a:pt x="1001" y="626"/>
                  <a:pt x="833" y="260"/>
                  <a:pt x="566" y="0"/>
                </a:cubicBezTo>
                <a:lnTo>
                  <a:pt x="0" y="554"/>
                </a:lnTo>
                <a:close/>
              </a:path>
            </a:pathLst>
          </a:custGeom>
          <a:gradFill rotWithShape="1">
            <a:gsLst>
              <a:gs pos="0">
                <a:schemeClr val="folHlink">
                  <a:gamma/>
                  <a:shade val="69804"/>
                  <a:invGamma/>
                </a:schemeClr>
              </a:gs>
              <a:gs pos="100000">
                <a:schemeClr val="folHlink">
                  <a:alpha val="30000"/>
                </a:schemeClr>
              </a:gs>
            </a:gsLst>
            <a:lin ang="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13" name="Text Box 7">
            <a:extLst>
              <a:ext uri="{FF2B5EF4-FFF2-40B4-BE49-F238E27FC236}">
                <a16:creationId xmlns="" xmlns:a16="http://schemas.microsoft.com/office/drawing/2014/main" id="{D3544D66-0085-4A88-92AF-38A121FD4360}"/>
              </a:ext>
            </a:extLst>
          </p:cNvPr>
          <p:cNvSpPr txBox="1">
            <a:spLocks noChangeArrowheads="1"/>
          </p:cNvSpPr>
          <p:nvPr/>
        </p:nvSpPr>
        <p:spPr bwMode="gray">
          <a:xfrm>
            <a:off x="1599577" y="2393692"/>
            <a:ext cx="327334" cy="400110"/>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u="none" strike="noStrike" kern="1200" cap="none" spc="0" normalizeH="0" baseline="0" noProof="0">
                <a:ln>
                  <a:noFill/>
                </a:ln>
                <a:solidFill>
                  <a:srgbClr val="FEFEFE"/>
                </a:solidFill>
                <a:effectLst/>
                <a:uLnTx/>
                <a:uFillTx/>
                <a:latin typeface="Arial" panose="020B0604020202020204" pitchFamily="34" charset="0"/>
                <a:cs typeface="Arial" panose="020B0604020202020204" pitchFamily="34" charset="0"/>
              </a:rPr>
              <a:t>1</a:t>
            </a:r>
          </a:p>
        </p:txBody>
      </p:sp>
      <p:sp>
        <p:nvSpPr>
          <p:cNvPr id="14" name="Text Box 8">
            <a:extLst>
              <a:ext uri="{FF2B5EF4-FFF2-40B4-BE49-F238E27FC236}">
                <a16:creationId xmlns="" xmlns:a16="http://schemas.microsoft.com/office/drawing/2014/main" id="{D92B5B80-9804-452E-B1D2-FBA868EB0BA7}"/>
              </a:ext>
            </a:extLst>
          </p:cNvPr>
          <p:cNvSpPr txBox="1">
            <a:spLocks noChangeArrowheads="1"/>
          </p:cNvSpPr>
          <p:nvPr/>
        </p:nvSpPr>
        <p:spPr bwMode="gray">
          <a:xfrm>
            <a:off x="1472577" y="5352792"/>
            <a:ext cx="327334" cy="400110"/>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u="none" strike="noStrike" kern="1200" cap="none" spc="0" normalizeH="0" baseline="0" noProof="0">
                <a:ln>
                  <a:noFill/>
                </a:ln>
                <a:solidFill>
                  <a:srgbClr val="FEFEFE"/>
                </a:solidFill>
                <a:effectLst/>
                <a:uLnTx/>
                <a:uFillTx/>
                <a:latin typeface="Arial" panose="020B0604020202020204" pitchFamily="34" charset="0"/>
                <a:cs typeface="Arial" panose="020B0604020202020204" pitchFamily="34" charset="0"/>
              </a:rPr>
              <a:t>4</a:t>
            </a:r>
          </a:p>
        </p:txBody>
      </p:sp>
      <p:sp>
        <p:nvSpPr>
          <p:cNvPr id="15" name="Line 27">
            <a:extLst>
              <a:ext uri="{FF2B5EF4-FFF2-40B4-BE49-F238E27FC236}">
                <a16:creationId xmlns="" xmlns:a16="http://schemas.microsoft.com/office/drawing/2014/main" id="{E0F700AA-256F-4C10-BAD2-27572BAB8E5C}"/>
              </a:ext>
            </a:extLst>
          </p:cNvPr>
          <p:cNvSpPr>
            <a:spLocks noChangeShapeType="1"/>
          </p:cNvSpPr>
          <p:nvPr/>
        </p:nvSpPr>
        <p:spPr bwMode="black">
          <a:xfrm>
            <a:off x="2743526" y="2687379"/>
            <a:ext cx="4008438" cy="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6" name="Line 28">
            <a:extLst>
              <a:ext uri="{FF2B5EF4-FFF2-40B4-BE49-F238E27FC236}">
                <a16:creationId xmlns="" xmlns:a16="http://schemas.microsoft.com/office/drawing/2014/main" id="{0C6C4C5D-F547-4B07-A7FE-6FFEC093AB2A}"/>
              </a:ext>
            </a:extLst>
          </p:cNvPr>
          <p:cNvSpPr>
            <a:spLocks noChangeShapeType="1"/>
          </p:cNvSpPr>
          <p:nvPr/>
        </p:nvSpPr>
        <p:spPr bwMode="black">
          <a:xfrm>
            <a:off x="3327726" y="4249479"/>
            <a:ext cx="4010025" cy="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sp>
        <p:nvSpPr>
          <p:cNvPr id="17" name="Freeform 29">
            <a:extLst>
              <a:ext uri="{FF2B5EF4-FFF2-40B4-BE49-F238E27FC236}">
                <a16:creationId xmlns="" xmlns:a16="http://schemas.microsoft.com/office/drawing/2014/main" id="{6D9D44D7-09A5-44E1-9400-0292248F206C}"/>
              </a:ext>
            </a:extLst>
          </p:cNvPr>
          <p:cNvSpPr>
            <a:spLocks/>
          </p:cNvSpPr>
          <p:nvPr/>
        </p:nvSpPr>
        <p:spPr bwMode="gray">
          <a:xfrm>
            <a:off x="1792614" y="4224079"/>
            <a:ext cx="1462087" cy="1604963"/>
          </a:xfrm>
          <a:custGeom>
            <a:avLst/>
            <a:gdLst/>
            <a:ahLst/>
            <a:cxnLst>
              <a:cxn ang="0">
                <a:pos x="223" y="0"/>
              </a:cxn>
              <a:cxn ang="0">
                <a:pos x="0" y="550"/>
              </a:cxn>
              <a:cxn ang="0">
                <a:pos x="559" y="1114"/>
              </a:cxn>
              <a:cxn ang="0">
                <a:pos x="1016" y="4"/>
              </a:cxn>
              <a:cxn ang="0">
                <a:pos x="223" y="0"/>
              </a:cxn>
            </a:cxnLst>
            <a:rect l="0" t="0" r="r" b="b"/>
            <a:pathLst>
              <a:path w="1016" h="1114">
                <a:moveTo>
                  <a:pt x="223" y="0"/>
                </a:moveTo>
                <a:cubicBezTo>
                  <a:pt x="229" y="193"/>
                  <a:pt x="163" y="384"/>
                  <a:pt x="0" y="550"/>
                </a:cubicBezTo>
                <a:lnTo>
                  <a:pt x="559" y="1114"/>
                </a:lnTo>
                <a:cubicBezTo>
                  <a:pt x="763" y="892"/>
                  <a:pt x="1012" y="541"/>
                  <a:pt x="1016" y="4"/>
                </a:cubicBezTo>
                <a:lnTo>
                  <a:pt x="223" y="0"/>
                </a:lnTo>
                <a:close/>
              </a:path>
            </a:pathLst>
          </a:custGeom>
          <a:gradFill rotWithShape="1">
            <a:gsLst>
              <a:gs pos="0">
                <a:schemeClr val="hlink">
                  <a:gamma/>
                  <a:shade val="69804"/>
                  <a:invGamma/>
                </a:schemeClr>
              </a:gs>
              <a:gs pos="100000">
                <a:schemeClr val="hlink">
                  <a:alpha val="30000"/>
                </a:schemeClr>
              </a:gs>
            </a:gsLst>
            <a:lin ang="0" scaled="1"/>
          </a:gradFill>
          <a:ln w="9525" cap="flat" cmpd="sng">
            <a:noFill/>
            <a:prstDash val="solid"/>
            <a:round/>
            <a:headEnd type="none" w="med" len="med"/>
            <a:tailEnd type="none" w="med" len="me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000" b="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18" name="Text Box 30">
            <a:extLst>
              <a:ext uri="{FF2B5EF4-FFF2-40B4-BE49-F238E27FC236}">
                <a16:creationId xmlns="" xmlns:a16="http://schemas.microsoft.com/office/drawing/2014/main" id="{DAF440D6-9901-48E2-B4EB-8917EB010807}"/>
              </a:ext>
            </a:extLst>
          </p:cNvPr>
          <p:cNvSpPr txBox="1">
            <a:spLocks noChangeArrowheads="1"/>
          </p:cNvSpPr>
          <p:nvPr/>
        </p:nvSpPr>
        <p:spPr bwMode="gray">
          <a:xfrm>
            <a:off x="2421902" y="3209667"/>
            <a:ext cx="327334" cy="400110"/>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u="none" strike="noStrike" kern="1200" cap="none" spc="0" normalizeH="0" baseline="0" noProof="0">
                <a:ln>
                  <a:noFill/>
                </a:ln>
                <a:solidFill>
                  <a:srgbClr val="FEFEFE"/>
                </a:solidFill>
                <a:effectLst/>
                <a:uLnTx/>
                <a:uFillTx/>
                <a:latin typeface="Arial" panose="020B0604020202020204" pitchFamily="34" charset="0"/>
                <a:cs typeface="Arial" panose="020B0604020202020204" pitchFamily="34" charset="0"/>
              </a:rPr>
              <a:t>2</a:t>
            </a:r>
          </a:p>
        </p:txBody>
      </p:sp>
      <p:sp>
        <p:nvSpPr>
          <p:cNvPr id="19" name="Text Box 31">
            <a:extLst>
              <a:ext uri="{FF2B5EF4-FFF2-40B4-BE49-F238E27FC236}">
                <a16:creationId xmlns="" xmlns:a16="http://schemas.microsoft.com/office/drawing/2014/main" id="{70D42673-DCAD-45AA-9825-91A32F45D0B0}"/>
              </a:ext>
            </a:extLst>
          </p:cNvPr>
          <p:cNvSpPr txBox="1">
            <a:spLocks noChangeArrowheads="1"/>
          </p:cNvSpPr>
          <p:nvPr/>
        </p:nvSpPr>
        <p:spPr bwMode="gray">
          <a:xfrm>
            <a:off x="2358402" y="4487604"/>
            <a:ext cx="327334" cy="400110"/>
          </a:xfrm>
          <a:prstGeom prst="rect">
            <a:avLst/>
          </a:prstGeom>
          <a:noFill/>
          <a:ln>
            <a:noFill/>
          </a:ln>
          <a:effectLst>
            <a:outerShdw dist="35921" dir="2700000" algn="ctr" rotWithShape="0">
              <a:srgbClr val="080808"/>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2000" b="0" u="none" strike="noStrike" kern="1200" cap="none" spc="0" normalizeH="0" baseline="0" noProof="0">
                <a:ln>
                  <a:noFill/>
                </a:ln>
                <a:solidFill>
                  <a:srgbClr val="FEFEFE"/>
                </a:solidFill>
                <a:effectLst/>
                <a:uLnTx/>
                <a:uFillTx/>
                <a:latin typeface="Arial" panose="020B0604020202020204" pitchFamily="34" charset="0"/>
                <a:cs typeface="Arial" panose="020B0604020202020204" pitchFamily="34" charset="0"/>
              </a:rPr>
              <a:t>3</a:t>
            </a:r>
          </a:p>
        </p:txBody>
      </p:sp>
      <p:sp>
        <p:nvSpPr>
          <p:cNvPr id="20" name="Line 32">
            <a:extLst>
              <a:ext uri="{FF2B5EF4-FFF2-40B4-BE49-F238E27FC236}">
                <a16:creationId xmlns="" xmlns:a16="http://schemas.microsoft.com/office/drawing/2014/main" id="{C9D421A4-CFC9-44CA-823F-A5FD029C5FFA}"/>
              </a:ext>
            </a:extLst>
          </p:cNvPr>
          <p:cNvSpPr>
            <a:spLocks noChangeShapeType="1"/>
          </p:cNvSpPr>
          <p:nvPr/>
        </p:nvSpPr>
        <p:spPr bwMode="black">
          <a:xfrm>
            <a:off x="2711776" y="5819517"/>
            <a:ext cx="4008438" cy="0"/>
          </a:xfrm>
          <a:prstGeom prst="line">
            <a:avLst/>
          </a:prstGeom>
          <a:noFill/>
          <a:ln w="9525">
            <a:solidFill>
              <a:srgbClr val="080808"/>
            </a:solidFill>
            <a:prstDash val="dash"/>
            <a:round/>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2000" b="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endParaRPr>
          </a:p>
        </p:txBody>
      </p:sp>
      <p:grpSp>
        <p:nvGrpSpPr>
          <p:cNvPr id="21" name="Group 34">
            <a:extLst>
              <a:ext uri="{FF2B5EF4-FFF2-40B4-BE49-F238E27FC236}">
                <a16:creationId xmlns="" xmlns:a16="http://schemas.microsoft.com/office/drawing/2014/main" id="{11D6CDDE-8316-4330-8766-E622C5018858}"/>
              </a:ext>
            </a:extLst>
          </p:cNvPr>
          <p:cNvGrpSpPr>
            <a:grpSpLocks/>
          </p:cNvGrpSpPr>
          <p:nvPr/>
        </p:nvGrpSpPr>
        <p:grpSpPr bwMode="auto">
          <a:xfrm rot="19378231" flipV="1">
            <a:off x="1449714" y="5278179"/>
            <a:ext cx="2066925" cy="412750"/>
            <a:chOff x="1565" y="2568"/>
            <a:chExt cx="1118" cy="279"/>
          </a:xfrm>
        </p:grpSpPr>
        <p:sp>
          <p:nvSpPr>
            <p:cNvPr id="22" name="AutoShape 35">
              <a:extLst>
                <a:ext uri="{FF2B5EF4-FFF2-40B4-BE49-F238E27FC236}">
                  <a16:creationId xmlns="" xmlns:a16="http://schemas.microsoft.com/office/drawing/2014/main" id="{2A8AAFCD-399E-40B4-A48C-20C454789E92}"/>
                </a:ext>
              </a:extLst>
            </p:cNvPr>
            <p:cNvSpPr>
              <a:spLocks noChangeArrowheads="1"/>
            </p:cNvSpPr>
            <p:nvPr/>
          </p:nvSpPr>
          <p:spPr bwMode="white">
            <a:xfrm rot="5263130">
              <a:off x="1859" y="2274"/>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2000" b="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23" name="AutoShape 36">
              <a:extLst>
                <a:ext uri="{FF2B5EF4-FFF2-40B4-BE49-F238E27FC236}">
                  <a16:creationId xmlns="" xmlns:a16="http://schemas.microsoft.com/office/drawing/2014/main" id="{D21875E3-9016-4FB2-BC04-76F131125F45}"/>
                </a:ext>
              </a:extLst>
            </p:cNvPr>
            <p:cNvSpPr>
              <a:spLocks noChangeArrowheads="1"/>
            </p:cNvSpPr>
            <p:nvPr/>
          </p:nvSpPr>
          <p:spPr bwMode="white">
            <a:xfrm rot="6078281">
              <a:off x="1995" y="2274"/>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2000" b="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24" name="AutoShape 37">
              <a:extLst>
                <a:ext uri="{FF2B5EF4-FFF2-40B4-BE49-F238E27FC236}">
                  <a16:creationId xmlns="" xmlns:a16="http://schemas.microsoft.com/office/drawing/2014/main" id="{34A7AEE3-FA7A-4B11-9145-66D039AAB1C7}"/>
                </a:ext>
              </a:extLst>
            </p:cNvPr>
            <p:cNvSpPr>
              <a:spLocks noChangeArrowheads="1"/>
            </p:cNvSpPr>
            <p:nvPr/>
          </p:nvSpPr>
          <p:spPr bwMode="white">
            <a:xfrm rot="6373927">
              <a:off x="2071" y="2296"/>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2000" b="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25" name="AutoShape 38">
              <a:extLst>
                <a:ext uri="{FF2B5EF4-FFF2-40B4-BE49-F238E27FC236}">
                  <a16:creationId xmlns="" xmlns:a16="http://schemas.microsoft.com/office/drawing/2014/main" id="{5DA58AA6-E386-42E3-A3D0-CFFA2380790C}"/>
                </a:ext>
              </a:extLst>
            </p:cNvPr>
            <p:cNvSpPr>
              <a:spLocks noChangeArrowheads="1"/>
            </p:cNvSpPr>
            <p:nvPr/>
          </p:nvSpPr>
          <p:spPr bwMode="white">
            <a:xfrm rot="6906312">
              <a:off x="2161" y="2326"/>
              <a:ext cx="227" cy="816"/>
            </a:xfrm>
            <a:prstGeom prst="moon">
              <a:avLst>
                <a:gd name="adj" fmla="val 49773"/>
              </a:avLst>
            </a:prstGeom>
            <a:solidFill>
              <a:srgbClr val="FFFFFF">
                <a:alpha val="588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2000" b="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grpSp>
      <p:pic>
        <p:nvPicPr>
          <p:cNvPr id="26" name="Picture 41">
            <a:extLst>
              <a:ext uri="{FF2B5EF4-FFF2-40B4-BE49-F238E27FC236}">
                <a16:creationId xmlns="" xmlns:a16="http://schemas.microsoft.com/office/drawing/2014/main" id="{9E9FFC0C-BAA3-4219-A508-A617EC03D3D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8914" y="3403342"/>
            <a:ext cx="1743075" cy="170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TextBox 26">
            <a:extLst>
              <a:ext uri="{FF2B5EF4-FFF2-40B4-BE49-F238E27FC236}">
                <a16:creationId xmlns="" xmlns:a16="http://schemas.microsoft.com/office/drawing/2014/main" id="{4D1671F3-F899-4162-A107-DF9429BDE62F}"/>
              </a:ext>
            </a:extLst>
          </p:cNvPr>
          <p:cNvSpPr txBox="1"/>
          <p:nvPr/>
        </p:nvSpPr>
        <p:spPr>
          <a:xfrm>
            <a:off x="2603826" y="1982527"/>
            <a:ext cx="5491149" cy="707886"/>
          </a:xfrm>
          <a:prstGeom prst="rect">
            <a:avLst/>
          </a:prstGeom>
          <a:noFill/>
        </p:spPr>
        <p:txBody>
          <a:bodyPr wrap="square">
            <a:spAutoFit/>
          </a:bodyPr>
          <a:lstStyle/>
          <a:p>
            <a:pPr marL="0" indent="0" algn="ctr">
              <a:spcBef>
                <a:spcPts val="1350"/>
              </a:spcBef>
              <a:buFont typeface="Wingdings" panose="05000000000000000000" pitchFamily="2" charset="2"/>
              <a:buNone/>
              <a:defRPr/>
            </a:pPr>
            <a:r>
              <a:rPr lang="en-US" sz="2000" b="1" dirty="0" err="1">
                <a:solidFill>
                  <a:srgbClr val="002060"/>
                </a:solidFill>
                <a:latin typeface="Arial" panose="020B0604020202020204" pitchFamily="34" charset="0"/>
                <a:cs typeface="Arial" panose="020B0604020202020204" pitchFamily="34" charset="0"/>
              </a:rPr>
              <a:t>Thứ</a:t>
            </a:r>
            <a:r>
              <a:rPr lang="en-US" sz="2000" b="1" dirty="0">
                <a:solidFill>
                  <a:srgbClr val="002060"/>
                </a:solidFill>
                <a:latin typeface="Arial" panose="020B0604020202020204" pitchFamily="34" charset="0"/>
                <a:cs typeface="Arial" panose="020B0604020202020204" pitchFamily="34" charset="0"/>
              </a:rPr>
              <a:t> </a:t>
            </a:r>
            <a:r>
              <a:rPr lang="en-US" sz="2000" b="1" dirty="0" err="1">
                <a:solidFill>
                  <a:srgbClr val="002060"/>
                </a:solidFill>
                <a:latin typeface="Arial" panose="020B0604020202020204" pitchFamily="34" charset="0"/>
                <a:cs typeface="Arial" panose="020B0604020202020204" pitchFamily="34" charset="0"/>
              </a:rPr>
              <a:t>nhất</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trình</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đô</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phát</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triển</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của</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lực</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lượng</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sản</a:t>
            </a:r>
            <a:r>
              <a:rPr lang="en-US" sz="2000" dirty="0">
                <a:solidFill>
                  <a:srgbClr val="002060"/>
                </a:solidFill>
                <a:latin typeface="Arial" panose="020B0604020202020204" pitchFamily="34" charset="0"/>
                <a:cs typeface="Arial" panose="020B0604020202020204" pitchFamily="34" charset="0"/>
              </a:rPr>
              <a:t> </a:t>
            </a:r>
            <a:r>
              <a:rPr lang="en-US" sz="2000" dirty="0" err="1">
                <a:solidFill>
                  <a:srgbClr val="002060"/>
                </a:solidFill>
                <a:latin typeface="Arial" panose="020B0604020202020204" pitchFamily="34" charset="0"/>
                <a:cs typeface="Arial" panose="020B0604020202020204" pitchFamily="34" charset="0"/>
              </a:rPr>
              <a:t>xuất</a:t>
            </a:r>
            <a:endParaRPr lang="en-US" sz="2000" dirty="0">
              <a:solidFill>
                <a:srgbClr val="002060"/>
              </a:solidFill>
              <a:latin typeface="Arial" panose="020B0604020202020204" pitchFamily="34" charset="0"/>
              <a:cs typeface="Arial" panose="020B0604020202020204" pitchFamily="34" charset="0"/>
            </a:endParaRPr>
          </a:p>
        </p:txBody>
      </p:sp>
      <p:sp>
        <p:nvSpPr>
          <p:cNvPr id="28" name="TextBox 27">
            <a:extLst>
              <a:ext uri="{FF2B5EF4-FFF2-40B4-BE49-F238E27FC236}">
                <a16:creationId xmlns="" xmlns:a16="http://schemas.microsoft.com/office/drawing/2014/main" id="{04384598-BF7E-4DB8-8FA5-68ED871FE452}"/>
              </a:ext>
            </a:extLst>
          </p:cNvPr>
          <p:cNvSpPr txBox="1"/>
          <p:nvPr/>
        </p:nvSpPr>
        <p:spPr>
          <a:xfrm>
            <a:off x="3215483" y="3384933"/>
            <a:ext cx="5212411" cy="707886"/>
          </a:xfrm>
          <a:prstGeom prst="rect">
            <a:avLst/>
          </a:prstGeom>
          <a:noFill/>
        </p:spPr>
        <p:txBody>
          <a:bodyPr wrap="square">
            <a:spAutoFit/>
          </a:bodyPr>
          <a:lstStyle/>
          <a:p>
            <a:pPr marL="0" indent="0" algn="ctr">
              <a:spcBef>
                <a:spcPts val="1350"/>
              </a:spcBef>
              <a:buFont typeface="Wingdings" panose="05000000000000000000" pitchFamily="2" charset="2"/>
              <a:buNone/>
              <a:defRPr/>
            </a:pPr>
            <a:r>
              <a:rPr lang="vi-VN" sz="2000" b="1" dirty="0">
                <a:solidFill>
                  <a:srgbClr val="002060"/>
                </a:solidFill>
                <a:latin typeface="Arial" panose="020B0604020202020204" pitchFamily="34" charset="0"/>
                <a:cs typeface="Arial" panose="020B0604020202020204" pitchFamily="34" charset="0"/>
              </a:rPr>
              <a:t>Thứ hai</a:t>
            </a:r>
            <a:r>
              <a:rPr lang="vi-VN" sz="2000" dirty="0">
                <a:solidFill>
                  <a:srgbClr val="002060"/>
                </a:solidFill>
                <a:latin typeface="Arial" panose="020B0604020202020204" pitchFamily="34" charset="0"/>
                <a:cs typeface="Arial" panose="020B0604020202020204" pitchFamily="34" charset="0"/>
              </a:rPr>
              <a:t>, địa vị của chủ thể trong hệ thống quan hệ sản xuất xã hội</a:t>
            </a:r>
            <a:endParaRPr lang="en-US" sz="2000" dirty="0">
              <a:solidFill>
                <a:srgbClr val="002060"/>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 xmlns:a16="http://schemas.microsoft.com/office/drawing/2014/main" id="{9BED3A73-193D-4106-A85D-E056A571D3BF}"/>
              </a:ext>
            </a:extLst>
          </p:cNvPr>
          <p:cNvSpPr txBox="1"/>
          <p:nvPr/>
        </p:nvSpPr>
        <p:spPr>
          <a:xfrm>
            <a:off x="2997777" y="4887714"/>
            <a:ext cx="4952760" cy="707886"/>
          </a:xfrm>
          <a:prstGeom prst="rect">
            <a:avLst/>
          </a:prstGeom>
          <a:noFill/>
        </p:spPr>
        <p:txBody>
          <a:bodyPr wrap="square">
            <a:spAutoFit/>
          </a:bodyPr>
          <a:lstStyle/>
          <a:p>
            <a:pPr marL="0" indent="0" algn="ctr">
              <a:spcBef>
                <a:spcPts val="1350"/>
              </a:spcBef>
              <a:buFont typeface="Wingdings" panose="05000000000000000000" pitchFamily="2" charset="2"/>
              <a:buNone/>
              <a:defRPr/>
            </a:pPr>
            <a:r>
              <a:rPr lang="vi-VN" sz="2000" b="1" dirty="0">
                <a:solidFill>
                  <a:srgbClr val="002060"/>
                </a:solidFill>
                <a:latin typeface="Arial" panose="020B0604020202020204" pitchFamily="34" charset="0"/>
                <a:cs typeface="Arial" panose="020B0604020202020204" pitchFamily="34" charset="0"/>
              </a:rPr>
              <a:t>Thứ ba</a:t>
            </a:r>
            <a:r>
              <a:rPr lang="vi-VN" sz="2000" dirty="0">
                <a:solidFill>
                  <a:srgbClr val="002060"/>
                </a:solidFill>
                <a:latin typeface="Arial" panose="020B0604020202020204" pitchFamily="34" charset="0"/>
                <a:cs typeface="Arial" panose="020B0604020202020204" pitchFamily="34" charset="0"/>
              </a:rPr>
              <a:t>, chính sách phân phối thu nhập của nhà nước </a:t>
            </a:r>
            <a:endParaRPr lang="en-US" sz="2000" dirty="0">
              <a:solidFill>
                <a:srgbClr val="002060"/>
              </a:solidFill>
              <a:latin typeface="Arial" panose="020B0604020202020204" pitchFamily="34" charset="0"/>
              <a:cs typeface="Arial" panose="020B0604020202020204" pitchFamily="34" charset="0"/>
            </a:endParaRPr>
          </a:p>
        </p:txBody>
      </p:sp>
      <p:sp>
        <p:nvSpPr>
          <p:cNvPr id="30" name="TextBox 29">
            <a:extLst>
              <a:ext uri="{FF2B5EF4-FFF2-40B4-BE49-F238E27FC236}">
                <a16:creationId xmlns="" xmlns:a16="http://schemas.microsoft.com/office/drawing/2014/main" id="{814C9098-5A87-4AF2-B9F9-7A232F63AC84}"/>
              </a:ext>
            </a:extLst>
          </p:cNvPr>
          <p:cNvSpPr txBox="1"/>
          <p:nvPr/>
        </p:nvSpPr>
        <p:spPr>
          <a:xfrm>
            <a:off x="2128092" y="6055235"/>
            <a:ext cx="6098146" cy="400110"/>
          </a:xfrm>
          <a:prstGeom prst="rect">
            <a:avLst/>
          </a:prstGeom>
          <a:noFill/>
        </p:spPr>
        <p:txBody>
          <a:bodyPr wrap="square">
            <a:spAutoFit/>
          </a:bodyPr>
          <a:lstStyle/>
          <a:p>
            <a:pPr marL="0" indent="0" algn="just">
              <a:spcBef>
                <a:spcPts val="1350"/>
              </a:spcBef>
              <a:buFont typeface="Wingdings" panose="05000000000000000000" pitchFamily="2" charset="2"/>
              <a:buNone/>
              <a:defRPr/>
            </a:pPr>
            <a:r>
              <a:rPr lang="vi-VN" sz="2000" b="1" dirty="0">
                <a:solidFill>
                  <a:srgbClr val="002060"/>
                </a:solidFill>
                <a:latin typeface="Arial" panose="020B0604020202020204" pitchFamily="34" charset="0"/>
                <a:cs typeface="Arial" panose="020B0604020202020204" pitchFamily="34" charset="0"/>
              </a:rPr>
              <a:t>Thứ tư</a:t>
            </a:r>
            <a:r>
              <a:rPr lang="en-US" sz="2000" dirty="0">
                <a:solidFill>
                  <a:srgbClr val="002060"/>
                </a:solidFill>
                <a:latin typeface="Arial" panose="020B0604020202020204" pitchFamily="34" charset="0"/>
                <a:cs typeface="Arial" panose="020B0604020202020204" pitchFamily="34" charset="0"/>
              </a:rPr>
              <a:t>,</a:t>
            </a:r>
            <a:r>
              <a:rPr lang="vi-VN" sz="2000" dirty="0">
                <a:solidFill>
                  <a:srgbClr val="002060"/>
                </a:solidFill>
                <a:latin typeface="Arial" panose="020B0604020202020204" pitchFamily="34" charset="0"/>
                <a:cs typeface="Arial" panose="020B0604020202020204" pitchFamily="34" charset="0"/>
              </a:rPr>
              <a:t> hội nhập kinh tế quốc tế </a:t>
            </a:r>
            <a:endParaRPr lang="en-US" sz="2000" dirty="0">
              <a:solidFill>
                <a:srgbClr val="00206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6440598"/>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48" name="Group 1148">
            <a:extLst>
              <a:ext uri="{FF2B5EF4-FFF2-40B4-BE49-F238E27FC236}">
                <a16:creationId xmlns="" xmlns:a16="http://schemas.microsoft.com/office/drawing/2014/main" id="{0CCD7967-78CB-477A-9C05-F14903A7605C}"/>
              </a:ext>
            </a:extLst>
          </p:cNvPr>
          <p:cNvGrpSpPr>
            <a:grpSpLocks/>
          </p:cNvGrpSpPr>
          <p:nvPr/>
        </p:nvGrpSpPr>
        <p:grpSpPr bwMode="auto">
          <a:xfrm>
            <a:off x="2622481" y="2382019"/>
            <a:ext cx="838200" cy="1146175"/>
            <a:chOff x="2041780" y="0"/>
            <a:chExt cx="1676608" cy="2292020"/>
          </a:xfrm>
        </p:grpSpPr>
        <p:sp>
          <p:nvSpPr>
            <p:cNvPr id="1145" name="Shape 1145">
              <a:extLst>
                <a:ext uri="{FF2B5EF4-FFF2-40B4-BE49-F238E27FC236}">
                  <a16:creationId xmlns="" xmlns:a16="http://schemas.microsoft.com/office/drawing/2014/main" id="{612B4A39-5AF6-49AB-A2F1-E287974C95C2}"/>
                </a:ext>
              </a:extLst>
            </p:cNvPr>
            <p:cNvSpPr/>
            <p:nvPr/>
          </p:nvSpPr>
          <p:spPr>
            <a:xfrm>
              <a:off x="2448230" y="1022203"/>
              <a:ext cx="1270158" cy="1269817"/>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1800" b="0" i="0" u="none" strike="noStrike" kern="0" cap="none" spc="0" normalizeH="0" baseline="0" noProof="0" dirty="0">
                  <a:ln>
                    <a:noFill/>
                  </a:ln>
                  <a:solidFill>
                    <a:srgbClr val="445469"/>
                  </a:solidFill>
                  <a:effectLst/>
                  <a:uLnTx/>
                  <a:uFillTx/>
                  <a:latin typeface="Helvetica"/>
                  <a:cs typeface="Helvetica"/>
                  <a:sym typeface="Helvetica"/>
                </a:rPr>
                <a:t> </a:t>
              </a:r>
            </a:p>
          </p:txBody>
        </p:sp>
        <p:sp>
          <p:nvSpPr>
            <p:cNvPr id="1147" name="Shape 1147">
              <a:extLst>
                <a:ext uri="{FF2B5EF4-FFF2-40B4-BE49-F238E27FC236}">
                  <a16:creationId xmlns="" xmlns:a16="http://schemas.microsoft.com/office/drawing/2014/main" id="{B248D555-B15A-4368-BD0B-2E8A257DDA92}"/>
                </a:ext>
              </a:extLst>
            </p:cNvPr>
            <p:cNvSpPr/>
            <p:nvPr/>
          </p:nvSpPr>
          <p:spPr>
            <a:xfrm>
              <a:off x="2041780" y="0"/>
              <a:ext cx="1098687" cy="1050775"/>
            </a:xfrm>
            <a:custGeom>
              <a:avLst/>
              <a:gdLst/>
              <a:ahLst/>
              <a:cxnLst>
                <a:cxn ang="0">
                  <a:pos x="wd2" y="hd2"/>
                </a:cxn>
                <a:cxn ang="5400000">
                  <a:pos x="wd2" y="hd2"/>
                </a:cxn>
                <a:cxn ang="10800000">
                  <a:pos x="wd2" y="hd2"/>
                </a:cxn>
                <a:cxn ang="16200000">
                  <a:pos x="wd2" y="hd2"/>
                </a:cxn>
              </a:cxnLst>
              <a:rect l="0" t="0" r="r" b="b"/>
              <a:pathLst>
                <a:path w="21600" h="21600" extrusionOk="0">
                  <a:moveTo>
                    <a:pt x="21521" y="19327"/>
                  </a:moveTo>
                  <a:cubicBezTo>
                    <a:pt x="21575" y="19435"/>
                    <a:pt x="21600" y="19553"/>
                    <a:pt x="21600" y="19678"/>
                  </a:cubicBezTo>
                  <a:cubicBezTo>
                    <a:pt x="21600" y="19975"/>
                    <a:pt x="21493" y="20238"/>
                    <a:pt x="21275" y="20464"/>
                  </a:cubicBezTo>
                  <a:lnTo>
                    <a:pt x="20491" y="21236"/>
                  </a:lnTo>
                  <a:cubicBezTo>
                    <a:pt x="20282" y="21462"/>
                    <a:pt x="20027" y="21575"/>
                    <a:pt x="19721" y="21575"/>
                  </a:cubicBezTo>
                  <a:lnTo>
                    <a:pt x="19665" y="21575"/>
                  </a:lnTo>
                  <a:cubicBezTo>
                    <a:pt x="19351" y="21538"/>
                    <a:pt x="19082" y="21397"/>
                    <a:pt x="18867" y="21154"/>
                  </a:cubicBezTo>
                  <a:lnTo>
                    <a:pt x="12701" y="13223"/>
                  </a:lnTo>
                  <a:cubicBezTo>
                    <a:pt x="11959" y="13871"/>
                    <a:pt x="11266" y="14439"/>
                    <a:pt x="10623" y="14928"/>
                  </a:cubicBezTo>
                  <a:cubicBezTo>
                    <a:pt x="9975" y="15414"/>
                    <a:pt x="9366" y="15836"/>
                    <a:pt x="8789" y="16189"/>
                  </a:cubicBezTo>
                  <a:lnTo>
                    <a:pt x="9261" y="19989"/>
                  </a:lnTo>
                  <a:lnTo>
                    <a:pt x="9261" y="20125"/>
                  </a:lnTo>
                  <a:cubicBezTo>
                    <a:pt x="9261" y="20424"/>
                    <a:pt x="9162" y="20673"/>
                    <a:pt x="8964" y="20871"/>
                  </a:cubicBezTo>
                  <a:lnTo>
                    <a:pt x="8546" y="21290"/>
                  </a:lnTo>
                  <a:cubicBezTo>
                    <a:pt x="8339" y="21499"/>
                    <a:pt x="8076" y="21600"/>
                    <a:pt x="7762" y="21600"/>
                  </a:cubicBezTo>
                  <a:lnTo>
                    <a:pt x="7705" y="21600"/>
                  </a:lnTo>
                  <a:cubicBezTo>
                    <a:pt x="7354" y="21564"/>
                    <a:pt x="7088" y="21425"/>
                    <a:pt x="6907" y="21179"/>
                  </a:cubicBezTo>
                  <a:lnTo>
                    <a:pt x="4131" y="17501"/>
                  </a:lnTo>
                  <a:lnTo>
                    <a:pt x="418" y="14696"/>
                  </a:lnTo>
                  <a:cubicBezTo>
                    <a:pt x="155" y="14473"/>
                    <a:pt x="16" y="14202"/>
                    <a:pt x="0" y="13885"/>
                  </a:cubicBezTo>
                  <a:lnTo>
                    <a:pt x="0" y="13834"/>
                  </a:lnTo>
                  <a:cubicBezTo>
                    <a:pt x="0" y="13551"/>
                    <a:pt x="104" y="13294"/>
                    <a:pt x="311" y="13060"/>
                  </a:cubicBezTo>
                  <a:lnTo>
                    <a:pt x="715" y="12669"/>
                  </a:lnTo>
                  <a:cubicBezTo>
                    <a:pt x="897" y="12440"/>
                    <a:pt x="1151" y="12333"/>
                    <a:pt x="1477" y="12341"/>
                  </a:cubicBezTo>
                  <a:cubicBezTo>
                    <a:pt x="1550" y="12341"/>
                    <a:pt x="1596" y="12353"/>
                    <a:pt x="1612" y="12370"/>
                  </a:cubicBezTo>
                  <a:lnTo>
                    <a:pt x="5407" y="12802"/>
                  </a:lnTo>
                  <a:cubicBezTo>
                    <a:pt x="5761" y="12234"/>
                    <a:pt x="6180" y="11626"/>
                    <a:pt x="6672" y="10984"/>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8" y="4045"/>
                  </a:lnTo>
                  <a:lnTo>
                    <a:pt x="15194" y="2030"/>
                  </a:lnTo>
                  <a:cubicBezTo>
                    <a:pt x="15828" y="1396"/>
                    <a:pt x="16552" y="901"/>
                    <a:pt x="17376" y="540"/>
                  </a:cubicBezTo>
                  <a:cubicBezTo>
                    <a:pt x="18196" y="180"/>
                    <a:pt x="18952" y="0"/>
                    <a:pt x="19637" y="0"/>
                  </a:cubicBezTo>
                  <a:cubicBezTo>
                    <a:pt x="20285" y="0"/>
                    <a:pt x="20780" y="166"/>
                    <a:pt x="21114" y="500"/>
                  </a:cubicBezTo>
                  <a:cubicBezTo>
                    <a:pt x="21292" y="661"/>
                    <a:pt x="21419" y="870"/>
                    <a:pt x="21493" y="1125"/>
                  </a:cubicBezTo>
                  <a:cubicBezTo>
                    <a:pt x="21564" y="1374"/>
                    <a:pt x="21600" y="1659"/>
                    <a:pt x="21600" y="1973"/>
                  </a:cubicBezTo>
                  <a:cubicBezTo>
                    <a:pt x="21600" y="2660"/>
                    <a:pt x="21425" y="3415"/>
                    <a:pt x="21077" y="4235"/>
                  </a:cubicBezTo>
                  <a:cubicBezTo>
                    <a:pt x="20729" y="5055"/>
                    <a:pt x="20231" y="5778"/>
                    <a:pt x="19583" y="6400"/>
                  </a:cubicBezTo>
                  <a:lnTo>
                    <a:pt x="17548" y="8456"/>
                  </a:lnTo>
                  <a:lnTo>
                    <a:pt x="21521" y="19327"/>
                  </a:lnTo>
                  <a:close/>
                </a:path>
              </a:pathLst>
            </a:custGeom>
            <a:solidFill>
              <a:schemeClr val="accent2"/>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sz="2900" b="0" i="0" u="none" strike="noStrike" kern="0" cap="none" spc="0" normalizeH="0" baseline="0" noProof="0">
                <a:ln>
                  <a:noFill/>
                </a:ln>
                <a:solidFill>
                  <a:srgbClr val="44CEB9"/>
                </a:solidFill>
                <a:effectLst>
                  <a:outerShdw blurRad="38100" dist="38100" dir="2700000" rotWithShape="0">
                    <a:srgbClr val="000000"/>
                  </a:outerShdw>
                </a:effectLst>
                <a:uLnTx/>
                <a:uFillTx/>
                <a:latin typeface="Gill Sans"/>
                <a:ea typeface="Gill Sans"/>
                <a:cs typeface="Gill Sans"/>
                <a:sym typeface="Gill Sans"/>
              </a:endParaRPr>
            </a:p>
          </p:txBody>
        </p:sp>
      </p:grpSp>
      <p:grpSp>
        <p:nvGrpSpPr>
          <p:cNvPr id="1152" name="Group 1152">
            <a:extLst>
              <a:ext uri="{FF2B5EF4-FFF2-40B4-BE49-F238E27FC236}">
                <a16:creationId xmlns="" xmlns:a16="http://schemas.microsoft.com/office/drawing/2014/main" id="{4D8EAF0B-39B1-46BE-8DDB-1826FDFA2631}"/>
              </a:ext>
            </a:extLst>
          </p:cNvPr>
          <p:cNvGrpSpPr>
            <a:grpSpLocks/>
          </p:cNvGrpSpPr>
          <p:nvPr/>
        </p:nvGrpSpPr>
        <p:grpSpPr bwMode="auto">
          <a:xfrm>
            <a:off x="9263827" y="2399482"/>
            <a:ext cx="900898" cy="1066006"/>
            <a:chOff x="2070358" y="0"/>
            <a:chExt cx="1555100" cy="2133053"/>
          </a:xfrm>
        </p:grpSpPr>
        <p:sp>
          <p:nvSpPr>
            <p:cNvPr id="1149" name="Shape 1149">
              <a:extLst>
                <a:ext uri="{FF2B5EF4-FFF2-40B4-BE49-F238E27FC236}">
                  <a16:creationId xmlns="" xmlns:a16="http://schemas.microsoft.com/office/drawing/2014/main" id="{FA3220D0-B70D-48FE-9485-7CA197B9BAAD}"/>
                </a:ext>
              </a:extLst>
            </p:cNvPr>
            <p:cNvSpPr/>
            <p:nvPr/>
          </p:nvSpPr>
          <p:spPr>
            <a:xfrm>
              <a:off x="2355300" y="862433"/>
              <a:ext cx="1270158" cy="1270620"/>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1800" b="0" i="0" u="none" strike="noStrike" kern="0" cap="none" spc="0" normalizeH="0" baseline="0" noProof="0" dirty="0">
                  <a:ln>
                    <a:noFill/>
                  </a:ln>
                  <a:solidFill>
                    <a:srgbClr val="445469"/>
                  </a:solidFill>
                  <a:effectLst/>
                  <a:uLnTx/>
                  <a:uFillTx/>
                  <a:latin typeface="Helvetica"/>
                  <a:cs typeface="Helvetica"/>
                  <a:sym typeface="Helvetica"/>
                </a:rPr>
                <a:t> ______  _______</a:t>
              </a:r>
            </a:p>
          </p:txBody>
        </p:sp>
        <p:sp>
          <p:nvSpPr>
            <p:cNvPr id="1151" name="Shape 1151">
              <a:extLst>
                <a:ext uri="{FF2B5EF4-FFF2-40B4-BE49-F238E27FC236}">
                  <a16:creationId xmlns="" xmlns:a16="http://schemas.microsoft.com/office/drawing/2014/main" id="{584D43CA-7D01-4508-9B45-0FC0C235A390}"/>
                </a:ext>
              </a:extLst>
            </p:cNvPr>
            <p:cNvSpPr/>
            <p:nvPr/>
          </p:nvSpPr>
          <p:spPr>
            <a:xfrm>
              <a:off x="2070358" y="0"/>
              <a:ext cx="901812" cy="991084"/>
            </a:xfrm>
            <a:custGeom>
              <a:avLst/>
              <a:gdLst/>
              <a:ahLst/>
              <a:cxnLst>
                <a:cxn ang="0">
                  <a:pos x="wd2" y="hd2"/>
                </a:cxn>
                <a:cxn ang="5400000">
                  <a:pos x="wd2" y="hd2"/>
                </a:cxn>
                <a:cxn ang="10800000">
                  <a:pos x="wd2" y="hd2"/>
                </a:cxn>
                <a:cxn ang="16200000">
                  <a:pos x="wd2" y="hd2"/>
                </a:cxn>
              </a:cxnLst>
              <a:rect l="0" t="0" r="r" b="b"/>
              <a:pathLst>
                <a:path w="21484" h="21600" extrusionOk="0">
                  <a:moveTo>
                    <a:pt x="20492" y="581"/>
                  </a:moveTo>
                  <a:cubicBezTo>
                    <a:pt x="20986" y="1781"/>
                    <a:pt x="21297" y="3048"/>
                    <a:pt x="21423" y="4387"/>
                  </a:cubicBezTo>
                  <a:cubicBezTo>
                    <a:pt x="21547" y="5722"/>
                    <a:pt x="21484" y="7179"/>
                    <a:pt x="21222" y="8744"/>
                  </a:cubicBezTo>
                  <a:cubicBezTo>
                    <a:pt x="20551" y="13135"/>
                    <a:pt x="18387" y="16470"/>
                    <a:pt x="14734" y="18749"/>
                  </a:cubicBezTo>
                  <a:cubicBezTo>
                    <a:pt x="13012" y="19858"/>
                    <a:pt x="11267" y="20409"/>
                    <a:pt x="9506" y="20409"/>
                  </a:cubicBezTo>
                  <a:cubicBezTo>
                    <a:pt x="8355" y="20409"/>
                    <a:pt x="7209" y="20166"/>
                    <a:pt x="6065" y="19683"/>
                  </a:cubicBezTo>
                  <a:cubicBezTo>
                    <a:pt x="5894" y="19610"/>
                    <a:pt x="5726" y="19520"/>
                    <a:pt x="5557" y="19412"/>
                  </a:cubicBezTo>
                  <a:cubicBezTo>
                    <a:pt x="5389" y="19302"/>
                    <a:pt x="5222" y="19192"/>
                    <a:pt x="5059" y="19076"/>
                  </a:cubicBezTo>
                  <a:cubicBezTo>
                    <a:pt x="4841" y="18929"/>
                    <a:pt x="4626" y="18791"/>
                    <a:pt x="4415" y="18661"/>
                  </a:cubicBezTo>
                  <a:cubicBezTo>
                    <a:pt x="4200" y="18528"/>
                    <a:pt x="4018" y="18466"/>
                    <a:pt x="3858" y="18466"/>
                  </a:cubicBezTo>
                  <a:cubicBezTo>
                    <a:pt x="3786" y="18486"/>
                    <a:pt x="3699" y="18562"/>
                    <a:pt x="3599" y="18701"/>
                  </a:cubicBezTo>
                  <a:cubicBezTo>
                    <a:pt x="3498" y="18842"/>
                    <a:pt x="3393" y="18997"/>
                    <a:pt x="3288" y="19175"/>
                  </a:cubicBezTo>
                  <a:cubicBezTo>
                    <a:pt x="3185" y="19350"/>
                    <a:pt x="3086" y="19537"/>
                    <a:pt x="2990" y="19729"/>
                  </a:cubicBezTo>
                  <a:cubicBezTo>
                    <a:pt x="2899" y="19923"/>
                    <a:pt x="2822" y="20073"/>
                    <a:pt x="2761" y="20180"/>
                  </a:cubicBezTo>
                  <a:cubicBezTo>
                    <a:pt x="2656" y="20389"/>
                    <a:pt x="2558" y="20576"/>
                    <a:pt x="2464" y="20742"/>
                  </a:cubicBezTo>
                  <a:cubicBezTo>
                    <a:pt x="2373" y="20909"/>
                    <a:pt x="2286" y="21056"/>
                    <a:pt x="2214" y="21183"/>
                  </a:cubicBezTo>
                  <a:cubicBezTo>
                    <a:pt x="2026" y="21462"/>
                    <a:pt x="1788" y="21600"/>
                    <a:pt x="1495" y="21600"/>
                  </a:cubicBezTo>
                  <a:lnTo>
                    <a:pt x="1451" y="21600"/>
                  </a:lnTo>
                  <a:cubicBezTo>
                    <a:pt x="1236" y="21584"/>
                    <a:pt x="1051" y="21527"/>
                    <a:pt x="896" y="21434"/>
                  </a:cubicBezTo>
                  <a:cubicBezTo>
                    <a:pt x="744" y="21335"/>
                    <a:pt x="618" y="21225"/>
                    <a:pt x="522" y="21098"/>
                  </a:cubicBezTo>
                  <a:cubicBezTo>
                    <a:pt x="426" y="20976"/>
                    <a:pt x="349" y="20847"/>
                    <a:pt x="293" y="20717"/>
                  </a:cubicBezTo>
                  <a:cubicBezTo>
                    <a:pt x="237" y="20587"/>
                    <a:pt x="199" y="20485"/>
                    <a:pt x="185" y="20409"/>
                  </a:cubicBezTo>
                  <a:cubicBezTo>
                    <a:pt x="-16" y="20078"/>
                    <a:pt x="-53" y="19725"/>
                    <a:pt x="75" y="19356"/>
                  </a:cubicBezTo>
                  <a:cubicBezTo>
                    <a:pt x="223" y="18878"/>
                    <a:pt x="431" y="18480"/>
                    <a:pt x="700" y="18153"/>
                  </a:cubicBezTo>
                  <a:cubicBezTo>
                    <a:pt x="971" y="17828"/>
                    <a:pt x="1236" y="17537"/>
                    <a:pt x="1495" y="17277"/>
                  </a:cubicBezTo>
                  <a:cubicBezTo>
                    <a:pt x="1713" y="17069"/>
                    <a:pt x="1902" y="16874"/>
                    <a:pt x="2062" y="16693"/>
                  </a:cubicBezTo>
                  <a:cubicBezTo>
                    <a:pt x="2223" y="16512"/>
                    <a:pt x="2326" y="16320"/>
                    <a:pt x="2368" y="16114"/>
                  </a:cubicBezTo>
                  <a:cubicBezTo>
                    <a:pt x="2384" y="16058"/>
                    <a:pt x="2384" y="16004"/>
                    <a:pt x="2368" y="15950"/>
                  </a:cubicBezTo>
                  <a:cubicBezTo>
                    <a:pt x="2354" y="15900"/>
                    <a:pt x="2319" y="15784"/>
                    <a:pt x="2258" y="15612"/>
                  </a:cubicBezTo>
                  <a:cubicBezTo>
                    <a:pt x="2214" y="15504"/>
                    <a:pt x="2169" y="15380"/>
                    <a:pt x="2129" y="15242"/>
                  </a:cubicBezTo>
                  <a:cubicBezTo>
                    <a:pt x="2087" y="15101"/>
                    <a:pt x="2052" y="14942"/>
                    <a:pt x="2022" y="14762"/>
                  </a:cubicBezTo>
                  <a:cubicBezTo>
                    <a:pt x="1837" y="13322"/>
                    <a:pt x="1884" y="11989"/>
                    <a:pt x="2167" y="10774"/>
                  </a:cubicBezTo>
                  <a:cubicBezTo>
                    <a:pt x="2450" y="9557"/>
                    <a:pt x="2899" y="8464"/>
                    <a:pt x="3510" y="7493"/>
                  </a:cubicBezTo>
                  <a:cubicBezTo>
                    <a:pt x="4123" y="6527"/>
                    <a:pt x="4853" y="5689"/>
                    <a:pt x="5695" y="4986"/>
                  </a:cubicBezTo>
                  <a:cubicBezTo>
                    <a:pt x="6540" y="4283"/>
                    <a:pt x="7417" y="3741"/>
                    <a:pt x="8327" y="3351"/>
                  </a:cubicBezTo>
                  <a:cubicBezTo>
                    <a:pt x="8940" y="3091"/>
                    <a:pt x="9612" y="2939"/>
                    <a:pt x="10337" y="2894"/>
                  </a:cubicBezTo>
                  <a:cubicBezTo>
                    <a:pt x="11068" y="2848"/>
                    <a:pt x="11828" y="2817"/>
                    <a:pt x="12619" y="2798"/>
                  </a:cubicBezTo>
                  <a:cubicBezTo>
                    <a:pt x="13075" y="2798"/>
                    <a:pt x="13548" y="2789"/>
                    <a:pt x="14039" y="2772"/>
                  </a:cubicBezTo>
                  <a:cubicBezTo>
                    <a:pt x="14533" y="2752"/>
                    <a:pt x="15010" y="2704"/>
                    <a:pt x="15471" y="2623"/>
                  </a:cubicBezTo>
                  <a:cubicBezTo>
                    <a:pt x="15928" y="2541"/>
                    <a:pt x="16353" y="2414"/>
                    <a:pt x="16742" y="2239"/>
                  </a:cubicBezTo>
                  <a:cubicBezTo>
                    <a:pt x="17130" y="2064"/>
                    <a:pt x="17448" y="1815"/>
                    <a:pt x="17694" y="1499"/>
                  </a:cubicBezTo>
                  <a:cubicBezTo>
                    <a:pt x="17841" y="1321"/>
                    <a:pt x="17986" y="1135"/>
                    <a:pt x="18127" y="948"/>
                  </a:cubicBezTo>
                  <a:cubicBezTo>
                    <a:pt x="18263" y="756"/>
                    <a:pt x="18405" y="595"/>
                    <a:pt x="18550" y="460"/>
                  </a:cubicBezTo>
                  <a:cubicBezTo>
                    <a:pt x="18698" y="324"/>
                    <a:pt x="18857" y="214"/>
                    <a:pt x="19030" y="129"/>
                  </a:cubicBezTo>
                  <a:cubicBezTo>
                    <a:pt x="19208" y="42"/>
                    <a:pt x="19425" y="0"/>
                    <a:pt x="19690" y="0"/>
                  </a:cubicBezTo>
                  <a:cubicBezTo>
                    <a:pt x="19858" y="0"/>
                    <a:pt x="20017" y="50"/>
                    <a:pt x="20165" y="155"/>
                  </a:cubicBezTo>
                  <a:cubicBezTo>
                    <a:pt x="20310" y="261"/>
                    <a:pt x="20420" y="400"/>
                    <a:pt x="20492" y="581"/>
                  </a:cubicBezTo>
                  <a:moveTo>
                    <a:pt x="15352" y="9977"/>
                  </a:moveTo>
                  <a:cubicBezTo>
                    <a:pt x="15598" y="10017"/>
                    <a:pt x="15813" y="9927"/>
                    <a:pt x="15995" y="9712"/>
                  </a:cubicBezTo>
                  <a:cubicBezTo>
                    <a:pt x="16180" y="9503"/>
                    <a:pt x="16278" y="9249"/>
                    <a:pt x="16293" y="8953"/>
                  </a:cubicBezTo>
                  <a:cubicBezTo>
                    <a:pt x="16307" y="8636"/>
                    <a:pt x="16232" y="8374"/>
                    <a:pt x="16066" y="8159"/>
                  </a:cubicBezTo>
                  <a:cubicBezTo>
                    <a:pt x="15895" y="7947"/>
                    <a:pt x="15682" y="7832"/>
                    <a:pt x="15420" y="7815"/>
                  </a:cubicBezTo>
                  <a:cubicBezTo>
                    <a:pt x="14323" y="7761"/>
                    <a:pt x="13286" y="7834"/>
                    <a:pt x="12317" y="8038"/>
                  </a:cubicBezTo>
                  <a:cubicBezTo>
                    <a:pt x="11346" y="8241"/>
                    <a:pt x="10426" y="8571"/>
                    <a:pt x="9551" y="9032"/>
                  </a:cubicBezTo>
                  <a:cubicBezTo>
                    <a:pt x="8674" y="9492"/>
                    <a:pt x="7843" y="10090"/>
                    <a:pt x="7047" y="10831"/>
                  </a:cubicBezTo>
                  <a:cubicBezTo>
                    <a:pt x="6250" y="11568"/>
                    <a:pt x="5480" y="12466"/>
                    <a:pt x="4733" y="13519"/>
                  </a:cubicBezTo>
                  <a:cubicBezTo>
                    <a:pt x="4563" y="13765"/>
                    <a:pt x="4483" y="14033"/>
                    <a:pt x="4497" y="14324"/>
                  </a:cubicBezTo>
                  <a:cubicBezTo>
                    <a:pt x="4511" y="14618"/>
                    <a:pt x="4621" y="14863"/>
                    <a:pt x="4822" y="15064"/>
                  </a:cubicBezTo>
                  <a:cubicBezTo>
                    <a:pt x="4972" y="15222"/>
                    <a:pt x="5164" y="15312"/>
                    <a:pt x="5393" y="15318"/>
                  </a:cubicBezTo>
                  <a:cubicBezTo>
                    <a:pt x="5669" y="15318"/>
                    <a:pt x="5901" y="15196"/>
                    <a:pt x="6088" y="14954"/>
                  </a:cubicBezTo>
                  <a:cubicBezTo>
                    <a:pt x="6760" y="14036"/>
                    <a:pt x="7436" y="13245"/>
                    <a:pt x="8117" y="12587"/>
                  </a:cubicBezTo>
                  <a:cubicBezTo>
                    <a:pt x="8795" y="11930"/>
                    <a:pt x="9511" y="11402"/>
                    <a:pt x="10260" y="11006"/>
                  </a:cubicBezTo>
                  <a:cubicBezTo>
                    <a:pt x="11012" y="10610"/>
                    <a:pt x="11803" y="10330"/>
                    <a:pt x="12638" y="10167"/>
                  </a:cubicBezTo>
                  <a:cubicBezTo>
                    <a:pt x="13469" y="10003"/>
                    <a:pt x="14374" y="9938"/>
                    <a:pt x="15352" y="9977"/>
                  </a:cubicBezTo>
                </a:path>
              </a:pathLst>
            </a:custGeom>
            <a:solidFill>
              <a:schemeClr val="accent3"/>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sz="2900" b="0" i="0" u="none" strike="noStrike" kern="0" cap="none" spc="0" normalizeH="0" baseline="0" noProof="0">
                <a:ln>
                  <a:noFill/>
                </a:ln>
                <a:solidFill>
                  <a:srgbClr val="44CEB9"/>
                </a:solidFill>
                <a:effectLst>
                  <a:outerShdw blurRad="38100" dist="38100" dir="2700000" rotWithShape="0">
                    <a:srgbClr val="000000"/>
                  </a:outerShdw>
                </a:effectLst>
                <a:uLnTx/>
                <a:uFillTx/>
                <a:latin typeface="Gill Sans"/>
                <a:ea typeface="Gill Sans"/>
                <a:cs typeface="Gill Sans"/>
                <a:sym typeface="Gill Sans"/>
              </a:endParaRPr>
            </a:p>
          </p:txBody>
        </p:sp>
      </p:grpSp>
      <p:grpSp>
        <p:nvGrpSpPr>
          <p:cNvPr id="1156" name="Group 1156">
            <a:extLst>
              <a:ext uri="{FF2B5EF4-FFF2-40B4-BE49-F238E27FC236}">
                <a16:creationId xmlns="" xmlns:a16="http://schemas.microsoft.com/office/drawing/2014/main" id="{0AFA7A7B-56BF-44ED-8896-871CDF22F664}"/>
              </a:ext>
            </a:extLst>
          </p:cNvPr>
          <p:cNvGrpSpPr>
            <a:grpSpLocks/>
          </p:cNvGrpSpPr>
          <p:nvPr/>
        </p:nvGrpSpPr>
        <p:grpSpPr bwMode="auto">
          <a:xfrm>
            <a:off x="9596930" y="4947419"/>
            <a:ext cx="1145971" cy="1157288"/>
            <a:chOff x="1914764" y="0"/>
            <a:chExt cx="1803624" cy="2314848"/>
          </a:xfrm>
        </p:grpSpPr>
        <p:sp>
          <p:nvSpPr>
            <p:cNvPr id="1153" name="Shape 1153">
              <a:extLst>
                <a:ext uri="{FF2B5EF4-FFF2-40B4-BE49-F238E27FC236}">
                  <a16:creationId xmlns="" xmlns:a16="http://schemas.microsoft.com/office/drawing/2014/main" id="{322AA32B-690E-41A7-A8ED-6824B6CCAD13}"/>
                </a:ext>
              </a:extLst>
            </p:cNvPr>
            <p:cNvSpPr/>
            <p:nvPr/>
          </p:nvSpPr>
          <p:spPr>
            <a:xfrm>
              <a:off x="2451405" y="1044699"/>
              <a:ext cx="1266983" cy="1270149"/>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200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 __________</a:t>
              </a:r>
            </a:p>
          </p:txBody>
        </p:sp>
        <p:sp>
          <p:nvSpPr>
            <p:cNvPr id="1155" name="Shape 1155">
              <a:extLst>
                <a:ext uri="{FF2B5EF4-FFF2-40B4-BE49-F238E27FC236}">
                  <a16:creationId xmlns="" xmlns:a16="http://schemas.microsoft.com/office/drawing/2014/main" id="{DA7EA5DE-D29A-4E42-A3F7-B1623DEC5CA3}"/>
                </a:ext>
              </a:extLst>
            </p:cNvPr>
            <p:cNvSpPr/>
            <p:nvPr/>
          </p:nvSpPr>
          <p:spPr>
            <a:xfrm>
              <a:off x="1914764" y="0"/>
              <a:ext cx="1009776" cy="1108206"/>
            </a:xfrm>
            <a:custGeom>
              <a:avLst/>
              <a:gdLst/>
              <a:ahLst/>
              <a:cxnLst>
                <a:cxn ang="0">
                  <a:pos x="wd2" y="hd2"/>
                </a:cxn>
                <a:cxn ang="5400000">
                  <a:pos x="wd2" y="hd2"/>
                </a:cxn>
                <a:cxn ang="10800000">
                  <a:pos x="wd2" y="hd2"/>
                </a:cxn>
                <a:cxn ang="16200000">
                  <a:pos x="wd2" y="hd2"/>
                </a:cxn>
              </a:cxnLst>
              <a:rect l="0" t="0" r="r" b="b"/>
              <a:pathLst>
                <a:path w="21600" h="21600" extrusionOk="0">
                  <a:moveTo>
                    <a:pt x="20264" y="0"/>
                  </a:moveTo>
                  <a:cubicBezTo>
                    <a:pt x="20631" y="0"/>
                    <a:pt x="20947" y="158"/>
                    <a:pt x="21209" y="478"/>
                  </a:cubicBezTo>
                  <a:cubicBezTo>
                    <a:pt x="21471" y="798"/>
                    <a:pt x="21600" y="1177"/>
                    <a:pt x="21600" y="1615"/>
                  </a:cubicBezTo>
                  <a:lnTo>
                    <a:pt x="21600" y="19985"/>
                  </a:lnTo>
                  <a:cubicBezTo>
                    <a:pt x="21600" y="20423"/>
                    <a:pt x="21471" y="20804"/>
                    <a:pt x="21209" y="21125"/>
                  </a:cubicBezTo>
                  <a:cubicBezTo>
                    <a:pt x="20949" y="21442"/>
                    <a:pt x="20633" y="21600"/>
                    <a:pt x="20264" y="21600"/>
                  </a:cubicBezTo>
                  <a:lnTo>
                    <a:pt x="1346" y="21600"/>
                  </a:lnTo>
                  <a:cubicBezTo>
                    <a:pt x="981" y="21600"/>
                    <a:pt x="663" y="21442"/>
                    <a:pt x="396" y="21125"/>
                  </a:cubicBezTo>
                  <a:cubicBezTo>
                    <a:pt x="132" y="20804"/>
                    <a:pt x="0" y="20423"/>
                    <a:pt x="0" y="19985"/>
                  </a:cubicBezTo>
                  <a:lnTo>
                    <a:pt x="0" y="1615"/>
                  </a:lnTo>
                  <a:cubicBezTo>
                    <a:pt x="0" y="1177"/>
                    <a:pt x="132" y="798"/>
                    <a:pt x="396" y="478"/>
                  </a:cubicBezTo>
                  <a:cubicBezTo>
                    <a:pt x="661" y="158"/>
                    <a:pt x="979" y="0"/>
                    <a:pt x="1346" y="0"/>
                  </a:cubicBezTo>
                  <a:lnTo>
                    <a:pt x="20264" y="0"/>
                  </a:lnTo>
                  <a:close/>
                  <a:moveTo>
                    <a:pt x="19806" y="2170"/>
                  </a:moveTo>
                  <a:lnTo>
                    <a:pt x="1801" y="2170"/>
                  </a:lnTo>
                  <a:lnTo>
                    <a:pt x="1801" y="19441"/>
                  </a:lnTo>
                  <a:lnTo>
                    <a:pt x="19806" y="19441"/>
                  </a:lnTo>
                  <a:lnTo>
                    <a:pt x="19806"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2" y="17288"/>
                  </a:moveTo>
                  <a:lnTo>
                    <a:pt x="3598" y="17288"/>
                  </a:lnTo>
                  <a:lnTo>
                    <a:pt x="3598" y="15811"/>
                  </a:lnTo>
                  <a:lnTo>
                    <a:pt x="6845" y="10745"/>
                  </a:lnTo>
                  <a:lnTo>
                    <a:pt x="9045" y="12943"/>
                  </a:lnTo>
                  <a:lnTo>
                    <a:pt x="13194" y="5387"/>
                  </a:lnTo>
                  <a:lnTo>
                    <a:pt x="17999" y="11351"/>
                  </a:lnTo>
                  <a:lnTo>
                    <a:pt x="17999" y="17288"/>
                  </a:lnTo>
                  <a:close/>
                </a:path>
              </a:pathLst>
            </a:custGeom>
            <a:solidFill>
              <a:schemeClr val="accent5"/>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sz="2000" b="0" i="0" u="none" strike="noStrike" kern="0" cap="none" spc="0" normalizeH="0" baseline="0" noProof="0">
                <a:ln>
                  <a:noFill/>
                </a:ln>
                <a:solidFill>
                  <a:srgbClr val="44CEB9"/>
                </a:solidFill>
                <a:effectLst>
                  <a:outerShdw blurRad="38100" dist="38100" dir="2700000" rotWithShape="0">
                    <a:srgbClr val="000000"/>
                  </a:outerShdw>
                </a:effectLst>
                <a:uLnTx/>
                <a:uFillTx/>
                <a:latin typeface="Arial" panose="020B0604020202020204" pitchFamily="34" charset="0"/>
                <a:ea typeface="Gill Sans"/>
                <a:cs typeface="Arial" panose="020B0604020202020204" pitchFamily="34" charset="0"/>
                <a:sym typeface="Gill Sans"/>
              </a:endParaRPr>
            </a:p>
          </p:txBody>
        </p:sp>
      </p:grpSp>
      <p:grpSp>
        <p:nvGrpSpPr>
          <p:cNvPr id="1160" name="Group 1160">
            <a:extLst>
              <a:ext uri="{FF2B5EF4-FFF2-40B4-BE49-F238E27FC236}">
                <a16:creationId xmlns="" xmlns:a16="http://schemas.microsoft.com/office/drawing/2014/main" id="{2A4C5DA9-C329-4D42-B212-C72ABA88A7BB}"/>
              </a:ext>
            </a:extLst>
          </p:cNvPr>
          <p:cNvGrpSpPr>
            <a:grpSpLocks/>
          </p:cNvGrpSpPr>
          <p:nvPr/>
        </p:nvGrpSpPr>
        <p:grpSpPr bwMode="auto">
          <a:xfrm>
            <a:off x="1684268" y="4907732"/>
            <a:ext cx="898524" cy="1154112"/>
            <a:chOff x="1921114" y="0"/>
            <a:chExt cx="1797273" cy="2306081"/>
          </a:xfrm>
        </p:grpSpPr>
        <p:sp>
          <p:nvSpPr>
            <p:cNvPr id="1157" name="Shape 1157">
              <a:extLst>
                <a:ext uri="{FF2B5EF4-FFF2-40B4-BE49-F238E27FC236}">
                  <a16:creationId xmlns="" xmlns:a16="http://schemas.microsoft.com/office/drawing/2014/main" id="{C18CC183-BA18-42CB-9330-15AA824DE255}"/>
                </a:ext>
              </a:extLst>
            </p:cNvPr>
            <p:cNvSpPr/>
            <p:nvPr/>
          </p:nvSpPr>
          <p:spPr>
            <a:xfrm>
              <a:off x="2448229" y="1037260"/>
              <a:ext cx="1270158" cy="1268821"/>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rPr>
                <a:t> _____</a:t>
              </a:r>
            </a:p>
          </p:txBody>
        </p:sp>
        <p:sp>
          <p:nvSpPr>
            <p:cNvPr id="1159" name="Shape 1159">
              <a:extLst>
                <a:ext uri="{FF2B5EF4-FFF2-40B4-BE49-F238E27FC236}">
                  <a16:creationId xmlns="" xmlns:a16="http://schemas.microsoft.com/office/drawing/2014/main" id="{D5570783-72BD-45A2-AB10-9D29A2F79AC9}"/>
                </a:ext>
              </a:extLst>
            </p:cNvPr>
            <p:cNvSpPr/>
            <p:nvPr/>
          </p:nvSpPr>
          <p:spPr>
            <a:xfrm>
              <a:off x="1921114" y="0"/>
              <a:ext cx="1019303" cy="1122906"/>
            </a:xfrm>
            <a:custGeom>
              <a:avLst/>
              <a:gdLst/>
              <a:ahLst/>
              <a:cxnLst>
                <a:cxn ang="0">
                  <a:pos x="wd2" y="hd2"/>
                </a:cxn>
                <a:cxn ang="5400000">
                  <a:pos x="wd2" y="hd2"/>
                </a:cxn>
                <a:cxn ang="10800000">
                  <a:pos x="wd2" y="hd2"/>
                </a:cxn>
                <a:cxn ang="16200000">
                  <a:pos x="wd2" y="hd2"/>
                </a:cxn>
              </a:cxnLst>
              <a:rect l="0" t="0" r="r" b="b"/>
              <a:pathLst>
                <a:path w="21600" h="21600" extrusionOk="0">
                  <a:moveTo>
                    <a:pt x="21600" y="6949"/>
                  </a:moveTo>
                  <a:cubicBezTo>
                    <a:pt x="21600" y="7542"/>
                    <a:pt x="21408" y="8153"/>
                    <a:pt x="21018" y="8781"/>
                  </a:cubicBezTo>
                  <a:cubicBezTo>
                    <a:pt x="20629" y="9416"/>
                    <a:pt x="20110" y="10015"/>
                    <a:pt x="19459" y="10585"/>
                  </a:cubicBezTo>
                  <a:cubicBezTo>
                    <a:pt x="18807" y="11153"/>
                    <a:pt x="18041" y="11652"/>
                    <a:pt x="17160" y="12084"/>
                  </a:cubicBezTo>
                  <a:cubicBezTo>
                    <a:pt x="16276" y="12513"/>
                    <a:pt x="15328" y="12821"/>
                    <a:pt x="14316" y="12997"/>
                  </a:cubicBezTo>
                  <a:cubicBezTo>
                    <a:pt x="13881" y="13091"/>
                    <a:pt x="13493" y="13285"/>
                    <a:pt x="13152" y="13579"/>
                  </a:cubicBezTo>
                  <a:cubicBezTo>
                    <a:pt x="12810" y="13873"/>
                    <a:pt x="12642" y="14205"/>
                    <a:pt x="12642" y="14572"/>
                  </a:cubicBezTo>
                  <a:cubicBezTo>
                    <a:pt x="12642" y="14901"/>
                    <a:pt x="12714" y="15141"/>
                    <a:pt x="12866" y="15294"/>
                  </a:cubicBezTo>
                  <a:cubicBezTo>
                    <a:pt x="13016" y="15450"/>
                    <a:pt x="13178" y="15597"/>
                    <a:pt x="13365" y="15729"/>
                  </a:cubicBezTo>
                  <a:cubicBezTo>
                    <a:pt x="13547" y="15867"/>
                    <a:pt x="13718" y="16011"/>
                    <a:pt x="13875" y="16170"/>
                  </a:cubicBezTo>
                  <a:cubicBezTo>
                    <a:pt x="14033" y="16331"/>
                    <a:pt x="14126" y="16575"/>
                    <a:pt x="14161" y="16904"/>
                  </a:cubicBezTo>
                  <a:cubicBezTo>
                    <a:pt x="14196" y="17118"/>
                    <a:pt x="14188" y="17341"/>
                    <a:pt x="14134" y="17565"/>
                  </a:cubicBezTo>
                  <a:cubicBezTo>
                    <a:pt x="14100" y="17697"/>
                    <a:pt x="14201" y="17806"/>
                    <a:pt x="14433" y="17894"/>
                  </a:cubicBezTo>
                  <a:cubicBezTo>
                    <a:pt x="14668" y="17982"/>
                    <a:pt x="14957" y="18070"/>
                    <a:pt x="15296" y="18155"/>
                  </a:cubicBezTo>
                  <a:cubicBezTo>
                    <a:pt x="15638" y="18237"/>
                    <a:pt x="15988" y="18343"/>
                    <a:pt x="16345" y="18469"/>
                  </a:cubicBezTo>
                  <a:cubicBezTo>
                    <a:pt x="16706" y="18596"/>
                    <a:pt x="16976" y="18757"/>
                    <a:pt x="17165" y="18954"/>
                  </a:cubicBezTo>
                  <a:cubicBezTo>
                    <a:pt x="17267" y="19051"/>
                    <a:pt x="17352" y="19233"/>
                    <a:pt x="17416" y="19512"/>
                  </a:cubicBezTo>
                  <a:cubicBezTo>
                    <a:pt x="17478" y="19791"/>
                    <a:pt x="17520" y="20091"/>
                    <a:pt x="17536" y="20417"/>
                  </a:cubicBezTo>
                  <a:cubicBezTo>
                    <a:pt x="17555" y="20728"/>
                    <a:pt x="17528" y="21001"/>
                    <a:pt x="17464" y="21242"/>
                  </a:cubicBezTo>
                  <a:cubicBezTo>
                    <a:pt x="17395" y="21480"/>
                    <a:pt x="17269" y="21600"/>
                    <a:pt x="17090" y="21600"/>
                  </a:cubicBezTo>
                  <a:lnTo>
                    <a:pt x="4496" y="21600"/>
                  </a:lnTo>
                  <a:cubicBezTo>
                    <a:pt x="4328" y="21600"/>
                    <a:pt x="4205" y="21480"/>
                    <a:pt x="4130" y="21242"/>
                  </a:cubicBezTo>
                  <a:cubicBezTo>
                    <a:pt x="4061" y="21001"/>
                    <a:pt x="4032" y="20728"/>
                    <a:pt x="4048" y="20417"/>
                  </a:cubicBezTo>
                  <a:cubicBezTo>
                    <a:pt x="4066" y="20091"/>
                    <a:pt x="4109" y="19791"/>
                    <a:pt x="4170" y="19512"/>
                  </a:cubicBezTo>
                  <a:cubicBezTo>
                    <a:pt x="4235" y="19233"/>
                    <a:pt x="4317" y="19051"/>
                    <a:pt x="4421" y="18954"/>
                  </a:cubicBezTo>
                  <a:cubicBezTo>
                    <a:pt x="4616" y="18769"/>
                    <a:pt x="4889" y="18607"/>
                    <a:pt x="5239" y="18475"/>
                  </a:cubicBezTo>
                  <a:cubicBezTo>
                    <a:pt x="5588" y="18346"/>
                    <a:pt x="5933" y="18237"/>
                    <a:pt x="6269" y="18155"/>
                  </a:cubicBezTo>
                  <a:cubicBezTo>
                    <a:pt x="6606" y="18070"/>
                    <a:pt x="6897" y="17985"/>
                    <a:pt x="7145" y="17902"/>
                  </a:cubicBezTo>
                  <a:cubicBezTo>
                    <a:pt x="7394" y="17817"/>
                    <a:pt x="7498" y="17706"/>
                    <a:pt x="7463" y="17565"/>
                  </a:cubicBezTo>
                  <a:cubicBezTo>
                    <a:pt x="7428" y="17433"/>
                    <a:pt x="7412" y="17312"/>
                    <a:pt x="7412" y="17206"/>
                  </a:cubicBezTo>
                  <a:lnTo>
                    <a:pt x="7412" y="16904"/>
                  </a:lnTo>
                  <a:cubicBezTo>
                    <a:pt x="7428" y="16575"/>
                    <a:pt x="7519" y="16331"/>
                    <a:pt x="7687" y="16170"/>
                  </a:cubicBezTo>
                  <a:cubicBezTo>
                    <a:pt x="7853" y="16011"/>
                    <a:pt x="8034" y="15867"/>
                    <a:pt x="8224" y="15729"/>
                  </a:cubicBezTo>
                  <a:cubicBezTo>
                    <a:pt x="8416" y="15594"/>
                    <a:pt x="8584" y="15447"/>
                    <a:pt x="8729" y="15294"/>
                  </a:cubicBezTo>
                  <a:cubicBezTo>
                    <a:pt x="8873" y="15141"/>
                    <a:pt x="8945" y="14901"/>
                    <a:pt x="8945" y="14572"/>
                  </a:cubicBezTo>
                  <a:cubicBezTo>
                    <a:pt x="8945" y="14205"/>
                    <a:pt x="8777" y="13876"/>
                    <a:pt x="8440" y="13579"/>
                  </a:cubicBezTo>
                  <a:cubicBezTo>
                    <a:pt x="8104" y="13282"/>
                    <a:pt x="7706" y="13091"/>
                    <a:pt x="7247" y="12997"/>
                  </a:cubicBezTo>
                  <a:cubicBezTo>
                    <a:pt x="6251" y="12812"/>
                    <a:pt x="5311" y="12498"/>
                    <a:pt x="4435" y="12063"/>
                  </a:cubicBezTo>
                  <a:cubicBezTo>
                    <a:pt x="3554" y="11629"/>
                    <a:pt x="2790" y="11129"/>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3" y="0"/>
                  </a:lnTo>
                  <a:cubicBezTo>
                    <a:pt x="15411" y="0"/>
                    <a:pt x="15646" y="38"/>
                    <a:pt x="15830" y="111"/>
                  </a:cubicBezTo>
                  <a:cubicBezTo>
                    <a:pt x="16012" y="187"/>
                    <a:pt x="16150" y="320"/>
                    <a:pt x="16244" y="499"/>
                  </a:cubicBezTo>
                  <a:cubicBezTo>
                    <a:pt x="16337" y="684"/>
                    <a:pt x="16404" y="939"/>
                    <a:pt x="16436" y="1265"/>
                  </a:cubicBezTo>
                  <a:cubicBezTo>
                    <a:pt x="16471" y="1594"/>
                    <a:pt x="16487" y="2006"/>
                    <a:pt x="16487" y="2505"/>
                  </a:cubicBezTo>
                  <a:lnTo>
                    <a:pt x="16487" y="2863"/>
                  </a:lnTo>
                  <a:cubicBezTo>
                    <a:pt x="16487" y="2989"/>
                    <a:pt x="16479" y="3119"/>
                    <a:pt x="16460" y="3251"/>
                  </a:cubicBezTo>
                  <a:lnTo>
                    <a:pt x="20604" y="3251"/>
                  </a:lnTo>
                  <a:cubicBezTo>
                    <a:pt x="20885" y="3251"/>
                    <a:pt x="21120" y="3351"/>
                    <a:pt x="21315" y="3550"/>
                  </a:cubicBezTo>
                  <a:cubicBezTo>
                    <a:pt x="21504" y="3753"/>
                    <a:pt x="21600" y="4006"/>
                    <a:pt x="21600" y="4317"/>
                  </a:cubicBezTo>
                  <a:lnTo>
                    <a:pt x="21600"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30" y="5415"/>
                  </a:moveTo>
                  <a:lnTo>
                    <a:pt x="16281" y="5415"/>
                  </a:lnTo>
                  <a:cubicBezTo>
                    <a:pt x="16180" y="6299"/>
                    <a:pt x="16044" y="7189"/>
                    <a:pt x="15878" y="8082"/>
                  </a:cubicBezTo>
                  <a:cubicBezTo>
                    <a:pt x="15713" y="8978"/>
                    <a:pt x="15523" y="9798"/>
                    <a:pt x="15309" y="10550"/>
                  </a:cubicBezTo>
                  <a:cubicBezTo>
                    <a:pt x="15974" y="10315"/>
                    <a:pt x="16575" y="10033"/>
                    <a:pt x="17106" y="9707"/>
                  </a:cubicBezTo>
                  <a:cubicBezTo>
                    <a:pt x="17638" y="9381"/>
                    <a:pt x="18092" y="9040"/>
                    <a:pt x="18468" y="8699"/>
                  </a:cubicBezTo>
                  <a:cubicBezTo>
                    <a:pt x="18845" y="8358"/>
                    <a:pt x="19131" y="8029"/>
                    <a:pt x="19331" y="7709"/>
                  </a:cubicBezTo>
                  <a:cubicBezTo>
                    <a:pt x="19531" y="7389"/>
                    <a:pt x="19630" y="7137"/>
                    <a:pt x="19630" y="6949"/>
                  </a:cubicBezTo>
                  <a:lnTo>
                    <a:pt x="19630" y="5415"/>
                  </a:lnTo>
                  <a:close/>
                </a:path>
              </a:pathLst>
            </a:custGeom>
            <a:solidFill>
              <a:schemeClr val="accent4"/>
            </a:solidFill>
            <a:ln w="12700" cap="flat">
              <a:noFill/>
              <a:miter lim="400000"/>
            </a:ln>
            <a:effectLst/>
          </p:spPr>
          <p:txBody>
            <a:bodyPr lIns="22860" tIns="22860" rIns="22860" bIns="22860" anchor="ctr"/>
            <a:lstStyle/>
            <a:p>
              <a:pPr marL="0" marR="0" lvl="0" indent="0" algn="l" defTabSz="457097" rtl="0" eaLnBrk="1" fontAlgn="auto" latinLnBrk="0" hangingPunct="0">
                <a:lnSpc>
                  <a:spcPct val="100000"/>
                </a:lnSpc>
                <a:spcBef>
                  <a:spcPts val="0"/>
                </a:spcBef>
                <a:spcAft>
                  <a:spcPts val="0"/>
                </a:spcAft>
                <a:buClrTx/>
                <a:buSzTx/>
                <a:buFontTx/>
                <a:buNone/>
                <a:tabLst/>
                <a:defRPr sz="5800">
                  <a:solidFill>
                    <a:srgbClr val="44CEB9"/>
                  </a:solidFill>
                  <a:effectLst>
                    <a:outerShdw blurRad="38100" dist="38100" dir="2700000" rotWithShape="0">
                      <a:srgbClr val="000000"/>
                    </a:outerShdw>
                  </a:effectLst>
                  <a:latin typeface="Gill Sans"/>
                  <a:ea typeface="Gill Sans"/>
                  <a:cs typeface="Gill Sans"/>
                  <a:sym typeface="Gill Sans"/>
                </a:defRPr>
              </a:pPr>
              <a:endParaRPr kumimoji="0" sz="2000" b="0" i="0" u="none" strike="noStrike" kern="0" cap="none" spc="0" normalizeH="0" baseline="0" noProof="0">
                <a:ln>
                  <a:noFill/>
                </a:ln>
                <a:solidFill>
                  <a:srgbClr val="44CEB9"/>
                </a:solidFill>
                <a:effectLst>
                  <a:outerShdw blurRad="38100" dist="38100" dir="2700000" rotWithShape="0">
                    <a:srgbClr val="000000"/>
                  </a:outerShdw>
                </a:effectLst>
                <a:uLnTx/>
                <a:uFillTx/>
                <a:latin typeface="Arial" panose="020B0604020202020204" pitchFamily="34" charset="0"/>
                <a:ea typeface="Gill Sans"/>
                <a:cs typeface="Arial" panose="020B0604020202020204" pitchFamily="34" charset="0"/>
                <a:sym typeface="Gill Sans"/>
              </a:endParaRPr>
            </a:p>
          </p:txBody>
        </p:sp>
      </p:grpSp>
      <p:sp>
        <p:nvSpPr>
          <p:cNvPr id="1161" name="Shape 1161">
            <a:extLst>
              <a:ext uri="{FF2B5EF4-FFF2-40B4-BE49-F238E27FC236}">
                <a16:creationId xmlns="" xmlns:a16="http://schemas.microsoft.com/office/drawing/2014/main" id="{D89C244A-F008-4809-8182-13F71B2C9183}"/>
              </a:ext>
            </a:extLst>
          </p:cNvPr>
          <p:cNvSpPr/>
          <p:nvPr/>
        </p:nvSpPr>
        <p:spPr>
          <a:xfrm rot="20192703" flipH="1">
            <a:off x="6251506" y="2262957"/>
            <a:ext cx="663575" cy="585787"/>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445469"/>
              </a:solidFill>
              <a:effectLst/>
              <a:uLnTx/>
              <a:uFillTx/>
              <a:latin typeface="Helvetica"/>
              <a:cs typeface="Helvetica"/>
              <a:sym typeface="Helvetica"/>
            </a:endParaRPr>
          </a:p>
        </p:txBody>
      </p:sp>
      <p:sp>
        <p:nvSpPr>
          <p:cNvPr id="1162" name="Shape 1162">
            <a:extLst>
              <a:ext uri="{FF2B5EF4-FFF2-40B4-BE49-F238E27FC236}">
                <a16:creationId xmlns="" xmlns:a16="http://schemas.microsoft.com/office/drawing/2014/main" id="{A7CBBFA1-7144-4094-8B2D-742D3CA656D4}"/>
              </a:ext>
            </a:extLst>
          </p:cNvPr>
          <p:cNvSpPr/>
          <p:nvPr/>
        </p:nvSpPr>
        <p:spPr>
          <a:xfrm rot="1695130">
            <a:off x="7434193" y="2937644"/>
            <a:ext cx="327025" cy="420688"/>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3" name="Shape 1163">
            <a:extLst>
              <a:ext uri="{FF2B5EF4-FFF2-40B4-BE49-F238E27FC236}">
                <a16:creationId xmlns="" xmlns:a16="http://schemas.microsoft.com/office/drawing/2014/main" id="{C20D741A-9559-4251-8494-D479061B132E}"/>
              </a:ext>
            </a:extLst>
          </p:cNvPr>
          <p:cNvSpPr/>
          <p:nvPr/>
        </p:nvSpPr>
        <p:spPr>
          <a:xfrm rot="19798984">
            <a:off x="6302306" y="2567757"/>
            <a:ext cx="1243012" cy="74612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445469"/>
              </a:solidFill>
              <a:effectLst/>
              <a:uLnTx/>
              <a:uFillTx/>
              <a:latin typeface="Helvetica"/>
              <a:cs typeface="Helvetica"/>
              <a:sym typeface="Helvetica"/>
            </a:endParaRPr>
          </a:p>
        </p:txBody>
      </p:sp>
      <p:sp>
        <p:nvSpPr>
          <p:cNvPr id="1164" name="Shape 1164">
            <a:extLst>
              <a:ext uri="{FF2B5EF4-FFF2-40B4-BE49-F238E27FC236}">
                <a16:creationId xmlns="" xmlns:a16="http://schemas.microsoft.com/office/drawing/2014/main" id="{711E302E-CCBC-4BF2-8F94-7B6588E56FFF}"/>
              </a:ext>
            </a:extLst>
          </p:cNvPr>
          <p:cNvSpPr/>
          <p:nvPr/>
        </p:nvSpPr>
        <p:spPr>
          <a:xfrm rot="20742510">
            <a:off x="5984806" y="2937644"/>
            <a:ext cx="327025" cy="420688"/>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5" name="Shape 1165">
            <a:extLst>
              <a:ext uri="{FF2B5EF4-FFF2-40B4-BE49-F238E27FC236}">
                <a16:creationId xmlns="" xmlns:a16="http://schemas.microsoft.com/office/drawing/2014/main" id="{8FDB1CB2-39E1-477C-AE32-54B5EEDC2F32}"/>
              </a:ext>
            </a:extLst>
          </p:cNvPr>
          <p:cNvSpPr/>
          <p:nvPr/>
        </p:nvSpPr>
        <p:spPr>
          <a:xfrm rot="1666479" flipH="1">
            <a:off x="4585562" y="2361274"/>
            <a:ext cx="1125537" cy="67627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445469"/>
              </a:solidFill>
              <a:effectLst/>
              <a:uLnTx/>
              <a:uFillTx/>
              <a:latin typeface="Helvetica"/>
              <a:cs typeface="Helvetica"/>
              <a:sym typeface="Helvetica"/>
            </a:endParaRPr>
          </a:p>
        </p:txBody>
      </p:sp>
      <p:sp>
        <p:nvSpPr>
          <p:cNvPr id="1166" name="Shape 1166">
            <a:extLst>
              <a:ext uri="{FF2B5EF4-FFF2-40B4-BE49-F238E27FC236}">
                <a16:creationId xmlns="" xmlns:a16="http://schemas.microsoft.com/office/drawing/2014/main" id="{3220AB5B-A44E-455A-8086-3C9BE2D37173}"/>
              </a:ext>
            </a:extLst>
          </p:cNvPr>
          <p:cNvSpPr/>
          <p:nvPr/>
        </p:nvSpPr>
        <p:spPr>
          <a:xfrm>
            <a:off x="4397306" y="3140844"/>
            <a:ext cx="1214437" cy="1214438"/>
          </a:xfrm>
          <a:custGeom>
            <a:avLst/>
            <a:gdLst/>
            <a:ahLst/>
            <a:cxnLst>
              <a:cxn ang="0">
                <a:pos x="wd2" y="hd2"/>
              </a:cxn>
              <a:cxn ang="5400000">
                <a:pos x="wd2" y="hd2"/>
              </a:cxn>
              <a:cxn ang="10800000">
                <a:pos x="wd2" y="hd2"/>
              </a:cxn>
              <a:cxn ang="16200000">
                <a:pos x="wd2" y="hd2"/>
              </a:cxn>
            </a:cxnLst>
            <a:rect l="0" t="0" r="r" b="b"/>
            <a:pathLst>
              <a:path w="18446" h="20026" extrusionOk="0">
                <a:moveTo>
                  <a:pt x="10675" y="12159"/>
                </a:moveTo>
                <a:cubicBezTo>
                  <a:pt x="10675" y="12159"/>
                  <a:pt x="17392" y="15735"/>
                  <a:pt x="16470" y="20026"/>
                </a:cubicBezTo>
                <a:cubicBezTo>
                  <a:pt x="14495" y="18739"/>
                  <a:pt x="8436" y="21600"/>
                  <a:pt x="4748" y="18024"/>
                </a:cubicBezTo>
                <a:cubicBezTo>
                  <a:pt x="-3154" y="9870"/>
                  <a:pt x="1192" y="0"/>
                  <a:pt x="1192" y="0"/>
                </a:cubicBezTo>
                <a:cubicBezTo>
                  <a:pt x="1983" y="7009"/>
                  <a:pt x="8700" y="3147"/>
                  <a:pt x="13441" y="7725"/>
                </a:cubicBezTo>
                <a:cubicBezTo>
                  <a:pt x="17787" y="11873"/>
                  <a:pt x="18183" y="15878"/>
                  <a:pt x="18446" y="18167"/>
                </a:cubicBezTo>
                <a:cubicBezTo>
                  <a:pt x="18183" y="17309"/>
                  <a:pt x="15548" y="13017"/>
                  <a:pt x="10675" y="12159"/>
                </a:cubicBezTo>
                <a:close/>
              </a:path>
            </a:pathLst>
          </a:custGeom>
          <a:solidFill>
            <a:schemeClr val="accent2"/>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grpSp>
        <p:nvGrpSpPr>
          <p:cNvPr id="1169" name="Group 1169">
            <a:extLst>
              <a:ext uri="{FF2B5EF4-FFF2-40B4-BE49-F238E27FC236}">
                <a16:creationId xmlns="" xmlns:a16="http://schemas.microsoft.com/office/drawing/2014/main" id="{08A697E2-76FC-4FFF-ACDC-F5116A1F92A9}"/>
              </a:ext>
            </a:extLst>
          </p:cNvPr>
          <p:cNvGrpSpPr>
            <a:grpSpLocks/>
          </p:cNvGrpSpPr>
          <p:nvPr/>
        </p:nvGrpSpPr>
        <p:grpSpPr bwMode="auto">
          <a:xfrm>
            <a:off x="6559481" y="3175769"/>
            <a:ext cx="1389062" cy="989013"/>
            <a:chOff x="0" y="0"/>
            <a:chExt cx="2777046" cy="1977476"/>
          </a:xfrm>
        </p:grpSpPr>
        <p:sp>
          <p:nvSpPr>
            <p:cNvPr id="1167" name="Shape 1167">
              <a:extLst>
                <a:ext uri="{FF2B5EF4-FFF2-40B4-BE49-F238E27FC236}">
                  <a16:creationId xmlns="" xmlns:a16="http://schemas.microsoft.com/office/drawing/2014/main" id="{B8CCA1D5-A4E7-4186-B8CA-26DA9C857061}"/>
                </a:ext>
              </a:extLst>
            </p:cNvPr>
            <p:cNvSpPr/>
            <p:nvPr/>
          </p:nvSpPr>
          <p:spPr>
            <a:xfrm>
              <a:off x="0" y="307890"/>
              <a:ext cx="2777046" cy="1669586"/>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2"/>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68" name="Shape 1168">
              <a:extLst>
                <a:ext uri="{FF2B5EF4-FFF2-40B4-BE49-F238E27FC236}">
                  <a16:creationId xmlns="" xmlns:a16="http://schemas.microsoft.com/office/drawing/2014/main" id="{942B1EE0-6D6D-448E-8EFE-CC63C75AF7A9}"/>
                </a:ext>
              </a:extLst>
            </p:cNvPr>
            <p:cNvSpPr txBox="1"/>
            <p:nvPr/>
          </p:nvSpPr>
          <p:spPr>
            <a:xfrm>
              <a:off x="0" y="0"/>
              <a:ext cx="2777046" cy="799960"/>
            </a:xfrm>
            <a:prstGeom prst="rect">
              <a:avLst/>
            </a:prstGeom>
            <a:noFill/>
            <a:ln w="12700" cap="flat">
              <a:noFill/>
              <a:miter lim="400000"/>
            </a:ln>
            <a:effectLst/>
          </p:spPr>
          <p:txBody>
            <a:bodyPr lIns="45711" tIns="45711" rIns="45711" bIns="45711">
              <a:spAutoFit/>
            </a:bodyPr>
            <a:lstStyle/>
            <a:p>
              <a:pPr marL="0" marR="0" lvl="0" indent="0" algn="l" defTabSz="914217" rtl="0" eaLnBrk="1" fontAlgn="auto" latinLnBrk="0" hangingPunct="0">
                <a:lnSpc>
                  <a:spcPct val="100000"/>
                </a:lnSpc>
                <a:spcBef>
                  <a:spcPts val="0"/>
                </a:spcBef>
                <a:spcAft>
                  <a:spcPts val="0"/>
                </a:spcAft>
                <a:buClrTx/>
                <a:buSzTx/>
                <a:buFontTx/>
                <a:buNone/>
                <a:tabLst/>
                <a:defRPr/>
              </a:pPr>
              <a:r>
                <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rPr>
                <a:t> </a:t>
              </a:r>
            </a:p>
          </p:txBody>
        </p:sp>
      </p:grpSp>
      <p:grpSp>
        <p:nvGrpSpPr>
          <p:cNvPr id="1177" name="Group 1177">
            <a:extLst>
              <a:ext uri="{FF2B5EF4-FFF2-40B4-BE49-F238E27FC236}">
                <a16:creationId xmlns="" xmlns:a16="http://schemas.microsoft.com/office/drawing/2014/main" id="{6EFDDBDF-FA55-4659-8554-60F95E30D5A2}"/>
              </a:ext>
            </a:extLst>
          </p:cNvPr>
          <p:cNvGrpSpPr>
            <a:grpSpLocks/>
          </p:cNvGrpSpPr>
          <p:nvPr/>
        </p:nvGrpSpPr>
        <p:grpSpPr bwMode="auto">
          <a:xfrm>
            <a:off x="5430768" y="2837632"/>
            <a:ext cx="2230438" cy="3642151"/>
            <a:chOff x="0" y="0"/>
            <a:chExt cx="4460674" cy="7757777"/>
          </a:xfrm>
        </p:grpSpPr>
        <p:sp>
          <p:nvSpPr>
            <p:cNvPr id="1170" name="Shape 1170">
              <a:extLst>
                <a:ext uri="{FF2B5EF4-FFF2-40B4-BE49-F238E27FC236}">
                  <a16:creationId xmlns="" xmlns:a16="http://schemas.microsoft.com/office/drawing/2014/main" id="{106C2496-DB48-44AC-8C81-C790F88F7D81}"/>
                </a:ext>
              </a:extLst>
            </p:cNvPr>
            <p:cNvSpPr/>
            <p:nvPr/>
          </p:nvSpPr>
          <p:spPr>
            <a:xfrm>
              <a:off x="1911263" y="1682333"/>
              <a:ext cx="2549411" cy="1688681"/>
            </a:xfrm>
            <a:custGeom>
              <a:avLst/>
              <a:gdLst/>
              <a:ahLst/>
              <a:cxnLst>
                <a:cxn ang="0">
                  <a:pos x="wd2" y="hd2"/>
                </a:cxn>
                <a:cxn ang="5400000">
                  <a:pos x="wd2" y="hd2"/>
                </a:cxn>
                <a:cxn ang="10800000">
                  <a:pos x="wd2" y="hd2"/>
                </a:cxn>
                <a:cxn ang="16200000">
                  <a:pos x="wd2" y="hd2"/>
                </a:cxn>
              </a:cxnLst>
              <a:rect l="0" t="0" r="r" b="b"/>
              <a:pathLst>
                <a:path w="21600" h="21013" extrusionOk="0">
                  <a:moveTo>
                    <a:pt x="12329" y="1096"/>
                  </a:moveTo>
                  <a:cubicBezTo>
                    <a:pt x="5257" y="3340"/>
                    <a:pt x="382" y="12036"/>
                    <a:pt x="669" y="21013"/>
                  </a:cubicBezTo>
                  <a:cubicBezTo>
                    <a:pt x="382" y="20592"/>
                    <a:pt x="287" y="19751"/>
                    <a:pt x="0" y="19330"/>
                  </a:cubicBezTo>
                  <a:cubicBezTo>
                    <a:pt x="0" y="10634"/>
                    <a:pt x="4588" y="2779"/>
                    <a:pt x="11469" y="535"/>
                  </a:cubicBezTo>
                  <a:cubicBezTo>
                    <a:pt x="15005" y="-587"/>
                    <a:pt x="18637" y="114"/>
                    <a:pt x="21600" y="2078"/>
                  </a:cubicBezTo>
                  <a:cubicBezTo>
                    <a:pt x="18828" y="535"/>
                    <a:pt x="15579" y="114"/>
                    <a:pt x="12329" y="1096"/>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1" name="Shape 1171">
              <a:extLst>
                <a:ext uri="{FF2B5EF4-FFF2-40B4-BE49-F238E27FC236}">
                  <a16:creationId xmlns="" xmlns:a16="http://schemas.microsoft.com/office/drawing/2014/main" id="{172DD2B0-9FB6-4222-BF04-DAE5EF313377}"/>
                </a:ext>
              </a:extLst>
            </p:cNvPr>
            <p:cNvSpPr/>
            <p:nvPr/>
          </p:nvSpPr>
          <p:spPr>
            <a:xfrm>
              <a:off x="612748" y="0"/>
              <a:ext cx="168266" cy="1577583"/>
            </a:xfrm>
            <a:custGeom>
              <a:avLst/>
              <a:gdLst/>
              <a:ahLst/>
              <a:cxnLst>
                <a:cxn ang="0">
                  <a:pos x="wd2" y="hd2"/>
                </a:cxn>
                <a:cxn ang="5400000">
                  <a:pos x="wd2" y="hd2"/>
                </a:cxn>
                <a:cxn ang="10800000">
                  <a:pos x="wd2" y="hd2"/>
                </a:cxn>
                <a:cxn ang="16200000">
                  <a:pos x="wd2" y="hd2"/>
                </a:cxn>
              </a:cxnLst>
              <a:rect l="0" t="0" r="r" b="b"/>
              <a:pathLst>
                <a:path w="15319" h="21600" extrusionOk="0">
                  <a:moveTo>
                    <a:pt x="11051" y="21333"/>
                  </a:moveTo>
                  <a:cubicBezTo>
                    <a:pt x="7965" y="21600"/>
                    <a:pt x="4879" y="21600"/>
                    <a:pt x="1794" y="21600"/>
                  </a:cubicBezTo>
                  <a:cubicBezTo>
                    <a:pt x="1794" y="14667"/>
                    <a:pt x="1794" y="9600"/>
                    <a:pt x="1794" y="8533"/>
                  </a:cubicBezTo>
                  <a:cubicBezTo>
                    <a:pt x="-1292" y="2133"/>
                    <a:pt x="-263" y="0"/>
                    <a:pt x="3851" y="0"/>
                  </a:cubicBezTo>
                  <a:cubicBezTo>
                    <a:pt x="7965" y="0"/>
                    <a:pt x="20308" y="800"/>
                    <a:pt x="13108" y="7467"/>
                  </a:cubicBezTo>
                  <a:cubicBezTo>
                    <a:pt x="12079" y="8800"/>
                    <a:pt x="11051" y="13867"/>
                    <a:pt x="11051" y="21333"/>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2" name="Shape 1172">
              <a:extLst>
                <a:ext uri="{FF2B5EF4-FFF2-40B4-BE49-F238E27FC236}">
                  <a16:creationId xmlns="" xmlns:a16="http://schemas.microsoft.com/office/drawing/2014/main" id="{0C05BD5B-D267-48A6-BC6C-9287665F24C0}"/>
                </a:ext>
              </a:extLst>
            </p:cNvPr>
            <p:cNvSpPr/>
            <p:nvPr/>
          </p:nvSpPr>
          <p:spPr>
            <a:xfrm>
              <a:off x="0" y="2929798"/>
              <a:ext cx="203191" cy="3329751"/>
            </a:xfrm>
            <a:custGeom>
              <a:avLst/>
              <a:gdLst/>
              <a:ahLst/>
              <a:cxnLst>
                <a:cxn ang="0">
                  <a:pos x="wd2" y="hd2"/>
                </a:cxn>
                <a:cxn ang="5400000">
                  <a:pos x="wd2" y="hd2"/>
                </a:cxn>
                <a:cxn ang="10800000">
                  <a:pos x="wd2" y="hd2"/>
                </a:cxn>
                <a:cxn ang="16200000">
                  <a:pos x="wd2" y="hd2"/>
                </a:cxn>
              </a:cxnLst>
              <a:rect l="0" t="0" r="r" b="b"/>
              <a:pathLst>
                <a:path w="12988" h="21474" extrusionOk="0">
                  <a:moveTo>
                    <a:pt x="7228" y="21474"/>
                  </a:moveTo>
                  <a:cubicBezTo>
                    <a:pt x="10108" y="21474"/>
                    <a:pt x="12988" y="21256"/>
                    <a:pt x="12988" y="20965"/>
                  </a:cubicBezTo>
                  <a:cubicBezTo>
                    <a:pt x="12988" y="819"/>
                    <a:pt x="12988" y="819"/>
                    <a:pt x="12988" y="819"/>
                  </a:cubicBezTo>
                  <a:cubicBezTo>
                    <a:pt x="12988" y="529"/>
                    <a:pt x="10108" y="19"/>
                    <a:pt x="7228" y="19"/>
                  </a:cubicBezTo>
                  <a:cubicBezTo>
                    <a:pt x="4348" y="19"/>
                    <a:pt x="-7892" y="-126"/>
                    <a:pt x="7948" y="383"/>
                  </a:cubicBezTo>
                  <a:cubicBezTo>
                    <a:pt x="13708" y="529"/>
                    <a:pt x="2188" y="20965"/>
                    <a:pt x="2188" y="20965"/>
                  </a:cubicBezTo>
                  <a:cubicBezTo>
                    <a:pt x="2188" y="21256"/>
                    <a:pt x="4348" y="21474"/>
                    <a:pt x="7228" y="21474"/>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3" name="Shape 1173">
              <a:extLst>
                <a:ext uri="{FF2B5EF4-FFF2-40B4-BE49-F238E27FC236}">
                  <a16:creationId xmlns="" xmlns:a16="http://schemas.microsoft.com/office/drawing/2014/main" id="{758C79F8-A48D-40EB-9039-5BA65DD66968}"/>
                </a:ext>
              </a:extLst>
            </p:cNvPr>
            <p:cNvSpPr/>
            <p:nvPr/>
          </p:nvSpPr>
          <p:spPr>
            <a:xfrm>
              <a:off x="2406541" y="3755093"/>
              <a:ext cx="219066" cy="2504455"/>
            </a:xfrm>
            <a:custGeom>
              <a:avLst/>
              <a:gdLst/>
              <a:ahLst/>
              <a:cxnLst>
                <a:cxn ang="0">
                  <a:pos x="wd2" y="hd2"/>
                </a:cxn>
                <a:cxn ang="5400000">
                  <a:pos x="wd2" y="hd2"/>
                </a:cxn>
                <a:cxn ang="10800000">
                  <a:pos x="wd2" y="hd2"/>
                </a:cxn>
                <a:cxn ang="16200000">
                  <a:pos x="wd2" y="hd2"/>
                </a:cxn>
              </a:cxnLst>
              <a:rect l="0" t="0" r="r" b="b"/>
              <a:pathLst>
                <a:path w="16193" h="19988" extrusionOk="0">
                  <a:moveTo>
                    <a:pt x="5832" y="19988"/>
                  </a:moveTo>
                  <a:cubicBezTo>
                    <a:pt x="9155" y="19988"/>
                    <a:pt x="12478" y="19718"/>
                    <a:pt x="12478" y="19358"/>
                  </a:cubicBezTo>
                  <a:cubicBezTo>
                    <a:pt x="12478" y="19358"/>
                    <a:pt x="5832" y="4508"/>
                    <a:pt x="13309" y="1448"/>
                  </a:cubicBezTo>
                  <a:cubicBezTo>
                    <a:pt x="20786" y="-1612"/>
                    <a:pt x="11648" y="1088"/>
                    <a:pt x="9155" y="1358"/>
                  </a:cubicBezTo>
                  <a:cubicBezTo>
                    <a:pt x="-814" y="3158"/>
                    <a:pt x="17" y="19358"/>
                    <a:pt x="17" y="19358"/>
                  </a:cubicBezTo>
                  <a:cubicBezTo>
                    <a:pt x="17" y="19718"/>
                    <a:pt x="2509" y="19988"/>
                    <a:pt x="5832" y="19988"/>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4" name="Shape 1174">
              <a:extLst>
                <a:ext uri="{FF2B5EF4-FFF2-40B4-BE49-F238E27FC236}">
                  <a16:creationId xmlns="" xmlns:a16="http://schemas.microsoft.com/office/drawing/2014/main" id="{54F6333C-D011-4111-8D94-EF601EDE383E}"/>
                </a:ext>
              </a:extLst>
            </p:cNvPr>
            <p:cNvSpPr/>
            <p:nvPr/>
          </p:nvSpPr>
          <p:spPr>
            <a:xfrm>
              <a:off x="1860466" y="2879010"/>
              <a:ext cx="180968" cy="2882186"/>
            </a:xfrm>
            <a:custGeom>
              <a:avLst/>
              <a:gdLst/>
              <a:ahLst/>
              <a:cxnLst>
                <a:cxn ang="0">
                  <a:pos x="wd2" y="hd2"/>
                </a:cxn>
                <a:cxn ang="5400000">
                  <a:pos x="wd2" y="hd2"/>
                </a:cxn>
                <a:cxn ang="10800000">
                  <a:pos x="wd2" y="hd2"/>
                </a:cxn>
                <a:cxn ang="16200000">
                  <a:pos x="wd2" y="hd2"/>
                </a:cxn>
              </a:cxnLst>
              <a:rect l="0" t="0" r="r" b="b"/>
              <a:pathLst>
                <a:path w="17119" h="21006" extrusionOk="0">
                  <a:moveTo>
                    <a:pt x="7764" y="21006"/>
                  </a:moveTo>
                  <a:cubicBezTo>
                    <a:pt x="12084" y="21006"/>
                    <a:pt x="16404" y="20760"/>
                    <a:pt x="16404" y="20431"/>
                  </a:cubicBezTo>
                  <a:cubicBezTo>
                    <a:pt x="16404" y="20431"/>
                    <a:pt x="6684" y="4909"/>
                    <a:pt x="16404" y="966"/>
                  </a:cubicBezTo>
                  <a:cubicBezTo>
                    <a:pt x="19644" y="-594"/>
                    <a:pt x="11004" y="145"/>
                    <a:pt x="7764" y="392"/>
                  </a:cubicBezTo>
                  <a:cubicBezTo>
                    <a:pt x="-1956" y="1213"/>
                    <a:pt x="204" y="20431"/>
                    <a:pt x="204" y="20431"/>
                  </a:cubicBezTo>
                  <a:cubicBezTo>
                    <a:pt x="204" y="20760"/>
                    <a:pt x="3444" y="21006"/>
                    <a:pt x="7764" y="21006"/>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5" name="Shape 1175">
              <a:extLst>
                <a:ext uri="{FF2B5EF4-FFF2-40B4-BE49-F238E27FC236}">
                  <a16:creationId xmlns="" xmlns:a16="http://schemas.microsoft.com/office/drawing/2014/main" id="{A34E945A-4FBA-417C-8557-52823000C820}"/>
                </a:ext>
              </a:extLst>
            </p:cNvPr>
            <p:cNvSpPr/>
            <p:nvPr/>
          </p:nvSpPr>
          <p:spPr>
            <a:xfrm>
              <a:off x="31749" y="5567570"/>
              <a:ext cx="2543061" cy="2190207"/>
            </a:xfrm>
            <a:custGeom>
              <a:avLst/>
              <a:gdLst/>
              <a:ahLst/>
              <a:cxnLst>
                <a:cxn ang="0">
                  <a:pos x="wd2" y="hd2"/>
                </a:cxn>
                <a:cxn ang="5400000">
                  <a:pos x="wd2" y="hd2"/>
                </a:cxn>
                <a:cxn ang="10800000">
                  <a:pos x="wd2" y="hd2"/>
                </a:cxn>
                <a:cxn ang="16200000">
                  <a:pos x="wd2" y="hd2"/>
                </a:cxn>
              </a:cxnLst>
              <a:rect l="0" t="0" r="r" b="b"/>
              <a:pathLst>
                <a:path w="21511" h="21518" extrusionOk="0">
                  <a:moveTo>
                    <a:pt x="135" y="6675"/>
                  </a:moveTo>
                  <a:cubicBezTo>
                    <a:pt x="5296" y="14096"/>
                    <a:pt x="5296" y="14096"/>
                    <a:pt x="5296" y="14096"/>
                  </a:cubicBezTo>
                  <a:cubicBezTo>
                    <a:pt x="5296" y="14096"/>
                    <a:pt x="5296" y="14096"/>
                    <a:pt x="5296" y="14096"/>
                  </a:cubicBezTo>
                  <a:cubicBezTo>
                    <a:pt x="10266" y="21186"/>
                    <a:pt x="10266" y="21186"/>
                    <a:pt x="10266" y="21186"/>
                  </a:cubicBezTo>
                  <a:cubicBezTo>
                    <a:pt x="10362" y="21407"/>
                    <a:pt x="10553" y="21518"/>
                    <a:pt x="10744" y="21518"/>
                  </a:cubicBezTo>
                  <a:cubicBezTo>
                    <a:pt x="11031" y="21518"/>
                    <a:pt x="11222" y="21407"/>
                    <a:pt x="11317" y="21186"/>
                  </a:cubicBezTo>
                  <a:cubicBezTo>
                    <a:pt x="16287" y="14096"/>
                    <a:pt x="16287" y="14096"/>
                    <a:pt x="16287" y="14096"/>
                  </a:cubicBezTo>
                  <a:cubicBezTo>
                    <a:pt x="16287" y="14096"/>
                    <a:pt x="16287" y="14096"/>
                    <a:pt x="16287" y="14096"/>
                  </a:cubicBezTo>
                  <a:cubicBezTo>
                    <a:pt x="21353" y="6675"/>
                    <a:pt x="21353" y="6675"/>
                    <a:pt x="21353" y="6675"/>
                  </a:cubicBezTo>
                  <a:cubicBezTo>
                    <a:pt x="21544" y="6453"/>
                    <a:pt x="21544" y="6121"/>
                    <a:pt x="21448" y="5900"/>
                  </a:cubicBezTo>
                  <a:cubicBezTo>
                    <a:pt x="21353" y="5567"/>
                    <a:pt x="21162" y="5456"/>
                    <a:pt x="20875" y="5346"/>
                  </a:cubicBezTo>
                  <a:cubicBezTo>
                    <a:pt x="18868" y="5013"/>
                    <a:pt x="17148" y="3130"/>
                    <a:pt x="16956" y="693"/>
                  </a:cubicBezTo>
                  <a:cubicBezTo>
                    <a:pt x="16956" y="583"/>
                    <a:pt x="16861" y="472"/>
                    <a:pt x="16861" y="472"/>
                  </a:cubicBezTo>
                  <a:cubicBezTo>
                    <a:pt x="16670" y="140"/>
                    <a:pt x="16383" y="-82"/>
                    <a:pt x="16096" y="29"/>
                  </a:cubicBezTo>
                  <a:cubicBezTo>
                    <a:pt x="16001" y="29"/>
                    <a:pt x="15905" y="29"/>
                    <a:pt x="15809" y="140"/>
                  </a:cubicBezTo>
                  <a:cubicBezTo>
                    <a:pt x="15618" y="250"/>
                    <a:pt x="15523" y="472"/>
                    <a:pt x="15523" y="693"/>
                  </a:cubicBezTo>
                  <a:cubicBezTo>
                    <a:pt x="15236" y="3352"/>
                    <a:pt x="13133" y="5456"/>
                    <a:pt x="10744" y="5456"/>
                  </a:cubicBezTo>
                  <a:cubicBezTo>
                    <a:pt x="8355" y="5456"/>
                    <a:pt x="6348" y="3352"/>
                    <a:pt x="6061" y="693"/>
                  </a:cubicBezTo>
                  <a:cubicBezTo>
                    <a:pt x="5965" y="250"/>
                    <a:pt x="5679" y="29"/>
                    <a:pt x="5296" y="29"/>
                  </a:cubicBezTo>
                  <a:cubicBezTo>
                    <a:pt x="5296" y="29"/>
                    <a:pt x="5296" y="29"/>
                    <a:pt x="5296" y="29"/>
                  </a:cubicBezTo>
                  <a:cubicBezTo>
                    <a:pt x="5201" y="29"/>
                    <a:pt x="5105" y="29"/>
                    <a:pt x="5009" y="140"/>
                  </a:cubicBezTo>
                  <a:cubicBezTo>
                    <a:pt x="4818" y="140"/>
                    <a:pt x="4723" y="250"/>
                    <a:pt x="4723" y="472"/>
                  </a:cubicBezTo>
                  <a:cubicBezTo>
                    <a:pt x="4627" y="472"/>
                    <a:pt x="4627" y="583"/>
                    <a:pt x="4627" y="693"/>
                  </a:cubicBezTo>
                  <a:cubicBezTo>
                    <a:pt x="4340" y="3130"/>
                    <a:pt x="2716" y="5013"/>
                    <a:pt x="613" y="5346"/>
                  </a:cubicBezTo>
                  <a:cubicBezTo>
                    <a:pt x="326" y="5456"/>
                    <a:pt x="135" y="5567"/>
                    <a:pt x="40" y="5900"/>
                  </a:cubicBezTo>
                  <a:cubicBezTo>
                    <a:pt x="-56" y="6121"/>
                    <a:pt x="40" y="6453"/>
                    <a:pt x="135" y="6675"/>
                  </a:cubicBezTo>
                  <a:close/>
                  <a:moveTo>
                    <a:pt x="7112" y="14096"/>
                  </a:moveTo>
                  <a:cubicBezTo>
                    <a:pt x="9597" y="13543"/>
                    <a:pt x="11986" y="13543"/>
                    <a:pt x="14471" y="14096"/>
                  </a:cubicBezTo>
                  <a:cubicBezTo>
                    <a:pt x="10744" y="19303"/>
                    <a:pt x="10744" y="19303"/>
                    <a:pt x="10744" y="19303"/>
                  </a:cubicBezTo>
                  <a:lnTo>
                    <a:pt x="7112" y="14096"/>
                  </a:ln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6" name="Shape 1176">
              <a:extLst>
                <a:ext uri="{FF2B5EF4-FFF2-40B4-BE49-F238E27FC236}">
                  <a16:creationId xmlns="" xmlns:a16="http://schemas.microsoft.com/office/drawing/2014/main" id="{92E19B4D-D191-4265-BBEE-D6CD68BC710A}"/>
                </a:ext>
              </a:extLst>
            </p:cNvPr>
            <p:cNvSpPr/>
            <p:nvPr/>
          </p:nvSpPr>
          <p:spPr>
            <a:xfrm>
              <a:off x="574650" y="2117199"/>
              <a:ext cx="171442" cy="3643997"/>
            </a:xfrm>
            <a:custGeom>
              <a:avLst/>
              <a:gdLst/>
              <a:ahLst/>
              <a:cxnLst>
                <a:cxn ang="0">
                  <a:pos x="wd2" y="hd2"/>
                </a:cxn>
                <a:cxn ang="5400000">
                  <a:pos x="wd2" y="hd2"/>
                </a:cxn>
                <a:cxn ang="10800000">
                  <a:pos x="wd2" y="hd2"/>
                </a:cxn>
                <a:cxn ang="16200000">
                  <a:pos x="wd2" y="hd2"/>
                </a:cxn>
              </a:cxnLst>
              <a:rect l="0" t="0" r="r" b="b"/>
              <a:pathLst>
                <a:path w="21600" h="21600" extrusionOk="0">
                  <a:moveTo>
                    <a:pt x="18720" y="288"/>
                  </a:moveTo>
                  <a:cubicBezTo>
                    <a:pt x="18720" y="9864"/>
                    <a:pt x="21600" y="21096"/>
                    <a:pt x="21600" y="21096"/>
                  </a:cubicBezTo>
                  <a:cubicBezTo>
                    <a:pt x="21600" y="21384"/>
                    <a:pt x="15840" y="21600"/>
                    <a:pt x="10080" y="21600"/>
                  </a:cubicBezTo>
                  <a:cubicBezTo>
                    <a:pt x="4320" y="21600"/>
                    <a:pt x="0" y="21384"/>
                    <a:pt x="0" y="21096"/>
                  </a:cubicBezTo>
                  <a:cubicBezTo>
                    <a:pt x="0" y="21096"/>
                    <a:pt x="4320" y="9648"/>
                    <a:pt x="5760" y="0"/>
                  </a:cubicBezTo>
                  <a:cubicBezTo>
                    <a:pt x="10080" y="144"/>
                    <a:pt x="14400" y="216"/>
                    <a:pt x="18720" y="288"/>
                  </a:cubicBezTo>
                  <a:close/>
                </a:path>
              </a:pathLst>
            </a:custGeom>
            <a:solidFill>
              <a:schemeClr val="accent5"/>
            </a:solidFill>
            <a:ln w="12700" cap="flat">
              <a:noFill/>
              <a:miter lim="400000"/>
            </a:ln>
            <a:effectLst/>
          </p:spPr>
          <p:txBody>
            <a:bodyPr lIns="22860" tIns="22860" rIns="22860" b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grpSp>
      <p:sp>
        <p:nvSpPr>
          <p:cNvPr id="1178" name="Shape 1178">
            <a:extLst>
              <a:ext uri="{FF2B5EF4-FFF2-40B4-BE49-F238E27FC236}">
                <a16:creationId xmlns="" xmlns:a16="http://schemas.microsoft.com/office/drawing/2014/main" id="{69B8C835-D532-4A04-9B66-C1331E547C3D}"/>
              </a:ext>
            </a:extLst>
          </p:cNvPr>
          <p:cNvSpPr/>
          <p:nvPr/>
        </p:nvSpPr>
        <p:spPr>
          <a:xfrm>
            <a:off x="5689531" y="3544069"/>
            <a:ext cx="787400" cy="696913"/>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3"/>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79" name="Shape 1179">
            <a:extLst>
              <a:ext uri="{FF2B5EF4-FFF2-40B4-BE49-F238E27FC236}">
                <a16:creationId xmlns="" xmlns:a16="http://schemas.microsoft.com/office/drawing/2014/main" id="{CC161630-491F-4771-BC03-B92902C1AFA3}"/>
              </a:ext>
            </a:extLst>
          </p:cNvPr>
          <p:cNvSpPr/>
          <p:nvPr/>
        </p:nvSpPr>
        <p:spPr>
          <a:xfrm>
            <a:off x="5121206" y="2907482"/>
            <a:ext cx="366712" cy="587375"/>
          </a:xfrm>
          <a:custGeom>
            <a:avLst/>
            <a:gdLst/>
            <a:ahLst/>
            <a:cxnLst>
              <a:cxn ang="0">
                <a:pos x="wd2" y="hd2"/>
              </a:cxn>
              <a:cxn ang="5400000">
                <a:pos x="wd2" y="hd2"/>
              </a:cxn>
              <a:cxn ang="10800000">
                <a:pos x="wd2" y="hd2"/>
              </a:cxn>
              <a:cxn ang="16200000">
                <a:pos x="wd2" y="hd2"/>
              </a:cxn>
            </a:cxnLst>
            <a:rect l="0" t="0" r="r" b="b"/>
            <a:pathLst>
              <a:path w="17967" h="21600" extrusionOk="0">
                <a:moveTo>
                  <a:pt x="3290" y="17654"/>
                </a:moveTo>
                <a:cubicBezTo>
                  <a:pt x="3290" y="17654"/>
                  <a:pt x="-3079" y="13708"/>
                  <a:pt x="1906" y="6438"/>
                </a:cubicBezTo>
                <a:cubicBezTo>
                  <a:pt x="5506" y="1038"/>
                  <a:pt x="9383" y="0"/>
                  <a:pt x="9383" y="0"/>
                </a:cubicBezTo>
                <a:cubicBezTo>
                  <a:pt x="9383" y="0"/>
                  <a:pt x="7998" y="1662"/>
                  <a:pt x="12706" y="3531"/>
                </a:cubicBezTo>
                <a:cubicBezTo>
                  <a:pt x="15475" y="4569"/>
                  <a:pt x="18521" y="8308"/>
                  <a:pt x="17690" y="11838"/>
                </a:cubicBezTo>
                <a:cubicBezTo>
                  <a:pt x="16583" y="15577"/>
                  <a:pt x="16306" y="16408"/>
                  <a:pt x="16306" y="16408"/>
                </a:cubicBezTo>
                <a:cubicBezTo>
                  <a:pt x="17967" y="14954"/>
                  <a:pt x="17967" y="14954"/>
                  <a:pt x="17967" y="14954"/>
                </a:cubicBezTo>
                <a:cubicBezTo>
                  <a:pt x="17967" y="14954"/>
                  <a:pt x="15198" y="19938"/>
                  <a:pt x="17136" y="21600"/>
                </a:cubicBezTo>
                <a:cubicBezTo>
                  <a:pt x="16029" y="20977"/>
                  <a:pt x="15198" y="20354"/>
                  <a:pt x="14090" y="19731"/>
                </a:cubicBezTo>
                <a:cubicBezTo>
                  <a:pt x="8275" y="15785"/>
                  <a:pt x="5506" y="10592"/>
                  <a:pt x="6059" y="6231"/>
                </a:cubicBezTo>
                <a:cubicBezTo>
                  <a:pt x="4398" y="10385"/>
                  <a:pt x="4952" y="15992"/>
                  <a:pt x="12706" y="21600"/>
                </a:cubicBezTo>
                <a:cubicBezTo>
                  <a:pt x="10213" y="21600"/>
                  <a:pt x="5506" y="20977"/>
                  <a:pt x="2183" y="17654"/>
                </a:cubicBezTo>
                <a:lnTo>
                  <a:pt x="3290" y="17654"/>
                </a:lnTo>
                <a:close/>
              </a:path>
            </a:pathLst>
          </a:custGeom>
          <a:solidFill>
            <a:schemeClr val="accent1"/>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0" name="Shape 1180">
            <a:extLst>
              <a:ext uri="{FF2B5EF4-FFF2-40B4-BE49-F238E27FC236}">
                <a16:creationId xmlns="" xmlns:a16="http://schemas.microsoft.com/office/drawing/2014/main" id="{B203CB3F-C4AE-4452-A59F-E03016144133}"/>
              </a:ext>
            </a:extLst>
          </p:cNvPr>
          <p:cNvSpPr/>
          <p:nvPr/>
        </p:nvSpPr>
        <p:spPr>
          <a:xfrm>
            <a:off x="6669018" y="4447357"/>
            <a:ext cx="501650" cy="487362"/>
          </a:xfrm>
          <a:custGeom>
            <a:avLst/>
            <a:gdLst/>
            <a:ahLst/>
            <a:cxnLst>
              <a:cxn ang="0">
                <a:pos x="wd2" y="hd2"/>
              </a:cxn>
              <a:cxn ang="5400000">
                <a:pos x="wd2" y="hd2"/>
              </a:cxn>
              <a:cxn ang="10800000">
                <a:pos x="wd2" y="hd2"/>
              </a:cxn>
              <a:cxn ang="16200000">
                <a:pos x="wd2" y="hd2"/>
              </a:cxn>
            </a:cxnLst>
            <a:rect l="0" t="0" r="r" b="b"/>
            <a:pathLst>
              <a:path w="20660" h="21021" extrusionOk="0">
                <a:moveTo>
                  <a:pt x="1150" y="8401"/>
                </a:moveTo>
                <a:cubicBezTo>
                  <a:pt x="1150" y="8401"/>
                  <a:pt x="2079" y="1120"/>
                  <a:pt x="11137" y="149"/>
                </a:cubicBezTo>
                <a:cubicBezTo>
                  <a:pt x="17641" y="-579"/>
                  <a:pt x="20660" y="1605"/>
                  <a:pt x="20660" y="1605"/>
                </a:cubicBezTo>
                <a:cubicBezTo>
                  <a:pt x="20660" y="1605"/>
                  <a:pt x="18337" y="1605"/>
                  <a:pt x="18802" y="6217"/>
                </a:cubicBezTo>
                <a:cubicBezTo>
                  <a:pt x="19034" y="8886"/>
                  <a:pt x="16944" y="13497"/>
                  <a:pt x="12995" y="15196"/>
                </a:cubicBezTo>
                <a:cubicBezTo>
                  <a:pt x="9279" y="16652"/>
                  <a:pt x="8350" y="17138"/>
                  <a:pt x="8350" y="17138"/>
                </a:cubicBezTo>
                <a:cubicBezTo>
                  <a:pt x="10441" y="17381"/>
                  <a:pt x="10441" y="17381"/>
                  <a:pt x="10441" y="17381"/>
                </a:cubicBezTo>
                <a:cubicBezTo>
                  <a:pt x="10441" y="17381"/>
                  <a:pt x="4402" y="18351"/>
                  <a:pt x="3937" y="21021"/>
                </a:cubicBezTo>
                <a:cubicBezTo>
                  <a:pt x="3937" y="19808"/>
                  <a:pt x="3937" y="18594"/>
                  <a:pt x="4170" y="17381"/>
                </a:cubicBezTo>
                <a:cubicBezTo>
                  <a:pt x="5331" y="10828"/>
                  <a:pt x="8815" y="5488"/>
                  <a:pt x="12995" y="3061"/>
                </a:cubicBezTo>
                <a:cubicBezTo>
                  <a:pt x="8583" y="4518"/>
                  <a:pt x="3473" y="8401"/>
                  <a:pt x="1847" y="17866"/>
                </a:cubicBezTo>
                <a:cubicBezTo>
                  <a:pt x="686" y="15924"/>
                  <a:pt x="-940" y="12041"/>
                  <a:pt x="686" y="7430"/>
                </a:cubicBezTo>
                <a:lnTo>
                  <a:pt x="1150" y="8401"/>
                </a:lnTo>
                <a:close/>
              </a:path>
            </a:pathLst>
          </a:custGeom>
          <a:solidFill>
            <a:schemeClr val="accent5"/>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1" name="Shape 1181">
            <a:extLst>
              <a:ext uri="{FF2B5EF4-FFF2-40B4-BE49-F238E27FC236}">
                <a16:creationId xmlns="" xmlns:a16="http://schemas.microsoft.com/office/drawing/2014/main" id="{33D90C54-ABBB-44A5-95E7-8EB4D853565F}"/>
              </a:ext>
            </a:extLst>
          </p:cNvPr>
          <p:cNvSpPr/>
          <p:nvPr/>
        </p:nvSpPr>
        <p:spPr>
          <a:xfrm>
            <a:off x="6362631" y="2982094"/>
            <a:ext cx="428625" cy="550863"/>
          </a:xfrm>
          <a:custGeom>
            <a:avLst/>
            <a:gdLst/>
            <a:ahLst/>
            <a:cxnLst>
              <a:cxn ang="0">
                <a:pos x="wd2" y="hd2"/>
              </a:cxn>
              <a:cxn ang="5400000">
                <a:pos x="wd2" y="hd2"/>
              </a:cxn>
              <a:cxn ang="10800000">
                <a:pos x="wd2" y="hd2"/>
              </a:cxn>
              <a:cxn ang="16200000">
                <a:pos x="wd2" y="hd2"/>
              </a:cxn>
            </a:cxnLst>
            <a:rect l="0" t="0" r="r" b="b"/>
            <a:pathLst>
              <a:path w="20797" h="20798" extrusionOk="0">
                <a:moveTo>
                  <a:pt x="838" y="10960"/>
                </a:moveTo>
                <a:cubicBezTo>
                  <a:pt x="838" y="10960"/>
                  <a:pt x="-256" y="4545"/>
                  <a:pt x="9860" y="1337"/>
                </a:cubicBezTo>
                <a:cubicBezTo>
                  <a:pt x="16969" y="-802"/>
                  <a:pt x="20797" y="267"/>
                  <a:pt x="20797" y="267"/>
                </a:cubicBezTo>
                <a:cubicBezTo>
                  <a:pt x="20797" y="267"/>
                  <a:pt x="18063" y="695"/>
                  <a:pt x="20250" y="4545"/>
                </a:cubicBezTo>
                <a:cubicBezTo>
                  <a:pt x="21344" y="6683"/>
                  <a:pt x="20524" y="11388"/>
                  <a:pt x="16422" y="13527"/>
                </a:cubicBezTo>
                <a:cubicBezTo>
                  <a:pt x="12595" y="15879"/>
                  <a:pt x="11501" y="16521"/>
                  <a:pt x="11501" y="16521"/>
                </a:cubicBezTo>
                <a:cubicBezTo>
                  <a:pt x="13962" y="16307"/>
                  <a:pt x="13962" y="16307"/>
                  <a:pt x="13962" y="16307"/>
                </a:cubicBezTo>
                <a:cubicBezTo>
                  <a:pt x="13962" y="16307"/>
                  <a:pt x="7673" y="18659"/>
                  <a:pt x="7947" y="20798"/>
                </a:cubicBezTo>
                <a:cubicBezTo>
                  <a:pt x="7400" y="19943"/>
                  <a:pt x="7400" y="18873"/>
                  <a:pt x="7126" y="17804"/>
                </a:cubicBezTo>
                <a:cubicBezTo>
                  <a:pt x="6306" y="11816"/>
                  <a:pt x="8767" y="6469"/>
                  <a:pt x="12868" y="3475"/>
                </a:cubicBezTo>
                <a:cubicBezTo>
                  <a:pt x="7947" y="5828"/>
                  <a:pt x="3572" y="10319"/>
                  <a:pt x="4666" y="18659"/>
                </a:cubicBezTo>
                <a:cubicBezTo>
                  <a:pt x="2752" y="17376"/>
                  <a:pt x="-256" y="14382"/>
                  <a:pt x="17" y="10105"/>
                </a:cubicBezTo>
                <a:lnTo>
                  <a:pt x="838" y="10960"/>
                </a:lnTo>
                <a:close/>
              </a:path>
            </a:pathLst>
          </a:custGeom>
          <a:solidFill>
            <a:schemeClr val="accent1"/>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2" name="Shape 1182">
            <a:extLst>
              <a:ext uri="{FF2B5EF4-FFF2-40B4-BE49-F238E27FC236}">
                <a16:creationId xmlns="" xmlns:a16="http://schemas.microsoft.com/office/drawing/2014/main" id="{32256479-09F7-4ADC-8C56-AB90EC6EC2CA}"/>
              </a:ext>
            </a:extLst>
          </p:cNvPr>
          <p:cNvSpPr/>
          <p:nvPr/>
        </p:nvSpPr>
        <p:spPr>
          <a:xfrm>
            <a:off x="5505381" y="2334394"/>
            <a:ext cx="550862" cy="808038"/>
          </a:xfrm>
          <a:custGeom>
            <a:avLst/>
            <a:gdLst/>
            <a:ahLst/>
            <a:cxnLst>
              <a:cxn ang="0">
                <a:pos x="wd2" y="hd2"/>
              </a:cxn>
              <a:cxn ang="5400000">
                <a:pos x="wd2" y="hd2"/>
              </a:cxn>
              <a:cxn ang="10800000">
                <a:pos x="wd2" y="hd2"/>
              </a:cxn>
              <a:cxn ang="16200000">
                <a:pos x="wd2" y="hd2"/>
              </a:cxn>
            </a:cxnLst>
            <a:rect l="0" t="0" r="r" b="b"/>
            <a:pathLst>
              <a:path w="19065" h="21310" extrusionOk="0">
                <a:moveTo>
                  <a:pt x="1168" y="13117"/>
                </a:moveTo>
                <a:cubicBezTo>
                  <a:pt x="1168" y="13117"/>
                  <a:pt x="-1751" y="7158"/>
                  <a:pt x="7006" y="2838"/>
                </a:cubicBezTo>
                <a:cubicBezTo>
                  <a:pt x="13427" y="-290"/>
                  <a:pt x="17319" y="8"/>
                  <a:pt x="17319" y="8"/>
                </a:cubicBezTo>
                <a:cubicBezTo>
                  <a:pt x="17319" y="8"/>
                  <a:pt x="14984" y="1051"/>
                  <a:pt x="17903" y="4328"/>
                </a:cubicBezTo>
                <a:cubicBezTo>
                  <a:pt x="19460" y="6116"/>
                  <a:pt x="19849" y="10436"/>
                  <a:pt x="16541" y="13266"/>
                </a:cubicBezTo>
                <a:cubicBezTo>
                  <a:pt x="13427" y="15947"/>
                  <a:pt x="12649" y="16692"/>
                  <a:pt x="12649" y="16692"/>
                </a:cubicBezTo>
                <a:cubicBezTo>
                  <a:pt x="14984" y="16096"/>
                  <a:pt x="14984" y="16096"/>
                  <a:pt x="14984" y="16096"/>
                </a:cubicBezTo>
                <a:cubicBezTo>
                  <a:pt x="14984" y="16096"/>
                  <a:pt x="9535" y="19224"/>
                  <a:pt x="10119" y="21310"/>
                </a:cubicBezTo>
                <a:cubicBezTo>
                  <a:pt x="9730" y="20416"/>
                  <a:pt x="9146" y="19522"/>
                  <a:pt x="8757" y="18480"/>
                </a:cubicBezTo>
                <a:cubicBezTo>
                  <a:pt x="6422" y="13117"/>
                  <a:pt x="7395" y="7605"/>
                  <a:pt x="10508" y="4179"/>
                </a:cubicBezTo>
                <a:cubicBezTo>
                  <a:pt x="6617" y="7158"/>
                  <a:pt x="3503" y="12223"/>
                  <a:pt x="6422" y="19671"/>
                </a:cubicBezTo>
                <a:cubicBezTo>
                  <a:pt x="4476" y="18778"/>
                  <a:pt x="973" y="16543"/>
                  <a:pt x="0" y="12521"/>
                </a:cubicBezTo>
                <a:lnTo>
                  <a:pt x="1168" y="13117"/>
                </a:lnTo>
                <a:close/>
              </a:path>
            </a:pathLst>
          </a:custGeom>
          <a:solidFill>
            <a:schemeClr val="accent2"/>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srgbClr val="445469"/>
              </a:solidFill>
              <a:effectLst/>
              <a:uLnTx/>
              <a:uFillTx/>
              <a:latin typeface="Helvetica"/>
              <a:cs typeface="Helvetica"/>
              <a:sym typeface="Helvetica"/>
            </a:endParaRPr>
          </a:p>
        </p:txBody>
      </p:sp>
      <p:sp>
        <p:nvSpPr>
          <p:cNvPr id="1183" name="Shape 1183">
            <a:extLst>
              <a:ext uri="{FF2B5EF4-FFF2-40B4-BE49-F238E27FC236}">
                <a16:creationId xmlns="" xmlns:a16="http://schemas.microsoft.com/office/drawing/2014/main" id="{823E64C4-88B5-4CA8-853D-572573D5597D}"/>
              </a:ext>
            </a:extLst>
          </p:cNvPr>
          <p:cNvSpPr/>
          <p:nvPr/>
        </p:nvSpPr>
        <p:spPr>
          <a:xfrm>
            <a:off x="4392543" y="2799532"/>
            <a:ext cx="581025" cy="514350"/>
          </a:xfrm>
          <a:custGeom>
            <a:avLst/>
            <a:gdLst/>
            <a:ahLst/>
            <a:cxnLst>
              <a:cxn ang="0">
                <a:pos x="wd2" y="hd2"/>
              </a:cxn>
              <a:cxn ang="5400000">
                <a:pos x="wd2" y="hd2"/>
              </a:cxn>
              <a:cxn ang="10800000">
                <a:pos x="wd2" y="hd2"/>
              </a:cxn>
              <a:cxn ang="16200000">
                <a:pos x="wd2" y="hd2"/>
              </a:cxn>
            </a:cxnLst>
            <a:rect l="0" t="0" r="r" b="b"/>
            <a:pathLst>
              <a:path w="19928" h="21218" extrusionOk="0">
                <a:moveTo>
                  <a:pt x="18404" y="18435"/>
                </a:moveTo>
                <a:cubicBezTo>
                  <a:pt x="18404" y="18435"/>
                  <a:pt x="21600" y="12605"/>
                  <a:pt x="18735" y="5979"/>
                </a:cubicBezTo>
                <a:cubicBezTo>
                  <a:pt x="18404" y="7171"/>
                  <a:pt x="18404" y="7171"/>
                  <a:pt x="18404" y="7171"/>
                </a:cubicBezTo>
                <a:cubicBezTo>
                  <a:pt x="18404" y="7171"/>
                  <a:pt x="16751" y="-382"/>
                  <a:pt x="8265" y="16"/>
                </a:cubicBezTo>
                <a:cubicBezTo>
                  <a:pt x="2314" y="413"/>
                  <a:pt x="0" y="3063"/>
                  <a:pt x="0" y="3063"/>
                </a:cubicBezTo>
                <a:cubicBezTo>
                  <a:pt x="0" y="3063"/>
                  <a:pt x="2094" y="2666"/>
                  <a:pt x="2204" y="7569"/>
                </a:cubicBezTo>
                <a:cubicBezTo>
                  <a:pt x="2314" y="10352"/>
                  <a:pt x="4739" y="14990"/>
                  <a:pt x="8486" y="16050"/>
                </a:cubicBezTo>
                <a:cubicBezTo>
                  <a:pt x="12233" y="16978"/>
                  <a:pt x="13114" y="17375"/>
                  <a:pt x="13114" y="17375"/>
                </a:cubicBezTo>
                <a:cubicBezTo>
                  <a:pt x="11241" y="18038"/>
                  <a:pt x="11241" y="18038"/>
                  <a:pt x="11241" y="18038"/>
                </a:cubicBezTo>
                <a:cubicBezTo>
                  <a:pt x="11241" y="18038"/>
                  <a:pt x="17522" y="18170"/>
                  <a:pt x="17743" y="21218"/>
                </a:cubicBezTo>
                <a:cubicBezTo>
                  <a:pt x="17743" y="21218"/>
                  <a:pt x="17302" y="7039"/>
                  <a:pt x="8927" y="4256"/>
                </a:cubicBezTo>
                <a:cubicBezTo>
                  <a:pt x="8927" y="4256"/>
                  <a:pt x="16861" y="5581"/>
                  <a:pt x="18404" y="18435"/>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1184" name="Shape 1184">
            <a:extLst>
              <a:ext uri="{FF2B5EF4-FFF2-40B4-BE49-F238E27FC236}">
                <a16:creationId xmlns="" xmlns:a16="http://schemas.microsoft.com/office/drawing/2014/main" id="{1E34D779-11FD-47D9-98A5-0D4AD1E96F14}"/>
              </a:ext>
            </a:extLst>
          </p:cNvPr>
          <p:cNvSpPr/>
          <p:nvPr/>
        </p:nvSpPr>
        <p:spPr>
          <a:xfrm rot="1801016" flipH="1">
            <a:off x="5670481" y="4366394"/>
            <a:ext cx="808037" cy="485775"/>
          </a:xfrm>
          <a:custGeom>
            <a:avLst/>
            <a:gdLst/>
            <a:ahLst/>
            <a:cxnLst>
              <a:cxn ang="0">
                <a:pos x="wd2" y="hd2"/>
              </a:cxn>
              <a:cxn ang="5400000">
                <a:pos x="wd2" y="hd2"/>
              </a:cxn>
              <a:cxn ang="10800000">
                <a:pos x="wd2" y="hd2"/>
              </a:cxn>
              <a:cxn ang="16200000">
                <a:pos x="wd2" y="hd2"/>
              </a:cxn>
            </a:cxnLst>
            <a:rect l="0" t="0" r="r" b="b"/>
            <a:pathLst>
              <a:path w="21600" h="17268" extrusionOk="0">
                <a:moveTo>
                  <a:pt x="790" y="10940"/>
                </a:moveTo>
                <a:cubicBezTo>
                  <a:pt x="790" y="10940"/>
                  <a:pt x="1229" y="3701"/>
                  <a:pt x="6410" y="431"/>
                </a:cubicBezTo>
                <a:cubicBezTo>
                  <a:pt x="6059" y="1716"/>
                  <a:pt x="6059" y="1716"/>
                  <a:pt x="6059" y="1716"/>
                </a:cubicBezTo>
                <a:cubicBezTo>
                  <a:pt x="6059" y="1716"/>
                  <a:pt x="10888" y="-3188"/>
                  <a:pt x="16859" y="3584"/>
                </a:cubicBezTo>
                <a:cubicBezTo>
                  <a:pt x="21161" y="8371"/>
                  <a:pt x="21600" y="12341"/>
                  <a:pt x="21600" y="12341"/>
                </a:cubicBezTo>
                <a:cubicBezTo>
                  <a:pt x="21600" y="12341"/>
                  <a:pt x="20195" y="10356"/>
                  <a:pt x="17824" y="14326"/>
                </a:cubicBezTo>
                <a:cubicBezTo>
                  <a:pt x="16420" y="16544"/>
                  <a:pt x="12468" y="18412"/>
                  <a:pt x="9220" y="16427"/>
                </a:cubicBezTo>
                <a:cubicBezTo>
                  <a:pt x="5971" y="14442"/>
                  <a:pt x="5180" y="13975"/>
                  <a:pt x="5180" y="13975"/>
                </a:cubicBezTo>
                <a:cubicBezTo>
                  <a:pt x="6234" y="15960"/>
                  <a:pt x="6234" y="15960"/>
                  <a:pt x="6234" y="15960"/>
                </a:cubicBezTo>
                <a:cubicBezTo>
                  <a:pt x="6234" y="15960"/>
                  <a:pt x="1493" y="11290"/>
                  <a:pt x="0" y="13742"/>
                </a:cubicBezTo>
                <a:cubicBezTo>
                  <a:pt x="0" y="13742"/>
                  <a:pt x="6937" y="2533"/>
                  <a:pt x="14488" y="6503"/>
                </a:cubicBezTo>
                <a:cubicBezTo>
                  <a:pt x="14488" y="6503"/>
                  <a:pt x="7990" y="1599"/>
                  <a:pt x="790" y="10940"/>
                </a:cubicBezTo>
                <a:close/>
              </a:path>
            </a:pathLst>
          </a:custGeom>
          <a:solidFill>
            <a:schemeClr val="accent4"/>
          </a:solidFill>
          <a:ln w="12700">
            <a:miter lim="400000"/>
          </a:ln>
        </p:spPr>
        <p:txBody>
          <a:bodyPr lIns="22860" rIns="22860"/>
          <a:lstStyle/>
          <a:p>
            <a:pPr marL="0" marR="0" lvl="0" indent="0" algn="l" defTabSz="914217" rtl="0" eaLnBrk="1" fontAlgn="auto" latinLnBrk="0" hangingPunct="0">
              <a:lnSpc>
                <a:spcPct val="100000"/>
              </a:lnSpc>
              <a:spcBef>
                <a:spcPts val="0"/>
              </a:spcBef>
              <a:spcAft>
                <a:spcPts val="0"/>
              </a:spcAft>
              <a:buClrTx/>
              <a:buSzTx/>
              <a:buFontTx/>
              <a:buNone/>
              <a:tabLst/>
              <a:defRPr/>
            </a:pPr>
            <a:endParaRPr kumimoji="0" sz="2000" b="0" i="0" u="none" strike="noStrike" kern="0" cap="none" spc="0" normalizeH="0" baseline="0" noProof="0">
              <a:ln>
                <a:noFill/>
              </a:ln>
              <a:solidFill>
                <a:srgbClr val="445469"/>
              </a:solidFill>
              <a:effectLst/>
              <a:uLnTx/>
              <a:uFillTx/>
              <a:latin typeface="Arial" panose="020B0604020202020204" pitchFamily="34" charset="0"/>
              <a:cs typeface="Arial" panose="020B0604020202020204" pitchFamily="34" charset="0"/>
              <a:sym typeface="Helvetica"/>
            </a:endParaRPr>
          </a:p>
        </p:txBody>
      </p:sp>
      <p:sp>
        <p:nvSpPr>
          <p:cNvPr id="46" name="TextBox 45">
            <a:extLst>
              <a:ext uri="{FF2B5EF4-FFF2-40B4-BE49-F238E27FC236}">
                <a16:creationId xmlns="" xmlns:a16="http://schemas.microsoft.com/office/drawing/2014/main" id="{52D39088-3AC7-4D7A-94BE-2DBB41085435}"/>
              </a:ext>
            </a:extLst>
          </p:cNvPr>
          <p:cNvSpPr txBox="1"/>
          <p:nvPr/>
        </p:nvSpPr>
        <p:spPr>
          <a:xfrm>
            <a:off x="2010079" y="278118"/>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48" name="Line 7">
            <a:extLst>
              <a:ext uri="{FF2B5EF4-FFF2-40B4-BE49-F238E27FC236}">
                <a16:creationId xmlns="" xmlns:a16="http://schemas.microsoft.com/office/drawing/2014/main" id="{7BB47976-2A8E-4B21-AEF2-7E629E0F07D0}"/>
              </a:ext>
            </a:extLst>
          </p:cNvPr>
          <p:cNvSpPr>
            <a:spLocks noChangeShapeType="1"/>
          </p:cNvSpPr>
          <p:nvPr/>
        </p:nvSpPr>
        <p:spPr bwMode="auto">
          <a:xfrm>
            <a:off x="4457375" y="796043"/>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50" name="TextBox 49">
            <a:extLst>
              <a:ext uri="{FF2B5EF4-FFF2-40B4-BE49-F238E27FC236}">
                <a16:creationId xmlns="" xmlns:a16="http://schemas.microsoft.com/office/drawing/2014/main" id="{F8E78C14-2283-4B14-ABB6-6F80CEC0920B}"/>
              </a:ext>
            </a:extLst>
          </p:cNvPr>
          <p:cNvSpPr txBox="1"/>
          <p:nvPr/>
        </p:nvSpPr>
        <p:spPr>
          <a:xfrm>
            <a:off x="2125989" y="1026303"/>
            <a:ext cx="3242257" cy="400110"/>
          </a:xfrm>
          <a:prstGeom prst="rect">
            <a:avLst/>
          </a:prstGeom>
          <a:noFill/>
        </p:spPr>
        <p:txBody>
          <a:bodyPr wrap="square">
            <a:spAutoFit/>
          </a:bodyPr>
          <a:lstStyle/>
          <a:p>
            <a:r>
              <a:rPr lang="en-US" altLang="en-US" sz="2000" b="1" dirty="0">
                <a:solidFill>
                  <a:srgbClr val="0033CC"/>
                </a:solidFill>
                <a:latin typeface="Arial" panose="020B0604020202020204" pitchFamily="34" charset="0"/>
                <a:cs typeface="Arial" panose="020B0604020202020204" pitchFamily="34" charset="0"/>
              </a:rPr>
              <a:t>Quan </a:t>
            </a:r>
            <a:r>
              <a:rPr lang="vi-VN" altLang="en-US" sz="2000" b="1" dirty="0">
                <a:solidFill>
                  <a:srgbClr val="0033CC"/>
                </a:solidFill>
                <a:latin typeface="Arial" panose="020B0604020202020204" pitchFamily="34" charset="0"/>
                <a:cs typeface="Arial" panose="020B0604020202020204" pitchFamily="34" charset="0"/>
              </a:rPr>
              <a:t>hệ </a:t>
            </a:r>
            <a:r>
              <a:rPr lang="en-US" altLang="en-US" sz="2000" b="1" dirty="0" err="1">
                <a:solidFill>
                  <a:srgbClr val="0033CC"/>
                </a:solidFill>
                <a:latin typeface="Arial" panose="020B0604020202020204" pitchFamily="34" charset="0"/>
                <a:cs typeface="Arial" panose="020B0604020202020204" pitchFamily="34" charset="0"/>
              </a:rPr>
              <a:t>lợi</a:t>
            </a:r>
            <a:r>
              <a:rPr lang="en-US" altLang="en-US" sz="2000" b="1" dirty="0">
                <a:solidFill>
                  <a:srgbClr val="0033CC"/>
                </a:solidFill>
                <a:latin typeface="Arial" panose="020B0604020202020204" pitchFamily="34" charset="0"/>
                <a:cs typeface="Arial" panose="020B0604020202020204" pitchFamily="34" charset="0"/>
              </a:rPr>
              <a:t> </a:t>
            </a:r>
            <a:r>
              <a:rPr lang="en-US" altLang="en-US" sz="2000" b="1" dirty="0" err="1">
                <a:solidFill>
                  <a:srgbClr val="0033CC"/>
                </a:solidFill>
                <a:latin typeface="Arial" panose="020B0604020202020204" pitchFamily="34" charset="0"/>
                <a:cs typeface="Arial" panose="020B0604020202020204" pitchFamily="34" charset="0"/>
              </a:rPr>
              <a:t>ích</a:t>
            </a:r>
            <a:r>
              <a:rPr lang="vi-VN" altLang="en-US" sz="2000" b="1" dirty="0">
                <a:solidFill>
                  <a:srgbClr val="0033CC"/>
                </a:solidFill>
                <a:latin typeface="Arial" panose="020B0604020202020204" pitchFamily="34" charset="0"/>
                <a:cs typeface="Arial" panose="020B0604020202020204" pitchFamily="34" charset="0"/>
              </a:rPr>
              <a:t> kinh tế</a:t>
            </a:r>
            <a:endParaRPr lang="en-US" sz="2000" b="1" dirty="0">
              <a:solidFill>
                <a:srgbClr val="0033CC"/>
              </a:solidFill>
              <a:latin typeface="Arial" panose="020B0604020202020204" pitchFamily="34" charset="0"/>
              <a:cs typeface="Arial" panose="020B0604020202020204" pitchFamily="34" charset="0"/>
            </a:endParaRPr>
          </a:p>
        </p:txBody>
      </p:sp>
      <p:sp>
        <p:nvSpPr>
          <p:cNvPr id="51" name="Hexagon 50">
            <a:extLst>
              <a:ext uri="{FF2B5EF4-FFF2-40B4-BE49-F238E27FC236}">
                <a16:creationId xmlns="" xmlns:a16="http://schemas.microsoft.com/office/drawing/2014/main" id="{11576DB1-DA37-4C32-96C0-16750705FD26}"/>
              </a:ext>
            </a:extLst>
          </p:cNvPr>
          <p:cNvSpPr/>
          <p:nvPr/>
        </p:nvSpPr>
        <p:spPr>
          <a:xfrm>
            <a:off x="1481442" y="974317"/>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2</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53" name="TextBox 52">
            <a:extLst>
              <a:ext uri="{FF2B5EF4-FFF2-40B4-BE49-F238E27FC236}">
                <a16:creationId xmlns="" xmlns:a16="http://schemas.microsoft.com/office/drawing/2014/main" id="{C067CE4A-21B8-4848-896A-7CE1E7A32600}"/>
              </a:ext>
            </a:extLst>
          </p:cNvPr>
          <p:cNvSpPr txBox="1"/>
          <p:nvPr/>
        </p:nvSpPr>
        <p:spPr>
          <a:xfrm>
            <a:off x="2334716" y="1647390"/>
            <a:ext cx="8992593"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342900" indent="-342900" algn="just">
              <a:spcBef>
                <a:spcPts val="1350"/>
              </a:spcBef>
              <a:buFont typeface="Wingdings" panose="05000000000000000000" pitchFamily="2" charset="2"/>
              <a:buChar char="q"/>
              <a:defRPr/>
            </a:pPr>
            <a:r>
              <a:rPr lang="en-US" sz="2000" b="1" dirty="0" err="1">
                <a:solidFill>
                  <a:srgbClr val="FF3399"/>
                </a:solidFill>
                <a:latin typeface="Arial" panose="020B0604020202020204" pitchFamily="34" charset="0"/>
                <a:cs typeface="Arial" panose="020B0604020202020204" pitchFamily="34" charset="0"/>
              </a:rPr>
              <a:t>Một</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sô</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quan</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hê</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lợi</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ích</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kinh</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tê</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cơ</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bản</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trong</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nền</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kinh</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tê</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thị</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trường</a:t>
            </a:r>
            <a:endParaRPr lang="en-US" sz="2000" dirty="0">
              <a:solidFill>
                <a:srgbClr val="FF3399"/>
              </a:solidFill>
              <a:latin typeface="Arial" panose="020B0604020202020204" pitchFamily="34" charset="0"/>
              <a:cs typeface="Arial" panose="020B0604020202020204" pitchFamily="34" charset="0"/>
            </a:endParaRPr>
          </a:p>
        </p:txBody>
      </p:sp>
      <p:sp>
        <p:nvSpPr>
          <p:cNvPr id="55" name="Shape 1149">
            <a:extLst>
              <a:ext uri="{FF2B5EF4-FFF2-40B4-BE49-F238E27FC236}">
                <a16:creationId xmlns="" xmlns:a16="http://schemas.microsoft.com/office/drawing/2014/main" id="{0BB9D01E-09D7-4FAC-86A4-0A0296B4FC79}"/>
              </a:ext>
            </a:extLst>
          </p:cNvPr>
          <p:cNvSpPr/>
          <p:nvPr/>
        </p:nvSpPr>
        <p:spPr bwMode="auto">
          <a:xfrm>
            <a:off x="2399394" y="2878451"/>
            <a:ext cx="735826" cy="635000"/>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200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 ______  _______</a:t>
            </a:r>
          </a:p>
        </p:txBody>
      </p:sp>
      <p:sp>
        <p:nvSpPr>
          <p:cNvPr id="58" name="Shape 1149">
            <a:extLst>
              <a:ext uri="{FF2B5EF4-FFF2-40B4-BE49-F238E27FC236}">
                <a16:creationId xmlns="" xmlns:a16="http://schemas.microsoft.com/office/drawing/2014/main" id="{E0AFDE56-4633-4707-B75B-51CD0F419185}"/>
              </a:ext>
            </a:extLst>
          </p:cNvPr>
          <p:cNvSpPr/>
          <p:nvPr/>
        </p:nvSpPr>
        <p:spPr bwMode="auto">
          <a:xfrm>
            <a:off x="2292092" y="5426844"/>
            <a:ext cx="735826" cy="635000"/>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200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 ______  _______</a:t>
            </a:r>
          </a:p>
        </p:txBody>
      </p:sp>
      <p:sp>
        <p:nvSpPr>
          <p:cNvPr id="63" name="Shape 1149">
            <a:extLst>
              <a:ext uri="{FF2B5EF4-FFF2-40B4-BE49-F238E27FC236}">
                <a16:creationId xmlns="" xmlns:a16="http://schemas.microsoft.com/office/drawing/2014/main" id="{6E330B0D-1159-45F6-9E55-27F85525D0FE}"/>
              </a:ext>
            </a:extLst>
          </p:cNvPr>
          <p:cNvSpPr/>
          <p:nvPr/>
        </p:nvSpPr>
        <p:spPr bwMode="auto">
          <a:xfrm>
            <a:off x="9292144" y="5473821"/>
            <a:ext cx="735826" cy="635000"/>
          </a:xfrm>
          <a:prstGeom prst="line">
            <a:avLst/>
          </a:prstGeom>
          <a:noFill/>
          <a:ln w="12700" cap="flat">
            <a:noFill/>
            <a:miter lim="400000"/>
          </a:ln>
          <a:effectLst/>
        </p:spPr>
        <p:txBody>
          <a:bodyPr wrap="none" lIns="22860" tIns="22860" rIns="22860" bIns="22860">
            <a:spAutoFit/>
          </a:bodyPr>
          <a:lstStyle>
            <a:lvl1pPr algn="ctr">
              <a:defRPr b="1"/>
            </a:lvl1pPr>
          </a:lstStyle>
          <a:p>
            <a:pPr marL="0" marR="0" lvl="0" indent="0" algn="ctr" defTabSz="914217" rtl="0" eaLnBrk="1" fontAlgn="auto" latinLnBrk="0" hangingPunct="0">
              <a:lnSpc>
                <a:spcPct val="100000"/>
              </a:lnSpc>
              <a:spcBef>
                <a:spcPts val="0"/>
              </a:spcBef>
              <a:spcAft>
                <a:spcPts val="0"/>
              </a:spcAft>
              <a:buClrTx/>
              <a:buSzTx/>
              <a:buFontTx/>
              <a:buNone/>
              <a:tabLst/>
              <a:defRPr b="0"/>
            </a:pPr>
            <a:r>
              <a:rPr kumimoji="0" sz="2000" b="0" i="0" u="none" strike="noStrike" kern="0" cap="none" spc="0" normalizeH="0" baseline="0" noProof="0" dirty="0">
                <a:ln>
                  <a:noFill/>
                </a:ln>
                <a:solidFill>
                  <a:srgbClr val="445469"/>
                </a:solidFill>
                <a:effectLst/>
                <a:uLnTx/>
                <a:uFillTx/>
                <a:latin typeface="Arial" panose="020B0604020202020204" pitchFamily="34" charset="0"/>
                <a:cs typeface="Arial" panose="020B0604020202020204" pitchFamily="34" charset="0"/>
                <a:sym typeface="Helvetica"/>
              </a:rPr>
              <a:t> ______  _______</a:t>
            </a:r>
          </a:p>
        </p:txBody>
      </p:sp>
      <p:sp>
        <p:nvSpPr>
          <p:cNvPr id="65" name="TextBox 64">
            <a:extLst>
              <a:ext uri="{FF2B5EF4-FFF2-40B4-BE49-F238E27FC236}">
                <a16:creationId xmlns="" xmlns:a16="http://schemas.microsoft.com/office/drawing/2014/main" id="{850E22CD-B56D-4A51-9906-CFCE6C539F0A}"/>
              </a:ext>
            </a:extLst>
          </p:cNvPr>
          <p:cNvSpPr txBox="1"/>
          <p:nvPr/>
        </p:nvSpPr>
        <p:spPr>
          <a:xfrm>
            <a:off x="525794" y="3392187"/>
            <a:ext cx="3893094" cy="101566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indent="0" algn="ctr">
              <a:spcBef>
                <a:spcPts val="1350"/>
              </a:spcBef>
              <a:buFont typeface="Wingdings" panose="05000000000000000000" pitchFamily="2" charset="2"/>
              <a:buNone/>
              <a:defRPr/>
            </a:pPr>
            <a:r>
              <a:rPr lang="vi-VN" sz="2000" b="1" i="1" dirty="0">
                <a:solidFill>
                  <a:srgbClr val="002060"/>
                </a:solidFill>
                <a:latin typeface="Arial" panose="020B0604020202020204" pitchFamily="34" charset="0"/>
                <a:cs typeface="Arial" panose="020B0604020202020204" pitchFamily="34" charset="0"/>
              </a:rPr>
              <a:t>Một là</a:t>
            </a:r>
            <a:r>
              <a:rPr lang="vi-VN" sz="2000" i="1" dirty="0">
                <a:solidFill>
                  <a:srgbClr val="002060"/>
                </a:solidFill>
                <a:latin typeface="Arial" panose="020B0604020202020204" pitchFamily="34" charset="0"/>
                <a:cs typeface="Arial" panose="020B0604020202020204" pitchFamily="34" charset="0"/>
              </a:rPr>
              <a:t>, </a:t>
            </a:r>
            <a:r>
              <a:rPr lang="vi-VN" sz="2000" dirty="0">
                <a:solidFill>
                  <a:srgbClr val="002060"/>
                </a:solidFill>
                <a:latin typeface="Arial" panose="020B0604020202020204" pitchFamily="34" charset="0"/>
                <a:cs typeface="Arial" panose="020B0604020202020204" pitchFamily="34" charset="0"/>
              </a:rPr>
              <a:t>quan hệ lợi ích giữa người lao động và người sử dụng lao động</a:t>
            </a:r>
            <a:endParaRPr lang="en-US" sz="2000" dirty="0">
              <a:solidFill>
                <a:srgbClr val="002060"/>
              </a:solidFill>
              <a:latin typeface="Arial" panose="020B0604020202020204" pitchFamily="34" charset="0"/>
              <a:cs typeface="Arial" panose="020B0604020202020204" pitchFamily="34" charset="0"/>
            </a:endParaRPr>
          </a:p>
        </p:txBody>
      </p:sp>
      <p:sp>
        <p:nvSpPr>
          <p:cNvPr id="67" name="TextBox 66">
            <a:extLst>
              <a:ext uri="{FF2B5EF4-FFF2-40B4-BE49-F238E27FC236}">
                <a16:creationId xmlns="" xmlns:a16="http://schemas.microsoft.com/office/drawing/2014/main" id="{230029AA-CEA3-410F-A7A6-C034D6DE94FC}"/>
              </a:ext>
            </a:extLst>
          </p:cNvPr>
          <p:cNvSpPr txBox="1"/>
          <p:nvPr/>
        </p:nvSpPr>
        <p:spPr>
          <a:xfrm>
            <a:off x="8145392" y="3360713"/>
            <a:ext cx="3805081" cy="7078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indent="0" algn="just">
              <a:spcBef>
                <a:spcPts val="1350"/>
              </a:spcBef>
              <a:buFont typeface="Wingdings" panose="05000000000000000000" pitchFamily="2" charset="2"/>
              <a:buNone/>
              <a:defRPr/>
            </a:pPr>
            <a:r>
              <a:rPr lang="vi-VN" sz="2000" b="1" i="1" dirty="0">
                <a:solidFill>
                  <a:srgbClr val="7030A0"/>
                </a:solidFill>
                <a:latin typeface="Arial" panose="020B0604020202020204" pitchFamily="34" charset="0"/>
                <a:cs typeface="Arial" panose="020B0604020202020204" pitchFamily="34" charset="0"/>
              </a:rPr>
              <a:t>Hai </a:t>
            </a:r>
            <a:r>
              <a:rPr lang="en-US" sz="2000" b="1" i="1" dirty="0">
                <a:solidFill>
                  <a:srgbClr val="7030A0"/>
                </a:solidFill>
                <a:latin typeface="Arial" panose="020B0604020202020204" pitchFamily="34" charset="0"/>
                <a:cs typeface="Arial" panose="020B0604020202020204" pitchFamily="34" charset="0"/>
              </a:rPr>
              <a:t>là</a:t>
            </a:r>
            <a:r>
              <a:rPr lang="vi-VN" sz="2000" i="1" dirty="0">
                <a:solidFill>
                  <a:srgbClr val="7030A0"/>
                </a:solidFill>
                <a:latin typeface="Arial" panose="020B0604020202020204" pitchFamily="34" charset="0"/>
                <a:cs typeface="Arial" panose="020B0604020202020204" pitchFamily="34" charset="0"/>
              </a:rPr>
              <a:t>, </a:t>
            </a:r>
            <a:r>
              <a:rPr lang="vi-VN" sz="2000" dirty="0">
                <a:solidFill>
                  <a:srgbClr val="7030A0"/>
                </a:solidFill>
                <a:latin typeface="Arial" panose="020B0604020202020204" pitchFamily="34" charset="0"/>
                <a:cs typeface="Arial" panose="020B0604020202020204" pitchFamily="34" charset="0"/>
              </a:rPr>
              <a:t>quan hệ lợi ích giữa những người sử dụng lao động</a:t>
            </a:r>
            <a:endParaRPr lang="en-US" sz="2000" dirty="0">
              <a:solidFill>
                <a:srgbClr val="7030A0"/>
              </a:solidFill>
              <a:latin typeface="Arial" panose="020B0604020202020204" pitchFamily="34" charset="0"/>
              <a:cs typeface="Arial" panose="020B0604020202020204" pitchFamily="34" charset="0"/>
            </a:endParaRPr>
          </a:p>
        </p:txBody>
      </p:sp>
      <p:sp>
        <p:nvSpPr>
          <p:cNvPr id="69" name="TextBox 68">
            <a:extLst>
              <a:ext uri="{FF2B5EF4-FFF2-40B4-BE49-F238E27FC236}">
                <a16:creationId xmlns="" xmlns:a16="http://schemas.microsoft.com/office/drawing/2014/main" id="{F26D3737-A195-46F7-A8A6-F674DB5F512E}"/>
              </a:ext>
            </a:extLst>
          </p:cNvPr>
          <p:cNvSpPr txBox="1"/>
          <p:nvPr/>
        </p:nvSpPr>
        <p:spPr>
          <a:xfrm>
            <a:off x="7894271" y="5790878"/>
            <a:ext cx="3805082" cy="7078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indent="0" algn="ctr">
              <a:spcBef>
                <a:spcPts val="1350"/>
              </a:spcBef>
              <a:buFont typeface="Wingdings" panose="05000000000000000000" pitchFamily="2" charset="2"/>
              <a:buNone/>
              <a:defRPr/>
            </a:pPr>
            <a:r>
              <a:rPr lang="vi-VN" sz="2000" b="1" i="1" dirty="0">
                <a:solidFill>
                  <a:srgbClr val="C00000"/>
                </a:solidFill>
                <a:latin typeface="Arial" panose="020B0604020202020204" pitchFamily="34" charset="0"/>
                <a:cs typeface="Arial" panose="020B0604020202020204" pitchFamily="34" charset="0"/>
              </a:rPr>
              <a:t>Ba là</a:t>
            </a:r>
            <a:r>
              <a:rPr lang="vi-VN" sz="2000" i="1" dirty="0">
                <a:solidFill>
                  <a:srgbClr val="C00000"/>
                </a:solidFill>
                <a:latin typeface="Arial" panose="020B0604020202020204" pitchFamily="34" charset="0"/>
                <a:cs typeface="Arial" panose="020B0604020202020204" pitchFamily="34" charset="0"/>
              </a:rPr>
              <a:t>, </a:t>
            </a:r>
            <a:r>
              <a:rPr lang="vi-VN" sz="2000" dirty="0">
                <a:solidFill>
                  <a:srgbClr val="C00000"/>
                </a:solidFill>
                <a:latin typeface="Arial" panose="020B0604020202020204" pitchFamily="34" charset="0"/>
                <a:cs typeface="Arial" panose="020B0604020202020204" pitchFamily="34" charset="0"/>
              </a:rPr>
              <a:t>quan hệ lợi ích giữa những người lao động</a:t>
            </a:r>
            <a:endParaRPr lang="en-US" sz="2000" dirty="0">
              <a:solidFill>
                <a:srgbClr val="C00000"/>
              </a:solidFill>
              <a:latin typeface="Arial" panose="020B0604020202020204" pitchFamily="34" charset="0"/>
              <a:cs typeface="Arial" panose="020B0604020202020204" pitchFamily="34" charset="0"/>
            </a:endParaRPr>
          </a:p>
        </p:txBody>
      </p:sp>
      <p:sp>
        <p:nvSpPr>
          <p:cNvPr id="71" name="TextBox 70">
            <a:extLst>
              <a:ext uri="{FF2B5EF4-FFF2-40B4-BE49-F238E27FC236}">
                <a16:creationId xmlns="" xmlns:a16="http://schemas.microsoft.com/office/drawing/2014/main" id="{DDB6049C-AB73-4992-B982-586C6626C0EC}"/>
              </a:ext>
            </a:extLst>
          </p:cNvPr>
          <p:cNvSpPr txBox="1"/>
          <p:nvPr/>
        </p:nvSpPr>
        <p:spPr>
          <a:xfrm>
            <a:off x="684094" y="5790878"/>
            <a:ext cx="4583752" cy="7078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0" indent="0" algn="ctr">
              <a:spcBef>
                <a:spcPts val="1350"/>
              </a:spcBef>
              <a:buFont typeface="Wingdings" panose="05000000000000000000" pitchFamily="2" charset="2"/>
              <a:buNone/>
              <a:defRPr/>
            </a:pPr>
            <a:r>
              <a:rPr lang="vi-VN" sz="2000" b="1" i="1" dirty="0">
                <a:solidFill>
                  <a:srgbClr val="000000"/>
                </a:solidFill>
                <a:latin typeface="Arial" panose="020B0604020202020204" pitchFamily="34" charset="0"/>
                <a:cs typeface="Arial" panose="020B0604020202020204" pitchFamily="34" charset="0"/>
              </a:rPr>
              <a:t>B</a:t>
            </a:r>
            <a:r>
              <a:rPr lang="en-US" sz="2000" b="1" i="1" dirty="0">
                <a:solidFill>
                  <a:srgbClr val="000000"/>
                </a:solidFill>
                <a:latin typeface="Arial" panose="020B0604020202020204" pitchFamily="34" charset="0"/>
                <a:cs typeface="Arial" panose="020B0604020202020204" pitchFamily="34" charset="0"/>
              </a:rPr>
              <a:t>ố</a:t>
            </a:r>
            <a:r>
              <a:rPr lang="vi-VN" sz="2000" b="1" i="1" dirty="0">
                <a:solidFill>
                  <a:srgbClr val="000000"/>
                </a:solidFill>
                <a:latin typeface="Arial" panose="020B0604020202020204" pitchFamily="34" charset="0"/>
                <a:cs typeface="Arial" panose="020B0604020202020204" pitchFamily="34" charset="0"/>
              </a:rPr>
              <a:t>n </a:t>
            </a:r>
            <a:r>
              <a:rPr lang="en-US" sz="2000" b="1" i="1" dirty="0">
                <a:solidFill>
                  <a:srgbClr val="000000"/>
                </a:solidFill>
                <a:latin typeface="Arial" panose="020B0604020202020204" pitchFamily="34" charset="0"/>
                <a:cs typeface="Arial" panose="020B0604020202020204" pitchFamily="34" charset="0"/>
              </a:rPr>
              <a:t>l</a:t>
            </a:r>
            <a:r>
              <a:rPr lang="vi-VN" sz="2000" b="1" i="1" dirty="0">
                <a:solidFill>
                  <a:srgbClr val="000000"/>
                </a:solidFill>
                <a:latin typeface="Arial" panose="020B0604020202020204" pitchFamily="34" charset="0"/>
                <a:cs typeface="Arial" panose="020B0604020202020204" pitchFamily="34" charset="0"/>
              </a:rPr>
              <a:t>à</a:t>
            </a:r>
            <a:r>
              <a:rPr lang="vi-VN" sz="2000" i="1" dirty="0">
                <a:solidFill>
                  <a:srgbClr val="000000"/>
                </a:solidFill>
                <a:latin typeface="Arial" panose="020B0604020202020204" pitchFamily="34" charset="0"/>
                <a:cs typeface="Arial" panose="020B0604020202020204" pitchFamily="34" charset="0"/>
              </a:rPr>
              <a:t>, </a:t>
            </a:r>
            <a:r>
              <a:rPr lang="vi-VN" sz="2000" dirty="0">
                <a:solidFill>
                  <a:srgbClr val="000000"/>
                </a:solidFill>
                <a:latin typeface="Arial" panose="020B0604020202020204" pitchFamily="34" charset="0"/>
                <a:cs typeface="Arial" panose="020B0604020202020204" pitchFamily="34" charset="0"/>
              </a:rPr>
              <a:t>quan hệ giữa lợi ích cá nhân, lợi ích nhóm và lợi ích xã hội</a:t>
            </a:r>
            <a:endParaRPr lang="en-US" sz="2000" dirty="0">
              <a:solidFill>
                <a:srgbClr val="000000"/>
              </a:solidFill>
              <a:latin typeface="Arial" panose="020B0604020202020204" pitchFamily="34" charset="0"/>
              <a:cs typeface="Arial" panose="020B0604020202020204" pitchFamily="34" charset="0"/>
            </a:endParaRPr>
          </a:p>
        </p:txBody>
      </p:sp>
    </p:spTree>
  </p:cSld>
  <p:clrMapOvr>
    <a:masterClrMapping/>
  </p:clrMapOvr>
  <p:transition spd="slow" advClick="0" advTm="3000">
    <p:push/>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Tổng hợp 35+ background đơn giản đẹp được yêu thích">
            <a:extLst>
              <a:ext uri="{FF2B5EF4-FFF2-40B4-BE49-F238E27FC236}">
                <a16:creationId xmlns="" xmlns:a16="http://schemas.microsoft.com/office/drawing/2014/main" id="{DCD79110-610B-434A-A44D-A874A2A794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72"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5F31F647-D245-4C0B-A062-EA3ACF4C6DE5}"/>
              </a:ext>
            </a:extLst>
          </p:cNvPr>
          <p:cNvSpPr txBox="1"/>
          <p:nvPr/>
        </p:nvSpPr>
        <p:spPr>
          <a:xfrm>
            <a:off x="4476879" y="251574"/>
            <a:ext cx="7323865"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a:ea typeface="Arial Unicode MS"/>
              </a:rPr>
              <a:t>5.3.1.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r>
              <a:rPr lang="en-US" sz="2400" b="1" i="0" dirty="0">
                <a:solidFill>
                  <a:srgbClr val="000000"/>
                </a:solidFill>
                <a:effectLst/>
                <a:latin typeface="+mj-lt"/>
              </a:rPr>
              <a:t> </a:t>
            </a:r>
            <a:r>
              <a:rPr lang="en-US" sz="2400" b="1" i="0" dirty="0" err="1">
                <a:solidFill>
                  <a:srgbClr val="000000"/>
                </a:solidFill>
                <a:effectLst/>
                <a:latin typeface="+mj-lt"/>
              </a:rPr>
              <a:t>và</a:t>
            </a:r>
            <a:r>
              <a:rPr lang="en-US" sz="2400" b="1" i="0" dirty="0">
                <a:solidFill>
                  <a:srgbClr val="000000"/>
                </a:solidFill>
                <a:effectLst/>
                <a:latin typeface="+mj-lt"/>
              </a:rPr>
              <a:t> </a:t>
            </a:r>
            <a:r>
              <a:rPr lang="en-US" sz="2400" b="1" i="0" dirty="0" err="1">
                <a:solidFill>
                  <a:srgbClr val="000000"/>
                </a:solidFill>
                <a:effectLst/>
                <a:latin typeface="+mj-lt"/>
              </a:rPr>
              <a:t>quan</a:t>
            </a:r>
            <a:r>
              <a:rPr lang="en-US" sz="2400" b="1" i="0" dirty="0">
                <a:solidFill>
                  <a:srgbClr val="000000"/>
                </a:solidFill>
                <a:effectLst/>
                <a:latin typeface="+mj-lt"/>
              </a:rPr>
              <a:t> </a:t>
            </a:r>
            <a:r>
              <a:rPr lang="en-US" sz="2400" b="1" i="0" dirty="0" err="1">
                <a:solidFill>
                  <a:srgbClr val="000000"/>
                </a:solidFill>
                <a:effectLst/>
                <a:latin typeface="+mj-lt"/>
              </a:rPr>
              <a:t>hệ</a:t>
            </a:r>
            <a:r>
              <a:rPr lang="en-US" sz="2400" b="1" i="0" dirty="0">
                <a:solidFill>
                  <a:srgbClr val="000000"/>
                </a:solidFill>
                <a:effectLst/>
                <a:latin typeface="+mj-lt"/>
              </a:rPr>
              <a:t> </a:t>
            </a:r>
            <a:r>
              <a:rPr lang="en-US" sz="2400" b="1" i="0" dirty="0" err="1">
                <a:solidFill>
                  <a:srgbClr val="000000"/>
                </a:solidFill>
                <a:effectLst/>
                <a:latin typeface="+mj-lt"/>
              </a:rPr>
              <a:t>lợi</a:t>
            </a:r>
            <a:r>
              <a:rPr lang="en-US" sz="2400" b="1" i="0" dirty="0">
                <a:solidFill>
                  <a:srgbClr val="000000"/>
                </a:solidFill>
                <a:effectLst/>
                <a:latin typeface="+mj-lt"/>
              </a:rPr>
              <a:t> </a:t>
            </a:r>
            <a:r>
              <a:rPr lang="en-US" sz="2400" b="1" i="0" dirty="0" err="1">
                <a:solidFill>
                  <a:srgbClr val="000000"/>
                </a:solidFill>
                <a:effectLst/>
                <a:latin typeface="+mj-lt"/>
              </a:rPr>
              <a:t>ích</a:t>
            </a:r>
            <a:r>
              <a:rPr lang="en-US" sz="2400" b="1" i="0" dirty="0">
                <a:solidFill>
                  <a:srgbClr val="000000"/>
                </a:solidFill>
                <a:effectLst/>
                <a:latin typeface="+mj-lt"/>
              </a:rPr>
              <a:t> </a:t>
            </a:r>
            <a:r>
              <a:rPr lang="en-US" sz="2400" b="1" i="0" dirty="0" err="1">
                <a:solidFill>
                  <a:srgbClr val="000000"/>
                </a:solidFill>
                <a:effectLst/>
                <a:latin typeface="+mj-lt"/>
              </a:rPr>
              <a:t>kinh</a:t>
            </a:r>
            <a:r>
              <a:rPr lang="en-US" sz="2400" b="1" i="0" dirty="0">
                <a:solidFill>
                  <a:srgbClr val="000000"/>
                </a:solidFill>
                <a:effectLst/>
                <a:latin typeface="+mj-lt"/>
              </a:rPr>
              <a:t> </a:t>
            </a:r>
            <a:r>
              <a:rPr lang="en-US" sz="2400" b="1" i="0" dirty="0" err="1">
                <a:solidFill>
                  <a:srgbClr val="000000"/>
                </a:solidFill>
                <a:effectLst/>
                <a:latin typeface="+mj-lt"/>
              </a:rPr>
              <a:t>tế</a:t>
            </a:r>
            <a:endParaRPr lang="en-US" sz="2400" b="1" i="0" dirty="0">
              <a:solidFill>
                <a:srgbClr val="000000"/>
              </a:solidFill>
              <a:effectLst/>
              <a:latin typeface="+mj-lt"/>
            </a:endParaRPr>
          </a:p>
        </p:txBody>
      </p:sp>
      <p:sp>
        <p:nvSpPr>
          <p:cNvPr id="4" name="Line 7">
            <a:extLst>
              <a:ext uri="{FF2B5EF4-FFF2-40B4-BE49-F238E27FC236}">
                <a16:creationId xmlns="" xmlns:a16="http://schemas.microsoft.com/office/drawing/2014/main" id="{8238F302-6032-45D5-B0FE-70435870FF3A}"/>
              </a:ext>
            </a:extLst>
          </p:cNvPr>
          <p:cNvSpPr>
            <a:spLocks noChangeShapeType="1"/>
          </p:cNvSpPr>
          <p:nvPr/>
        </p:nvSpPr>
        <p:spPr bwMode="auto">
          <a:xfrm>
            <a:off x="6777179" y="782152"/>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5" name="TextBox 4">
            <a:extLst>
              <a:ext uri="{FF2B5EF4-FFF2-40B4-BE49-F238E27FC236}">
                <a16:creationId xmlns="" xmlns:a16="http://schemas.microsoft.com/office/drawing/2014/main" id="{19496BF8-0823-4F1B-B607-F49FC57DB933}"/>
              </a:ext>
            </a:extLst>
          </p:cNvPr>
          <p:cNvSpPr txBox="1"/>
          <p:nvPr/>
        </p:nvSpPr>
        <p:spPr>
          <a:xfrm>
            <a:off x="5593808" y="1116850"/>
            <a:ext cx="3242257" cy="400110"/>
          </a:xfrm>
          <a:prstGeom prst="rect">
            <a:avLst/>
          </a:prstGeom>
          <a:noFill/>
        </p:spPr>
        <p:txBody>
          <a:bodyPr wrap="square">
            <a:spAutoFit/>
          </a:bodyPr>
          <a:lstStyle/>
          <a:p>
            <a:r>
              <a:rPr lang="en-US" altLang="en-US" sz="2000" b="1" dirty="0">
                <a:solidFill>
                  <a:srgbClr val="0033CC"/>
                </a:solidFill>
                <a:latin typeface="Arial" panose="020B0604020202020204" pitchFamily="34" charset="0"/>
                <a:cs typeface="Arial" panose="020B0604020202020204" pitchFamily="34" charset="0"/>
              </a:rPr>
              <a:t>Quan </a:t>
            </a:r>
            <a:r>
              <a:rPr lang="vi-VN" altLang="en-US" sz="2000" b="1" dirty="0">
                <a:solidFill>
                  <a:srgbClr val="0033CC"/>
                </a:solidFill>
                <a:latin typeface="Arial" panose="020B0604020202020204" pitchFamily="34" charset="0"/>
                <a:cs typeface="Arial" panose="020B0604020202020204" pitchFamily="34" charset="0"/>
              </a:rPr>
              <a:t>hệ </a:t>
            </a:r>
            <a:r>
              <a:rPr lang="en-US" altLang="en-US" sz="2000" b="1" dirty="0" err="1">
                <a:solidFill>
                  <a:srgbClr val="0033CC"/>
                </a:solidFill>
                <a:latin typeface="Arial" panose="020B0604020202020204" pitchFamily="34" charset="0"/>
                <a:cs typeface="Arial" panose="020B0604020202020204" pitchFamily="34" charset="0"/>
              </a:rPr>
              <a:t>lợi</a:t>
            </a:r>
            <a:r>
              <a:rPr lang="en-US" altLang="en-US" sz="2000" b="1" dirty="0">
                <a:solidFill>
                  <a:srgbClr val="0033CC"/>
                </a:solidFill>
                <a:latin typeface="Arial" panose="020B0604020202020204" pitchFamily="34" charset="0"/>
                <a:cs typeface="Arial" panose="020B0604020202020204" pitchFamily="34" charset="0"/>
              </a:rPr>
              <a:t> </a:t>
            </a:r>
            <a:r>
              <a:rPr lang="en-US" altLang="en-US" sz="2000" b="1" dirty="0" err="1">
                <a:solidFill>
                  <a:srgbClr val="0033CC"/>
                </a:solidFill>
                <a:latin typeface="Arial" panose="020B0604020202020204" pitchFamily="34" charset="0"/>
                <a:cs typeface="Arial" panose="020B0604020202020204" pitchFamily="34" charset="0"/>
              </a:rPr>
              <a:t>ích</a:t>
            </a:r>
            <a:r>
              <a:rPr lang="vi-VN" altLang="en-US" sz="2000" b="1" dirty="0">
                <a:solidFill>
                  <a:srgbClr val="0033CC"/>
                </a:solidFill>
                <a:latin typeface="Arial" panose="020B0604020202020204" pitchFamily="34" charset="0"/>
                <a:cs typeface="Arial" panose="020B0604020202020204" pitchFamily="34" charset="0"/>
              </a:rPr>
              <a:t> kinh tế</a:t>
            </a:r>
            <a:endParaRPr lang="en-US" sz="2000" b="1" dirty="0">
              <a:solidFill>
                <a:srgbClr val="0033CC"/>
              </a:solidFill>
              <a:latin typeface="Arial" panose="020B0604020202020204" pitchFamily="34" charset="0"/>
              <a:cs typeface="Arial" panose="020B0604020202020204" pitchFamily="34" charset="0"/>
            </a:endParaRPr>
          </a:p>
        </p:txBody>
      </p:sp>
      <p:sp>
        <p:nvSpPr>
          <p:cNvPr id="6" name="Hexagon 5">
            <a:extLst>
              <a:ext uri="{FF2B5EF4-FFF2-40B4-BE49-F238E27FC236}">
                <a16:creationId xmlns="" xmlns:a16="http://schemas.microsoft.com/office/drawing/2014/main" id="{AB483922-1168-4140-927F-D99F247ECD22}"/>
              </a:ext>
            </a:extLst>
          </p:cNvPr>
          <p:cNvSpPr/>
          <p:nvPr/>
        </p:nvSpPr>
        <p:spPr>
          <a:xfrm>
            <a:off x="5053825" y="988407"/>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2</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8" name="TextBox 7">
            <a:extLst>
              <a:ext uri="{FF2B5EF4-FFF2-40B4-BE49-F238E27FC236}">
                <a16:creationId xmlns="" xmlns:a16="http://schemas.microsoft.com/office/drawing/2014/main" id="{8B729811-FAD4-4734-8BA7-2E1C1167B522}"/>
              </a:ext>
            </a:extLst>
          </p:cNvPr>
          <p:cNvSpPr txBox="1"/>
          <p:nvPr/>
        </p:nvSpPr>
        <p:spPr>
          <a:xfrm>
            <a:off x="5127739" y="1760298"/>
            <a:ext cx="6798097" cy="7078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85750" indent="-285750" algn="ctr">
              <a:buFont typeface="Wingdings" panose="05000000000000000000" pitchFamily="2" charset="2"/>
              <a:buChar char="q"/>
            </a:pPr>
            <a:r>
              <a:rPr lang="vi-VN" sz="2000" b="1" dirty="0">
                <a:solidFill>
                  <a:srgbClr val="FF0066"/>
                </a:solidFill>
                <a:effectLst/>
                <a:latin typeface="Arial" panose="020B0604020202020204" pitchFamily="34" charset="0"/>
                <a:cs typeface="Arial" panose="020B0604020202020204" pitchFamily="34" charset="0"/>
              </a:rPr>
              <a:t>Phương thức thực hiện lợi ích kinh tế trong các quan hệ lợi ích chủ yếu</a:t>
            </a:r>
            <a:endParaRPr lang="en-US" sz="2000" b="1" dirty="0">
              <a:solidFill>
                <a:srgbClr val="FF0066"/>
              </a:solidFill>
              <a:latin typeface="Arial" panose="020B0604020202020204" pitchFamily="34" charset="0"/>
              <a:cs typeface="Arial" panose="020B0604020202020204" pitchFamily="34" charset="0"/>
            </a:endParaRPr>
          </a:p>
        </p:txBody>
      </p:sp>
      <p:grpSp>
        <p:nvGrpSpPr>
          <p:cNvPr id="9" name="Group 10">
            <a:extLst>
              <a:ext uri="{FF2B5EF4-FFF2-40B4-BE49-F238E27FC236}">
                <a16:creationId xmlns="" xmlns:a16="http://schemas.microsoft.com/office/drawing/2014/main" id="{7FA89709-108A-4547-A617-BF13F78BFC3C}"/>
              </a:ext>
            </a:extLst>
          </p:cNvPr>
          <p:cNvGrpSpPr>
            <a:grpSpLocks/>
          </p:cNvGrpSpPr>
          <p:nvPr/>
        </p:nvGrpSpPr>
        <p:grpSpPr bwMode="auto">
          <a:xfrm>
            <a:off x="6113172" y="2805906"/>
            <a:ext cx="5616575" cy="1246188"/>
            <a:chOff x="912" y="2016"/>
            <a:chExt cx="3984" cy="912"/>
          </a:xfrm>
        </p:grpSpPr>
        <p:sp>
          <p:nvSpPr>
            <p:cNvPr id="10" name="AutoShape 11">
              <a:extLst>
                <a:ext uri="{FF2B5EF4-FFF2-40B4-BE49-F238E27FC236}">
                  <a16:creationId xmlns="" xmlns:a16="http://schemas.microsoft.com/office/drawing/2014/main" id="{C7E21489-764A-4DD9-84FB-EC3496B8592D}"/>
                </a:ext>
              </a:extLst>
            </p:cNvPr>
            <p:cNvSpPr>
              <a:spLocks noChangeArrowheads="1"/>
            </p:cNvSpPr>
            <p:nvPr/>
          </p:nvSpPr>
          <p:spPr bwMode="gray">
            <a:xfrm>
              <a:off x="912" y="2016"/>
              <a:ext cx="3984" cy="912"/>
            </a:xfrm>
            <a:prstGeom prst="roundRect">
              <a:avLst>
                <a:gd name="adj" fmla="val 10889"/>
              </a:avLst>
            </a:prstGeom>
            <a:gradFill rotWithShape="1">
              <a:gsLst>
                <a:gs pos="0">
                  <a:srgbClr val="DDDDDD"/>
                </a:gs>
                <a:gs pos="50000">
                  <a:srgbClr val="F2F2F2"/>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defTabSz="914400" fontAlgn="base">
                <a:spcBef>
                  <a:spcPct val="0"/>
                </a:spcBef>
                <a:spcAft>
                  <a:spcPct val="0"/>
                </a:spcAft>
                <a:buNone/>
              </a:pPr>
              <a:endParaRPr lang="en-US" altLang="en-US" sz="1800" b="1">
                <a:solidFill>
                  <a:prstClr val="black"/>
                </a:solidFill>
                <a:cs typeface="Arial" panose="020B0604020202020204" pitchFamily="34" charset="0"/>
              </a:endParaRPr>
            </a:p>
          </p:txBody>
        </p:sp>
        <p:grpSp>
          <p:nvGrpSpPr>
            <p:cNvPr id="11" name="Group 12">
              <a:extLst>
                <a:ext uri="{FF2B5EF4-FFF2-40B4-BE49-F238E27FC236}">
                  <a16:creationId xmlns="" xmlns:a16="http://schemas.microsoft.com/office/drawing/2014/main" id="{B6F0EEDC-9C3E-4C27-9CB3-E1BC6045D977}"/>
                </a:ext>
              </a:extLst>
            </p:cNvPr>
            <p:cNvGrpSpPr>
              <a:grpSpLocks/>
            </p:cNvGrpSpPr>
            <p:nvPr/>
          </p:nvGrpSpPr>
          <p:grpSpPr bwMode="auto">
            <a:xfrm>
              <a:off x="999" y="2100"/>
              <a:ext cx="768" cy="746"/>
              <a:chOff x="999" y="2100"/>
              <a:chExt cx="768" cy="746"/>
            </a:xfrm>
          </p:grpSpPr>
          <p:sp>
            <p:nvSpPr>
              <p:cNvPr id="13" name="AutoShape 13">
                <a:extLst>
                  <a:ext uri="{FF2B5EF4-FFF2-40B4-BE49-F238E27FC236}">
                    <a16:creationId xmlns="" xmlns:a16="http://schemas.microsoft.com/office/drawing/2014/main" id="{C648C4D0-F5F9-491E-90F0-0909D064A9DB}"/>
                  </a:ext>
                </a:extLst>
              </p:cNvPr>
              <p:cNvSpPr>
                <a:spLocks noChangeArrowheads="1"/>
              </p:cNvSpPr>
              <p:nvPr/>
            </p:nvSpPr>
            <p:spPr bwMode="gray">
              <a:xfrm>
                <a:off x="999" y="2100"/>
                <a:ext cx="768" cy="746"/>
              </a:xfrm>
              <a:prstGeom prst="roundRect">
                <a:avLst>
                  <a:gd name="adj" fmla="val 11921"/>
                </a:avLst>
              </a:prstGeom>
              <a:gradFill rotWithShape="1">
                <a:gsLst>
                  <a:gs pos="0">
                    <a:schemeClr val="hlink">
                      <a:gamma/>
                      <a:tint val="72549"/>
                      <a:invGamma/>
                    </a:schemeClr>
                  </a:gs>
                  <a:gs pos="100000">
                    <a:schemeClr val="hlink"/>
                  </a:gs>
                </a:gsLst>
                <a:lin ang="5400000" scaled="1"/>
              </a:gradFill>
              <a:ln w="38100">
                <a:solidFill>
                  <a:schemeClr val="bg1"/>
                </a:solidFill>
                <a:round/>
                <a:headEnd/>
                <a:tailEnd/>
              </a:ln>
              <a:effectLst/>
            </p:spPr>
            <p:txBody>
              <a:bodyPr wrap="none" anchor="ct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14" name="Freeform 14">
                <a:extLst>
                  <a:ext uri="{FF2B5EF4-FFF2-40B4-BE49-F238E27FC236}">
                    <a16:creationId xmlns="" xmlns:a16="http://schemas.microsoft.com/office/drawing/2014/main" id="{C3FB174D-0D19-4933-B0B6-F1C5E4838D8A}"/>
                  </a:ext>
                </a:extLst>
              </p:cNvPr>
              <p:cNvSpPr>
                <a:spLocks/>
              </p:cNvSpPr>
              <p:nvPr/>
            </p:nvSpPr>
            <p:spPr bwMode="gray">
              <a:xfrm>
                <a:off x="1047" y="214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hlink">
                      <a:gamma/>
                      <a:tint val="42353"/>
                      <a:invGamma/>
                    </a:schemeClr>
                  </a:gs>
                  <a:gs pos="100000">
                    <a:schemeClr val="hlink">
                      <a:alpha val="0"/>
                    </a:schemeClr>
                  </a:gs>
                </a:gsLst>
                <a:lin ang="2700000" scaled="1"/>
              </a:gradFill>
              <a:ln>
                <a:noFill/>
              </a:ln>
            </p:spPr>
            <p:txBody>
              <a:bodyP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15" name="Text Box 15">
                <a:extLst>
                  <a:ext uri="{FF2B5EF4-FFF2-40B4-BE49-F238E27FC236}">
                    <a16:creationId xmlns="" xmlns:a16="http://schemas.microsoft.com/office/drawing/2014/main" id="{4F46C10A-C01F-424D-B173-D7FAEBC04CE4}"/>
                  </a:ext>
                </a:extLst>
              </p:cNvPr>
              <p:cNvSpPr txBox="1">
                <a:spLocks noChangeArrowheads="1"/>
              </p:cNvSpPr>
              <p:nvPr/>
            </p:nvSpPr>
            <p:spPr bwMode="gray">
              <a:xfrm>
                <a:off x="1066" y="2304"/>
                <a:ext cx="615" cy="518"/>
              </a:xfrm>
              <a:prstGeom prst="rect">
                <a:avLst/>
              </a:prstGeom>
              <a:noFill/>
              <a:ln>
                <a:noFill/>
              </a:ln>
              <a:effectLst/>
            </p:spPr>
            <p:txBody>
              <a:bodyPr wrap="none">
                <a:spAutoFit/>
              </a:bodyPr>
              <a:lstStyle/>
              <a:p>
                <a:pPr algn="ctr" defTabSz="914400" eaLnBrk="0" fontAlgn="base" hangingPunct="0">
                  <a:spcBef>
                    <a:spcPct val="0"/>
                  </a:spcBef>
                  <a:spcAft>
                    <a:spcPct val="0"/>
                  </a:spcAft>
                  <a:defRPr/>
                </a:pPr>
                <a:r>
                  <a:rPr lang="en-US" sz="2000" b="1" dirty="0" err="1">
                    <a:solidFill>
                      <a:srgbClr val="FFFFFF"/>
                    </a:solidFill>
                    <a:effectLst>
                      <a:outerShdw blurRad="38100" dist="38100" dir="2700000" algn="tl">
                        <a:srgbClr val="C0C0C0"/>
                      </a:outerShdw>
                    </a:effectLst>
                    <a:latin typeface="Arial" charset="0"/>
                    <a:cs typeface="Arial" panose="020B0604020202020204" pitchFamily="34" charset="0"/>
                  </a:rPr>
                  <a:t>Thứ</a:t>
                </a:r>
                <a:endParaRPr lang="en-US" sz="2000" b="1" dirty="0">
                  <a:solidFill>
                    <a:srgbClr val="FFFFFF"/>
                  </a:solidFill>
                  <a:effectLst>
                    <a:outerShdw blurRad="38100" dist="38100" dir="2700000" algn="tl">
                      <a:srgbClr val="C0C0C0"/>
                    </a:outerShdw>
                  </a:effectLst>
                  <a:latin typeface="Arial" charset="0"/>
                  <a:cs typeface="Arial" panose="020B0604020202020204" pitchFamily="34" charset="0"/>
                </a:endParaRPr>
              </a:p>
              <a:p>
                <a:pPr algn="ctr" defTabSz="914400" eaLnBrk="0" fontAlgn="base" hangingPunct="0">
                  <a:spcBef>
                    <a:spcPct val="0"/>
                  </a:spcBef>
                  <a:spcAft>
                    <a:spcPct val="0"/>
                  </a:spcAft>
                  <a:defRPr/>
                </a:pPr>
                <a:r>
                  <a:rPr lang="en-US" sz="2000" b="1" dirty="0">
                    <a:solidFill>
                      <a:srgbClr val="FFFFFF"/>
                    </a:solidFill>
                    <a:effectLst>
                      <a:outerShdw blurRad="38100" dist="38100" dir="2700000" algn="tl">
                        <a:srgbClr val="C0C0C0"/>
                      </a:outerShdw>
                    </a:effectLst>
                    <a:latin typeface="Arial" charset="0"/>
                    <a:cs typeface="Arial" panose="020B0604020202020204" pitchFamily="34" charset="0"/>
                  </a:rPr>
                  <a:t> </a:t>
                </a:r>
                <a:r>
                  <a:rPr lang="en-US" sz="2000" b="1" dirty="0" err="1">
                    <a:solidFill>
                      <a:srgbClr val="FFFFFF"/>
                    </a:solidFill>
                    <a:effectLst>
                      <a:outerShdw blurRad="38100" dist="38100" dir="2700000" algn="tl">
                        <a:srgbClr val="C0C0C0"/>
                      </a:outerShdw>
                    </a:effectLst>
                    <a:latin typeface="Arial" charset="0"/>
                    <a:cs typeface="Arial" panose="020B0604020202020204" pitchFamily="34" charset="0"/>
                  </a:rPr>
                  <a:t>nhất</a:t>
                </a:r>
                <a:r>
                  <a:rPr lang="en-US" sz="2000" b="1" dirty="0">
                    <a:solidFill>
                      <a:srgbClr val="FFFFFF"/>
                    </a:solidFill>
                    <a:effectLst>
                      <a:outerShdw blurRad="38100" dist="38100" dir="2700000" algn="tl">
                        <a:srgbClr val="C0C0C0"/>
                      </a:outerShdw>
                    </a:effectLst>
                    <a:latin typeface="Arial" charset="0"/>
                    <a:cs typeface="Arial" panose="020B0604020202020204" pitchFamily="34" charset="0"/>
                  </a:rPr>
                  <a:t>,</a:t>
                </a:r>
              </a:p>
            </p:txBody>
          </p:sp>
        </p:grpSp>
      </p:grpSp>
      <p:grpSp>
        <p:nvGrpSpPr>
          <p:cNvPr id="16" name="Group 17">
            <a:extLst>
              <a:ext uri="{FF2B5EF4-FFF2-40B4-BE49-F238E27FC236}">
                <a16:creationId xmlns="" xmlns:a16="http://schemas.microsoft.com/office/drawing/2014/main" id="{847759DC-6A35-47E1-BD79-D558C87BE935}"/>
              </a:ext>
            </a:extLst>
          </p:cNvPr>
          <p:cNvGrpSpPr>
            <a:grpSpLocks/>
          </p:cNvGrpSpPr>
          <p:nvPr/>
        </p:nvGrpSpPr>
        <p:grpSpPr bwMode="auto">
          <a:xfrm>
            <a:off x="6113172" y="4712738"/>
            <a:ext cx="5616576" cy="1246188"/>
            <a:chOff x="912" y="3036"/>
            <a:chExt cx="3984" cy="912"/>
          </a:xfrm>
        </p:grpSpPr>
        <p:sp>
          <p:nvSpPr>
            <p:cNvPr id="17" name="AutoShape 18">
              <a:extLst>
                <a:ext uri="{FF2B5EF4-FFF2-40B4-BE49-F238E27FC236}">
                  <a16:creationId xmlns="" xmlns:a16="http://schemas.microsoft.com/office/drawing/2014/main" id="{61E209B5-D371-4D5F-AFDE-FA7CC7C970FF}"/>
                </a:ext>
              </a:extLst>
            </p:cNvPr>
            <p:cNvSpPr>
              <a:spLocks noChangeArrowheads="1"/>
            </p:cNvSpPr>
            <p:nvPr/>
          </p:nvSpPr>
          <p:spPr bwMode="gray">
            <a:xfrm>
              <a:off x="912" y="3036"/>
              <a:ext cx="3984" cy="912"/>
            </a:xfrm>
            <a:prstGeom prst="roundRect">
              <a:avLst>
                <a:gd name="adj" fmla="val 10889"/>
              </a:avLst>
            </a:prstGeom>
            <a:gradFill rotWithShape="1">
              <a:gsLst>
                <a:gs pos="0">
                  <a:srgbClr val="DDDDDD"/>
                </a:gs>
                <a:gs pos="50000">
                  <a:srgbClr val="EEEEEE"/>
                </a:gs>
                <a:gs pos="100000">
                  <a:srgbClr val="DDDDDD"/>
                </a:gs>
              </a:gsLst>
              <a:lin ang="2700000" scaled="1"/>
            </a:gradFill>
            <a:ln w="38100">
              <a:solidFill>
                <a:srgbClr val="FFFFFF"/>
              </a:solidFill>
              <a:round/>
              <a:headEnd/>
              <a:tailEnd/>
            </a:ln>
            <a:effectLst>
              <a:outerShdw dist="135003" dir="2928844" algn="ctr" rotWithShape="0">
                <a:srgbClr val="000000">
                  <a:alpha val="50000"/>
                </a:srgbClr>
              </a:outerShdw>
            </a:effectLst>
          </p:spPr>
          <p:txBody>
            <a:bodyPr wrap="none" anchor="ct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defTabSz="914400" fontAlgn="base">
                <a:spcBef>
                  <a:spcPct val="0"/>
                </a:spcBef>
                <a:spcAft>
                  <a:spcPct val="0"/>
                </a:spcAft>
                <a:buNone/>
              </a:pPr>
              <a:endParaRPr lang="en-US" altLang="en-US" sz="1800" b="1">
                <a:solidFill>
                  <a:prstClr val="black"/>
                </a:solidFill>
                <a:cs typeface="Arial" panose="020B0604020202020204" pitchFamily="34" charset="0"/>
              </a:endParaRPr>
            </a:p>
          </p:txBody>
        </p:sp>
        <p:grpSp>
          <p:nvGrpSpPr>
            <p:cNvPr id="18" name="Group 19">
              <a:extLst>
                <a:ext uri="{FF2B5EF4-FFF2-40B4-BE49-F238E27FC236}">
                  <a16:creationId xmlns="" xmlns:a16="http://schemas.microsoft.com/office/drawing/2014/main" id="{752CADB7-A51C-4272-A64A-D5B4F087BC36}"/>
                </a:ext>
              </a:extLst>
            </p:cNvPr>
            <p:cNvGrpSpPr>
              <a:grpSpLocks/>
            </p:cNvGrpSpPr>
            <p:nvPr/>
          </p:nvGrpSpPr>
          <p:grpSpPr bwMode="auto">
            <a:xfrm>
              <a:off x="999" y="3120"/>
              <a:ext cx="768" cy="746"/>
              <a:chOff x="999" y="3120"/>
              <a:chExt cx="768" cy="746"/>
            </a:xfrm>
          </p:grpSpPr>
          <p:sp>
            <p:nvSpPr>
              <p:cNvPr id="20" name="AutoShape 20">
                <a:extLst>
                  <a:ext uri="{FF2B5EF4-FFF2-40B4-BE49-F238E27FC236}">
                    <a16:creationId xmlns="" xmlns:a16="http://schemas.microsoft.com/office/drawing/2014/main" id="{E69F2137-DBBC-4B52-A9F8-09FEA6B58F9B}"/>
                  </a:ext>
                </a:extLst>
              </p:cNvPr>
              <p:cNvSpPr>
                <a:spLocks noChangeArrowheads="1"/>
              </p:cNvSpPr>
              <p:nvPr/>
            </p:nvSpPr>
            <p:spPr bwMode="gray">
              <a:xfrm>
                <a:off x="999" y="3120"/>
                <a:ext cx="768" cy="746"/>
              </a:xfrm>
              <a:prstGeom prst="roundRect">
                <a:avLst>
                  <a:gd name="adj" fmla="val 11921"/>
                </a:avLst>
              </a:prstGeom>
              <a:gradFill rotWithShape="1">
                <a:gsLst>
                  <a:gs pos="0">
                    <a:schemeClr val="folHlink">
                      <a:gamma/>
                      <a:tint val="63529"/>
                      <a:invGamma/>
                    </a:schemeClr>
                  </a:gs>
                  <a:gs pos="100000">
                    <a:schemeClr val="folHlink"/>
                  </a:gs>
                </a:gsLst>
                <a:lin ang="5400000" scaled="1"/>
              </a:gradFill>
              <a:ln w="38100">
                <a:solidFill>
                  <a:schemeClr val="bg1"/>
                </a:solidFill>
                <a:round/>
                <a:headEnd/>
                <a:tailEnd/>
              </a:ln>
              <a:effectLst/>
            </p:spPr>
            <p:txBody>
              <a:bodyPr wrap="none" anchor="ct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21" name="Freeform 21">
                <a:extLst>
                  <a:ext uri="{FF2B5EF4-FFF2-40B4-BE49-F238E27FC236}">
                    <a16:creationId xmlns="" xmlns:a16="http://schemas.microsoft.com/office/drawing/2014/main" id="{91F26F24-84B4-4584-B218-082A91263E17}"/>
                  </a:ext>
                </a:extLst>
              </p:cNvPr>
              <p:cNvSpPr>
                <a:spLocks/>
              </p:cNvSpPr>
              <p:nvPr/>
            </p:nvSpPr>
            <p:spPr bwMode="gray">
              <a:xfrm>
                <a:off x="1047" y="3166"/>
                <a:ext cx="383" cy="373"/>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chemeClr val="folHlink">
                      <a:gamma/>
                      <a:tint val="48627"/>
                      <a:invGamma/>
                    </a:schemeClr>
                  </a:gs>
                  <a:gs pos="100000">
                    <a:schemeClr val="folHlink">
                      <a:alpha val="0"/>
                    </a:schemeClr>
                  </a:gs>
                </a:gsLst>
                <a:lin ang="2700000" scaled="1"/>
              </a:gradFill>
              <a:ln>
                <a:noFill/>
              </a:ln>
            </p:spPr>
            <p:txBody>
              <a:bodyPr/>
              <a:lstStyle/>
              <a:p>
                <a:pPr defTabSz="914400" fontAlgn="base">
                  <a:spcBef>
                    <a:spcPct val="0"/>
                  </a:spcBef>
                  <a:spcAft>
                    <a:spcPct val="0"/>
                  </a:spcAft>
                  <a:defRPr/>
                </a:pPr>
                <a:endParaRPr lang="en-US">
                  <a:solidFill>
                    <a:prstClr val="black"/>
                  </a:solidFill>
                  <a:latin typeface="Arial" charset="0"/>
                  <a:cs typeface="Arial" panose="020B0604020202020204" pitchFamily="34" charset="0"/>
                </a:endParaRPr>
              </a:p>
            </p:txBody>
          </p:sp>
          <p:sp>
            <p:nvSpPr>
              <p:cNvPr id="22" name="Text Box 22">
                <a:extLst>
                  <a:ext uri="{FF2B5EF4-FFF2-40B4-BE49-F238E27FC236}">
                    <a16:creationId xmlns="" xmlns:a16="http://schemas.microsoft.com/office/drawing/2014/main" id="{B120845A-183C-4C9A-AE18-67FE22FA8551}"/>
                  </a:ext>
                </a:extLst>
              </p:cNvPr>
              <p:cNvSpPr txBox="1">
                <a:spLocks noChangeArrowheads="1"/>
              </p:cNvSpPr>
              <p:nvPr/>
            </p:nvSpPr>
            <p:spPr bwMode="gray">
              <a:xfrm>
                <a:off x="1091" y="3212"/>
                <a:ext cx="494" cy="518"/>
              </a:xfrm>
              <a:prstGeom prst="rect">
                <a:avLst/>
              </a:prstGeom>
              <a:noFill/>
              <a:ln>
                <a:noFill/>
              </a:ln>
              <a:effectLst/>
            </p:spPr>
            <p:txBody>
              <a:bodyPr wrap="none">
                <a:spAutoFit/>
              </a:bodyPr>
              <a:lstStyle/>
              <a:p>
                <a:pPr algn="ctr" defTabSz="914400" eaLnBrk="0" fontAlgn="base" hangingPunct="0">
                  <a:spcBef>
                    <a:spcPct val="0"/>
                  </a:spcBef>
                  <a:spcAft>
                    <a:spcPct val="0"/>
                  </a:spcAft>
                  <a:defRPr/>
                </a:pPr>
                <a:r>
                  <a:rPr lang="en-US" sz="2000" b="1" dirty="0" err="1">
                    <a:solidFill>
                      <a:srgbClr val="FFFFFF"/>
                    </a:solidFill>
                    <a:effectLst>
                      <a:outerShdw blurRad="38100" dist="38100" dir="2700000" algn="tl">
                        <a:srgbClr val="C0C0C0"/>
                      </a:outerShdw>
                    </a:effectLst>
                    <a:latin typeface="Arial" charset="0"/>
                    <a:cs typeface="Arial" panose="020B0604020202020204" pitchFamily="34" charset="0"/>
                  </a:rPr>
                  <a:t>Thứ</a:t>
                </a:r>
                <a:endParaRPr lang="en-US" sz="2000" b="1" dirty="0">
                  <a:solidFill>
                    <a:srgbClr val="FFFFFF"/>
                  </a:solidFill>
                  <a:effectLst>
                    <a:outerShdw blurRad="38100" dist="38100" dir="2700000" algn="tl">
                      <a:srgbClr val="C0C0C0"/>
                    </a:outerShdw>
                  </a:effectLst>
                  <a:latin typeface="Arial" charset="0"/>
                  <a:cs typeface="Arial" panose="020B0604020202020204" pitchFamily="34" charset="0"/>
                </a:endParaRPr>
              </a:p>
              <a:p>
                <a:pPr algn="ctr" defTabSz="914400" eaLnBrk="0" fontAlgn="base" hangingPunct="0">
                  <a:spcBef>
                    <a:spcPct val="0"/>
                  </a:spcBef>
                  <a:spcAft>
                    <a:spcPct val="0"/>
                  </a:spcAft>
                  <a:defRPr/>
                </a:pPr>
                <a:r>
                  <a:rPr lang="en-US" sz="2000" b="1" dirty="0">
                    <a:solidFill>
                      <a:srgbClr val="FFFFFF"/>
                    </a:solidFill>
                    <a:effectLst>
                      <a:outerShdw blurRad="38100" dist="38100" dir="2700000" algn="tl">
                        <a:srgbClr val="C0C0C0"/>
                      </a:outerShdw>
                    </a:effectLst>
                    <a:latin typeface="Arial" charset="0"/>
                    <a:cs typeface="Arial" panose="020B0604020202020204" pitchFamily="34" charset="0"/>
                  </a:rPr>
                  <a:t> </a:t>
                </a:r>
                <a:r>
                  <a:rPr lang="en-US" sz="2000" b="1" dirty="0" err="1">
                    <a:solidFill>
                      <a:srgbClr val="FFFFFF"/>
                    </a:solidFill>
                    <a:effectLst>
                      <a:outerShdw blurRad="38100" dist="38100" dir="2700000" algn="tl">
                        <a:srgbClr val="C0C0C0"/>
                      </a:outerShdw>
                    </a:effectLst>
                    <a:latin typeface="Arial" charset="0"/>
                    <a:cs typeface="Arial" panose="020B0604020202020204" pitchFamily="34" charset="0"/>
                  </a:rPr>
                  <a:t>hai</a:t>
                </a:r>
                <a:r>
                  <a:rPr lang="en-US" sz="2000" b="1" dirty="0">
                    <a:solidFill>
                      <a:srgbClr val="FFFFFF"/>
                    </a:solidFill>
                    <a:effectLst>
                      <a:outerShdw blurRad="38100" dist="38100" dir="2700000" algn="tl">
                        <a:srgbClr val="C0C0C0"/>
                      </a:outerShdw>
                    </a:effectLst>
                    <a:latin typeface="Arial" charset="0"/>
                    <a:cs typeface="Arial" panose="020B0604020202020204" pitchFamily="34" charset="0"/>
                  </a:rPr>
                  <a:t>,</a:t>
                </a:r>
              </a:p>
            </p:txBody>
          </p:sp>
        </p:grpSp>
      </p:grpSp>
      <p:sp>
        <p:nvSpPr>
          <p:cNvPr id="24" name="TextBox 23">
            <a:extLst>
              <a:ext uri="{FF2B5EF4-FFF2-40B4-BE49-F238E27FC236}">
                <a16:creationId xmlns="" xmlns:a16="http://schemas.microsoft.com/office/drawing/2014/main" id="{3AE06A8D-CD0F-435B-8B81-FC841C87CB77}"/>
              </a:ext>
            </a:extLst>
          </p:cNvPr>
          <p:cNvSpPr txBox="1"/>
          <p:nvPr/>
        </p:nvSpPr>
        <p:spPr>
          <a:xfrm>
            <a:off x="7401713" y="3079750"/>
            <a:ext cx="4328034" cy="707886"/>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vi-VN" sz="2000" b="0" i="0" dirty="0">
                <a:solidFill>
                  <a:srgbClr val="010101"/>
                </a:solidFill>
                <a:effectLst/>
                <a:latin typeface="Arial" panose="020B0604020202020204" pitchFamily="34" charset="0"/>
                <a:cs typeface="Arial" panose="020B0604020202020204" pitchFamily="34" charset="0"/>
              </a:rPr>
              <a:t>thực hiện lợi ích kinh tế theo nguyên tắc thị trường.</a:t>
            </a:r>
            <a:endParaRPr lang="en-US" sz="2000" dirty="0">
              <a:latin typeface="Arial" panose="020B0604020202020204" pitchFamily="34" charset="0"/>
              <a:cs typeface="Arial" panose="020B0604020202020204" pitchFamily="34" charset="0"/>
            </a:endParaRPr>
          </a:p>
        </p:txBody>
      </p:sp>
      <p:sp>
        <p:nvSpPr>
          <p:cNvPr id="26" name="TextBox 25">
            <a:extLst>
              <a:ext uri="{FF2B5EF4-FFF2-40B4-BE49-F238E27FC236}">
                <a16:creationId xmlns="" xmlns:a16="http://schemas.microsoft.com/office/drawing/2014/main" id="{CBC53FC7-3A03-401E-8BA7-CCAEE557E750}"/>
              </a:ext>
            </a:extLst>
          </p:cNvPr>
          <p:cNvSpPr txBox="1"/>
          <p:nvPr/>
        </p:nvSpPr>
        <p:spPr>
          <a:xfrm>
            <a:off x="7401713" y="4799304"/>
            <a:ext cx="4121603" cy="101566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algn="ctr"/>
            <a:r>
              <a:rPr lang="vi-VN" b="0" i="0" dirty="0">
                <a:solidFill>
                  <a:srgbClr val="010101"/>
                </a:solidFill>
                <a:effectLst/>
                <a:latin typeface="Muli"/>
              </a:rPr>
              <a:t> </a:t>
            </a:r>
            <a:r>
              <a:rPr lang="en-US" sz="2000" b="0" i="0" dirty="0">
                <a:solidFill>
                  <a:srgbClr val="010101"/>
                </a:solidFill>
                <a:effectLst/>
                <a:latin typeface="Arial" panose="020B0604020202020204" pitchFamily="34" charset="0"/>
                <a:cs typeface="Arial" panose="020B0604020202020204" pitchFamily="34" charset="0"/>
              </a:rPr>
              <a:t>t</a:t>
            </a:r>
            <a:r>
              <a:rPr lang="vi-VN" sz="2000" b="0" i="0" dirty="0">
                <a:solidFill>
                  <a:srgbClr val="010101"/>
                </a:solidFill>
                <a:effectLst/>
                <a:latin typeface="Arial" panose="020B0604020202020204" pitchFamily="34" charset="0"/>
                <a:cs typeface="Arial" panose="020B0604020202020204" pitchFamily="34" charset="0"/>
              </a:rPr>
              <a:t>hực hiện lợi ích kinh tế theo chính sách của nhà nước và vai trò của các tổ chức xã hội.</a:t>
            </a:r>
            <a:endParaRPr lang="en-US"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57347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Top Hình nền Powerpoint chủ đề giáo dục - Hedieuhanh.Com">
            <a:extLst>
              <a:ext uri="{FF2B5EF4-FFF2-40B4-BE49-F238E27FC236}">
                <a16:creationId xmlns="" xmlns:a16="http://schemas.microsoft.com/office/drawing/2014/main" id="{9699408F-CBCD-416D-BA33-6797348CB6B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83190" y="4416433"/>
            <a:ext cx="3008810" cy="2429690"/>
          </a:xfrm>
          <a:prstGeom prst="rect">
            <a:avLst/>
          </a:prstGeom>
          <a:noFill/>
          <a:extLst>
            <a:ext uri="{909E8E84-426E-40DD-AFC4-6F175D3DCCD1}">
              <a14:hiddenFill xmlns:a14="http://schemas.microsoft.com/office/drawing/2010/main">
                <a:solidFill>
                  <a:srgbClr val="FFFFFF"/>
                </a:solidFill>
              </a14:hiddenFill>
            </a:ext>
          </a:extLst>
        </p:spPr>
      </p:pic>
      <p:sp>
        <p:nvSpPr>
          <p:cNvPr id="4" name="Snip Single Corner Rectangle 26">
            <a:extLst>
              <a:ext uri="{FF2B5EF4-FFF2-40B4-BE49-F238E27FC236}">
                <a16:creationId xmlns="" xmlns:a16="http://schemas.microsoft.com/office/drawing/2014/main" id="{412D1948-7053-4A91-8CF7-CB5ED02C13F9}"/>
              </a:ext>
            </a:extLst>
          </p:cNvPr>
          <p:cNvSpPr/>
          <p:nvPr/>
        </p:nvSpPr>
        <p:spPr>
          <a:xfrm flipV="1">
            <a:off x="573050" y="1654851"/>
            <a:ext cx="5116006" cy="1106043"/>
          </a:xfrm>
          <a:custGeom>
            <a:avLst/>
            <a:gdLst>
              <a:gd name="connsiteX0" fmla="*/ 0 w 2324107"/>
              <a:gd name="connsiteY0" fmla="*/ 0 h 804860"/>
              <a:gd name="connsiteX1" fmla="*/ 1921677 w 2324107"/>
              <a:gd name="connsiteY1" fmla="*/ 0 h 804860"/>
              <a:gd name="connsiteX2" fmla="*/ 2324107 w 2324107"/>
              <a:gd name="connsiteY2" fmla="*/ 402430 h 804860"/>
              <a:gd name="connsiteX3" fmla="*/ 2324107 w 2324107"/>
              <a:gd name="connsiteY3" fmla="*/ 804860 h 804860"/>
              <a:gd name="connsiteX4" fmla="*/ 0 w 2324107"/>
              <a:gd name="connsiteY4" fmla="*/ 804860 h 804860"/>
              <a:gd name="connsiteX5" fmla="*/ 0 w 2324107"/>
              <a:gd name="connsiteY5" fmla="*/ 0 h 804860"/>
              <a:gd name="connsiteX0" fmla="*/ 0 w 2324107"/>
              <a:gd name="connsiteY0" fmla="*/ 0 h 804860"/>
              <a:gd name="connsiteX1" fmla="*/ 1921677 w 2324107"/>
              <a:gd name="connsiteY1" fmla="*/ 0 h 804860"/>
              <a:gd name="connsiteX2" fmla="*/ 2324107 w 2324107"/>
              <a:gd name="connsiteY2" fmla="*/ 804860 h 804860"/>
              <a:gd name="connsiteX3" fmla="*/ 0 w 2324107"/>
              <a:gd name="connsiteY3" fmla="*/ 804860 h 804860"/>
              <a:gd name="connsiteX4" fmla="*/ 0 w 2324107"/>
              <a:gd name="connsiteY4" fmla="*/ 0 h 804860"/>
              <a:gd name="connsiteX0" fmla="*/ 0 w 2324107"/>
              <a:gd name="connsiteY0" fmla="*/ 4762 h 809622"/>
              <a:gd name="connsiteX1" fmla="*/ 1321602 w 2324107"/>
              <a:gd name="connsiteY1" fmla="*/ 0 h 809622"/>
              <a:gd name="connsiteX2" fmla="*/ 2324107 w 2324107"/>
              <a:gd name="connsiteY2" fmla="*/ 809622 h 809622"/>
              <a:gd name="connsiteX3" fmla="*/ 0 w 2324107"/>
              <a:gd name="connsiteY3" fmla="*/ 809622 h 809622"/>
              <a:gd name="connsiteX4" fmla="*/ 0 w 2324107"/>
              <a:gd name="connsiteY4" fmla="*/ 4762 h 809622"/>
              <a:gd name="connsiteX0" fmla="*/ 0 w 2309819"/>
              <a:gd name="connsiteY0" fmla="*/ 4762 h 809622"/>
              <a:gd name="connsiteX1" fmla="*/ 1321602 w 2309819"/>
              <a:gd name="connsiteY1" fmla="*/ 0 h 809622"/>
              <a:gd name="connsiteX2" fmla="*/ 2309819 w 2309819"/>
              <a:gd name="connsiteY2" fmla="*/ 809622 h 809622"/>
              <a:gd name="connsiteX3" fmla="*/ 0 w 2309819"/>
              <a:gd name="connsiteY3" fmla="*/ 809622 h 809622"/>
              <a:gd name="connsiteX4" fmla="*/ 0 w 2309819"/>
              <a:gd name="connsiteY4" fmla="*/ 4762 h 809622"/>
              <a:gd name="connsiteX0" fmla="*/ 0 w 2309819"/>
              <a:gd name="connsiteY0" fmla="*/ 0 h 804860"/>
              <a:gd name="connsiteX1" fmla="*/ 1623842 w 2309819"/>
              <a:gd name="connsiteY1" fmla="*/ 1588 h 804860"/>
              <a:gd name="connsiteX2" fmla="*/ 2309819 w 2309819"/>
              <a:gd name="connsiteY2" fmla="*/ 804860 h 804860"/>
              <a:gd name="connsiteX3" fmla="*/ 0 w 2309819"/>
              <a:gd name="connsiteY3" fmla="*/ 804860 h 804860"/>
              <a:gd name="connsiteX4" fmla="*/ 0 w 2309819"/>
              <a:gd name="connsiteY4" fmla="*/ 0 h 804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9819" h="804860">
                <a:moveTo>
                  <a:pt x="0" y="0"/>
                </a:moveTo>
                <a:lnTo>
                  <a:pt x="1623842" y="1588"/>
                </a:lnTo>
                <a:lnTo>
                  <a:pt x="2309819" y="804860"/>
                </a:lnTo>
                <a:lnTo>
                  <a:pt x="0" y="804860"/>
                </a:lnTo>
                <a:lnTo>
                  <a:pt x="0" y="0"/>
                </a:lnTo>
                <a:close/>
              </a:path>
            </a:pathLst>
          </a:custGeom>
          <a:solidFill>
            <a:srgbClr val="CC00CC"/>
          </a:solidFill>
          <a:ln w="3175">
            <a:solidFill>
              <a:srgbClr val="CC00CC"/>
            </a:solid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prstClr val="white"/>
              </a:solidFill>
              <a:latin typeface="Arial" panose="020B0604020202020204" pitchFamily="34" charset="0"/>
              <a:cs typeface="Arial" panose="020B0604020202020204" pitchFamily="34" charset="0"/>
            </a:endParaRPr>
          </a:p>
        </p:txBody>
      </p:sp>
      <p:pic>
        <p:nvPicPr>
          <p:cNvPr id="5" name="Picture 345" descr="shadow_1_m">
            <a:extLst>
              <a:ext uri="{FF2B5EF4-FFF2-40B4-BE49-F238E27FC236}">
                <a16:creationId xmlns="" xmlns:a16="http://schemas.microsoft.com/office/drawing/2014/main" id="{154CF5F8-2595-41C8-B416-B98C5A0360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61411"/>
          <a:stretch>
            <a:fillRect/>
          </a:stretch>
        </p:blipFill>
        <p:spPr bwMode="gray">
          <a:xfrm>
            <a:off x="514313" y="1420345"/>
            <a:ext cx="58737"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Pentagon 27">
            <a:extLst>
              <a:ext uri="{FF2B5EF4-FFF2-40B4-BE49-F238E27FC236}">
                <a16:creationId xmlns="" xmlns:a16="http://schemas.microsoft.com/office/drawing/2014/main" id="{EE5C15A3-F2ED-44CD-90ED-E1CD10673D87}"/>
              </a:ext>
            </a:extLst>
          </p:cNvPr>
          <p:cNvSpPr/>
          <p:nvPr/>
        </p:nvSpPr>
        <p:spPr>
          <a:xfrm rot="5400000" flipV="1">
            <a:off x="4106258" y="2061633"/>
            <a:ext cx="2005011" cy="1160584"/>
          </a:xfrm>
          <a:custGeom>
            <a:avLst/>
            <a:gdLst>
              <a:gd name="connsiteX0" fmla="*/ 0 w 1887538"/>
              <a:gd name="connsiteY0" fmla="*/ 0 h 990600"/>
              <a:gd name="connsiteX1" fmla="*/ 1392238 w 1887538"/>
              <a:gd name="connsiteY1" fmla="*/ 0 h 990600"/>
              <a:gd name="connsiteX2" fmla="*/ 1887538 w 1887538"/>
              <a:gd name="connsiteY2" fmla="*/ 495300 h 990600"/>
              <a:gd name="connsiteX3" fmla="*/ 1392238 w 1887538"/>
              <a:gd name="connsiteY3" fmla="*/ 990600 h 990600"/>
              <a:gd name="connsiteX4" fmla="*/ 0 w 1887538"/>
              <a:gd name="connsiteY4" fmla="*/ 990600 h 990600"/>
              <a:gd name="connsiteX5" fmla="*/ 0 w 1887538"/>
              <a:gd name="connsiteY5" fmla="*/ 0 h 990600"/>
              <a:gd name="connsiteX0" fmla="*/ 0 w 1887538"/>
              <a:gd name="connsiteY0" fmla="*/ 0 h 990600"/>
              <a:gd name="connsiteX1" fmla="*/ 807244 w 1887538"/>
              <a:gd name="connsiteY1" fmla="*/ 794 h 990600"/>
              <a:gd name="connsiteX2" fmla="*/ 1392238 w 1887538"/>
              <a:gd name="connsiteY2" fmla="*/ 0 h 990600"/>
              <a:gd name="connsiteX3" fmla="*/ 1887538 w 1887538"/>
              <a:gd name="connsiteY3" fmla="*/ 495300 h 990600"/>
              <a:gd name="connsiteX4" fmla="*/ 1392238 w 1887538"/>
              <a:gd name="connsiteY4" fmla="*/ 990600 h 990600"/>
              <a:gd name="connsiteX5" fmla="*/ 0 w 1887538"/>
              <a:gd name="connsiteY5" fmla="*/ 990600 h 990600"/>
              <a:gd name="connsiteX6" fmla="*/ 0 w 1887538"/>
              <a:gd name="connsiteY6" fmla="*/ 0 h 990600"/>
              <a:gd name="connsiteX0" fmla="*/ 0 w 1887538"/>
              <a:gd name="connsiteY0" fmla="*/ 990600 h 990600"/>
              <a:gd name="connsiteX1" fmla="*/ 807244 w 1887538"/>
              <a:gd name="connsiteY1" fmla="*/ 794 h 990600"/>
              <a:gd name="connsiteX2" fmla="*/ 1392238 w 1887538"/>
              <a:gd name="connsiteY2" fmla="*/ 0 h 990600"/>
              <a:gd name="connsiteX3" fmla="*/ 1887538 w 1887538"/>
              <a:gd name="connsiteY3" fmla="*/ 495300 h 990600"/>
              <a:gd name="connsiteX4" fmla="*/ 1392238 w 1887538"/>
              <a:gd name="connsiteY4" fmla="*/ 990600 h 990600"/>
              <a:gd name="connsiteX5" fmla="*/ 0 w 1887538"/>
              <a:gd name="connsiteY5" fmla="*/ 990600 h 990600"/>
              <a:gd name="connsiteX0" fmla="*/ 0 w 1894682"/>
              <a:gd name="connsiteY0" fmla="*/ 992982 h 992982"/>
              <a:gd name="connsiteX1" fmla="*/ 814388 w 1894682"/>
              <a:gd name="connsiteY1" fmla="*/ 794 h 992982"/>
              <a:gd name="connsiteX2" fmla="*/ 1399382 w 1894682"/>
              <a:gd name="connsiteY2" fmla="*/ 0 h 992982"/>
              <a:gd name="connsiteX3" fmla="*/ 1894682 w 1894682"/>
              <a:gd name="connsiteY3" fmla="*/ 495300 h 992982"/>
              <a:gd name="connsiteX4" fmla="*/ 1399382 w 1894682"/>
              <a:gd name="connsiteY4" fmla="*/ 990600 h 992982"/>
              <a:gd name="connsiteX5" fmla="*/ 0 w 1894682"/>
              <a:gd name="connsiteY5" fmla="*/ 992982 h 992982"/>
              <a:gd name="connsiteX0" fmla="*/ 0 w 1889920"/>
              <a:gd name="connsiteY0" fmla="*/ 990601 h 990601"/>
              <a:gd name="connsiteX1" fmla="*/ 809626 w 1889920"/>
              <a:gd name="connsiteY1" fmla="*/ 794 h 990601"/>
              <a:gd name="connsiteX2" fmla="*/ 1394620 w 1889920"/>
              <a:gd name="connsiteY2" fmla="*/ 0 h 990601"/>
              <a:gd name="connsiteX3" fmla="*/ 1889920 w 1889920"/>
              <a:gd name="connsiteY3" fmla="*/ 495300 h 990601"/>
              <a:gd name="connsiteX4" fmla="*/ 1394620 w 1889920"/>
              <a:gd name="connsiteY4" fmla="*/ 990600 h 990601"/>
              <a:gd name="connsiteX5" fmla="*/ 0 w 1889920"/>
              <a:gd name="connsiteY5" fmla="*/ 990601 h 99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89920" h="990601">
                <a:moveTo>
                  <a:pt x="0" y="990601"/>
                </a:moveTo>
                <a:lnTo>
                  <a:pt x="809626" y="794"/>
                </a:lnTo>
                <a:lnTo>
                  <a:pt x="1394620" y="0"/>
                </a:lnTo>
                <a:lnTo>
                  <a:pt x="1889920" y="495300"/>
                </a:lnTo>
                <a:lnTo>
                  <a:pt x="1394620" y="990600"/>
                </a:lnTo>
                <a:lnTo>
                  <a:pt x="0" y="990601"/>
                </a:lnTo>
                <a:close/>
              </a:path>
            </a:pathLst>
          </a:custGeom>
          <a:solidFill>
            <a:schemeClr val="accent2">
              <a:lumMod val="20000"/>
              <a:lumOff val="80000"/>
            </a:schemeClr>
          </a:solidFill>
          <a:ln w="3175">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7" name="Isosceles Triangle 6">
            <a:extLst>
              <a:ext uri="{FF2B5EF4-FFF2-40B4-BE49-F238E27FC236}">
                <a16:creationId xmlns="" xmlns:a16="http://schemas.microsoft.com/office/drawing/2014/main" id="{B7AD4CD8-5EE0-4324-AC8D-E227F1C70A05}"/>
              </a:ext>
            </a:extLst>
          </p:cNvPr>
          <p:cNvSpPr/>
          <p:nvPr/>
        </p:nvSpPr>
        <p:spPr>
          <a:xfrm rot="16200000" flipV="1">
            <a:off x="4778376" y="1902944"/>
            <a:ext cx="258762" cy="204787"/>
          </a:xfrm>
          <a:prstGeom prst="triangle">
            <a:avLst/>
          </a:prstGeom>
          <a:solidFill>
            <a:schemeClr val="accent2">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cxnSp>
        <p:nvCxnSpPr>
          <p:cNvPr id="8" name="Straight Connector 7">
            <a:extLst>
              <a:ext uri="{FF2B5EF4-FFF2-40B4-BE49-F238E27FC236}">
                <a16:creationId xmlns="" xmlns:a16="http://schemas.microsoft.com/office/drawing/2014/main" id="{378805CA-04CC-4A39-8374-83740C879E47}"/>
              </a:ext>
            </a:extLst>
          </p:cNvPr>
          <p:cNvCxnSpPr/>
          <p:nvPr/>
        </p:nvCxnSpPr>
        <p:spPr>
          <a:xfrm>
            <a:off x="1498600" y="2662608"/>
            <a:ext cx="2241550" cy="0"/>
          </a:xfrm>
          <a:prstGeom prst="line">
            <a:avLst/>
          </a:prstGeom>
          <a:ln w="38100">
            <a:solidFill>
              <a:schemeClr val="accent2">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0" name="Snip Single Corner Rectangle 26">
            <a:extLst>
              <a:ext uri="{FF2B5EF4-FFF2-40B4-BE49-F238E27FC236}">
                <a16:creationId xmlns="" xmlns:a16="http://schemas.microsoft.com/office/drawing/2014/main" id="{717F2333-1198-452B-B79A-62B288F104DD}"/>
              </a:ext>
            </a:extLst>
          </p:cNvPr>
          <p:cNvSpPr/>
          <p:nvPr/>
        </p:nvSpPr>
        <p:spPr>
          <a:xfrm flipH="1" flipV="1">
            <a:off x="5953192" y="1615604"/>
            <a:ext cx="4488037" cy="1120156"/>
          </a:xfrm>
          <a:custGeom>
            <a:avLst/>
            <a:gdLst>
              <a:gd name="connsiteX0" fmla="*/ 0 w 2324107"/>
              <a:gd name="connsiteY0" fmla="*/ 0 h 804860"/>
              <a:gd name="connsiteX1" fmla="*/ 1921677 w 2324107"/>
              <a:gd name="connsiteY1" fmla="*/ 0 h 804860"/>
              <a:gd name="connsiteX2" fmla="*/ 2324107 w 2324107"/>
              <a:gd name="connsiteY2" fmla="*/ 402430 h 804860"/>
              <a:gd name="connsiteX3" fmla="*/ 2324107 w 2324107"/>
              <a:gd name="connsiteY3" fmla="*/ 804860 h 804860"/>
              <a:gd name="connsiteX4" fmla="*/ 0 w 2324107"/>
              <a:gd name="connsiteY4" fmla="*/ 804860 h 804860"/>
              <a:gd name="connsiteX5" fmla="*/ 0 w 2324107"/>
              <a:gd name="connsiteY5" fmla="*/ 0 h 804860"/>
              <a:gd name="connsiteX0" fmla="*/ 0 w 2324107"/>
              <a:gd name="connsiteY0" fmla="*/ 0 h 804860"/>
              <a:gd name="connsiteX1" fmla="*/ 1921677 w 2324107"/>
              <a:gd name="connsiteY1" fmla="*/ 0 h 804860"/>
              <a:gd name="connsiteX2" fmla="*/ 2324107 w 2324107"/>
              <a:gd name="connsiteY2" fmla="*/ 804860 h 804860"/>
              <a:gd name="connsiteX3" fmla="*/ 0 w 2324107"/>
              <a:gd name="connsiteY3" fmla="*/ 804860 h 804860"/>
              <a:gd name="connsiteX4" fmla="*/ 0 w 2324107"/>
              <a:gd name="connsiteY4" fmla="*/ 0 h 804860"/>
              <a:gd name="connsiteX0" fmla="*/ 0 w 2324107"/>
              <a:gd name="connsiteY0" fmla="*/ 4762 h 809622"/>
              <a:gd name="connsiteX1" fmla="*/ 1321602 w 2324107"/>
              <a:gd name="connsiteY1" fmla="*/ 0 h 809622"/>
              <a:gd name="connsiteX2" fmla="*/ 2324107 w 2324107"/>
              <a:gd name="connsiteY2" fmla="*/ 809622 h 809622"/>
              <a:gd name="connsiteX3" fmla="*/ 0 w 2324107"/>
              <a:gd name="connsiteY3" fmla="*/ 809622 h 809622"/>
              <a:gd name="connsiteX4" fmla="*/ 0 w 2324107"/>
              <a:gd name="connsiteY4" fmla="*/ 4762 h 809622"/>
              <a:gd name="connsiteX0" fmla="*/ 0 w 2309819"/>
              <a:gd name="connsiteY0" fmla="*/ 4762 h 809622"/>
              <a:gd name="connsiteX1" fmla="*/ 1321602 w 2309819"/>
              <a:gd name="connsiteY1" fmla="*/ 0 h 809622"/>
              <a:gd name="connsiteX2" fmla="*/ 2309819 w 2309819"/>
              <a:gd name="connsiteY2" fmla="*/ 809622 h 809622"/>
              <a:gd name="connsiteX3" fmla="*/ 0 w 2309819"/>
              <a:gd name="connsiteY3" fmla="*/ 809622 h 809622"/>
              <a:gd name="connsiteX4" fmla="*/ 0 w 2309819"/>
              <a:gd name="connsiteY4" fmla="*/ 4762 h 809622"/>
              <a:gd name="connsiteX0" fmla="*/ 0 w 2309819"/>
              <a:gd name="connsiteY0" fmla="*/ 0 h 804860"/>
              <a:gd name="connsiteX1" fmla="*/ 1623842 w 2309819"/>
              <a:gd name="connsiteY1" fmla="*/ 1588 h 804860"/>
              <a:gd name="connsiteX2" fmla="*/ 2309819 w 2309819"/>
              <a:gd name="connsiteY2" fmla="*/ 804860 h 804860"/>
              <a:gd name="connsiteX3" fmla="*/ 0 w 2309819"/>
              <a:gd name="connsiteY3" fmla="*/ 804860 h 804860"/>
              <a:gd name="connsiteX4" fmla="*/ 0 w 2309819"/>
              <a:gd name="connsiteY4" fmla="*/ 0 h 804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9819" h="804860">
                <a:moveTo>
                  <a:pt x="0" y="0"/>
                </a:moveTo>
                <a:lnTo>
                  <a:pt x="1623842" y="1588"/>
                </a:lnTo>
                <a:lnTo>
                  <a:pt x="2309819" y="804860"/>
                </a:lnTo>
                <a:lnTo>
                  <a:pt x="0" y="804860"/>
                </a:lnTo>
                <a:lnTo>
                  <a:pt x="0" y="0"/>
                </a:lnTo>
                <a:close/>
              </a:path>
            </a:pathLst>
          </a:custGeom>
          <a:solidFill>
            <a:srgbClr val="00B050"/>
          </a:solidFill>
          <a:ln w="3175">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prstClr val="white"/>
              </a:solidFill>
              <a:latin typeface="Arial" panose="020B0604020202020204" pitchFamily="34" charset="0"/>
              <a:cs typeface="Arial" panose="020B0604020202020204" pitchFamily="34" charset="0"/>
            </a:endParaRPr>
          </a:p>
        </p:txBody>
      </p:sp>
      <p:pic>
        <p:nvPicPr>
          <p:cNvPr id="11" name="Picture 345" descr="shadow_1_m">
            <a:extLst>
              <a:ext uri="{FF2B5EF4-FFF2-40B4-BE49-F238E27FC236}">
                <a16:creationId xmlns="" xmlns:a16="http://schemas.microsoft.com/office/drawing/2014/main" id="{DA9DD594-FAC4-44CF-9ADB-4203A98FBFE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61411"/>
          <a:stretch>
            <a:fillRect/>
          </a:stretch>
        </p:blipFill>
        <p:spPr bwMode="gray">
          <a:xfrm>
            <a:off x="10411860" y="1376865"/>
            <a:ext cx="58737"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Pentagon 27">
            <a:extLst>
              <a:ext uri="{FF2B5EF4-FFF2-40B4-BE49-F238E27FC236}">
                <a16:creationId xmlns="" xmlns:a16="http://schemas.microsoft.com/office/drawing/2014/main" id="{565D8DC4-E3ED-49A1-9CF2-BA5859613018}"/>
              </a:ext>
            </a:extLst>
          </p:cNvPr>
          <p:cNvSpPr/>
          <p:nvPr/>
        </p:nvSpPr>
        <p:spPr>
          <a:xfrm rot="16200000" flipH="1" flipV="1">
            <a:off x="5506567" y="2017186"/>
            <a:ext cx="2005013" cy="1160579"/>
          </a:xfrm>
          <a:custGeom>
            <a:avLst/>
            <a:gdLst>
              <a:gd name="connsiteX0" fmla="*/ 0 w 1887538"/>
              <a:gd name="connsiteY0" fmla="*/ 0 h 990600"/>
              <a:gd name="connsiteX1" fmla="*/ 1392238 w 1887538"/>
              <a:gd name="connsiteY1" fmla="*/ 0 h 990600"/>
              <a:gd name="connsiteX2" fmla="*/ 1887538 w 1887538"/>
              <a:gd name="connsiteY2" fmla="*/ 495300 h 990600"/>
              <a:gd name="connsiteX3" fmla="*/ 1392238 w 1887538"/>
              <a:gd name="connsiteY3" fmla="*/ 990600 h 990600"/>
              <a:gd name="connsiteX4" fmla="*/ 0 w 1887538"/>
              <a:gd name="connsiteY4" fmla="*/ 990600 h 990600"/>
              <a:gd name="connsiteX5" fmla="*/ 0 w 1887538"/>
              <a:gd name="connsiteY5" fmla="*/ 0 h 990600"/>
              <a:gd name="connsiteX0" fmla="*/ 0 w 1887538"/>
              <a:gd name="connsiteY0" fmla="*/ 0 h 990600"/>
              <a:gd name="connsiteX1" fmla="*/ 807244 w 1887538"/>
              <a:gd name="connsiteY1" fmla="*/ 794 h 990600"/>
              <a:gd name="connsiteX2" fmla="*/ 1392238 w 1887538"/>
              <a:gd name="connsiteY2" fmla="*/ 0 h 990600"/>
              <a:gd name="connsiteX3" fmla="*/ 1887538 w 1887538"/>
              <a:gd name="connsiteY3" fmla="*/ 495300 h 990600"/>
              <a:gd name="connsiteX4" fmla="*/ 1392238 w 1887538"/>
              <a:gd name="connsiteY4" fmla="*/ 990600 h 990600"/>
              <a:gd name="connsiteX5" fmla="*/ 0 w 1887538"/>
              <a:gd name="connsiteY5" fmla="*/ 990600 h 990600"/>
              <a:gd name="connsiteX6" fmla="*/ 0 w 1887538"/>
              <a:gd name="connsiteY6" fmla="*/ 0 h 990600"/>
              <a:gd name="connsiteX0" fmla="*/ 0 w 1887538"/>
              <a:gd name="connsiteY0" fmla="*/ 990600 h 990600"/>
              <a:gd name="connsiteX1" fmla="*/ 807244 w 1887538"/>
              <a:gd name="connsiteY1" fmla="*/ 794 h 990600"/>
              <a:gd name="connsiteX2" fmla="*/ 1392238 w 1887538"/>
              <a:gd name="connsiteY2" fmla="*/ 0 h 990600"/>
              <a:gd name="connsiteX3" fmla="*/ 1887538 w 1887538"/>
              <a:gd name="connsiteY3" fmla="*/ 495300 h 990600"/>
              <a:gd name="connsiteX4" fmla="*/ 1392238 w 1887538"/>
              <a:gd name="connsiteY4" fmla="*/ 990600 h 990600"/>
              <a:gd name="connsiteX5" fmla="*/ 0 w 1887538"/>
              <a:gd name="connsiteY5" fmla="*/ 990600 h 990600"/>
              <a:gd name="connsiteX0" fmla="*/ 0 w 1894682"/>
              <a:gd name="connsiteY0" fmla="*/ 992982 h 992982"/>
              <a:gd name="connsiteX1" fmla="*/ 814388 w 1894682"/>
              <a:gd name="connsiteY1" fmla="*/ 794 h 992982"/>
              <a:gd name="connsiteX2" fmla="*/ 1399382 w 1894682"/>
              <a:gd name="connsiteY2" fmla="*/ 0 h 992982"/>
              <a:gd name="connsiteX3" fmla="*/ 1894682 w 1894682"/>
              <a:gd name="connsiteY3" fmla="*/ 495300 h 992982"/>
              <a:gd name="connsiteX4" fmla="*/ 1399382 w 1894682"/>
              <a:gd name="connsiteY4" fmla="*/ 990600 h 992982"/>
              <a:gd name="connsiteX5" fmla="*/ 0 w 1894682"/>
              <a:gd name="connsiteY5" fmla="*/ 992982 h 992982"/>
              <a:gd name="connsiteX0" fmla="*/ 0 w 1889920"/>
              <a:gd name="connsiteY0" fmla="*/ 990601 h 990601"/>
              <a:gd name="connsiteX1" fmla="*/ 809626 w 1889920"/>
              <a:gd name="connsiteY1" fmla="*/ 794 h 990601"/>
              <a:gd name="connsiteX2" fmla="*/ 1394620 w 1889920"/>
              <a:gd name="connsiteY2" fmla="*/ 0 h 990601"/>
              <a:gd name="connsiteX3" fmla="*/ 1889920 w 1889920"/>
              <a:gd name="connsiteY3" fmla="*/ 495300 h 990601"/>
              <a:gd name="connsiteX4" fmla="*/ 1394620 w 1889920"/>
              <a:gd name="connsiteY4" fmla="*/ 990600 h 990601"/>
              <a:gd name="connsiteX5" fmla="*/ 0 w 1889920"/>
              <a:gd name="connsiteY5" fmla="*/ 990601 h 99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89920" h="990601">
                <a:moveTo>
                  <a:pt x="0" y="990601"/>
                </a:moveTo>
                <a:lnTo>
                  <a:pt x="809626" y="794"/>
                </a:lnTo>
                <a:lnTo>
                  <a:pt x="1394620" y="0"/>
                </a:lnTo>
                <a:lnTo>
                  <a:pt x="1889920" y="495300"/>
                </a:lnTo>
                <a:lnTo>
                  <a:pt x="1394620" y="990600"/>
                </a:lnTo>
                <a:lnTo>
                  <a:pt x="0" y="990601"/>
                </a:lnTo>
                <a:close/>
              </a:path>
            </a:pathLst>
          </a:custGeom>
          <a:solidFill>
            <a:schemeClr val="accent3">
              <a:lumMod val="20000"/>
              <a:lumOff val="80000"/>
            </a:schemeClr>
          </a:solidFill>
          <a:ln w="3175">
            <a:noFill/>
          </a:ln>
          <a:effectLst>
            <a:outerShdw blurRad="50800" dist="508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13" name="Isosceles Triangle 12">
            <a:extLst>
              <a:ext uri="{FF2B5EF4-FFF2-40B4-BE49-F238E27FC236}">
                <a16:creationId xmlns="" xmlns:a16="http://schemas.microsoft.com/office/drawing/2014/main" id="{FA9BFEA1-278F-44CC-8A2B-E394FE87956B}"/>
              </a:ext>
            </a:extLst>
          </p:cNvPr>
          <p:cNvSpPr/>
          <p:nvPr/>
        </p:nvSpPr>
        <p:spPr>
          <a:xfrm rot="5400000" flipH="1" flipV="1">
            <a:off x="6442160" y="1877160"/>
            <a:ext cx="258762" cy="204787"/>
          </a:xfrm>
          <a:prstGeom prst="triangle">
            <a:avLst/>
          </a:prstGeom>
          <a:solidFill>
            <a:schemeClr val="accent3">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cxnSp>
        <p:nvCxnSpPr>
          <p:cNvPr id="14" name="Straight Connector 13">
            <a:extLst>
              <a:ext uri="{FF2B5EF4-FFF2-40B4-BE49-F238E27FC236}">
                <a16:creationId xmlns="" xmlns:a16="http://schemas.microsoft.com/office/drawing/2014/main" id="{6672D3C6-D5D5-4045-879D-0BA8C0E8EDDC}"/>
              </a:ext>
            </a:extLst>
          </p:cNvPr>
          <p:cNvCxnSpPr/>
          <p:nvPr/>
        </p:nvCxnSpPr>
        <p:spPr>
          <a:xfrm flipH="1">
            <a:off x="7543624" y="2627730"/>
            <a:ext cx="2236787" cy="0"/>
          </a:xfrm>
          <a:prstGeom prst="line">
            <a:avLst/>
          </a:prstGeom>
          <a:ln w="38100">
            <a:solidFill>
              <a:schemeClr val="accent3">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15" name="Snip Single Corner Rectangle 26">
            <a:extLst>
              <a:ext uri="{FF2B5EF4-FFF2-40B4-BE49-F238E27FC236}">
                <a16:creationId xmlns="" xmlns:a16="http://schemas.microsoft.com/office/drawing/2014/main" id="{4491FA9F-7B94-4805-8473-B7E870A5A5F9}"/>
              </a:ext>
            </a:extLst>
          </p:cNvPr>
          <p:cNvSpPr/>
          <p:nvPr/>
        </p:nvSpPr>
        <p:spPr>
          <a:xfrm>
            <a:off x="752484" y="5366298"/>
            <a:ext cx="5111630" cy="1045886"/>
          </a:xfrm>
          <a:custGeom>
            <a:avLst/>
            <a:gdLst>
              <a:gd name="connsiteX0" fmla="*/ 0 w 2324107"/>
              <a:gd name="connsiteY0" fmla="*/ 0 h 804860"/>
              <a:gd name="connsiteX1" fmla="*/ 1921677 w 2324107"/>
              <a:gd name="connsiteY1" fmla="*/ 0 h 804860"/>
              <a:gd name="connsiteX2" fmla="*/ 2324107 w 2324107"/>
              <a:gd name="connsiteY2" fmla="*/ 402430 h 804860"/>
              <a:gd name="connsiteX3" fmla="*/ 2324107 w 2324107"/>
              <a:gd name="connsiteY3" fmla="*/ 804860 h 804860"/>
              <a:gd name="connsiteX4" fmla="*/ 0 w 2324107"/>
              <a:gd name="connsiteY4" fmla="*/ 804860 h 804860"/>
              <a:gd name="connsiteX5" fmla="*/ 0 w 2324107"/>
              <a:gd name="connsiteY5" fmla="*/ 0 h 804860"/>
              <a:gd name="connsiteX0" fmla="*/ 0 w 2324107"/>
              <a:gd name="connsiteY0" fmla="*/ 0 h 804860"/>
              <a:gd name="connsiteX1" fmla="*/ 1921677 w 2324107"/>
              <a:gd name="connsiteY1" fmla="*/ 0 h 804860"/>
              <a:gd name="connsiteX2" fmla="*/ 2324107 w 2324107"/>
              <a:gd name="connsiteY2" fmla="*/ 804860 h 804860"/>
              <a:gd name="connsiteX3" fmla="*/ 0 w 2324107"/>
              <a:gd name="connsiteY3" fmla="*/ 804860 h 804860"/>
              <a:gd name="connsiteX4" fmla="*/ 0 w 2324107"/>
              <a:gd name="connsiteY4" fmla="*/ 0 h 804860"/>
              <a:gd name="connsiteX0" fmla="*/ 0 w 2324107"/>
              <a:gd name="connsiteY0" fmla="*/ 4762 h 809622"/>
              <a:gd name="connsiteX1" fmla="*/ 1321602 w 2324107"/>
              <a:gd name="connsiteY1" fmla="*/ 0 h 809622"/>
              <a:gd name="connsiteX2" fmla="*/ 2324107 w 2324107"/>
              <a:gd name="connsiteY2" fmla="*/ 809622 h 809622"/>
              <a:gd name="connsiteX3" fmla="*/ 0 w 2324107"/>
              <a:gd name="connsiteY3" fmla="*/ 809622 h 809622"/>
              <a:gd name="connsiteX4" fmla="*/ 0 w 2324107"/>
              <a:gd name="connsiteY4" fmla="*/ 4762 h 809622"/>
              <a:gd name="connsiteX0" fmla="*/ 0 w 2309819"/>
              <a:gd name="connsiteY0" fmla="*/ 4762 h 809622"/>
              <a:gd name="connsiteX1" fmla="*/ 1321602 w 2309819"/>
              <a:gd name="connsiteY1" fmla="*/ 0 h 809622"/>
              <a:gd name="connsiteX2" fmla="*/ 2309819 w 2309819"/>
              <a:gd name="connsiteY2" fmla="*/ 809622 h 809622"/>
              <a:gd name="connsiteX3" fmla="*/ 0 w 2309819"/>
              <a:gd name="connsiteY3" fmla="*/ 809622 h 809622"/>
              <a:gd name="connsiteX4" fmla="*/ 0 w 2309819"/>
              <a:gd name="connsiteY4" fmla="*/ 4762 h 809622"/>
              <a:gd name="connsiteX0" fmla="*/ 0 w 2309819"/>
              <a:gd name="connsiteY0" fmla="*/ 0 h 804860"/>
              <a:gd name="connsiteX1" fmla="*/ 1623842 w 2309819"/>
              <a:gd name="connsiteY1" fmla="*/ 1588 h 804860"/>
              <a:gd name="connsiteX2" fmla="*/ 2309819 w 2309819"/>
              <a:gd name="connsiteY2" fmla="*/ 804860 h 804860"/>
              <a:gd name="connsiteX3" fmla="*/ 0 w 2309819"/>
              <a:gd name="connsiteY3" fmla="*/ 804860 h 804860"/>
              <a:gd name="connsiteX4" fmla="*/ 0 w 2309819"/>
              <a:gd name="connsiteY4" fmla="*/ 0 h 804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9819" h="804860">
                <a:moveTo>
                  <a:pt x="0" y="0"/>
                </a:moveTo>
                <a:lnTo>
                  <a:pt x="1623842" y="1588"/>
                </a:lnTo>
                <a:lnTo>
                  <a:pt x="2309819" y="804860"/>
                </a:lnTo>
                <a:lnTo>
                  <a:pt x="0" y="804860"/>
                </a:lnTo>
                <a:lnTo>
                  <a:pt x="0" y="0"/>
                </a:lnTo>
                <a:close/>
              </a:path>
            </a:pathLst>
          </a:custGeom>
          <a:solidFill>
            <a:srgbClr val="66CCFF"/>
          </a:solidFill>
          <a:ln w="3175">
            <a:noFill/>
          </a:ln>
          <a:effectLst>
            <a:outerShdw blurRad="50800" dist="508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prstClr val="white"/>
              </a:solidFill>
              <a:latin typeface="Arial" panose="020B0604020202020204" pitchFamily="34" charset="0"/>
              <a:cs typeface="Arial" panose="020B0604020202020204" pitchFamily="34" charset="0"/>
            </a:endParaRPr>
          </a:p>
        </p:txBody>
      </p:sp>
      <p:pic>
        <p:nvPicPr>
          <p:cNvPr id="16" name="Picture 345" descr="shadow_1_m">
            <a:extLst>
              <a:ext uri="{FF2B5EF4-FFF2-40B4-BE49-F238E27FC236}">
                <a16:creationId xmlns="" xmlns:a16="http://schemas.microsoft.com/office/drawing/2014/main" id="{1614989F-76F5-4EE0-B542-C86E649DA90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61411"/>
          <a:stretch>
            <a:fillRect/>
          </a:stretch>
        </p:blipFill>
        <p:spPr bwMode="gray">
          <a:xfrm>
            <a:off x="768858" y="5059697"/>
            <a:ext cx="58737"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Pentagon 27">
            <a:extLst>
              <a:ext uri="{FF2B5EF4-FFF2-40B4-BE49-F238E27FC236}">
                <a16:creationId xmlns="" xmlns:a16="http://schemas.microsoft.com/office/drawing/2014/main" id="{974A73DC-4B1B-457C-A39E-34D4F880E499}"/>
              </a:ext>
            </a:extLst>
          </p:cNvPr>
          <p:cNvSpPr/>
          <p:nvPr/>
        </p:nvSpPr>
        <p:spPr>
          <a:xfrm rot="16200000">
            <a:off x="4192588" y="4744858"/>
            <a:ext cx="2049462" cy="1261544"/>
          </a:xfrm>
          <a:custGeom>
            <a:avLst/>
            <a:gdLst>
              <a:gd name="connsiteX0" fmla="*/ 0 w 1887538"/>
              <a:gd name="connsiteY0" fmla="*/ 0 h 990600"/>
              <a:gd name="connsiteX1" fmla="*/ 1392238 w 1887538"/>
              <a:gd name="connsiteY1" fmla="*/ 0 h 990600"/>
              <a:gd name="connsiteX2" fmla="*/ 1887538 w 1887538"/>
              <a:gd name="connsiteY2" fmla="*/ 495300 h 990600"/>
              <a:gd name="connsiteX3" fmla="*/ 1392238 w 1887538"/>
              <a:gd name="connsiteY3" fmla="*/ 990600 h 990600"/>
              <a:gd name="connsiteX4" fmla="*/ 0 w 1887538"/>
              <a:gd name="connsiteY4" fmla="*/ 990600 h 990600"/>
              <a:gd name="connsiteX5" fmla="*/ 0 w 1887538"/>
              <a:gd name="connsiteY5" fmla="*/ 0 h 990600"/>
              <a:gd name="connsiteX0" fmla="*/ 0 w 1887538"/>
              <a:gd name="connsiteY0" fmla="*/ 0 h 990600"/>
              <a:gd name="connsiteX1" fmla="*/ 807244 w 1887538"/>
              <a:gd name="connsiteY1" fmla="*/ 794 h 990600"/>
              <a:gd name="connsiteX2" fmla="*/ 1392238 w 1887538"/>
              <a:gd name="connsiteY2" fmla="*/ 0 h 990600"/>
              <a:gd name="connsiteX3" fmla="*/ 1887538 w 1887538"/>
              <a:gd name="connsiteY3" fmla="*/ 495300 h 990600"/>
              <a:gd name="connsiteX4" fmla="*/ 1392238 w 1887538"/>
              <a:gd name="connsiteY4" fmla="*/ 990600 h 990600"/>
              <a:gd name="connsiteX5" fmla="*/ 0 w 1887538"/>
              <a:gd name="connsiteY5" fmla="*/ 990600 h 990600"/>
              <a:gd name="connsiteX6" fmla="*/ 0 w 1887538"/>
              <a:gd name="connsiteY6" fmla="*/ 0 h 990600"/>
              <a:gd name="connsiteX0" fmla="*/ 0 w 1887538"/>
              <a:gd name="connsiteY0" fmla="*/ 990600 h 990600"/>
              <a:gd name="connsiteX1" fmla="*/ 807244 w 1887538"/>
              <a:gd name="connsiteY1" fmla="*/ 794 h 990600"/>
              <a:gd name="connsiteX2" fmla="*/ 1392238 w 1887538"/>
              <a:gd name="connsiteY2" fmla="*/ 0 h 990600"/>
              <a:gd name="connsiteX3" fmla="*/ 1887538 w 1887538"/>
              <a:gd name="connsiteY3" fmla="*/ 495300 h 990600"/>
              <a:gd name="connsiteX4" fmla="*/ 1392238 w 1887538"/>
              <a:gd name="connsiteY4" fmla="*/ 990600 h 990600"/>
              <a:gd name="connsiteX5" fmla="*/ 0 w 1887538"/>
              <a:gd name="connsiteY5" fmla="*/ 990600 h 990600"/>
              <a:gd name="connsiteX0" fmla="*/ 0 w 1894682"/>
              <a:gd name="connsiteY0" fmla="*/ 992982 h 992982"/>
              <a:gd name="connsiteX1" fmla="*/ 814388 w 1894682"/>
              <a:gd name="connsiteY1" fmla="*/ 794 h 992982"/>
              <a:gd name="connsiteX2" fmla="*/ 1399382 w 1894682"/>
              <a:gd name="connsiteY2" fmla="*/ 0 h 992982"/>
              <a:gd name="connsiteX3" fmla="*/ 1894682 w 1894682"/>
              <a:gd name="connsiteY3" fmla="*/ 495300 h 992982"/>
              <a:gd name="connsiteX4" fmla="*/ 1399382 w 1894682"/>
              <a:gd name="connsiteY4" fmla="*/ 990600 h 992982"/>
              <a:gd name="connsiteX5" fmla="*/ 0 w 1894682"/>
              <a:gd name="connsiteY5" fmla="*/ 992982 h 992982"/>
              <a:gd name="connsiteX0" fmla="*/ 0 w 1889920"/>
              <a:gd name="connsiteY0" fmla="*/ 990601 h 990601"/>
              <a:gd name="connsiteX1" fmla="*/ 809626 w 1889920"/>
              <a:gd name="connsiteY1" fmla="*/ 794 h 990601"/>
              <a:gd name="connsiteX2" fmla="*/ 1394620 w 1889920"/>
              <a:gd name="connsiteY2" fmla="*/ 0 h 990601"/>
              <a:gd name="connsiteX3" fmla="*/ 1889920 w 1889920"/>
              <a:gd name="connsiteY3" fmla="*/ 495300 h 990601"/>
              <a:gd name="connsiteX4" fmla="*/ 1394620 w 1889920"/>
              <a:gd name="connsiteY4" fmla="*/ 990600 h 990601"/>
              <a:gd name="connsiteX5" fmla="*/ 0 w 1889920"/>
              <a:gd name="connsiteY5" fmla="*/ 990601 h 99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89920" h="990601">
                <a:moveTo>
                  <a:pt x="0" y="990601"/>
                </a:moveTo>
                <a:lnTo>
                  <a:pt x="809626" y="794"/>
                </a:lnTo>
                <a:lnTo>
                  <a:pt x="1394620" y="0"/>
                </a:lnTo>
                <a:lnTo>
                  <a:pt x="1889920" y="495300"/>
                </a:lnTo>
                <a:lnTo>
                  <a:pt x="1394620" y="990600"/>
                </a:lnTo>
                <a:lnTo>
                  <a:pt x="0" y="990601"/>
                </a:lnTo>
                <a:close/>
              </a:path>
            </a:pathLst>
          </a:custGeom>
          <a:solidFill>
            <a:schemeClr val="accent5">
              <a:lumMod val="20000"/>
              <a:lumOff val="80000"/>
            </a:schemeClr>
          </a:solidFill>
          <a:ln w="3175">
            <a:noFill/>
          </a:ln>
          <a:effectLst>
            <a:outerShdw blurRad="50800" dist="508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18" name="Isosceles Triangle 17">
            <a:extLst>
              <a:ext uri="{FF2B5EF4-FFF2-40B4-BE49-F238E27FC236}">
                <a16:creationId xmlns="" xmlns:a16="http://schemas.microsoft.com/office/drawing/2014/main" id="{2F661882-B437-4D3A-B9B9-10ED7EAC5F45}"/>
              </a:ext>
            </a:extLst>
          </p:cNvPr>
          <p:cNvSpPr/>
          <p:nvPr/>
        </p:nvSpPr>
        <p:spPr>
          <a:xfrm rot="5400000">
            <a:off x="4869915" y="5880536"/>
            <a:ext cx="257175" cy="204787"/>
          </a:xfrm>
          <a:prstGeom prst="triangle">
            <a:avLst/>
          </a:prstGeom>
          <a:solidFill>
            <a:schemeClr val="accent5">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19" name="Snip Single Corner Rectangle 26">
            <a:extLst>
              <a:ext uri="{FF2B5EF4-FFF2-40B4-BE49-F238E27FC236}">
                <a16:creationId xmlns="" xmlns:a16="http://schemas.microsoft.com/office/drawing/2014/main" id="{ADCECC0A-6490-421C-9894-5B4A3A0D1106}"/>
              </a:ext>
            </a:extLst>
          </p:cNvPr>
          <p:cNvSpPr/>
          <p:nvPr/>
        </p:nvSpPr>
        <p:spPr>
          <a:xfrm flipH="1">
            <a:off x="6132389" y="5282955"/>
            <a:ext cx="4413323" cy="1016605"/>
          </a:xfrm>
          <a:custGeom>
            <a:avLst/>
            <a:gdLst>
              <a:gd name="connsiteX0" fmla="*/ 0 w 2324107"/>
              <a:gd name="connsiteY0" fmla="*/ 0 h 804860"/>
              <a:gd name="connsiteX1" fmla="*/ 1921677 w 2324107"/>
              <a:gd name="connsiteY1" fmla="*/ 0 h 804860"/>
              <a:gd name="connsiteX2" fmla="*/ 2324107 w 2324107"/>
              <a:gd name="connsiteY2" fmla="*/ 402430 h 804860"/>
              <a:gd name="connsiteX3" fmla="*/ 2324107 w 2324107"/>
              <a:gd name="connsiteY3" fmla="*/ 804860 h 804860"/>
              <a:gd name="connsiteX4" fmla="*/ 0 w 2324107"/>
              <a:gd name="connsiteY4" fmla="*/ 804860 h 804860"/>
              <a:gd name="connsiteX5" fmla="*/ 0 w 2324107"/>
              <a:gd name="connsiteY5" fmla="*/ 0 h 804860"/>
              <a:gd name="connsiteX0" fmla="*/ 0 w 2324107"/>
              <a:gd name="connsiteY0" fmla="*/ 0 h 804860"/>
              <a:gd name="connsiteX1" fmla="*/ 1921677 w 2324107"/>
              <a:gd name="connsiteY1" fmla="*/ 0 h 804860"/>
              <a:gd name="connsiteX2" fmla="*/ 2324107 w 2324107"/>
              <a:gd name="connsiteY2" fmla="*/ 804860 h 804860"/>
              <a:gd name="connsiteX3" fmla="*/ 0 w 2324107"/>
              <a:gd name="connsiteY3" fmla="*/ 804860 h 804860"/>
              <a:gd name="connsiteX4" fmla="*/ 0 w 2324107"/>
              <a:gd name="connsiteY4" fmla="*/ 0 h 804860"/>
              <a:gd name="connsiteX0" fmla="*/ 0 w 2324107"/>
              <a:gd name="connsiteY0" fmla="*/ 4762 h 809622"/>
              <a:gd name="connsiteX1" fmla="*/ 1321602 w 2324107"/>
              <a:gd name="connsiteY1" fmla="*/ 0 h 809622"/>
              <a:gd name="connsiteX2" fmla="*/ 2324107 w 2324107"/>
              <a:gd name="connsiteY2" fmla="*/ 809622 h 809622"/>
              <a:gd name="connsiteX3" fmla="*/ 0 w 2324107"/>
              <a:gd name="connsiteY3" fmla="*/ 809622 h 809622"/>
              <a:gd name="connsiteX4" fmla="*/ 0 w 2324107"/>
              <a:gd name="connsiteY4" fmla="*/ 4762 h 809622"/>
              <a:gd name="connsiteX0" fmla="*/ 0 w 2309819"/>
              <a:gd name="connsiteY0" fmla="*/ 4762 h 809622"/>
              <a:gd name="connsiteX1" fmla="*/ 1321602 w 2309819"/>
              <a:gd name="connsiteY1" fmla="*/ 0 h 809622"/>
              <a:gd name="connsiteX2" fmla="*/ 2309819 w 2309819"/>
              <a:gd name="connsiteY2" fmla="*/ 809622 h 809622"/>
              <a:gd name="connsiteX3" fmla="*/ 0 w 2309819"/>
              <a:gd name="connsiteY3" fmla="*/ 809622 h 809622"/>
              <a:gd name="connsiteX4" fmla="*/ 0 w 2309819"/>
              <a:gd name="connsiteY4" fmla="*/ 4762 h 809622"/>
              <a:gd name="connsiteX0" fmla="*/ 0 w 2309819"/>
              <a:gd name="connsiteY0" fmla="*/ 0 h 804860"/>
              <a:gd name="connsiteX1" fmla="*/ 1623842 w 2309819"/>
              <a:gd name="connsiteY1" fmla="*/ 1588 h 804860"/>
              <a:gd name="connsiteX2" fmla="*/ 2309819 w 2309819"/>
              <a:gd name="connsiteY2" fmla="*/ 804860 h 804860"/>
              <a:gd name="connsiteX3" fmla="*/ 0 w 2309819"/>
              <a:gd name="connsiteY3" fmla="*/ 804860 h 804860"/>
              <a:gd name="connsiteX4" fmla="*/ 0 w 2309819"/>
              <a:gd name="connsiteY4" fmla="*/ 0 h 8048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09819" h="804860">
                <a:moveTo>
                  <a:pt x="0" y="0"/>
                </a:moveTo>
                <a:lnTo>
                  <a:pt x="1623842" y="1588"/>
                </a:lnTo>
                <a:lnTo>
                  <a:pt x="2309819" y="804860"/>
                </a:lnTo>
                <a:lnTo>
                  <a:pt x="0" y="804860"/>
                </a:lnTo>
                <a:lnTo>
                  <a:pt x="0" y="0"/>
                </a:lnTo>
                <a:close/>
              </a:path>
            </a:pathLst>
          </a:custGeom>
          <a:solidFill>
            <a:srgbClr val="FF3399"/>
          </a:solidFill>
          <a:ln w="3175">
            <a:noFill/>
          </a:ln>
          <a:effectLst>
            <a:outerShdw blurRad="50800" dist="508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a:solidFill>
                <a:prstClr val="white"/>
              </a:solidFill>
              <a:latin typeface="Arial" panose="020B0604020202020204" pitchFamily="34" charset="0"/>
              <a:cs typeface="Arial" panose="020B0604020202020204" pitchFamily="34" charset="0"/>
            </a:endParaRPr>
          </a:p>
        </p:txBody>
      </p:sp>
      <p:pic>
        <p:nvPicPr>
          <p:cNvPr id="20" name="Picture 345" descr="shadow_1_m">
            <a:extLst>
              <a:ext uri="{FF2B5EF4-FFF2-40B4-BE49-F238E27FC236}">
                <a16:creationId xmlns="" xmlns:a16="http://schemas.microsoft.com/office/drawing/2014/main" id="{1BEA3DFD-D598-4370-B0F7-CB5351166ED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l="61411"/>
          <a:stretch>
            <a:fillRect/>
          </a:stretch>
        </p:blipFill>
        <p:spPr bwMode="gray">
          <a:xfrm>
            <a:off x="10560097" y="5016169"/>
            <a:ext cx="58737" cy="158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Pentagon 27">
            <a:extLst>
              <a:ext uri="{FF2B5EF4-FFF2-40B4-BE49-F238E27FC236}">
                <a16:creationId xmlns="" xmlns:a16="http://schemas.microsoft.com/office/drawing/2014/main" id="{B3AB45B9-E14A-46CC-A5EA-855C8477CC9B}"/>
              </a:ext>
            </a:extLst>
          </p:cNvPr>
          <p:cNvSpPr/>
          <p:nvPr/>
        </p:nvSpPr>
        <p:spPr>
          <a:xfrm rot="5400000" flipH="1">
            <a:off x="5574085" y="4766725"/>
            <a:ext cx="2049462" cy="1132245"/>
          </a:xfrm>
          <a:custGeom>
            <a:avLst/>
            <a:gdLst>
              <a:gd name="connsiteX0" fmla="*/ 0 w 1887538"/>
              <a:gd name="connsiteY0" fmla="*/ 0 h 990600"/>
              <a:gd name="connsiteX1" fmla="*/ 1392238 w 1887538"/>
              <a:gd name="connsiteY1" fmla="*/ 0 h 990600"/>
              <a:gd name="connsiteX2" fmla="*/ 1887538 w 1887538"/>
              <a:gd name="connsiteY2" fmla="*/ 495300 h 990600"/>
              <a:gd name="connsiteX3" fmla="*/ 1392238 w 1887538"/>
              <a:gd name="connsiteY3" fmla="*/ 990600 h 990600"/>
              <a:gd name="connsiteX4" fmla="*/ 0 w 1887538"/>
              <a:gd name="connsiteY4" fmla="*/ 990600 h 990600"/>
              <a:gd name="connsiteX5" fmla="*/ 0 w 1887538"/>
              <a:gd name="connsiteY5" fmla="*/ 0 h 990600"/>
              <a:gd name="connsiteX0" fmla="*/ 0 w 1887538"/>
              <a:gd name="connsiteY0" fmla="*/ 0 h 990600"/>
              <a:gd name="connsiteX1" fmla="*/ 807244 w 1887538"/>
              <a:gd name="connsiteY1" fmla="*/ 794 h 990600"/>
              <a:gd name="connsiteX2" fmla="*/ 1392238 w 1887538"/>
              <a:gd name="connsiteY2" fmla="*/ 0 h 990600"/>
              <a:gd name="connsiteX3" fmla="*/ 1887538 w 1887538"/>
              <a:gd name="connsiteY3" fmla="*/ 495300 h 990600"/>
              <a:gd name="connsiteX4" fmla="*/ 1392238 w 1887538"/>
              <a:gd name="connsiteY4" fmla="*/ 990600 h 990600"/>
              <a:gd name="connsiteX5" fmla="*/ 0 w 1887538"/>
              <a:gd name="connsiteY5" fmla="*/ 990600 h 990600"/>
              <a:gd name="connsiteX6" fmla="*/ 0 w 1887538"/>
              <a:gd name="connsiteY6" fmla="*/ 0 h 990600"/>
              <a:gd name="connsiteX0" fmla="*/ 0 w 1887538"/>
              <a:gd name="connsiteY0" fmla="*/ 990600 h 990600"/>
              <a:gd name="connsiteX1" fmla="*/ 807244 w 1887538"/>
              <a:gd name="connsiteY1" fmla="*/ 794 h 990600"/>
              <a:gd name="connsiteX2" fmla="*/ 1392238 w 1887538"/>
              <a:gd name="connsiteY2" fmla="*/ 0 h 990600"/>
              <a:gd name="connsiteX3" fmla="*/ 1887538 w 1887538"/>
              <a:gd name="connsiteY3" fmla="*/ 495300 h 990600"/>
              <a:gd name="connsiteX4" fmla="*/ 1392238 w 1887538"/>
              <a:gd name="connsiteY4" fmla="*/ 990600 h 990600"/>
              <a:gd name="connsiteX5" fmla="*/ 0 w 1887538"/>
              <a:gd name="connsiteY5" fmla="*/ 990600 h 990600"/>
              <a:gd name="connsiteX0" fmla="*/ 0 w 1894682"/>
              <a:gd name="connsiteY0" fmla="*/ 992982 h 992982"/>
              <a:gd name="connsiteX1" fmla="*/ 814388 w 1894682"/>
              <a:gd name="connsiteY1" fmla="*/ 794 h 992982"/>
              <a:gd name="connsiteX2" fmla="*/ 1399382 w 1894682"/>
              <a:gd name="connsiteY2" fmla="*/ 0 h 992982"/>
              <a:gd name="connsiteX3" fmla="*/ 1894682 w 1894682"/>
              <a:gd name="connsiteY3" fmla="*/ 495300 h 992982"/>
              <a:gd name="connsiteX4" fmla="*/ 1399382 w 1894682"/>
              <a:gd name="connsiteY4" fmla="*/ 990600 h 992982"/>
              <a:gd name="connsiteX5" fmla="*/ 0 w 1894682"/>
              <a:gd name="connsiteY5" fmla="*/ 992982 h 992982"/>
              <a:gd name="connsiteX0" fmla="*/ 0 w 1889920"/>
              <a:gd name="connsiteY0" fmla="*/ 990601 h 990601"/>
              <a:gd name="connsiteX1" fmla="*/ 809626 w 1889920"/>
              <a:gd name="connsiteY1" fmla="*/ 794 h 990601"/>
              <a:gd name="connsiteX2" fmla="*/ 1394620 w 1889920"/>
              <a:gd name="connsiteY2" fmla="*/ 0 h 990601"/>
              <a:gd name="connsiteX3" fmla="*/ 1889920 w 1889920"/>
              <a:gd name="connsiteY3" fmla="*/ 495300 h 990601"/>
              <a:gd name="connsiteX4" fmla="*/ 1394620 w 1889920"/>
              <a:gd name="connsiteY4" fmla="*/ 990600 h 990601"/>
              <a:gd name="connsiteX5" fmla="*/ 0 w 1889920"/>
              <a:gd name="connsiteY5" fmla="*/ 990601 h 990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89920" h="990601">
                <a:moveTo>
                  <a:pt x="0" y="990601"/>
                </a:moveTo>
                <a:lnTo>
                  <a:pt x="809626" y="794"/>
                </a:lnTo>
                <a:lnTo>
                  <a:pt x="1394620" y="0"/>
                </a:lnTo>
                <a:lnTo>
                  <a:pt x="1889920" y="495300"/>
                </a:lnTo>
                <a:lnTo>
                  <a:pt x="1394620" y="990600"/>
                </a:lnTo>
                <a:lnTo>
                  <a:pt x="0" y="990601"/>
                </a:lnTo>
                <a:close/>
              </a:path>
            </a:pathLst>
          </a:custGeom>
          <a:solidFill>
            <a:schemeClr val="accent4">
              <a:lumMod val="20000"/>
              <a:lumOff val="80000"/>
            </a:schemeClr>
          </a:solidFill>
          <a:ln w="3175">
            <a:noFill/>
          </a:ln>
          <a:effectLst>
            <a:outerShdw blurRad="50800" dist="50800" dir="16200000"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22" name="Isosceles Triangle 21">
            <a:extLst>
              <a:ext uri="{FF2B5EF4-FFF2-40B4-BE49-F238E27FC236}">
                <a16:creationId xmlns="" xmlns:a16="http://schemas.microsoft.com/office/drawing/2014/main" id="{21E60A73-BCF9-4C70-94B3-24614CD0AD4A}"/>
              </a:ext>
            </a:extLst>
          </p:cNvPr>
          <p:cNvSpPr/>
          <p:nvPr/>
        </p:nvSpPr>
        <p:spPr>
          <a:xfrm rot="16200000" flipH="1">
            <a:off x="6933958" y="5706733"/>
            <a:ext cx="257175" cy="204787"/>
          </a:xfrm>
          <a:prstGeom prst="triangle">
            <a:avLst/>
          </a:prstGeom>
          <a:solidFill>
            <a:schemeClr val="accent4">
              <a:lumMod val="20000"/>
              <a:lumOff val="80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grpSp>
        <p:nvGrpSpPr>
          <p:cNvPr id="23" name="Group 107">
            <a:extLst>
              <a:ext uri="{FF2B5EF4-FFF2-40B4-BE49-F238E27FC236}">
                <a16:creationId xmlns="" xmlns:a16="http://schemas.microsoft.com/office/drawing/2014/main" id="{D34F0F54-7FE6-45A9-9147-596B7FFE6D9E}"/>
              </a:ext>
            </a:extLst>
          </p:cNvPr>
          <p:cNvGrpSpPr>
            <a:grpSpLocks/>
          </p:cNvGrpSpPr>
          <p:nvPr/>
        </p:nvGrpSpPr>
        <p:grpSpPr bwMode="auto">
          <a:xfrm>
            <a:off x="3663952" y="3942728"/>
            <a:ext cx="831850" cy="153987"/>
            <a:chOff x="2122604" y="3966591"/>
            <a:chExt cx="595196" cy="109537"/>
          </a:xfrm>
        </p:grpSpPr>
        <p:sp>
          <p:nvSpPr>
            <p:cNvPr id="24" name="Oval 23">
              <a:extLst>
                <a:ext uri="{FF2B5EF4-FFF2-40B4-BE49-F238E27FC236}">
                  <a16:creationId xmlns="" xmlns:a16="http://schemas.microsoft.com/office/drawing/2014/main" id="{244A97C3-35BF-4A23-A15D-222BDADE080C}"/>
                </a:ext>
              </a:extLst>
            </p:cNvPr>
            <p:cNvSpPr/>
            <p:nvPr/>
          </p:nvSpPr>
          <p:spPr>
            <a:xfrm>
              <a:off x="2122604" y="3966591"/>
              <a:ext cx="109044" cy="10953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25" name="Oval 24">
              <a:extLst>
                <a:ext uri="{FF2B5EF4-FFF2-40B4-BE49-F238E27FC236}">
                  <a16:creationId xmlns="" xmlns:a16="http://schemas.microsoft.com/office/drawing/2014/main" id="{36EFA895-C22E-430D-A025-9563728BB100}"/>
                </a:ext>
              </a:extLst>
            </p:cNvPr>
            <p:cNvSpPr/>
            <p:nvPr/>
          </p:nvSpPr>
          <p:spPr>
            <a:xfrm>
              <a:off x="2286169" y="3966591"/>
              <a:ext cx="109044" cy="109537"/>
            </a:xfrm>
            <a:prstGeom prst="ellipse">
              <a:avLst/>
            </a:prstGeom>
            <a:solidFill>
              <a:srgbClr val="8E8E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26" name="Oval 25">
              <a:extLst>
                <a:ext uri="{FF2B5EF4-FFF2-40B4-BE49-F238E27FC236}">
                  <a16:creationId xmlns="" xmlns:a16="http://schemas.microsoft.com/office/drawing/2014/main" id="{62089962-2155-4481-B7B4-5E235D89B6FD}"/>
                </a:ext>
              </a:extLst>
            </p:cNvPr>
            <p:cNvSpPr/>
            <p:nvPr/>
          </p:nvSpPr>
          <p:spPr>
            <a:xfrm>
              <a:off x="2445191" y="3966591"/>
              <a:ext cx="104500" cy="10953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27" name="Oval 26">
              <a:extLst>
                <a:ext uri="{FF2B5EF4-FFF2-40B4-BE49-F238E27FC236}">
                  <a16:creationId xmlns="" xmlns:a16="http://schemas.microsoft.com/office/drawing/2014/main" id="{DBCD2A1C-A963-4573-AD74-A4BBB90C6FF0}"/>
                </a:ext>
              </a:extLst>
            </p:cNvPr>
            <p:cNvSpPr/>
            <p:nvPr/>
          </p:nvSpPr>
          <p:spPr>
            <a:xfrm>
              <a:off x="2608756" y="3966591"/>
              <a:ext cx="109044" cy="10953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grpSp>
      <p:cxnSp>
        <p:nvCxnSpPr>
          <p:cNvPr id="28" name="Straight Connector 27">
            <a:extLst>
              <a:ext uri="{FF2B5EF4-FFF2-40B4-BE49-F238E27FC236}">
                <a16:creationId xmlns="" xmlns:a16="http://schemas.microsoft.com/office/drawing/2014/main" id="{CBFDB29B-F23F-4AB0-9A5E-4E574BB084A3}"/>
              </a:ext>
            </a:extLst>
          </p:cNvPr>
          <p:cNvCxnSpPr/>
          <p:nvPr/>
        </p:nvCxnSpPr>
        <p:spPr>
          <a:xfrm>
            <a:off x="1665545" y="5448682"/>
            <a:ext cx="2241550" cy="0"/>
          </a:xfrm>
          <a:prstGeom prst="line">
            <a:avLst/>
          </a:prstGeom>
          <a:ln w="38100">
            <a:solidFill>
              <a:schemeClr val="accent5">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 xmlns:a16="http://schemas.microsoft.com/office/drawing/2014/main" id="{6CA4E025-BA60-4368-9AEE-827D4B478DBC}"/>
              </a:ext>
            </a:extLst>
          </p:cNvPr>
          <p:cNvCxnSpPr/>
          <p:nvPr/>
        </p:nvCxnSpPr>
        <p:spPr>
          <a:xfrm flipH="1">
            <a:off x="7873975" y="5346402"/>
            <a:ext cx="2236787" cy="0"/>
          </a:xfrm>
          <a:prstGeom prst="line">
            <a:avLst/>
          </a:prstGeom>
          <a:ln w="38100">
            <a:solidFill>
              <a:schemeClr val="accent4">
                <a:lumMod val="20000"/>
                <a:lumOff val="80000"/>
              </a:schemeClr>
            </a:solidFill>
          </a:ln>
        </p:spPr>
        <p:style>
          <a:lnRef idx="1">
            <a:schemeClr val="accent1"/>
          </a:lnRef>
          <a:fillRef idx="0">
            <a:schemeClr val="accent1"/>
          </a:fillRef>
          <a:effectRef idx="0">
            <a:schemeClr val="accent1"/>
          </a:effectRef>
          <a:fontRef idx="minor">
            <a:schemeClr val="tx1"/>
          </a:fontRef>
        </p:style>
      </p:cxnSp>
      <p:sp>
        <p:nvSpPr>
          <p:cNvPr id="30" name="Text Box 3">
            <a:extLst>
              <a:ext uri="{FF2B5EF4-FFF2-40B4-BE49-F238E27FC236}">
                <a16:creationId xmlns="" xmlns:a16="http://schemas.microsoft.com/office/drawing/2014/main" id="{96EEA259-051F-45C1-922B-803579037048}"/>
              </a:ext>
            </a:extLst>
          </p:cNvPr>
          <p:cNvSpPr txBox="1">
            <a:spLocks noChangeArrowheads="1"/>
          </p:cNvSpPr>
          <p:nvPr/>
        </p:nvSpPr>
        <p:spPr bwMode="ltGray">
          <a:xfrm>
            <a:off x="3793257" y="3760564"/>
            <a:ext cx="4570413" cy="443198"/>
          </a:xfrm>
          <a:prstGeom prst="rect">
            <a:avLst/>
          </a:prstGeom>
          <a:noFill/>
          <a:ln>
            <a:noFill/>
          </a:ln>
          <a:effec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defTabSz="914400" eaLnBrk="1" hangingPunct="1">
              <a:lnSpc>
                <a:spcPct val="95000"/>
              </a:lnSpc>
              <a:spcAft>
                <a:spcPts val="800"/>
              </a:spcAft>
              <a:defRPr/>
            </a:pPr>
            <a:r>
              <a:rPr lang="en-US" sz="2400" b="1" dirty="0">
                <a:solidFill>
                  <a:srgbClr val="000000"/>
                </a:solidFill>
                <a:latin typeface="Arial" panose="020B0604020202020204" pitchFamily="34" charset="0"/>
                <a:cs typeface="Arial" panose="020B0604020202020204" pitchFamily="34" charset="0"/>
              </a:rPr>
              <a:t>NỘI DUNG CHÍNH</a:t>
            </a:r>
          </a:p>
        </p:txBody>
      </p:sp>
      <p:sp>
        <p:nvSpPr>
          <p:cNvPr id="35" name="TextBox 1">
            <a:extLst>
              <a:ext uri="{FF2B5EF4-FFF2-40B4-BE49-F238E27FC236}">
                <a16:creationId xmlns="" xmlns:a16="http://schemas.microsoft.com/office/drawing/2014/main" id="{F39A52E7-F8A1-40F6-8D68-682DB88BCD10}"/>
              </a:ext>
            </a:extLst>
          </p:cNvPr>
          <p:cNvSpPr txBox="1">
            <a:spLocks noChangeArrowheads="1"/>
          </p:cNvSpPr>
          <p:nvPr/>
        </p:nvSpPr>
        <p:spPr bwMode="auto">
          <a:xfrm>
            <a:off x="4953465" y="2514132"/>
            <a:ext cx="5277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Arial" panose="020B0604020202020204" pitchFamily="34" charset="0"/>
              </a:defRPr>
            </a:lvl1pPr>
            <a:lvl2pPr marL="742950" indent="-285750">
              <a:spcBef>
                <a:spcPct val="20000"/>
              </a:spcBef>
              <a:buFont typeface="Arial" panose="020B0604020202020204" pitchFamily="34" charset="0"/>
              <a:buChar char="–"/>
              <a:defRPr sz="2800">
                <a:solidFill>
                  <a:schemeClr val="tx1"/>
                </a:solidFill>
                <a:latin typeface="Arial" panose="020B0604020202020204" pitchFamily="34" charset="0"/>
              </a:defRPr>
            </a:lvl2pPr>
            <a:lvl3pPr marL="1143000" indent="-228600">
              <a:spcBef>
                <a:spcPct val="20000"/>
              </a:spcBef>
              <a:buFont typeface="Arial" panose="020B0604020202020204" pitchFamily="34" charset="0"/>
              <a:buChar char="•"/>
              <a:defRPr sz="2400">
                <a:solidFill>
                  <a:schemeClr val="tx1"/>
                </a:solidFill>
                <a:latin typeface="Arial" panose="020B0604020202020204" pitchFamily="34" charset="0"/>
              </a:defRPr>
            </a:lvl3pPr>
            <a:lvl4pPr marL="1600200" indent="-228600">
              <a:spcBef>
                <a:spcPct val="20000"/>
              </a:spcBef>
              <a:buFont typeface="Arial" panose="020B0604020202020204" pitchFamily="34" charset="0"/>
              <a:buChar char="–"/>
              <a:defRPr sz="2000">
                <a:solidFill>
                  <a:schemeClr val="tx1"/>
                </a:solidFill>
                <a:latin typeface="Arial" panose="020B0604020202020204" pitchFamily="34" charset="0"/>
              </a:defRPr>
            </a:lvl4pPr>
            <a:lvl5pPr marL="2057400" indent="-228600">
              <a:spcBef>
                <a:spcPct val="20000"/>
              </a:spcBef>
              <a:buFont typeface="Arial" panose="020B0604020202020204" pitchFamily="34" charset="0"/>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panose="020B0604020202020204" pitchFamily="34" charset="0"/>
              </a:defRPr>
            </a:lvl9pPr>
          </a:lstStyle>
          <a:p>
            <a:pPr algn="ctr" defTabSz="914400" fontAlgn="base">
              <a:spcBef>
                <a:spcPct val="0"/>
              </a:spcBef>
              <a:spcAft>
                <a:spcPct val="0"/>
              </a:spcAft>
              <a:buNone/>
            </a:pPr>
            <a:r>
              <a:rPr lang="en-US" altLang="en-US" sz="2400" b="1" u="sng" dirty="0">
                <a:solidFill>
                  <a:srgbClr val="C0504D"/>
                </a:solidFill>
                <a:cs typeface="Arial" panose="020B0604020202020204" pitchFamily="34" charset="0"/>
              </a:rPr>
              <a:t>01</a:t>
            </a:r>
          </a:p>
        </p:txBody>
      </p:sp>
      <p:sp>
        <p:nvSpPr>
          <p:cNvPr id="36" name="TextBox 35">
            <a:extLst>
              <a:ext uri="{FF2B5EF4-FFF2-40B4-BE49-F238E27FC236}">
                <a16:creationId xmlns="" xmlns:a16="http://schemas.microsoft.com/office/drawing/2014/main" id="{4368996E-ACFD-4627-A581-CA2D453973FE}"/>
              </a:ext>
            </a:extLst>
          </p:cNvPr>
          <p:cNvSpPr txBox="1"/>
          <p:nvPr/>
        </p:nvSpPr>
        <p:spPr>
          <a:xfrm>
            <a:off x="6172093" y="2477942"/>
            <a:ext cx="527709" cy="461665"/>
          </a:xfrm>
          <a:prstGeom prst="rect">
            <a:avLst/>
          </a:prstGeom>
          <a:noFill/>
        </p:spPr>
        <p:txBody>
          <a:bodyPr wrap="none">
            <a:spAutoFit/>
          </a:bodyPr>
          <a:lstStyle/>
          <a:p>
            <a:pPr algn="ctr" defTabSz="914400">
              <a:defRPr/>
            </a:pPr>
            <a:r>
              <a:rPr lang="en-US" sz="2400" b="1" u="sng" dirty="0">
                <a:solidFill>
                  <a:srgbClr val="9BBB59"/>
                </a:solidFill>
                <a:latin typeface="Arial" panose="020B0604020202020204" pitchFamily="34" charset="0"/>
                <a:cs typeface="Arial" panose="020B0604020202020204" pitchFamily="34" charset="0"/>
              </a:rPr>
              <a:t>02</a:t>
            </a:r>
          </a:p>
        </p:txBody>
      </p:sp>
      <p:sp>
        <p:nvSpPr>
          <p:cNvPr id="37" name="TextBox 36">
            <a:extLst>
              <a:ext uri="{FF2B5EF4-FFF2-40B4-BE49-F238E27FC236}">
                <a16:creationId xmlns="" xmlns:a16="http://schemas.microsoft.com/office/drawing/2014/main" id="{975863FF-7599-4CA0-8404-5E8F1C36B37D}"/>
              </a:ext>
            </a:extLst>
          </p:cNvPr>
          <p:cNvSpPr txBox="1"/>
          <p:nvPr/>
        </p:nvSpPr>
        <p:spPr>
          <a:xfrm>
            <a:off x="4902982" y="4913623"/>
            <a:ext cx="527709" cy="461665"/>
          </a:xfrm>
          <a:prstGeom prst="rect">
            <a:avLst/>
          </a:prstGeom>
          <a:noFill/>
        </p:spPr>
        <p:txBody>
          <a:bodyPr wrap="none">
            <a:spAutoFit/>
          </a:bodyPr>
          <a:lstStyle/>
          <a:p>
            <a:pPr algn="ctr" defTabSz="914400">
              <a:defRPr/>
            </a:pPr>
            <a:r>
              <a:rPr lang="en-US" sz="2400" b="1" u="sng" dirty="0">
                <a:solidFill>
                  <a:srgbClr val="4BACC6"/>
                </a:solidFill>
                <a:latin typeface="Arial" panose="020B0604020202020204" pitchFamily="34" charset="0"/>
                <a:cs typeface="Arial" panose="020B0604020202020204" pitchFamily="34" charset="0"/>
              </a:rPr>
              <a:t>03</a:t>
            </a:r>
          </a:p>
        </p:txBody>
      </p:sp>
      <p:sp>
        <p:nvSpPr>
          <p:cNvPr id="38" name="TextBox 37">
            <a:extLst>
              <a:ext uri="{FF2B5EF4-FFF2-40B4-BE49-F238E27FC236}">
                <a16:creationId xmlns="" xmlns:a16="http://schemas.microsoft.com/office/drawing/2014/main" id="{1ADA8A7B-783B-4E3F-A44A-19FBF385186C}"/>
              </a:ext>
            </a:extLst>
          </p:cNvPr>
          <p:cNvSpPr txBox="1"/>
          <p:nvPr/>
        </p:nvSpPr>
        <p:spPr>
          <a:xfrm>
            <a:off x="6380995" y="4917529"/>
            <a:ext cx="527709" cy="461665"/>
          </a:xfrm>
          <a:prstGeom prst="rect">
            <a:avLst/>
          </a:prstGeom>
          <a:noFill/>
        </p:spPr>
        <p:txBody>
          <a:bodyPr wrap="none">
            <a:spAutoFit/>
          </a:bodyPr>
          <a:lstStyle/>
          <a:p>
            <a:pPr algn="ctr" defTabSz="914400">
              <a:defRPr/>
            </a:pPr>
            <a:r>
              <a:rPr lang="en-US" sz="2400" b="1" u="sng" dirty="0">
                <a:solidFill>
                  <a:srgbClr val="8064A2"/>
                </a:solidFill>
                <a:latin typeface="Arial" panose="020B0604020202020204" pitchFamily="34" charset="0"/>
                <a:cs typeface="Arial" panose="020B0604020202020204" pitchFamily="34" charset="0"/>
              </a:rPr>
              <a:t>04</a:t>
            </a:r>
          </a:p>
        </p:txBody>
      </p:sp>
      <p:sp>
        <p:nvSpPr>
          <p:cNvPr id="39" name="TextBox 38">
            <a:extLst>
              <a:ext uri="{FF2B5EF4-FFF2-40B4-BE49-F238E27FC236}">
                <a16:creationId xmlns="" xmlns:a16="http://schemas.microsoft.com/office/drawing/2014/main" id="{31504438-6D85-4BF9-91E3-D44EC5281F1B}"/>
              </a:ext>
            </a:extLst>
          </p:cNvPr>
          <p:cNvSpPr txBox="1"/>
          <p:nvPr/>
        </p:nvSpPr>
        <p:spPr>
          <a:xfrm>
            <a:off x="991673" y="278118"/>
            <a:ext cx="10141331" cy="830997"/>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panose="020B0604020202020204" pitchFamily="34" charset="0"/>
                <a:ea typeface="Arial Unicode MS"/>
                <a:cs typeface="Arial" panose="020B0604020202020204" pitchFamily="34" charset="0"/>
              </a:rPr>
              <a:t>5.3.2. </a:t>
            </a:r>
            <a:r>
              <a:rPr lang="vi-VN" sz="2400" b="1" i="0" dirty="0">
                <a:solidFill>
                  <a:srgbClr val="000000"/>
                </a:solidFill>
                <a:effectLst/>
                <a:latin typeface="Arial" panose="020B0604020202020204" pitchFamily="34" charset="0"/>
                <a:cs typeface="Arial" panose="020B0604020202020204" pitchFamily="34" charset="0"/>
              </a:rPr>
              <a:t>Vai trò nhà nước trong bảo đảm hài hòa các quan hệ lợi ích</a:t>
            </a:r>
          </a:p>
          <a:p>
            <a:endParaRPr lang="en-US" sz="2400" b="1" i="0" dirty="0">
              <a:solidFill>
                <a:srgbClr val="000000"/>
              </a:solidFill>
              <a:effectLst/>
              <a:latin typeface="+mj-lt"/>
            </a:endParaRPr>
          </a:p>
        </p:txBody>
      </p:sp>
      <p:sp>
        <p:nvSpPr>
          <p:cNvPr id="40" name="Line 7">
            <a:extLst>
              <a:ext uri="{FF2B5EF4-FFF2-40B4-BE49-F238E27FC236}">
                <a16:creationId xmlns="" xmlns:a16="http://schemas.microsoft.com/office/drawing/2014/main" id="{47FCF964-26F7-4CDF-A908-E01ED2E4966F}"/>
              </a:ext>
            </a:extLst>
          </p:cNvPr>
          <p:cNvSpPr>
            <a:spLocks noChangeShapeType="1"/>
          </p:cNvSpPr>
          <p:nvPr/>
        </p:nvSpPr>
        <p:spPr bwMode="auto">
          <a:xfrm>
            <a:off x="4441351" y="899424"/>
            <a:ext cx="2631989" cy="12356"/>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Arial"/>
              <a:ea typeface="Arial Unicode MS"/>
              <a:cs typeface="+mn-cs"/>
            </a:endParaRPr>
          </a:p>
        </p:txBody>
      </p:sp>
      <p:sp>
        <p:nvSpPr>
          <p:cNvPr id="42" name="TextBox 41">
            <a:extLst>
              <a:ext uri="{FF2B5EF4-FFF2-40B4-BE49-F238E27FC236}">
                <a16:creationId xmlns="" xmlns:a16="http://schemas.microsoft.com/office/drawing/2014/main" id="{CDEEBBD4-E686-4A15-ABE0-37E8119FBFE9}"/>
              </a:ext>
            </a:extLst>
          </p:cNvPr>
          <p:cNvSpPr txBox="1"/>
          <p:nvPr/>
        </p:nvSpPr>
        <p:spPr>
          <a:xfrm>
            <a:off x="550150" y="1708156"/>
            <a:ext cx="3842834" cy="923330"/>
          </a:xfrm>
          <a:prstGeom prst="rect">
            <a:avLst/>
          </a:prstGeom>
          <a:noFill/>
        </p:spPr>
        <p:txBody>
          <a:bodyPr wrap="square">
            <a:spAutoFit/>
          </a:bodyPr>
          <a:lstStyle/>
          <a:p>
            <a:pPr algn="ctr"/>
            <a:r>
              <a:rPr lang="vi-VN" i="0" dirty="0">
                <a:solidFill>
                  <a:srgbClr val="000000"/>
                </a:solidFill>
                <a:effectLst/>
                <a:latin typeface="Arial" panose="020B0604020202020204" pitchFamily="34" charset="0"/>
                <a:cs typeface="Arial" panose="020B0604020202020204" pitchFamily="34" charset="0"/>
              </a:rPr>
              <a:t> </a:t>
            </a:r>
            <a:r>
              <a:rPr lang="vi-VN" i="0" dirty="0">
                <a:solidFill>
                  <a:schemeClr val="bg1"/>
                </a:solidFill>
                <a:effectLst/>
                <a:latin typeface="Arial" panose="020B0604020202020204" pitchFamily="34" charset="0"/>
                <a:cs typeface="Arial" panose="020B0604020202020204" pitchFamily="34" charset="0"/>
              </a:rPr>
              <a:t>Bảo vệ lợi ích hợp pháp, tạo môi trường thuận lợi cho hoạt động tìm kiếm l</a:t>
            </a:r>
            <a:r>
              <a:rPr lang="en-US" i="0" dirty="0" err="1">
                <a:solidFill>
                  <a:schemeClr val="bg1"/>
                </a:solidFill>
                <a:effectLst/>
                <a:latin typeface="Arial" panose="020B0604020202020204" pitchFamily="34" charset="0"/>
                <a:cs typeface="Arial" panose="020B0604020202020204" pitchFamily="34" charset="0"/>
              </a:rPr>
              <a:t>ợi</a:t>
            </a:r>
            <a:r>
              <a:rPr lang="vi-VN" i="0" dirty="0">
                <a:solidFill>
                  <a:schemeClr val="bg1"/>
                </a:solidFill>
                <a:effectLst/>
                <a:latin typeface="Arial" panose="020B0604020202020204" pitchFamily="34" charset="0"/>
                <a:cs typeface="Arial" panose="020B0604020202020204" pitchFamily="34" charset="0"/>
              </a:rPr>
              <a:t> ích của các chủ thế kinh tế</a:t>
            </a:r>
          </a:p>
        </p:txBody>
      </p:sp>
      <p:sp>
        <p:nvSpPr>
          <p:cNvPr id="44" name="TextBox 43">
            <a:extLst>
              <a:ext uri="{FF2B5EF4-FFF2-40B4-BE49-F238E27FC236}">
                <a16:creationId xmlns="" xmlns:a16="http://schemas.microsoft.com/office/drawing/2014/main" id="{5CC6BCB3-6567-4852-84F7-700EA1F63D40}"/>
              </a:ext>
            </a:extLst>
          </p:cNvPr>
          <p:cNvSpPr txBox="1"/>
          <p:nvPr/>
        </p:nvSpPr>
        <p:spPr>
          <a:xfrm>
            <a:off x="6904452" y="1738472"/>
            <a:ext cx="3163356" cy="646331"/>
          </a:xfrm>
          <a:prstGeom prst="rect">
            <a:avLst/>
          </a:prstGeom>
          <a:noFill/>
        </p:spPr>
        <p:txBody>
          <a:bodyPr wrap="square">
            <a:spAutoFit/>
          </a:bodyPr>
          <a:lstStyle/>
          <a:p>
            <a:pPr algn="l"/>
            <a:r>
              <a:rPr lang="en-US" i="0" dirty="0">
                <a:solidFill>
                  <a:srgbClr val="000000"/>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Điều</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hòa</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lợi</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ích</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giữa</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cá</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nhân</a:t>
            </a:r>
            <a:r>
              <a:rPr lang="en-US" i="0" dirty="0">
                <a:solidFill>
                  <a:schemeClr val="bg1"/>
                </a:solidFill>
                <a:effectLst/>
                <a:latin typeface="Arial" panose="020B0604020202020204" pitchFamily="34" charset="0"/>
                <a:cs typeface="Arial" panose="020B0604020202020204" pitchFamily="34" charset="0"/>
              </a:rPr>
              <a:t> - </a:t>
            </a:r>
            <a:r>
              <a:rPr lang="en-US" i="0" dirty="0" err="1">
                <a:solidFill>
                  <a:schemeClr val="bg1"/>
                </a:solidFill>
                <a:effectLst/>
                <a:latin typeface="Arial" panose="020B0604020202020204" pitchFamily="34" charset="0"/>
                <a:cs typeface="Arial" panose="020B0604020202020204" pitchFamily="34" charset="0"/>
              </a:rPr>
              <a:t>doanh</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nghiệp</a:t>
            </a:r>
            <a:r>
              <a:rPr lang="en-US" i="0" dirty="0">
                <a:solidFill>
                  <a:schemeClr val="bg1"/>
                </a:solidFill>
                <a:effectLst/>
                <a:latin typeface="Arial" panose="020B0604020202020204" pitchFamily="34" charset="0"/>
                <a:cs typeface="Arial" panose="020B0604020202020204" pitchFamily="34" charset="0"/>
              </a:rPr>
              <a:t> - </a:t>
            </a:r>
            <a:r>
              <a:rPr lang="en-US" i="0" dirty="0" err="1">
                <a:solidFill>
                  <a:schemeClr val="bg1"/>
                </a:solidFill>
                <a:effectLst/>
                <a:latin typeface="Arial" panose="020B0604020202020204" pitchFamily="34" charset="0"/>
                <a:cs typeface="Arial" panose="020B0604020202020204" pitchFamily="34" charset="0"/>
              </a:rPr>
              <a:t>xã</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hội</a:t>
            </a:r>
            <a:endParaRPr lang="en-US" i="0" dirty="0">
              <a:solidFill>
                <a:schemeClr val="bg1"/>
              </a:solidFill>
              <a:effectLst/>
              <a:latin typeface="Arial" panose="020B0604020202020204" pitchFamily="34" charset="0"/>
              <a:cs typeface="Arial" panose="020B0604020202020204" pitchFamily="34" charset="0"/>
            </a:endParaRPr>
          </a:p>
        </p:txBody>
      </p:sp>
      <p:sp>
        <p:nvSpPr>
          <p:cNvPr id="46" name="TextBox 45">
            <a:extLst>
              <a:ext uri="{FF2B5EF4-FFF2-40B4-BE49-F238E27FC236}">
                <a16:creationId xmlns="" xmlns:a16="http://schemas.microsoft.com/office/drawing/2014/main" id="{80A50926-BBE8-4FD4-B2B2-2904F351E662}"/>
              </a:ext>
            </a:extLst>
          </p:cNvPr>
          <p:cNvSpPr txBox="1"/>
          <p:nvPr/>
        </p:nvSpPr>
        <p:spPr>
          <a:xfrm>
            <a:off x="842317" y="5508939"/>
            <a:ext cx="3705803" cy="923330"/>
          </a:xfrm>
          <a:prstGeom prst="rect">
            <a:avLst/>
          </a:prstGeom>
          <a:noFill/>
        </p:spPr>
        <p:txBody>
          <a:bodyPr wrap="square">
            <a:spAutoFit/>
          </a:bodyPr>
          <a:lstStyle/>
          <a:p>
            <a:pPr algn="ctr"/>
            <a:r>
              <a:rPr lang="vi-VN" i="0" dirty="0">
                <a:solidFill>
                  <a:schemeClr val="bg1"/>
                </a:solidFill>
                <a:effectLst/>
                <a:latin typeface="Arial" panose="020B0604020202020204" pitchFamily="34" charset="0"/>
                <a:cs typeface="Arial" panose="020B0604020202020204" pitchFamily="34" charset="0"/>
              </a:rPr>
              <a:t>Kiểm soát, ngăn ngừa các quan hệ lợi ích có ảnh hưởng tiêu cực dối với sự phát triển xã hội</a:t>
            </a:r>
          </a:p>
        </p:txBody>
      </p:sp>
      <p:sp>
        <p:nvSpPr>
          <p:cNvPr id="49" name="TextBox 48">
            <a:extLst>
              <a:ext uri="{FF2B5EF4-FFF2-40B4-BE49-F238E27FC236}">
                <a16:creationId xmlns="" xmlns:a16="http://schemas.microsoft.com/office/drawing/2014/main" id="{24FE0B1A-221E-46A1-96DB-78E266120C52}"/>
              </a:ext>
            </a:extLst>
          </p:cNvPr>
          <p:cNvSpPr txBox="1"/>
          <p:nvPr/>
        </p:nvSpPr>
        <p:spPr>
          <a:xfrm>
            <a:off x="7220655" y="5435037"/>
            <a:ext cx="3311319" cy="646331"/>
          </a:xfrm>
          <a:prstGeom prst="rect">
            <a:avLst/>
          </a:prstGeom>
          <a:noFill/>
        </p:spPr>
        <p:txBody>
          <a:bodyPr wrap="square">
            <a:spAutoFit/>
          </a:bodyPr>
          <a:lstStyle/>
          <a:p>
            <a:pPr algn="ctr"/>
            <a:r>
              <a:rPr lang="en-US" i="0" dirty="0" err="1">
                <a:solidFill>
                  <a:schemeClr val="bg1"/>
                </a:solidFill>
                <a:effectLst/>
                <a:latin typeface="Arial" panose="020B0604020202020204" pitchFamily="34" charset="0"/>
                <a:cs typeface="Arial" panose="020B0604020202020204" pitchFamily="34" charset="0"/>
              </a:rPr>
              <a:t>Giải</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quyết</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những</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mâu</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thuẫn</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trong</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quan</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hệ</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lợi</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ích</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kinh</a:t>
            </a:r>
            <a:r>
              <a:rPr lang="en-US" i="0" dirty="0">
                <a:solidFill>
                  <a:schemeClr val="bg1"/>
                </a:solidFill>
                <a:effectLst/>
                <a:latin typeface="Arial" panose="020B0604020202020204" pitchFamily="34" charset="0"/>
                <a:cs typeface="Arial" panose="020B0604020202020204" pitchFamily="34" charset="0"/>
              </a:rPr>
              <a:t> </a:t>
            </a:r>
            <a:r>
              <a:rPr lang="en-US" i="0" dirty="0" err="1">
                <a:solidFill>
                  <a:schemeClr val="bg1"/>
                </a:solidFill>
                <a:effectLst/>
                <a:latin typeface="Arial" panose="020B0604020202020204" pitchFamily="34" charset="0"/>
                <a:cs typeface="Arial" panose="020B0604020202020204" pitchFamily="34" charset="0"/>
              </a:rPr>
              <a:t>tế</a:t>
            </a:r>
            <a:endParaRPr lang="en-US" i="0" dirty="0">
              <a:solidFill>
                <a:schemeClr val="bg1"/>
              </a:solidFill>
              <a:effectLst/>
              <a:latin typeface="Arial" panose="020B0604020202020204" pitchFamily="34" charset="0"/>
              <a:cs typeface="Arial" panose="020B0604020202020204" pitchFamily="34" charset="0"/>
            </a:endParaRPr>
          </a:p>
        </p:txBody>
      </p:sp>
      <p:grpSp>
        <p:nvGrpSpPr>
          <p:cNvPr id="50" name="Group 107">
            <a:extLst>
              <a:ext uri="{FF2B5EF4-FFF2-40B4-BE49-F238E27FC236}">
                <a16:creationId xmlns="" xmlns:a16="http://schemas.microsoft.com/office/drawing/2014/main" id="{8F767ED2-9C8D-4B54-A839-20B429478BCB}"/>
              </a:ext>
            </a:extLst>
          </p:cNvPr>
          <p:cNvGrpSpPr>
            <a:grpSpLocks/>
          </p:cNvGrpSpPr>
          <p:nvPr/>
        </p:nvGrpSpPr>
        <p:grpSpPr bwMode="auto">
          <a:xfrm>
            <a:off x="7573095" y="3926753"/>
            <a:ext cx="831850" cy="153987"/>
            <a:chOff x="2122604" y="3966591"/>
            <a:chExt cx="595196" cy="109537"/>
          </a:xfrm>
        </p:grpSpPr>
        <p:sp>
          <p:nvSpPr>
            <p:cNvPr id="51" name="Oval 50">
              <a:extLst>
                <a:ext uri="{FF2B5EF4-FFF2-40B4-BE49-F238E27FC236}">
                  <a16:creationId xmlns="" xmlns:a16="http://schemas.microsoft.com/office/drawing/2014/main" id="{48F222F9-E350-4F75-8C8D-33622076376F}"/>
                </a:ext>
              </a:extLst>
            </p:cNvPr>
            <p:cNvSpPr/>
            <p:nvPr/>
          </p:nvSpPr>
          <p:spPr>
            <a:xfrm>
              <a:off x="2122604" y="3966591"/>
              <a:ext cx="109044" cy="109537"/>
            </a:xfrm>
            <a:prstGeom prst="ellipse">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52" name="Oval 51">
              <a:extLst>
                <a:ext uri="{FF2B5EF4-FFF2-40B4-BE49-F238E27FC236}">
                  <a16:creationId xmlns="" xmlns:a16="http://schemas.microsoft.com/office/drawing/2014/main" id="{18D86816-0C1A-4E99-AEF8-5F777C1E0B3E}"/>
                </a:ext>
              </a:extLst>
            </p:cNvPr>
            <p:cNvSpPr/>
            <p:nvPr/>
          </p:nvSpPr>
          <p:spPr>
            <a:xfrm>
              <a:off x="2286169" y="3966591"/>
              <a:ext cx="109044" cy="109537"/>
            </a:xfrm>
            <a:prstGeom prst="ellipse">
              <a:avLst/>
            </a:prstGeom>
            <a:solidFill>
              <a:srgbClr val="8E8E8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53" name="Oval 52">
              <a:extLst>
                <a:ext uri="{FF2B5EF4-FFF2-40B4-BE49-F238E27FC236}">
                  <a16:creationId xmlns="" xmlns:a16="http://schemas.microsoft.com/office/drawing/2014/main" id="{B5B55734-6DEC-4093-BD3E-7A3870213A97}"/>
                </a:ext>
              </a:extLst>
            </p:cNvPr>
            <p:cNvSpPr/>
            <p:nvPr/>
          </p:nvSpPr>
          <p:spPr>
            <a:xfrm>
              <a:off x="2445191" y="3966591"/>
              <a:ext cx="104500" cy="109537"/>
            </a:xfrm>
            <a:prstGeom prst="ellipse">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sp>
          <p:nvSpPr>
            <p:cNvPr id="54" name="Oval 53">
              <a:extLst>
                <a:ext uri="{FF2B5EF4-FFF2-40B4-BE49-F238E27FC236}">
                  <a16:creationId xmlns="" xmlns:a16="http://schemas.microsoft.com/office/drawing/2014/main" id="{1339563A-ACD2-41E6-9977-438550CC16FA}"/>
                </a:ext>
              </a:extLst>
            </p:cNvPr>
            <p:cNvSpPr/>
            <p:nvPr/>
          </p:nvSpPr>
          <p:spPr>
            <a:xfrm>
              <a:off x="2608756" y="3966591"/>
              <a:ext cx="109044" cy="109537"/>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400">
                <a:defRPr/>
              </a:pPr>
              <a:endParaRPr lang="en-US" sz="2400" b="1">
                <a:solidFill>
                  <a:prstClr val="white"/>
                </a:solidFill>
                <a:latin typeface="Arial" panose="020B0604020202020204" pitchFamily="34" charset="0"/>
                <a:cs typeface="Arial" panose="020B0604020202020204" pitchFamily="34" charset="0"/>
              </a:endParaRPr>
            </a:p>
          </p:txBody>
        </p:sp>
      </p:grpSp>
    </p:spTree>
    <p:extLst>
      <p:ext uri="{BB962C8B-B14F-4D97-AF65-F5344CB8AC3E}">
        <p14:creationId xmlns:p14="http://schemas.microsoft.com/office/powerpoint/2010/main" val="136473322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Grass and Flower with butterfly PPT Backgrounds for Microsoft Powerpoint |  Background for powerpoint presentation, Butterfly background, Flowers">
            <a:extLst>
              <a:ext uri="{FF2B5EF4-FFF2-40B4-BE49-F238E27FC236}">
                <a16:creationId xmlns="" xmlns:a16="http://schemas.microsoft.com/office/drawing/2014/main" id="{47030208-8DB7-4390-8A80-0DA98228BC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9206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D480414F-DC29-423E-97F8-D8C54D2BCE4F}"/>
              </a:ext>
            </a:extLst>
          </p:cNvPr>
          <p:cNvSpPr txBox="1"/>
          <p:nvPr/>
        </p:nvSpPr>
        <p:spPr>
          <a:xfrm>
            <a:off x="991673" y="278118"/>
            <a:ext cx="10141331" cy="830997"/>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panose="020B0604020202020204" pitchFamily="34" charset="0"/>
                <a:ea typeface="Arial Unicode MS"/>
                <a:cs typeface="Arial" panose="020B0604020202020204" pitchFamily="34" charset="0"/>
              </a:rPr>
              <a:t>5.3.2. </a:t>
            </a:r>
            <a:r>
              <a:rPr lang="vi-VN" sz="2400" b="1" i="0" dirty="0">
                <a:solidFill>
                  <a:srgbClr val="000000"/>
                </a:solidFill>
                <a:effectLst/>
                <a:latin typeface="Arial" panose="020B0604020202020204" pitchFamily="34" charset="0"/>
                <a:cs typeface="Arial" panose="020B0604020202020204" pitchFamily="34" charset="0"/>
              </a:rPr>
              <a:t>Vai trò nhà nước trong bảo đảm hài hòa các quan hệ lợi ích</a:t>
            </a:r>
          </a:p>
          <a:p>
            <a:endParaRPr lang="en-US" sz="2400" b="1" i="0" dirty="0">
              <a:solidFill>
                <a:srgbClr val="000000"/>
              </a:solidFill>
              <a:effectLst/>
              <a:latin typeface="+mj-lt"/>
            </a:endParaRPr>
          </a:p>
        </p:txBody>
      </p:sp>
      <p:sp>
        <p:nvSpPr>
          <p:cNvPr id="14" name="Freeform 446">
            <a:extLst>
              <a:ext uri="{FF2B5EF4-FFF2-40B4-BE49-F238E27FC236}">
                <a16:creationId xmlns="" xmlns:a16="http://schemas.microsoft.com/office/drawing/2014/main" id="{455F726E-3C0F-400E-A74C-3AD482246CB7}"/>
              </a:ext>
            </a:extLst>
          </p:cNvPr>
          <p:cNvSpPr/>
          <p:nvPr/>
        </p:nvSpPr>
        <p:spPr>
          <a:xfrm flipV="1">
            <a:off x="4450566" y="811565"/>
            <a:ext cx="2547326" cy="45719"/>
          </a:xfrm>
          <a:custGeom>
            <a:avLst/>
            <a:gdLst/>
            <a:ahLst/>
            <a:cxnLst/>
            <a:rect l="l" t="t" r="r" b="b"/>
            <a:pathLst>
              <a:path w="396648" h="108176">
                <a:moveTo>
                  <a:pt x="27045" y="0"/>
                </a:moveTo>
                <a:lnTo>
                  <a:pt x="369604" y="0"/>
                </a:lnTo>
                <a:cubicBezTo>
                  <a:pt x="377116" y="0"/>
                  <a:pt x="383501" y="2629"/>
                  <a:pt x="388760" y="7887"/>
                </a:cubicBezTo>
                <a:cubicBezTo>
                  <a:pt x="394019" y="13146"/>
                  <a:pt x="396648" y="19531"/>
                  <a:pt x="396648" y="27044"/>
                </a:cubicBezTo>
                <a:lnTo>
                  <a:pt x="396648" y="81132"/>
                </a:lnTo>
                <a:cubicBezTo>
                  <a:pt x="396648" y="88644"/>
                  <a:pt x="394019" y="95030"/>
                  <a:pt x="388760" y="100288"/>
                </a:cubicBezTo>
                <a:cubicBezTo>
                  <a:pt x="383501" y="105547"/>
                  <a:pt x="377116" y="108176"/>
                  <a:pt x="369604" y="108176"/>
                </a:cubicBezTo>
                <a:lnTo>
                  <a:pt x="27045" y="108176"/>
                </a:lnTo>
                <a:cubicBezTo>
                  <a:pt x="19531" y="108176"/>
                  <a:pt x="13147" y="105547"/>
                  <a:pt x="7888" y="100288"/>
                </a:cubicBezTo>
                <a:cubicBezTo>
                  <a:pt x="2629" y="95030"/>
                  <a:pt x="0" y="88644"/>
                  <a:pt x="0" y="81132"/>
                </a:cubicBezTo>
                <a:lnTo>
                  <a:pt x="0" y="27044"/>
                </a:lnTo>
                <a:cubicBezTo>
                  <a:pt x="0" y="19531"/>
                  <a:pt x="2629" y="13146"/>
                  <a:pt x="7888" y="7887"/>
                </a:cubicBezTo>
                <a:cubicBezTo>
                  <a:pt x="13147" y="2629"/>
                  <a:pt x="19531" y="0"/>
                  <a:pt x="27045" y="0"/>
                </a:cubicBezTo>
                <a:close/>
              </a:path>
            </a:pathLst>
          </a:custGeom>
          <a:solidFill>
            <a:srgbClr val="CC00CC"/>
          </a:solidFill>
          <a:ln>
            <a:solidFill>
              <a:srgbClr val="CC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5" name="TextBox 14">
            <a:extLst>
              <a:ext uri="{FF2B5EF4-FFF2-40B4-BE49-F238E27FC236}">
                <a16:creationId xmlns="" xmlns:a16="http://schemas.microsoft.com/office/drawing/2014/main" id="{3E34259C-4CBD-4456-AC09-85F1E46F6F89}"/>
              </a:ext>
            </a:extLst>
          </p:cNvPr>
          <p:cNvSpPr txBox="1"/>
          <p:nvPr/>
        </p:nvSpPr>
        <p:spPr>
          <a:xfrm>
            <a:off x="2113538" y="947014"/>
            <a:ext cx="8879201" cy="707886"/>
          </a:xfrm>
          <a:prstGeom prst="rect">
            <a:avLst/>
          </a:prstGeom>
          <a:noFill/>
        </p:spPr>
        <p:txBody>
          <a:bodyPr wrap="square">
            <a:spAutoFit/>
          </a:bodyPr>
          <a:lstStyle/>
          <a:p>
            <a:pPr algn="ctr"/>
            <a:r>
              <a:rPr lang="vi-VN" i="0" dirty="0">
                <a:solidFill>
                  <a:srgbClr val="000000"/>
                </a:solidFill>
                <a:effectLst/>
                <a:latin typeface="Arial" panose="020B0604020202020204" pitchFamily="34" charset="0"/>
                <a:cs typeface="Arial" panose="020B0604020202020204" pitchFamily="34" charset="0"/>
              </a:rPr>
              <a:t> </a:t>
            </a:r>
            <a:r>
              <a:rPr lang="vi-VN" sz="2000" i="0" dirty="0">
                <a:solidFill>
                  <a:srgbClr val="0070C0"/>
                </a:solidFill>
                <a:effectLst/>
                <a:latin typeface="Arial" panose="020B0604020202020204" pitchFamily="34" charset="0"/>
                <a:cs typeface="Arial" panose="020B0604020202020204" pitchFamily="34" charset="0"/>
              </a:rPr>
              <a:t>Bảo vệ lợi ích hợp pháp, tạo môi trường thuận lợi cho hoạt động tìm kiếm l</a:t>
            </a:r>
            <a:r>
              <a:rPr lang="en-US" sz="2000" i="0" dirty="0" err="1">
                <a:solidFill>
                  <a:srgbClr val="0070C0"/>
                </a:solidFill>
                <a:effectLst/>
                <a:latin typeface="Arial" panose="020B0604020202020204" pitchFamily="34" charset="0"/>
                <a:cs typeface="Arial" panose="020B0604020202020204" pitchFamily="34" charset="0"/>
              </a:rPr>
              <a:t>ợi</a:t>
            </a:r>
            <a:r>
              <a:rPr lang="vi-VN" sz="2000" i="0" dirty="0">
                <a:solidFill>
                  <a:srgbClr val="0070C0"/>
                </a:solidFill>
                <a:effectLst/>
                <a:latin typeface="Arial" panose="020B0604020202020204" pitchFamily="34" charset="0"/>
                <a:cs typeface="Arial" panose="020B0604020202020204" pitchFamily="34" charset="0"/>
              </a:rPr>
              <a:t> ích của các chủ </a:t>
            </a:r>
            <a:r>
              <a:rPr lang="vi-VN" sz="2000" i="0" dirty="0" smtClean="0">
                <a:solidFill>
                  <a:srgbClr val="0070C0"/>
                </a:solidFill>
                <a:effectLst/>
                <a:latin typeface="Arial" panose="020B0604020202020204" pitchFamily="34" charset="0"/>
                <a:cs typeface="Arial" panose="020B0604020202020204" pitchFamily="34" charset="0"/>
              </a:rPr>
              <a:t>th</a:t>
            </a:r>
            <a:r>
              <a:rPr lang="en-US" sz="2000" dirty="0" smtClean="0">
                <a:solidFill>
                  <a:srgbClr val="0070C0"/>
                </a:solidFill>
                <a:latin typeface="Arial" panose="020B0604020202020204" pitchFamily="34" charset="0"/>
                <a:cs typeface="Arial" panose="020B0604020202020204" pitchFamily="34" charset="0"/>
              </a:rPr>
              <a:t>ể</a:t>
            </a:r>
            <a:r>
              <a:rPr lang="vi-VN" sz="2000" i="0" dirty="0" smtClean="0">
                <a:solidFill>
                  <a:srgbClr val="0070C0"/>
                </a:solidFill>
                <a:effectLst/>
                <a:latin typeface="Arial" panose="020B0604020202020204" pitchFamily="34" charset="0"/>
                <a:cs typeface="Arial" panose="020B0604020202020204" pitchFamily="34" charset="0"/>
              </a:rPr>
              <a:t> </a:t>
            </a:r>
            <a:r>
              <a:rPr lang="vi-VN" sz="2000" i="0" dirty="0">
                <a:solidFill>
                  <a:srgbClr val="0070C0"/>
                </a:solidFill>
                <a:effectLst/>
                <a:latin typeface="Arial" panose="020B0604020202020204" pitchFamily="34" charset="0"/>
                <a:cs typeface="Arial" panose="020B0604020202020204" pitchFamily="34" charset="0"/>
              </a:rPr>
              <a:t>kinh tế</a:t>
            </a:r>
          </a:p>
        </p:txBody>
      </p:sp>
      <p:sp>
        <p:nvSpPr>
          <p:cNvPr id="16" name="Hexagon 15">
            <a:extLst>
              <a:ext uri="{FF2B5EF4-FFF2-40B4-BE49-F238E27FC236}">
                <a16:creationId xmlns="" xmlns:a16="http://schemas.microsoft.com/office/drawing/2014/main" id="{0D68DF54-70E2-4FFE-90E1-C05257A52370}"/>
              </a:ext>
            </a:extLst>
          </p:cNvPr>
          <p:cNvSpPr/>
          <p:nvPr/>
        </p:nvSpPr>
        <p:spPr>
          <a:xfrm>
            <a:off x="1481442" y="974317"/>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Arial"/>
                <a:ea typeface="Arial Unicode MS"/>
              </a:rPr>
              <a:t>1</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45" name="Line 36">
            <a:extLst>
              <a:ext uri="{FF2B5EF4-FFF2-40B4-BE49-F238E27FC236}">
                <a16:creationId xmlns="" xmlns:a16="http://schemas.microsoft.com/office/drawing/2014/main" id="{017464CD-1E48-42B8-8CC4-74C43F7AFF58}"/>
              </a:ext>
            </a:extLst>
          </p:cNvPr>
          <p:cNvSpPr>
            <a:spLocks noChangeShapeType="1"/>
          </p:cNvSpPr>
          <p:nvPr/>
        </p:nvSpPr>
        <p:spPr bwMode="auto">
          <a:xfrm flipV="1">
            <a:off x="4945346" y="2841681"/>
            <a:ext cx="608012"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en-US">
              <a:latin typeface="Arial" panose="020B0604020202020204" pitchFamily="34" charset="0"/>
              <a:cs typeface="Arial" panose="020B0604020202020204" pitchFamily="34" charset="0"/>
            </a:endParaRPr>
          </a:p>
        </p:txBody>
      </p:sp>
      <p:sp>
        <p:nvSpPr>
          <p:cNvPr id="46" name="Line 37">
            <a:extLst>
              <a:ext uri="{FF2B5EF4-FFF2-40B4-BE49-F238E27FC236}">
                <a16:creationId xmlns="" xmlns:a16="http://schemas.microsoft.com/office/drawing/2014/main" id="{CEFEAE3D-2E29-4284-ABFD-E5106AE508B2}"/>
              </a:ext>
            </a:extLst>
          </p:cNvPr>
          <p:cNvSpPr>
            <a:spLocks noChangeShapeType="1"/>
          </p:cNvSpPr>
          <p:nvPr/>
        </p:nvSpPr>
        <p:spPr bwMode="auto">
          <a:xfrm>
            <a:off x="4973572" y="3655975"/>
            <a:ext cx="541337"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en-US">
              <a:latin typeface="Arial" panose="020B0604020202020204" pitchFamily="34" charset="0"/>
              <a:cs typeface="Arial" panose="020B0604020202020204" pitchFamily="34" charset="0"/>
            </a:endParaRPr>
          </a:p>
        </p:txBody>
      </p:sp>
      <p:grpSp>
        <p:nvGrpSpPr>
          <p:cNvPr id="48" name="Group 39">
            <a:extLst>
              <a:ext uri="{FF2B5EF4-FFF2-40B4-BE49-F238E27FC236}">
                <a16:creationId xmlns="" xmlns:a16="http://schemas.microsoft.com/office/drawing/2014/main" id="{48D596E3-73B9-4C0D-9F68-9F5AE0998FA3}"/>
              </a:ext>
            </a:extLst>
          </p:cNvPr>
          <p:cNvGrpSpPr>
            <a:grpSpLocks/>
          </p:cNvGrpSpPr>
          <p:nvPr/>
        </p:nvGrpSpPr>
        <p:grpSpPr bwMode="auto">
          <a:xfrm>
            <a:off x="4809276" y="1956320"/>
            <a:ext cx="879475" cy="338137"/>
            <a:chOff x="1492" y="1538"/>
            <a:chExt cx="624" cy="240"/>
          </a:xfrm>
        </p:grpSpPr>
        <p:sp>
          <p:nvSpPr>
            <p:cNvPr id="49" name="Line 40">
              <a:extLst>
                <a:ext uri="{FF2B5EF4-FFF2-40B4-BE49-F238E27FC236}">
                  <a16:creationId xmlns="" xmlns:a16="http://schemas.microsoft.com/office/drawing/2014/main" id="{B29C3AC4-1EF4-4AE5-85A4-C649E4C11145}"/>
                </a:ext>
              </a:extLst>
            </p:cNvPr>
            <p:cNvSpPr>
              <a:spLocks noChangeShapeType="1"/>
            </p:cNvSpPr>
            <p:nvPr/>
          </p:nvSpPr>
          <p:spPr bwMode="auto">
            <a:xfrm>
              <a:off x="1732" y="1538"/>
              <a:ext cx="38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en-US">
                <a:latin typeface="Arial" panose="020B0604020202020204" pitchFamily="34" charset="0"/>
                <a:cs typeface="Arial" panose="020B0604020202020204" pitchFamily="34" charset="0"/>
              </a:endParaRPr>
            </a:p>
          </p:txBody>
        </p:sp>
        <p:sp>
          <p:nvSpPr>
            <p:cNvPr id="50" name="Line 41">
              <a:extLst>
                <a:ext uri="{FF2B5EF4-FFF2-40B4-BE49-F238E27FC236}">
                  <a16:creationId xmlns="" xmlns:a16="http://schemas.microsoft.com/office/drawing/2014/main" id="{98FD3851-AA56-4A7F-AC6A-3379A6511D2B}"/>
                </a:ext>
              </a:extLst>
            </p:cNvPr>
            <p:cNvSpPr>
              <a:spLocks noChangeShapeType="1"/>
            </p:cNvSpPr>
            <p:nvPr/>
          </p:nvSpPr>
          <p:spPr bwMode="auto">
            <a:xfrm flipV="1">
              <a:off x="1492" y="1538"/>
              <a:ext cx="240" cy="24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en-US">
                <a:latin typeface="Arial" panose="020B0604020202020204" pitchFamily="34" charset="0"/>
                <a:cs typeface="Arial" panose="020B0604020202020204" pitchFamily="34" charset="0"/>
              </a:endParaRPr>
            </a:p>
          </p:txBody>
        </p:sp>
      </p:grpSp>
      <p:grpSp>
        <p:nvGrpSpPr>
          <p:cNvPr id="51" name="Group 42">
            <a:extLst>
              <a:ext uri="{FF2B5EF4-FFF2-40B4-BE49-F238E27FC236}">
                <a16:creationId xmlns="" xmlns:a16="http://schemas.microsoft.com/office/drawing/2014/main" id="{231CA5AB-2962-4BC4-89C5-0333598E0450}"/>
              </a:ext>
            </a:extLst>
          </p:cNvPr>
          <p:cNvGrpSpPr>
            <a:grpSpLocks/>
          </p:cNvGrpSpPr>
          <p:nvPr/>
        </p:nvGrpSpPr>
        <p:grpSpPr bwMode="auto">
          <a:xfrm>
            <a:off x="4742600" y="4323282"/>
            <a:ext cx="946150" cy="269875"/>
            <a:chOff x="1444" y="3218"/>
            <a:chExt cx="672" cy="192"/>
          </a:xfrm>
        </p:grpSpPr>
        <p:sp>
          <p:nvSpPr>
            <p:cNvPr id="52" name="Line 43">
              <a:extLst>
                <a:ext uri="{FF2B5EF4-FFF2-40B4-BE49-F238E27FC236}">
                  <a16:creationId xmlns="" xmlns:a16="http://schemas.microsoft.com/office/drawing/2014/main" id="{3ABCE619-4292-4502-BD81-24363B6E1195}"/>
                </a:ext>
              </a:extLst>
            </p:cNvPr>
            <p:cNvSpPr>
              <a:spLocks noChangeShapeType="1"/>
            </p:cNvSpPr>
            <p:nvPr/>
          </p:nvSpPr>
          <p:spPr bwMode="auto">
            <a:xfrm>
              <a:off x="1732" y="3410"/>
              <a:ext cx="384" cy="0"/>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en-US">
                <a:latin typeface="Arial" panose="020B0604020202020204" pitchFamily="34" charset="0"/>
                <a:cs typeface="Arial" panose="020B0604020202020204" pitchFamily="34" charset="0"/>
              </a:endParaRPr>
            </a:p>
          </p:txBody>
        </p:sp>
        <p:sp>
          <p:nvSpPr>
            <p:cNvPr id="53" name="Line 44">
              <a:extLst>
                <a:ext uri="{FF2B5EF4-FFF2-40B4-BE49-F238E27FC236}">
                  <a16:creationId xmlns="" xmlns:a16="http://schemas.microsoft.com/office/drawing/2014/main" id="{E1C2CB4F-2C73-4DF2-ACA7-3807E2BAAA25}"/>
                </a:ext>
              </a:extLst>
            </p:cNvPr>
            <p:cNvSpPr>
              <a:spLocks noChangeShapeType="1"/>
            </p:cNvSpPr>
            <p:nvPr/>
          </p:nvSpPr>
          <p:spPr bwMode="auto">
            <a:xfrm>
              <a:off x="1444" y="3218"/>
              <a:ext cx="288" cy="192"/>
            </a:xfrm>
            <a:prstGeom prst="line">
              <a:avLst/>
            </a:prstGeom>
            <a:noFill/>
            <a:ln w="12700">
              <a:solidFill>
                <a:schemeClr val="tx1"/>
              </a:solidFill>
              <a:round/>
              <a:headEnd/>
              <a:tailEnd/>
            </a:ln>
            <a:extLst>
              <a:ext uri="{909E8E84-426E-40DD-AFC4-6F175D3DCCD1}">
                <a14:hiddenFill xmlns:a14="http://schemas.microsoft.com/office/drawing/2010/main">
                  <a:noFill/>
                </a14:hiddenFill>
              </a:ext>
            </a:extLst>
          </p:spPr>
          <p:txBody>
            <a:bodyPr/>
            <a:lstStyle/>
            <a:p>
              <a:pPr algn="ctr"/>
              <a:endParaRPr lang="en-US">
                <a:latin typeface="Arial" panose="020B0604020202020204" pitchFamily="34" charset="0"/>
                <a:cs typeface="Arial" panose="020B0604020202020204" pitchFamily="34" charset="0"/>
              </a:endParaRPr>
            </a:p>
          </p:txBody>
        </p:sp>
      </p:grpSp>
      <p:sp>
        <p:nvSpPr>
          <p:cNvPr id="54" name="AutoShape 45">
            <a:extLst>
              <a:ext uri="{FF2B5EF4-FFF2-40B4-BE49-F238E27FC236}">
                <a16:creationId xmlns="" xmlns:a16="http://schemas.microsoft.com/office/drawing/2014/main" id="{82EDCD40-4C1E-4A2C-B5CF-868248E47865}"/>
              </a:ext>
            </a:extLst>
          </p:cNvPr>
          <p:cNvSpPr>
            <a:spLocks noChangeArrowheads="1"/>
          </p:cNvSpPr>
          <p:nvPr/>
        </p:nvSpPr>
        <p:spPr bwMode="gray">
          <a:xfrm>
            <a:off x="5683987" y="1753120"/>
            <a:ext cx="5068161" cy="649140"/>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a:latin typeface="Arial" panose="020B0604020202020204" pitchFamily="34" charset="0"/>
              <a:cs typeface="Arial" panose="020B0604020202020204" pitchFamily="34" charset="0"/>
            </a:endParaRPr>
          </a:p>
        </p:txBody>
      </p:sp>
      <p:sp>
        <p:nvSpPr>
          <p:cNvPr id="56" name="AutoShape 47">
            <a:extLst>
              <a:ext uri="{FF2B5EF4-FFF2-40B4-BE49-F238E27FC236}">
                <a16:creationId xmlns="" xmlns:a16="http://schemas.microsoft.com/office/drawing/2014/main" id="{C3A58E1D-41FD-4491-AC6B-0100FB7B4203}"/>
              </a:ext>
            </a:extLst>
          </p:cNvPr>
          <p:cNvSpPr>
            <a:spLocks noChangeArrowheads="1"/>
          </p:cNvSpPr>
          <p:nvPr/>
        </p:nvSpPr>
        <p:spPr bwMode="gray">
          <a:xfrm>
            <a:off x="5774002" y="2624986"/>
            <a:ext cx="4978146" cy="589231"/>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dirty="0">
              <a:latin typeface="Arial" panose="020B0604020202020204" pitchFamily="34" charset="0"/>
              <a:cs typeface="Arial" panose="020B0604020202020204" pitchFamily="34" charset="0"/>
            </a:endParaRPr>
          </a:p>
        </p:txBody>
      </p:sp>
      <p:sp>
        <p:nvSpPr>
          <p:cNvPr id="58" name="AutoShape 49">
            <a:extLst>
              <a:ext uri="{FF2B5EF4-FFF2-40B4-BE49-F238E27FC236}">
                <a16:creationId xmlns="" xmlns:a16="http://schemas.microsoft.com/office/drawing/2014/main" id="{CAAF195E-7844-4ED2-8620-CE27515EEF4C}"/>
              </a:ext>
            </a:extLst>
          </p:cNvPr>
          <p:cNvSpPr>
            <a:spLocks noChangeArrowheads="1"/>
          </p:cNvSpPr>
          <p:nvPr/>
        </p:nvSpPr>
        <p:spPr bwMode="gray">
          <a:xfrm>
            <a:off x="5699753" y="3438488"/>
            <a:ext cx="5132004" cy="601883"/>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a:latin typeface="Arial" panose="020B0604020202020204" pitchFamily="34" charset="0"/>
              <a:cs typeface="Arial" panose="020B0604020202020204" pitchFamily="34" charset="0"/>
            </a:endParaRPr>
          </a:p>
        </p:txBody>
      </p:sp>
      <p:sp>
        <p:nvSpPr>
          <p:cNvPr id="60" name="Oval 51">
            <a:extLst>
              <a:ext uri="{FF2B5EF4-FFF2-40B4-BE49-F238E27FC236}">
                <a16:creationId xmlns="" xmlns:a16="http://schemas.microsoft.com/office/drawing/2014/main" id="{9F426EFF-3E3A-4139-B7CB-FE8593724934}"/>
              </a:ext>
            </a:extLst>
          </p:cNvPr>
          <p:cNvSpPr>
            <a:spLocks noChangeArrowheads="1"/>
          </p:cNvSpPr>
          <p:nvPr/>
        </p:nvSpPr>
        <p:spPr bwMode="gray">
          <a:xfrm>
            <a:off x="5604613" y="1857894"/>
            <a:ext cx="203200" cy="201612"/>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defRPr/>
            </a:pPr>
            <a:endParaRPr lang="en-US">
              <a:latin typeface="Arial" panose="020B0604020202020204" pitchFamily="34" charset="0"/>
              <a:cs typeface="Arial" panose="020B0604020202020204" pitchFamily="34" charset="0"/>
            </a:endParaRPr>
          </a:p>
        </p:txBody>
      </p:sp>
      <p:sp>
        <p:nvSpPr>
          <p:cNvPr id="61" name="Oval 52">
            <a:extLst>
              <a:ext uri="{FF2B5EF4-FFF2-40B4-BE49-F238E27FC236}">
                <a16:creationId xmlns="" xmlns:a16="http://schemas.microsoft.com/office/drawing/2014/main" id="{09817BBD-EABD-4175-A173-4B00C5CBA1BD}"/>
              </a:ext>
            </a:extLst>
          </p:cNvPr>
          <p:cNvSpPr>
            <a:spLocks noChangeArrowheads="1"/>
          </p:cNvSpPr>
          <p:nvPr/>
        </p:nvSpPr>
        <p:spPr bwMode="gray">
          <a:xfrm>
            <a:off x="5562080" y="2703681"/>
            <a:ext cx="203200" cy="203200"/>
          </a:xfrm>
          <a:prstGeom prst="ellipse">
            <a:avLst/>
          </a:prstGeom>
          <a:gradFill rotWithShape="1">
            <a:gsLst>
              <a:gs pos="0">
                <a:schemeClr val="accent2"/>
              </a:gs>
              <a:gs pos="100000">
                <a:schemeClr val="accent2">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defRPr/>
            </a:pPr>
            <a:endParaRPr lang="en-US">
              <a:latin typeface="Arial" panose="020B0604020202020204" pitchFamily="34" charset="0"/>
              <a:cs typeface="Arial" panose="020B0604020202020204" pitchFamily="34" charset="0"/>
            </a:endParaRPr>
          </a:p>
        </p:txBody>
      </p:sp>
      <p:sp>
        <p:nvSpPr>
          <p:cNvPr id="62" name="Oval 53">
            <a:extLst>
              <a:ext uri="{FF2B5EF4-FFF2-40B4-BE49-F238E27FC236}">
                <a16:creationId xmlns="" xmlns:a16="http://schemas.microsoft.com/office/drawing/2014/main" id="{3D49F768-70A5-43E4-B229-00A87DC53FDF}"/>
              </a:ext>
            </a:extLst>
          </p:cNvPr>
          <p:cNvSpPr>
            <a:spLocks noChangeArrowheads="1"/>
          </p:cNvSpPr>
          <p:nvPr/>
        </p:nvSpPr>
        <p:spPr bwMode="gray">
          <a:xfrm>
            <a:off x="5473686" y="3464340"/>
            <a:ext cx="232527" cy="254203"/>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defRPr/>
            </a:pPr>
            <a:endParaRPr lang="en-US" dirty="0">
              <a:latin typeface="Arial" panose="020B0604020202020204" pitchFamily="34" charset="0"/>
              <a:cs typeface="Arial" panose="020B0604020202020204" pitchFamily="34" charset="0"/>
            </a:endParaRPr>
          </a:p>
        </p:txBody>
      </p:sp>
      <p:sp>
        <p:nvSpPr>
          <p:cNvPr id="66" name="AutoShape 57">
            <a:extLst>
              <a:ext uri="{FF2B5EF4-FFF2-40B4-BE49-F238E27FC236}">
                <a16:creationId xmlns="" xmlns:a16="http://schemas.microsoft.com/office/drawing/2014/main" id="{881BEA93-490B-4780-A600-1887C8D02845}"/>
              </a:ext>
            </a:extLst>
          </p:cNvPr>
          <p:cNvSpPr>
            <a:spLocks noChangeArrowheads="1"/>
          </p:cNvSpPr>
          <p:nvPr/>
        </p:nvSpPr>
        <p:spPr bwMode="gray">
          <a:xfrm>
            <a:off x="5683987" y="4323282"/>
            <a:ext cx="5147769" cy="646330"/>
          </a:xfrm>
          <a:prstGeom prst="roundRect">
            <a:avLst>
              <a:gd name="adj" fmla="val 50000"/>
            </a:avLst>
          </a:prstGeom>
          <a:gradFill rotWithShape="1">
            <a:gsLst>
              <a:gs pos="0">
                <a:srgbClr val="F8F8F8"/>
              </a:gs>
              <a:gs pos="100000">
                <a:srgbClr val="BEBEBE"/>
              </a:gs>
            </a:gsLst>
            <a:lin ang="5400000" scaled="1"/>
          </a:gradFill>
          <a:ln w="19050">
            <a:solidFill>
              <a:srgbClr val="C0C0C0"/>
            </a:solidFill>
            <a:round/>
            <a:headEnd/>
            <a:tailEnd/>
          </a:ln>
          <a:effectLst>
            <a:outerShdw dist="53882" dir="2700000" algn="ctr" rotWithShape="0">
              <a:srgbClr val="292929">
                <a:alpha val="50000"/>
              </a:srgbClr>
            </a:outerShdw>
          </a:effectLst>
        </p:spPr>
        <p:txBody>
          <a:bodyPr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a:latin typeface="Arial" panose="020B0604020202020204" pitchFamily="34" charset="0"/>
              <a:cs typeface="Arial" panose="020B0604020202020204" pitchFamily="34" charset="0"/>
            </a:endParaRPr>
          </a:p>
        </p:txBody>
      </p:sp>
      <p:sp>
        <p:nvSpPr>
          <p:cNvPr id="68" name="Oval 59">
            <a:extLst>
              <a:ext uri="{FF2B5EF4-FFF2-40B4-BE49-F238E27FC236}">
                <a16:creationId xmlns="" xmlns:a16="http://schemas.microsoft.com/office/drawing/2014/main" id="{8465121A-E434-4B30-B655-D2530E4C5E5C}"/>
              </a:ext>
            </a:extLst>
          </p:cNvPr>
          <p:cNvSpPr>
            <a:spLocks noChangeArrowheads="1"/>
          </p:cNvSpPr>
          <p:nvPr/>
        </p:nvSpPr>
        <p:spPr bwMode="gray">
          <a:xfrm>
            <a:off x="5615725" y="4545531"/>
            <a:ext cx="203200" cy="203200"/>
          </a:xfrm>
          <a:prstGeom prst="ellipse">
            <a:avLst/>
          </a:prstGeom>
          <a:gradFill rotWithShape="1">
            <a:gsLst>
              <a:gs pos="0">
                <a:schemeClr val="accent1"/>
              </a:gs>
              <a:gs pos="100000">
                <a:schemeClr val="accent1">
                  <a:gamma/>
                  <a:shade val="66667"/>
                  <a:invGamma/>
                </a:schemeClr>
              </a:gs>
            </a:gsLst>
            <a:path path="shape">
              <a:fillToRect l="50000" t="50000" r="50000" b="50000"/>
            </a:path>
          </a:gradFill>
          <a:ln w="19050">
            <a:solidFill>
              <a:srgbClr val="FFFFFF"/>
            </a:solidFill>
            <a:round/>
            <a:headEnd/>
            <a:tailEnd/>
          </a:ln>
          <a:effectLst>
            <a:outerShdw dist="63500" dir="2212194" algn="ctr" rotWithShape="0">
              <a:schemeClr val="bg2">
                <a:alpha val="50000"/>
              </a:schemeClr>
            </a:outerShdw>
          </a:effectLst>
        </p:spPr>
        <p:txBody>
          <a:bodyPr wrap="none" anchor="ctr"/>
          <a:lstStyle/>
          <a:p>
            <a:pPr algn="ctr">
              <a:defRPr/>
            </a:pPr>
            <a:endParaRPr lang="en-US">
              <a:latin typeface="Arial" panose="020B0604020202020204" pitchFamily="34" charset="0"/>
              <a:cs typeface="Arial" panose="020B0604020202020204" pitchFamily="34" charset="0"/>
            </a:endParaRPr>
          </a:p>
        </p:txBody>
      </p:sp>
      <p:grpSp>
        <p:nvGrpSpPr>
          <p:cNvPr id="69" name="Group 60">
            <a:extLst>
              <a:ext uri="{FF2B5EF4-FFF2-40B4-BE49-F238E27FC236}">
                <a16:creationId xmlns="" xmlns:a16="http://schemas.microsoft.com/office/drawing/2014/main" id="{B498CC3F-3CF2-4F1B-A603-C78B1590D312}"/>
              </a:ext>
            </a:extLst>
          </p:cNvPr>
          <p:cNvGrpSpPr>
            <a:grpSpLocks/>
          </p:cNvGrpSpPr>
          <p:nvPr/>
        </p:nvGrpSpPr>
        <p:grpSpPr bwMode="auto">
          <a:xfrm>
            <a:off x="2691686" y="2193541"/>
            <a:ext cx="2442666" cy="1999292"/>
            <a:chOff x="192" y="1835"/>
            <a:chExt cx="1573" cy="1277"/>
          </a:xfrm>
        </p:grpSpPr>
        <p:sp>
          <p:nvSpPr>
            <p:cNvPr id="70" name="Oval 61">
              <a:extLst>
                <a:ext uri="{FF2B5EF4-FFF2-40B4-BE49-F238E27FC236}">
                  <a16:creationId xmlns="" xmlns:a16="http://schemas.microsoft.com/office/drawing/2014/main" id="{BC92A10C-C513-4B9B-B70A-DDBE7406929E}"/>
                </a:ext>
              </a:extLst>
            </p:cNvPr>
            <p:cNvSpPr>
              <a:spLocks noChangeArrowheads="1"/>
            </p:cNvSpPr>
            <p:nvPr/>
          </p:nvSpPr>
          <p:spPr bwMode="gray">
            <a:xfrm>
              <a:off x="192" y="2288"/>
              <a:ext cx="184" cy="369"/>
            </a:xfrm>
            <a:prstGeom prst="ellipse">
              <a:avLst/>
            </a:prstGeom>
            <a:gradFill rotWithShape="1">
              <a:gsLst>
                <a:gs pos="0">
                  <a:schemeClr val="hlink">
                    <a:gamma/>
                    <a:tint val="0"/>
                    <a:invGamma/>
                  </a:schemeClr>
                </a:gs>
                <a:gs pos="50000">
                  <a:schemeClr val="hlink"/>
                </a:gs>
                <a:gs pos="100000">
                  <a:schemeClr val="hlink">
                    <a:gamma/>
                    <a:tint val="0"/>
                    <a:invGamma/>
                  </a:schemeClr>
                </a:gs>
              </a:gsLst>
              <a:lin ang="2700000" scaled="1"/>
            </a:gradFill>
            <a:ln w="38100" algn="ctr">
              <a:noFill/>
              <a:round/>
              <a:headEnd/>
              <a:tailEnd/>
            </a:ln>
            <a:effectLst/>
          </p:spPr>
          <p:txBody>
            <a:bodyPr wrap="none" anchor="ctr">
              <a:spAutoFit/>
            </a:bodyPr>
            <a:lstStyle/>
            <a:p>
              <a:pPr algn="ctr">
                <a:defRPr/>
              </a:pPr>
              <a:endParaRPr lang="en-US">
                <a:latin typeface="Arial" panose="020B0604020202020204" pitchFamily="34" charset="0"/>
                <a:cs typeface="Arial" panose="020B0604020202020204" pitchFamily="34" charset="0"/>
              </a:endParaRPr>
            </a:p>
          </p:txBody>
        </p:sp>
        <p:sp>
          <p:nvSpPr>
            <p:cNvPr id="71" name="Oval 62">
              <a:extLst>
                <a:ext uri="{FF2B5EF4-FFF2-40B4-BE49-F238E27FC236}">
                  <a16:creationId xmlns="" xmlns:a16="http://schemas.microsoft.com/office/drawing/2014/main" id="{6AAC135C-741B-4C06-822E-513C37C02841}"/>
                </a:ext>
              </a:extLst>
            </p:cNvPr>
            <p:cNvSpPr>
              <a:spLocks noChangeArrowheads="1"/>
            </p:cNvSpPr>
            <p:nvPr/>
          </p:nvSpPr>
          <p:spPr bwMode="gray">
            <a:xfrm>
              <a:off x="304" y="2287"/>
              <a:ext cx="1461" cy="369"/>
            </a:xfrm>
            <a:prstGeom prst="ellipse">
              <a:avLst/>
            </a:prstGeom>
            <a:gradFill rotWithShape="1">
              <a:gsLst>
                <a:gs pos="0">
                  <a:schemeClr val="hlink">
                    <a:gamma/>
                    <a:shade val="54118"/>
                    <a:invGamma/>
                  </a:schemeClr>
                </a:gs>
                <a:gs pos="50000">
                  <a:schemeClr val="hlink"/>
                </a:gs>
                <a:gs pos="100000">
                  <a:schemeClr val="hlink">
                    <a:gamma/>
                    <a:shade val="54118"/>
                    <a:invGamma/>
                  </a:schemeClr>
                </a:gs>
              </a:gsLst>
              <a:lin ang="18900000" scaled="1"/>
            </a:gradFill>
            <a:ln w="38100" algn="ctr">
              <a:noFill/>
              <a:round/>
              <a:headEnd/>
              <a:tailEnd/>
            </a:ln>
            <a:effectLst/>
          </p:spPr>
          <p:txBody>
            <a:bodyPr anchor="ctr">
              <a:spAutoFit/>
            </a:bodyPr>
            <a:lstStyle/>
            <a:p>
              <a:pPr algn="ctr">
                <a:defRPr/>
              </a:pPr>
              <a:endParaRPr lang="en-US">
                <a:latin typeface="Arial" panose="020B0604020202020204" pitchFamily="34" charset="0"/>
                <a:cs typeface="Arial" panose="020B0604020202020204" pitchFamily="34" charset="0"/>
              </a:endParaRPr>
            </a:p>
          </p:txBody>
        </p:sp>
        <p:sp>
          <p:nvSpPr>
            <p:cNvPr id="72" name="Oval 63">
              <a:extLst>
                <a:ext uri="{FF2B5EF4-FFF2-40B4-BE49-F238E27FC236}">
                  <a16:creationId xmlns="" xmlns:a16="http://schemas.microsoft.com/office/drawing/2014/main" id="{53FBC1FF-0C8A-42C3-A339-24452EAB682A}"/>
                </a:ext>
              </a:extLst>
            </p:cNvPr>
            <p:cNvSpPr>
              <a:spLocks noChangeArrowheads="1"/>
            </p:cNvSpPr>
            <p:nvPr/>
          </p:nvSpPr>
          <p:spPr bwMode="gray">
            <a:xfrm>
              <a:off x="288" y="2301"/>
              <a:ext cx="1461" cy="369"/>
            </a:xfrm>
            <a:prstGeom prst="ellipse">
              <a:avLst/>
            </a:prstGeom>
            <a:gradFill rotWithShape="1">
              <a:gsLst>
                <a:gs pos="0">
                  <a:schemeClr val="hlink">
                    <a:gamma/>
                    <a:shade val="63529"/>
                    <a:invGamma/>
                  </a:schemeClr>
                </a:gs>
                <a:gs pos="100000">
                  <a:schemeClr val="hlink">
                    <a:alpha val="0"/>
                  </a:schemeClr>
                </a:gs>
              </a:gsLst>
              <a:lin ang="2700000" scaled="1"/>
            </a:gradFill>
            <a:ln w="38100" algn="ctr">
              <a:noFill/>
              <a:round/>
              <a:headEnd/>
              <a:tailEnd/>
            </a:ln>
            <a:effectLst/>
          </p:spPr>
          <p:txBody>
            <a:bodyPr anchor="ctr">
              <a:spAutoFit/>
            </a:bodyPr>
            <a:lstStyle/>
            <a:p>
              <a:pPr algn="ctr">
                <a:defRPr/>
              </a:pPr>
              <a:endParaRPr lang="en-US">
                <a:latin typeface="Arial" panose="020B0604020202020204" pitchFamily="34" charset="0"/>
                <a:cs typeface="Arial" panose="020B0604020202020204" pitchFamily="34" charset="0"/>
              </a:endParaRPr>
            </a:p>
          </p:txBody>
        </p:sp>
        <p:sp>
          <p:nvSpPr>
            <p:cNvPr id="73" name="Oval 64">
              <a:extLst>
                <a:ext uri="{FF2B5EF4-FFF2-40B4-BE49-F238E27FC236}">
                  <a16:creationId xmlns="" xmlns:a16="http://schemas.microsoft.com/office/drawing/2014/main" id="{4F859481-E4FF-4132-AFBC-235D4E190FD6}"/>
                </a:ext>
              </a:extLst>
            </p:cNvPr>
            <p:cNvSpPr>
              <a:spLocks noChangeArrowheads="1"/>
            </p:cNvSpPr>
            <p:nvPr/>
          </p:nvSpPr>
          <p:spPr bwMode="gray">
            <a:xfrm>
              <a:off x="375" y="2288"/>
              <a:ext cx="1317" cy="369"/>
            </a:xfrm>
            <a:prstGeom prst="ellipse">
              <a:avLst/>
            </a:prstGeom>
            <a:solidFill>
              <a:srgbClr val="000000"/>
            </a:solidFill>
            <a:ln>
              <a:noFill/>
            </a:ln>
            <a:extLst>
              <a:ext uri="{91240B29-F687-4F45-9708-019B960494DF}">
                <a14:hiddenLine xmlns:a14="http://schemas.microsoft.com/office/drawing/2010/main" w="38100" algn="ctr">
                  <a:solidFill>
                    <a:srgbClr val="000000"/>
                  </a:solidFill>
                  <a:round/>
                  <a:headEnd/>
                  <a:tailEnd/>
                </a14:hiddenLine>
              </a:ext>
            </a:extLst>
          </p:spPr>
          <p:txBody>
            <a:bodyPr anchor="ctr">
              <a:spAutoFit/>
            </a:bodyP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a:latin typeface="Arial" panose="020B0604020202020204" pitchFamily="34" charset="0"/>
                <a:cs typeface="Arial" panose="020B0604020202020204" pitchFamily="34" charset="0"/>
              </a:endParaRPr>
            </a:p>
          </p:txBody>
        </p:sp>
        <p:sp>
          <p:nvSpPr>
            <p:cNvPr id="74" name="Oval 65">
              <a:extLst>
                <a:ext uri="{FF2B5EF4-FFF2-40B4-BE49-F238E27FC236}">
                  <a16:creationId xmlns="" xmlns:a16="http://schemas.microsoft.com/office/drawing/2014/main" id="{B2EC4288-54B4-446D-B477-66C900C564E2}"/>
                </a:ext>
              </a:extLst>
            </p:cNvPr>
            <p:cNvSpPr>
              <a:spLocks noChangeArrowheads="1"/>
            </p:cNvSpPr>
            <p:nvPr/>
          </p:nvSpPr>
          <p:spPr bwMode="gray">
            <a:xfrm>
              <a:off x="396" y="1835"/>
              <a:ext cx="1276" cy="127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a:latin typeface="Arial" panose="020B0604020202020204" pitchFamily="34" charset="0"/>
                <a:cs typeface="Arial" panose="020B0604020202020204" pitchFamily="34" charset="0"/>
              </a:endParaRPr>
            </a:p>
          </p:txBody>
        </p:sp>
        <p:sp>
          <p:nvSpPr>
            <p:cNvPr id="75" name="Oval 66">
              <a:extLst>
                <a:ext uri="{FF2B5EF4-FFF2-40B4-BE49-F238E27FC236}">
                  <a16:creationId xmlns="" xmlns:a16="http://schemas.microsoft.com/office/drawing/2014/main" id="{D13E7F0B-BD81-4927-802A-133541695696}"/>
                </a:ext>
              </a:extLst>
            </p:cNvPr>
            <p:cNvSpPr>
              <a:spLocks noChangeArrowheads="1"/>
            </p:cNvSpPr>
            <p:nvPr/>
          </p:nvSpPr>
          <p:spPr bwMode="gray">
            <a:xfrm>
              <a:off x="412" y="1842"/>
              <a:ext cx="1246" cy="1246"/>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a:latin typeface="Arial" panose="020B0604020202020204" pitchFamily="34" charset="0"/>
                <a:cs typeface="Arial" panose="020B0604020202020204" pitchFamily="34" charset="0"/>
              </a:endParaRPr>
            </a:p>
          </p:txBody>
        </p:sp>
        <p:sp>
          <p:nvSpPr>
            <p:cNvPr id="76" name="Oval 67">
              <a:extLst>
                <a:ext uri="{FF2B5EF4-FFF2-40B4-BE49-F238E27FC236}">
                  <a16:creationId xmlns="" xmlns:a16="http://schemas.microsoft.com/office/drawing/2014/main" id="{0C3AC06A-844F-4985-9459-153A44097BAF}"/>
                </a:ext>
              </a:extLst>
            </p:cNvPr>
            <p:cNvSpPr>
              <a:spLocks noChangeArrowheads="1"/>
            </p:cNvSpPr>
            <p:nvPr/>
          </p:nvSpPr>
          <p:spPr bwMode="gray">
            <a:xfrm>
              <a:off x="426" y="1854"/>
              <a:ext cx="1184" cy="1164"/>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a:latin typeface="Arial" panose="020B0604020202020204" pitchFamily="34" charset="0"/>
                <a:cs typeface="Arial" panose="020B0604020202020204" pitchFamily="34" charset="0"/>
              </a:endParaRPr>
            </a:p>
          </p:txBody>
        </p:sp>
        <p:sp>
          <p:nvSpPr>
            <p:cNvPr id="77" name="Oval 68">
              <a:extLst>
                <a:ext uri="{FF2B5EF4-FFF2-40B4-BE49-F238E27FC236}">
                  <a16:creationId xmlns="" xmlns:a16="http://schemas.microsoft.com/office/drawing/2014/main" id="{A4C7EB5C-89EA-40D9-B234-592BE38BB4EA}"/>
                </a:ext>
              </a:extLst>
            </p:cNvPr>
            <p:cNvSpPr>
              <a:spLocks noChangeArrowheads="1"/>
            </p:cNvSpPr>
            <p:nvPr/>
          </p:nvSpPr>
          <p:spPr bwMode="gray">
            <a:xfrm>
              <a:off x="480" y="1872"/>
              <a:ext cx="1053" cy="945"/>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lgn="ctr">
                  <a:solidFill>
                    <a:srgbClr val="000000"/>
                  </a:solidFill>
                  <a:round/>
                  <a:headEnd/>
                  <a:tailEnd/>
                </a14:hiddenLine>
              </a:ext>
            </a:extLst>
          </p:spPr>
          <p:txBody>
            <a:bodyPr vert="eaVert" wrap="none" anchor="ctr"/>
            <a:lstStyle>
              <a:lvl1pPr>
                <a:spcBef>
                  <a:spcPct val="20000"/>
                </a:spcBef>
                <a:buClr>
                  <a:schemeClr val="folHlink"/>
                </a:buClr>
                <a:buFont typeface="Wingdings" panose="05000000000000000000" pitchFamily="2" charset="2"/>
                <a:buChar char="v"/>
                <a:defRPr sz="2400">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Verdana" panose="020B0604030504040204" pitchFamily="34" charset="0"/>
                </a:defRPr>
              </a:lvl2pPr>
              <a:lvl3pPr marL="1143000" indent="-228600">
                <a:spcBef>
                  <a:spcPct val="20000"/>
                </a:spcBef>
                <a:buClr>
                  <a:schemeClr val="folHlink"/>
                </a:buClr>
                <a:buFont typeface="Wingdings" panose="05000000000000000000" pitchFamily="2" charset="2"/>
                <a:buChar char="§"/>
                <a:defRPr sz="2400">
                  <a:solidFill>
                    <a:schemeClr val="tx1"/>
                  </a:solidFill>
                  <a:latin typeface="Verdana" panose="020B0604030504040204" pitchFamily="34" charset="0"/>
                </a:defRPr>
              </a:lvl3pPr>
              <a:lvl4pPr marL="1600200" indent="-228600">
                <a:spcBef>
                  <a:spcPct val="20000"/>
                </a:spcBef>
                <a:buClr>
                  <a:schemeClr val="accent2"/>
                </a:buClr>
                <a:buFont typeface="Wingdings" panose="05000000000000000000" pitchFamily="2" charset="2"/>
                <a:buChar char="§"/>
                <a:defRPr sz="2000">
                  <a:solidFill>
                    <a:schemeClr val="tx1"/>
                  </a:solidFill>
                  <a:latin typeface="Verdana" panose="020B060403050404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Verdana" panose="020B060403050404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Verdana" panose="020B0604030504040204" pitchFamily="34" charset="0"/>
                </a:defRPr>
              </a:lvl9pPr>
            </a:lstStyle>
            <a:p>
              <a:pPr algn="ctr">
                <a:spcBef>
                  <a:spcPct val="0"/>
                </a:spcBef>
                <a:buClrTx/>
                <a:buFontTx/>
                <a:buNone/>
              </a:pPr>
              <a:endParaRPr lang="en-US" altLang="en-US" sz="1800">
                <a:latin typeface="Arial" panose="020B0604020202020204" pitchFamily="34" charset="0"/>
                <a:cs typeface="Arial" panose="020B0604020202020204" pitchFamily="34" charset="0"/>
              </a:endParaRPr>
            </a:p>
          </p:txBody>
        </p:sp>
      </p:grpSp>
      <p:sp>
        <p:nvSpPr>
          <p:cNvPr id="80" name="TextBox 79">
            <a:extLst>
              <a:ext uri="{FF2B5EF4-FFF2-40B4-BE49-F238E27FC236}">
                <a16:creationId xmlns="" xmlns:a16="http://schemas.microsoft.com/office/drawing/2014/main" id="{D682EA26-D5F7-463F-AA60-CF98841DEF26}"/>
              </a:ext>
            </a:extLst>
          </p:cNvPr>
          <p:cNvSpPr txBox="1"/>
          <p:nvPr/>
        </p:nvSpPr>
        <p:spPr>
          <a:xfrm>
            <a:off x="3324636" y="2486964"/>
            <a:ext cx="1338010" cy="1569660"/>
          </a:xfrm>
          <a:prstGeom prst="rect">
            <a:avLst/>
          </a:prstGeom>
          <a:noFill/>
        </p:spPr>
        <p:txBody>
          <a:bodyPr wrap="square">
            <a:spAutoFit/>
          </a:bodyPr>
          <a:lstStyle/>
          <a:p>
            <a:pPr algn="ctr"/>
            <a:r>
              <a:rPr lang="vi-VN" altLang="en-US" sz="1600" b="1" dirty="0">
                <a:solidFill>
                  <a:srgbClr val="FF0066"/>
                </a:solidFill>
                <a:latin typeface="Arial" panose="020B0604020202020204" pitchFamily="34" charset="0"/>
                <a:cs typeface="Arial" panose="020B0604020202020204" pitchFamily="34" charset="0"/>
              </a:rPr>
              <a:t>Tạo lập </a:t>
            </a:r>
            <a:endParaRPr lang="en-US" altLang="en-US" sz="1600" b="1" dirty="0">
              <a:solidFill>
                <a:srgbClr val="FF0066"/>
              </a:solidFill>
              <a:latin typeface="Arial" panose="020B0604020202020204" pitchFamily="34" charset="0"/>
              <a:cs typeface="Arial" panose="020B0604020202020204" pitchFamily="34" charset="0"/>
            </a:endParaRPr>
          </a:p>
          <a:p>
            <a:pPr algn="ctr"/>
            <a:r>
              <a:rPr lang="vi-VN" altLang="en-US" sz="1600" b="1" dirty="0">
                <a:solidFill>
                  <a:srgbClr val="FF0066"/>
                </a:solidFill>
                <a:latin typeface="Arial" panose="020B0604020202020204" pitchFamily="34" charset="0"/>
                <a:cs typeface="Arial" panose="020B0604020202020204" pitchFamily="34" charset="0"/>
              </a:rPr>
              <a:t>môi trường thuận lợi cho các hoạt động k</a:t>
            </a:r>
            <a:r>
              <a:rPr lang="en-US" altLang="en-US" sz="1600" b="1" dirty="0" err="1">
                <a:solidFill>
                  <a:srgbClr val="FF0066"/>
                </a:solidFill>
                <a:latin typeface="Arial" panose="020B0604020202020204" pitchFamily="34" charset="0"/>
                <a:cs typeface="Arial" panose="020B0604020202020204" pitchFamily="34" charset="0"/>
              </a:rPr>
              <a:t>i</a:t>
            </a:r>
            <a:r>
              <a:rPr lang="vi-VN" altLang="en-US" sz="1600" b="1" dirty="0">
                <a:solidFill>
                  <a:srgbClr val="FF0066"/>
                </a:solidFill>
                <a:latin typeface="Arial" panose="020B0604020202020204" pitchFamily="34" charset="0"/>
                <a:cs typeface="Arial" panose="020B0604020202020204" pitchFamily="34" charset="0"/>
              </a:rPr>
              <a:t>nh tế </a:t>
            </a:r>
            <a:endParaRPr lang="en-US" sz="1600" b="1" dirty="0">
              <a:solidFill>
                <a:srgbClr val="FF0066"/>
              </a:solidFill>
              <a:latin typeface="Arial" panose="020B0604020202020204" pitchFamily="34" charset="0"/>
              <a:cs typeface="Arial" panose="020B0604020202020204" pitchFamily="34" charset="0"/>
            </a:endParaRPr>
          </a:p>
        </p:txBody>
      </p:sp>
      <p:sp>
        <p:nvSpPr>
          <p:cNvPr id="82" name="TextBox 81">
            <a:extLst>
              <a:ext uri="{FF2B5EF4-FFF2-40B4-BE49-F238E27FC236}">
                <a16:creationId xmlns="" xmlns:a16="http://schemas.microsoft.com/office/drawing/2014/main" id="{9E9C6729-C9BB-43F2-B01F-A073EA5363DB}"/>
              </a:ext>
            </a:extLst>
          </p:cNvPr>
          <p:cNvSpPr txBox="1"/>
          <p:nvPr/>
        </p:nvSpPr>
        <p:spPr>
          <a:xfrm>
            <a:off x="6058512" y="1824209"/>
            <a:ext cx="4247802" cy="369332"/>
          </a:xfrm>
          <a:prstGeom prst="rect">
            <a:avLst/>
          </a:prstGeom>
          <a:noFill/>
        </p:spPr>
        <p:txBody>
          <a:bodyPr wrap="square">
            <a:spAutoFit/>
          </a:bodyPr>
          <a:lstStyle/>
          <a:p>
            <a:pPr algn="ctr"/>
            <a:r>
              <a:rPr lang="en-US" altLang="en-US" dirty="0">
                <a:solidFill>
                  <a:srgbClr val="660066"/>
                </a:solidFill>
                <a:latin typeface="Arial" panose="020B0604020202020204" pitchFamily="34" charset="0"/>
                <a:cs typeface="Arial" panose="020B0604020202020204" pitchFamily="34" charset="0"/>
              </a:rPr>
              <a:t>G</a:t>
            </a:r>
            <a:r>
              <a:rPr lang="vi-VN" altLang="en-US" sz="1800" dirty="0">
                <a:solidFill>
                  <a:srgbClr val="660066"/>
                </a:solidFill>
                <a:latin typeface="Arial" panose="020B0604020202020204" pitchFamily="34" charset="0"/>
                <a:cs typeface="Arial" panose="020B0604020202020204" pitchFamily="34" charset="0"/>
              </a:rPr>
              <a:t>iữ vững ổn định về chính trị </a:t>
            </a:r>
            <a:endParaRPr lang="en-US" dirty="0">
              <a:solidFill>
                <a:srgbClr val="660066"/>
              </a:solidFill>
              <a:latin typeface="Arial" panose="020B0604020202020204" pitchFamily="34" charset="0"/>
              <a:cs typeface="Arial" panose="020B0604020202020204" pitchFamily="34" charset="0"/>
            </a:endParaRPr>
          </a:p>
        </p:txBody>
      </p:sp>
      <p:sp>
        <p:nvSpPr>
          <p:cNvPr id="84" name="TextBox 83">
            <a:extLst>
              <a:ext uri="{FF2B5EF4-FFF2-40B4-BE49-F238E27FC236}">
                <a16:creationId xmlns="" xmlns:a16="http://schemas.microsoft.com/office/drawing/2014/main" id="{8717EAC1-9630-48BC-86B6-B73F8C0213B1}"/>
              </a:ext>
            </a:extLst>
          </p:cNvPr>
          <p:cNvSpPr txBox="1"/>
          <p:nvPr/>
        </p:nvSpPr>
        <p:spPr>
          <a:xfrm>
            <a:off x="6112155" y="2648234"/>
            <a:ext cx="4719602" cy="646331"/>
          </a:xfrm>
          <a:prstGeom prst="rect">
            <a:avLst/>
          </a:prstGeom>
          <a:noFill/>
        </p:spPr>
        <p:txBody>
          <a:bodyPr wrap="square">
            <a:spAutoFit/>
          </a:bodyPr>
          <a:lstStyle/>
          <a:p>
            <a:pPr algn="ctr"/>
            <a:r>
              <a:rPr lang="en-US" altLang="en-US" sz="1800" dirty="0">
                <a:solidFill>
                  <a:srgbClr val="00B050"/>
                </a:solidFill>
                <a:latin typeface="Arial" panose="020B0604020202020204" pitchFamily="34" charset="0"/>
                <a:cs typeface="Arial" panose="020B0604020202020204" pitchFamily="34" charset="0"/>
              </a:rPr>
              <a:t>Đ</a:t>
            </a:r>
            <a:r>
              <a:rPr lang="vi-VN" altLang="en-US" sz="1800" dirty="0">
                <a:solidFill>
                  <a:srgbClr val="00B050"/>
                </a:solidFill>
                <a:latin typeface="Arial" panose="020B0604020202020204" pitchFamily="34" charset="0"/>
                <a:cs typeface="Arial" panose="020B0604020202020204" pitchFamily="34" charset="0"/>
              </a:rPr>
              <a:t>òi hỏi phải xây dựng được môi trường pháp luật thông thoáng</a:t>
            </a:r>
            <a:endParaRPr lang="en-US" dirty="0">
              <a:solidFill>
                <a:srgbClr val="00B050"/>
              </a:solidFill>
              <a:latin typeface="Arial" panose="020B0604020202020204" pitchFamily="34" charset="0"/>
              <a:cs typeface="Arial" panose="020B0604020202020204" pitchFamily="34" charset="0"/>
            </a:endParaRPr>
          </a:p>
        </p:txBody>
      </p:sp>
      <p:sp>
        <p:nvSpPr>
          <p:cNvPr id="86" name="TextBox 85">
            <a:extLst>
              <a:ext uri="{FF2B5EF4-FFF2-40B4-BE49-F238E27FC236}">
                <a16:creationId xmlns="" xmlns:a16="http://schemas.microsoft.com/office/drawing/2014/main" id="{E7ABF89A-E649-40F6-BC8A-6C8659EC1703}"/>
              </a:ext>
            </a:extLst>
          </p:cNvPr>
          <p:cNvSpPr txBox="1"/>
          <p:nvPr/>
        </p:nvSpPr>
        <p:spPr>
          <a:xfrm>
            <a:off x="5975417" y="3436943"/>
            <a:ext cx="4371290" cy="646331"/>
          </a:xfrm>
          <a:prstGeom prst="rect">
            <a:avLst/>
          </a:prstGeom>
          <a:noFill/>
        </p:spPr>
        <p:txBody>
          <a:bodyPr wrap="square">
            <a:spAutoFit/>
          </a:bodyPr>
          <a:lstStyle/>
          <a:p>
            <a:pPr algn="ctr"/>
            <a:r>
              <a:rPr lang="en-US" altLang="en-US" dirty="0">
                <a:solidFill>
                  <a:srgbClr val="C00000"/>
                </a:solidFill>
                <a:latin typeface="Arial" panose="020B0604020202020204" pitchFamily="34" charset="0"/>
                <a:cs typeface="Arial" panose="020B0604020202020204" pitchFamily="34" charset="0"/>
              </a:rPr>
              <a:t>T</a:t>
            </a:r>
            <a:r>
              <a:rPr lang="vi-VN" altLang="en-US" sz="1800" dirty="0">
                <a:solidFill>
                  <a:srgbClr val="C00000"/>
                </a:solidFill>
                <a:latin typeface="Arial" panose="020B0604020202020204" pitchFamily="34" charset="0"/>
                <a:cs typeface="Arial" panose="020B0604020202020204" pitchFamily="34" charset="0"/>
              </a:rPr>
              <a:t>ất yếu phải đ</a:t>
            </a:r>
            <a:r>
              <a:rPr lang="en-US" altLang="en-US" sz="1800" dirty="0">
                <a:solidFill>
                  <a:srgbClr val="C00000"/>
                </a:solidFill>
                <a:latin typeface="Arial" panose="020B0604020202020204" pitchFamily="34" charset="0"/>
                <a:cs typeface="Arial" panose="020B0604020202020204" pitchFamily="34" charset="0"/>
              </a:rPr>
              <a:t>ầ</a:t>
            </a:r>
            <a:r>
              <a:rPr lang="vi-VN" altLang="en-US" sz="1800" dirty="0">
                <a:solidFill>
                  <a:srgbClr val="C00000"/>
                </a:solidFill>
                <a:latin typeface="Arial" panose="020B0604020202020204" pitchFamily="34" charset="0"/>
                <a:cs typeface="Arial" panose="020B0604020202020204" pitchFamily="34" charset="0"/>
              </a:rPr>
              <a:t>u tư xây dựng kết cấu hạ tầng</a:t>
            </a:r>
            <a:r>
              <a:rPr lang="en-US" altLang="en-US" sz="1800" dirty="0">
                <a:solidFill>
                  <a:srgbClr val="C00000"/>
                </a:solidFill>
                <a:latin typeface="Arial" panose="020B0604020202020204" pitchFamily="34" charset="0"/>
                <a:cs typeface="Arial" panose="020B0604020202020204" pitchFamily="34" charset="0"/>
              </a:rPr>
              <a:t> </a:t>
            </a:r>
            <a:r>
              <a:rPr lang="vi-VN" altLang="en-US" sz="1800" dirty="0">
                <a:solidFill>
                  <a:srgbClr val="C00000"/>
                </a:solidFill>
                <a:latin typeface="Arial" panose="020B0604020202020204" pitchFamily="34" charset="0"/>
                <a:cs typeface="Arial" panose="020B0604020202020204" pitchFamily="34" charset="0"/>
              </a:rPr>
              <a:t>của nền kinh t</a:t>
            </a:r>
            <a:r>
              <a:rPr lang="en-US" altLang="en-US" sz="1800" dirty="0">
                <a:solidFill>
                  <a:srgbClr val="C00000"/>
                </a:solidFill>
                <a:latin typeface="Arial" panose="020B0604020202020204" pitchFamily="34" charset="0"/>
                <a:cs typeface="Arial" panose="020B0604020202020204" pitchFamily="34" charset="0"/>
              </a:rPr>
              <a:t>ế </a:t>
            </a:r>
            <a:endParaRPr lang="en-US" dirty="0">
              <a:solidFill>
                <a:srgbClr val="C00000"/>
              </a:solidFill>
              <a:latin typeface="Arial" panose="020B0604020202020204" pitchFamily="34" charset="0"/>
              <a:cs typeface="Arial" panose="020B0604020202020204" pitchFamily="34" charset="0"/>
            </a:endParaRPr>
          </a:p>
        </p:txBody>
      </p:sp>
      <p:sp>
        <p:nvSpPr>
          <p:cNvPr id="88" name="TextBox 87">
            <a:extLst>
              <a:ext uri="{FF2B5EF4-FFF2-40B4-BE49-F238E27FC236}">
                <a16:creationId xmlns="" xmlns:a16="http://schemas.microsoft.com/office/drawing/2014/main" id="{67BDC996-0600-4E39-9BB2-069E6630EA2D}"/>
              </a:ext>
            </a:extLst>
          </p:cNvPr>
          <p:cNvSpPr txBox="1"/>
          <p:nvPr/>
        </p:nvSpPr>
        <p:spPr>
          <a:xfrm>
            <a:off x="5956493" y="4330793"/>
            <a:ext cx="4795655" cy="646331"/>
          </a:xfrm>
          <a:prstGeom prst="rect">
            <a:avLst/>
          </a:prstGeom>
          <a:noFill/>
        </p:spPr>
        <p:txBody>
          <a:bodyPr wrap="square">
            <a:spAutoFit/>
          </a:bodyPr>
          <a:lstStyle/>
          <a:p>
            <a:pPr algn="ctr"/>
            <a:r>
              <a:rPr lang="en-US" altLang="en-US" sz="1800" dirty="0">
                <a:solidFill>
                  <a:srgbClr val="0033CC"/>
                </a:solidFill>
                <a:latin typeface="Arial" panose="020B0604020202020204" pitchFamily="34" charset="0"/>
                <a:cs typeface="Arial" panose="020B0604020202020204" pitchFamily="34" charset="0"/>
              </a:rPr>
              <a:t>T</a:t>
            </a:r>
            <a:r>
              <a:rPr lang="vi-VN" altLang="en-US" sz="1800" dirty="0">
                <a:solidFill>
                  <a:srgbClr val="0033CC"/>
                </a:solidFill>
                <a:latin typeface="Arial" panose="020B0604020202020204" pitchFamily="34" charset="0"/>
                <a:cs typeface="Arial" panose="020B0604020202020204" pitchFamily="34" charset="0"/>
              </a:rPr>
              <a:t>ạo lập môi </a:t>
            </a:r>
            <a:r>
              <a:rPr lang="en-US" altLang="en-US" sz="1800" dirty="0">
                <a:solidFill>
                  <a:srgbClr val="0033CC"/>
                </a:solidFill>
                <a:latin typeface="Arial" panose="020B0604020202020204" pitchFamily="34" charset="0"/>
                <a:cs typeface="Arial" panose="020B0604020202020204" pitchFamily="34" charset="0"/>
              </a:rPr>
              <a:t>tr</a:t>
            </a:r>
            <a:r>
              <a:rPr lang="vi-VN" altLang="en-US" sz="1800" dirty="0">
                <a:solidFill>
                  <a:srgbClr val="0033CC"/>
                </a:solidFill>
                <a:latin typeface="Arial" panose="020B0604020202020204" pitchFamily="34" charset="0"/>
                <a:cs typeface="Arial" panose="020B0604020202020204" pitchFamily="34" charset="0"/>
              </a:rPr>
              <a:t>ường v</a:t>
            </a:r>
            <a:r>
              <a:rPr lang="en-US" altLang="en-US" sz="1800" dirty="0">
                <a:solidFill>
                  <a:srgbClr val="0033CC"/>
                </a:solidFill>
                <a:latin typeface="Arial" panose="020B0604020202020204" pitchFamily="34" charset="0"/>
                <a:cs typeface="Arial" panose="020B0604020202020204" pitchFamily="34" charset="0"/>
              </a:rPr>
              <a:t>ă</a:t>
            </a:r>
            <a:r>
              <a:rPr lang="vi-VN" altLang="en-US" sz="1800" dirty="0">
                <a:solidFill>
                  <a:srgbClr val="0033CC"/>
                </a:solidFill>
                <a:latin typeface="Arial" panose="020B0604020202020204" pitchFamily="34" charset="0"/>
                <a:cs typeface="Arial" panose="020B0604020202020204" pitchFamily="34" charset="0"/>
              </a:rPr>
              <a:t>n h</a:t>
            </a:r>
            <a:r>
              <a:rPr lang="en-US" altLang="en-US" sz="1800" dirty="0">
                <a:solidFill>
                  <a:srgbClr val="0033CC"/>
                </a:solidFill>
                <a:latin typeface="Arial" panose="020B0604020202020204" pitchFamily="34" charset="0"/>
                <a:cs typeface="Arial" panose="020B0604020202020204" pitchFamily="34" charset="0"/>
              </a:rPr>
              <a:t>ó</a:t>
            </a:r>
            <a:r>
              <a:rPr lang="vi-VN" altLang="en-US" sz="1800" dirty="0">
                <a:solidFill>
                  <a:srgbClr val="0033CC"/>
                </a:solidFill>
                <a:latin typeface="Arial" panose="020B0604020202020204" pitchFamily="34" charset="0"/>
                <a:cs typeface="Arial" panose="020B0604020202020204" pitchFamily="34" charset="0"/>
              </a:rPr>
              <a:t>a phù hợp với yêu cầu phát triển kinh t</a:t>
            </a:r>
            <a:r>
              <a:rPr lang="en-US" altLang="en-US" sz="1800" dirty="0">
                <a:solidFill>
                  <a:srgbClr val="0033CC"/>
                </a:solidFill>
                <a:latin typeface="Arial" panose="020B0604020202020204" pitchFamily="34" charset="0"/>
                <a:cs typeface="Arial" panose="020B0604020202020204" pitchFamily="34" charset="0"/>
              </a:rPr>
              <a:t>ế</a:t>
            </a:r>
            <a:r>
              <a:rPr lang="vi-VN" altLang="en-US" sz="1800" dirty="0">
                <a:solidFill>
                  <a:srgbClr val="0033CC"/>
                </a:solidFill>
                <a:latin typeface="Arial" panose="020B0604020202020204" pitchFamily="34" charset="0"/>
                <a:cs typeface="Arial" panose="020B0604020202020204" pitchFamily="34" charset="0"/>
              </a:rPr>
              <a:t> thị trường </a:t>
            </a:r>
            <a:endParaRPr lang="en-US" dirty="0">
              <a:solidFill>
                <a:srgbClr val="0033CC"/>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30347973"/>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Pictures Of Flower Backgrounds - Wallpaper Cave">
            <a:extLst>
              <a:ext uri="{FF2B5EF4-FFF2-40B4-BE49-F238E27FC236}">
                <a16:creationId xmlns="" xmlns:a16="http://schemas.microsoft.com/office/drawing/2014/main" id="{752709F9-EF70-4136-899A-166A5368D0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solidFill>
              <a:schemeClr val="bg1"/>
            </a:solidFill>
          </a:ln>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73ADA34A-AE99-4923-A7D4-578E4D35310F}"/>
              </a:ext>
            </a:extLst>
          </p:cNvPr>
          <p:cNvSpPr txBox="1"/>
          <p:nvPr/>
        </p:nvSpPr>
        <p:spPr>
          <a:xfrm>
            <a:off x="991673" y="278118"/>
            <a:ext cx="10141331"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panose="020B0604020202020204" pitchFamily="34" charset="0"/>
                <a:ea typeface="Arial Unicode MS"/>
                <a:cs typeface="Arial" panose="020B0604020202020204" pitchFamily="34" charset="0"/>
              </a:rPr>
              <a:t>5.3.2. </a:t>
            </a:r>
            <a:r>
              <a:rPr lang="vi-VN" sz="2400" b="1" i="0" dirty="0">
                <a:solidFill>
                  <a:srgbClr val="000000"/>
                </a:solidFill>
                <a:effectLst/>
                <a:latin typeface="Arial" panose="020B0604020202020204" pitchFamily="34" charset="0"/>
                <a:cs typeface="Arial" panose="020B0604020202020204" pitchFamily="34" charset="0"/>
              </a:rPr>
              <a:t>Vai trò nhà nước trong bảo đảm hài hòa các quan hệ lợi ích</a:t>
            </a:r>
            <a:endParaRPr lang="en-US" sz="2400" b="1" i="0" dirty="0">
              <a:solidFill>
                <a:srgbClr val="000000"/>
              </a:solidFill>
              <a:effectLst/>
              <a:latin typeface="+mj-lt"/>
            </a:endParaRPr>
          </a:p>
        </p:txBody>
      </p:sp>
      <p:sp>
        <p:nvSpPr>
          <p:cNvPr id="4" name="Freeform 446">
            <a:extLst>
              <a:ext uri="{FF2B5EF4-FFF2-40B4-BE49-F238E27FC236}">
                <a16:creationId xmlns="" xmlns:a16="http://schemas.microsoft.com/office/drawing/2014/main" id="{40DCE170-632D-4538-8A03-C52D23052F27}"/>
              </a:ext>
            </a:extLst>
          </p:cNvPr>
          <p:cNvSpPr/>
          <p:nvPr/>
        </p:nvSpPr>
        <p:spPr>
          <a:xfrm flipV="1">
            <a:off x="4450566" y="811565"/>
            <a:ext cx="2547326" cy="45719"/>
          </a:xfrm>
          <a:custGeom>
            <a:avLst/>
            <a:gdLst/>
            <a:ahLst/>
            <a:cxnLst/>
            <a:rect l="l" t="t" r="r" b="b"/>
            <a:pathLst>
              <a:path w="396648" h="108176">
                <a:moveTo>
                  <a:pt x="27045" y="0"/>
                </a:moveTo>
                <a:lnTo>
                  <a:pt x="369604" y="0"/>
                </a:lnTo>
                <a:cubicBezTo>
                  <a:pt x="377116" y="0"/>
                  <a:pt x="383501" y="2629"/>
                  <a:pt x="388760" y="7887"/>
                </a:cubicBezTo>
                <a:cubicBezTo>
                  <a:pt x="394019" y="13146"/>
                  <a:pt x="396648" y="19531"/>
                  <a:pt x="396648" y="27044"/>
                </a:cubicBezTo>
                <a:lnTo>
                  <a:pt x="396648" y="81132"/>
                </a:lnTo>
                <a:cubicBezTo>
                  <a:pt x="396648" y="88644"/>
                  <a:pt x="394019" y="95030"/>
                  <a:pt x="388760" y="100288"/>
                </a:cubicBezTo>
                <a:cubicBezTo>
                  <a:pt x="383501" y="105547"/>
                  <a:pt x="377116" y="108176"/>
                  <a:pt x="369604" y="108176"/>
                </a:cubicBezTo>
                <a:lnTo>
                  <a:pt x="27045" y="108176"/>
                </a:lnTo>
                <a:cubicBezTo>
                  <a:pt x="19531" y="108176"/>
                  <a:pt x="13147" y="105547"/>
                  <a:pt x="7888" y="100288"/>
                </a:cubicBezTo>
                <a:cubicBezTo>
                  <a:pt x="2629" y="95030"/>
                  <a:pt x="0" y="88644"/>
                  <a:pt x="0" y="81132"/>
                </a:cubicBezTo>
                <a:lnTo>
                  <a:pt x="0" y="27044"/>
                </a:lnTo>
                <a:cubicBezTo>
                  <a:pt x="0" y="19531"/>
                  <a:pt x="2629" y="13146"/>
                  <a:pt x="7888" y="7887"/>
                </a:cubicBezTo>
                <a:cubicBezTo>
                  <a:pt x="13147" y="2629"/>
                  <a:pt x="19531" y="0"/>
                  <a:pt x="27045" y="0"/>
                </a:cubicBezTo>
                <a:close/>
              </a:path>
            </a:pathLst>
          </a:custGeom>
          <a:solidFill>
            <a:srgbClr val="CC00CC"/>
          </a:solidFill>
          <a:ln>
            <a:solidFill>
              <a:srgbClr val="CC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6" name="TextBox 5">
            <a:extLst>
              <a:ext uri="{FF2B5EF4-FFF2-40B4-BE49-F238E27FC236}">
                <a16:creationId xmlns="" xmlns:a16="http://schemas.microsoft.com/office/drawing/2014/main" id="{4341BADB-C052-4C56-AE10-71655A254FBD}"/>
              </a:ext>
            </a:extLst>
          </p:cNvPr>
          <p:cNvSpPr txBox="1"/>
          <p:nvPr/>
        </p:nvSpPr>
        <p:spPr>
          <a:xfrm>
            <a:off x="2327230" y="989006"/>
            <a:ext cx="6793997" cy="400110"/>
          </a:xfrm>
          <a:prstGeom prst="rect">
            <a:avLst/>
          </a:prstGeom>
          <a:noFill/>
        </p:spPr>
        <p:txBody>
          <a:bodyPr wrap="square">
            <a:spAutoFit/>
          </a:bodyPr>
          <a:lstStyle/>
          <a:p>
            <a:pPr algn="l"/>
            <a:r>
              <a:rPr lang="en-US" b="1" i="0" dirty="0">
                <a:solidFill>
                  <a:srgbClr val="000000"/>
                </a:solidFill>
                <a:effectLst/>
                <a:latin typeface="Muli"/>
              </a:rPr>
              <a:t> </a:t>
            </a:r>
            <a:r>
              <a:rPr lang="en-US" sz="2000" b="1" i="0" dirty="0" err="1">
                <a:solidFill>
                  <a:srgbClr val="0033CC"/>
                </a:solidFill>
                <a:effectLst/>
                <a:latin typeface="Arial" panose="020B0604020202020204" pitchFamily="34" charset="0"/>
                <a:cs typeface="Arial" panose="020B0604020202020204" pitchFamily="34" charset="0"/>
              </a:rPr>
              <a:t>Điều</a:t>
            </a:r>
            <a:r>
              <a:rPr lang="en-US" sz="2000" b="1" i="0" dirty="0">
                <a:solidFill>
                  <a:srgbClr val="0033CC"/>
                </a:solidFill>
                <a:effectLst/>
                <a:latin typeface="Arial" panose="020B0604020202020204" pitchFamily="34" charset="0"/>
                <a:cs typeface="Arial" panose="020B0604020202020204" pitchFamily="34" charset="0"/>
              </a:rPr>
              <a:t> </a:t>
            </a:r>
            <a:r>
              <a:rPr lang="en-US" sz="2000" b="1" i="0" dirty="0" err="1">
                <a:solidFill>
                  <a:srgbClr val="0033CC"/>
                </a:solidFill>
                <a:effectLst/>
                <a:latin typeface="Arial" panose="020B0604020202020204" pitchFamily="34" charset="0"/>
                <a:cs typeface="Arial" panose="020B0604020202020204" pitchFamily="34" charset="0"/>
              </a:rPr>
              <a:t>hòa</a:t>
            </a:r>
            <a:r>
              <a:rPr lang="en-US" sz="2000" b="1" i="0" dirty="0">
                <a:solidFill>
                  <a:srgbClr val="0033CC"/>
                </a:solidFill>
                <a:effectLst/>
                <a:latin typeface="Arial" panose="020B0604020202020204" pitchFamily="34" charset="0"/>
                <a:cs typeface="Arial" panose="020B0604020202020204" pitchFamily="34" charset="0"/>
              </a:rPr>
              <a:t> </a:t>
            </a:r>
            <a:r>
              <a:rPr lang="en-US" sz="2000" b="1" i="0" dirty="0" err="1">
                <a:solidFill>
                  <a:srgbClr val="0033CC"/>
                </a:solidFill>
                <a:effectLst/>
                <a:latin typeface="Arial" panose="020B0604020202020204" pitchFamily="34" charset="0"/>
                <a:cs typeface="Arial" panose="020B0604020202020204" pitchFamily="34" charset="0"/>
              </a:rPr>
              <a:t>lợi</a:t>
            </a:r>
            <a:r>
              <a:rPr lang="en-US" sz="2000" b="1" i="0" dirty="0">
                <a:solidFill>
                  <a:srgbClr val="0033CC"/>
                </a:solidFill>
                <a:effectLst/>
                <a:latin typeface="Arial" panose="020B0604020202020204" pitchFamily="34" charset="0"/>
                <a:cs typeface="Arial" panose="020B0604020202020204" pitchFamily="34" charset="0"/>
              </a:rPr>
              <a:t> </a:t>
            </a:r>
            <a:r>
              <a:rPr lang="en-US" sz="2000" b="1" i="0" dirty="0" err="1">
                <a:solidFill>
                  <a:srgbClr val="0033CC"/>
                </a:solidFill>
                <a:effectLst/>
                <a:latin typeface="Arial" panose="020B0604020202020204" pitchFamily="34" charset="0"/>
                <a:cs typeface="Arial" panose="020B0604020202020204" pitchFamily="34" charset="0"/>
              </a:rPr>
              <a:t>ích</a:t>
            </a:r>
            <a:r>
              <a:rPr lang="en-US" sz="2000" b="1" i="0" dirty="0">
                <a:solidFill>
                  <a:srgbClr val="0033CC"/>
                </a:solidFill>
                <a:effectLst/>
                <a:latin typeface="Arial" panose="020B0604020202020204" pitchFamily="34" charset="0"/>
                <a:cs typeface="Arial" panose="020B0604020202020204" pitchFamily="34" charset="0"/>
              </a:rPr>
              <a:t> </a:t>
            </a:r>
            <a:r>
              <a:rPr lang="en-US" sz="2000" b="1" i="0" dirty="0" err="1">
                <a:solidFill>
                  <a:srgbClr val="0033CC"/>
                </a:solidFill>
                <a:effectLst/>
                <a:latin typeface="Arial" panose="020B0604020202020204" pitchFamily="34" charset="0"/>
                <a:cs typeface="Arial" panose="020B0604020202020204" pitchFamily="34" charset="0"/>
              </a:rPr>
              <a:t>giữa</a:t>
            </a:r>
            <a:r>
              <a:rPr lang="en-US" sz="2000" b="1" i="0" dirty="0">
                <a:solidFill>
                  <a:srgbClr val="0033CC"/>
                </a:solidFill>
                <a:effectLst/>
                <a:latin typeface="Arial" panose="020B0604020202020204" pitchFamily="34" charset="0"/>
                <a:cs typeface="Arial" panose="020B0604020202020204" pitchFamily="34" charset="0"/>
              </a:rPr>
              <a:t> </a:t>
            </a:r>
            <a:r>
              <a:rPr lang="en-US" sz="2000" b="1" i="0" dirty="0" err="1">
                <a:solidFill>
                  <a:srgbClr val="0033CC"/>
                </a:solidFill>
                <a:effectLst/>
                <a:latin typeface="Arial" panose="020B0604020202020204" pitchFamily="34" charset="0"/>
                <a:cs typeface="Arial" panose="020B0604020202020204" pitchFamily="34" charset="0"/>
              </a:rPr>
              <a:t>cá</a:t>
            </a:r>
            <a:r>
              <a:rPr lang="en-US" sz="2000" b="1" i="0" dirty="0">
                <a:solidFill>
                  <a:srgbClr val="0033CC"/>
                </a:solidFill>
                <a:effectLst/>
                <a:latin typeface="Arial" panose="020B0604020202020204" pitchFamily="34" charset="0"/>
                <a:cs typeface="Arial" panose="020B0604020202020204" pitchFamily="34" charset="0"/>
              </a:rPr>
              <a:t> </a:t>
            </a:r>
            <a:r>
              <a:rPr lang="en-US" sz="2000" b="1" i="0" dirty="0" err="1">
                <a:solidFill>
                  <a:srgbClr val="0033CC"/>
                </a:solidFill>
                <a:effectLst/>
                <a:latin typeface="Arial" panose="020B0604020202020204" pitchFamily="34" charset="0"/>
                <a:cs typeface="Arial" panose="020B0604020202020204" pitchFamily="34" charset="0"/>
              </a:rPr>
              <a:t>nhân</a:t>
            </a:r>
            <a:r>
              <a:rPr lang="en-US" sz="2000" b="1" i="0" dirty="0">
                <a:solidFill>
                  <a:srgbClr val="0033CC"/>
                </a:solidFill>
                <a:effectLst/>
                <a:latin typeface="Arial" panose="020B0604020202020204" pitchFamily="34" charset="0"/>
                <a:cs typeface="Arial" panose="020B0604020202020204" pitchFamily="34" charset="0"/>
              </a:rPr>
              <a:t> - </a:t>
            </a:r>
            <a:r>
              <a:rPr lang="en-US" sz="2000" b="1" i="0" dirty="0" err="1">
                <a:solidFill>
                  <a:srgbClr val="0033CC"/>
                </a:solidFill>
                <a:effectLst/>
                <a:latin typeface="Arial" panose="020B0604020202020204" pitchFamily="34" charset="0"/>
                <a:cs typeface="Arial" panose="020B0604020202020204" pitchFamily="34" charset="0"/>
              </a:rPr>
              <a:t>doanh</a:t>
            </a:r>
            <a:r>
              <a:rPr lang="en-US" sz="2000" b="1" i="0" dirty="0">
                <a:solidFill>
                  <a:srgbClr val="0033CC"/>
                </a:solidFill>
                <a:effectLst/>
                <a:latin typeface="Arial" panose="020B0604020202020204" pitchFamily="34" charset="0"/>
                <a:cs typeface="Arial" panose="020B0604020202020204" pitchFamily="34" charset="0"/>
              </a:rPr>
              <a:t> </a:t>
            </a:r>
            <a:r>
              <a:rPr lang="en-US" sz="2000" b="1" i="0" dirty="0" err="1">
                <a:solidFill>
                  <a:srgbClr val="0033CC"/>
                </a:solidFill>
                <a:effectLst/>
                <a:latin typeface="Arial" panose="020B0604020202020204" pitchFamily="34" charset="0"/>
                <a:cs typeface="Arial" panose="020B0604020202020204" pitchFamily="34" charset="0"/>
              </a:rPr>
              <a:t>nghiệp</a:t>
            </a:r>
            <a:r>
              <a:rPr lang="en-US" sz="2000" b="1" i="0" dirty="0">
                <a:solidFill>
                  <a:srgbClr val="0033CC"/>
                </a:solidFill>
                <a:effectLst/>
                <a:latin typeface="Arial" panose="020B0604020202020204" pitchFamily="34" charset="0"/>
                <a:cs typeface="Arial" panose="020B0604020202020204" pitchFamily="34" charset="0"/>
              </a:rPr>
              <a:t> - </a:t>
            </a:r>
            <a:r>
              <a:rPr lang="en-US" sz="2000" b="1" i="0" dirty="0" err="1">
                <a:solidFill>
                  <a:srgbClr val="0033CC"/>
                </a:solidFill>
                <a:effectLst/>
                <a:latin typeface="Arial" panose="020B0604020202020204" pitchFamily="34" charset="0"/>
                <a:cs typeface="Arial" panose="020B0604020202020204" pitchFamily="34" charset="0"/>
              </a:rPr>
              <a:t>xã</a:t>
            </a:r>
            <a:r>
              <a:rPr lang="en-US" sz="2000" b="1" i="0" dirty="0">
                <a:solidFill>
                  <a:srgbClr val="0033CC"/>
                </a:solidFill>
                <a:effectLst/>
                <a:latin typeface="Arial" panose="020B0604020202020204" pitchFamily="34" charset="0"/>
                <a:cs typeface="Arial" panose="020B0604020202020204" pitchFamily="34" charset="0"/>
              </a:rPr>
              <a:t> </a:t>
            </a:r>
            <a:r>
              <a:rPr lang="en-US" sz="2000" b="1" i="0" dirty="0" err="1">
                <a:solidFill>
                  <a:srgbClr val="0033CC"/>
                </a:solidFill>
                <a:effectLst/>
                <a:latin typeface="Arial" panose="020B0604020202020204" pitchFamily="34" charset="0"/>
                <a:cs typeface="Arial" panose="020B0604020202020204" pitchFamily="34" charset="0"/>
              </a:rPr>
              <a:t>hội</a:t>
            </a:r>
            <a:endParaRPr lang="en-US" sz="2000" b="1" i="0" dirty="0">
              <a:solidFill>
                <a:srgbClr val="0033CC"/>
              </a:solidFill>
              <a:effectLst/>
              <a:latin typeface="Arial" panose="020B0604020202020204" pitchFamily="34" charset="0"/>
              <a:cs typeface="Arial" panose="020B0604020202020204" pitchFamily="34" charset="0"/>
            </a:endParaRPr>
          </a:p>
        </p:txBody>
      </p:sp>
      <p:sp>
        <p:nvSpPr>
          <p:cNvPr id="7" name="Hexagon 6">
            <a:extLst>
              <a:ext uri="{FF2B5EF4-FFF2-40B4-BE49-F238E27FC236}">
                <a16:creationId xmlns="" xmlns:a16="http://schemas.microsoft.com/office/drawing/2014/main" id="{40AE277F-681E-496C-B6C2-15DDC410F66C}"/>
              </a:ext>
            </a:extLst>
          </p:cNvPr>
          <p:cNvSpPr/>
          <p:nvPr/>
        </p:nvSpPr>
        <p:spPr>
          <a:xfrm>
            <a:off x="1779900" y="857284"/>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2</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9" name="TextBox 8">
            <a:extLst>
              <a:ext uri="{FF2B5EF4-FFF2-40B4-BE49-F238E27FC236}">
                <a16:creationId xmlns="" xmlns:a16="http://schemas.microsoft.com/office/drawing/2014/main" id="{62F91B58-3A85-4456-94B5-1E2E77A12A6C}"/>
              </a:ext>
            </a:extLst>
          </p:cNvPr>
          <p:cNvSpPr txBox="1"/>
          <p:nvPr/>
        </p:nvSpPr>
        <p:spPr>
          <a:xfrm>
            <a:off x="2308537" y="1520838"/>
            <a:ext cx="2521040" cy="400110"/>
          </a:xfrm>
          <a:prstGeom prst="rect">
            <a:avLst/>
          </a:prstGeom>
          <a:noFill/>
        </p:spPr>
        <p:txBody>
          <a:bodyPr wrap="square">
            <a:spAutoFit/>
          </a:bodyPr>
          <a:lstStyle/>
          <a:p>
            <a:pPr marL="285750" indent="-285750">
              <a:buFont typeface="Wingdings" panose="05000000000000000000" pitchFamily="2" charset="2"/>
              <a:buChar char="§"/>
            </a:pPr>
            <a:r>
              <a:rPr lang="en-US" sz="2000" b="1" dirty="0" err="1">
                <a:solidFill>
                  <a:srgbClr val="FF3399"/>
                </a:solidFill>
                <a:latin typeface="Arial" panose="020B0604020202020204" pitchFamily="34" charset="0"/>
                <a:cs typeface="Arial" panose="020B0604020202020204" pitchFamily="34" charset="0"/>
              </a:rPr>
              <a:t>Nguyên</a:t>
            </a:r>
            <a:r>
              <a:rPr lang="en-US" sz="2000" b="1" dirty="0">
                <a:solidFill>
                  <a:srgbClr val="FF3399"/>
                </a:solidFill>
                <a:latin typeface="Arial" panose="020B0604020202020204" pitchFamily="34" charset="0"/>
                <a:cs typeface="Arial" panose="020B0604020202020204" pitchFamily="34" charset="0"/>
              </a:rPr>
              <a:t> </a:t>
            </a:r>
            <a:r>
              <a:rPr lang="en-US" sz="2000" b="1" dirty="0" err="1">
                <a:solidFill>
                  <a:srgbClr val="FF3399"/>
                </a:solidFill>
                <a:latin typeface="Arial" panose="020B0604020202020204" pitchFamily="34" charset="0"/>
                <a:cs typeface="Arial" panose="020B0604020202020204" pitchFamily="34" charset="0"/>
              </a:rPr>
              <a:t>nhân</a:t>
            </a:r>
            <a:r>
              <a:rPr lang="en-US" sz="2000" b="1" dirty="0">
                <a:solidFill>
                  <a:srgbClr val="FF3399"/>
                </a:solidFill>
                <a:latin typeface="Arial" panose="020B0604020202020204" pitchFamily="34" charset="0"/>
                <a:cs typeface="Arial" panose="020B0604020202020204" pitchFamily="34" charset="0"/>
              </a:rPr>
              <a:t>:</a:t>
            </a:r>
            <a:r>
              <a:rPr lang="en-US" sz="2000" b="1" i="0" dirty="0">
                <a:solidFill>
                  <a:srgbClr val="FF3399"/>
                </a:solidFill>
                <a:effectLst/>
                <a:latin typeface="Arial" panose="020B0604020202020204" pitchFamily="34" charset="0"/>
                <a:cs typeface="Arial" panose="020B0604020202020204" pitchFamily="34" charset="0"/>
              </a:rPr>
              <a:t> </a:t>
            </a:r>
            <a:endParaRPr lang="en-US" sz="2000" dirty="0">
              <a:solidFill>
                <a:srgbClr val="FF3399"/>
              </a:solidFill>
            </a:endParaRPr>
          </a:p>
        </p:txBody>
      </p:sp>
      <p:sp>
        <p:nvSpPr>
          <p:cNvPr id="12" name="TextBox 11">
            <a:extLst>
              <a:ext uri="{FF2B5EF4-FFF2-40B4-BE49-F238E27FC236}">
                <a16:creationId xmlns="" xmlns:a16="http://schemas.microsoft.com/office/drawing/2014/main" id="{F5E8AD6C-0EEA-4A01-8CA4-74F202DC5244}"/>
              </a:ext>
            </a:extLst>
          </p:cNvPr>
          <p:cNvSpPr txBox="1"/>
          <p:nvPr/>
        </p:nvSpPr>
        <p:spPr>
          <a:xfrm>
            <a:off x="3003997" y="2117869"/>
            <a:ext cx="6793996" cy="400110"/>
          </a:xfrm>
          <a:prstGeom prst="rect">
            <a:avLst/>
          </a:prstGeom>
          <a:noFill/>
        </p:spPr>
        <p:txBody>
          <a:bodyPr wrap="square">
            <a:spAutoFit/>
          </a:bodyPr>
          <a:lstStyle/>
          <a:p>
            <a:r>
              <a:rPr lang="en-US" sz="2000" b="0" i="0" dirty="0">
                <a:solidFill>
                  <a:srgbClr val="010101"/>
                </a:solidFill>
                <a:effectLst/>
                <a:latin typeface="Arial" panose="020B0604020202020204" pitchFamily="34" charset="0"/>
                <a:cs typeface="Arial" panose="020B0604020202020204" pitchFamily="34" charset="0"/>
              </a:rPr>
              <a:t> </a:t>
            </a:r>
            <a:r>
              <a:rPr lang="en-US" sz="2000" dirty="0" err="1">
                <a:solidFill>
                  <a:srgbClr val="0070C0"/>
                </a:solidFill>
                <a:latin typeface="Arial" panose="020B0604020202020204" pitchFamily="34" charset="0"/>
                <a:cs typeface="Arial" panose="020B0604020202020204" pitchFamily="34" charset="0"/>
              </a:rPr>
              <a:t>M</a:t>
            </a:r>
            <a:r>
              <a:rPr lang="en-US" sz="2000" b="0" i="0" dirty="0" err="1">
                <a:solidFill>
                  <a:srgbClr val="0070C0"/>
                </a:solidFill>
                <a:effectLst/>
                <a:latin typeface="Arial" panose="020B0604020202020204" pitchFamily="34" charset="0"/>
                <a:cs typeface="Arial" panose="020B0604020202020204" pitchFamily="34" charset="0"/>
              </a:rPr>
              <a:t>âu</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thuẫn</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về</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lợi</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ích</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kinh</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tế</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giữa</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các</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chủ</a:t>
            </a:r>
            <a:r>
              <a:rPr lang="en-US" sz="2000" b="0" i="0" dirty="0">
                <a:solidFill>
                  <a:srgbClr val="0070C0"/>
                </a:solidFill>
                <a:effectLst/>
                <a:latin typeface="Arial" panose="020B0604020202020204" pitchFamily="34" charset="0"/>
                <a:cs typeface="Arial" panose="020B0604020202020204" pitchFamily="34" charset="0"/>
              </a:rPr>
              <a:t> </a:t>
            </a:r>
            <a:r>
              <a:rPr lang="en-US" sz="2000" b="0" i="0" dirty="0" err="1">
                <a:solidFill>
                  <a:srgbClr val="0070C0"/>
                </a:solidFill>
                <a:effectLst/>
                <a:latin typeface="Arial" panose="020B0604020202020204" pitchFamily="34" charset="0"/>
                <a:cs typeface="Arial" panose="020B0604020202020204" pitchFamily="34" charset="0"/>
              </a:rPr>
              <a:t>thể</a:t>
            </a:r>
            <a:endParaRPr lang="en-US" sz="2000" dirty="0">
              <a:solidFill>
                <a:srgbClr val="0070C0"/>
              </a:solidFill>
              <a:latin typeface="Arial" panose="020B0604020202020204" pitchFamily="34" charset="0"/>
              <a:cs typeface="Arial" panose="020B0604020202020204" pitchFamily="34" charset="0"/>
            </a:endParaRPr>
          </a:p>
        </p:txBody>
      </p:sp>
      <p:sp>
        <p:nvSpPr>
          <p:cNvPr id="14" name="TextBox 13">
            <a:extLst>
              <a:ext uri="{FF2B5EF4-FFF2-40B4-BE49-F238E27FC236}">
                <a16:creationId xmlns="" xmlns:a16="http://schemas.microsoft.com/office/drawing/2014/main" id="{9917F611-90FA-4C98-844E-73D6E927F90A}"/>
              </a:ext>
            </a:extLst>
          </p:cNvPr>
          <p:cNvSpPr txBox="1"/>
          <p:nvPr/>
        </p:nvSpPr>
        <p:spPr>
          <a:xfrm>
            <a:off x="3003997" y="2802779"/>
            <a:ext cx="6793996" cy="400110"/>
          </a:xfrm>
          <a:prstGeom prst="rect">
            <a:avLst/>
          </a:prstGeom>
          <a:noFill/>
        </p:spPr>
        <p:txBody>
          <a:bodyPr wrap="square">
            <a:spAutoFit/>
          </a:bodyPr>
          <a:lstStyle/>
          <a:p>
            <a:r>
              <a:rPr lang="en-US" sz="2000" b="0" i="0" dirty="0">
                <a:solidFill>
                  <a:srgbClr val="CC00CC"/>
                </a:solidFill>
                <a:effectLst/>
                <a:latin typeface="Arial" panose="020B0604020202020204" pitchFamily="34" charset="0"/>
                <a:cs typeface="Arial" panose="020B0604020202020204" pitchFamily="34" charset="0"/>
              </a:rPr>
              <a:t>T</a:t>
            </a:r>
            <a:r>
              <a:rPr lang="vi-VN" sz="2000" b="0" i="0" dirty="0">
                <a:solidFill>
                  <a:srgbClr val="CC00CC"/>
                </a:solidFill>
                <a:effectLst/>
                <a:latin typeface="Arial" panose="020B0604020202020204" pitchFamily="34" charset="0"/>
                <a:cs typeface="Arial" panose="020B0604020202020204" pitchFamily="34" charset="0"/>
              </a:rPr>
              <a:t>ác động của các quy luật thị trường</a:t>
            </a:r>
            <a:endParaRPr lang="en-US" sz="2000" dirty="0">
              <a:solidFill>
                <a:srgbClr val="CC00CC"/>
              </a:solidFill>
              <a:latin typeface="Arial" panose="020B0604020202020204" pitchFamily="34" charset="0"/>
              <a:cs typeface="Arial" panose="020B0604020202020204" pitchFamily="34" charset="0"/>
            </a:endParaRPr>
          </a:p>
        </p:txBody>
      </p:sp>
      <p:sp>
        <p:nvSpPr>
          <p:cNvPr id="16" name="TextBox 15">
            <a:extLst>
              <a:ext uri="{FF2B5EF4-FFF2-40B4-BE49-F238E27FC236}">
                <a16:creationId xmlns="" xmlns:a16="http://schemas.microsoft.com/office/drawing/2014/main" id="{52EE8CFA-F5C9-4628-A1AE-BEBD998F04EB}"/>
              </a:ext>
            </a:extLst>
          </p:cNvPr>
          <p:cNvSpPr txBox="1"/>
          <p:nvPr/>
        </p:nvSpPr>
        <p:spPr>
          <a:xfrm>
            <a:off x="3003997" y="3512933"/>
            <a:ext cx="6793996" cy="400110"/>
          </a:xfrm>
          <a:prstGeom prst="rect">
            <a:avLst/>
          </a:prstGeom>
          <a:noFill/>
        </p:spPr>
        <p:txBody>
          <a:bodyPr wrap="square">
            <a:spAutoFit/>
          </a:bodyPr>
          <a:lstStyle/>
          <a:p>
            <a:r>
              <a:rPr lang="en-US" sz="2000" b="0" i="0" dirty="0">
                <a:solidFill>
                  <a:srgbClr val="00B050"/>
                </a:solidFill>
                <a:effectLst/>
                <a:latin typeface="Arial" panose="020B0604020202020204" pitchFamily="34" charset="0"/>
                <a:cs typeface="Arial" panose="020B0604020202020204" pitchFamily="34" charset="0"/>
              </a:rPr>
              <a:t>S</a:t>
            </a:r>
            <a:r>
              <a:rPr lang="vi-VN" sz="2000" b="0" i="0" dirty="0">
                <a:solidFill>
                  <a:srgbClr val="00B050"/>
                </a:solidFill>
                <a:effectLst/>
                <a:latin typeface="Arial" panose="020B0604020202020204" pitchFamily="34" charset="0"/>
                <a:cs typeface="Arial" panose="020B0604020202020204" pitchFamily="34" charset="0"/>
              </a:rPr>
              <a:t>ự phân hóa về thu nhập giữa các tầng lớp dân cư </a:t>
            </a:r>
            <a:endParaRPr lang="en-US" sz="2000" dirty="0">
              <a:solidFill>
                <a:srgbClr val="00B050"/>
              </a:solidFill>
              <a:latin typeface="Arial" panose="020B0604020202020204" pitchFamily="34" charset="0"/>
              <a:cs typeface="Arial" panose="020B0604020202020204" pitchFamily="34" charset="0"/>
            </a:endParaRPr>
          </a:p>
        </p:txBody>
      </p:sp>
      <p:sp>
        <p:nvSpPr>
          <p:cNvPr id="19" name="TextBox 18">
            <a:extLst>
              <a:ext uri="{FF2B5EF4-FFF2-40B4-BE49-F238E27FC236}">
                <a16:creationId xmlns="" xmlns:a16="http://schemas.microsoft.com/office/drawing/2014/main" id="{CA3C6E8C-625D-46E5-BB97-91CE528937A6}"/>
              </a:ext>
            </a:extLst>
          </p:cNvPr>
          <p:cNvSpPr txBox="1"/>
          <p:nvPr/>
        </p:nvSpPr>
        <p:spPr>
          <a:xfrm>
            <a:off x="2768958" y="4050919"/>
            <a:ext cx="6188298" cy="707886"/>
          </a:xfrm>
          <a:prstGeom prst="rect">
            <a:avLst/>
          </a:prstGeom>
          <a:noFill/>
        </p:spPr>
        <p:txBody>
          <a:bodyPr wrap="square">
            <a:spAutoFit/>
          </a:bodyPr>
          <a:lstStyle/>
          <a:p>
            <a:pPr algn="ctr"/>
            <a:r>
              <a:rPr lang="en-US" sz="2000" i="0" dirty="0">
                <a:solidFill>
                  <a:srgbClr val="660066"/>
                </a:solidFill>
                <a:effectLst/>
                <a:latin typeface="Arial" panose="020B0604020202020204" pitchFamily="34" charset="0"/>
                <a:cs typeface="Arial" panose="020B0604020202020204" pitchFamily="34" charset="0"/>
              </a:rPr>
              <a:t>L</a:t>
            </a:r>
            <a:r>
              <a:rPr lang="vi-VN" sz="2000" i="0" dirty="0">
                <a:solidFill>
                  <a:srgbClr val="660066"/>
                </a:solidFill>
                <a:effectLst/>
                <a:latin typeface="Arial" panose="020B0604020202020204" pitchFamily="34" charset="0"/>
                <a:cs typeface="Arial" panose="020B0604020202020204" pitchFamily="34" charset="0"/>
              </a:rPr>
              <a:t>ợi ích kinh tế của một bộ phận dân cư được thực hiện </a:t>
            </a:r>
            <a:r>
              <a:rPr lang="vi-VN" sz="2000" i="0" dirty="0" smtClean="0">
                <a:solidFill>
                  <a:srgbClr val="660066"/>
                </a:solidFill>
                <a:effectLst/>
                <a:latin typeface="Arial" panose="020B0604020202020204" pitchFamily="34" charset="0"/>
                <a:cs typeface="Arial" panose="020B0604020202020204" pitchFamily="34" charset="0"/>
              </a:rPr>
              <a:t>r</a:t>
            </a:r>
            <a:r>
              <a:rPr lang="en-US" sz="2000" dirty="0" err="1" smtClean="0">
                <a:solidFill>
                  <a:srgbClr val="660066"/>
                </a:solidFill>
                <a:latin typeface="Arial" panose="020B0604020202020204" pitchFamily="34" charset="0"/>
                <a:cs typeface="Arial" panose="020B0604020202020204" pitchFamily="34" charset="0"/>
              </a:rPr>
              <a:t>ất</a:t>
            </a:r>
            <a:r>
              <a:rPr lang="vi-VN" sz="2000" i="0" dirty="0" smtClean="0">
                <a:solidFill>
                  <a:srgbClr val="660066"/>
                </a:solidFill>
                <a:effectLst/>
                <a:latin typeface="Arial" panose="020B0604020202020204" pitchFamily="34" charset="0"/>
                <a:cs typeface="Arial" panose="020B0604020202020204" pitchFamily="34" charset="0"/>
              </a:rPr>
              <a:t> </a:t>
            </a:r>
            <a:r>
              <a:rPr lang="vi-VN" sz="2000" i="0" dirty="0">
                <a:solidFill>
                  <a:srgbClr val="660066"/>
                </a:solidFill>
                <a:effectLst/>
                <a:latin typeface="Arial" panose="020B0604020202020204" pitchFamily="34" charset="0"/>
                <a:cs typeface="Arial" panose="020B0604020202020204" pitchFamily="34" charset="0"/>
              </a:rPr>
              <a:t>khó khăn, hạn chế. </a:t>
            </a:r>
            <a:endParaRPr lang="en-US" sz="2000" dirty="0">
              <a:solidFill>
                <a:srgbClr val="660066"/>
              </a:solidFill>
              <a:latin typeface="Arial" panose="020B0604020202020204" pitchFamily="34" charset="0"/>
              <a:cs typeface="Arial" panose="020B0604020202020204" pitchFamily="34" charset="0"/>
            </a:endParaRPr>
          </a:p>
        </p:txBody>
      </p:sp>
      <p:sp>
        <p:nvSpPr>
          <p:cNvPr id="21" name="TextBox 20">
            <a:extLst>
              <a:ext uri="{FF2B5EF4-FFF2-40B4-BE49-F238E27FC236}">
                <a16:creationId xmlns="" xmlns:a16="http://schemas.microsoft.com/office/drawing/2014/main" id="{B946BD21-36EF-4AE7-8A0C-571EED897DCC}"/>
              </a:ext>
            </a:extLst>
          </p:cNvPr>
          <p:cNvSpPr txBox="1"/>
          <p:nvPr/>
        </p:nvSpPr>
        <p:spPr>
          <a:xfrm>
            <a:off x="1922475" y="5005125"/>
            <a:ext cx="4110705" cy="1785104"/>
          </a:xfrm>
          <a:prstGeom prst="rect">
            <a:avLst/>
          </a:prstGeom>
          <a:noFill/>
          <a:ln>
            <a:solidFill>
              <a:schemeClr val="bg1"/>
            </a:solidFill>
          </a:ln>
        </p:spPr>
        <p:txBody>
          <a:bodyPr wrap="square">
            <a:spAutoFit/>
          </a:bodyPr>
          <a:lstStyle/>
          <a:p>
            <a:pPr marL="342900" indent="-342900" algn="just">
              <a:buFont typeface="Wingdings" panose="05000000000000000000" pitchFamily="2" charset="2"/>
              <a:buChar char="Ø"/>
            </a:pPr>
            <a:r>
              <a:rPr lang="en-US" b="0" i="0" dirty="0">
                <a:solidFill>
                  <a:srgbClr val="663300"/>
                </a:solidFill>
                <a:effectLst/>
                <a:latin typeface="Arial" panose="020B0604020202020204" pitchFamily="34" charset="0"/>
                <a:cs typeface="Arial" panose="020B0604020202020204" pitchFamily="34" charset="0"/>
              </a:rPr>
              <a:t>N</a:t>
            </a:r>
            <a:r>
              <a:rPr lang="vi-VN" b="0" i="0" dirty="0">
                <a:solidFill>
                  <a:srgbClr val="663300"/>
                </a:solidFill>
                <a:effectLst/>
                <a:latin typeface="Arial" panose="020B0604020202020204" pitchFamily="34" charset="0"/>
                <a:cs typeface="Arial" panose="020B0604020202020204" pitchFamily="34" charset="0"/>
              </a:rPr>
              <a:t>hà nước cần có chính sách phân phối thu nhập nhằm bảo đảm hài hòa các lợi ích kinh tế.</a:t>
            </a:r>
            <a:endParaRPr lang="en-US" b="0" i="0" dirty="0">
              <a:solidFill>
                <a:srgbClr val="663300"/>
              </a:solidFill>
              <a:effectLst/>
              <a:latin typeface="Arial" panose="020B0604020202020204" pitchFamily="34" charset="0"/>
              <a:cs typeface="Arial" panose="020B0604020202020204" pitchFamily="34" charset="0"/>
            </a:endParaRPr>
          </a:p>
          <a:p>
            <a:pPr marL="342900" indent="-342900" algn="just">
              <a:buFont typeface="Wingdings" panose="05000000000000000000" pitchFamily="2" charset="2"/>
              <a:buChar char="Ø"/>
            </a:pPr>
            <a:r>
              <a:rPr lang="en-US" b="0" i="0" dirty="0" err="1">
                <a:solidFill>
                  <a:srgbClr val="0070C0"/>
                </a:solidFill>
                <a:effectLst/>
                <a:latin typeface="Arial" panose="020B0604020202020204" pitchFamily="34" charset="0"/>
                <a:cs typeface="Arial" panose="020B0604020202020204" pitchFamily="34" charset="0"/>
              </a:rPr>
              <a:t>Ngăn</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chặn</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sự</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chênh</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lệch</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thu</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nhập</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quá</a:t>
            </a:r>
            <a:r>
              <a:rPr lang="en-US" b="0" i="0" dirty="0">
                <a:solidFill>
                  <a:srgbClr val="0070C0"/>
                </a:solidFill>
                <a:effectLst/>
                <a:latin typeface="Arial" panose="020B0604020202020204" pitchFamily="34" charset="0"/>
                <a:cs typeface="Arial" panose="020B0604020202020204" pitchFamily="34" charset="0"/>
              </a:rPr>
              <a:t> </a:t>
            </a:r>
            <a:r>
              <a:rPr lang="en-US" b="0" i="0" dirty="0" err="1">
                <a:solidFill>
                  <a:srgbClr val="0070C0"/>
                </a:solidFill>
                <a:effectLst/>
                <a:latin typeface="Arial" panose="020B0604020202020204" pitchFamily="34" charset="0"/>
                <a:cs typeface="Arial" panose="020B0604020202020204" pitchFamily="34" charset="0"/>
              </a:rPr>
              <a:t>đáng</a:t>
            </a:r>
            <a:r>
              <a:rPr lang="en-US" b="0" i="0" dirty="0">
                <a:solidFill>
                  <a:srgbClr val="0070C0"/>
                </a:solidFill>
                <a:effectLst/>
                <a:latin typeface="Arial" panose="020B0604020202020204" pitchFamily="34" charset="0"/>
                <a:cs typeface="Arial" panose="020B0604020202020204" pitchFamily="34" charset="0"/>
              </a:rPr>
              <a:t>.</a:t>
            </a:r>
          </a:p>
          <a:p>
            <a:pPr marL="342900" indent="-342900" algn="just">
              <a:buFont typeface="Wingdings" panose="05000000000000000000" pitchFamily="2" charset="2"/>
              <a:buChar char="Ø"/>
            </a:pPr>
            <a:endParaRPr lang="en-US" sz="2000" dirty="0">
              <a:solidFill>
                <a:srgbClr val="663300"/>
              </a:solidFill>
              <a:latin typeface="Arial" panose="020B0604020202020204" pitchFamily="34" charset="0"/>
              <a:cs typeface="Arial" panose="020B0604020202020204" pitchFamily="34" charset="0"/>
            </a:endParaRPr>
          </a:p>
        </p:txBody>
      </p:sp>
      <p:cxnSp>
        <p:nvCxnSpPr>
          <p:cNvPr id="22" name="Straight Connector 21">
            <a:extLst>
              <a:ext uri="{FF2B5EF4-FFF2-40B4-BE49-F238E27FC236}">
                <a16:creationId xmlns="" xmlns:a16="http://schemas.microsoft.com/office/drawing/2014/main" id="{27E03E2D-ABC1-4AFB-AEBD-AF285D3EB5C8}"/>
              </a:ext>
            </a:extLst>
          </p:cNvPr>
          <p:cNvCxnSpPr>
            <a:cxnSpLocks/>
          </p:cNvCxnSpPr>
          <p:nvPr/>
        </p:nvCxnSpPr>
        <p:spPr>
          <a:xfrm flipV="1">
            <a:off x="1922475" y="3310014"/>
            <a:ext cx="653300" cy="424"/>
          </a:xfrm>
          <a:prstGeom prst="line">
            <a:avLst/>
          </a:prstGeom>
          <a:ln>
            <a:solidFill>
              <a:srgbClr val="660066"/>
            </a:solidFill>
          </a:ln>
        </p:spPr>
        <p:style>
          <a:lnRef idx="1">
            <a:schemeClr val="accent1"/>
          </a:lnRef>
          <a:fillRef idx="0">
            <a:schemeClr val="accent1"/>
          </a:fillRef>
          <a:effectRef idx="0">
            <a:schemeClr val="accent1"/>
          </a:effectRef>
          <a:fontRef idx="minor">
            <a:schemeClr val="tx1"/>
          </a:fontRef>
        </p:style>
      </p:cxnSp>
      <p:cxnSp>
        <p:nvCxnSpPr>
          <p:cNvPr id="27" name="Straight Arrow Connector 26">
            <a:extLst>
              <a:ext uri="{FF2B5EF4-FFF2-40B4-BE49-F238E27FC236}">
                <a16:creationId xmlns="" xmlns:a16="http://schemas.microsoft.com/office/drawing/2014/main" id="{B3D49D6E-4C7F-44C6-BE35-397E41DE00B2}"/>
              </a:ext>
            </a:extLst>
          </p:cNvPr>
          <p:cNvCxnSpPr/>
          <p:nvPr/>
        </p:nvCxnSpPr>
        <p:spPr>
          <a:xfrm>
            <a:off x="1922475" y="3310014"/>
            <a:ext cx="0" cy="1674841"/>
          </a:xfrm>
          <a:prstGeom prst="straightConnector1">
            <a:avLst/>
          </a:prstGeom>
          <a:ln>
            <a:solidFill>
              <a:srgbClr val="660066"/>
            </a:solidFill>
            <a:tailEnd type="triangle"/>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 xmlns:a16="http://schemas.microsoft.com/office/drawing/2014/main" id="{21E700D1-34C5-4D9B-85F1-7517DFA93BFB}"/>
              </a:ext>
            </a:extLst>
          </p:cNvPr>
          <p:cNvCxnSpPr>
            <a:cxnSpLocks/>
          </p:cNvCxnSpPr>
          <p:nvPr/>
        </p:nvCxnSpPr>
        <p:spPr>
          <a:xfrm>
            <a:off x="2573607" y="2297318"/>
            <a:ext cx="0" cy="2085911"/>
          </a:xfrm>
          <a:prstGeom prst="line">
            <a:avLst/>
          </a:prstGeom>
          <a:ln>
            <a:solidFill>
              <a:schemeClr val="tx1">
                <a:lumMod val="50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 xmlns:a16="http://schemas.microsoft.com/office/drawing/2014/main" id="{C0F85A7F-D84E-4B37-96BA-2B0A86F4C6E9}"/>
              </a:ext>
            </a:extLst>
          </p:cNvPr>
          <p:cNvCxnSpPr>
            <a:endCxn id="12" idx="1"/>
          </p:cNvCxnSpPr>
          <p:nvPr/>
        </p:nvCxnSpPr>
        <p:spPr>
          <a:xfrm>
            <a:off x="2573607" y="2317924"/>
            <a:ext cx="430390" cy="0"/>
          </a:xfrm>
          <a:prstGeom prst="line">
            <a:avLst/>
          </a:prstGeom>
          <a:ln>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 xmlns:a16="http://schemas.microsoft.com/office/drawing/2014/main" id="{E469C5AF-7588-4155-A589-F66EFAD05860}"/>
              </a:ext>
            </a:extLst>
          </p:cNvPr>
          <p:cNvCxnSpPr/>
          <p:nvPr/>
        </p:nvCxnSpPr>
        <p:spPr>
          <a:xfrm>
            <a:off x="2612244" y="4381097"/>
            <a:ext cx="430390" cy="0"/>
          </a:xfrm>
          <a:prstGeom prst="line">
            <a:avLst/>
          </a:prstGeom>
          <a:ln>
            <a:solidFill>
              <a:schemeClr val="tx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31640746"/>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text&#10;&#10;Description automatically generated">
            <a:extLst>
              <a:ext uri="{FF2B5EF4-FFF2-40B4-BE49-F238E27FC236}">
                <a16:creationId xmlns="" xmlns:a16="http://schemas.microsoft.com/office/drawing/2014/main" id="{FD796B3E-50A6-4A8C-BC96-737B4FD2814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TextBox 3">
            <a:extLst>
              <a:ext uri="{FF2B5EF4-FFF2-40B4-BE49-F238E27FC236}">
                <a16:creationId xmlns="" xmlns:a16="http://schemas.microsoft.com/office/drawing/2014/main" id="{189786D3-370B-4529-A5FC-24701EA97963}"/>
              </a:ext>
            </a:extLst>
          </p:cNvPr>
          <p:cNvSpPr txBox="1"/>
          <p:nvPr/>
        </p:nvSpPr>
        <p:spPr>
          <a:xfrm>
            <a:off x="991673" y="278118"/>
            <a:ext cx="10141331"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panose="020B0604020202020204" pitchFamily="34" charset="0"/>
                <a:ea typeface="Arial Unicode MS"/>
                <a:cs typeface="Arial" panose="020B0604020202020204" pitchFamily="34" charset="0"/>
              </a:rPr>
              <a:t>5.3.2. </a:t>
            </a:r>
            <a:r>
              <a:rPr lang="vi-VN" sz="2400" b="1" i="0" dirty="0">
                <a:solidFill>
                  <a:srgbClr val="000000"/>
                </a:solidFill>
                <a:effectLst/>
                <a:latin typeface="Arial" panose="020B0604020202020204" pitchFamily="34" charset="0"/>
                <a:cs typeface="Arial" panose="020B0604020202020204" pitchFamily="34" charset="0"/>
              </a:rPr>
              <a:t>Vai trò nhà nước trong bảo đảm hài hòa các quan hệ lợi ích</a:t>
            </a:r>
            <a:endParaRPr lang="en-US" sz="2400" b="1" i="0" dirty="0">
              <a:solidFill>
                <a:srgbClr val="000000"/>
              </a:solidFill>
              <a:effectLst/>
              <a:latin typeface="+mj-lt"/>
            </a:endParaRPr>
          </a:p>
        </p:txBody>
      </p:sp>
      <p:sp>
        <p:nvSpPr>
          <p:cNvPr id="5" name="Freeform 446">
            <a:extLst>
              <a:ext uri="{FF2B5EF4-FFF2-40B4-BE49-F238E27FC236}">
                <a16:creationId xmlns="" xmlns:a16="http://schemas.microsoft.com/office/drawing/2014/main" id="{D935BDF1-9CDD-4ABE-95A0-C0CBAB3350E3}"/>
              </a:ext>
            </a:extLst>
          </p:cNvPr>
          <p:cNvSpPr/>
          <p:nvPr/>
        </p:nvSpPr>
        <p:spPr>
          <a:xfrm flipV="1">
            <a:off x="4450566" y="811565"/>
            <a:ext cx="2547326" cy="45719"/>
          </a:xfrm>
          <a:custGeom>
            <a:avLst/>
            <a:gdLst/>
            <a:ahLst/>
            <a:cxnLst/>
            <a:rect l="l" t="t" r="r" b="b"/>
            <a:pathLst>
              <a:path w="396648" h="108176">
                <a:moveTo>
                  <a:pt x="27045" y="0"/>
                </a:moveTo>
                <a:lnTo>
                  <a:pt x="369604" y="0"/>
                </a:lnTo>
                <a:cubicBezTo>
                  <a:pt x="377116" y="0"/>
                  <a:pt x="383501" y="2629"/>
                  <a:pt x="388760" y="7887"/>
                </a:cubicBezTo>
                <a:cubicBezTo>
                  <a:pt x="394019" y="13146"/>
                  <a:pt x="396648" y="19531"/>
                  <a:pt x="396648" y="27044"/>
                </a:cubicBezTo>
                <a:lnTo>
                  <a:pt x="396648" y="81132"/>
                </a:lnTo>
                <a:cubicBezTo>
                  <a:pt x="396648" y="88644"/>
                  <a:pt x="394019" y="95030"/>
                  <a:pt x="388760" y="100288"/>
                </a:cubicBezTo>
                <a:cubicBezTo>
                  <a:pt x="383501" y="105547"/>
                  <a:pt x="377116" y="108176"/>
                  <a:pt x="369604" y="108176"/>
                </a:cubicBezTo>
                <a:lnTo>
                  <a:pt x="27045" y="108176"/>
                </a:lnTo>
                <a:cubicBezTo>
                  <a:pt x="19531" y="108176"/>
                  <a:pt x="13147" y="105547"/>
                  <a:pt x="7888" y="100288"/>
                </a:cubicBezTo>
                <a:cubicBezTo>
                  <a:pt x="2629" y="95030"/>
                  <a:pt x="0" y="88644"/>
                  <a:pt x="0" y="81132"/>
                </a:cubicBezTo>
                <a:lnTo>
                  <a:pt x="0" y="27044"/>
                </a:lnTo>
                <a:cubicBezTo>
                  <a:pt x="0" y="19531"/>
                  <a:pt x="2629" y="13146"/>
                  <a:pt x="7888" y="7887"/>
                </a:cubicBezTo>
                <a:cubicBezTo>
                  <a:pt x="13147" y="2629"/>
                  <a:pt x="19531" y="0"/>
                  <a:pt x="27045" y="0"/>
                </a:cubicBezTo>
                <a:close/>
              </a:path>
            </a:pathLst>
          </a:custGeom>
          <a:solidFill>
            <a:srgbClr val="CC00CC"/>
          </a:solidFill>
          <a:ln>
            <a:solidFill>
              <a:srgbClr val="CC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7" name="Hexagon 6">
            <a:extLst>
              <a:ext uri="{FF2B5EF4-FFF2-40B4-BE49-F238E27FC236}">
                <a16:creationId xmlns="" xmlns:a16="http://schemas.microsoft.com/office/drawing/2014/main" id="{BC19BE87-79D0-42F5-BEF3-8AC451C0E707}"/>
              </a:ext>
            </a:extLst>
          </p:cNvPr>
          <p:cNvSpPr/>
          <p:nvPr/>
        </p:nvSpPr>
        <p:spPr>
          <a:xfrm>
            <a:off x="1779900" y="857284"/>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dirty="0">
                <a:solidFill>
                  <a:prstClr val="white"/>
                </a:solidFill>
                <a:latin typeface="Arial"/>
                <a:ea typeface="Arial Unicode MS"/>
              </a:rPr>
              <a:t>3</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8" name="Group 2">
            <a:extLst>
              <a:ext uri="{FF2B5EF4-FFF2-40B4-BE49-F238E27FC236}">
                <a16:creationId xmlns="" xmlns:a16="http://schemas.microsoft.com/office/drawing/2014/main" id="{E25B27C1-9A9F-4624-B9EB-55AEA28CD624}"/>
              </a:ext>
            </a:extLst>
          </p:cNvPr>
          <p:cNvGrpSpPr>
            <a:grpSpLocks/>
          </p:cNvGrpSpPr>
          <p:nvPr/>
        </p:nvGrpSpPr>
        <p:grpSpPr bwMode="auto">
          <a:xfrm>
            <a:off x="1070591" y="1779016"/>
            <a:ext cx="4730135" cy="3724226"/>
            <a:chOff x="581736" y="3072251"/>
            <a:chExt cx="4730240" cy="3723887"/>
          </a:xfrm>
        </p:grpSpPr>
        <p:grpSp>
          <p:nvGrpSpPr>
            <p:cNvPr id="9" name="Group 3">
              <a:extLst>
                <a:ext uri="{FF2B5EF4-FFF2-40B4-BE49-F238E27FC236}">
                  <a16:creationId xmlns="" xmlns:a16="http://schemas.microsoft.com/office/drawing/2014/main" id="{4934C288-466C-4BD5-9052-1ACBA97CE7CC}"/>
                </a:ext>
              </a:extLst>
            </p:cNvPr>
            <p:cNvGrpSpPr>
              <a:grpSpLocks/>
            </p:cNvGrpSpPr>
            <p:nvPr/>
          </p:nvGrpSpPr>
          <p:grpSpPr bwMode="auto">
            <a:xfrm>
              <a:off x="2942102" y="5392291"/>
              <a:ext cx="2369874" cy="1403847"/>
              <a:chOff x="4808051" y="1842051"/>
              <a:chExt cx="2369874" cy="1403847"/>
            </a:xfrm>
          </p:grpSpPr>
          <p:sp>
            <p:nvSpPr>
              <p:cNvPr id="26" name="Freeform 17">
                <a:extLst>
                  <a:ext uri="{FF2B5EF4-FFF2-40B4-BE49-F238E27FC236}">
                    <a16:creationId xmlns="" xmlns:a16="http://schemas.microsoft.com/office/drawing/2014/main" id="{3F60193B-EE3D-48B8-A45B-57FA78FDAEE4}"/>
                  </a:ext>
                </a:extLst>
              </p:cNvPr>
              <p:cNvSpPr>
                <a:spLocks/>
              </p:cNvSpPr>
              <p:nvPr/>
            </p:nvSpPr>
            <p:spPr bwMode="auto">
              <a:xfrm>
                <a:off x="4807736" y="2337931"/>
                <a:ext cx="1133500" cy="907967"/>
              </a:xfrm>
              <a:custGeom>
                <a:avLst/>
                <a:gdLst>
                  <a:gd name="T0" fmla="*/ 595 w 595"/>
                  <a:gd name="T1" fmla="*/ 671 h 671"/>
                  <a:gd name="T2" fmla="*/ 0 w 595"/>
                  <a:gd name="T3" fmla="*/ 328 h 671"/>
                  <a:gd name="T4" fmla="*/ 0 w 595"/>
                  <a:gd name="T5" fmla="*/ 0 h 671"/>
                  <a:gd name="T6" fmla="*/ 595 w 595"/>
                  <a:gd name="T7" fmla="*/ 343 h 671"/>
                  <a:gd name="T8" fmla="*/ 595 w 595"/>
                  <a:gd name="T9" fmla="*/ 671 h 671"/>
                </a:gdLst>
                <a:ahLst/>
                <a:cxnLst>
                  <a:cxn ang="0">
                    <a:pos x="T0" y="T1"/>
                  </a:cxn>
                  <a:cxn ang="0">
                    <a:pos x="T2" y="T3"/>
                  </a:cxn>
                  <a:cxn ang="0">
                    <a:pos x="T4" y="T5"/>
                  </a:cxn>
                  <a:cxn ang="0">
                    <a:pos x="T6" y="T7"/>
                  </a:cxn>
                  <a:cxn ang="0">
                    <a:pos x="T8" y="T9"/>
                  </a:cxn>
                </a:cxnLst>
                <a:rect l="0" t="0" r="r" b="b"/>
                <a:pathLst>
                  <a:path w="595" h="671">
                    <a:moveTo>
                      <a:pt x="595" y="671"/>
                    </a:moveTo>
                    <a:lnTo>
                      <a:pt x="0" y="328"/>
                    </a:lnTo>
                    <a:lnTo>
                      <a:pt x="0" y="0"/>
                    </a:lnTo>
                    <a:lnTo>
                      <a:pt x="595" y="343"/>
                    </a:lnTo>
                    <a:lnTo>
                      <a:pt x="595" y="671"/>
                    </a:lnTo>
                    <a:close/>
                  </a:path>
                </a:pathLst>
              </a:custGeom>
              <a:solidFill>
                <a:srgbClr val="FF0066"/>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27" name="Freeform 18">
                <a:extLst>
                  <a:ext uri="{FF2B5EF4-FFF2-40B4-BE49-F238E27FC236}">
                    <a16:creationId xmlns="" xmlns:a16="http://schemas.microsoft.com/office/drawing/2014/main" id="{C5E0B6E4-316D-467B-B4BE-650D2BB36DF4}"/>
                  </a:ext>
                </a:extLst>
              </p:cNvPr>
              <p:cNvSpPr>
                <a:spLocks/>
              </p:cNvSpPr>
              <p:nvPr/>
            </p:nvSpPr>
            <p:spPr bwMode="auto">
              <a:xfrm>
                <a:off x="4807736" y="1842676"/>
                <a:ext cx="2370189" cy="958763"/>
              </a:xfrm>
              <a:custGeom>
                <a:avLst/>
                <a:gdLst>
                  <a:gd name="T0" fmla="*/ 595 w 1244"/>
                  <a:gd name="T1" fmla="*/ 709 h 709"/>
                  <a:gd name="T2" fmla="*/ 0 w 1244"/>
                  <a:gd name="T3" fmla="*/ 366 h 709"/>
                  <a:gd name="T4" fmla="*/ 649 w 1244"/>
                  <a:gd name="T5" fmla="*/ 0 h 709"/>
                  <a:gd name="T6" fmla="*/ 1244 w 1244"/>
                  <a:gd name="T7" fmla="*/ 343 h 709"/>
                  <a:gd name="T8" fmla="*/ 595 w 1244"/>
                  <a:gd name="T9" fmla="*/ 709 h 709"/>
                </a:gdLst>
                <a:ahLst/>
                <a:cxnLst>
                  <a:cxn ang="0">
                    <a:pos x="T0" y="T1"/>
                  </a:cxn>
                  <a:cxn ang="0">
                    <a:pos x="T2" y="T3"/>
                  </a:cxn>
                  <a:cxn ang="0">
                    <a:pos x="T4" y="T5"/>
                  </a:cxn>
                  <a:cxn ang="0">
                    <a:pos x="T6" y="T7"/>
                  </a:cxn>
                  <a:cxn ang="0">
                    <a:pos x="T8" y="T9"/>
                  </a:cxn>
                </a:cxnLst>
                <a:rect l="0" t="0" r="r" b="b"/>
                <a:pathLst>
                  <a:path w="1244" h="709">
                    <a:moveTo>
                      <a:pt x="595" y="709"/>
                    </a:moveTo>
                    <a:lnTo>
                      <a:pt x="0" y="366"/>
                    </a:lnTo>
                    <a:lnTo>
                      <a:pt x="649" y="0"/>
                    </a:lnTo>
                    <a:lnTo>
                      <a:pt x="1244" y="343"/>
                    </a:lnTo>
                    <a:lnTo>
                      <a:pt x="595" y="709"/>
                    </a:lnTo>
                    <a:close/>
                  </a:path>
                </a:pathLst>
              </a:custGeom>
              <a:solidFill>
                <a:srgbClr val="FF0066"/>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28" name="Freeform 19">
                <a:extLst>
                  <a:ext uri="{FF2B5EF4-FFF2-40B4-BE49-F238E27FC236}">
                    <a16:creationId xmlns="" xmlns:a16="http://schemas.microsoft.com/office/drawing/2014/main" id="{FE58513B-6B86-4629-A86D-15DCBC7C419A}"/>
                  </a:ext>
                </a:extLst>
              </p:cNvPr>
              <p:cNvSpPr>
                <a:spLocks/>
              </p:cNvSpPr>
              <p:nvPr/>
            </p:nvSpPr>
            <p:spPr bwMode="auto">
              <a:xfrm>
                <a:off x="5941236" y="2306184"/>
                <a:ext cx="1236689" cy="939714"/>
              </a:xfrm>
              <a:custGeom>
                <a:avLst/>
                <a:gdLst>
                  <a:gd name="T0" fmla="*/ 649 w 649"/>
                  <a:gd name="T1" fmla="*/ 0 h 694"/>
                  <a:gd name="T2" fmla="*/ 649 w 649"/>
                  <a:gd name="T3" fmla="*/ 328 h 694"/>
                  <a:gd name="T4" fmla="*/ 0 w 649"/>
                  <a:gd name="T5" fmla="*/ 694 h 694"/>
                  <a:gd name="T6" fmla="*/ 0 w 649"/>
                  <a:gd name="T7" fmla="*/ 366 h 694"/>
                  <a:gd name="T8" fmla="*/ 649 w 649"/>
                  <a:gd name="T9" fmla="*/ 0 h 694"/>
                </a:gdLst>
                <a:ahLst/>
                <a:cxnLst>
                  <a:cxn ang="0">
                    <a:pos x="T0" y="T1"/>
                  </a:cxn>
                  <a:cxn ang="0">
                    <a:pos x="T2" y="T3"/>
                  </a:cxn>
                  <a:cxn ang="0">
                    <a:pos x="T4" y="T5"/>
                  </a:cxn>
                  <a:cxn ang="0">
                    <a:pos x="T6" y="T7"/>
                  </a:cxn>
                  <a:cxn ang="0">
                    <a:pos x="T8" y="T9"/>
                  </a:cxn>
                </a:cxnLst>
                <a:rect l="0" t="0" r="r" b="b"/>
                <a:pathLst>
                  <a:path w="649" h="694">
                    <a:moveTo>
                      <a:pt x="649" y="0"/>
                    </a:moveTo>
                    <a:lnTo>
                      <a:pt x="649" y="328"/>
                    </a:lnTo>
                    <a:lnTo>
                      <a:pt x="0" y="694"/>
                    </a:lnTo>
                    <a:lnTo>
                      <a:pt x="0" y="366"/>
                    </a:lnTo>
                    <a:lnTo>
                      <a:pt x="649" y="0"/>
                    </a:lnTo>
                    <a:close/>
                  </a:path>
                </a:pathLst>
              </a:custGeom>
              <a:solidFill>
                <a:srgbClr val="FF0066"/>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grpSp>
        <p:grpSp>
          <p:nvGrpSpPr>
            <p:cNvPr id="10" name="Group 4">
              <a:extLst>
                <a:ext uri="{FF2B5EF4-FFF2-40B4-BE49-F238E27FC236}">
                  <a16:creationId xmlns="" xmlns:a16="http://schemas.microsoft.com/office/drawing/2014/main" id="{39326D8A-6E00-4C55-8294-257D5865D02E}"/>
                </a:ext>
              </a:extLst>
            </p:cNvPr>
            <p:cNvGrpSpPr>
              <a:grpSpLocks/>
            </p:cNvGrpSpPr>
            <p:nvPr/>
          </p:nvGrpSpPr>
          <p:grpSpPr bwMode="auto">
            <a:xfrm>
              <a:off x="2135657" y="4604464"/>
              <a:ext cx="2369874" cy="1403846"/>
              <a:chOff x="4808051" y="2647537"/>
              <a:chExt cx="2369874" cy="1403846"/>
            </a:xfrm>
          </p:grpSpPr>
          <p:sp>
            <p:nvSpPr>
              <p:cNvPr id="23" name="Freeform 14">
                <a:extLst>
                  <a:ext uri="{FF2B5EF4-FFF2-40B4-BE49-F238E27FC236}">
                    <a16:creationId xmlns="" xmlns:a16="http://schemas.microsoft.com/office/drawing/2014/main" id="{1AD6C760-69E7-4046-8A64-191D39BFEA6E}"/>
                  </a:ext>
                </a:extLst>
              </p:cNvPr>
              <p:cNvSpPr>
                <a:spLocks/>
              </p:cNvSpPr>
              <p:nvPr/>
            </p:nvSpPr>
            <p:spPr bwMode="auto">
              <a:xfrm>
                <a:off x="4807713" y="3142328"/>
                <a:ext cx="1133500" cy="909555"/>
              </a:xfrm>
              <a:custGeom>
                <a:avLst/>
                <a:gdLst>
                  <a:gd name="T0" fmla="*/ 595 w 595"/>
                  <a:gd name="T1" fmla="*/ 671 h 671"/>
                  <a:gd name="T2" fmla="*/ 0 w 595"/>
                  <a:gd name="T3" fmla="*/ 328 h 671"/>
                  <a:gd name="T4" fmla="*/ 0 w 595"/>
                  <a:gd name="T5" fmla="*/ 0 h 671"/>
                  <a:gd name="T6" fmla="*/ 595 w 595"/>
                  <a:gd name="T7" fmla="*/ 343 h 671"/>
                  <a:gd name="T8" fmla="*/ 595 w 595"/>
                  <a:gd name="T9" fmla="*/ 671 h 671"/>
                </a:gdLst>
                <a:ahLst/>
                <a:cxnLst>
                  <a:cxn ang="0">
                    <a:pos x="T0" y="T1"/>
                  </a:cxn>
                  <a:cxn ang="0">
                    <a:pos x="T2" y="T3"/>
                  </a:cxn>
                  <a:cxn ang="0">
                    <a:pos x="T4" y="T5"/>
                  </a:cxn>
                  <a:cxn ang="0">
                    <a:pos x="T6" y="T7"/>
                  </a:cxn>
                  <a:cxn ang="0">
                    <a:pos x="T8" y="T9"/>
                  </a:cxn>
                </a:cxnLst>
                <a:rect l="0" t="0" r="r" b="b"/>
                <a:pathLst>
                  <a:path w="595" h="671">
                    <a:moveTo>
                      <a:pt x="595" y="671"/>
                    </a:moveTo>
                    <a:lnTo>
                      <a:pt x="0" y="328"/>
                    </a:lnTo>
                    <a:lnTo>
                      <a:pt x="0" y="0"/>
                    </a:lnTo>
                    <a:lnTo>
                      <a:pt x="595" y="343"/>
                    </a:lnTo>
                    <a:lnTo>
                      <a:pt x="595" y="671"/>
                    </a:lnTo>
                    <a:close/>
                  </a:path>
                </a:pathLst>
              </a:custGeom>
              <a:solidFill>
                <a:srgbClr val="0033CC"/>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24" name="Freeform 15">
                <a:extLst>
                  <a:ext uri="{FF2B5EF4-FFF2-40B4-BE49-F238E27FC236}">
                    <a16:creationId xmlns="" xmlns:a16="http://schemas.microsoft.com/office/drawing/2014/main" id="{32162C93-9A36-49E7-9CC1-5B0856EC4AA0}"/>
                  </a:ext>
                </a:extLst>
              </p:cNvPr>
              <p:cNvSpPr>
                <a:spLocks/>
              </p:cNvSpPr>
              <p:nvPr/>
            </p:nvSpPr>
            <p:spPr bwMode="auto">
              <a:xfrm>
                <a:off x="4807713" y="2647073"/>
                <a:ext cx="2370189" cy="960350"/>
              </a:xfrm>
              <a:custGeom>
                <a:avLst/>
                <a:gdLst>
                  <a:gd name="T0" fmla="*/ 595 w 1244"/>
                  <a:gd name="T1" fmla="*/ 709 h 709"/>
                  <a:gd name="T2" fmla="*/ 0 w 1244"/>
                  <a:gd name="T3" fmla="*/ 366 h 709"/>
                  <a:gd name="T4" fmla="*/ 649 w 1244"/>
                  <a:gd name="T5" fmla="*/ 0 h 709"/>
                  <a:gd name="T6" fmla="*/ 1244 w 1244"/>
                  <a:gd name="T7" fmla="*/ 343 h 709"/>
                  <a:gd name="T8" fmla="*/ 595 w 1244"/>
                  <a:gd name="T9" fmla="*/ 709 h 709"/>
                </a:gdLst>
                <a:ahLst/>
                <a:cxnLst>
                  <a:cxn ang="0">
                    <a:pos x="T0" y="T1"/>
                  </a:cxn>
                  <a:cxn ang="0">
                    <a:pos x="T2" y="T3"/>
                  </a:cxn>
                  <a:cxn ang="0">
                    <a:pos x="T4" y="T5"/>
                  </a:cxn>
                  <a:cxn ang="0">
                    <a:pos x="T6" y="T7"/>
                  </a:cxn>
                  <a:cxn ang="0">
                    <a:pos x="T8" y="T9"/>
                  </a:cxn>
                </a:cxnLst>
                <a:rect l="0" t="0" r="r" b="b"/>
                <a:pathLst>
                  <a:path w="1244" h="709">
                    <a:moveTo>
                      <a:pt x="595" y="709"/>
                    </a:moveTo>
                    <a:lnTo>
                      <a:pt x="0" y="366"/>
                    </a:lnTo>
                    <a:lnTo>
                      <a:pt x="649" y="0"/>
                    </a:lnTo>
                    <a:lnTo>
                      <a:pt x="1244" y="343"/>
                    </a:lnTo>
                    <a:lnTo>
                      <a:pt x="595" y="709"/>
                    </a:lnTo>
                    <a:close/>
                  </a:path>
                </a:pathLst>
              </a:custGeom>
              <a:solidFill>
                <a:srgbClr val="0033CC"/>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25" name="Freeform 16">
                <a:extLst>
                  <a:ext uri="{FF2B5EF4-FFF2-40B4-BE49-F238E27FC236}">
                    <a16:creationId xmlns="" xmlns:a16="http://schemas.microsoft.com/office/drawing/2014/main" id="{2CE9CDB3-B31D-4D4C-B4C5-B01DD76DFC0A}"/>
                  </a:ext>
                </a:extLst>
              </p:cNvPr>
              <p:cNvSpPr>
                <a:spLocks/>
              </p:cNvSpPr>
              <p:nvPr/>
            </p:nvSpPr>
            <p:spPr bwMode="auto">
              <a:xfrm>
                <a:off x="5941213" y="3112169"/>
                <a:ext cx="1236689" cy="939714"/>
              </a:xfrm>
              <a:custGeom>
                <a:avLst/>
                <a:gdLst>
                  <a:gd name="T0" fmla="*/ 649 w 649"/>
                  <a:gd name="T1" fmla="*/ 0 h 694"/>
                  <a:gd name="T2" fmla="*/ 649 w 649"/>
                  <a:gd name="T3" fmla="*/ 328 h 694"/>
                  <a:gd name="T4" fmla="*/ 0 w 649"/>
                  <a:gd name="T5" fmla="*/ 694 h 694"/>
                  <a:gd name="T6" fmla="*/ 0 w 649"/>
                  <a:gd name="T7" fmla="*/ 366 h 694"/>
                  <a:gd name="T8" fmla="*/ 649 w 649"/>
                  <a:gd name="T9" fmla="*/ 0 h 694"/>
                </a:gdLst>
                <a:ahLst/>
                <a:cxnLst>
                  <a:cxn ang="0">
                    <a:pos x="T0" y="T1"/>
                  </a:cxn>
                  <a:cxn ang="0">
                    <a:pos x="T2" y="T3"/>
                  </a:cxn>
                  <a:cxn ang="0">
                    <a:pos x="T4" y="T5"/>
                  </a:cxn>
                  <a:cxn ang="0">
                    <a:pos x="T6" y="T7"/>
                  </a:cxn>
                  <a:cxn ang="0">
                    <a:pos x="T8" y="T9"/>
                  </a:cxn>
                </a:cxnLst>
                <a:rect l="0" t="0" r="r" b="b"/>
                <a:pathLst>
                  <a:path w="649" h="694">
                    <a:moveTo>
                      <a:pt x="649" y="0"/>
                    </a:moveTo>
                    <a:lnTo>
                      <a:pt x="649" y="328"/>
                    </a:lnTo>
                    <a:lnTo>
                      <a:pt x="0" y="694"/>
                    </a:lnTo>
                    <a:lnTo>
                      <a:pt x="0" y="366"/>
                    </a:lnTo>
                    <a:lnTo>
                      <a:pt x="649" y="0"/>
                    </a:lnTo>
                    <a:close/>
                  </a:path>
                </a:pathLst>
              </a:custGeom>
              <a:solidFill>
                <a:srgbClr val="0033CC"/>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grpSp>
        <p:grpSp>
          <p:nvGrpSpPr>
            <p:cNvPr id="11" name="Group 5">
              <a:extLst>
                <a:ext uri="{FF2B5EF4-FFF2-40B4-BE49-F238E27FC236}">
                  <a16:creationId xmlns="" xmlns:a16="http://schemas.microsoft.com/office/drawing/2014/main" id="{8B383225-F57E-4514-B95D-2EF1B299AD53}"/>
                </a:ext>
              </a:extLst>
            </p:cNvPr>
            <p:cNvGrpSpPr>
              <a:grpSpLocks/>
            </p:cNvGrpSpPr>
            <p:nvPr/>
          </p:nvGrpSpPr>
          <p:grpSpPr bwMode="auto">
            <a:xfrm>
              <a:off x="1231135" y="3781832"/>
              <a:ext cx="2369874" cy="1403847"/>
              <a:chOff x="4808051" y="3515295"/>
              <a:chExt cx="2369874" cy="1403847"/>
            </a:xfrm>
          </p:grpSpPr>
          <p:sp>
            <p:nvSpPr>
              <p:cNvPr id="20" name="Freeform 11">
                <a:extLst>
                  <a:ext uri="{FF2B5EF4-FFF2-40B4-BE49-F238E27FC236}">
                    <a16:creationId xmlns="" xmlns:a16="http://schemas.microsoft.com/office/drawing/2014/main" id="{C1AC7B88-1FD7-4F66-9CB6-509BFE4C5082}"/>
                  </a:ext>
                </a:extLst>
              </p:cNvPr>
              <p:cNvSpPr>
                <a:spLocks/>
              </p:cNvSpPr>
              <p:nvPr/>
            </p:nvSpPr>
            <p:spPr bwMode="auto">
              <a:xfrm>
                <a:off x="4807340" y="4010469"/>
                <a:ext cx="1133500" cy="907967"/>
              </a:xfrm>
              <a:custGeom>
                <a:avLst/>
                <a:gdLst>
                  <a:gd name="T0" fmla="*/ 595 w 595"/>
                  <a:gd name="T1" fmla="*/ 671 h 671"/>
                  <a:gd name="T2" fmla="*/ 0 w 595"/>
                  <a:gd name="T3" fmla="*/ 328 h 671"/>
                  <a:gd name="T4" fmla="*/ 0 w 595"/>
                  <a:gd name="T5" fmla="*/ 0 h 671"/>
                  <a:gd name="T6" fmla="*/ 595 w 595"/>
                  <a:gd name="T7" fmla="*/ 343 h 671"/>
                  <a:gd name="T8" fmla="*/ 595 w 595"/>
                  <a:gd name="T9" fmla="*/ 671 h 671"/>
                </a:gdLst>
                <a:ahLst/>
                <a:cxnLst>
                  <a:cxn ang="0">
                    <a:pos x="T0" y="T1"/>
                  </a:cxn>
                  <a:cxn ang="0">
                    <a:pos x="T2" y="T3"/>
                  </a:cxn>
                  <a:cxn ang="0">
                    <a:pos x="T4" y="T5"/>
                  </a:cxn>
                  <a:cxn ang="0">
                    <a:pos x="T6" y="T7"/>
                  </a:cxn>
                  <a:cxn ang="0">
                    <a:pos x="T8" y="T9"/>
                  </a:cxn>
                </a:cxnLst>
                <a:rect l="0" t="0" r="r" b="b"/>
                <a:pathLst>
                  <a:path w="595" h="671">
                    <a:moveTo>
                      <a:pt x="595" y="671"/>
                    </a:moveTo>
                    <a:lnTo>
                      <a:pt x="0" y="328"/>
                    </a:lnTo>
                    <a:lnTo>
                      <a:pt x="0" y="0"/>
                    </a:lnTo>
                    <a:lnTo>
                      <a:pt x="595" y="343"/>
                    </a:lnTo>
                    <a:lnTo>
                      <a:pt x="595" y="671"/>
                    </a:lnTo>
                    <a:close/>
                  </a:path>
                </a:pathLst>
              </a:custGeom>
              <a:solidFill>
                <a:srgbClr val="00B050"/>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21" name="Freeform 12">
                <a:extLst>
                  <a:ext uri="{FF2B5EF4-FFF2-40B4-BE49-F238E27FC236}">
                    <a16:creationId xmlns="" xmlns:a16="http://schemas.microsoft.com/office/drawing/2014/main" id="{975BB660-64B6-4E1E-A070-28D85B282E03}"/>
                  </a:ext>
                </a:extLst>
              </p:cNvPr>
              <p:cNvSpPr>
                <a:spLocks/>
              </p:cNvSpPr>
              <p:nvPr/>
            </p:nvSpPr>
            <p:spPr bwMode="auto">
              <a:xfrm>
                <a:off x="4807340" y="3515214"/>
                <a:ext cx="2370189" cy="958763"/>
              </a:xfrm>
              <a:custGeom>
                <a:avLst/>
                <a:gdLst>
                  <a:gd name="T0" fmla="*/ 595 w 1244"/>
                  <a:gd name="T1" fmla="*/ 709 h 709"/>
                  <a:gd name="T2" fmla="*/ 0 w 1244"/>
                  <a:gd name="T3" fmla="*/ 366 h 709"/>
                  <a:gd name="T4" fmla="*/ 649 w 1244"/>
                  <a:gd name="T5" fmla="*/ 0 h 709"/>
                  <a:gd name="T6" fmla="*/ 1244 w 1244"/>
                  <a:gd name="T7" fmla="*/ 343 h 709"/>
                  <a:gd name="T8" fmla="*/ 595 w 1244"/>
                  <a:gd name="T9" fmla="*/ 709 h 709"/>
                </a:gdLst>
                <a:ahLst/>
                <a:cxnLst>
                  <a:cxn ang="0">
                    <a:pos x="T0" y="T1"/>
                  </a:cxn>
                  <a:cxn ang="0">
                    <a:pos x="T2" y="T3"/>
                  </a:cxn>
                  <a:cxn ang="0">
                    <a:pos x="T4" y="T5"/>
                  </a:cxn>
                  <a:cxn ang="0">
                    <a:pos x="T6" y="T7"/>
                  </a:cxn>
                  <a:cxn ang="0">
                    <a:pos x="T8" y="T9"/>
                  </a:cxn>
                </a:cxnLst>
                <a:rect l="0" t="0" r="r" b="b"/>
                <a:pathLst>
                  <a:path w="1244" h="709">
                    <a:moveTo>
                      <a:pt x="595" y="709"/>
                    </a:moveTo>
                    <a:lnTo>
                      <a:pt x="0" y="366"/>
                    </a:lnTo>
                    <a:lnTo>
                      <a:pt x="649" y="0"/>
                    </a:lnTo>
                    <a:lnTo>
                      <a:pt x="1244" y="343"/>
                    </a:lnTo>
                    <a:lnTo>
                      <a:pt x="595" y="709"/>
                    </a:lnTo>
                    <a:close/>
                  </a:path>
                </a:pathLst>
              </a:custGeom>
              <a:solidFill>
                <a:srgbClr val="00B050"/>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22" name="Freeform 13">
                <a:extLst>
                  <a:ext uri="{FF2B5EF4-FFF2-40B4-BE49-F238E27FC236}">
                    <a16:creationId xmlns="" xmlns:a16="http://schemas.microsoft.com/office/drawing/2014/main" id="{253DCEDC-9C0B-4B30-AFE1-7BE593B0E8C4}"/>
                  </a:ext>
                </a:extLst>
              </p:cNvPr>
              <p:cNvSpPr>
                <a:spLocks/>
              </p:cNvSpPr>
              <p:nvPr/>
            </p:nvSpPr>
            <p:spPr bwMode="auto">
              <a:xfrm>
                <a:off x="5940840" y="3978722"/>
                <a:ext cx="1236689" cy="939714"/>
              </a:xfrm>
              <a:custGeom>
                <a:avLst/>
                <a:gdLst>
                  <a:gd name="T0" fmla="*/ 649 w 649"/>
                  <a:gd name="T1" fmla="*/ 0 h 694"/>
                  <a:gd name="T2" fmla="*/ 649 w 649"/>
                  <a:gd name="T3" fmla="*/ 328 h 694"/>
                  <a:gd name="T4" fmla="*/ 0 w 649"/>
                  <a:gd name="T5" fmla="*/ 694 h 694"/>
                  <a:gd name="T6" fmla="*/ 0 w 649"/>
                  <a:gd name="T7" fmla="*/ 366 h 694"/>
                  <a:gd name="T8" fmla="*/ 649 w 649"/>
                  <a:gd name="T9" fmla="*/ 0 h 694"/>
                </a:gdLst>
                <a:ahLst/>
                <a:cxnLst>
                  <a:cxn ang="0">
                    <a:pos x="T0" y="T1"/>
                  </a:cxn>
                  <a:cxn ang="0">
                    <a:pos x="T2" y="T3"/>
                  </a:cxn>
                  <a:cxn ang="0">
                    <a:pos x="T4" y="T5"/>
                  </a:cxn>
                  <a:cxn ang="0">
                    <a:pos x="T6" y="T7"/>
                  </a:cxn>
                  <a:cxn ang="0">
                    <a:pos x="T8" y="T9"/>
                  </a:cxn>
                </a:cxnLst>
                <a:rect l="0" t="0" r="r" b="b"/>
                <a:pathLst>
                  <a:path w="649" h="694">
                    <a:moveTo>
                      <a:pt x="649" y="0"/>
                    </a:moveTo>
                    <a:lnTo>
                      <a:pt x="649" y="328"/>
                    </a:lnTo>
                    <a:lnTo>
                      <a:pt x="0" y="694"/>
                    </a:lnTo>
                    <a:lnTo>
                      <a:pt x="0" y="366"/>
                    </a:lnTo>
                    <a:lnTo>
                      <a:pt x="649" y="0"/>
                    </a:lnTo>
                    <a:close/>
                  </a:path>
                </a:pathLst>
              </a:custGeom>
              <a:solidFill>
                <a:srgbClr val="00B050"/>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grpSp>
        <p:grpSp>
          <p:nvGrpSpPr>
            <p:cNvPr id="12" name="Group 6">
              <a:extLst>
                <a:ext uri="{FF2B5EF4-FFF2-40B4-BE49-F238E27FC236}">
                  <a16:creationId xmlns="" xmlns:a16="http://schemas.microsoft.com/office/drawing/2014/main" id="{B8F8F37A-AE12-438A-A75B-AA9D55908784}"/>
                </a:ext>
              </a:extLst>
            </p:cNvPr>
            <p:cNvGrpSpPr>
              <a:grpSpLocks/>
            </p:cNvGrpSpPr>
            <p:nvPr/>
          </p:nvGrpSpPr>
          <p:grpSpPr bwMode="auto">
            <a:xfrm>
              <a:off x="581736" y="3072251"/>
              <a:ext cx="2135950" cy="1325601"/>
              <a:chOff x="4965476" y="4378720"/>
              <a:chExt cx="2135950" cy="1325601"/>
            </a:xfrm>
          </p:grpSpPr>
          <p:sp>
            <p:nvSpPr>
              <p:cNvPr id="17" name="Freeform 8">
                <a:extLst>
                  <a:ext uri="{FF2B5EF4-FFF2-40B4-BE49-F238E27FC236}">
                    <a16:creationId xmlns="" xmlns:a16="http://schemas.microsoft.com/office/drawing/2014/main" id="{21905642-19F6-4DA8-8065-F28A2B84AE7B}"/>
                  </a:ext>
                </a:extLst>
              </p:cNvPr>
              <p:cNvSpPr>
                <a:spLocks/>
              </p:cNvSpPr>
              <p:nvPr/>
            </p:nvSpPr>
            <p:spPr bwMode="auto">
              <a:xfrm>
                <a:off x="5006137" y="4796146"/>
                <a:ext cx="935059" cy="907967"/>
              </a:xfrm>
              <a:custGeom>
                <a:avLst/>
                <a:gdLst>
                  <a:gd name="T0" fmla="*/ 595 w 595"/>
                  <a:gd name="T1" fmla="*/ 671 h 671"/>
                  <a:gd name="T2" fmla="*/ 0 w 595"/>
                  <a:gd name="T3" fmla="*/ 328 h 671"/>
                  <a:gd name="T4" fmla="*/ 0 w 595"/>
                  <a:gd name="T5" fmla="*/ 0 h 671"/>
                  <a:gd name="T6" fmla="*/ 595 w 595"/>
                  <a:gd name="T7" fmla="*/ 343 h 671"/>
                  <a:gd name="T8" fmla="*/ 595 w 595"/>
                  <a:gd name="T9" fmla="*/ 671 h 671"/>
                </a:gdLst>
                <a:ahLst/>
                <a:cxnLst>
                  <a:cxn ang="0">
                    <a:pos x="T0" y="T1"/>
                  </a:cxn>
                  <a:cxn ang="0">
                    <a:pos x="T2" y="T3"/>
                  </a:cxn>
                  <a:cxn ang="0">
                    <a:pos x="T4" y="T5"/>
                  </a:cxn>
                  <a:cxn ang="0">
                    <a:pos x="T6" y="T7"/>
                  </a:cxn>
                  <a:cxn ang="0">
                    <a:pos x="T8" y="T9"/>
                  </a:cxn>
                </a:cxnLst>
                <a:rect l="0" t="0" r="r" b="b"/>
                <a:pathLst>
                  <a:path w="595" h="671">
                    <a:moveTo>
                      <a:pt x="595" y="671"/>
                    </a:moveTo>
                    <a:lnTo>
                      <a:pt x="0" y="328"/>
                    </a:lnTo>
                    <a:lnTo>
                      <a:pt x="0" y="0"/>
                    </a:lnTo>
                    <a:lnTo>
                      <a:pt x="595" y="343"/>
                    </a:lnTo>
                    <a:lnTo>
                      <a:pt x="595" y="671"/>
                    </a:lnTo>
                    <a:close/>
                  </a:path>
                </a:pathLst>
              </a:custGeom>
              <a:solidFill>
                <a:srgbClr val="CC00CC"/>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18" name="Freeform 9">
                <a:extLst>
                  <a:ext uri="{FF2B5EF4-FFF2-40B4-BE49-F238E27FC236}">
                    <a16:creationId xmlns="" xmlns:a16="http://schemas.microsoft.com/office/drawing/2014/main" id="{F15F7501-E506-424A-A32D-A57A65CBA158}"/>
                  </a:ext>
                </a:extLst>
              </p:cNvPr>
              <p:cNvSpPr>
                <a:spLocks/>
              </p:cNvSpPr>
              <p:nvPr/>
            </p:nvSpPr>
            <p:spPr bwMode="auto">
              <a:xfrm>
                <a:off x="4965476" y="4378720"/>
                <a:ext cx="2131445" cy="856909"/>
              </a:xfrm>
              <a:custGeom>
                <a:avLst/>
                <a:gdLst>
                  <a:gd name="T0" fmla="*/ 595 w 1244"/>
                  <a:gd name="T1" fmla="*/ 710 h 710"/>
                  <a:gd name="T2" fmla="*/ 0 w 1244"/>
                  <a:gd name="T3" fmla="*/ 367 h 710"/>
                  <a:gd name="T4" fmla="*/ 649 w 1244"/>
                  <a:gd name="T5" fmla="*/ 0 h 710"/>
                  <a:gd name="T6" fmla="*/ 1244 w 1244"/>
                  <a:gd name="T7" fmla="*/ 344 h 710"/>
                  <a:gd name="T8" fmla="*/ 595 w 1244"/>
                  <a:gd name="T9" fmla="*/ 710 h 710"/>
                </a:gdLst>
                <a:ahLst/>
                <a:cxnLst>
                  <a:cxn ang="0">
                    <a:pos x="T0" y="T1"/>
                  </a:cxn>
                  <a:cxn ang="0">
                    <a:pos x="T2" y="T3"/>
                  </a:cxn>
                  <a:cxn ang="0">
                    <a:pos x="T4" y="T5"/>
                  </a:cxn>
                  <a:cxn ang="0">
                    <a:pos x="T6" y="T7"/>
                  </a:cxn>
                  <a:cxn ang="0">
                    <a:pos x="T8" y="T9"/>
                  </a:cxn>
                </a:cxnLst>
                <a:rect l="0" t="0" r="r" b="b"/>
                <a:pathLst>
                  <a:path w="1244" h="710">
                    <a:moveTo>
                      <a:pt x="595" y="710"/>
                    </a:moveTo>
                    <a:lnTo>
                      <a:pt x="0" y="367"/>
                    </a:lnTo>
                    <a:lnTo>
                      <a:pt x="649" y="0"/>
                    </a:lnTo>
                    <a:lnTo>
                      <a:pt x="1244" y="344"/>
                    </a:lnTo>
                    <a:lnTo>
                      <a:pt x="595" y="710"/>
                    </a:lnTo>
                    <a:close/>
                  </a:path>
                </a:pathLst>
              </a:custGeom>
              <a:solidFill>
                <a:srgbClr val="CC00CC"/>
              </a:solidFill>
              <a:ln>
                <a:noFill/>
              </a:ln>
            </p:spPr>
            <p:txBody>
              <a:bodyPr/>
              <a:lstStyle/>
              <a:p>
                <a:pPr eaLnBrk="1" fontAlgn="auto" hangingPunct="1">
                  <a:spcBef>
                    <a:spcPts val="0"/>
                  </a:spcBef>
                  <a:spcAft>
                    <a:spcPts val="0"/>
                  </a:spcAft>
                  <a:defRPr/>
                </a:pPr>
                <a:endParaRPr lang="en-US"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19" name="Freeform 10">
                <a:extLst>
                  <a:ext uri="{FF2B5EF4-FFF2-40B4-BE49-F238E27FC236}">
                    <a16:creationId xmlns="" xmlns:a16="http://schemas.microsoft.com/office/drawing/2014/main" id="{42F47738-3F00-47F7-B624-4747E149AE55}"/>
                  </a:ext>
                </a:extLst>
              </p:cNvPr>
              <p:cNvSpPr>
                <a:spLocks/>
              </p:cNvSpPr>
              <p:nvPr/>
            </p:nvSpPr>
            <p:spPr bwMode="auto">
              <a:xfrm>
                <a:off x="5941552" y="4764813"/>
                <a:ext cx="1159874" cy="939508"/>
              </a:xfrm>
              <a:custGeom>
                <a:avLst/>
                <a:gdLst>
                  <a:gd name="T0" fmla="*/ 2147483646 w 649"/>
                  <a:gd name="T1" fmla="*/ 0 h 694"/>
                  <a:gd name="T2" fmla="*/ 2147483646 w 649"/>
                  <a:gd name="T3" fmla="*/ 601113193 h 694"/>
                  <a:gd name="T4" fmla="*/ 0 w 649"/>
                  <a:gd name="T5" fmla="*/ 1271866401 h 694"/>
                  <a:gd name="T6" fmla="*/ 0 w 649"/>
                  <a:gd name="T7" fmla="*/ 670753208 h 694"/>
                  <a:gd name="T8" fmla="*/ 2147483646 w 649"/>
                  <a:gd name="T9" fmla="*/ 0 h 694"/>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9" h="694">
                    <a:moveTo>
                      <a:pt x="649" y="0"/>
                    </a:moveTo>
                    <a:lnTo>
                      <a:pt x="649" y="328"/>
                    </a:lnTo>
                    <a:lnTo>
                      <a:pt x="0" y="694"/>
                    </a:lnTo>
                    <a:lnTo>
                      <a:pt x="0" y="366"/>
                    </a:lnTo>
                    <a:lnTo>
                      <a:pt x="649" y="0"/>
                    </a:lnTo>
                    <a:close/>
                  </a:path>
                </a:pathLst>
              </a:custGeom>
              <a:solidFill>
                <a:srgbClr val="CC00C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00">
                  <a:latin typeface="Arial" panose="020B0604020202020204" pitchFamily="34" charset="0"/>
                  <a:cs typeface="Arial" panose="020B0604020202020204" pitchFamily="34" charset="0"/>
                </a:endParaRPr>
              </a:p>
            </p:txBody>
          </p:sp>
        </p:grpSp>
      </p:grpSp>
      <p:grpSp>
        <p:nvGrpSpPr>
          <p:cNvPr id="29" name="Group 23">
            <a:extLst>
              <a:ext uri="{FF2B5EF4-FFF2-40B4-BE49-F238E27FC236}">
                <a16:creationId xmlns="" xmlns:a16="http://schemas.microsoft.com/office/drawing/2014/main" id="{A338CA63-D832-49AC-B133-F953B411AFAB}"/>
              </a:ext>
            </a:extLst>
          </p:cNvPr>
          <p:cNvGrpSpPr>
            <a:grpSpLocks/>
          </p:cNvGrpSpPr>
          <p:nvPr/>
        </p:nvGrpSpPr>
        <p:grpSpPr bwMode="auto">
          <a:xfrm>
            <a:off x="2608264" y="1875807"/>
            <a:ext cx="363537" cy="384175"/>
            <a:chOff x="1272291" y="1504950"/>
            <a:chExt cx="363513" cy="384974"/>
          </a:xfrm>
        </p:grpSpPr>
        <p:cxnSp>
          <p:nvCxnSpPr>
            <p:cNvPr id="30" name="Straight Connector 29">
              <a:extLst>
                <a:ext uri="{FF2B5EF4-FFF2-40B4-BE49-F238E27FC236}">
                  <a16:creationId xmlns="" xmlns:a16="http://schemas.microsoft.com/office/drawing/2014/main" id="{4B4C323C-C8C9-4DC5-B916-70BFB5EB7DEE}"/>
                </a:ext>
              </a:extLst>
            </p:cNvPr>
            <p:cNvCxnSpPr/>
            <p:nvPr/>
          </p:nvCxnSpPr>
          <p:spPr>
            <a:xfrm flipV="1">
              <a:off x="1272291" y="1504950"/>
              <a:ext cx="101593" cy="384974"/>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 xmlns:a16="http://schemas.microsoft.com/office/drawing/2014/main" id="{CA4F9E5F-25E4-4842-97E7-E4E4BE0A2C10}"/>
                </a:ext>
              </a:extLst>
            </p:cNvPr>
            <p:cNvCxnSpPr/>
            <p:nvPr/>
          </p:nvCxnSpPr>
          <p:spPr>
            <a:xfrm>
              <a:off x="1373884" y="1504950"/>
              <a:ext cx="261920"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35" name="Group 29">
            <a:extLst>
              <a:ext uri="{FF2B5EF4-FFF2-40B4-BE49-F238E27FC236}">
                <a16:creationId xmlns="" xmlns:a16="http://schemas.microsoft.com/office/drawing/2014/main" id="{FCFAA53C-2BE8-4FD3-8E0B-FDDCFB88F606}"/>
              </a:ext>
            </a:extLst>
          </p:cNvPr>
          <p:cNvGrpSpPr>
            <a:grpSpLocks/>
          </p:cNvGrpSpPr>
          <p:nvPr/>
        </p:nvGrpSpPr>
        <p:grpSpPr bwMode="auto">
          <a:xfrm>
            <a:off x="3641726" y="2579070"/>
            <a:ext cx="363538" cy="385762"/>
            <a:chOff x="1272291" y="1504950"/>
            <a:chExt cx="363513" cy="384974"/>
          </a:xfrm>
        </p:grpSpPr>
        <p:cxnSp>
          <p:nvCxnSpPr>
            <p:cNvPr id="36" name="Straight Connector 35">
              <a:extLst>
                <a:ext uri="{FF2B5EF4-FFF2-40B4-BE49-F238E27FC236}">
                  <a16:creationId xmlns="" xmlns:a16="http://schemas.microsoft.com/office/drawing/2014/main" id="{2957EFB6-FC1D-4697-950A-602A27A506EE}"/>
                </a:ext>
              </a:extLst>
            </p:cNvPr>
            <p:cNvCxnSpPr/>
            <p:nvPr/>
          </p:nvCxnSpPr>
          <p:spPr>
            <a:xfrm flipV="1">
              <a:off x="1272291" y="1504950"/>
              <a:ext cx="101593" cy="384974"/>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 xmlns:a16="http://schemas.microsoft.com/office/drawing/2014/main" id="{08A53444-D638-4798-A218-285F41BE645B}"/>
                </a:ext>
              </a:extLst>
            </p:cNvPr>
            <p:cNvCxnSpPr/>
            <p:nvPr/>
          </p:nvCxnSpPr>
          <p:spPr>
            <a:xfrm>
              <a:off x="1373884" y="1504950"/>
              <a:ext cx="261920"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38" name="Group 32">
            <a:extLst>
              <a:ext uri="{FF2B5EF4-FFF2-40B4-BE49-F238E27FC236}">
                <a16:creationId xmlns="" xmlns:a16="http://schemas.microsoft.com/office/drawing/2014/main" id="{271ACE50-7471-4005-9199-02A2DB806F71}"/>
              </a:ext>
            </a:extLst>
          </p:cNvPr>
          <p:cNvGrpSpPr>
            <a:grpSpLocks/>
          </p:cNvGrpSpPr>
          <p:nvPr/>
        </p:nvGrpSpPr>
        <p:grpSpPr bwMode="auto">
          <a:xfrm>
            <a:off x="4697414" y="3339482"/>
            <a:ext cx="363537" cy="385763"/>
            <a:chOff x="1272291" y="1504950"/>
            <a:chExt cx="363513" cy="384974"/>
          </a:xfrm>
        </p:grpSpPr>
        <p:cxnSp>
          <p:nvCxnSpPr>
            <p:cNvPr id="39" name="Straight Connector 38">
              <a:extLst>
                <a:ext uri="{FF2B5EF4-FFF2-40B4-BE49-F238E27FC236}">
                  <a16:creationId xmlns="" xmlns:a16="http://schemas.microsoft.com/office/drawing/2014/main" id="{920F5115-17A5-4B98-9B58-D0D3264AF1DE}"/>
                </a:ext>
              </a:extLst>
            </p:cNvPr>
            <p:cNvCxnSpPr/>
            <p:nvPr/>
          </p:nvCxnSpPr>
          <p:spPr>
            <a:xfrm flipV="1">
              <a:off x="1272291" y="1504950"/>
              <a:ext cx="101593" cy="384974"/>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 xmlns:a16="http://schemas.microsoft.com/office/drawing/2014/main" id="{9A48FCD9-0817-4285-B141-FA72C3C78549}"/>
                </a:ext>
              </a:extLst>
            </p:cNvPr>
            <p:cNvCxnSpPr/>
            <p:nvPr/>
          </p:nvCxnSpPr>
          <p:spPr>
            <a:xfrm>
              <a:off x="1373884" y="1504950"/>
              <a:ext cx="261920"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41" name="Group 35">
            <a:extLst>
              <a:ext uri="{FF2B5EF4-FFF2-40B4-BE49-F238E27FC236}">
                <a16:creationId xmlns="" xmlns:a16="http://schemas.microsoft.com/office/drawing/2014/main" id="{D22DE318-AE00-4819-963D-3B2C37B7FDAD}"/>
              </a:ext>
            </a:extLst>
          </p:cNvPr>
          <p:cNvGrpSpPr>
            <a:grpSpLocks/>
          </p:cNvGrpSpPr>
          <p:nvPr/>
        </p:nvGrpSpPr>
        <p:grpSpPr bwMode="auto">
          <a:xfrm>
            <a:off x="5504033" y="4257591"/>
            <a:ext cx="363537" cy="384175"/>
            <a:chOff x="1272291" y="1504950"/>
            <a:chExt cx="363513" cy="384974"/>
          </a:xfrm>
        </p:grpSpPr>
        <p:cxnSp>
          <p:nvCxnSpPr>
            <p:cNvPr id="42" name="Straight Connector 41">
              <a:extLst>
                <a:ext uri="{FF2B5EF4-FFF2-40B4-BE49-F238E27FC236}">
                  <a16:creationId xmlns="" xmlns:a16="http://schemas.microsoft.com/office/drawing/2014/main" id="{97B3D4B1-423D-4C3E-A6DA-CDBF0CE53ACA}"/>
                </a:ext>
              </a:extLst>
            </p:cNvPr>
            <p:cNvCxnSpPr/>
            <p:nvPr/>
          </p:nvCxnSpPr>
          <p:spPr>
            <a:xfrm flipV="1">
              <a:off x="1272291" y="1504950"/>
              <a:ext cx="101593" cy="384974"/>
            </a:xfrm>
            <a:prstGeom prst="line">
              <a:avLst/>
            </a:prstGeom>
            <a:ln>
              <a:solidFill>
                <a:schemeClr val="tx1">
                  <a:lumMod val="40000"/>
                  <a:lumOff val="6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 xmlns:a16="http://schemas.microsoft.com/office/drawing/2014/main" id="{57040D45-FB9C-4228-8334-FA04D148A6AD}"/>
                </a:ext>
              </a:extLst>
            </p:cNvPr>
            <p:cNvCxnSpPr/>
            <p:nvPr/>
          </p:nvCxnSpPr>
          <p:spPr>
            <a:xfrm>
              <a:off x="1373884" y="1504950"/>
              <a:ext cx="261920" cy="0"/>
            </a:xfrm>
            <a:prstGeom prst="line">
              <a:avLst/>
            </a:prstGeom>
            <a:ln>
              <a:solidFill>
                <a:schemeClr val="tx1">
                  <a:lumMod val="40000"/>
                  <a:lumOff val="60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45" name="Group 44">
            <a:extLst>
              <a:ext uri="{FF2B5EF4-FFF2-40B4-BE49-F238E27FC236}">
                <a16:creationId xmlns="" xmlns:a16="http://schemas.microsoft.com/office/drawing/2014/main" id="{A2F1E167-A7BF-4D50-8FE5-FE61797E32CE}"/>
              </a:ext>
            </a:extLst>
          </p:cNvPr>
          <p:cNvGrpSpPr/>
          <p:nvPr/>
        </p:nvGrpSpPr>
        <p:grpSpPr bwMode="auto">
          <a:xfrm>
            <a:off x="3286126" y="1517845"/>
            <a:ext cx="496926" cy="466506"/>
            <a:chOff x="5160963" y="4846638"/>
            <a:chExt cx="496887" cy="466725"/>
          </a:xfrm>
          <a:solidFill>
            <a:srgbClr val="CC00CC"/>
          </a:solidFill>
        </p:grpSpPr>
        <p:sp>
          <p:nvSpPr>
            <p:cNvPr id="47" name="Oval 17">
              <a:extLst>
                <a:ext uri="{FF2B5EF4-FFF2-40B4-BE49-F238E27FC236}">
                  <a16:creationId xmlns="" xmlns:a16="http://schemas.microsoft.com/office/drawing/2014/main" id="{7290B8AA-BF29-4791-B12C-5812985A4A47}"/>
                </a:ext>
              </a:extLst>
            </p:cNvPr>
            <p:cNvSpPr>
              <a:spLocks noChangeArrowheads="1"/>
            </p:cNvSpPr>
            <p:nvPr/>
          </p:nvSpPr>
          <p:spPr bwMode="auto">
            <a:xfrm>
              <a:off x="5402263" y="5102226"/>
              <a:ext cx="60325" cy="60325"/>
            </a:xfrm>
            <a:prstGeom prst="ellipse">
              <a:avLst/>
            </a:prstGeom>
            <a:grpFill/>
            <a:ln>
              <a:noFill/>
            </a:ln>
          </p:spPr>
          <p:txBody>
            <a:bodyPr/>
            <a:lstStyle/>
            <a:p>
              <a:pPr eaLnBrk="1" fontAlgn="auto" hangingPunct="1">
                <a:spcBef>
                  <a:spcPts val="0"/>
                </a:spcBef>
                <a:spcAft>
                  <a:spcPts val="0"/>
                </a:spcAft>
                <a:defRPr/>
              </a:pPr>
              <a:endParaRPr lang="id-ID" sz="1200">
                <a:solidFill>
                  <a:prstClr val="black"/>
                </a:solidFill>
                <a:latin typeface="Lato" panose="020F0502020204030203" pitchFamily="34" charset="0"/>
                <a:ea typeface="Lato" panose="020F0502020204030203" pitchFamily="34" charset="0"/>
                <a:cs typeface="Lato" panose="020F0502020204030203" pitchFamily="34" charset="0"/>
              </a:endParaRPr>
            </a:p>
          </p:txBody>
        </p:sp>
        <p:sp>
          <p:nvSpPr>
            <p:cNvPr id="48" name="Freeform 18">
              <a:extLst>
                <a:ext uri="{FF2B5EF4-FFF2-40B4-BE49-F238E27FC236}">
                  <a16:creationId xmlns="" xmlns:a16="http://schemas.microsoft.com/office/drawing/2014/main" id="{22756A56-CE5F-4523-9500-9D825287848B}"/>
                </a:ext>
              </a:extLst>
            </p:cNvPr>
            <p:cNvSpPr>
              <a:spLocks noEditPoints="1"/>
            </p:cNvSpPr>
            <p:nvPr/>
          </p:nvSpPr>
          <p:spPr bwMode="auto">
            <a:xfrm>
              <a:off x="5160963" y="4846638"/>
              <a:ext cx="496887" cy="466725"/>
            </a:xfrm>
            <a:custGeom>
              <a:avLst/>
              <a:gdLst>
                <a:gd name="T0" fmla="*/ 116 w 132"/>
                <a:gd name="T1" fmla="*/ 48 h 124"/>
                <a:gd name="T2" fmla="*/ 116 w 132"/>
                <a:gd name="T3" fmla="*/ 22 h 124"/>
                <a:gd name="T4" fmla="*/ 104 w 132"/>
                <a:gd name="T5" fmla="*/ 0 h 124"/>
                <a:gd name="T6" fmla="*/ 22 w 132"/>
                <a:gd name="T7" fmla="*/ 0 h 124"/>
                <a:gd name="T8" fmla="*/ 0 w 132"/>
                <a:gd name="T9" fmla="*/ 102 h 124"/>
                <a:gd name="T10" fmla="*/ 94 w 132"/>
                <a:gd name="T11" fmla="*/ 124 h 124"/>
                <a:gd name="T12" fmla="*/ 116 w 132"/>
                <a:gd name="T13" fmla="*/ 96 h 124"/>
                <a:gd name="T14" fmla="*/ 116 w 132"/>
                <a:gd name="T15" fmla="*/ 48 h 124"/>
                <a:gd name="T16" fmla="*/ 88 w 132"/>
                <a:gd name="T17" fmla="*/ 8 h 124"/>
                <a:gd name="T18" fmla="*/ 108 w 132"/>
                <a:gd name="T19" fmla="*/ 12 h 124"/>
                <a:gd name="T20" fmla="*/ 108 w 132"/>
                <a:gd name="T21" fmla="*/ 24 h 124"/>
                <a:gd name="T22" fmla="*/ 104 w 132"/>
                <a:gd name="T23" fmla="*/ 36 h 124"/>
                <a:gd name="T24" fmla="*/ 104 w 132"/>
                <a:gd name="T25" fmla="*/ 32 h 124"/>
                <a:gd name="T26" fmla="*/ 104 w 132"/>
                <a:gd name="T27" fmla="*/ 16 h 124"/>
                <a:gd name="T28" fmla="*/ 16 w 132"/>
                <a:gd name="T29" fmla="*/ 12 h 124"/>
                <a:gd name="T30" fmla="*/ 12 w 132"/>
                <a:gd name="T31" fmla="*/ 24 h 124"/>
                <a:gd name="T32" fmla="*/ 8 w 132"/>
                <a:gd name="T33" fmla="*/ 22 h 124"/>
                <a:gd name="T34" fmla="*/ 100 w 132"/>
                <a:gd name="T35" fmla="*/ 20 h 124"/>
                <a:gd name="T36" fmla="*/ 16 w 132"/>
                <a:gd name="T37" fmla="*/ 16 h 124"/>
                <a:gd name="T38" fmla="*/ 100 w 132"/>
                <a:gd name="T39" fmla="*/ 20 h 124"/>
                <a:gd name="T40" fmla="*/ 100 w 132"/>
                <a:gd name="T41" fmla="*/ 28 h 124"/>
                <a:gd name="T42" fmla="*/ 16 w 132"/>
                <a:gd name="T43" fmla="*/ 24 h 124"/>
                <a:gd name="T44" fmla="*/ 100 w 132"/>
                <a:gd name="T45" fmla="*/ 32 h 124"/>
                <a:gd name="T46" fmla="*/ 88 w 132"/>
                <a:gd name="T47" fmla="*/ 36 h 124"/>
                <a:gd name="T48" fmla="*/ 16 w 132"/>
                <a:gd name="T49" fmla="*/ 35 h 124"/>
                <a:gd name="T50" fmla="*/ 100 w 132"/>
                <a:gd name="T51" fmla="*/ 32 h 124"/>
                <a:gd name="T52" fmla="*/ 94 w 132"/>
                <a:gd name="T53" fmla="*/ 116 h 124"/>
                <a:gd name="T54" fmla="*/ 8 w 132"/>
                <a:gd name="T55" fmla="*/ 102 h 124"/>
                <a:gd name="T56" fmla="*/ 22 w 132"/>
                <a:gd name="T57" fmla="*/ 44 h 124"/>
                <a:gd name="T58" fmla="*/ 104 w 132"/>
                <a:gd name="T59" fmla="*/ 44 h 124"/>
                <a:gd name="T60" fmla="*/ 108 w 132"/>
                <a:gd name="T61" fmla="*/ 56 h 124"/>
                <a:gd name="T62" fmla="*/ 52 w 132"/>
                <a:gd name="T63" fmla="*/ 76 h 124"/>
                <a:gd name="T64" fmla="*/ 108 w 132"/>
                <a:gd name="T65" fmla="*/ 96 h 124"/>
                <a:gd name="T66" fmla="*/ 113 w 132"/>
                <a:gd name="T67" fmla="*/ 88 h 124"/>
                <a:gd name="T68" fmla="*/ 60 w 132"/>
                <a:gd name="T69" fmla="*/ 76 h 124"/>
                <a:gd name="T70" fmla="*/ 108 w 132"/>
                <a:gd name="T71" fmla="*/ 64 h 124"/>
                <a:gd name="T72" fmla="*/ 115 w 132"/>
                <a:gd name="T73" fmla="*/ 59 h 124"/>
                <a:gd name="T74" fmla="*/ 120 w 132"/>
                <a:gd name="T75" fmla="*/ 7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32" h="124">
                  <a:moveTo>
                    <a:pt x="116" y="48"/>
                  </a:moveTo>
                  <a:cubicBezTo>
                    <a:pt x="116" y="48"/>
                    <a:pt x="116" y="48"/>
                    <a:pt x="116" y="48"/>
                  </a:cubicBezTo>
                  <a:cubicBezTo>
                    <a:pt x="116" y="24"/>
                    <a:pt x="116" y="24"/>
                    <a:pt x="116" y="24"/>
                  </a:cubicBezTo>
                  <a:cubicBezTo>
                    <a:pt x="116" y="22"/>
                    <a:pt x="116" y="22"/>
                    <a:pt x="116" y="22"/>
                  </a:cubicBezTo>
                  <a:cubicBezTo>
                    <a:pt x="116" y="12"/>
                    <a:pt x="116" y="12"/>
                    <a:pt x="116" y="12"/>
                  </a:cubicBezTo>
                  <a:cubicBezTo>
                    <a:pt x="116" y="5"/>
                    <a:pt x="111" y="0"/>
                    <a:pt x="104" y="0"/>
                  </a:cubicBezTo>
                  <a:cubicBezTo>
                    <a:pt x="88" y="0"/>
                    <a:pt x="88" y="0"/>
                    <a:pt x="88" y="0"/>
                  </a:cubicBezTo>
                  <a:cubicBezTo>
                    <a:pt x="22" y="0"/>
                    <a:pt x="22" y="0"/>
                    <a:pt x="22" y="0"/>
                  </a:cubicBezTo>
                  <a:cubicBezTo>
                    <a:pt x="10" y="0"/>
                    <a:pt x="0" y="10"/>
                    <a:pt x="0" y="22"/>
                  </a:cubicBezTo>
                  <a:cubicBezTo>
                    <a:pt x="0" y="102"/>
                    <a:pt x="0" y="102"/>
                    <a:pt x="0" y="102"/>
                  </a:cubicBezTo>
                  <a:cubicBezTo>
                    <a:pt x="0" y="114"/>
                    <a:pt x="10" y="124"/>
                    <a:pt x="22" y="124"/>
                  </a:cubicBezTo>
                  <a:cubicBezTo>
                    <a:pt x="94" y="124"/>
                    <a:pt x="94" y="124"/>
                    <a:pt x="94" y="124"/>
                  </a:cubicBezTo>
                  <a:cubicBezTo>
                    <a:pt x="106" y="124"/>
                    <a:pt x="116" y="114"/>
                    <a:pt x="116" y="102"/>
                  </a:cubicBezTo>
                  <a:cubicBezTo>
                    <a:pt x="116" y="96"/>
                    <a:pt x="116" y="96"/>
                    <a:pt x="116" y="96"/>
                  </a:cubicBezTo>
                  <a:cubicBezTo>
                    <a:pt x="116" y="96"/>
                    <a:pt x="116" y="96"/>
                    <a:pt x="116" y="96"/>
                  </a:cubicBezTo>
                  <a:cubicBezTo>
                    <a:pt x="132" y="84"/>
                    <a:pt x="132" y="60"/>
                    <a:pt x="116" y="48"/>
                  </a:cubicBezTo>
                  <a:close/>
                  <a:moveTo>
                    <a:pt x="22" y="8"/>
                  </a:moveTo>
                  <a:cubicBezTo>
                    <a:pt x="88" y="8"/>
                    <a:pt x="88" y="8"/>
                    <a:pt x="88" y="8"/>
                  </a:cubicBezTo>
                  <a:cubicBezTo>
                    <a:pt x="104" y="8"/>
                    <a:pt x="104" y="8"/>
                    <a:pt x="104" y="8"/>
                  </a:cubicBezTo>
                  <a:cubicBezTo>
                    <a:pt x="106" y="8"/>
                    <a:pt x="108" y="10"/>
                    <a:pt x="108" y="12"/>
                  </a:cubicBezTo>
                  <a:cubicBezTo>
                    <a:pt x="108" y="22"/>
                    <a:pt x="108" y="22"/>
                    <a:pt x="108" y="22"/>
                  </a:cubicBezTo>
                  <a:cubicBezTo>
                    <a:pt x="108" y="24"/>
                    <a:pt x="108" y="24"/>
                    <a:pt x="108" y="24"/>
                  </a:cubicBezTo>
                  <a:cubicBezTo>
                    <a:pt x="108" y="37"/>
                    <a:pt x="108" y="37"/>
                    <a:pt x="108" y="37"/>
                  </a:cubicBezTo>
                  <a:cubicBezTo>
                    <a:pt x="107" y="36"/>
                    <a:pt x="105" y="36"/>
                    <a:pt x="104" y="36"/>
                  </a:cubicBezTo>
                  <a:cubicBezTo>
                    <a:pt x="104" y="36"/>
                    <a:pt x="104" y="36"/>
                    <a:pt x="104" y="36"/>
                  </a:cubicBezTo>
                  <a:cubicBezTo>
                    <a:pt x="104" y="32"/>
                    <a:pt x="104" y="32"/>
                    <a:pt x="104" y="32"/>
                  </a:cubicBezTo>
                  <a:cubicBezTo>
                    <a:pt x="104" y="24"/>
                    <a:pt x="104" y="24"/>
                    <a:pt x="104" y="24"/>
                  </a:cubicBezTo>
                  <a:cubicBezTo>
                    <a:pt x="104" y="16"/>
                    <a:pt x="104" y="16"/>
                    <a:pt x="104" y="16"/>
                  </a:cubicBezTo>
                  <a:cubicBezTo>
                    <a:pt x="104" y="14"/>
                    <a:pt x="102" y="12"/>
                    <a:pt x="100" y="12"/>
                  </a:cubicBezTo>
                  <a:cubicBezTo>
                    <a:pt x="16" y="12"/>
                    <a:pt x="16" y="12"/>
                    <a:pt x="16" y="12"/>
                  </a:cubicBezTo>
                  <a:cubicBezTo>
                    <a:pt x="14" y="12"/>
                    <a:pt x="12" y="14"/>
                    <a:pt x="12" y="16"/>
                  </a:cubicBezTo>
                  <a:cubicBezTo>
                    <a:pt x="12" y="24"/>
                    <a:pt x="12" y="24"/>
                    <a:pt x="12" y="24"/>
                  </a:cubicBezTo>
                  <a:cubicBezTo>
                    <a:pt x="12" y="32"/>
                    <a:pt x="12" y="32"/>
                    <a:pt x="12" y="32"/>
                  </a:cubicBezTo>
                  <a:cubicBezTo>
                    <a:pt x="10" y="29"/>
                    <a:pt x="8" y="26"/>
                    <a:pt x="8" y="22"/>
                  </a:cubicBezTo>
                  <a:cubicBezTo>
                    <a:pt x="8" y="14"/>
                    <a:pt x="14" y="8"/>
                    <a:pt x="22" y="8"/>
                  </a:cubicBezTo>
                  <a:close/>
                  <a:moveTo>
                    <a:pt x="100" y="20"/>
                  </a:moveTo>
                  <a:cubicBezTo>
                    <a:pt x="16" y="20"/>
                    <a:pt x="16" y="20"/>
                    <a:pt x="16" y="20"/>
                  </a:cubicBezTo>
                  <a:cubicBezTo>
                    <a:pt x="16" y="16"/>
                    <a:pt x="16" y="16"/>
                    <a:pt x="16" y="16"/>
                  </a:cubicBezTo>
                  <a:cubicBezTo>
                    <a:pt x="100" y="16"/>
                    <a:pt x="100" y="16"/>
                    <a:pt x="100" y="16"/>
                  </a:cubicBezTo>
                  <a:lnTo>
                    <a:pt x="100" y="20"/>
                  </a:lnTo>
                  <a:close/>
                  <a:moveTo>
                    <a:pt x="100" y="24"/>
                  </a:moveTo>
                  <a:cubicBezTo>
                    <a:pt x="100" y="28"/>
                    <a:pt x="100" y="28"/>
                    <a:pt x="100" y="28"/>
                  </a:cubicBezTo>
                  <a:cubicBezTo>
                    <a:pt x="16" y="28"/>
                    <a:pt x="16" y="28"/>
                    <a:pt x="16" y="28"/>
                  </a:cubicBezTo>
                  <a:cubicBezTo>
                    <a:pt x="16" y="24"/>
                    <a:pt x="16" y="24"/>
                    <a:pt x="16" y="24"/>
                  </a:cubicBezTo>
                  <a:lnTo>
                    <a:pt x="100" y="24"/>
                  </a:lnTo>
                  <a:close/>
                  <a:moveTo>
                    <a:pt x="100" y="32"/>
                  </a:moveTo>
                  <a:cubicBezTo>
                    <a:pt x="100" y="36"/>
                    <a:pt x="100" y="36"/>
                    <a:pt x="100" y="36"/>
                  </a:cubicBezTo>
                  <a:cubicBezTo>
                    <a:pt x="88" y="36"/>
                    <a:pt x="88" y="36"/>
                    <a:pt x="88" y="36"/>
                  </a:cubicBezTo>
                  <a:cubicBezTo>
                    <a:pt x="22" y="36"/>
                    <a:pt x="22" y="36"/>
                    <a:pt x="22" y="36"/>
                  </a:cubicBezTo>
                  <a:cubicBezTo>
                    <a:pt x="20" y="36"/>
                    <a:pt x="18" y="35"/>
                    <a:pt x="16" y="35"/>
                  </a:cubicBezTo>
                  <a:cubicBezTo>
                    <a:pt x="16" y="32"/>
                    <a:pt x="16" y="32"/>
                    <a:pt x="16" y="32"/>
                  </a:cubicBezTo>
                  <a:lnTo>
                    <a:pt x="100" y="32"/>
                  </a:lnTo>
                  <a:close/>
                  <a:moveTo>
                    <a:pt x="108" y="102"/>
                  </a:moveTo>
                  <a:cubicBezTo>
                    <a:pt x="108" y="110"/>
                    <a:pt x="102" y="116"/>
                    <a:pt x="94" y="116"/>
                  </a:cubicBezTo>
                  <a:cubicBezTo>
                    <a:pt x="22" y="116"/>
                    <a:pt x="22" y="116"/>
                    <a:pt x="22" y="116"/>
                  </a:cubicBezTo>
                  <a:cubicBezTo>
                    <a:pt x="14" y="116"/>
                    <a:pt x="8" y="110"/>
                    <a:pt x="8" y="102"/>
                  </a:cubicBezTo>
                  <a:cubicBezTo>
                    <a:pt x="8" y="39"/>
                    <a:pt x="8" y="39"/>
                    <a:pt x="8" y="39"/>
                  </a:cubicBezTo>
                  <a:cubicBezTo>
                    <a:pt x="12" y="42"/>
                    <a:pt x="17" y="44"/>
                    <a:pt x="22" y="44"/>
                  </a:cubicBezTo>
                  <a:cubicBezTo>
                    <a:pt x="88" y="44"/>
                    <a:pt x="88" y="44"/>
                    <a:pt x="88" y="44"/>
                  </a:cubicBezTo>
                  <a:cubicBezTo>
                    <a:pt x="104" y="44"/>
                    <a:pt x="104" y="44"/>
                    <a:pt x="104" y="44"/>
                  </a:cubicBezTo>
                  <a:cubicBezTo>
                    <a:pt x="106" y="44"/>
                    <a:pt x="108" y="46"/>
                    <a:pt x="108" y="48"/>
                  </a:cubicBezTo>
                  <a:cubicBezTo>
                    <a:pt x="108" y="56"/>
                    <a:pt x="108" y="56"/>
                    <a:pt x="108" y="56"/>
                  </a:cubicBezTo>
                  <a:cubicBezTo>
                    <a:pt x="72" y="56"/>
                    <a:pt x="72" y="56"/>
                    <a:pt x="72" y="56"/>
                  </a:cubicBezTo>
                  <a:cubicBezTo>
                    <a:pt x="61" y="56"/>
                    <a:pt x="52" y="65"/>
                    <a:pt x="52" y="76"/>
                  </a:cubicBezTo>
                  <a:cubicBezTo>
                    <a:pt x="52" y="87"/>
                    <a:pt x="61" y="96"/>
                    <a:pt x="72" y="96"/>
                  </a:cubicBezTo>
                  <a:cubicBezTo>
                    <a:pt x="108" y="96"/>
                    <a:pt x="108" y="96"/>
                    <a:pt x="108" y="96"/>
                  </a:cubicBezTo>
                  <a:lnTo>
                    <a:pt x="108" y="102"/>
                  </a:lnTo>
                  <a:close/>
                  <a:moveTo>
                    <a:pt x="113" y="88"/>
                  </a:moveTo>
                  <a:cubicBezTo>
                    <a:pt x="72" y="88"/>
                    <a:pt x="72" y="88"/>
                    <a:pt x="72" y="88"/>
                  </a:cubicBezTo>
                  <a:cubicBezTo>
                    <a:pt x="65" y="88"/>
                    <a:pt x="60" y="83"/>
                    <a:pt x="60" y="76"/>
                  </a:cubicBezTo>
                  <a:cubicBezTo>
                    <a:pt x="60" y="69"/>
                    <a:pt x="65" y="64"/>
                    <a:pt x="72" y="64"/>
                  </a:cubicBezTo>
                  <a:cubicBezTo>
                    <a:pt x="108" y="64"/>
                    <a:pt x="108" y="64"/>
                    <a:pt x="108" y="64"/>
                  </a:cubicBezTo>
                  <a:cubicBezTo>
                    <a:pt x="110" y="64"/>
                    <a:pt x="113" y="63"/>
                    <a:pt x="114" y="61"/>
                  </a:cubicBezTo>
                  <a:cubicBezTo>
                    <a:pt x="115" y="60"/>
                    <a:pt x="115" y="60"/>
                    <a:pt x="115" y="59"/>
                  </a:cubicBezTo>
                  <a:cubicBezTo>
                    <a:pt x="115" y="59"/>
                    <a:pt x="116" y="59"/>
                    <a:pt x="116" y="59"/>
                  </a:cubicBezTo>
                  <a:cubicBezTo>
                    <a:pt x="118" y="62"/>
                    <a:pt x="120" y="67"/>
                    <a:pt x="120" y="72"/>
                  </a:cubicBezTo>
                  <a:cubicBezTo>
                    <a:pt x="120" y="78"/>
                    <a:pt x="118" y="84"/>
                    <a:pt x="113" y="88"/>
                  </a:cubicBezTo>
                  <a:close/>
                </a:path>
              </a:pathLst>
            </a:custGeom>
            <a:grpFill/>
            <a:ln>
              <a:noFill/>
            </a:ln>
          </p:spPr>
          <p:txBody>
            <a:bodyPr/>
            <a:lstStyle/>
            <a:p>
              <a:pPr eaLnBrk="1" fontAlgn="auto" hangingPunct="1">
                <a:spcBef>
                  <a:spcPts val="0"/>
                </a:spcBef>
                <a:spcAft>
                  <a:spcPts val="0"/>
                </a:spcAft>
                <a:defRPr/>
              </a:pPr>
              <a:endParaRPr lang="id-ID" sz="1200">
                <a:solidFill>
                  <a:prstClr val="black"/>
                </a:solidFill>
                <a:latin typeface="Lato" panose="020F0502020204030203" pitchFamily="34" charset="0"/>
                <a:ea typeface="Lato" panose="020F0502020204030203" pitchFamily="34" charset="0"/>
                <a:cs typeface="Lato" panose="020F0502020204030203" pitchFamily="34" charset="0"/>
              </a:endParaRPr>
            </a:p>
          </p:txBody>
        </p:sp>
      </p:grpSp>
      <p:grpSp>
        <p:nvGrpSpPr>
          <p:cNvPr id="50" name="Group 49">
            <a:extLst>
              <a:ext uri="{FF2B5EF4-FFF2-40B4-BE49-F238E27FC236}">
                <a16:creationId xmlns="" xmlns:a16="http://schemas.microsoft.com/office/drawing/2014/main" id="{D5360D7B-306B-435E-A16F-B12F604FFC20}"/>
              </a:ext>
            </a:extLst>
          </p:cNvPr>
          <p:cNvGrpSpPr/>
          <p:nvPr/>
        </p:nvGrpSpPr>
        <p:grpSpPr bwMode="auto">
          <a:xfrm>
            <a:off x="5338995" y="3104530"/>
            <a:ext cx="480830" cy="482373"/>
            <a:chOff x="4198938" y="2905126"/>
            <a:chExt cx="481012" cy="482600"/>
          </a:xfrm>
          <a:solidFill>
            <a:srgbClr val="0033CC"/>
          </a:solidFill>
        </p:grpSpPr>
        <p:sp>
          <p:nvSpPr>
            <p:cNvPr id="52" name="Freeform 57">
              <a:extLst>
                <a:ext uri="{FF2B5EF4-FFF2-40B4-BE49-F238E27FC236}">
                  <a16:creationId xmlns="" xmlns:a16="http://schemas.microsoft.com/office/drawing/2014/main" id="{1338F4B5-0B1D-43EE-8A18-5B0E7DAFE6CC}"/>
                </a:ext>
              </a:extLst>
            </p:cNvPr>
            <p:cNvSpPr>
              <a:spLocks noEditPoints="1"/>
            </p:cNvSpPr>
            <p:nvPr/>
          </p:nvSpPr>
          <p:spPr bwMode="auto">
            <a:xfrm>
              <a:off x="4198938" y="2905126"/>
              <a:ext cx="150812" cy="48260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p:spPr>
          <p:txBody>
            <a:bodyPr/>
            <a:lstStyle/>
            <a:p>
              <a:pPr eaLnBrk="1" fontAlgn="auto" hangingPunct="1">
                <a:spcBef>
                  <a:spcPts val="0"/>
                </a:spcBef>
                <a:spcAft>
                  <a:spcPts val="0"/>
                </a:spcAft>
                <a:defRPr/>
              </a:pPr>
              <a:endParaRPr lang="id-ID"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53" name="Freeform 58">
              <a:extLst>
                <a:ext uri="{FF2B5EF4-FFF2-40B4-BE49-F238E27FC236}">
                  <a16:creationId xmlns="" xmlns:a16="http://schemas.microsoft.com/office/drawing/2014/main" id="{A05C6B2E-99EE-489D-9288-62A3295D499F}"/>
                </a:ext>
              </a:extLst>
            </p:cNvPr>
            <p:cNvSpPr>
              <a:spLocks noEditPoints="1"/>
            </p:cNvSpPr>
            <p:nvPr/>
          </p:nvSpPr>
          <p:spPr bwMode="auto">
            <a:xfrm>
              <a:off x="4529138" y="2905126"/>
              <a:ext cx="150812" cy="482600"/>
            </a:xfrm>
            <a:custGeom>
              <a:avLst/>
              <a:gdLst>
                <a:gd name="T0" fmla="*/ 32 w 40"/>
                <a:gd name="T1" fmla="*/ 24 h 128"/>
                <a:gd name="T2" fmla="*/ 32 w 40"/>
                <a:gd name="T3" fmla="*/ 12 h 128"/>
                <a:gd name="T4" fmla="*/ 20 w 40"/>
                <a:gd name="T5" fmla="*/ 0 h 128"/>
                <a:gd name="T6" fmla="*/ 8 w 40"/>
                <a:gd name="T7" fmla="*/ 12 h 128"/>
                <a:gd name="T8" fmla="*/ 8 w 40"/>
                <a:gd name="T9" fmla="*/ 24 h 128"/>
                <a:gd name="T10" fmla="*/ 0 w 40"/>
                <a:gd name="T11" fmla="*/ 40 h 128"/>
                <a:gd name="T12" fmla="*/ 8 w 40"/>
                <a:gd name="T13" fmla="*/ 56 h 128"/>
                <a:gd name="T14" fmla="*/ 8 w 40"/>
                <a:gd name="T15" fmla="*/ 116 h 128"/>
                <a:gd name="T16" fmla="*/ 20 w 40"/>
                <a:gd name="T17" fmla="*/ 128 h 128"/>
                <a:gd name="T18" fmla="*/ 32 w 40"/>
                <a:gd name="T19" fmla="*/ 116 h 128"/>
                <a:gd name="T20" fmla="*/ 32 w 40"/>
                <a:gd name="T21" fmla="*/ 56 h 128"/>
                <a:gd name="T22" fmla="*/ 40 w 40"/>
                <a:gd name="T23" fmla="*/ 40 h 128"/>
                <a:gd name="T24" fmla="*/ 32 w 40"/>
                <a:gd name="T25" fmla="*/ 24 h 128"/>
                <a:gd name="T26" fmla="*/ 16 w 40"/>
                <a:gd name="T27" fmla="*/ 12 h 128"/>
                <a:gd name="T28" fmla="*/ 20 w 40"/>
                <a:gd name="T29" fmla="*/ 8 h 128"/>
                <a:gd name="T30" fmla="*/ 24 w 40"/>
                <a:gd name="T31" fmla="*/ 12 h 128"/>
                <a:gd name="T32" fmla="*/ 24 w 40"/>
                <a:gd name="T33" fmla="*/ 20 h 128"/>
                <a:gd name="T34" fmla="*/ 20 w 40"/>
                <a:gd name="T35" fmla="*/ 20 h 128"/>
                <a:gd name="T36" fmla="*/ 16 w 40"/>
                <a:gd name="T37" fmla="*/ 20 h 128"/>
                <a:gd name="T38" fmla="*/ 16 w 40"/>
                <a:gd name="T39" fmla="*/ 12 h 128"/>
                <a:gd name="T40" fmla="*/ 24 w 40"/>
                <a:gd name="T41" fmla="*/ 116 h 128"/>
                <a:gd name="T42" fmla="*/ 20 w 40"/>
                <a:gd name="T43" fmla="*/ 120 h 128"/>
                <a:gd name="T44" fmla="*/ 16 w 40"/>
                <a:gd name="T45" fmla="*/ 116 h 128"/>
                <a:gd name="T46" fmla="*/ 16 w 40"/>
                <a:gd name="T47" fmla="*/ 60 h 128"/>
                <a:gd name="T48" fmla="*/ 20 w 40"/>
                <a:gd name="T49" fmla="*/ 60 h 128"/>
                <a:gd name="T50" fmla="*/ 24 w 40"/>
                <a:gd name="T51" fmla="*/ 60 h 128"/>
                <a:gd name="T52" fmla="*/ 24 w 40"/>
                <a:gd name="T53" fmla="*/ 116 h 128"/>
                <a:gd name="T54" fmla="*/ 31 w 40"/>
                <a:gd name="T55" fmla="*/ 43 h 128"/>
                <a:gd name="T56" fmla="*/ 31 w 40"/>
                <a:gd name="T57" fmla="*/ 44 h 128"/>
                <a:gd name="T58" fmla="*/ 30 w 40"/>
                <a:gd name="T59" fmla="*/ 47 h 128"/>
                <a:gd name="T60" fmla="*/ 30 w 40"/>
                <a:gd name="T61" fmla="*/ 47 h 128"/>
                <a:gd name="T62" fmla="*/ 27 w 40"/>
                <a:gd name="T63" fmla="*/ 50 h 128"/>
                <a:gd name="T64" fmla="*/ 27 w 40"/>
                <a:gd name="T65" fmla="*/ 50 h 128"/>
                <a:gd name="T66" fmla="*/ 24 w 40"/>
                <a:gd name="T67" fmla="*/ 51 h 128"/>
                <a:gd name="T68" fmla="*/ 20 w 40"/>
                <a:gd name="T69" fmla="*/ 52 h 128"/>
                <a:gd name="T70" fmla="*/ 16 w 40"/>
                <a:gd name="T71" fmla="*/ 51 h 128"/>
                <a:gd name="T72" fmla="*/ 13 w 40"/>
                <a:gd name="T73" fmla="*/ 50 h 128"/>
                <a:gd name="T74" fmla="*/ 13 w 40"/>
                <a:gd name="T75" fmla="*/ 50 h 128"/>
                <a:gd name="T76" fmla="*/ 10 w 40"/>
                <a:gd name="T77" fmla="*/ 47 h 128"/>
                <a:gd name="T78" fmla="*/ 10 w 40"/>
                <a:gd name="T79" fmla="*/ 47 h 128"/>
                <a:gd name="T80" fmla="*/ 9 w 40"/>
                <a:gd name="T81" fmla="*/ 44 h 128"/>
                <a:gd name="T82" fmla="*/ 9 w 40"/>
                <a:gd name="T83" fmla="*/ 43 h 128"/>
                <a:gd name="T84" fmla="*/ 8 w 40"/>
                <a:gd name="T85" fmla="*/ 40 h 128"/>
                <a:gd name="T86" fmla="*/ 9 w 40"/>
                <a:gd name="T87" fmla="*/ 37 h 128"/>
                <a:gd name="T88" fmla="*/ 9 w 40"/>
                <a:gd name="T89" fmla="*/ 36 h 128"/>
                <a:gd name="T90" fmla="*/ 10 w 40"/>
                <a:gd name="T91" fmla="*/ 33 h 128"/>
                <a:gd name="T92" fmla="*/ 10 w 40"/>
                <a:gd name="T93" fmla="*/ 33 h 128"/>
                <a:gd name="T94" fmla="*/ 13 w 40"/>
                <a:gd name="T95" fmla="*/ 30 h 128"/>
                <a:gd name="T96" fmla="*/ 13 w 40"/>
                <a:gd name="T97" fmla="*/ 30 h 128"/>
                <a:gd name="T98" fmla="*/ 16 w 40"/>
                <a:gd name="T99" fmla="*/ 29 h 128"/>
                <a:gd name="T100" fmla="*/ 20 w 40"/>
                <a:gd name="T101" fmla="*/ 28 h 128"/>
                <a:gd name="T102" fmla="*/ 24 w 40"/>
                <a:gd name="T103" fmla="*/ 29 h 128"/>
                <a:gd name="T104" fmla="*/ 27 w 40"/>
                <a:gd name="T105" fmla="*/ 30 h 128"/>
                <a:gd name="T106" fmla="*/ 27 w 40"/>
                <a:gd name="T107" fmla="*/ 30 h 128"/>
                <a:gd name="T108" fmla="*/ 30 w 40"/>
                <a:gd name="T109" fmla="*/ 33 h 128"/>
                <a:gd name="T110" fmla="*/ 30 w 40"/>
                <a:gd name="T111" fmla="*/ 33 h 128"/>
                <a:gd name="T112" fmla="*/ 31 w 40"/>
                <a:gd name="T113" fmla="*/ 36 h 128"/>
                <a:gd name="T114" fmla="*/ 31 w 40"/>
                <a:gd name="T115" fmla="*/ 37 h 128"/>
                <a:gd name="T116" fmla="*/ 32 w 40"/>
                <a:gd name="T117" fmla="*/ 40 h 128"/>
                <a:gd name="T118" fmla="*/ 31 w 40"/>
                <a:gd name="T119" fmla="*/ 4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24"/>
                  </a:moveTo>
                  <a:cubicBezTo>
                    <a:pt x="32" y="12"/>
                    <a:pt x="32" y="12"/>
                    <a:pt x="32" y="12"/>
                  </a:cubicBezTo>
                  <a:cubicBezTo>
                    <a:pt x="32" y="5"/>
                    <a:pt x="27" y="0"/>
                    <a:pt x="20" y="0"/>
                  </a:cubicBezTo>
                  <a:cubicBezTo>
                    <a:pt x="13" y="0"/>
                    <a:pt x="8" y="5"/>
                    <a:pt x="8" y="12"/>
                  </a:cubicBezTo>
                  <a:cubicBezTo>
                    <a:pt x="8" y="24"/>
                    <a:pt x="8" y="24"/>
                    <a:pt x="8" y="24"/>
                  </a:cubicBezTo>
                  <a:cubicBezTo>
                    <a:pt x="3" y="28"/>
                    <a:pt x="0" y="33"/>
                    <a:pt x="0" y="40"/>
                  </a:cubicBezTo>
                  <a:cubicBezTo>
                    <a:pt x="0" y="47"/>
                    <a:pt x="3" y="52"/>
                    <a:pt x="8" y="56"/>
                  </a:cubicBezTo>
                  <a:cubicBezTo>
                    <a:pt x="8" y="116"/>
                    <a:pt x="8" y="116"/>
                    <a:pt x="8" y="116"/>
                  </a:cubicBezTo>
                  <a:cubicBezTo>
                    <a:pt x="8" y="123"/>
                    <a:pt x="13" y="128"/>
                    <a:pt x="20" y="128"/>
                  </a:cubicBezTo>
                  <a:cubicBezTo>
                    <a:pt x="27" y="128"/>
                    <a:pt x="32" y="123"/>
                    <a:pt x="32" y="116"/>
                  </a:cubicBezTo>
                  <a:cubicBezTo>
                    <a:pt x="32" y="56"/>
                    <a:pt x="32" y="56"/>
                    <a:pt x="32" y="56"/>
                  </a:cubicBezTo>
                  <a:cubicBezTo>
                    <a:pt x="37" y="52"/>
                    <a:pt x="40" y="47"/>
                    <a:pt x="40" y="40"/>
                  </a:cubicBezTo>
                  <a:cubicBezTo>
                    <a:pt x="40" y="33"/>
                    <a:pt x="37" y="28"/>
                    <a:pt x="32" y="24"/>
                  </a:cubicBezTo>
                  <a:close/>
                  <a:moveTo>
                    <a:pt x="16" y="12"/>
                  </a:moveTo>
                  <a:cubicBezTo>
                    <a:pt x="16" y="10"/>
                    <a:pt x="18" y="8"/>
                    <a:pt x="20" y="8"/>
                  </a:cubicBezTo>
                  <a:cubicBezTo>
                    <a:pt x="22" y="8"/>
                    <a:pt x="24" y="10"/>
                    <a:pt x="24" y="12"/>
                  </a:cubicBezTo>
                  <a:cubicBezTo>
                    <a:pt x="24" y="20"/>
                    <a:pt x="24" y="20"/>
                    <a:pt x="24" y="20"/>
                  </a:cubicBezTo>
                  <a:cubicBezTo>
                    <a:pt x="23" y="20"/>
                    <a:pt x="21" y="20"/>
                    <a:pt x="20" y="20"/>
                  </a:cubicBezTo>
                  <a:cubicBezTo>
                    <a:pt x="19" y="20"/>
                    <a:pt x="17" y="20"/>
                    <a:pt x="16" y="20"/>
                  </a:cubicBezTo>
                  <a:lnTo>
                    <a:pt x="16" y="12"/>
                  </a:lnTo>
                  <a:close/>
                  <a:moveTo>
                    <a:pt x="24" y="116"/>
                  </a:moveTo>
                  <a:cubicBezTo>
                    <a:pt x="24" y="118"/>
                    <a:pt x="22" y="120"/>
                    <a:pt x="20" y="120"/>
                  </a:cubicBezTo>
                  <a:cubicBezTo>
                    <a:pt x="18" y="120"/>
                    <a:pt x="16" y="118"/>
                    <a:pt x="16" y="116"/>
                  </a:cubicBezTo>
                  <a:cubicBezTo>
                    <a:pt x="16" y="60"/>
                    <a:pt x="16" y="60"/>
                    <a:pt x="16" y="60"/>
                  </a:cubicBezTo>
                  <a:cubicBezTo>
                    <a:pt x="17" y="60"/>
                    <a:pt x="19" y="60"/>
                    <a:pt x="20" y="60"/>
                  </a:cubicBezTo>
                  <a:cubicBezTo>
                    <a:pt x="21" y="60"/>
                    <a:pt x="23" y="60"/>
                    <a:pt x="24" y="60"/>
                  </a:cubicBezTo>
                  <a:lnTo>
                    <a:pt x="24" y="116"/>
                  </a:lnTo>
                  <a:close/>
                  <a:moveTo>
                    <a:pt x="31" y="43"/>
                  </a:moveTo>
                  <a:cubicBezTo>
                    <a:pt x="31" y="44"/>
                    <a:pt x="31" y="44"/>
                    <a:pt x="31" y="44"/>
                  </a:cubicBezTo>
                  <a:cubicBezTo>
                    <a:pt x="31" y="45"/>
                    <a:pt x="30" y="46"/>
                    <a:pt x="30" y="47"/>
                  </a:cubicBezTo>
                  <a:cubicBezTo>
                    <a:pt x="30" y="47"/>
                    <a:pt x="30" y="47"/>
                    <a:pt x="30" y="47"/>
                  </a:cubicBezTo>
                  <a:cubicBezTo>
                    <a:pt x="29" y="48"/>
                    <a:pt x="28" y="49"/>
                    <a:pt x="27" y="50"/>
                  </a:cubicBezTo>
                  <a:cubicBezTo>
                    <a:pt x="27" y="50"/>
                    <a:pt x="27" y="50"/>
                    <a:pt x="27" y="50"/>
                  </a:cubicBezTo>
                  <a:cubicBezTo>
                    <a:pt x="26" y="50"/>
                    <a:pt x="25" y="51"/>
                    <a:pt x="24" y="51"/>
                  </a:cubicBezTo>
                  <a:cubicBezTo>
                    <a:pt x="23" y="52"/>
                    <a:pt x="21" y="52"/>
                    <a:pt x="20" y="52"/>
                  </a:cubicBezTo>
                  <a:cubicBezTo>
                    <a:pt x="19" y="52"/>
                    <a:pt x="17" y="52"/>
                    <a:pt x="16" y="51"/>
                  </a:cubicBezTo>
                  <a:cubicBezTo>
                    <a:pt x="15" y="51"/>
                    <a:pt x="14" y="50"/>
                    <a:pt x="13" y="50"/>
                  </a:cubicBezTo>
                  <a:cubicBezTo>
                    <a:pt x="13" y="50"/>
                    <a:pt x="13" y="50"/>
                    <a:pt x="13" y="50"/>
                  </a:cubicBezTo>
                  <a:cubicBezTo>
                    <a:pt x="12" y="49"/>
                    <a:pt x="11" y="48"/>
                    <a:pt x="10" y="47"/>
                  </a:cubicBezTo>
                  <a:cubicBezTo>
                    <a:pt x="10" y="47"/>
                    <a:pt x="10" y="47"/>
                    <a:pt x="10" y="47"/>
                  </a:cubicBezTo>
                  <a:cubicBezTo>
                    <a:pt x="10" y="46"/>
                    <a:pt x="9" y="45"/>
                    <a:pt x="9" y="44"/>
                  </a:cubicBezTo>
                  <a:cubicBezTo>
                    <a:pt x="9" y="44"/>
                    <a:pt x="9" y="44"/>
                    <a:pt x="9" y="43"/>
                  </a:cubicBezTo>
                  <a:cubicBezTo>
                    <a:pt x="8" y="42"/>
                    <a:pt x="8" y="41"/>
                    <a:pt x="8" y="40"/>
                  </a:cubicBezTo>
                  <a:cubicBezTo>
                    <a:pt x="8" y="39"/>
                    <a:pt x="8" y="38"/>
                    <a:pt x="9" y="37"/>
                  </a:cubicBezTo>
                  <a:cubicBezTo>
                    <a:pt x="9" y="36"/>
                    <a:pt x="9" y="36"/>
                    <a:pt x="9" y="36"/>
                  </a:cubicBezTo>
                  <a:cubicBezTo>
                    <a:pt x="9" y="35"/>
                    <a:pt x="10" y="34"/>
                    <a:pt x="10" y="33"/>
                  </a:cubicBezTo>
                  <a:cubicBezTo>
                    <a:pt x="10" y="33"/>
                    <a:pt x="10" y="33"/>
                    <a:pt x="10" y="33"/>
                  </a:cubicBezTo>
                  <a:cubicBezTo>
                    <a:pt x="11" y="32"/>
                    <a:pt x="12" y="31"/>
                    <a:pt x="13" y="30"/>
                  </a:cubicBezTo>
                  <a:cubicBezTo>
                    <a:pt x="13" y="30"/>
                    <a:pt x="13" y="30"/>
                    <a:pt x="13" y="30"/>
                  </a:cubicBezTo>
                  <a:cubicBezTo>
                    <a:pt x="14" y="30"/>
                    <a:pt x="15" y="29"/>
                    <a:pt x="16" y="29"/>
                  </a:cubicBezTo>
                  <a:cubicBezTo>
                    <a:pt x="17" y="28"/>
                    <a:pt x="19" y="28"/>
                    <a:pt x="20" y="28"/>
                  </a:cubicBezTo>
                  <a:cubicBezTo>
                    <a:pt x="21" y="28"/>
                    <a:pt x="23" y="28"/>
                    <a:pt x="24" y="29"/>
                  </a:cubicBezTo>
                  <a:cubicBezTo>
                    <a:pt x="25" y="29"/>
                    <a:pt x="26" y="30"/>
                    <a:pt x="27" y="30"/>
                  </a:cubicBezTo>
                  <a:cubicBezTo>
                    <a:pt x="27" y="30"/>
                    <a:pt x="27" y="30"/>
                    <a:pt x="27" y="30"/>
                  </a:cubicBezTo>
                  <a:cubicBezTo>
                    <a:pt x="28" y="31"/>
                    <a:pt x="29" y="32"/>
                    <a:pt x="30" y="33"/>
                  </a:cubicBezTo>
                  <a:cubicBezTo>
                    <a:pt x="30" y="33"/>
                    <a:pt x="30" y="33"/>
                    <a:pt x="30" y="33"/>
                  </a:cubicBezTo>
                  <a:cubicBezTo>
                    <a:pt x="30" y="34"/>
                    <a:pt x="31" y="35"/>
                    <a:pt x="31" y="36"/>
                  </a:cubicBezTo>
                  <a:cubicBezTo>
                    <a:pt x="31" y="36"/>
                    <a:pt x="31" y="36"/>
                    <a:pt x="31" y="37"/>
                  </a:cubicBezTo>
                  <a:cubicBezTo>
                    <a:pt x="32" y="38"/>
                    <a:pt x="32" y="39"/>
                    <a:pt x="32" y="40"/>
                  </a:cubicBezTo>
                  <a:cubicBezTo>
                    <a:pt x="32" y="41"/>
                    <a:pt x="32" y="42"/>
                    <a:pt x="31" y="43"/>
                  </a:cubicBezTo>
                  <a:close/>
                </a:path>
              </a:pathLst>
            </a:custGeom>
            <a:grpFill/>
            <a:ln>
              <a:noFill/>
            </a:ln>
          </p:spPr>
          <p:txBody>
            <a:bodyPr/>
            <a:lstStyle/>
            <a:p>
              <a:pPr eaLnBrk="1" fontAlgn="auto" hangingPunct="1">
                <a:spcBef>
                  <a:spcPts val="0"/>
                </a:spcBef>
                <a:spcAft>
                  <a:spcPts val="0"/>
                </a:spcAft>
                <a:defRPr/>
              </a:pPr>
              <a:endParaRPr lang="id-ID"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54" name="Freeform 59">
              <a:extLst>
                <a:ext uri="{FF2B5EF4-FFF2-40B4-BE49-F238E27FC236}">
                  <a16:creationId xmlns="" xmlns:a16="http://schemas.microsoft.com/office/drawing/2014/main" id="{91995738-E27A-4B47-B471-068A7900B448}"/>
                </a:ext>
              </a:extLst>
            </p:cNvPr>
            <p:cNvSpPr>
              <a:spLocks noEditPoints="1"/>
            </p:cNvSpPr>
            <p:nvPr/>
          </p:nvSpPr>
          <p:spPr bwMode="auto">
            <a:xfrm>
              <a:off x="4364038" y="2905126"/>
              <a:ext cx="150812" cy="482600"/>
            </a:xfrm>
            <a:custGeom>
              <a:avLst/>
              <a:gdLst>
                <a:gd name="T0" fmla="*/ 32 w 40"/>
                <a:gd name="T1" fmla="*/ 72 h 128"/>
                <a:gd name="T2" fmla="*/ 32 w 40"/>
                <a:gd name="T3" fmla="*/ 12 h 128"/>
                <a:gd name="T4" fmla="*/ 20 w 40"/>
                <a:gd name="T5" fmla="*/ 0 h 128"/>
                <a:gd name="T6" fmla="*/ 8 w 40"/>
                <a:gd name="T7" fmla="*/ 12 h 128"/>
                <a:gd name="T8" fmla="*/ 8 w 40"/>
                <a:gd name="T9" fmla="*/ 72 h 128"/>
                <a:gd name="T10" fmla="*/ 0 w 40"/>
                <a:gd name="T11" fmla="*/ 88 h 128"/>
                <a:gd name="T12" fmla="*/ 8 w 40"/>
                <a:gd name="T13" fmla="*/ 104 h 128"/>
                <a:gd name="T14" fmla="*/ 8 w 40"/>
                <a:gd name="T15" fmla="*/ 116 h 128"/>
                <a:gd name="T16" fmla="*/ 20 w 40"/>
                <a:gd name="T17" fmla="*/ 128 h 128"/>
                <a:gd name="T18" fmla="*/ 32 w 40"/>
                <a:gd name="T19" fmla="*/ 116 h 128"/>
                <a:gd name="T20" fmla="*/ 32 w 40"/>
                <a:gd name="T21" fmla="*/ 104 h 128"/>
                <a:gd name="T22" fmla="*/ 40 w 40"/>
                <a:gd name="T23" fmla="*/ 88 h 128"/>
                <a:gd name="T24" fmla="*/ 32 w 40"/>
                <a:gd name="T25" fmla="*/ 72 h 128"/>
                <a:gd name="T26" fmla="*/ 16 w 40"/>
                <a:gd name="T27" fmla="*/ 12 h 128"/>
                <a:gd name="T28" fmla="*/ 20 w 40"/>
                <a:gd name="T29" fmla="*/ 8 h 128"/>
                <a:gd name="T30" fmla="*/ 24 w 40"/>
                <a:gd name="T31" fmla="*/ 12 h 128"/>
                <a:gd name="T32" fmla="*/ 24 w 40"/>
                <a:gd name="T33" fmla="*/ 68 h 128"/>
                <a:gd name="T34" fmla="*/ 20 w 40"/>
                <a:gd name="T35" fmla="*/ 68 h 128"/>
                <a:gd name="T36" fmla="*/ 16 w 40"/>
                <a:gd name="T37" fmla="*/ 68 h 128"/>
                <a:gd name="T38" fmla="*/ 16 w 40"/>
                <a:gd name="T39" fmla="*/ 12 h 128"/>
                <a:gd name="T40" fmla="*/ 24 w 40"/>
                <a:gd name="T41" fmla="*/ 116 h 128"/>
                <a:gd name="T42" fmla="*/ 20 w 40"/>
                <a:gd name="T43" fmla="*/ 120 h 128"/>
                <a:gd name="T44" fmla="*/ 16 w 40"/>
                <a:gd name="T45" fmla="*/ 116 h 128"/>
                <a:gd name="T46" fmla="*/ 16 w 40"/>
                <a:gd name="T47" fmla="*/ 108 h 128"/>
                <a:gd name="T48" fmla="*/ 20 w 40"/>
                <a:gd name="T49" fmla="*/ 108 h 128"/>
                <a:gd name="T50" fmla="*/ 24 w 40"/>
                <a:gd name="T51" fmla="*/ 108 h 128"/>
                <a:gd name="T52" fmla="*/ 24 w 40"/>
                <a:gd name="T53" fmla="*/ 116 h 128"/>
                <a:gd name="T54" fmla="*/ 31 w 40"/>
                <a:gd name="T55" fmla="*/ 91 h 128"/>
                <a:gd name="T56" fmla="*/ 31 w 40"/>
                <a:gd name="T57" fmla="*/ 92 h 128"/>
                <a:gd name="T58" fmla="*/ 30 w 40"/>
                <a:gd name="T59" fmla="*/ 95 h 128"/>
                <a:gd name="T60" fmla="*/ 30 w 40"/>
                <a:gd name="T61" fmla="*/ 95 h 128"/>
                <a:gd name="T62" fmla="*/ 27 w 40"/>
                <a:gd name="T63" fmla="*/ 98 h 128"/>
                <a:gd name="T64" fmla="*/ 27 w 40"/>
                <a:gd name="T65" fmla="*/ 98 h 128"/>
                <a:gd name="T66" fmla="*/ 24 w 40"/>
                <a:gd name="T67" fmla="*/ 99 h 128"/>
                <a:gd name="T68" fmla="*/ 20 w 40"/>
                <a:gd name="T69" fmla="*/ 100 h 128"/>
                <a:gd name="T70" fmla="*/ 16 w 40"/>
                <a:gd name="T71" fmla="*/ 99 h 128"/>
                <a:gd name="T72" fmla="*/ 13 w 40"/>
                <a:gd name="T73" fmla="*/ 98 h 128"/>
                <a:gd name="T74" fmla="*/ 13 w 40"/>
                <a:gd name="T75" fmla="*/ 98 h 128"/>
                <a:gd name="T76" fmla="*/ 10 w 40"/>
                <a:gd name="T77" fmla="*/ 95 h 128"/>
                <a:gd name="T78" fmla="*/ 10 w 40"/>
                <a:gd name="T79" fmla="*/ 95 h 128"/>
                <a:gd name="T80" fmla="*/ 9 w 40"/>
                <a:gd name="T81" fmla="*/ 92 h 128"/>
                <a:gd name="T82" fmla="*/ 9 w 40"/>
                <a:gd name="T83" fmla="*/ 91 h 128"/>
                <a:gd name="T84" fmla="*/ 8 w 40"/>
                <a:gd name="T85" fmla="*/ 88 h 128"/>
                <a:gd name="T86" fmla="*/ 9 w 40"/>
                <a:gd name="T87" fmla="*/ 85 h 128"/>
                <a:gd name="T88" fmla="*/ 9 w 40"/>
                <a:gd name="T89" fmla="*/ 84 h 128"/>
                <a:gd name="T90" fmla="*/ 10 w 40"/>
                <a:gd name="T91" fmla="*/ 81 h 128"/>
                <a:gd name="T92" fmla="*/ 10 w 40"/>
                <a:gd name="T93" fmla="*/ 81 h 128"/>
                <a:gd name="T94" fmla="*/ 13 w 40"/>
                <a:gd name="T95" fmla="*/ 78 h 128"/>
                <a:gd name="T96" fmla="*/ 13 w 40"/>
                <a:gd name="T97" fmla="*/ 78 h 128"/>
                <a:gd name="T98" fmla="*/ 16 w 40"/>
                <a:gd name="T99" fmla="*/ 77 h 128"/>
                <a:gd name="T100" fmla="*/ 20 w 40"/>
                <a:gd name="T101" fmla="*/ 76 h 128"/>
                <a:gd name="T102" fmla="*/ 24 w 40"/>
                <a:gd name="T103" fmla="*/ 77 h 128"/>
                <a:gd name="T104" fmla="*/ 27 w 40"/>
                <a:gd name="T105" fmla="*/ 78 h 128"/>
                <a:gd name="T106" fmla="*/ 27 w 40"/>
                <a:gd name="T107" fmla="*/ 78 h 128"/>
                <a:gd name="T108" fmla="*/ 30 w 40"/>
                <a:gd name="T109" fmla="*/ 81 h 128"/>
                <a:gd name="T110" fmla="*/ 30 w 40"/>
                <a:gd name="T111" fmla="*/ 81 h 128"/>
                <a:gd name="T112" fmla="*/ 31 w 40"/>
                <a:gd name="T113" fmla="*/ 84 h 128"/>
                <a:gd name="T114" fmla="*/ 31 w 40"/>
                <a:gd name="T115" fmla="*/ 85 h 128"/>
                <a:gd name="T116" fmla="*/ 32 w 40"/>
                <a:gd name="T117" fmla="*/ 88 h 128"/>
                <a:gd name="T118" fmla="*/ 31 w 40"/>
                <a:gd name="T119" fmla="*/ 9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0" h="128">
                  <a:moveTo>
                    <a:pt x="32" y="72"/>
                  </a:moveTo>
                  <a:cubicBezTo>
                    <a:pt x="32" y="12"/>
                    <a:pt x="32" y="12"/>
                    <a:pt x="32" y="12"/>
                  </a:cubicBezTo>
                  <a:cubicBezTo>
                    <a:pt x="32" y="5"/>
                    <a:pt x="27" y="0"/>
                    <a:pt x="20" y="0"/>
                  </a:cubicBezTo>
                  <a:cubicBezTo>
                    <a:pt x="13" y="0"/>
                    <a:pt x="8" y="5"/>
                    <a:pt x="8" y="12"/>
                  </a:cubicBezTo>
                  <a:cubicBezTo>
                    <a:pt x="8" y="72"/>
                    <a:pt x="8" y="72"/>
                    <a:pt x="8" y="72"/>
                  </a:cubicBezTo>
                  <a:cubicBezTo>
                    <a:pt x="3" y="76"/>
                    <a:pt x="0" y="81"/>
                    <a:pt x="0" y="88"/>
                  </a:cubicBezTo>
                  <a:cubicBezTo>
                    <a:pt x="0" y="95"/>
                    <a:pt x="3" y="100"/>
                    <a:pt x="8" y="104"/>
                  </a:cubicBezTo>
                  <a:cubicBezTo>
                    <a:pt x="8" y="116"/>
                    <a:pt x="8" y="116"/>
                    <a:pt x="8" y="116"/>
                  </a:cubicBezTo>
                  <a:cubicBezTo>
                    <a:pt x="8" y="123"/>
                    <a:pt x="13" y="128"/>
                    <a:pt x="20" y="128"/>
                  </a:cubicBezTo>
                  <a:cubicBezTo>
                    <a:pt x="27" y="128"/>
                    <a:pt x="32" y="123"/>
                    <a:pt x="32" y="116"/>
                  </a:cubicBezTo>
                  <a:cubicBezTo>
                    <a:pt x="32" y="104"/>
                    <a:pt x="32" y="104"/>
                    <a:pt x="32" y="104"/>
                  </a:cubicBezTo>
                  <a:cubicBezTo>
                    <a:pt x="37" y="100"/>
                    <a:pt x="40" y="95"/>
                    <a:pt x="40" y="88"/>
                  </a:cubicBezTo>
                  <a:cubicBezTo>
                    <a:pt x="40" y="81"/>
                    <a:pt x="37" y="76"/>
                    <a:pt x="32" y="72"/>
                  </a:cubicBezTo>
                  <a:close/>
                  <a:moveTo>
                    <a:pt x="16" y="12"/>
                  </a:moveTo>
                  <a:cubicBezTo>
                    <a:pt x="16" y="10"/>
                    <a:pt x="18" y="8"/>
                    <a:pt x="20" y="8"/>
                  </a:cubicBezTo>
                  <a:cubicBezTo>
                    <a:pt x="22" y="8"/>
                    <a:pt x="24" y="10"/>
                    <a:pt x="24" y="12"/>
                  </a:cubicBezTo>
                  <a:cubicBezTo>
                    <a:pt x="24" y="68"/>
                    <a:pt x="24" y="68"/>
                    <a:pt x="24" y="68"/>
                  </a:cubicBezTo>
                  <a:cubicBezTo>
                    <a:pt x="23" y="68"/>
                    <a:pt x="21" y="68"/>
                    <a:pt x="20" y="68"/>
                  </a:cubicBezTo>
                  <a:cubicBezTo>
                    <a:pt x="19" y="68"/>
                    <a:pt x="17" y="68"/>
                    <a:pt x="16" y="68"/>
                  </a:cubicBezTo>
                  <a:lnTo>
                    <a:pt x="16" y="12"/>
                  </a:lnTo>
                  <a:close/>
                  <a:moveTo>
                    <a:pt x="24" y="116"/>
                  </a:moveTo>
                  <a:cubicBezTo>
                    <a:pt x="24" y="118"/>
                    <a:pt x="22" y="120"/>
                    <a:pt x="20" y="120"/>
                  </a:cubicBezTo>
                  <a:cubicBezTo>
                    <a:pt x="18" y="120"/>
                    <a:pt x="16" y="118"/>
                    <a:pt x="16" y="116"/>
                  </a:cubicBezTo>
                  <a:cubicBezTo>
                    <a:pt x="16" y="108"/>
                    <a:pt x="16" y="108"/>
                    <a:pt x="16" y="108"/>
                  </a:cubicBezTo>
                  <a:cubicBezTo>
                    <a:pt x="17" y="108"/>
                    <a:pt x="19" y="108"/>
                    <a:pt x="20" y="108"/>
                  </a:cubicBezTo>
                  <a:cubicBezTo>
                    <a:pt x="21" y="108"/>
                    <a:pt x="23" y="108"/>
                    <a:pt x="24" y="108"/>
                  </a:cubicBezTo>
                  <a:lnTo>
                    <a:pt x="24" y="116"/>
                  </a:lnTo>
                  <a:close/>
                  <a:moveTo>
                    <a:pt x="31" y="91"/>
                  </a:moveTo>
                  <a:cubicBezTo>
                    <a:pt x="31" y="92"/>
                    <a:pt x="31" y="92"/>
                    <a:pt x="31" y="92"/>
                  </a:cubicBezTo>
                  <a:cubicBezTo>
                    <a:pt x="31" y="93"/>
                    <a:pt x="30" y="94"/>
                    <a:pt x="30" y="95"/>
                  </a:cubicBezTo>
                  <a:cubicBezTo>
                    <a:pt x="30" y="95"/>
                    <a:pt x="30" y="95"/>
                    <a:pt x="30" y="95"/>
                  </a:cubicBezTo>
                  <a:cubicBezTo>
                    <a:pt x="29" y="96"/>
                    <a:pt x="28" y="97"/>
                    <a:pt x="27" y="98"/>
                  </a:cubicBezTo>
                  <a:cubicBezTo>
                    <a:pt x="27" y="98"/>
                    <a:pt x="27" y="98"/>
                    <a:pt x="27" y="98"/>
                  </a:cubicBezTo>
                  <a:cubicBezTo>
                    <a:pt x="26" y="98"/>
                    <a:pt x="25" y="99"/>
                    <a:pt x="24" y="99"/>
                  </a:cubicBezTo>
                  <a:cubicBezTo>
                    <a:pt x="23" y="100"/>
                    <a:pt x="21" y="100"/>
                    <a:pt x="20" y="100"/>
                  </a:cubicBezTo>
                  <a:cubicBezTo>
                    <a:pt x="19" y="100"/>
                    <a:pt x="17" y="100"/>
                    <a:pt x="16" y="99"/>
                  </a:cubicBezTo>
                  <a:cubicBezTo>
                    <a:pt x="15" y="99"/>
                    <a:pt x="14" y="98"/>
                    <a:pt x="13" y="98"/>
                  </a:cubicBezTo>
                  <a:cubicBezTo>
                    <a:pt x="13" y="98"/>
                    <a:pt x="13" y="98"/>
                    <a:pt x="13" y="98"/>
                  </a:cubicBezTo>
                  <a:cubicBezTo>
                    <a:pt x="12" y="97"/>
                    <a:pt x="11" y="96"/>
                    <a:pt x="10" y="95"/>
                  </a:cubicBezTo>
                  <a:cubicBezTo>
                    <a:pt x="10" y="95"/>
                    <a:pt x="10" y="95"/>
                    <a:pt x="10" y="95"/>
                  </a:cubicBezTo>
                  <a:cubicBezTo>
                    <a:pt x="10" y="94"/>
                    <a:pt x="9" y="93"/>
                    <a:pt x="9" y="92"/>
                  </a:cubicBezTo>
                  <a:cubicBezTo>
                    <a:pt x="9" y="92"/>
                    <a:pt x="9" y="92"/>
                    <a:pt x="9" y="91"/>
                  </a:cubicBezTo>
                  <a:cubicBezTo>
                    <a:pt x="8" y="90"/>
                    <a:pt x="8" y="89"/>
                    <a:pt x="8" y="88"/>
                  </a:cubicBezTo>
                  <a:cubicBezTo>
                    <a:pt x="8" y="87"/>
                    <a:pt x="8" y="86"/>
                    <a:pt x="9" y="85"/>
                  </a:cubicBezTo>
                  <a:cubicBezTo>
                    <a:pt x="9" y="84"/>
                    <a:pt x="9" y="84"/>
                    <a:pt x="9" y="84"/>
                  </a:cubicBezTo>
                  <a:cubicBezTo>
                    <a:pt x="9" y="83"/>
                    <a:pt x="10" y="82"/>
                    <a:pt x="10" y="81"/>
                  </a:cubicBezTo>
                  <a:cubicBezTo>
                    <a:pt x="10" y="81"/>
                    <a:pt x="10" y="81"/>
                    <a:pt x="10" y="81"/>
                  </a:cubicBezTo>
                  <a:cubicBezTo>
                    <a:pt x="11" y="80"/>
                    <a:pt x="12" y="79"/>
                    <a:pt x="13" y="78"/>
                  </a:cubicBezTo>
                  <a:cubicBezTo>
                    <a:pt x="13" y="78"/>
                    <a:pt x="13" y="78"/>
                    <a:pt x="13" y="78"/>
                  </a:cubicBezTo>
                  <a:cubicBezTo>
                    <a:pt x="14" y="78"/>
                    <a:pt x="15" y="77"/>
                    <a:pt x="16" y="77"/>
                  </a:cubicBezTo>
                  <a:cubicBezTo>
                    <a:pt x="17" y="76"/>
                    <a:pt x="19" y="76"/>
                    <a:pt x="20" y="76"/>
                  </a:cubicBezTo>
                  <a:cubicBezTo>
                    <a:pt x="21" y="76"/>
                    <a:pt x="23" y="76"/>
                    <a:pt x="24" y="77"/>
                  </a:cubicBezTo>
                  <a:cubicBezTo>
                    <a:pt x="25" y="77"/>
                    <a:pt x="26" y="78"/>
                    <a:pt x="27" y="78"/>
                  </a:cubicBezTo>
                  <a:cubicBezTo>
                    <a:pt x="27" y="78"/>
                    <a:pt x="27" y="78"/>
                    <a:pt x="27" y="78"/>
                  </a:cubicBezTo>
                  <a:cubicBezTo>
                    <a:pt x="28" y="79"/>
                    <a:pt x="29" y="80"/>
                    <a:pt x="30" y="81"/>
                  </a:cubicBezTo>
                  <a:cubicBezTo>
                    <a:pt x="30" y="81"/>
                    <a:pt x="30" y="81"/>
                    <a:pt x="30" y="81"/>
                  </a:cubicBezTo>
                  <a:cubicBezTo>
                    <a:pt x="30" y="82"/>
                    <a:pt x="31" y="83"/>
                    <a:pt x="31" y="84"/>
                  </a:cubicBezTo>
                  <a:cubicBezTo>
                    <a:pt x="31" y="84"/>
                    <a:pt x="31" y="84"/>
                    <a:pt x="31" y="85"/>
                  </a:cubicBezTo>
                  <a:cubicBezTo>
                    <a:pt x="32" y="86"/>
                    <a:pt x="32" y="87"/>
                    <a:pt x="32" y="88"/>
                  </a:cubicBezTo>
                  <a:cubicBezTo>
                    <a:pt x="32" y="89"/>
                    <a:pt x="32" y="90"/>
                    <a:pt x="31" y="91"/>
                  </a:cubicBezTo>
                  <a:close/>
                </a:path>
              </a:pathLst>
            </a:custGeom>
            <a:grpFill/>
            <a:ln>
              <a:noFill/>
            </a:ln>
          </p:spPr>
          <p:txBody>
            <a:bodyPr/>
            <a:lstStyle/>
            <a:p>
              <a:pPr eaLnBrk="1" fontAlgn="auto" hangingPunct="1">
                <a:spcBef>
                  <a:spcPts val="0"/>
                </a:spcBef>
                <a:spcAft>
                  <a:spcPts val="0"/>
                </a:spcAft>
                <a:defRPr/>
              </a:pPr>
              <a:endParaRPr lang="id-ID"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grpSp>
      <p:grpSp>
        <p:nvGrpSpPr>
          <p:cNvPr id="56" name="Group 55">
            <a:extLst>
              <a:ext uri="{FF2B5EF4-FFF2-40B4-BE49-F238E27FC236}">
                <a16:creationId xmlns="" xmlns:a16="http://schemas.microsoft.com/office/drawing/2014/main" id="{62F1222B-3E27-4FF1-82DB-D97BBA2EBE5F}"/>
              </a:ext>
            </a:extLst>
          </p:cNvPr>
          <p:cNvGrpSpPr/>
          <p:nvPr/>
        </p:nvGrpSpPr>
        <p:grpSpPr bwMode="auto">
          <a:xfrm>
            <a:off x="4376739" y="2265845"/>
            <a:ext cx="488755" cy="480787"/>
            <a:chOff x="7141104" y="1923522"/>
            <a:chExt cx="488950" cy="481013"/>
          </a:xfrm>
          <a:solidFill>
            <a:srgbClr val="00B050"/>
          </a:solidFill>
        </p:grpSpPr>
        <p:sp>
          <p:nvSpPr>
            <p:cNvPr id="58" name="Freeform 58">
              <a:extLst>
                <a:ext uri="{FF2B5EF4-FFF2-40B4-BE49-F238E27FC236}">
                  <a16:creationId xmlns="" xmlns:a16="http://schemas.microsoft.com/office/drawing/2014/main" id="{4392F171-516E-4E5B-8E25-576043F3D66C}"/>
                </a:ext>
              </a:extLst>
            </p:cNvPr>
            <p:cNvSpPr>
              <a:spLocks/>
            </p:cNvSpPr>
            <p:nvPr/>
          </p:nvSpPr>
          <p:spPr bwMode="auto">
            <a:xfrm>
              <a:off x="7407804" y="1983847"/>
              <a:ext cx="157162" cy="157163"/>
            </a:xfrm>
            <a:custGeom>
              <a:avLst/>
              <a:gdLst>
                <a:gd name="T0" fmla="*/ 38 w 42"/>
                <a:gd name="T1" fmla="*/ 40 h 42"/>
                <a:gd name="T2" fmla="*/ 38 w 42"/>
                <a:gd name="T3" fmla="*/ 40 h 42"/>
                <a:gd name="T4" fmla="*/ 40 w 42"/>
                <a:gd name="T5" fmla="*/ 42 h 42"/>
                <a:gd name="T6" fmla="*/ 42 w 42"/>
                <a:gd name="T7" fmla="*/ 40 h 42"/>
                <a:gd name="T8" fmla="*/ 42 w 42"/>
                <a:gd name="T9" fmla="*/ 40 h 42"/>
                <a:gd name="T10" fmla="*/ 2 w 42"/>
                <a:gd name="T11" fmla="*/ 0 h 42"/>
                <a:gd name="T12" fmla="*/ 2 w 42"/>
                <a:gd name="T13" fmla="*/ 0 h 42"/>
                <a:gd name="T14" fmla="*/ 0 w 42"/>
                <a:gd name="T15" fmla="*/ 2 h 42"/>
                <a:gd name="T16" fmla="*/ 2 w 42"/>
                <a:gd name="T17" fmla="*/ 4 h 42"/>
                <a:gd name="T18" fmla="*/ 2 w 42"/>
                <a:gd name="T19" fmla="*/ 4 h 42"/>
                <a:gd name="T20" fmla="*/ 38 w 42"/>
                <a:gd name="T21" fmla="*/ 40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2" h="42">
                  <a:moveTo>
                    <a:pt x="38" y="40"/>
                  </a:moveTo>
                  <a:cubicBezTo>
                    <a:pt x="38" y="40"/>
                    <a:pt x="38" y="40"/>
                    <a:pt x="38" y="40"/>
                  </a:cubicBezTo>
                  <a:cubicBezTo>
                    <a:pt x="38" y="41"/>
                    <a:pt x="39" y="42"/>
                    <a:pt x="40" y="42"/>
                  </a:cubicBezTo>
                  <a:cubicBezTo>
                    <a:pt x="41" y="42"/>
                    <a:pt x="42" y="41"/>
                    <a:pt x="42" y="40"/>
                  </a:cubicBezTo>
                  <a:cubicBezTo>
                    <a:pt x="42" y="40"/>
                    <a:pt x="42" y="40"/>
                    <a:pt x="42" y="40"/>
                  </a:cubicBezTo>
                  <a:cubicBezTo>
                    <a:pt x="42" y="18"/>
                    <a:pt x="24" y="0"/>
                    <a:pt x="2" y="0"/>
                  </a:cubicBezTo>
                  <a:cubicBezTo>
                    <a:pt x="2" y="0"/>
                    <a:pt x="2" y="0"/>
                    <a:pt x="2" y="0"/>
                  </a:cubicBezTo>
                  <a:cubicBezTo>
                    <a:pt x="1" y="0"/>
                    <a:pt x="0" y="1"/>
                    <a:pt x="0" y="2"/>
                  </a:cubicBezTo>
                  <a:cubicBezTo>
                    <a:pt x="0" y="3"/>
                    <a:pt x="1" y="4"/>
                    <a:pt x="2" y="4"/>
                  </a:cubicBezTo>
                  <a:cubicBezTo>
                    <a:pt x="2" y="4"/>
                    <a:pt x="2" y="4"/>
                    <a:pt x="2" y="4"/>
                  </a:cubicBezTo>
                  <a:cubicBezTo>
                    <a:pt x="22" y="4"/>
                    <a:pt x="38" y="20"/>
                    <a:pt x="38" y="40"/>
                  </a:cubicBezTo>
                  <a:close/>
                </a:path>
              </a:pathLst>
            </a:custGeom>
            <a:grpFill/>
            <a:ln>
              <a:noFill/>
            </a:ln>
          </p:spPr>
          <p:txBody>
            <a:bodyPr/>
            <a:lstStyle/>
            <a:p>
              <a:pPr eaLnBrk="1" fontAlgn="auto" hangingPunct="1">
                <a:spcBef>
                  <a:spcPts val="0"/>
                </a:spcBef>
                <a:spcAft>
                  <a:spcPts val="0"/>
                </a:spcAft>
                <a:defRPr/>
              </a:pPr>
              <a:endParaRPr lang="id-ID"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59" name="Freeform 59">
              <a:extLst>
                <a:ext uri="{FF2B5EF4-FFF2-40B4-BE49-F238E27FC236}">
                  <a16:creationId xmlns="" xmlns:a16="http://schemas.microsoft.com/office/drawing/2014/main" id="{106412A6-F446-4B45-A950-65D3AEB45579}"/>
                </a:ext>
              </a:extLst>
            </p:cNvPr>
            <p:cNvSpPr>
              <a:spLocks noEditPoints="1"/>
            </p:cNvSpPr>
            <p:nvPr/>
          </p:nvSpPr>
          <p:spPr bwMode="auto">
            <a:xfrm>
              <a:off x="7141104" y="1923522"/>
              <a:ext cx="488950" cy="481013"/>
            </a:xfrm>
            <a:custGeom>
              <a:avLst/>
              <a:gdLst>
                <a:gd name="T0" fmla="*/ 37 w 130"/>
                <a:gd name="T1" fmla="*/ 4 h 128"/>
                <a:gd name="T2" fmla="*/ 29 w 130"/>
                <a:gd name="T3" fmla="*/ 0 h 128"/>
                <a:gd name="T4" fmla="*/ 24 w 130"/>
                <a:gd name="T5" fmla="*/ 1 h 128"/>
                <a:gd name="T6" fmla="*/ 17 w 130"/>
                <a:gd name="T7" fmla="*/ 12 h 128"/>
                <a:gd name="T8" fmla="*/ 17 w 130"/>
                <a:gd name="T9" fmla="*/ 67 h 128"/>
                <a:gd name="T10" fmla="*/ 5 w 130"/>
                <a:gd name="T11" fmla="*/ 80 h 128"/>
                <a:gd name="T12" fmla="*/ 5 w 130"/>
                <a:gd name="T13" fmla="*/ 96 h 128"/>
                <a:gd name="T14" fmla="*/ 33 w 130"/>
                <a:gd name="T15" fmla="*/ 124 h 128"/>
                <a:gd name="T16" fmla="*/ 41 w 130"/>
                <a:gd name="T17" fmla="*/ 128 h 128"/>
                <a:gd name="T18" fmla="*/ 49 w 130"/>
                <a:gd name="T19" fmla="*/ 124 h 128"/>
                <a:gd name="T20" fmla="*/ 62 w 130"/>
                <a:gd name="T21" fmla="*/ 112 h 128"/>
                <a:gd name="T22" fmla="*/ 117 w 130"/>
                <a:gd name="T23" fmla="*/ 112 h 128"/>
                <a:gd name="T24" fmla="*/ 128 w 130"/>
                <a:gd name="T25" fmla="*/ 105 h 128"/>
                <a:gd name="T26" fmla="*/ 125 w 130"/>
                <a:gd name="T27" fmla="*/ 92 h 128"/>
                <a:gd name="T28" fmla="*/ 37 w 130"/>
                <a:gd name="T29" fmla="*/ 4 h 128"/>
                <a:gd name="T30" fmla="*/ 56 w 130"/>
                <a:gd name="T31" fmla="*/ 106 h 128"/>
                <a:gd name="T32" fmla="*/ 44 w 130"/>
                <a:gd name="T33" fmla="*/ 119 h 128"/>
                <a:gd name="T34" fmla="*/ 41 w 130"/>
                <a:gd name="T35" fmla="*/ 120 h 128"/>
                <a:gd name="T36" fmla="*/ 38 w 130"/>
                <a:gd name="T37" fmla="*/ 119 h 128"/>
                <a:gd name="T38" fmla="*/ 10 w 130"/>
                <a:gd name="T39" fmla="*/ 91 h 128"/>
                <a:gd name="T40" fmla="*/ 9 w 130"/>
                <a:gd name="T41" fmla="*/ 88 h 128"/>
                <a:gd name="T42" fmla="*/ 10 w 130"/>
                <a:gd name="T43" fmla="*/ 85 h 128"/>
                <a:gd name="T44" fmla="*/ 23 w 130"/>
                <a:gd name="T45" fmla="*/ 73 h 128"/>
                <a:gd name="T46" fmla="*/ 23 w 130"/>
                <a:gd name="T47" fmla="*/ 73 h 128"/>
                <a:gd name="T48" fmla="*/ 56 w 130"/>
                <a:gd name="T49" fmla="*/ 106 h 128"/>
                <a:gd name="T50" fmla="*/ 56 w 130"/>
                <a:gd name="T51" fmla="*/ 106 h 128"/>
                <a:gd name="T52" fmla="*/ 62 w 130"/>
                <a:gd name="T53" fmla="*/ 104 h 128"/>
                <a:gd name="T54" fmla="*/ 60 w 130"/>
                <a:gd name="T55" fmla="*/ 104 h 128"/>
                <a:gd name="T56" fmla="*/ 25 w 130"/>
                <a:gd name="T57" fmla="*/ 69 h 128"/>
                <a:gd name="T58" fmla="*/ 25 w 130"/>
                <a:gd name="T59" fmla="*/ 67 h 128"/>
                <a:gd name="T60" fmla="*/ 25 w 130"/>
                <a:gd name="T61" fmla="*/ 19 h 128"/>
                <a:gd name="T62" fmla="*/ 110 w 130"/>
                <a:gd name="T63" fmla="*/ 104 h 128"/>
                <a:gd name="T64" fmla="*/ 62 w 130"/>
                <a:gd name="T65" fmla="*/ 104 h 128"/>
                <a:gd name="T66" fmla="*/ 121 w 130"/>
                <a:gd name="T67" fmla="*/ 102 h 128"/>
                <a:gd name="T68" fmla="*/ 117 w 130"/>
                <a:gd name="T69" fmla="*/ 104 h 128"/>
                <a:gd name="T70" fmla="*/ 116 w 130"/>
                <a:gd name="T71" fmla="*/ 104 h 128"/>
                <a:gd name="T72" fmla="*/ 25 w 130"/>
                <a:gd name="T73" fmla="*/ 13 h 128"/>
                <a:gd name="T74" fmla="*/ 25 w 130"/>
                <a:gd name="T75" fmla="*/ 12 h 128"/>
                <a:gd name="T76" fmla="*/ 27 w 130"/>
                <a:gd name="T77" fmla="*/ 8 h 128"/>
                <a:gd name="T78" fmla="*/ 29 w 130"/>
                <a:gd name="T79" fmla="*/ 8 h 128"/>
                <a:gd name="T80" fmla="*/ 32 w 130"/>
                <a:gd name="T81" fmla="*/ 9 h 128"/>
                <a:gd name="T82" fmla="*/ 120 w 130"/>
                <a:gd name="T83" fmla="*/ 97 h 128"/>
                <a:gd name="T84" fmla="*/ 121 w 130"/>
                <a:gd name="T85" fmla="*/ 102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0" h="128">
                  <a:moveTo>
                    <a:pt x="37" y="4"/>
                  </a:moveTo>
                  <a:cubicBezTo>
                    <a:pt x="35" y="1"/>
                    <a:pt x="32" y="0"/>
                    <a:pt x="29" y="0"/>
                  </a:cubicBezTo>
                  <a:cubicBezTo>
                    <a:pt x="27" y="0"/>
                    <a:pt x="26" y="0"/>
                    <a:pt x="24" y="1"/>
                  </a:cubicBezTo>
                  <a:cubicBezTo>
                    <a:pt x="20" y="3"/>
                    <a:pt x="17" y="7"/>
                    <a:pt x="17" y="12"/>
                  </a:cubicBezTo>
                  <a:cubicBezTo>
                    <a:pt x="17" y="67"/>
                    <a:pt x="17" y="67"/>
                    <a:pt x="17" y="67"/>
                  </a:cubicBezTo>
                  <a:cubicBezTo>
                    <a:pt x="5" y="80"/>
                    <a:pt x="5" y="80"/>
                    <a:pt x="5" y="80"/>
                  </a:cubicBezTo>
                  <a:cubicBezTo>
                    <a:pt x="0" y="84"/>
                    <a:pt x="0" y="92"/>
                    <a:pt x="5" y="96"/>
                  </a:cubicBezTo>
                  <a:cubicBezTo>
                    <a:pt x="33" y="124"/>
                    <a:pt x="33" y="124"/>
                    <a:pt x="33" y="124"/>
                  </a:cubicBezTo>
                  <a:cubicBezTo>
                    <a:pt x="35" y="127"/>
                    <a:pt x="38" y="128"/>
                    <a:pt x="41" y="128"/>
                  </a:cubicBezTo>
                  <a:cubicBezTo>
                    <a:pt x="44" y="128"/>
                    <a:pt x="47" y="127"/>
                    <a:pt x="49" y="124"/>
                  </a:cubicBezTo>
                  <a:cubicBezTo>
                    <a:pt x="62" y="112"/>
                    <a:pt x="62" y="112"/>
                    <a:pt x="62" y="112"/>
                  </a:cubicBezTo>
                  <a:cubicBezTo>
                    <a:pt x="117" y="112"/>
                    <a:pt x="117" y="112"/>
                    <a:pt x="117" y="112"/>
                  </a:cubicBezTo>
                  <a:cubicBezTo>
                    <a:pt x="122" y="112"/>
                    <a:pt x="126" y="109"/>
                    <a:pt x="128" y="105"/>
                  </a:cubicBezTo>
                  <a:cubicBezTo>
                    <a:pt x="130" y="100"/>
                    <a:pt x="129" y="95"/>
                    <a:pt x="125" y="92"/>
                  </a:cubicBezTo>
                  <a:lnTo>
                    <a:pt x="37" y="4"/>
                  </a:lnTo>
                  <a:close/>
                  <a:moveTo>
                    <a:pt x="56" y="106"/>
                  </a:moveTo>
                  <a:cubicBezTo>
                    <a:pt x="44" y="119"/>
                    <a:pt x="44" y="119"/>
                    <a:pt x="44" y="119"/>
                  </a:cubicBezTo>
                  <a:cubicBezTo>
                    <a:pt x="43" y="120"/>
                    <a:pt x="42" y="120"/>
                    <a:pt x="41" y="120"/>
                  </a:cubicBezTo>
                  <a:cubicBezTo>
                    <a:pt x="40" y="120"/>
                    <a:pt x="39" y="120"/>
                    <a:pt x="38" y="119"/>
                  </a:cubicBezTo>
                  <a:cubicBezTo>
                    <a:pt x="10" y="91"/>
                    <a:pt x="10" y="91"/>
                    <a:pt x="10" y="91"/>
                  </a:cubicBezTo>
                  <a:cubicBezTo>
                    <a:pt x="9" y="90"/>
                    <a:pt x="9" y="89"/>
                    <a:pt x="9" y="88"/>
                  </a:cubicBezTo>
                  <a:cubicBezTo>
                    <a:pt x="9" y="87"/>
                    <a:pt x="9" y="86"/>
                    <a:pt x="10" y="85"/>
                  </a:cubicBezTo>
                  <a:cubicBezTo>
                    <a:pt x="23" y="73"/>
                    <a:pt x="23" y="73"/>
                    <a:pt x="23" y="73"/>
                  </a:cubicBezTo>
                  <a:cubicBezTo>
                    <a:pt x="23" y="73"/>
                    <a:pt x="23" y="73"/>
                    <a:pt x="23" y="73"/>
                  </a:cubicBezTo>
                  <a:cubicBezTo>
                    <a:pt x="56" y="106"/>
                    <a:pt x="56" y="106"/>
                    <a:pt x="56" y="106"/>
                  </a:cubicBezTo>
                  <a:cubicBezTo>
                    <a:pt x="56" y="106"/>
                    <a:pt x="56" y="106"/>
                    <a:pt x="56" y="106"/>
                  </a:cubicBezTo>
                  <a:close/>
                  <a:moveTo>
                    <a:pt x="62" y="104"/>
                  </a:moveTo>
                  <a:cubicBezTo>
                    <a:pt x="61" y="104"/>
                    <a:pt x="61" y="104"/>
                    <a:pt x="60" y="104"/>
                  </a:cubicBezTo>
                  <a:cubicBezTo>
                    <a:pt x="25" y="69"/>
                    <a:pt x="25" y="69"/>
                    <a:pt x="25" y="69"/>
                  </a:cubicBezTo>
                  <a:cubicBezTo>
                    <a:pt x="25" y="68"/>
                    <a:pt x="25" y="68"/>
                    <a:pt x="25" y="67"/>
                  </a:cubicBezTo>
                  <a:cubicBezTo>
                    <a:pt x="25" y="19"/>
                    <a:pt x="25" y="19"/>
                    <a:pt x="25" y="19"/>
                  </a:cubicBezTo>
                  <a:cubicBezTo>
                    <a:pt x="110" y="104"/>
                    <a:pt x="110" y="104"/>
                    <a:pt x="110" y="104"/>
                  </a:cubicBezTo>
                  <a:lnTo>
                    <a:pt x="62" y="104"/>
                  </a:lnTo>
                  <a:close/>
                  <a:moveTo>
                    <a:pt x="121" y="102"/>
                  </a:moveTo>
                  <a:cubicBezTo>
                    <a:pt x="120" y="103"/>
                    <a:pt x="119" y="104"/>
                    <a:pt x="117" y="104"/>
                  </a:cubicBezTo>
                  <a:cubicBezTo>
                    <a:pt x="116" y="104"/>
                    <a:pt x="116" y="104"/>
                    <a:pt x="116" y="104"/>
                  </a:cubicBezTo>
                  <a:cubicBezTo>
                    <a:pt x="25" y="13"/>
                    <a:pt x="25" y="13"/>
                    <a:pt x="25" y="13"/>
                  </a:cubicBezTo>
                  <a:cubicBezTo>
                    <a:pt x="25" y="12"/>
                    <a:pt x="25" y="12"/>
                    <a:pt x="25" y="12"/>
                  </a:cubicBezTo>
                  <a:cubicBezTo>
                    <a:pt x="25" y="10"/>
                    <a:pt x="26" y="9"/>
                    <a:pt x="27" y="8"/>
                  </a:cubicBezTo>
                  <a:cubicBezTo>
                    <a:pt x="28" y="8"/>
                    <a:pt x="28" y="8"/>
                    <a:pt x="29" y="8"/>
                  </a:cubicBezTo>
                  <a:cubicBezTo>
                    <a:pt x="30" y="8"/>
                    <a:pt x="31" y="8"/>
                    <a:pt x="32" y="9"/>
                  </a:cubicBezTo>
                  <a:cubicBezTo>
                    <a:pt x="120" y="97"/>
                    <a:pt x="120" y="97"/>
                    <a:pt x="120" y="97"/>
                  </a:cubicBezTo>
                  <a:cubicBezTo>
                    <a:pt x="121" y="98"/>
                    <a:pt x="121" y="100"/>
                    <a:pt x="121" y="102"/>
                  </a:cubicBezTo>
                  <a:close/>
                </a:path>
              </a:pathLst>
            </a:custGeom>
            <a:grpFill/>
            <a:ln>
              <a:noFill/>
            </a:ln>
          </p:spPr>
          <p:txBody>
            <a:bodyPr/>
            <a:lstStyle/>
            <a:p>
              <a:pPr eaLnBrk="1" fontAlgn="auto" hangingPunct="1">
                <a:spcBef>
                  <a:spcPts val="0"/>
                </a:spcBef>
                <a:spcAft>
                  <a:spcPts val="0"/>
                </a:spcAft>
                <a:defRPr/>
              </a:pPr>
              <a:endParaRPr lang="id-ID"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sp>
          <p:nvSpPr>
            <p:cNvPr id="60" name="Freeform 60">
              <a:extLst>
                <a:ext uri="{FF2B5EF4-FFF2-40B4-BE49-F238E27FC236}">
                  <a16:creationId xmlns="" xmlns:a16="http://schemas.microsoft.com/office/drawing/2014/main" id="{4D86387B-5421-4940-AE5A-DB577FDD704A}"/>
                </a:ext>
              </a:extLst>
            </p:cNvPr>
            <p:cNvSpPr>
              <a:spLocks/>
            </p:cNvSpPr>
            <p:nvPr/>
          </p:nvSpPr>
          <p:spPr bwMode="auto">
            <a:xfrm>
              <a:off x="7399866" y="1923522"/>
              <a:ext cx="225425" cy="225425"/>
            </a:xfrm>
            <a:custGeom>
              <a:avLst/>
              <a:gdLst>
                <a:gd name="T0" fmla="*/ 4 w 60"/>
                <a:gd name="T1" fmla="*/ 8 h 60"/>
                <a:gd name="T2" fmla="*/ 4 w 60"/>
                <a:gd name="T3" fmla="*/ 8 h 60"/>
                <a:gd name="T4" fmla="*/ 52 w 60"/>
                <a:gd name="T5" fmla="*/ 56 h 60"/>
                <a:gd name="T6" fmla="*/ 52 w 60"/>
                <a:gd name="T7" fmla="*/ 56 h 60"/>
                <a:gd name="T8" fmla="*/ 56 w 60"/>
                <a:gd name="T9" fmla="*/ 60 h 60"/>
                <a:gd name="T10" fmla="*/ 60 w 60"/>
                <a:gd name="T11" fmla="*/ 56 h 60"/>
                <a:gd name="T12" fmla="*/ 60 w 60"/>
                <a:gd name="T13" fmla="*/ 56 h 60"/>
                <a:gd name="T14" fmla="*/ 4 w 60"/>
                <a:gd name="T15" fmla="*/ 0 h 60"/>
                <a:gd name="T16" fmla="*/ 4 w 60"/>
                <a:gd name="T17" fmla="*/ 0 h 60"/>
                <a:gd name="T18" fmla="*/ 0 w 60"/>
                <a:gd name="T19" fmla="*/ 4 h 60"/>
                <a:gd name="T20" fmla="*/ 4 w 60"/>
                <a:gd name="T21" fmla="*/ 8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0" h="60">
                  <a:moveTo>
                    <a:pt x="4" y="8"/>
                  </a:moveTo>
                  <a:cubicBezTo>
                    <a:pt x="4" y="8"/>
                    <a:pt x="4" y="8"/>
                    <a:pt x="4" y="8"/>
                  </a:cubicBezTo>
                  <a:cubicBezTo>
                    <a:pt x="30" y="8"/>
                    <a:pt x="52" y="30"/>
                    <a:pt x="52" y="56"/>
                  </a:cubicBezTo>
                  <a:cubicBezTo>
                    <a:pt x="52" y="56"/>
                    <a:pt x="52" y="56"/>
                    <a:pt x="52" y="56"/>
                  </a:cubicBezTo>
                  <a:cubicBezTo>
                    <a:pt x="52" y="58"/>
                    <a:pt x="54" y="60"/>
                    <a:pt x="56" y="60"/>
                  </a:cubicBezTo>
                  <a:cubicBezTo>
                    <a:pt x="58" y="60"/>
                    <a:pt x="60" y="58"/>
                    <a:pt x="60" y="56"/>
                  </a:cubicBezTo>
                  <a:cubicBezTo>
                    <a:pt x="60" y="56"/>
                    <a:pt x="60" y="56"/>
                    <a:pt x="60" y="56"/>
                  </a:cubicBezTo>
                  <a:cubicBezTo>
                    <a:pt x="60" y="25"/>
                    <a:pt x="35" y="0"/>
                    <a:pt x="4" y="0"/>
                  </a:cubicBezTo>
                  <a:cubicBezTo>
                    <a:pt x="4" y="0"/>
                    <a:pt x="4" y="0"/>
                    <a:pt x="4" y="0"/>
                  </a:cubicBezTo>
                  <a:cubicBezTo>
                    <a:pt x="2" y="0"/>
                    <a:pt x="0" y="2"/>
                    <a:pt x="0" y="4"/>
                  </a:cubicBezTo>
                  <a:cubicBezTo>
                    <a:pt x="0" y="6"/>
                    <a:pt x="2" y="8"/>
                    <a:pt x="4" y="8"/>
                  </a:cubicBezTo>
                  <a:close/>
                </a:path>
              </a:pathLst>
            </a:custGeom>
            <a:grpFill/>
            <a:ln>
              <a:noFill/>
            </a:ln>
          </p:spPr>
          <p:txBody>
            <a:bodyPr/>
            <a:lstStyle/>
            <a:p>
              <a:pPr eaLnBrk="1" fontAlgn="auto" hangingPunct="1">
                <a:spcBef>
                  <a:spcPts val="0"/>
                </a:spcBef>
                <a:spcAft>
                  <a:spcPts val="0"/>
                </a:spcAft>
                <a:defRPr/>
              </a:pPr>
              <a:endParaRPr lang="id-ID" sz="1600">
                <a:solidFill>
                  <a:prstClr val="black"/>
                </a:solidFill>
                <a:latin typeface="Arial" panose="020B0604020202020204" pitchFamily="34" charset="0"/>
                <a:ea typeface="Lato" panose="020F0502020204030203" pitchFamily="34" charset="0"/>
                <a:cs typeface="Arial" panose="020B0604020202020204" pitchFamily="34" charset="0"/>
              </a:endParaRPr>
            </a:p>
          </p:txBody>
        </p:sp>
      </p:grpSp>
      <p:grpSp>
        <p:nvGrpSpPr>
          <p:cNvPr id="62" name="Group 61">
            <a:extLst>
              <a:ext uri="{FF2B5EF4-FFF2-40B4-BE49-F238E27FC236}">
                <a16:creationId xmlns="" xmlns:a16="http://schemas.microsoft.com/office/drawing/2014/main" id="{78B874CF-773D-4BA8-B557-0ABBC348AA39}"/>
              </a:ext>
            </a:extLst>
          </p:cNvPr>
          <p:cNvGrpSpPr/>
          <p:nvPr/>
        </p:nvGrpSpPr>
        <p:grpSpPr bwMode="auto">
          <a:xfrm>
            <a:off x="5950242" y="3924655"/>
            <a:ext cx="330298" cy="559336"/>
            <a:chOff x="6258454" y="3849160"/>
            <a:chExt cx="330200" cy="482600"/>
          </a:xfrm>
          <a:solidFill>
            <a:srgbClr val="FF3399"/>
          </a:solidFill>
        </p:grpSpPr>
        <p:sp>
          <p:nvSpPr>
            <p:cNvPr id="64" name="Freeform 35">
              <a:extLst>
                <a:ext uri="{FF2B5EF4-FFF2-40B4-BE49-F238E27FC236}">
                  <a16:creationId xmlns="" xmlns:a16="http://schemas.microsoft.com/office/drawing/2014/main" id="{0E0B0D8B-B5F8-42CF-904E-A157CC2A7343}"/>
                </a:ext>
              </a:extLst>
            </p:cNvPr>
            <p:cNvSpPr>
              <a:spLocks noEditPoints="1"/>
            </p:cNvSpPr>
            <p:nvPr/>
          </p:nvSpPr>
          <p:spPr bwMode="auto">
            <a:xfrm>
              <a:off x="6258454" y="3849160"/>
              <a:ext cx="330200" cy="482600"/>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p:spPr>
          <p:txBody>
            <a:bodyPr/>
            <a:lstStyle/>
            <a:p>
              <a:pPr eaLnBrk="1" fontAlgn="auto" hangingPunct="1">
                <a:spcBef>
                  <a:spcPts val="0"/>
                </a:spcBef>
                <a:spcAft>
                  <a:spcPts val="0"/>
                </a:spcAft>
                <a:defRPr/>
              </a:pPr>
              <a:endParaRPr lang="id-ID" sz="1600">
                <a:solidFill>
                  <a:srgbClr val="FF0066"/>
                </a:solidFill>
                <a:latin typeface="Arial" panose="020B0604020202020204" pitchFamily="34" charset="0"/>
                <a:ea typeface="Lato" panose="020F0502020204030203" pitchFamily="34" charset="0"/>
                <a:cs typeface="Arial" panose="020B0604020202020204" pitchFamily="34" charset="0"/>
              </a:endParaRPr>
            </a:p>
          </p:txBody>
        </p:sp>
        <p:sp>
          <p:nvSpPr>
            <p:cNvPr id="65" name="Freeform 36">
              <a:extLst>
                <a:ext uri="{FF2B5EF4-FFF2-40B4-BE49-F238E27FC236}">
                  <a16:creationId xmlns="" xmlns:a16="http://schemas.microsoft.com/office/drawing/2014/main" id="{AC4B3D17-3E3C-402F-A624-3C8ADAC19A2B}"/>
                </a:ext>
              </a:extLst>
            </p:cNvPr>
            <p:cNvSpPr>
              <a:spLocks/>
            </p:cNvSpPr>
            <p:nvPr/>
          </p:nvSpPr>
          <p:spPr bwMode="auto">
            <a:xfrm>
              <a:off x="6333066" y="3925360"/>
              <a:ext cx="96837" cy="96838"/>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p:spPr>
          <p:txBody>
            <a:bodyPr/>
            <a:lstStyle/>
            <a:p>
              <a:pPr eaLnBrk="1" fontAlgn="auto" hangingPunct="1">
                <a:spcBef>
                  <a:spcPts val="0"/>
                </a:spcBef>
                <a:spcAft>
                  <a:spcPts val="0"/>
                </a:spcAft>
                <a:defRPr/>
              </a:pPr>
              <a:endParaRPr lang="id-ID" sz="1600">
                <a:solidFill>
                  <a:srgbClr val="FF0066"/>
                </a:solidFill>
                <a:latin typeface="Arial" panose="020B0604020202020204" pitchFamily="34" charset="0"/>
                <a:ea typeface="Lato" panose="020F0502020204030203" pitchFamily="34" charset="0"/>
                <a:cs typeface="Arial" panose="020B0604020202020204" pitchFamily="34" charset="0"/>
              </a:endParaRPr>
            </a:p>
          </p:txBody>
        </p:sp>
      </p:grpSp>
      <p:sp>
        <p:nvSpPr>
          <p:cNvPr id="69" name="TextBox 68">
            <a:extLst>
              <a:ext uri="{FF2B5EF4-FFF2-40B4-BE49-F238E27FC236}">
                <a16:creationId xmlns="" xmlns:a16="http://schemas.microsoft.com/office/drawing/2014/main" id="{2E33DAB3-7A0B-4B7B-8DBD-DB8E07E322A0}"/>
              </a:ext>
            </a:extLst>
          </p:cNvPr>
          <p:cNvSpPr txBox="1"/>
          <p:nvPr/>
        </p:nvSpPr>
        <p:spPr>
          <a:xfrm>
            <a:off x="2286001" y="935352"/>
            <a:ext cx="9140971" cy="707886"/>
          </a:xfrm>
          <a:prstGeom prst="rect">
            <a:avLst/>
          </a:prstGeom>
          <a:noFill/>
        </p:spPr>
        <p:txBody>
          <a:bodyPr wrap="square">
            <a:spAutoFit/>
          </a:bodyPr>
          <a:lstStyle/>
          <a:p>
            <a:pPr algn="ctr"/>
            <a:r>
              <a:rPr lang="vi-VN" sz="2000" b="1" i="0" dirty="0">
                <a:solidFill>
                  <a:srgbClr val="0033CC"/>
                </a:solidFill>
                <a:effectLst/>
              </a:rPr>
              <a:t>Kiểm soát, ngăn ngừa các quan hệ lợi ích có ảnh hưởng tiêu cực </a:t>
            </a:r>
            <a:r>
              <a:rPr lang="en-US" sz="2000" b="1" dirty="0">
                <a:solidFill>
                  <a:srgbClr val="0033CC"/>
                </a:solidFill>
              </a:rPr>
              <a:t>đ</a:t>
            </a:r>
            <a:r>
              <a:rPr lang="vi-VN" sz="2000" b="1" i="0" dirty="0">
                <a:solidFill>
                  <a:srgbClr val="0033CC"/>
                </a:solidFill>
                <a:effectLst/>
              </a:rPr>
              <a:t>ối với sự phát triển xã hội</a:t>
            </a:r>
          </a:p>
        </p:txBody>
      </p:sp>
      <p:sp>
        <p:nvSpPr>
          <p:cNvPr id="71" name="TextBox 70">
            <a:extLst>
              <a:ext uri="{FF2B5EF4-FFF2-40B4-BE49-F238E27FC236}">
                <a16:creationId xmlns="" xmlns:a16="http://schemas.microsoft.com/office/drawing/2014/main" id="{6CDC351B-98B1-4211-BBCC-8BC5F95FFD9D}"/>
              </a:ext>
            </a:extLst>
          </p:cNvPr>
          <p:cNvSpPr txBox="1"/>
          <p:nvPr/>
        </p:nvSpPr>
        <p:spPr>
          <a:xfrm>
            <a:off x="3874295" y="1722410"/>
            <a:ext cx="7552678" cy="584775"/>
          </a:xfrm>
          <a:prstGeom prst="rect">
            <a:avLst/>
          </a:prstGeom>
          <a:noFill/>
        </p:spPr>
        <p:txBody>
          <a:bodyPr wrap="square">
            <a:spAutoFit/>
          </a:bodyPr>
          <a:lstStyle/>
          <a:p>
            <a:pPr algn="ctr">
              <a:spcBef>
                <a:spcPts val="1350"/>
              </a:spcBef>
            </a:pPr>
            <a:r>
              <a:rPr lang="vi-VN" altLang="en-US" sz="1600" dirty="0">
                <a:solidFill>
                  <a:srgbClr val="CC00CC"/>
                </a:solidFill>
                <a:latin typeface="Arial" panose="020B0604020202020204" pitchFamily="34" charset="0"/>
                <a:cs typeface="Arial" panose="020B0604020202020204" pitchFamily="34" charset="0"/>
              </a:rPr>
              <a:t>Lợi ích k</a:t>
            </a:r>
            <a:r>
              <a:rPr lang="en-US" altLang="en-US" sz="1600" dirty="0" err="1">
                <a:solidFill>
                  <a:srgbClr val="CC00CC"/>
                </a:solidFill>
                <a:latin typeface="Arial" panose="020B0604020202020204" pitchFamily="34" charset="0"/>
                <a:cs typeface="Arial" panose="020B0604020202020204" pitchFamily="34" charset="0"/>
              </a:rPr>
              <a:t>i</a:t>
            </a:r>
            <a:r>
              <a:rPr lang="vi-VN" altLang="en-US" sz="1600" dirty="0">
                <a:solidFill>
                  <a:srgbClr val="CC00CC"/>
                </a:solidFill>
                <a:latin typeface="Arial" panose="020B0604020202020204" pitchFamily="34" charset="0"/>
                <a:cs typeface="Arial" panose="020B0604020202020204" pitchFamily="34" charset="0"/>
              </a:rPr>
              <a:t>nh tế là kết quả trực tiếp của phân phối thu nhập</a:t>
            </a:r>
            <a:r>
              <a:rPr lang="en-US" altLang="en-US" sz="1600" dirty="0">
                <a:solidFill>
                  <a:srgbClr val="CC00CC"/>
                </a:solidFill>
                <a:latin typeface="Arial" panose="020B0604020202020204" pitchFamily="34" charset="0"/>
                <a:cs typeface="Arial" panose="020B0604020202020204" pitchFamily="34" charset="0"/>
              </a:rPr>
              <a:t> →</a:t>
            </a:r>
            <a:r>
              <a:rPr lang="vi-VN" altLang="en-US" sz="1600" dirty="0">
                <a:solidFill>
                  <a:srgbClr val="CC00CC"/>
                </a:solidFill>
                <a:latin typeface="Arial" panose="020B0604020202020204" pitchFamily="34" charset="0"/>
                <a:cs typeface="Arial" panose="020B0604020202020204" pitchFamily="34" charset="0"/>
              </a:rPr>
              <a:t> Phân phối công bằng, hợp lý → đảm bảo h</a:t>
            </a:r>
            <a:r>
              <a:rPr lang="en-US" altLang="en-US" sz="1600" dirty="0" err="1">
                <a:solidFill>
                  <a:srgbClr val="CC00CC"/>
                </a:solidFill>
                <a:latin typeface="Arial" panose="020B0604020202020204" pitchFamily="34" charset="0"/>
                <a:cs typeface="Arial" panose="020B0604020202020204" pitchFamily="34" charset="0"/>
              </a:rPr>
              <a:t>ài</a:t>
            </a:r>
            <a:r>
              <a:rPr lang="vi-VN" altLang="en-US" sz="1600" dirty="0">
                <a:solidFill>
                  <a:srgbClr val="CC00CC"/>
                </a:solidFill>
                <a:latin typeface="Arial" panose="020B0604020202020204" pitchFamily="34" charset="0"/>
                <a:cs typeface="Arial" panose="020B0604020202020204" pitchFamily="34" charset="0"/>
              </a:rPr>
              <a:t> hòa các lợi ích kinh tế</a:t>
            </a:r>
            <a:endParaRPr lang="en-US" altLang="en-US" sz="1600" dirty="0">
              <a:solidFill>
                <a:srgbClr val="CC00CC"/>
              </a:solidFill>
              <a:latin typeface="Arial" panose="020B0604020202020204" pitchFamily="34" charset="0"/>
              <a:cs typeface="Arial" panose="020B0604020202020204" pitchFamily="34" charset="0"/>
            </a:endParaRPr>
          </a:p>
        </p:txBody>
      </p:sp>
      <p:sp>
        <p:nvSpPr>
          <p:cNvPr id="73" name="TextBox 72">
            <a:extLst>
              <a:ext uri="{FF2B5EF4-FFF2-40B4-BE49-F238E27FC236}">
                <a16:creationId xmlns="" xmlns:a16="http://schemas.microsoft.com/office/drawing/2014/main" id="{685D269A-9B98-46CE-B2F6-3FF51B19FBAE}"/>
              </a:ext>
            </a:extLst>
          </p:cNvPr>
          <p:cNvSpPr txBox="1"/>
          <p:nvPr/>
        </p:nvSpPr>
        <p:spPr>
          <a:xfrm>
            <a:off x="4929982" y="2359157"/>
            <a:ext cx="6208063" cy="584775"/>
          </a:xfrm>
          <a:prstGeom prst="rect">
            <a:avLst/>
          </a:prstGeom>
          <a:noFill/>
        </p:spPr>
        <p:txBody>
          <a:bodyPr wrap="square">
            <a:spAutoFit/>
          </a:bodyPr>
          <a:lstStyle/>
          <a:p>
            <a:pPr algn="ctr">
              <a:spcBef>
                <a:spcPts val="1350"/>
              </a:spcBef>
            </a:pPr>
            <a:r>
              <a:rPr lang="en-US" altLang="en-US" sz="1600" dirty="0">
                <a:solidFill>
                  <a:srgbClr val="00B050"/>
                </a:solidFill>
                <a:latin typeface="Arial" panose="020B0604020202020204" pitchFamily="34" charset="0"/>
                <a:cs typeface="Arial" panose="020B0604020202020204" pitchFamily="34" charset="0"/>
              </a:rPr>
              <a:t>N</a:t>
            </a:r>
            <a:r>
              <a:rPr lang="vi-VN" altLang="en-US" sz="1600" dirty="0">
                <a:solidFill>
                  <a:srgbClr val="00B050"/>
                </a:solidFill>
                <a:latin typeface="Arial" panose="020B0604020202020204" pitchFamily="34" charset="0"/>
                <a:cs typeface="Arial" panose="020B0604020202020204" pitchFamily="34" charset="0"/>
              </a:rPr>
              <a:t>hà nước phải tích cực, chủ động thực hiện công bằng phân phối thu nhập</a:t>
            </a:r>
            <a:endParaRPr lang="en-US" altLang="en-US" sz="1600" dirty="0">
              <a:solidFill>
                <a:srgbClr val="00B050"/>
              </a:solidFill>
              <a:latin typeface="Arial" panose="020B0604020202020204" pitchFamily="34" charset="0"/>
              <a:cs typeface="Arial" panose="020B0604020202020204" pitchFamily="34" charset="0"/>
            </a:endParaRPr>
          </a:p>
        </p:txBody>
      </p:sp>
      <p:sp>
        <p:nvSpPr>
          <p:cNvPr id="75" name="TextBox 74">
            <a:extLst>
              <a:ext uri="{FF2B5EF4-FFF2-40B4-BE49-F238E27FC236}">
                <a16:creationId xmlns="" xmlns:a16="http://schemas.microsoft.com/office/drawing/2014/main" id="{5FDC8E1F-B7A1-40A6-93A1-72CD9EAF3A44}"/>
              </a:ext>
            </a:extLst>
          </p:cNvPr>
          <p:cNvSpPr txBox="1"/>
          <p:nvPr/>
        </p:nvSpPr>
        <p:spPr>
          <a:xfrm>
            <a:off x="5950243" y="3120433"/>
            <a:ext cx="5318772" cy="584775"/>
          </a:xfrm>
          <a:prstGeom prst="rect">
            <a:avLst/>
          </a:prstGeom>
          <a:noFill/>
        </p:spPr>
        <p:txBody>
          <a:bodyPr wrap="square">
            <a:spAutoFit/>
          </a:bodyPr>
          <a:lstStyle/>
          <a:p>
            <a:pPr algn="ctr"/>
            <a:r>
              <a:rPr lang="en-US" altLang="en-US" sz="1600" dirty="0">
                <a:solidFill>
                  <a:srgbClr val="0033CC"/>
                </a:solidFill>
                <a:latin typeface="Arial" panose="020B0604020202020204" pitchFamily="34" charset="0"/>
                <a:cs typeface="Arial" panose="020B0604020202020204" pitchFamily="34" charset="0"/>
              </a:rPr>
              <a:t>N</a:t>
            </a:r>
            <a:r>
              <a:rPr lang="vi-VN" altLang="en-US" sz="1600" dirty="0">
                <a:solidFill>
                  <a:srgbClr val="0033CC"/>
                </a:solidFill>
                <a:latin typeface="Arial" panose="020B0604020202020204" pitchFamily="34" charset="0"/>
                <a:cs typeface="Arial" panose="020B0604020202020204" pitchFamily="34" charset="0"/>
              </a:rPr>
              <a:t>âng cao hiệu lực, hiệu quả của hoạt động thanh tra, kiểm tra và xử lý vi, phạm </a:t>
            </a:r>
            <a:endParaRPr lang="en-US" sz="1600" dirty="0">
              <a:solidFill>
                <a:srgbClr val="0033CC"/>
              </a:solidFill>
              <a:latin typeface="Arial" panose="020B0604020202020204" pitchFamily="34" charset="0"/>
              <a:cs typeface="Arial" panose="020B0604020202020204" pitchFamily="34" charset="0"/>
            </a:endParaRPr>
          </a:p>
        </p:txBody>
      </p:sp>
      <p:sp>
        <p:nvSpPr>
          <p:cNvPr id="77" name="TextBox 76">
            <a:extLst>
              <a:ext uri="{FF2B5EF4-FFF2-40B4-BE49-F238E27FC236}">
                <a16:creationId xmlns="" xmlns:a16="http://schemas.microsoft.com/office/drawing/2014/main" id="{8BB6000F-2C30-4971-B7B4-4CD9746DD5E1}"/>
              </a:ext>
            </a:extLst>
          </p:cNvPr>
          <p:cNvSpPr txBox="1"/>
          <p:nvPr/>
        </p:nvSpPr>
        <p:spPr>
          <a:xfrm>
            <a:off x="6506562" y="3843235"/>
            <a:ext cx="4762452" cy="830997"/>
          </a:xfrm>
          <a:prstGeom prst="rect">
            <a:avLst/>
          </a:prstGeom>
          <a:noFill/>
        </p:spPr>
        <p:txBody>
          <a:bodyPr wrap="square">
            <a:spAutoFit/>
          </a:bodyPr>
          <a:lstStyle/>
          <a:p>
            <a:pPr algn="ctr">
              <a:spcBef>
                <a:spcPts val="1350"/>
              </a:spcBef>
            </a:pPr>
            <a:r>
              <a:rPr lang="en-US" altLang="en-US" sz="1600" dirty="0">
                <a:solidFill>
                  <a:srgbClr val="FF0066"/>
                </a:solidFill>
                <a:latin typeface="Arial" panose="020B0604020202020204" pitchFamily="34" charset="0"/>
                <a:cs typeface="Arial" panose="020B0604020202020204" pitchFamily="34" charset="0"/>
              </a:rPr>
              <a:t>N</a:t>
            </a:r>
            <a:r>
              <a:rPr lang="vi-VN" altLang="en-US" sz="1600" dirty="0">
                <a:solidFill>
                  <a:srgbClr val="FF0066"/>
                </a:solidFill>
                <a:latin typeface="Arial" panose="020B0604020202020204" pitchFamily="34" charset="0"/>
                <a:cs typeface="Arial" panose="020B0604020202020204" pitchFamily="34" charset="0"/>
              </a:rPr>
              <a:t>hằm khắc phục các bất cập, thực hiện công bằng xã hội, ngăn chặn các hình thức thu nhập bất hợp pháp</a:t>
            </a:r>
            <a:endParaRPr lang="en-US" altLang="en-US" sz="1600" dirty="0">
              <a:solidFill>
                <a:srgbClr val="FF0066"/>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941084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Minus Sign 6">
            <a:extLst>
              <a:ext uri="{FF2B5EF4-FFF2-40B4-BE49-F238E27FC236}">
                <a16:creationId xmlns="" xmlns:a16="http://schemas.microsoft.com/office/drawing/2014/main" id="{F3F1C56A-D7D0-47E6-BC44-B912A56F62A6}"/>
              </a:ext>
            </a:extLst>
          </p:cNvPr>
          <p:cNvSpPr/>
          <p:nvPr/>
        </p:nvSpPr>
        <p:spPr>
          <a:xfrm rot="5400000">
            <a:off x="-4119988" y="3224651"/>
            <a:ext cx="8648670" cy="408695"/>
          </a:xfrm>
          <a:prstGeom prst="mathMinus">
            <a:avLst/>
          </a:prstGeom>
          <a:solidFill>
            <a:srgbClr val="0033CC"/>
          </a:solidFill>
          <a:ln>
            <a:solidFill>
              <a:srgbClr val="00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Arial"/>
            </a:endParaRPr>
          </a:p>
        </p:txBody>
      </p:sp>
      <p:sp>
        <p:nvSpPr>
          <p:cNvPr id="8" name="Minus Sign 7">
            <a:extLst>
              <a:ext uri="{FF2B5EF4-FFF2-40B4-BE49-F238E27FC236}">
                <a16:creationId xmlns="" xmlns:a16="http://schemas.microsoft.com/office/drawing/2014/main" id="{21706055-7DB4-45C9-90D6-6BF6DC962DCD}"/>
              </a:ext>
            </a:extLst>
          </p:cNvPr>
          <p:cNvSpPr/>
          <p:nvPr/>
        </p:nvSpPr>
        <p:spPr>
          <a:xfrm rot="5400000">
            <a:off x="-3151732" y="3182357"/>
            <a:ext cx="7090320" cy="493279"/>
          </a:xfrm>
          <a:prstGeom prst="mathMinus">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Arial"/>
              <a:ea typeface="+mn-ea"/>
              <a:cs typeface="Arial"/>
            </a:endParaRPr>
          </a:p>
        </p:txBody>
      </p:sp>
      <p:sp>
        <p:nvSpPr>
          <p:cNvPr id="9" name="Minus Sign 8">
            <a:extLst>
              <a:ext uri="{FF2B5EF4-FFF2-40B4-BE49-F238E27FC236}">
                <a16:creationId xmlns="" xmlns:a16="http://schemas.microsoft.com/office/drawing/2014/main" id="{EC2F6DCB-A612-4E2B-9CA8-499EF5554D48}"/>
              </a:ext>
            </a:extLst>
          </p:cNvPr>
          <p:cNvSpPr/>
          <p:nvPr/>
        </p:nvSpPr>
        <p:spPr>
          <a:xfrm rot="16200000">
            <a:off x="-2022055" y="2988691"/>
            <a:ext cx="5394513" cy="422316"/>
          </a:xfrm>
          <a:prstGeom prst="mathMinus">
            <a:avLst/>
          </a:prstGeom>
          <a:solidFill>
            <a:srgbClr val="009900"/>
          </a:solidFill>
          <a:ln>
            <a:solidFill>
              <a:srgbClr val="00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Arial"/>
              <a:ea typeface="+mn-ea"/>
              <a:cs typeface="Arial"/>
            </a:endParaRPr>
          </a:p>
        </p:txBody>
      </p:sp>
      <p:pic>
        <p:nvPicPr>
          <p:cNvPr id="17" name="图片 8">
            <a:extLst>
              <a:ext uri="{FF2B5EF4-FFF2-40B4-BE49-F238E27FC236}">
                <a16:creationId xmlns="" xmlns:a16="http://schemas.microsoft.com/office/drawing/2014/main" id="{55FA5AB7-89A4-43E2-A0B2-BFCCA770A6A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flipH="1">
            <a:off x="9644156" y="3905579"/>
            <a:ext cx="2547841" cy="2952420"/>
          </a:xfrm>
          <a:prstGeom prst="rect">
            <a:avLst/>
          </a:prstGeom>
        </p:spPr>
      </p:pic>
      <p:sp>
        <p:nvSpPr>
          <p:cNvPr id="18" name="TextBox 17">
            <a:extLst>
              <a:ext uri="{FF2B5EF4-FFF2-40B4-BE49-F238E27FC236}">
                <a16:creationId xmlns="" xmlns:a16="http://schemas.microsoft.com/office/drawing/2014/main" id="{1B0DA2AD-905A-4DFE-A24B-CC6D3CC57934}"/>
              </a:ext>
            </a:extLst>
          </p:cNvPr>
          <p:cNvSpPr txBox="1"/>
          <p:nvPr/>
        </p:nvSpPr>
        <p:spPr>
          <a:xfrm>
            <a:off x="1586626" y="214816"/>
            <a:ext cx="10141331" cy="461665"/>
          </a:xfrm>
          <a:prstGeom prst="rect">
            <a:avLst/>
          </a:prstGeom>
          <a:noFill/>
        </p:spPr>
        <p:txBody>
          <a:bodyPr wrap="square">
            <a:spAutoFit/>
          </a:bodyPr>
          <a:lstStyle/>
          <a:p>
            <a:r>
              <a:rPr lang="en-US" sz="1600" b="1" i="0" dirty="0">
                <a:solidFill>
                  <a:srgbClr val="000000"/>
                </a:solidFill>
                <a:effectLst/>
                <a:latin typeface="Muli"/>
              </a:rPr>
              <a:t> </a:t>
            </a:r>
            <a:r>
              <a:rPr lang="en-US" sz="2400" b="1" dirty="0">
                <a:solidFill>
                  <a:srgbClr val="000000"/>
                </a:solidFill>
                <a:latin typeface="Arial" panose="020B0604020202020204" pitchFamily="34" charset="0"/>
                <a:ea typeface="Arial Unicode MS"/>
                <a:cs typeface="Arial" panose="020B0604020202020204" pitchFamily="34" charset="0"/>
              </a:rPr>
              <a:t>5.3.2. </a:t>
            </a:r>
            <a:r>
              <a:rPr lang="vi-VN" sz="2400" b="1" i="0" dirty="0">
                <a:solidFill>
                  <a:srgbClr val="000000"/>
                </a:solidFill>
                <a:effectLst/>
                <a:latin typeface="Arial" panose="020B0604020202020204" pitchFamily="34" charset="0"/>
                <a:cs typeface="Arial" panose="020B0604020202020204" pitchFamily="34" charset="0"/>
              </a:rPr>
              <a:t>Vai trò nhà nước trong bảo đảm hài hòa các quan hệ lợi ích</a:t>
            </a:r>
            <a:endParaRPr lang="en-US" sz="2400" b="1" i="0" dirty="0">
              <a:solidFill>
                <a:srgbClr val="000000"/>
              </a:solidFill>
              <a:effectLst/>
              <a:latin typeface="+mj-lt"/>
            </a:endParaRPr>
          </a:p>
        </p:txBody>
      </p:sp>
      <p:sp>
        <p:nvSpPr>
          <p:cNvPr id="19" name="Freeform 446">
            <a:extLst>
              <a:ext uri="{FF2B5EF4-FFF2-40B4-BE49-F238E27FC236}">
                <a16:creationId xmlns="" xmlns:a16="http://schemas.microsoft.com/office/drawing/2014/main" id="{7F67E52F-AB5E-423D-BF13-4521725E96C0}"/>
              </a:ext>
            </a:extLst>
          </p:cNvPr>
          <p:cNvSpPr/>
          <p:nvPr/>
        </p:nvSpPr>
        <p:spPr>
          <a:xfrm flipV="1">
            <a:off x="4450566" y="811565"/>
            <a:ext cx="2547326" cy="45719"/>
          </a:xfrm>
          <a:custGeom>
            <a:avLst/>
            <a:gdLst/>
            <a:ahLst/>
            <a:cxnLst/>
            <a:rect l="l" t="t" r="r" b="b"/>
            <a:pathLst>
              <a:path w="396648" h="108176">
                <a:moveTo>
                  <a:pt x="27045" y="0"/>
                </a:moveTo>
                <a:lnTo>
                  <a:pt x="369604" y="0"/>
                </a:lnTo>
                <a:cubicBezTo>
                  <a:pt x="377116" y="0"/>
                  <a:pt x="383501" y="2629"/>
                  <a:pt x="388760" y="7887"/>
                </a:cubicBezTo>
                <a:cubicBezTo>
                  <a:pt x="394019" y="13146"/>
                  <a:pt x="396648" y="19531"/>
                  <a:pt x="396648" y="27044"/>
                </a:cubicBezTo>
                <a:lnTo>
                  <a:pt x="396648" y="81132"/>
                </a:lnTo>
                <a:cubicBezTo>
                  <a:pt x="396648" y="88644"/>
                  <a:pt x="394019" y="95030"/>
                  <a:pt x="388760" y="100288"/>
                </a:cubicBezTo>
                <a:cubicBezTo>
                  <a:pt x="383501" y="105547"/>
                  <a:pt x="377116" y="108176"/>
                  <a:pt x="369604" y="108176"/>
                </a:cubicBezTo>
                <a:lnTo>
                  <a:pt x="27045" y="108176"/>
                </a:lnTo>
                <a:cubicBezTo>
                  <a:pt x="19531" y="108176"/>
                  <a:pt x="13147" y="105547"/>
                  <a:pt x="7888" y="100288"/>
                </a:cubicBezTo>
                <a:cubicBezTo>
                  <a:pt x="2629" y="95030"/>
                  <a:pt x="0" y="88644"/>
                  <a:pt x="0" y="81132"/>
                </a:cubicBezTo>
                <a:lnTo>
                  <a:pt x="0" y="27044"/>
                </a:lnTo>
                <a:cubicBezTo>
                  <a:pt x="0" y="19531"/>
                  <a:pt x="2629" y="13146"/>
                  <a:pt x="7888" y="7887"/>
                </a:cubicBezTo>
                <a:cubicBezTo>
                  <a:pt x="13147" y="2629"/>
                  <a:pt x="19531" y="0"/>
                  <a:pt x="27045" y="0"/>
                </a:cubicBezTo>
                <a:close/>
              </a:path>
            </a:pathLst>
          </a:custGeom>
          <a:solidFill>
            <a:srgbClr val="CC00CC"/>
          </a:solidFill>
          <a:ln>
            <a:solidFill>
              <a:srgbClr val="CC00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20" name="Hexagon 19">
            <a:extLst>
              <a:ext uri="{FF2B5EF4-FFF2-40B4-BE49-F238E27FC236}">
                <a16:creationId xmlns="" xmlns:a16="http://schemas.microsoft.com/office/drawing/2014/main" id="{58C390EB-8CF3-4FB0-8294-2B57DB455764}"/>
              </a:ext>
            </a:extLst>
          </p:cNvPr>
          <p:cNvSpPr/>
          <p:nvPr/>
        </p:nvSpPr>
        <p:spPr>
          <a:xfrm>
            <a:off x="1688902" y="1210913"/>
            <a:ext cx="528637" cy="496723"/>
          </a:xfrm>
          <a:prstGeom prst="hexagon">
            <a:avLst>
              <a:gd name="adj" fmla="val 25000"/>
              <a:gd name="vf" fmla="val 115470"/>
            </a:avLst>
          </a:prstGeom>
          <a:solidFill>
            <a:srgbClr val="0070C0"/>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286" rtl="0" eaLnBrk="1" fontAlgn="auto" latinLnBrk="0" hangingPunct="1">
              <a:lnSpc>
                <a:spcPct val="100000"/>
              </a:lnSpc>
              <a:spcBef>
                <a:spcPts val="0"/>
              </a:spcBef>
              <a:spcAft>
                <a:spcPts val="0"/>
              </a:spcAft>
              <a:buClrTx/>
              <a:buSzTx/>
              <a:buFontTx/>
              <a:buNone/>
              <a:tabLst/>
              <a:defRPr/>
            </a:pPr>
            <a:r>
              <a:rPr lang="en-US" sz="2400" b="1" noProof="0" dirty="0">
                <a:solidFill>
                  <a:prstClr val="white"/>
                </a:solidFill>
                <a:latin typeface="Arial"/>
                <a:ea typeface="Arial Unicode MS"/>
              </a:rPr>
              <a:t>4</a:t>
            </a:r>
            <a:endParaRPr kumimoji="0" lang="en-US" sz="2400" b="1"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TextBox 20">
            <a:extLst>
              <a:ext uri="{FF2B5EF4-FFF2-40B4-BE49-F238E27FC236}">
                <a16:creationId xmlns="" xmlns:a16="http://schemas.microsoft.com/office/drawing/2014/main" id="{1B25CBB7-A204-4A2D-ADF1-DB17958D6869}"/>
              </a:ext>
            </a:extLst>
          </p:cNvPr>
          <p:cNvSpPr txBox="1"/>
          <p:nvPr/>
        </p:nvSpPr>
        <p:spPr>
          <a:xfrm>
            <a:off x="2366491" y="1307526"/>
            <a:ext cx="7807817" cy="400110"/>
          </a:xfrm>
          <a:prstGeom prst="rect">
            <a:avLst/>
          </a:prstGeom>
          <a:noFill/>
        </p:spPr>
        <p:txBody>
          <a:bodyPr wrap="square">
            <a:spAutoFit/>
          </a:bodyPr>
          <a:lstStyle/>
          <a:p>
            <a:pPr algn="l"/>
            <a:r>
              <a:rPr lang="en-US" sz="2000" b="1" i="0" dirty="0" err="1">
                <a:solidFill>
                  <a:srgbClr val="0033CC"/>
                </a:solidFill>
                <a:effectLst/>
              </a:rPr>
              <a:t>Giải</a:t>
            </a:r>
            <a:r>
              <a:rPr lang="en-US" sz="2000" b="1" i="0" dirty="0">
                <a:solidFill>
                  <a:srgbClr val="0033CC"/>
                </a:solidFill>
                <a:effectLst/>
              </a:rPr>
              <a:t> </a:t>
            </a:r>
            <a:r>
              <a:rPr lang="en-US" sz="2000" b="1" i="0" dirty="0" err="1">
                <a:solidFill>
                  <a:srgbClr val="0033CC"/>
                </a:solidFill>
                <a:effectLst/>
              </a:rPr>
              <a:t>quyết</a:t>
            </a:r>
            <a:r>
              <a:rPr lang="en-US" sz="2000" b="1" i="0" dirty="0">
                <a:solidFill>
                  <a:srgbClr val="0033CC"/>
                </a:solidFill>
                <a:effectLst/>
              </a:rPr>
              <a:t> </a:t>
            </a:r>
            <a:r>
              <a:rPr lang="en-US" sz="2000" b="1" i="0" dirty="0" err="1">
                <a:solidFill>
                  <a:srgbClr val="0033CC"/>
                </a:solidFill>
                <a:effectLst/>
              </a:rPr>
              <a:t>những</a:t>
            </a:r>
            <a:r>
              <a:rPr lang="en-US" sz="2000" b="1" i="0" dirty="0">
                <a:solidFill>
                  <a:srgbClr val="0033CC"/>
                </a:solidFill>
                <a:effectLst/>
              </a:rPr>
              <a:t> </a:t>
            </a:r>
            <a:r>
              <a:rPr lang="en-US" sz="2000" b="1" i="0" dirty="0" err="1">
                <a:solidFill>
                  <a:srgbClr val="0033CC"/>
                </a:solidFill>
                <a:effectLst/>
              </a:rPr>
              <a:t>mâu</a:t>
            </a:r>
            <a:r>
              <a:rPr lang="en-US" sz="2000" b="1" i="0" dirty="0">
                <a:solidFill>
                  <a:srgbClr val="0033CC"/>
                </a:solidFill>
                <a:effectLst/>
              </a:rPr>
              <a:t> </a:t>
            </a:r>
            <a:r>
              <a:rPr lang="en-US" sz="2000" b="1" i="0" dirty="0" err="1">
                <a:solidFill>
                  <a:srgbClr val="0033CC"/>
                </a:solidFill>
                <a:effectLst/>
              </a:rPr>
              <a:t>thuẫn</a:t>
            </a:r>
            <a:r>
              <a:rPr lang="en-US" sz="2000" b="1" i="0" dirty="0">
                <a:solidFill>
                  <a:srgbClr val="0033CC"/>
                </a:solidFill>
                <a:effectLst/>
              </a:rPr>
              <a:t> </a:t>
            </a:r>
            <a:r>
              <a:rPr lang="en-US" sz="2000" b="1" i="0" dirty="0" err="1">
                <a:solidFill>
                  <a:srgbClr val="0033CC"/>
                </a:solidFill>
                <a:effectLst/>
              </a:rPr>
              <a:t>trong</a:t>
            </a:r>
            <a:r>
              <a:rPr lang="en-US" sz="2000" b="1" i="0" dirty="0">
                <a:solidFill>
                  <a:srgbClr val="0033CC"/>
                </a:solidFill>
                <a:effectLst/>
              </a:rPr>
              <a:t> </a:t>
            </a:r>
            <a:r>
              <a:rPr lang="en-US" sz="2000" b="1" i="0" dirty="0" err="1">
                <a:solidFill>
                  <a:srgbClr val="0033CC"/>
                </a:solidFill>
                <a:effectLst/>
              </a:rPr>
              <a:t>quan</a:t>
            </a:r>
            <a:r>
              <a:rPr lang="en-US" sz="2000" b="1" i="0" dirty="0">
                <a:solidFill>
                  <a:srgbClr val="0033CC"/>
                </a:solidFill>
                <a:effectLst/>
              </a:rPr>
              <a:t> </a:t>
            </a:r>
            <a:r>
              <a:rPr lang="en-US" sz="2000" b="1" i="0" dirty="0" err="1">
                <a:solidFill>
                  <a:srgbClr val="0033CC"/>
                </a:solidFill>
                <a:effectLst/>
              </a:rPr>
              <a:t>hệ</a:t>
            </a:r>
            <a:r>
              <a:rPr lang="en-US" sz="2000" b="1" i="0" dirty="0">
                <a:solidFill>
                  <a:srgbClr val="0033CC"/>
                </a:solidFill>
                <a:effectLst/>
              </a:rPr>
              <a:t> </a:t>
            </a:r>
            <a:r>
              <a:rPr lang="en-US" sz="2000" b="1" i="0" dirty="0" err="1">
                <a:solidFill>
                  <a:srgbClr val="0033CC"/>
                </a:solidFill>
                <a:effectLst/>
              </a:rPr>
              <a:t>lợi</a:t>
            </a:r>
            <a:r>
              <a:rPr lang="en-US" sz="2000" b="1" i="0" dirty="0">
                <a:solidFill>
                  <a:srgbClr val="0033CC"/>
                </a:solidFill>
                <a:effectLst/>
              </a:rPr>
              <a:t> </a:t>
            </a:r>
            <a:r>
              <a:rPr lang="en-US" sz="2000" b="1" i="0" dirty="0" err="1">
                <a:solidFill>
                  <a:srgbClr val="0033CC"/>
                </a:solidFill>
                <a:effectLst/>
              </a:rPr>
              <a:t>ích</a:t>
            </a:r>
            <a:r>
              <a:rPr lang="en-US" sz="2000" b="1" i="0" dirty="0">
                <a:solidFill>
                  <a:srgbClr val="0033CC"/>
                </a:solidFill>
                <a:effectLst/>
              </a:rPr>
              <a:t> </a:t>
            </a:r>
            <a:r>
              <a:rPr lang="en-US" sz="2000" b="1" i="0" dirty="0" err="1">
                <a:solidFill>
                  <a:srgbClr val="0033CC"/>
                </a:solidFill>
                <a:effectLst/>
              </a:rPr>
              <a:t>kinh</a:t>
            </a:r>
            <a:r>
              <a:rPr lang="en-US" sz="2000" b="1" i="0" dirty="0">
                <a:solidFill>
                  <a:srgbClr val="0033CC"/>
                </a:solidFill>
                <a:effectLst/>
              </a:rPr>
              <a:t> </a:t>
            </a:r>
            <a:r>
              <a:rPr lang="en-US" sz="2000" b="1" i="0" dirty="0" err="1">
                <a:solidFill>
                  <a:srgbClr val="0033CC"/>
                </a:solidFill>
                <a:effectLst/>
              </a:rPr>
              <a:t>tế</a:t>
            </a:r>
            <a:endParaRPr lang="en-US" sz="2000" b="1" i="0" dirty="0">
              <a:solidFill>
                <a:srgbClr val="0033CC"/>
              </a:solidFill>
              <a:effectLst/>
            </a:endParaRPr>
          </a:p>
        </p:txBody>
      </p:sp>
      <p:sp>
        <p:nvSpPr>
          <p:cNvPr id="22" name="TextBox 21">
            <a:extLst>
              <a:ext uri="{FF2B5EF4-FFF2-40B4-BE49-F238E27FC236}">
                <a16:creationId xmlns="" xmlns:a16="http://schemas.microsoft.com/office/drawing/2014/main" id="{1EA226FB-2EE7-4D8D-8947-D27BDB4DAD2E}"/>
              </a:ext>
            </a:extLst>
          </p:cNvPr>
          <p:cNvSpPr txBox="1"/>
          <p:nvPr/>
        </p:nvSpPr>
        <p:spPr>
          <a:xfrm>
            <a:off x="1116107" y="2338681"/>
            <a:ext cx="4280142" cy="1200329"/>
          </a:xfrm>
          <a:prstGeom prst="rect">
            <a:avLst/>
          </a:prstGeom>
          <a:noFill/>
        </p:spPr>
        <p:txBody>
          <a:bodyPr wrap="square">
            <a:spAutoFit/>
          </a:bodyPr>
          <a:lstStyle/>
          <a:p>
            <a:pPr marL="342900" indent="-342900" algn="just">
              <a:buFont typeface="Wingdings" panose="05000000000000000000" pitchFamily="2" charset="2"/>
              <a:buChar char="§"/>
            </a:pPr>
            <a:r>
              <a:rPr lang="en-US" dirty="0">
                <a:solidFill>
                  <a:srgbClr val="663300"/>
                </a:solidFill>
                <a:latin typeface="+mj-lt"/>
                <a:cs typeface="Arial" panose="020B0604020202020204" pitchFamily="34" charset="0"/>
              </a:rPr>
              <a:t>C</a:t>
            </a:r>
            <a:r>
              <a:rPr lang="vi-VN" b="0" i="0" dirty="0">
                <a:solidFill>
                  <a:srgbClr val="663300"/>
                </a:solidFill>
                <a:effectLst/>
                <a:latin typeface="+mj-lt"/>
                <a:cs typeface="Arial" panose="020B0604020202020204" pitchFamily="34" charset="0"/>
              </a:rPr>
              <a:t>ác cơ quan chức năng của nhà nước cần phải thường xuyên quan tâm </a:t>
            </a:r>
            <a:r>
              <a:rPr lang="vi-VN" b="1" i="0" dirty="0">
                <a:solidFill>
                  <a:srgbClr val="FF0066"/>
                </a:solidFill>
                <a:effectLst/>
                <a:latin typeface="+mj-lt"/>
                <a:cs typeface="Arial" panose="020B0604020202020204" pitchFamily="34" charset="0"/>
              </a:rPr>
              <a:t>phát hiện mâu thuẫn</a:t>
            </a:r>
            <a:r>
              <a:rPr lang="vi-VN" b="0" i="0" dirty="0">
                <a:solidFill>
                  <a:srgbClr val="663300"/>
                </a:solidFill>
                <a:effectLst/>
                <a:latin typeface="+mj-lt"/>
                <a:cs typeface="Arial" panose="020B0604020202020204" pitchFamily="34" charset="0"/>
              </a:rPr>
              <a:t> và ch</a:t>
            </a:r>
            <a:r>
              <a:rPr lang="en-US" b="0" i="0" dirty="0" err="1">
                <a:solidFill>
                  <a:srgbClr val="663300"/>
                </a:solidFill>
                <a:effectLst/>
                <a:latin typeface="+mj-lt"/>
                <a:cs typeface="Arial" panose="020B0604020202020204" pitchFamily="34" charset="0"/>
              </a:rPr>
              <a:t>uẩn</a:t>
            </a:r>
            <a:r>
              <a:rPr lang="vi-VN" b="0" i="0" dirty="0">
                <a:solidFill>
                  <a:srgbClr val="663300"/>
                </a:solidFill>
                <a:effectLst/>
                <a:latin typeface="+mj-lt"/>
                <a:cs typeface="Arial" panose="020B0604020202020204" pitchFamily="34" charset="0"/>
              </a:rPr>
              <a:t> bị chu đáo các giải pháp đ</a:t>
            </a:r>
            <a:r>
              <a:rPr lang="en-US" b="0" i="0" dirty="0" err="1">
                <a:solidFill>
                  <a:srgbClr val="663300"/>
                </a:solidFill>
                <a:effectLst/>
                <a:latin typeface="+mj-lt"/>
                <a:cs typeface="Arial" panose="020B0604020202020204" pitchFamily="34" charset="0"/>
              </a:rPr>
              <a:t>ối</a:t>
            </a:r>
            <a:r>
              <a:rPr lang="en-US" b="0" i="0" dirty="0">
                <a:solidFill>
                  <a:srgbClr val="663300"/>
                </a:solidFill>
                <a:effectLst/>
                <a:latin typeface="+mj-lt"/>
                <a:cs typeface="Arial" panose="020B0604020202020204" pitchFamily="34" charset="0"/>
              </a:rPr>
              <a:t> </a:t>
            </a:r>
            <a:r>
              <a:rPr lang="vi-VN" b="0" i="0" dirty="0">
                <a:solidFill>
                  <a:srgbClr val="663300"/>
                </a:solidFill>
                <a:effectLst/>
                <a:latin typeface="+mj-lt"/>
                <a:cs typeface="Arial" panose="020B0604020202020204" pitchFamily="34" charset="0"/>
              </a:rPr>
              <a:t>phó</a:t>
            </a:r>
            <a:r>
              <a:rPr lang="en-US" b="0" i="0" dirty="0">
                <a:solidFill>
                  <a:srgbClr val="663300"/>
                </a:solidFill>
                <a:effectLst/>
                <a:latin typeface="+mj-lt"/>
                <a:cs typeface="Arial" panose="020B0604020202020204" pitchFamily="34" charset="0"/>
              </a:rPr>
              <a:t>.</a:t>
            </a:r>
            <a:endParaRPr lang="en-US" dirty="0">
              <a:solidFill>
                <a:srgbClr val="663300"/>
              </a:solidFill>
              <a:latin typeface="+mj-lt"/>
              <a:cs typeface="Arial" panose="020B0604020202020204" pitchFamily="34" charset="0"/>
            </a:endParaRPr>
          </a:p>
        </p:txBody>
      </p:sp>
      <p:sp>
        <p:nvSpPr>
          <p:cNvPr id="23" name="TextBox 22">
            <a:extLst>
              <a:ext uri="{FF2B5EF4-FFF2-40B4-BE49-F238E27FC236}">
                <a16:creationId xmlns="" xmlns:a16="http://schemas.microsoft.com/office/drawing/2014/main" id="{D9418C1E-7F00-4BC8-8528-4E8418B5081F}"/>
              </a:ext>
            </a:extLst>
          </p:cNvPr>
          <p:cNvSpPr txBox="1"/>
          <p:nvPr/>
        </p:nvSpPr>
        <p:spPr>
          <a:xfrm>
            <a:off x="1116106" y="4433961"/>
            <a:ext cx="4164232" cy="1200329"/>
          </a:xfrm>
          <a:prstGeom prst="rect">
            <a:avLst/>
          </a:prstGeom>
          <a:noFill/>
        </p:spPr>
        <p:txBody>
          <a:bodyPr wrap="square">
            <a:spAutoFit/>
          </a:bodyPr>
          <a:lstStyle/>
          <a:p>
            <a:pPr marL="342900" indent="-342900" algn="just">
              <a:buFont typeface="Wingdings" panose="05000000000000000000" pitchFamily="2" charset="2"/>
              <a:buChar char="§"/>
            </a:pPr>
            <a:r>
              <a:rPr lang="vi-VN" b="0" i="0" dirty="0">
                <a:solidFill>
                  <a:srgbClr val="0070C0"/>
                </a:solidFill>
                <a:effectLst/>
                <a:latin typeface="Arial" panose="020B0604020202020204" pitchFamily="34" charset="0"/>
                <a:cs typeface="Arial" panose="020B0604020202020204" pitchFamily="34" charset="0"/>
              </a:rPr>
              <a:t>Khi có xung đột giữa các chủ thể kinh tế, cần </a:t>
            </a:r>
            <a:r>
              <a:rPr lang="vi-VN" b="1" i="0" dirty="0">
                <a:solidFill>
                  <a:srgbClr val="C00000"/>
                </a:solidFill>
                <a:effectLst/>
                <a:latin typeface="Arial" panose="020B0604020202020204" pitchFamily="34" charset="0"/>
                <a:cs typeface="Arial" panose="020B0604020202020204" pitchFamily="34" charset="0"/>
              </a:rPr>
              <a:t>có sự tham gia hòa giải của các tổ chức xã hội có liên quan,</a:t>
            </a:r>
            <a:r>
              <a:rPr lang="vi-VN" b="0" i="0" dirty="0">
                <a:solidFill>
                  <a:srgbClr val="0070C0"/>
                </a:solidFill>
                <a:effectLst/>
                <a:latin typeface="Arial" panose="020B0604020202020204" pitchFamily="34" charset="0"/>
                <a:cs typeface="Arial" panose="020B0604020202020204" pitchFamily="34" charset="0"/>
              </a:rPr>
              <a:t> đặc biệt là nhà nước. /.</a:t>
            </a:r>
            <a:endParaRPr lang="en-US" dirty="0">
              <a:solidFill>
                <a:srgbClr val="0070C0"/>
              </a:solidFill>
              <a:latin typeface="Arial" panose="020B0604020202020204" pitchFamily="34" charset="0"/>
              <a:cs typeface="Arial" panose="020B0604020202020204" pitchFamily="34" charset="0"/>
            </a:endParaRPr>
          </a:p>
        </p:txBody>
      </p:sp>
      <p:pic>
        <p:nvPicPr>
          <p:cNvPr id="5122" name="Picture 2" descr="Hơn 5.500 cuộc đình công ở VN không có cuộc nào do công đoàn tổ chức">
            <a:extLst>
              <a:ext uri="{FF2B5EF4-FFF2-40B4-BE49-F238E27FC236}">
                <a16:creationId xmlns="" xmlns:a16="http://schemas.microsoft.com/office/drawing/2014/main" id="{2FC83C32-C6AF-4593-97B4-4FAFB7D0C20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25996" y="2126549"/>
            <a:ext cx="3341290" cy="219599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àng trăm công nhân của công ty TNHH Vietpan Pacific bấp chấp trời mưa vẫn tổ chức đình công.">
            <a:extLst>
              <a:ext uri="{FF2B5EF4-FFF2-40B4-BE49-F238E27FC236}">
                <a16:creationId xmlns="" xmlns:a16="http://schemas.microsoft.com/office/drawing/2014/main" id="{FF17BE59-2564-4618-9821-29D4D94298D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49157" y="4537354"/>
            <a:ext cx="3341291" cy="21058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6267294"/>
      </p:ext>
    </p:extLst>
  </p:cSld>
  <p:clrMapOvr>
    <a:masterClrMapping/>
  </p:clrMapOvr>
  <p:transition>
    <p:wedge/>
  </p:transition>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082" name="Picture 49" descr="arrow_metal01">
            <a:extLst>
              <a:ext uri="{FF2B5EF4-FFF2-40B4-BE49-F238E27FC236}">
                <a16:creationId xmlns="" xmlns:a16="http://schemas.microsoft.com/office/drawing/2014/main" id="{F085E6DB-64F1-471D-9528-F83E497A6761}"/>
              </a:ext>
            </a:extLst>
          </p:cNvPr>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0" y="1771918"/>
            <a:ext cx="2741613" cy="4576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083" name="Line 2">
            <a:extLst>
              <a:ext uri="{FF2B5EF4-FFF2-40B4-BE49-F238E27FC236}">
                <a16:creationId xmlns="" xmlns:a16="http://schemas.microsoft.com/office/drawing/2014/main" id="{77EF496A-9F24-4E41-B104-DAE419A12F3F}"/>
              </a:ext>
            </a:extLst>
          </p:cNvPr>
          <p:cNvSpPr>
            <a:spLocks noChangeShapeType="1"/>
          </p:cNvSpPr>
          <p:nvPr/>
        </p:nvSpPr>
        <p:spPr bwMode="black">
          <a:xfrm>
            <a:off x="1673563" y="5840633"/>
            <a:ext cx="10245658" cy="49531"/>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686085" name="Line 4">
            <a:extLst>
              <a:ext uri="{FF2B5EF4-FFF2-40B4-BE49-F238E27FC236}">
                <a16:creationId xmlns="" xmlns:a16="http://schemas.microsoft.com/office/drawing/2014/main" id="{7C4A539F-7C99-42BA-8893-48D01A520447}"/>
              </a:ext>
            </a:extLst>
          </p:cNvPr>
          <p:cNvSpPr>
            <a:spLocks noChangeShapeType="1"/>
          </p:cNvSpPr>
          <p:nvPr/>
        </p:nvSpPr>
        <p:spPr bwMode="black">
          <a:xfrm flipV="1">
            <a:off x="2286000" y="2255769"/>
            <a:ext cx="9536806" cy="4955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686087" name="Rectangle 8">
            <a:extLst>
              <a:ext uri="{FF2B5EF4-FFF2-40B4-BE49-F238E27FC236}">
                <a16:creationId xmlns="" xmlns:a16="http://schemas.microsoft.com/office/drawing/2014/main" id="{A1B304D2-97D3-4E3F-9B1C-991E78F9B4BB}"/>
              </a:ext>
            </a:extLst>
          </p:cNvPr>
          <p:cNvSpPr>
            <a:spLocks noChangeArrowheads="1"/>
          </p:cNvSpPr>
          <p:nvPr/>
        </p:nvSpPr>
        <p:spPr bwMode="black">
          <a:xfrm>
            <a:off x="4495800" y="366138"/>
            <a:ext cx="3552825"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b="1" dirty="0">
                <a:solidFill>
                  <a:schemeClr val="bg1"/>
                </a:solidFill>
                <a:latin typeface="Arial" panose="020B0604020202020204" pitchFamily="34" charset="0"/>
                <a:cs typeface="Arial" panose="020B0604020202020204" pitchFamily="34" charset="0"/>
              </a:rPr>
              <a:t>KẾT LUẬN</a:t>
            </a:r>
            <a:endParaRPr kumimoji="0" lang="en-US" altLang="en-US" b="1" i="0" u="none" strike="noStrike" kern="1200" cap="none" spc="0" normalizeH="0" baseline="0" noProof="0" dirty="0">
              <a:ln>
                <a:noFill/>
              </a:ln>
              <a:solidFill>
                <a:schemeClr val="bg1"/>
              </a:solidFill>
              <a:effectLst/>
              <a:uLnTx/>
              <a:uFillTx/>
              <a:latin typeface="Arial" panose="020B0604020202020204" pitchFamily="34" charset="0"/>
              <a:ea typeface="+mn-ea"/>
              <a:cs typeface="Arial" panose="020B0604020202020204" pitchFamily="34" charset="0"/>
            </a:endParaRPr>
          </a:p>
        </p:txBody>
      </p:sp>
      <p:sp>
        <p:nvSpPr>
          <p:cNvPr id="686088" name="Line 9">
            <a:extLst>
              <a:ext uri="{FF2B5EF4-FFF2-40B4-BE49-F238E27FC236}">
                <a16:creationId xmlns="" xmlns:a16="http://schemas.microsoft.com/office/drawing/2014/main" id="{DBFBB864-BF26-42C2-9914-81B6716CAA16}"/>
              </a:ext>
            </a:extLst>
          </p:cNvPr>
          <p:cNvSpPr>
            <a:spLocks noChangeShapeType="1"/>
          </p:cNvSpPr>
          <p:nvPr/>
        </p:nvSpPr>
        <p:spPr bwMode="black">
          <a:xfrm>
            <a:off x="2852900" y="3158684"/>
            <a:ext cx="8888608" cy="26261"/>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686090" name="Line 11">
            <a:extLst>
              <a:ext uri="{FF2B5EF4-FFF2-40B4-BE49-F238E27FC236}">
                <a16:creationId xmlns="" xmlns:a16="http://schemas.microsoft.com/office/drawing/2014/main" id="{4F0896D3-3D26-4CC1-AB19-77B77B633B84}"/>
              </a:ext>
            </a:extLst>
          </p:cNvPr>
          <p:cNvSpPr>
            <a:spLocks noChangeShapeType="1"/>
          </p:cNvSpPr>
          <p:nvPr/>
        </p:nvSpPr>
        <p:spPr bwMode="black">
          <a:xfrm>
            <a:off x="3059266" y="4081337"/>
            <a:ext cx="8419078" cy="56891"/>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sp>
        <p:nvSpPr>
          <p:cNvPr id="686092" name="Line 13">
            <a:extLst>
              <a:ext uri="{FF2B5EF4-FFF2-40B4-BE49-F238E27FC236}">
                <a16:creationId xmlns="" xmlns:a16="http://schemas.microsoft.com/office/drawing/2014/main" id="{932BE534-E79A-45E1-B50D-C5F0DC788E70}"/>
              </a:ext>
            </a:extLst>
          </p:cNvPr>
          <p:cNvSpPr>
            <a:spLocks noChangeShapeType="1"/>
          </p:cNvSpPr>
          <p:nvPr/>
        </p:nvSpPr>
        <p:spPr bwMode="black">
          <a:xfrm>
            <a:off x="2555820" y="4962109"/>
            <a:ext cx="9301911" cy="0"/>
          </a:xfrm>
          <a:prstGeom prst="line">
            <a:avLst/>
          </a:prstGeom>
          <a:noFill/>
          <a:ln w="28575" cap="rnd">
            <a:solidFill>
              <a:schemeClr val="tx1"/>
            </a:solidFill>
            <a:prstDash val="sysDot"/>
            <a:round/>
            <a:headEnd/>
            <a:tailEn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600" b="0"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grpSp>
        <p:nvGrpSpPr>
          <p:cNvPr id="686094" name="Group 94">
            <a:extLst>
              <a:ext uri="{FF2B5EF4-FFF2-40B4-BE49-F238E27FC236}">
                <a16:creationId xmlns="" xmlns:a16="http://schemas.microsoft.com/office/drawing/2014/main" id="{97B84B6E-ABE3-4C4C-8BB3-3A95FFB910C8}"/>
              </a:ext>
            </a:extLst>
          </p:cNvPr>
          <p:cNvGrpSpPr>
            <a:grpSpLocks/>
          </p:cNvGrpSpPr>
          <p:nvPr/>
        </p:nvGrpSpPr>
        <p:grpSpPr bwMode="auto">
          <a:xfrm>
            <a:off x="1832921" y="2008515"/>
            <a:ext cx="393700" cy="393700"/>
            <a:chOff x="2543" y="1006"/>
            <a:chExt cx="416" cy="416"/>
          </a:xfrm>
        </p:grpSpPr>
        <p:sp>
          <p:nvSpPr>
            <p:cNvPr id="686123" name="Oval 52">
              <a:extLst>
                <a:ext uri="{FF2B5EF4-FFF2-40B4-BE49-F238E27FC236}">
                  <a16:creationId xmlns="" xmlns:a16="http://schemas.microsoft.com/office/drawing/2014/main" id="{0A4E4C05-6BD6-4E79-A425-6B715CF6D023}"/>
                </a:ext>
              </a:extLst>
            </p:cNvPr>
            <p:cNvSpPr>
              <a:spLocks noChangeArrowheads="1"/>
            </p:cNvSpPr>
            <p:nvPr/>
          </p:nvSpPr>
          <p:spPr bwMode="gray">
            <a:xfrm>
              <a:off x="2543" y="1006"/>
              <a:ext cx="416" cy="416"/>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grpSp>
          <p:nvGrpSpPr>
            <p:cNvPr id="686124" name="Group 53">
              <a:extLst>
                <a:ext uri="{FF2B5EF4-FFF2-40B4-BE49-F238E27FC236}">
                  <a16:creationId xmlns="" xmlns:a16="http://schemas.microsoft.com/office/drawing/2014/main" id="{9992E6F1-EC1A-4EFA-8DDA-C494D1374A1E}"/>
                </a:ext>
              </a:extLst>
            </p:cNvPr>
            <p:cNvGrpSpPr>
              <a:grpSpLocks/>
            </p:cNvGrpSpPr>
            <p:nvPr/>
          </p:nvGrpSpPr>
          <p:grpSpPr bwMode="auto">
            <a:xfrm rot="-2288454">
              <a:off x="2578" y="1034"/>
              <a:ext cx="348" cy="356"/>
              <a:chOff x="887" y="2040"/>
              <a:chExt cx="433" cy="422"/>
            </a:xfrm>
          </p:grpSpPr>
          <p:pic>
            <p:nvPicPr>
              <p:cNvPr id="686126" name="Picture 54" descr="circuler_1">
                <a:extLst>
                  <a:ext uri="{FF2B5EF4-FFF2-40B4-BE49-F238E27FC236}">
                    <a16:creationId xmlns="" xmlns:a16="http://schemas.microsoft.com/office/drawing/2014/main" id="{65315ABE-AE05-457F-856B-BE4C645F8C5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95" name="Oval 55">
                <a:extLst>
                  <a:ext uri="{FF2B5EF4-FFF2-40B4-BE49-F238E27FC236}">
                    <a16:creationId xmlns="" xmlns:a16="http://schemas.microsoft.com/office/drawing/2014/main" id="{7F652004-29F2-471C-8FAF-63840B75AB7F}"/>
                  </a:ext>
                </a:extLst>
              </p:cNvPr>
              <p:cNvSpPr>
                <a:spLocks noChangeArrowheads="1"/>
              </p:cNvSpPr>
              <p:nvPr/>
            </p:nvSpPr>
            <p:spPr bwMode="gray">
              <a:xfrm>
                <a:off x="887" y="2040"/>
                <a:ext cx="432" cy="422"/>
              </a:xfrm>
              <a:prstGeom prst="ellipse">
                <a:avLst/>
              </a:prstGeom>
              <a:gradFill rotWithShape="1">
                <a:gsLst>
                  <a:gs pos="0">
                    <a:schemeClr val="accent1">
                      <a:gamma/>
                      <a:shade val="34902"/>
                      <a:invGamma/>
                      <a:alpha val="89999"/>
                    </a:schemeClr>
                  </a:gs>
                  <a:gs pos="50000">
                    <a:schemeClr val="accent1">
                      <a:alpha val="75000"/>
                    </a:schemeClr>
                  </a:gs>
                  <a:gs pos="100000">
                    <a:schemeClr val="accent1">
                      <a:gamma/>
                      <a:shade val="34902"/>
                      <a:invGamma/>
                      <a:alpha val="89999"/>
                    </a:schemeClr>
                  </a:gs>
                </a:gsLst>
                <a:lin ang="18900000" scaled="1"/>
              </a:gradFill>
              <a:ln w="9525" algn="ctr">
                <a:noFill/>
                <a:round/>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pic>
            <p:nvPicPr>
              <p:cNvPr id="686128" name="Picture 56" descr="Picture2">
                <a:extLst>
                  <a:ext uri="{FF2B5EF4-FFF2-40B4-BE49-F238E27FC236}">
                    <a16:creationId xmlns="" xmlns:a16="http://schemas.microsoft.com/office/drawing/2014/main" id="{53D35517-B663-4E66-A32F-8D755D2B29DA}"/>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125" name="Picture 57">
              <a:extLst>
                <a:ext uri="{FF2B5EF4-FFF2-40B4-BE49-F238E27FC236}">
                  <a16:creationId xmlns="" xmlns:a16="http://schemas.microsoft.com/office/drawing/2014/main" id="{F050AF3E-AF7F-4FE7-B2CB-B6EB217EE1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015" t="9302" r="12404" b="12598"/>
            <a:stretch>
              <a:fillRect/>
            </a:stretch>
          </p:blipFill>
          <p:spPr bwMode="gray">
            <a:xfrm>
              <a:off x="2570"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095" name="Group 93">
            <a:extLst>
              <a:ext uri="{FF2B5EF4-FFF2-40B4-BE49-F238E27FC236}">
                <a16:creationId xmlns="" xmlns:a16="http://schemas.microsoft.com/office/drawing/2014/main" id="{4038C83E-F967-4EB7-AFB9-84C30F8DAF0E}"/>
              </a:ext>
            </a:extLst>
          </p:cNvPr>
          <p:cNvGrpSpPr>
            <a:grpSpLocks/>
          </p:cNvGrpSpPr>
          <p:nvPr/>
        </p:nvGrpSpPr>
        <p:grpSpPr bwMode="auto">
          <a:xfrm>
            <a:off x="2415953" y="2792447"/>
            <a:ext cx="393700" cy="393700"/>
            <a:chOff x="3071" y="1006"/>
            <a:chExt cx="416" cy="416"/>
          </a:xfrm>
        </p:grpSpPr>
        <p:sp>
          <p:nvSpPr>
            <p:cNvPr id="686117" name="Oval 62">
              <a:extLst>
                <a:ext uri="{FF2B5EF4-FFF2-40B4-BE49-F238E27FC236}">
                  <a16:creationId xmlns="" xmlns:a16="http://schemas.microsoft.com/office/drawing/2014/main" id="{6AABBD00-77B4-4F78-96AC-A00F54F231D3}"/>
                </a:ext>
              </a:extLst>
            </p:cNvPr>
            <p:cNvSpPr>
              <a:spLocks noChangeArrowheads="1"/>
            </p:cNvSpPr>
            <p:nvPr/>
          </p:nvSpPr>
          <p:spPr bwMode="gray">
            <a:xfrm>
              <a:off x="3071" y="1006"/>
              <a:ext cx="416" cy="416"/>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grpSp>
          <p:nvGrpSpPr>
            <p:cNvPr id="686118" name="Group 63">
              <a:extLst>
                <a:ext uri="{FF2B5EF4-FFF2-40B4-BE49-F238E27FC236}">
                  <a16:creationId xmlns="" xmlns:a16="http://schemas.microsoft.com/office/drawing/2014/main" id="{E26E7F81-3ABF-4CFB-B989-818FF4739C64}"/>
                </a:ext>
              </a:extLst>
            </p:cNvPr>
            <p:cNvGrpSpPr>
              <a:grpSpLocks/>
            </p:cNvGrpSpPr>
            <p:nvPr/>
          </p:nvGrpSpPr>
          <p:grpSpPr bwMode="auto">
            <a:xfrm rot="-2288454">
              <a:off x="3106" y="1034"/>
              <a:ext cx="348" cy="356"/>
              <a:chOff x="887" y="2040"/>
              <a:chExt cx="433" cy="422"/>
            </a:xfrm>
          </p:grpSpPr>
          <p:pic>
            <p:nvPicPr>
              <p:cNvPr id="686120" name="Picture 64" descr="circuler_1">
                <a:extLst>
                  <a:ext uri="{FF2B5EF4-FFF2-40B4-BE49-F238E27FC236}">
                    <a16:creationId xmlns="" xmlns:a16="http://schemas.microsoft.com/office/drawing/2014/main" id="{F8C9FA41-2923-4E20-8020-74ED9AA60BB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905" name="Oval 65">
                <a:extLst>
                  <a:ext uri="{FF2B5EF4-FFF2-40B4-BE49-F238E27FC236}">
                    <a16:creationId xmlns="" xmlns:a16="http://schemas.microsoft.com/office/drawing/2014/main" id="{F18596A2-156C-4515-A628-193A545834B3}"/>
                  </a:ext>
                </a:extLst>
              </p:cNvPr>
              <p:cNvSpPr>
                <a:spLocks noChangeArrowheads="1"/>
              </p:cNvSpPr>
              <p:nvPr/>
            </p:nvSpPr>
            <p:spPr bwMode="gray">
              <a:xfrm>
                <a:off x="887" y="2040"/>
                <a:ext cx="432" cy="422"/>
              </a:xfrm>
              <a:prstGeom prst="ellipse">
                <a:avLst/>
              </a:prstGeom>
              <a:gradFill rotWithShape="1">
                <a:gsLst>
                  <a:gs pos="0">
                    <a:schemeClr val="accent2">
                      <a:gamma/>
                      <a:shade val="34902"/>
                      <a:invGamma/>
                      <a:alpha val="89999"/>
                    </a:schemeClr>
                  </a:gs>
                  <a:gs pos="50000">
                    <a:schemeClr val="accent2">
                      <a:alpha val="75000"/>
                    </a:schemeClr>
                  </a:gs>
                  <a:gs pos="100000">
                    <a:schemeClr val="accent2">
                      <a:gamma/>
                      <a:shade val="34902"/>
                      <a:invGamma/>
                      <a:alpha val="89999"/>
                    </a:schemeClr>
                  </a:gs>
                </a:gsLst>
                <a:lin ang="18900000" scaled="1"/>
              </a:gradFill>
              <a:ln w="9525" algn="ctr">
                <a:noFill/>
                <a:round/>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pic>
            <p:nvPicPr>
              <p:cNvPr id="686122" name="Picture 66" descr="Picture2">
                <a:extLst>
                  <a:ext uri="{FF2B5EF4-FFF2-40B4-BE49-F238E27FC236}">
                    <a16:creationId xmlns="" xmlns:a16="http://schemas.microsoft.com/office/drawing/2014/main" id="{AB1D2D7B-047F-4729-A837-BBC86B4479D9}"/>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119" name="Picture 86">
              <a:extLst>
                <a:ext uri="{FF2B5EF4-FFF2-40B4-BE49-F238E27FC236}">
                  <a16:creationId xmlns="" xmlns:a16="http://schemas.microsoft.com/office/drawing/2014/main" id="{86FBABF6-96AB-4A36-AA44-5357B7F54B6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015" t="9302" r="12404" b="12598"/>
            <a:stretch>
              <a:fillRect/>
            </a:stretch>
          </p:blipFill>
          <p:spPr bwMode="gray">
            <a:xfrm>
              <a:off x="3098"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096" name="Group 92">
            <a:extLst>
              <a:ext uri="{FF2B5EF4-FFF2-40B4-BE49-F238E27FC236}">
                <a16:creationId xmlns="" xmlns:a16="http://schemas.microsoft.com/office/drawing/2014/main" id="{49D78B6B-99E2-4EC4-95F4-4800F4F4FE88}"/>
              </a:ext>
            </a:extLst>
          </p:cNvPr>
          <p:cNvGrpSpPr>
            <a:grpSpLocks/>
          </p:cNvGrpSpPr>
          <p:nvPr/>
        </p:nvGrpSpPr>
        <p:grpSpPr bwMode="auto">
          <a:xfrm>
            <a:off x="2618053" y="3710335"/>
            <a:ext cx="393700" cy="393700"/>
            <a:chOff x="3647" y="1006"/>
            <a:chExt cx="416" cy="416"/>
          </a:xfrm>
        </p:grpSpPr>
        <p:sp>
          <p:nvSpPr>
            <p:cNvPr id="686111" name="Oval 67">
              <a:extLst>
                <a:ext uri="{FF2B5EF4-FFF2-40B4-BE49-F238E27FC236}">
                  <a16:creationId xmlns="" xmlns:a16="http://schemas.microsoft.com/office/drawing/2014/main" id="{B349B02D-D3E8-46DE-89A3-6E37B4654713}"/>
                </a:ext>
              </a:extLst>
            </p:cNvPr>
            <p:cNvSpPr>
              <a:spLocks noChangeArrowheads="1"/>
            </p:cNvSpPr>
            <p:nvPr/>
          </p:nvSpPr>
          <p:spPr bwMode="gray">
            <a:xfrm>
              <a:off x="3647" y="1006"/>
              <a:ext cx="416" cy="416"/>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grpSp>
          <p:nvGrpSpPr>
            <p:cNvPr id="686112" name="Group 68">
              <a:extLst>
                <a:ext uri="{FF2B5EF4-FFF2-40B4-BE49-F238E27FC236}">
                  <a16:creationId xmlns="" xmlns:a16="http://schemas.microsoft.com/office/drawing/2014/main" id="{55FCAB43-E417-4B1D-8897-0E20C0B8F50C}"/>
                </a:ext>
              </a:extLst>
            </p:cNvPr>
            <p:cNvGrpSpPr>
              <a:grpSpLocks/>
            </p:cNvGrpSpPr>
            <p:nvPr/>
          </p:nvGrpSpPr>
          <p:grpSpPr bwMode="auto">
            <a:xfrm rot="-2288454">
              <a:off x="3682" y="1034"/>
              <a:ext cx="348" cy="356"/>
              <a:chOff x="887" y="2040"/>
              <a:chExt cx="433" cy="422"/>
            </a:xfrm>
          </p:grpSpPr>
          <p:pic>
            <p:nvPicPr>
              <p:cNvPr id="686114" name="Picture 69" descr="circuler_1">
                <a:extLst>
                  <a:ext uri="{FF2B5EF4-FFF2-40B4-BE49-F238E27FC236}">
                    <a16:creationId xmlns="" xmlns:a16="http://schemas.microsoft.com/office/drawing/2014/main" id="{A0BAC7D3-0A19-46DA-8811-40DB1D246B37}"/>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910" name="Oval 70">
                <a:extLst>
                  <a:ext uri="{FF2B5EF4-FFF2-40B4-BE49-F238E27FC236}">
                    <a16:creationId xmlns="" xmlns:a16="http://schemas.microsoft.com/office/drawing/2014/main" id="{F2EA6334-27AD-43DF-B465-9BA12AAFAAC1}"/>
                  </a:ext>
                </a:extLst>
              </p:cNvPr>
              <p:cNvSpPr>
                <a:spLocks noChangeArrowheads="1"/>
              </p:cNvSpPr>
              <p:nvPr/>
            </p:nvSpPr>
            <p:spPr bwMode="gray">
              <a:xfrm>
                <a:off x="887" y="2040"/>
                <a:ext cx="432" cy="422"/>
              </a:xfrm>
              <a:prstGeom prst="ellipse">
                <a:avLst/>
              </a:prstGeom>
              <a:gradFill rotWithShape="1">
                <a:gsLst>
                  <a:gs pos="0">
                    <a:schemeClr val="hlink">
                      <a:gamma/>
                      <a:shade val="34902"/>
                      <a:invGamma/>
                      <a:alpha val="89999"/>
                    </a:schemeClr>
                  </a:gs>
                  <a:gs pos="50000">
                    <a:schemeClr val="hlink">
                      <a:alpha val="75000"/>
                    </a:schemeClr>
                  </a:gs>
                  <a:gs pos="100000">
                    <a:schemeClr val="hlink">
                      <a:gamma/>
                      <a:shade val="34902"/>
                      <a:invGamma/>
                      <a:alpha val="89999"/>
                    </a:schemeClr>
                  </a:gs>
                </a:gsLst>
                <a:lin ang="18900000" scaled="1"/>
              </a:gradFill>
              <a:ln w="9525" algn="ctr">
                <a:noFill/>
                <a:round/>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pic>
            <p:nvPicPr>
              <p:cNvPr id="686116" name="Picture 71" descr="Picture2">
                <a:extLst>
                  <a:ext uri="{FF2B5EF4-FFF2-40B4-BE49-F238E27FC236}">
                    <a16:creationId xmlns="" xmlns:a16="http://schemas.microsoft.com/office/drawing/2014/main" id="{8CDFE646-BEDF-4DBE-BCC8-2888A111618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113" name="Picture 87">
              <a:extLst>
                <a:ext uri="{FF2B5EF4-FFF2-40B4-BE49-F238E27FC236}">
                  <a16:creationId xmlns="" xmlns:a16="http://schemas.microsoft.com/office/drawing/2014/main" id="{31110436-9493-4AC9-9D8A-65F828B00DA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015" t="9302" r="12404" b="12598"/>
            <a:stretch>
              <a:fillRect/>
            </a:stretch>
          </p:blipFill>
          <p:spPr bwMode="gray">
            <a:xfrm>
              <a:off x="3676"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097" name="Group 91">
            <a:extLst>
              <a:ext uri="{FF2B5EF4-FFF2-40B4-BE49-F238E27FC236}">
                <a16:creationId xmlns="" xmlns:a16="http://schemas.microsoft.com/office/drawing/2014/main" id="{339C50F1-6203-483B-B7D5-7AC6F98C44BA}"/>
              </a:ext>
            </a:extLst>
          </p:cNvPr>
          <p:cNvGrpSpPr>
            <a:grpSpLocks/>
          </p:cNvGrpSpPr>
          <p:nvPr/>
        </p:nvGrpSpPr>
        <p:grpSpPr bwMode="auto">
          <a:xfrm>
            <a:off x="2247494" y="4534215"/>
            <a:ext cx="393700" cy="393700"/>
            <a:chOff x="4213" y="1006"/>
            <a:chExt cx="416" cy="416"/>
          </a:xfrm>
        </p:grpSpPr>
        <p:sp>
          <p:nvSpPr>
            <p:cNvPr id="686105" name="Oval 72">
              <a:extLst>
                <a:ext uri="{FF2B5EF4-FFF2-40B4-BE49-F238E27FC236}">
                  <a16:creationId xmlns="" xmlns:a16="http://schemas.microsoft.com/office/drawing/2014/main" id="{547DAAD3-1504-4880-97C2-874623FFDF06}"/>
                </a:ext>
              </a:extLst>
            </p:cNvPr>
            <p:cNvSpPr>
              <a:spLocks noChangeArrowheads="1"/>
            </p:cNvSpPr>
            <p:nvPr/>
          </p:nvSpPr>
          <p:spPr bwMode="gray">
            <a:xfrm>
              <a:off x="4213" y="1006"/>
              <a:ext cx="416" cy="416"/>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grpSp>
          <p:nvGrpSpPr>
            <p:cNvPr id="686106" name="Group 73">
              <a:extLst>
                <a:ext uri="{FF2B5EF4-FFF2-40B4-BE49-F238E27FC236}">
                  <a16:creationId xmlns="" xmlns:a16="http://schemas.microsoft.com/office/drawing/2014/main" id="{E1FE1F90-B49D-4E89-BAE0-1599A8BD9D17}"/>
                </a:ext>
              </a:extLst>
            </p:cNvPr>
            <p:cNvGrpSpPr>
              <a:grpSpLocks/>
            </p:cNvGrpSpPr>
            <p:nvPr/>
          </p:nvGrpSpPr>
          <p:grpSpPr bwMode="auto">
            <a:xfrm rot="-2288454">
              <a:off x="4248" y="1034"/>
              <a:ext cx="348" cy="356"/>
              <a:chOff x="887" y="2040"/>
              <a:chExt cx="433" cy="422"/>
            </a:xfrm>
          </p:grpSpPr>
          <p:pic>
            <p:nvPicPr>
              <p:cNvPr id="686108" name="Picture 74" descr="circuler_1">
                <a:extLst>
                  <a:ext uri="{FF2B5EF4-FFF2-40B4-BE49-F238E27FC236}">
                    <a16:creationId xmlns="" xmlns:a16="http://schemas.microsoft.com/office/drawing/2014/main" id="{468C7BBD-4F75-4692-B448-5585E9105C85}"/>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915" name="Oval 75">
                <a:extLst>
                  <a:ext uri="{FF2B5EF4-FFF2-40B4-BE49-F238E27FC236}">
                    <a16:creationId xmlns="" xmlns:a16="http://schemas.microsoft.com/office/drawing/2014/main" id="{7DEB4E58-81E4-43FF-975F-793793F9B21F}"/>
                  </a:ext>
                </a:extLst>
              </p:cNvPr>
              <p:cNvSpPr>
                <a:spLocks noChangeArrowheads="1"/>
              </p:cNvSpPr>
              <p:nvPr/>
            </p:nvSpPr>
            <p:spPr bwMode="gray">
              <a:xfrm>
                <a:off x="887" y="2040"/>
                <a:ext cx="432" cy="422"/>
              </a:xfrm>
              <a:prstGeom prst="ellipse">
                <a:avLst/>
              </a:prstGeom>
              <a:gradFill rotWithShape="1">
                <a:gsLst>
                  <a:gs pos="0">
                    <a:schemeClr val="folHlink">
                      <a:gamma/>
                      <a:shade val="34902"/>
                      <a:invGamma/>
                      <a:alpha val="89999"/>
                    </a:schemeClr>
                  </a:gs>
                  <a:gs pos="50000">
                    <a:schemeClr val="folHlink">
                      <a:alpha val="75000"/>
                    </a:schemeClr>
                  </a:gs>
                  <a:gs pos="100000">
                    <a:schemeClr val="folHlink">
                      <a:gamma/>
                      <a:shade val="34902"/>
                      <a:invGamma/>
                      <a:alpha val="89999"/>
                    </a:schemeClr>
                  </a:gs>
                </a:gsLst>
                <a:lin ang="18900000" scaled="1"/>
              </a:gradFill>
              <a:ln w="9525" algn="ctr">
                <a:noFill/>
                <a:round/>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pic>
            <p:nvPicPr>
              <p:cNvPr id="686110" name="Picture 76" descr="Picture2">
                <a:extLst>
                  <a:ext uri="{FF2B5EF4-FFF2-40B4-BE49-F238E27FC236}">
                    <a16:creationId xmlns="" xmlns:a16="http://schemas.microsoft.com/office/drawing/2014/main" id="{55A3FEDD-E05D-4D9C-B572-C73785B3E0F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107" name="Picture 88">
              <a:extLst>
                <a:ext uri="{FF2B5EF4-FFF2-40B4-BE49-F238E27FC236}">
                  <a16:creationId xmlns="" xmlns:a16="http://schemas.microsoft.com/office/drawing/2014/main" id="{809EBD39-1241-414B-A6DD-11FDECD046F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015" t="9302" r="12404" b="12598"/>
            <a:stretch>
              <a:fillRect/>
            </a:stretch>
          </p:blipFill>
          <p:spPr bwMode="gray">
            <a:xfrm>
              <a:off x="4240"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098" name="Group 90">
            <a:extLst>
              <a:ext uri="{FF2B5EF4-FFF2-40B4-BE49-F238E27FC236}">
                <a16:creationId xmlns="" xmlns:a16="http://schemas.microsoft.com/office/drawing/2014/main" id="{8D6AD781-4BA4-4AA2-8B0A-35AA0705B52E}"/>
              </a:ext>
            </a:extLst>
          </p:cNvPr>
          <p:cNvGrpSpPr>
            <a:grpSpLocks/>
          </p:cNvGrpSpPr>
          <p:nvPr/>
        </p:nvGrpSpPr>
        <p:grpSpPr bwMode="auto">
          <a:xfrm>
            <a:off x="1478132" y="5527004"/>
            <a:ext cx="393700" cy="393700"/>
            <a:chOff x="4803" y="1006"/>
            <a:chExt cx="416" cy="416"/>
          </a:xfrm>
        </p:grpSpPr>
        <p:sp>
          <p:nvSpPr>
            <p:cNvPr id="686099" name="Oval 81">
              <a:extLst>
                <a:ext uri="{FF2B5EF4-FFF2-40B4-BE49-F238E27FC236}">
                  <a16:creationId xmlns="" xmlns:a16="http://schemas.microsoft.com/office/drawing/2014/main" id="{D79C6815-8EA2-4C44-9843-3F4B6F9AC57F}"/>
                </a:ext>
              </a:extLst>
            </p:cNvPr>
            <p:cNvSpPr>
              <a:spLocks noChangeArrowheads="1"/>
            </p:cNvSpPr>
            <p:nvPr/>
          </p:nvSpPr>
          <p:spPr bwMode="gray">
            <a:xfrm>
              <a:off x="4803" y="1006"/>
              <a:ext cx="416" cy="416"/>
            </a:xfrm>
            <a:prstGeom prst="ellipse">
              <a:avLst/>
            </a:prstGeom>
            <a:gradFill rotWithShape="1">
              <a:gsLst>
                <a:gs pos="0">
                  <a:srgbClr val="8A8A8A"/>
                </a:gs>
                <a:gs pos="50000">
                  <a:srgbClr val="FFFFFF"/>
                </a:gs>
                <a:gs pos="100000">
                  <a:srgbClr val="8A8A8A"/>
                </a:gs>
              </a:gsLst>
              <a:lin ang="18900000" scaled="1"/>
            </a:gradFill>
            <a:ln w="9525">
              <a:solidFill>
                <a:srgbClr val="DDDDDD"/>
              </a:solidFill>
              <a:round/>
              <a:headEnd/>
              <a:tailEnd/>
            </a:ln>
            <a:effectLst>
              <a:outerShdw dist="35921" dir="2700000" algn="ctr" rotWithShape="0">
                <a:schemeClr val="bg2">
                  <a:alpha val="50000"/>
                </a:schemeClr>
              </a:outerShdw>
            </a:effectLst>
          </p:spPr>
          <p:txBody>
            <a:bodyPr wrap="none"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grpSp>
          <p:nvGrpSpPr>
            <p:cNvPr id="686100" name="Group 82">
              <a:extLst>
                <a:ext uri="{FF2B5EF4-FFF2-40B4-BE49-F238E27FC236}">
                  <a16:creationId xmlns="" xmlns:a16="http://schemas.microsoft.com/office/drawing/2014/main" id="{4518989D-6579-451B-9F42-20E28FAE2D00}"/>
                </a:ext>
              </a:extLst>
            </p:cNvPr>
            <p:cNvGrpSpPr>
              <a:grpSpLocks/>
            </p:cNvGrpSpPr>
            <p:nvPr/>
          </p:nvGrpSpPr>
          <p:grpSpPr bwMode="auto">
            <a:xfrm rot="-2288454">
              <a:off x="4838" y="1034"/>
              <a:ext cx="348" cy="356"/>
              <a:chOff x="887" y="2040"/>
              <a:chExt cx="433" cy="422"/>
            </a:xfrm>
          </p:grpSpPr>
          <p:pic>
            <p:nvPicPr>
              <p:cNvPr id="686102" name="Picture 83" descr="circuler_1">
                <a:extLst>
                  <a:ext uri="{FF2B5EF4-FFF2-40B4-BE49-F238E27FC236}">
                    <a16:creationId xmlns="" xmlns:a16="http://schemas.microsoft.com/office/drawing/2014/main" id="{5EC15B5A-ADFB-478E-A488-EDEFEE71D4C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gray">
              <a:xfrm>
                <a:off x="887" y="2040"/>
                <a:ext cx="430" cy="4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86103" name="Oval 84">
                <a:extLst>
                  <a:ext uri="{FF2B5EF4-FFF2-40B4-BE49-F238E27FC236}">
                    <a16:creationId xmlns="" xmlns:a16="http://schemas.microsoft.com/office/drawing/2014/main" id="{FF4805A4-DA08-4711-A706-22EE7C23C3E3}"/>
                  </a:ext>
                </a:extLst>
              </p:cNvPr>
              <p:cNvSpPr>
                <a:spLocks noChangeArrowheads="1"/>
              </p:cNvSpPr>
              <p:nvPr/>
            </p:nvSpPr>
            <p:spPr bwMode="gray">
              <a:xfrm>
                <a:off x="887" y="2040"/>
                <a:ext cx="433" cy="422"/>
              </a:xfrm>
              <a:prstGeom prst="ellipse">
                <a:avLst/>
              </a:prstGeom>
              <a:solidFill>
                <a:srgbClr val="FB4F2D">
                  <a:alpha val="74901"/>
                </a:srgbClr>
              </a:solidFill>
              <a:ln>
                <a:noFill/>
              </a:ln>
              <a:extLst>
                <a:ext uri="{91240B29-F687-4F45-9708-019B960494DF}">
                  <a14:hiddenLine xmlns:a14="http://schemas.microsoft.com/office/drawing/2010/main" w="9525" algn="ctr">
                    <a:solidFill>
                      <a:srgbClr val="000000"/>
                    </a:solidFill>
                    <a:round/>
                    <a:headEnd/>
                    <a:tailEnd/>
                  </a14:hiddenLine>
                </a:ext>
              </a:extLst>
            </p:spPr>
            <p:txBody>
              <a:bodyPr wrap="none" anchor="ctr"/>
              <a:lstStyle>
                <a:lvl1pPr>
                  <a:spcBef>
                    <a:spcPct val="20000"/>
                  </a:spcBef>
                  <a:buChar char="•"/>
                  <a:defRPr sz="3200">
                    <a:solidFill>
                      <a:schemeClr val="tx1"/>
                    </a:solidFill>
                    <a:latin typeface="Calibri" panose="020F0502020204030204" pitchFamily="34" charset="0"/>
                  </a:defRPr>
                </a:lvl1pPr>
                <a:lvl2pPr marL="742950" indent="-285750">
                  <a:spcBef>
                    <a:spcPct val="20000"/>
                  </a:spcBef>
                  <a:buChar char="–"/>
                  <a:defRPr sz="2800">
                    <a:solidFill>
                      <a:schemeClr val="tx1"/>
                    </a:solidFill>
                    <a:latin typeface="Calibri" panose="020F0502020204030204" pitchFamily="34" charset="0"/>
                  </a:defRPr>
                </a:lvl2pPr>
                <a:lvl3pPr marL="1143000" indent="-228600">
                  <a:spcBef>
                    <a:spcPct val="20000"/>
                  </a:spcBef>
                  <a:buChar char="•"/>
                  <a:defRPr sz="2400">
                    <a:solidFill>
                      <a:schemeClr val="tx1"/>
                    </a:solidFill>
                    <a:latin typeface="Calibri" panose="020F0502020204030204" pitchFamily="34" charset="0"/>
                  </a:defRPr>
                </a:lvl3pPr>
                <a:lvl4pPr marL="1600200" indent="-228600">
                  <a:spcBef>
                    <a:spcPct val="20000"/>
                  </a:spcBef>
                  <a:buChar char="–"/>
                  <a:defRPr sz="2000">
                    <a:solidFill>
                      <a:schemeClr val="tx1"/>
                    </a:solidFill>
                    <a:latin typeface="Calibri" panose="020F0502020204030204" pitchFamily="34" charset="0"/>
                  </a:defRPr>
                </a:lvl4pPr>
                <a:lvl5pPr marL="2057400" indent="-228600">
                  <a:spcBef>
                    <a:spcPct val="20000"/>
                  </a:spcBef>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600" b="1" i="0" u="none" strike="noStrike" kern="1200" cap="none" spc="0" normalizeH="0" baseline="0" noProof="0">
                  <a:ln>
                    <a:noFill/>
                  </a:ln>
                  <a:solidFill>
                    <a:srgbClr val="000000"/>
                  </a:solidFill>
                  <a:effectLst/>
                  <a:uLnTx/>
                  <a:uFillTx/>
                  <a:latin typeface="Arial" panose="020B0604020202020204" pitchFamily="34" charset="0"/>
                  <a:cs typeface="Arial" panose="020B0604020202020204" pitchFamily="34" charset="0"/>
                </a:endParaRPr>
              </a:p>
            </p:txBody>
          </p:sp>
          <p:pic>
            <p:nvPicPr>
              <p:cNvPr id="686104" name="Picture 85" descr="Picture2">
                <a:extLst>
                  <a:ext uri="{FF2B5EF4-FFF2-40B4-BE49-F238E27FC236}">
                    <a16:creationId xmlns="" xmlns:a16="http://schemas.microsoft.com/office/drawing/2014/main" id="{BB06ACAF-B5DB-4760-A8DB-162B3E71F75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gray">
              <a:xfrm>
                <a:off x="930" y="2044"/>
                <a:ext cx="345" cy="1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86101" name="Picture 89">
              <a:extLst>
                <a:ext uri="{FF2B5EF4-FFF2-40B4-BE49-F238E27FC236}">
                  <a16:creationId xmlns="" xmlns:a16="http://schemas.microsoft.com/office/drawing/2014/main" id="{D17543AA-77CA-4D0A-8A9D-B305043EDCC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12015" t="9302" r="12404" b="12598"/>
            <a:stretch>
              <a:fillRect/>
            </a:stretch>
          </p:blipFill>
          <p:spPr bwMode="gray">
            <a:xfrm>
              <a:off x="4830" y="1020"/>
              <a:ext cx="359" cy="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51" name="TextBox 50">
            <a:extLst>
              <a:ext uri="{FF2B5EF4-FFF2-40B4-BE49-F238E27FC236}">
                <a16:creationId xmlns="" xmlns:a16="http://schemas.microsoft.com/office/drawing/2014/main" id="{08AC6976-101E-46AF-856D-C96E8BA49782}"/>
              </a:ext>
            </a:extLst>
          </p:cNvPr>
          <p:cNvSpPr txBox="1"/>
          <p:nvPr/>
        </p:nvSpPr>
        <p:spPr>
          <a:xfrm>
            <a:off x="2320925" y="1620590"/>
            <a:ext cx="9536806" cy="584775"/>
          </a:xfrm>
          <a:prstGeom prst="rect">
            <a:avLst/>
          </a:prstGeom>
          <a:noFill/>
        </p:spPr>
        <p:txBody>
          <a:bodyPr wrap="square">
            <a:spAutoFit/>
          </a:bodyPr>
          <a:lstStyle/>
          <a:p>
            <a:pPr marL="0" indent="0" algn="ctr">
              <a:spcBef>
                <a:spcPts val="1350"/>
              </a:spcBef>
              <a:buFont typeface="Wingdings" panose="05000000000000000000" pitchFamily="2" charset="2"/>
              <a:buNone/>
            </a:pPr>
            <a:r>
              <a:rPr lang="vi-VN" altLang="en-US" sz="1600" dirty="0">
                <a:solidFill>
                  <a:srgbClr val="663300"/>
                </a:solidFill>
                <a:latin typeface="Arial" panose="020B0604020202020204" pitchFamily="34" charset="0"/>
                <a:cs typeface="Arial" panose="020B0604020202020204" pitchFamily="34" charset="0"/>
              </a:rPr>
              <a:t>Kinh tế thị trường định hướng </a:t>
            </a:r>
            <a:r>
              <a:rPr lang="en-US" altLang="en-US" sz="1600" dirty="0">
                <a:solidFill>
                  <a:srgbClr val="663300"/>
                </a:solidFill>
                <a:latin typeface="Arial" panose="020B0604020202020204" pitchFamily="34" charset="0"/>
                <a:cs typeface="Arial" panose="020B0604020202020204" pitchFamily="34" charset="0"/>
              </a:rPr>
              <a:t>XHCN là </a:t>
            </a:r>
            <a:r>
              <a:rPr lang="en-US" altLang="en-US" sz="1600" dirty="0" err="1">
                <a:solidFill>
                  <a:srgbClr val="663300"/>
                </a:solidFill>
                <a:latin typeface="Arial" panose="020B0604020202020204" pitchFamily="34" charset="0"/>
                <a:cs typeface="Arial" panose="020B0604020202020204" pitchFamily="34" charset="0"/>
              </a:rPr>
              <a:t>một</a:t>
            </a:r>
            <a:r>
              <a:rPr lang="en-US" altLang="en-US" sz="1600" dirty="0">
                <a:solidFill>
                  <a:srgbClr val="663300"/>
                </a:solidFill>
                <a:latin typeface="Arial" panose="020B0604020202020204" pitchFamily="34" charset="0"/>
                <a:cs typeface="Arial" panose="020B0604020202020204" pitchFamily="34" charset="0"/>
              </a:rPr>
              <a:t> </a:t>
            </a:r>
            <a:r>
              <a:rPr lang="en-US" altLang="en-US" sz="1600" dirty="0" err="1">
                <a:solidFill>
                  <a:srgbClr val="663300"/>
                </a:solidFill>
                <a:latin typeface="Arial" panose="020B0604020202020204" pitchFamily="34" charset="0"/>
                <a:cs typeface="Arial" panose="020B0604020202020204" pitchFamily="34" charset="0"/>
              </a:rPr>
              <a:t>kiểu</a:t>
            </a:r>
            <a:r>
              <a:rPr lang="en-US" altLang="en-US" sz="1600" dirty="0">
                <a:solidFill>
                  <a:srgbClr val="663300"/>
                </a:solidFill>
                <a:latin typeface="Arial" panose="020B0604020202020204" pitchFamily="34" charset="0"/>
                <a:cs typeface="Arial" panose="020B0604020202020204" pitchFamily="34" charset="0"/>
              </a:rPr>
              <a:t> </a:t>
            </a:r>
            <a:r>
              <a:rPr lang="en-US" altLang="en-US" sz="1600" dirty="0" err="1">
                <a:solidFill>
                  <a:srgbClr val="663300"/>
                </a:solidFill>
                <a:latin typeface="Arial" panose="020B0604020202020204" pitchFamily="34" charset="0"/>
                <a:cs typeface="Arial" panose="020B0604020202020204" pitchFamily="34" charset="0"/>
              </a:rPr>
              <a:t>nền</a:t>
            </a:r>
            <a:r>
              <a:rPr lang="en-US" altLang="en-US" sz="1600" dirty="0">
                <a:solidFill>
                  <a:srgbClr val="663300"/>
                </a:solidFill>
                <a:latin typeface="Arial" panose="020B0604020202020204" pitchFamily="34" charset="0"/>
                <a:cs typeface="Arial" panose="020B0604020202020204" pitchFamily="34" charset="0"/>
              </a:rPr>
              <a:t> </a:t>
            </a:r>
            <a:r>
              <a:rPr lang="vi-VN" altLang="en-US" sz="1600" dirty="0">
                <a:solidFill>
                  <a:srgbClr val="663300"/>
                </a:solidFill>
                <a:latin typeface="Arial" panose="020B0604020202020204" pitchFamily="34" charset="0"/>
                <a:cs typeface="Arial" panose="020B0604020202020204" pitchFamily="34" charset="0"/>
              </a:rPr>
              <a:t>kinh tế thị trường phù hợp với thời kỳ quá độ lên </a:t>
            </a:r>
            <a:r>
              <a:rPr lang="en-US" altLang="en-US" sz="1600" dirty="0">
                <a:solidFill>
                  <a:srgbClr val="663300"/>
                </a:solidFill>
                <a:latin typeface="Arial" panose="020B0604020202020204" pitchFamily="34" charset="0"/>
                <a:cs typeface="Arial" panose="020B0604020202020204" pitchFamily="34" charset="0"/>
              </a:rPr>
              <a:t>CNXH</a:t>
            </a:r>
            <a:r>
              <a:rPr lang="vi-VN" altLang="en-US" sz="1600" dirty="0">
                <a:solidFill>
                  <a:srgbClr val="663300"/>
                </a:solidFill>
                <a:latin typeface="Arial" panose="020B0604020202020204" pitchFamily="34" charset="0"/>
                <a:cs typeface="Arial" panose="020B0604020202020204" pitchFamily="34" charset="0"/>
              </a:rPr>
              <a:t> ở Việt Nam</a:t>
            </a:r>
            <a:r>
              <a:rPr lang="en-US" altLang="en-US" sz="1600" dirty="0">
                <a:solidFill>
                  <a:srgbClr val="663300"/>
                </a:solidFill>
                <a:latin typeface="Arial" panose="020B0604020202020204" pitchFamily="34" charset="0"/>
                <a:cs typeface="Arial" panose="020B0604020202020204" pitchFamily="34" charset="0"/>
              </a:rPr>
              <a:t>, </a:t>
            </a:r>
            <a:r>
              <a:rPr lang="vi-VN" altLang="en-US" sz="1600" dirty="0">
                <a:solidFill>
                  <a:srgbClr val="663300"/>
                </a:solidFill>
                <a:latin typeface="Arial" panose="020B0604020202020204" pitchFamily="34" charset="0"/>
                <a:cs typeface="Arial" panose="020B0604020202020204" pitchFamily="34" charset="0"/>
              </a:rPr>
              <a:t>phù hợp với những quy luật khách quan và thực ti</a:t>
            </a:r>
            <a:r>
              <a:rPr lang="en-US" altLang="en-US" sz="1600" dirty="0">
                <a:solidFill>
                  <a:srgbClr val="663300"/>
                </a:solidFill>
                <a:latin typeface="Arial" panose="020B0604020202020204" pitchFamily="34" charset="0"/>
                <a:cs typeface="Arial" panose="020B0604020202020204" pitchFamily="34" charset="0"/>
              </a:rPr>
              <a:t>ễ</a:t>
            </a:r>
            <a:r>
              <a:rPr lang="vi-VN" altLang="en-US" sz="1600" dirty="0">
                <a:solidFill>
                  <a:srgbClr val="663300"/>
                </a:solidFill>
                <a:latin typeface="Arial" panose="020B0604020202020204" pitchFamily="34" charset="0"/>
                <a:cs typeface="Arial" panose="020B0604020202020204" pitchFamily="34" charset="0"/>
              </a:rPr>
              <a:t>n của V</a:t>
            </a:r>
            <a:r>
              <a:rPr lang="en-US" altLang="en-US" sz="1600" dirty="0" err="1">
                <a:solidFill>
                  <a:srgbClr val="663300"/>
                </a:solidFill>
                <a:latin typeface="Arial" panose="020B0604020202020204" pitchFamily="34" charset="0"/>
                <a:cs typeface="Arial" panose="020B0604020202020204" pitchFamily="34" charset="0"/>
              </a:rPr>
              <a:t>i</a:t>
            </a:r>
            <a:r>
              <a:rPr lang="vi-VN" altLang="en-US" sz="1600" dirty="0">
                <a:solidFill>
                  <a:srgbClr val="663300"/>
                </a:solidFill>
                <a:latin typeface="Arial" panose="020B0604020202020204" pitchFamily="34" charset="0"/>
                <a:cs typeface="Arial" panose="020B0604020202020204" pitchFamily="34" charset="0"/>
              </a:rPr>
              <a:t>ệt Nam</a:t>
            </a:r>
            <a:endParaRPr lang="en-US" altLang="en-US" sz="1600" dirty="0">
              <a:solidFill>
                <a:srgbClr val="663300"/>
              </a:solidFill>
              <a:latin typeface="Arial" panose="020B0604020202020204" pitchFamily="34" charset="0"/>
              <a:cs typeface="Arial" panose="020B0604020202020204" pitchFamily="34" charset="0"/>
            </a:endParaRPr>
          </a:p>
        </p:txBody>
      </p:sp>
      <p:sp>
        <p:nvSpPr>
          <p:cNvPr id="53" name="TextBox 52">
            <a:extLst>
              <a:ext uri="{FF2B5EF4-FFF2-40B4-BE49-F238E27FC236}">
                <a16:creationId xmlns="" xmlns:a16="http://schemas.microsoft.com/office/drawing/2014/main" id="{7EBDECB1-D9F9-4FB7-8E86-1C60003C7DB4}"/>
              </a:ext>
            </a:extLst>
          </p:cNvPr>
          <p:cNvSpPr txBox="1"/>
          <p:nvPr/>
        </p:nvSpPr>
        <p:spPr>
          <a:xfrm>
            <a:off x="2749674" y="2506685"/>
            <a:ext cx="8728670" cy="584775"/>
          </a:xfrm>
          <a:prstGeom prst="rect">
            <a:avLst/>
          </a:prstGeom>
          <a:noFill/>
        </p:spPr>
        <p:txBody>
          <a:bodyPr wrap="square">
            <a:spAutoFit/>
          </a:bodyPr>
          <a:lstStyle/>
          <a:p>
            <a:pPr algn="ctr"/>
            <a:r>
              <a:rPr lang="vi-VN" altLang="en-US" sz="1600" dirty="0">
                <a:solidFill>
                  <a:srgbClr val="FF0066"/>
                </a:solidFill>
                <a:latin typeface="Arial" panose="020B0604020202020204" pitchFamily="34" charset="0"/>
                <a:cs typeface="Arial" panose="020B0604020202020204" pitchFamily="34" charset="0"/>
              </a:rPr>
              <a:t>Kinh tế thị trường định hướng </a:t>
            </a:r>
            <a:r>
              <a:rPr lang="en-US" altLang="en-US" sz="1600" dirty="0">
                <a:solidFill>
                  <a:srgbClr val="FF0066"/>
                </a:solidFill>
                <a:latin typeface="Arial" panose="020B0604020202020204" pitchFamily="34" charset="0"/>
                <a:cs typeface="Arial" panose="020B0604020202020204" pitchFamily="34" charset="0"/>
              </a:rPr>
              <a:t>XHCN ở</a:t>
            </a:r>
            <a:r>
              <a:rPr lang="vi-VN" altLang="en-US" sz="1600" dirty="0">
                <a:solidFill>
                  <a:srgbClr val="FF0066"/>
                </a:solidFill>
                <a:latin typeface="Arial" panose="020B0604020202020204" pitchFamily="34" charset="0"/>
                <a:cs typeface="Arial" panose="020B0604020202020204" pitchFamily="34" charset="0"/>
              </a:rPr>
              <a:t> Vi</a:t>
            </a:r>
            <a:r>
              <a:rPr lang="en-US" altLang="en-US" sz="1600" dirty="0">
                <a:solidFill>
                  <a:srgbClr val="FF0066"/>
                </a:solidFill>
                <a:latin typeface="Arial" panose="020B0604020202020204" pitchFamily="34" charset="0"/>
                <a:cs typeface="Arial" panose="020B0604020202020204" pitchFamily="34" charset="0"/>
              </a:rPr>
              <a:t>ệ</a:t>
            </a:r>
            <a:r>
              <a:rPr lang="vi-VN" altLang="en-US" sz="1600" dirty="0">
                <a:solidFill>
                  <a:srgbClr val="FF0066"/>
                </a:solidFill>
                <a:latin typeface="Arial" panose="020B0604020202020204" pitchFamily="34" charset="0"/>
                <a:cs typeface="Arial" panose="020B0604020202020204" pitchFamily="34" charset="0"/>
              </a:rPr>
              <a:t>t Nam</a:t>
            </a:r>
            <a:r>
              <a:rPr lang="en-US" altLang="en-US" sz="1600" dirty="0">
                <a:solidFill>
                  <a:srgbClr val="FF0066"/>
                </a:solidFill>
                <a:latin typeface="Arial" panose="020B0604020202020204" pitchFamily="34" charset="0"/>
                <a:cs typeface="Arial" panose="020B0604020202020204" pitchFamily="34" charset="0"/>
              </a:rPr>
              <a:t> có</a:t>
            </a:r>
            <a:r>
              <a:rPr lang="vi-VN" altLang="en-US" sz="1600" dirty="0">
                <a:solidFill>
                  <a:srgbClr val="FF0066"/>
                </a:solidFill>
                <a:latin typeface="Arial" panose="020B0604020202020204" pitchFamily="34" charset="0"/>
                <a:cs typeface="Arial" panose="020B0604020202020204" pitchFamily="34" charset="0"/>
              </a:rPr>
              <a:t> đặc điểm chung của kinh tế thị trường hiện đại, đ</a:t>
            </a:r>
            <a:r>
              <a:rPr lang="en-US" altLang="en-US" sz="1600" dirty="0">
                <a:solidFill>
                  <a:srgbClr val="FF0066"/>
                </a:solidFill>
                <a:latin typeface="Arial" panose="020B0604020202020204" pitchFamily="34" charset="0"/>
                <a:cs typeface="Arial" panose="020B0604020202020204" pitchFamily="34" charset="0"/>
              </a:rPr>
              <a:t>ồ</a:t>
            </a:r>
            <a:r>
              <a:rPr lang="vi-VN" altLang="en-US" sz="1600" dirty="0">
                <a:solidFill>
                  <a:srgbClr val="FF0066"/>
                </a:solidFill>
                <a:latin typeface="Arial" panose="020B0604020202020204" pitchFamily="34" charset="0"/>
                <a:cs typeface="Arial" panose="020B0604020202020204" pitchFamily="34" charset="0"/>
              </a:rPr>
              <a:t>ng thời có đặc điểm riêng</a:t>
            </a:r>
            <a:endParaRPr lang="en-US" sz="1600" dirty="0">
              <a:solidFill>
                <a:srgbClr val="FF0066"/>
              </a:solidFill>
              <a:latin typeface="Arial" panose="020B0604020202020204" pitchFamily="34" charset="0"/>
              <a:cs typeface="Arial" panose="020B0604020202020204" pitchFamily="34" charset="0"/>
            </a:endParaRPr>
          </a:p>
        </p:txBody>
      </p:sp>
      <p:sp>
        <p:nvSpPr>
          <p:cNvPr id="55" name="TextBox 54">
            <a:extLst>
              <a:ext uri="{FF2B5EF4-FFF2-40B4-BE49-F238E27FC236}">
                <a16:creationId xmlns="" xmlns:a16="http://schemas.microsoft.com/office/drawing/2014/main" id="{17733C5E-BADE-4F96-A7C7-CF1D20EEF4FA}"/>
              </a:ext>
            </a:extLst>
          </p:cNvPr>
          <p:cNvSpPr txBox="1"/>
          <p:nvPr/>
        </p:nvSpPr>
        <p:spPr>
          <a:xfrm>
            <a:off x="3140565" y="3342130"/>
            <a:ext cx="8682241" cy="584775"/>
          </a:xfrm>
          <a:prstGeom prst="rect">
            <a:avLst/>
          </a:prstGeom>
          <a:noFill/>
        </p:spPr>
        <p:txBody>
          <a:bodyPr wrap="square">
            <a:spAutoFit/>
          </a:bodyPr>
          <a:lstStyle/>
          <a:p>
            <a:pPr marL="0" indent="0" algn="ctr">
              <a:spcBef>
                <a:spcPts val="1350"/>
              </a:spcBef>
              <a:buFont typeface="Wingdings" panose="05000000000000000000" pitchFamily="2" charset="2"/>
              <a:buNone/>
            </a:pPr>
            <a:r>
              <a:rPr lang="vi-VN" altLang="en-US" sz="1600" dirty="0">
                <a:solidFill>
                  <a:srgbClr val="0033CC"/>
                </a:solidFill>
                <a:latin typeface="Arial" panose="020B0604020202020204" pitchFamily="34" charset="0"/>
                <a:cs typeface="Arial" panose="020B0604020202020204" pitchFamily="34" charset="0"/>
              </a:rPr>
              <a:t>Lợi ích kinh tế là phạm trù kinh tế khách quan, là động lực của các hoạt động kinh tế. </a:t>
            </a:r>
            <a:r>
              <a:rPr lang="en-US" altLang="en-US" sz="1600" dirty="0">
                <a:solidFill>
                  <a:srgbClr val="0033CC"/>
                </a:solidFill>
                <a:latin typeface="Arial" panose="020B0604020202020204" pitchFamily="34" charset="0"/>
                <a:cs typeface="Arial" panose="020B0604020202020204" pitchFamily="34" charset="0"/>
              </a:rPr>
              <a:t>V</a:t>
            </a:r>
            <a:r>
              <a:rPr lang="vi-VN" altLang="en-US" sz="1600" dirty="0">
                <a:solidFill>
                  <a:srgbClr val="0033CC"/>
                </a:solidFill>
                <a:latin typeface="Arial" panose="020B0604020202020204" pitchFamily="34" charset="0"/>
                <a:cs typeface="Arial" panose="020B0604020202020204" pitchFamily="34" charset="0"/>
              </a:rPr>
              <a:t>ề bản chất, lợi ích kinh tế là quan hệ xã hội, mang tính lịch sử</a:t>
            </a:r>
            <a:endParaRPr lang="en-US" altLang="en-US" sz="1600" dirty="0">
              <a:solidFill>
                <a:srgbClr val="0033CC"/>
              </a:solidFill>
              <a:latin typeface="Arial" panose="020B0604020202020204" pitchFamily="34" charset="0"/>
              <a:cs typeface="Arial" panose="020B0604020202020204" pitchFamily="34" charset="0"/>
            </a:endParaRPr>
          </a:p>
        </p:txBody>
      </p:sp>
      <p:sp>
        <p:nvSpPr>
          <p:cNvPr id="57" name="TextBox 56">
            <a:extLst>
              <a:ext uri="{FF2B5EF4-FFF2-40B4-BE49-F238E27FC236}">
                <a16:creationId xmlns="" xmlns:a16="http://schemas.microsoft.com/office/drawing/2014/main" id="{F90172C4-69F3-46A3-8E77-0B9D302795F0}"/>
              </a:ext>
            </a:extLst>
          </p:cNvPr>
          <p:cNvSpPr txBox="1"/>
          <p:nvPr/>
        </p:nvSpPr>
        <p:spPr>
          <a:xfrm>
            <a:off x="2852900" y="4498463"/>
            <a:ext cx="8856913" cy="338554"/>
          </a:xfrm>
          <a:prstGeom prst="rect">
            <a:avLst/>
          </a:prstGeom>
          <a:noFill/>
        </p:spPr>
        <p:txBody>
          <a:bodyPr wrap="square">
            <a:spAutoFit/>
          </a:bodyPr>
          <a:lstStyle/>
          <a:p>
            <a:r>
              <a:rPr lang="vi-VN" altLang="en-US" sz="1600" dirty="0">
                <a:solidFill>
                  <a:srgbClr val="660066"/>
                </a:solidFill>
                <a:latin typeface="Arial" panose="020B0604020202020204" pitchFamily="34" charset="0"/>
                <a:cs typeface="Arial" panose="020B0604020202020204" pitchFamily="34" charset="0"/>
              </a:rPr>
              <a:t>Trong cơ ch</a:t>
            </a:r>
            <a:r>
              <a:rPr lang="en-US" altLang="en-US" sz="1600" dirty="0">
                <a:solidFill>
                  <a:srgbClr val="660066"/>
                </a:solidFill>
                <a:latin typeface="Arial" panose="020B0604020202020204" pitchFamily="34" charset="0"/>
                <a:cs typeface="Arial" panose="020B0604020202020204" pitchFamily="34" charset="0"/>
              </a:rPr>
              <a:t>ế</a:t>
            </a:r>
            <a:r>
              <a:rPr lang="vi-VN" altLang="en-US" sz="1600" dirty="0">
                <a:solidFill>
                  <a:srgbClr val="660066"/>
                </a:solidFill>
                <a:latin typeface="Arial" panose="020B0604020202020204" pitchFamily="34" charset="0"/>
                <a:cs typeface="Arial" panose="020B0604020202020204" pitchFamily="34" charset="0"/>
              </a:rPr>
              <a:t> thị trường, các chủ thể kinh tế quan hệ với nhau, xuất phát từ quan hệ lợi ích</a:t>
            </a:r>
            <a:endParaRPr lang="en-US" sz="1600" dirty="0">
              <a:solidFill>
                <a:srgbClr val="660066"/>
              </a:solidFill>
              <a:latin typeface="Arial" panose="020B0604020202020204" pitchFamily="34" charset="0"/>
              <a:cs typeface="Arial" panose="020B0604020202020204" pitchFamily="34" charset="0"/>
            </a:endParaRPr>
          </a:p>
        </p:txBody>
      </p:sp>
      <p:sp>
        <p:nvSpPr>
          <p:cNvPr id="59" name="TextBox 58">
            <a:extLst>
              <a:ext uri="{FF2B5EF4-FFF2-40B4-BE49-F238E27FC236}">
                <a16:creationId xmlns="" xmlns:a16="http://schemas.microsoft.com/office/drawing/2014/main" id="{E9685120-80E3-406C-A1FF-4CD02F8975C0}"/>
              </a:ext>
            </a:extLst>
          </p:cNvPr>
          <p:cNvSpPr txBox="1"/>
          <p:nvPr/>
        </p:nvSpPr>
        <p:spPr>
          <a:xfrm>
            <a:off x="2320925" y="5121477"/>
            <a:ext cx="9505593" cy="584775"/>
          </a:xfrm>
          <a:prstGeom prst="rect">
            <a:avLst/>
          </a:prstGeom>
          <a:noFill/>
        </p:spPr>
        <p:txBody>
          <a:bodyPr wrap="square">
            <a:spAutoFit/>
          </a:bodyPr>
          <a:lstStyle/>
          <a:p>
            <a:pPr marL="0" indent="0" algn="just">
              <a:spcBef>
                <a:spcPts val="1350"/>
              </a:spcBef>
              <a:buFont typeface="Wingdings" panose="05000000000000000000" pitchFamily="2" charset="2"/>
              <a:buNone/>
            </a:pPr>
            <a:r>
              <a:rPr lang="vi-VN" altLang="en-US" sz="1600" dirty="0">
                <a:latin typeface="Arial" panose="020B0604020202020204" pitchFamily="34" charset="0"/>
                <a:cs typeface="Arial" panose="020B0604020202020204" pitchFamily="34" charset="0"/>
              </a:rPr>
              <a:t>Bảo đảm hài hòa các lợi ích kinh tế là </a:t>
            </a:r>
            <a:r>
              <a:rPr lang="en-US" altLang="en-US" sz="1600" dirty="0" err="1">
                <a:latin typeface="Arial" panose="020B0604020202020204" pitchFamily="34" charset="0"/>
                <a:cs typeface="Arial" panose="020B0604020202020204" pitchFamily="34" charset="0"/>
              </a:rPr>
              <a:t>yêu</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cầu</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khách</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quan</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đê</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phát</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triển</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và</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nhà</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nước</a:t>
            </a:r>
            <a:r>
              <a:rPr lang="en-US" altLang="en-US" sz="1600" dirty="0">
                <a:latin typeface="Arial" panose="020B0604020202020204" pitchFamily="34" charset="0"/>
                <a:cs typeface="Arial" panose="020B0604020202020204" pitchFamily="34" charset="0"/>
              </a:rPr>
              <a:t> là </a:t>
            </a:r>
            <a:r>
              <a:rPr lang="en-US" altLang="en-US" sz="1600" dirty="0" err="1">
                <a:latin typeface="Arial" panose="020B0604020202020204" pitchFamily="34" charset="0"/>
                <a:cs typeface="Arial" panose="020B0604020202020204" pitchFamily="34" charset="0"/>
              </a:rPr>
              <a:t>chủ</a:t>
            </a:r>
            <a:r>
              <a:rPr lang="en-US" altLang="en-US" sz="1600" dirty="0">
                <a:latin typeface="Arial" panose="020B0604020202020204" pitchFamily="34" charset="0"/>
                <a:cs typeface="Arial" panose="020B0604020202020204" pitchFamily="34" charset="0"/>
              </a:rPr>
              <a:t> </a:t>
            </a:r>
            <a:r>
              <a:rPr lang="en-US" altLang="en-US" sz="1600" dirty="0" err="1">
                <a:latin typeface="Arial" panose="020B0604020202020204" pitchFamily="34" charset="0"/>
                <a:cs typeface="Arial" panose="020B0604020202020204" pitchFamily="34" charset="0"/>
              </a:rPr>
              <a:t>thê</a:t>
            </a:r>
            <a:r>
              <a:rPr lang="en-US" altLang="en-US" sz="1600" dirty="0">
                <a:latin typeface="Arial" panose="020B0604020202020204" pitchFamily="34" charset="0"/>
                <a:cs typeface="Arial" panose="020B0604020202020204" pitchFamily="34" charset="0"/>
              </a:rPr>
              <a:t>̉ </a:t>
            </a:r>
            <a:r>
              <a:rPr lang="vi-VN" altLang="en-US" sz="1600" dirty="0">
                <a:latin typeface="Arial" panose="020B0604020202020204" pitchFamily="34" charset="0"/>
                <a:cs typeface="Arial" panose="020B0604020202020204" pitchFamily="34" charset="0"/>
              </a:rPr>
              <a:t>chính trong </a:t>
            </a:r>
            <a:r>
              <a:rPr lang="en-US" altLang="en-US" sz="1600" dirty="0" err="1">
                <a:latin typeface="Arial" panose="020B0604020202020204" pitchFamily="34" charset="0"/>
                <a:cs typeface="Arial" panose="020B0604020202020204" pitchFamily="34" charset="0"/>
              </a:rPr>
              <a:t>giải</a:t>
            </a:r>
            <a:r>
              <a:rPr lang="en-US" altLang="en-US" sz="1600" dirty="0">
                <a:latin typeface="Arial" panose="020B0604020202020204" pitchFamily="34" charset="0"/>
                <a:cs typeface="Arial" panose="020B0604020202020204" pitchFamily="34" charset="0"/>
              </a:rPr>
              <a:t> </a:t>
            </a:r>
            <a:r>
              <a:rPr lang="vi-VN" altLang="en-US" sz="1600" dirty="0">
                <a:latin typeface="Arial" panose="020B0604020202020204" pitchFamily="34" charset="0"/>
                <a:cs typeface="Arial" panose="020B0604020202020204" pitchFamily="34" charset="0"/>
              </a:rPr>
              <a:t>quy</a:t>
            </a:r>
            <a:r>
              <a:rPr lang="en-US" altLang="en-US" sz="1600" dirty="0">
                <a:latin typeface="Arial" panose="020B0604020202020204" pitchFamily="34" charset="0"/>
                <a:cs typeface="Arial" panose="020B0604020202020204" pitchFamily="34" charset="0"/>
              </a:rPr>
              <a:t>ế</a:t>
            </a:r>
            <a:r>
              <a:rPr lang="vi-VN" altLang="en-US" sz="1600" dirty="0">
                <a:latin typeface="Arial" panose="020B0604020202020204" pitchFamily="34" charset="0"/>
                <a:cs typeface="Arial" panose="020B0604020202020204" pitchFamily="34" charset="0"/>
              </a:rPr>
              <a:t>t v</a:t>
            </a:r>
            <a:r>
              <a:rPr lang="en-US" altLang="en-US" sz="1600" dirty="0">
                <a:latin typeface="Arial" panose="020B0604020202020204" pitchFamily="34" charset="0"/>
                <a:cs typeface="Arial" panose="020B0604020202020204" pitchFamily="34" charset="0"/>
              </a:rPr>
              <a:t>ấ</a:t>
            </a:r>
            <a:r>
              <a:rPr lang="vi-VN" altLang="en-US" sz="1600" dirty="0">
                <a:latin typeface="Arial" panose="020B0604020202020204" pitchFamily="34" charset="0"/>
                <a:cs typeface="Arial" panose="020B0604020202020204" pitchFamily="34" charset="0"/>
              </a:rPr>
              <a:t>n đề này</a:t>
            </a:r>
            <a:endParaRPr lang="en-US" altLang="en-US" sz="1600" dirty="0">
              <a:latin typeface="Arial" panose="020B0604020202020204" pitchFamily="34" charset="0"/>
              <a:cs typeface="Arial" panose="020B0604020202020204" pitchFamily="34" charset="0"/>
            </a:endParaRPr>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 xmlns:a16="http://schemas.microsoft.com/office/drawing/2014/main" id="{1B25CBB7-A204-4A2D-ADF1-DB17958D6869}"/>
              </a:ext>
            </a:extLst>
          </p:cNvPr>
          <p:cNvSpPr txBox="1"/>
          <p:nvPr/>
        </p:nvSpPr>
        <p:spPr>
          <a:xfrm>
            <a:off x="2410735" y="393127"/>
            <a:ext cx="7807817" cy="584775"/>
          </a:xfrm>
          <a:prstGeom prst="rect">
            <a:avLst/>
          </a:prstGeom>
          <a:noFill/>
        </p:spPr>
        <p:txBody>
          <a:bodyPr wrap="square">
            <a:spAutoFit/>
          </a:bodyPr>
          <a:lstStyle/>
          <a:p>
            <a:pPr algn="ctr"/>
            <a:r>
              <a:rPr lang="en-US" sz="3200" b="1" i="0" dirty="0" smtClean="0">
                <a:solidFill>
                  <a:schemeClr val="bg1"/>
                </a:solidFill>
                <a:effectLst/>
              </a:rPr>
              <a:t>BÀI TẬP </a:t>
            </a:r>
            <a:r>
              <a:rPr lang="en-US" sz="3200" b="1" dirty="0" smtClean="0">
                <a:solidFill>
                  <a:schemeClr val="bg1"/>
                </a:solidFill>
              </a:rPr>
              <a:t>NHÓM</a:t>
            </a:r>
            <a:endParaRPr lang="en-US" sz="3200" b="1" i="0" dirty="0">
              <a:solidFill>
                <a:schemeClr val="bg1"/>
              </a:solidFill>
              <a:effectLst/>
            </a:endParaRPr>
          </a:p>
        </p:txBody>
      </p:sp>
      <p:sp>
        <p:nvSpPr>
          <p:cNvPr id="5" name="TextBox 4">
            <a:extLst>
              <a:ext uri="{FF2B5EF4-FFF2-40B4-BE49-F238E27FC236}">
                <a16:creationId xmlns="" xmlns:a16="http://schemas.microsoft.com/office/drawing/2014/main" id="{1B25CBB7-A204-4A2D-ADF1-DB17958D6869}"/>
              </a:ext>
            </a:extLst>
          </p:cNvPr>
          <p:cNvSpPr txBox="1"/>
          <p:nvPr/>
        </p:nvSpPr>
        <p:spPr>
          <a:xfrm>
            <a:off x="339213" y="2015449"/>
            <a:ext cx="11562735" cy="2308324"/>
          </a:xfrm>
          <a:prstGeom prst="rect">
            <a:avLst/>
          </a:prstGeom>
          <a:noFill/>
        </p:spPr>
        <p:txBody>
          <a:bodyPr wrap="square">
            <a:spAutoFit/>
          </a:bodyPr>
          <a:lstStyle/>
          <a:p>
            <a:pPr algn="ctr"/>
            <a:r>
              <a:rPr lang="en-US" sz="4800" b="1" i="0" dirty="0" smtClean="0">
                <a:solidFill>
                  <a:srgbClr val="0033CC"/>
                </a:solidFill>
                <a:effectLst/>
              </a:rPr>
              <a:t>So </a:t>
            </a:r>
            <a:r>
              <a:rPr lang="en-US" sz="4800" b="1" i="0" dirty="0" err="1" smtClean="0">
                <a:solidFill>
                  <a:srgbClr val="0033CC"/>
                </a:solidFill>
                <a:effectLst/>
              </a:rPr>
              <a:t>sánh</a:t>
            </a:r>
            <a:r>
              <a:rPr lang="en-US" sz="4800" b="1" i="0" dirty="0" smtClean="0">
                <a:solidFill>
                  <a:srgbClr val="0033CC"/>
                </a:solidFill>
                <a:effectLst/>
              </a:rPr>
              <a:t> </a:t>
            </a:r>
            <a:r>
              <a:rPr lang="en-US" sz="4800" b="1" i="0" dirty="0" err="1" smtClean="0">
                <a:solidFill>
                  <a:srgbClr val="0033CC"/>
                </a:solidFill>
                <a:effectLst/>
              </a:rPr>
              <a:t>nền</a:t>
            </a:r>
            <a:r>
              <a:rPr lang="en-US" sz="4800" b="1" i="0" dirty="0" smtClean="0">
                <a:solidFill>
                  <a:srgbClr val="0033CC"/>
                </a:solidFill>
                <a:effectLst/>
              </a:rPr>
              <a:t> </a:t>
            </a:r>
            <a:r>
              <a:rPr lang="en-US" sz="4800" b="1" i="0" dirty="0" err="1" smtClean="0">
                <a:solidFill>
                  <a:srgbClr val="0033CC"/>
                </a:solidFill>
                <a:effectLst/>
              </a:rPr>
              <a:t>kinh</a:t>
            </a:r>
            <a:r>
              <a:rPr lang="en-US" sz="4800" b="1" i="0" dirty="0" smtClean="0">
                <a:solidFill>
                  <a:srgbClr val="0033CC"/>
                </a:solidFill>
                <a:effectLst/>
              </a:rPr>
              <a:t> </a:t>
            </a:r>
            <a:r>
              <a:rPr lang="en-US" sz="4800" b="1" i="0" dirty="0" err="1" smtClean="0">
                <a:solidFill>
                  <a:srgbClr val="0033CC"/>
                </a:solidFill>
                <a:effectLst/>
              </a:rPr>
              <a:t>tế</a:t>
            </a:r>
            <a:r>
              <a:rPr lang="en-US" sz="4800" b="1" i="0" dirty="0" smtClean="0">
                <a:solidFill>
                  <a:srgbClr val="0033CC"/>
                </a:solidFill>
                <a:effectLst/>
              </a:rPr>
              <a:t> </a:t>
            </a:r>
            <a:r>
              <a:rPr lang="en-US" sz="4800" b="1" i="0" dirty="0" err="1" smtClean="0">
                <a:solidFill>
                  <a:srgbClr val="0033CC"/>
                </a:solidFill>
                <a:effectLst/>
              </a:rPr>
              <a:t>thị</a:t>
            </a:r>
            <a:r>
              <a:rPr lang="en-US" sz="4800" b="1" i="0" dirty="0" smtClean="0">
                <a:solidFill>
                  <a:srgbClr val="0033CC"/>
                </a:solidFill>
                <a:effectLst/>
              </a:rPr>
              <a:t> </a:t>
            </a:r>
            <a:r>
              <a:rPr lang="en-US" sz="4800" b="1" i="0" dirty="0" err="1" smtClean="0">
                <a:solidFill>
                  <a:srgbClr val="0033CC"/>
                </a:solidFill>
                <a:effectLst/>
              </a:rPr>
              <a:t>trường</a:t>
            </a:r>
            <a:r>
              <a:rPr lang="en-US" sz="4800" b="1" i="0" dirty="0" smtClean="0">
                <a:solidFill>
                  <a:srgbClr val="0033CC"/>
                </a:solidFill>
                <a:effectLst/>
              </a:rPr>
              <a:t> TBCN </a:t>
            </a:r>
            <a:r>
              <a:rPr lang="en-US" sz="4800" b="1" i="0" dirty="0" err="1" smtClean="0">
                <a:solidFill>
                  <a:srgbClr val="0033CC"/>
                </a:solidFill>
                <a:effectLst/>
              </a:rPr>
              <a:t>và</a:t>
            </a:r>
            <a:r>
              <a:rPr lang="en-US" sz="4800" b="1" i="0" dirty="0" smtClean="0">
                <a:solidFill>
                  <a:srgbClr val="0033CC"/>
                </a:solidFill>
                <a:effectLst/>
              </a:rPr>
              <a:t> </a:t>
            </a:r>
            <a:r>
              <a:rPr lang="en-US" sz="4800" b="1" i="0" dirty="0" err="1" smtClean="0">
                <a:solidFill>
                  <a:srgbClr val="0033CC"/>
                </a:solidFill>
                <a:effectLst/>
              </a:rPr>
              <a:t>nền</a:t>
            </a:r>
            <a:r>
              <a:rPr lang="en-US" sz="4800" b="1" i="0" dirty="0" smtClean="0">
                <a:solidFill>
                  <a:srgbClr val="0033CC"/>
                </a:solidFill>
                <a:effectLst/>
              </a:rPr>
              <a:t> KTTT </a:t>
            </a:r>
            <a:r>
              <a:rPr lang="en-US" sz="4800" b="1" i="0" dirty="0" err="1" smtClean="0">
                <a:solidFill>
                  <a:srgbClr val="0033CC"/>
                </a:solidFill>
                <a:effectLst/>
              </a:rPr>
              <a:t>định</a:t>
            </a:r>
            <a:r>
              <a:rPr lang="en-US" sz="4800" b="1" i="0" dirty="0" smtClean="0">
                <a:solidFill>
                  <a:srgbClr val="0033CC"/>
                </a:solidFill>
                <a:effectLst/>
              </a:rPr>
              <a:t> </a:t>
            </a:r>
            <a:r>
              <a:rPr lang="en-US" sz="4800" b="1" i="0" dirty="0" err="1" smtClean="0">
                <a:solidFill>
                  <a:srgbClr val="0033CC"/>
                </a:solidFill>
                <a:effectLst/>
              </a:rPr>
              <a:t>hướng</a:t>
            </a:r>
            <a:r>
              <a:rPr lang="en-US" sz="4800" b="1" i="0" dirty="0" smtClean="0">
                <a:solidFill>
                  <a:srgbClr val="0033CC"/>
                </a:solidFill>
                <a:effectLst/>
              </a:rPr>
              <a:t> XHCN ở </a:t>
            </a:r>
            <a:r>
              <a:rPr lang="en-US" sz="4800" b="1" i="0" dirty="0" err="1" smtClean="0">
                <a:solidFill>
                  <a:srgbClr val="0033CC"/>
                </a:solidFill>
                <a:effectLst/>
              </a:rPr>
              <a:t>Việt</a:t>
            </a:r>
            <a:r>
              <a:rPr lang="en-US" sz="4800" b="1" i="0" dirty="0" smtClean="0">
                <a:solidFill>
                  <a:srgbClr val="0033CC"/>
                </a:solidFill>
                <a:effectLst/>
              </a:rPr>
              <a:t> Nam? </a:t>
            </a:r>
          </a:p>
          <a:p>
            <a:pPr algn="ctr"/>
            <a:r>
              <a:rPr lang="en-US" sz="4800" b="1" i="0" dirty="0" smtClean="0">
                <a:solidFill>
                  <a:srgbClr val="0033CC"/>
                </a:solidFill>
                <a:effectLst/>
              </a:rPr>
              <a:t>(</a:t>
            </a:r>
            <a:r>
              <a:rPr lang="en-US" sz="4800" b="1" i="0" dirty="0" err="1" smtClean="0">
                <a:solidFill>
                  <a:srgbClr val="0033CC"/>
                </a:solidFill>
                <a:effectLst/>
              </a:rPr>
              <a:t>Lập</a:t>
            </a:r>
            <a:r>
              <a:rPr lang="en-US" sz="4800" b="1" i="0" dirty="0" smtClean="0">
                <a:solidFill>
                  <a:srgbClr val="0033CC"/>
                </a:solidFill>
                <a:effectLst/>
              </a:rPr>
              <a:t> </a:t>
            </a:r>
            <a:r>
              <a:rPr lang="en-US" sz="4800" b="1" i="0" dirty="0" err="1" smtClean="0">
                <a:solidFill>
                  <a:srgbClr val="0033CC"/>
                </a:solidFill>
                <a:effectLst/>
              </a:rPr>
              <a:t>bảng</a:t>
            </a:r>
            <a:r>
              <a:rPr lang="en-US" sz="4800" b="1" i="0" dirty="0" smtClean="0">
                <a:solidFill>
                  <a:srgbClr val="0033CC"/>
                </a:solidFill>
                <a:effectLst/>
              </a:rPr>
              <a:t>)</a:t>
            </a:r>
            <a:endParaRPr lang="en-US" sz="4800" b="1" i="0" dirty="0">
              <a:solidFill>
                <a:srgbClr val="0033CC"/>
              </a:solidFill>
              <a:effectLst/>
            </a:endParaRPr>
          </a:p>
        </p:txBody>
      </p:sp>
    </p:spTree>
    <p:extLst>
      <p:ext uri="{BB962C8B-B14F-4D97-AF65-F5344CB8AC3E}">
        <p14:creationId xmlns:p14="http://schemas.microsoft.com/office/powerpoint/2010/main" val="349467066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Line 6"/>
          <p:cNvSpPr>
            <a:spLocks noChangeShapeType="1"/>
          </p:cNvSpPr>
          <p:nvPr/>
        </p:nvSpPr>
        <p:spPr bwMode="auto">
          <a:xfrm>
            <a:off x="3460750" y="-338138"/>
            <a:ext cx="4800600"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type="oval" w="med" len="me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endParaRPr lang="en-US">
              <a:solidFill>
                <a:prstClr val="black"/>
              </a:solidFill>
            </a:endParaRPr>
          </a:p>
        </p:txBody>
      </p:sp>
      <p:sp>
        <p:nvSpPr>
          <p:cNvPr id="39" name="Freeform 6"/>
          <p:cNvSpPr>
            <a:spLocks/>
          </p:cNvSpPr>
          <p:nvPr/>
        </p:nvSpPr>
        <p:spPr bwMode="auto">
          <a:xfrm>
            <a:off x="0" y="5862793"/>
            <a:ext cx="8720138" cy="998382"/>
          </a:xfrm>
          <a:custGeom>
            <a:avLst/>
            <a:gdLst>
              <a:gd name="T0" fmla="*/ 0 w 9989"/>
              <a:gd name="T1" fmla="*/ 77568 h 10017"/>
              <a:gd name="T2" fmla="*/ 2495962 w 9989"/>
              <a:gd name="T3" fmla="*/ 508544 h 10017"/>
              <a:gd name="T4" fmla="*/ 5477322 w 9989"/>
              <a:gd name="T5" fmla="*/ 1524472 h 10017"/>
              <a:gd name="T6" fmla="*/ 6838359 w 9989"/>
              <a:gd name="T7" fmla="*/ 1482109 h 10017"/>
              <a:gd name="T8" fmla="*/ 8720588 w 9989"/>
              <a:gd name="T9" fmla="*/ 1928947 h 10017"/>
              <a:gd name="T10" fmla="*/ 8715350 w 9989"/>
              <a:gd name="T11" fmla="*/ 1934364 h 10017"/>
              <a:gd name="T12" fmla="*/ 0 w 9989"/>
              <a:gd name="T13" fmla="*/ 1934364 h 10017"/>
              <a:gd name="T14" fmla="*/ 0 w 9989"/>
              <a:gd name="T15" fmla="*/ 77568 h 1001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9989" h="10017">
                <a:moveTo>
                  <a:pt x="0" y="401"/>
                </a:moveTo>
                <a:cubicBezTo>
                  <a:pt x="7" y="276"/>
                  <a:pt x="1551" y="-1251"/>
                  <a:pt x="2859" y="2629"/>
                </a:cubicBezTo>
                <a:cubicBezTo>
                  <a:pt x="4166" y="6524"/>
                  <a:pt x="5556" y="8410"/>
                  <a:pt x="6274" y="7881"/>
                </a:cubicBezTo>
                <a:cubicBezTo>
                  <a:pt x="6990" y="7350"/>
                  <a:pt x="7214" y="7314"/>
                  <a:pt x="7833" y="7662"/>
                </a:cubicBezTo>
                <a:cubicBezTo>
                  <a:pt x="8452" y="8011"/>
                  <a:pt x="9989" y="9972"/>
                  <a:pt x="9989" y="9972"/>
                </a:cubicBezTo>
                <a:cubicBezTo>
                  <a:pt x="9989" y="10055"/>
                  <a:pt x="9983" y="10000"/>
                  <a:pt x="9983" y="10000"/>
                </a:cubicBezTo>
                <a:lnTo>
                  <a:pt x="0" y="10000"/>
                </a:lnTo>
                <a:lnTo>
                  <a:pt x="0" y="401"/>
                </a:lnTo>
                <a:close/>
              </a:path>
            </a:pathLst>
          </a:custGeom>
          <a:solidFill>
            <a:srgbClr val="0070C0"/>
          </a:solidFill>
          <a:ln>
            <a:noFill/>
          </a:ln>
        </p:spPr>
        <p:txBody>
          <a:bodyPr/>
          <a:lstStyle/>
          <a:p>
            <a:pPr>
              <a:defRPr/>
            </a:pPr>
            <a:endParaRPr lang="en-US">
              <a:solidFill>
                <a:prstClr val="black"/>
              </a:solidFill>
            </a:endParaRPr>
          </a:p>
        </p:txBody>
      </p:sp>
      <p:sp>
        <p:nvSpPr>
          <p:cNvPr id="40" name="Rectangle 5">
            <a:extLst>
              <a:ext uri="{FF2B5EF4-FFF2-40B4-BE49-F238E27FC236}">
                <a16:creationId xmlns="" xmlns:a16="http://schemas.microsoft.com/office/drawing/2014/main" id="{E29A6AC4-9E61-48F7-8505-BB1E001F9E7F}"/>
              </a:ext>
            </a:extLst>
          </p:cNvPr>
          <p:cNvSpPr>
            <a:spLocks noChangeArrowheads="1"/>
          </p:cNvSpPr>
          <p:nvPr/>
        </p:nvSpPr>
        <p:spPr bwMode="auto">
          <a:xfrm>
            <a:off x="2111757" y="359875"/>
            <a:ext cx="79182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2800" b="1" dirty="0">
                <a:solidFill>
                  <a:prstClr val="white"/>
                </a:solidFill>
                <a:latin typeface="Arial"/>
              </a:rPr>
              <a:t>GIỚI THIỆU MÔN HỌC</a:t>
            </a:r>
          </a:p>
        </p:txBody>
      </p:sp>
      <p:sp>
        <p:nvSpPr>
          <p:cNvPr id="41" name="TextBox 40">
            <a:extLst>
              <a:ext uri="{FF2B5EF4-FFF2-40B4-BE49-F238E27FC236}">
                <a16:creationId xmlns="" xmlns:a16="http://schemas.microsoft.com/office/drawing/2014/main" id="{7AD46D2B-B44B-43B3-80F0-02809DDCC580}"/>
              </a:ext>
            </a:extLst>
          </p:cNvPr>
          <p:cNvSpPr txBox="1"/>
          <p:nvPr/>
        </p:nvSpPr>
        <p:spPr>
          <a:xfrm>
            <a:off x="267564" y="1255164"/>
            <a:ext cx="3053706" cy="430887"/>
          </a:xfrm>
          <a:prstGeom prst="rect">
            <a:avLst/>
          </a:prstGeom>
          <a:noFill/>
        </p:spPr>
        <p:txBody>
          <a:bodyPr wrap="square">
            <a:spAutoFit/>
          </a:bodyPr>
          <a:lstStyle/>
          <a:p>
            <a:pPr algn="ctr"/>
            <a:r>
              <a:rPr lang="en-US" altLang="en-US" sz="2200" b="1" dirty="0">
                <a:solidFill>
                  <a:srgbClr val="0033CC"/>
                </a:solidFill>
                <a:cs typeface="Arial" panose="020B0604020202020204" pitchFamily="34" charset="0"/>
              </a:rPr>
              <a:t>5.1.1. </a:t>
            </a:r>
            <a:r>
              <a:rPr lang="vi-VN" altLang="en-US" sz="2200" b="1" dirty="0">
                <a:solidFill>
                  <a:srgbClr val="0033CC"/>
                </a:solidFill>
                <a:cs typeface="Arial" panose="020B0604020202020204" pitchFamily="34" charset="0"/>
              </a:rPr>
              <a:t>Khái</a:t>
            </a:r>
            <a:r>
              <a:rPr lang="en-US" altLang="en-US" sz="2200" b="1" dirty="0">
                <a:solidFill>
                  <a:srgbClr val="0033CC"/>
                </a:solidFill>
                <a:cs typeface="Arial" panose="020B0604020202020204" pitchFamily="34" charset="0"/>
              </a:rPr>
              <a:t> </a:t>
            </a:r>
            <a:r>
              <a:rPr lang="vi-VN" altLang="en-US" sz="2200" b="1" dirty="0">
                <a:solidFill>
                  <a:srgbClr val="0033CC"/>
                </a:solidFill>
                <a:cs typeface="Arial" panose="020B0604020202020204" pitchFamily="34" charset="0"/>
              </a:rPr>
              <a:t>niệm </a:t>
            </a:r>
            <a:endParaRPr lang="en-US" sz="2200" b="1" dirty="0">
              <a:solidFill>
                <a:srgbClr val="0033CC"/>
              </a:solidFill>
              <a:cs typeface="Arial" panose="020B0604020202020204" pitchFamily="34" charset="0"/>
            </a:endParaRPr>
          </a:p>
        </p:txBody>
      </p:sp>
      <p:sp>
        <p:nvSpPr>
          <p:cNvPr id="42" name="TextBox 41">
            <a:extLst>
              <a:ext uri="{FF2B5EF4-FFF2-40B4-BE49-F238E27FC236}">
                <a16:creationId xmlns="" xmlns:a16="http://schemas.microsoft.com/office/drawing/2014/main" id="{964BBCD1-4DF3-41D8-B468-B8B76E517714}"/>
              </a:ext>
            </a:extLst>
          </p:cNvPr>
          <p:cNvSpPr txBox="1"/>
          <p:nvPr/>
        </p:nvSpPr>
        <p:spPr>
          <a:xfrm>
            <a:off x="694773" y="275215"/>
            <a:ext cx="9098995" cy="830997"/>
          </a:xfrm>
          <a:prstGeom prst="rect">
            <a:avLst/>
          </a:prstGeom>
          <a:noFill/>
        </p:spPr>
        <p:txBody>
          <a:bodyPr wrap="square">
            <a:spAutoFit/>
          </a:bodyPr>
          <a:lstStyle/>
          <a:p>
            <a:pPr algn="ctr"/>
            <a:r>
              <a:rPr lang="vi-VN" altLang="en-US" sz="2400" b="1" dirty="0">
                <a:solidFill>
                  <a:prstClr val="black"/>
                </a:solidFill>
                <a:cs typeface="Times New Roman" panose="02020603050405020304" pitchFamily="18" charset="0"/>
              </a:rPr>
              <a:t>5.1. </a:t>
            </a:r>
            <a:r>
              <a:rPr lang="vi-VN" altLang="en-US" sz="2400" b="1" dirty="0">
                <a:solidFill>
                  <a:prstClr val="black"/>
                </a:solidFill>
                <a:cs typeface="Arial" panose="020B0604020202020204" pitchFamily="34" charset="0"/>
              </a:rPr>
              <a:t>KINH TẾ THỊ TRƯỜNG ĐỊNH HƯỚNG </a:t>
            </a:r>
            <a:r>
              <a:rPr lang="en-US" altLang="en-US" sz="2400" b="1" dirty="0">
                <a:solidFill>
                  <a:prstClr val="black"/>
                </a:solidFill>
                <a:cs typeface="Arial" panose="020B0604020202020204" pitchFamily="34" charset="0"/>
              </a:rPr>
              <a:t>XÃ </a:t>
            </a:r>
            <a:r>
              <a:rPr lang="vi-VN" altLang="en-US" sz="2400" b="1" dirty="0">
                <a:solidFill>
                  <a:prstClr val="black"/>
                </a:solidFill>
                <a:cs typeface="Arial" panose="020B0604020202020204" pitchFamily="34" charset="0"/>
              </a:rPr>
              <a:t>HỘI CH</a:t>
            </a:r>
            <a:r>
              <a:rPr lang="en-US" altLang="en-US" sz="2400" b="1" dirty="0">
                <a:solidFill>
                  <a:prstClr val="black"/>
                </a:solidFill>
                <a:cs typeface="Arial" panose="020B0604020202020204" pitchFamily="34" charset="0"/>
              </a:rPr>
              <a:t>Ủ</a:t>
            </a:r>
            <a:r>
              <a:rPr lang="vi-VN" altLang="en-US" sz="2400" b="1" dirty="0">
                <a:solidFill>
                  <a:prstClr val="black"/>
                </a:solidFill>
                <a:cs typeface="Arial" panose="020B0604020202020204" pitchFamily="34" charset="0"/>
              </a:rPr>
              <a:t> NGHĨA Ở VIỆT NAM</a:t>
            </a:r>
            <a:endParaRPr lang="en-US" altLang="en-US" sz="2400" b="1" dirty="0">
              <a:solidFill>
                <a:prstClr val="black"/>
              </a:solidFill>
              <a:cs typeface="Arial" panose="020B0604020202020204" pitchFamily="34" charset="0"/>
            </a:endParaRPr>
          </a:p>
        </p:txBody>
      </p:sp>
      <p:grpSp>
        <p:nvGrpSpPr>
          <p:cNvPr id="43" name="Group 21">
            <a:extLst>
              <a:ext uri="{FF2B5EF4-FFF2-40B4-BE49-F238E27FC236}">
                <a16:creationId xmlns="" xmlns:a16="http://schemas.microsoft.com/office/drawing/2014/main" id="{10E6F83B-83CC-44B1-883F-105ABC747DA9}"/>
              </a:ext>
            </a:extLst>
          </p:cNvPr>
          <p:cNvGrpSpPr>
            <a:grpSpLocks/>
          </p:cNvGrpSpPr>
          <p:nvPr/>
        </p:nvGrpSpPr>
        <p:grpSpPr bwMode="auto">
          <a:xfrm>
            <a:off x="0" y="1160677"/>
            <a:ext cx="10184030" cy="268040"/>
            <a:chOff x="240" y="576"/>
            <a:chExt cx="5298" cy="0"/>
          </a:xfrm>
        </p:grpSpPr>
        <p:sp>
          <p:nvSpPr>
            <p:cNvPr id="44" name="Line 7">
              <a:extLst>
                <a:ext uri="{FF2B5EF4-FFF2-40B4-BE49-F238E27FC236}">
                  <a16:creationId xmlns="" xmlns:a16="http://schemas.microsoft.com/office/drawing/2014/main" id="{A67A517A-4925-430B-ADF1-894FB0CBE8A0}"/>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ndParaRPr>
            </a:p>
          </p:txBody>
        </p:sp>
        <p:sp>
          <p:nvSpPr>
            <p:cNvPr id="45" name="Line 8">
              <a:extLst>
                <a:ext uri="{FF2B5EF4-FFF2-40B4-BE49-F238E27FC236}">
                  <a16:creationId xmlns="" xmlns:a16="http://schemas.microsoft.com/office/drawing/2014/main" id="{3B1854D1-2957-4512-88F0-A7DFE2C3F08E}"/>
                </a:ext>
              </a:extLst>
            </p:cNvPr>
            <p:cNvSpPr>
              <a:spLocks noChangeShapeType="1"/>
            </p:cNvSpPr>
            <p:nvPr/>
          </p:nvSpPr>
          <p:spPr bwMode="auto">
            <a:xfrm>
              <a:off x="240"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ndParaRPr>
            </a:p>
          </p:txBody>
        </p:sp>
      </p:grpSp>
      <p:sp>
        <p:nvSpPr>
          <p:cNvPr id="46" name="Rectangle 45">
            <a:extLst>
              <a:ext uri="{FF2B5EF4-FFF2-40B4-BE49-F238E27FC236}">
                <a16:creationId xmlns="" xmlns:a16="http://schemas.microsoft.com/office/drawing/2014/main" id="{E3F7E13C-22C8-4421-8EEB-F4424FAB3CD2}"/>
              </a:ext>
            </a:extLst>
          </p:cNvPr>
          <p:cNvSpPr/>
          <p:nvPr/>
        </p:nvSpPr>
        <p:spPr>
          <a:xfrm>
            <a:off x="1624620" y="1675316"/>
            <a:ext cx="3308919" cy="461665"/>
          </a:xfrm>
          <a:prstGeom prst="rect">
            <a:avLst/>
          </a:prstGeom>
        </p:spPr>
        <p:txBody>
          <a:bodyPr wrap="none">
            <a:spAutoFit/>
          </a:bodyPr>
          <a:lstStyle/>
          <a:p>
            <a:pPr marL="342900" indent="-342900">
              <a:buFont typeface="Wingdings" panose="05000000000000000000" pitchFamily="2" charset="2"/>
              <a:buChar char="q"/>
              <a:defRPr/>
            </a:pPr>
            <a:r>
              <a:rPr lang="en-US" sz="2400" b="1" dirty="0" err="1">
                <a:solidFill>
                  <a:srgbClr val="660033"/>
                </a:solidFill>
                <a:latin typeface="Open Sans"/>
              </a:rPr>
              <a:t>Kinh</a:t>
            </a:r>
            <a:r>
              <a:rPr lang="en-US" sz="2400" b="1" dirty="0">
                <a:solidFill>
                  <a:srgbClr val="660033"/>
                </a:solidFill>
                <a:latin typeface="Open Sans"/>
              </a:rPr>
              <a:t> </a:t>
            </a:r>
            <a:r>
              <a:rPr lang="vi-VN" sz="2400" b="1" dirty="0">
                <a:solidFill>
                  <a:srgbClr val="660033"/>
                </a:solidFill>
                <a:latin typeface="Open Sans"/>
              </a:rPr>
              <a:t>tế thị trường</a:t>
            </a:r>
            <a:endParaRPr lang="en-US" sz="2400" b="1" dirty="0">
              <a:solidFill>
                <a:srgbClr val="660033"/>
              </a:solidFill>
              <a:latin typeface="Open Sans"/>
            </a:endParaRPr>
          </a:p>
        </p:txBody>
      </p:sp>
      <p:sp>
        <p:nvSpPr>
          <p:cNvPr id="95" name="Rectangle 94">
            <a:extLst>
              <a:ext uri="{FF2B5EF4-FFF2-40B4-BE49-F238E27FC236}">
                <a16:creationId xmlns="" xmlns:a16="http://schemas.microsoft.com/office/drawing/2014/main" id="{AB8AA954-35B4-4F07-AABE-F29CC9299947}"/>
              </a:ext>
            </a:extLst>
          </p:cNvPr>
          <p:cNvSpPr/>
          <p:nvPr/>
        </p:nvSpPr>
        <p:spPr>
          <a:xfrm>
            <a:off x="2815634" y="2176726"/>
            <a:ext cx="5041765" cy="369332"/>
          </a:xfrm>
          <a:prstGeom prst="rect">
            <a:avLst/>
          </a:prstGeom>
        </p:spPr>
        <p:txBody>
          <a:bodyPr wrap="none">
            <a:spAutoFit/>
          </a:bodyPr>
          <a:lstStyle/>
          <a:p>
            <a:pPr marL="342900" indent="-342900" defTabSz="1244600">
              <a:lnSpc>
                <a:spcPct val="90000"/>
              </a:lnSpc>
              <a:spcAft>
                <a:spcPct val="35000"/>
              </a:spcAft>
              <a:buFont typeface="Wingdings" panose="05000000000000000000" pitchFamily="2" charset="2"/>
              <a:buChar char="§"/>
              <a:defRPr/>
            </a:pPr>
            <a:r>
              <a:rPr lang="en-US" sz="2000" b="1" dirty="0" err="1">
                <a:solidFill>
                  <a:srgbClr val="006600"/>
                </a:solidFill>
                <a:cs typeface="Arial" panose="020B0604020202020204" pitchFamily="34" charset="0"/>
              </a:rPr>
              <a:t>Khuyết</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tật</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của</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nền</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kinh</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tế</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thị</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trường</a:t>
            </a:r>
            <a:endParaRPr lang="en-US" sz="2000" b="1" dirty="0">
              <a:solidFill>
                <a:srgbClr val="006600"/>
              </a:solidFill>
              <a:cs typeface="Arial" panose="020B0604020202020204" pitchFamily="34" charset="0"/>
            </a:endParaRPr>
          </a:p>
        </p:txBody>
      </p:sp>
      <p:grpSp>
        <p:nvGrpSpPr>
          <p:cNvPr id="96" name="Group 2">
            <a:extLst>
              <a:ext uri="{FF2B5EF4-FFF2-40B4-BE49-F238E27FC236}">
                <a16:creationId xmlns="" xmlns:a16="http://schemas.microsoft.com/office/drawing/2014/main" id="{07602802-FE69-4139-8E94-827648B54333}"/>
              </a:ext>
            </a:extLst>
          </p:cNvPr>
          <p:cNvGrpSpPr>
            <a:grpSpLocks/>
          </p:cNvGrpSpPr>
          <p:nvPr/>
        </p:nvGrpSpPr>
        <p:grpSpPr bwMode="auto">
          <a:xfrm>
            <a:off x="7400794" y="3015996"/>
            <a:ext cx="2157412" cy="2776221"/>
            <a:chOff x="642" y="1572"/>
            <a:chExt cx="1359" cy="2158"/>
          </a:xfrm>
          <a:solidFill>
            <a:srgbClr val="996633"/>
          </a:solidFill>
        </p:grpSpPr>
        <p:sp>
          <p:nvSpPr>
            <p:cNvPr id="97" name="Freeform 3">
              <a:extLst>
                <a:ext uri="{FF2B5EF4-FFF2-40B4-BE49-F238E27FC236}">
                  <a16:creationId xmlns="" xmlns:a16="http://schemas.microsoft.com/office/drawing/2014/main" id="{BB4200C3-FAF5-4AF5-973C-A684828F0480}"/>
                </a:ext>
              </a:extLst>
            </p:cNvPr>
            <p:cNvSpPr>
              <a:spLocks/>
            </p:cNvSpPr>
            <p:nvPr/>
          </p:nvSpPr>
          <p:spPr bwMode="ltGray">
            <a:xfrm>
              <a:off x="642" y="1572"/>
              <a:ext cx="1359" cy="2158"/>
            </a:xfrm>
            <a:custGeom>
              <a:avLst/>
              <a:gdLst/>
              <a:ahLst/>
              <a:cxnLst>
                <a:cxn ang="0">
                  <a:pos x="0" y="207"/>
                </a:cxn>
                <a:cxn ang="0">
                  <a:pos x="1" y="1987"/>
                </a:cxn>
                <a:cxn ang="0">
                  <a:pos x="309" y="2154"/>
                </a:cxn>
                <a:cxn ang="0">
                  <a:pos x="681" y="2040"/>
                </a:cxn>
                <a:cxn ang="0">
                  <a:pos x="999" y="1902"/>
                </a:cxn>
                <a:cxn ang="0">
                  <a:pos x="1359" y="2017"/>
                </a:cxn>
                <a:cxn ang="0">
                  <a:pos x="1359" y="180"/>
                </a:cxn>
                <a:cxn ang="0">
                  <a:pos x="1025" y="21"/>
                </a:cxn>
                <a:cxn ang="0">
                  <a:pos x="366" y="378"/>
                </a:cxn>
                <a:cxn ang="0">
                  <a:pos x="0" y="207"/>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grpFill/>
            <a:ln w="9525">
              <a:round/>
              <a:headEnd/>
              <a:tailEnd/>
            </a:ln>
            <a:effectLst/>
            <a:scene3d>
              <a:camera prst="legacyPerspectiveTop"/>
              <a:lightRig rig="legacyNormal2" dir="t"/>
            </a:scene3d>
            <a:sp3d extrusionH="887400" prstMaterial="legacyMatte">
              <a:bevelT w="13500" h="13500" prst="angle"/>
              <a:bevelB w="13500" h="13500" prst="angle"/>
              <a:extrusionClr>
                <a:srgbClr val="A05024"/>
              </a:extrusionClr>
            </a:sp3d>
          </p:spPr>
          <p:txBody>
            <a:bodyPr>
              <a:flatTx/>
            </a:bodyPr>
            <a:lstStyle/>
            <a:p>
              <a:pPr defTabSz="914400">
                <a:defRPr/>
              </a:pPr>
              <a:endParaRPr lang="en-US" sz="2000" kern="0">
                <a:solidFill>
                  <a:srgbClr val="000000"/>
                </a:solidFill>
              </a:endParaRPr>
            </a:p>
          </p:txBody>
        </p:sp>
        <p:sp>
          <p:nvSpPr>
            <p:cNvPr id="98" name="Freeform 4">
              <a:extLst>
                <a:ext uri="{FF2B5EF4-FFF2-40B4-BE49-F238E27FC236}">
                  <a16:creationId xmlns="" xmlns:a16="http://schemas.microsoft.com/office/drawing/2014/main" id="{70E87B06-3EC3-4E20-A09C-5BDF9A4DCE05}"/>
                </a:ext>
              </a:extLst>
            </p:cNvPr>
            <p:cNvSpPr>
              <a:spLocks/>
            </p:cNvSpPr>
            <p:nvPr/>
          </p:nvSpPr>
          <p:spPr bwMode="ltGray">
            <a:xfrm>
              <a:off x="650" y="1576"/>
              <a:ext cx="1348" cy="377"/>
            </a:xfrm>
            <a:custGeom>
              <a:avLst/>
              <a:gdLst/>
              <a:ahLst/>
              <a:cxnLst>
                <a:cxn ang="0">
                  <a:pos x="0" y="183"/>
                </a:cxn>
                <a:cxn ang="0">
                  <a:pos x="309" y="340"/>
                </a:cxn>
                <a:cxn ang="0">
                  <a:pos x="670" y="225"/>
                </a:cxn>
                <a:cxn ang="0">
                  <a:pos x="1042" y="9"/>
                </a:cxn>
                <a:cxn ang="0">
                  <a:pos x="1348" y="165"/>
                </a:cxn>
              </a:cxnLst>
              <a:rect l="0" t="0" r="r" b="b"/>
              <a:pathLst>
                <a:path w="1348" h="341">
                  <a:moveTo>
                    <a:pt x="0" y="183"/>
                  </a:moveTo>
                  <a:cubicBezTo>
                    <a:pt x="84" y="205"/>
                    <a:pt x="78" y="326"/>
                    <a:pt x="309" y="340"/>
                  </a:cubicBezTo>
                  <a:cubicBezTo>
                    <a:pt x="421" y="341"/>
                    <a:pt x="563" y="306"/>
                    <a:pt x="670" y="225"/>
                  </a:cubicBezTo>
                  <a:cubicBezTo>
                    <a:pt x="777" y="144"/>
                    <a:pt x="932" y="17"/>
                    <a:pt x="1042" y="9"/>
                  </a:cubicBezTo>
                  <a:cubicBezTo>
                    <a:pt x="1237" y="0"/>
                    <a:pt x="1300" y="105"/>
                    <a:pt x="1348" y="165"/>
                  </a:cubicBezTo>
                </a:path>
              </a:pathLst>
            </a:custGeom>
            <a:grpFill/>
            <a:ln w="9525">
              <a:solidFill>
                <a:srgbClr val="FFFFFF">
                  <a:alpha val="50000"/>
                </a:srgbClr>
              </a:solidFill>
              <a:round/>
              <a:headEnd/>
              <a:tailEnd/>
            </a:ln>
            <a:effectLst/>
          </p:spPr>
          <p:txBody>
            <a:bodyPr/>
            <a:lstStyle/>
            <a:p>
              <a:pPr defTabSz="914400">
                <a:defRPr/>
              </a:pPr>
              <a:endParaRPr lang="en-US" sz="2000" kern="0">
                <a:solidFill>
                  <a:srgbClr val="000000"/>
                </a:solidFill>
              </a:endParaRPr>
            </a:p>
          </p:txBody>
        </p:sp>
        <p:sp>
          <p:nvSpPr>
            <p:cNvPr id="99" name="Freeform 5">
              <a:extLst>
                <a:ext uri="{FF2B5EF4-FFF2-40B4-BE49-F238E27FC236}">
                  <a16:creationId xmlns="" xmlns:a16="http://schemas.microsoft.com/office/drawing/2014/main" id="{E232D9A7-159E-4D8D-A039-0A6019BA68EF}"/>
                </a:ext>
              </a:extLst>
            </p:cNvPr>
            <p:cNvSpPr>
              <a:spLocks/>
            </p:cNvSpPr>
            <p:nvPr/>
          </p:nvSpPr>
          <p:spPr bwMode="ltGray">
            <a:xfrm>
              <a:off x="653" y="3473"/>
              <a:ext cx="1345" cy="255"/>
            </a:xfrm>
            <a:custGeom>
              <a:avLst/>
              <a:gdLst/>
              <a:ahLst/>
              <a:cxnLst>
                <a:cxn ang="0">
                  <a:pos x="1345" y="118"/>
                </a:cxn>
                <a:cxn ang="0">
                  <a:pos x="1015" y="1"/>
                </a:cxn>
                <a:cxn ang="0">
                  <a:pos x="718" y="112"/>
                </a:cxn>
                <a:cxn ang="0">
                  <a:pos x="295" y="253"/>
                </a:cxn>
                <a:cxn ang="0">
                  <a:pos x="0" y="102"/>
                </a:cxn>
              </a:cxnLst>
              <a:rect l="0" t="0" r="r" b="b"/>
              <a:pathLst>
                <a:path w="1345" h="255">
                  <a:moveTo>
                    <a:pt x="1345" y="118"/>
                  </a:moveTo>
                  <a:cubicBezTo>
                    <a:pt x="1288" y="64"/>
                    <a:pt x="1246" y="17"/>
                    <a:pt x="1015" y="1"/>
                  </a:cubicBezTo>
                  <a:cubicBezTo>
                    <a:pt x="903" y="0"/>
                    <a:pt x="826" y="55"/>
                    <a:pt x="718" y="112"/>
                  </a:cubicBezTo>
                  <a:cubicBezTo>
                    <a:pt x="610" y="169"/>
                    <a:pt x="479" y="255"/>
                    <a:pt x="295" y="253"/>
                  </a:cubicBezTo>
                  <a:cubicBezTo>
                    <a:pt x="111" y="251"/>
                    <a:pt x="73" y="201"/>
                    <a:pt x="0" y="102"/>
                  </a:cubicBezTo>
                </a:path>
              </a:pathLst>
            </a:custGeom>
            <a:grpFill/>
            <a:ln w="9525">
              <a:solidFill>
                <a:srgbClr val="000000">
                  <a:alpha val="30000"/>
                </a:srgbClr>
              </a:solidFill>
              <a:round/>
              <a:headEnd/>
              <a:tailEnd/>
            </a:ln>
            <a:effectLst/>
          </p:spPr>
          <p:txBody>
            <a:bodyPr/>
            <a:lstStyle/>
            <a:p>
              <a:pPr defTabSz="914400">
                <a:defRPr/>
              </a:pPr>
              <a:endParaRPr lang="en-US" sz="2000" kern="0">
                <a:solidFill>
                  <a:srgbClr val="000000"/>
                </a:solidFill>
              </a:endParaRPr>
            </a:p>
          </p:txBody>
        </p:sp>
      </p:grpSp>
      <p:grpSp>
        <p:nvGrpSpPr>
          <p:cNvPr id="100" name="Group 6">
            <a:extLst>
              <a:ext uri="{FF2B5EF4-FFF2-40B4-BE49-F238E27FC236}">
                <a16:creationId xmlns="" xmlns:a16="http://schemas.microsoft.com/office/drawing/2014/main" id="{CBA5E924-2E94-4D04-85AA-68298E3F58CB}"/>
              </a:ext>
            </a:extLst>
          </p:cNvPr>
          <p:cNvGrpSpPr>
            <a:grpSpLocks/>
          </p:cNvGrpSpPr>
          <p:nvPr/>
        </p:nvGrpSpPr>
        <p:grpSpPr bwMode="auto">
          <a:xfrm>
            <a:off x="4742273" y="2975101"/>
            <a:ext cx="2157412" cy="2939927"/>
            <a:chOff x="642" y="1572"/>
            <a:chExt cx="1359" cy="2158"/>
          </a:xfrm>
        </p:grpSpPr>
        <p:sp>
          <p:nvSpPr>
            <p:cNvPr id="101" name="Freeform 7">
              <a:extLst>
                <a:ext uri="{FF2B5EF4-FFF2-40B4-BE49-F238E27FC236}">
                  <a16:creationId xmlns="" xmlns:a16="http://schemas.microsoft.com/office/drawing/2014/main" id="{45564182-F943-4326-9456-7E45B602B3B0}"/>
                </a:ext>
              </a:extLst>
            </p:cNvPr>
            <p:cNvSpPr>
              <a:spLocks/>
            </p:cNvSpPr>
            <p:nvPr/>
          </p:nvSpPr>
          <p:spPr bwMode="ltGray">
            <a:xfrm>
              <a:off x="642" y="1572"/>
              <a:ext cx="1359" cy="2158"/>
            </a:xfrm>
            <a:custGeom>
              <a:avLst/>
              <a:gdLst/>
              <a:ahLst/>
              <a:cxnLst>
                <a:cxn ang="0">
                  <a:pos x="0" y="207"/>
                </a:cxn>
                <a:cxn ang="0">
                  <a:pos x="1" y="1987"/>
                </a:cxn>
                <a:cxn ang="0">
                  <a:pos x="309" y="2154"/>
                </a:cxn>
                <a:cxn ang="0">
                  <a:pos x="681" y="2040"/>
                </a:cxn>
                <a:cxn ang="0">
                  <a:pos x="999" y="1902"/>
                </a:cxn>
                <a:cxn ang="0">
                  <a:pos x="1359" y="2017"/>
                </a:cxn>
                <a:cxn ang="0">
                  <a:pos x="1359" y="180"/>
                </a:cxn>
                <a:cxn ang="0">
                  <a:pos x="1025" y="21"/>
                </a:cxn>
                <a:cxn ang="0">
                  <a:pos x="366" y="378"/>
                </a:cxn>
                <a:cxn ang="0">
                  <a:pos x="0" y="207"/>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gradFill rotWithShape="1">
              <a:gsLst>
                <a:gs pos="0">
                  <a:srgbClr val="ED0F7B"/>
                </a:gs>
                <a:gs pos="100000">
                  <a:srgbClr val="ED0F7B">
                    <a:gamma/>
                    <a:shade val="46275"/>
                    <a:invGamma/>
                  </a:srgbClr>
                </a:gs>
              </a:gsLst>
              <a:lin ang="5400000" scaled="1"/>
            </a:gradFill>
            <a:ln w="9525">
              <a:round/>
              <a:headEnd/>
              <a:tailEnd/>
            </a:ln>
            <a:effectLst/>
            <a:scene3d>
              <a:camera prst="legacyPerspectiveTop"/>
              <a:lightRig rig="legacyNormal2" dir="t"/>
            </a:scene3d>
            <a:sp3d extrusionH="887400" prstMaterial="legacyMatte">
              <a:bevelT w="13500" h="13500" prst="angle"/>
              <a:bevelB w="13500" h="13500" prst="angle"/>
              <a:extrusionClr>
                <a:srgbClr val="ED0F7B"/>
              </a:extrusionClr>
            </a:sp3d>
          </p:spPr>
          <p:txBody>
            <a:bodyPr>
              <a:flatTx/>
            </a:bodyPr>
            <a:lstStyle/>
            <a:p>
              <a:pPr defTabSz="914400">
                <a:defRPr/>
              </a:pPr>
              <a:endParaRPr lang="en-US" sz="2000" kern="0">
                <a:solidFill>
                  <a:srgbClr val="000000"/>
                </a:solidFill>
              </a:endParaRPr>
            </a:p>
          </p:txBody>
        </p:sp>
        <p:sp>
          <p:nvSpPr>
            <p:cNvPr id="102" name="Freeform 8">
              <a:extLst>
                <a:ext uri="{FF2B5EF4-FFF2-40B4-BE49-F238E27FC236}">
                  <a16:creationId xmlns="" xmlns:a16="http://schemas.microsoft.com/office/drawing/2014/main" id="{8DBBC47D-7A3F-4AED-AC18-58ED7BAE1A8C}"/>
                </a:ext>
              </a:extLst>
            </p:cNvPr>
            <p:cNvSpPr>
              <a:spLocks/>
            </p:cNvSpPr>
            <p:nvPr/>
          </p:nvSpPr>
          <p:spPr bwMode="ltGray">
            <a:xfrm>
              <a:off x="650" y="1576"/>
              <a:ext cx="1348" cy="377"/>
            </a:xfrm>
            <a:custGeom>
              <a:avLst/>
              <a:gdLst/>
              <a:ahLst/>
              <a:cxnLst>
                <a:cxn ang="0">
                  <a:pos x="0" y="183"/>
                </a:cxn>
                <a:cxn ang="0">
                  <a:pos x="309" y="340"/>
                </a:cxn>
                <a:cxn ang="0">
                  <a:pos x="670" y="225"/>
                </a:cxn>
                <a:cxn ang="0">
                  <a:pos x="1042" y="9"/>
                </a:cxn>
                <a:cxn ang="0">
                  <a:pos x="1348" y="165"/>
                </a:cxn>
              </a:cxnLst>
              <a:rect l="0" t="0" r="r" b="b"/>
              <a:pathLst>
                <a:path w="1348" h="341">
                  <a:moveTo>
                    <a:pt x="0" y="183"/>
                  </a:moveTo>
                  <a:cubicBezTo>
                    <a:pt x="84" y="205"/>
                    <a:pt x="78" y="326"/>
                    <a:pt x="309" y="340"/>
                  </a:cubicBezTo>
                  <a:cubicBezTo>
                    <a:pt x="421" y="341"/>
                    <a:pt x="563" y="306"/>
                    <a:pt x="670" y="225"/>
                  </a:cubicBezTo>
                  <a:cubicBezTo>
                    <a:pt x="777" y="144"/>
                    <a:pt x="932" y="17"/>
                    <a:pt x="1042" y="9"/>
                  </a:cubicBezTo>
                  <a:cubicBezTo>
                    <a:pt x="1237" y="0"/>
                    <a:pt x="1300" y="105"/>
                    <a:pt x="1348" y="165"/>
                  </a:cubicBezTo>
                </a:path>
              </a:pathLst>
            </a:custGeom>
            <a:noFill/>
            <a:ln w="9525">
              <a:solidFill>
                <a:srgbClr val="FFFFFF">
                  <a:alpha val="50000"/>
                </a:srgbClr>
              </a:solidFill>
              <a:round/>
              <a:headEnd/>
              <a:tailEnd/>
            </a:ln>
            <a:effectLst/>
          </p:spPr>
          <p:txBody>
            <a:bodyPr/>
            <a:lstStyle/>
            <a:p>
              <a:pPr defTabSz="914400">
                <a:defRPr/>
              </a:pPr>
              <a:endParaRPr lang="en-US" sz="2000" kern="0">
                <a:solidFill>
                  <a:srgbClr val="000000"/>
                </a:solidFill>
              </a:endParaRPr>
            </a:p>
          </p:txBody>
        </p:sp>
        <p:sp>
          <p:nvSpPr>
            <p:cNvPr id="103" name="Freeform 9">
              <a:extLst>
                <a:ext uri="{FF2B5EF4-FFF2-40B4-BE49-F238E27FC236}">
                  <a16:creationId xmlns="" xmlns:a16="http://schemas.microsoft.com/office/drawing/2014/main" id="{8CE8AA98-1E68-4AA8-A2AF-15B74DABA6E7}"/>
                </a:ext>
              </a:extLst>
            </p:cNvPr>
            <p:cNvSpPr>
              <a:spLocks/>
            </p:cNvSpPr>
            <p:nvPr/>
          </p:nvSpPr>
          <p:spPr bwMode="ltGray">
            <a:xfrm>
              <a:off x="653" y="3473"/>
              <a:ext cx="1345" cy="255"/>
            </a:xfrm>
            <a:custGeom>
              <a:avLst/>
              <a:gdLst/>
              <a:ahLst/>
              <a:cxnLst>
                <a:cxn ang="0">
                  <a:pos x="1345" y="118"/>
                </a:cxn>
                <a:cxn ang="0">
                  <a:pos x="1015" y="1"/>
                </a:cxn>
                <a:cxn ang="0">
                  <a:pos x="718" y="112"/>
                </a:cxn>
                <a:cxn ang="0">
                  <a:pos x="295" y="253"/>
                </a:cxn>
                <a:cxn ang="0">
                  <a:pos x="0" y="102"/>
                </a:cxn>
              </a:cxnLst>
              <a:rect l="0" t="0" r="r" b="b"/>
              <a:pathLst>
                <a:path w="1345" h="255">
                  <a:moveTo>
                    <a:pt x="1345" y="118"/>
                  </a:moveTo>
                  <a:cubicBezTo>
                    <a:pt x="1288" y="64"/>
                    <a:pt x="1246" y="17"/>
                    <a:pt x="1015" y="1"/>
                  </a:cubicBezTo>
                  <a:cubicBezTo>
                    <a:pt x="903" y="0"/>
                    <a:pt x="826" y="55"/>
                    <a:pt x="718" y="112"/>
                  </a:cubicBezTo>
                  <a:cubicBezTo>
                    <a:pt x="610" y="169"/>
                    <a:pt x="479" y="255"/>
                    <a:pt x="295" y="253"/>
                  </a:cubicBezTo>
                  <a:cubicBezTo>
                    <a:pt x="111" y="251"/>
                    <a:pt x="73" y="201"/>
                    <a:pt x="0" y="102"/>
                  </a:cubicBezTo>
                </a:path>
              </a:pathLst>
            </a:custGeom>
            <a:noFill/>
            <a:ln w="9525">
              <a:solidFill>
                <a:srgbClr val="000000">
                  <a:alpha val="30000"/>
                </a:srgbClr>
              </a:solidFill>
              <a:round/>
              <a:headEnd/>
              <a:tailEnd/>
            </a:ln>
            <a:effectLst/>
          </p:spPr>
          <p:txBody>
            <a:bodyPr/>
            <a:lstStyle/>
            <a:p>
              <a:pPr defTabSz="914400">
                <a:defRPr/>
              </a:pPr>
              <a:endParaRPr lang="en-US" sz="2000" kern="0">
                <a:solidFill>
                  <a:srgbClr val="000000"/>
                </a:solidFill>
              </a:endParaRPr>
            </a:p>
          </p:txBody>
        </p:sp>
      </p:grpSp>
      <p:pic>
        <p:nvPicPr>
          <p:cNvPr id="104" name="Picture 10" descr="shadow_1_m">
            <a:extLst>
              <a:ext uri="{FF2B5EF4-FFF2-40B4-BE49-F238E27FC236}">
                <a16:creationId xmlns="" xmlns:a16="http://schemas.microsoft.com/office/drawing/2014/main" id="{EED9BD3D-D15A-46B7-A465-9CFBC0FAC890}"/>
              </a:ext>
            </a:extLst>
          </p:cNvPr>
          <p:cNvPicPr>
            <a:picLocks noChangeAspect="1" noChangeArrowheads="1"/>
          </p:cNvPicPr>
          <p:nvPr/>
        </p:nvPicPr>
        <p:blipFill>
          <a:blip r:embed="rId3"/>
          <a:srcRect/>
          <a:stretch>
            <a:fillRect/>
          </a:stretch>
        </p:blipFill>
        <p:spPr bwMode="gray">
          <a:xfrm>
            <a:off x="2101719" y="5944933"/>
            <a:ext cx="2349500" cy="168275"/>
          </a:xfrm>
          <a:prstGeom prst="rect">
            <a:avLst/>
          </a:prstGeom>
          <a:noFill/>
        </p:spPr>
      </p:pic>
      <p:grpSp>
        <p:nvGrpSpPr>
          <p:cNvPr id="105" name="Group 11">
            <a:extLst>
              <a:ext uri="{FF2B5EF4-FFF2-40B4-BE49-F238E27FC236}">
                <a16:creationId xmlns="" xmlns:a16="http://schemas.microsoft.com/office/drawing/2014/main" id="{7972E91D-2428-429D-80CD-B480F846133B}"/>
              </a:ext>
            </a:extLst>
          </p:cNvPr>
          <p:cNvGrpSpPr>
            <a:grpSpLocks/>
          </p:cNvGrpSpPr>
          <p:nvPr/>
        </p:nvGrpSpPr>
        <p:grpSpPr bwMode="auto">
          <a:xfrm>
            <a:off x="2093782" y="3065209"/>
            <a:ext cx="2157413" cy="2968626"/>
            <a:chOff x="642" y="1572"/>
            <a:chExt cx="1359" cy="2158"/>
          </a:xfrm>
        </p:grpSpPr>
        <p:sp>
          <p:nvSpPr>
            <p:cNvPr id="106" name="Freeform 12">
              <a:extLst>
                <a:ext uri="{FF2B5EF4-FFF2-40B4-BE49-F238E27FC236}">
                  <a16:creationId xmlns="" xmlns:a16="http://schemas.microsoft.com/office/drawing/2014/main" id="{2504C4E8-DB6B-488C-81C3-09561DB7BDD1}"/>
                </a:ext>
              </a:extLst>
            </p:cNvPr>
            <p:cNvSpPr>
              <a:spLocks/>
            </p:cNvSpPr>
            <p:nvPr/>
          </p:nvSpPr>
          <p:spPr bwMode="ltGray">
            <a:xfrm>
              <a:off x="642" y="1572"/>
              <a:ext cx="1359" cy="2158"/>
            </a:xfrm>
            <a:custGeom>
              <a:avLst/>
              <a:gdLst/>
              <a:ahLst/>
              <a:cxnLst>
                <a:cxn ang="0">
                  <a:pos x="0" y="207"/>
                </a:cxn>
                <a:cxn ang="0">
                  <a:pos x="1" y="1987"/>
                </a:cxn>
                <a:cxn ang="0">
                  <a:pos x="309" y="2154"/>
                </a:cxn>
                <a:cxn ang="0">
                  <a:pos x="681" y="2040"/>
                </a:cxn>
                <a:cxn ang="0">
                  <a:pos x="999" y="1902"/>
                </a:cxn>
                <a:cxn ang="0">
                  <a:pos x="1359" y="2017"/>
                </a:cxn>
                <a:cxn ang="0">
                  <a:pos x="1359" y="180"/>
                </a:cxn>
                <a:cxn ang="0">
                  <a:pos x="1025" y="21"/>
                </a:cxn>
                <a:cxn ang="0">
                  <a:pos x="366" y="378"/>
                </a:cxn>
                <a:cxn ang="0">
                  <a:pos x="0" y="207"/>
                </a:cxn>
              </a:cxnLst>
              <a:rect l="0" t="0" r="r" b="b"/>
              <a:pathLst>
                <a:path w="1359" h="2158">
                  <a:moveTo>
                    <a:pt x="0" y="207"/>
                  </a:moveTo>
                  <a:cubicBezTo>
                    <a:pt x="0" y="1097"/>
                    <a:pt x="1" y="1987"/>
                    <a:pt x="1" y="1987"/>
                  </a:cubicBezTo>
                  <a:cubicBezTo>
                    <a:pt x="105" y="2151"/>
                    <a:pt x="210" y="2148"/>
                    <a:pt x="309" y="2154"/>
                  </a:cubicBezTo>
                  <a:cubicBezTo>
                    <a:pt x="421" y="2158"/>
                    <a:pt x="576" y="2091"/>
                    <a:pt x="681" y="2040"/>
                  </a:cubicBezTo>
                  <a:cubicBezTo>
                    <a:pt x="786" y="1989"/>
                    <a:pt x="843" y="1908"/>
                    <a:pt x="999" y="1902"/>
                  </a:cubicBezTo>
                  <a:cubicBezTo>
                    <a:pt x="1155" y="1896"/>
                    <a:pt x="1224" y="1908"/>
                    <a:pt x="1359" y="2017"/>
                  </a:cubicBezTo>
                  <a:lnTo>
                    <a:pt x="1359" y="180"/>
                  </a:lnTo>
                  <a:cubicBezTo>
                    <a:pt x="1272" y="72"/>
                    <a:pt x="1219" y="0"/>
                    <a:pt x="1025" y="21"/>
                  </a:cubicBezTo>
                  <a:cubicBezTo>
                    <a:pt x="831" y="42"/>
                    <a:pt x="644" y="378"/>
                    <a:pt x="366" y="378"/>
                  </a:cubicBezTo>
                  <a:cubicBezTo>
                    <a:pt x="88" y="378"/>
                    <a:pt x="87" y="222"/>
                    <a:pt x="0" y="207"/>
                  </a:cubicBezTo>
                  <a:close/>
                </a:path>
              </a:pathLst>
            </a:custGeom>
            <a:gradFill rotWithShape="1">
              <a:gsLst>
                <a:gs pos="0">
                  <a:srgbClr val="81C341"/>
                </a:gs>
                <a:gs pos="100000">
                  <a:srgbClr val="81C341">
                    <a:gamma/>
                    <a:shade val="46275"/>
                    <a:invGamma/>
                  </a:srgbClr>
                </a:gs>
              </a:gsLst>
              <a:lin ang="5400000" scaled="1"/>
            </a:gradFill>
            <a:ln w="9525">
              <a:round/>
              <a:headEnd/>
              <a:tailEnd/>
            </a:ln>
            <a:effectLst/>
            <a:scene3d>
              <a:camera prst="legacyPerspectiveTop"/>
              <a:lightRig rig="legacyNormal2" dir="t"/>
            </a:scene3d>
            <a:sp3d extrusionH="887400" prstMaterial="legacyMatte">
              <a:bevelT w="13500" h="13500" prst="angle"/>
              <a:bevelB w="13500" h="13500" prst="angle"/>
              <a:extrusionClr>
                <a:srgbClr val="81C341"/>
              </a:extrusionClr>
            </a:sp3d>
          </p:spPr>
          <p:txBody>
            <a:bodyPr>
              <a:flatTx/>
            </a:bodyPr>
            <a:lstStyle/>
            <a:p>
              <a:pPr defTabSz="914400">
                <a:defRPr/>
              </a:pPr>
              <a:endParaRPr lang="en-US" sz="2000" kern="0">
                <a:solidFill>
                  <a:srgbClr val="000000"/>
                </a:solidFill>
              </a:endParaRPr>
            </a:p>
          </p:txBody>
        </p:sp>
        <p:sp>
          <p:nvSpPr>
            <p:cNvPr id="107" name="Freeform 13">
              <a:extLst>
                <a:ext uri="{FF2B5EF4-FFF2-40B4-BE49-F238E27FC236}">
                  <a16:creationId xmlns="" xmlns:a16="http://schemas.microsoft.com/office/drawing/2014/main" id="{B6A44850-E6BA-491B-A9CB-0D7631DB5B26}"/>
                </a:ext>
              </a:extLst>
            </p:cNvPr>
            <p:cNvSpPr>
              <a:spLocks/>
            </p:cNvSpPr>
            <p:nvPr/>
          </p:nvSpPr>
          <p:spPr bwMode="ltGray">
            <a:xfrm>
              <a:off x="650" y="1576"/>
              <a:ext cx="1348" cy="377"/>
            </a:xfrm>
            <a:custGeom>
              <a:avLst/>
              <a:gdLst/>
              <a:ahLst/>
              <a:cxnLst>
                <a:cxn ang="0">
                  <a:pos x="0" y="183"/>
                </a:cxn>
                <a:cxn ang="0">
                  <a:pos x="309" y="340"/>
                </a:cxn>
                <a:cxn ang="0">
                  <a:pos x="670" y="225"/>
                </a:cxn>
                <a:cxn ang="0">
                  <a:pos x="1042" y="9"/>
                </a:cxn>
                <a:cxn ang="0">
                  <a:pos x="1348" y="165"/>
                </a:cxn>
              </a:cxnLst>
              <a:rect l="0" t="0" r="r" b="b"/>
              <a:pathLst>
                <a:path w="1348" h="341">
                  <a:moveTo>
                    <a:pt x="0" y="183"/>
                  </a:moveTo>
                  <a:cubicBezTo>
                    <a:pt x="84" y="205"/>
                    <a:pt x="78" y="326"/>
                    <a:pt x="309" y="340"/>
                  </a:cubicBezTo>
                  <a:cubicBezTo>
                    <a:pt x="421" y="341"/>
                    <a:pt x="563" y="306"/>
                    <a:pt x="670" y="225"/>
                  </a:cubicBezTo>
                  <a:cubicBezTo>
                    <a:pt x="777" y="144"/>
                    <a:pt x="932" y="17"/>
                    <a:pt x="1042" y="9"/>
                  </a:cubicBezTo>
                  <a:cubicBezTo>
                    <a:pt x="1237" y="0"/>
                    <a:pt x="1300" y="105"/>
                    <a:pt x="1348" y="165"/>
                  </a:cubicBezTo>
                </a:path>
              </a:pathLst>
            </a:custGeom>
            <a:noFill/>
            <a:ln w="9525">
              <a:solidFill>
                <a:srgbClr val="FFFFFF">
                  <a:alpha val="50000"/>
                </a:srgbClr>
              </a:solidFill>
              <a:round/>
              <a:headEnd/>
              <a:tailEnd/>
            </a:ln>
            <a:effectLst/>
          </p:spPr>
          <p:txBody>
            <a:bodyPr/>
            <a:lstStyle/>
            <a:p>
              <a:pPr defTabSz="914400">
                <a:defRPr/>
              </a:pPr>
              <a:endParaRPr lang="en-US" sz="2000" kern="0">
                <a:solidFill>
                  <a:srgbClr val="000000"/>
                </a:solidFill>
              </a:endParaRPr>
            </a:p>
          </p:txBody>
        </p:sp>
        <p:sp>
          <p:nvSpPr>
            <p:cNvPr id="108" name="Freeform 14">
              <a:extLst>
                <a:ext uri="{FF2B5EF4-FFF2-40B4-BE49-F238E27FC236}">
                  <a16:creationId xmlns="" xmlns:a16="http://schemas.microsoft.com/office/drawing/2014/main" id="{F1E734A0-9D83-42FD-B256-193629EF35E6}"/>
                </a:ext>
              </a:extLst>
            </p:cNvPr>
            <p:cNvSpPr>
              <a:spLocks/>
            </p:cNvSpPr>
            <p:nvPr/>
          </p:nvSpPr>
          <p:spPr bwMode="ltGray">
            <a:xfrm>
              <a:off x="653" y="3473"/>
              <a:ext cx="1345" cy="255"/>
            </a:xfrm>
            <a:custGeom>
              <a:avLst/>
              <a:gdLst/>
              <a:ahLst/>
              <a:cxnLst>
                <a:cxn ang="0">
                  <a:pos x="1345" y="118"/>
                </a:cxn>
                <a:cxn ang="0">
                  <a:pos x="1015" y="1"/>
                </a:cxn>
                <a:cxn ang="0">
                  <a:pos x="718" y="112"/>
                </a:cxn>
                <a:cxn ang="0">
                  <a:pos x="295" y="253"/>
                </a:cxn>
                <a:cxn ang="0">
                  <a:pos x="0" y="102"/>
                </a:cxn>
              </a:cxnLst>
              <a:rect l="0" t="0" r="r" b="b"/>
              <a:pathLst>
                <a:path w="1345" h="255">
                  <a:moveTo>
                    <a:pt x="1345" y="118"/>
                  </a:moveTo>
                  <a:cubicBezTo>
                    <a:pt x="1288" y="64"/>
                    <a:pt x="1246" y="17"/>
                    <a:pt x="1015" y="1"/>
                  </a:cubicBezTo>
                  <a:cubicBezTo>
                    <a:pt x="903" y="0"/>
                    <a:pt x="826" y="55"/>
                    <a:pt x="718" y="112"/>
                  </a:cubicBezTo>
                  <a:cubicBezTo>
                    <a:pt x="610" y="169"/>
                    <a:pt x="479" y="255"/>
                    <a:pt x="295" y="253"/>
                  </a:cubicBezTo>
                  <a:cubicBezTo>
                    <a:pt x="111" y="251"/>
                    <a:pt x="73" y="201"/>
                    <a:pt x="0" y="102"/>
                  </a:cubicBezTo>
                </a:path>
              </a:pathLst>
            </a:custGeom>
            <a:noFill/>
            <a:ln w="9525">
              <a:solidFill>
                <a:srgbClr val="000000">
                  <a:alpha val="30000"/>
                </a:srgbClr>
              </a:solidFill>
              <a:round/>
              <a:headEnd/>
              <a:tailEnd/>
            </a:ln>
            <a:effectLst/>
          </p:spPr>
          <p:txBody>
            <a:bodyPr/>
            <a:lstStyle/>
            <a:p>
              <a:pPr defTabSz="914400">
                <a:defRPr/>
              </a:pPr>
              <a:endParaRPr lang="en-US" sz="2000" kern="0">
                <a:solidFill>
                  <a:srgbClr val="000000"/>
                </a:solidFill>
              </a:endParaRPr>
            </a:p>
          </p:txBody>
        </p:sp>
      </p:grpSp>
      <p:sp>
        <p:nvSpPr>
          <p:cNvPr id="109" name="Text Box 17">
            <a:extLst>
              <a:ext uri="{FF2B5EF4-FFF2-40B4-BE49-F238E27FC236}">
                <a16:creationId xmlns="" xmlns:a16="http://schemas.microsoft.com/office/drawing/2014/main" id="{56D68234-3DCE-4E3A-8D8D-43BAE50568FB}"/>
              </a:ext>
            </a:extLst>
          </p:cNvPr>
          <p:cNvSpPr txBox="1">
            <a:spLocks noChangeArrowheads="1"/>
          </p:cNvSpPr>
          <p:nvPr/>
        </p:nvSpPr>
        <p:spPr bwMode="black">
          <a:xfrm>
            <a:off x="2279520" y="3755771"/>
            <a:ext cx="1749425" cy="1015663"/>
          </a:xfrm>
          <a:prstGeom prst="rect">
            <a:avLst/>
          </a:prstGeom>
          <a:noFill/>
          <a:ln w="9525" algn="ctr">
            <a:noFill/>
            <a:miter lim="800000"/>
            <a:headEnd/>
            <a:tailEnd/>
          </a:ln>
          <a:effectLst/>
        </p:spPr>
        <p:txBody>
          <a:bodyPr>
            <a:spAutoFit/>
          </a:bodyPr>
          <a:lstStyle/>
          <a:p>
            <a:pPr algn="ctr">
              <a:spcBef>
                <a:spcPct val="50000"/>
              </a:spcBef>
            </a:pPr>
            <a:r>
              <a:rPr lang="en-US" sz="2000" dirty="0" err="1">
                <a:solidFill>
                  <a:srgbClr val="FFFFFF"/>
                </a:solidFill>
              </a:rPr>
              <a:t>Tiềm</a:t>
            </a:r>
            <a:r>
              <a:rPr lang="en-US" sz="2000" dirty="0">
                <a:solidFill>
                  <a:srgbClr val="FFFFFF"/>
                </a:solidFill>
              </a:rPr>
              <a:t> </a:t>
            </a:r>
            <a:r>
              <a:rPr lang="en-US" sz="2000" dirty="0" err="1">
                <a:solidFill>
                  <a:srgbClr val="FFFFFF"/>
                </a:solidFill>
              </a:rPr>
              <a:t>ẩn</a:t>
            </a:r>
            <a:r>
              <a:rPr lang="en-US" sz="2000" dirty="0">
                <a:solidFill>
                  <a:srgbClr val="FFFFFF"/>
                </a:solidFill>
              </a:rPr>
              <a:t> </a:t>
            </a:r>
            <a:r>
              <a:rPr lang="en-US" sz="2000" dirty="0" err="1">
                <a:solidFill>
                  <a:srgbClr val="FFFFFF"/>
                </a:solidFill>
              </a:rPr>
              <a:t>những</a:t>
            </a:r>
            <a:r>
              <a:rPr lang="en-US" sz="2000" dirty="0">
                <a:solidFill>
                  <a:srgbClr val="FFFFFF"/>
                </a:solidFill>
              </a:rPr>
              <a:t> </a:t>
            </a:r>
            <a:r>
              <a:rPr lang="en-US" sz="2000" dirty="0" err="1">
                <a:solidFill>
                  <a:srgbClr val="FFFFFF"/>
                </a:solidFill>
              </a:rPr>
              <a:t>rủi</a:t>
            </a:r>
            <a:r>
              <a:rPr lang="en-US" sz="2000" dirty="0">
                <a:solidFill>
                  <a:srgbClr val="FFFFFF"/>
                </a:solidFill>
              </a:rPr>
              <a:t> </a:t>
            </a:r>
            <a:r>
              <a:rPr lang="en-US" sz="2000" dirty="0" err="1">
                <a:solidFill>
                  <a:srgbClr val="FFFFFF"/>
                </a:solidFill>
              </a:rPr>
              <a:t>ro</a:t>
            </a:r>
            <a:r>
              <a:rPr lang="en-US" sz="2000" dirty="0">
                <a:solidFill>
                  <a:srgbClr val="FFFFFF"/>
                </a:solidFill>
              </a:rPr>
              <a:t>, </a:t>
            </a:r>
            <a:r>
              <a:rPr lang="en-US" sz="2000" dirty="0" err="1">
                <a:solidFill>
                  <a:srgbClr val="FFFFFF"/>
                </a:solidFill>
              </a:rPr>
              <a:t>khủng</a:t>
            </a:r>
            <a:r>
              <a:rPr lang="en-US" sz="2000" dirty="0">
                <a:solidFill>
                  <a:srgbClr val="FFFFFF"/>
                </a:solidFill>
              </a:rPr>
              <a:t> </a:t>
            </a:r>
            <a:r>
              <a:rPr lang="en-US" sz="2000" dirty="0" err="1">
                <a:solidFill>
                  <a:srgbClr val="FFFFFF"/>
                </a:solidFill>
              </a:rPr>
              <a:t>hoảng</a:t>
            </a:r>
            <a:endParaRPr lang="en-US" sz="2000" dirty="0">
              <a:solidFill>
                <a:srgbClr val="FFFFFF"/>
              </a:solidFill>
            </a:endParaRPr>
          </a:p>
        </p:txBody>
      </p:sp>
      <p:grpSp>
        <p:nvGrpSpPr>
          <p:cNvPr id="110" name="Group 19">
            <a:extLst>
              <a:ext uri="{FF2B5EF4-FFF2-40B4-BE49-F238E27FC236}">
                <a16:creationId xmlns="" xmlns:a16="http://schemas.microsoft.com/office/drawing/2014/main" id="{B7353A20-106B-4637-93F1-8DD6D0B8C37A}"/>
              </a:ext>
            </a:extLst>
          </p:cNvPr>
          <p:cNvGrpSpPr>
            <a:grpSpLocks/>
          </p:cNvGrpSpPr>
          <p:nvPr/>
        </p:nvGrpSpPr>
        <p:grpSpPr bwMode="auto">
          <a:xfrm>
            <a:off x="2310165" y="2757628"/>
            <a:ext cx="720725" cy="822325"/>
            <a:chOff x="192" y="1917"/>
            <a:chExt cx="1042" cy="1102"/>
          </a:xfrm>
        </p:grpSpPr>
        <p:grpSp>
          <p:nvGrpSpPr>
            <p:cNvPr id="111" name="Group 20">
              <a:extLst>
                <a:ext uri="{FF2B5EF4-FFF2-40B4-BE49-F238E27FC236}">
                  <a16:creationId xmlns="" xmlns:a16="http://schemas.microsoft.com/office/drawing/2014/main" id="{4EF42629-CE95-47AD-804E-1E2642635993}"/>
                </a:ext>
              </a:extLst>
            </p:cNvPr>
            <p:cNvGrpSpPr>
              <a:grpSpLocks/>
            </p:cNvGrpSpPr>
            <p:nvPr/>
          </p:nvGrpSpPr>
          <p:grpSpPr bwMode="auto">
            <a:xfrm>
              <a:off x="192" y="1917"/>
              <a:ext cx="1042" cy="1102"/>
              <a:chOff x="192" y="1917"/>
              <a:chExt cx="1042" cy="1102"/>
            </a:xfrm>
          </p:grpSpPr>
          <p:pic>
            <p:nvPicPr>
              <p:cNvPr id="113" name="Picture 21" descr="light_shadow">
                <a:extLst>
                  <a:ext uri="{FF2B5EF4-FFF2-40B4-BE49-F238E27FC236}">
                    <a16:creationId xmlns="" xmlns:a16="http://schemas.microsoft.com/office/drawing/2014/main" id="{12A76A44-6889-4658-B869-C06AF9AC619D}"/>
                  </a:ext>
                </a:extLst>
              </p:cNvPr>
              <p:cNvPicPr>
                <a:picLocks noChangeAspect="1" noChangeArrowheads="1"/>
              </p:cNvPicPr>
              <p:nvPr/>
            </p:nvPicPr>
            <p:blipFill>
              <a:blip r:embed="rId4" cstate="print">
                <a:lum bright="-78000" contrast="-78000"/>
              </a:blip>
              <a:srcRect/>
              <a:stretch>
                <a:fillRect/>
              </a:stretch>
            </p:blipFill>
            <p:spPr bwMode="gray">
              <a:xfrm>
                <a:off x="291" y="2781"/>
                <a:ext cx="858" cy="238"/>
              </a:xfrm>
              <a:prstGeom prst="rect">
                <a:avLst/>
              </a:prstGeom>
              <a:noFill/>
            </p:spPr>
          </p:pic>
          <p:pic>
            <p:nvPicPr>
              <p:cNvPr id="114" name="Picture 22" descr="circuler_1">
                <a:extLst>
                  <a:ext uri="{FF2B5EF4-FFF2-40B4-BE49-F238E27FC236}">
                    <a16:creationId xmlns="" xmlns:a16="http://schemas.microsoft.com/office/drawing/2014/main" id="{FE89AC91-5039-428A-B0DC-BF015E1C0EA9}"/>
                  </a:ext>
                </a:extLst>
              </p:cNvPr>
              <p:cNvPicPr>
                <a:picLocks noChangeAspect="1" noChangeArrowheads="1"/>
              </p:cNvPicPr>
              <p:nvPr/>
            </p:nvPicPr>
            <p:blipFill>
              <a:blip r:embed="rId5" cstate="print"/>
              <a:srcRect/>
              <a:stretch>
                <a:fillRect/>
              </a:stretch>
            </p:blipFill>
            <p:spPr bwMode="gray">
              <a:xfrm>
                <a:off x="192" y="1917"/>
                <a:ext cx="1042" cy="1016"/>
              </a:xfrm>
              <a:prstGeom prst="rect">
                <a:avLst/>
              </a:prstGeom>
              <a:noFill/>
            </p:spPr>
          </p:pic>
          <p:sp>
            <p:nvSpPr>
              <p:cNvPr id="115" name="Oval 23">
                <a:extLst>
                  <a:ext uri="{FF2B5EF4-FFF2-40B4-BE49-F238E27FC236}">
                    <a16:creationId xmlns="" xmlns:a16="http://schemas.microsoft.com/office/drawing/2014/main" id="{8A7454F3-A97B-488E-ACAF-5C78EDA215A1}"/>
                  </a:ext>
                </a:extLst>
              </p:cNvPr>
              <p:cNvSpPr>
                <a:spLocks noChangeArrowheads="1"/>
              </p:cNvSpPr>
              <p:nvPr/>
            </p:nvSpPr>
            <p:spPr bwMode="gray">
              <a:xfrm>
                <a:off x="192" y="1917"/>
                <a:ext cx="1035" cy="1019"/>
              </a:xfrm>
              <a:prstGeom prst="ellipse">
                <a:avLst/>
              </a:prstGeom>
              <a:gradFill rotWithShape="1">
                <a:gsLst>
                  <a:gs pos="0">
                    <a:srgbClr val="81C341">
                      <a:gamma/>
                      <a:shade val="46275"/>
                      <a:invGamma/>
                      <a:alpha val="89999"/>
                    </a:srgbClr>
                  </a:gs>
                  <a:gs pos="50000">
                    <a:srgbClr val="81C341">
                      <a:alpha val="55000"/>
                    </a:srgbClr>
                  </a:gs>
                  <a:gs pos="100000">
                    <a:srgbClr val="81C341">
                      <a:gamma/>
                      <a:shade val="46275"/>
                      <a:invGamma/>
                      <a:alpha val="89999"/>
                    </a:srgbClr>
                  </a:gs>
                </a:gsLst>
                <a:lin ang="5400000" scaled="1"/>
              </a:gradFill>
              <a:ln w="9525" algn="ctr">
                <a:noFill/>
                <a:round/>
                <a:headEnd/>
                <a:tailEnd/>
              </a:ln>
              <a:effectLst/>
            </p:spPr>
            <p:txBody>
              <a:bodyPr wrap="none" anchor="ctr"/>
              <a:lstStyle/>
              <a:p>
                <a:pPr defTabSz="914400">
                  <a:defRPr/>
                </a:pPr>
                <a:endParaRPr lang="en-US" sz="2000" kern="0">
                  <a:solidFill>
                    <a:srgbClr val="000000"/>
                  </a:solidFill>
                </a:endParaRPr>
              </a:p>
            </p:txBody>
          </p:sp>
        </p:grpSp>
        <p:pic>
          <p:nvPicPr>
            <p:cNvPr id="112" name="Picture 24" descr="Picture2">
              <a:extLst>
                <a:ext uri="{FF2B5EF4-FFF2-40B4-BE49-F238E27FC236}">
                  <a16:creationId xmlns="" xmlns:a16="http://schemas.microsoft.com/office/drawing/2014/main" id="{6003CC70-3E5F-422A-95CC-94CF380B9AAE}"/>
                </a:ext>
              </a:extLst>
            </p:cNvPr>
            <p:cNvPicPr>
              <a:picLocks noChangeAspect="1" noChangeArrowheads="1"/>
            </p:cNvPicPr>
            <p:nvPr/>
          </p:nvPicPr>
          <p:blipFill>
            <a:blip r:embed="rId6"/>
            <a:srcRect/>
            <a:stretch>
              <a:fillRect/>
            </a:stretch>
          </p:blipFill>
          <p:spPr bwMode="gray">
            <a:xfrm>
              <a:off x="296" y="1927"/>
              <a:ext cx="823" cy="360"/>
            </a:xfrm>
            <a:prstGeom prst="rect">
              <a:avLst/>
            </a:prstGeom>
            <a:noFill/>
          </p:spPr>
        </p:pic>
      </p:grpSp>
      <p:sp>
        <p:nvSpPr>
          <p:cNvPr id="116" name="WordArt 25">
            <a:extLst>
              <a:ext uri="{FF2B5EF4-FFF2-40B4-BE49-F238E27FC236}">
                <a16:creationId xmlns="" xmlns:a16="http://schemas.microsoft.com/office/drawing/2014/main" id="{97FB667E-5FE6-4C71-BA66-AC082586146D}"/>
              </a:ext>
            </a:extLst>
          </p:cNvPr>
          <p:cNvSpPr>
            <a:spLocks noChangeArrowheads="1" noChangeShapeType="1" noTextEdit="1"/>
          </p:cNvSpPr>
          <p:nvPr/>
        </p:nvSpPr>
        <p:spPr bwMode="gray">
          <a:xfrm>
            <a:off x="2515294" y="2893018"/>
            <a:ext cx="245584" cy="420687"/>
          </a:xfrm>
          <a:prstGeom prst="rect">
            <a:avLst/>
          </a:prstGeom>
        </p:spPr>
        <p:txBody>
          <a:bodyPr wrap="none" fromWordArt="1">
            <a:prstTxWarp prst="textPlain">
              <a:avLst>
                <a:gd name="adj" fmla="val 50000"/>
              </a:avLst>
            </a:prstTxWarp>
          </a:bodyPr>
          <a:lstStyle/>
          <a:p>
            <a:pPr algn="ctr"/>
            <a:r>
              <a:rPr lang="en-US" sz="2000" kern="10" dirty="0">
                <a:ln w="9525">
                  <a:noFill/>
                  <a:round/>
                  <a:headEnd/>
                  <a:tailEnd/>
                </a:ln>
                <a:solidFill>
                  <a:srgbClr val="FCFCFC">
                    <a:alpha val="60001"/>
                  </a:srgbClr>
                </a:solidFill>
                <a:cs typeface="Arial" panose="020B0604020202020204" pitchFamily="34" charset="0"/>
              </a:rPr>
              <a:t>1</a:t>
            </a:r>
          </a:p>
        </p:txBody>
      </p:sp>
      <p:sp>
        <p:nvSpPr>
          <p:cNvPr id="117" name="Line 26">
            <a:extLst>
              <a:ext uri="{FF2B5EF4-FFF2-40B4-BE49-F238E27FC236}">
                <a16:creationId xmlns="" xmlns:a16="http://schemas.microsoft.com/office/drawing/2014/main" id="{B38FF93A-7D1A-4F07-96E4-E85F97808FE9}"/>
              </a:ext>
            </a:extLst>
          </p:cNvPr>
          <p:cNvSpPr>
            <a:spLocks noChangeShapeType="1"/>
          </p:cNvSpPr>
          <p:nvPr/>
        </p:nvSpPr>
        <p:spPr bwMode="gray">
          <a:xfrm>
            <a:off x="2209669" y="4438395"/>
            <a:ext cx="1916112" cy="0"/>
          </a:xfrm>
          <a:prstGeom prst="line">
            <a:avLst/>
          </a:prstGeom>
          <a:noFill/>
          <a:ln w="12700" cap="rnd">
            <a:solidFill>
              <a:srgbClr val="FFFFFF">
                <a:alpha val="50000"/>
              </a:srgbClr>
            </a:solidFill>
            <a:prstDash val="sysDot"/>
            <a:round/>
            <a:headEnd/>
            <a:tailEnd/>
          </a:ln>
          <a:effectLst>
            <a:outerShdw dist="28398" dir="20006097" algn="ctr" rotWithShape="0">
              <a:srgbClr val="000000">
                <a:alpha val="50000"/>
              </a:srgbClr>
            </a:outerShdw>
          </a:effectLst>
        </p:spPr>
        <p:txBody>
          <a:bodyPr/>
          <a:lstStyle/>
          <a:p>
            <a:endParaRPr lang="en-US" sz="2000">
              <a:solidFill>
                <a:srgbClr val="000000"/>
              </a:solidFill>
            </a:endParaRPr>
          </a:p>
        </p:txBody>
      </p:sp>
      <p:sp>
        <p:nvSpPr>
          <p:cNvPr id="118" name="Text Box 27">
            <a:extLst>
              <a:ext uri="{FF2B5EF4-FFF2-40B4-BE49-F238E27FC236}">
                <a16:creationId xmlns="" xmlns:a16="http://schemas.microsoft.com/office/drawing/2014/main" id="{D371643E-67AC-4557-8914-E93A2F8403B3}"/>
              </a:ext>
            </a:extLst>
          </p:cNvPr>
          <p:cNvSpPr txBox="1">
            <a:spLocks noChangeArrowheads="1"/>
          </p:cNvSpPr>
          <p:nvPr/>
        </p:nvSpPr>
        <p:spPr bwMode="black">
          <a:xfrm>
            <a:off x="4797530" y="3606818"/>
            <a:ext cx="1916113" cy="1631216"/>
          </a:xfrm>
          <a:prstGeom prst="rect">
            <a:avLst/>
          </a:prstGeom>
          <a:noFill/>
          <a:ln w="9525" algn="ctr">
            <a:noFill/>
            <a:miter lim="800000"/>
            <a:headEnd/>
            <a:tailEnd/>
          </a:ln>
          <a:effectLst/>
        </p:spPr>
        <p:txBody>
          <a:bodyPr wrap="square">
            <a:spAutoFit/>
          </a:bodyPr>
          <a:lstStyle/>
          <a:p>
            <a:pPr algn="ctr">
              <a:spcBef>
                <a:spcPct val="50000"/>
              </a:spcBef>
            </a:pPr>
            <a:r>
              <a:rPr lang="en-US" sz="2000" dirty="0" err="1">
                <a:solidFill>
                  <a:srgbClr val="FFFFFF"/>
                </a:solidFill>
              </a:rPr>
              <a:t>Cạn</a:t>
            </a:r>
            <a:r>
              <a:rPr lang="en-US" sz="2000" dirty="0">
                <a:solidFill>
                  <a:srgbClr val="FFFFFF"/>
                </a:solidFill>
              </a:rPr>
              <a:t> </a:t>
            </a:r>
            <a:r>
              <a:rPr lang="en-US" sz="2000" dirty="0" err="1">
                <a:solidFill>
                  <a:srgbClr val="FFFFFF"/>
                </a:solidFill>
              </a:rPr>
              <a:t>kiệt</a:t>
            </a:r>
            <a:r>
              <a:rPr lang="en-US" sz="2000" dirty="0">
                <a:solidFill>
                  <a:srgbClr val="FFFFFF"/>
                </a:solidFill>
              </a:rPr>
              <a:t> </a:t>
            </a:r>
            <a:r>
              <a:rPr lang="en-US" sz="2000" dirty="0" err="1">
                <a:solidFill>
                  <a:srgbClr val="FFFFFF"/>
                </a:solidFill>
              </a:rPr>
              <a:t>tài</a:t>
            </a:r>
            <a:r>
              <a:rPr lang="en-US" sz="2000" dirty="0">
                <a:solidFill>
                  <a:srgbClr val="FFFFFF"/>
                </a:solidFill>
              </a:rPr>
              <a:t> </a:t>
            </a:r>
            <a:r>
              <a:rPr lang="en-US" sz="2000" dirty="0" err="1">
                <a:solidFill>
                  <a:srgbClr val="FFFFFF"/>
                </a:solidFill>
              </a:rPr>
              <a:t>nguyên</a:t>
            </a:r>
            <a:r>
              <a:rPr lang="en-US" sz="2000" dirty="0">
                <a:solidFill>
                  <a:srgbClr val="FFFFFF"/>
                </a:solidFill>
              </a:rPr>
              <a:t>, </a:t>
            </a:r>
            <a:r>
              <a:rPr lang="en-US" sz="2000" dirty="0" err="1">
                <a:solidFill>
                  <a:srgbClr val="FFFFFF"/>
                </a:solidFill>
              </a:rPr>
              <a:t>suy</a:t>
            </a:r>
            <a:r>
              <a:rPr lang="en-US" sz="2000" dirty="0">
                <a:solidFill>
                  <a:srgbClr val="FFFFFF"/>
                </a:solidFill>
              </a:rPr>
              <a:t> </a:t>
            </a:r>
            <a:r>
              <a:rPr lang="en-US" sz="2000" dirty="0" err="1">
                <a:solidFill>
                  <a:srgbClr val="FFFFFF"/>
                </a:solidFill>
              </a:rPr>
              <a:t>thoái</a:t>
            </a:r>
            <a:r>
              <a:rPr lang="en-US" sz="2000" dirty="0">
                <a:solidFill>
                  <a:srgbClr val="FFFFFF"/>
                </a:solidFill>
              </a:rPr>
              <a:t> </a:t>
            </a:r>
            <a:r>
              <a:rPr lang="en-US" sz="2000" dirty="0" err="1">
                <a:solidFill>
                  <a:srgbClr val="FFFFFF"/>
                </a:solidFill>
              </a:rPr>
              <a:t>môi</a:t>
            </a:r>
            <a:r>
              <a:rPr lang="en-US" sz="2000" dirty="0">
                <a:solidFill>
                  <a:srgbClr val="FFFFFF"/>
                </a:solidFill>
              </a:rPr>
              <a:t> </a:t>
            </a:r>
            <a:r>
              <a:rPr lang="en-US" sz="2000" dirty="0" err="1">
                <a:solidFill>
                  <a:srgbClr val="FFFFFF"/>
                </a:solidFill>
              </a:rPr>
              <a:t>trường</a:t>
            </a:r>
            <a:r>
              <a:rPr lang="en-US" sz="2000" dirty="0">
                <a:solidFill>
                  <a:srgbClr val="FFFFFF"/>
                </a:solidFill>
              </a:rPr>
              <a:t> </a:t>
            </a:r>
            <a:r>
              <a:rPr lang="en-US" sz="2000" dirty="0" err="1">
                <a:solidFill>
                  <a:srgbClr val="FFFFFF"/>
                </a:solidFill>
              </a:rPr>
              <a:t>tự</a:t>
            </a:r>
            <a:r>
              <a:rPr lang="en-US" sz="2000" dirty="0">
                <a:solidFill>
                  <a:srgbClr val="FFFFFF"/>
                </a:solidFill>
              </a:rPr>
              <a:t> </a:t>
            </a:r>
            <a:r>
              <a:rPr lang="en-US" sz="2000" dirty="0" err="1">
                <a:solidFill>
                  <a:srgbClr val="FFFFFF"/>
                </a:solidFill>
              </a:rPr>
              <a:t>nhiên</a:t>
            </a:r>
            <a:r>
              <a:rPr lang="en-US" sz="2000" dirty="0">
                <a:solidFill>
                  <a:srgbClr val="FFFFFF"/>
                </a:solidFill>
              </a:rPr>
              <a:t>, </a:t>
            </a:r>
            <a:r>
              <a:rPr lang="en-US" sz="2000" dirty="0" err="1">
                <a:solidFill>
                  <a:srgbClr val="FFFFFF"/>
                </a:solidFill>
              </a:rPr>
              <a:t>xã</a:t>
            </a:r>
            <a:r>
              <a:rPr lang="en-US" sz="2000" dirty="0">
                <a:solidFill>
                  <a:srgbClr val="FFFFFF"/>
                </a:solidFill>
              </a:rPr>
              <a:t> </a:t>
            </a:r>
            <a:r>
              <a:rPr lang="en-US" sz="2000" dirty="0" err="1">
                <a:solidFill>
                  <a:srgbClr val="FFFFFF"/>
                </a:solidFill>
              </a:rPr>
              <a:t>hội</a:t>
            </a:r>
            <a:endParaRPr lang="en-US" sz="2000" dirty="0">
              <a:solidFill>
                <a:srgbClr val="FFFFFF"/>
              </a:solidFill>
            </a:endParaRPr>
          </a:p>
        </p:txBody>
      </p:sp>
      <p:grpSp>
        <p:nvGrpSpPr>
          <p:cNvPr id="119" name="Group 28">
            <a:extLst>
              <a:ext uri="{FF2B5EF4-FFF2-40B4-BE49-F238E27FC236}">
                <a16:creationId xmlns="" xmlns:a16="http://schemas.microsoft.com/office/drawing/2014/main" id="{6E1D8BCF-E88C-453D-8B3B-A6C82C08BA75}"/>
              </a:ext>
            </a:extLst>
          </p:cNvPr>
          <p:cNvGrpSpPr>
            <a:grpSpLocks/>
          </p:cNvGrpSpPr>
          <p:nvPr/>
        </p:nvGrpSpPr>
        <p:grpSpPr bwMode="auto">
          <a:xfrm>
            <a:off x="4988331" y="2792005"/>
            <a:ext cx="739775" cy="822325"/>
            <a:chOff x="2608" y="1076"/>
            <a:chExt cx="466" cy="518"/>
          </a:xfrm>
        </p:grpSpPr>
        <p:grpSp>
          <p:nvGrpSpPr>
            <p:cNvPr id="120" name="Group 29">
              <a:extLst>
                <a:ext uri="{FF2B5EF4-FFF2-40B4-BE49-F238E27FC236}">
                  <a16:creationId xmlns="" xmlns:a16="http://schemas.microsoft.com/office/drawing/2014/main" id="{7A24A470-5695-4E57-8787-50F314E27E64}"/>
                </a:ext>
              </a:extLst>
            </p:cNvPr>
            <p:cNvGrpSpPr>
              <a:grpSpLocks/>
            </p:cNvGrpSpPr>
            <p:nvPr/>
          </p:nvGrpSpPr>
          <p:grpSpPr bwMode="auto">
            <a:xfrm>
              <a:off x="2608" y="1076"/>
              <a:ext cx="466" cy="518"/>
              <a:chOff x="2608" y="1076"/>
              <a:chExt cx="466" cy="518"/>
            </a:xfrm>
          </p:grpSpPr>
          <p:pic>
            <p:nvPicPr>
              <p:cNvPr id="130" name="Picture 30" descr="light_shadow">
                <a:extLst>
                  <a:ext uri="{FF2B5EF4-FFF2-40B4-BE49-F238E27FC236}">
                    <a16:creationId xmlns="" xmlns:a16="http://schemas.microsoft.com/office/drawing/2014/main" id="{60452347-597B-4C25-BCBB-DA847DC3D357}"/>
                  </a:ext>
                </a:extLst>
              </p:cNvPr>
              <p:cNvPicPr>
                <a:picLocks noChangeAspect="1" noChangeArrowheads="1"/>
              </p:cNvPicPr>
              <p:nvPr/>
            </p:nvPicPr>
            <p:blipFill>
              <a:blip r:embed="rId7" cstate="print">
                <a:lum bright="-78000" contrast="-78000"/>
              </a:blip>
              <a:srcRect/>
              <a:stretch>
                <a:fillRect/>
              </a:stretch>
            </p:blipFill>
            <p:spPr bwMode="gray">
              <a:xfrm>
                <a:off x="2652" y="1482"/>
                <a:ext cx="384" cy="112"/>
              </a:xfrm>
              <a:prstGeom prst="rect">
                <a:avLst/>
              </a:prstGeom>
              <a:noFill/>
            </p:spPr>
          </p:pic>
          <p:pic>
            <p:nvPicPr>
              <p:cNvPr id="131" name="Picture 31" descr="circuler_1">
                <a:extLst>
                  <a:ext uri="{FF2B5EF4-FFF2-40B4-BE49-F238E27FC236}">
                    <a16:creationId xmlns="" xmlns:a16="http://schemas.microsoft.com/office/drawing/2014/main" id="{9A63D0A6-98AA-49C2-9C42-AF23E61B4AA3}"/>
                  </a:ext>
                </a:extLst>
              </p:cNvPr>
              <p:cNvPicPr>
                <a:picLocks noChangeAspect="1" noChangeArrowheads="1"/>
              </p:cNvPicPr>
              <p:nvPr/>
            </p:nvPicPr>
            <p:blipFill>
              <a:blip r:embed="rId8" cstate="print"/>
              <a:srcRect/>
              <a:stretch>
                <a:fillRect/>
              </a:stretch>
            </p:blipFill>
            <p:spPr bwMode="gray">
              <a:xfrm>
                <a:off x="2608" y="1076"/>
                <a:ext cx="466" cy="478"/>
              </a:xfrm>
              <a:prstGeom prst="rect">
                <a:avLst/>
              </a:prstGeom>
              <a:noFill/>
            </p:spPr>
          </p:pic>
          <p:sp>
            <p:nvSpPr>
              <p:cNvPr id="134" name="Oval 32">
                <a:extLst>
                  <a:ext uri="{FF2B5EF4-FFF2-40B4-BE49-F238E27FC236}">
                    <a16:creationId xmlns="" xmlns:a16="http://schemas.microsoft.com/office/drawing/2014/main" id="{3C0FE514-6FB8-4B86-81F3-A1FF3584948D}"/>
                  </a:ext>
                </a:extLst>
              </p:cNvPr>
              <p:cNvSpPr>
                <a:spLocks noChangeArrowheads="1"/>
              </p:cNvSpPr>
              <p:nvPr/>
            </p:nvSpPr>
            <p:spPr bwMode="gray">
              <a:xfrm>
                <a:off x="2608" y="1076"/>
                <a:ext cx="463" cy="479"/>
              </a:xfrm>
              <a:prstGeom prst="ellipse">
                <a:avLst/>
              </a:prstGeom>
              <a:gradFill rotWithShape="1">
                <a:gsLst>
                  <a:gs pos="0">
                    <a:srgbClr val="ED0F7B">
                      <a:gamma/>
                      <a:shade val="46275"/>
                      <a:invGamma/>
                      <a:alpha val="89999"/>
                    </a:srgbClr>
                  </a:gs>
                  <a:gs pos="50000">
                    <a:srgbClr val="ED0F7B">
                      <a:alpha val="55000"/>
                    </a:srgbClr>
                  </a:gs>
                  <a:gs pos="100000">
                    <a:srgbClr val="ED0F7B">
                      <a:gamma/>
                      <a:shade val="46275"/>
                      <a:invGamma/>
                      <a:alpha val="89999"/>
                    </a:srgbClr>
                  </a:gs>
                </a:gsLst>
                <a:lin ang="5400000" scaled="1"/>
              </a:gradFill>
              <a:ln w="9525" algn="ctr">
                <a:noFill/>
                <a:round/>
                <a:headEnd/>
                <a:tailEnd/>
              </a:ln>
              <a:effectLst/>
            </p:spPr>
            <p:txBody>
              <a:bodyPr wrap="none" anchor="ctr"/>
              <a:lstStyle/>
              <a:p>
                <a:pPr defTabSz="914400">
                  <a:defRPr/>
                </a:pPr>
                <a:endParaRPr lang="en-US" sz="2000" kern="0">
                  <a:solidFill>
                    <a:srgbClr val="000000"/>
                  </a:solidFill>
                </a:endParaRPr>
              </a:p>
            </p:txBody>
          </p:sp>
        </p:grpSp>
        <p:pic>
          <p:nvPicPr>
            <p:cNvPr id="121" name="Picture 33" descr="Picture2">
              <a:extLst>
                <a:ext uri="{FF2B5EF4-FFF2-40B4-BE49-F238E27FC236}">
                  <a16:creationId xmlns="" xmlns:a16="http://schemas.microsoft.com/office/drawing/2014/main" id="{4A7B4BA5-4145-4812-B833-8DB9DEC12623}"/>
                </a:ext>
              </a:extLst>
            </p:cNvPr>
            <p:cNvPicPr>
              <a:picLocks noChangeAspect="1" noChangeArrowheads="1"/>
            </p:cNvPicPr>
            <p:nvPr/>
          </p:nvPicPr>
          <p:blipFill>
            <a:blip r:embed="rId6"/>
            <a:srcRect/>
            <a:stretch>
              <a:fillRect/>
            </a:stretch>
          </p:blipFill>
          <p:spPr bwMode="gray">
            <a:xfrm>
              <a:off x="2665" y="1081"/>
              <a:ext cx="359" cy="169"/>
            </a:xfrm>
            <a:prstGeom prst="rect">
              <a:avLst/>
            </a:prstGeom>
            <a:noFill/>
          </p:spPr>
        </p:pic>
      </p:grpSp>
      <p:sp>
        <p:nvSpPr>
          <p:cNvPr id="135" name="WordArt 34">
            <a:extLst>
              <a:ext uri="{FF2B5EF4-FFF2-40B4-BE49-F238E27FC236}">
                <a16:creationId xmlns="" xmlns:a16="http://schemas.microsoft.com/office/drawing/2014/main" id="{28AED81D-53C0-4DDF-ABBA-BE40A2D1705F}"/>
              </a:ext>
            </a:extLst>
          </p:cNvPr>
          <p:cNvSpPr>
            <a:spLocks noChangeArrowheads="1" noChangeShapeType="1" noTextEdit="1"/>
          </p:cNvSpPr>
          <p:nvPr/>
        </p:nvSpPr>
        <p:spPr bwMode="gray">
          <a:xfrm>
            <a:off x="5252586" y="2925507"/>
            <a:ext cx="287524" cy="420688"/>
          </a:xfrm>
          <a:prstGeom prst="rect">
            <a:avLst/>
          </a:prstGeom>
        </p:spPr>
        <p:txBody>
          <a:bodyPr wrap="none" fromWordArt="1">
            <a:prstTxWarp prst="textPlain">
              <a:avLst>
                <a:gd name="adj" fmla="val 50000"/>
              </a:avLst>
            </a:prstTxWarp>
          </a:bodyPr>
          <a:lstStyle/>
          <a:p>
            <a:pPr algn="ctr"/>
            <a:r>
              <a:rPr lang="en-US" sz="2000" kern="10" dirty="0">
                <a:ln w="9525">
                  <a:noFill/>
                  <a:round/>
                  <a:headEnd/>
                  <a:tailEnd/>
                </a:ln>
                <a:solidFill>
                  <a:srgbClr val="FCFCFC">
                    <a:alpha val="60001"/>
                  </a:srgbClr>
                </a:solidFill>
                <a:cs typeface="Arial" panose="020B0604020202020204" pitchFamily="34" charset="0"/>
              </a:rPr>
              <a:t>2</a:t>
            </a:r>
          </a:p>
        </p:txBody>
      </p:sp>
      <p:sp>
        <p:nvSpPr>
          <p:cNvPr id="136" name="Line 35">
            <a:extLst>
              <a:ext uri="{FF2B5EF4-FFF2-40B4-BE49-F238E27FC236}">
                <a16:creationId xmlns="" xmlns:a16="http://schemas.microsoft.com/office/drawing/2014/main" id="{87826AC6-DCF7-4644-B110-F360937B11E2}"/>
              </a:ext>
            </a:extLst>
          </p:cNvPr>
          <p:cNvSpPr>
            <a:spLocks noChangeShapeType="1"/>
          </p:cNvSpPr>
          <p:nvPr/>
        </p:nvSpPr>
        <p:spPr bwMode="gray">
          <a:xfrm>
            <a:off x="4843332" y="4406645"/>
            <a:ext cx="1916113" cy="0"/>
          </a:xfrm>
          <a:prstGeom prst="line">
            <a:avLst/>
          </a:prstGeom>
          <a:noFill/>
          <a:ln w="12700" cap="rnd">
            <a:solidFill>
              <a:srgbClr val="FFFFFF">
                <a:alpha val="50000"/>
              </a:srgbClr>
            </a:solidFill>
            <a:prstDash val="sysDot"/>
            <a:round/>
            <a:headEnd/>
            <a:tailEnd/>
          </a:ln>
          <a:effectLst>
            <a:outerShdw dist="28398" dir="20006097" algn="ctr" rotWithShape="0">
              <a:srgbClr val="000000">
                <a:alpha val="50000"/>
              </a:srgbClr>
            </a:outerShdw>
          </a:effectLst>
        </p:spPr>
        <p:txBody>
          <a:bodyPr/>
          <a:lstStyle/>
          <a:p>
            <a:endParaRPr lang="en-US" sz="2000">
              <a:solidFill>
                <a:srgbClr val="000000"/>
              </a:solidFill>
            </a:endParaRPr>
          </a:p>
        </p:txBody>
      </p:sp>
      <p:sp>
        <p:nvSpPr>
          <p:cNvPr id="137" name="Text Box 36">
            <a:extLst>
              <a:ext uri="{FF2B5EF4-FFF2-40B4-BE49-F238E27FC236}">
                <a16:creationId xmlns="" xmlns:a16="http://schemas.microsoft.com/office/drawing/2014/main" id="{C993D61D-8CAB-4ED3-97FE-468BC75561DC}"/>
              </a:ext>
            </a:extLst>
          </p:cNvPr>
          <p:cNvSpPr txBox="1">
            <a:spLocks noChangeArrowheads="1"/>
          </p:cNvSpPr>
          <p:nvPr/>
        </p:nvSpPr>
        <p:spPr bwMode="black">
          <a:xfrm>
            <a:off x="7632570" y="3741483"/>
            <a:ext cx="1749425" cy="1015663"/>
          </a:xfrm>
          <a:prstGeom prst="rect">
            <a:avLst/>
          </a:prstGeom>
          <a:noFill/>
          <a:ln w="9525" algn="ctr">
            <a:noFill/>
            <a:miter lim="800000"/>
            <a:headEnd/>
            <a:tailEnd/>
          </a:ln>
          <a:effectLst/>
        </p:spPr>
        <p:txBody>
          <a:bodyPr>
            <a:spAutoFit/>
          </a:bodyPr>
          <a:lstStyle/>
          <a:p>
            <a:pPr algn="ctr">
              <a:spcBef>
                <a:spcPct val="50000"/>
              </a:spcBef>
            </a:pPr>
            <a:r>
              <a:rPr lang="en-US" sz="2000" dirty="0" err="1">
                <a:solidFill>
                  <a:srgbClr val="FFFFFF"/>
                </a:solidFill>
              </a:rPr>
              <a:t>Phân</a:t>
            </a:r>
            <a:r>
              <a:rPr lang="en-US" sz="2000" dirty="0">
                <a:solidFill>
                  <a:srgbClr val="FFFFFF"/>
                </a:solidFill>
              </a:rPr>
              <a:t> </a:t>
            </a:r>
            <a:r>
              <a:rPr lang="en-US" sz="2000" dirty="0" err="1">
                <a:solidFill>
                  <a:srgbClr val="FFFFFF"/>
                </a:solidFill>
              </a:rPr>
              <a:t>hóa</a:t>
            </a:r>
            <a:r>
              <a:rPr lang="en-US" sz="2000" dirty="0">
                <a:solidFill>
                  <a:srgbClr val="FFFFFF"/>
                </a:solidFill>
              </a:rPr>
              <a:t> </a:t>
            </a:r>
            <a:r>
              <a:rPr lang="en-US" sz="2000" dirty="0" err="1">
                <a:solidFill>
                  <a:srgbClr val="FFFFFF"/>
                </a:solidFill>
              </a:rPr>
              <a:t>sâu</a:t>
            </a:r>
            <a:r>
              <a:rPr lang="en-US" sz="2000" dirty="0">
                <a:solidFill>
                  <a:srgbClr val="FFFFFF"/>
                </a:solidFill>
              </a:rPr>
              <a:t> </a:t>
            </a:r>
            <a:r>
              <a:rPr lang="en-US" sz="2000" dirty="0" err="1">
                <a:solidFill>
                  <a:srgbClr val="FFFFFF"/>
                </a:solidFill>
              </a:rPr>
              <a:t>sắc</a:t>
            </a:r>
            <a:r>
              <a:rPr lang="en-US" sz="2000" dirty="0">
                <a:solidFill>
                  <a:srgbClr val="FFFFFF"/>
                </a:solidFill>
              </a:rPr>
              <a:t> </a:t>
            </a:r>
            <a:r>
              <a:rPr lang="en-US" sz="2000" dirty="0" err="1">
                <a:solidFill>
                  <a:srgbClr val="FFFFFF"/>
                </a:solidFill>
              </a:rPr>
              <a:t>trong</a:t>
            </a:r>
            <a:r>
              <a:rPr lang="en-US" sz="2000" dirty="0">
                <a:solidFill>
                  <a:srgbClr val="FFFFFF"/>
                </a:solidFill>
              </a:rPr>
              <a:t> </a:t>
            </a:r>
            <a:r>
              <a:rPr lang="en-US" sz="2000" dirty="0" err="1">
                <a:solidFill>
                  <a:srgbClr val="FFFFFF"/>
                </a:solidFill>
              </a:rPr>
              <a:t>xã</a:t>
            </a:r>
            <a:r>
              <a:rPr lang="en-US" sz="2000" dirty="0">
                <a:solidFill>
                  <a:srgbClr val="FFFFFF"/>
                </a:solidFill>
              </a:rPr>
              <a:t> </a:t>
            </a:r>
            <a:r>
              <a:rPr lang="en-US" sz="2000" dirty="0" err="1">
                <a:solidFill>
                  <a:srgbClr val="FFFFFF"/>
                </a:solidFill>
              </a:rPr>
              <a:t>hội</a:t>
            </a:r>
            <a:endParaRPr lang="en-US" sz="2000" dirty="0">
              <a:solidFill>
                <a:srgbClr val="FFFFFF"/>
              </a:solidFill>
            </a:endParaRPr>
          </a:p>
        </p:txBody>
      </p:sp>
      <p:grpSp>
        <p:nvGrpSpPr>
          <p:cNvPr id="138" name="Group 40">
            <a:extLst>
              <a:ext uri="{FF2B5EF4-FFF2-40B4-BE49-F238E27FC236}">
                <a16:creationId xmlns="" xmlns:a16="http://schemas.microsoft.com/office/drawing/2014/main" id="{69500694-8BEA-4DF9-BB13-EABEE0D1E038}"/>
              </a:ext>
            </a:extLst>
          </p:cNvPr>
          <p:cNvGrpSpPr>
            <a:grpSpLocks/>
          </p:cNvGrpSpPr>
          <p:nvPr/>
        </p:nvGrpSpPr>
        <p:grpSpPr bwMode="auto">
          <a:xfrm>
            <a:off x="7569069" y="2718407"/>
            <a:ext cx="739775" cy="822325"/>
            <a:chOff x="2608" y="1076"/>
            <a:chExt cx="466" cy="518"/>
          </a:xfrm>
        </p:grpSpPr>
        <p:grpSp>
          <p:nvGrpSpPr>
            <p:cNvPr id="139" name="Group 41">
              <a:extLst>
                <a:ext uri="{FF2B5EF4-FFF2-40B4-BE49-F238E27FC236}">
                  <a16:creationId xmlns="" xmlns:a16="http://schemas.microsoft.com/office/drawing/2014/main" id="{21171A88-F3AF-49E6-A862-88B860D69CB3}"/>
                </a:ext>
              </a:extLst>
            </p:cNvPr>
            <p:cNvGrpSpPr>
              <a:grpSpLocks/>
            </p:cNvGrpSpPr>
            <p:nvPr/>
          </p:nvGrpSpPr>
          <p:grpSpPr bwMode="auto">
            <a:xfrm>
              <a:off x="2608" y="1076"/>
              <a:ext cx="466" cy="518"/>
              <a:chOff x="2608" y="1076"/>
              <a:chExt cx="466" cy="518"/>
            </a:xfrm>
          </p:grpSpPr>
          <p:pic>
            <p:nvPicPr>
              <p:cNvPr id="141" name="Picture 42" descr="light_shadow">
                <a:extLst>
                  <a:ext uri="{FF2B5EF4-FFF2-40B4-BE49-F238E27FC236}">
                    <a16:creationId xmlns="" xmlns:a16="http://schemas.microsoft.com/office/drawing/2014/main" id="{6F54DAF6-A489-4406-8073-DCEDEBD1F995}"/>
                  </a:ext>
                </a:extLst>
              </p:cNvPr>
              <p:cNvPicPr>
                <a:picLocks noChangeAspect="1" noChangeArrowheads="1"/>
              </p:cNvPicPr>
              <p:nvPr/>
            </p:nvPicPr>
            <p:blipFill>
              <a:blip r:embed="rId7" cstate="print">
                <a:lum bright="-78000" contrast="-78000"/>
              </a:blip>
              <a:srcRect/>
              <a:stretch>
                <a:fillRect/>
              </a:stretch>
            </p:blipFill>
            <p:spPr bwMode="gray">
              <a:xfrm>
                <a:off x="2652" y="1482"/>
                <a:ext cx="384" cy="112"/>
              </a:xfrm>
              <a:prstGeom prst="rect">
                <a:avLst/>
              </a:prstGeom>
              <a:noFill/>
            </p:spPr>
          </p:pic>
          <p:pic>
            <p:nvPicPr>
              <p:cNvPr id="142" name="Picture 43" descr="circuler_1">
                <a:extLst>
                  <a:ext uri="{FF2B5EF4-FFF2-40B4-BE49-F238E27FC236}">
                    <a16:creationId xmlns="" xmlns:a16="http://schemas.microsoft.com/office/drawing/2014/main" id="{3AA61EFB-3B33-41F0-9168-693E13A7B024}"/>
                  </a:ext>
                </a:extLst>
              </p:cNvPr>
              <p:cNvPicPr>
                <a:picLocks noChangeAspect="1" noChangeArrowheads="1"/>
              </p:cNvPicPr>
              <p:nvPr/>
            </p:nvPicPr>
            <p:blipFill>
              <a:blip r:embed="rId8" cstate="print"/>
              <a:srcRect/>
              <a:stretch>
                <a:fillRect/>
              </a:stretch>
            </p:blipFill>
            <p:spPr bwMode="gray">
              <a:xfrm>
                <a:off x="2608" y="1076"/>
                <a:ext cx="466" cy="478"/>
              </a:xfrm>
              <a:prstGeom prst="rect">
                <a:avLst/>
              </a:prstGeom>
              <a:noFill/>
            </p:spPr>
          </p:pic>
          <p:sp>
            <p:nvSpPr>
              <p:cNvPr id="143" name="Oval 44">
                <a:extLst>
                  <a:ext uri="{FF2B5EF4-FFF2-40B4-BE49-F238E27FC236}">
                    <a16:creationId xmlns="" xmlns:a16="http://schemas.microsoft.com/office/drawing/2014/main" id="{537DA69A-A143-4207-B054-B7DF660E3AC2}"/>
                  </a:ext>
                </a:extLst>
              </p:cNvPr>
              <p:cNvSpPr>
                <a:spLocks noChangeArrowheads="1"/>
              </p:cNvSpPr>
              <p:nvPr/>
            </p:nvSpPr>
            <p:spPr bwMode="gray">
              <a:xfrm>
                <a:off x="2608" y="1076"/>
                <a:ext cx="463" cy="479"/>
              </a:xfrm>
              <a:prstGeom prst="ellipse">
                <a:avLst/>
              </a:prstGeom>
              <a:gradFill rotWithShape="1">
                <a:gsLst>
                  <a:gs pos="0">
                    <a:srgbClr val="A05024">
                      <a:gamma/>
                      <a:shade val="46275"/>
                      <a:invGamma/>
                      <a:alpha val="89999"/>
                    </a:srgbClr>
                  </a:gs>
                  <a:gs pos="50000">
                    <a:srgbClr val="A05024">
                      <a:alpha val="55000"/>
                    </a:srgbClr>
                  </a:gs>
                  <a:gs pos="100000">
                    <a:srgbClr val="A05024">
                      <a:gamma/>
                      <a:shade val="46275"/>
                      <a:invGamma/>
                      <a:alpha val="89999"/>
                    </a:srgbClr>
                  </a:gs>
                </a:gsLst>
                <a:lin ang="5400000" scaled="1"/>
              </a:gradFill>
              <a:ln w="9525" algn="ctr">
                <a:noFill/>
                <a:round/>
                <a:headEnd/>
                <a:tailEnd/>
              </a:ln>
              <a:effectLst/>
            </p:spPr>
            <p:txBody>
              <a:bodyPr wrap="none" anchor="ctr"/>
              <a:lstStyle/>
              <a:p>
                <a:pPr defTabSz="914400">
                  <a:defRPr/>
                </a:pPr>
                <a:endParaRPr lang="en-US" sz="2000" kern="0">
                  <a:solidFill>
                    <a:srgbClr val="000000"/>
                  </a:solidFill>
                </a:endParaRPr>
              </a:p>
            </p:txBody>
          </p:sp>
        </p:grpSp>
        <p:pic>
          <p:nvPicPr>
            <p:cNvPr id="140" name="Picture 45" descr="Picture2">
              <a:extLst>
                <a:ext uri="{FF2B5EF4-FFF2-40B4-BE49-F238E27FC236}">
                  <a16:creationId xmlns="" xmlns:a16="http://schemas.microsoft.com/office/drawing/2014/main" id="{F1756368-4DA5-48EB-B6EA-5CBB7BE3CCA6}"/>
                </a:ext>
              </a:extLst>
            </p:cNvPr>
            <p:cNvPicPr>
              <a:picLocks noChangeAspect="1" noChangeArrowheads="1"/>
            </p:cNvPicPr>
            <p:nvPr/>
          </p:nvPicPr>
          <p:blipFill>
            <a:blip r:embed="rId6"/>
            <a:srcRect/>
            <a:stretch>
              <a:fillRect/>
            </a:stretch>
          </p:blipFill>
          <p:spPr bwMode="gray">
            <a:xfrm>
              <a:off x="2665" y="1081"/>
              <a:ext cx="359" cy="169"/>
            </a:xfrm>
            <a:prstGeom prst="rect">
              <a:avLst/>
            </a:prstGeom>
            <a:noFill/>
          </p:spPr>
        </p:pic>
      </p:grpSp>
      <p:sp>
        <p:nvSpPr>
          <p:cNvPr id="144" name="WordArt 46">
            <a:extLst>
              <a:ext uri="{FF2B5EF4-FFF2-40B4-BE49-F238E27FC236}">
                <a16:creationId xmlns="" xmlns:a16="http://schemas.microsoft.com/office/drawing/2014/main" id="{AE95CECC-6243-473C-AFE3-4B775BBAE232}"/>
              </a:ext>
            </a:extLst>
          </p:cNvPr>
          <p:cNvSpPr>
            <a:spLocks noChangeArrowheads="1" noChangeShapeType="1" noTextEdit="1"/>
          </p:cNvSpPr>
          <p:nvPr/>
        </p:nvSpPr>
        <p:spPr bwMode="gray">
          <a:xfrm>
            <a:off x="7745783" y="2819795"/>
            <a:ext cx="381584" cy="470326"/>
          </a:xfrm>
          <a:prstGeom prst="rect">
            <a:avLst/>
          </a:prstGeom>
        </p:spPr>
        <p:txBody>
          <a:bodyPr wrap="none" fromWordArt="1">
            <a:prstTxWarp prst="textPlain">
              <a:avLst>
                <a:gd name="adj" fmla="val 50000"/>
              </a:avLst>
            </a:prstTxWarp>
          </a:bodyPr>
          <a:lstStyle/>
          <a:p>
            <a:pPr algn="ctr"/>
            <a:r>
              <a:rPr lang="en-US" sz="2000" kern="10" dirty="0">
                <a:ln w="9525">
                  <a:noFill/>
                  <a:round/>
                  <a:headEnd/>
                  <a:tailEnd/>
                </a:ln>
                <a:solidFill>
                  <a:srgbClr val="FCFCFC">
                    <a:alpha val="60001"/>
                  </a:srgbClr>
                </a:solidFill>
                <a:cs typeface="Arial" panose="020B0604020202020204" pitchFamily="34" charset="0"/>
              </a:rPr>
              <a:t>3</a:t>
            </a:r>
          </a:p>
        </p:txBody>
      </p:sp>
    </p:spTree>
    <p:extLst>
      <p:ext uri="{BB962C8B-B14F-4D97-AF65-F5344CB8AC3E}">
        <p14:creationId xmlns:p14="http://schemas.microsoft.com/office/powerpoint/2010/main" val="1364373928"/>
      </p:ext>
    </p:extLst>
  </p:cSld>
  <p:clrMapOvr>
    <a:masterClrMapping/>
  </p:clrMapOvr>
  <p:transition>
    <p:wedg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grpSp>
        <p:nvGrpSpPr>
          <p:cNvPr id="137" name="Google Shape;137;p26"/>
          <p:cNvGrpSpPr/>
          <p:nvPr/>
        </p:nvGrpSpPr>
        <p:grpSpPr>
          <a:xfrm>
            <a:off x="167640" y="4267200"/>
            <a:ext cx="2586957" cy="2396100"/>
            <a:chOff x="1607675" y="475625"/>
            <a:chExt cx="4403850" cy="5000200"/>
          </a:xfrm>
        </p:grpSpPr>
        <p:sp>
          <p:nvSpPr>
            <p:cNvPr id="138" name="Google Shape;138;p26"/>
            <p:cNvSpPr/>
            <p:nvPr/>
          </p:nvSpPr>
          <p:spPr>
            <a:xfrm>
              <a:off x="1838450" y="3735125"/>
              <a:ext cx="1328900" cy="1721200"/>
            </a:xfrm>
            <a:custGeom>
              <a:avLst/>
              <a:gdLst/>
              <a:ahLst/>
              <a:cxnLst/>
              <a:rect l="l" t="t" r="r" b="b"/>
              <a:pathLst>
                <a:path w="53156" h="68848" extrusionOk="0">
                  <a:moveTo>
                    <a:pt x="6683" y="0"/>
                  </a:moveTo>
                  <a:cubicBezTo>
                    <a:pt x="4088" y="0"/>
                    <a:pt x="1425" y="1584"/>
                    <a:pt x="734" y="4076"/>
                  </a:cubicBezTo>
                  <a:cubicBezTo>
                    <a:pt x="0" y="6718"/>
                    <a:pt x="1526" y="9431"/>
                    <a:pt x="3199" y="11603"/>
                  </a:cubicBezTo>
                  <a:cubicBezTo>
                    <a:pt x="5685" y="14831"/>
                    <a:pt x="8625" y="17682"/>
                    <a:pt x="11926" y="20068"/>
                  </a:cubicBezTo>
                  <a:cubicBezTo>
                    <a:pt x="12521" y="20498"/>
                    <a:pt x="13165" y="20963"/>
                    <a:pt x="13384" y="21663"/>
                  </a:cubicBezTo>
                  <a:cubicBezTo>
                    <a:pt x="13777" y="22922"/>
                    <a:pt x="12555" y="24151"/>
                    <a:pt x="11294" y="24544"/>
                  </a:cubicBezTo>
                  <a:cubicBezTo>
                    <a:pt x="9866" y="24989"/>
                    <a:pt x="8327" y="24821"/>
                    <a:pt x="6839" y="24972"/>
                  </a:cubicBezTo>
                  <a:cubicBezTo>
                    <a:pt x="5350" y="25122"/>
                    <a:pt x="3729" y="25744"/>
                    <a:pt x="3147" y="27121"/>
                  </a:cubicBezTo>
                  <a:cubicBezTo>
                    <a:pt x="2337" y="29033"/>
                    <a:pt x="3934" y="31072"/>
                    <a:pt x="5517" y="32416"/>
                  </a:cubicBezTo>
                  <a:cubicBezTo>
                    <a:pt x="8693" y="35113"/>
                    <a:pt x="12309" y="37245"/>
                    <a:pt x="16206" y="38722"/>
                  </a:cubicBezTo>
                  <a:cubicBezTo>
                    <a:pt x="17600" y="39250"/>
                    <a:pt x="19069" y="39715"/>
                    <a:pt x="20184" y="40704"/>
                  </a:cubicBezTo>
                  <a:cubicBezTo>
                    <a:pt x="21299" y="41693"/>
                    <a:pt x="21955" y="43394"/>
                    <a:pt x="21252" y="44709"/>
                  </a:cubicBezTo>
                  <a:cubicBezTo>
                    <a:pt x="20692" y="45755"/>
                    <a:pt x="19462" y="46221"/>
                    <a:pt x="18245" y="46221"/>
                  </a:cubicBezTo>
                  <a:cubicBezTo>
                    <a:pt x="17934" y="46221"/>
                    <a:pt x="17623" y="46190"/>
                    <a:pt x="17324" y="46131"/>
                  </a:cubicBezTo>
                  <a:cubicBezTo>
                    <a:pt x="15860" y="45839"/>
                    <a:pt x="14558" y="45034"/>
                    <a:pt x="13166" y="44491"/>
                  </a:cubicBezTo>
                  <a:cubicBezTo>
                    <a:pt x="12167" y="44102"/>
                    <a:pt x="11054" y="43881"/>
                    <a:pt x="9964" y="43881"/>
                  </a:cubicBezTo>
                  <a:cubicBezTo>
                    <a:pt x="8212" y="43881"/>
                    <a:pt x="6521" y="44452"/>
                    <a:pt x="5465" y="45813"/>
                  </a:cubicBezTo>
                  <a:cubicBezTo>
                    <a:pt x="4340" y="47265"/>
                    <a:pt x="4211" y="49309"/>
                    <a:pt x="4743" y="51067"/>
                  </a:cubicBezTo>
                  <a:cubicBezTo>
                    <a:pt x="5273" y="52825"/>
                    <a:pt x="6380" y="54350"/>
                    <a:pt x="7559" y="55759"/>
                  </a:cubicBezTo>
                  <a:cubicBezTo>
                    <a:pt x="11680" y="60682"/>
                    <a:pt x="16993" y="64676"/>
                    <a:pt x="23037" y="66845"/>
                  </a:cubicBezTo>
                  <a:cubicBezTo>
                    <a:pt x="26536" y="68101"/>
                    <a:pt x="29893" y="68847"/>
                    <a:pt x="33278" y="68847"/>
                  </a:cubicBezTo>
                  <a:cubicBezTo>
                    <a:pt x="35740" y="68847"/>
                    <a:pt x="38216" y="68453"/>
                    <a:pt x="40773" y="67573"/>
                  </a:cubicBezTo>
                  <a:lnTo>
                    <a:pt x="40773" y="67573"/>
                  </a:lnTo>
                  <a:lnTo>
                    <a:pt x="40771" y="67574"/>
                  </a:lnTo>
                  <a:cubicBezTo>
                    <a:pt x="50725" y="60930"/>
                    <a:pt x="53156" y="48359"/>
                    <a:pt x="52943" y="37024"/>
                  </a:cubicBezTo>
                  <a:cubicBezTo>
                    <a:pt x="52907" y="35131"/>
                    <a:pt x="53148" y="33141"/>
                    <a:pt x="52263" y="31468"/>
                  </a:cubicBezTo>
                  <a:cubicBezTo>
                    <a:pt x="51569" y="30157"/>
                    <a:pt x="50123" y="29158"/>
                    <a:pt x="48699" y="29158"/>
                  </a:cubicBezTo>
                  <a:cubicBezTo>
                    <a:pt x="48306" y="29158"/>
                    <a:pt x="47914" y="29234"/>
                    <a:pt x="47540" y="29401"/>
                  </a:cubicBezTo>
                  <a:cubicBezTo>
                    <a:pt x="46107" y="30041"/>
                    <a:pt x="45460" y="31665"/>
                    <a:pt x="44644" y="33004"/>
                  </a:cubicBezTo>
                  <a:cubicBezTo>
                    <a:pt x="43556" y="34786"/>
                    <a:pt x="41955" y="36250"/>
                    <a:pt x="40084" y="37174"/>
                  </a:cubicBezTo>
                  <a:cubicBezTo>
                    <a:pt x="39323" y="37549"/>
                    <a:pt x="38452" y="37830"/>
                    <a:pt x="37617" y="37830"/>
                  </a:cubicBezTo>
                  <a:cubicBezTo>
                    <a:pt x="37101" y="37830"/>
                    <a:pt x="36599" y="37723"/>
                    <a:pt x="36144" y="37466"/>
                  </a:cubicBezTo>
                  <a:cubicBezTo>
                    <a:pt x="34504" y="36542"/>
                    <a:pt x="34345" y="34285"/>
                    <a:pt x="34386" y="32403"/>
                  </a:cubicBezTo>
                  <a:cubicBezTo>
                    <a:pt x="34463" y="28899"/>
                    <a:pt x="34539" y="25393"/>
                    <a:pt x="34617" y="21888"/>
                  </a:cubicBezTo>
                  <a:cubicBezTo>
                    <a:pt x="34657" y="20007"/>
                    <a:pt x="34693" y="18088"/>
                    <a:pt x="34127" y="16293"/>
                  </a:cubicBezTo>
                  <a:cubicBezTo>
                    <a:pt x="33562" y="14499"/>
                    <a:pt x="32279" y="12821"/>
                    <a:pt x="30475" y="12293"/>
                  </a:cubicBezTo>
                  <a:cubicBezTo>
                    <a:pt x="30149" y="12198"/>
                    <a:pt x="29809" y="12152"/>
                    <a:pt x="29467" y="12152"/>
                  </a:cubicBezTo>
                  <a:cubicBezTo>
                    <a:pt x="27914" y="12152"/>
                    <a:pt x="26336" y="13094"/>
                    <a:pt x="25999" y="14599"/>
                  </a:cubicBezTo>
                  <a:cubicBezTo>
                    <a:pt x="25827" y="15363"/>
                    <a:pt x="25974" y="16161"/>
                    <a:pt x="25909" y="16940"/>
                  </a:cubicBezTo>
                  <a:cubicBezTo>
                    <a:pt x="25844" y="17720"/>
                    <a:pt x="25462" y="18579"/>
                    <a:pt x="24706" y="18785"/>
                  </a:cubicBezTo>
                  <a:cubicBezTo>
                    <a:pt x="24592" y="18817"/>
                    <a:pt x="24478" y="18831"/>
                    <a:pt x="24364" y="18831"/>
                  </a:cubicBezTo>
                  <a:cubicBezTo>
                    <a:pt x="23721" y="18831"/>
                    <a:pt x="23105" y="18365"/>
                    <a:pt x="22627" y="17891"/>
                  </a:cubicBezTo>
                  <a:cubicBezTo>
                    <a:pt x="20689" y="15962"/>
                    <a:pt x="19393" y="13496"/>
                    <a:pt x="18183" y="11044"/>
                  </a:cubicBezTo>
                  <a:cubicBezTo>
                    <a:pt x="16974" y="8592"/>
                    <a:pt x="15801" y="6083"/>
                    <a:pt x="14048" y="3985"/>
                  </a:cubicBezTo>
                  <a:cubicBezTo>
                    <a:pt x="12296" y="1887"/>
                    <a:pt x="9852" y="209"/>
                    <a:pt x="7126" y="16"/>
                  </a:cubicBezTo>
                  <a:cubicBezTo>
                    <a:pt x="6979" y="5"/>
                    <a:pt x="6831" y="0"/>
                    <a:pt x="6683" y="0"/>
                  </a:cubicBez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39" name="Google Shape;139;p26"/>
            <p:cNvSpPr/>
            <p:nvPr/>
          </p:nvSpPr>
          <p:spPr>
            <a:xfrm>
              <a:off x="1926625" y="3773500"/>
              <a:ext cx="911600" cy="1658225"/>
            </a:xfrm>
            <a:custGeom>
              <a:avLst/>
              <a:gdLst/>
              <a:ahLst/>
              <a:cxnLst/>
              <a:rect l="l" t="t" r="r" b="b"/>
              <a:pathLst>
                <a:path w="36464" h="66329" extrusionOk="0">
                  <a:moveTo>
                    <a:pt x="1" y="0"/>
                  </a:moveTo>
                  <a:cubicBezTo>
                    <a:pt x="1" y="0"/>
                    <a:pt x="60" y="65"/>
                    <a:pt x="184" y="179"/>
                  </a:cubicBezTo>
                  <a:lnTo>
                    <a:pt x="745" y="684"/>
                  </a:lnTo>
                  <a:cubicBezTo>
                    <a:pt x="1239" y="1125"/>
                    <a:pt x="1967" y="1777"/>
                    <a:pt x="2879" y="2642"/>
                  </a:cubicBezTo>
                  <a:cubicBezTo>
                    <a:pt x="4708" y="4366"/>
                    <a:pt x="7273" y="6961"/>
                    <a:pt x="10047" y="10499"/>
                  </a:cubicBezTo>
                  <a:cubicBezTo>
                    <a:pt x="11440" y="12263"/>
                    <a:pt x="12885" y="14260"/>
                    <a:pt x="14395" y="16429"/>
                  </a:cubicBezTo>
                  <a:cubicBezTo>
                    <a:pt x="15902" y="18603"/>
                    <a:pt x="17498" y="20935"/>
                    <a:pt x="19081" y="23450"/>
                  </a:cubicBezTo>
                  <a:cubicBezTo>
                    <a:pt x="20666" y="25963"/>
                    <a:pt x="22249" y="28655"/>
                    <a:pt x="23663" y="31561"/>
                  </a:cubicBezTo>
                  <a:cubicBezTo>
                    <a:pt x="24376" y="33010"/>
                    <a:pt x="25008" y="34526"/>
                    <a:pt x="25652" y="36070"/>
                  </a:cubicBezTo>
                  <a:cubicBezTo>
                    <a:pt x="26293" y="37614"/>
                    <a:pt x="26943" y="39179"/>
                    <a:pt x="27602" y="40764"/>
                  </a:cubicBezTo>
                  <a:cubicBezTo>
                    <a:pt x="30212" y="47112"/>
                    <a:pt x="34599" y="60605"/>
                    <a:pt x="36211" y="66328"/>
                  </a:cubicBezTo>
                  <a:lnTo>
                    <a:pt x="36464" y="66257"/>
                  </a:lnTo>
                  <a:cubicBezTo>
                    <a:pt x="34861" y="60516"/>
                    <a:pt x="30477" y="47010"/>
                    <a:pt x="27865" y="40657"/>
                  </a:cubicBezTo>
                  <a:cubicBezTo>
                    <a:pt x="27206" y="39072"/>
                    <a:pt x="26556" y="37507"/>
                    <a:pt x="25913" y="35961"/>
                  </a:cubicBezTo>
                  <a:cubicBezTo>
                    <a:pt x="25270" y="34420"/>
                    <a:pt x="24631" y="32895"/>
                    <a:pt x="23913" y="31439"/>
                  </a:cubicBezTo>
                  <a:cubicBezTo>
                    <a:pt x="22490" y="28523"/>
                    <a:pt x="20898" y="25825"/>
                    <a:pt x="19304" y="23310"/>
                  </a:cubicBezTo>
                  <a:cubicBezTo>
                    <a:pt x="17710" y="20796"/>
                    <a:pt x="16106" y="18463"/>
                    <a:pt x="14589" y="16294"/>
                  </a:cubicBezTo>
                  <a:cubicBezTo>
                    <a:pt x="13068" y="14128"/>
                    <a:pt x="11611" y="12136"/>
                    <a:pt x="10205" y="10375"/>
                  </a:cubicBezTo>
                  <a:cubicBezTo>
                    <a:pt x="7403" y="6843"/>
                    <a:pt x="4808" y="4262"/>
                    <a:pt x="2955" y="2562"/>
                  </a:cubicBezTo>
                  <a:cubicBezTo>
                    <a:pt x="2029" y="1708"/>
                    <a:pt x="1289" y="1068"/>
                    <a:pt x="782" y="640"/>
                  </a:cubicBezTo>
                  <a:lnTo>
                    <a:pt x="204" y="158"/>
                  </a:lnTo>
                  <a:cubicBezTo>
                    <a:pt x="73" y="51"/>
                    <a:pt x="1" y="0"/>
                    <a:pt x="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0" name="Google Shape;140;p26"/>
            <p:cNvSpPr/>
            <p:nvPr/>
          </p:nvSpPr>
          <p:spPr>
            <a:xfrm>
              <a:off x="2522200" y="4042400"/>
              <a:ext cx="78575" cy="516350"/>
            </a:xfrm>
            <a:custGeom>
              <a:avLst/>
              <a:gdLst/>
              <a:ahLst/>
              <a:cxnLst/>
              <a:rect l="l" t="t" r="r" b="b"/>
              <a:pathLst>
                <a:path w="3143" h="20654" extrusionOk="0">
                  <a:moveTo>
                    <a:pt x="3123" y="1"/>
                  </a:moveTo>
                  <a:cubicBezTo>
                    <a:pt x="3104" y="1"/>
                    <a:pt x="3020" y="281"/>
                    <a:pt x="2885" y="789"/>
                  </a:cubicBezTo>
                  <a:cubicBezTo>
                    <a:pt x="2746" y="1300"/>
                    <a:pt x="2573" y="2047"/>
                    <a:pt x="2385" y="2975"/>
                  </a:cubicBezTo>
                  <a:cubicBezTo>
                    <a:pt x="1999" y="4828"/>
                    <a:pt x="1604" y="7417"/>
                    <a:pt x="1258" y="10282"/>
                  </a:cubicBezTo>
                  <a:cubicBezTo>
                    <a:pt x="919" y="13121"/>
                    <a:pt x="614" y="15687"/>
                    <a:pt x="385" y="17615"/>
                  </a:cubicBezTo>
                  <a:cubicBezTo>
                    <a:pt x="269" y="18513"/>
                    <a:pt x="172" y="19258"/>
                    <a:pt x="96" y="19835"/>
                  </a:cubicBezTo>
                  <a:cubicBezTo>
                    <a:pt x="28" y="20359"/>
                    <a:pt x="0" y="20650"/>
                    <a:pt x="19" y="20653"/>
                  </a:cubicBezTo>
                  <a:cubicBezTo>
                    <a:pt x="19" y="20653"/>
                    <a:pt x="19" y="20653"/>
                    <a:pt x="19" y="20653"/>
                  </a:cubicBezTo>
                  <a:cubicBezTo>
                    <a:pt x="39" y="20653"/>
                    <a:pt x="105" y="20368"/>
                    <a:pt x="206" y="19852"/>
                  </a:cubicBezTo>
                  <a:cubicBezTo>
                    <a:pt x="309" y="19334"/>
                    <a:pt x="437" y="18578"/>
                    <a:pt x="583" y="17644"/>
                  </a:cubicBezTo>
                  <a:cubicBezTo>
                    <a:pt x="876" y="15774"/>
                    <a:pt x="1195" y="13180"/>
                    <a:pt x="1541" y="10317"/>
                  </a:cubicBezTo>
                  <a:cubicBezTo>
                    <a:pt x="1886" y="7455"/>
                    <a:pt x="2249" y="4871"/>
                    <a:pt x="2582" y="3012"/>
                  </a:cubicBezTo>
                  <a:cubicBezTo>
                    <a:pt x="2746" y="2082"/>
                    <a:pt x="2887" y="1331"/>
                    <a:pt x="2993" y="813"/>
                  </a:cubicBezTo>
                  <a:cubicBezTo>
                    <a:pt x="3095" y="295"/>
                    <a:pt x="3142" y="6"/>
                    <a:pt x="3124" y="1"/>
                  </a:cubicBezTo>
                  <a:cubicBezTo>
                    <a:pt x="3123" y="1"/>
                    <a:pt x="3123" y="1"/>
                    <a:pt x="312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1" name="Google Shape;141;p26"/>
            <p:cNvSpPr/>
            <p:nvPr/>
          </p:nvSpPr>
          <p:spPr>
            <a:xfrm>
              <a:off x="1911850" y="4436275"/>
              <a:ext cx="610950" cy="122525"/>
            </a:xfrm>
            <a:custGeom>
              <a:avLst/>
              <a:gdLst/>
              <a:ahLst/>
              <a:cxnLst/>
              <a:rect l="l" t="t" r="r" b="b"/>
              <a:pathLst>
                <a:path w="24438" h="4901" extrusionOk="0">
                  <a:moveTo>
                    <a:pt x="256" y="0"/>
                  </a:moveTo>
                  <a:cubicBezTo>
                    <a:pt x="89" y="0"/>
                    <a:pt x="1" y="3"/>
                    <a:pt x="1" y="13"/>
                  </a:cubicBezTo>
                  <a:cubicBezTo>
                    <a:pt x="1" y="23"/>
                    <a:pt x="87" y="38"/>
                    <a:pt x="252" y="58"/>
                  </a:cubicBezTo>
                  <a:cubicBezTo>
                    <a:pt x="452" y="79"/>
                    <a:pt x="690" y="103"/>
                    <a:pt x="977" y="131"/>
                  </a:cubicBezTo>
                  <a:cubicBezTo>
                    <a:pt x="1606" y="191"/>
                    <a:pt x="2515" y="276"/>
                    <a:pt x="3635" y="419"/>
                  </a:cubicBezTo>
                  <a:cubicBezTo>
                    <a:pt x="5876" y="686"/>
                    <a:pt x="8960" y="1166"/>
                    <a:pt x="12337" y="1846"/>
                  </a:cubicBezTo>
                  <a:cubicBezTo>
                    <a:pt x="15715" y="2533"/>
                    <a:pt x="18742" y="3286"/>
                    <a:pt x="20915" y="3896"/>
                  </a:cubicBezTo>
                  <a:cubicBezTo>
                    <a:pt x="22005" y="4194"/>
                    <a:pt x="22879" y="4460"/>
                    <a:pt x="23484" y="4641"/>
                  </a:cubicBezTo>
                  <a:cubicBezTo>
                    <a:pt x="23761" y="4722"/>
                    <a:pt x="23992" y="4789"/>
                    <a:pt x="24183" y="4845"/>
                  </a:cubicBezTo>
                  <a:cubicBezTo>
                    <a:pt x="24315" y="4882"/>
                    <a:pt x="24397" y="4901"/>
                    <a:pt x="24424" y="4901"/>
                  </a:cubicBezTo>
                  <a:cubicBezTo>
                    <a:pt x="24429" y="4901"/>
                    <a:pt x="24432" y="4900"/>
                    <a:pt x="24433" y="4898"/>
                  </a:cubicBezTo>
                  <a:cubicBezTo>
                    <a:pt x="24437" y="4889"/>
                    <a:pt x="24356" y="4853"/>
                    <a:pt x="24201" y="4790"/>
                  </a:cubicBezTo>
                  <a:cubicBezTo>
                    <a:pt x="24014" y="4721"/>
                    <a:pt x="23790" y="4636"/>
                    <a:pt x="23519" y="4535"/>
                  </a:cubicBezTo>
                  <a:cubicBezTo>
                    <a:pt x="22924" y="4322"/>
                    <a:pt x="22056" y="4026"/>
                    <a:pt x="20972" y="3703"/>
                  </a:cubicBezTo>
                  <a:cubicBezTo>
                    <a:pt x="18807" y="3041"/>
                    <a:pt x="15778" y="2255"/>
                    <a:pt x="12393" y="1567"/>
                  </a:cubicBezTo>
                  <a:cubicBezTo>
                    <a:pt x="9008" y="884"/>
                    <a:pt x="5911" y="435"/>
                    <a:pt x="3657" y="219"/>
                  </a:cubicBezTo>
                  <a:cubicBezTo>
                    <a:pt x="2531" y="103"/>
                    <a:pt x="1617" y="47"/>
                    <a:pt x="985" y="21"/>
                  </a:cubicBezTo>
                  <a:lnTo>
                    <a:pt x="256" y="0"/>
                  </a:ln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2" name="Google Shape;142;p26"/>
            <p:cNvSpPr/>
            <p:nvPr/>
          </p:nvSpPr>
          <p:spPr>
            <a:xfrm>
              <a:off x="2778850" y="4467000"/>
              <a:ext cx="320875" cy="767575"/>
            </a:xfrm>
            <a:custGeom>
              <a:avLst/>
              <a:gdLst/>
              <a:ahLst/>
              <a:cxnLst/>
              <a:rect l="l" t="t" r="r" b="b"/>
              <a:pathLst>
                <a:path w="12835" h="30703" extrusionOk="0">
                  <a:moveTo>
                    <a:pt x="12825" y="0"/>
                  </a:moveTo>
                  <a:cubicBezTo>
                    <a:pt x="12814" y="0"/>
                    <a:pt x="12757" y="103"/>
                    <a:pt x="12659" y="296"/>
                  </a:cubicBezTo>
                  <a:cubicBezTo>
                    <a:pt x="12548" y="522"/>
                    <a:pt x="12406" y="810"/>
                    <a:pt x="12232" y="1166"/>
                  </a:cubicBezTo>
                  <a:cubicBezTo>
                    <a:pt x="11863" y="1924"/>
                    <a:pt x="11357" y="3033"/>
                    <a:pt x="10748" y="4411"/>
                  </a:cubicBezTo>
                  <a:cubicBezTo>
                    <a:pt x="9528" y="7165"/>
                    <a:pt x="7960" y="11021"/>
                    <a:pt x="6284" y="15300"/>
                  </a:cubicBezTo>
                  <a:cubicBezTo>
                    <a:pt x="4608" y="19576"/>
                    <a:pt x="3072" y="23440"/>
                    <a:pt x="1901" y="26213"/>
                  </a:cubicBezTo>
                  <a:cubicBezTo>
                    <a:pt x="1320" y="27571"/>
                    <a:pt x="845" y="28682"/>
                    <a:pt x="502" y="29490"/>
                  </a:cubicBezTo>
                  <a:cubicBezTo>
                    <a:pt x="347" y="29855"/>
                    <a:pt x="221" y="30151"/>
                    <a:pt x="123" y="30383"/>
                  </a:cubicBezTo>
                  <a:cubicBezTo>
                    <a:pt x="40" y="30588"/>
                    <a:pt x="0" y="30698"/>
                    <a:pt x="8" y="30702"/>
                  </a:cubicBezTo>
                  <a:cubicBezTo>
                    <a:pt x="8" y="30702"/>
                    <a:pt x="9" y="30702"/>
                    <a:pt x="9" y="30702"/>
                  </a:cubicBezTo>
                  <a:cubicBezTo>
                    <a:pt x="20" y="30702"/>
                    <a:pt x="77" y="30601"/>
                    <a:pt x="175" y="30407"/>
                  </a:cubicBezTo>
                  <a:cubicBezTo>
                    <a:pt x="287" y="30180"/>
                    <a:pt x="427" y="29892"/>
                    <a:pt x="602" y="29536"/>
                  </a:cubicBezTo>
                  <a:cubicBezTo>
                    <a:pt x="971" y="28778"/>
                    <a:pt x="1478" y="27669"/>
                    <a:pt x="2087" y="26291"/>
                  </a:cubicBezTo>
                  <a:cubicBezTo>
                    <a:pt x="3306" y="23537"/>
                    <a:pt x="4874" y="19681"/>
                    <a:pt x="6548" y="15404"/>
                  </a:cubicBezTo>
                  <a:cubicBezTo>
                    <a:pt x="8223" y="11127"/>
                    <a:pt x="9761" y="7262"/>
                    <a:pt x="10933" y="4490"/>
                  </a:cubicBezTo>
                  <a:cubicBezTo>
                    <a:pt x="11513" y="3131"/>
                    <a:pt x="11987" y="2020"/>
                    <a:pt x="12332" y="1212"/>
                  </a:cubicBezTo>
                  <a:cubicBezTo>
                    <a:pt x="12487" y="847"/>
                    <a:pt x="12613" y="552"/>
                    <a:pt x="12711" y="320"/>
                  </a:cubicBezTo>
                  <a:cubicBezTo>
                    <a:pt x="12794" y="115"/>
                    <a:pt x="12834" y="5"/>
                    <a:pt x="12826" y="0"/>
                  </a:cubicBezTo>
                  <a:cubicBezTo>
                    <a:pt x="12825" y="0"/>
                    <a:pt x="12825" y="0"/>
                    <a:pt x="12825" y="0"/>
                  </a:cubicBezTo>
                  <a:close/>
                </a:path>
              </a:pathLst>
            </a:custGeom>
            <a:solidFill>
              <a:srgbClr val="E0E0E0"/>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3" name="Google Shape;143;p26"/>
            <p:cNvSpPr/>
            <p:nvPr/>
          </p:nvSpPr>
          <p:spPr>
            <a:xfrm>
              <a:off x="1969000" y="4963425"/>
              <a:ext cx="810150" cy="271175"/>
            </a:xfrm>
            <a:custGeom>
              <a:avLst/>
              <a:gdLst/>
              <a:ahLst/>
              <a:cxnLst/>
              <a:rect l="l" t="t" r="r" b="b"/>
              <a:pathLst>
                <a:path w="32406" h="10847" extrusionOk="0">
                  <a:moveTo>
                    <a:pt x="11" y="0"/>
                  </a:moveTo>
                  <a:cubicBezTo>
                    <a:pt x="6" y="0"/>
                    <a:pt x="4" y="1"/>
                    <a:pt x="3" y="2"/>
                  </a:cubicBezTo>
                  <a:cubicBezTo>
                    <a:pt x="1" y="11"/>
                    <a:pt x="112" y="56"/>
                    <a:pt x="326" y="132"/>
                  </a:cubicBezTo>
                  <a:lnTo>
                    <a:pt x="1269" y="453"/>
                  </a:lnTo>
                  <a:cubicBezTo>
                    <a:pt x="2123" y="738"/>
                    <a:pt x="3301" y="1131"/>
                    <a:pt x="4742" y="1610"/>
                  </a:cubicBezTo>
                  <a:cubicBezTo>
                    <a:pt x="7673" y="2591"/>
                    <a:pt x="11705" y="3996"/>
                    <a:pt x="16156" y="5558"/>
                  </a:cubicBezTo>
                  <a:cubicBezTo>
                    <a:pt x="20605" y="7120"/>
                    <a:pt x="24653" y="8496"/>
                    <a:pt x="27602" y="9428"/>
                  </a:cubicBezTo>
                  <a:cubicBezTo>
                    <a:pt x="29077" y="9895"/>
                    <a:pt x="30272" y="10261"/>
                    <a:pt x="31104" y="10500"/>
                  </a:cubicBezTo>
                  <a:lnTo>
                    <a:pt x="32063" y="10770"/>
                  </a:lnTo>
                  <a:cubicBezTo>
                    <a:pt x="32253" y="10820"/>
                    <a:pt x="32366" y="10847"/>
                    <a:pt x="32395" y="10847"/>
                  </a:cubicBezTo>
                  <a:cubicBezTo>
                    <a:pt x="32399" y="10847"/>
                    <a:pt x="32402" y="10846"/>
                    <a:pt x="32402" y="10845"/>
                  </a:cubicBezTo>
                  <a:cubicBezTo>
                    <a:pt x="32405" y="10835"/>
                    <a:pt x="32293" y="10791"/>
                    <a:pt x="32079" y="10715"/>
                  </a:cubicBezTo>
                  <a:cubicBezTo>
                    <a:pt x="31836" y="10632"/>
                    <a:pt x="31523" y="10525"/>
                    <a:pt x="31137" y="10394"/>
                  </a:cubicBezTo>
                  <a:cubicBezTo>
                    <a:pt x="30283" y="10109"/>
                    <a:pt x="29105" y="9717"/>
                    <a:pt x="27664" y="9237"/>
                  </a:cubicBezTo>
                  <a:cubicBezTo>
                    <a:pt x="24733" y="8256"/>
                    <a:pt x="20701" y="6851"/>
                    <a:pt x="16250" y="5289"/>
                  </a:cubicBezTo>
                  <a:cubicBezTo>
                    <a:pt x="11797" y="3727"/>
                    <a:pt x="7753" y="2352"/>
                    <a:pt x="4804" y="1419"/>
                  </a:cubicBezTo>
                  <a:cubicBezTo>
                    <a:pt x="3331" y="952"/>
                    <a:pt x="2134" y="585"/>
                    <a:pt x="1302" y="347"/>
                  </a:cubicBezTo>
                  <a:lnTo>
                    <a:pt x="344" y="78"/>
                  </a:lnTo>
                  <a:cubicBezTo>
                    <a:pt x="153" y="27"/>
                    <a:pt x="40" y="0"/>
                    <a:pt x="11"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4" name="Google Shape;144;p26"/>
            <p:cNvSpPr/>
            <p:nvPr/>
          </p:nvSpPr>
          <p:spPr>
            <a:xfrm>
              <a:off x="4121350" y="3245400"/>
              <a:ext cx="1341050" cy="2230425"/>
            </a:xfrm>
            <a:custGeom>
              <a:avLst/>
              <a:gdLst/>
              <a:ahLst/>
              <a:cxnLst/>
              <a:rect l="l" t="t" r="r" b="b"/>
              <a:pathLst>
                <a:path w="53642" h="89217" extrusionOk="0">
                  <a:moveTo>
                    <a:pt x="47307" y="1"/>
                  </a:moveTo>
                  <a:cubicBezTo>
                    <a:pt x="45643" y="1"/>
                    <a:pt x="42458" y="1179"/>
                    <a:pt x="39522" y="8936"/>
                  </a:cubicBezTo>
                  <a:cubicBezTo>
                    <a:pt x="35305" y="20079"/>
                    <a:pt x="33936" y="26387"/>
                    <a:pt x="33936" y="26387"/>
                  </a:cubicBezTo>
                  <a:cubicBezTo>
                    <a:pt x="33936" y="26387"/>
                    <a:pt x="33205" y="27855"/>
                    <a:pt x="32076" y="27855"/>
                  </a:cubicBezTo>
                  <a:cubicBezTo>
                    <a:pt x="31771" y="27855"/>
                    <a:pt x="31437" y="27748"/>
                    <a:pt x="31081" y="27476"/>
                  </a:cubicBezTo>
                  <a:cubicBezTo>
                    <a:pt x="29595" y="26345"/>
                    <a:pt x="27440" y="23179"/>
                    <a:pt x="25231" y="23179"/>
                  </a:cubicBezTo>
                  <a:cubicBezTo>
                    <a:pt x="24945" y="23179"/>
                    <a:pt x="24658" y="23232"/>
                    <a:pt x="24372" y="23349"/>
                  </a:cubicBezTo>
                  <a:cubicBezTo>
                    <a:pt x="21780" y="24409"/>
                    <a:pt x="21226" y="27493"/>
                    <a:pt x="22220" y="31827"/>
                  </a:cubicBezTo>
                  <a:cubicBezTo>
                    <a:pt x="23213" y="36161"/>
                    <a:pt x="25040" y="45737"/>
                    <a:pt x="25202" y="46603"/>
                  </a:cubicBezTo>
                  <a:cubicBezTo>
                    <a:pt x="25330" y="47288"/>
                    <a:pt x="25127" y="48276"/>
                    <a:pt x="24374" y="48276"/>
                  </a:cubicBezTo>
                  <a:cubicBezTo>
                    <a:pt x="24191" y="48276"/>
                    <a:pt x="23977" y="48218"/>
                    <a:pt x="23727" y="48084"/>
                  </a:cubicBezTo>
                  <a:cubicBezTo>
                    <a:pt x="22722" y="47545"/>
                    <a:pt x="17774" y="43199"/>
                    <a:pt x="14214" y="43199"/>
                  </a:cubicBezTo>
                  <a:cubicBezTo>
                    <a:pt x="13233" y="43199"/>
                    <a:pt x="12357" y="43529"/>
                    <a:pt x="11698" y="44361"/>
                  </a:cubicBezTo>
                  <a:cubicBezTo>
                    <a:pt x="8650" y="48209"/>
                    <a:pt x="13401" y="59828"/>
                    <a:pt x="13895" y="61109"/>
                  </a:cubicBezTo>
                  <a:cubicBezTo>
                    <a:pt x="14391" y="62388"/>
                    <a:pt x="14195" y="62980"/>
                    <a:pt x="13604" y="63375"/>
                  </a:cubicBezTo>
                  <a:cubicBezTo>
                    <a:pt x="13563" y="63403"/>
                    <a:pt x="13513" y="63416"/>
                    <a:pt x="13455" y="63416"/>
                  </a:cubicBezTo>
                  <a:cubicBezTo>
                    <a:pt x="12683" y="63416"/>
                    <a:pt x="10486" y="61082"/>
                    <a:pt x="8375" y="59345"/>
                  </a:cubicBezTo>
                  <a:cubicBezTo>
                    <a:pt x="6886" y="58119"/>
                    <a:pt x="5100" y="56936"/>
                    <a:pt x="3604" y="56936"/>
                  </a:cubicBezTo>
                  <a:cubicBezTo>
                    <a:pt x="2819" y="56936"/>
                    <a:pt x="2114" y="57262"/>
                    <a:pt x="1574" y="58076"/>
                  </a:cubicBezTo>
                  <a:cubicBezTo>
                    <a:pt x="0" y="60443"/>
                    <a:pt x="411" y="69508"/>
                    <a:pt x="10585" y="83187"/>
                  </a:cubicBezTo>
                  <a:lnTo>
                    <a:pt x="15714" y="89216"/>
                  </a:lnTo>
                  <a:lnTo>
                    <a:pt x="23557" y="87911"/>
                  </a:lnTo>
                  <a:cubicBezTo>
                    <a:pt x="40172" y="84094"/>
                    <a:pt x="46362" y="77459"/>
                    <a:pt x="46701" y="74637"/>
                  </a:cubicBezTo>
                  <a:cubicBezTo>
                    <a:pt x="47038" y="71815"/>
                    <a:pt x="43638" y="71242"/>
                    <a:pt x="40700" y="71193"/>
                  </a:cubicBezTo>
                  <a:cubicBezTo>
                    <a:pt x="40525" y="71190"/>
                    <a:pt x="40349" y="71188"/>
                    <a:pt x="40171" y="71188"/>
                  </a:cubicBezTo>
                  <a:cubicBezTo>
                    <a:pt x="38758" y="71188"/>
                    <a:pt x="37279" y="71271"/>
                    <a:pt x="36133" y="71271"/>
                  </a:cubicBezTo>
                  <a:cubicBezTo>
                    <a:pt x="35001" y="71271"/>
                    <a:pt x="34195" y="71190"/>
                    <a:pt x="34105" y="70871"/>
                  </a:cubicBezTo>
                  <a:cubicBezTo>
                    <a:pt x="33912" y="70187"/>
                    <a:pt x="34145" y="69610"/>
                    <a:pt x="35353" y="68956"/>
                  </a:cubicBezTo>
                  <a:cubicBezTo>
                    <a:pt x="36560" y="68302"/>
                    <a:pt x="47709" y="62537"/>
                    <a:pt x="47885" y="57631"/>
                  </a:cubicBezTo>
                  <a:cubicBezTo>
                    <a:pt x="48060" y="52724"/>
                    <a:pt x="37736" y="52973"/>
                    <a:pt x="36313" y="52666"/>
                  </a:cubicBezTo>
                  <a:cubicBezTo>
                    <a:pt x="34891" y="52358"/>
                    <a:pt x="35477" y="51126"/>
                    <a:pt x="36149" y="50582"/>
                  </a:cubicBezTo>
                  <a:cubicBezTo>
                    <a:pt x="36835" y="50027"/>
                    <a:pt x="44434" y="43922"/>
                    <a:pt x="48001" y="41267"/>
                  </a:cubicBezTo>
                  <a:cubicBezTo>
                    <a:pt x="51567" y="38612"/>
                    <a:pt x="53145" y="35905"/>
                    <a:pt x="51859" y="33417"/>
                  </a:cubicBezTo>
                  <a:cubicBezTo>
                    <a:pt x="51252" y="32243"/>
                    <a:pt x="49879" y="31956"/>
                    <a:pt x="48388" y="31956"/>
                  </a:cubicBezTo>
                  <a:cubicBezTo>
                    <a:pt x="46967" y="31956"/>
                    <a:pt x="45440" y="32217"/>
                    <a:pt x="44367" y="32217"/>
                  </a:cubicBezTo>
                  <a:cubicBezTo>
                    <a:pt x="44266" y="32217"/>
                    <a:pt x="44170" y="32214"/>
                    <a:pt x="44077" y="32209"/>
                  </a:cubicBezTo>
                  <a:cubicBezTo>
                    <a:pt x="41971" y="32095"/>
                    <a:pt x="42609" y="29528"/>
                    <a:pt x="42609" y="29528"/>
                  </a:cubicBezTo>
                  <a:cubicBezTo>
                    <a:pt x="42609" y="29528"/>
                    <a:pt x="45658" y="23838"/>
                    <a:pt x="49672" y="12621"/>
                  </a:cubicBezTo>
                  <a:cubicBezTo>
                    <a:pt x="53641" y="1529"/>
                    <a:pt x="48488" y="211"/>
                    <a:pt x="48373" y="183"/>
                  </a:cubicBezTo>
                  <a:lnTo>
                    <a:pt x="48373" y="183"/>
                  </a:lnTo>
                  <a:cubicBezTo>
                    <a:pt x="48206" y="118"/>
                    <a:pt x="47832" y="1"/>
                    <a:pt x="47307" y="1"/>
                  </a:cubicBez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5" name="Google Shape;145;p26"/>
            <p:cNvSpPr/>
            <p:nvPr/>
          </p:nvSpPr>
          <p:spPr>
            <a:xfrm>
              <a:off x="4518550" y="3498575"/>
              <a:ext cx="718425" cy="1935850"/>
            </a:xfrm>
            <a:custGeom>
              <a:avLst/>
              <a:gdLst/>
              <a:ahLst/>
              <a:cxnLst/>
              <a:rect l="l" t="t" r="r" b="b"/>
              <a:pathLst>
                <a:path w="28737" h="77434" extrusionOk="0">
                  <a:moveTo>
                    <a:pt x="28736" y="1"/>
                  </a:moveTo>
                  <a:lnTo>
                    <a:pt x="28736" y="1"/>
                  </a:lnTo>
                  <a:cubicBezTo>
                    <a:pt x="28736" y="1"/>
                    <a:pt x="28700" y="78"/>
                    <a:pt x="28640" y="232"/>
                  </a:cubicBezTo>
                  <a:cubicBezTo>
                    <a:pt x="28578" y="396"/>
                    <a:pt x="28492" y="623"/>
                    <a:pt x="28380" y="918"/>
                  </a:cubicBezTo>
                  <a:cubicBezTo>
                    <a:pt x="28155" y="1532"/>
                    <a:pt x="27828" y="2421"/>
                    <a:pt x="27409" y="3562"/>
                  </a:cubicBezTo>
                  <a:cubicBezTo>
                    <a:pt x="26563" y="5869"/>
                    <a:pt x="25344" y="9190"/>
                    <a:pt x="23840" y="13289"/>
                  </a:cubicBezTo>
                  <a:cubicBezTo>
                    <a:pt x="20818" y="21499"/>
                    <a:pt x="16580" y="32818"/>
                    <a:pt x="11888" y="45315"/>
                  </a:cubicBezTo>
                  <a:cubicBezTo>
                    <a:pt x="7194" y="57817"/>
                    <a:pt x="2981" y="69147"/>
                    <a:pt x="1" y="77373"/>
                  </a:cubicBezTo>
                  <a:lnTo>
                    <a:pt x="165" y="77433"/>
                  </a:lnTo>
                  <a:cubicBezTo>
                    <a:pt x="3185" y="69223"/>
                    <a:pt x="7424" y="57903"/>
                    <a:pt x="12119" y="45402"/>
                  </a:cubicBezTo>
                  <a:cubicBezTo>
                    <a:pt x="16811" y="32903"/>
                    <a:pt x="21023" y="21575"/>
                    <a:pt x="24004" y="13349"/>
                  </a:cubicBezTo>
                  <a:cubicBezTo>
                    <a:pt x="25496" y="9237"/>
                    <a:pt x="26690" y="5904"/>
                    <a:pt x="27499" y="3595"/>
                  </a:cubicBezTo>
                  <a:lnTo>
                    <a:pt x="28428" y="934"/>
                  </a:lnTo>
                  <a:cubicBezTo>
                    <a:pt x="28529" y="636"/>
                    <a:pt x="28607" y="406"/>
                    <a:pt x="28664" y="240"/>
                  </a:cubicBezTo>
                  <a:cubicBezTo>
                    <a:pt x="28715" y="83"/>
                    <a:pt x="28736" y="1"/>
                    <a:pt x="28736"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6" name="Google Shape;146;p26"/>
            <p:cNvSpPr/>
            <p:nvPr/>
          </p:nvSpPr>
          <p:spPr>
            <a:xfrm>
              <a:off x="4811975" y="3966325"/>
              <a:ext cx="127650" cy="340250"/>
            </a:xfrm>
            <a:custGeom>
              <a:avLst/>
              <a:gdLst/>
              <a:ahLst/>
              <a:cxnLst/>
              <a:rect l="l" t="t" r="r" b="b"/>
              <a:pathLst>
                <a:path w="5106" h="13610" extrusionOk="0">
                  <a:moveTo>
                    <a:pt x="17" y="0"/>
                  </a:moveTo>
                  <a:cubicBezTo>
                    <a:pt x="16" y="0"/>
                    <a:pt x="16" y="0"/>
                    <a:pt x="16" y="0"/>
                  </a:cubicBezTo>
                  <a:cubicBezTo>
                    <a:pt x="1" y="7"/>
                    <a:pt x="62" y="202"/>
                    <a:pt x="184" y="548"/>
                  </a:cubicBezTo>
                  <a:cubicBezTo>
                    <a:pt x="328" y="941"/>
                    <a:pt x="506" y="1430"/>
                    <a:pt x="718" y="2010"/>
                  </a:cubicBezTo>
                  <a:cubicBezTo>
                    <a:pt x="1181" y="3297"/>
                    <a:pt x="1787" y="4979"/>
                    <a:pt x="2456" y="6839"/>
                  </a:cubicBezTo>
                  <a:cubicBezTo>
                    <a:pt x="3128" y="8728"/>
                    <a:pt x="3746" y="10437"/>
                    <a:pt x="4230" y="11661"/>
                  </a:cubicBezTo>
                  <a:cubicBezTo>
                    <a:pt x="4472" y="12273"/>
                    <a:pt x="4677" y="12764"/>
                    <a:pt x="4829" y="13099"/>
                  </a:cubicBezTo>
                  <a:cubicBezTo>
                    <a:pt x="4979" y="13429"/>
                    <a:pt x="5070" y="13609"/>
                    <a:pt x="5089" y="13609"/>
                  </a:cubicBezTo>
                  <a:cubicBezTo>
                    <a:pt x="5089" y="13609"/>
                    <a:pt x="5090" y="13609"/>
                    <a:pt x="5090" y="13609"/>
                  </a:cubicBezTo>
                  <a:cubicBezTo>
                    <a:pt x="5105" y="13603"/>
                    <a:pt x="5043" y="13409"/>
                    <a:pt x="4918" y="13063"/>
                  </a:cubicBezTo>
                  <a:cubicBezTo>
                    <a:pt x="4777" y="12670"/>
                    <a:pt x="4601" y="12180"/>
                    <a:pt x="4392" y="11601"/>
                  </a:cubicBezTo>
                  <a:lnTo>
                    <a:pt x="2687" y="6757"/>
                  </a:lnTo>
                  <a:cubicBezTo>
                    <a:pt x="2015" y="4868"/>
                    <a:pt x="1375" y="3166"/>
                    <a:pt x="879" y="1948"/>
                  </a:cubicBezTo>
                  <a:cubicBezTo>
                    <a:pt x="632" y="1339"/>
                    <a:pt x="424" y="848"/>
                    <a:pt x="274" y="512"/>
                  </a:cubicBezTo>
                  <a:cubicBezTo>
                    <a:pt x="125" y="183"/>
                    <a:pt x="35" y="0"/>
                    <a:pt x="17"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7" name="Google Shape;147;p26"/>
            <p:cNvSpPr/>
            <p:nvPr/>
          </p:nvSpPr>
          <p:spPr>
            <a:xfrm>
              <a:off x="4957000" y="4149050"/>
              <a:ext cx="388750" cy="159100"/>
            </a:xfrm>
            <a:custGeom>
              <a:avLst/>
              <a:gdLst/>
              <a:ahLst/>
              <a:cxnLst/>
              <a:rect l="l" t="t" r="r" b="b"/>
              <a:pathLst>
                <a:path w="15550" h="6364" extrusionOk="0">
                  <a:moveTo>
                    <a:pt x="15517" y="0"/>
                  </a:moveTo>
                  <a:cubicBezTo>
                    <a:pt x="15342" y="0"/>
                    <a:pt x="11912" y="1351"/>
                    <a:pt x="7728" y="3068"/>
                  </a:cubicBezTo>
                  <a:cubicBezTo>
                    <a:pt x="3449" y="4824"/>
                    <a:pt x="1" y="6298"/>
                    <a:pt x="27" y="6361"/>
                  </a:cubicBezTo>
                  <a:cubicBezTo>
                    <a:pt x="28" y="6363"/>
                    <a:pt x="30" y="6363"/>
                    <a:pt x="34" y="6363"/>
                  </a:cubicBezTo>
                  <a:cubicBezTo>
                    <a:pt x="206" y="6363"/>
                    <a:pt x="3635" y="5014"/>
                    <a:pt x="7822" y="3296"/>
                  </a:cubicBezTo>
                  <a:cubicBezTo>
                    <a:pt x="12101" y="1539"/>
                    <a:pt x="15550" y="64"/>
                    <a:pt x="15523" y="2"/>
                  </a:cubicBezTo>
                  <a:cubicBezTo>
                    <a:pt x="15523" y="1"/>
                    <a:pt x="15521" y="0"/>
                    <a:pt x="15517"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8" name="Google Shape;148;p26"/>
            <p:cNvSpPr/>
            <p:nvPr/>
          </p:nvSpPr>
          <p:spPr>
            <a:xfrm>
              <a:off x="4755800" y="4725375"/>
              <a:ext cx="366550" cy="54750"/>
            </a:xfrm>
            <a:custGeom>
              <a:avLst/>
              <a:gdLst/>
              <a:ahLst/>
              <a:cxnLst/>
              <a:rect l="l" t="t" r="r" b="b"/>
              <a:pathLst>
                <a:path w="14662" h="2190" extrusionOk="0">
                  <a:moveTo>
                    <a:pt x="14637" y="1"/>
                  </a:moveTo>
                  <a:cubicBezTo>
                    <a:pt x="14577" y="1"/>
                    <a:pt x="14383" y="31"/>
                    <a:pt x="14078" y="87"/>
                  </a:cubicBezTo>
                  <a:lnTo>
                    <a:pt x="12518" y="383"/>
                  </a:lnTo>
                  <a:cubicBezTo>
                    <a:pt x="11201" y="636"/>
                    <a:pt x="9378" y="969"/>
                    <a:pt x="7356" y="1267"/>
                  </a:cubicBezTo>
                  <a:cubicBezTo>
                    <a:pt x="5333" y="1569"/>
                    <a:pt x="3492" y="1775"/>
                    <a:pt x="2159" y="1920"/>
                  </a:cubicBezTo>
                  <a:lnTo>
                    <a:pt x="580" y="2088"/>
                  </a:lnTo>
                  <a:cubicBezTo>
                    <a:pt x="207" y="2129"/>
                    <a:pt x="1" y="2161"/>
                    <a:pt x="2" y="2177"/>
                  </a:cubicBezTo>
                  <a:cubicBezTo>
                    <a:pt x="3" y="2186"/>
                    <a:pt x="59" y="2190"/>
                    <a:pt x="166" y="2190"/>
                  </a:cubicBezTo>
                  <a:cubicBezTo>
                    <a:pt x="265" y="2190"/>
                    <a:pt x="407" y="2187"/>
                    <a:pt x="587" y="2182"/>
                  </a:cubicBezTo>
                  <a:cubicBezTo>
                    <a:pt x="963" y="2171"/>
                    <a:pt x="1505" y="2138"/>
                    <a:pt x="2176" y="2091"/>
                  </a:cubicBezTo>
                  <a:cubicBezTo>
                    <a:pt x="3514" y="1992"/>
                    <a:pt x="5363" y="1811"/>
                    <a:pt x="7392" y="1509"/>
                  </a:cubicBezTo>
                  <a:cubicBezTo>
                    <a:pt x="9421" y="1211"/>
                    <a:pt x="11243" y="850"/>
                    <a:pt x="12553" y="554"/>
                  </a:cubicBezTo>
                  <a:cubicBezTo>
                    <a:pt x="13208" y="408"/>
                    <a:pt x="13736" y="277"/>
                    <a:pt x="14099" y="180"/>
                  </a:cubicBezTo>
                  <a:cubicBezTo>
                    <a:pt x="14462" y="83"/>
                    <a:pt x="14661" y="21"/>
                    <a:pt x="14657" y="5"/>
                  </a:cubicBezTo>
                  <a:cubicBezTo>
                    <a:pt x="14656" y="2"/>
                    <a:pt x="14650" y="1"/>
                    <a:pt x="14637"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49" name="Google Shape;149;p26"/>
            <p:cNvSpPr/>
            <p:nvPr/>
          </p:nvSpPr>
          <p:spPr>
            <a:xfrm>
              <a:off x="4556025" y="4499600"/>
              <a:ext cx="202950" cy="276575"/>
            </a:xfrm>
            <a:custGeom>
              <a:avLst/>
              <a:gdLst/>
              <a:ahLst/>
              <a:cxnLst/>
              <a:rect l="l" t="t" r="r" b="b"/>
              <a:pathLst>
                <a:path w="8118" h="11063" extrusionOk="0">
                  <a:moveTo>
                    <a:pt x="17" y="0"/>
                  </a:moveTo>
                  <a:cubicBezTo>
                    <a:pt x="16" y="0"/>
                    <a:pt x="15" y="1"/>
                    <a:pt x="15" y="1"/>
                  </a:cubicBezTo>
                  <a:cubicBezTo>
                    <a:pt x="1" y="12"/>
                    <a:pt x="101" y="176"/>
                    <a:pt x="294" y="465"/>
                  </a:cubicBezTo>
                  <a:cubicBezTo>
                    <a:pt x="522" y="795"/>
                    <a:pt x="800" y="1197"/>
                    <a:pt x="1130" y="1673"/>
                  </a:cubicBezTo>
                  <a:cubicBezTo>
                    <a:pt x="1844" y="2687"/>
                    <a:pt x="2844" y="4077"/>
                    <a:pt x="3960" y="5604"/>
                  </a:cubicBezTo>
                  <a:cubicBezTo>
                    <a:pt x="5077" y="7132"/>
                    <a:pt x="6099" y="8506"/>
                    <a:pt x="6849" y="9494"/>
                  </a:cubicBezTo>
                  <a:lnTo>
                    <a:pt x="7747" y="10656"/>
                  </a:lnTo>
                  <a:cubicBezTo>
                    <a:pt x="7958" y="10919"/>
                    <a:pt x="8082" y="11062"/>
                    <a:pt x="8103" y="11062"/>
                  </a:cubicBezTo>
                  <a:cubicBezTo>
                    <a:pt x="8103" y="11062"/>
                    <a:pt x="8104" y="11062"/>
                    <a:pt x="8104" y="11062"/>
                  </a:cubicBezTo>
                  <a:cubicBezTo>
                    <a:pt x="8117" y="11052"/>
                    <a:pt x="8018" y="10888"/>
                    <a:pt x="7825" y="10599"/>
                  </a:cubicBezTo>
                  <a:lnTo>
                    <a:pt x="6990" y="9392"/>
                  </a:lnTo>
                  <a:cubicBezTo>
                    <a:pt x="6276" y="8377"/>
                    <a:pt x="5276" y="6985"/>
                    <a:pt x="4159" y="5459"/>
                  </a:cubicBezTo>
                  <a:cubicBezTo>
                    <a:pt x="3042" y="3932"/>
                    <a:pt x="2020" y="2558"/>
                    <a:pt x="1269" y="1570"/>
                  </a:cubicBezTo>
                  <a:lnTo>
                    <a:pt x="372" y="408"/>
                  </a:lnTo>
                  <a:cubicBezTo>
                    <a:pt x="162" y="145"/>
                    <a:pt x="37" y="0"/>
                    <a:pt x="17"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0" name="Google Shape;150;p26"/>
            <p:cNvSpPr/>
            <p:nvPr/>
          </p:nvSpPr>
          <p:spPr>
            <a:xfrm>
              <a:off x="4324975" y="4893425"/>
              <a:ext cx="263250" cy="351975"/>
            </a:xfrm>
            <a:custGeom>
              <a:avLst/>
              <a:gdLst/>
              <a:ahLst/>
              <a:cxnLst/>
              <a:rect l="l" t="t" r="r" b="b"/>
              <a:pathLst>
                <a:path w="10530" h="14079" extrusionOk="0">
                  <a:moveTo>
                    <a:pt x="15" y="1"/>
                  </a:moveTo>
                  <a:cubicBezTo>
                    <a:pt x="14" y="1"/>
                    <a:pt x="14" y="1"/>
                    <a:pt x="14" y="1"/>
                  </a:cubicBezTo>
                  <a:cubicBezTo>
                    <a:pt x="1" y="11"/>
                    <a:pt x="135" y="218"/>
                    <a:pt x="388" y="583"/>
                  </a:cubicBezTo>
                  <a:lnTo>
                    <a:pt x="1482" y="2114"/>
                  </a:lnTo>
                  <a:cubicBezTo>
                    <a:pt x="2415" y="3402"/>
                    <a:pt x="3717" y="5169"/>
                    <a:pt x="5166" y="7113"/>
                  </a:cubicBezTo>
                  <a:cubicBezTo>
                    <a:pt x="6616" y="9057"/>
                    <a:pt x="7941" y="10809"/>
                    <a:pt x="8909" y="12068"/>
                  </a:cubicBezTo>
                  <a:lnTo>
                    <a:pt x="10066" y="13554"/>
                  </a:lnTo>
                  <a:cubicBezTo>
                    <a:pt x="10336" y="13893"/>
                    <a:pt x="10495" y="14079"/>
                    <a:pt x="10514" y="14079"/>
                  </a:cubicBezTo>
                  <a:cubicBezTo>
                    <a:pt x="10515" y="14079"/>
                    <a:pt x="10515" y="14079"/>
                    <a:pt x="10516" y="14078"/>
                  </a:cubicBezTo>
                  <a:cubicBezTo>
                    <a:pt x="10530" y="14068"/>
                    <a:pt x="10396" y="13861"/>
                    <a:pt x="10142" y="13496"/>
                  </a:cubicBezTo>
                  <a:lnTo>
                    <a:pt x="9047" y="11965"/>
                  </a:lnTo>
                  <a:cubicBezTo>
                    <a:pt x="8116" y="10678"/>
                    <a:pt x="6813" y="8909"/>
                    <a:pt x="5363" y="6966"/>
                  </a:cubicBezTo>
                  <a:cubicBezTo>
                    <a:pt x="3914" y="5023"/>
                    <a:pt x="2590" y="3272"/>
                    <a:pt x="1622" y="2011"/>
                  </a:cubicBezTo>
                  <a:lnTo>
                    <a:pt x="465" y="526"/>
                  </a:lnTo>
                  <a:cubicBezTo>
                    <a:pt x="194" y="188"/>
                    <a:pt x="36" y="1"/>
                    <a:pt x="15"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1" name="Google Shape;151;p26"/>
            <p:cNvSpPr/>
            <p:nvPr/>
          </p:nvSpPr>
          <p:spPr>
            <a:xfrm>
              <a:off x="4583925" y="5153575"/>
              <a:ext cx="463050" cy="81800"/>
            </a:xfrm>
            <a:custGeom>
              <a:avLst/>
              <a:gdLst/>
              <a:ahLst/>
              <a:cxnLst/>
              <a:rect l="l" t="t" r="r" b="b"/>
              <a:pathLst>
                <a:path w="18522" h="3272" extrusionOk="0">
                  <a:moveTo>
                    <a:pt x="18503" y="1"/>
                  </a:moveTo>
                  <a:cubicBezTo>
                    <a:pt x="18440" y="1"/>
                    <a:pt x="18191" y="46"/>
                    <a:pt x="17788" y="129"/>
                  </a:cubicBezTo>
                  <a:lnTo>
                    <a:pt x="15816" y="541"/>
                  </a:lnTo>
                  <a:cubicBezTo>
                    <a:pt x="14150" y="891"/>
                    <a:pt x="11846" y="1358"/>
                    <a:pt x="9290" y="1807"/>
                  </a:cubicBezTo>
                  <a:cubicBezTo>
                    <a:pt x="6735" y="2260"/>
                    <a:pt x="4410" y="2604"/>
                    <a:pt x="2726" y="2846"/>
                  </a:cubicBezTo>
                  <a:lnTo>
                    <a:pt x="731" y="3132"/>
                  </a:lnTo>
                  <a:cubicBezTo>
                    <a:pt x="260" y="3202"/>
                    <a:pt x="0" y="3248"/>
                    <a:pt x="3" y="3265"/>
                  </a:cubicBezTo>
                  <a:cubicBezTo>
                    <a:pt x="3" y="3269"/>
                    <a:pt x="22" y="3272"/>
                    <a:pt x="59" y="3272"/>
                  </a:cubicBezTo>
                  <a:cubicBezTo>
                    <a:pt x="160" y="3272"/>
                    <a:pt x="395" y="3256"/>
                    <a:pt x="742" y="3227"/>
                  </a:cubicBezTo>
                  <a:cubicBezTo>
                    <a:pt x="1217" y="3188"/>
                    <a:pt x="1902" y="3116"/>
                    <a:pt x="2748" y="3018"/>
                  </a:cubicBezTo>
                  <a:cubicBezTo>
                    <a:pt x="4439" y="2820"/>
                    <a:pt x="6772" y="2502"/>
                    <a:pt x="9332" y="2049"/>
                  </a:cubicBezTo>
                  <a:cubicBezTo>
                    <a:pt x="11894" y="1599"/>
                    <a:pt x="14196" y="1105"/>
                    <a:pt x="15853" y="711"/>
                  </a:cubicBezTo>
                  <a:cubicBezTo>
                    <a:pt x="16683" y="515"/>
                    <a:pt x="17351" y="346"/>
                    <a:pt x="17810" y="221"/>
                  </a:cubicBezTo>
                  <a:cubicBezTo>
                    <a:pt x="18270" y="97"/>
                    <a:pt x="18522" y="21"/>
                    <a:pt x="18519" y="4"/>
                  </a:cubicBezTo>
                  <a:cubicBezTo>
                    <a:pt x="18518" y="2"/>
                    <a:pt x="18513" y="1"/>
                    <a:pt x="18503"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2" name="Google Shape;152;p26"/>
            <p:cNvSpPr/>
            <p:nvPr/>
          </p:nvSpPr>
          <p:spPr>
            <a:xfrm>
              <a:off x="1803500" y="1861400"/>
              <a:ext cx="246275" cy="246275"/>
            </a:xfrm>
            <a:custGeom>
              <a:avLst/>
              <a:gdLst/>
              <a:ahLst/>
              <a:cxnLst/>
              <a:rect l="l" t="t" r="r" b="b"/>
              <a:pathLst>
                <a:path w="9851" h="9851" extrusionOk="0">
                  <a:moveTo>
                    <a:pt x="4926" y="1"/>
                  </a:moveTo>
                  <a:lnTo>
                    <a:pt x="3184" y="3185"/>
                  </a:lnTo>
                  <a:lnTo>
                    <a:pt x="1" y="4926"/>
                  </a:lnTo>
                  <a:lnTo>
                    <a:pt x="3184" y="6668"/>
                  </a:lnTo>
                  <a:lnTo>
                    <a:pt x="4926" y="9851"/>
                  </a:lnTo>
                  <a:lnTo>
                    <a:pt x="6667" y="6668"/>
                  </a:lnTo>
                  <a:lnTo>
                    <a:pt x="9850" y="4926"/>
                  </a:lnTo>
                  <a:lnTo>
                    <a:pt x="6667" y="3185"/>
                  </a:lnTo>
                  <a:lnTo>
                    <a:pt x="4926"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3" name="Google Shape;153;p26"/>
            <p:cNvSpPr/>
            <p:nvPr/>
          </p:nvSpPr>
          <p:spPr>
            <a:xfrm>
              <a:off x="5043750" y="2362075"/>
              <a:ext cx="184700" cy="184725"/>
            </a:xfrm>
            <a:custGeom>
              <a:avLst/>
              <a:gdLst/>
              <a:ahLst/>
              <a:cxnLst/>
              <a:rect l="l" t="t" r="r" b="b"/>
              <a:pathLst>
                <a:path w="7388" h="7389" extrusionOk="0">
                  <a:moveTo>
                    <a:pt x="3693" y="1"/>
                  </a:moveTo>
                  <a:lnTo>
                    <a:pt x="2388" y="2389"/>
                  </a:lnTo>
                  <a:lnTo>
                    <a:pt x="0" y="3695"/>
                  </a:lnTo>
                  <a:lnTo>
                    <a:pt x="2388" y="5001"/>
                  </a:lnTo>
                  <a:lnTo>
                    <a:pt x="3693" y="7388"/>
                  </a:lnTo>
                  <a:lnTo>
                    <a:pt x="5000" y="5001"/>
                  </a:lnTo>
                  <a:lnTo>
                    <a:pt x="7388" y="3695"/>
                  </a:lnTo>
                  <a:lnTo>
                    <a:pt x="5000" y="2389"/>
                  </a:lnTo>
                  <a:lnTo>
                    <a:pt x="3693"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4" name="Google Shape;154;p26"/>
            <p:cNvSpPr/>
            <p:nvPr/>
          </p:nvSpPr>
          <p:spPr>
            <a:xfrm>
              <a:off x="5310800" y="475625"/>
              <a:ext cx="123125" cy="123175"/>
            </a:xfrm>
            <a:custGeom>
              <a:avLst/>
              <a:gdLst/>
              <a:ahLst/>
              <a:cxnLst/>
              <a:rect l="l" t="t" r="r" b="b"/>
              <a:pathLst>
                <a:path w="4925" h="4927" extrusionOk="0">
                  <a:moveTo>
                    <a:pt x="2463" y="1"/>
                  </a:moveTo>
                  <a:lnTo>
                    <a:pt x="1592" y="1593"/>
                  </a:lnTo>
                  <a:lnTo>
                    <a:pt x="0" y="2464"/>
                  </a:lnTo>
                  <a:lnTo>
                    <a:pt x="1592" y="3334"/>
                  </a:lnTo>
                  <a:lnTo>
                    <a:pt x="2463" y="4927"/>
                  </a:lnTo>
                  <a:lnTo>
                    <a:pt x="3333" y="3334"/>
                  </a:lnTo>
                  <a:lnTo>
                    <a:pt x="4925" y="2464"/>
                  </a:lnTo>
                  <a:lnTo>
                    <a:pt x="3333" y="1593"/>
                  </a:lnTo>
                  <a:lnTo>
                    <a:pt x="2463"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5" name="Google Shape;155;p26"/>
            <p:cNvSpPr/>
            <p:nvPr/>
          </p:nvSpPr>
          <p:spPr>
            <a:xfrm>
              <a:off x="2796525" y="2681075"/>
              <a:ext cx="83350" cy="83375"/>
            </a:xfrm>
            <a:custGeom>
              <a:avLst/>
              <a:gdLst/>
              <a:ahLst/>
              <a:cxnLst/>
              <a:rect l="l" t="t" r="r" b="b"/>
              <a:pathLst>
                <a:path w="3334" h="3335" extrusionOk="0">
                  <a:moveTo>
                    <a:pt x="1668" y="0"/>
                  </a:moveTo>
                  <a:lnTo>
                    <a:pt x="1078" y="1078"/>
                  </a:lnTo>
                  <a:lnTo>
                    <a:pt x="1" y="1667"/>
                  </a:lnTo>
                  <a:lnTo>
                    <a:pt x="1078" y="2257"/>
                  </a:lnTo>
                  <a:lnTo>
                    <a:pt x="1668" y="3334"/>
                  </a:lnTo>
                  <a:lnTo>
                    <a:pt x="2256" y="2257"/>
                  </a:lnTo>
                  <a:lnTo>
                    <a:pt x="3334" y="1667"/>
                  </a:lnTo>
                  <a:lnTo>
                    <a:pt x="2256" y="1078"/>
                  </a:lnTo>
                  <a:lnTo>
                    <a:pt x="1668" y="0"/>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6" name="Google Shape;156;p26"/>
            <p:cNvSpPr/>
            <p:nvPr/>
          </p:nvSpPr>
          <p:spPr>
            <a:xfrm>
              <a:off x="5491450" y="1867225"/>
              <a:ext cx="83350" cy="83350"/>
            </a:xfrm>
            <a:custGeom>
              <a:avLst/>
              <a:gdLst/>
              <a:ahLst/>
              <a:cxnLst/>
              <a:rect l="l" t="t" r="r" b="b"/>
              <a:pathLst>
                <a:path w="3334" h="3334" extrusionOk="0">
                  <a:moveTo>
                    <a:pt x="1667" y="0"/>
                  </a:moveTo>
                  <a:lnTo>
                    <a:pt x="1078" y="1077"/>
                  </a:lnTo>
                  <a:lnTo>
                    <a:pt x="0" y="1666"/>
                  </a:lnTo>
                  <a:lnTo>
                    <a:pt x="1078" y="2256"/>
                  </a:lnTo>
                  <a:lnTo>
                    <a:pt x="1667" y="3333"/>
                  </a:lnTo>
                  <a:lnTo>
                    <a:pt x="2256" y="2256"/>
                  </a:lnTo>
                  <a:lnTo>
                    <a:pt x="3333" y="1666"/>
                  </a:lnTo>
                  <a:lnTo>
                    <a:pt x="2256" y="1077"/>
                  </a:lnTo>
                  <a:lnTo>
                    <a:pt x="1667" y="0"/>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7" name="Google Shape;157;p26"/>
            <p:cNvSpPr/>
            <p:nvPr/>
          </p:nvSpPr>
          <p:spPr>
            <a:xfrm>
              <a:off x="2363650" y="975550"/>
              <a:ext cx="83350" cy="83350"/>
            </a:xfrm>
            <a:custGeom>
              <a:avLst/>
              <a:gdLst/>
              <a:ahLst/>
              <a:cxnLst/>
              <a:rect l="l" t="t" r="r" b="b"/>
              <a:pathLst>
                <a:path w="3334" h="3334" extrusionOk="0">
                  <a:moveTo>
                    <a:pt x="1668" y="0"/>
                  </a:moveTo>
                  <a:lnTo>
                    <a:pt x="1078" y="1078"/>
                  </a:lnTo>
                  <a:lnTo>
                    <a:pt x="1" y="1666"/>
                  </a:lnTo>
                  <a:lnTo>
                    <a:pt x="1078" y="2256"/>
                  </a:lnTo>
                  <a:lnTo>
                    <a:pt x="1668" y="3333"/>
                  </a:lnTo>
                  <a:lnTo>
                    <a:pt x="2256" y="2256"/>
                  </a:lnTo>
                  <a:lnTo>
                    <a:pt x="3334" y="1666"/>
                  </a:lnTo>
                  <a:lnTo>
                    <a:pt x="2256" y="1078"/>
                  </a:lnTo>
                  <a:lnTo>
                    <a:pt x="1668" y="0"/>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8" name="Google Shape;158;p26"/>
            <p:cNvSpPr/>
            <p:nvPr/>
          </p:nvSpPr>
          <p:spPr>
            <a:xfrm>
              <a:off x="5512425" y="730000"/>
              <a:ext cx="174000" cy="173950"/>
            </a:xfrm>
            <a:custGeom>
              <a:avLst/>
              <a:gdLst/>
              <a:ahLst/>
              <a:cxnLst/>
              <a:rect l="l" t="t" r="r" b="b"/>
              <a:pathLst>
                <a:path w="6960" h="6958" extrusionOk="0">
                  <a:moveTo>
                    <a:pt x="3480" y="1"/>
                  </a:moveTo>
                  <a:lnTo>
                    <a:pt x="2250" y="2249"/>
                  </a:lnTo>
                  <a:lnTo>
                    <a:pt x="1" y="3480"/>
                  </a:lnTo>
                  <a:lnTo>
                    <a:pt x="2250" y="4709"/>
                  </a:lnTo>
                  <a:lnTo>
                    <a:pt x="3480" y="6958"/>
                  </a:lnTo>
                  <a:lnTo>
                    <a:pt x="4709" y="4709"/>
                  </a:lnTo>
                  <a:lnTo>
                    <a:pt x="6959" y="3480"/>
                  </a:lnTo>
                  <a:lnTo>
                    <a:pt x="4709" y="2249"/>
                  </a:lnTo>
                  <a:lnTo>
                    <a:pt x="3480" y="1"/>
                  </a:lnTo>
                  <a:close/>
                </a:path>
              </a:pathLst>
            </a:custGeom>
            <a:solidFill>
              <a:schemeClr val="accent5"/>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59" name="Google Shape;159;p26"/>
            <p:cNvSpPr/>
            <p:nvPr/>
          </p:nvSpPr>
          <p:spPr>
            <a:xfrm>
              <a:off x="1607675" y="5436425"/>
              <a:ext cx="4403850" cy="6025"/>
            </a:xfrm>
            <a:custGeom>
              <a:avLst/>
              <a:gdLst/>
              <a:ahLst/>
              <a:cxnLst/>
              <a:rect l="l" t="t" r="r" b="b"/>
              <a:pathLst>
                <a:path w="176154" h="241" extrusionOk="0">
                  <a:moveTo>
                    <a:pt x="88082" y="0"/>
                  </a:moveTo>
                  <a:cubicBezTo>
                    <a:pt x="39428" y="0"/>
                    <a:pt x="0" y="54"/>
                    <a:pt x="0" y="120"/>
                  </a:cubicBezTo>
                  <a:cubicBezTo>
                    <a:pt x="0" y="187"/>
                    <a:pt x="39428" y="240"/>
                    <a:pt x="88080" y="240"/>
                  </a:cubicBezTo>
                  <a:cubicBezTo>
                    <a:pt x="136716" y="240"/>
                    <a:pt x="176153" y="187"/>
                    <a:pt x="176153" y="120"/>
                  </a:cubicBezTo>
                  <a:cubicBezTo>
                    <a:pt x="176153" y="54"/>
                    <a:pt x="136717" y="0"/>
                    <a:pt x="88082"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0" name="Google Shape;160;p26"/>
            <p:cNvSpPr/>
            <p:nvPr/>
          </p:nvSpPr>
          <p:spPr>
            <a:xfrm>
              <a:off x="2316150" y="4584925"/>
              <a:ext cx="187200" cy="369900"/>
            </a:xfrm>
            <a:custGeom>
              <a:avLst/>
              <a:gdLst/>
              <a:ahLst/>
              <a:cxnLst/>
              <a:rect l="l" t="t" r="r" b="b"/>
              <a:pathLst>
                <a:path w="7488" h="14796" extrusionOk="0">
                  <a:moveTo>
                    <a:pt x="4172" y="1"/>
                  </a:moveTo>
                  <a:cubicBezTo>
                    <a:pt x="4010" y="1"/>
                    <a:pt x="3848" y="21"/>
                    <a:pt x="3689" y="65"/>
                  </a:cubicBezTo>
                  <a:cubicBezTo>
                    <a:pt x="2772" y="316"/>
                    <a:pt x="2209" y="1223"/>
                    <a:pt x="1804" y="2085"/>
                  </a:cubicBezTo>
                  <a:cubicBezTo>
                    <a:pt x="611" y="4627"/>
                    <a:pt x="0" y="7403"/>
                    <a:pt x="15" y="10211"/>
                  </a:cubicBezTo>
                  <a:cubicBezTo>
                    <a:pt x="23" y="11517"/>
                    <a:pt x="190" y="12886"/>
                    <a:pt x="938" y="13957"/>
                  </a:cubicBezTo>
                  <a:cubicBezTo>
                    <a:pt x="1369" y="14560"/>
                    <a:pt x="1978" y="14795"/>
                    <a:pt x="2593" y="14795"/>
                  </a:cubicBezTo>
                  <a:cubicBezTo>
                    <a:pt x="3337" y="14795"/>
                    <a:pt x="4089" y="14452"/>
                    <a:pt x="4547" y="14000"/>
                  </a:cubicBezTo>
                  <a:cubicBezTo>
                    <a:pt x="5385" y="13174"/>
                    <a:pt x="5731" y="11984"/>
                    <a:pt x="6046" y="10850"/>
                  </a:cubicBezTo>
                  <a:cubicBezTo>
                    <a:pt x="6764" y="8259"/>
                    <a:pt x="7488" y="5541"/>
                    <a:pt x="6909" y="2914"/>
                  </a:cubicBezTo>
                  <a:cubicBezTo>
                    <a:pt x="6737" y="2129"/>
                    <a:pt x="6434" y="1348"/>
                    <a:pt x="5877" y="769"/>
                  </a:cubicBezTo>
                  <a:cubicBezTo>
                    <a:pt x="5432" y="309"/>
                    <a:pt x="4802" y="1"/>
                    <a:pt x="4172"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1" name="Google Shape;161;p26"/>
            <p:cNvSpPr/>
            <p:nvPr/>
          </p:nvSpPr>
          <p:spPr>
            <a:xfrm>
              <a:off x="2382175" y="5082975"/>
              <a:ext cx="254600" cy="155850"/>
            </a:xfrm>
            <a:custGeom>
              <a:avLst/>
              <a:gdLst/>
              <a:ahLst/>
              <a:cxnLst/>
              <a:rect l="l" t="t" r="r" b="b"/>
              <a:pathLst>
                <a:path w="10184" h="6234" extrusionOk="0">
                  <a:moveTo>
                    <a:pt x="5331" y="1"/>
                  </a:moveTo>
                  <a:cubicBezTo>
                    <a:pt x="4130" y="1"/>
                    <a:pt x="2937" y="231"/>
                    <a:pt x="1879" y="790"/>
                  </a:cubicBezTo>
                  <a:cubicBezTo>
                    <a:pt x="340" y="1602"/>
                    <a:pt x="170" y="3181"/>
                    <a:pt x="170" y="3181"/>
                  </a:cubicBezTo>
                  <a:cubicBezTo>
                    <a:pt x="1" y="3907"/>
                    <a:pt x="22" y="4709"/>
                    <a:pt x="405" y="5347"/>
                  </a:cubicBezTo>
                  <a:cubicBezTo>
                    <a:pt x="715" y="5864"/>
                    <a:pt x="1303" y="6233"/>
                    <a:pt x="1893" y="6233"/>
                  </a:cubicBezTo>
                  <a:cubicBezTo>
                    <a:pt x="2031" y="6233"/>
                    <a:pt x="2169" y="6213"/>
                    <a:pt x="2303" y="6170"/>
                  </a:cubicBezTo>
                  <a:cubicBezTo>
                    <a:pt x="3028" y="5938"/>
                    <a:pt x="3426" y="5173"/>
                    <a:pt x="4029" y="4709"/>
                  </a:cubicBezTo>
                  <a:cubicBezTo>
                    <a:pt x="4713" y="4184"/>
                    <a:pt x="5572" y="4090"/>
                    <a:pt x="6455" y="4090"/>
                  </a:cubicBezTo>
                  <a:cubicBezTo>
                    <a:pt x="6940" y="4090"/>
                    <a:pt x="7432" y="4119"/>
                    <a:pt x="7905" y="4120"/>
                  </a:cubicBezTo>
                  <a:cubicBezTo>
                    <a:pt x="7910" y="4120"/>
                    <a:pt x="7914" y="4120"/>
                    <a:pt x="7919" y="4120"/>
                  </a:cubicBezTo>
                  <a:cubicBezTo>
                    <a:pt x="8468" y="4120"/>
                    <a:pt x="9054" y="4058"/>
                    <a:pt x="9473" y="3705"/>
                  </a:cubicBezTo>
                  <a:cubicBezTo>
                    <a:pt x="10183" y="3108"/>
                    <a:pt x="10053" y="1898"/>
                    <a:pt x="9423" y="1217"/>
                  </a:cubicBezTo>
                  <a:cubicBezTo>
                    <a:pt x="8793" y="535"/>
                    <a:pt x="7837" y="270"/>
                    <a:pt x="6920" y="127"/>
                  </a:cubicBezTo>
                  <a:cubicBezTo>
                    <a:pt x="6396" y="46"/>
                    <a:pt x="5863" y="1"/>
                    <a:pt x="5331"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2" name="Google Shape;162;p26"/>
            <p:cNvSpPr/>
            <p:nvPr/>
          </p:nvSpPr>
          <p:spPr>
            <a:xfrm>
              <a:off x="1995800" y="4696250"/>
              <a:ext cx="308875" cy="303725"/>
            </a:xfrm>
            <a:custGeom>
              <a:avLst/>
              <a:gdLst/>
              <a:ahLst/>
              <a:cxnLst/>
              <a:rect l="l" t="t" r="r" b="b"/>
              <a:pathLst>
                <a:path w="12355" h="12149" extrusionOk="0">
                  <a:moveTo>
                    <a:pt x="2619" y="0"/>
                  </a:moveTo>
                  <a:cubicBezTo>
                    <a:pt x="2506" y="0"/>
                    <a:pt x="2393" y="6"/>
                    <a:pt x="2279" y="18"/>
                  </a:cubicBezTo>
                  <a:cubicBezTo>
                    <a:pt x="1553" y="94"/>
                    <a:pt x="825" y="473"/>
                    <a:pt x="492" y="1123"/>
                  </a:cubicBezTo>
                  <a:cubicBezTo>
                    <a:pt x="1" y="2082"/>
                    <a:pt x="492" y="3237"/>
                    <a:pt x="1021" y="4178"/>
                  </a:cubicBezTo>
                  <a:cubicBezTo>
                    <a:pt x="1953" y="5836"/>
                    <a:pt x="3014" y="7419"/>
                    <a:pt x="4194" y="8910"/>
                  </a:cubicBezTo>
                  <a:cubicBezTo>
                    <a:pt x="5143" y="10110"/>
                    <a:pt x="6228" y="11291"/>
                    <a:pt x="7662" y="11823"/>
                  </a:cubicBezTo>
                  <a:cubicBezTo>
                    <a:pt x="8230" y="12034"/>
                    <a:pt x="8805" y="12149"/>
                    <a:pt x="9340" y="12149"/>
                  </a:cubicBezTo>
                  <a:cubicBezTo>
                    <a:pt x="10127" y="12149"/>
                    <a:pt x="10825" y="11900"/>
                    <a:pt x="11279" y="11340"/>
                  </a:cubicBezTo>
                  <a:lnTo>
                    <a:pt x="11279" y="11340"/>
                  </a:lnTo>
                  <a:lnTo>
                    <a:pt x="11192" y="11452"/>
                  </a:lnTo>
                  <a:cubicBezTo>
                    <a:pt x="11236" y="11399"/>
                    <a:pt x="11279" y="11344"/>
                    <a:pt x="11320" y="11288"/>
                  </a:cubicBezTo>
                  <a:lnTo>
                    <a:pt x="11320" y="11288"/>
                  </a:lnTo>
                  <a:cubicBezTo>
                    <a:pt x="11322" y="11285"/>
                    <a:pt x="11325" y="11282"/>
                    <a:pt x="11327" y="11279"/>
                  </a:cubicBezTo>
                  <a:lnTo>
                    <a:pt x="11327" y="11279"/>
                  </a:lnTo>
                  <a:lnTo>
                    <a:pt x="11324" y="11283"/>
                  </a:lnTo>
                  <a:lnTo>
                    <a:pt x="11324" y="11283"/>
                  </a:lnTo>
                  <a:cubicBezTo>
                    <a:pt x="12214" y="10073"/>
                    <a:pt x="12355" y="8398"/>
                    <a:pt x="11908" y="6956"/>
                  </a:cubicBezTo>
                  <a:cubicBezTo>
                    <a:pt x="11440" y="5445"/>
                    <a:pt x="10403" y="4165"/>
                    <a:pt x="9213" y="3124"/>
                  </a:cubicBezTo>
                  <a:cubicBezTo>
                    <a:pt x="7811" y="1901"/>
                    <a:pt x="6184" y="962"/>
                    <a:pt x="4423" y="361"/>
                  </a:cubicBezTo>
                  <a:cubicBezTo>
                    <a:pt x="3841" y="163"/>
                    <a:pt x="3231" y="0"/>
                    <a:pt x="2619"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3" name="Google Shape;163;p26"/>
            <p:cNvSpPr/>
            <p:nvPr/>
          </p:nvSpPr>
          <p:spPr>
            <a:xfrm>
              <a:off x="2342225" y="5129575"/>
              <a:ext cx="172825" cy="309875"/>
            </a:xfrm>
            <a:custGeom>
              <a:avLst/>
              <a:gdLst/>
              <a:ahLst/>
              <a:cxnLst/>
              <a:rect l="l" t="t" r="r" b="b"/>
              <a:pathLst>
                <a:path w="6913" h="12395" extrusionOk="0">
                  <a:moveTo>
                    <a:pt x="6725" y="0"/>
                  </a:moveTo>
                  <a:cubicBezTo>
                    <a:pt x="6622" y="0"/>
                    <a:pt x="6477" y="4"/>
                    <a:pt x="6295" y="10"/>
                  </a:cubicBezTo>
                  <a:cubicBezTo>
                    <a:pt x="5899" y="41"/>
                    <a:pt x="5320" y="147"/>
                    <a:pt x="4668" y="451"/>
                  </a:cubicBezTo>
                  <a:cubicBezTo>
                    <a:pt x="4013" y="748"/>
                    <a:pt x="3314" y="1286"/>
                    <a:pt x="2722" y="2028"/>
                  </a:cubicBezTo>
                  <a:cubicBezTo>
                    <a:pt x="2126" y="2767"/>
                    <a:pt x="1625" y="3689"/>
                    <a:pt x="1224" y="4699"/>
                  </a:cubicBezTo>
                  <a:cubicBezTo>
                    <a:pt x="838" y="5714"/>
                    <a:pt x="550" y="6708"/>
                    <a:pt x="373" y="7633"/>
                  </a:cubicBezTo>
                  <a:cubicBezTo>
                    <a:pt x="197" y="8559"/>
                    <a:pt x="121" y="9400"/>
                    <a:pt x="73" y="10105"/>
                  </a:cubicBezTo>
                  <a:cubicBezTo>
                    <a:pt x="27" y="10812"/>
                    <a:pt x="13" y="11384"/>
                    <a:pt x="7" y="11780"/>
                  </a:cubicBezTo>
                  <a:cubicBezTo>
                    <a:pt x="1" y="12175"/>
                    <a:pt x="8" y="12393"/>
                    <a:pt x="26" y="12394"/>
                  </a:cubicBezTo>
                  <a:cubicBezTo>
                    <a:pt x="26" y="12394"/>
                    <a:pt x="26" y="12394"/>
                    <a:pt x="26" y="12394"/>
                  </a:cubicBezTo>
                  <a:cubicBezTo>
                    <a:pt x="43" y="12394"/>
                    <a:pt x="70" y="12177"/>
                    <a:pt x="104" y="11784"/>
                  </a:cubicBezTo>
                  <a:cubicBezTo>
                    <a:pt x="144" y="11341"/>
                    <a:pt x="192" y="10783"/>
                    <a:pt x="251" y="10120"/>
                  </a:cubicBezTo>
                  <a:cubicBezTo>
                    <a:pt x="321" y="9420"/>
                    <a:pt x="416" y="8586"/>
                    <a:pt x="601" y="7678"/>
                  </a:cubicBezTo>
                  <a:cubicBezTo>
                    <a:pt x="786" y="6772"/>
                    <a:pt x="1079" y="5788"/>
                    <a:pt x="1459" y="4791"/>
                  </a:cubicBezTo>
                  <a:cubicBezTo>
                    <a:pt x="1853" y="3799"/>
                    <a:pt x="2336" y="2897"/>
                    <a:pt x="2904" y="2173"/>
                  </a:cubicBezTo>
                  <a:cubicBezTo>
                    <a:pt x="3467" y="1446"/>
                    <a:pt x="4126" y="917"/>
                    <a:pt x="4747" y="609"/>
                  </a:cubicBezTo>
                  <a:cubicBezTo>
                    <a:pt x="5238" y="362"/>
                    <a:pt x="5764" y="191"/>
                    <a:pt x="6307" y="107"/>
                  </a:cubicBezTo>
                  <a:cubicBezTo>
                    <a:pt x="6695" y="64"/>
                    <a:pt x="6912" y="31"/>
                    <a:pt x="6912" y="14"/>
                  </a:cubicBezTo>
                  <a:cubicBezTo>
                    <a:pt x="6912" y="5"/>
                    <a:pt x="6848" y="0"/>
                    <a:pt x="6725"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4" name="Google Shape;164;p26"/>
            <p:cNvSpPr/>
            <p:nvPr/>
          </p:nvSpPr>
          <p:spPr>
            <a:xfrm>
              <a:off x="2341050" y="4719650"/>
              <a:ext cx="75775" cy="687775"/>
            </a:xfrm>
            <a:custGeom>
              <a:avLst/>
              <a:gdLst/>
              <a:ahLst/>
              <a:cxnLst/>
              <a:rect l="l" t="t" r="r" b="b"/>
              <a:pathLst>
                <a:path w="3031" h="27511" extrusionOk="0">
                  <a:moveTo>
                    <a:pt x="3022" y="0"/>
                  </a:moveTo>
                  <a:cubicBezTo>
                    <a:pt x="3013" y="0"/>
                    <a:pt x="2980" y="92"/>
                    <a:pt x="2926" y="266"/>
                  </a:cubicBezTo>
                  <a:cubicBezTo>
                    <a:pt x="2866" y="471"/>
                    <a:pt x="2792" y="727"/>
                    <a:pt x="2699" y="1043"/>
                  </a:cubicBezTo>
                  <a:cubicBezTo>
                    <a:pt x="2599" y="1380"/>
                    <a:pt x="2496" y="1798"/>
                    <a:pt x="2378" y="2283"/>
                  </a:cubicBezTo>
                  <a:cubicBezTo>
                    <a:pt x="2256" y="2767"/>
                    <a:pt x="2128" y="3321"/>
                    <a:pt x="2003" y="3937"/>
                  </a:cubicBezTo>
                  <a:cubicBezTo>
                    <a:pt x="1473" y="6395"/>
                    <a:pt x="921" y="9829"/>
                    <a:pt x="537" y="13645"/>
                  </a:cubicBezTo>
                  <a:cubicBezTo>
                    <a:pt x="156" y="17462"/>
                    <a:pt x="1" y="20934"/>
                    <a:pt x="8" y="23447"/>
                  </a:cubicBezTo>
                  <a:cubicBezTo>
                    <a:pt x="5" y="24705"/>
                    <a:pt x="42" y="25721"/>
                    <a:pt x="80" y="26422"/>
                  </a:cubicBezTo>
                  <a:cubicBezTo>
                    <a:pt x="104" y="26750"/>
                    <a:pt x="123" y="27018"/>
                    <a:pt x="138" y="27230"/>
                  </a:cubicBezTo>
                  <a:cubicBezTo>
                    <a:pt x="155" y="27414"/>
                    <a:pt x="167" y="27511"/>
                    <a:pt x="175" y="27511"/>
                  </a:cubicBezTo>
                  <a:cubicBezTo>
                    <a:pt x="175" y="27511"/>
                    <a:pt x="175" y="27511"/>
                    <a:pt x="175" y="27511"/>
                  </a:cubicBezTo>
                  <a:cubicBezTo>
                    <a:pt x="184" y="27511"/>
                    <a:pt x="189" y="27413"/>
                    <a:pt x="189" y="27228"/>
                  </a:cubicBezTo>
                  <a:cubicBezTo>
                    <a:pt x="186" y="27016"/>
                    <a:pt x="183" y="26749"/>
                    <a:pt x="179" y="26420"/>
                  </a:cubicBezTo>
                  <a:cubicBezTo>
                    <a:pt x="170" y="25718"/>
                    <a:pt x="160" y="24703"/>
                    <a:pt x="186" y="23450"/>
                  </a:cubicBezTo>
                  <a:cubicBezTo>
                    <a:pt x="225" y="20942"/>
                    <a:pt x="407" y="17479"/>
                    <a:pt x="787" y="13670"/>
                  </a:cubicBezTo>
                  <a:cubicBezTo>
                    <a:pt x="1170" y="9861"/>
                    <a:pt x="1694" y="6433"/>
                    <a:pt x="2178" y="3973"/>
                  </a:cubicBezTo>
                  <a:cubicBezTo>
                    <a:pt x="2291" y="3356"/>
                    <a:pt x="2407" y="2800"/>
                    <a:pt x="2516" y="2314"/>
                  </a:cubicBezTo>
                  <a:cubicBezTo>
                    <a:pt x="2620" y="1828"/>
                    <a:pt x="2708" y="1407"/>
                    <a:pt x="2794" y="1068"/>
                  </a:cubicBezTo>
                  <a:cubicBezTo>
                    <a:pt x="2868" y="747"/>
                    <a:pt x="2928" y="487"/>
                    <a:pt x="2976" y="280"/>
                  </a:cubicBezTo>
                  <a:cubicBezTo>
                    <a:pt x="3014" y="98"/>
                    <a:pt x="3030" y="2"/>
                    <a:pt x="3023" y="0"/>
                  </a:cubicBezTo>
                  <a:cubicBezTo>
                    <a:pt x="3022" y="0"/>
                    <a:pt x="3022" y="0"/>
                    <a:pt x="3022"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5" name="Google Shape;165;p26"/>
            <p:cNvSpPr/>
            <p:nvPr/>
          </p:nvSpPr>
          <p:spPr>
            <a:xfrm>
              <a:off x="2114850" y="4773725"/>
              <a:ext cx="229800" cy="466350"/>
            </a:xfrm>
            <a:custGeom>
              <a:avLst/>
              <a:gdLst/>
              <a:ahLst/>
              <a:cxnLst/>
              <a:rect l="l" t="t" r="r" b="b"/>
              <a:pathLst>
                <a:path w="9192" h="18654" extrusionOk="0">
                  <a:moveTo>
                    <a:pt x="43" y="1"/>
                  </a:moveTo>
                  <a:cubicBezTo>
                    <a:pt x="42" y="1"/>
                    <a:pt x="41" y="1"/>
                    <a:pt x="40" y="2"/>
                  </a:cubicBezTo>
                  <a:cubicBezTo>
                    <a:pt x="1" y="56"/>
                    <a:pt x="1054" y="663"/>
                    <a:pt x="2391" y="2058"/>
                  </a:cubicBezTo>
                  <a:cubicBezTo>
                    <a:pt x="3721" y="3449"/>
                    <a:pt x="5269" y="5661"/>
                    <a:pt x="6443" y="8370"/>
                  </a:cubicBezTo>
                  <a:cubicBezTo>
                    <a:pt x="7042" y="9716"/>
                    <a:pt x="7523" y="11039"/>
                    <a:pt x="7883" y="12264"/>
                  </a:cubicBezTo>
                  <a:cubicBezTo>
                    <a:pt x="8261" y="13485"/>
                    <a:pt x="8514" y="14610"/>
                    <a:pt x="8706" y="15556"/>
                  </a:cubicBezTo>
                  <a:cubicBezTo>
                    <a:pt x="8889" y="16506"/>
                    <a:pt x="8999" y="17281"/>
                    <a:pt x="9064" y="17818"/>
                  </a:cubicBezTo>
                  <a:cubicBezTo>
                    <a:pt x="9120" y="18354"/>
                    <a:pt x="9158" y="18653"/>
                    <a:pt x="9175" y="18653"/>
                  </a:cubicBezTo>
                  <a:cubicBezTo>
                    <a:pt x="9175" y="18653"/>
                    <a:pt x="9175" y="18653"/>
                    <a:pt x="9175" y="18653"/>
                  </a:cubicBezTo>
                  <a:cubicBezTo>
                    <a:pt x="9192" y="18652"/>
                    <a:pt x="9186" y="18353"/>
                    <a:pt x="9161" y="17810"/>
                  </a:cubicBezTo>
                  <a:cubicBezTo>
                    <a:pt x="9125" y="17267"/>
                    <a:pt x="9043" y="16483"/>
                    <a:pt x="8881" y="15524"/>
                  </a:cubicBezTo>
                  <a:cubicBezTo>
                    <a:pt x="8709" y="14567"/>
                    <a:pt x="8472" y="13431"/>
                    <a:pt x="8104" y="12198"/>
                  </a:cubicBezTo>
                  <a:cubicBezTo>
                    <a:pt x="7754" y="10960"/>
                    <a:pt x="7277" y="9625"/>
                    <a:pt x="6673" y="8268"/>
                  </a:cubicBezTo>
                  <a:cubicBezTo>
                    <a:pt x="5490" y="5537"/>
                    <a:pt x="3898" y="3310"/>
                    <a:pt x="2518" y="1934"/>
                  </a:cubicBezTo>
                  <a:cubicBezTo>
                    <a:pt x="2194" y="1568"/>
                    <a:pt x="1835" y="1306"/>
                    <a:pt x="1547" y="1048"/>
                  </a:cubicBezTo>
                  <a:cubicBezTo>
                    <a:pt x="1397" y="925"/>
                    <a:pt x="1266" y="801"/>
                    <a:pt x="1132" y="704"/>
                  </a:cubicBezTo>
                  <a:lnTo>
                    <a:pt x="755" y="451"/>
                  </a:lnTo>
                  <a:cubicBezTo>
                    <a:pt x="323" y="160"/>
                    <a:pt x="73" y="1"/>
                    <a:pt x="43"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6" name="Google Shape;166;p26"/>
            <p:cNvSpPr/>
            <p:nvPr/>
          </p:nvSpPr>
          <p:spPr>
            <a:xfrm>
              <a:off x="5166950" y="4773950"/>
              <a:ext cx="183100" cy="353000"/>
            </a:xfrm>
            <a:custGeom>
              <a:avLst/>
              <a:gdLst/>
              <a:ahLst/>
              <a:cxnLst/>
              <a:rect l="l" t="t" r="r" b="b"/>
              <a:pathLst>
                <a:path w="7324" h="14120" extrusionOk="0">
                  <a:moveTo>
                    <a:pt x="4648" y="1"/>
                  </a:moveTo>
                  <a:cubicBezTo>
                    <a:pt x="2666" y="1"/>
                    <a:pt x="738" y="4158"/>
                    <a:pt x="426" y="6647"/>
                  </a:cubicBezTo>
                  <a:cubicBezTo>
                    <a:pt x="211" y="8365"/>
                    <a:pt x="0" y="11766"/>
                    <a:pt x="1757" y="14119"/>
                  </a:cubicBezTo>
                  <a:cubicBezTo>
                    <a:pt x="3771" y="12404"/>
                    <a:pt x="5788" y="10125"/>
                    <a:pt x="6632" y="7619"/>
                  </a:cubicBezTo>
                  <a:cubicBezTo>
                    <a:pt x="7068" y="6324"/>
                    <a:pt x="7323" y="4942"/>
                    <a:pt x="7141" y="3587"/>
                  </a:cubicBezTo>
                  <a:cubicBezTo>
                    <a:pt x="6958" y="2232"/>
                    <a:pt x="6301" y="904"/>
                    <a:pt x="5190" y="109"/>
                  </a:cubicBezTo>
                  <a:cubicBezTo>
                    <a:pt x="5010" y="35"/>
                    <a:pt x="4828" y="1"/>
                    <a:pt x="4648"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7" name="Google Shape;167;p26"/>
            <p:cNvSpPr/>
            <p:nvPr/>
          </p:nvSpPr>
          <p:spPr>
            <a:xfrm>
              <a:off x="5250450" y="5134875"/>
              <a:ext cx="213475" cy="131750"/>
            </a:xfrm>
            <a:custGeom>
              <a:avLst/>
              <a:gdLst/>
              <a:ahLst/>
              <a:cxnLst/>
              <a:rect l="l" t="t" r="r" b="b"/>
              <a:pathLst>
                <a:path w="8539" h="5270" extrusionOk="0">
                  <a:moveTo>
                    <a:pt x="5147" y="1"/>
                  </a:moveTo>
                  <a:cubicBezTo>
                    <a:pt x="4072" y="1"/>
                    <a:pt x="3000" y="278"/>
                    <a:pt x="2109" y="872"/>
                  </a:cubicBezTo>
                  <a:cubicBezTo>
                    <a:pt x="839" y="1719"/>
                    <a:pt x="1" y="3247"/>
                    <a:pt x="144" y="4766"/>
                  </a:cubicBezTo>
                  <a:lnTo>
                    <a:pt x="145" y="4766"/>
                  </a:lnTo>
                  <a:cubicBezTo>
                    <a:pt x="914" y="5120"/>
                    <a:pt x="1699" y="5270"/>
                    <a:pt x="2488" y="5270"/>
                  </a:cubicBezTo>
                  <a:cubicBezTo>
                    <a:pt x="3809" y="5270"/>
                    <a:pt x="5143" y="4852"/>
                    <a:pt x="6436" y="4273"/>
                  </a:cubicBezTo>
                  <a:cubicBezTo>
                    <a:pt x="7039" y="4003"/>
                    <a:pt x="7624" y="3644"/>
                    <a:pt x="8008" y="3108"/>
                  </a:cubicBezTo>
                  <a:cubicBezTo>
                    <a:pt x="8391" y="2571"/>
                    <a:pt x="8539" y="1828"/>
                    <a:pt x="8241" y="1239"/>
                  </a:cubicBezTo>
                  <a:cubicBezTo>
                    <a:pt x="7923" y="609"/>
                    <a:pt x="7198" y="299"/>
                    <a:pt x="6508" y="149"/>
                  </a:cubicBezTo>
                  <a:cubicBezTo>
                    <a:pt x="6063" y="51"/>
                    <a:pt x="5605" y="1"/>
                    <a:pt x="5147"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8" name="Google Shape;168;p26"/>
            <p:cNvSpPr/>
            <p:nvPr/>
          </p:nvSpPr>
          <p:spPr>
            <a:xfrm>
              <a:off x="5141425" y="5195350"/>
              <a:ext cx="239275" cy="232975"/>
            </a:xfrm>
            <a:custGeom>
              <a:avLst/>
              <a:gdLst/>
              <a:ahLst/>
              <a:cxnLst/>
              <a:rect l="l" t="t" r="r" b="b"/>
              <a:pathLst>
                <a:path w="9571" h="9319" extrusionOk="0">
                  <a:moveTo>
                    <a:pt x="9297" y="1"/>
                  </a:moveTo>
                  <a:cubicBezTo>
                    <a:pt x="9217" y="1"/>
                    <a:pt x="9120" y="4"/>
                    <a:pt x="9007" y="10"/>
                  </a:cubicBezTo>
                  <a:cubicBezTo>
                    <a:pt x="8648" y="29"/>
                    <a:pt x="8128" y="112"/>
                    <a:pt x="7513" y="308"/>
                  </a:cubicBezTo>
                  <a:cubicBezTo>
                    <a:pt x="6280" y="688"/>
                    <a:pt x="4704" y="1654"/>
                    <a:pt x="3423" y="3155"/>
                  </a:cubicBezTo>
                  <a:cubicBezTo>
                    <a:pt x="2144" y="4656"/>
                    <a:pt x="1347" y="6259"/>
                    <a:pt x="806" y="7408"/>
                  </a:cubicBezTo>
                  <a:cubicBezTo>
                    <a:pt x="536" y="7986"/>
                    <a:pt x="333" y="8461"/>
                    <a:pt x="199" y="8792"/>
                  </a:cubicBezTo>
                  <a:cubicBezTo>
                    <a:pt x="66" y="9121"/>
                    <a:pt x="0" y="9309"/>
                    <a:pt x="19" y="9318"/>
                  </a:cubicBezTo>
                  <a:cubicBezTo>
                    <a:pt x="19" y="9318"/>
                    <a:pt x="20" y="9318"/>
                    <a:pt x="21" y="9318"/>
                  </a:cubicBezTo>
                  <a:cubicBezTo>
                    <a:pt x="68" y="9318"/>
                    <a:pt x="420" y="8617"/>
                    <a:pt x="994" y="7501"/>
                  </a:cubicBezTo>
                  <a:cubicBezTo>
                    <a:pt x="1581" y="6379"/>
                    <a:pt x="2399" y="4813"/>
                    <a:pt x="3648" y="3348"/>
                  </a:cubicBezTo>
                  <a:cubicBezTo>
                    <a:pt x="4897" y="1886"/>
                    <a:pt x="6401" y="926"/>
                    <a:pt x="7582" y="506"/>
                  </a:cubicBezTo>
                  <a:cubicBezTo>
                    <a:pt x="8765" y="70"/>
                    <a:pt x="9570" y="85"/>
                    <a:pt x="9563" y="25"/>
                  </a:cubicBezTo>
                  <a:cubicBezTo>
                    <a:pt x="9563" y="13"/>
                    <a:pt x="9471" y="1"/>
                    <a:pt x="9297"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69" name="Google Shape;169;p26"/>
            <p:cNvSpPr/>
            <p:nvPr/>
          </p:nvSpPr>
          <p:spPr>
            <a:xfrm>
              <a:off x="5138400" y="4871175"/>
              <a:ext cx="125825" cy="568275"/>
            </a:xfrm>
            <a:custGeom>
              <a:avLst/>
              <a:gdLst/>
              <a:ahLst/>
              <a:cxnLst/>
              <a:rect l="l" t="t" r="r" b="b"/>
              <a:pathLst>
                <a:path w="5033" h="22731" extrusionOk="0">
                  <a:moveTo>
                    <a:pt x="5012" y="0"/>
                  </a:moveTo>
                  <a:cubicBezTo>
                    <a:pt x="4992" y="0"/>
                    <a:pt x="4914" y="317"/>
                    <a:pt x="4793" y="890"/>
                  </a:cubicBezTo>
                  <a:cubicBezTo>
                    <a:pt x="4664" y="1518"/>
                    <a:pt x="4495" y="2340"/>
                    <a:pt x="4290" y="3332"/>
                  </a:cubicBezTo>
                  <a:cubicBezTo>
                    <a:pt x="3871" y="5396"/>
                    <a:pt x="3286" y="8243"/>
                    <a:pt x="2596" y="11382"/>
                  </a:cubicBezTo>
                  <a:cubicBezTo>
                    <a:pt x="1907" y="14520"/>
                    <a:pt x="1245" y="17353"/>
                    <a:pt x="761" y="19402"/>
                  </a:cubicBezTo>
                  <a:cubicBezTo>
                    <a:pt x="530" y="20389"/>
                    <a:pt x="339" y="21206"/>
                    <a:pt x="193" y="21831"/>
                  </a:cubicBezTo>
                  <a:cubicBezTo>
                    <a:pt x="62" y="22405"/>
                    <a:pt x="0" y="22725"/>
                    <a:pt x="20" y="22730"/>
                  </a:cubicBezTo>
                  <a:cubicBezTo>
                    <a:pt x="20" y="22730"/>
                    <a:pt x="20" y="22730"/>
                    <a:pt x="20" y="22730"/>
                  </a:cubicBezTo>
                  <a:cubicBezTo>
                    <a:pt x="41" y="22730"/>
                    <a:pt x="140" y="22420"/>
                    <a:pt x="305" y="21859"/>
                  </a:cubicBezTo>
                  <a:cubicBezTo>
                    <a:pt x="471" y="21294"/>
                    <a:pt x="696" y="20472"/>
                    <a:pt x="964" y="19453"/>
                  </a:cubicBezTo>
                  <a:cubicBezTo>
                    <a:pt x="1500" y="17415"/>
                    <a:pt x="2197" y="14586"/>
                    <a:pt x="2885" y="11445"/>
                  </a:cubicBezTo>
                  <a:cubicBezTo>
                    <a:pt x="3574" y="8306"/>
                    <a:pt x="4129" y="5447"/>
                    <a:pt x="4496" y="3372"/>
                  </a:cubicBezTo>
                  <a:cubicBezTo>
                    <a:pt x="4679" y="2335"/>
                    <a:pt x="4819" y="1494"/>
                    <a:pt x="4906" y="911"/>
                  </a:cubicBezTo>
                  <a:cubicBezTo>
                    <a:pt x="4994" y="328"/>
                    <a:pt x="5033" y="4"/>
                    <a:pt x="5012" y="0"/>
                  </a:cubicBezTo>
                  <a:cubicBezTo>
                    <a:pt x="5012" y="0"/>
                    <a:pt x="5012" y="0"/>
                    <a:pt x="5012"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70" name="Google Shape;170;p26"/>
            <p:cNvSpPr/>
            <p:nvPr/>
          </p:nvSpPr>
          <p:spPr>
            <a:xfrm>
              <a:off x="4978350" y="5035850"/>
              <a:ext cx="174550" cy="236100"/>
            </a:xfrm>
            <a:custGeom>
              <a:avLst/>
              <a:gdLst/>
              <a:ahLst/>
              <a:cxnLst/>
              <a:rect l="l" t="t" r="r" b="b"/>
              <a:pathLst>
                <a:path w="6982" h="9444" extrusionOk="0">
                  <a:moveTo>
                    <a:pt x="1419" y="0"/>
                  </a:moveTo>
                  <a:cubicBezTo>
                    <a:pt x="1211" y="0"/>
                    <a:pt x="1008" y="46"/>
                    <a:pt x="816" y="151"/>
                  </a:cubicBezTo>
                  <a:cubicBezTo>
                    <a:pt x="97" y="545"/>
                    <a:pt x="1" y="1540"/>
                    <a:pt x="113" y="2353"/>
                  </a:cubicBezTo>
                  <a:cubicBezTo>
                    <a:pt x="582" y="5737"/>
                    <a:pt x="3302" y="8694"/>
                    <a:pt x="6636" y="9444"/>
                  </a:cubicBezTo>
                  <a:lnTo>
                    <a:pt x="6736" y="9246"/>
                  </a:lnTo>
                  <a:cubicBezTo>
                    <a:pt x="6982" y="6036"/>
                    <a:pt x="5560" y="2744"/>
                    <a:pt x="3057" y="720"/>
                  </a:cubicBezTo>
                  <a:cubicBezTo>
                    <a:pt x="2590" y="342"/>
                    <a:pt x="1989" y="0"/>
                    <a:pt x="1419"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71" name="Google Shape;171;p26"/>
            <p:cNvSpPr/>
            <p:nvPr/>
          </p:nvSpPr>
          <p:spPr>
            <a:xfrm>
              <a:off x="5046050" y="5115300"/>
              <a:ext cx="112525" cy="302275"/>
            </a:xfrm>
            <a:custGeom>
              <a:avLst/>
              <a:gdLst/>
              <a:ahLst/>
              <a:cxnLst/>
              <a:rect l="l" t="t" r="r" b="b"/>
              <a:pathLst>
                <a:path w="4501" h="12091" extrusionOk="0">
                  <a:moveTo>
                    <a:pt x="42" y="1"/>
                  </a:moveTo>
                  <a:cubicBezTo>
                    <a:pt x="39" y="1"/>
                    <a:pt x="38" y="1"/>
                    <a:pt x="37" y="2"/>
                  </a:cubicBezTo>
                  <a:cubicBezTo>
                    <a:pt x="1" y="47"/>
                    <a:pt x="604" y="507"/>
                    <a:pt x="1387" y="1424"/>
                  </a:cubicBezTo>
                  <a:cubicBezTo>
                    <a:pt x="1783" y="1879"/>
                    <a:pt x="2199" y="2465"/>
                    <a:pt x="2604" y="3150"/>
                  </a:cubicBezTo>
                  <a:cubicBezTo>
                    <a:pt x="2994" y="3842"/>
                    <a:pt x="3364" y="4637"/>
                    <a:pt x="3652" y="5509"/>
                  </a:cubicBezTo>
                  <a:cubicBezTo>
                    <a:pt x="3927" y="6384"/>
                    <a:pt x="4087" y="7247"/>
                    <a:pt x="4173" y="8037"/>
                  </a:cubicBezTo>
                  <a:cubicBezTo>
                    <a:pt x="4242" y="8829"/>
                    <a:pt x="4245" y="9548"/>
                    <a:pt x="4189" y="10149"/>
                  </a:cubicBezTo>
                  <a:cubicBezTo>
                    <a:pt x="4086" y="11351"/>
                    <a:pt x="3863" y="12075"/>
                    <a:pt x="3920" y="12091"/>
                  </a:cubicBezTo>
                  <a:cubicBezTo>
                    <a:pt x="3920" y="12091"/>
                    <a:pt x="3921" y="12091"/>
                    <a:pt x="3921" y="12091"/>
                  </a:cubicBezTo>
                  <a:cubicBezTo>
                    <a:pt x="3942" y="12091"/>
                    <a:pt x="4006" y="11914"/>
                    <a:pt x="4106" y="11592"/>
                  </a:cubicBezTo>
                  <a:cubicBezTo>
                    <a:pt x="4172" y="11394"/>
                    <a:pt x="4224" y="11192"/>
                    <a:pt x="4260" y="10987"/>
                  </a:cubicBezTo>
                  <a:cubicBezTo>
                    <a:pt x="4305" y="10748"/>
                    <a:pt x="4373" y="10476"/>
                    <a:pt x="4397" y="10170"/>
                  </a:cubicBezTo>
                  <a:cubicBezTo>
                    <a:pt x="4482" y="9561"/>
                    <a:pt x="4501" y="8826"/>
                    <a:pt x="4445" y="8013"/>
                  </a:cubicBezTo>
                  <a:cubicBezTo>
                    <a:pt x="4305" y="6244"/>
                    <a:pt x="3755" y="4531"/>
                    <a:pt x="2839" y="3011"/>
                  </a:cubicBezTo>
                  <a:cubicBezTo>
                    <a:pt x="2411" y="2318"/>
                    <a:pt x="1967" y="1731"/>
                    <a:pt x="1544" y="1285"/>
                  </a:cubicBezTo>
                  <a:cubicBezTo>
                    <a:pt x="1346" y="1050"/>
                    <a:pt x="1133" y="869"/>
                    <a:pt x="956" y="701"/>
                  </a:cubicBezTo>
                  <a:cubicBezTo>
                    <a:pt x="808" y="556"/>
                    <a:pt x="647" y="422"/>
                    <a:pt x="479" y="299"/>
                  </a:cubicBezTo>
                  <a:cubicBezTo>
                    <a:pt x="225" y="106"/>
                    <a:pt x="72" y="1"/>
                    <a:pt x="42"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72" name="Google Shape;172;p26"/>
            <p:cNvSpPr/>
            <p:nvPr/>
          </p:nvSpPr>
          <p:spPr>
            <a:xfrm>
              <a:off x="4409525" y="2771275"/>
              <a:ext cx="151825" cy="127250"/>
            </a:xfrm>
            <a:custGeom>
              <a:avLst/>
              <a:gdLst/>
              <a:ahLst/>
              <a:cxnLst/>
              <a:rect l="l" t="t" r="r" b="b"/>
              <a:pathLst>
                <a:path w="6073" h="5090" extrusionOk="0">
                  <a:moveTo>
                    <a:pt x="2979" y="1"/>
                  </a:moveTo>
                  <a:cubicBezTo>
                    <a:pt x="2383" y="1"/>
                    <a:pt x="1796" y="188"/>
                    <a:pt x="1350" y="596"/>
                  </a:cubicBezTo>
                  <a:lnTo>
                    <a:pt x="846" y="1232"/>
                  </a:lnTo>
                  <a:cubicBezTo>
                    <a:pt x="1" y="2725"/>
                    <a:pt x="1141" y="4916"/>
                    <a:pt x="2849" y="5080"/>
                  </a:cubicBezTo>
                  <a:cubicBezTo>
                    <a:pt x="2917" y="5087"/>
                    <a:pt x="2986" y="5090"/>
                    <a:pt x="3054" y="5090"/>
                  </a:cubicBezTo>
                  <a:cubicBezTo>
                    <a:pt x="4677" y="5090"/>
                    <a:pt x="6073" y="3247"/>
                    <a:pt x="5551" y="1686"/>
                  </a:cubicBezTo>
                  <a:cubicBezTo>
                    <a:pt x="5199" y="632"/>
                    <a:pt x="4073" y="1"/>
                    <a:pt x="2979" y="1"/>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73" name="Google Shape;173;p26"/>
            <p:cNvSpPr/>
            <p:nvPr/>
          </p:nvSpPr>
          <p:spPr>
            <a:xfrm>
              <a:off x="4404225" y="2766950"/>
              <a:ext cx="162150" cy="135925"/>
            </a:xfrm>
            <a:custGeom>
              <a:avLst/>
              <a:gdLst/>
              <a:ahLst/>
              <a:cxnLst/>
              <a:rect l="l" t="t" r="r" b="b"/>
              <a:pathLst>
                <a:path w="6486" h="5437" extrusionOk="0">
                  <a:moveTo>
                    <a:pt x="3182" y="1"/>
                  </a:moveTo>
                  <a:cubicBezTo>
                    <a:pt x="2546" y="1"/>
                    <a:pt x="1920" y="201"/>
                    <a:pt x="1443" y="637"/>
                  </a:cubicBezTo>
                  <a:lnTo>
                    <a:pt x="903" y="1315"/>
                  </a:lnTo>
                  <a:cubicBezTo>
                    <a:pt x="1" y="2910"/>
                    <a:pt x="1219" y="5250"/>
                    <a:pt x="3042" y="5425"/>
                  </a:cubicBezTo>
                  <a:cubicBezTo>
                    <a:pt x="3116" y="5433"/>
                    <a:pt x="3189" y="5436"/>
                    <a:pt x="3262" y="5436"/>
                  </a:cubicBezTo>
                  <a:cubicBezTo>
                    <a:pt x="4996" y="5436"/>
                    <a:pt x="6486" y="3468"/>
                    <a:pt x="5929" y="1800"/>
                  </a:cubicBezTo>
                  <a:cubicBezTo>
                    <a:pt x="5553" y="675"/>
                    <a:pt x="4350" y="1"/>
                    <a:pt x="3182"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74" name="Google Shape;174;p26"/>
            <p:cNvSpPr/>
            <p:nvPr/>
          </p:nvSpPr>
          <p:spPr>
            <a:xfrm>
              <a:off x="4549125" y="2423050"/>
              <a:ext cx="261025" cy="218825"/>
            </a:xfrm>
            <a:custGeom>
              <a:avLst/>
              <a:gdLst/>
              <a:ahLst/>
              <a:cxnLst/>
              <a:rect l="l" t="t" r="r" b="b"/>
              <a:pathLst>
                <a:path w="10441" h="8753" extrusionOk="0">
                  <a:moveTo>
                    <a:pt x="5122" y="1"/>
                  </a:moveTo>
                  <a:cubicBezTo>
                    <a:pt x="4097" y="1"/>
                    <a:pt x="3090" y="322"/>
                    <a:pt x="2323" y="1024"/>
                  </a:cubicBezTo>
                  <a:lnTo>
                    <a:pt x="1454" y="2116"/>
                  </a:lnTo>
                  <a:cubicBezTo>
                    <a:pt x="1" y="4684"/>
                    <a:pt x="1961" y="8451"/>
                    <a:pt x="4898" y="8735"/>
                  </a:cubicBezTo>
                  <a:cubicBezTo>
                    <a:pt x="5016" y="8747"/>
                    <a:pt x="5134" y="8752"/>
                    <a:pt x="5251" y="8752"/>
                  </a:cubicBezTo>
                  <a:cubicBezTo>
                    <a:pt x="8042" y="8752"/>
                    <a:pt x="10441" y="5583"/>
                    <a:pt x="9544" y="2898"/>
                  </a:cubicBezTo>
                  <a:cubicBezTo>
                    <a:pt x="8939" y="1086"/>
                    <a:pt x="7002" y="1"/>
                    <a:pt x="5122" y="1"/>
                  </a:cubicBezTo>
                  <a:close/>
                </a:path>
              </a:pathLst>
            </a:custGeom>
            <a:solidFill>
              <a:srgbClr val="E8505B"/>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75" name="Google Shape;175;p26"/>
            <p:cNvSpPr/>
            <p:nvPr/>
          </p:nvSpPr>
          <p:spPr>
            <a:xfrm>
              <a:off x="4545475" y="2420250"/>
              <a:ext cx="268200" cy="224400"/>
            </a:xfrm>
            <a:custGeom>
              <a:avLst/>
              <a:gdLst/>
              <a:ahLst/>
              <a:cxnLst/>
              <a:rect l="l" t="t" r="r" b="b"/>
              <a:pathLst>
                <a:path w="10728" h="8976" extrusionOk="0">
                  <a:moveTo>
                    <a:pt x="5262" y="1"/>
                  </a:moveTo>
                  <a:cubicBezTo>
                    <a:pt x="4209" y="1"/>
                    <a:pt x="3174" y="331"/>
                    <a:pt x="2386" y="1051"/>
                  </a:cubicBezTo>
                  <a:lnTo>
                    <a:pt x="1493" y="2171"/>
                  </a:lnTo>
                  <a:cubicBezTo>
                    <a:pt x="0" y="4805"/>
                    <a:pt x="2014" y="8667"/>
                    <a:pt x="5032" y="8958"/>
                  </a:cubicBezTo>
                  <a:cubicBezTo>
                    <a:pt x="5153" y="8970"/>
                    <a:pt x="5274" y="8976"/>
                    <a:pt x="5394" y="8976"/>
                  </a:cubicBezTo>
                  <a:cubicBezTo>
                    <a:pt x="8261" y="8976"/>
                    <a:pt x="10728" y="5725"/>
                    <a:pt x="9806" y="2972"/>
                  </a:cubicBezTo>
                  <a:cubicBezTo>
                    <a:pt x="9184" y="1114"/>
                    <a:pt x="7194" y="1"/>
                    <a:pt x="5262"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79" name="Google Shape;179;p26"/>
            <p:cNvSpPr/>
            <p:nvPr/>
          </p:nvSpPr>
          <p:spPr>
            <a:xfrm>
              <a:off x="3637550" y="2051200"/>
              <a:ext cx="422875" cy="55200"/>
            </a:xfrm>
            <a:custGeom>
              <a:avLst/>
              <a:gdLst/>
              <a:ahLst/>
              <a:cxnLst/>
              <a:rect l="l" t="t" r="r" b="b"/>
              <a:pathLst>
                <a:path w="16915" h="2208" extrusionOk="0">
                  <a:moveTo>
                    <a:pt x="26" y="0"/>
                  </a:moveTo>
                  <a:cubicBezTo>
                    <a:pt x="12" y="0"/>
                    <a:pt x="0" y="12"/>
                    <a:pt x="0" y="27"/>
                  </a:cubicBezTo>
                  <a:lnTo>
                    <a:pt x="0" y="2181"/>
                  </a:lnTo>
                  <a:cubicBezTo>
                    <a:pt x="0" y="2196"/>
                    <a:pt x="12" y="2208"/>
                    <a:pt x="26" y="2208"/>
                  </a:cubicBezTo>
                  <a:lnTo>
                    <a:pt x="16889" y="2208"/>
                  </a:lnTo>
                  <a:cubicBezTo>
                    <a:pt x="16904" y="2208"/>
                    <a:pt x="16915" y="2196"/>
                    <a:pt x="16915" y="2181"/>
                  </a:cubicBezTo>
                  <a:lnTo>
                    <a:pt x="16915" y="27"/>
                  </a:lnTo>
                  <a:cubicBezTo>
                    <a:pt x="16915" y="12"/>
                    <a:pt x="16904" y="0"/>
                    <a:pt x="16889"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80" name="Google Shape;180;p26"/>
            <p:cNvSpPr/>
            <p:nvPr/>
          </p:nvSpPr>
          <p:spPr>
            <a:xfrm>
              <a:off x="3637550" y="2130500"/>
              <a:ext cx="422900" cy="176100"/>
            </a:xfrm>
            <a:custGeom>
              <a:avLst/>
              <a:gdLst/>
              <a:ahLst/>
              <a:cxnLst/>
              <a:rect l="l" t="t" r="r" b="b"/>
              <a:pathLst>
                <a:path w="16916" h="7044" extrusionOk="0">
                  <a:moveTo>
                    <a:pt x="1102" y="1"/>
                  </a:moveTo>
                  <a:cubicBezTo>
                    <a:pt x="493" y="1"/>
                    <a:pt x="0" y="495"/>
                    <a:pt x="0" y="1104"/>
                  </a:cubicBezTo>
                  <a:cubicBezTo>
                    <a:pt x="0" y="1714"/>
                    <a:pt x="494" y="2208"/>
                    <a:pt x="1104" y="2208"/>
                  </a:cubicBezTo>
                  <a:lnTo>
                    <a:pt x="2718" y="2208"/>
                  </a:lnTo>
                  <a:lnTo>
                    <a:pt x="4860" y="6284"/>
                  </a:lnTo>
                  <a:cubicBezTo>
                    <a:pt x="5105" y="6751"/>
                    <a:pt x="5589" y="7043"/>
                    <a:pt x="6116" y="7043"/>
                  </a:cubicBezTo>
                  <a:lnTo>
                    <a:pt x="11371" y="7043"/>
                  </a:lnTo>
                  <a:cubicBezTo>
                    <a:pt x="11904" y="7043"/>
                    <a:pt x="12391" y="6745"/>
                    <a:pt x="12633" y="6271"/>
                  </a:cubicBezTo>
                  <a:lnTo>
                    <a:pt x="14715" y="2208"/>
                  </a:lnTo>
                  <a:lnTo>
                    <a:pt x="15812" y="2208"/>
                  </a:lnTo>
                  <a:cubicBezTo>
                    <a:pt x="16422" y="2208"/>
                    <a:pt x="16916" y="1714"/>
                    <a:pt x="16916" y="1104"/>
                  </a:cubicBezTo>
                  <a:cubicBezTo>
                    <a:pt x="16916" y="494"/>
                    <a:pt x="16422" y="1"/>
                    <a:pt x="15812" y="1"/>
                  </a:cubicBezTo>
                  <a:lnTo>
                    <a:pt x="1104" y="1"/>
                  </a:lnTo>
                  <a:cubicBezTo>
                    <a:pt x="1103" y="1"/>
                    <a:pt x="1103" y="1"/>
                    <a:pt x="1102" y="1"/>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81" name="Google Shape;181;p26"/>
            <p:cNvSpPr/>
            <p:nvPr/>
          </p:nvSpPr>
          <p:spPr>
            <a:xfrm>
              <a:off x="3409875" y="1062725"/>
              <a:ext cx="327175" cy="555300"/>
            </a:xfrm>
            <a:custGeom>
              <a:avLst/>
              <a:gdLst/>
              <a:ahLst/>
              <a:cxnLst/>
              <a:rect l="l" t="t" r="r" b="b"/>
              <a:pathLst>
                <a:path w="13087" h="22212" extrusionOk="0">
                  <a:moveTo>
                    <a:pt x="12340" y="0"/>
                  </a:moveTo>
                  <a:cubicBezTo>
                    <a:pt x="12186" y="0"/>
                    <a:pt x="12007" y="10"/>
                    <a:pt x="11805" y="31"/>
                  </a:cubicBezTo>
                  <a:cubicBezTo>
                    <a:pt x="11066" y="106"/>
                    <a:pt x="10015" y="367"/>
                    <a:pt x="8793" y="906"/>
                  </a:cubicBezTo>
                  <a:cubicBezTo>
                    <a:pt x="7570" y="1442"/>
                    <a:pt x="6193" y="2295"/>
                    <a:pt x="4879" y="3508"/>
                  </a:cubicBezTo>
                  <a:cubicBezTo>
                    <a:pt x="3565" y="4716"/>
                    <a:pt x="2335" y="6309"/>
                    <a:pt x="1447" y="8199"/>
                  </a:cubicBezTo>
                  <a:cubicBezTo>
                    <a:pt x="577" y="10097"/>
                    <a:pt x="153" y="12065"/>
                    <a:pt x="79" y="13848"/>
                  </a:cubicBezTo>
                  <a:cubicBezTo>
                    <a:pt x="0" y="15636"/>
                    <a:pt x="238" y="17237"/>
                    <a:pt x="618" y="18518"/>
                  </a:cubicBezTo>
                  <a:cubicBezTo>
                    <a:pt x="995" y="19800"/>
                    <a:pt x="1474" y="20771"/>
                    <a:pt x="1893" y="21383"/>
                  </a:cubicBezTo>
                  <a:cubicBezTo>
                    <a:pt x="2268" y="21933"/>
                    <a:pt x="2569" y="22211"/>
                    <a:pt x="2730" y="22211"/>
                  </a:cubicBezTo>
                  <a:cubicBezTo>
                    <a:pt x="2749" y="22211"/>
                    <a:pt x="2766" y="22208"/>
                    <a:pt x="2781" y="22200"/>
                  </a:cubicBezTo>
                  <a:cubicBezTo>
                    <a:pt x="3106" y="22035"/>
                    <a:pt x="2552" y="20565"/>
                    <a:pt x="2282" y="18179"/>
                  </a:cubicBezTo>
                  <a:cubicBezTo>
                    <a:pt x="1995" y="15818"/>
                    <a:pt x="2130" y="12441"/>
                    <a:pt x="3625" y="9210"/>
                  </a:cubicBezTo>
                  <a:cubicBezTo>
                    <a:pt x="5128" y="5984"/>
                    <a:pt x="7619" y="3700"/>
                    <a:pt x="9608" y="2396"/>
                  </a:cubicBezTo>
                  <a:cubicBezTo>
                    <a:pt x="11605" y="1063"/>
                    <a:pt x="13086" y="536"/>
                    <a:pt x="13001" y="182"/>
                  </a:cubicBezTo>
                  <a:cubicBezTo>
                    <a:pt x="12975" y="69"/>
                    <a:pt x="12746" y="0"/>
                    <a:pt x="12340"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82" name="Google Shape;182;p26"/>
            <p:cNvSpPr/>
            <p:nvPr/>
          </p:nvSpPr>
          <p:spPr>
            <a:xfrm>
              <a:off x="3789550" y="1028300"/>
              <a:ext cx="126050" cy="60050"/>
            </a:xfrm>
            <a:custGeom>
              <a:avLst/>
              <a:gdLst/>
              <a:ahLst/>
              <a:cxnLst/>
              <a:rect l="l" t="t" r="r" b="b"/>
              <a:pathLst>
                <a:path w="5042" h="2402" extrusionOk="0">
                  <a:moveTo>
                    <a:pt x="2508" y="1"/>
                  </a:moveTo>
                  <a:cubicBezTo>
                    <a:pt x="1774" y="1"/>
                    <a:pt x="1118" y="184"/>
                    <a:pt x="678" y="453"/>
                  </a:cubicBezTo>
                  <a:cubicBezTo>
                    <a:pt x="230" y="723"/>
                    <a:pt x="1" y="1071"/>
                    <a:pt x="55" y="1395"/>
                  </a:cubicBezTo>
                  <a:cubicBezTo>
                    <a:pt x="182" y="2051"/>
                    <a:pt x="1276" y="2390"/>
                    <a:pt x="2514" y="2401"/>
                  </a:cubicBezTo>
                  <a:cubicBezTo>
                    <a:pt x="2518" y="2401"/>
                    <a:pt x="2522" y="2401"/>
                    <a:pt x="2526" y="2401"/>
                  </a:cubicBezTo>
                  <a:cubicBezTo>
                    <a:pt x="3760" y="2401"/>
                    <a:pt x="4851" y="2074"/>
                    <a:pt x="4983" y="1421"/>
                  </a:cubicBezTo>
                  <a:cubicBezTo>
                    <a:pt x="5041" y="1096"/>
                    <a:pt x="4815" y="747"/>
                    <a:pt x="4371" y="472"/>
                  </a:cubicBezTo>
                  <a:cubicBezTo>
                    <a:pt x="3929" y="197"/>
                    <a:pt x="3267" y="4"/>
                    <a:pt x="2527" y="1"/>
                  </a:cubicBezTo>
                  <a:cubicBezTo>
                    <a:pt x="2521" y="1"/>
                    <a:pt x="2514" y="1"/>
                    <a:pt x="2508"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83" name="Google Shape;183;p26"/>
            <p:cNvSpPr/>
            <p:nvPr/>
          </p:nvSpPr>
          <p:spPr>
            <a:xfrm>
              <a:off x="3771950" y="2274275"/>
              <a:ext cx="174900" cy="26850"/>
            </a:xfrm>
            <a:custGeom>
              <a:avLst/>
              <a:gdLst/>
              <a:ahLst/>
              <a:cxnLst/>
              <a:rect l="l" t="t" r="r" b="b"/>
              <a:pathLst>
                <a:path w="6996" h="1074" extrusionOk="0">
                  <a:moveTo>
                    <a:pt x="3664" y="0"/>
                  </a:moveTo>
                  <a:cubicBezTo>
                    <a:pt x="3600" y="0"/>
                    <a:pt x="3536" y="1"/>
                    <a:pt x="3471" y="3"/>
                  </a:cubicBezTo>
                  <a:cubicBezTo>
                    <a:pt x="2453" y="35"/>
                    <a:pt x="1552" y="280"/>
                    <a:pt x="944" y="542"/>
                  </a:cubicBezTo>
                  <a:cubicBezTo>
                    <a:pt x="333" y="803"/>
                    <a:pt x="1" y="1049"/>
                    <a:pt x="14" y="1069"/>
                  </a:cubicBezTo>
                  <a:cubicBezTo>
                    <a:pt x="15" y="1072"/>
                    <a:pt x="20" y="1074"/>
                    <a:pt x="26" y="1074"/>
                  </a:cubicBezTo>
                  <a:cubicBezTo>
                    <a:pt x="96" y="1074"/>
                    <a:pt x="446" y="900"/>
                    <a:pt x="1005" y="702"/>
                  </a:cubicBezTo>
                  <a:cubicBezTo>
                    <a:pt x="1615" y="485"/>
                    <a:pt x="2491" y="274"/>
                    <a:pt x="3478" y="243"/>
                  </a:cubicBezTo>
                  <a:cubicBezTo>
                    <a:pt x="3551" y="241"/>
                    <a:pt x="3624" y="240"/>
                    <a:pt x="3696" y="240"/>
                  </a:cubicBezTo>
                  <a:cubicBezTo>
                    <a:pt x="4595" y="240"/>
                    <a:pt x="5396" y="392"/>
                    <a:pt x="5973" y="557"/>
                  </a:cubicBezTo>
                  <a:cubicBezTo>
                    <a:pt x="6538" y="719"/>
                    <a:pt x="6896" y="873"/>
                    <a:pt x="6970" y="873"/>
                  </a:cubicBezTo>
                  <a:cubicBezTo>
                    <a:pt x="6977" y="873"/>
                    <a:pt x="6982" y="872"/>
                    <a:pt x="6983" y="869"/>
                  </a:cubicBezTo>
                  <a:cubicBezTo>
                    <a:pt x="6995" y="846"/>
                    <a:pt x="6649" y="621"/>
                    <a:pt x="6025" y="395"/>
                  </a:cubicBezTo>
                  <a:cubicBezTo>
                    <a:pt x="5442" y="183"/>
                    <a:pt x="4604" y="0"/>
                    <a:pt x="3664"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84" name="Google Shape;184;p26"/>
            <p:cNvSpPr/>
            <p:nvPr/>
          </p:nvSpPr>
          <p:spPr>
            <a:xfrm>
              <a:off x="3709250" y="2183925"/>
              <a:ext cx="296950" cy="6025"/>
            </a:xfrm>
            <a:custGeom>
              <a:avLst/>
              <a:gdLst/>
              <a:ahLst/>
              <a:cxnLst/>
              <a:rect l="l" t="t" r="r" b="b"/>
              <a:pathLst>
                <a:path w="11878" h="241" extrusionOk="0">
                  <a:moveTo>
                    <a:pt x="5939" y="0"/>
                  </a:moveTo>
                  <a:cubicBezTo>
                    <a:pt x="2658" y="0"/>
                    <a:pt x="0" y="54"/>
                    <a:pt x="0" y="120"/>
                  </a:cubicBezTo>
                  <a:cubicBezTo>
                    <a:pt x="0" y="187"/>
                    <a:pt x="2659" y="240"/>
                    <a:pt x="5939" y="240"/>
                  </a:cubicBezTo>
                  <a:cubicBezTo>
                    <a:pt x="9218" y="240"/>
                    <a:pt x="11878" y="187"/>
                    <a:pt x="11878" y="120"/>
                  </a:cubicBezTo>
                  <a:cubicBezTo>
                    <a:pt x="11878" y="54"/>
                    <a:pt x="9219" y="0"/>
                    <a:pt x="5939"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85" name="Google Shape;185;p26"/>
            <p:cNvSpPr/>
            <p:nvPr/>
          </p:nvSpPr>
          <p:spPr>
            <a:xfrm>
              <a:off x="3735225" y="2229800"/>
              <a:ext cx="248000" cy="7825"/>
            </a:xfrm>
            <a:custGeom>
              <a:avLst/>
              <a:gdLst/>
              <a:ahLst/>
              <a:cxnLst/>
              <a:rect l="l" t="t" r="r" b="b"/>
              <a:pathLst>
                <a:path w="9920" h="313" extrusionOk="0">
                  <a:moveTo>
                    <a:pt x="9311" y="0"/>
                  </a:moveTo>
                  <a:cubicBezTo>
                    <a:pt x="9083" y="0"/>
                    <a:pt x="8797" y="3"/>
                    <a:pt x="8464" y="8"/>
                  </a:cubicBezTo>
                  <a:lnTo>
                    <a:pt x="4959" y="65"/>
                  </a:lnTo>
                  <a:lnTo>
                    <a:pt x="1454" y="106"/>
                  </a:lnTo>
                  <a:cubicBezTo>
                    <a:pt x="557" y="119"/>
                    <a:pt x="1" y="138"/>
                    <a:pt x="0" y="169"/>
                  </a:cubicBezTo>
                  <a:cubicBezTo>
                    <a:pt x="0" y="202"/>
                    <a:pt x="555" y="245"/>
                    <a:pt x="1452" y="276"/>
                  </a:cubicBezTo>
                  <a:cubicBezTo>
                    <a:pt x="2090" y="298"/>
                    <a:pt x="2900" y="313"/>
                    <a:pt x="3806" y="313"/>
                  </a:cubicBezTo>
                  <a:cubicBezTo>
                    <a:pt x="4177" y="313"/>
                    <a:pt x="4565" y="310"/>
                    <a:pt x="4963" y="305"/>
                  </a:cubicBezTo>
                  <a:cubicBezTo>
                    <a:pt x="6333" y="285"/>
                    <a:pt x="7573" y="234"/>
                    <a:pt x="8470" y="177"/>
                  </a:cubicBezTo>
                  <a:cubicBezTo>
                    <a:pt x="9366" y="121"/>
                    <a:pt x="9919" y="62"/>
                    <a:pt x="9918" y="30"/>
                  </a:cubicBezTo>
                  <a:cubicBezTo>
                    <a:pt x="9917" y="8"/>
                    <a:pt x="9697" y="0"/>
                    <a:pt x="9311" y="0"/>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89" name="Google Shape;189;p26"/>
            <p:cNvSpPr/>
            <p:nvPr/>
          </p:nvSpPr>
          <p:spPr>
            <a:xfrm>
              <a:off x="2564450" y="1798300"/>
              <a:ext cx="500775" cy="441500"/>
            </a:xfrm>
            <a:custGeom>
              <a:avLst/>
              <a:gdLst/>
              <a:ahLst/>
              <a:cxnLst/>
              <a:rect l="l" t="t" r="r" b="b"/>
              <a:pathLst>
                <a:path w="20031" h="17660" extrusionOk="0">
                  <a:moveTo>
                    <a:pt x="10019" y="1"/>
                  </a:moveTo>
                  <a:cubicBezTo>
                    <a:pt x="6540" y="1"/>
                    <a:pt x="3242" y="2071"/>
                    <a:pt x="1844" y="5491"/>
                  </a:cubicBezTo>
                  <a:cubicBezTo>
                    <a:pt x="0" y="10004"/>
                    <a:pt x="2164" y="15158"/>
                    <a:pt x="6677" y="17001"/>
                  </a:cubicBezTo>
                  <a:cubicBezTo>
                    <a:pt x="7770" y="17448"/>
                    <a:pt x="8901" y="17660"/>
                    <a:pt x="10013" y="17660"/>
                  </a:cubicBezTo>
                  <a:cubicBezTo>
                    <a:pt x="13492" y="17660"/>
                    <a:pt x="16789" y="15589"/>
                    <a:pt x="18187" y="12170"/>
                  </a:cubicBezTo>
                  <a:cubicBezTo>
                    <a:pt x="20030" y="7657"/>
                    <a:pt x="17868" y="2503"/>
                    <a:pt x="13355" y="659"/>
                  </a:cubicBezTo>
                  <a:cubicBezTo>
                    <a:pt x="12262" y="212"/>
                    <a:pt x="11131" y="1"/>
                    <a:pt x="10019"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0" name="Google Shape;190;p26"/>
            <p:cNvSpPr/>
            <p:nvPr/>
          </p:nvSpPr>
          <p:spPr>
            <a:xfrm>
              <a:off x="4886100" y="1136750"/>
              <a:ext cx="378250" cy="378225"/>
            </a:xfrm>
            <a:custGeom>
              <a:avLst/>
              <a:gdLst/>
              <a:ahLst/>
              <a:cxnLst/>
              <a:rect l="l" t="t" r="r" b="b"/>
              <a:pathLst>
                <a:path w="15130" h="15129" extrusionOk="0">
                  <a:moveTo>
                    <a:pt x="7565" y="0"/>
                  </a:moveTo>
                  <a:cubicBezTo>
                    <a:pt x="3387" y="0"/>
                    <a:pt x="1" y="3388"/>
                    <a:pt x="1" y="7564"/>
                  </a:cubicBezTo>
                  <a:cubicBezTo>
                    <a:pt x="1" y="11742"/>
                    <a:pt x="3387" y="15129"/>
                    <a:pt x="7565" y="15129"/>
                  </a:cubicBezTo>
                  <a:cubicBezTo>
                    <a:pt x="11743" y="15129"/>
                    <a:pt x="15129" y="11742"/>
                    <a:pt x="15129" y="7564"/>
                  </a:cubicBezTo>
                  <a:cubicBezTo>
                    <a:pt x="15129" y="3388"/>
                    <a:pt x="11743" y="0"/>
                    <a:pt x="7565"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1" name="Google Shape;191;p26"/>
            <p:cNvSpPr/>
            <p:nvPr/>
          </p:nvSpPr>
          <p:spPr>
            <a:xfrm>
              <a:off x="3132850" y="695650"/>
              <a:ext cx="415900" cy="415875"/>
            </a:xfrm>
            <a:custGeom>
              <a:avLst/>
              <a:gdLst/>
              <a:ahLst/>
              <a:cxnLst/>
              <a:rect l="l" t="t" r="r" b="b"/>
              <a:pathLst>
                <a:path w="16636" h="16635" extrusionOk="0">
                  <a:moveTo>
                    <a:pt x="8318" y="0"/>
                  </a:moveTo>
                  <a:cubicBezTo>
                    <a:pt x="3724" y="0"/>
                    <a:pt x="1" y="3724"/>
                    <a:pt x="1" y="8317"/>
                  </a:cubicBezTo>
                  <a:cubicBezTo>
                    <a:pt x="1" y="12910"/>
                    <a:pt x="3724" y="16634"/>
                    <a:pt x="8318" y="16634"/>
                  </a:cubicBezTo>
                  <a:cubicBezTo>
                    <a:pt x="12912" y="16634"/>
                    <a:pt x="16636" y="12910"/>
                    <a:pt x="16636" y="8317"/>
                  </a:cubicBezTo>
                  <a:cubicBezTo>
                    <a:pt x="16636" y="3724"/>
                    <a:pt x="12912" y="0"/>
                    <a:pt x="8318" y="0"/>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3" name="Google Shape;193;p26"/>
            <p:cNvSpPr/>
            <p:nvPr/>
          </p:nvSpPr>
          <p:spPr>
            <a:xfrm>
              <a:off x="2895525" y="1347325"/>
              <a:ext cx="224175" cy="224175"/>
            </a:xfrm>
            <a:custGeom>
              <a:avLst/>
              <a:gdLst/>
              <a:ahLst/>
              <a:cxnLst/>
              <a:rect l="l" t="t" r="r" b="b"/>
              <a:pathLst>
                <a:path w="8967" h="8967" extrusionOk="0">
                  <a:moveTo>
                    <a:pt x="4483" y="0"/>
                  </a:moveTo>
                  <a:cubicBezTo>
                    <a:pt x="2008" y="0"/>
                    <a:pt x="0" y="2008"/>
                    <a:pt x="0" y="4484"/>
                  </a:cubicBezTo>
                  <a:cubicBezTo>
                    <a:pt x="0" y="6959"/>
                    <a:pt x="2008" y="8967"/>
                    <a:pt x="4483" y="8967"/>
                  </a:cubicBezTo>
                  <a:cubicBezTo>
                    <a:pt x="6960" y="8967"/>
                    <a:pt x="8966" y="6959"/>
                    <a:pt x="8966" y="4484"/>
                  </a:cubicBezTo>
                  <a:cubicBezTo>
                    <a:pt x="8966" y="2008"/>
                    <a:pt x="6959" y="0"/>
                    <a:pt x="4483" y="0"/>
                  </a:cubicBezTo>
                  <a:close/>
                </a:path>
              </a:pathLst>
            </a:custGeom>
            <a:solidFill>
              <a:schemeClr val="accent2"/>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4" name="Google Shape;194;p26"/>
            <p:cNvSpPr/>
            <p:nvPr/>
          </p:nvSpPr>
          <p:spPr>
            <a:xfrm>
              <a:off x="4677875" y="997400"/>
              <a:ext cx="59275" cy="59275"/>
            </a:xfrm>
            <a:custGeom>
              <a:avLst/>
              <a:gdLst/>
              <a:ahLst/>
              <a:cxnLst/>
              <a:rect l="l" t="t" r="r" b="b"/>
              <a:pathLst>
                <a:path w="2371" h="2371" extrusionOk="0">
                  <a:moveTo>
                    <a:pt x="1185" y="1"/>
                  </a:moveTo>
                  <a:lnTo>
                    <a:pt x="765" y="767"/>
                  </a:lnTo>
                  <a:lnTo>
                    <a:pt x="0" y="1187"/>
                  </a:lnTo>
                  <a:lnTo>
                    <a:pt x="765" y="1605"/>
                  </a:lnTo>
                  <a:lnTo>
                    <a:pt x="1185" y="2371"/>
                  </a:lnTo>
                  <a:lnTo>
                    <a:pt x="1604" y="1605"/>
                  </a:lnTo>
                  <a:lnTo>
                    <a:pt x="2370" y="1187"/>
                  </a:lnTo>
                  <a:lnTo>
                    <a:pt x="1604" y="767"/>
                  </a:lnTo>
                  <a:lnTo>
                    <a:pt x="1185"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5" name="Google Shape;195;p26"/>
            <p:cNvSpPr/>
            <p:nvPr/>
          </p:nvSpPr>
          <p:spPr>
            <a:xfrm>
              <a:off x="4203800" y="2059625"/>
              <a:ext cx="59275" cy="59300"/>
            </a:xfrm>
            <a:custGeom>
              <a:avLst/>
              <a:gdLst/>
              <a:ahLst/>
              <a:cxnLst/>
              <a:rect l="l" t="t" r="r" b="b"/>
              <a:pathLst>
                <a:path w="2371" h="2372" extrusionOk="0">
                  <a:moveTo>
                    <a:pt x="1185" y="1"/>
                  </a:moveTo>
                  <a:lnTo>
                    <a:pt x="766" y="767"/>
                  </a:lnTo>
                  <a:lnTo>
                    <a:pt x="0" y="1186"/>
                  </a:lnTo>
                  <a:lnTo>
                    <a:pt x="766" y="1605"/>
                  </a:lnTo>
                  <a:lnTo>
                    <a:pt x="1185" y="2372"/>
                  </a:lnTo>
                  <a:lnTo>
                    <a:pt x="1604" y="1605"/>
                  </a:lnTo>
                  <a:lnTo>
                    <a:pt x="2371" y="1186"/>
                  </a:lnTo>
                  <a:lnTo>
                    <a:pt x="1604" y="767"/>
                  </a:lnTo>
                  <a:lnTo>
                    <a:pt x="1185" y="1"/>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6" name="Google Shape;196;p26"/>
            <p:cNvSpPr/>
            <p:nvPr/>
          </p:nvSpPr>
          <p:spPr>
            <a:xfrm>
              <a:off x="2609575" y="1498225"/>
              <a:ext cx="87575" cy="87575"/>
            </a:xfrm>
            <a:custGeom>
              <a:avLst/>
              <a:gdLst/>
              <a:ahLst/>
              <a:cxnLst/>
              <a:rect l="l" t="t" r="r" b="b"/>
              <a:pathLst>
                <a:path w="3503" h="3503" extrusionOk="0">
                  <a:moveTo>
                    <a:pt x="1752" y="0"/>
                  </a:moveTo>
                  <a:lnTo>
                    <a:pt x="1133" y="1133"/>
                  </a:lnTo>
                  <a:lnTo>
                    <a:pt x="1" y="1752"/>
                  </a:lnTo>
                  <a:lnTo>
                    <a:pt x="1133" y="2371"/>
                  </a:lnTo>
                  <a:lnTo>
                    <a:pt x="1752" y="3503"/>
                  </a:lnTo>
                  <a:lnTo>
                    <a:pt x="2371" y="2371"/>
                  </a:lnTo>
                  <a:lnTo>
                    <a:pt x="3503" y="1752"/>
                  </a:lnTo>
                  <a:lnTo>
                    <a:pt x="2371" y="1133"/>
                  </a:lnTo>
                  <a:lnTo>
                    <a:pt x="1752"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7" name="Google Shape;197;p26"/>
            <p:cNvSpPr/>
            <p:nvPr/>
          </p:nvSpPr>
          <p:spPr>
            <a:xfrm>
              <a:off x="3939400" y="565875"/>
              <a:ext cx="87575" cy="87575"/>
            </a:xfrm>
            <a:custGeom>
              <a:avLst/>
              <a:gdLst/>
              <a:ahLst/>
              <a:cxnLst/>
              <a:rect l="l" t="t" r="r" b="b"/>
              <a:pathLst>
                <a:path w="3503" h="3503" extrusionOk="0">
                  <a:moveTo>
                    <a:pt x="1751" y="0"/>
                  </a:moveTo>
                  <a:lnTo>
                    <a:pt x="1132" y="1132"/>
                  </a:lnTo>
                  <a:lnTo>
                    <a:pt x="0" y="1751"/>
                  </a:lnTo>
                  <a:lnTo>
                    <a:pt x="1132" y="2370"/>
                  </a:lnTo>
                  <a:lnTo>
                    <a:pt x="1751" y="3502"/>
                  </a:lnTo>
                  <a:lnTo>
                    <a:pt x="2370" y="2370"/>
                  </a:lnTo>
                  <a:lnTo>
                    <a:pt x="3502" y="1751"/>
                  </a:lnTo>
                  <a:lnTo>
                    <a:pt x="2370" y="1132"/>
                  </a:lnTo>
                  <a:lnTo>
                    <a:pt x="1751"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8" name="Google Shape;198;p26"/>
            <p:cNvSpPr/>
            <p:nvPr/>
          </p:nvSpPr>
          <p:spPr>
            <a:xfrm>
              <a:off x="4753550" y="1772325"/>
              <a:ext cx="136525" cy="136575"/>
            </a:xfrm>
            <a:custGeom>
              <a:avLst/>
              <a:gdLst/>
              <a:ahLst/>
              <a:cxnLst/>
              <a:rect l="l" t="t" r="r" b="b"/>
              <a:pathLst>
                <a:path w="5461" h="5463" extrusionOk="0">
                  <a:moveTo>
                    <a:pt x="2731" y="0"/>
                  </a:moveTo>
                  <a:lnTo>
                    <a:pt x="1766" y="1766"/>
                  </a:lnTo>
                  <a:lnTo>
                    <a:pt x="0" y="2732"/>
                  </a:lnTo>
                  <a:lnTo>
                    <a:pt x="1766" y="3697"/>
                  </a:lnTo>
                  <a:lnTo>
                    <a:pt x="2731" y="5462"/>
                  </a:lnTo>
                  <a:lnTo>
                    <a:pt x="3696" y="3697"/>
                  </a:lnTo>
                  <a:lnTo>
                    <a:pt x="5461" y="2732"/>
                  </a:lnTo>
                  <a:lnTo>
                    <a:pt x="3696" y="1766"/>
                  </a:lnTo>
                  <a:lnTo>
                    <a:pt x="2731" y="0"/>
                  </a:ln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199" name="Google Shape;199;p26"/>
            <p:cNvSpPr/>
            <p:nvPr/>
          </p:nvSpPr>
          <p:spPr>
            <a:xfrm>
              <a:off x="3397725" y="2481125"/>
              <a:ext cx="1424450" cy="1765750"/>
            </a:xfrm>
            <a:custGeom>
              <a:avLst/>
              <a:gdLst/>
              <a:ahLst/>
              <a:cxnLst/>
              <a:rect l="l" t="t" r="r" b="b"/>
              <a:pathLst>
                <a:path w="56978" h="70630" extrusionOk="0">
                  <a:moveTo>
                    <a:pt x="19463" y="0"/>
                  </a:moveTo>
                  <a:cubicBezTo>
                    <a:pt x="15594" y="0"/>
                    <a:pt x="11286" y="1700"/>
                    <a:pt x="7115" y="7193"/>
                  </a:cubicBezTo>
                  <a:lnTo>
                    <a:pt x="558" y="31378"/>
                  </a:lnTo>
                  <a:cubicBezTo>
                    <a:pt x="1" y="42375"/>
                    <a:pt x="4600" y="53526"/>
                    <a:pt x="12749" y="60931"/>
                  </a:cubicBezTo>
                  <a:cubicBezTo>
                    <a:pt x="19596" y="67154"/>
                    <a:pt x="28837" y="70629"/>
                    <a:pt x="38077" y="70629"/>
                  </a:cubicBezTo>
                  <a:cubicBezTo>
                    <a:pt x="39833" y="70629"/>
                    <a:pt x="41590" y="70504"/>
                    <a:pt x="43330" y="70248"/>
                  </a:cubicBezTo>
                  <a:cubicBezTo>
                    <a:pt x="47073" y="69696"/>
                    <a:pt x="50916" y="68459"/>
                    <a:pt x="53475" y="65672"/>
                  </a:cubicBezTo>
                  <a:cubicBezTo>
                    <a:pt x="56089" y="62824"/>
                    <a:pt x="56978" y="58573"/>
                    <a:pt x="55969" y="54842"/>
                  </a:cubicBezTo>
                  <a:cubicBezTo>
                    <a:pt x="54959" y="51109"/>
                    <a:pt x="52162" y="47959"/>
                    <a:pt x="48685" y="46271"/>
                  </a:cubicBezTo>
                  <a:cubicBezTo>
                    <a:pt x="46053" y="44992"/>
                    <a:pt x="42861" y="44349"/>
                    <a:pt x="41187" y="41950"/>
                  </a:cubicBezTo>
                  <a:cubicBezTo>
                    <a:pt x="39359" y="39330"/>
                    <a:pt x="40136" y="35782"/>
                    <a:pt x="40874" y="32674"/>
                  </a:cubicBezTo>
                  <a:cubicBezTo>
                    <a:pt x="41612" y="29566"/>
                    <a:pt x="42096" y="25876"/>
                    <a:pt x="39911" y="23545"/>
                  </a:cubicBezTo>
                  <a:cubicBezTo>
                    <a:pt x="38313" y="21841"/>
                    <a:pt x="35553" y="21239"/>
                    <a:pt x="34605" y="19104"/>
                  </a:cubicBezTo>
                  <a:cubicBezTo>
                    <a:pt x="34015" y="17778"/>
                    <a:pt x="34325" y="16250"/>
                    <a:pt x="34414" y="14801"/>
                  </a:cubicBezTo>
                  <a:cubicBezTo>
                    <a:pt x="34749" y="9312"/>
                    <a:pt x="31362" y="3784"/>
                    <a:pt x="26319" y="1591"/>
                  </a:cubicBezTo>
                  <a:cubicBezTo>
                    <a:pt x="24327" y="724"/>
                    <a:pt x="21988" y="0"/>
                    <a:pt x="19463"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0" name="Google Shape;200;p26"/>
            <p:cNvSpPr/>
            <p:nvPr/>
          </p:nvSpPr>
          <p:spPr>
            <a:xfrm>
              <a:off x="3709475" y="2496075"/>
              <a:ext cx="988475" cy="1650125"/>
            </a:xfrm>
            <a:custGeom>
              <a:avLst/>
              <a:gdLst/>
              <a:ahLst/>
              <a:cxnLst/>
              <a:rect l="l" t="t" r="r" b="b"/>
              <a:pathLst>
                <a:path w="39539" h="66005" extrusionOk="0">
                  <a:moveTo>
                    <a:pt x="9197" y="1"/>
                  </a:moveTo>
                  <a:cubicBezTo>
                    <a:pt x="7058" y="1"/>
                    <a:pt x="5202" y="721"/>
                    <a:pt x="3869" y="1564"/>
                  </a:cubicBezTo>
                  <a:cubicBezTo>
                    <a:pt x="2239" y="2584"/>
                    <a:pt x="1273" y="3785"/>
                    <a:pt x="720" y="4631"/>
                  </a:cubicBezTo>
                  <a:cubicBezTo>
                    <a:pt x="170" y="5491"/>
                    <a:pt x="1" y="6011"/>
                    <a:pt x="1" y="6011"/>
                  </a:cubicBezTo>
                  <a:cubicBezTo>
                    <a:pt x="1" y="6011"/>
                    <a:pt x="2" y="6011"/>
                    <a:pt x="2" y="6011"/>
                  </a:cubicBezTo>
                  <a:cubicBezTo>
                    <a:pt x="38" y="6011"/>
                    <a:pt x="252" y="5513"/>
                    <a:pt x="817" y="4697"/>
                  </a:cubicBezTo>
                  <a:cubicBezTo>
                    <a:pt x="1395" y="3882"/>
                    <a:pt x="2372" y="2726"/>
                    <a:pt x="3987" y="1755"/>
                  </a:cubicBezTo>
                  <a:cubicBezTo>
                    <a:pt x="5286" y="965"/>
                    <a:pt x="7062" y="301"/>
                    <a:pt x="9093" y="301"/>
                  </a:cubicBezTo>
                  <a:cubicBezTo>
                    <a:pt x="9537" y="301"/>
                    <a:pt x="9992" y="332"/>
                    <a:pt x="10458" y="401"/>
                  </a:cubicBezTo>
                  <a:cubicBezTo>
                    <a:pt x="13016" y="758"/>
                    <a:pt x="15857" y="2268"/>
                    <a:pt x="17580" y="4994"/>
                  </a:cubicBezTo>
                  <a:lnTo>
                    <a:pt x="17582" y="4999"/>
                  </a:lnTo>
                  <a:lnTo>
                    <a:pt x="17596" y="5015"/>
                  </a:lnTo>
                  <a:cubicBezTo>
                    <a:pt x="18620" y="6397"/>
                    <a:pt x="19395" y="8112"/>
                    <a:pt x="19904" y="9943"/>
                  </a:cubicBezTo>
                  <a:cubicBezTo>
                    <a:pt x="20157" y="10862"/>
                    <a:pt x="20358" y="11817"/>
                    <a:pt x="20459" y="12802"/>
                  </a:cubicBezTo>
                  <a:cubicBezTo>
                    <a:pt x="20577" y="13777"/>
                    <a:pt x="20576" y="14803"/>
                    <a:pt x="20703" y="15843"/>
                  </a:cubicBezTo>
                  <a:cubicBezTo>
                    <a:pt x="20824" y="16879"/>
                    <a:pt x="20985" y="17932"/>
                    <a:pt x="21352" y="18969"/>
                  </a:cubicBezTo>
                  <a:cubicBezTo>
                    <a:pt x="21729" y="19981"/>
                    <a:pt x="22199" y="20953"/>
                    <a:pt x="22599" y="21955"/>
                  </a:cubicBezTo>
                  <a:cubicBezTo>
                    <a:pt x="23002" y="22953"/>
                    <a:pt x="23297" y="23997"/>
                    <a:pt x="23324" y="25079"/>
                  </a:cubicBezTo>
                  <a:cubicBezTo>
                    <a:pt x="23337" y="26153"/>
                    <a:pt x="23147" y="27271"/>
                    <a:pt x="22943" y="28374"/>
                  </a:cubicBezTo>
                  <a:cubicBezTo>
                    <a:pt x="22645" y="29934"/>
                    <a:pt x="22255" y="31467"/>
                    <a:pt x="21973" y="33008"/>
                  </a:cubicBezTo>
                  <a:cubicBezTo>
                    <a:pt x="21686" y="34547"/>
                    <a:pt x="21541" y="36101"/>
                    <a:pt x="21581" y="37625"/>
                  </a:cubicBezTo>
                  <a:cubicBezTo>
                    <a:pt x="21651" y="40668"/>
                    <a:pt x="22544" y="43627"/>
                    <a:pt x="24246" y="45888"/>
                  </a:cubicBezTo>
                  <a:cubicBezTo>
                    <a:pt x="25085" y="47019"/>
                    <a:pt x="26111" y="47972"/>
                    <a:pt x="27250" y="48675"/>
                  </a:cubicBezTo>
                  <a:cubicBezTo>
                    <a:pt x="28389" y="49379"/>
                    <a:pt x="29589" y="49851"/>
                    <a:pt x="30724" y="50320"/>
                  </a:cubicBezTo>
                  <a:cubicBezTo>
                    <a:pt x="31861" y="50787"/>
                    <a:pt x="32949" y="51251"/>
                    <a:pt x="33900" y="51856"/>
                  </a:cubicBezTo>
                  <a:cubicBezTo>
                    <a:pt x="34818" y="52429"/>
                    <a:pt x="35658" y="53120"/>
                    <a:pt x="36394" y="53913"/>
                  </a:cubicBezTo>
                  <a:cubicBezTo>
                    <a:pt x="37805" y="55428"/>
                    <a:pt x="38633" y="57174"/>
                    <a:pt x="38955" y="58784"/>
                  </a:cubicBezTo>
                  <a:cubicBezTo>
                    <a:pt x="39305" y="60395"/>
                    <a:pt x="39235" y="61847"/>
                    <a:pt x="38919" y="62959"/>
                  </a:cubicBezTo>
                  <a:cubicBezTo>
                    <a:pt x="38679" y="63818"/>
                    <a:pt x="38261" y="64617"/>
                    <a:pt x="37692" y="65306"/>
                  </a:cubicBezTo>
                  <a:cubicBezTo>
                    <a:pt x="37306" y="65781"/>
                    <a:pt x="37047" y="65983"/>
                    <a:pt x="37068" y="66004"/>
                  </a:cubicBezTo>
                  <a:cubicBezTo>
                    <a:pt x="37068" y="66004"/>
                    <a:pt x="37346" y="65828"/>
                    <a:pt x="37762" y="65365"/>
                  </a:cubicBezTo>
                  <a:cubicBezTo>
                    <a:pt x="38176" y="64908"/>
                    <a:pt x="38738" y="64149"/>
                    <a:pt x="39090" y="63008"/>
                  </a:cubicBezTo>
                  <a:cubicBezTo>
                    <a:pt x="39440" y="61876"/>
                    <a:pt x="39538" y="60384"/>
                    <a:pt x="39205" y="58733"/>
                  </a:cubicBezTo>
                  <a:cubicBezTo>
                    <a:pt x="38900" y="57081"/>
                    <a:pt x="38066" y="55264"/>
                    <a:pt x="36631" y="53695"/>
                  </a:cubicBezTo>
                  <a:cubicBezTo>
                    <a:pt x="35882" y="52873"/>
                    <a:pt x="35027" y="52154"/>
                    <a:pt x="34088" y="51558"/>
                  </a:cubicBezTo>
                  <a:cubicBezTo>
                    <a:pt x="33112" y="50926"/>
                    <a:pt x="32004" y="50446"/>
                    <a:pt x="30869" y="49971"/>
                  </a:cubicBezTo>
                  <a:cubicBezTo>
                    <a:pt x="29735" y="49493"/>
                    <a:pt x="28556" y="49018"/>
                    <a:pt x="27462" y="48334"/>
                  </a:cubicBezTo>
                  <a:cubicBezTo>
                    <a:pt x="26371" y="47653"/>
                    <a:pt x="25389" y="46732"/>
                    <a:pt x="24583" y="45637"/>
                  </a:cubicBezTo>
                  <a:cubicBezTo>
                    <a:pt x="22950" y="43448"/>
                    <a:pt x="22091" y="40584"/>
                    <a:pt x="22028" y="37613"/>
                  </a:cubicBezTo>
                  <a:cubicBezTo>
                    <a:pt x="21992" y="36124"/>
                    <a:pt x="22135" y="34607"/>
                    <a:pt x="22420" y="33089"/>
                  </a:cubicBezTo>
                  <a:cubicBezTo>
                    <a:pt x="22698" y="31568"/>
                    <a:pt x="23089" y="30039"/>
                    <a:pt x="23391" y="28460"/>
                  </a:cubicBezTo>
                  <a:cubicBezTo>
                    <a:pt x="23597" y="27337"/>
                    <a:pt x="23792" y="26223"/>
                    <a:pt x="23779" y="25067"/>
                  </a:cubicBezTo>
                  <a:cubicBezTo>
                    <a:pt x="23750" y="23917"/>
                    <a:pt x="23431" y="22805"/>
                    <a:pt x="23018" y="21788"/>
                  </a:cubicBezTo>
                  <a:cubicBezTo>
                    <a:pt x="22609" y="20766"/>
                    <a:pt x="22137" y="19796"/>
                    <a:pt x="21770" y="18816"/>
                  </a:cubicBezTo>
                  <a:cubicBezTo>
                    <a:pt x="21424" y="17846"/>
                    <a:pt x="21258" y="16809"/>
                    <a:pt x="21137" y="15795"/>
                  </a:cubicBezTo>
                  <a:cubicBezTo>
                    <a:pt x="21010" y="14783"/>
                    <a:pt x="21008" y="13767"/>
                    <a:pt x="20884" y="12754"/>
                  </a:cubicBezTo>
                  <a:cubicBezTo>
                    <a:pt x="20777" y="11747"/>
                    <a:pt x="20567" y="10770"/>
                    <a:pt x="20305" y="9830"/>
                  </a:cubicBezTo>
                  <a:cubicBezTo>
                    <a:pt x="19770" y="7961"/>
                    <a:pt x="18993" y="6240"/>
                    <a:pt x="17906" y="4788"/>
                  </a:cubicBezTo>
                  <a:lnTo>
                    <a:pt x="17906" y="4788"/>
                  </a:lnTo>
                  <a:cubicBezTo>
                    <a:pt x="16091" y="1960"/>
                    <a:pt x="13144" y="434"/>
                    <a:pt x="10502" y="90"/>
                  </a:cubicBezTo>
                  <a:cubicBezTo>
                    <a:pt x="10057" y="29"/>
                    <a:pt x="9622" y="1"/>
                    <a:pt x="9197"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1" name="Google Shape;201;p26"/>
            <p:cNvSpPr/>
            <p:nvPr/>
          </p:nvSpPr>
          <p:spPr>
            <a:xfrm>
              <a:off x="2866025" y="3744000"/>
              <a:ext cx="1759600" cy="1711825"/>
            </a:xfrm>
            <a:custGeom>
              <a:avLst/>
              <a:gdLst/>
              <a:ahLst/>
              <a:cxnLst/>
              <a:rect l="l" t="t" r="r" b="b"/>
              <a:pathLst>
                <a:path w="70384" h="68473" extrusionOk="0">
                  <a:moveTo>
                    <a:pt x="45401" y="1"/>
                  </a:moveTo>
                  <a:cubicBezTo>
                    <a:pt x="44126" y="1"/>
                    <a:pt x="43335" y="42"/>
                    <a:pt x="43335" y="42"/>
                  </a:cubicBezTo>
                  <a:lnTo>
                    <a:pt x="22551" y="2573"/>
                  </a:lnTo>
                  <a:cubicBezTo>
                    <a:pt x="22551" y="2573"/>
                    <a:pt x="7394" y="4145"/>
                    <a:pt x="3224" y="16282"/>
                  </a:cubicBezTo>
                  <a:lnTo>
                    <a:pt x="0" y="30722"/>
                  </a:lnTo>
                  <a:lnTo>
                    <a:pt x="16680" y="31386"/>
                  </a:lnTo>
                  <a:lnTo>
                    <a:pt x="17010" y="34140"/>
                  </a:lnTo>
                  <a:cubicBezTo>
                    <a:pt x="17413" y="35619"/>
                    <a:pt x="17924" y="37379"/>
                    <a:pt x="18483" y="38808"/>
                  </a:cubicBezTo>
                  <a:cubicBezTo>
                    <a:pt x="19416" y="41199"/>
                    <a:pt x="21630" y="46238"/>
                    <a:pt x="20316" y="48576"/>
                  </a:cubicBezTo>
                  <a:cubicBezTo>
                    <a:pt x="16999" y="54473"/>
                    <a:pt x="13760" y="68472"/>
                    <a:pt x="13760" y="68472"/>
                  </a:cubicBezTo>
                  <a:lnTo>
                    <a:pt x="61568" y="67851"/>
                  </a:lnTo>
                  <a:lnTo>
                    <a:pt x="55867" y="33055"/>
                  </a:lnTo>
                  <a:lnTo>
                    <a:pt x="70383" y="24595"/>
                  </a:lnTo>
                  <a:lnTo>
                    <a:pt x="70383" y="24595"/>
                  </a:lnTo>
                  <a:cubicBezTo>
                    <a:pt x="70383" y="24595"/>
                    <a:pt x="70383" y="24596"/>
                    <a:pt x="70383" y="24596"/>
                  </a:cubicBezTo>
                  <a:lnTo>
                    <a:pt x="70383" y="24595"/>
                  </a:lnTo>
                  <a:lnTo>
                    <a:pt x="70383" y="24595"/>
                  </a:lnTo>
                  <a:lnTo>
                    <a:pt x="70383" y="24595"/>
                  </a:lnTo>
                  <a:cubicBezTo>
                    <a:pt x="68205" y="12057"/>
                    <a:pt x="64284" y="5910"/>
                    <a:pt x="62933" y="4429"/>
                  </a:cubicBezTo>
                  <a:cubicBezTo>
                    <a:pt x="59307" y="458"/>
                    <a:pt x="49657" y="1"/>
                    <a:pt x="45401" y="1"/>
                  </a:cubicBezTo>
                  <a:close/>
                </a:path>
              </a:pathLst>
            </a:custGeom>
            <a:solidFill>
              <a:schemeClr val="accent1"/>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2" name="Google Shape;202;p26"/>
            <p:cNvSpPr/>
            <p:nvPr/>
          </p:nvSpPr>
          <p:spPr>
            <a:xfrm>
              <a:off x="3404800" y="2683350"/>
              <a:ext cx="743850" cy="1399950"/>
            </a:xfrm>
            <a:custGeom>
              <a:avLst/>
              <a:gdLst/>
              <a:ahLst/>
              <a:cxnLst/>
              <a:rect l="l" t="t" r="r" b="b"/>
              <a:pathLst>
                <a:path w="29754" h="55998" extrusionOk="0">
                  <a:moveTo>
                    <a:pt x="19223" y="0"/>
                  </a:moveTo>
                  <a:cubicBezTo>
                    <a:pt x="18707" y="0"/>
                    <a:pt x="18183" y="44"/>
                    <a:pt x="17656" y="134"/>
                  </a:cubicBezTo>
                  <a:lnTo>
                    <a:pt x="2672" y="2705"/>
                  </a:lnTo>
                  <a:cubicBezTo>
                    <a:pt x="1103" y="2975"/>
                    <a:pt x="0" y="4399"/>
                    <a:pt x="135" y="5985"/>
                  </a:cubicBezTo>
                  <a:lnTo>
                    <a:pt x="3411" y="47978"/>
                  </a:lnTo>
                  <a:cubicBezTo>
                    <a:pt x="3770" y="52574"/>
                    <a:pt x="7787" y="55998"/>
                    <a:pt x="12618" y="55998"/>
                  </a:cubicBezTo>
                  <a:cubicBezTo>
                    <a:pt x="12910" y="55998"/>
                    <a:pt x="13205" y="55985"/>
                    <a:pt x="13502" y="55960"/>
                  </a:cubicBezTo>
                  <a:cubicBezTo>
                    <a:pt x="18771" y="55509"/>
                    <a:pt x="22793" y="51149"/>
                    <a:pt x="22490" y="46217"/>
                  </a:cubicBezTo>
                  <a:cubicBezTo>
                    <a:pt x="22171" y="41041"/>
                    <a:pt x="21931" y="35587"/>
                    <a:pt x="21931" y="35587"/>
                  </a:cubicBezTo>
                  <a:cubicBezTo>
                    <a:pt x="21931" y="35587"/>
                    <a:pt x="28526" y="34050"/>
                    <a:pt x="29346" y="25263"/>
                  </a:cubicBezTo>
                  <a:cubicBezTo>
                    <a:pt x="29753" y="20895"/>
                    <a:pt x="29078" y="13820"/>
                    <a:pt x="28339" y="8047"/>
                  </a:cubicBezTo>
                  <a:cubicBezTo>
                    <a:pt x="27742" y="3380"/>
                    <a:pt x="23768" y="0"/>
                    <a:pt x="19223" y="0"/>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3" name="Google Shape;203;p26"/>
            <p:cNvSpPr/>
            <p:nvPr/>
          </p:nvSpPr>
          <p:spPr>
            <a:xfrm>
              <a:off x="3983950" y="2984050"/>
              <a:ext cx="58425" cy="53600"/>
            </a:xfrm>
            <a:custGeom>
              <a:avLst/>
              <a:gdLst/>
              <a:ahLst/>
              <a:cxnLst/>
              <a:rect l="l" t="t" r="r" b="b"/>
              <a:pathLst>
                <a:path w="2337" h="2144" extrusionOk="0">
                  <a:moveTo>
                    <a:pt x="1201" y="1"/>
                  </a:moveTo>
                  <a:cubicBezTo>
                    <a:pt x="1155" y="1"/>
                    <a:pt x="1109" y="3"/>
                    <a:pt x="1062" y="9"/>
                  </a:cubicBezTo>
                  <a:cubicBezTo>
                    <a:pt x="451" y="81"/>
                    <a:pt x="1" y="616"/>
                    <a:pt x="60" y="1204"/>
                  </a:cubicBezTo>
                  <a:cubicBezTo>
                    <a:pt x="114" y="1747"/>
                    <a:pt x="582" y="2144"/>
                    <a:pt x="1136" y="2144"/>
                  </a:cubicBezTo>
                  <a:cubicBezTo>
                    <a:pt x="1182" y="2144"/>
                    <a:pt x="1228" y="2141"/>
                    <a:pt x="1275" y="2136"/>
                  </a:cubicBezTo>
                  <a:cubicBezTo>
                    <a:pt x="1887" y="2062"/>
                    <a:pt x="2336" y="1529"/>
                    <a:pt x="2277" y="941"/>
                  </a:cubicBezTo>
                  <a:cubicBezTo>
                    <a:pt x="2223" y="398"/>
                    <a:pt x="1754" y="1"/>
                    <a:pt x="1201"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4" name="Google Shape;204;p26"/>
            <p:cNvSpPr/>
            <p:nvPr/>
          </p:nvSpPr>
          <p:spPr>
            <a:xfrm>
              <a:off x="3969200" y="2953200"/>
              <a:ext cx="113200" cy="33025"/>
            </a:xfrm>
            <a:custGeom>
              <a:avLst/>
              <a:gdLst/>
              <a:ahLst/>
              <a:cxnLst/>
              <a:rect l="l" t="t" r="r" b="b"/>
              <a:pathLst>
                <a:path w="4528" h="1321" extrusionOk="0">
                  <a:moveTo>
                    <a:pt x="2410" y="0"/>
                  </a:moveTo>
                  <a:cubicBezTo>
                    <a:pt x="2349" y="0"/>
                    <a:pt x="2286" y="2"/>
                    <a:pt x="2223" y="6"/>
                  </a:cubicBezTo>
                  <a:cubicBezTo>
                    <a:pt x="1475" y="51"/>
                    <a:pt x="849" y="363"/>
                    <a:pt x="489" y="665"/>
                  </a:cubicBezTo>
                  <a:cubicBezTo>
                    <a:pt x="124" y="969"/>
                    <a:pt x="0" y="1241"/>
                    <a:pt x="68" y="1302"/>
                  </a:cubicBezTo>
                  <a:cubicBezTo>
                    <a:pt x="81" y="1315"/>
                    <a:pt x="100" y="1320"/>
                    <a:pt x="124" y="1320"/>
                  </a:cubicBezTo>
                  <a:cubicBezTo>
                    <a:pt x="366" y="1320"/>
                    <a:pt x="1159" y="760"/>
                    <a:pt x="2248" y="703"/>
                  </a:cubicBezTo>
                  <a:cubicBezTo>
                    <a:pt x="2328" y="697"/>
                    <a:pt x="2407" y="695"/>
                    <a:pt x="2484" y="695"/>
                  </a:cubicBezTo>
                  <a:cubicBezTo>
                    <a:pt x="3425" y="695"/>
                    <a:pt x="4138" y="1065"/>
                    <a:pt x="4385" y="1065"/>
                  </a:cubicBezTo>
                  <a:cubicBezTo>
                    <a:pt x="4421" y="1065"/>
                    <a:pt x="4448" y="1057"/>
                    <a:pt x="4463" y="1039"/>
                  </a:cubicBezTo>
                  <a:cubicBezTo>
                    <a:pt x="4528" y="969"/>
                    <a:pt x="4385" y="715"/>
                    <a:pt x="3997" y="455"/>
                  </a:cubicBezTo>
                  <a:cubicBezTo>
                    <a:pt x="3650" y="219"/>
                    <a:pt x="3078" y="0"/>
                    <a:pt x="2410"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5" name="Google Shape;205;p26"/>
            <p:cNvSpPr/>
            <p:nvPr/>
          </p:nvSpPr>
          <p:spPr>
            <a:xfrm>
              <a:off x="3689150" y="3010825"/>
              <a:ext cx="58400" cy="53600"/>
            </a:xfrm>
            <a:custGeom>
              <a:avLst/>
              <a:gdLst/>
              <a:ahLst/>
              <a:cxnLst/>
              <a:rect l="l" t="t" r="r" b="b"/>
              <a:pathLst>
                <a:path w="2336" h="2144" extrusionOk="0">
                  <a:moveTo>
                    <a:pt x="1198" y="1"/>
                  </a:moveTo>
                  <a:cubicBezTo>
                    <a:pt x="1153" y="1"/>
                    <a:pt x="1107" y="3"/>
                    <a:pt x="1061" y="9"/>
                  </a:cubicBezTo>
                  <a:cubicBezTo>
                    <a:pt x="449" y="82"/>
                    <a:pt x="1" y="617"/>
                    <a:pt x="60" y="1204"/>
                  </a:cubicBezTo>
                  <a:cubicBezTo>
                    <a:pt x="114" y="1748"/>
                    <a:pt x="581" y="2144"/>
                    <a:pt x="1134" y="2144"/>
                  </a:cubicBezTo>
                  <a:cubicBezTo>
                    <a:pt x="1180" y="2144"/>
                    <a:pt x="1227" y="2141"/>
                    <a:pt x="1273" y="2135"/>
                  </a:cubicBezTo>
                  <a:cubicBezTo>
                    <a:pt x="1886" y="2063"/>
                    <a:pt x="2336" y="1528"/>
                    <a:pt x="2277" y="941"/>
                  </a:cubicBezTo>
                  <a:cubicBezTo>
                    <a:pt x="2222" y="398"/>
                    <a:pt x="1752" y="1"/>
                    <a:pt x="1198"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6" name="Google Shape;206;p26"/>
            <p:cNvSpPr/>
            <p:nvPr/>
          </p:nvSpPr>
          <p:spPr>
            <a:xfrm>
              <a:off x="3674575" y="2977850"/>
              <a:ext cx="113200" cy="33025"/>
            </a:xfrm>
            <a:custGeom>
              <a:avLst/>
              <a:gdLst/>
              <a:ahLst/>
              <a:cxnLst/>
              <a:rect l="l" t="t" r="r" b="b"/>
              <a:pathLst>
                <a:path w="4528" h="1321" extrusionOk="0">
                  <a:moveTo>
                    <a:pt x="2410" y="0"/>
                  </a:moveTo>
                  <a:cubicBezTo>
                    <a:pt x="2349" y="0"/>
                    <a:pt x="2286" y="2"/>
                    <a:pt x="2223" y="6"/>
                  </a:cubicBezTo>
                  <a:cubicBezTo>
                    <a:pt x="1477" y="51"/>
                    <a:pt x="850" y="363"/>
                    <a:pt x="491" y="665"/>
                  </a:cubicBezTo>
                  <a:cubicBezTo>
                    <a:pt x="124" y="969"/>
                    <a:pt x="1" y="1241"/>
                    <a:pt x="69" y="1302"/>
                  </a:cubicBezTo>
                  <a:cubicBezTo>
                    <a:pt x="82" y="1315"/>
                    <a:pt x="101" y="1320"/>
                    <a:pt x="126" y="1320"/>
                  </a:cubicBezTo>
                  <a:cubicBezTo>
                    <a:pt x="368" y="1320"/>
                    <a:pt x="1161" y="760"/>
                    <a:pt x="2249" y="702"/>
                  </a:cubicBezTo>
                  <a:cubicBezTo>
                    <a:pt x="2329" y="697"/>
                    <a:pt x="2408" y="694"/>
                    <a:pt x="2485" y="694"/>
                  </a:cubicBezTo>
                  <a:cubicBezTo>
                    <a:pt x="3426" y="694"/>
                    <a:pt x="4139" y="1065"/>
                    <a:pt x="4386" y="1065"/>
                  </a:cubicBezTo>
                  <a:cubicBezTo>
                    <a:pt x="4423" y="1065"/>
                    <a:pt x="4449" y="1057"/>
                    <a:pt x="4465" y="1039"/>
                  </a:cubicBezTo>
                  <a:cubicBezTo>
                    <a:pt x="4528" y="969"/>
                    <a:pt x="4385" y="713"/>
                    <a:pt x="3997" y="455"/>
                  </a:cubicBezTo>
                  <a:cubicBezTo>
                    <a:pt x="3650" y="219"/>
                    <a:pt x="3078" y="0"/>
                    <a:pt x="2410"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7" name="Google Shape;207;p26"/>
            <p:cNvSpPr/>
            <p:nvPr/>
          </p:nvSpPr>
          <p:spPr>
            <a:xfrm>
              <a:off x="3876300" y="2970150"/>
              <a:ext cx="110500" cy="249900"/>
            </a:xfrm>
            <a:custGeom>
              <a:avLst/>
              <a:gdLst/>
              <a:ahLst/>
              <a:cxnLst/>
              <a:rect l="l" t="t" r="r" b="b"/>
              <a:pathLst>
                <a:path w="4420" h="9996" extrusionOk="0">
                  <a:moveTo>
                    <a:pt x="137" y="1"/>
                  </a:moveTo>
                  <a:cubicBezTo>
                    <a:pt x="135" y="1"/>
                    <a:pt x="134" y="1"/>
                    <a:pt x="132" y="2"/>
                  </a:cubicBezTo>
                  <a:cubicBezTo>
                    <a:pt x="0" y="59"/>
                    <a:pt x="1088" y="2733"/>
                    <a:pt x="2561" y="5974"/>
                  </a:cubicBezTo>
                  <a:cubicBezTo>
                    <a:pt x="2929" y="6768"/>
                    <a:pt x="3282" y="7527"/>
                    <a:pt x="3618" y="8249"/>
                  </a:cubicBezTo>
                  <a:cubicBezTo>
                    <a:pt x="3789" y="8596"/>
                    <a:pt x="3939" y="8919"/>
                    <a:pt x="3881" y="9145"/>
                  </a:cubicBezTo>
                  <a:cubicBezTo>
                    <a:pt x="3843" y="9357"/>
                    <a:pt x="3557" y="9437"/>
                    <a:pt x="3252" y="9488"/>
                  </a:cubicBezTo>
                  <a:cubicBezTo>
                    <a:pt x="2054" y="9721"/>
                    <a:pt x="1316" y="9898"/>
                    <a:pt x="1326" y="9967"/>
                  </a:cubicBezTo>
                  <a:cubicBezTo>
                    <a:pt x="1328" y="9986"/>
                    <a:pt x="1392" y="9995"/>
                    <a:pt x="1512" y="9995"/>
                  </a:cubicBezTo>
                  <a:cubicBezTo>
                    <a:pt x="1807" y="9995"/>
                    <a:pt x="2439" y="9938"/>
                    <a:pt x="3303" y="9836"/>
                  </a:cubicBezTo>
                  <a:cubicBezTo>
                    <a:pt x="3453" y="9817"/>
                    <a:pt x="3626" y="9803"/>
                    <a:pt x="3818" y="9730"/>
                  </a:cubicBezTo>
                  <a:cubicBezTo>
                    <a:pt x="4011" y="9664"/>
                    <a:pt x="4225" y="9484"/>
                    <a:pt x="4293" y="9249"/>
                  </a:cubicBezTo>
                  <a:cubicBezTo>
                    <a:pt x="4419" y="8780"/>
                    <a:pt x="4195" y="8398"/>
                    <a:pt x="4056" y="8056"/>
                  </a:cubicBezTo>
                  <a:cubicBezTo>
                    <a:pt x="3732" y="7328"/>
                    <a:pt x="3392" y="6565"/>
                    <a:pt x="3036" y="5765"/>
                  </a:cubicBezTo>
                  <a:cubicBezTo>
                    <a:pt x="1580" y="2560"/>
                    <a:pt x="293" y="1"/>
                    <a:pt x="137"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8" name="Google Shape;208;p26"/>
            <p:cNvSpPr/>
            <p:nvPr/>
          </p:nvSpPr>
          <p:spPr>
            <a:xfrm>
              <a:off x="3656875" y="3514150"/>
              <a:ext cx="296600" cy="115725"/>
            </a:xfrm>
            <a:custGeom>
              <a:avLst/>
              <a:gdLst/>
              <a:ahLst/>
              <a:cxnLst/>
              <a:rect l="l" t="t" r="r" b="b"/>
              <a:pathLst>
                <a:path w="11864" h="4629" extrusionOk="0">
                  <a:moveTo>
                    <a:pt x="0" y="0"/>
                  </a:moveTo>
                  <a:cubicBezTo>
                    <a:pt x="0" y="0"/>
                    <a:pt x="2566" y="4628"/>
                    <a:pt x="9290" y="4628"/>
                  </a:cubicBezTo>
                  <a:cubicBezTo>
                    <a:pt x="10088" y="4628"/>
                    <a:pt x="10945" y="4563"/>
                    <a:pt x="11863" y="4417"/>
                  </a:cubicBezTo>
                  <a:lnTo>
                    <a:pt x="11849" y="2356"/>
                  </a:lnTo>
                  <a:cubicBezTo>
                    <a:pt x="11849" y="2356"/>
                    <a:pt x="11228" y="2436"/>
                    <a:pt x="10180" y="2436"/>
                  </a:cubicBezTo>
                  <a:cubicBezTo>
                    <a:pt x="8022" y="2436"/>
                    <a:pt x="4055" y="2094"/>
                    <a:pt x="0"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09" name="Google Shape;209;p26"/>
            <p:cNvSpPr/>
            <p:nvPr/>
          </p:nvSpPr>
          <p:spPr>
            <a:xfrm>
              <a:off x="3648525" y="2866650"/>
              <a:ext cx="138850" cy="45050"/>
            </a:xfrm>
            <a:custGeom>
              <a:avLst/>
              <a:gdLst/>
              <a:ahLst/>
              <a:cxnLst/>
              <a:rect l="l" t="t" r="r" b="b"/>
              <a:pathLst>
                <a:path w="5554" h="1802" extrusionOk="0">
                  <a:moveTo>
                    <a:pt x="3466" y="1"/>
                  </a:moveTo>
                  <a:cubicBezTo>
                    <a:pt x="3190" y="1"/>
                    <a:pt x="2898" y="24"/>
                    <a:pt x="2598" y="77"/>
                  </a:cubicBezTo>
                  <a:cubicBezTo>
                    <a:pt x="1759" y="226"/>
                    <a:pt x="1051" y="572"/>
                    <a:pt x="617" y="917"/>
                  </a:cubicBezTo>
                  <a:cubicBezTo>
                    <a:pt x="178" y="1263"/>
                    <a:pt x="0" y="1583"/>
                    <a:pt x="93" y="1717"/>
                  </a:cubicBezTo>
                  <a:cubicBezTo>
                    <a:pt x="137" y="1777"/>
                    <a:pt x="222" y="1802"/>
                    <a:pt x="342" y="1802"/>
                  </a:cubicBezTo>
                  <a:cubicBezTo>
                    <a:pt x="785" y="1802"/>
                    <a:pt x="1706" y="1462"/>
                    <a:pt x="2810" y="1279"/>
                  </a:cubicBezTo>
                  <a:cubicBezTo>
                    <a:pt x="4207" y="1019"/>
                    <a:pt x="5416" y="1097"/>
                    <a:pt x="5513" y="763"/>
                  </a:cubicBezTo>
                  <a:cubicBezTo>
                    <a:pt x="5553" y="605"/>
                    <a:pt x="5277" y="364"/>
                    <a:pt x="4747" y="190"/>
                  </a:cubicBezTo>
                  <a:cubicBezTo>
                    <a:pt x="4408" y="77"/>
                    <a:pt x="3963" y="1"/>
                    <a:pt x="3466"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0" name="Google Shape;210;p26"/>
            <p:cNvSpPr/>
            <p:nvPr/>
          </p:nvSpPr>
          <p:spPr>
            <a:xfrm>
              <a:off x="3960025" y="2865175"/>
              <a:ext cx="106250" cy="34225"/>
            </a:xfrm>
            <a:custGeom>
              <a:avLst/>
              <a:gdLst/>
              <a:ahLst/>
              <a:cxnLst/>
              <a:rect l="l" t="t" r="r" b="b"/>
              <a:pathLst>
                <a:path w="4250" h="1369" extrusionOk="0">
                  <a:moveTo>
                    <a:pt x="2197" y="0"/>
                  </a:moveTo>
                  <a:cubicBezTo>
                    <a:pt x="2162" y="0"/>
                    <a:pt x="2126" y="1"/>
                    <a:pt x="2090" y="2"/>
                  </a:cubicBezTo>
                  <a:cubicBezTo>
                    <a:pt x="1406" y="25"/>
                    <a:pt x="813" y="275"/>
                    <a:pt x="467" y="555"/>
                  </a:cubicBezTo>
                  <a:cubicBezTo>
                    <a:pt x="115" y="836"/>
                    <a:pt x="1" y="1118"/>
                    <a:pt x="94" y="1251"/>
                  </a:cubicBezTo>
                  <a:cubicBezTo>
                    <a:pt x="162" y="1338"/>
                    <a:pt x="293" y="1368"/>
                    <a:pt x="473" y="1368"/>
                  </a:cubicBezTo>
                  <a:cubicBezTo>
                    <a:pt x="854" y="1368"/>
                    <a:pt x="1454" y="1233"/>
                    <a:pt x="2130" y="1222"/>
                  </a:cubicBezTo>
                  <a:cubicBezTo>
                    <a:pt x="2237" y="1217"/>
                    <a:pt x="2343" y="1215"/>
                    <a:pt x="2446" y="1215"/>
                  </a:cubicBezTo>
                  <a:cubicBezTo>
                    <a:pt x="2915" y="1215"/>
                    <a:pt x="3335" y="1262"/>
                    <a:pt x="3647" y="1262"/>
                  </a:cubicBezTo>
                  <a:cubicBezTo>
                    <a:pt x="3903" y="1262"/>
                    <a:pt x="4086" y="1230"/>
                    <a:pt x="4164" y="1114"/>
                  </a:cubicBezTo>
                  <a:cubicBezTo>
                    <a:pt x="4249" y="976"/>
                    <a:pt x="4115" y="702"/>
                    <a:pt x="3746" y="445"/>
                  </a:cubicBezTo>
                  <a:cubicBezTo>
                    <a:pt x="3402" y="201"/>
                    <a:pt x="2839" y="0"/>
                    <a:pt x="2197"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1" name="Google Shape;211;p26"/>
            <p:cNvSpPr/>
            <p:nvPr/>
          </p:nvSpPr>
          <p:spPr>
            <a:xfrm>
              <a:off x="3839500" y="3247775"/>
              <a:ext cx="102275" cy="86250"/>
            </a:xfrm>
            <a:custGeom>
              <a:avLst/>
              <a:gdLst/>
              <a:ahLst/>
              <a:cxnLst/>
              <a:rect l="l" t="t" r="r" b="b"/>
              <a:pathLst>
                <a:path w="4091" h="3450" extrusionOk="0">
                  <a:moveTo>
                    <a:pt x="1168" y="0"/>
                  </a:moveTo>
                  <a:cubicBezTo>
                    <a:pt x="435" y="311"/>
                    <a:pt x="1" y="1182"/>
                    <a:pt x="162" y="1962"/>
                  </a:cubicBezTo>
                  <a:cubicBezTo>
                    <a:pt x="323" y="2741"/>
                    <a:pt x="1040" y="3360"/>
                    <a:pt x="1833" y="3440"/>
                  </a:cubicBezTo>
                  <a:cubicBezTo>
                    <a:pt x="1894" y="3446"/>
                    <a:pt x="1955" y="3449"/>
                    <a:pt x="2016" y="3449"/>
                  </a:cubicBezTo>
                  <a:cubicBezTo>
                    <a:pt x="2747" y="3449"/>
                    <a:pt x="3464" y="3020"/>
                    <a:pt x="3822" y="2378"/>
                  </a:cubicBezTo>
                  <a:cubicBezTo>
                    <a:pt x="3998" y="2060"/>
                    <a:pt x="4090" y="1664"/>
                    <a:pt x="3941" y="1333"/>
                  </a:cubicBezTo>
                  <a:cubicBezTo>
                    <a:pt x="3828" y="1088"/>
                    <a:pt x="3601" y="915"/>
                    <a:pt x="3373" y="772"/>
                  </a:cubicBezTo>
                  <a:cubicBezTo>
                    <a:pt x="2577" y="275"/>
                    <a:pt x="2105" y="9"/>
                    <a:pt x="1168"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2" name="Google Shape;212;p26"/>
            <p:cNvSpPr/>
            <p:nvPr/>
          </p:nvSpPr>
          <p:spPr>
            <a:xfrm>
              <a:off x="3827125" y="3245200"/>
              <a:ext cx="115750" cy="66525"/>
            </a:xfrm>
            <a:custGeom>
              <a:avLst/>
              <a:gdLst/>
              <a:ahLst/>
              <a:cxnLst/>
              <a:rect l="l" t="t" r="r" b="b"/>
              <a:pathLst>
                <a:path w="4630" h="2661" extrusionOk="0">
                  <a:moveTo>
                    <a:pt x="112" y="1"/>
                  </a:moveTo>
                  <a:cubicBezTo>
                    <a:pt x="99" y="1"/>
                    <a:pt x="88" y="3"/>
                    <a:pt x="79" y="9"/>
                  </a:cubicBezTo>
                  <a:cubicBezTo>
                    <a:pt x="0" y="61"/>
                    <a:pt x="94" y="377"/>
                    <a:pt x="408" y="780"/>
                  </a:cubicBezTo>
                  <a:cubicBezTo>
                    <a:pt x="717" y="1185"/>
                    <a:pt x="1242" y="1659"/>
                    <a:pt x="1913" y="2042"/>
                  </a:cubicBezTo>
                  <a:cubicBezTo>
                    <a:pt x="2583" y="2422"/>
                    <a:pt x="3273" y="2633"/>
                    <a:pt x="3794" y="2657"/>
                  </a:cubicBezTo>
                  <a:cubicBezTo>
                    <a:pt x="3844" y="2660"/>
                    <a:pt x="3892" y="2661"/>
                    <a:pt x="3938" y="2661"/>
                  </a:cubicBezTo>
                  <a:cubicBezTo>
                    <a:pt x="4374" y="2661"/>
                    <a:pt x="4630" y="2539"/>
                    <a:pt x="4617" y="2457"/>
                  </a:cubicBezTo>
                  <a:cubicBezTo>
                    <a:pt x="4605" y="2351"/>
                    <a:pt x="4314" y="2303"/>
                    <a:pt x="3886" y="2156"/>
                  </a:cubicBezTo>
                  <a:cubicBezTo>
                    <a:pt x="3456" y="2017"/>
                    <a:pt x="2879" y="1760"/>
                    <a:pt x="2269" y="1416"/>
                  </a:cubicBezTo>
                  <a:cubicBezTo>
                    <a:pt x="1100" y="772"/>
                    <a:pt x="332" y="1"/>
                    <a:pt x="112"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3" name="Google Shape;213;p26"/>
            <p:cNvSpPr/>
            <p:nvPr/>
          </p:nvSpPr>
          <p:spPr>
            <a:xfrm>
              <a:off x="3164625" y="2645250"/>
              <a:ext cx="592100" cy="1222300"/>
            </a:xfrm>
            <a:custGeom>
              <a:avLst/>
              <a:gdLst/>
              <a:ahLst/>
              <a:cxnLst/>
              <a:rect l="l" t="t" r="r" b="b"/>
              <a:pathLst>
                <a:path w="23684" h="48892" extrusionOk="0">
                  <a:moveTo>
                    <a:pt x="17559" y="1"/>
                  </a:moveTo>
                  <a:cubicBezTo>
                    <a:pt x="16957" y="1"/>
                    <a:pt x="16338" y="69"/>
                    <a:pt x="15725" y="237"/>
                  </a:cubicBezTo>
                  <a:cubicBezTo>
                    <a:pt x="12414" y="1142"/>
                    <a:pt x="10046" y="3713"/>
                    <a:pt x="8515" y="9927"/>
                  </a:cubicBezTo>
                  <a:cubicBezTo>
                    <a:pt x="6983" y="16141"/>
                    <a:pt x="8405" y="21556"/>
                    <a:pt x="5819" y="25443"/>
                  </a:cubicBezTo>
                  <a:cubicBezTo>
                    <a:pt x="3233" y="29329"/>
                    <a:pt x="0" y="32229"/>
                    <a:pt x="388" y="36339"/>
                  </a:cubicBezTo>
                  <a:cubicBezTo>
                    <a:pt x="776" y="40449"/>
                    <a:pt x="3541" y="48891"/>
                    <a:pt x="3541" y="48891"/>
                  </a:cubicBezTo>
                  <a:lnTo>
                    <a:pt x="13421" y="46021"/>
                  </a:lnTo>
                  <a:cubicBezTo>
                    <a:pt x="19404" y="43909"/>
                    <a:pt x="20021" y="30732"/>
                    <a:pt x="15935" y="24429"/>
                  </a:cubicBezTo>
                  <a:cubicBezTo>
                    <a:pt x="18670" y="21434"/>
                    <a:pt x="19244" y="16666"/>
                    <a:pt x="17297" y="13107"/>
                  </a:cubicBezTo>
                  <a:cubicBezTo>
                    <a:pt x="19661" y="12447"/>
                    <a:pt x="21692" y="10690"/>
                    <a:pt x="22688" y="8446"/>
                  </a:cubicBezTo>
                  <a:cubicBezTo>
                    <a:pt x="23683" y="6204"/>
                    <a:pt x="23622" y="3518"/>
                    <a:pt x="22525" y="1323"/>
                  </a:cubicBezTo>
                  <a:cubicBezTo>
                    <a:pt x="22525" y="1323"/>
                    <a:pt x="20209" y="1"/>
                    <a:pt x="17559"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4" name="Google Shape;214;p26"/>
            <p:cNvSpPr/>
            <p:nvPr/>
          </p:nvSpPr>
          <p:spPr>
            <a:xfrm>
              <a:off x="3183050" y="2681200"/>
              <a:ext cx="465800" cy="972525"/>
            </a:xfrm>
            <a:custGeom>
              <a:avLst/>
              <a:gdLst/>
              <a:ahLst/>
              <a:cxnLst/>
              <a:rect l="l" t="t" r="r" b="b"/>
              <a:pathLst>
                <a:path w="18632" h="38901" extrusionOk="0">
                  <a:moveTo>
                    <a:pt x="18442" y="1"/>
                  </a:moveTo>
                  <a:cubicBezTo>
                    <a:pt x="18442" y="1"/>
                    <a:pt x="18442" y="1"/>
                    <a:pt x="18442" y="1"/>
                  </a:cubicBezTo>
                  <a:cubicBezTo>
                    <a:pt x="18400" y="1"/>
                    <a:pt x="18631" y="637"/>
                    <a:pt x="18411" y="1766"/>
                  </a:cubicBezTo>
                  <a:cubicBezTo>
                    <a:pt x="18193" y="2887"/>
                    <a:pt x="17359" y="4394"/>
                    <a:pt x="15851" y="5780"/>
                  </a:cubicBezTo>
                  <a:cubicBezTo>
                    <a:pt x="15102" y="6474"/>
                    <a:pt x="14192" y="7144"/>
                    <a:pt x="13251" y="7907"/>
                  </a:cubicBezTo>
                  <a:cubicBezTo>
                    <a:pt x="12316" y="8670"/>
                    <a:pt x="11316" y="9541"/>
                    <a:pt x="10570" y="10710"/>
                  </a:cubicBezTo>
                  <a:cubicBezTo>
                    <a:pt x="10379" y="11004"/>
                    <a:pt x="10215" y="11314"/>
                    <a:pt x="10083" y="11638"/>
                  </a:cubicBezTo>
                  <a:cubicBezTo>
                    <a:pt x="9928" y="11958"/>
                    <a:pt x="9826" y="12301"/>
                    <a:pt x="9721" y="12647"/>
                  </a:cubicBezTo>
                  <a:cubicBezTo>
                    <a:pt x="9531" y="13357"/>
                    <a:pt x="9411" y="14082"/>
                    <a:pt x="9363" y="14815"/>
                  </a:cubicBezTo>
                  <a:cubicBezTo>
                    <a:pt x="9238" y="16302"/>
                    <a:pt x="9322" y="17840"/>
                    <a:pt x="9229" y="19398"/>
                  </a:cubicBezTo>
                  <a:cubicBezTo>
                    <a:pt x="9191" y="20164"/>
                    <a:pt x="9080" y="20926"/>
                    <a:pt x="8898" y="21672"/>
                  </a:cubicBezTo>
                  <a:cubicBezTo>
                    <a:pt x="8713" y="22404"/>
                    <a:pt x="8393" y="23077"/>
                    <a:pt x="8008" y="23692"/>
                  </a:cubicBezTo>
                  <a:cubicBezTo>
                    <a:pt x="7181" y="24898"/>
                    <a:pt x="5978" y="25711"/>
                    <a:pt x="4907" y="26542"/>
                  </a:cubicBezTo>
                  <a:cubicBezTo>
                    <a:pt x="3816" y="27359"/>
                    <a:pt x="2868" y="28290"/>
                    <a:pt x="2179" y="29297"/>
                  </a:cubicBezTo>
                  <a:cubicBezTo>
                    <a:pt x="1532" y="30225"/>
                    <a:pt x="1019" y="31241"/>
                    <a:pt x="655" y="32313"/>
                  </a:cubicBezTo>
                  <a:cubicBezTo>
                    <a:pt x="357" y="33196"/>
                    <a:pt x="160" y="34111"/>
                    <a:pt x="67" y="35039"/>
                  </a:cubicBezTo>
                  <a:cubicBezTo>
                    <a:pt x="0" y="35857"/>
                    <a:pt x="10" y="36567"/>
                    <a:pt x="69" y="37142"/>
                  </a:cubicBezTo>
                  <a:cubicBezTo>
                    <a:pt x="186" y="38294"/>
                    <a:pt x="399" y="38901"/>
                    <a:pt x="399" y="38901"/>
                  </a:cubicBezTo>
                  <a:cubicBezTo>
                    <a:pt x="402" y="38900"/>
                    <a:pt x="399" y="38861"/>
                    <a:pt x="386" y="38785"/>
                  </a:cubicBezTo>
                  <a:cubicBezTo>
                    <a:pt x="370" y="38695"/>
                    <a:pt x="351" y="38583"/>
                    <a:pt x="327" y="38446"/>
                  </a:cubicBezTo>
                  <a:cubicBezTo>
                    <a:pt x="266" y="38150"/>
                    <a:pt x="206" y="37708"/>
                    <a:pt x="162" y="37136"/>
                  </a:cubicBezTo>
                  <a:cubicBezTo>
                    <a:pt x="118" y="36565"/>
                    <a:pt x="123" y="35862"/>
                    <a:pt x="200" y="35053"/>
                  </a:cubicBezTo>
                  <a:cubicBezTo>
                    <a:pt x="306" y="34138"/>
                    <a:pt x="512" y="33238"/>
                    <a:pt x="816" y="32369"/>
                  </a:cubicBezTo>
                  <a:cubicBezTo>
                    <a:pt x="1185" y="31317"/>
                    <a:pt x="1698" y="30322"/>
                    <a:pt x="2342" y="29413"/>
                  </a:cubicBezTo>
                  <a:cubicBezTo>
                    <a:pt x="3029" y="28424"/>
                    <a:pt x="3953" y="27526"/>
                    <a:pt x="5043" y="26719"/>
                  </a:cubicBezTo>
                  <a:cubicBezTo>
                    <a:pt x="6111" y="25896"/>
                    <a:pt x="7336" y="25079"/>
                    <a:pt x="8202" y="23824"/>
                  </a:cubicBezTo>
                  <a:cubicBezTo>
                    <a:pt x="8606" y="23187"/>
                    <a:pt x="8938" y="22486"/>
                    <a:pt x="9129" y="21733"/>
                  </a:cubicBezTo>
                  <a:cubicBezTo>
                    <a:pt x="9317" y="20972"/>
                    <a:pt x="9430" y="20196"/>
                    <a:pt x="9469" y="19413"/>
                  </a:cubicBezTo>
                  <a:cubicBezTo>
                    <a:pt x="9562" y="17836"/>
                    <a:pt x="9477" y="16301"/>
                    <a:pt x="9597" y="14834"/>
                  </a:cubicBezTo>
                  <a:cubicBezTo>
                    <a:pt x="9642" y="14116"/>
                    <a:pt x="9758" y="13403"/>
                    <a:pt x="9942" y="12708"/>
                  </a:cubicBezTo>
                  <a:cubicBezTo>
                    <a:pt x="10043" y="12372"/>
                    <a:pt x="10140" y="12039"/>
                    <a:pt x="10291" y="11729"/>
                  </a:cubicBezTo>
                  <a:cubicBezTo>
                    <a:pt x="10417" y="11414"/>
                    <a:pt x="10573" y="11113"/>
                    <a:pt x="10757" y="10828"/>
                  </a:cubicBezTo>
                  <a:cubicBezTo>
                    <a:pt x="11474" y="9692"/>
                    <a:pt x="12451" y="8827"/>
                    <a:pt x="13377" y="8061"/>
                  </a:cubicBezTo>
                  <a:cubicBezTo>
                    <a:pt x="14309" y="7294"/>
                    <a:pt x="15214" y="6616"/>
                    <a:pt x="15967" y="5904"/>
                  </a:cubicBezTo>
                  <a:cubicBezTo>
                    <a:pt x="17480" y="4484"/>
                    <a:pt x="18309" y="2934"/>
                    <a:pt x="18502" y="1785"/>
                  </a:cubicBezTo>
                  <a:cubicBezTo>
                    <a:pt x="18609" y="1210"/>
                    <a:pt x="18571" y="755"/>
                    <a:pt x="18542" y="454"/>
                  </a:cubicBezTo>
                  <a:cubicBezTo>
                    <a:pt x="18514" y="316"/>
                    <a:pt x="18491" y="205"/>
                    <a:pt x="18474" y="114"/>
                  </a:cubicBezTo>
                  <a:cubicBezTo>
                    <a:pt x="18457" y="39"/>
                    <a:pt x="18446" y="1"/>
                    <a:pt x="18442" y="1"/>
                  </a:cubicBezTo>
                  <a:close/>
                </a:path>
              </a:pathLst>
            </a:custGeom>
            <a:solidFill>
              <a:srgbClr val="455A6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5" name="Google Shape;215;p26"/>
            <p:cNvSpPr/>
            <p:nvPr/>
          </p:nvSpPr>
          <p:spPr>
            <a:xfrm>
              <a:off x="3283600" y="4408500"/>
              <a:ext cx="115250" cy="491025"/>
            </a:xfrm>
            <a:custGeom>
              <a:avLst/>
              <a:gdLst/>
              <a:ahLst/>
              <a:cxnLst/>
              <a:rect l="l" t="t" r="r" b="b"/>
              <a:pathLst>
                <a:path w="4610" h="19641" extrusionOk="0">
                  <a:moveTo>
                    <a:pt x="385" y="1"/>
                  </a:moveTo>
                  <a:cubicBezTo>
                    <a:pt x="376" y="1"/>
                    <a:pt x="359" y="70"/>
                    <a:pt x="332" y="202"/>
                  </a:cubicBezTo>
                  <a:cubicBezTo>
                    <a:pt x="307" y="335"/>
                    <a:pt x="262" y="531"/>
                    <a:pt x="229" y="788"/>
                  </a:cubicBezTo>
                  <a:cubicBezTo>
                    <a:pt x="151" y="1298"/>
                    <a:pt x="77" y="2044"/>
                    <a:pt x="55" y="2969"/>
                  </a:cubicBezTo>
                  <a:cubicBezTo>
                    <a:pt x="0" y="4818"/>
                    <a:pt x="262" y="7385"/>
                    <a:pt x="989" y="10114"/>
                  </a:cubicBezTo>
                  <a:cubicBezTo>
                    <a:pt x="1712" y="12843"/>
                    <a:pt x="2667" y="15216"/>
                    <a:pt x="3375" y="16917"/>
                  </a:cubicBezTo>
                  <a:cubicBezTo>
                    <a:pt x="3732" y="17766"/>
                    <a:pt x="4031" y="18449"/>
                    <a:pt x="4242" y="18920"/>
                  </a:cubicBezTo>
                  <a:cubicBezTo>
                    <a:pt x="4452" y="19384"/>
                    <a:pt x="4576" y="19640"/>
                    <a:pt x="4593" y="19640"/>
                  </a:cubicBezTo>
                  <a:cubicBezTo>
                    <a:pt x="4594" y="19640"/>
                    <a:pt x="4594" y="19640"/>
                    <a:pt x="4594" y="19640"/>
                  </a:cubicBezTo>
                  <a:cubicBezTo>
                    <a:pt x="4609" y="19634"/>
                    <a:pt x="4514" y="19364"/>
                    <a:pt x="4329" y="18883"/>
                  </a:cubicBezTo>
                  <a:cubicBezTo>
                    <a:pt x="4126" y="18366"/>
                    <a:pt x="3857" y="17681"/>
                    <a:pt x="3532" y="16852"/>
                  </a:cubicBezTo>
                  <a:cubicBezTo>
                    <a:pt x="2866" y="15137"/>
                    <a:pt x="1939" y="12763"/>
                    <a:pt x="1221" y="10053"/>
                  </a:cubicBezTo>
                  <a:cubicBezTo>
                    <a:pt x="500" y="7343"/>
                    <a:pt x="214" y="4805"/>
                    <a:pt x="224" y="2970"/>
                  </a:cubicBezTo>
                  <a:cubicBezTo>
                    <a:pt x="224" y="2053"/>
                    <a:pt x="274" y="1310"/>
                    <a:pt x="322" y="799"/>
                  </a:cubicBezTo>
                  <a:cubicBezTo>
                    <a:pt x="370" y="287"/>
                    <a:pt x="404" y="3"/>
                    <a:pt x="385" y="1"/>
                  </a:cubicBezTo>
                  <a:cubicBezTo>
                    <a:pt x="385" y="1"/>
                    <a:pt x="385" y="1"/>
                    <a:pt x="385"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6" name="Google Shape;216;p26"/>
            <p:cNvSpPr/>
            <p:nvPr/>
          </p:nvSpPr>
          <p:spPr>
            <a:xfrm>
              <a:off x="3769450" y="4082700"/>
              <a:ext cx="150100" cy="332375"/>
            </a:xfrm>
            <a:custGeom>
              <a:avLst/>
              <a:gdLst/>
              <a:ahLst/>
              <a:cxnLst/>
              <a:rect l="l" t="t" r="r" b="b"/>
              <a:pathLst>
                <a:path w="6004" h="13295" extrusionOk="0">
                  <a:moveTo>
                    <a:pt x="17" y="0"/>
                  </a:moveTo>
                  <a:cubicBezTo>
                    <a:pt x="17" y="0"/>
                    <a:pt x="17" y="0"/>
                    <a:pt x="17" y="0"/>
                  </a:cubicBezTo>
                  <a:cubicBezTo>
                    <a:pt x="0" y="5"/>
                    <a:pt x="35" y="233"/>
                    <a:pt x="112" y="644"/>
                  </a:cubicBezTo>
                  <a:cubicBezTo>
                    <a:pt x="203" y="1100"/>
                    <a:pt x="320" y="1681"/>
                    <a:pt x="460" y="2380"/>
                  </a:cubicBezTo>
                  <a:cubicBezTo>
                    <a:pt x="764" y="3844"/>
                    <a:pt x="1202" y="5861"/>
                    <a:pt x="1699" y="8089"/>
                  </a:cubicBezTo>
                  <a:cubicBezTo>
                    <a:pt x="1950" y="9198"/>
                    <a:pt x="2189" y="10256"/>
                    <a:pt x="2409" y="11224"/>
                  </a:cubicBezTo>
                  <a:cubicBezTo>
                    <a:pt x="2533" y="11702"/>
                    <a:pt x="2584" y="12168"/>
                    <a:pt x="2791" y="12596"/>
                  </a:cubicBezTo>
                  <a:cubicBezTo>
                    <a:pt x="3002" y="13035"/>
                    <a:pt x="3460" y="13253"/>
                    <a:pt x="3843" y="13285"/>
                  </a:cubicBezTo>
                  <a:cubicBezTo>
                    <a:pt x="3905" y="13292"/>
                    <a:pt x="3966" y="13295"/>
                    <a:pt x="4026" y="13295"/>
                  </a:cubicBezTo>
                  <a:cubicBezTo>
                    <a:pt x="4346" y="13295"/>
                    <a:pt x="4633" y="13207"/>
                    <a:pt x="4863" y="13097"/>
                  </a:cubicBezTo>
                  <a:cubicBezTo>
                    <a:pt x="5139" y="12966"/>
                    <a:pt x="5350" y="12811"/>
                    <a:pt x="5516" y="12682"/>
                  </a:cubicBezTo>
                  <a:cubicBezTo>
                    <a:pt x="5843" y="12417"/>
                    <a:pt x="6003" y="12251"/>
                    <a:pt x="5995" y="12239"/>
                  </a:cubicBezTo>
                  <a:cubicBezTo>
                    <a:pt x="5994" y="12238"/>
                    <a:pt x="5993" y="12238"/>
                    <a:pt x="5992" y="12238"/>
                  </a:cubicBezTo>
                  <a:cubicBezTo>
                    <a:pt x="5966" y="12238"/>
                    <a:pt x="5784" y="12379"/>
                    <a:pt x="5461" y="12607"/>
                  </a:cubicBezTo>
                  <a:cubicBezTo>
                    <a:pt x="5160" y="12801"/>
                    <a:pt x="4695" y="13129"/>
                    <a:pt x="4080" y="13129"/>
                  </a:cubicBezTo>
                  <a:cubicBezTo>
                    <a:pt x="4010" y="13129"/>
                    <a:pt x="3939" y="13125"/>
                    <a:pt x="3865" y="13116"/>
                  </a:cubicBezTo>
                  <a:cubicBezTo>
                    <a:pt x="3516" y="13073"/>
                    <a:pt x="3142" y="12882"/>
                    <a:pt x="2970" y="12508"/>
                  </a:cubicBezTo>
                  <a:cubicBezTo>
                    <a:pt x="2796" y="12137"/>
                    <a:pt x="2742" y="11654"/>
                    <a:pt x="2625" y="11176"/>
                  </a:cubicBezTo>
                  <a:cubicBezTo>
                    <a:pt x="2412" y="10206"/>
                    <a:pt x="2178" y="9147"/>
                    <a:pt x="1934" y="8036"/>
                  </a:cubicBezTo>
                  <a:cubicBezTo>
                    <a:pt x="1437" y="5809"/>
                    <a:pt x="973" y="3797"/>
                    <a:pt x="626" y="2343"/>
                  </a:cubicBezTo>
                  <a:cubicBezTo>
                    <a:pt x="457" y="1652"/>
                    <a:pt x="315" y="1074"/>
                    <a:pt x="203" y="624"/>
                  </a:cubicBezTo>
                  <a:cubicBezTo>
                    <a:pt x="99" y="221"/>
                    <a:pt x="34" y="0"/>
                    <a:pt x="17"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7" name="Google Shape;217;p26"/>
            <p:cNvSpPr/>
            <p:nvPr/>
          </p:nvSpPr>
          <p:spPr>
            <a:xfrm>
              <a:off x="3817300" y="4111100"/>
              <a:ext cx="63600" cy="60500"/>
            </a:xfrm>
            <a:custGeom>
              <a:avLst/>
              <a:gdLst/>
              <a:ahLst/>
              <a:cxnLst/>
              <a:rect l="l" t="t" r="r" b="b"/>
              <a:pathLst>
                <a:path w="2544" h="2420" extrusionOk="0">
                  <a:moveTo>
                    <a:pt x="1212" y="1"/>
                  </a:moveTo>
                  <a:cubicBezTo>
                    <a:pt x="1148" y="1"/>
                    <a:pt x="1091" y="7"/>
                    <a:pt x="1042" y="17"/>
                  </a:cubicBezTo>
                  <a:cubicBezTo>
                    <a:pt x="859" y="53"/>
                    <a:pt x="777" y="122"/>
                    <a:pt x="783" y="131"/>
                  </a:cubicBezTo>
                  <a:cubicBezTo>
                    <a:pt x="784" y="135"/>
                    <a:pt x="790" y="137"/>
                    <a:pt x="800" y="137"/>
                  </a:cubicBezTo>
                  <a:cubicBezTo>
                    <a:pt x="835" y="137"/>
                    <a:pt x="920" y="114"/>
                    <a:pt x="1051" y="110"/>
                  </a:cubicBezTo>
                  <a:cubicBezTo>
                    <a:pt x="1062" y="109"/>
                    <a:pt x="1073" y="109"/>
                    <a:pt x="1084" y="109"/>
                  </a:cubicBezTo>
                  <a:cubicBezTo>
                    <a:pt x="1249" y="109"/>
                    <a:pt x="1482" y="157"/>
                    <a:pt x="1717" y="305"/>
                  </a:cubicBezTo>
                  <a:cubicBezTo>
                    <a:pt x="1961" y="464"/>
                    <a:pt x="2218" y="753"/>
                    <a:pt x="2252" y="1127"/>
                  </a:cubicBezTo>
                  <a:cubicBezTo>
                    <a:pt x="2297" y="1500"/>
                    <a:pt x="2031" y="1895"/>
                    <a:pt x="1629" y="2076"/>
                  </a:cubicBezTo>
                  <a:cubicBezTo>
                    <a:pt x="1474" y="2147"/>
                    <a:pt x="1307" y="2183"/>
                    <a:pt x="1147" y="2183"/>
                  </a:cubicBezTo>
                  <a:cubicBezTo>
                    <a:pt x="895" y="2183"/>
                    <a:pt x="657" y="2095"/>
                    <a:pt x="503" y="1924"/>
                  </a:cubicBezTo>
                  <a:cubicBezTo>
                    <a:pt x="243" y="1653"/>
                    <a:pt x="193" y="1269"/>
                    <a:pt x="234" y="982"/>
                  </a:cubicBezTo>
                  <a:cubicBezTo>
                    <a:pt x="278" y="688"/>
                    <a:pt x="407" y="473"/>
                    <a:pt x="523" y="352"/>
                  </a:cubicBezTo>
                  <a:cubicBezTo>
                    <a:pt x="638" y="227"/>
                    <a:pt x="726" y="181"/>
                    <a:pt x="715" y="161"/>
                  </a:cubicBezTo>
                  <a:cubicBezTo>
                    <a:pt x="715" y="160"/>
                    <a:pt x="712" y="159"/>
                    <a:pt x="707" y="159"/>
                  </a:cubicBezTo>
                  <a:cubicBezTo>
                    <a:pt x="679" y="159"/>
                    <a:pt x="585" y="186"/>
                    <a:pt x="460" y="282"/>
                  </a:cubicBezTo>
                  <a:cubicBezTo>
                    <a:pt x="311" y="394"/>
                    <a:pt x="140" y="622"/>
                    <a:pt x="66" y="951"/>
                  </a:cubicBezTo>
                  <a:cubicBezTo>
                    <a:pt x="0" y="1272"/>
                    <a:pt x="26" y="1721"/>
                    <a:pt x="342" y="2076"/>
                  </a:cubicBezTo>
                  <a:cubicBezTo>
                    <a:pt x="537" y="2304"/>
                    <a:pt x="846" y="2419"/>
                    <a:pt x="1165" y="2419"/>
                  </a:cubicBezTo>
                  <a:cubicBezTo>
                    <a:pt x="1356" y="2419"/>
                    <a:pt x="1552" y="2378"/>
                    <a:pt x="1728" y="2294"/>
                  </a:cubicBezTo>
                  <a:cubicBezTo>
                    <a:pt x="2204" y="2086"/>
                    <a:pt x="2544" y="1581"/>
                    <a:pt x="2472" y="1104"/>
                  </a:cubicBezTo>
                  <a:cubicBezTo>
                    <a:pt x="2412" y="634"/>
                    <a:pt x="2090" y="319"/>
                    <a:pt x="1805" y="159"/>
                  </a:cubicBezTo>
                  <a:cubicBezTo>
                    <a:pt x="1589" y="43"/>
                    <a:pt x="1379" y="1"/>
                    <a:pt x="1212"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8" name="Google Shape;218;p26"/>
            <p:cNvSpPr/>
            <p:nvPr/>
          </p:nvSpPr>
          <p:spPr>
            <a:xfrm>
              <a:off x="3859700" y="4252575"/>
              <a:ext cx="63625" cy="60500"/>
            </a:xfrm>
            <a:custGeom>
              <a:avLst/>
              <a:gdLst/>
              <a:ahLst/>
              <a:cxnLst/>
              <a:rect l="l" t="t" r="r" b="b"/>
              <a:pathLst>
                <a:path w="2545" h="2420" extrusionOk="0">
                  <a:moveTo>
                    <a:pt x="1212" y="1"/>
                  </a:moveTo>
                  <a:cubicBezTo>
                    <a:pt x="1149" y="1"/>
                    <a:pt x="1092" y="7"/>
                    <a:pt x="1042" y="17"/>
                  </a:cubicBezTo>
                  <a:cubicBezTo>
                    <a:pt x="860" y="53"/>
                    <a:pt x="778" y="122"/>
                    <a:pt x="783" y="131"/>
                  </a:cubicBezTo>
                  <a:cubicBezTo>
                    <a:pt x="785" y="135"/>
                    <a:pt x="791" y="137"/>
                    <a:pt x="801" y="137"/>
                  </a:cubicBezTo>
                  <a:cubicBezTo>
                    <a:pt x="835" y="137"/>
                    <a:pt x="921" y="115"/>
                    <a:pt x="1052" y="111"/>
                  </a:cubicBezTo>
                  <a:cubicBezTo>
                    <a:pt x="1064" y="111"/>
                    <a:pt x="1076" y="110"/>
                    <a:pt x="1089" y="110"/>
                  </a:cubicBezTo>
                  <a:cubicBezTo>
                    <a:pt x="1255" y="110"/>
                    <a:pt x="1485" y="159"/>
                    <a:pt x="1719" y="306"/>
                  </a:cubicBezTo>
                  <a:cubicBezTo>
                    <a:pt x="1961" y="464"/>
                    <a:pt x="2219" y="754"/>
                    <a:pt x="2253" y="1128"/>
                  </a:cubicBezTo>
                  <a:cubicBezTo>
                    <a:pt x="2297" y="1500"/>
                    <a:pt x="2031" y="1895"/>
                    <a:pt x="1629" y="2076"/>
                  </a:cubicBezTo>
                  <a:cubicBezTo>
                    <a:pt x="1474" y="2148"/>
                    <a:pt x="1308" y="2183"/>
                    <a:pt x="1148" y="2183"/>
                  </a:cubicBezTo>
                  <a:cubicBezTo>
                    <a:pt x="895" y="2183"/>
                    <a:pt x="658" y="2095"/>
                    <a:pt x="504" y="1925"/>
                  </a:cubicBezTo>
                  <a:cubicBezTo>
                    <a:pt x="244" y="1654"/>
                    <a:pt x="194" y="1269"/>
                    <a:pt x="234" y="983"/>
                  </a:cubicBezTo>
                  <a:cubicBezTo>
                    <a:pt x="279" y="690"/>
                    <a:pt x="408" y="474"/>
                    <a:pt x="523" y="352"/>
                  </a:cubicBezTo>
                  <a:cubicBezTo>
                    <a:pt x="638" y="228"/>
                    <a:pt x="726" y="181"/>
                    <a:pt x="716" y="161"/>
                  </a:cubicBezTo>
                  <a:cubicBezTo>
                    <a:pt x="715" y="160"/>
                    <a:pt x="712" y="159"/>
                    <a:pt x="707" y="159"/>
                  </a:cubicBezTo>
                  <a:cubicBezTo>
                    <a:pt x="680" y="159"/>
                    <a:pt x="585" y="186"/>
                    <a:pt x="460" y="284"/>
                  </a:cubicBezTo>
                  <a:cubicBezTo>
                    <a:pt x="313" y="394"/>
                    <a:pt x="141" y="622"/>
                    <a:pt x="67" y="952"/>
                  </a:cubicBezTo>
                  <a:cubicBezTo>
                    <a:pt x="1" y="1273"/>
                    <a:pt x="27" y="1721"/>
                    <a:pt x="342" y="2076"/>
                  </a:cubicBezTo>
                  <a:cubicBezTo>
                    <a:pt x="538" y="2305"/>
                    <a:pt x="846" y="2420"/>
                    <a:pt x="1165" y="2420"/>
                  </a:cubicBezTo>
                  <a:cubicBezTo>
                    <a:pt x="1357" y="2420"/>
                    <a:pt x="1552" y="2378"/>
                    <a:pt x="1729" y="2295"/>
                  </a:cubicBezTo>
                  <a:cubicBezTo>
                    <a:pt x="2205" y="2086"/>
                    <a:pt x="2544" y="1582"/>
                    <a:pt x="2472" y="1105"/>
                  </a:cubicBezTo>
                  <a:cubicBezTo>
                    <a:pt x="2412" y="634"/>
                    <a:pt x="2091" y="320"/>
                    <a:pt x="1805" y="159"/>
                  </a:cubicBezTo>
                  <a:cubicBezTo>
                    <a:pt x="1589" y="43"/>
                    <a:pt x="1380" y="1"/>
                    <a:pt x="1212"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19" name="Google Shape;219;p26"/>
            <p:cNvSpPr/>
            <p:nvPr/>
          </p:nvSpPr>
          <p:spPr>
            <a:xfrm>
              <a:off x="3251525" y="3878275"/>
              <a:ext cx="49000" cy="467200"/>
            </a:xfrm>
            <a:custGeom>
              <a:avLst/>
              <a:gdLst/>
              <a:ahLst/>
              <a:cxnLst/>
              <a:rect l="l" t="t" r="r" b="b"/>
              <a:pathLst>
                <a:path w="1960" h="18688" extrusionOk="0">
                  <a:moveTo>
                    <a:pt x="17" y="0"/>
                  </a:moveTo>
                  <a:cubicBezTo>
                    <a:pt x="17" y="0"/>
                    <a:pt x="17" y="0"/>
                    <a:pt x="17" y="0"/>
                  </a:cubicBezTo>
                  <a:cubicBezTo>
                    <a:pt x="0" y="4"/>
                    <a:pt x="50" y="264"/>
                    <a:pt x="150" y="730"/>
                  </a:cubicBezTo>
                  <a:cubicBezTo>
                    <a:pt x="255" y="1195"/>
                    <a:pt x="397" y="1869"/>
                    <a:pt x="560" y="2705"/>
                  </a:cubicBezTo>
                  <a:cubicBezTo>
                    <a:pt x="1424" y="7058"/>
                    <a:pt x="1808" y="11494"/>
                    <a:pt x="1709" y="15930"/>
                  </a:cubicBezTo>
                  <a:cubicBezTo>
                    <a:pt x="1691" y="16782"/>
                    <a:pt x="1668" y="17471"/>
                    <a:pt x="1646" y="17947"/>
                  </a:cubicBezTo>
                  <a:cubicBezTo>
                    <a:pt x="1626" y="18423"/>
                    <a:pt x="1624" y="18687"/>
                    <a:pt x="1640" y="18688"/>
                  </a:cubicBezTo>
                  <a:cubicBezTo>
                    <a:pt x="1640" y="18688"/>
                    <a:pt x="1640" y="18688"/>
                    <a:pt x="1640" y="18688"/>
                  </a:cubicBezTo>
                  <a:cubicBezTo>
                    <a:pt x="1657" y="18688"/>
                    <a:pt x="1692" y="18426"/>
                    <a:pt x="1739" y="17953"/>
                  </a:cubicBezTo>
                  <a:cubicBezTo>
                    <a:pt x="1790" y="17478"/>
                    <a:pt x="1840" y="16788"/>
                    <a:pt x="1879" y="15936"/>
                  </a:cubicBezTo>
                  <a:cubicBezTo>
                    <a:pt x="1960" y="14231"/>
                    <a:pt x="1959" y="11865"/>
                    <a:pt x="1735" y="9265"/>
                  </a:cubicBezTo>
                  <a:cubicBezTo>
                    <a:pt x="1507" y="6666"/>
                    <a:pt x="1101" y="4337"/>
                    <a:pt x="727" y="2671"/>
                  </a:cubicBezTo>
                  <a:cubicBezTo>
                    <a:pt x="542" y="1837"/>
                    <a:pt x="374" y="1166"/>
                    <a:pt x="242" y="708"/>
                  </a:cubicBezTo>
                  <a:cubicBezTo>
                    <a:pt x="113" y="251"/>
                    <a:pt x="34" y="0"/>
                    <a:pt x="17" y="0"/>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0" name="Google Shape;220;p26"/>
            <p:cNvSpPr/>
            <p:nvPr/>
          </p:nvSpPr>
          <p:spPr>
            <a:xfrm>
              <a:off x="3689000" y="3342700"/>
              <a:ext cx="452575" cy="710000"/>
            </a:xfrm>
            <a:custGeom>
              <a:avLst/>
              <a:gdLst/>
              <a:ahLst/>
              <a:cxnLst/>
              <a:rect l="l" t="t" r="r" b="b"/>
              <a:pathLst>
                <a:path w="18103" h="28400" extrusionOk="0">
                  <a:moveTo>
                    <a:pt x="14033" y="1"/>
                  </a:moveTo>
                  <a:cubicBezTo>
                    <a:pt x="13838" y="1"/>
                    <a:pt x="13582" y="69"/>
                    <a:pt x="13251" y="235"/>
                  </a:cubicBezTo>
                  <a:cubicBezTo>
                    <a:pt x="12118" y="801"/>
                    <a:pt x="13251" y="7271"/>
                    <a:pt x="13251" y="7271"/>
                  </a:cubicBezTo>
                  <a:lnTo>
                    <a:pt x="12604" y="10747"/>
                  </a:lnTo>
                  <a:cubicBezTo>
                    <a:pt x="12604" y="10747"/>
                    <a:pt x="8641" y="9858"/>
                    <a:pt x="8318" y="9696"/>
                  </a:cubicBezTo>
                  <a:cubicBezTo>
                    <a:pt x="8313" y="9694"/>
                    <a:pt x="8307" y="9693"/>
                    <a:pt x="8300" y="9693"/>
                  </a:cubicBezTo>
                  <a:cubicBezTo>
                    <a:pt x="7776" y="9693"/>
                    <a:pt x="0" y="15321"/>
                    <a:pt x="0" y="15321"/>
                  </a:cubicBezTo>
                  <a:cubicBezTo>
                    <a:pt x="0" y="15321"/>
                    <a:pt x="869" y="16035"/>
                    <a:pt x="1920" y="16035"/>
                  </a:cubicBezTo>
                  <a:cubicBezTo>
                    <a:pt x="2162" y="16035"/>
                    <a:pt x="2414" y="15997"/>
                    <a:pt x="2667" y="15904"/>
                  </a:cubicBezTo>
                  <a:cubicBezTo>
                    <a:pt x="3278" y="15679"/>
                    <a:pt x="6457" y="13739"/>
                    <a:pt x="6457" y="13739"/>
                  </a:cubicBezTo>
                  <a:lnTo>
                    <a:pt x="6457" y="13739"/>
                  </a:lnTo>
                  <a:lnTo>
                    <a:pt x="3870" y="17298"/>
                  </a:lnTo>
                  <a:cubicBezTo>
                    <a:pt x="3870" y="17298"/>
                    <a:pt x="2900" y="22635"/>
                    <a:pt x="3142" y="23039"/>
                  </a:cubicBezTo>
                  <a:cubicBezTo>
                    <a:pt x="3200" y="23135"/>
                    <a:pt x="3368" y="23172"/>
                    <a:pt x="3590" y="23172"/>
                  </a:cubicBezTo>
                  <a:cubicBezTo>
                    <a:pt x="4301" y="23172"/>
                    <a:pt x="5569" y="22797"/>
                    <a:pt x="5569" y="22797"/>
                  </a:cubicBezTo>
                  <a:lnTo>
                    <a:pt x="5892" y="20613"/>
                  </a:lnTo>
                  <a:cubicBezTo>
                    <a:pt x="5892" y="20613"/>
                    <a:pt x="6134" y="22149"/>
                    <a:pt x="6377" y="22474"/>
                  </a:cubicBezTo>
                  <a:cubicBezTo>
                    <a:pt x="6430" y="22545"/>
                    <a:pt x="6544" y="22573"/>
                    <a:pt x="6688" y="22573"/>
                  </a:cubicBezTo>
                  <a:cubicBezTo>
                    <a:pt x="7193" y="22573"/>
                    <a:pt x="8075" y="22230"/>
                    <a:pt x="8075" y="22230"/>
                  </a:cubicBezTo>
                  <a:lnTo>
                    <a:pt x="8398" y="24575"/>
                  </a:lnTo>
                  <a:lnTo>
                    <a:pt x="10296" y="28399"/>
                  </a:lnTo>
                  <a:lnTo>
                    <a:pt x="18102" y="26274"/>
                  </a:lnTo>
                  <a:lnTo>
                    <a:pt x="18102" y="13821"/>
                  </a:lnTo>
                  <a:lnTo>
                    <a:pt x="16404" y="12284"/>
                  </a:lnTo>
                  <a:lnTo>
                    <a:pt x="15919" y="5976"/>
                  </a:lnTo>
                  <a:cubicBezTo>
                    <a:pt x="15919" y="5976"/>
                    <a:pt x="14625" y="1367"/>
                    <a:pt x="14625" y="801"/>
                  </a:cubicBezTo>
                  <a:cubicBezTo>
                    <a:pt x="14625" y="401"/>
                    <a:pt x="14504" y="1"/>
                    <a:pt x="14033"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1" name="Google Shape;221;p26"/>
            <p:cNvSpPr/>
            <p:nvPr/>
          </p:nvSpPr>
          <p:spPr>
            <a:xfrm>
              <a:off x="3940250" y="3999525"/>
              <a:ext cx="685375" cy="1245975"/>
            </a:xfrm>
            <a:custGeom>
              <a:avLst/>
              <a:gdLst/>
              <a:ahLst/>
              <a:cxnLst/>
              <a:rect l="l" t="t" r="r" b="b"/>
              <a:pathLst>
                <a:path w="27415" h="49839" extrusionOk="0">
                  <a:moveTo>
                    <a:pt x="8052" y="1"/>
                  </a:moveTo>
                  <a:lnTo>
                    <a:pt x="0" y="1851"/>
                  </a:lnTo>
                  <a:cubicBezTo>
                    <a:pt x="0" y="2306"/>
                    <a:pt x="1213" y="27686"/>
                    <a:pt x="1486" y="29506"/>
                  </a:cubicBezTo>
                  <a:cubicBezTo>
                    <a:pt x="1759" y="31325"/>
                    <a:pt x="1919" y="48518"/>
                    <a:pt x="11801" y="49839"/>
                  </a:cubicBezTo>
                  <a:cubicBezTo>
                    <a:pt x="11801" y="49839"/>
                    <a:pt x="16747" y="49778"/>
                    <a:pt x="17215" y="49387"/>
                  </a:cubicBezTo>
                  <a:lnTo>
                    <a:pt x="17231" y="49375"/>
                  </a:lnTo>
                  <a:cubicBezTo>
                    <a:pt x="22610" y="45338"/>
                    <a:pt x="26005" y="39191"/>
                    <a:pt x="26387" y="32478"/>
                  </a:cubicBezTo>
                  <a:lnTo>
                    <a:pt x="27414" y="14375"/>
                  </a:lnTo>
                  <a:lnTo>
                    <a:pt x="27414" y="14375"/>
                  </a:lnTo>
                  <a:cubicBezTo>
                    <a:pt x="27414" y="14375"/>
                    <a:pt x="21743" y="15110"/>
                    <a:pt x="14390" y="15746"/>
                  </a:cubicBezTo>
                  <a:lnTo>
                    <a:pt x="14390" y="20498"/>
                  </a:lnTo>
                  <a:cubicBezTo>
                    <a:pt x="14390" y="20498"/>
                    <a:pt x="12676" y="15711"/>
                    <a:pt x="12403" y="14375"/>
                  </a:cubicBezTo>
                  <a:cubicBezTo>
                    <a:pt x="12130" y="13038"/>
                    <a:pt x="8052" y="1"/>
                    <a:pt x="8052" y="1"/>
                  </a:cubicBez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2" name="Google Shape;222;p26"/>
            <p:cNvSpPr/>
            <p:nvPr/>
          </p:nvSpPr>
          <p:spPr>
            <a:xfrm>
              <a:off x="3998700" y="3336850"/>
              <a:ext cx="100700" cy="312950"/>
            </a:xfrm>
            <a:custGeom>
              <a:avLst/>
              <a:gdLst/>
              <a:ahLst/>
              <a:cxnLst/>
              <a:rect l="l" t="t" r="r" b="b"/>
              <a:pathLst>
                <a:path w="4028" h="12518" extrusionOk="0">
                  <a:moveTo>
                    <a:pt x="1558" y="0"/>
                  </a:moveTo>
                  <a:lnTo>
                    <a:pt x="1524" y="19"/>
                  </a:lnTo>
                  <a:cubicBezTo>
                    <a:pt x="762" y="428"/>
                    <a:pt x="350" y="1219"/>
                    <a:pt x="180" y="1960"/>
                  </a:cubicBezTo>
                  <a:cubicBezTo>
                    <a:pt x="0" y="2719"/>
                    <a:pt x="67" y="3473"/>
                    <a:pt x="181" y="4152"/>
                  </a:cubicBezTo>
                  <a:cubicBezTo>
                    <a:pt x="295" y="4837"/>
                    <a:pt x="454" y="5470"/>
                    <a:pt x="553" y="6066"/>
                  </a:cubicBezTo>
                  <a:cubicBezTo>
                    <a:pt x="648" y="6616"/>
                    <a:pt x="690" y="7174"/>
                    <a:pt x="679" y="7733"/>
                  </a:cubicBezTo>
                  <a:cubicBezTo>
                    <a:pt x="662" y="8757"/>
                    <a:pt x="469" y="9570"/>
                    <a:pt x="313" y="10117"/>
                  </a:cubicBezTo>
                  <a:cubicBezTo>
                    <a:pt x="150" y="10665"/>
                    <a:pt x="26" y="10956"/>
                    <a:pt x="44" y="10963"/>
                  </a:cubicBezTo>
                  <a:cubicBezTo>
                    <a:pt x="44" y="10963"/>
                    <a:pt x="44" y="10963"/>
                    <a:pt x="45" y="10963"/>
                  </a:cubicBezTo>
                  <a:cubicBezTo>
                    <a:pt x="52" y="10963"/>
                    <a:pt x="90" y="10894"/>
                    <a:pt x="153" y="10760"/>
                  </a:cubicBezTo>
                  <a:cubicBezTo>
                    <a:pt x="218" y="10623"/>
                    <a:pt x="303" y="10416"/>
                    <a:pt x="399" y="10144"/>
                  </a:cubicBezTo>
                  <a:cubicBezTo>
                    <a:pt x="663" y="9368"/>
                    <a:pt x="813" y="8557"/>
                    <a:pt x="844" y="7738"/>
                  </a:cubicBezTo>
                  <a:cubicBezTo>
                    <a:pt x="866" y="7169"/>
                    <a:pt x="832" y="6599"/>
                    <a:pt x="744" y="6035"/>
                  </a:cubicBezTo>
                  <a:cubicBezTo>
                    <a:pt x="652" y="5428"/>
                    <a:pt x="499" y="4791"/>
                    <a:pt x="393" y="4118"/>
                  </a:cubicBezTo>
                  <a:cubicBezTo>
                    <a:pt x="289" y="3446"/>
                    <a:pt x="233" y="2728"/>
                    <a:pt x="405" y="2014"/>
                  </a:cubicBezTo>
                  <a:cubicBezTo>
                    <a:pt x="568" y="1324"/>
                    <a:pt x="945" y="618"/>
                    <a:pt x="1602" y="249"/>
                  </a:cubicBezTo>
                  <a:lnTo>
                    <a:pt x="1602" y="249"/>
                  </a:lnTo>
                  <a:lnTo>
                    <a:pt x="2252" y="341"/>
                  </a:lnTo>
                  <a:lnTo>
                    <a:pt x="2252" y="341"/>
                  </a:lnTo>
                  <a:cubicBezTo>
                    <a:pt x="2252" y="341"/>
                    <a:pt x="2252" y="341"/>
                    <a:pt x="2252" y="341"/>
                  </a:cubicBezTo>
                  <a:cubicBezTo>
                    <a:pt x="2652" y="2386"/>
                    <a:pt x="3029" y="4311"/>
                    <a:pt x="3356" y="5978"/>
                  </a:cubicBezTo>
                  <a:lnTo>
                    <a:pt x="3356" y="5978"/>
                  </a:lnTo>
                  <a:cubicBezTo>
                    <a:pt x="3537" y="7905"/>
                    <a:pt x="3689" y="9529"/>
                    <a:pt x="3801" y="10711"/>
                  </a:cubicBezTo>
                  <a:cubicBezTo>
                    <a:pt x="3860" y="11261"/>
                    <a:pt x="3907" y="11706"/>
                    <a:pt x="3944" y="12046"/>
                  </a:cubicBezTo>
                  <a:cubicBezTo>
                    <a:pt x="3980" y="12353"/>
                    <a:pt x="4005" y="12518"/>
                    <a:pt x="4017" y="12518"/>
                  </a:cubicBezTo>
                  <a:cubicBezTo>
                    <a:pt x="4017" y="12518"/>
                    <a:pt x="4017" y="12518"/>
                    <a:pt x="4017" y="12518"/>
                  </a:cubicBezTo>
                  <a:cubicBezTo>
                    <a:pt x="4028" y="12517"/>
                    <a:pt x="4024" y="12351"/>
                    <a:pt x="4009" y="12040"/>
                  </a:cubicBezTo>
                  <a:cubicBezTo>
                    <a:pt x="3987" y="11697"/>
                    <a:pt x="3959" y="11250"/>
                    <a:pt x="3925" y="10699"/>
                  </a:cubicBezTo>
                  <a:cubicBezTo>
                    <a:pt x="3836" y="9512"/>
                    <a:pt x="3712" y="7882"/>
                    <a:pt x="3566" y="5948"/>
                  </a:cubicBezTo>
                  <a:lnTo>
                    <a:pt x="3566" y="5943"/>
                  </a:lnTo>
                  <a:lnTo>
                    <a:pt x="3565" y="5937"/>
                  </a:lnTo>
                  <a:cubicBezTo>
                    <a:pt x="3246" y="4268"/>
                    <a:pt x="2878" y="2341"/>
                    <a:pt x="2487" y="294"/>
                  </a:cubicBezTo>
                  <a:cubicBezTo>
                    <a:pt x="2481" y="265"/>
                    <a:pt x="2475" y="236"/>
                    <a:pt x="2471" y="210"/>
                  </a:cubicBezTo>
                  <a:lnTo>
                    <a:pt x="2455" y="126"/>
                  </a:lnTo>
                  <a:lnTo>
                    <a:pt x="2369" y="114"/>
                  </a:lnTo>
                  <a:lnTo>
                    <a:pt x="1598" y="6"/>
                  </a:lnTo>
                  <a:lnTo>
                    <a:pt x="1558" y="0"/>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3" name="Google Shape;223;p26"/>
            <p:cNvSpPr/>
            <p:nvPr/>
          </p:nvSpPr>
          <p:spPr>
            <a:xfrm>
              <a:off x="3689725" y="3581625"/>
              <a:ext cx="367875" cy="165975"/>
            </a:xfrm>
            <a:custGeom>
              <a:avLst/>
              <a:gdLst/>
              <a:ahLst/>
              <a:cxnLst/>
              <a:rect l="l" t="t" r="r" b="b"/>
              <a:pathLst>
                <a:path w="14715" h="6639" extrusionOk="0">
                  <a:moveTo>
                    <a:pt x="8303" y="1"/>
                  </a:moveTo>
                  <a:lnTo>
                    <a:pt x="8263" y="28"/>
                  </a:lnTo>
                  <a:lnTo>
                    <a:pt x="3941" y="2931"/>
                  </a:lnTo>
                  <a:lnTo>
                    <a:pt x="106" y="5530"/>
                  </a:lnTo>
                  <a:lnTo>
                    <a:pt x="0" y="5601"/>
                  </a:lnTo>
                  <a:lnTo>
                    <a:pt x="85" y="5693"/>
                  </a:lnTo>
                  <a:cubicBezTo>
                    <a:pt x="454" y="6096"/>
                    <a:pt x="883" y="6411"/>
                    <a:pt x="1372" y="6567"/>
                  </a:cubicBezTo>
                  <a:cubicBezTo>
                    <a:pt x="1517" y="6614"/>
                    <a:pt x="1669" y="6638"/>
                    <a:pt x="1821" y="6638"/>
                  </a:cubicBezTo>
                  <a:cubicBezTo>
                    <a:pt x="1920" y="6638"/>
                    <a:pt x="2020" y="6628"/>
                    <a:pt x="2117" y="6608"/>
                  </a:cubicBezTo>
                  <a:cubicBezTo>
                    <a:pt x="2365" y="6556"/>
                    <a:pt x="2567" y="6441"/>
                    <a:pt x="2758" y="6345"/>
                  </a:cubicBezTo>
                  <a:cubicBezTo>
                    <a:pt x="3530" y="5942"/>
                    <a:pt x="4188" y="5559"/>
                    <a:pt x="4733" y="5239"/>
                  </a:cubicBezTo>
                  <a:cubicBezTo>
                    <a:pt x="5277" y="4919"/>
                    <a:pt x="5703" y="4660"/>
                    <a:pt x="5993" y="4479"/>
                  </a:cubicBezTo>
                  <a:cubicBezTo>
                    <a:pt x="6282" y="4297"/>
                    <a:pt x="6435" y="4193"/>
                    <a:pt x="6428" y="4183"/>
                  </a:cubicBezTo>
                  <a:cubicBezTo>
                    <a:pt x="6428" y="4182"/>
                    <a:pt x="6427" y="4182"/>
                    <a:pt x="6426" y="4182"/>
                  </a:cubicBezTo>
                  <a:cubicBezTo>
                    <a:pt x="6403" y="4182"/>
                    <a:pt x="6240" y="4265"/>
                    <a:pt x="5958" y="4417"/>
                  </a:cubicBezTo>
                  <a:lnTo>
                    <a:pt x="4667" y="5122"/>
                  </a:lnTo>
                  <a:cubicBezTo>
                    <a:pt x="4114" y="5423"/>
                    <a:pt x="3447" y="5793"/>
                    <a:pt x="2675" y="6179"/>
                  </a:cubicBezTo>
                  <a:cubicBezTo>
                    <a:pt x="2480" y="6275"/>
                    <a:pt x="2284" y="6380"/>
                    <a:pt x="2080" y="6417"/>
                  </a:cubicBezTo>
                  <a:cubicBezTo>
                    <a:pt x="2002" y="6431"/>
                    <a:pt x="1922" y="6439"/>
                    <a:pt x="1843" y="6439"/>
                  </a:cubicBezTo>
                  <a:cubicBezTo>
                    <a:pt x="1704" y="6439"/>
                    <a:pt x="1565" y="6416"/>
                    <a:pt x="1432" y="6371"/>
                  </a:cubicBezTo>
                  <a:cubicBezTo>
                    <a:pt x="1035" y="6242"/>
                    <a:pt x="655" y="5971"/>
                    <a:pt x="338" y="5641"/>
                  </a:cubicBezTo>
                  <a:lnTo>
                    <a:pt x="338" y="5641"/>
                  </a:lnTo>
                  <a:lnTo>
                    <a:pt x="4076" y="3129"/>
                  </a:lnTo>
                  <a:lnTo>
                    <a:pt x="8345" y="232"/>
                  </a:lnTo>
                  <a:lnTo>
                    <a:pt x="8345" y="232"/>
                  </a:lnTo>
                  <a:lnTo>
                    <a:pt x="12926" y="1296"/>
                  </a:lnTo>
                  <a:lnTo>
                    <a:pt x="14239" y="1582"/>
                  </a:lnTo>
                  <a:cubicBezTo>
                    <a:pt x="14498" y="1635"/>
                    <a:pt x="14656" y="1664"/>
                    <a:pt x="14700" y="1664"/>
                  </a:cubicBezTo>
                  <a:cubicBezTo>
                    <a:pt x="14707" y="1664"/>
                    <a:pt x="14712" y="1663"/>
                    <a:pt x="14712" y="1661"/>
                  </a:cubicBezTo>
                  <a:cubicBezTo>
                    <a:pt x="14714" y="1650"/>
                    <a:pt x="14556" y="1599"/>
                    <a:pt x="14256" y="1516"/>
                  </a:cubicBezTo>
                  <a:lnTo>
                    <a:pt x="12957" y="1171"/>
                  </a:lnTo>
                  <a:lnTo>
                    <a:pt x="8349" y="13"/>
                  </a:lnTo>
                  <a:lnTo>
                    <a:pt x="8303" y="1"/>
                  </a:ln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4" name="Google Shape;224;p26"/>
            <p:cNvSpPr/>
            <p:nvPr/>
          </p:nvSpPr>
          <p:spPr>
            <a:xfrm>
              <a:off x="3763625" y="3648300"/>
              <a:ext cx="206725" cy="271375"/>
            </a:xfrm>
            <a:custGeom>
              <a:avLst/>
              <a:gdLst/>
              <a:ahLst/>
              <a:cxnLst/>
              <a:rect l="l" t="t" r="r" b="b"/>
              <a:pathLst>
                <a:path w="8269" h="10855" extrusionOk="0">
                  <a:moveTo>
                    <a:pt x="6570" y="0"/>
                  </a:moveTo>
                  <a:cubicBezTo>
                    <a:pt x="6522" y="0"/>
                    <a:pt x="6474" y="4"/>
                    <a:pt x="6425" y="12"/>
                  </a:cubicBezTo>
                  <a:cubicBezTo>
                    <a:pt x="6009" y="64"/>
                    <a:pt x="5568" y="240"/>
                    <a:pt x="5087" y="367"/>
                  </a:cubicBezTo>
                  <a:lnTo>
                    <a:pt x="5063" y="373"/>
                  </a:lnTo>
                  <a:lnTo>
                    <a:pt x="5045" y="391"/>
                  </a:lnTo>
                  <a:cubicBezTo>
                    <a:pt x="4481" y="946"/>
                    <a:pt x="3837" y="1593"/>
                    <a:pt x="3140" y="2313"/>
                  </a:cubicBezTo>
                  <a:cubicBezTo>
                    <a:pt x="2792" y="2674"/>
                    <a:pt x="2431" y="3053"/>
                    <a:pt x="2062" y="3452"/>
                  </a:cubicBezTo>
                  <a:cubicBezTo>
                    <a:pt x="1696" y="3859"/>
                    <a:pt x="1312" y="4251"/>
                    <a:pt x="969" y="4757"/>
                  </a:cubicBezTo>
                  <a:lnTo>
                    <a:pt x="960" y="4772"/>
                  </a:lnTo>
                  <a:lnTo>
                    <a:pt x="956" y="4796"/>
                  </a:lnTo>
                  <a:cubicBezTo>
                    <a:pt x="878" y="5243"/>
                    <a:pt x="800" y="5704"/>
                    <a:pt x="719" y="6171"/>
                  </a:cubicBezTo>
                  <a:cubicBezTo>
                    <a:pt x="468" y="7662"/>
                    <a:pt x="229" y="9080"/>
                    <a:pt x="13" y="10365"/>
                  </a:cubicBezTo>
                  <a:lnTo>
                    <a:pt x="1" y="10437"/>
                  </a:lnTo>
                  <a:lnTo>
                    <a:pt x="58" y="10473"/>
                  </a:lnTo>
                  <a:cubicBezTo>
                    <a:pt x="439" y="10716"/>
                    <a:pt x="864" y="10855"/>
                    <a:pt x="1281" y="10855"/>
                  </a:cubicBezTo>
                  <a:cubicBezTo>
                    <a:pt x="1376" y="10855"/>
                    <a:pt x="1470" y="10847"/>
                    <a:pt x="1564" y="10833"/>
                  </a:cubicBezTo>
                  <a:cubicBezTo>
                    <a:pt x="2067" y="10749"/>
                    <a:pt x="2470" y="10442"/>
                    <a:pt x="2730" y="10107"/>
                  </a:cubicBezTo>
                  <a:lnTo>
                    <a:pt x="2746" y="10086"/>
                  </a:lnTo>
                  <a:lnTo>
                    <a:pt x="2750" y="10063"/>
                  </a:lnTo>
                  <a:cubicBezTo>
                    <a:pt x="2884" y="9004"/>
                    <a:pt x="2994" y="8131"/>
                    <a:pt x="3077" y="7480"/>
                  </a:cubicBezTo>
                  <a:cubicBezTo>
                    <a:pt x="3108" y="7197"/>
                    <a:pt x="3133" y="6964"/>
                    <a:pt x="3154" y="6773"/>
                  </a:cubicBezTo>
                  <a:cubicBezTo>
                    <a:pt x="3169" y="6610"/>
                    <a:pt x="3172" y="6524"/>
                    <a:pt x="3163" y="6523"/>
                  </a:cubicBezTo>
                  <a:cubicBezTo>
                    <a:pt x="3163" y="6523"/>
                    <a:pt x="3163" y="6523"/>
                    <a:pt x="3163" y="6523"/>
                  </a:cubicBezTo>
                  <a:cubicBezTo>
                    <a:pt x="3154" y="6523"/>
                    <a:pt x="3134" y="6607"/>
                    <a:pt x="3103" y="6766"/>
                  </a:cubicBezTo>
                  <a:lnTo>
                    <a:pt x="2979" y="7466"/>
                  </a:lnTo>
                  <a:cubicBezTo>
                    <a:pt x="2877" y="8109"/>
                    <a:pt x="2741" y="8971"/>
                    <a:pt x="2576" y="10014"/>
                  </a:cubicBezTo>
                  <a:lnTo>
                    <a:pt x="2576" y="10014"/>
                  </a:lnTo>
                  <a:cubicBezTo>
                    <a:pt x="2325" y="10314"/>
                    <a:pt x="1966" y="10567"/>
                    <a:pt x="1534" y="10633"/>
                  </a:cubicBezTo>
                  <a:cubicBezTo>
                    <a:pt x="1459" y="10645"/>
                    <a:pt x="1382" y="10650"/>
                    <a:pt x="1304" y="10650"/>
                  </a:cubicBezTo>
                  <a:cubicBezTo>
                    <a:pt x="948" y="10650"/>
                    <a:pt x="569" y="10531"/>
                    <a:pt x="243" y="10332"/>
                  </a:cubicBezTo>
                  <a:lnTo>
                    <a:pt x="243" y="10332"/>
                  </a:lnTo>
                  <a:cubicBezTo>
                    <a:pt x="462" y="9066"/>
                    <a:pt x="703" y="7674"/>
                    <a:pt x="956" y="6213"/>
                  </a:cubicBezTo>
                  <a:cubicBezTo>
                    <a:pt x="1034" y="5754"/>
                    <a:pt x="1111" y="5301"/>
                    <a:pt x="1187" y="4860"/>
                  </a:cubicBezTo>
                  <a:lnTo>
                    <a:pt x="1187" y="4860"/>
                  </a:lnTo>
                  <a:cubicBezTo>
                    <a:pt x="1487" y="4417"/>
                    <a:pt x="1880" y="4002"/>
                    <a:pt x="2232" y="3608"/>
                  </a:cubicBezTo>
                  <a:lnTo>
                    <a:pt x="3297" y="2463"/>
                  </a:lnTo>
                  <a:lnTo>
                    <a:pt x="5154" y="528"/>
                  </a:lnTo>
                  <a:lnTo>
                    <a:pt x="5154" y="528"/>
                  </a:lnTo>
                  <a:cubicBezTo>
                    <a:pt x="5646" y="384"/>
                    <a:pt x="6059" y="209"/>
                    <a:pt x="6444" y="148"/>
                  </a:cubicBezTo>
                  <a:cubicBezTo>
                    <a:pt x="6499" y="137"/>
                    <a:pt x="6553" y="132"/>
                    <a:pt x="6605" y="132"/>
                  </a:cubicBezTo>
                  <a:cubicBezTo>
                    <a:pt x="6734" y="132"/>
                    <a:pt x="6854" y="162"/>
                    <a:pt x="6972" y="198"/>
                  </a:cubicBezTo>
                  <a:cubicBezTo>
                    <a:pt x="7135" y="249"/>
                    <a:pt x="7281" y="309"/>
                    <a:pt x="7413" y="363"/>
                  </a:cubicBezTo>
                  <a:cubicBezTo>
                    <a:pt x="7859" y="565"/>
                    <a:pt x="8164" y="624"/>
                    <a:pt x="8245" y="624"/>
                  </a:cubicBezTo>
                  <a:cubicBezTo>
                    <a:pt x="8259" y="624"/>
                    <a:pt x="8266" y="622"/>
                    <a:pt x="8266" y="619"/>
                  </a:cubicBezTo>
                  <a:cubicBezTo>
                    <a:pt x="8268" y="609"/>
                    <a:pt x="8192" y="591"/>
                    <a:pt x="8051" y="541"/>
                  </a:cubicBezTo>
                  <a:cubicBezTo>
                    <a:pt x="7910" y="492"/>
                    <a:pt x="7710" y="400"/>
                    <a:pt x="7453" y="276"/>
                  </a:cubicBezTo>
                  <a:cubicBezTo>
                    <a:pt x="7323" y="215"/>
                    <a:pt x="7178" y="146"/>
                    <a:pt x="7009" y="87"/>
                  </a:cubicBezTo>
                  <a:cubicBezTo>
                    <a:pt x="6885" y="41"/>
                    <a:pt x="6731" y="0"/>
                    <a:pt x="6570"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5" name="Google Shape;225;p26"/>
            <p:cNvSpPr/>
            <p:nvPr/>
          </p:nvSpPr>
          <p:spPr>
            <a:xfrm>
              <a:off x="3838100" y="3731675"/>
              <a:ext cx="151350" cy="179175"/>
            </a:xfrm>
            <a:custGeom>
              <a:avLst/>
              <a:gdLst/>
              <a:ahLst/>
              <a:cxnLst/>
              <a:rect l="l" t="t" r="r" b="b"/>
              <a:pathLst>
                <a:path w="6054" h="7167" extrusionOk="0">
                  <a:moveTo>
                    <a:pt x="5781" y="1"/>
                  </a:moveTo>
                  <a:lnTo>
                    <a:pt x="5011" y="15"/>
                  </a:lnTo>
                  <a:lnTo>
                    <a:pt x="2209" y="119"/>
                  </a:lnTo>
                  <a:lnTo>
                    <a:pt x="2167" y="121"/>
                  </a:lnTo>
                  <a:lnTo>
                    <a:pt x="2140" y="156"/>
                  </a:lnTo>
                  <a:lnTo>
                    <a:pt x="28" y="2885"/>
                  </a:lnTo>
                  <a:lnTo>
                    <a:pt x="5" y="2916"/>
                  </a:lnTo>
                  <a:lnTo>
                    <a:pt x="5" y="2956"/>
                  </a:lnTo>
                  <a:cubicBezTo>
                    <a:pt x="3" y="3780"/>
                    <a:pt x="2" y="4648"/>
                    <a:pt x="1" y="5545"/>
                  </a:cubicBezTo>
                  <a:cubicBezTo>
                    <a:pt x="1" y="6041"/>
                    <a:pt x="2" y="6529"/>
                    <a:pt x="2" y="6994"/>
                  </a:cubicBezTo>
                  <a:lnTo>
                    <a:pt x="2" y="7089"/>
                  </a:lnTo>
                  <a:lnTo>
                    <a:pt x="91" y="7109"/>
                  </a:lnTo>
                  <a:cubicBezTo>
                    <a:pt x="258" y="7145"/>
                    <a:pt x="427" y="7166"/>
                    <a:pt x="594" y="7166"/>
                  </a:cubicBezTo>
                  <a:cubicBezTo>
                    <a:pt x="794" y="7166"/>
                    <a:pt x="993" y="7135"/>
                    <a:pt x="1185" y="7060"/>
                  </a:cubicBezTo>
                  <a:cubicBezTo>
                    <a:pt x="1358" y="6989"/>
                    <a:pt x="1521" y="6870"/>
                    <a:pt x="1624" y="6712"/>
                  </a:cubicBezTo>
                  <a:cubicBezTo>
                    <a:pt x="1728" y="6550"/>
                    <a:pt x="1782" y="6391"/>
                    <a:pt x="1832" y="6231"/>
                  </a:cubicBezTo>
                  <a:cubicBezTo>
                    <a:pt x="2008" y="5610"/>
                    <a:pt x="2055" y="5013"/>
                    <a:pt x="2066" y="4455"/>
                  </a:cubicBezTo>
                  <a:lnTo>
                    <a:pt x="2066" y="4455"/>
                  </a:lnTo>
                  <a:cubicBezTo>
                    <a:pt x="2527" y="4123"/>
                    <a:pt x="2887" y="3739"/>
                    <a:pt x="3136" y="3338"/>
                  </a:cubicBezTo>
                  <a:lnTo>
                    <a:pt x="3136" y="3338"/>
                  </a:lnTo>
                  <a:lnTo>
                    <a:pt x="5262" y="3229"/>
                  </a:lnTo>
                  <a:cubicBezTo>
                    <a:pt x="5773" y="3197"/>
                    <a:pt x="6053" y="3171"/>
                    <a:pt x="6053" y="3155"/>
                  </a:cubicBezTo>
                  <a:cubicBezTo>
                    <a:pt x="6053" y="3141"/>
                    <a:pt x="5857" y="3134"/>
                    <a:pt x="5495" y="3134"/>
                  </a:cubicBezTo>
                  <a:cubicBezTo>
                    <a:pt x="5423" y="3134"/>
                    <a:pt x="5344" y="3135"/>
                    <a:pt x="5259" y="3135"/>
                  </a:cubicBezTo>
                  <a:lnTo>
                    <a:pt x="3084" y="3170"/>
                  </a:lnTo>
                  <a:lnTo>
                    <a:pt x="3039" y="3171"/>
                  </a:lnTo>
                  <a:lnTo>
                    <a:pt x="3013" y="3212"/>
                  </a:lnTo>
                  <a:cubicBezTo>
                    <a:pt x="2764" y="3605"/>
                    <a:pt x="2380" y="3999"/>
                    <a:pt x="1910" y="4317"/>
                  </a:cubicBezTo>
                  <a:lnTo>
                    <a:pt x="1866" y="4347"/>
                  </a:lnTo>
                  <a:lnTo>
                    <a:pt x="1863" y="4402"/>
                  </a:lnTo>
                  <a:cubicBezTo>
                    <a:pt x="1847" y="4954"/>
                    <a:pt x="1794" y="5566"/>
                    <a:pt x="1617" y="6167"/>
                  </a:cubicBezTo>
                  <a:cubicBezTo>
                    <a:pt x="1570" y="6314"/>
                    <a:pt x="1513" y="6466"/>
                    <a:pt x="1437" y="6582"/>
                  </a:cubicBezTo>
                  <a:cubicBezTo>
                    <a:pt x="1357" y="6702"/>
                    <a:pt x="1236" y="6789"/>
                    <a:pt x="1097" y="6846"/>
                  </a:cubicBezTo>
                  <a:cubicBezTo>
                    <a:pt x="947" y="6906"/>
                    <a:pt x="775" y="6932"/>
                    <a:pt x="600" y="6932"/>
                  </a:cubicBezTo>
                  <a:cubicBezTo>
                    <a:pt x="480" y="6932"/>
                    <a:pt x="357" y="6919"/>
                    <a:pt x="239" y="6898"/>
                  </a:cubicBezTo>
                  <a:lnTo>
                    <a:pt x="239" y="6898"/>
                  </a:lnTo>
                  <a:cubicBezTo>
                    <a:pt x="239" y="6462"/>
                    <a:pt x="240" y="6007"/>
                    <a:pt x="240" y="5545"/>
                  </a:cubicBezTo>
                  <a:cubicBezTo>
                    <a:pt x="239" y="4663"/>
                    <a:pt x="238" y="3808"/>
                    <a:pt x="236" y="2995"/>
                  </a:cubicBezTo>
                  <a:lnTo>
                    <a:pt x="236" y="2995"/>
                  </a:lnTo>
                  <a:lnTo>
                    <a:pt x="2263" y="306"/>
                  </a:lnTo>
                  <a:lnTo>
                    <a:pt x="2263" y="306"/>
                  </a:lnTo>
                  <a:lnTo>
                    <a:pt x="5016" y="122"/>
                  </a:lnTo>
                  <a:lnTo>
                    <a:pt x="5785" y="57"/>
                  </a:lnTo>
                  <a:cubicBezTo>
                    <a:pt x="5960" y="38"/>
                    <a:pt x="6053" y="24"/>
                    <a:pt x="6053" y="15"/>
                  </a:cubicBezTo>
                  <a:cubicBezTo>
                    <a:pt x="6053" y="5"/>
                    <a:pt x="5959" y="1"/>
                    <a:pt x="5781"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6" name="Google Shape;226;p26"/>
            <p:cNvSpPr/>
            <p:nvPr/>
          </p:nvSpPr>
          <p:spPr>
            <a:xfrm>
              <a:off x="3886050" y="3874250"/>
              <a:ext cx="62025" cy="171575"/>
            </a:xfrm>
            <a:custGeom>
              <a:avLst/>
              <a:gdLst/>
              <a:ahLst/>
              <a:cxnLst/>
              <a:rect l="l" t="t" r="r" b="b"/>
              <a:pathLst>
                <a:path w="2481" h="6863" extrusionOk="0">
                  <a:moveTo>
                    <a:pt x="76" y="1"/>
                  </a:moveTo>
                  <a:cubicBezTo>
                    <a:pt x="76" y="1"/>
                    <a:pt x="75" y="1"/>
                    <a:pt x="75" y="1"/>
                  </a:cubicBezTo>
                  <a:cubicBezTo>
                    <a:pt x="75" y="1"/>
                    <a:pt x="75" y="1"/>
                    <a:pt x="75" y="1"/>
                  </a:cubicBezTo>
                  <a:cubicBezTo>
                    <a:pt x="47" y="1"/>
                    <a:pt x="0" y="418"/>
                    <a:pt x="36" y="1089"/>
                  </a:cubicBezTo>
                  <a:cubicBezTo>
                    <a:pt x="72" y="1762"/>
                    <a:pt x="217" y="2691"/>
                    <a:pt x="549" y="3669"/>
                  </a:cubicBezTo>
                  <a:cubicBezTo>
                    <a:pt x="883" y="4646"/>
                    <a:pt x="1337" y="5468"/>
                    <a:pt x="1718" y="6025"/>
                  </a:cubicBezTo>
                  <a:cubicBezTo>
                    <a:pt x="2089" y="6565"/>
                    <a:pt x="2376" y="6863"/>
                    <a:pt x="2411" y="6863"/>
                  </a:cubicBezTo>
                  <a:cubicBezTo>
                    <a:pt x="2412" y="6863"/>
                    <a:pt x="2413" y="6863"/>
                    <a:pt x="2414" y="6862"/>
                  </a:cubicBezTo>
                  <a:cubicBezTo>
                    <a:pt x="2480" y="6819"/>
                    <a:pt x="1421" y="5516"/>
                    <a:pt x="776" y="3592"/>
                  </a:cubicBezTo>
                  <a:cubicBezTo>
                    <a:pt x="111" y="1675"/>
                    <a:pt x="155" y="1"/>
                    <a:pt x="76"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7" name="Google Shape;227;p26"/>
            <p:cNvSpPr/>
            <p:nvPr/>
          </p:nvSpPr>
          <p:spPr>
            <a:xfrm>
              <a:off x="3901850" y="3865000"/>
              <a:ext cx="77175" cy="32550"/>
            </a:xfrm>
            <a:custGeom>
              <a:avLst/>
              <a:gdLst/>
              <a:ahLst/>
              <a:cxnLst/>
              <a:rect l="l" t="t" r="r" b="b"/>
              <a:pathLst>
                <a:path w="3087" h="1302" extrusionOk="0">
                  <a:moveTo>
                    <a:pt x="1012" y="0"/>
                  </a:moveTo>
                  <a:cubicBezTo>
                    <a:pt x="813" y="0"/>
                    <a:pt x="634" y="25"/>
                    <a:pt x="489" y="62"/>
                  </a:cubicBezTo>
                  <a:cubicBezTo>
                    <a:pt x="170" y="141"/>
                    <a:pt x="0" y="256"/>
                    <a:pt x="12" y="284"/>
                  </a:cubicBezTo>
                  <a:cubicBezTo>
                    <a:pt x="14" y="291"/>
                    <a:pt x="24" y="294"/>
                    <a:pt x="43" y="294"/>
                  </a:cubicBezTo>
                  <a:cubicBezTo>
                    <a:pt x="137" y="294"/>
                    <a:pt x="435" y="214"/>
                    <a:pt x="835" y="214"/>
                  </a:cubicBezTo>
                  <a:cubicBezTo>
                    <a:pt x="1086" y="214"/>
                    <a:pt x="1377" y="246"/>
                    <a:pt x="1683" y="349"/>
                  </a:cubicBezTo>
                  <a:cubicBezTo>
                    <a:pt x="2547" y="633"/>
                    <a:pt x="2977" y="1301"/>
                    <a:pt x="3054" y="1301"/>
                  </a:cubicBezTo>
                  <a:cubicBezTo>
                    <a:pt x="3056" y="1301"/>
                    <a:pt x="3058" y="1300"/>
                    <a:pt x="3060" y="1299"/>
                  </a:cubicBezTo>
                  <a:cubicBezTo>
                    <a:pt x="3086" y="1285"/>
                    <a:pt x="3020" y="1090"/>
                    <a:pt x="2810" y="836"/>
                  </a:cubicBezTo>
                  <a:cubicBezTo>
                    <a:pt x="2606" y="584"/>
                    <a:pt x="2242" y="281"/>
                    <a:pt x="1760" y="121"/>
                  </a:cubicBezTo>
                  <a:cubicBezTo>
                    <a:pt x="1500" y="34"/>
                    <a:pt x="1243" y="0"/>
                    <a:pt x="1012"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8" name="Google Shape;228;p26"/>
            <p:cNvSpPr/>
            <p:nvPr/>
          </p:nvSpPr>
          <p:spPr>
            <a:xfrm>
              <a:off x="3973750" y="3817325"/>
              <a:ext cx="10725" cy="75825"/>
            </a:xfrm>
            <a:custGeom>
              <a:avLst/>
              <a:gdLst/>
              <a:ahLst/>
              <a:cxnLst/>
              <a:rect l="l" t="t" r="r" b="b"/>
              <a:pathLst>
                <a:path w="429" h="3033" extrusionOk="0">
                  <a:moveTo>
                    <a:pt x="362" y="1"/>
                  </a:moveTo>
                  <a:cubicBezTo>
                    <a:pt x="296" y="1"/>
                    <a:pt x="177" y="669"/>
                    <a:pt x="96" y="1502"/>
                  </a:cubicBezTo>
                  <a:cubicBezTo>
                    <a:pt x="14" y="2341"/>
                    <a:pt x="1" y="3027"/>
                    <a:pt x="67" y="3032"/>
                  </a:cubicBezTo>
                  <a:cubicBezTo>
                    <a:pt x="68" y="3032"/>
                    <a:pt x="68" y="3032"/>
                    <a:pt x="68" y="3032"/>
                  </a:cubicBezTo>
                  <a:cubicBezTo>
                    <a:pt x="134" y="3032"/>
                    <a:pt x="253" y="2362"/>
                    <a:pt x="334" y="1531"/>
                  </a:cubicBezTo>
                  <a:cubicBezTo>
                    <a:pt x="416" y="697"/>
                    <a:pt x="429" y="12"/>
                    <a:pt x="363" y="1"/>
                  </a:cubicBezTo>
                  <a:cubicBezTo>
                    <a:pt x="363" y="1"/>
                    <a:pt x="362" y="1"/>
                    <a:pt x="362"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29" name="Google Shape;229;p26"/>
            <p:cNvSpPr/>
            <p:nvPr/>
          </p:nvSpPr>
          <p:spPr>
            <a:xfrm>
              <a:off x="4141425" y="3999525"/>
              <a:ext cx="305900" cy="1025000"/>
            </a:xfrm>
            <a:custGeom>
              <a:avLst/>
              <a:gdLst/>
              <a:ahLst/>
              <a:cxnLst/>
              <a:rect l="l" t="t" r="r" b="b"/>
              <a:pathLst>
                <a:path w="12236" h="41000" extrusionOk="0">
                  <a:moveTo>
                    <a:pt x="6" y="1"/>
                  </a:moveTo>
                  <a:cubicBezTo>
                    <a:pt x="5" y="1"/>
                    <a:pt x="5" y="1"/>
                    <a:pt x="5" y="1"/>
                  </a:cubicBezTo>
                  <a:cubicBezTo>
                    <a:pt x="1" y="2"/>
                    <a:pt x="8" y="40"/>
                    <a:pt x="24" y="111"/>
                  </a:cubicBezTo>
                  <a:cubicBezTo>
                    <a:pt x="46" y="197"/>
                    <a:pt x="72" y="301"/>
                    <a:pt x="105" y="429"/>
                  </a:cubicBezTo>
                  <a:cubicBezTo>
                    <a:pt x="187" y="726"/>
                    <a:pt x="298" y="1131"/>
                    <a:pt x="439" y="1642"/>
                  </a:cubicBezTo>
                  <a:cubicBezTo>
                    <a:pt x="735" y="2694"/>
                    <a:pt x="1173" y="4213"/>
                    <a:pt x="1729" y="6086"/>
                  </a:cubicBezTo>
                  <a:cubicBezTo>
                    <a:pt x="2840" y="9831"/>
                    <a:pt x="4418" y="14996"/>
                    <a:pt x="6286" y="20661"/>
                  </a:cubicBezTo>
                  <a:cubicBezTo>
                    <a:pt x="7225" y="23490"/>
                    <a:pt x="8155" y="26175"/>
                    <a:pt x="9040" y="28603"/>
                  </a:cubicBezTo>
                  <a:cubicBezTo>
                    <a:pt x="9496" y="29812"/>
                    <a:pt x="9920" y="30964"/>
                    <a:pt x="10357" y="32029"/>
                  </a:cubicBezTo>
                  <a:cubicBezTo>
                    <a:pt x="10774" y="33101"/>
                    <a:pt x="11215" y="34076"/>
                    <a:pt x="11528" y="34996"/>
                  </a:cubicBezTo>
                  <a:cubicBezTo>
                    <a:pt x="11844" y="35914"/>
                    <a:pt x="12035" y="36778"/>
                    <a:pt x="12074" y="37545"/>
                  </a:cubicBezTo>
                  <a:cubicBezTo>
                    <a:pt x="12113" y="38313"/>
                    <a:pt x="12018" y="38977"/>
                    <a:pt x="11864" y="39496"/>
                  </a:cubicBezTo>
                  <a:cubicBezTo>
                    <a:pt x="11550" y="40541"/>
                    <a:pt x="11087" y="40982"/>
                    <a:pt x="11121" y="40999"/>
                  </a:cubicBezTo>
                  <a:cubicBezTo>
                    <a:pt x="11121" y="40999"/>
                    <a:pt x="11237" y="40898"/>
                    <a:pt x="11400" y="40661"/>
                  </a:cubicBezTo>
                  <a:cubicBezTo>
                    <a:pt x="11642" y="40313"/>
                    <a:pt x="11827" y="39929"/>
                    <a:pt x="11953" y="39524"/>
                  </a:cubicBezTo>
                  <a:cubicBezTo>
                    <a:pt x="12124" y="39000"/>
                    <a:pt x="12235" y="38325"/>
                    <a:pt x="12208" y="37541"/>
                  </a:cubicBezTo>
                  <a:cubicBezTo>
                    <a:pt x="12181" y="36756"/>
                    <a:pt x="11998" y="35875"/>
                    <a:pt x="11687" y="34944"/>
                  </a:cubicBezTo>
                  <a:cubicBezTo>
                    <a:pt x="11383" y="34009"/>
                    <a:pt x="10949" y="33028"/>
                    <a:pt x="10541" y="31957"/>
                  </a:cubicBezTo>
                  <a:cubicBezTo>
                    <a:pt x="10114" y="30891"/>
                    <a:pt x="9698" y="29737"/>
                    <a:pt x="9248" y="28528"/>
                  </a:cubicBezTo>
                  <a:cubicBezTo>
                    <a:pt x="8374" y="26099"/>
                    <a:pt x="7453" y="23414"/>
                    <a:pt x="6514" y="20586"/>
                  </a:cubicBezTo>
                  <a:cubicBezTo>
                    <a:pt x="4647" y="14924"/>
                    <a:pt x="3045" y="9770"/>
                    <a:pt x="1892" y="6038"/>
                  </a:cubicBezTo>
                  <a:cubicBezTo>
                    <a:pt x="1321" y="4185"/>
                    <a:pt x="856" y="2681"/>
                    <a:pt x="528" y="1617"/>
                  </a:cubicBezTo>
                  <a:cubicBezTo>
                    <a:pt x="369" y="1109"/>
                    <a:pt x="243" y="708"/>
                    <a:pt x="152" y="416"/>
                  </a:cubicBezTo>
                  <a:cubicBezTo>
                    <a:pt x="110" y="290"/>
                    <a:pt x="75" y="189"/>
                    <a:pt x="48" y="105"/>
                  </a:cubicBezTo>
                  <a:cubicBezTo>
                    <a:pt x="24" y="36"/>
                    <a:pt x="9" y="1"/>
                    <a:pt x="6"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0" name="Google Shape;230;p26"/>
            <p:cNvSpPr/>
            <p:nvPr/>
          </p:nvSpPr>
          <p:spPr>
            <a:xfrm>
              <a:off x="2736000" y="4512025"/>
              <a:ext cx="1244100" cy="959225"/>
            </a:xfrm>
            <a:custGeom>
              <a:avLst/>
              <a:gdLst/>
              <a:ahLst/>
              <a:cxnLst/>
              <a:rect l="l" t="t" r="r" b="b"/>
              <a:pathLst>
                <a:path w="49764" h="38369" extrusionOk="0">
                  <a:moveTo>
                    <a:pt x="5614" y="1"/>
                  </a:moveTo>
                  <a:lnTo>
                    <a:pt x="1501" y="23232"/>
                  </a:lnTo>
                  <a:cubicBezTo>
                    <a:pt x="1" y="31033"/>
                    <a:pt x="5932" y="38287"/>
                    <a:pt x="13875" y="38368"/>
                  </a:cubicBezTo>
                  <a:lnTo>
                    <a:pt x="49764" y="37970"/>
                  </a:lnTo>
                  <a:lnTo>
                    <a:pt x="48821" y="26349"/>
                  </a:lnTo>
                  <a:lnTo>
                    <a:pt x="18050" y="21759"/>
                  </a:lnTo>
                  <a:lnTo>
                    <a:pt x="21881" y="665"/>
                  </a:lnTo>
                  <a:lnTo>
                    <a:pt x="5614" y="1"/>
                  </a:lnTo>
                  <a:close/>
                </a:path>
              </a:pathLst>
            </a:custGeom>
            <a:solidFill>
              <a:schemeClr val="accent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1" name="Google Shape;231;p26"/>
            <p:cNvSpPr/>
            <p:nvPr/>
          </p:nvSpPr>
          <p:spPr>
            <a:xfrm>
              <a:off x="3901025" y="5105825"/>
              <a:ext cx="507200" cy="368775"/>
            </a:xfrm>
            <a:custGeom>
              <a:avLst/>
              <a:gdLst/>
              <a:ahLst/>
              <a:cxnLst/>
              <a:rect l="l" t="t" r="r" b="b"/>
              <a:pathLst>
                <a:path w="20288" h="14751" extrusionOk="0">
                  <a:moveTo>
                    <a:pt x="7057" y="0"/>
                  </a:moveTo>
                  <a:cubicBezTo>
                    <a:pt x="7057" y="0"/>
                    <a:pt x="510" y="3127"/>
                    <a:pt x="19" y="3127"/>
                  </a:cubicBezTo>
                  <a:cubicBezTo>
                    <a:pt x="11" y="3127"/>
                    <a:pt x="5" y="3126"/>
                    <a:pt x="0" y="3125"/>
                  </a:cubicBezTo>
                  <a:lnTo>
                    <a:pt x="0" y="3342"/>
                  </a:lnTo>
                  <a:lnTo>
                    <a:pt x="0" y="13273"/>
                  </a:lnTo>
                  <a:lnTo>
                    <a:pt x="3260" y="14247"/>
                  </a:lnTo>
                  <a:cubicBezTo>
                    <a:pt x="4388" y="14583"/>
                    <a:pt x="5553" y="14751"/>
                    <a:pt x="6718" y="14751"/>
                  </a:cubicBezTo>
                  <a:cubicBezTo>
                    <a:pt x="7822" y="14751"/>
                    <a:pt x="8927" y="14600"/>
                    <a:pt x="10001" y="14297"/>
                  </a:cubicBezTo>
                  <a:cubicBezTo>
                    <a:pt x="11368" y="13914"/>
                    <a:pt x="12653" y="13515"/>
                    <a:pt x="12818" y="13326"/>
                  </a:cubicBezTo>
                  <a:cubicBezTo>
                    <a:pt x="13186" y="12905"/>
                    <a:pt x="14079" y="11066"/>
                    <a:pt x="14079" y="11066"/>
                  </a:cubicBezTo>
                  <a:cubicBezTo>
                    <a:pt x="14079" y="11066"/>
                    <a:pt x="15498" y="10541"/>
                    <a:pt x="15655" y="10016"/>
                  </a:cubicBezTo>
                  <a:cubicBezTo>
                    <a:pt x="15813" y="9491"/>
                    <a:pt x="15866" y="8492"/>
                    <a:pt x="15866" y="8492"/>
                  </a:cubicBezTo>
                  <a:cubicBezTo>
                    <a:pt x="15866" y="8492"/>
                    <a:pt x="18473" y="8274"/>
                    <a:pt x="19380" y="7669"/>
                  </a:cubicBezTo>
                  <a:cubicBezTo>
                    <a:pt x="20287" y="7064"/>
                    <a:pt x="20162" y="3731"/>
                    <a:pt x="20162" y="3731"/>
                  </a:cubicBezTo>
                  <a:lnTo>
                    <a:pt x="20162" y="3731"/>
                  </a:lnTo>
                  <a:lnTo>
                    <a:pt x="18952" y="4738"/>
                  </a:lnTo>
                  <a:lnTo>
                    <a:pt x="14114" y="5141"/>
                  </a:lnTo>
                  <a:lnTo>
                    <a:pt x="11291" y="3128"/>
                  </a:lnTo>
                  <a:lnTo>
                    <a:pt x="11291" y="3128"/>
                  </a:lnTo>
                  <a:cubicBezTo>
                    <a:pt x="11291" y="3128"/>
                    <a:pt x="13755" y="3351"/>
                    <a:pt x="15666" y="3351"/>
                  </a:cubicBezTo>
                  <a:cubicBezTo>
                    <a:pt x="16622" y="3351"/>
                    <a:pt x="17440" y="3295"/>
                    <a:pt x="17742" y="3128"/>
                  </a:cubicBezTo>
                  <a:cubicBezTo>
                    <a:pt x="18650" y="2626"/>
                    <a:pt x="18952" y="605"/>
                    <a:pt x="18952" y="605"/>
                  </a:cubicBezTo>
                  <a:lnTo>
                    <a:pt x="7057" y="0"/>
                  </a:lnTo>
                  <a:close/>
                </a:path>
              </a:pathLst>
            </a:custGeom>
            <a:solidFill>
              <a:srgbClr val="B7887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2" name="Google Shape;232;p26"/>
            <p:cNvSpPr/>
            <p:nvPr/>
          </p:nvSpPr>
          <p:spPr>
            <a:xfrm>
              <a:off x="4074250" y="5109375"/>
              <a:ext cx="336000" cy="124550"/>
            </a:xfrm>
            <a:custGeom>
              <a:avLst/>
              <a:gdLst/>
              <a:ahLst/>
              <a:cxnLst/>
              <a:rect l="l" t="t" r="r" b="b"/>
              <a:pathLst>
                <a:path w="13440" h="4982" extrusionOk="0">
                  <a:moveTo>
                    <a:pt x="168" y="0"/>
                  </a:moveTo>
                  <a:cubicBezTo>
                    <a:pt x="59" y="0"/>
                    <a:pt x="1" y="3"/>
                    <a:pt x="1" y="9"/>
                  </a:cubicBezTo>
                  <a:cubicBezTo>
                    <a:pt x="0" y="16"/>
                    <a:pt x="80" y="27"/>
                    <a:pt x="234" y="42"/>
                  </a:cubicBezTo>
                  <a:lnTo>
                    <a:pt x="909" y="98"/>
                  </a:lnTo>
                  <a:lnTo>
                    <a:pt x="3426" y="267"/>
                  </a:lnTo>
                  <a:lnTo>
                    <a:pt x="11912" y="762"/>
                  </a:lnTo>
                  <a:lnTo>
                    <a:pt x="11912" y="762"/>
                  </a:lnTo>
                  <a:cubicBezTo>
                    <a:pt x="11809" y="1797"/>
                    <a:pt x="10898" y="2709"/>
                    <a:pt x="9819" y="3028"/>
                  </a:cubicBezTo>
                  <a:cubicBezTo>
                    <a:pt x="9259" y="3204"/>
                    <a:pt x="8678" y="3263"/>
                    <a:pt x="8102" y="3263"/>
                  </a:cubicBezTo>
                  <a:cubicBezTo>
                    <a:pt x="7712" y="3263"/>
                    <a:pt x="7324" y="3236"/>
                    <a:pt x="6946" y="3200"/>
                  </a:cubicBezTo>
                  <a:cubicBezTo>
                    <a:pt x="6108" y="3120"/>
                    <a:pt x="5287" y="3006"/>
                    <a:pt x="4489" y="3006"/>
                  </a:cubicBezTo>
                  <a:cubicBezTo>
                    <a:pt x="4389" y="3006"/>
                    <a:pt x="4289" y="3007"/>
                    <a:pt x="4189" y="3011"/>
                  </a:cubicBezTo>
                  <a:lnTo>
                    <a:pt x="3625" y="3033"/>
                  </a:lnTo>
                  <a:lnTo>
                    <a:pt x="4154" y="3227"/>
                  </a:lnTo>
                  <a:cubicBezTo>
                    <a:pt x="4813" y="3470"/>
                    <a:pt x="5367" y="3912"/>
                    <a:pt x="5977" y="4209"/>
                  </a:cubicBezTo>
                  <a:cubicBezTo>
                    <a:pt x="6550" y="4499"/>
                    <a:pt x="7161" y="4710"/>
                    <a:pt x="7791" y="4837"/>
                  </a:cubicBezTo>
                  <a:cubicBezTo>
                    <a:pt x="8274" y="4933"/>
                    <a:pt x="8763" y="4982"/>
                    <a:pt x="9253" y="4982"/>
                  </a:cubicBezTo>
                  <a:cubicBezTo>
                    <a:pt x="9814" y="4982"/>
                    <a:pt x="10374" y="4918"/>
                    <a:pt x="10924" y="4792"/>
                  </a:cubicBezTo>
                  <a:cubicBezTo>
                    <a:pt x="11784" y="4596"/>
                    <a:pt x="12421" y="4292"/>
                    <a:pt x="12832" y="4054"/>
                  </a:cubicBezTo>
                  <a:cubicBezTo>
                    <a:pt x="13042" y="3941"/>
                    <a:pt x="13189" y="3831"/>
                    <a:pt x="13289" y="3760"/>
                  </a:cubicBezTo>
                  <a:cubicBezTo>
                    <a:pt x="13390" y="3688"/>
                    <a:pt x="13440" y="3649"/>
                    <a:pt x="13437" y="3643"/>
                  </a:cubicBezTo>
                  <a:cubicBezTo>
                    <a:pt x="13436" y="3643"/>
                    <a:pt x="13435" y="3642"/>
                    <a:pt x="13434" y="3642"/>
                  </a:cubicBezTo>
                  <a:cubicBezTo>
                    <a:pt x="13404" y="3642"/>
                    <a:pt x="13195" y="3786"/>
                    <a:pt x="12797" y="3989"/>
                  </a:cubicBezTo>
                  <a:cubicBezTo>
                    <a:pt x="12197" y="4299"/>
                    <a:pt x="11557" y="4524"/>
                    <a:pt x="10895" y="4658"/>
                  </a:cubicBezTo>
                  <a:cubicBezTo>
                    <a:pt x="10394" y="4762"/>
                    <a:pt x="9886" y="4814"/>
                    <a:pt x="9377" y="4814"/>
                  </a:cubicBezTo>
                  <a:cubicBezTo>
                    <a:pt x="8858" y="4814"/>
                    <a:pt x="8339" y="4760"/>
                    <a:pt x="7829" y="4651"/>
                  </a:cubicBezTo>
                  <a:cubicBezTo>
                    <a:pt x="7217" y="4522"/>
                    <a:pt x="6627" y="4310"/>
                    <a:pt x="6072" y="4023"/>
                  </a:cubicBezTo>
                  <a:cubicBezTo>
                    <a:pt x="5627" y="3804"/>
                    <a:pt x="5201" y="3490"/>
                    <a:pt x="4712" y="3235"/>
                  </a:cubicBezTo>
                  <a:lnTo>
                    <a:pt x="4712" y="3235"/>
                  </a:lnTo>
                  <a:cubicBezTo>
                    <a:pt x="5421" y="3257"/>
                    <a:pt x="6159" y="3359"/>
                    <a:pt x="6924" y="3435"/>
                  </a:cubicBezTo>
                  <a:cubicBezTo>
                    <a:pt x="7312" y="3472"/>
                    <a:pt x="7713" y="3502"/>
                    <a:pt x="8120" y="3502"/>
                  </a:cubicBezTo>
                  <a:cubicBezTo>
                    <a:pt x="8706" y="3502"/>
                    <a:pt x="9305" y="3441"/>
                    <a:pt x="9893" y="3256"/>
                  </a:cubicBezTo>
                  <a:cubicBezTo>
                    <a:pt x="10490" y="3075"/>
                    <a:pt x="11039" y="2732"/>
                    <a:pt x="11449" y="2282"/>
                  </a:cubicBezTo>
                  <a:cubicBezTo>
                    <a:pt x="11859" y="1831"/>
                    <a:pt x="12132" y="1253"/>
                    <a:pt x="12155" y="657"/>
                  </a:cubicBezTo>
                  <a:lnTo>
                    <a:pt x="12158" y="541"/>
                  </a:lnTo>
                  <a:lnTo>
                    <a:pt x="12042" y="535"/>
                  </a:lnTo>
                  <a:cubicBezTo>
                    <a:pt x="8607" y="368"/>
                    <a:pt x="5608" y="222"/>
                    <a:pt x="3435" y="117"/>
                  </a:cubicBezTo>
                  <a:lnTo>
                    <a:pt x="914" y="17"/>
                  </a:lnTo>
                  <a:lnTo>
                    <a:pt x="236" y="0"/>
                  </a:lnTo>
                  <a:cubicBezTo>
                    <a:pt x="212" y="0"/>
                    <a:pt x="189" y="0"/>
                    <a:pt x="168" y="0"/>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3" name="Google Shape;233;p26"/>
            <p:cNvSpPr/>
            <p:nvPr/>
          </p:nvSpPr>
          <p:spPr>
            <a:xfrm>
              <a:off x="4208550" y="5311175"/>
              <a:ext cx="137950" cy="16475"/>
            </a:xfrm>
            <a:custGeom>
              <a:avLst/>
              <a:gdLst/>
              <a:ahLst/>
              <a:cxnLst/>
              <a:rect l="l" t="t" r="r" b="b"/>
              <a:pathLst>
                <a:path w="5518" h="659" extrusionOk="0">
                  <a:moveTo>
                    <a:pt x="5411" y="1"/>
                  </a:moveTo>
                  <a:cubicBezTo>
                    <a:pt x="5094" y="1"/>
                    <a:pt x="4024" y="137"/>
                    <a:pt x="2750" y="275"/>
                  </a:cubicBezTo>
                  <a:cubicBezTo>
                    <a:pt x="1234" y="442"/>
                    <a:pt x="0" y="551"/>
                    <a:pt x="4" y="619"/>
                  </a:cubicBezTo>
                  <a:cubicBezTo>
                    <a:pt x="5" y="644"/>
                    <a:pt x="185" y="659"/>
                    <a:pt x="490" y="659"/>
                  </a:cubicBezTo>
                  <a:cubicBezTo>
                    <a:pt x="991" y="659"/>
                    <a:pt x="1830" y="619"/>
                    <a:pt x="2777" y="513"/>
                  </a:cubicBezTo>
                  <a:cubicBezTo>
                    <a:pt x="4302" y="349"/>
                    <a:pt x="5518" y="80"/>
                    <a:pt x="5507" y="17"/>
                  </a:cubicBezTo>
                  <a:cubicBezTo>
                    <a:pt x="5505" y="6"/>
                    <a:pt x="5472" y="1"/>
                    <a:pt x="5411"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4" name="Google Shape;234;p26"/>
            <p:cNvSpPr/>
            <p:nvPr/>
          </p:nvSpPr>
          <p:spPr>
            <a:xfrm>
              <a:off x="4204425" y="5368675"/>
              <a:ext cx="76900" cy="29850"/>
            </a:xfrm>
            <a:custGeom>
              <a:avLst/>
              <a:gdLst/>
              <a:ahLst/>
              <a:cxnLst/>
              <a:rect l="l" t="t" r="r" b="b"/>
              <a:pathLst>
                <a:path w="3076" h="1194" extrusionOk="0">
                  <a:moveTo>
                    <a:pt x="3017" y="1"/>
                  </a:moveTo>
                  <a:cubicBezTo>
                    <a:pt x="2864" y="1"/>
                    <a:pt x="2234" y="200"/>
                    <a:pt x="1495" y="485"/>
                  </a:cubicBezTo>
                  <a:cubicBezTo>
                    <a:pt x="659" y="808"/>
                    <a:pt x="1" y="1121"/>
                    <a:pt x="25" y="1183"/>
                  </a:cubicBezTo>
                  <a:cubicBezTo>
                    <a:pt x="27" y="1190"/>
                    <a:pt x="39" y="1194"/>
                    <a:pt x="60" y="1194"/>
                  </a:cubicBezTo>
                  <a:cubicBezTo>
                    <a:pt x="214" y="1194"/>
                    <a:pt x="844" y="994"/>
                    <a:pt x="1581" y="709"/>
                  </a:cubicBezTo>
                  <a:cubicBezTo>
                    <a:pt x="2418" y="386"/>
                    <a:pt x="3076" y="74"/>
                    <a:pt x="3052" y="11"/>
                  </a:cubicBezTo>
                  <a:cubicBezTo>
                    <a:pt x="3049" y="4"/>
                    <a:pt x="3037" y="1"/>
                    <a:pt x="3017" y="1"/>
                  </a:cubicBezTo>
                  <a:close/>
                </a:path>
              </a:pathLst>
            </a:custGeom>
            <a:solidFill>
              <a:schemeClr val="accent6"/>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5" name="Google Shape;235;p26"/>
            <p:cNvSpPr/>
            <p:nvPr/>
          </p:nvSpPr>
          <p:spPr>
            <a:xfrm>
              <a:off x="3864375" y="4291450"/>
              <a:ext cx="62925" cy="37450"/>
            </a:xfrm>
            <a:custGeom>
              <a:avLst/>
              <a:gdLst/>
              <a:ahLst/>
              <a:cxnLst/>
              <a:rect l="l" t="t" r="r" b="b"/>
              <a:pathLst>
                <a:path w="2517" h="1498" extrusionOk="0">
                  <a:moveTo>
                    <a:pt x="0" y="106"/>
                  </a:moveTo>
                  <a:cubicBezTo>
                    <a:pt x="51" y="209"/>
                    <a:pt x="116" y="303"/>
                    <a:pt x="193" y="386"/>
                  </a:cubicBezTo>
                  <a:lnTo>
                    <a:pt x="193" y="386"/>
                  </a:lnTo>
                  <a:cubicBezTo>
                    <a:pt x="194" y="367"/>
                    <a:pt x="195" y="347"/>
                    <a:pt x="197" y="328"/>
                  </a:cubicBezTo>
                  <a:lnTo>
                    <a:pt x="0" y="106"/>
                  </a:lnTo>
                  <a:close/>
                  <a:moveTo>
                    <a:pt x="2261" y="1"/>
                  </a:moveTo>
                  <a:cubicBezTo>
                    <a:pt x="2091" y="446"/>
                    <a:pt x="1642" y="771"/>
                    <a:pt x="1165" y="794"/>
                  </a:cubicBezTo>
                  <a:cubicBezTo>
                    <a:pt x="1148" y="795"/>
                    <a:pt x="1130" y="795"/>
                    <a:pt x="1113" y="795"/>
                  </a:cubicBezTo>
                  <a:cubicBezTo>
                    <a:pt x="768" y="795"/>
                    <a:pt x="427" y="639"/>
                    <a:pt x="193" y="386"/>
                  </a:cubicBezTo>
                  <a:lnTo>
                    <a:pt x="193" y="386"/>
                  </a:lnTo>
                  <a:cubicBezTo>
                    <a:pt x="179" y="965"/>
                    <a:pt x="719" y="1498"/>
                    <a:pt x="1294" y="1498"/>
                  </a:cubicBezTo>
                  <a:cubicBezTo>
                    <a:pt x="1342" y="1498"/>
                    <a:pt x="1390" y="1494"/>
                    <a:pt x="1438" y="1486"/>
                  </a:cubicBezTo>
                  <a:cubicBezTo>
                    <a:pt x="2082" y="1385"/>
                    <a:pt x="2517" y="601"/>
                    <a:pt x="2261"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6" name="Google Shape;236;p26"/>
            <p:cNvSpPr/>
            <p:nvPr/>
          </p:nvSpPr>
          <p:spPr>
            <a:xfrm>
              <a:off x="3824075" y="4151025"/>
              <a:ext cx="62950" cy="37475"/>
            </a:xfrm>
            <a:custGeom>
              <a:avLst/>
              <a:gdLst/>
              <a:ahLst/>
              <a:cxnLst/>
              <a:rect l="l" t="t" r="r" b="b"/>
              <a:pathLst>
                <a:path w="2518" h="1499" extrusionOk="0">
                  <a:moveTo>
                    <a:pt x="1" y="108"/>
                  </a:moveTo>
                  <a:cubicBezTo>
                    <a:pt x="51" y="210"/>
                    <a:pt x="117" y="304"/>
                    <a:pt x="194" y="387"/>
                  </a:cubicBezTo>
                  <a:lnTo>
                    <a:pt x="194" y="387"/>
                  </a:lnTo>
                  <a:cubicBezTo>
                    <a:pt x="195" y="367"/>
                    <a:pt x="196" y="348"/>
                    <a:pt x="197" y="328"/>
                  </a:cubicBezTo>
                  <a:lnTo>
                    <a:pt x="1" y="108"/>
                  </a:lnTo>
                  <a:close/>
                  <a:moveTo>
                    <a:pt x="2262" y="1"/>
                  </a:moveTo>
                  <a:cubicBezTo>
                    <a:pt x="2091" y="447"/>
                    <a:pt x="1643" y="773"/>
                    <a:pt x="1167" y="794"/>
                  </a:cubicBezTo>
                  <a:cubicBezTo>
                    <a:pt x="1149" y="795"/>
                    <a:pt x="1132" y="796"/>
                    <a:pt x="1115" y="796"/>
                  </a:cubicBezTo>
                  <a:cubicBezTo>
                    <a:pt x="769" y="796"/>
                    <a:pt x="429" y="640"/>
                    <a:pt x="194" y="387"/>
                  </a:cubicBezTo>
                  <a:lnTo>
                    <a:pt x="194" y="387"/>
                  </a:lnTo>
                  <a:cubicBezTo>
                    <a:pt x="181" y="966"/>
                    <a:pt x="722" y="1499"/>
                    <a:pt x="1297" y="1499"/>
                  </a:cubicBezTo>
                  <a:cubicBezTo>
                    <a:pt x="1345" y="1499"/>
                    <a:pt x="1392" y="1495"/>
                    <a:pt x="1440" y="1488"/>
                  </a:cubicBezTo>
                  <a:cubicBezTo>
                    <a:pt x="2083" y="1385"/>
                    <a:pt x="2517" y="601"/>
                    <a:pt x="2262"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sp>
          <p:nvSpPr>
            <p:cNvPr id="237" name="Google Shape;237;p26"/>
            <p:cNvSpPr/>
            <p:nvPr/>
          </p:nvSpPr>
          <p:spPr>
            <a:xfrm>
              <a:off x="4281325" y="4022375"/>
              <a:ext cx="20950" cy="459825"/>
            </a:xfrm>
            <a:custGeom>
              <a:avLst/>
              <a:gdLst/>
              <a:ahLst/>
              <a:cxnLst/>
              <a:rect l="l" t="t" r="r" b="b"/>
              <a:pathLst>
                <a:path w="838" h="18393" extrusionOk="0">
                  <a:moveTo>
                    <a:pt x="18" y="1"/>
                  </a:moveTo>
                  <a:cubicBezTo>
                    <a:pt x="17" y="1"/>
                    <a:pt x="17" y="1"/>
                    <a:pt x="17" y="1"/>
                  </a:cubicBezTo>
                  <a:cubicBezTo>
                    <a:pt x="1" y="2"/>
                    <a:pt x="12" y="260"/>
                    <a:pt x="44" y="724"/>
                  </a:cubicBezTo>
                  <a:cubicBezTo>
                    <a:pt x="80" y="1232"/>
                    <a:pt x="128" y="1895"/>
                    <a:pt x="184" y="2693"/>
                  </a:cubicBezTo>
                  <a:cubicBezTo>
                    <a:pt x="302" y="4354"/>
                    <a:pt x="443" y="6649"/>
                    <a:pt x="520" y="9189"/>
                  </a:cubicBezTo>
                  <a:cubicBezTo>
                    <a:pt x="596" y="11729"/>
                    <a:pt x="597" y="14030"/>
                    <a:pt x="581" y="15695"/>
                  </a:cubicBezTo>
                  <a:cubicBezTo>
                    <a:pt x="572" y="16495"/>
                    <a:pt x="565" y="17159"/>
                    <a:pt x="560" y="17667"/>
                  </a:cubicBezTo>
                  <a:cubicBezTo>
                    <a:pt x="556" y="18132"/>
                    <a:pt x="562" y="18391"/>
                    <a:pt x="578" y="18392"/>
                  </a:cubicBezTo>
                  <a:cubicBezTo>
                    <a:pt x="578" y="18392"/>
                    <a:pt x="579" y="18392"/>
                    <a:pt x="579" y="18392"/>
                  </a:cubicBezTo>
                  <a:cubicBezTo>
                    <a:pt x="595" y="18392"/>
                    <a:pt x="619" y="18135"/>
                    <a:pt x="653" y="17671"/>
                  </a:cubicBezTo>
                  <a:cubicBezTo>
                    <a:pt x="687" y="17206"/>
                    <a:pt x="720" y="16532"/>
                    <a:pt x="750" y="15698"/>
                  </a:cubicBezTo>
                  <a:cubicBezTo>
                    <a:pt x="811" y="14032"/>
                    <a:pt x="837" y="11725"/>
                    <a:pt x="759" y="9182"/>
                  </a:cubicBezTo>
                  <a:cubicBezTo>
                    <a:pt x="681" y="6638"/>
                    <a:pt x="515" y="4338"/>
                    <a:pt x="354" y="2678"/>
                  </a:cubicBezTo>
                  <a:cubicBezTo>
                    <a:pt x="273" y="1849"/>
                    <a:pt x="197" y="1178"/>
                    <a:pt x="136" y="716"/>
                  </a:cubicBezTo>
                  <a:cubicBezTo>
                    <a:pt x="75" y="255"/>
                    <a:pt x="35" y="1"/>
                    <a:pt x="18" y="1"/>
                  </a:cubicBezTo>
                  <a:close/>
                </a:path>
              </a:pathLst>
            </a:custGeom>
            <a:solidFill>
              <a:schemeClr val="accent3"/>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cs typeface="Arial"/>
                <a:sym typeface="Arial"/>
              </a:endParaRPr>
            </a:p>
          </p:txBody>
        </p:sp>
      </p:grpSp>
      <p:sp>
        <p:nvSpPr>
          <p:cNvPr id="115" name="Rectangle 5"/>
          <p:cNvSpPr>
            <a:spLocks noChangeArrowheads="1"/>
          </p:cNvSpPr>
          <p:nvPr/>
        </p:nvSpPr>
        <p:spPr bwMode="auto">
          <a:xfrm>
            <a:off x="4859921" y="375115"/>
            <a:ext cx="679132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spcBef>
                <a:spcPct val="0"/>
              </a:spcBef>
              <a:buFontTx/>
              <a:buNone/>
            </a:pPr>
            <a:r>
              <a:rPr lang="en-US" altLang="en-US" sz="2800" b="1" dirty="0">
                <a:solidFill>
                  <a:srgbClr val="FFFFFF"/>
                </a:solidFill>
                <a:latin typeface="Arial"/>
              </a:rPr>
              <a:t>TÀI LIỆU HỌC TẬP, THAM KHẢO</a:t>
            </a:r>
          </a:p>
        </p:txBody>
      </p:sp>
      <p:sp>
        <p:nvSpPr>
          <p:cNvPr id="102" name="Rectangle 5">
            <a:extLst>
              <a:ext uri="{FF2B5EF4-FFF2-40B4-BE49-F238E27FC236}">
                <a16:creationId xmlns="" xmlns:a16="http://schemas.microsoft.com/office/drawing/2014/main" id="{14F0AAF1-7BCC-4DC8-BE52-1DDA84C99BD1}"/>
              </a:ext>
            </a:extLst>
          </p:cNvPr>
          <p:cNvSpPr>
            <a:spLocks noChangeArrowheads="1"/>
          </p:cNvSpPr>
          <p:nvPr/>
        </p:nvSpPr>
        <p:spPr bwMode="auto">
          <a:xfrm>
            <a:off x="3732981" y="375115"/>
            <a:ext cx="791826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cs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cs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cs typeface="Arial" panose="020B0604020202020204" pitchFamily="34" charset="0"/>
              </a:defRPr>
            </a:lvl9pPr>
          </a:lstStyle>
          <a:p>
            <a:pPr algn="ctr">
              <a:spcBef>
                <a:spcPct val="0"/>
              </a:spcBef>
              <a:buFontTx/>
              <a:buNone/>
            </a:pPr>
            <a:r>
              <a:rPr lang="en-US" altLang="en-US" sz="2800" b="1" dirty="0">
                <a:solidFill>
                  <a:srgbClr val="FFFFFF"/>
                </a:solidFill>
                <a:latin typeface="Arial"/>
              </a:rPr>
              <a:t>GIỚI THIỆU MÔN HỌC</a:t>
            </a:r>
          </a:p>
        </p:txBody>
      </p:sp>
      <p:sp>
        <p:nvSpPr>
          <p:cNvPr id="103" name="TextBox 102">
            <a:extLst>
              <a:ext uri="{FF2B5EF4-FFF2-40B4-BE49-F238E27FC236}">
                <a16:creationId xmlns="" xmlns:a16="http://schemas.microsoft.com/office/drawing/2014/main" id="{736CA825-3235-4CAC-B60D-18ECDACBA139}"/>
              </a:ext>
            </a:extLst>
          </p:cNvPr>
          <p:cNvSpPr txBox="1"/>
          <p:nvPr/>
        </p:nvSpPr>
        <p:spPr>
          <a:xfrm>
            <a:off x="1776018" y="1063926"/>
            <a:ext cx="3053706" cy="430887"/>
          </a:xfrm>
          <a:prstGeom prst="rect">
            <a:avLst/>
          </a:prstGeom>
          <a:noFill/>
        </p:spPr>
        <p:txBody>
          <a:bodyPr wrap="square">
            <a:spAutoFit/>
          </a:bodyPr>
          <a:lstStyle/>
          <a:p>
            <a:pPr algn="ctr"/>
            <a:r>
              <a:rPr lang="en-US" altLang="en-US" sz="2200" b="1" dirty="0">
                <a:solidFill>
                  <a:srgbClr val="0033CC"/>
                </a:solidFill>
                <a:cs typeface="Arial" panose="020B0604020202020204" pitchFamily="34" charset="0"/>
              </a:rPr>
              <a:t>5.1.1. </a:t>
            </a:r>
            <a:r>
              <a:rPr lang="vi-VN" altLang="en-US" sz="2200" b="1" dirty="0">
                <a:solidFill>
                  <a:srgbClr val="0033CC"/>
                </a:solidFill>
                <a:cs typeface="Arial" panose="020B0604020202020204" pitchFamily="34" charset="0"/>
              </a:rPr>
              <a:t>Khái</a:t>
            </a:r>
            <a:r>
              <a:rPr lang="en-US" altLang="en-US" sz="2200" b="1" dirty="0">
                <a:solidFill>
                  <a:srgbClr val="0033CC"/>
                </a:solidFill>
                <a:cs typeface="Arial" panose="020B0604020202020204" pitchFamily="34" charset="0"/>
              </a:rPr>
              <a:t> </a:t>
            </a:r>
            <a:r>
              <a:rPr lang="vi-VN" altLang="en-US" sz="2200" b="1" dirty="0">
                <a:solidFill>
                  <a:srgbClr val="0033CC"/>
                </a:solidFill>
                <a:cs typeface="Arial" panose="020B0604020202020204" pitchFamily="34" charset="0"/>
              </a:rPr>
              <a:t>niệm </a:t>
            </a:r>
            <a:endParaRPr lang="en-US" sz="2200" b="1" dirty="0">
              <a:solidFill>
                <a:srgbClr val="0033CC"/>
              </a:solidFill>
              <a:cs typeface="Arial" panose="020B0604020202020204" pitchFamily="34" charset="0"/>
            </a:endParaRPr>
          </a:p>
        </p:txBody>
      </p:sp>
      <p:sp>
        <p:nvSpPr>
          <p:cNvPr id="104" name="TextBox 103">
            <a:extLst>
              <a:ext uri="{FF2B5EF4-FFF2-40B4-BE49-F238E27FC236}">
                <a16:creationId xmlns="" xmlns:a16="http://schemas.microsoft.com/office/drawing/2014/main" id="{32341731-7C7E-4B78-92D6-97568E165E72}"/>
              </a:ext>
            </a:extLst>
          </p:cNvPr>
          <p:cNvSpPr txBox="1"/>
          <p:nvPr/>
        </p:nvSpPr>
        <p:spPr>
          <a:xfrm>
            <a:off x="486358" y="211552"/>
            <a:ext cx="11549040" cy="461665"/>
          </a:xfrm>
          <a:prstGeom prst="rect">
            <a:avLst/>
          </a:prstGeom>
          <a:noFill/>
        </p:spPr>
        <p:txBody>
          <a:bodyPr wrap="square">
            <a:spAutoFit/>
          </a:bodyPr>
          <a:lstStyle/>
          <a:p>
            <a:pPr algn="ctr"/>
            <a:r>
              <a:rPr lang="vi-VN" altLang="en-US" sz="2400" b="1" dirty="0">
                <a:solidFill>
                  <a:srgbClr val="000000"/>
                </a:solidFill>
                <a:cs typeface="Times New Roman" panose="02020603050405020304" pitchFamily="18" charset="0"/>
              </a:rPr>
              <a:t>5.1. </a:t>
            </a:r>
            <a:r>
              <a:rPr lang="vi-VN" altLang="en-US" sz="2400" b="1" dirty="0">
                <a:solidFill>
                  <a:srgbClr val="000000"/>
                </a:solidFill>
                <a:cs typeface="Arial" panose="020B0604020202020204" pitchFamily="34" charset="0"/>
              </a:rPr>
              <a:t>KINH TẾ THỊ TRƯỜNG ĐỊNH HƯỚNG </a:t>
            </a:r>
            <a:r>
              <a:rPr lang="en-US" altLang="en-US" sz="2400" b="1" dirty="0">
                <a:solidFill>
                  <a:srgbClr val="000000"/>
                </a:solidFill>
                <a:cs typeface="Arial" panose="020B0604020202020204" pitchFamily="34" charset="0"/>
              </a:rPr>
              <a:t>XÃ </a:t>
            </a:r>
            <a:r>
              <a:rPr lang="vi-VN" altLang="en-US" sz="2400" b="1" dirty="0">
                <a:solidFill>
                  <a:srgbClr val="000000"/>
                </a:solidFill>
                <a:cs typeface="Arial" panose="020B0604020202020204" pitchFamily="34" charset="0"/>
              </a:rPr>
              <a:t>HỘI CH</a:t>
            </a:r>
            <a:r>
              <a:rPr lang="en-US" altLang="en-US" sz="2400" b="1" dirty="0">
                <a:solidFill>
                  <a:srgbClr val="000000"/>
                </a:solidFill>
                <a:cs typeface="Arial" panose="020B0604020202020204" pitchFamily="34" charset="0"/>
              </a:rPr>
              <a:t>Ủ</a:t>
            </a:r>
            <a:r>
              <a:rPr lang="vi-VN" altLang="en-US" sz="2400" b="1" dirty="0">
                <a:solidFill>
                  <a:srgbClr val="000000"/>
                </a:solidFill>
                <a:cs typeface="Arial" panose="020B0604020202020204" pitchFamily="34" charset="0"/>
              </a:rPr>
              <a:t> NGHĨA Ở VIỆT NAM</a:t>
            </a:r>
            <a:endParaRPr lang="en-US" altLang="en-US" sz="2400" b="1" dirty="0">
              <a:solidFill>
                <a:srgbClr val="000000"/>
              </a:solidFill>
              <a:cs typeface="Arial" panose="020B0604020202020204" pitchFamily="34" charset="0"/>
            </a:endParaRPr>
          </a:p>
        </p:txBody>
      </p:sp>
      <p:grpSp>
        <p:nvGrpSpPr>
          <p:cNvPr id="105" name="Group 21">
            <a:extLst>
              <a:ext uri="{FF2B5EF4-FFF2-40B4-BE49-F238E27FC236}">
                <a16:creationId xmlns="" xmlns:a16="http://schemas.microsoft.com/office/drawing/2014/main" id="{22479059-16BD-4D54-9106-FB6941AF12C9}"/>
              </a:ext>
            </a:extLst>
          </p:cNvPr>
          <p:cNvGrpSpPr>
            <a:grpSpLocks/>
          </p:cNvGrpSpPr>
          <p:nvPr/>
        </p:nvGrpSpPr>
        <p:grpSpPr bwMode="auto">
          <a:xfrm>
            <a:off x="1256149" y="818886"/>
            <a:ext cx="10184030" cy="0"/>
            <a:chOff x="-915" y="576"/>
            <a:chExt cx="5298" cy="0"/>
          </a:xfrm>
        </p:grpSpPr>
        <p:sp>
          <p:nvSpPr>
            <p:cNvPr id="106" name="Line 7">
              <a:extLst>
                <a:ext uri="{FF2B5EF4-FFF2-40B4-BE49-F238E27FC236}">
                  <a16:creationId xmlns="" xmlns:a16="http://schemas.microsoft.com/office/drawing/2014/main" id="{761FEA3B-2231-43C8-BD03-2145FCC04A2A}"/>
                </a:ext>
              </a:extLst>
            </p:cNvPr>
            <p:cNvSpPr>
              <a:spLocks noChangeShapeType="1"/>
            </p:cNvSpPr>
            <p:nvPr/>
          </p:nvSpPr>
          <p:spPr bwMode="auto">
            <a:xfrm>
              <a:off x="240" y="576"/>
              <a:ext cx="2688" cy="0"/>
            </a:xfrm>
            <a:prstGeom prst="line">
              <a:avLst/>
            </a:prstGeom>
            <a:noFill/>
            <a:ln w="1270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a:solidFill>
                  <a:srgbClr val="000000"/>
                </a:solidFill>
                <a:ea typeface="Arial Unicode MS"/>
              </a:endParaRPr>
            </a:p>
          </p:txBody>
        </p:sp>
        <p:sp>
          <p:nvSpPr>
            <p:cNvPr id="107" name="Line 8">
              <a:extLst>
                <a:ext uri="{FF2B5EF4-FFF2-40B4-BE49-F238E27FC236}">
                  <a16:creationId xmlns="" xmlns:a16="http://schemas.microsoft.com/office/drawing/2014/main" id="{13CA8762-CD0D-4CEB-99DD-D0E0CB417F9C}"/>
                </a:ext>
              </a:extLst>
            </p:cNvPr>
            <p:cNvSpPr>
              <a:spLocks noChangeShapeType="1"/>
            </p:cNvSpPr>
            <p:nvPr/>
          </p:nvSpPr>
          <p:spPr bwMode="auto">
            <a:xfrm>
              <a:off x="-915" y="576"/>
              <a:ext cx="5298" cy="0"/>
            </a:xfrm>
            <a:prstGeom prst="line">
              <a:avLst/>
            </a:prstGeom>
            <a:noFill/>
            <a:ln w="12700">
              <a:solidFill>
                <a:srgbClr val="FF0066"/>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defTabSz="914400" eaLnBrk="0" fontAlgn="base" hangingPunct="0">
                <a:spcBef>
                  <a:spcPct val="0"/>
                </a:spcBef>
                <a:spcAft>
                  <a:spcPct val="0"/>
                </a:spcAft>
                <a:defRPr/>
              </a:pPr>
              <a:endParaRPr lang="en-US" dirty="0">
                <a:solidFill>
                  <a:srgbClr val="000000"/>
                </a:solidFill>
                <a:ea typeface="Arial Unicode MS"/>
              </a:endParaRPr>
            </a:p>
          </p:txBody>
        </p:sp>
      </p:grpSp>
      <p:sp>
        <p:nvSpPr>
          <p:cNvPr id="108" name="Rectangle 107">
            <a:extLst>
              <a:ext uri="{FF2B5EF4-FFF2-40B4-BE49-F238E27FC236}">
                <a16:creationId xmlns="" xmlns:a16="http://schemas.microsoft.com/office/drawing/2014/main" id="{B6D68206-02B0-4D75-A171-1FCF647A0B8D}"/>
              </a:ext>
            </a:extLst>
          </p:cNvPr>
          <p:cNvSpPr/>
          <p:nvPr/>
        </p:nvSpPr>
        <p:spPr>
          <a:xfrm>
            <a:off x="3315398" y="1629451"/>
            <a:ext cx="3308919" cy="461665"/>
          </a:xfrm>
          <a:prstGeom prst="rect">
            <a:avLst/>
          </a:prstGeom>
        </p:spPr>
        <p:txBody>
          <a:bodyPr wrap="none">
            <a:spAutoFit/>
          </a:bodyPr>
          <a:lstStyle/>
          <a:p>
            <a:pPr marL="342900" indent="-342900">
              <a:buFont typeface="Wingdings" panose="05000000000000000000" pitchFamily="2" charset="2"/>
              <a:buChar char="q"/>
              <a:defRPr/>
            </a:pPr>
            <a:r>
              <a:rPr lang="en-US" sz="2400" b="1" dirty="0" err="1">
                <a:solidFill>
                  <a:srgbClr val="660033"/>
                </a:solidFill>
                <a:latin typeface="Open Sans"/>
              </a:rPr>
              <a:t>Kinh</a:t>
            </a:r>
            <a:r>
              <a:rPr lang="en-US" sz="2400" b="1" dirty="0">
                <a:solidFill>
                  <a:srgbClr val="660033"/>
                </a:solidFill>
                <a:latin typeface="Open Sans"/>
              </a:rPr>
              <a:t> </a:t>
            </a:r>
            <a:r>
              <a:rPr lang="vi-VN" sz="2400" b="1" dirty="0">
                <a:solidFill>
                  <a:srgbClr val="660033"/>
                </a:solidFill>
                <a:latin typeface="Open Sans"/>
              </a:rPr>
              <a:t>tế thị trường</a:t>
            </a:r>
            <a:endParaRPr lang="en-US" sz="2400" b="1" dirty="0">
              <a:solidFill>
                <a:srgbClr val="660033"/>
              </a:solidFill>
              <a:latin typeface="Open Sans"/>
            </a:endParaRPr>
          </a:p>
        </p:txBody>
      </p:sp>
      <p:sp>
        <p:nvSpPr>
          <p:cNvPr id="132" name="Rectangle 131">
            <a:extLst>
              <a:ext uri="{FF2B5EF4-FFF2-40B4-BE49-F238E27FC236}">
                <a16:creationId xmlns="" xmlns:a16="http://schemas.microsoft.com/office/drawing/2014/main" id="{1CD407E6-1453-4C3F-B982-08FF2B31DB78}"/>
              </a:ext>
            </a:extLst>
          </p:cNvPr>
          <p:cNvSpPr/>
          <p:nvPr/>
        </p:nvSpPr>
        <p:spPr>
          <a:xfrm>
            <a:off x="4176679" y="2302284"/>
            <a:ext cx="4613764" cy="369332"/>
          </a:xfrm>
          <a:prstGeom prst="rect">
            <a:avLst/>
          </a:prstGeom>
        </p:spPr>
        <p:txBody>
          <a:bodyPr wrap="none">
            <a:spAutoFit/>
          </a:bodyPr>
          <a:lstStyle/>
          <a:p>
            <a:pPr marL="342900" indent="-342900" defTabSz="1244600">
              <a:lnSpc>
                <a:spcPct val="90000"/>
              </a:lnSpc>
              <a:spcAft>
                <a:spcPct val="35000"/>
              </a:spcAft>
              <a:buFont typeface="Wingdings" panose="05000000000000000000" pitchFamily="2" charset="2"/>
              <a:buChar char="§"/>
              <a:defRPr/>
            </a:pPr>
            <a:r>
              <a:rPr lang="en-US" sz="2000" b="1" dirty="0" err="1">
                <a:solidFill>
                  <a:srgbClr val="006600"/>
                </a:solidFill>
                <a:cs typeface="Arial" panose="020B0604020202020204" pitchFamily="34" charset="0"/>
              </a:rPr>
              <a:t>Ưu</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thế</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của</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nền</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kinh</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tế</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thị</a:t>
            </a:r>
            <a:r>
              <a:rPr lang="en-US" sz="2000" b="1" dirty="0">
                <a:solidFill>
                  <a:srgbClr val="006600"/>
                </a:solidFill>
                <a:cs typeface="Arial" panose="020B0604020202020204" pitchFamily="34" charset="0"/>
              </a:rPr>
              <a:t> </a:t>
            </a:r>
            <a:r>
              <a:rPr lang="en-US" sz="2000" b="1" dirty="0" err="1">
                <a:solidFill>
                  <a:srgbClr val="006600"/>
                </a:solidFill>
                <a:cs typeface="Arial" panose="020B0604020202020204" pitchFamily="34" charset="0"/>
              </a:rPr>
              <a:t>trường</a:t>
            </a:r>
            <a:endParaRPr lang="en-US" sz="2000" b="1" dirty="0">
              <a:solidFill>
                <a:srgbClr val="006600"/>
              </a:solidFill>
              <a:cs typeface="Arial" panose="020B0604020202020204" pitchFamily="34" charset="0"/>
            </a:endParaRPr>
          </a:p>
        </p:txBody>
      </p:sp>
      <p:grpSp>
        <p:nvGrpSpPr>
          <p:cNvPr id="133" name="Group 74">
            <a:extLst>
              <a:ext uri="{FF2B5EF4-FFF2-40B4-BE49-F238E27FC236}">
                <a16:creationId xmlns="" xmlns:a16="http://schemas.microsoft.com/office/drawing/2014/main" id="{403D6E85-5ED2-4211-92B6-FE717619C60D}"/>
              </a:ext>
            </a:extLst>
          </p:cNvPr>
          <p:cNvGrpSpPr>
            <a:grpSpLocks/>
          </p:cNvGrpSpPr>
          <p:nvPr/>
        </p:nvGrpSpPr>
        <p:grpSpPr bwMode="auto">
          <a:xfrm rot="1478297">
            <a:off x="4771042" y="2701684"/>
            <a:ext cx="4024313" cy="3862388"/>
            <a:chOff x="1352" y="1125"/>
            <a:chExt cx="2727" cy="2618"/>
          </a:xfrm>
        </p:grpSpPr>
        <p:sp>
          <p:nvSpPr>
            <p:cNvPr id="134" name="AutoShape 75">
              <a:extLst>
                <a:ext uri="{FF2B5EF4-FFF2-40B4-BE49-F238E27FC236}">
                  <a16:creationId xmlns="" xmlns:a16="http://schemas.microsoft.com/office/drawing/2014/main" id="{147AC03F-B0E9-4B86-AC8A-00EA248BCCE8}"/>
                </a:ext>
              </a:extLst>
            </p:cNvPr>
            <p:cNvSpPr>
              <a:spLocks noChangeArrowheads="1"/>
            </p:cNvSpPr>
            <p:nvPr/>
          </p:nvSpPr>
          <p:spPr bwMode="gray">
            <a:xfrm rot="15973147">
              <a:off x="1449" y="1289"/>
              <a:ext cx="2551" cy="2357"/>
            </a:xfrm>
            <a:custGeom>
              <a:avLst/>
              <a:gdLst>
                <a:gd name="G0" fmla="+- 2978742 0 0"/>
                <a:gd name="G1" fmla="+- -2701147 0 0"/>
                <a:gd name="G2" fmla="+- 2978742 0 -2701147"/>
                <a:gd name="G3" fmla="+- 10800 0 0"/>
                <a:gd name="G4" fmla="+- 0 0 2978742"/>
                <a:gd name="T0" fmla="*/ 360 256 1"/>
                <a:gd name="T1" fmla="*/ 0 256 1"/>
                <a:gd name="G5" fmla="+- G2 T0 T1"/>
                <a:gd name="G6" fmla="?: G2 G2 G5"/>
                <a:gd name="G7" fmla="+- 0 0 G6"/>
                <a:gd name="G8" fmla="+- 7349 0 0"/>
                <a:gd name="G9" fmla="+- 0 0 -2701147"/>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147"/>
                <a:gd name="G36" fmla="sin G34 -2701147"/>
                <a:gd name="G37" fmla="+/ -2701147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9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8" y="5957"/>
                  </a:cubicBezTo>
                  <a:lnTo>
                    <a:pt x="18924" y="3683"/>
                  </a:lnTo>
                  <a:cubicBezTo>
                    <a:pt x="20649" y="5653"/>
                    <a:pt x="21600" y="8182"/>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hlink">
                    <a:gamma/>
                    <a:shade val="46275"/>
                    <a:invGamma/>
                  </a:schemeClr>
                </a:gs>
                <a:gs pos="100000">
                  <a:schemeClr val="hlink"/>
                </a:gs>
              </a:gsLst>
              <a:lin ang="5400000" scaled="1"/>
            </a:gradFill>
            <a:ln w="9525">
              <a:noFill/>
              <a:miter lim="800000"/>
              <a:headEnd/>
              <a:tailEnd/>
            </a:ln>
            <a:effectLst/>
            <a:scene3d>
              <a:camera prst="legacyPerspectiveFront">
                <a:rot lat="20999999" lon="300000" rev="0"/>
              </a:camera>
              <a:lightRig rig="legacyFlat3" dir="l"/>
            </a:scene3d>
            <a:sp3d extrusionH="227000" prstMaterial="legacyPlastic">
              <a:bevelT w="13500" h="13500" prst="angle"/>
              <a:bevelB w="13500" h="13500" prst="angle"/>
              <a:extrusionClr>
                <a:schemeClr val="hlink"/>
              </a:extrusionClr>
            </a:sp3d>
          </p:spPr>
          <p:txBody>
            <a:bodyPr wrap="none" anchor="ctr">
              <a:flatTx/>
            </a:bodyPr>
            <a:lstStyle/>
            <a:p>
              <a:endParaRPr lang="en-US">
                <a:solidFill>
                  <a:srgbClr val="000000"/>
                </a:solidFill>
              </a:endParaRPr>
            </a:p>
          </p:txBody>
        </p:sp>
        <p:sp>
          <p:nvSpPr>
            <p:cNvPr id="135" name="AutoShape 76">
              <a:extLst>
                <a:ext uri="{FF2B5EF4-FFF2-40B4-BE49-F238E27FC236}">
                  <a16:creationId xmlns="" xmlns:a16="http://schemas.microsoft.com/office/drawing/2014/main" id="{50F6C3A6-5137-429F-9A4C-3FEAB68CF1A7}"/>
                </a:ext>
              </a:extLst>
            </p:cNvPr>
            <p:cNvSpPr>
              <a:spLocks noChangeArrowheads="1"/>
            </p:cNvSpPr>
            <p:nvPr/>
          </p:nvSpPr>
          <p:spPr bwMode="gray">
            <a:xfrm rot="23284065">
              <a:off x="1352" y="1140"/>
              <a:ext cx="2551" cy="2357"/>
            </a:xfrm>
            <a:custGeom>
              <a:avLst/>
              <a:gdLst>
                <a:gd name="G0" fmla="+- 2978742 0 0"/>
                <a:gd name="G1" fmla="+- -2701274 0 0"/>
                <a:gd name="G2" fmla="+- 2978742 0 -2701274"/>
                <a:gd name="G3" fmla="+- 10800 0 0"/>
                <a:gd name="G4" fmla="+- 0 0 2978742"/>
                <a:gd name="T0" fmla="*/ 360 256 1"/>
                <a:gd name="T1" fmla="*/ 0 256 1"/>
                <a:gd name="G5" fmla="+- G2 T0 T1"/>
                <a:gd name="G6" fmla="?: G2 G2 G5"/>
                <a:gd name="G7" fmla="+- 0 0 G6"/>
                <a:gd name="G8" fmla="+- 7349 0 0"/>
                <a:gd name="G9" fmla="+- 0 0 -2701274"/>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701274"/>
                <a:gd name="G36" fmla="sin G34 -2701274"/>
                <a:gd name="G37" fmla="+/ -2701274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92 w 21600"/>
                <a:gd name="T5" fmla="*/ 11198 h 21600"/>
                <a:gd name="T6" fmla="*/ 17626 w 21600"/>
                <a:gd name="T7" fmla="*/ 4820 h 21600"/>
                <a:gd name="T8" fmla="*/ 18143 w 21600"/>
                <a:gd name="T9" fmla="*/ 11071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018"/>
                    <a:pt x="17501" y="7297"/>
                    <a:pt x="16327" y="5957"/>
                  </a:cubicBezTo>
                  <a:lnTo>
                    <a:pt x="18923" y="3683"/>
                  </a:lnTo>
                  <a:cubicBezTo>
                    <a:pt x="20648" y="5652"/>
                    <a:pt x="21600" y="8181"/>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folHlink"/>
                </a:gs>
                <a:gs pos="100000">
                  <a:schemeClr val="folHlink">
                    <a:gamma/>
                    <a:shade val="56078"/>
                    <a:invGamma/>
                  </a:schemeClr>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folHlink"/>
              </a:extrusionClr>
            </a:sp3d>
          </p:spPr>
          <p:txBody>
            <a:bodyPr wrap="none" anchor="ctr">
              <a:flatTx/>
            </a:bodyPr>
            <a:lstStyle/>
            <a:p>
              <a:endParaRPr lang="en-US">
                <a:solidFill>
                  <a:srgbClr val="000000"/>
                </a:solidFill>
              </a:endParaRPr>
            </a:p>
          </p:txBody>
        </p:sp>
        <p:sp>
          <p:nvSpPr>
            <p:cNvPr id="136" name="AutoShape 77">
              <a:extLst>
                <a:ext uri="{FF2B5EF4-FFF2-40B4-BE49-F238E27FC236}">
                  <a16:creationId xmlns="" xmlns:a16="http://schemas.microsoft.com/office/drawing/2014/main" id="{E8DF3F84-90F4-433F-A18F-3376B14B0723}"/>
                </a:ext>
              </a:extLst>
            </p:cNvPr>
            <p:cNvSpPr>
              <a:spLocks noChangeArrowheads="1"/>
            </p:cNvSpPr>
            <p:nvPr/>
          </p:nvSpPr>
          <p:spPr bwMode="gray">
            <a:xfrm rot="30352628">
              <a:off x="1528" y="1125"/>
              <a:ext cx="2551" cy="2357"/>
            </a:xfrm>
            <a:custGeom>
              <a:avLst/>
              <a:gdLst>
                <a:gd name="G0" fmla="+- 2978742 0 0"/>
                <a:gd name="G1" fmla="+- -2534030 0 0"/>
                <a:gd name="G2" fmla="+- 2978742 0 -2534030"/>
                <a:gd name="G3" fmla="+- 10800 0 0"/>
                <a:gd name="G4" fmla="+- 0 0 2978742"/>
                <a:gd name="T0" fmla="*/ 360 256 1"/>
                <a:gd name="T1" fmla="*/ 0 256 1"/>
                <a:gd name="G5" fmla="+- G2 T0 T1"/>
                <a:gd name="G6" fmla="?: G2 G2 G5"/>
                <a:gd name="G7" fmla="+- 0 0 G6"/>
                <a:gd name="G8" fmla="+- 7349 0 0"/>
                <a:gd name="G9" fmla="+- 0 0 -2534030"/>
                <a:gd name="G10" fmla="+- 7349 0 2700"/>
                <a:gd name="G11" fmla="cos G10 2978742"/>
                <a:gd name="G12" fmla="sin G10 2978742"/>
                <a:gd name="G13" fmla="cos 13500 2978742"/>
                <a:gd name="G14" fmla="sin 13500 2978742"/>
                <a:gd name="G15" fmla="+- G11 10800 0"/>
                <a:gd name="G16" fmla="+- G12 10800 0"/>
                <a:gd name="G17" fmla="+- G13 10800 0"/>
                <a:gd name="G18" fmla="+- G14 10800 0"/>
                <a:gd name="G19" fmla="*/ 7349 1 2"/>
                <a:gd name="G20" fmla="+- G19 5400 0"/>
                <a:gd name="G21" fmla="cos G20 2978742"/>
                <a:gd name="G22" fmla="sin G20 2978742"/>
                <a:gd name="G23" fmla="+- G21 10800 0"/>
                <a:gd name="G24" fmla="+- G12 G23 G22"/>
                <a:gd name="G25" fmla="+- G22 G23 G11"/>
                <a:gd name="G26" fmla="cos 10800 2978742"/>
                <a:gd name="G27" fmla="sin 10800 2978742"/>
                <a:gd name="G28" fmla="cos 7349 2978742"/>
                <a:gd name="G29" fmla="sin 7349 2978742"/>
                <a:gd name="G30" fmla="+- G26 10800 0"/>
                <a:gd name="G31" fmla="+- G27 10800 0"/>
                <a:gd name="G32" fmla="+- G28 10800 0"/>
                <a:gd name="G33" fmla="+- G29 10800 0"/>
                <a:gd name="G34" fmla="+- G19 5400 0"/>
                <a:gd name="G35" fmla="cos G34 -2534030"/>
                <a:gd name="G36" fmla="sin G34 -2534030"/>
                <a:gd name="G37" fmla="+/ -2534030 2978742 2"/>
                <a:gd name="T2" fmla="*/ 180 256 1"/>
                <a:gd name="T3" fmla="*/ 0 256 1"/>
                <a:gd name="G38" fmla="+- G37 T2 T3"/>
                <a:gd name="G39" fmla="?: G2 G37 G38"/>
                <a:gd name="G40" fmla="cos 10800 G39"/>
                <a:gd name="G41" fmla="sin 10800 G39"/>
                <a:gd name="G42" fmla="cos 7349 G39"/>
                <a:gd name="G43" fmla="sin 7349 G39"/>
                <a:gd name="G44" fmla="+- G40 10800 0"/>
                <a:gd name="G45" fmla="+- G41 10800 0"/>
                <a:gd name="G46" fmla="+- G42 10800 0"/>
                <a:gd name="G47" fmla="+- G43 10800 0"/>
                <a:gd name="G48" fmla="+- G35 10800 0"/>
                <a:gd name="G49" fmla="+- G36 10800 0"/>
                <a:gd name="T4" fmla="*/ 21581 w 21600"/>
                <a:gd name="T5" fmla="*/ 11439 h 21600"/>
                <a:gd name="T6" fmla="*/ 17885 w 21600"/>
                <a:gd name="T7" fmla="*/ 5130 h 21600"/>
                <a:gd name="T8" fmla="*/ 18136 w 21600"/>
                <a:gd name="T9" fmla="*/ 11234 h 21600"/>
                <a:gd name="T10" fmla="*/ 20270 w 21600"/>
                <a:gd name="T11" fmla="*/ 20420 h 21600"/>
                <a:gd name="T12" fmla="*/ 14012 w 21600"/>
                <a:gd name="T13" fmla="*/ 20372 h 21600"/>
                <a:gd name="T14" fmla="*/ 14061 w 21600"/>
                <a:gd name="T15" fmla="*/ 14113 h 21600"/>
                <a:gd name="T16" fmla="*/ 3163 w 21600"/>
                <a:gd name="T17" fmla="*/ 3163 h 21600"/>
                <a:gd name="T18" fmla="*/ 18437 w 21600"/>
                <a:gd name="T19" fmla="*/ 18437 h 21600"/>
              </a:gdLst>
              <a:ahLst/>
              <a:cxnLst>
                <a:cxn ang="0">
                  <a:pos x="T4" y="T5"/>
                </a:cxn>
                <a:cxn ang="0">
                  <a:pos x="T6" y="T7"/>
                </a:cxn>
                <a:cxn ang="0">
                  <a:pos x="T8" y="T9"/>
                </a:cxn>
                <a:cxn ang="0">
                  <a:pos x="T10" y="T11"/>
                </a:cxn>
                <a:cxn ang="0">
                  <a:pos x="T12" y="T13"/>
                </a:cxn>
                <a:cxn ang="0">
                  <a:pos x="T14" y="T15"/>
                </a:cxn>
              </a:cxnLst>
              <a:rect l="T16" t="T17" r="T18" b="T19"/>
              <a:pathLst>
                <a:path w="21600" h="21600">
                  <a:moveTo>
                    <a:pt x="15955" y="16037"/>
                  </a:moveTo>
                  <a:cubicBezTo>
                    <a:pt x="17358" y="14655"/>
                    <a:pt x="18149" y="12769"/>
                    <a:pt x="18149" y="10800"/>
                  </a:cubicBezTo>
                  <a:cubicBezTo>
                    <a:pt x="18149" y="9130"/>
                    <a:pt x="17580" y="7511"/>
                    <a:pt x="16538" y="6208"/>
                  </a:cubicBezTo>
                  <a:lnTo>
                    <a:pt x="19232" y="4052"/>
                  </a:lnTo>
                  <a:cubicBezTo>
                    <a:pt x="20765" y="5967"/>
                    <a:pt x="21600" y="8347"/>
                    <a:pt x="21600" y="10800"/>
                  </a:cubicBezTo>
                  <a:cubicBezTo>
                    <a:pt x="21600" y="13693"/>
                    <a:pt x="20438" y="16466"/>
                    <a:pt x="18376" y="18496"/>
                  </a:cubicBezTo>
                  <a:lnTo>
                    <a:pt x="20270" y="20420"/>
                  </a:lnTo>
                  <a:lnTo>
                    <a:pt x="14012" y="20372"/>
                  </a:lnTo>
                  <a:lnTo>
                    <a:pt x="14061" y="14113"/>
                  </a:lnTo>
                  <a:lnTo>
                    <a:pt x="15955" y="16037"/>
                  </a:lnTo>
                  <a:close/>
                </a:path>
              </a:pathLst>
            </a:custGeom>
            <a:gradFill rotWithShape="1">
              <a:gsLst>
                <a:gs pos="0">
                  <a:schemeClr val="accent1">
                    <a:gamma/>
                    <a:shade val="76078"/>
                    <a:invGamma/>
                  </a:schemeClr>
                </a:gs>
                <a:gs pos="100000">
                  <a:schemeClr val="accent1"/>
                </a:gs>
              </a:gsLst>
              <a:lin ang="5400000" scaled="1"/>
            </a:gradFill>
            <a:ln w="9525">
              <a:noFill/>
              <a:miter lim="800000"/>
              <a:headEnd/>
              <a:tailEnd/>
            </a:ln>
            <a:effectLst/>
            <a:scene3d>
              <a:camera prst="legacyPerspectiveFront">
                <a:rot lat="20999999" lon="300000" rev="0"/>
              </a:camera>
              <a:lightRig rig="legacyNormal3" dir="r"/>
            </a:scene3d>
            <a:sp3d extrusionH="227000" prstMaterial="legacyPlastic">
              <a:bevelT w="13500" h="13500" prst="angle"/>
              <a:bevelB w="13500" h="13500" prst="angle"/>
              <a:extrusionClr>
                <a:schemeClr val="accent1"/>
              </a:extrusionClr>
            </a:sp3d>
          </p:spPr>
          <p:txBody>
            <a:bodyPr wrap="none" anchor="ctr">
              <a:flatTx/>
            </a:bodyPr>
            <a:lstStyle/>
            <a:p>
              <a:endParaRPr lang="en-US">
                <a:solidFill>
                  <a:srgbClr val="000000"/>
                </a:solidFill>
              </a:endParaRPr>
            </a:p>
          </p:txBody>
        </p:sp>
      </p:grpSp>
      <p:sp>
        <p:nvSpPr>
          <p:cNvPr id="176" name="Line 90">
            <a:extLst>
              <a:ext uri="{FF2B5EF4-FFF2-40B4-BE49-F238E27FC236}">
                <a16:creationId xmlns="" xmlns:a16="http://schemas.microsoft.com/office/drawing/2014/main" id="{9BBD11B5-3D4E-4813-A223-843565D543D9}"/>
              </a:ext>
            </a:extLst>
          </p:cNvPr>
          <p:cNvSpPr>
            <a:spLocks noChangeShapeType="1"/>
          </p:cNvSpPr>
          <p:nvPr/>
        </p:nvSpPr>
        <p:spPr bwMode="auto">
          <a:xfrm flipH="1">
            <a:off x="8790443" y="3680130"/>
            <a:ext cx="2403475" cy="0"/>
          </a:xfrm>
          <a:prstGeom prst="line">
            <a:avLst/>
          </a:prstGeom>
          <a:noFill/>
          <a:ln w="19050">
            <a:solidFill>
              <a:schemeClr val="hlink"/>
            </a:solidFill>
            <a:round/>
            <a:headEnd/>
            <a:tailEnd type="triangle" w="med" len="med"/>
          </a:ln>
          <a:effectLst/>
        </p:spPr>
        <p:txBody>
          <a:bodyPr/>
          <a:lstStyle/>
          <a:p>
            <a:endParaRPr lang="en-US" sz="2000">
              <a:solidFill>
                <a:srgbClr val="000000"/>
              </a:solidFill>
            </a:endParaRPr>
          </a:p>
        </p:txBody>
      </p:sp>
      <p:sp>
        <p:nvSpPr>
          <p:cNvPr id="177" name="Line 89">
            <a:extLst>
              <a:ext uri="{FF2B5EF4-FFF2-40B4-BE49-F238E27FC236}">
                <a16:creationId xmlns="" xmlns:a16="http://schemas.microsoft.com/office/drawing/2014/main" id="{3E9679C0-9A11-4518-B2B2-58818FEEA695}"/>
              </a:ext>
            </a:extLst>
          </p:cNvPr>
          <p:cNvSpPr>
            <a:spLocks noChangeShapeType="1"/>
          </p:cNvSpPr>
          <p:nvPr/>
        </p:nvSpPr>
        <p:spPr bwMode="auto">
          <a:xfrm flipH="1">
            <a:off x="6624317" y="6660683"/>
            <a:ext cx="2405063" cy="0"/>
          </a:xfrm>
          <a:prstGeom prst="line">
            <a:avLst/>
          </a:prstGeom>
          <a:noFill/>
          <a:ln w="19050">
            <a:solidFill>
              <a:schemeClr val="folHlink"/>
            </a:solidFill>
            <a:round/>
            <a:headEnd/>
            <a:tailEnd type="triangle" w="med" len="med"/>
          </a:ln>
          <a:effectLst/>
        </p:spPr>
        <p:txBody>
          <a:bodyPr/>
          <a:lstStyle/>
          <a:p>
            <a:endParaRPr lang="en-US" sz="2000">
              <a:solidFill>
                <a:srgbClr val="000000"/>
              </a:solidFill>
            </a:endParaRPr>
          </a:p>
        </p:txBody>
      </p:sp>
      <p:sp>
        <p:nvSpPr>
          <p:cNvPr id="178" name="Line 88">
            <a:extLst>
              <a:ext uri="{FF2B5EF4-FFF2-40B4-BE49-F238E27FC236}">
                <a16:creationId xmlns="" xmlns:a16="http://schemas.microsoft.com/office/drawing/2014/main" id="{84595351-FE21-47B8-815D-CB7887F7D308}"/>
              </a:ext>
            </a:extLst>
          </p:cNvPr>
          <p:cNvSpPr>
            <a:spLocks noChangeShapeType="1"/>
          </p:cNvSpPr>
          <p:nvPr/>
        </p:nvSpPr>
        <p:spPr bwMode="auto">
          <a:xfrm>
            <a:off x="2754597" y="3315107"/>
            <a:ext cx="2405063" cy="0"/>
          </a:xfrm>
          <a:prstGeom prst="line">
            <a:avLst/>
          </a:prstGeom>
          <a:noFill/>
          <a:ln w="19050">
            <a:solidFill>
              <a:schemeClr val="accent1"/>
            </a:solidFill>
            <a:round/>
            <a:headEnd/>
            <a:tailEnd type="triangle" w="med" len="med"/>
          </a:ln>
          <a:effectLst/>
        </p:spPr>
        <p:txBody>
          <a:bodyPr/>
          <a:lstStyle/>
          <a:p>
            <a:endParaRPr lang="en-US" sz="2000">
              <a:solidFill>
                <a:srgbClr val="000000"/>
              </a:solidFill>
            </a:endParaRPr>
          </a:p>
        </p:txBody>
      </p:sp>
      <p:sp>
        <p:nvSpPr>
          <p:cNvPr id="186" name="Rectangle 185">
            <a:extLst>
              <a:ext uri="{FF2B5EF4-FFF2-40B4-BE49-F238E27FC236}">
                <a16:creationId xmlns="" xmlns:a16="http://schemas.microsoft.com/office/drawing/2014/main" id="{529AF191-CCBC-4C31-87E2-F6322BABAF02}"/>
              </a:ext>
            </a:extLst>
          </p:cNvPr>
          <p:cNvSpPr/>
          <p:nvPr/>
        </p:nvSpPr>
        <p:spPr>
          <a:xfrm>
            <a:off x="8488680" y="2837138"/>
            <a:ext cx="3311873" cy="707886"/>
          </a:xfrm>
          <a:prstGeom prst="rect">
            <a:avLst/>
          </a:prstGeom>
        </p:spPr>
        <p:txBody>
          <a:bodyPr wrap="square">
            <a:spAutoFit/>
          </a:bodyPr>
          <a:lstStyle/>
          <a:p>
            <a:pPr algn="ctr" defTabSz="1244600">
              <a:spcAft>
                <a:spcPct val="35000"/>
              </a:spcAft>
              <a:defRPr/>
            </a:pPr>
            <a:r>
              <a:rPr lang="en-US" sz="2000" dirty="0" err="1">
                <a:solidFill>
                  <a:srgbClr val="7030A0"/>
                </a:solidFill>
                <a:cs typeface="Times New Roman" panose="02020603050405020304" pitchFamily="18" charset="0"/>
              </a:rPr>
              <a:t>Tạo</a:t>
            </a:r>
            <a:r>
              <a:rPr lang="en-US" sz="2000" dirty="0">
                <a:solidFill>
                  <a:srgbClr val="7030A0"/>
                </a:solidFill>
                <a:cs typeface="Times New Roman" panose="02020603050405020304" pitchFamily="18" charset="0"/>
              </a:rPr>
              <a:t> </a:t>
            </a:r>
            <a:r>
              <a:rPr lang="en-US" sz="2000" dirty="0" err="1">
                <a:solidFill>
                  <a:srgbClr val="7030A0"/>
                </a:solidFill>
                <a:cs typeface="Times New Roman" panose="02020603050405020304" pitchFamily="18" charset="0"/>
              </a:rPr>
              <a:t>động</a:t>
            </a:r>
            <a:r>
              <a:rPr lang="en-US" sz="2000" dirty="0">
                <a:solidFill>
                  <a:srgbClr val="7030A0"/>
                </a:solidFill>
                <a:cs typeface="Times New Roman" panose="02020603050405020304" pitchFamily="18" charset="0"/>
              </a:rPr>
              <a:t> </a:t>
            </a:r>
            <a:r>
              <a:rPr lang="en-US" sz="2000" dirty="0" err="1">
                <a:solidFill>
                  <a:srgbClr val="7030A0"/>
                </a:solidFill>
                <a:cs typeface="Times New Roman" panose="02020603050405020304" pitchFamily="18" charset="0"/>
              </a:rPr>
              <a:t>lực</a:t>
            </a:r>
            <a:r>
              <a:rPr lang="en-US" sz="2000" dirty="0">
                <a:solidFill>
                  <a:srgbClr val="7030A0"/>
                </a:solidFill>
                <a:cs typeface="Times New Roman" panose="02020603050405020304" pitchFamily="18" charset="0"/>
              </a:rPr>
              <a:t> </a:t>
            </a:r>
            <a:r>
              <a:rPr lang="en-US" sz="2000" b="1" dirty="0" err="1">
                <a:solidFill>
                  <a:srgbClr val="FF0000"/>
                </a:solidFill>
                <a:cs typeface="Times New Roman" panose="02020603050405020304" pitchFamily="18" charset="0"/>
              </a:rPr>
              <a:t>sáng</a:t>
            </a:r>
            <a:r>
              <a:rPr lang="en-US" sz="2000" b="1" dirty="0">
                <a:solidFill>
                  <a:srgbClr val="FF0000"/>
                </a:solidFill>
                <a:cs typeface="Times New Roman" panose="02020603050405020304" pitchFamily="18" charset="0"/>
              </a:rPr>
              <a:t> </a:t>
            </a:r>
            <a:r>
              <a:rPr lang="en-US" sz="2000" b="1" dirty="0" err="1">
                <a:solidFill>
                  <a:srgbClr val="FF0000"/>
                </a:solidFill>
                <a:cs typeface="Times New Roman" panose="02020603050405020304" pitchFamily="18" charset="0"/>
              </a:rPr>
              <a:t>tạo</a:t>
            </a:r>
            <a:r>
              <a:rPr lang="en-US" sz="2000" b="1" dirty="0">
                <a:solidFill>
                  <a:srgbClr val="FF0000"/>
                </a:solidFill>
                <a:cs typeface="Times New Roman" panose="02020603050405020304" pitchFamily="18" charset="0"/>
              </a:rPr>
              <a:t> </a:t>
            </a:r>
            <a:r>
              <a:rPr lang="en-US" sz="2000" dirty="0" err="1">
                <a:solidFill>
                  <a:srgbClr val="7030A0"/>
                </a:solidFill>
                <a:cs typeface="Times New Roman" panose="02020603050405020304" pitchFamily="18" charset="0"/>
              </a:rPr>
              <a:t>cho</a:t>
            </a:r>
            <a:r>
              <a:rPr lang="en-US" sz="2000" dirty="0">
                <a:solidFill>
                  <a:srgbClr val="7030A0"/>
                </a:solidFill>
                <a:cs typeface="Times New Roman" panose="02020603050405020304" pitchFamily="18" charset="0"/>
              </a:rPr>
              <a:t> </a:t>
            </a:r>
            <a:r>
              <a:rPr lang="en-US" sz="2000" dirty="0" err="1">
                <a:solidFill>
                  <a:srgbClr val="7030A0"/>
                </a:solidFill>
                <a:cs typeface="Times New Roman" panose="02020603050405020304" pitchFamily="18" charset="0"/>
              </a:rPr>
              <a:t>các</a:t>
            </a:r>
            <a:r>
              <a:rPr lang="en-US" sz="2000" dirty="0">
                <a:solidFill>
                  <a:srgbClr val="7030A0"/>
                </a:solidFill>
                <a:cs typeface="Times New Roman" panose="02020603050405020304" pitchFamily="18" charset="0"/>
              </a:rPr>
              <a:t> </a:t>
            </a:r>
            <a:r>
              <a:rPr lang="en-US" sz="2000" dirty="0" err="1">
                <a:solidFill>
                  <a:srgbClr val="7030A0"/>
                </a:solidFill>
                <a:cs typeface="Times New Roman" panose="02020603050405020304" pitchFamily="18" charset="0"/>
              </a:rPr>
              <a:t>chủ</a:t>
            </a:r>
            <a:r>
              <a:rPr lang="en-US" sz="2000" dirty="0">
                <a:solidFill>
                  <a:srgbClr val="7030A0"/>
                </a:solidFill>
                <a:cs typeface="Times New Roman" panose="02020603050405020304" pitchFamily="18" charset="0"/>
              </a:rPr>
              <a:t> </a:t>
            </a:r>
            <a:r>
              <a:rPr lang="en-US" sz="2000" dirty="0" err="1">
                <a:solidFill>
                  <a:srgbClr val="7030A0"/>
                </a:solidFill>
                <a:cs typeface="Times New Roman" panose="02020603050405020304" pitchFamily="18" charset="0"/>
              </a:rPr>
              <a:t>thể</a:t>
            </a:r>
            <a:r>
              <a:rPr lang="en-US" sz="2000" dirty="0">
                <a:solidFill>
                  <a:srgbClr val="7030A0"/>
                </a:solidFill>
                <a:cs typeface="Times New Roman" panose="02020603050405020304" pitchFamily="18" charset="0"/>
              </a:rPr>
              <a:t> </a:t>
            </a:r>
            <a:r>
              <a:rPr lang="en-US" sz="2000" dirty="0" err="1">
                <a:solidFill>
                  <a:srgbClr val="7030A0"/>
                </a:solidFill>
                <a:cs typeface="Times New Roman" panose="02020603050405020304" pitchFamily="18" charset="0"/>
              </a:rPr>
              <a:t>kinh</a:t>
            </a:r>
            <a:r>
              <a:rPr lang="en-US" sz="2000" dirty="0">
                <a:solidFill>
                  <a:srgbClr val="7030A0"/>
                </a:solidFill>
                <a:cs typeface="Times New Roman" panose="02020603050405020304" pitchFamily="18" charset="0"/>
              </a:rPr>
              <a:t> </a:t>
            </a:r>
            <a:r>
              <a:rPr lang="en-US" sz="2000" dirty="0" err="1">
                <a:solidFill>
                  <a:srgbClr val="7030A0"/>
                </a:solidFill>
                <a:cs typeface="Times New Roman" panose="02020603050405020304" pitchFamily="18" charset="0"/>
              </a:rPr>
              <a:t>tế</a:t>
            </a:r>
            <a:endParaRPr lang="en-US" sz="2000" dirty="0">
              <a:solidFill>
                <a:srgbClr val="7030A0"/>
              </a:solidFill>
              <a:cs typeface="Times New Roman" panose="02020603050405020304" pitchFamily="18" charset="0"/>
            </a:endParaRPr>
          </a:p>
        </p:txBody>
      </p:sp>
      <p:sp>
        <p:nvSpPr>
          <p:cNvPr id="187" name="Rectangle 186">
            <a:extLst>
              <a:ext uri="{FF2B5EF4-FFF2-40B4-BE49-F238E27FC236}">
                <a16:creationId xmlns="" xmlns:a16="http://schemas.microsoft.com/office/drawing/2014/main" id="{46DF58A5-9E46-40E8-A26F-BABBE37E3C77}"/>
              </a:ext>
            </a:extLst>
          </p:cNvPr>
          <p:cNvSpPr/>
          <p:nvPr/>
        </p:nvSpPr>
        <p:spPr>
          <a:xfrm>
            <a:off x="8129097" y="5394334"/>
            <a:ext cx="3671456" cy="1015663"/>
          </a:xfrm>
          <a:prstGeom prst="rect">
            <a:avLst/>
          </a:prstGeom>
        </p:spPr>
        <p:txBody>
          <a:bodyPr wrap="square">
            <a:spAutoFit/>
          </a:bodyPr>
          <a:lstStyle/>
          <a:p>
            <a:pPr algn="ctr" defTabSz="1244600">
              <a:spcAft>
                <a:spcPct val="35000"/>
              </a:spcAft>
              <a:defRPr/>
            </a:pPr>
            <a:r>
              <a:rPr lang="en-US" sz="2000" dirty="0" err="1">
                <a:solidFill>
                  <a:srgbClr val="0033CC"/>
                </a:solidFill>
                <a:cs typeface="Times New Roman" panose="02020603050405020304" pitchFamily="18" charset="0"/>
              </a:rPr>
              <a:t>Phát</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huy</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tốt</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nhất</a:t>
            </a:r>
            <a:r>
              <a:rPr lang="en-US" sz="2000" dirty="0">
                <a:solidFill>
                  <a:srgbClr val="0033CC"/>
                </a:solidFill>
                <a:cs typeface="Times New Roman" panose="02020603050405020304" pitchFamily="18" charset="0"/>
              </a:rPr>
              <a:t> </a:t>
            </a:r>
            <a:r>
              <a:rPr lang="en-US" sz="2000" b="1" dirty="0" err="1">
                <a:solidFill>
                  <a:srgbClr val="FF0000"/>
                </a:solidFill>
                <a:cs typeface="Times New Roman" panose="02020603050405020304" pitchFamily="18" charset="0"/>
              </a:rPr>
              <a:t>tiềm</a:t>
            </a:r>
            <a:r>
              <a:rPr lang="en-US" sz="2000" b="1" dirty="0">
                <a:solidFill>
                  <a:srgbClr val="FF0000"/>
                </a:solidFill>
                <a:cs typeface="Times New Roman" panose="02020603050405020304" pitchFamily="18" charset="0"/>
              </a:rPr>
              <a:t> </a:t>
            </a:r>
            <a:r>
              <a:rPr lang="en-US" sz="2000" b="1" dirty="0" err="1">
                <a:solidFill>
                  <a:srgbClr val="FF0000"/>
                </a:solidFill>
                <a:cs typeface="Times New Roman" panose="02020603050405020304" pitchFamily="18" charset="0"/>
              </a:rPr>
              <a:t>năng</a:t>
            </a:r>
            <a:r>
              <a:rPr lang="en-US" sz="2000" b="1" dirty="0">
                <a:solidFill>
                  <a:srgbClr val="FF0000"/>
                </a:solidFill>
                <a:cs typeface="Times New Roman" panose="02020603050405020304" pitchFamily="18" charset="0"/>
              </a:rPr>
              <a:t> </a:t>
            </a:r>
            <a:r>
              <a:rPr lang="en-US" sz="2000" dirty="0" err="1">
                <a:solidFill>
                  <a:srgbClr val="0033CC"/>
                </a:solidFill>
                <a:cs typeface="Times New Roman" panose="02020603050405020304" pitchFamily="18" charset="0"/>
              </a:rPr>
              <a:t>của</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mọi</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chủ</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thể</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các</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vùng</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miền</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cũng</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như</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lợi</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ích</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quốc</a:t>
            </a:r>
            <a:r>
              <a:rPr lang="en-US" sz="2000" dirty="0">
                <a:solidFill>
                  <a:srgbClr val="0033CC"/>
                </a:solidFill>
                <a:cs typeface="Times New Roman" panose="02020603050405020304" pitchFamily="18" charset="0"/>
              </a:rPr>
              <a:t> </a:t>
            </a:r>
            <a:r>
              <a:rPr lang="en-US" sz="2000" dirty="0" err="1">
                <a:solidFill>
                  <a:srgbClr val="0033CC"/>
                </a:solidFill>
                <a:cs typeface="Times New Roman" panose="02020603050405020304" pitchFamily="18" charset="0"/>
              </a:rPr>
              <a:t>gia</a:t>
            </a:r>
            <a:endParaRPr lang="en-US" sz="2000" dirty="0">
              <a:solidFill>
                <a:srgbClr val="0033CC"/>
              </a:solidFill>
              <a:cs typeface="Times New Roman" panose="02020603050405020304" pitchFamily="18" charset="0"/>
            </a:endParaRPr>
          </a:p>
        </p:txBody>
      </p:sp>
      <p:sp>
        <p:nvSpPr>
          <p:cNvPr id="188" name="Rectangle 187">
            <a:extLst>
              <a:ext uri="{FF2B5EF4-FFF2-40B4-BE49-F238E27FC236}">
                <a16:creationId xmlns="" xmlns:a16="http://schemas.microsoft.com/office/drawing/2014/main" id="{B3E184C0-904F-4E98-9455-FED37F71B7D4}"/>
              </a:ext>
            </a:extLst>
          </p:cNvPr>
          <p:cNvSpPr/>
          <p:nvPr/>
        </p:nvSpPr>
        <p:spPr>
          <a:xfrm>
            <a:off x="2695266" y="3515273"/>
            <a:ext cx="2371287" cy="1754326"/>
          </a:xfrm>
          <a:prstGeom prst="rect">
            <a:avLst/>
          </a:prstGeom>
        </p:spPr>
        <p:txBody>
          <a:bodyPr wrap="square">
            <a:spAutoFit/>
          </a:bodyPr>
          <a:lstStyle/>
          <a:p>
            <a:pPr algn="ctr" defTabSz="1244600">
              <a:lnSpc>
                <a:spcPct val="90000"/>
              </a:lnSpc>
              <a:spcAft>
                <a:spcPct val="35000"/>
              </a:spcAft>
              <a:defRPr/>
            </a:pPr>
            <a:r>
              <a:rPr lang="en-US" sz="2000" dirty="0" err="1">
                <a:solidFill>
                  <a:srgbClr val="663300"/>
                </a:solidFill>
                <a:cs typeface="Times New Roman" panose="02020603050405020304" pitchFamily="18" charset="0"/>
              </a:rPr>
              <a:t>Tạo</a:t>
            </a:r>
            <a:r>
              <a:rPr lang="en-US" sz="2000" dirty="0">
                <a:solidFill>
                  <a:srgbClr val="663300"/>
                </a:solidFill>
                <a:cs typeface="Times New Roman" panose="02020603050405020304" pitchFamily="18" charset="0"/>
              </a:rPr>
              <a:t> ra </a:t>
            </a:r>
            <a:r>
              <a:rPr lang="en-US" sz="2000" dirty="0" err="1">
                <a:solidFill>
                  <a:srgbClr val="663300"/>
                </a:solidFill>
                <a:cs typeface="Times New Roman" panose="02020603050405020304" pitchFamily="18" charset="0"/>
              </a:rPr>
              <a:t>các</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phương</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thức</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để</a:t>
            </a:r>
            <a:r>
              <a:rPr lang="en-US" sz="2000" dirty="0">
                <a:solidFill>
                  <a:srgbClr val="663300"/>
                </a:solidFill>
                <a:cs typeface="Times New Roman" panose="02020603050405020304" pitchFamily="18" charset="0"/>
              </a:rPr>
              <a:t> </a:t>
            </a:r>
            <a:r>
              <a:rPr lang="en-US" sz="2000" b="1" dirty="0" err="1">
                <a:solidFill>
                  <a:srgbClr val="FF0000"/>
                </a:solidFill>
                <a:cs typeface="Times New Roman" panose="02020603050405020304" pitchFamily="18" charset="0"/>
              </a:rPr>
              <a:t>thỏa</a:t>
            </a:r>
            <a:r>
              <a:rPr lang="en-US" sz="2000" b="1" dirty="0">
                <a:solidFill>
                  <a:srgbClr val="FF0000"/>
                </a:solidFill>
                <a:cs typeface="Times New Roman" panose="02020603050405020304" pitchFamily="18" charset="0"/>
              </a:rPr>
              <a:t> </a:t>
            </a:r>
            <a:r>
              <a:rPr lang="en-US" sz="2000" b="1" dirty="0" err="1">
                <a:solidFill>
                  <a:srgbClr val="FF0000"/>
                </a:solidFill>
                <a:cs typeface="Times New Roman" panose="02020603050405020304" pitchFamily="18" charset="0"/>
              </a:rPr>
              <a:t>mãn</a:t>
            </a:r>
            <a:r>
              <a:rPr lang="en-US" sz="2000" b="1" dirty="0">
                <a:solidFill>
                  <a:srgbClr val="FF0000"/>
                </a:solidFill>
                <a:cs typeface="Times New Roman" panose="02020603050405020304" pitchFamily="18" charset="0"/>
              </a:rPr>
              <a:t> </a:t>
            </a:r>
            <a:r>
              <a:rPr lang="en-US" sz="2000" dirty="0" err="1">
                <a:solidFill>
                  <a:srgbClr val="663300"/>
                </a:solidFill>
                <a:cs typeface="Times New Roman" panose="02020603050405020304" pitchFamily="18" charset="0"/>
              </a:rPr>
              <a:t>tối</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đa</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nhu</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cầu</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của</a:t>
            </a:r>
            <a:r>
              <a:rPr lang="en-US" sz="2000" dirty="0">
                <a:solidFill>
                  <a:srgbClr val="663300"/>
                </a:solidFill>
                <a:cs typeface="Times New Roman" panose="02020603050405020304" pitchFamily="18" charset="0"/>
              </a:rPr>
              <a:t> con </a:t>
            </a:r>
            <a:r>
              <a:rPr lang="en-US" sz="2000" dirty="0" err="1">
                <a:solidFill>
                  <a:srgbClr val="663300"/>
                </a:solidFill>
                <a:cs typeface="Times New Roman" panose="02020603050405020304" pitchFamily="18" charset="0"/>
              </a:rPr>
              <a:t>người</a:t>
            </a:r>
            <a:r>
              <a:rPr lang="en-US" sz="2000" dirty="0">
                <a:solidFill>
                  <a:srgbClr val="663300"/>
                </a:solidFill>
                <a:cs typeface="Times New Roman" panose="02020603050405020304" pitchFamily="18" charset="0"/>
              </a:rPr>
              <a:t> → </a:t>
            </a:r>
            <a:r>
              <a:rPr lang="en-US" sz="2000" dirty="0" err="1">
                <a:solidFill>
                  <a:srgbClr val="663300"/>
                </a:solidFill>
                <a:cs typeface="Times New Roman" panose="02020603050405020304" pitchFamily="18" charset="0"/>
              </a:rPr>
              <a:t>thúc</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đẩy</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văn</a:t>
            </a:r>
            <a:r>
              <a:rPr lang="en-US" sz="2000" dirty="0">
                <a:solidFill>
                  <a:srgbClr val="663300"/>
                </a:solidFill>
                <a:cs typeface="Times New Roman" panose="02020603050405020304" pitchFamily="18" charset="0"/>
              </a:rPr>
              <a:t> minh, </a:t>
            </a:r>
            <a:r>
              <a:rPr lang="en-US" sz="2000" dirty="0" err="1">
                <a:solidFill>
                  <a:srgbClr val="663300"/>
                </a:solidFill>
                <a:cs typeface="Times New Roman" panose="02020603050405020304" pitchFamily="18" charset="0"/>
              </a:rPr>
              <a:t>tiến</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bộ</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xã</a:t>
            </a:r>
            <a:r>
              <a:rPr lang="en-US" sz="2000" dirty="0">
                <a:solidFill>
                  <a:srgbClr val="663300"/>
                </a:solidFill>
                <a:cs typeface="Times New Roman" panose="02020603050405020304" pitchFamily="18" charset="0"/>
              </a:rPr>
              <a:t> </a:t>
            </a:r>
            <a:r>
              <a:rPr lang="en-US" sz="2000" dirty="0" err="1">
                <a:solidFill>
                  <a:srgbClr val="663300"/>
                </a:solidFill>
                <a:cs typeface="Times New Roman" panose="02020603050405020304" pitchFamily="18" charset="0"/>
              </a:rPr>
              <a:t>hội</a:t>
            </a:r>
            <a:endParaRPr lang="en-US" sz="2000" dirty="0">
              <a:solidFill>
                <a:srgbClr val="663300"/>
              </a:solidFill>
              <a:cs typeface="Times New Roman" panose="02020603050405020304" pitchFamily="18" charset="0"/>
            </a:endParaRPr>
          </a:p>
        </p:txBody>
      </p:sp>
    </p:spTree>
    <p:extLst>
      <p:ext uri="{BB962C8B-B14F-4D97-AF65-F5344CB8AC3E}">
        <p14:creationId xmlns:p14="http://schemas.microsoft.com/office/powerpoint/2010/main" val="483358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ppt_w</p:attrName>
                                        </p:attrNameLst>
                                      </p:cBhvr>
                                      <p:tavLst>
                                        <p:tav tm="0">
                                          <p:val>
                                            <p:fltVal val="0"/>
                                          </p:val>
                                        </p:tav>
                                        <p:tav tm="100000">
                                          <p:val>
                                            <p:strVal val="#ppt_w"/>
                                          </p:val>
                                        </p:tav>
                                      </p:tavLst>
                                    </p:anim>
                                    <p:anim calcmode="lin" valueType="num">
                                      <p:cBhvr>
                                        <p:cTn id="8" dur="500" fill="hold"/>
                                        <p:tgtEl>
                                          <p:spTgt spid="108"/>
                                        </p:tgtEl>
                                        <p:attrNameLst>
                                          <p:attrName>ppt_h</p:attrName>
                                        </p:attrNameLst>
                                      </p:cBhvr>
                                      <p:tavLst>
                                        <p:tav tm="0">
                                          <p:val>
                                            <p:fltVal val="0"/>
                                          </p:val>
                                        </p:tav>
                                        <p:tav tm="100000">
                                          <p:val>
                                            <p:strVal val="#ppt_h"/>
                                          </p:val>
                                        </p:tav>
                                      </p:tavLst>
                                    </p:anim>
                                    <p:animEffect transition="in" filter="fade">
                                      <p:cBhvr>
                                        <p:cTn id="9" dur="500"/>
                                        <p:tgtEl>
                                          <p:spTgt spid="108"/>
                                        </p:tgtEl>
                                      </p:cBhvr>
                                    </p:animEffect>
                                  </p:childTnLst>
                                </p:cTn>
                              </p:par>
                              <p:par>
                                <p:cTn id="10" presetID="31" presetClass="entr" presetSubtype="0" fill="hold" grpId="0" nodeType="withEffect">
                                  <p:stCondLst>
                                    <p:cond delay="0"/>
                                  </p:stCondLst>
                                  <p:childTnLst>
                                    <p:set>
                                      <p:cBhvr>
                                        <p:cTn id="11" dur="1" fill="hold">
                                          <p:stCondLst>
                                            <p:cond delay="0"/>
                                          </p:stCondLst>
                                        </p:cTn>
                                        <p:tgtEl>
                                          <p:spTgt spid="132"/>
                                        </p:tgtEl>
                                        <p:attrNameLst>
                                          <p:attrName>style.visibility</p:attrName>
                                        </p:attrNameLst>
                                      </p:cBhvr>
                                      <p:to>
                                        <p:strVal val="visible"/>
                                      </p:to>
                                    </p:set>
                                    <p:anim calcmode="lin" valueType="num">
                                      <p:cBhvr>
                                        <p:cTn id="12" dur="1000" fill="hold"/>
                                        <p:tgtEl>
                                          <p:spTgt spid="132"/>
                                        </p:tgtEl>
                                        <p:attrNameLst>
                                          <p:attrName>ppt_w</p:attrName>
                                        </p:attrNameLst>
                                      </p:cBhvr>
                                      <p:tavLst>
                                        <p:tav tm="0">
                                          <p:val>
                                            <p:fltVal val="0"/>
                                          </p:val>
                                        </p:tav>
                                        <p:tav tm="100000">
                                          <p:val>
                                            <p:strVal val="#ppt_w"/>
                                          </p:val>
                                        </p:tav>
                                      </p:tavLst>
                                    </p:anim>
                                    <p:anim calcmode="lin" valueType="num">
                                      <p:cBhvr>
                                        <p:cTn id="13" dur="1000" fill="hold"/>
                                        <p:tgtEl>
                                          <p:spTgt spid="132"/>
                                        </p:tgtEl>
                                        <p:attrNameLst>
                                          <p:attrName>ppt_h</p:attrName>
                                        </p:attrNameLst>
                                      </p:cBhvr>
                                      <p:tavLst>
                                        <p:tav tm="0">
                                          <p:val>
                                            <p:fltVal val="0"/>
                                          </p:val>
                                        </p:tav>
                                        <p:tav tm="100000">
                                          <p:val>
                                            <p:strVal val="#ppt_h"/>
                                          </p:val>
                                        </p:tav>
                                      </p:tavLst>
                                    </p:anim>
                                    <p:anim calcmode="lin" valueType="num">
                                      <p:cBhvr>
                                        <p:cTn id="14" dur="1000" fill="hold"/>
                                        <p:tgtEl>
                                          <p:spTgt spid="132"/>
                                        </p:tgtEl>
                                        <p:attrNameLst>
                                          <p:attrName>style.rotation</p:attrName>
                                        </p:attrNameLst>
                                      </p:cBhvr>
                                      <p:tavLst>
                                        <p:tav tm="0">
                                          <p:val>
                                            <p:fltVal val="90"/>
                                          </p:val>
                                        </p:tav>
                                        <p:tav tm="100000">
                                          <p:val>
                                            <p:fltVal val="0"/>
                                          </p:val>
                                        </p:tav>
                                      </p:tavLst>
                                    </p:anim>
                                    <p:animEffect transition="in" filter="fade">
                                      <p:cBhvr>
                                        <p:cTn id="15" dur="1000"/>
                                        <p:tgtEl>
                                          <p:spTgt spid="132"/>
                                        </p:tgtEl>
                                      </p:cBhvr>
                                    </p:animEffect>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133"/>
                                        </p:tgtEl>
                                        <p:attrNameLst>
                                          <p:attrName>style.visibility</p:attrName>
                                        </p:attrNameLst>
                                      </p:cBhvr>
                                      <p:to>
                                        <p:strVal val="visible"/>
                                      </p:to>
                                    </p:set>
                                    <p:animEffect transition="in" filter="circle(in)">
                                      <p:cBhvr>
                                        <p:cTn id="20" dur="2000"/>
                                        <p:tgtEl>
                                          <p:spTgt spid="133"/>
                                        </p:tgtEl>
                                      </p:cBhvr>
                                    </p:animEffect>
                                  </p:childTnLst>
                                </p:cTn>
                              </p:par>
                              <p:par>
                                <p:cTn id="21" presetID="6" presetClass="entr" presetSubtype="16" fill="hold" grpId="0" nodeType="withEffect">
                                  <p:stCondLst>
                                    <p:cond delay="0"/>
                                  </p:stCondLst>
                                  <p:childTnLst>
                                    <p:set>
                                      <p:cBhvr>
                                        <p:cTn id="22" dur="1" fill="hold">
                                          <p:stCondLst>
                                            <p:cond delay="0"/>
                                          </p:stCondLst>
                                        </p:cTn>
                                        <p:tgtEl>
                                          <p:spTgt spid="176"/>
                                        </p:tgtEl>
                                        <p:attrNameLst>
                                          <p:attrName>style.visibility</p:attrName>
                                        </p:attrNameLst>
                                      </p:cBhvr>
                                      <p:to>
                                        <p:strVal val="visible"/>
                                      </p:to>
                                    </p:set>
                                    <p:animEffect transition="in" filter="circle(in)">
                                      <p:cBhvr>
                                        <p:cTn id="23" dur="2000"/>
                                        <p:tgtEl>
                                          <p:spTgt spid="176"/>
                                        </p:tgtEl>
                                      </p:cBhvr>
                                    </p:animEffect>
                                  </p:childTnLst>
                                </p:cTn>
                              </p:par>
                              <p:par>
                                <p:cTn id="24" presetID="6" presetClass="entr" presetSubtype="16" fill="hold" grpId="0" nodeType="withEffect">
                                  <p:stCondLst>
                                    <p:cond delay="0"/>
                                  </p:stCondLst>
                                  <p:childTnLst>
                                    <p:set>
                                      <p:cBhvr>
                                        <p:cTn id="25" dur="1" fill="hold">
                                          <p:stCondLst>
                                            <p:cond delay="0"/>
                                          </p:stCondLst>
                                        </p:cTn>
                                        <p:tgtEl>
                                          <p:spTgt spid="177"/>
                                        </p:tgtEl>
                                        <p:attrNameLst>
                                          <p:attrName>style.visibility</p:attrName>
                                        </p:attrNameLst>
                                      </p:cBhvr>
                                      <p:to>
                                        <p:strVal val="visible"/>
                                      </p:to>
                                    </p:set>
                                    <p:animEffect transition="in" filter="circle(in)">
                                      <p:cBhvr>
                                        <p:cTn id="26" dur="2000"/>
                                        <p:tgtEl>
                                          <p:spTgt spid="177"/>
                                        </p:tgtEl>
                                      </p:cBhvr>
                                    </p:animEffect>
                                  </p:childTnLst>
                                </p:cTn>
                              </p:par>
                              <p:par>
                                <p:cTn id="27" presetID="6" presetClass="entr" presetSubtype="16" fill="hold" grpId="0" nodeType="withEffect">
                                  <p:stCondLst>
                                    <p:cond delay="0"/>
                                  </p:stCondLst>
                                  <p:childTnLst>
                                    <p:set>
                                      <p:cBhvr>
                                        <p:cTn id="28" dur="1" fill="hold">
                                          <p:stCondLst>
                                            <p:cond delay="0"/>
                                          </p:stCondLst>
                                        </p:cTn>
                                        <p:tgtEl>
                                          <p:spTgt spid="178"/>
                                        </p:tgtEl>
                                        <p:attrNameLst>
                                          <p:attrName>style.visibility</p:attrName>
                                        </p:attrNameLst>
                                      </p:cBhvr>
                                      <p:to>
                                        <p:strVal val="visible"/>
                                      </p:to>
                                    </p:set>
                                    <p:animEffect transition="in" filter="circle(in)">
                                      <p:cBhvr>
                                        <p:cTn id="29" dur="2000"/>
                                        <p:tgtEl>
                                          <p:spTgt spid="178"/>
                                        </p:tgtEl>
                                      </p:cBhvr>
                                    </p:animEffect>
                                  </p:childTnLst>
                                </p:cTn>
                              </p:par>
                              <p:par>
                                <p:cTn id="30" presetID="6" presetClass="entr" presetSubtype="16" fill="hold" grpId="0" nodeType="withEffect">
                                  <p:stCondLst>
                                    <p:cond delay="0"/>
                                  </p:stCondLst>
                                  <p:childTnLst>
                                    <p:set>
                                      <p:cBhvr>
                                        <p:cTn id="31" dur="1" fill="hold">
                                          <p:stCondLst>
                                            <p:cond delay="0"/>
                                          </p:stCondLst>
                                        </p:cTn>
                                        <p:tgtEl>
                                          <p:spTgt spid="186"/>
                                        </p:tgtEl>
                                        <p:attrNameLst>
                                          <p:attrName>style.visibility</p:attrName>
                                        </p:attrNameLst>
                                      </p:cBhvr>
                                      <p:to>
                                        <p:strVal val="visible"/>
                                      </p:to>
                                    </p:set>
                                    <p:animEffect transition="in" filter="circle(in)">
                                      <p:cBhvr>
                                        <p:cTn id="32" dur="2000"/>
                                        <p:tgtEl>
                                          <p:spTgt spid="186"/>
                                        </p:tgtEl>
                                      </p:cBhvr>
                                    </p:animEffect>
                                  </p:childTnLst>
                                </p:cTn>
                              </p:par>
                              <p:par>
                                <p:cTn id="33" presetID="6" presetClass="entr" presetSubtype="16" fill="hold" grpId="0" nodeType="withEffect">
                                  <p:stCondLst>
                                    <p:cond delay="0"/>
                                  </p:stCondLst>
                                  <p:childTnLst>
                                    <p:set>
                                      <p:cBhvr>
                                        <p:cTn id="34" dur="1" fill="hold">
                                          <p:stCondLst>
                                            <p:cond delay="0"/>
                                          </p:stCondLst>
                                        </p:cTn>
                                        <p:tgtEl>
                                          <p:spTgt spid="187"/>
                                        </p:tgtEl>
                                        <p:attrNameLst>
                                          <p:attrName>style.visibility</p:attrName>
                                        </p:attrNameLst>
                                      </p:cBhvr>
                                      <p:to>
                                        <p:strVal val="visible"/>
                                      </p:to>
                                    </p:set>
                                    <p:animEffect transition="in" filter="circle(in)">
                                      <p:cBhvr>
                                        <p:cTn id="35" dur="2000"/>
                                        <p:tgtEl>
                                          <p:spTgt spid="187"/>
                                        </p:tgtEl>
                                      </p:cBhvr>
                                    </p:animEffect>
                                  </p:childTnLst>
                                </p:cTn>
                              </p:par>
                              <p:par>
                                <p:cTn id="36" presetID="6" presetClass="entr" presetSubtype="16" fill="hold" grpId="0" nodeType="withEffect">
                                  <p:stCondLst>
                                    <p:cond delay="0"/>
                                  </p:stCondLst>
                                  <p:childTnLst>
                                    <p:set>
                                      <p:cBhvr>
                                        <p:cTn id="37" dur="1" fill="hold">
                                          <p:stCondLst>
                                            <p:cond delay="0"/>
                                          </p:stCondLst>
                                        </p:cTn>
                                        <p:tgtEl>
                                          <p:spTgt spid="188"/>
                                        </p:tgtEl>
                                        <p:attrNameLst>
                                          <p:attrName>style.visibility</p:attrName>
                                        </p:attrNameLst>
                                      </p:cBhvr>
                                      <p:to>
                                        <p:strVal val="visible"/>
                                      </p:to>
                                    </p:set>
                                    <p:animEffect transition="in" filter="circle(in)">
                                      <p:cBhvr>
                                        <p:cTn id="38" dur="2000"/>
                                        <p:tgtEl>
                                          <p:spTgt spid="1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8" grpId="0"/>
      <p:bldP spid="132" grpId="0"/>
      <p:bldP spid="176" grpId="0" animBg="1"/>
      <p:bldP spid="177" grpId="0" animBg="1"/>
      <p:bldP spid="178" grpId="0" animBg="1"/>
      <p:bldP spid="186" grpId="0"/>
      <p:bldP spid="187" grpId="0"/>
      <p:bldP spid="188" grpId="0"/>
    </p:bldLst>
  </p:timing>
</p:sld>
</file>

<file path=ppt/theme/_rels/theme16.xml.rels><?xml version="1.0" encoding="UTF-8" standalone="yes"?>
<Relationships xmlns="http://schemas.openxmlformats.org/package/2006/relationships"><Relationship Id="rId1" Type="http://schemas.openxmlformats.org/officeDocument/2006/relationships/image" Target="../media/image46.jpeg"/></Relationships>
</file>

<file path=ppt/theme/theme1.xml><?xml version="1.0" encoding="utf-8"?>
<a:theme xmlns:a="http://schemas.openxmlformats.org/drawingml/2006/main" name="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8_Contents Slide Master">
  <a:themeElements>
    <a:clrScheme name="travel">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Quickly template">
  <a:themeElements>
    <a:clrScheme name="Custom 347">
      <a:dk1>
        <a:srgbClr val="494B58"/>
      </a:dk1>
      <a:lt1>
        <a:srgbClr val="FFFFFF"/>
      </a:lt1>
      <a:dk2>
        <a:srgbClr val="7C7F91"/>
      </a:dk2>
      <a:lt2>
        <a:srgbClr val="DBE1E7"/>
      </a:lt2>
      <a:accent1>
        <a:srgbClr val="FBCDBE"/>
      </a:accent1>
      <a:accent2>
        <a:srgbClr val="FDDDAA"/>
      </a:accent2>
      <a:accent3>
        <a:srgbClr val="C9E4B4"/>
      </a:accent3>
      <a:accent4>
        <a:srgbClr val="ADDED4"/>
      </a:accent4>
      <a:accent5>
        <a:srgbClr val="B5D4E9"/>
      </a:accent5>
      <a:accent6>
        <a:srgbClr val="DBBDE5"/>
      </a:accent6>
      <a:hlink>
        <a:srgbClr val="7C7F91"/>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nline Retail Marketing Campaign by Slidesgo">
  <a:themeElements>
    <a:clrScheme name="Simple Light">
      <a:dk1>
        <a:srgbClr val="1F1A33"/>
      </a:dk1>
      <a:lt1>
        <a:srgbClr val="423A64"/>
      </a:lt1>
      <a:dk2>
        <a:srgbClr val="7E719E"/>
      </a:dk2>
      <a:lt2>
        <a:srgbClr val="1F6B7D"/>
      </a:lt2>
      <a:accent1>
        <a:srgbClr val="70CACD"/>
      </a:accent1>
      <a:accent2>
        <a:srgbClr val="D4EBDE"/>
      </a:accent2>
      <a:accent3>
        <a:srgbClr val="F05757"/>
      </a:accent3>
      <a:accent4>
        <a:srgbClr val="FF8C8C"/>
      </a:accent4>
      <a:accent5>
        <a:srgbClr val="EEC9C3"/>
      </a:accent5>
      <a:accent6>
        <a:srgbClr val="FFE582"/>
      </a:accent6>
      <a:hlink>
        <a:srgbClr val="1F1A3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1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14_Contents Slide Master">
  <a:themeElements>
    <a:clrScheme name="ALL PPT-BALLOON DOLLAR">
      <a:dk1>
        <a:sysClr val="windowText" lastClr="000000"/>
      </a:dk1>
      <a:lt1>
        <a:sysClr val="window" lastClr="FFFFFF"/>
      </a:lt1>
      <a:dk2>
        <a:srgbClr val="44546A"/>
      </a:dk2>
      <a:lt2>
        <a:srgbClr val="CBCBCB"/>
      </a:lt2>
      <a:accent1>
        <a:srgbClr val="B1D9C7"/>
      </a:accent1>
      <a:accent2>
        <a:srgbClr val="62C1C5"/>
      </a:accent2>
      <a:accent3>
        <a:srgbClr val="FDD247"/>
      </a:accent3>
      <a:accent4>
        <a:srgbClr val="F7A60B"/>
      </a:accent4>
      <a:accent5>
        <a:srgbClr val="576868"/>
      </a:accent5>
      <a:accent6>
        <a:srgbClr val="CBCBCB"/>
      </a:accent6>
      <a:hlink>
        <a:srgbClr val="0563C1"/>
      </a:hlink>
      <a:folHlink>
        <a:srgbClr val="954F72"/>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Default">
  <a:themeElements>
    <a:clrScheme name="Default">
      <a:dk1>
        <a:srgbClr val="445469"/>
      </a:dk1>
      <a:lt1>
        <a:srgbClr val="FFFFFF"/>
      </a:lt1>
      <a:dk2>
        <a:srgbClr val="A7A7A7"/>
      </a:dk2>
      <a:lt2>
        <a:srgbClr val="535353"/>
      </a:lt2>
      <a:accent1>
        <a:srgbClr val="1EA185"/>
      </a:accent1>
      <a:accent2>
        <a:srgbClr val="9BBB5C"/>
      </a:accent2>
      <a:accent3>
        <a:srgbClr val="F29B26"/>
      </a:accent3>
      <a:accent4>
        <a:srgbClr val="BD392F"/>
      </a:accent4>
      <a:accent5>
        <a:srgbClr val="445469"/>
      </a:accent5>
      <a:accent6>
        <a:srgbClr val="262F3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a:spAutoFit/>
      </a:bodyPr>
      <a:lstStyle>
        <a:defPPr marL="0" marR="0" indent="0" algn="l" defTabSz="1828433"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chemeClr val="accent5"/>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a:spAutoFit/>
      </a:bodyPr>
      <a:lstStyle>
        <a:defPPr marL="0" marR="0" indent="0" algn="l" defTabSz="1828433" rtl="0" fontAlgn="auto" latinLnBrk="0" hangingPunct="0">
          <a:lnSpc>
            <a:spcPct val="100000"/>
          </a:lnSpc>
          <a:spcBef>
            <a:spcPts val="0"/>
          </a:spcBef>
          <a:spcAft>
            <a:spcPts val="0"/>
          </a:spcAft>
          <a:buClrTx/>
          <a:buSzTx/>
          <a:buFontTx/>
          <a:buNone/>
          <a:tabLst/>
          <a:defRPr kumimoji="0" sz="3600" b="0" i="0" u="none" strike="noStrike" cap="none" spc="0" normalizeH="0" baseline="0">
            <a:ln>
              <a:noFill/>
            </a:ln>
            <a:solidFill>
              <a:schemeClr val="accent5"/>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8.xml><?xml version="1.0" encoding="utf-8"?>
<a:theme xmlns:a="http://schemas.openxmlformats.org/drawingml/2006/main" name="302TGp_natural_light_ani">
  <a:themeElements>
    <a:clrScheme name="302TGp_natural _light_ani 1">
      <a:dk1>
        <a:srgbClr val="000000"/>
      </a:dk1>
      <a:lt1>
        <a:srgbClr val="FFFFFF"/>
      </a:lt1>
      <a:dk2>
        <a:srgbClr val="003366"/>
      </a:dk2>
      <a:lt2>
        <a:srgbClr val="C0C0C0"/>
      </a:lt2>
      <a:accent1>
        <a:srgbClr val="4EA7EA"/>
      </a:accent1>
      <a:accent2>
        <a:srgbClr val="93C052"/>
      </a:accent2>
      <a:accent3>
        <a:srgbClr val="FFFFFF"/>
      </a:accent3>
      <a:accent4>
        <a:srgbClr val="000000"/>
      </a:accent4>
      <a:accent5>
        <a:srgbClr val="B2D0F3"/>
      </a:accent5>
      <a:accent6>
        <a:srgbClr val="85AE49"/>
      </a:accent6>
      <a:hlink>
        <a:srgbClr val="ED94C2"/>
      </a:hlink>
      <a:folHlink>
        <a:srgbClr val="FECF06"/>
      </a:folHlink>
    </a:clrScheme>
    <a:fontScheme name="302TGp_natural _light_an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302TGp_natural _light_ani 1">
        <a:dk1>
          <a:srgbClr val="000000"/>
        </a:dk1>
        <a:lt1>
          <a:srgbClr val="FFFFFF"/>
        </a:lt1>
        <a:dk2>
          <a:srgbClr val="003366"/>
        </a:dk2>
        <a:lt2>
          <a:srgbClr val="C0C0C0"/>
        </a:lt2>
        <a:accent1>
          <a:srgbClr val="4EA7EA"/>
        </a:accent1>
        <a:accent2>
          <a:srgbClr val="93C052"/>
        </a:accent2>
        <a:accent3>
          <a:srgbClr val="FFFFFF"/>
        </a:accent3>
        <a:accent4>
          <a:srgbClr val="000000"/>
        </a:accent4>
        <a:accent5>
          <a:srgbClr val="B2D0F3"/>
        </a:accent5>
        <a:accent6>
          <a:srgbClr val="85AE49"/>
        </a:accent6>
        <a:hlink>
          <a:srgbClr val="ED94C2"/>
        </a:hlink>
        <a:folHlink>
          <a:srgbClr val="FECF06"/>
        </a:folHlink>
      </a:clrScheme>
      <a:clrMap bg1="lt1" tx1="dk1" bg2="lt2" tx2="dk2" accent1="accent1" accent2="accent2" accent3="accent3" accent4="accent4" accent5="accent5" accent6="accent6" hlink="hlink" folHlink="folHlink"/>
    </a:extraClrScheme>
    <a:extraClrScheme>
      <a:clrScheme name="302TGp_natural _light_ani 2">
        <a:dk1>
          <a:srgbClr val="08087E"/>
        </a:dk1>
        <a:lt1>
          <a:srgbClr val="FFFFFF"/>
        </a:lt1>
        <a:dk2>
          <a:srgbClr val="5965DB"/>
        </a:dk2>
        <a:lt2>
          <a:srgbClr val="B2B2B2"/>
        </a:lt2>
        <a:accent1>
          <a:srgbClr val="94C26A"/>
        </a:accent1>
        <a:accent2>
          <a:srgbClr val="32BA9D"/>
        </a:accent2>
        <a:accent3>
          <a:srgbClr val="FFFFFF"/>
        </a:accent3>
        <a:accent4>
          <a:srgbClr val="06066B"/>
        </a:accent4>
        <a:accent5>
          <a:srgbClr val="C8DDB9"/>
        </a:accent5>
        <a:accent6>
          <a:srgbClr val="2CA88E"/>
        </a:accent6>
        <a:hlink>
          <a:srgbClr val="C8B36C"/>
        </a:hlink>
        <a:folHlink>
          <a:srgbClr val="5CB5F2"/>
        </a:folHlink>
      </a:clrScheme>
      <a:clrMap bg1="lt1" tx1="dk1" bg2="lt2" tx2="dk2" accent1="accent1" accent2="accent2" accent3="accent3" accent4="accent4" accent5="accent5" accent6="accent6" hlink="hlink" folHlink="folHlink"/>
    </a:extraClrScheme>
    <a:extraClrScheme>
      <a:clrScheme name="302TGp_natural _light_ani 3">
        <a:dk1>
          <a:srgbClr val="08087E"/>
        </a:dk1>
        <a:lt1>
          <a:srgbClr val="FFFFFF"/>
        </a:lt1>
        <a:dk2>
          <a:srgbClr val="5965DB"/>
        </a:dk2>
        <a:lt2>
          <a:srgbClr val="B2B2B2"/>
        </a:lt2>
        <a:accent1>
          <a:srgbClr val="5BC9DF"/>
        </a:accent1>
        <a:accent2>
          <a:srgbClr val="8AC923"/>
        </a:accent2>
        <a:accent3>
          <a:srgbClr val="FFFFFF"/>
        </a:accent3>
        <a:accent4>
          <a:srgbClr val="06066B"/>
        </a:accent4>
        <a:accent5>
          <a:srgbClr val="B5E1EC"/>
        </a:accent5>
        <a:accent6>
          <a:srgbClr val="7DB61F"/>
        </a:accent6>
        <a:hlink>
          <a:srgbClr val="A28BE1"/>
        </a:hlink>
        <a:folHlink>
          <a:srgbClr val="F7BC2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1_572TGp_fresh_light_ani">
  <a:themeElements>
    <a:clrScheme name="Default Design 1">
      <a:dk1>
        <a:srgbClr val="000000"/>
      </a:dk1>
      <a:lt1>
        <a:srgbClr val="FFFFFF"/>
      </a:lt1>
      <a:dk2>
        <a:srgbClr val="FDD903"/>
      </a:dk2>
      <a:lt2>
        <a:srgbClr val="B2B2B2"/>
      </a:lt2>
      <a:accent1>
        <a:srgbClr val="FF9900"/>
      </a:accent1>
      <a:accent2>
        <a:srgbClr val="76C73F"/>
      </a:accent2>
      <a:accent3>
        <a:srgbClr val="FFFFFF"/>
      </a:accent3>
      <a:accent4>
        <a:srgbClr val="000000"/>
      </a:accent4>
      <a:accent5>
        <a:srgbClr val="FFCAAA"/>
      </a:accent5>
      <a:accent6>
        <a:srgbClr val="6AB438"/>
      </a:accent6>
      <a:hlink>
        <a:srgbClr val="E2507A"/>
      </a:hlink>
      <a:folHlink>
        <a:srgbClr val="5ACAA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FDD903"/>
        </a:dk2>
        <a:lt2>
          <a:srgbClr val="B2B2B2"/>
        </a:lt2>
        <a:accent1>
          <a:srgbClr val="FF9900"/>
        </a:accent1>
        <a:accent2>
          <a:srgbClr val="76C73F"/>
        </a:accent2>
        <a:accent3>
          <a:srgbClr val="FFFFFF"/>
        </a:accent3>
        <a:accent4>
          <a:srgbClr val="000000"/>
        </a:accent4>
        <a:accent5>
          <a:srgbClr val="FFCAAA"/>
        </a:accent5>
        <a:accent6>
          <a:srgbClr val="6AB438"/>
        </a:accent6>
        <a:hlink>
          <a:srgbClr val="E2507A"/>
        </a:hlink>
        <a:folHlink>
          <a:srgbClr val="5ACAAF"/>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AFE91F"/>
        </a:dk2>
        <a:lt2>
          <a:srgbClr val="B2B2B2"/>
        </a:lt2>
        <a:accent1>
          <a:srgbClr val="70D34D"/>
        </a:accent1>
        <a:accent2>
          <a:srgbClr val="4192DB"/>
        </a:accent2>
        <a:accent3>
          <a:srgbClr val="FFFFFF"/>
        </a:accent3>
        <a:accent4>
          <a:srgbClr val="000000"/>
        </a:accent4>
        <a:accent5>
          <a:srgbClr val="BBE6B2"/>
        </a:accent5>
        <a:accent6>
          <a:srgbClr val="3A84C6"/>
        </a:accent6>
        <a:hlink>
          <a:srgbClr val="EC7A24"/>
        </a:hlink>
        <a:folHlink>
          <a:srgbClr val="AB6CCE"/>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72D3F6"/>
        </a:dk2>
        <a:lt2>
          <a:srgbClr val="B2B2B2"/>
        </a:lt2>
        <a:accent1>
          <a:srgbClr val="51A0E1"/>
        </a:accent1>
        <a:accent2>
          <a:srgbClr val="7FCD53"/>
        </a:accent2>
        <a:accent3>
          <a:srgbClr val="FFFFFF"/>
        </a:accent3>
        <a:accent4>
          <a:srgbClr val="000000"/>
        </a:accent4>
        <a:accent5>
          <a:srgbClr val="B3CDEE"/>
        </a:accent5>
        <a:accent6>
          <a:srgbClr val="72BA4A"/>
        </a:accent6>
        <a:hlink>
          <a:srgbClr val="CB518E"/>
        </a:hlink>
        <a:folHlink>
          <a:srgbClr val="DB8629"/>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72TGp_fresh_light_ani.potx" id="{3032521D-8704-494D-AEF6-02F96BC3699B}" vid="{305CA9E7-4027-4276-B8F1-5798AB7A59B4}"/>
    </a:ext>
  </a:extLst>
</a:theme>
</file>

<file path=ppt/theme/theme11.xml><?xml version="1.0" encoding="utf-8"?>
<a:theme xmlns:a="http://schemas.openxmlformats.org/drawingml/2006/main" name="1_Thiết kế mặc định">
  <a:themeElements>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Thiết kế mặc định">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Thiết kế mặc định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iết kế mặc định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iết kế mặc định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iết kế mặc định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iết kế mặc định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iết kế mặc định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iết kế mặc định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iết kế mặc định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iết kế mặc định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iết kế mặc định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iết kế mặc định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iết kế mặc định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6_Office Theme">
  <a:themeElements>
    <a:clrScheme name="Colors 14">
      <a:dk1>
        <a:srgbClr val="000000"/>
      </a:dk1>
      <a:lt1>
        <a:srgbClr val="FFFFFF"/>
      </a:lt1>
      <a:dk2>
        <a:srgbClr val="464646"/>
      </a:dk2>
      <a:lt2>
        <a:srgbClr val="FFFFFF"/>
      </a:lt2>
      <a:accent1>
        <a:srgbClr val="81C341"/>
      </a:accent1>
      <a:accent2>
        <a:srgbClr val="ED0F7B"/>
      </a:accent2>
      <a:accent3>
        <a:srgbClr val="FEBA12"/>
      </a:accent3>
      <a:accent4>
        <a:srgbClr val="0CAEDF"/>
      </a:accent4>
      <a:accent5>
        <a:srgbClr val="758AC5"/>
      </a:accent5>
      <a:accent6>
        <a:srgbClr val="10B39C"/>
      </a:accent6>
      <a:hlink>
        <a:srgbClr val="A05024"/>
      </a:hlink>
      <a:folHlink>
        <a:srgbClr val="FEC037"/>
      </a:folHlink>
    </a:clrScheme>
    <a:fontScheme name="Kidza">
      <a:majorFont>
        <a:latin typeface="Paytone One"/>
        <a:ea typeface=""/>
        <a:cs typeface=""/>
      </a:majorFont>
      <a:minorFont>
        <a:latin typeface="Open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3.xml><?xml version="1.0" encoding="utf-8"?>
<a:theme xmlns:a="http://schemas.openxmlformats.org/drawingml/2006/main" name="1_Contents Slide Master">
  <a:themeElements>
    <a:clrScheme name="ALLPPT-COLOR-A19">
      <a:dk1>
        <a:sysClr val="windowText" lastClr="000000"/>
      </a:dk1>
      <a:lt1>
        <a:sysClr val="window" lastClr="FFFFFF"/>
      </a:lt1>
      <a:dk2>
        <a:srgbClr val="1F497D"/>
      </a:dk2>
      <a:lt2>
        <a:srgbClr val="EEECE1"/>
      </a:lt2>
      <a:accent1>
        <a:srgbClr val="32AEB8"/>
      </a:accent1>
      <a:accent2>
        <a:srgbClr val="F2A40D"/>
      </a:accent2>
      <a:accent3>
        <a:srgbClr val="32AEB8"/>
      </a:accent3>
      <a:accent4>
        <a:srgbClr val="F2A40D"/>
      </a:accent4>
      <a:accent5>
        <a:srgbClr val="32AEB8"/>
      </a:accent5>
      <a:accent6>
        <a:srgbClr val="F2A40D"/>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32AEB8"/>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14.xml><?xml version="1.0" encoding="utf-8"?>
<a:theme xmlns:a="http://schemas.openxmlformats.org/drawingml/2006/main" name="1_Social Media Sales by Slidesgo">
  <a:themeElements>
    <a:clrScheme name="Simple Light">
      <a:dk1>
        <a:srgbClr val="000000"/>
      </a:dk1>
      <a:lt1>
        <a:srgbClr val="FFFFFF"/>
      </a:lt1>
      <a:dk2>
        <a:srgbClr val="FFE252"/>
      </a:dk2>
      <a:lt2>
        <a:srgbClr val="FFE252"/>
      </a:lt2>
      <a:accent1>
        <a:srgbClr val="FFE252"/>
      </a:accent1>
      <a:accent2>
        <a:srgbClr val="D1B528"/>
      </a:accent2>
      <a:accent3>
        <a:srgbClr val="7FC9D4"/>
      </a:accent3>
      <a:accent4>
        <a:srgbClr val="7FC9D4"/>
      </a:accent4>
      <a:accent5>
        <a:srgbClr val="7FC9D4"/>
      </a:accent5>
      <a:accent6>
        <a:srgbClr val="7FC9D4"/>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5.xml><?xml version="1.0" encoding="utf-8"?>
<a:theme xmlns:a="http://schemas.openxmlformats.org/drawingml/2006/main" name="20_Office Theme">
  <a:themeElements>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6.xml><?xml version="1.0" encoding="utf-8"?>
<a:theme xmlns:a="http://schemas.openxmlformats.org/drawingml/2006/main" name="Parallax">
  <a:themeElements>
    <a:clrScheme name="Parallax">
      <a:dk1>
        <a:sysClr val="windowText" lastClr="000000"/>
      </a:dk1>
      <a:lt1>
        <a:sysClr val="window" lastClr="FFFFFF"/>
      </a:lt1>
      <a:dk2>
        <a:srgbClr val="212121"/>
      </a:dk2>
      <a:lt2>
        <a:srgbClr val="EBEBEB"/>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Garamond">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TF01036601_Multi-color tree diagram_RVA_v4.potx" id="{C2C059CA-009F-4A58-A502-E86A3EC44533}" vid="{B76E4020-50B3-413E-9FF2-3C127565D3B7}"/>
    </a:ext>
  </a:extLst>
</a:theme>
</file>

<file path=ppt/theme/theme17.xml><?xml version="1.0" encoding="utf-8"?>
<a:theme xmlns:a="http://schemas.openxmlformats.org/drawingml/2006/main" name="589TGp_Health_light">
  <a:themeElements>
    <a:clrScheme name="s2 3">
      <a:dk1>
        <a:srgbClr val="000000"/>
      </a:dk1>
      <a:lt1>
        <a:srgbClr val="FFFFFF"/>
      </a:lt1>
      <a:dk2>
        <a:srgbClr val="C889CD"/>
      </a:dk2>
      <a:lt2>
        <a:srgbClr val="DED9CC"/>
      </a:lt2>
      <a:accent1>
        <a:srgbClr val="72AFD8"/>
      </a:accent1>
      <a:accent2>
        <a:srgbClr val="80CAB1"/>
      </a:accent2>
      <a:accent3>
        <a:srgbClr val="FFFFFF"/>
      </a:accent3>
      <a:accent4>
        <a:srgbClr val="000000"/>
      </a:accent4>
      <a:accent5>
        <a:srgbClr val="BCD4E9"/>
      </a:accent5>
      <a:accent6>
        <a:srgbClr val="73B7A0"/>
      </a:accent6>
      <a:hlink>
        <a:srgbClr val="E1995D"/>
      </a:hlink>
      <a:folHlink>
        <a:srgbClr val="E58790"/>
      </a:folHlink>
    </a:clrScheme>
    <a:fontScheme name="s2">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2 1">
        <a:dk1>
          <a:srgbClr val="000000"/>
        </a:dk1>
        <a:lt1>
          <a:srgbClr val="FFFFFF"/>
        </a:lt1>
        <a:dk2>
          <a:srgbClr val="5EB2B6"/>
        </a:dk2>
        <a:lt2>
          <a:srgbClr val="DED9CC"/>
        </a:lt2>
        <a:accent1>
          <a:srgbClr val="9FD56D"/>
        </a:accent1>
        <a:accent2>
          <a:srgbClr val="F4BC72"/>
        </a:accent2>
        <a:accent3>
          <a:srgbClr val="FFFFFF"/>
        </a:accent3>
        <a:accent4>
          <a:srgbClr val="000000"/>
        </a:accent4>
        <a:accent5>
          <a:srgbClr val="CDE7BA"/>
        </a:accent5>
        <a:accent6>
          <a:srgbClr val="DDAA67"/>
        </a:accent6>
        <a:hlink>
          <a:srgbClr val="F18FAB"/>
        </a:hlink>
        <a:folHlink>
          <a:srgbClr val="84A3E8"/>
        </a:folHlink>
      </a:clrScheme>
      <a:clrMap bg1="lt1" tx1="dk1" bg2="lt2" tx2="dk2" accent1="accent1" accent2="accent2" accent3="accent3" accent4="accent4" accent5="accent5" accent6="accent6" hlink="hlink" folHlink="folHlink"/>
    </a:extraClrScheme>
    <a:extraClrScheme>
      <a:clrScheme name="s2 2">
        <a:dk1>
          <a:srgbClr val="000000"/>
        </a:dk1>
        <a:lt1>
          <a:srgbClr val="FFFFFF"/>
        </a:lt1>
        <a:dk2>
          <a:srgbClr val="EA9148"/>
        </a:dk2>
        <a:lt2>
          <a:srgbClr val="DED9CC"/>
        </a:lt2>
        <a:accent1>
          <a:srgbClr val="E878C8"/>
        </a:accent1>
        <a:accent2>
          <a:srgbClr val="7DD7E9"/>
        </a:accent2>
        <a:accent3>
          <a:srgbClr val="FFFFFF"/>
        </a:accent3>
        <a:accent4>
          <a:srgbClr val="000000"/>
        </a:accent4>
        <a:accent5>
          <a:srgbClr val="F2BEE0"/>
        </a:accent5>
        <a:accent6>
          <a:srgbClr val="71C3D3"/>
        </a:accent6>
        <a:hlink>
          <a:srgbClr val="98E8B3"/>
        </a:hlink>
        <a:folHlink>
          <a:srgbClr val="E6C686"/>
        </a:folHlink>
      </a:clrScheme>
      <a:clrMap bg1="lt1" tx1="dk1" bg2="lt2" tx2="dk2" accent1="accent1" accent2="accent2" accent3="accent3" accent4="accent4" accent5="accent5" accent6="accent6" hlink="hlink" folHlink="folHlink"/>
    </a:extraClrScheme>
    <a:extraClrScheme>
      <a:clrScheme name="s2 3">
        <a:dk1>
          <a:srgbClr val="000000"/>
        </a:dk1>
        <a:lt1>
          <a:srgbClr val="FFFFFF"/>
        </a:lt1>
        <a:dk2>
          <a:srgbClr val="C889CD"/>
        </a:dk2>
        <a:lt2>
          <a:srgbClr val="DED9CC"/>
        </a:lt2>
        <a:accent1>
          <a:srgbClr val="72AFD8"/>
        </a:accent1>
        <a:accent2>
          <a:srgbClr val="80CAB1"/>
        </a:accent2>
        <a:accent3>
          <a:srgbClr val="FFFFFF"/>
        </a:accent3>
        <a:accent4>
          <a:srgbClr val="000000"/>
        </a:accent4>
        <a:accent5>
          <a:srgbClr val="BCD4E9"/>
        </a:accent5>
        <a:accent6>
          <a:srgbClr val="73B7A0"/>
        </a:accent6>
        <a:hlink>
          <a:srgbClr val="E1995D"/>
        </a:hlink>
        <a:folHlink>
          <a:srgbClr val="E5879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89TGp_Health_light.potx" id="{41ED57FF-DE60-4E72-9F86-513EA18BC3D2}" vid="{D85B0D5D-C38B-4356-8E55-B9FEB22080C3}"/>
    </a:ext>
  </a:extLst>
</a:theme>
</file>

<file path=ppt/theme/theme18.xml><?xml version="1.0" encoding="utf-8"?>
<a:theme xmlns:a="http://schemas.openxmlformats.org/drawingml/2006/main" name="581TGp_gold_light">
  <a:themeElements>
    <a:clrScheme name="Default Design 2">
      <a:dk1>
        <a:srgbClr val="000000"/>
      </a:dk1>
      <a:lt1>
        <a:srgbClr val="FFFFFF"/>
      </a:lt1>
      <a:dk2>
        <a:srgbClr val="2E507A"/>
      </a:dk2>
      <a:lt2>
        <a:srgbClr val="333333"/>
      </a:lt2>
      <a:accent1>
        <a:srgbClr val="5A90C2"/>
      </a:accent1>
      <a:accent2>
        <a:srgbClr val="8AC246"/>
      </a:accent2>
      <a:accent3>
        <a:srgbClr val="FFFFFF"/>
      </a:accent3>
      <a:accent4>
        <a:srgbClr val="000000"/>
      </a:accent4>
      <a:accent5>
        <a:srgbClr val="B5C6DD"/>
      </a:accent5>
      <a:accent6>
        <a:srgbClr val="7DB03F"/>
      </a:accent6>
      <a:hlink>
        <a:srgbClr val="F6831A"/>
      </a:hlink>
      <a:folHlink>
        <a:srgbClr val="EFC821"/>
      </a:folHlink>
    </a:clrScheme>
    <a:fontScheme name="Default Design">
      <a:majorFont>
        <a:latin typeface="Arial"/>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800000"/>
        </a:dk2>
        <a:lt2>
          <a:srgbClr val="333333"/>
        </a:lt2>
        <a:accent1>
          <a:srgbClr val="EB6743"/>
        </a:accent1>
        <a:accent2>
          <a:srgbClr val="D3A911"/>
        </a:accent2>
        <a:accent3>
          <a:srgbClr val="FFFFFF"/>
        </a:accent3>
        <a:accent4>
          <a:srgbClr val="000000"/>
        </a:accent4>
        <a:accent5>
          <a:srgbClr val="F3B8B0"/>
        </a:accent5>
        <a:accent6>
          <a:srgbClr val="BF990E"/>
        </a:accent6>
        <a:hlink>
          <a:srgbClr val="7B9B63"/>
        </a:hlink>
        <a:folHlink>
          <a:srgbClr val="38A3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2E507A"/>
        </a:dk2>
        <a:lt2>
          <a:srgbClr val="333333"/>
        </a:lt2>
        <a:accent1>
          <a:srgbClr val="5A90C2"/>
        </a:accent1>
        <a:accent2>
          <a:srgbClr val="8AC246"/>
        </a:accent2>
        <a:accent3>
          <a:srgbClr val="FFFFFF"/>
        </a:accent3>
        <a:accent4>
          <a:srgbClr val="000000"/>
        </a:accent4>
        <a:accent5>
          <a:srgbClr val="B5C6DD"/>
        </a:accent5>
        <a:accent6>
          <a:srgbClr val="7DB03F"/>
        </a:accent6>
        <a:hlink>
          <a:srgbClr val="F6831A"/>
        </a:hlink>
        <a:folHlink>
          <a:srgbClr val="EFC821"/>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A82A9F"/>
        </a:dk2>
        <a:lt2>
          <a:srgbClr val="4D4D4D"/>
        </a:lt2>
        <a:accent1>
          <a:srgbClr val="12B4D4"/>
        </a:accent1>
        <a:accent2>
          <a:srgbClr val="F1C23D"/>
        </a:accent2>
        <a:accent3>
          <a:srgbClr val="FFFFFF"/>
        </a:accent3>
        <a:accent4>
          <a:srgbClr val="000000"/>
        </a:accent4>
        <a:accent5>
          <a:srgbClr val="AAD6E6"/>
        </a:accent5>
        <a:accent6>
          <a:srgbClr val="DAB036"/>
        </a:accent6>
        <a:hlink>
          <a:srgbClr val="8CA62C"/>
        </a:hlink>
        <a:folHlink>
          <a:srgbClr val="80808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581TGp_gold_light.potx" id="{D7BDFE57-600A-4DD4-8667-352C267062AD}" vid="{9595478A-F26B-4CDE-81FE-8B922C758BAE}"/>
    </a:ext>
  </a:extLst>
</a:theme>
</file>

<file path=ppt/theme/theme19.xml><?xml version="1.0" encoding="utf-8"?>
<a:theme xmlns:a="http://schemas.openxmlformats.org/drawingml/2006/main" name="1_Intellectual Property Thesis by Slidesgo">
  <a:themeElements>
    <a:clrScheme name="Simple Light">
      <a:dk1>
        <a:srgbClr val="000000"/>
      </a:dk1>
      <a:lt1>
        <a:srgbClr val="FFFFFF"/>
      </a:lt1>
      <a:dk2>
        <a:srgbClr val="263238"/>
      </a:dk2>
      <a:lt2>
        <a:srgbClr val="EEEEEE"/>
      </a:lt2>
      <a:accent1>
        <a:srgbClr val="E8505B"/>
      </a:accent1>
      <a:accent2>
        <a:srgbClr val="455A64"/>
      </a:accent2>
      <a:accent3>
        <a:srgbClr val="263238"/>
      </a:accent3>
      <a:accent4>
        <a:srgbClr val="B78876"/>
      </a:accent4>
      <a:accent5>
        <a:srgbClr val="EBEBEB"/>
      </a:accent5>
      <a:accent6>
        <a:srgbClr val="AA6550"/>
      </a:accent6>
      <a:hlink>
        <a:srgbClr val="000000"/>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0.xml><?xml version="1.0" encoding="utf-8"?>
<a:theme xmlns:a="http://schemas.openxmlformats.org/drawingml/2006/main" name="2_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1.xml><?xml version="1.0" encoding="utf-8"?>
<a:theme xmlns:a="http://schemas.openxmlformats.org/drawingml/2006/main" name="3_Contents Slide Master">
  <a:themeElements>
    <a:clrScheme name="2019-Medical">
      <a:dk1>
        <a:sysClr val="windowText" lastClr="000000"/>
      </a:dk1>
      <a:lt1>
        <a:sysClr val="window" lastClr="FFFFFF"/>
      </a:lt1>
      <a:dk2>
        <a:srgbClr val="44546A"/>
      </a:dk2>
      <a:lt2>
        <a:srgbClr val="E7E6E6"/>
      </a:lt2>
      <a:accent1>
        <a:srgbClr val="60BED4"/>
      </a:accent1>
      <a:accent2>
        <a:srgbClr val="8EDADA"/>
      </a:accent2>
      <a:accent3>
        <a:srgbClr val="AAAAAA"/>
      </a:accent3>
      <a:accent4>
        <a:srgbClr val="D4D4D4"/>
      </a:accent4>
      <a:accent5>
        <a:srgbClr val="60BED4"/>
      </a:accent5>
      <a:accent6>
        <a:srgbClr val="8EDADA"/>
      </a:accent6>
      <a:hlink>
        <a:srgbClr val="FFFFFF"/>
      </a:hlink>
      <a:folHlink>
        <a:srgbClr val="FFFFFF"/>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26528</TotalTime>
  <Words>7126</Words>
  <Application>Microsoft Office PowerPoint</Application>
  <PresentationFormat>Widescreen</PresentationFormat>
  <Paragraphs>778</Paragraphs>
  <Slides>83</Slides>
  <Notes>19</Notes>
  <HiddenSlides>0</HiddenSlides>
  <MMClips>0</MMClips>
  <ScaleCrop>false</ScaleCrop>
  <HeadingPairs>
    <vt:vector size="6" baseType="variant">
      <vt:variant>
        <vt:lpstr>Fonts Used</vt:lpstr>
      </vt:variant>
      <vt:variant>
        <vt:i4>37</vt:i4>
      </vt:variant>
      <vt:variant>
        <vt:lpstr>Theme</vt:lpstr>
      </vt:variant>
      <vt:variant>
        <vt:i4>21</vt:i4>
      </vt:variant>
      <vt:variant>
        <vt:lpstr>Slide Titles</vt:lpstr>
      </vt:variant>
      <vt:variant>
        <vt:i4>83</vt:i4>
      </vt:variant>
    </vt:vector>
  </HeadingPairs>
  <TitlesOfParts>
    <vt:vector size="141" baseType="lpstr">
      <vt:lpstr>Arial Unicode MS</vt:lpstr>
      <vt:lpstr>.VnTime</vt:lpstr>
      <vt:lpstr>Abel</vt:lpstr>
      <vt:lpstr>Advent Pro</vt:lpstr>
      <vt:lpstr>Advent Pro SemiBold</vt:lpstr>
      <vt:lpstr>Amatic SC</vt:lpstr>
      <vt:lpstr>Arial</vt:lpstr>
      <vt:lpstr>Arial Black</vt:lpstr>
      <vt:lpstr>Arial Đen</vt:lpstr>
      <vt:lpstr>Avenir Roman</vt:lpstr>
      <vt:lpstr>Calibri</vt:lpstr>
      <vt:lpstr>Calibri Light</vt:lpstr>
      <vt:lpstr>Courier New</vt:lpstr>
      <vt:lpstr>Delicious Heavy</vt:lpstr>
      <vt:lpstr>DM Sans</vt:lpstr>
      <vt:lpstr>Garamond</vt:lpstr>
      <vt:lpstr>Gill Sans</vt:lpstr>
      <vt:lpstr>Helvetica</vt:lpstr>
      <vt:lpstr>Impact</vt:lpstr>
      <vt:lpstr>Lato</vt:lpstr>
      <vt:lpstr>Maven Pro</vt:lpstr>
      <vt:lpstr>Montserrat</vt:lpstr>
      <vt:lpstr>Muli</vt:lpstr>
      <vt:lpstr>Open Sans</vt:lpstr>
      <vt:lpstr>Paytone One</vt:lpstr>
      <vt:lpstr>Raleway</vt:lpstr>
      <vt:lpstr>Righteous</vt:lpstr>
      <vt:lpstr>Roboto</vt:lpstr>
      <vt:lpstr>Roboto Light</vt:lpstr>
      <vt:lpstr>Roboto Slab</vt:lpstr>
      <vt:lpstr>Roboto Slab Regular</vt:lpstr>
      <vt:lpstr>Times New Roman</vt:lpstr>
      <vt:lpstr>Verdana</vt:lpstr>
      <vt:lpstr>VNbangkok</vt:lpstr>
      <vt:lpstr>VNbritannic</vt:lpstr>
      <vt:lpstr>VNI-Times</vt:lpstr>
      <vt:lpstr>Wingdings</vt:lpstr>
      <vt:lpstr>Contents Slide Master</vt:lpstr>
      <vt:lpstr>8_Contents Slide Master</vt:lpstr>
      <vt:lpstr>Quickly template</vt:lpstr>
      <vt:lpstr>1_Online Retail Marketing Campaign by Slidesgo</vt:lpstr>
      <vt:lpstr>1_Office Theme</vt:lpstr>
      <vt:lpstr>14_Contents Slide Master</vt:lpstr>
      <vt:lpstr>Default</vt:lpstr>
      <vt:lpstr>302TGp_natural_light_ani</vt:lpstr>
      <vt:lpstr>3_Office Theme</vt:lpstr>
      <vt:lpstr>1_572TGp_fresh_light_ani</vt:lpstr>
      <vt:lpstr>1_Thiết kế mặc định</vt:lpstr>
      <vt:lpstr>6_Office Theme</vt:lpstr>
      <vt:lpstr>1_Contents Slide Master</vt:lpstr>
      <vt:lpstr>1_Social Media Sales by Slidesgo</vt:lpstr>
      <vt:lpstr>20_Office Theme</vt:lpstr>
      <vt:lpstr>Parallax</vt:lpstr>
      <vt:lpstr>589TGp_Health_light</vt:lpstr>
      <vt:lpstr>581TGp_gold_light</vt:lpstr>
      <vt:lpstr>1_Intellectual Property Thesis by Slidesgo</vt:lpstr>
      <vt:lpstr>2_Contents Slide Master</vt:lpstr>
      <vt:lpstr>3_Contents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Allppt.com;Googleslidesppt.com</dc:creator>
  <cp:lastModifiedBy>Le Tien Duat</cp:lastModifiedBy>
  <cp:revision>653</cp:revision>
  <dcterms:created xsi:type="dcterms:W3CDTF">2018-04-24T17:14:44Z</dcterms:created>
  <dcterms:modified xsi:type="dcterms:W3CDTF">2023-10-03T15:47:47Z</dcterms:modified>
</cp:coreProperties>
</file>